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s/slide1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25.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17.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2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handoutMasters/handoutMaster1.xml" ContentType="application/vnd.openxmlformats-officedocument.presentationml.handoutMaster+xml"/>
  <Override PartName="/ppt/theme/theme2.xml" ContentType="application/vnd.openxmlformats-officedocument.theme+xml"/>
  <Override PartName="/ppt/theme/theme1.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charts/chart1.xml" ContentType="application/vnd.openxmlformats-officedocument.drawingml.chart+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 id="2147483668" r:id="rId2"/>
  </p:sldMasterIdLst>
  <p:notesMasterIdLst>
    <p:notesMasterId r:id="rId24"/>
  </p:notesMasterIdLst>
  <p:handoutMasterIdLst>
    <p:handoutMasterId r:id="rId25"/>
  </p:handoutMasterIdLst>
  <p:sldIdLst>
    <p:sldId id="617" r:id="rId3"/>
    <p:sldId id="614" r:id="rId4"/>
    <p:sldId id="596" r:id="rId5"/>
    <p:sldId id="613" r:id="rId6"/>
    <p:sldId id="612" r:id="rId7"/>
    <p:sldId id="597" r:id="rId8"/>
    <p:sldId id="601" r:id="rId9"/>
    <p:sldId id="602" r:id="rId10"/>
    <p:sldId id="607" r:id="rId11"/>
    <p:sldId id="608" r:id="rId12"/>
    <p:sldId id="609" r:id="rId13"/>
    <p:sldId id="610" r:id="rId14"/>
    <p:sldId id="611" r:id="rId15"/>
    <p:sldId id="616" r:id="rId16"/>
    <p:sldId id="603" r:id="rId17"/>
    <p:sldId id="605" r:id="rId18"/>
    <p:sldId id="606" r:id="rId19"/>
    <p:sldId id="600" r:id="rId20"/>
    <p:sldId id="595" r:id="rId21"/>
    <p:sldId id="615" r:id="rId22"/>
    <p:sldId id="618" r:id="rId23"/>
  </p:sldIdLst>
  <p:sldSz cx="9906000" cy="6858000" type="A4"/>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C0A5"/>
    <a:srgbClr val="FFC000"/>
    <a:srgbClr val="CCE9AD"/>
    <a:srgbClr val="CC9B00"/>
    <a:srgbClr val="FBD5D9"/>
    <a:srgbClr val="F8AAB1"/>
    <a:srgbClr val="D77B7B"/>
    <a:srgbClr val="FF5D5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74" autoAdjust="0"/>
    <p:restoredTop sz="80505" autoAdjust="0"/>
  </p:normalViewPr>
  <p:slideViewPr>
    <p:cSldViewPr>
      <p:cViewPr varScale="1">
        <p:scale>
          <a:sx n="113" d="100"/>
          <a:sy n="113" d="100"/>
        </p:scale>
        <p:origin x="1524" y="96"/>
      </p:cViewPr>
      <p:guideLst>
        <p:guide orient="horz" pos="2160"/>
        <p:guide pos="3120"/>
      </p:guideLst>
    </p:cSldViewPr>
  </p:slideViewPr>
  <p:notesTextViewPr>
    <p:cViewPr>
      <p:scale>
        <a:sx n="75" d="100"/>
        <a:sy n="75" d="100"/>
      </p:scale>
      <p:origin x="0" y="0"/>
    </p:cViewPr>
  </p:notesTextViewPr>
  <p:notesViewPr>
    <p:cSldViewPr>
      <p:cViewPr varScale="1">
        <p:scale>
          <a:sx n="79" d="100"/>
          <a:sy n="79" d="100"/>
        </p:scale>
        <p:origin x="3936" y="6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openxmlformats.org/officeDocument/2006/relationships/customXml" Target="../customXml/item1.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invertIfNegative val="0"/>
          <c:dLbls>
            <c:spPr>
              <a:noFill/>
              <a:ln>
                <a:noFill/>
              </a:ln>
              <a:effectLst/>
            </c:spPr>
            <c:txPr>
              <a:bodyPr/>
              <a:lstStyle/>
              <a:p>
                <a:pPr>
                  <a:defRPr sz="1200" b="1">
                    <a:solidFill>
                      <a:schemeClr val="accent1"/>
                    </a:solidFill>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Hoja1!$A$2:$A$13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Hoja1!$B$2:$B$13</c:f>
              <c:numCache>
                <c:formatCode>#,##0.00</c:formatCode>
                <c:ptCount val="12"/>
                <c:pt idx="0">
                  <c:v>1.01113013</c:v>
                </c:pt>
                <c:pt idx="1">
                  <c:v>1.0683322789999998</c:v>
                </c:pt>
                <c:pt idx="2">
                  <c:v>1.1774129280000001</c:v>
                </c:pt>
                <c:pt idx="3">
                  <c:v>1.127390621</c:v>
                </c:pt>
                <c:pt idx="4">
                  <c:v>1.4426968130000002</c:v>
                </c:pt>
                <c:pt idx="5">
                  <c:v>1.7557715880000004</c:v>
                </c:pt>
                <c:pt idx="6">
                  <c:v>2.056799227</c:v>
                </c:pt>
                <c:pt idx="7">
                  <c:v>2.4657133529999999</c:v>
                </c:pt>
                <c:pt idx="8">
                  <c:v>2.2880072650000005</c:v>
                </c:pt>
                <c:pt idx="9">
                  <c:v>2.6569415709999999</c:v>
                </c:pt>
                <c:pt idx="10">
                  <c:v>2.2364320000000002</c:v>
                </c:pt>
                <c:pt idx="11">
                  <c:v>2.1467559999999999</c:v>
                </c:pt>
              </c:numCache>
            </c:numRef>
          </c:val>
        </c:ser>
        <c:dLbls>
          <c:showLegendKey val="0"/>
          <c:showVal val="0"/>
          <c:showCatName val="0"/>
          <c:showSerName val="0"/>
          <c:showPercent val="0"/>
          <c:showBubbleSize val="0"/>
        </c:dLbls>
        <c:gapWidth val="150"/>
        <c:axId val="164003464"/>
        <c:axId val="164008560"/>
      </c:barChart>
      <c:catAx>
        <c:axId val="164003464"/>
        <c:scaling>
          <c:orientation val="minMax"/>
        </c:scaling>
        <c:delete val="0"/>
        <c:axPos val="b"/>
        <c:numFmt formatCode="General" sourceLinked="1"/>
        <c:majorTickMark val="out"/>
        <c:minorTickMark val="none"/>
        <c:tickLblPos val="nextTo"/>
        <c:txPr>
          <a:bodyPr/>
          <a:lstStyle/>
          <a:p>
            <a:pPr>
              <a:defRPr sz="1050"/>
            </a:pPr>
            <a:endParaRPr lang="es-ES"/>
          </a:p>
        </c:txPr>
        <c:crossAx val="164008560"/>
        <c:crosses val="autoZero"/>
        <c:auto val="1"/>
        <c:lblAlgn val="ctr"/>
        <c:lblOffset val="100"/>
        <c:noMultiLvlLbl val="0"/>
      </c:catAx>
      <c:valAx>
        <c:axId val="164008560"/>
        <c:scaling>
          <c:orientation val="minMax"/>
        </c:scaling>
        <c:delete val="1"/>
        <c:axPos val="l"/>
        <c:numFmt formatCode="#,##0.00" sourceLinked="1"/>
        <c:majorTickMark val="out"/>
        <c:minorTickMark val="none"/>
        <c:tickLblPos val="nextTo"/>
        <c:crossAx val="164003464"/>
        <c:crosses val="autoZero"/>
        <c:crossBetween val="between"/>
      </c:valAx>
    </c:plotArea>
    <c:plotVisOnly val="1"/>
    <c:dispBlanksAs val="gap"/>
    <c:showDLblsOverMax val="0"/>
  </c:chart>
  <c:txPr>
    <a:bodyPr/>
    <a:lstStyle/>
    <a:p>
      <a:pPr>
        <a:defRPr sz="1800"/>
      </a:pPr>
      <a:endParaRPr lang="es-E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6617A8C-6FB0-47DC-B24A-87E0148A78FD}" type="datetimeFigureOut">
              <a:rPr lang="es-ES" smtClean="0"/>
              <a:t>08/08/2017</a:t>
            </a:fld>
            <a:endParaRPr lang="es-ES"/>
          </a:p>
        </p:txBody>
      </p:sp>
      <p:sp>
        <p:nvSpPr>
          <p:cNvPr id="4" name="Marcador de pie de página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D9AA1945-41D8-4CDA-A1C8-CFB45661125D}" type="slidenum">
              <a:rPr lang="es-ES" smtClean="0"/>
              <a:t>‹Nº›</a:t>
            </a:fld>
            <a:endParaRPr lang="es-ES"/>
          </a:p>
        </p:txBody>
      </p:sp>
    </p:spTree>
    <p:extLst>
      <p:ext uri="{BB962C8B-B14F-4D97-AF65-F5344CB8AC3E}">
        <p14:creationId xmlns:p14="http://schemas.microsoft.com/office/powerpoint/2010/main" val="38796755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862" cy="495793"/>
          </a:xfrm>
          <a:prstGeom prst="rect">
            <a:avLst/>
          </a:prstGeom>
        </p:spPr>
        <p:txBody>
          <a:bodyPr vert="horz" lIns="88221" tIns="44111" rIns="88221" bIns="44111" rtlCol="0"/>
          <a:lstStyle>
            <a:lvl1pPr algn="l">
              <a:defRPr sz="1200"/>
            </a:lvl1pPr>
          </a:lstStyle>
          <a:p>
            <a:endParaRPr lang="es-ES"/>
          </a:p>
        </p:txBody>
      </p:sp>
      <p:sp>
        <p:nvSpPr>
          <p:cNvPr id="3" name="2 Marcador de fecha"/>
          <p:cNvSpPr>
            <a:spLocks noGrp="1"/>
          </p:cNvSpPr>
          <p:nvPr>
            <p:ph type="dt" idx="1"/>
          </p:nvPr>
        </p:nvSpPr>
        <p:spPr>
          <a:xfrm>
            <a:off x="3850294" y="0"/>
            <a:ext cx="2945862" cy="495793"/>
          </a:xfrm>
          <a:prstGeom prst="rect">
            <a:avLst/>
          </a:prstGeom>
        </p:spPr>
        <p:txBody>
          <a:bodyPr vert="horz" lIns="88221" tIns="44111" rIns="88221" bIns="44111" rtlCol="0"/>
          <a:lstStyle>
            <a:lvl1pPr algn="r">
              <a:defRPr sz="1200"/>
            </a:lvl1pPr>
          </a:lstStyle>
          <a:p>
            <a:fld id="{22094B4B-959B-4639-968F-29C6A3A2B79E}" type="datetimeFigureOut">
              <a:rPr lang="es-ES" smtClean="0"/>
              <a:pPr/>
              <a:t>08/08/2017</a:t>
            </a:fld>
            <a:endParaRPr lang="es-ES"/>
          </a:p>
        </p:txBody>
      </p:sp>
      <p:sp>
        <p:nvSpPr>
          <p:cNvPr id="4" name="3 Marcador de imagen de diapositiva"/>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88221" tIns="44111" rIns="88221" bIns="44111" rtlCol="0" anchor="ctr"/>
          <a:lstStyle/>
          <a:p>
            <a:endParaRPr lang="es-ES"/>
          </a:p>
        </p:txBody>
      </p:sp>
      <p:sp>
        <p:nvSpPr>
          <p:cNvPr id="5" name="4 Marcador de notas"/>
          <p:cNvSpPr>
            <a:spLocks noGrp="1"/>
          </p:cNvSpPr>
          <p:nvPr>
            <p:ph type="body" sz="quarter" idx="3"/>
          </p:nvPr>
        </p:nvSpPr>
        <p:spPr>
          <a:xfrm>
            <a:off x="679464" y="4714653"/>
            <a:ext cx="5438748" cy="4466756"/>
          </a:xfrm>
          <a:prstGeom prst="rect">
            <a:avLst/>
          </a:prstGeom>
        </p:spPr>
        <p:txBody>
          <a:bodyPr vert="horz" lIns="88221" tIns="44111" rIns="88221" bIns="44111"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9305"/>
            <a:ext cx="2945862" cy="495793"/>
          </a:xfrm>
          <a:prstGeom prst="rect">
            <a:avLst/>
          </a:prstGeom>
        </p:spPr>
        <p:txBody>
          <a:bodyPr vert="horz" lIns="88221" tIns="44111" rIns="88221" bIns="44111"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0294" y="9429305"/>
            <a:ext cx="2945862" cy="495793"/>
          </a:xfrm>
          <a:prstGeom prst="rect">
            <a:avLst/>
          </a:prstGeom>
        </p:spPr>
        <p:txBody>
          <a:bodyPr vert="horz" lIns="88221" tIns="44111" rIns="88221" bIns="44111" rtlCol="0" anchor="b"/>
          <a:lstStyle>
            <a:lvl1pPr algn="r">
              <a:defRPr sz="1200"/>
            </a:lvl1pPr>
          </a:lstStyle>
          <a:p>
            <a:fld id="{A2949429-FD29-43F5-8B6D-39F7F52FD1A5}" type="slidenum">
              <a:rPr lang="es-ES" smtClean="0"/>
              <a:pPr/>
              <a:t>‹Nº›</a:t>
            </a:fld>
            <a:endParaRPr lang="es-ES"/>
          </a:p>
        </p:txBody>
      </p:sp>
    </p:spTree>
    <p:extLst>
      <p:ext uri="{BB962C8B-B14F-4D97-AF65-F5344CB8AC3E}">
        <p14:creationId xmlns:p14="http://schemas.microsoft.com/office/powerpoint/2010/main" val="3014183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60DA8A6-A881-42F7-A5C3-C303BCB959AD}" type="slidenum">
              <a:rPr lang="es-ES" smtClean="0"/>
              <a:pPr/>
              <a:t>2</a:t>
            </a:fld>
            <a:endParaRPr lang="es-ES"/>
          </a:p>
        </p:txBody>
      </p:sp>
    </p:spTree>
    <p:extLst>
      <p:ext uri="{BB962C8B-B14F-4D97-AF65-F5344CB8AC3E}">
        <p14:creationId xmlns:p14="http://schemas.microsoft.com/office/powerpoint/2010/main" val="1001975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A2949429-FD29-43F5-8B6D-39F7F52FD1A5}" type="slidenum">
              <a:rPr lang="es-ES" smtClean="0"/>
              <a:pPr/>
              <a:t>9</a:t>
            </a:fld>
            <a:endParaRPr lang="es-ES"/>
          </a:p>
        </p:txBody>
      </p:sp>
    </p:spTree>
    <p:extLst>
      <p:ext uri="{BB962C8B-B14F-4D97-AF65-F5344CB8AC3E}">
        <p14:creationId xmlns:p14="http://schemas.microsoft.com/office/powerpoint/2010/main" val="705174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A2949429-FD29-43F5-8B6D-39F7F52FD1A5}" type="slidenum">
              <a:rPr lang="es-ES" smtClean="0"/>
              <a:pPr/>
              <a:t>10</a:t>
            </a:fld>
            <a:endParaRPr lang="es-ES"/>
          </a:p>
        </p:txBody>
      </p:sp>
    </p:spTree>
    <p:extLst>
      <p:ext uri="{BB962C8B-B14F-4D97-AF65-F5344CB8AC3E}">
        <p14:creationId xmlns:p14="http://schemas.microsoft.com/office/powerpoint/2010/main" val="3023802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2949429-FD29-43F5-8B6D-39F7F52FD1A5}" type="slidenum">
              <a:rPr lang="es-ES" smtClean="0"/>
              <a:pPr/>
              <a:t>11</a:t>
            </a:fld>
            <a:endParaRPr lang="es-ES"/>
          </a:p>
        </p:txBody>
      </p:sp>
    </p:spTree>
    <p:extLst>
      <p:ext uri="{BB962C8B-B14F-4D97-AF65-F5344CB8AC3E}">
        <p14:creationId xmlns:p14="http://schemas.microsoft.com/office/powerpoint/2010/main" val="263008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2949429-FD29-43F5-8B6D-39F7F52FD1A5}" type="slidenum">
              <a:rPr lang="es-ES" smtClean="0"/>
              <a:pPr/>
              <a:t>12</a:t>
            </a:fld>
            <a:endParaRPr lang="es-ES"/>
          </a:p>
        </p:txBody>
      </p:sp>
    </p:spTree>
    <p:extLst>
      <p:ext uri="{BB962C8B-B14F-4D97-AF65-F5344CB8AC3E}">
        <p14:creationId xmlns:p14="http://schemas.microsoft.com/office/powerpoint/2010/main" val="1325922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2949429-FD29-43F5-8B6D-39F7F52FD1A5}" type="slidenum">
              <a:rPr lang="es-ES" smtClean="0"/>
              <a:pPr/>
              <a:t>13</a:t>
            </a:fld>
            <a:endParaRPr lang="es-ES"/>
          </a:p>
        </p:txBody>
      </p:sp>
    </p:spTree>
    <p:extLst>
      <p:ext uri="{BB962C8B-B14F-4D97-AF65-F5344CB8AC3E}">
        <p14:creationId xmlns:p14="http://schemas.microsoft.com/office/powerpoint/2010/main" val="1523143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2949429-FD29-43F5-8B6D-39F7F52FD1A5}" type="slidenum">
              <a:rPr lang="es-ES" smtClean="0"/>
              <a:pPr/>
              <a:t>14</a:t>
            </a:fld>
            <a:endParaRPr lang="es-ES"/>
          </a:p>
        </p:txBody>
      </p:sp>
    </p:spTree>
    <p:extLst>
      <p:ext uri="{BB962C8B-B14F-4D97-AF65-F5344CB8AC3E}">
        <p14:creationId xmlns:p14="http://schemas.microsoft.com/office/powerpoint/2010/main" val="1079858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hyperlink" Target="http://www.google.es/url?sa=i&amp;rct=j&amp;q=&amp;esrc=s&amp;frm=1&amp;source=images&amp;cd=&amp;cad=rja&amp;uact=8&amp;ved=0CAcQjRw&amp;url=http://www.solida.com.es/index.php/html/NUESTROS_PRINCIPALES_CLIENTES/64&amp;ei=HeRuVbTlL6O17gb8_YG4Bg&amp;bvm=bv.94911696,d.ZGU&amp;psig=AFQjCNG_He8pi_oE7vdvBNvK9zUePtjpeg&amp;ust=1433417111798180" TargetMode="Externa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a de título">
    <p:spTree>
      <p:nvGrpSpPr>
        <p:cNvPr id="1" name=""/>
        <p:cNvGrpSpPr/>
        <p:nvPr/>
      </p:nvGrpSpPr>
      <p:grpSpPr>
        <a:xfrm>
          <a:off x="0" y="0"/>
          <a:ext cx="0" cy="0"/>
          <a:chOff x="0" y="0"/>
          <a:chExt cx="0" cy="0"/>
        </a:xfrm>
      </p:grpSpPr>
      <p:sp>
        <p:nvSpPr>
          <p:cNvPr id="7" name="Rectangle 269"/>
          <p:cNvSpPr>
            <a:spLocks noChangeArrowheads="1"/>
          </p:cNvSpPr>
          <p:nvPr/>
        </p:nvSpPr>
        <p:spPr bwMode="auto">
          <a:xfrm>
            <a:off x="0" y="2139696"/>
            <a:ext cx="9129713" cy="2578608"/>
          </a:xfrm>
          <a:prstGeom prst="roundRect">
            <a:avLst>
              <a:gd name="adj" fmla="val 1583"/>
            </a:avLst>
          </a:prstGeom>
          <a:gradFill flip="none" rotWithShape="1">
            <a:gsLst>
              <a:gs pos="0">
                <a:srgbClr val="C3C8CB"/>
              </a:gs>
              <a:gs pos="50000">
                <a:srgbClr val="E6EAEA"/>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R="0" lvl="0" indent="0" algn="ctr" fontAlgn="auto">
              <a:lnSpc>
                <a:spcPct val="100000"/>
              </a:lnSpc>
              <a:spcBef>
                <a:spcPts val="0"/>
              </a:spcBef>
              <a:spcAft>
                <a:spcPts val="0"/>
              </a:spcAft>
              <a:buClrTx/>
              <a:buSzTx/>
              <a:buFontTx/>
              <a:buNone/>
              <a:tabLst/>
              <a:defRPr/>
            </a:pPr>
            <a:endParaRPr lang="es-ES" sz="1400"/>
          </a:p>
        </p:txBody>
      </p:sp>
      <p:sp>
        <p:nvSpPr>
          <p:cNvPr id="2" name="1 Título"/>
          <p:cNvSpPr>
            <a:spLocks noGrp="1"/>
          </p:cNvSpPr>
          <p:nvPr>
            <p:ph type="ctrTitle"/>
          </p:nvPr>
        </p:nvSpPr>
        <p:spPr>
          <a:xfrm>
            <a:off x="992188" y="2418186"/>
            <a:ext cx="4608512" cy="1154558"/>
          </a:xfrm>
        </p:spPr>
        <p:txBody>
          <a:bodyPr anchor="ctr"/>
          <a:lstStyle>
            <a:lvl1pPr>
              <a:defRPr baseline="0"/>
            </a:lvl1pPr>
          </a:lstStyle>
          <a:p>
            <a:r>
              <a:rPr lang="es-ES"/>
              <a:t>Haga clic para modificar el estilo de título del patrón</a:t>
            </a:r>
            <a:endParaRPr lang="es-ES" dirty="0"/>
          </a:p>
        </p:txBody>
      </p:sp>
      <p:sp>
        <p:nvSpPr>
          <p:cNvPr id="3" name="2 Subtítulo"/>
          <p:cNvSpPr>
            <a:spLocks noGrp="1"/>
          </p:cNvSpPr>
          <p:nvPr>
            <p:ph type="subTitle" idx="1"/>
          </p:nvPr>
        </p:nvSpPr>
        <p:spPr>
          <a:xfrm>
            <a:off x="992188" y="3500735"/>
            <a:ext cx="4608512" cy="576064"/>
          </a:xfrm>
          <a:noFill/>
        </p:spPr>
        <p:txBody>
          <a:bodyPr vert="horz" wrap="square" lIns="91440" tIns="45720" rIns="91440" bIns="45720" rtlCol="0" anchor="ctr">
            <a:noAutofit/>
          </a:bodyPr>
          <a:lstStyle>
            <a:lvl1pPr marL="0" indent="0" algn="l">
              <a:buNone/>
              <a:defRPr kumimoji="0" lang="es-ES" sz="1600" b="0" i="0" u="none" strike="noStrike" kern="1200" cap="none" spc="0" normalizeH="0" baseline="0" noProof="0" dirty="0" smtClean="0">
                <a:ln>
                  <a:noFill/>
                </a:ln>
                <a:solidFill>
                  <a:schemeClr val="accent1"/>
                </a:solidFill>
                <a:effectLst/>
                <a:uLnTx/>
                <a:uFillTx/>
                <a:latin typeface="Arial Rounded MT Bold" pitchFamily="34" charset="0"/>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subtítulo del patrón</a:t>
            </a:r>
            <a:endParaRPr lang="es-ES" dirty="0"/>
          </a:p>
        </p:txBody>
      </p:sp>
      <p:sp>
        <p:nvSpPr>
          <p:cNvPr id="14" name="13 Marcador de texto"/>
          <p:cNvSpPr>
            <a:spLocks noGrp="1"/>
          </p:cNvSpPr>
          <p:nvPr>
            <p:ph type="body" sz="quarter" idx="12"/>
          </p:nvPr>
        </p:nvSpPr>
        <p:spPr>
          <a:xfrm>
            <a:off x="992188" y="4364782"/>
            <a:ext cx="4599720" cy="360362"/>
          </a:xfrm>
        </p:spPr>
        <p:txBody>
          <a:bodyPr vert="horz" lIns="91440" tIns="45720" rIns="91440" bIns="45720" rtlCol="0" anchor="ctr">
            <a:noAutofit/>
          </a:bodyPr>
          <a:lstStyle>
            <a:lvl1pPr marL="0" indent="0">
              <a:buNone/>
              <a:defRPr kumimoji="0" lang="es-ES" sz="1000" b="0" i="0" u="none" strike="noStrike" kern="1200" cap="none" spc="0" normalizeH="0" baseline="0" noProof="0" dirty="0" smtClean="0">
                <a:ln>
                  <a:noFill/>
                </a:ln>
                <a:solidFill>
                  <a:schemeClr val="accent4"/>
                </a:solidFill>
                <a:effectLst/>
                <a:uLnTx/>
                <a:uFillTx/>
                <a:latin typeface="+mn-lt"/>
                <a:ea typeface="+mn-ea"/>
                <a:cs typeface="+mn-cs"/>
              </a:defRPr>
            </a:lvl1pPr>
            <a:lvl2pPr>
              <a:buNone/>
              <a:defRPr/>
            </a:lvl2pPr>
            <a:lvl3pPr>
              <a:buNone/>
              <a:defRPr/>
            </a:lvl3pPr>
            <a:lvl4pPr>
              <a:buNone/>
              <a:defRPr/>
            </a:lvl4pPr>
            <a:lvl5pPr>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t>Haga clic para modificar el estilo de texto del patrón</a:t>
            </a:r>
          </a:p>
        </p:txBody>
      </p:sp>
      <p:sp>
        <p:nvSpPr>
          <p:cNvPr id="8" name="Rectangle 13"/>
          <p:cNvSpPr>
            <a:spLocks/>
          </p:cNvSpPr>
          <p:nvPr/>
        </p:nvSpPr>
        <p:spPr bwMode="auto">
          <a:xfrm>
            <a:off x="0" y="2139696"/>
            <a:ext cx="289081" cy="288000"/>
          </a:xfrm>
          <a:prstGeom prst="rect">
            <a:avLst/>
          </a:prstGeom>
          <a:solidFill>
            <a:schemeClr val="accent1"/>
          </a:solidFill>
          <a:ln w="9525" cap="flat" cmpd="sng" algn="ctr">
            <a:noFill/>
            <a:prstDash val="solid"/>
            <a:round/>
            <a:headEnd type="none" w="med" len="med"/>
            <a:tailEnd type="none" w="med" len="med"/>
          </a:ln>
          <a:effectLst/>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a:ln>
                <a:noFill/>
              </a:ln>
              <a:solidFill>
                <a:sysClr val="windowText" lastClr="000000"/>
              </a:solidFill>
              <a:effectLst/>
              <a:uLnTx/>
              <a:uFillTx/>
            </a:endParaRPr>
          </a:p>
        </p:txBody>
      </p:sp>
      <p:pic>
        <p:nvPicPr>
          <p:cNvPr id="9" name="Picture 1" descr="P:\DEPARTAMENTO PRODUCCIÓN\B_Imagen Corporativa\ALG LOGOS 2011\alg-01.jpg"/>
          <p:cNvPicPr>
            <a:picLocks noChangeAspect="1" noChangeArrowheads="1"/>
          </p:cNvPicPr>
          <p:nvPr/>
        </p:nvPicPr>
        <p:blipFill rotWithShape="1">
          <a:blip r:embed="rId2" cstate="print"/>
          <a:srcRect l="7285" t="25147" r="8278" b="45574"/>
          <a:stretch/>
        </p:blipFill>
        <p:spPr bwMode="auto">
          <a:xfrm>
            <a:off x="5673080" y="5427580"/>
            <a:ext cx="2127860" cy="521700"/>
          </a:xfrm>
          <a:prstGeom prst="rect">
            <a:avLst/>
          </a:prstGeom>
          <a:noFill/>
        </p:spPr>
      </p:pic>
      <p:pic>
        <p:nvPicPr>
          <p:cNvPr id="10"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11006" r="22592"/>
          <a:stretch/>
        </p:blipFill>
        <p:spPr bwMode="auto">
          <a:xfrm>
            <a:off x="6552113" y="2139696"/>
            <a:ext cx="2577600" cy="2578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http://www.proinversion.gob.pe/RepositorioAPS/0/0/lan/1/logo_PI.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2560" y="944116"/>
            <a:ext cx="3431536" cy="906016"/>
          </a:xfrm>
          <a:prstGeom prst="rect">
            <a:avLst/>
          </a:prstGeom>
          <a:noFill/>
          <a:extLst>
            <a:ext uri="{909E8E84-426E-40DD-AFC4-6F175D3DCCD1}">
              <a14:hiddenFill xmlns:a14="http://schemas.microsoft.com/office/drawing/2010/main">
                <a:solidFill>
                  <a:srgbClr val="FFFFFF"/>
                </a:solidFill>
              </a14:hiddenFill>
            </a:ext>
          </a:extLst>
        </p:spPr>
      </p:pic>
      <p:pic>
        <p:nvPicPr>
          <p:cNvPr id="2051" name="irc_mi" descr="http://www.solida.com.es/app/data/nimages/acciona%20ing(3).jpg">
            <a:hlinkClick r:id="rId5"/>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891463" y="5302667"/>
            <a:ext cx="12382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ítulo y objetos">
    <p:spTree>
      <p:nvGrpSpPr>
        <p:cNvPr id="1" name=""/>
        <p:cNvGrpSpPr/>
        <p:nvPr/>
      </p:nvGrpSpPr>
      <p:grpSpPr>
        <a:xfrm>
          <a:off x="0" y="0"/>
          <a:ext cx="0" cy="0"/>
          <a:chOff x="0" y="0"/>
          <a:chExt cx="0" cy="0"/>
        </a:xfrm>
      </p:grpSpPr>
      <p:sp>
        <p:nvSpPr>
          <p:cNvPr id="9" name="8 Marcador de texto"/>
          <p:cNvSpPr>
            <a:spLocks noGrp="1"/>
          </p:cNvSpPr>
          <p:nvPr>
            <p:ph type="body" sz="quarter" idx="14"/>
          </p:nvPr>
        </p:nvSpPr>
        <p:spPr>
          <a:xfrm>
            <a:off x="272480" y="1268413"/>
            <a:ext cx="9361040" cy="1163395"/>
          </a:xfrm>
        </p:spPr>
        <p:txBody>
          <a:bodyPr>
            <a:spAutoFit/>
          </a:bodyPr>
          <a:lstStyle>
            <a:lvl1pPr marL="179388" indent="-179388">
              <a:defRPr/>
            </a:lvl1pPr>
            <a:lvl2pPr marL="536575" indent="-168275">
              <a:defRPr/>
            </a:lvl2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2" name="1 Título"/>
          <p:cNvSpPr>
            <a:spLocks noGrp="1"/>
          </p:cNvSpPr>
          <p:nvPr>
            <p:ph type="title"/>
          </p:nvPr>
        </p:nvSpPr>
        <p:spPr/>
        <p:txBody>
          <a:bodyPr/>
          <a:lstStyle/>
          <a:p>
            <a:r>
              <a:rPr lang="es-ES"/>
              <a:t>Haga clic para modificar el estilo de título del patrón</a:t>
            </a:r>
          </a:p>
        </p:txBody>
      </p:sp>
      <p:sp>
        <p:nvSpPr>
          <p:cNvPr id="7" name="12 Marcador de texto"/>
          <p:cNvSpPr>
            <a:spLocks noGrp="1"/>
          </p:cNvSpPr>
          <p:nvPr>
            <p:ph type="body" sz="quarter" idx="13"/>
          </p:nvPr>
        </p:nvSpPr>
        <p:spPr>
          <a:xfrm>
            <a:off x="272480" y="98630"/>
            <a:ext cx="9361040" cy="188640"/>
          </a:xfrm>
        </p:spPr>
        <p:txBody>
          <a:bodyPr anchor="ctr">
            <a:noAutofit/>
          </a:bodyPr>
          <a:lstStyle>
            <a:lvl1pPr marL="0" indent="0">
              <a:buNone/>
              <a:defRPr sz="1050"/>
            </a:lvl1pPr>
            <a:lvl2pPr>
              <a:buNone/>
              <a:defRPr/>
            </a:lvl2pPr>
            <a:lvl3pPr>
              <a:buNone/>
              <a:defRPr/>
            </a:lvl3pPr>
            <a:lvl4pPr>
              <a:buNone/>
              <a:defRPr/>
            </a:lvl4pPr>
            <a:lvl5pPr>
              <a:buNone/>
              <a:defRPr/>
            </a:lvl5pPr>
          </a:lstStyle>
          <a:p>
            <a:pPr lvl="0"/>
            <a:r>
              <a:rPr lang="es-ES"/>
              <a:t>Haga clic para modificar el estilo de texto del patrón</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Comparación">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95300" y="1535113"/>
            <a:ext cx="4241676" cy="381719"/>
          </a:xfrm>
        </p:spPr>
        <p:txBody>
          <a:bodyPr lIns="0" rIns="0" anchor="b">
            <a:noAutofit/>
          </a:bodyPr>
          <a:lstStyle>
            <a:lvl1pPr marL="0" indent="0" algn="l">
              <a:buNone/>
              <a:defRPr sz="1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5" name="4 Marcador de texto"/>
          <p:cNvSpPr>
            <a:spLocks noGrp="1"/>
          </p:cNvSpPr>
          <p:nvPr>
            <p:ph type="body" sz="quarter" idx="3"/>
          </p:nvPr>
        </p:nvSpPr>
        <p:spPr>
          <a:xfrm>
            <a:off x="5169023" y="1535113"/>
            <a:ext cx="4241677" cy="381719"/>
          </a:xfrm>
        </p:spPr>
        <p:txBody>
          <a:bodyPr lIns="0" rIns="0" anchor="b">
            <a:noAutofit/>
          </a:bodyPr>
          <a:lstStyle>
            <a:lvl1pPr marL="0" indent="0" algn="l">
              <a:buNone/>
              <a:defRPr sz="1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9" name="8 Marcador de texto"/>
          <p:cNvSpPr>
            <a:spLocks noGrp="1"/>
          </p:cNvSpPr>
          <p:nvPr>
            <p:ph type="body" sz="quarter" idx="14"/>
          </p:nvPr>
        </p:nvSpPr>
        <p:spPr>
          <a:xfrm>
            <a:off x="488950" y="1988840"/>
            <a:ext cx="4248150" cy="1024896"/>
          </a:xfrm>
        </p:spPr>
        <p:txBody>
          <a:bodyPr>
            <a:spAutoFit/>
          </a:bodyPr>
          <a:lstStyle>
            <a:lvl1pPr marL="179388" indent="-179388">
              <a:defRPr/>
            </a:lvl1pPr>
            <a:lvl2pPr marL="447675" indent="-168275">
              <a:defRPr sz="1100"/>
            </a:lvl2pPr>
            <a:lvl3pPr marL="715963" indent="-158750">
              <a:defRPr sz="1050"/>
            </a:lvl3pPr>
            <a:lvl4pPr marL="984250" indent="-149225">
              <a:defRPr sz="1000"/>
            </a:lvl4pPr>
            <a:lvl5pPr marL="1252538" indent="-149225">
              <a:tabLst/>
              <a:defRPr sz="9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15" name="8 Marcador de texto"/>
          <p:cNvSpPr>
            <a:spLocks noGrp="1"/>
          </p:cNvSpPr>
          <p:nvPr>
            <p:ph type="body" sz="quarter" idx="15"/>
          </p:nvPr>
        </p:nvSpPr>
        <p:spPr>
          <a:xfrm>
            <a:off x="5169024" y="1988840"/>
            <a:ext cx="4248150" cy="1024896"/>
          </a:xfrm>
        </p:spPr>
        <p:txBody>
          <a:bodyPr>
            <a:spAutoFit/>
          </a:bodyPr>
          <a:lstStyle>
            <a:lvl1pPr marL="179388" indent="-179388">
              <a:defRPr/>
            </a:lvl1pPr>
            <a:lvl2pPr marL="447675" indent="-168275">
              <a:defRPr sz="1100"/>
            </a:lvl2pPr>
            <a:lvl3pPr marL="715963" indent="-158750">
              <a:defRPr sz="1050"/>
            </a:lvl3pPr>
            <a:lvl4pPr marL="984250" indent="-149225">
              <a:defRPr sz="1000"/>
            </a:lvl4pPr>
            <a:lvl5pPr marL="1252538" indent="-149225">
              <a:tabLst/>
              <a:defRPr sz="9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16" name="12 Marcador de texto"/>
          <p:cNvSpPr>
            <a:spLocks noGrp="1"/>
          </p:cNvSpPr>
          <p:nvPr>
            <p:ph type="body" sz="quarter" idx="13"/>
          </p:nvPr>
        </p:nvSpPr>
        <p:spPr>
          <a:xfrm>
            <a:off x="272481" y="98630"/>
            <a:ext cx="9367832" cy="188640"/>
          </a:xfrm>
        </p:spPr>
        <p:txBody>
          <a:bodyPr anchor="ctr">
            <a:noAutofit/>
          </a:bodyPr>
          <a:lstStyle>
            <a:lvl1pPr marL="0" indent="0">
              <a:buNone/>
              <a:defRPr sz="1050"/>
            </a:lvl1pPr>
            <a:lvl2pPr>
              <a:buNone/>
              <a:defRPr/>
            </a:lvl2pPr>
            <a:lvl3pPr>
              <a:buNone/>
              <a:defRPr/>
            </a:lvl3pPr>
            <a:lvl4pPr>
              <a:buNone/>
              <a:defRPr/>
            </a:lvl4pPr>
            <a:lvl5pPr>
              <a:buNone/>
              <a:defRPr/>
            </a:lvl5pPr>
          </a:lstStyle>
          <a:p>
            <a:pPr lvl="0"/>
            <a:r>
              <a:rPr lang="es-ES"/>
              <a:t>Haga clic para modificar el estilo de texto del patrón</a:t>
            </a:r>
          </a:p>
        </p:txBody>
      </p:sp>
      <p:sp>
        <p:nvSpPr>
          <p:cNvPr id="8" name="7 Título"/>
          <p:cNvSpPr>
            <a:spLocks noGrp="1"/>
          </p:cNvSpPr>
          <p:nvPr>
            <p:ph type="title"/>
          </p:nvPr>
        </p:nvSpPr>
        <p:spPr/>
        <p:txBody>
          <a:bodyPr/>
          <a:lstStyle/>
          <a:p>
            <a:r>
              <a:rPr lang="es-ES"/>
              <a:t>Haga clic para modificar el estilo de título del patrón</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12 Marcador de texto"/>
          <p:cNvSpPr>
            <a:spLocks noGrp="1"/>
          </p:cNvSpPr>
          <p:nvPr>
            <p:ph type="body" sz="quarter" idx="13"/>
          </p:nvPr>
        </p:nvSpPr>
        <p:spPr>
          <a:xfrm>
            <a:off x="272481" y="98630"/>
            <a:ext cx="9367832" cy="188640"/>
          </a:xfrm>
        </p:spPr>
        <p:txBody>
          <a:bodyPr anchor="ctr">
            <a:noAutofit/>
          </a:bodyPr>
          <a:lstStyle>
            <a:lvl1pPr marL="0" indent="0">
              <a:buNone/>
              <a:defRPr sz="1050"/>
            </a:lvl1pPr>
            <a:lvl2pPr>
              <a:buNone/>
              <a:defRPr/>
            </a:lvl2pPr>
            <a:lvl3pPr>
              <a:buNone/>
              <a:defRPr/>
            </a:lvl3pPr>
            <a:lvl4pPr>
              <a:buNone/>
              <a:defRPr/>
            </a:lvl4pPr>
            <a:lvl5pPr>
              <a:buNone/>
              <a:defRPr/>
            </a:lvl5pPr>
          </a:lstStyle>
          <a:p>
            <a:pPr lvl="0"/>
            <a:r>
              <a:rPr lang="es-ES"/>
              <a:t>Haga clic para modificar el estilo de texto del patrón</a:t>
            </a: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1_Diseño personalizado">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1_Diapositiva de título">
    <p:spTree>
      <p:nvGrpSpPr>
        <p:cNvPr id="1" name=""/>
        <p:cNvGrpSpPr/>
        <p:nvPr/>
      </p:nvGrpSpPr>
      <p:grpSpPr>
        <a:xfrm>
          <a:off x="0" y="0"/>
          <a:ext cx="0" cy="0"/>
          <a:chOff x="0" y="0"/>
          <a:chExt cx="0" cy="0"/>
        </a:xfrm>
      </p:grpSpPr>
      <p:sp>
        <p:nvSpPr>
          <p:cNvPr id="7" name="Rectangle 269"/>
          <p:cNvSpPr>
            <a:spLocks noChangeArrowheads="1"/>
          </p:cNvSpPr>
          <p:nvPr/>
        </p:nvSpPr>
        <p:spPr bwMode="auto">
          <a:xfrm>
            <a:off x="0" y="2139696"/>
            <a:ext cx="9129713" cy="2578608"/>
          </a:xfrm>
          <a:prstGeom prst="roundRect">
            <a:avLst>
              <a:gd name="adj" fmla="val 1583"/>
            </a:avLst>
          </a:prstGeom>
          <a:gradFill flip="none" rotWithShape="1">
            <a:gsLst>
              <a:gs pos="0">
                <a:srgbClr val="C3C8CB"/>
              </a:gs>
              <a:gs pos="50000">
                <a:srgbClr val="E6EAEA"/>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R="0" lvl="0" indent="0" algn="ctr" fontAlgn="auto">
              <a:lnSpc>
                <a:spcPct val="100000"/>
              </a:lnSpc>
              <a:spcBef>
                <a:spcPts val="0"/>
              </a:spcBef>
              <a:spcAft>
                <a:spcPts val="0"/>
              </a:spcAft>
              <a:buClrTx/>
              <a:buSzTx/>
              <a:buFontTx/>
              <a:buNone/>
              <a:tabLst/>
              <a:defRPr/>
            </a:pPr>
            <a:endParaRPr lang="es-ES" sz="1400"/>
          </a:p>
        </p:txBody>
      </p:sp>
      <p:sp>
        <p:nvSpPr>
          <p:cNvPr id="8" name="Rectangle 13"/>
          <p:cNvSpPr>
            <a:spLocks/>
          </p:cNvSpPr>
          <p:nvPr/>
        </p:nvSpPr>
        <p:spPr bwMode="auto">
          <a:xfrm>
            <a:off x="0" y="2139696"/>
            <a:ext cx="289081" cy="288000"/>
          </a:xfrm>
          <a:prstGeom prst="rect">
            <a:avLst/>
          </a:prstGeom>
          <a:solidFill>
            <a:schemeClr val="accent1"/>
          </a:solidFill>
          <a:ln w="9525" cap="flat" cmpd="sng" algn="ctr">
            <a:noFill/>
            <a:prstDash val="solid"/>
            <a:round/>
            <a:headEnd type="none" w="med" len="med"/>
            <a:tailEnd type="none" w="med" len="med"/>
          </a:ln>
          <a:effectLst/>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a:ln>
                <a:noFill/>
              </a:ln>
              <a:solidFill>
                <a:sysClr val="windowText" lastClr="000000"/>
              </a:solidFill>
              <a:effectLst/>
              <a:uLnTx/>
              <a:uFillTx/>
            </a:endParaRPr>
          </a:p>
        </p:txBody>
      </p:sp>
      <p:sp>
        <p:nvSpPr>
          <p:cNvPr id="2" name="1 Título"/>
          <p:cNvSpPr>
            <a:spLocks noGrp="1"/>
          </p:cNvSpPr>
          <p:nvPr>
            <p:ph type="ctrTitle"/>
          </p:nvPr>
        </p:nvSpPr>
        <p:spPr>
          <a:xfrm>
            <a:off x="992188" y="2418186"/>
            <a:ext cx="4608512" cy="1154558"/>
          </a:xfrm>
        </p:spPr>
        <p:txBody>
          <a:bodyPr anchor="ctr"/>
          <a:lstStyle/>
          <a:p>
            <a:r>
              <a:rPr lang="es-ES"/>
              <a:t>Haga clic para modificar el estilo de título del patrón</a:t>
            </a:r>
          </a:p>
        </p:txBody>
      </p:sp>
      <p:sp>
        <p:nvSpPr>
          <p:cNvPr id="3" name="2 Subtítulo"/>
          <p:cNvSpPr>
            <a:spLocks noGrp="1"/>
          </p:cNvSpPr>
          <p:nvPr>
            <p:ph type="subTitle" idx="1"/>
          </p:nvPr>
        </p:nvSpPr>
        <p:spPr>
          <a:xfrm>
            <a:off x="992188" y="3500735"/>
            <a:ext cx="4608512" cy="576064"/>
          </a:xfrm>
          <a:noFill/>
        </p:spPr>
        <p:txBody>
          <a:bodyPr vert="horz" wrap="square" lIns="91440" tIns="45720" rIns="91440" bIns="45720" rtlCol="0" anchor="ctr">
            <a:noAutofit/>
          </a:bodyPr>
          <a:lstStyle>
            <a:lvl1pPr marL="0" indent="0" algn="l">
              <a:buNone/>
              <a:defRPr kumimoji="0" lang="es-ES" sz="1600" b="0" i="0" u="none" strike="noStrike" kern="1200" cap="none" spc="0" normalizeH="0" baseline="0" noProof="0" dirty="0" smtClean="0">
                <a:ln>
                  <a:noFill/>
                </a:ln>
                <a:solidFill>
                  <a:schemeClr val="accent1"/>
                </a:solidFill>
                <a:effectLst/>
                <a:uLnTx/>
                <a:uFillTx/>
                <a:latin typeface="Arial Rounded MT Bold" pitchFamily="34" charset="0"/>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subtítulo del patrón</a:t>
            </a:r>
            <a:endParaRPr lang="es-ES" dirty="0"/>
          </a:p>
        </p:txBody>
      </p:sp>
      <p:sp>
        <p:nvSpPr>
          <p:cNvPr id="14" name="13 Marcador de texto"/>
          <p:cNvSpPr>
            <a:spLocks noGrp="1"/>
          </p:cNvSpPr>
          <p:nvPr>
            <p:ph type="body" sz="quarter" idx="12"/>
          </p:nvPr>
        </p:nvSpPr>
        <p:spPr>
          <a:xfrm>
            <a:off x="992188" y="4293096"/>
            <a:ext cx="4599720" cy="360362"/>
          </a:xfrm>
        </p:spPr>
        <p:txBody>
          <a:bodyPr vert="horz" lIns="91440" tIns="45720" rIns="91440" bIns="45720" rtlCol="0" anchor="ctr">
            <a:noAutofit/>
          </a:bodyPr>
          <a:lstStyle>
            <a:lvl1pPr marL="0" indent="0">
              <a:buNone/>
              <a:defRPr kumimoji="0" lang="es-ES" sz="1000" b="0" i="0" u="none" strike="noStrike" kern="1200" cap="none" spc="0" normalizeH="0" baseline="0" noProof="0" dirty="0" smtClean="0">
                <a:ln>
                  <a:noFill/>
                </a:ln>
                <a:solidFill>
                  <a:schemeClr val="accent4"/>
                </a:solidFill>
                <a:effectLst/>
                <a:uLnTx/>
                <a:uFillTx/>
                <a:latin typeface="+mn-lt"/>
                <a:ea typeface="+mn-ea"/>
                <a:cs typeface="+mn-cs"/>
              </a:defRPr>
            </a:lvl1pPr>
            <a:lvl2pPr>
              <a:buNone/>
              <a:defRPr/>
            </a:lvl2pPr>
            <a:lvl3pPr>
              <a:buNone/>
              <a:defRPr/>
            </a:lvl3pPr>
            <a:lvl4pPr>
              <a:buNone/>
              <a:defRPr/>
            </a:lvl4pPr>
            <a:lvl5pPr>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t>Haga clic para modificar el estilo de texto del patrón</a:t>
            </a:r>
          </a:p>
        </p:txBody>
      </p:sp>
      <p:pic>
        <p:nvPicPr>
          <p:cNvPr id="6" name="Picture 1" descr="P:\DEPARTAMENTO PRODUCCIÓN\B_Imagen Corporativa\ALG LOGOS 2011\alg-01.jpg"/>
          <p:cNvPicPr>
            <a:picLocks noChangeAspect="1" noChangeArrowheads="1"/>
          </p:cNvPicPr>
          <p:nvPr/>
        </p:nvPicPr>
        <p:blipFill rotWithShape="1">
          <a:blip r:embed="rId2" cstate="print"/>
          <a:srcRect l="7285" t="25147" r="8278" b="45574"/>
          <a:stretch/>
        </p:blipFill>
        <p:spPr bwMode="auto">
          <a:xfrm>
            <a:off x="7001853" y="5427580"/>
            <a:ext cx="2127860" cy="521700"/>
          </a:xfrm>
          <a:prstGeom prst="rect">
            <a:avLst/>
          </a:prstGeom>
          <a:noFill/>
        </p:spPr>
      </p:pic>
      <p:pic>
        <p:nvPicPr>
          <p:cNvPr id="10" name="Picture 2" descr="http://www.sincomam.com.br/wp-content/uploads/2014/03/Hidrovi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58" r="14505"/>
          <a:stretch/>
        </p:blipFill>
        <p:spPr bwMode="auto">
          <a:xfrm>
            <a:off x="6552113" y="2139696"/>
            <a:ext cx="2577600" cy="25786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1_Título y objetos">
    <p:spTree>
      <p:nvGrpSpPr>
        <p:cNvPr id="1" name=""/>
        <p:cNvGrpSpPr/>
        <p:nvPr/>
      </p:nvGrpSpPr>
      <p:grpSpPr>
        <a:xfrm>
          <a:off x="0" y="0"/>
          <a:ext cx="0" cy="0"/>
          <a:chOff x="0" y="0"/>
          <a:chExt cx="0" cy="0"/>
        </a:xfrm>
      </p:grpSpPr>
      <p:sp>
        <p:nvSpPr>
          <p:cNvPr id="9" name="8 Marcador de texto"/>
          <p:cNvSpPr>
            <a:spLocks noGrp="1"/>
          </p:cNvSpPr>
          <p:nvPr>
            <p:ph type="body" sz="quarter" idx="14"/>
          </p:nvPr>
        </p:nvSpPr>
        <p:spPr>
          <a:xfrm>
            <a:off x="272480" y="1268413"/>
            <a:ext cx="9361040" cy="1163395"/>
          </a:xfrm>
        </p:spPr>
        <p:txBody>
          <a:bodyPr>
            <a:spAutoFit/>
          </a:bodyPr>
          <a:lstStyle>
            <a:lvl1pPr marL="179388" indent="-179388">
              <a:defRPr/>
            </a:lvl1pPr>
            <a:lvl2pPr marL="536575" indent="-168275">
              <a:defRPr/>
            </a:lvl2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2" name="1 Título"/>
          <p:cNvSpPr>
            <a:spLocks noGrp="1"/>
          </p:cNvSpPr>
          <p:nvPr>
            <p:ph type="title"/>
          </p:nvPr>
        </p:nvSpPr>
        <p:spPr/>
        <p:txBody>
          <a:bodyPr/>
          <a:lstStyle/>
          <a:p>
            <a:r>
              <a:rPr lang="es-ES"/>
              <a:t>Haga clic para modificar el estilo de título del patrón</a:t>
            </a:r>
          </a:p>
        </p:txBody>
      </p:sp>
      <p:sp>
        <p:nvSpPr>
          <p:cNvPr id="7" name="12 Marcador de texto"/>
          <p:cNvSpPr>
            <a:spLocks noGrp="1"/>
          </p:cNvSpPr>
          <p:nvPr>
            <p:ph type="body" sz="quarter" idx="13"/>
          </p:nvPr>
        </p:nvSpPr>
        <p:spPr>
          <a:xfrm>
            <a:off x="272480" y="98630"/>
            <a:ext cx="9361040" cy="188640"/>
          </a:xfrm>
        </p:spPr>
        <p:txBody>
          <a:bodyPr anchor="ctr">
            <a:noAutofit/>
          </a:bodyPr>
          <a:lstStyle>
            <a:lvl1pPr marL="0" indent="0">
              <a:buNone/>
              <a:defRPr sz="1050"/>
            </a:lvl1pPr>
            <a:lvl2pPr>
              <a:buNone/>
              <a:defRPr/>
            </a:lvl2pPr>
            <a:lvl3pPr>
              <a:buNone/>
              <a:defRPr/>
            </a:lvl3pPr>
            <a:lvl4pPr>
              <a:buNone/>
              <a:defRPr/>
            </a:lvl4pPr>
            <a:lvl5pPr>
              <a:buNone/>
              <a:defRPr/>
            </a:lvl5pPr>
          </a:lstStyle>
          <a:p>
            <a:pPr lvl="0"/>
            <a:r>
              <a:rPr lang="es-ES"/>
              <a:t>Haga clic para modificar el estilo de texto del patrón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1_Comparación">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95300" y="1535113"/>
            <a:ext cx="4241676" cy="381719"/>
          </a:xfrm>
        </p:spPr>
        <p:txBody>
          <a:bodyPr lIns="0" rIns="0" anchor="b">
            <a:noAutofit/>
          </a:bodyPr>
          <a:lstStyle>
            <a:lvl1pPr marL="0" indent="0" algn="l">
              <a:buNone/>
              <a:defRPr sz="1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5" name="4 Marcador de texto"/>
          <p:cNvSpPr>
            <a:spLocks noGrp="1"/>
          </p:cNvSpPr>
          <p:nvPr>
            <p:ph type="body" sz="quarter" idx="3"/>
          </p:nvPr>
        </p:nvSpPr>
        <p:spPr>
          <a:xfrm>
            <a:off x="5169023" y="1535113"/>
            <a:ext cx="4241677" cy="381719"/>
          </a:xfrm>
        </p:spPr>
        <p:txBody>
          <a:bodyPr lIns="0" rIns="0" anchor="b">
            <a:noAutofit/>
          </a:bodyPr>
          <a:lstStyle>
            <a:lvl1pPr marL="0" indent="0" algn="l">
              <a:buNone/>
              <a:defRPr sz="1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9" name="8 Marcador de texto"/>
          <p:cNvSpPr>
            <a:spLocks noGrp="1"/>
          </p:cNvSpPr>
          <p:nvPr>
            <p:ph type="body" sz="quarter" idx="14"/>
          </p:nvPr>
        </p:nvSpPr>
        <p:spPr>
          <a:xfrm>
            <a:off x="488950" y="1988840"/>
            <a:ext cx="4248150" cy="1024896"/>
          </a:xfrm>
        </p:spPr>
        <p:txBody>
          <a:bodyPr>
            <a:spAutoFit/>
          </a:bodyPr>
          <a:lstStyle>
            <a:lvl1pPr marL="179388" indent="-179388">
              <a:defRPr/>
            </a:lvl1pPr>
            <a:lvl2pPr marL="447675" indent="-168275">
              <a:defRPr sz="1100"/>
            </a:lvl2pPr>
            <a:lvl3pPr marL="715963" indent="-158750">
              <a:defRPr sz="1050"/>
            </a:lvl3pPr>
            <a:lvl4pPr marL="984250" indent="-149225">
              <a:defRPr sz="1000"/>
            </a:lvl4pPr>
            <a:lvl5pPr marL="1252538" indent="-149225">
              <a:tabLst/>
              <a:defRPr sz="9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15" name="8 Marcador de texto"/>
          <p:cNvSpPr>
            <a:spLocks noGrp="1"/>
          </p:cNvSpPr>
          <p:nvPr>
            <p:ph type="body" sz="quarter" idx="15"/>
          </p:nvPr>
        </p:nvSpPr>
        <p:spPr>
          <a:xfrm>
            <a:off x="5169024" y="1988840"/>
            <a:ext cx="4248150" cy="1024896"/>
          </a:xfrm>
        </p:spPr>
        <p:txBody>
          <a:bodyPr>
            <a:spAutoFit/>
          </a:bodyPr>
          <a:lstStyle>
            <a:lvl1pPr marL="179388" indent="-179388">
              <a:defRPr/>
            </a:lvl1pPr>
            <a:lvl2pPr marL="447675" indent="-168275">
              <a:defRPr sz="1100"/>
            </a:lvl2pPr>
            <a:lvl3pPr marL="715963" indent="-158750">
              <a:defRPr sz="1050"/>
            </a:lvl3pPr>
            <a:lvl4pPr marL="984250" indent="-149225">
              <a:defRPr sz="1000"/>
            </a:lvl4pPr>
            <a:lvl5pPr marL="1252538" indent="-149225">
              <a:tabLst/>
              <a:defRPr sz="9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16" name="12 Marcador de texto"/>
          <p:cNvSpPr>
            <a:spLocks noGrp="1"/>
          </p:cNvSpPr>
          <p:nvPr>
            <p:ph type="body" sz="quarter" idx="13"/>
          </p:nvPr>
        </p:nvSpPr>
        <p:spPr>
          <a:xfrm>
            <a:off x="272481" y="98630"/>
            <a:ext cx="9367832" cy="188640"/>
          </a:xfrm>
        </p:spPr>
        <p:txBody>
          <a:bodyPr anchor="ctr">
            <a:noAutofit/>
          </a:bodyPr>
          <a:lstStyle>
            <a:lvl1pPr marL="0" indent="0">
              <a:buNone/>
              <a:defRPr sz="1050"/>
            </a:lvl1pPr>
            <a:lvl2pPr>
              <a:buNone/>
              <a:defRPr/>
            </a:lvl2pPr>
            <a:lvl3pPr>
              <a:buNone/>
              <a:defRPr/>
            </a:lvl3pPr>
            <a:lvl4pPr>
              <a:buNone/>
              <a:defRPr/>
            </a:lvl4pPr>
            <a:lvl5pPr>
              <a:buNone/>
              <a:defRPr/>
            </a:lvl5pPr>
          </a:lstStyle>
          <a:p>
            <a:pPr lvl="0"/>
            <a:r>
              <a:rPr lang="es-ES"/>
              <a:t>Haga clic para modificar el estilo de texto del patrón</a:t>
            </a:r>
          </a:p>
        </p:txBody>
      </p:sp>
      <p:sp>
        <p:nvSpPr>
          <p:cNvPr id="8" name="7 Título"/>
          <p:cNvSpPr>
            <a:spLocks noGrp="1"/>
          </p:cNvSpPr>
          <p:nvPr>
            <p:ph type="title"/>
          </p:nvPr>
        </p:nvSpPr>
        <p:spPr/>
        <p:txBody>
          <a:bodyPr/>
          <a:lstStyle/>
          <a:p>
            <a:r>
              <a:rPr lang="es-ES"/>
              <a:t>Haga clic para modificar el estilo de título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2_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12 Marcador de texto"/>
          <p:cNvSpPr>
            <a:spLocks noGrp="1"/>
          </p:cNvSpPr>
          <p:nvPr>
            <p:ph type="body" sz="quarter" idx="13"/>
          </p:nvPr>
        </p:nvSpPr>
        <p:spPr>
          <a:xfrm>
            <a:off x="272481" y="98630"/>
            <a:ext cx="9367832" cy="188640"/>
          </a:xfrm>
        </p:spPr>
        <p:txBody>
          <a:bodyPr anchor="ctr">
            <a:noAutofit/>
          </a:bodyPr>
          <a:lstStyle>
            <a:lvl1pPr marL="0" indent="0">
              <a:buNone/>
              <a:defRPr sz="1050"/>
            </a:lvl1pPr>
            <a:lvl2pPr>
              <a:buNone/>
              <a:defRPr/>
            </a:lvl2pPr>
            <a:lvl3pPr>
              <a:buNone/>
              <a:defRPr/>
            </a:lvl3pPr>
            <a:lvl4pPr>
              <a:buNone/>
              <a:defRPr/>
            </a:lvl4pPr>
            <a:lvl5pPr>
              <a:buNone/>
              <a:defRPr/>
            </a:lvl5pPr>
          </a:lstStyle>
          <a:p>
            <a:pPr lvl="0"/>
            <a:r>
              <a:rPr lang="es-ES"/>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3_Diseño personalizado">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cSld name="2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2127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92188" y="2418186"/>
            <a:ext cx="4608512" cy="1154558"/>
          </a:xfrm>
        </p:spPr>
        <p:txBody>
          <a:bodyPr anchor="ctr"/>
          <a:lstStyle/>
          <a:p>
            <a:r>
              <a:rPr lang="es-ES"/>
              <a:t>Haga clic para modificar el estilo de título del patrón</a:t>
            </a:r>
          </a:p>
        </p:txBody>
      </p:sp>
      <p:sp>
        <p:nvSpPr>
          <p:cNvPr id="3" name="2 Subtítulo"/>
          <p:cNvSpPr>
            <a:spLocks noGrp="1"/>
          </p:cNvSpPr>
          <p:nvPr>
            <p:ph type="subTitle" idx="1"/>
          </p:nvPr>
        </p:nvSpPr>
        <p:spPr>
          <a:xfrm>
            <a:off x="992188" y="3500735"/>
            <a:ext cx="4608512" cy="576064"/>
          </a:xfrm>
          <a:noFill/>
        </p:spPr>
        <p:txBody>
          <a:bodyPr vert="horz" wrap="square" lIns="91440" tIns="45720" rIns="91440" bIns="45720" rtlCol="0" anchor="ctr">
            <a:noAutofit/>
          </a:bodyPr>
          <a:lstStyle>
            <a:lvl1pPr marL="0" indent="0" algn="l">
              <a:buNone/>
              <a:defRPr kumimoji="0" lang="es-ES" sz="1600" b="0" i="0" u="none" strike="noStrike" kern="1200" cap="none" spc="0" normalizeH="0" baseline="0" noProof="0" dirty="0" smtClean="0">
                <a:ln>
                  <a:noFill/>
                </a:ln>
                <a:solidFill>
                  <a:schemeClr val="accent1"/>
                </a:solidFill>
                <a:effectLst/>
                <a:uLnTx/>
                <a:uFillTx/>
                <a:latin typeface="Arial Rounded MT Bold" pitchFamily="34" charset="0"/>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subtítulo del patrón</a:t>
            </a:r>
            <a:endParaRPr lang="es-ES" dirty="0"/>
          </a:p>
        </p:txBody>
      </p:sp>
      <p:sp>
        <p:nvSpPr>
          <p:cNvPr id="14" name="13 Marcador de texto"/>
          <p:cNvSpPr>
            <a:spLocks noGrp="1"/>
          </p:cNvSpPr>
          <p:nvPr>
            <p:ph type="body" sz="quarter" idx="12"/>
          </p:nvPr>
        </p:nvSpPr>
        <p:spPr>
          <a:xfrm>
            <a:off x="992188" y="4364782"/>
            <a:ext cx="4599720" cy="360362"/>
          </a:xfrm>
        </p:spPr>
        <p:txBody>
          <a:bodyPr vert="horz" lIns="91440" tIns="45720" rIns="91440" bIns="45720" rtlCol="0" anchor="ctr">
            <a:noAutofit/>
          </a:bodyPr>
          <a:lstStyle>
            <a:lvl1pPr marL="0" indent="0">
              <a:buNone/>
              <a:defRPr kumimoji="0" lang="es-ES" sz="1000" b="0" i="0" u="none" strike="noStrike" kern="1200" cap="none" spc="0" normalizeH="0" baseline="0" noProof="0" dirty="0" smtClean="0">
                <a:ln>
                  <a:noFill/>
                </a:ln>
                <a:solidFill>
                  <a:schemeClr val="accent4"/>
                </a:solidFill>
                <a:effectLst/>
                <a:uLnTx/>
                <a:uFillTx/>
                <a:latin typeface="+mn-lt"/>
                <a:ea typeface="+mn-ea"/>
                <a:cs typeface="+mn-cs"/>
              </a:defRPr>
            </a:lvl1pPr>
            <a:lvl2pPr>
              <a:buNone/>
              <a:defRPr/>
            </a:lvl2pPr>
            <a:lvl3pPr>
              <a:buNone/>
              <a:defRPr/>
            </a:lvl3pPr>
            <a:lvl4pPr>
              <a:buNone/>
              <a:defRPr/>
            </a:lvl4pPr>
            <a:lvl5pPr>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t>Haga clic para modificar el estilo de texto del patrón</a:t>
            </a:r>
          </a:p>
        </p:txBody>
      </p:sp>
      <p:pic>
        <p:nvPicPr>
          <p:cNvPr id="6" name="Picture 1" descr="P:\DEPARTAMENTO PRODUCCIÓN\B_Imagen Corporativa\ALG LOGOS 2011\alg-01.jpg"/>
          <p:cNvPicPr>
            <a:picLocks noChangeAspect="1" noChangeArrowheads="1"/>
          </p:cNvPicPr>
          <p:nvPr userDrawn="1"/>
        </p:nvPicPr>
        <p:blipFill>
          <a:blip r:embed="rId2" cstate="print"/>
          <a:srcRect l="7285" t="25147" r="8278" b="20060"/>
          <a:stretch>
            <a:fillRect/>
          </a:stretch>
        </p:blipFill>
        <p:spPr bwMode="auto">
          <a:xfrm>
            <a:off x="7329529" y="5427580"/>
            <a:ext cx="2127860" cy="976312"/>
          </a:xfrm>
          <a:prstGeom prst="rect">
            <a:avLst/>
          </a:prstGeom>
          <a:noFill/>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ítulo y objetos">
    <p:spTree>
      <p:nvGrpSpPr>
        <p:cNvPr id="1" name=""/>
        <p:cNvGrpSpPr/>
        <p:nvPr/>
      </p:nvGrpSpPr>
      <p:grpSpPr>
        <a:xfrm>
          <a:off x="0" y="0"/>
          <a:ext cx="0" cy="0"/>
          <a:chOff x="0" y="0"/>
          <a:chExt cx="0" cy="0"/>
        </a:xfrm>
      </p:grpSpPr>
      <p:sp>
        <p:nvSpPr>
          <p:cNvPr id="9" name="8 Marcador de texto"/>
          <p:cNvSpPr>
            <a:spLocks noGrp="1"/>
          </p:cNvSpPr>
          <p:nvPr>
            <p:ph type="body" sz="quarter" idx="14"/>
          </p:nvPr>
        </p:nvSpPr>
        <p:spPr>
          <a:xfrm>
            <a:off x="272480" y="1268413"/>
            <a:ext cx="9361040" cy="1163395"/>
          </a:xfrm>
        </p:spPr>
        <p:txBody>
          <a:bodyPr>
            <a:spAutoFit/>
          </a:bodyPr>
          <a:lstStyle>
            <a:lvl1pPr marL="179388" indent="-179388">
              <a:defRPr/>
            </a:lvl1pPr>
            <a:lvl2pPr marL="536575" indent="-168275">
              <a:defRPr/>
            </a:lvl2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2" name="1 Título"/>
          <p:cNvSpPr>
            <a:spLocks noGrp="1"/>
          </p:cNvSpPr>
          <p:nvPr>
            <p:ph type="title"/>
          </p:nvPr>
        </p:nvSpPr>
        <p:spPr/>
        <p:txBody>
          <a:bodyPr/>
          <a:lstStyle/>
          <a:p>
            <a:r>
              <a:rPr lang="es-ES"/>
              <a:t>Haga clic para modificar el estilo de título del patrón</a:t>
            </a:r>
          </a:p>
        </p:txBody>
      </p:sp>
      <p:sp>
        <p:nvSpPr>
          <p:cNvPr id="7" name="12 Marcador de texto"/>
          <p:cNvSpPr>
            <a:spLocks noGrp="1"/>
          </p:cNvSpPr>
          <p:nvPr>
            <p:ph type="body" sz="quarter" idx="13"/>
          </p:nvPr>
        </p:nvSpPr>
        <p:spPr>
          <a:xfrm>
            <a:off x="272480" y="98630"/>
            <a:ext cx="9361040" cy="188640"/>
          </a:xfrm>
        </p:spPr>
        <p:txBody>
          <a:bodyPr anchor="ctr">
            <a:noAutofit/>
          </a:bodyPr>
          <a:lstStyle>
            <a:lvl1pPr marL="0" indent="0">
              <a:buNone/>
              <a:defRPr sz="1050"/>
            </a:lvl1pPr>
            <a:lvl2pPr>
              <a:buNone/>
              <a:defRPr/>
            </a:lvl2pPr>
            <a:lvl3pPr>
              <a:buNone/>
              <a:defRPr/>
            </a:lvl3pPr>
            <a:lvl4pPr>
              <a:buNone/>
              <a:defRPr/>
            </a:lvl4pPr>
            <a:lvl5pPr>
              <a:buNone/>
              <a:defRPr/>
            </a:lvl5pPr>
          </a:lstStyle>
          <a:p>
            <a:pPr lvl="0"/>
            <a:r>
              <a:rPr lang="es-ES"/>
              <a:t>Haga clic para modificar el estilo de texto del patrón</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Comparación">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95300" y="1535113"/>
            <a:ext cx="4241676" cy="381719"/>
          </a:xfrm>
        </p:spPr>
        <p:txBody>
          <a:bodyPr lIns="0" rIns="0" anchor="b">
            <a:noAutofit/>
          </a:bodyPr>
          <a:lstStyle>
            <a:lvl1pPr marL="0" indent="0" algn="l">
              <a:buNone/>
              <a:defRPr sz="1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5" name="4 Marcador de texto"/>
          <p:cNvSpPr>
            <a:spLocks noGrp="1"/>
          </p:cNvSpPr>
          <p:nvPr>
            <p:ph type="body" sz="quarter" idx="3"/>
          </p:nvPr>
        </p:nvSpPr>
        <p:spPr>
          <a:xfrm>
            <a:off x="5169023" y="1535113"/>
            <a:ext cx="4241677" cy="381719"/>
          </a:xfrm>
        </p:spPr>
        <p:txBody>
          <a:bodyPr lIns="0" rIns="0" anchor="b">
            <a:noAutofit/>
          </a:bodyPr>
          <a:lstStyle>
            <a:lvl1pPr marL="0" indent="0" algn="l">
              <a:buNone/>
              <a:defRPr sz="1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9" name="8 Marcador de texto"/>
          <p:cNvSpPr>
            <a:spLocks noGrp="1"/>
          </p:cNvSpPr>
          <p:nvPr>
            <p:ph type="body" sz="quarter" idx="14"/>
          </p:nvPr>
        </p:nvSpPr>
        <p:spPr>
          <a:xfrm>
            <a:off x="488950" y="1988840"/>
            <a:ext cx="4248150" cy="1024896"/>
          </a:xfrm>
        </p:spPr>
        <p:txBody>
          <a:bodyPr>
            <a:spAutoFit/>
          </a:bodyPr>
          <a:lstStyle>
            <a:lvl1pPr marL="179388" indent="-179388">
              <a:defRPr/>
            </a:lvl1pPr>
            <a:lvl2pPr marL="447675" indent="-168275">
              <a:defRPr sz="1100"/>
            </a:lvl2pPr>
            <a:lvl3pPr marL="715963" indent="-158750">
              <a:defRPr sz="1050"/>
            </a:lvl3pPr>
            <a:lvl4pPr marL="984250" indent="-149225">
              <a:defRPr sz="1000"/>
            </a:lvl4pPr>
            <a:lvl5pPr marL="1252538" indent="-149225">
              <a:tabLst/>
              <a:defRPr sz="9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15" name="8 Marcador de texto"/>
          <p:cNvSpPr>
            <a:spLocks noGrp="1"/>
          </p:cNvSpPr>
          <p:nvPr>
            <p:ph type="body" sz="quarter" idx="15"/>
          </p:nvPr>
        </p:nvSpPr>
        <p:spPr>
          <a:xfrm>
            <a:off x="5169024" y="1988840"/>
            <a:ext cx="4248150" cy="1024896"/>
          </a:xfrm>
        </p:spPr>
        <p:txBody>
          <a:bodyPr>
            <a:spAutoFit/>
          </a:bodyPr>
          <a:lstStyle>
            <a:lvl1pPr marL="179388" indent="-179388">
              <a:defRPr/>
            </a:lvl1pPr>
            <a:lvl2pPr marL="447675" indent="-168275">
              <a:defRPr sz="1100"/>
            </a:lvl2pPr>
            <a:lvl3pPr marL="715963" indent="-158750">
              <a:defRPr sz="1050"/>
            </a:lvl3pPr>
            <a:lvl4pPr marL="984250" indent="-149225">
              <a:defRPr sz="1000"/>
            </a:lvl4pPr>
            <a:lvl5pPr marL="1252538" indent="-149225">
              <a:tabLst/>
              <a:defRPr sz="9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16" name="12 Marcador de texto"/>
          <p:cNvSpPr>
            <a:spLocks noGrp="1"/>
          </p:cNvSpPr>
          <p:nvPr>
            <p:ph type="body" sz="quarter" idx="13"/>
          </p:nvPr>
        </p:nvSpPr>
        <p:spPr>
          <a:xfrm>
            <a:off x="272481" y="98630"/>
            <a:ext cx="9367832" cy="188640"/>
          </a:xfrm>
        </p:spPr>
        <p:txBody>
          <a:bodyPr anchor="ctr">
            <a:noAutofit/>
          </a:bodyPr>
          <a:lstStyle>
            <a:lvl1pPr marL="0" indent="0">
              <a:buNone/>
              <a:defRPr sz="1050"/>
            </a:lvl1pPr>
            <a:lvl2pPr>
              <a:buNone/>
              <a:defRPr/>
            </a:lvl2pPr>
            <a:lvl3pPr>
              <a:buNone/>
              <a:defRPr/>
            </a:lvl3pPr>
            <a:lvl4pPr>
              <a:buNone/>
              <a:defRPr/>
            </a:lvl4pPr>
            <a:lvl5pPr>
              <a:buNone/>
              <a:defRPr/>
            </a:lvl5pPr>
          </a:lstStyle>
          <a:p>
            <a:pPr lvl="0"/>
            <a:r>
              <a:rPr lang="es-ES"/>
              <a:t>Haga clic para modificar el estilo de texto del patrón</a:t>
            </a:r>
          </a:p>
        </p:txBody>
      </p:sp>
      <p:sp>
        <p:nvSpPr>
          <p:cNvPr id="8" name="7 Título"/>
          <p:cNvSpPr>
            <a:spLocks noGrp="1"/>
          </p:cNvSpPr>
          <p:nvPr>
            <p:ph type="title"/>
          </p:nvPr>
        </p:nvSpPr>
        <p:spPr/>
        <p:txBody>
          <a:bodyPr/>
          <a:lstStyle/>
          <a:p>
            <a:r>
              <a:rPr lang="es-ES"/>
              <a:t>Haga clic para modificar el estilo de título del patrón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_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12 Marcador de texto"/>
          <p:cNvSpPr>
            <a:spLocks noGrp="1"/>
          </p:cNvSpPr>
          <p:nvPr>
            <p:ph type="body" sz="quarter" idx="13"/>
          </p:nvPr>
        </p:nvSpPr>
        <p:spPr>
          <a:xfrm>
            <a:off x="272481" y="98630"/>
            <a:ext cx="9367832" cy="188640"/>
          </a:xfrm>
        </p:spPr>
        <p:txBody>
          <a:bodyPr anchor="ctr">
            <a:noAutofit/>
          </a:bodyPr>
          <a:lstStyle>
            <a:lvl1pPr marL="0" indent="0">
              <a:buNone/>
              <a:defRPr sz="1050"/>
            </a:lvl1pPr>
            <a:lvl2pPr>
              <a:buNone/>
              <a:defRPr/>
            </a:lvl2pPr>
            <a:lvl3pPr>
              <a:buNone/>
              <a:defRPr/>
            </a:lvl3pPr>
            <a:lvl4pPr>
              <a:buNone/>
              <a:defRPr/>
            </a:lvl4pPr>
            <a:lvl5pPr>
              <a:buNone/>
              <a:defRPr/>
            </a:lvl5pPr>
          </a:lstStyle>
          <a:p>
            <a:pPr lvl="0"/>
            <a:r>
              <a:rPr lang="es-ES"/>
              <a:t>Haga clic para modificar el estilo de texto del patrón</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5_Diseño personalizado">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PPT PAISlogo">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391" y="0"/>
            <a:ext cx="9983391" cy="690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ctrTitle"/>
          </p:nvPr>
        </p:nvSpPr>
        <p:spPr>
          <a:xfrm>
            <a:off x="742950" y="2130426"/>
            <a:ext cx="8420100" cy="1470025"/>
          </a:xfrm>
        </p:spPr>
        <p:txBody>
          <a:bodyPr/>
          <a:lstStyle/>
          <a:p>
            <a:r>
              <a:rPr lang="en-US"/>
              <a:t>Haga clic para modificar el estilo de título del patrón</a:t>
            </a:r>
          </a:p>
        </p:txBody>
      </p:sp>
      <p:sp>
        <p:nvSpPr>
          <p:cNvPr id="3" name="Subtítulo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Haga clic para modificar el estilo de subtítulo del patrón</a:t>
            </a:r>
          </a:p>
        </p:txBody>
      </p:sp>
      <p:sp>
        <p:nvSpPr>
          <p:cNvPr id="5" name="Rectangle 4"/>
          <p:cNvSpPr>
            <a:spLocks noGrp="1" noChangeArrowheads="1"/>
          </p:cNvSpPr>
          <p:nvPr>
            <p:ph type="dt" sz="half" idx="10"/>
          </p:nvPr>
        </p:nvSpPr>
        <p:spPr/>
        <p:txBody>
          <a:bodyPr/>
          <a:lstStyle>
            <a:lvl1pPr>
              <a:defRPr/>
            </a:lvl1pPr>
          </a:lstStyle>
          <a:p>
            <a:pPr>
              <a:defRPr/>
            </a:pPr>
            <a:fld id="{E7FA0522-0702-440A-9A2A-8EFCDD449D1A}" type="datetime1">
              <a:rPr lang="es-ES" altLang="es-PE">
                <a:solidFill>
                  <a:srgbClr val="000000"/>
                </a:solidFill>
              </a:rPr>
              <a:pPr>
                <a:defRPr/>
              </a:pPr>
              <a:t>08/08/2017</a:t>
            </a:fld>
            <a:endParaRPr lang="es-ES" altLang="es-PE">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smtClean="0"/>
            </a:lvl1pPr>
          </a:lstStyle>
          <a:p>
            <a:pPr>
              <a:defRPr/>
            </a:pPr>
            <a:fld id="{34C79EF6-6989-4492-B2C5-389B744CF4B7}"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1178599396"/>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ítulo y objetos">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391" y="-11112"/>
            <a:ext cx="9983391" cy="694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4"/>
          <p:cNvSpPr>
            <a:spLocks noGrp="1" noChangeArrowheads="1"/>
          </p:cNvSpPr>
          <p:nvPr>
            <p:ph type="dt" sz="half" idx="10"/>
          </p:nvPr>
        </p:nvSpPr>
        <p:spPr/>
        <p:txBody>
          <a:bodyPr/>
          <a:lstStyle>
            <a:lvl1pPr>
              <a:defRPr/>
            </a:lvl1pPr>
          </a:lstStyle>
          <a:p>
            <a:pPr>
              <a:defRPr/>
            </a:pPr>
            <a:fld id="{92A72371-84F6-45FA-951E-55A520DEC534}" type="datetime1">
              <a:rPr lang="es-ES" altLang="es-PE">
                <a:solidFill>
                  <a:srgbClr val="000000"/>
                </a:solidFill>
              </a:rPr>
              <a:pPr>
                <a:defRPr/>
              </a:pPr>
              <a:t>08/08/2017</a:t>
            </a:fld>
            <a:endParaRPr lang="es-ES" altLang="es-PE">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3C5E7695-82C3-4754-A13E-DF476C261F48}"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1843223822"/>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82506" y="4406901"/>
            <a:ext cx="8420100" cy="1362075"/>
          </a:xfrm>
        </p:spPr>
        <p:txBody>
          <a:bodyPr anchor="t"/>
          <a:lstStyle>
            <a:lvl1pPr algn="l">
              <a:defRPr sz="4000" b="1" cap="all"/>
            </a:lvl1pPr>
          </a:lstStyle>
          <a:p>
            <a:r>
              <a:rPr lang="en-US"/>
              <a:t>Haga clic para modificar el estilo de título del patrón</a:t>
            </a:r>
          </a:p>
        </p:txBody>
      </p:sp>
      <p:sp>
        <p:nvSpPr>
          <p:cNvPr id="3" name="Marcador de texto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Haga clic para modificar el estilo de texto del patrón</a:t>
            </a:r>
          </a:p>
        </p:txBody>
      </p:sp>
      <p:sp>
        <p:nvSpPr>
          <p:cNvPr id="4" name="Rectangle 4"/>
          <p:cNvSpPr>
            <a:spLocks noGrp="1" noChangeArrowheads="1"/>
          </p:cNvSpPr>
          <p:nvPr>
            <p:ph type="dt" sz="half" idx="10"/>
          </p:nvPr>
        </p:nvSpPr>
        <p:spPr/>
        <p:txBody>
          <a:bodyPr/>
          <a:lstStyle>
            <a:lvl1pPr>
              <a:defRPr/>
            </a:lvl1pPr>
          </a:lstStyle>
          <a:p>
            <a:pPr>
              <a:defRPr/>
            </a:pPr>
            <a:fld id="{44F55299-6A23-4DDF-B89B-ACE7C1CF3F2A}" type="datetime1">
              <a:rPr lang="es-ES" altLang="es-PE">
                <a:solidFill>
                  <a:srgbClr val="000000"/>
                </a:solidFill>
              </a:rPr>
              <a:pPr>
                <a:defRPr/>
              </a:pPr>
              <a:t>08/08/2017</a:t>
            </a:fld>
            <a:endParaRPr lang="es-ES" altLang="es-PE">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smtClean="0"/>
            </a:lvl1pPr>
          </a:lstStyle>
          <a:p>
            <a:pPr>
              <a:defRPr/>
            </a:pPr>
            <a:fld id="{347BCC28-4EFC-474B-A7BA-F70077CE1C33}"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1566109007"/>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Haga clic para modificar el estilo de título del patrón</a:t>
            </a:r>
          </a:p>
        </p:txBody>
      </p:sp>
      <p:sp>
        <p:nvSpPr>
          <p:cNvPr id="3" name="Marcador de contenido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Marcador de contenido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5" name="Rectangle 4"/>
          <p:cNvSpPr>
            <a:spLocks noGrp="1" noChangeArrowheads="1"/>
          </p:cNvSpPr>
          <p:nvPr>
            <p:ph type="dt" sz="half" idx="10"/>
          </p:nvPr>
        </p:nvSpPr>
        <p:spPr/>
        <p:txBody>
          <a:bodyPr/>
          <a:lstStyle>
            <a:lvl1pPr>
              <a:defRPr/>
            </a:lvl1pPr>
          </a:lstStyle>
          <a:p>
            <a:pPr>
              <a:defRPr/>
            </a:pPr>
            <a:fld id="{22A4D8E8-91ED-47DD-B629-DDF323BB065E}" type="datetime1">
              <a:rPr lang="es-ES" altLang="es-PE">
                <a:solidFill>
                  <a:srgbClr val="000000"/>
                </a:solidFill>
              </a:rPr>
              <a:pPr>
                <a:defRPr/>
              </a:pPr>
              <a:t>08/08/2017</a:t>
            </a:fld>
            <a:endParaRPr lang="es-ES" altLang="es-PE">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smtClean="0"/>
            </a:lvl1pPr>
          </a:lstStyle>
          <a:p>
            <a:pPr>
              <a:defRPr/>
            </a:pPr>
            <a:fld id="{0BFA7D0E-7A11-43C7-9A7B-F49BAC4131DE}"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1372543747"/>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n-US"/>
              <a:t>Haga clic para modificar el estilo de título del patrón</a:t>
            </a:r>
          </a:p>
        </p:txBody>
      </p:sp>
      <p:sp>
        <p:nvSpPr>
          <p:cNvPr id="3" name="Marcador de texto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Haga clic para modificar el estilo de texto del patrón</a:t>
            </a:r>
          </a:p>
        </p:txBody>
      </p:sp>
      <p:sp>
        <p:nvSpPr>
          <p:cNvPr id="4" name="Marcador de contenido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5" name="Marcador de texto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Haga clic para modificar el estilo de texto del patrón</a:t>
            </a:r>
          </a:p>
        </p:txBody>
      </p:sp>
      <p:sp>
        <p:nvSpPr>
          <p:cNvPr id="6" name="Marcador de contenido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7" name="Rectangle 4"/>
          <p:cNvSpPr>
            <a:spLocks noGrp="1" noChangeArrowheads="1"/>
          </p:cNvSpPr>
          <p:nvPr>
            <p:ph type="dt" sz="half" idx="10"/>
          </p:nvPr>
        </p:nvSpPr>
        <p:spPr/>
        <p:txBody>
          <a:bodyPr/>
          <a:lstStyle>
            <a:lvl1pPr>
              <a:defRPr/>
            </a:lvl1pPr>
          </a:lstStyle>
          <a:p>
            <a:pPr>
              <a:defRPr/>
            </a:pPr>
            <a:fld id="{656D2A33-2036-4F2A-87E1-04A9FBCD0253}" type="datetime1">
              <a:rPr lang="es-ES" altLang="es-PE">
                <a:solidFill>
                  <a:srgbClr val="000000"/>
                </a:solidFill>
              </a:rPr>
              <a:pPr>
                <a:defRPr/>
              </a:pPr>
              <a:t>08/08/2017</a:t>
            </a:fld>
            <a:endParaRPr lang="es-ES" altLang="es-PE">
              <a:solidFill>
                <a:srgbClr val="000000"/>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mtClean="0"/>
            </a:lvl1pPr>
          </a:lstStyle>
          <a:p>
            <a:pPr>
              <a:defRPr/>
            </a:pPr>
            <a:fld id="{0E6B12EF-DD57-445C-A41C-18FCFD0C709D}"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1753635472"/>
      </p:ext>
    </p:extLst>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Haga clic para modificar el estilo de título del patrón</a:t>
            </a:r>
          </a:p>
        </p:txBody>
      </p:sp>
      <p:sp>
        <p:nvSpPr>
          <p:cNvPr id="3" name="Rectangle 4"/>
          <p:cNvSpPr>
            <a:spLocks noGrp="1" noChangeArrowheads="1"/>
          </p:cNvSpPr>
          <p:nvPr>
            <p:ph type="dt" sz="half" idx="10"/>
          </p:nvPr>
        </p:nvSpPr>
        <p:spPr/>
        <p:txBody>
          <a:bodyPr/>
          <a:lstStyle>
            <a:lvl1pPr>
              <a:defRPr/>
            </a:lvl1pPr>
          </a:lstStyle>
          <a:p>
            <a:pPr>
              <a:defRPr/>
            </a:pPr>
            <a:fld id="{85CACAE2-034A-4F0B-9876-6E9E63D358AE}" type="datetime1">
              <a:rPr lang="es-ES" altLang="es-PE">
                <a:solidFill>
                  <a:srgbClr val="000000"/>
                </a:solidFill>
              </a:rPr>
              <a:pPr>
                <a:defRPr/>
              </a:pPr>
              <a:t>08/08/2017</a:t>
            </a:fld>
            <a:endParaRPr lang="es-ES" altLang="es-PE">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EB4AC4EF-DA96-4FDC-9B5C-29909DA63437}"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1727872386"/>
      </p:ext>
    </p:extLst>
  </p:cSld>
  <p:clrMapOvr>
    <a:masterClrMapping/>
  </p:clrMapOvr>
  <p:transition>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ECD8D85C-EF3E-4A26-8EF5-CA0DD38000C4}" type="datetime1">
              <a:rPr lang="es-ES" altLang="es-PE">
                <a:solidFill>
                  <a:srgbClr val="000000"/>
                </a:solidFill>
              </a:rPr>
              <a:pPr>
                <a:defRPr/>
              </a:pPr>
              <a:t>08/08/2017</a:t>
            </a:fld>
            <a:endParaRPr lang="es-ES" altLang="es-PE">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p:txBody>
          <a:bodyPr/>
          <a:lstStyle>
            <a:lvl1pPr>
              <a:defRPr smtClean="0"/>
            </a:lvl1pPr>
          </a:lstStyle>
          <a:p>
            <a:pPr>
              <a:defRPr/>
            </a:pPr>
            <a:fld id="{07B1A734-12CB-4C92-B464-ABFB765FE916}"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1664675033"/>
      </p:ext>
    </p:extLst>
  </p:cSld>
  <p:clrMapOvr>
    <a:masterClrMapping/>
  </p:clrMapOvr>
  <p:transition>
    <p:wipe dir="r"/>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95300" y="273050"/>
            <a:ext cx="3259006" cy="1162050"/>
          </a:xfrm>
        </p:spPr>
        <p:txBody>
          <a:bodyPr anchor="b"/>
          <a:lstStyle>
            <a:lvl1pPr algn="l">
              <a:defRPr sz="2000" b="1"/>
            </a:lvl1pPr>
          </a:lstStyle>
          <a:p>
            <a:r>
              <a:rPr lang="en-US"/>
              <a:t>Haga clic para modificar el estilo de título del patrón</a:t>
            </a:r>
          </a:p>
        </p:txBody>
      </p:sp>
      <p:sp>
        <p:nvSpPr>
          <p:cNvPr id="3" name="Marcador de contenido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Marcador de texto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Haga clic para modificar el estilo de texto del patrón</a:t>
            </a:r>
          </a:p>
        </p:txBody>
      </p:sp>
      <p:sp>
        <p:nvSpPr>
          <p:cNvPr id="5" name="Rectangle 4"/>
          <p:cNvSpPr>
            <a:spLocks noGrp="1" noChangeArrowheads="1"/>
          </p:cNvSpPr>
          <p:nvPr>
            <p:ph type="dt" sz="half" idx="10"/>
          </p:nvPr>
        </p:nvSpPr>
        <p:spPr/>
        <p:txBody>
          <a:bodyPr/>
          <a:lstStyle>
            <a:lvl1pPr>
              <a:defRPr/>
            </a:lvl1pPr>
          </a:lstStyle>
          <a:p>
            <a:pPr>
              <a:defRPr/>
            </a:pPr>
            <a:fld id="{EDD52553-7A7B-429C-81C4-56B74817A9E2}" type="datetime1">
              <a:rPr lang="es-ES" altLang="es-PE">
                <a:solidFill>
                  <a:srgbClr val="000000"/>
                </a:solidFill>
              </a:rPr>
              <a:pPr>
                <a:defRPr/>
              </a:pPr>
              <a:t>08/08/2017</a:t>
            </a:fld>
            <a:endParaRPr lang="es-ES" altLang="es-PE">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smtClean="0"/>
            </a:lvl1pPr>
          </a:lstStyle>
          <a:p>
            <a:pPr>
              <a:defRPr/>
            </a:pPr>
            <a:fld id="{B78636FC-4395-455F-95BD-41B480B32F0F}"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3628865882"/>
      </p:ext>
    </p:extLst>
  </p:cSld>
  <p:clrMapOvr>
    <a:masterClrMapping/>
  </p:clrMapOvr>
  <p:transition>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941645" y="4800600"/>
            <a:ext cx="5943600" cy="566738"/>
          </a:xfrm>
        </p:spPr>
        <p:txBody>
          <a:bodyPr anchor="b"/>
          <a:lstStyle>
            <a:lvl1pPr algn="l">
              <a:defRPr sz="2000" b="1"/>
            </a:lvl1pPr>
          </a:lstStyle>
          <a:p>
            <a:r>
              <a:rPr lang="en-US"/>
              <a:t>Haga clic para modificar el estilo de título del patrón</a:t>
            </a:r>
          </a:p>
        </p:txBody>
      </p:sp>
      <p:sp>
        <p:nvSpPr>
          <p:cNvPr id="3" name="Marcador de posición de imagen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Marcador de texto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Haga clic para modificar el estilo de texto del patrón</a:t>
            </a:r>
          </a:p>
        </p:txBody>
      </p:sp>
      <p:sp>
        <p:nvSpPr>
          <p:cNvPr id="5" name="Rectangle 4"/>
          <p:cNvSpPr>
            <a:spLocks noGrp="1" noChangeArrowheads="1"/>
          </p:cNvSpPr>
          <p:nvPr>
            <p:ph type="dt" sz="half" idx="10"/>
          </p:nvPr>
        </p:nvSpPr>
        <p:spPr/>
        <p:txBody>
          <a:bodyPr/>
          <a:lstStyle>
            <a:lvl1pPr>
              <a:defRPr/>
            </a:lvl1pPr>
          </a:lstStyle>
          <a:p>
            <a:pPr>
              <a:defRPr/>
            </a:pPr>
            <a:fld id="{405D5C03-DCFA-4453-B15B-97E800A52DE3}" type="datetime1">
              <a:rPr lang="es-ES" altLang="es-PE">
                <a:solidFill>
                  <a:srgbClr val="000000"/>
                </a:solidFill>
              </a:rPr>
              <a:pPr>
                <a:defRPr/>
              </a:pPr>
              <a:t>08/08/2017</a:t>
            </a:fld>
            <a:endParaRPr lang="es-ES" altLang="es-PE">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smtClean="0"/>
            </a:lvl1pPr>
          </a:lstStyle>
          <a:p>
            <a:pPr>
              <a:defRPr/>
            </a:pPr>
            <a:fld id="{1F4BC16A-CC61-4BAC-9ECE-E3518BAE78CA}"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46992479"/>
      </p:ext>
    </p:extLst>
  </p:cSld>
  <p:clrMapOvr>
    <a:masterClrMapping/>
  </p:clrMapOvr>
  <p:transition>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Rectangle 4"/>
          <p:cNvSpPr>
            <a:spLocks noGrp="1" noChangeArrowheads="1"/>
          </p:cNvSpPr>
          <p:nvPr>
            <p:ph type="dt" sz="half" idx="10"/>
          </p:nvPr>
        </p:nvSpPr>
        <p:spPr/>
        <p:txBody>
          <a:bodyPr/>
          <a:lstStyle>
            <a:lvl1pPr>
              <a:defRPr/>
            </a:lvl1pPr>
          </a:lstStyle>
          <a:p>
            <a:pPr>
              <a:defRPr/>
            </a:pPr>
            <a:fld id="{18D78C00-1453-435A-A238-D62E1D8CBE03}" type="datetime1">
              <a:rPr lang="es-ES" altLang="es-PE">
                <a:solidFill>
                  <a:srgbClr val="000000"/>
                </a:solidFill>
              </a:rPr>
              <a:pPr>
                <a:defRPr/>
              </a:pPr>
              <a:t>08/08/2017</a:t>
            </a:fld>
            <a:endParaRPr lang="es-ES" altLang="es-PE">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smtClean="0"/>
            </a:lvl1pPr>
          </a:lstStyle>
          <a:p>
            <a:pPr>
              <a:defRPr/>
            </a:pPr>
            <a:fld id="{56757EF0-C3C1-42DC-AF05-19BD7435E7EB}"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2772958491"/>
      </p:ext>
    </p:extLst>
  </p:cSld>
  <p:clrMapOvr>
    <a:masterClrMapping/>
  </p:clrMapOvr>
  <p:transition>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7181850" y="274639"/>
            <a:ext cx="2228850" cy="5851525"/>
          </a:xfrm>
        </p:spPr>
        <p:txBody>
          <a:bodyPr vert="eaVert"/>
          <a:lstStyle/>
          <a:p>
            <a:r>
              <a:rPr lang="en-US"/>
              <a:t>Haga clic para modificar el estilo de título del patrón</a:t>
            </a:r>
          </a:p>
        </p:txBody>
      </p:sp>
      <p:sp>
        <p:nvSpPr>
          <p:cNvPr id="3" name="Marcador de texto vertical 2"/>
          <p:cNvSpPr>
            <a:spLocks noGrp="1"/>
          </p:cNvSpPr>
          <p:nvPr>
            <p:ph type="body" orient="vert" idx="1"/>
          </p:nvPr>
        </p:nvSpPr>
        <p:spPr>
          <a:xfrm>
            <a:off x="495300" y="274639"/>
            <a:ext cx="6521450" cy="5851525"/>
          </a:xfrm>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Rectangle 4"/>
          <p:cNvSpPr>
            <a:spLocks noGrp="1" noChangeArrowheads="1"/>
          </p:cNvSpPr>
          <p:nvPr>
            <p:ph type="dt" sz="half" idx="10"/>
          </p:nvPr>
        </p:nvSpPr>
        <p:spPr/>
        <p:txBody>
          <a:bodyPr/>
          <a:lstStyle>
            <a:lvl1pPr>
              <a:defRPr/>
            </a:lvl1pPr>
          </a:lstStyle>
          <a:p>
            <a:pPr>
              <a:defRPr/>
            </a:pPr>
            <a:fld id="{E48555FA-1DDF-4F92-B5F5-7EC836D34E07}" type="datetime1">
              <a:rPr lang="es-ES" altLang="es-PE">
                <a:solidFill>
                  <a:srgbClr val="000000"/>
                </a:solidFill>
              </a:rPr>
              <a:pPr>
                <a:defRPr/>
              </a:pPr>
              <a:t>08/08/2017</a:t>
            </a:fld>
            <a:endParaRPr lang="es-ES" altLang="es-PE">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smtClean="0"/>
            </a:lvl1pPr>
          </a:lstStyle>
          <a:p>
            <a:pPr>
              <a:defRPr/>
            </a:pPr>
            <a:fld id="{F1936B51-9D06-485C-9966-115519301158}"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811780736"/>
      </p:ext>
    </p:extLst>
  </p:cSld>
  <p:clrMapOvr>
    <a:masterClrMapping/>
  </p:clrMapOvr>
  <p:transition>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Haga clic para modificar el estilo de título del patrón</a:t>
            </a:r>
          </a:p>
        </p:txBody>
      </p:sp>
      <p:sp>
        <p:nvSpPr>
          <p:cNvPr id="3" name="Marcador de contenido 2"/>
          <p:cNvSpPr>
            <a:spLocks noGrp="1"/>
          </p:cNvSpPr>
          <p:nvPr>
            <p:ph idx="1"/>
          </p:nvPr>
        </p:nvSpPr>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Rectangle 3"/>
          <p:cNvSpPr>
            <a:spLocks noGrp="1" noChangeArrowheads="1"/>
          </p:cNvSpPr>
          <p:nvPr>
            <p:ph type="dt" sz="half" idx="10"/>
          </p:nvPr>
        </p:nvSpPr>
        <p:spPr/>
        <p:txBody>
          <a:bodyPr/>
          <a:lstStyle>
            <a:lvl1pPr>
              <a:defRPr/>
            </a:lvl1pPr>
          </a:lstStyle>
          <a:p>
            <a:pPr>
              <a:defRPr/>
            </a:pPr>
            <a:fld id="{10D99ECF-800B-4DA9-A977-546E3A66C7B8}" type="datetime1">
              <a:rPr lang="es-PE" altLang="es-PE">
                <a:solidFill>
                  <a:srgbClr val="000000"/>
                </a:solidFill>
              </a:rPr>
              <a:pPr>
                <a:defRPr/>
              </a:pPr>
              <a:t>8/08/2017</a:t>
            </a:fld>
            <a:endParaRPr lang="es-PE" altLang="es-PE">
              <a:solidFill>
                <a:srgbClr val="000000"/>
              </a:solidFill>
            </a:endParaRPr>
          </a:p>
        </p:txBody>
      </p:sp>
      <p:sp>
        <p:nvSpPr>
          <p:cNvPr id="5" name="Rectangle 4"/>
          <p:cNvSpPr>
            <a:spLocks noGrp="1" noChangeArrowheads="1"/>
          </p:cNvSpPr>
          <p:nvPr>
            <p:ph type="ftr" sz="quarter" idx="11"/>
          </p:nvPr>
        </p:nvSpPr>
        <p:spPr/>
        <p:txBody>
          <a:bodyPr/>
          <a:lstStyle>
            <a:lvl1pPr>
              <a:defRPr/>
            </a:lvl1pPr>
          </a:lstStyle>
          <a:p>
            <a:pPr>
              <a:defRPr/>
            </a:pPr>
            <a:endParaRPr lang="es-PE">
              <a:solidFill>
                <a:srgbClr val="000000"/>
              </a:solidFill>
            </a:endParaRPr>
          </a:p>
        </p:txBody>
      </p:sp>
      <p:sp>
        <p:nvSpPr>
          <p:cNvPr id="6" name="Rectangle 5"/>
          <p:cNvSpPr>
            <a:spLocks noGrp="1" noChangeArrowheads="1"/>
          </p:cNvSpPr>
          <p:nvPr>
            <p:ph type="sldNum" sz="quarter" idx="12"/>
          </p:nvPr>
        </p:nvSpPr>
        <p:spPr/>
        <p:txBody>
          <a:bodyPr/>
          <a:lstStyle>
            <a:lvl1pPr>
              <a:defRPr smtClean="0"/>
            </a:lvl1pPr>
          </a:lstStyle>
          <a:p>
            <a:pPr>
              <a:defRPr/>
            </a:pPr>
            <a:fld id="{CFA6A16C-D552-4893-8DCA-D654EBA68ACD}" type="slidenum">
              <a:rPr lang="es-PE" altLang="es-PE">
                <a:solidFill>
                  <a:srgbClr val="000000"/>
                </a:solidFill>
              </a:rPr>
              <a:pPr>
                <a:defRPr/>
              </a:pPr>
              <a:t>‹Nº›</a:t>
            </a:fld>
            <a:endParaRPr lang="es-PE" altLang="es-PE">
              <a:solidFill>
                <a:srgbClr val="000000"/>
              </a:solidFill>
            </a:endParaRPr>
          </a:p>
        </p:txBody>
      </p:sp>
    </p:spTree>
    <p:extLst>
      <p:ext uri="{BB962C8B-B14F-4D97-AF65-F5344CB8AC3E}">
        <p14:creationId xmlns:p14="http://schemas.microsoft.com/office/powerpoint/2010/main" val="24811704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2_Custom Layout">
    <p:spTree>
      <p:nvGrpSpPr>
        <p:cNvPr id="1" name=""/>
        <p:cNvGrpSpPr/>
        <p:nvPr/>
      </p:nvGrpSpPr>
      <p:grpSpPr>
        <a:xfrm>
          <a:off x="0" y="0"/>
          <a:ext cx="0" cy="0"/>
          <a:chOff x="0" y="0"/>
          <a:chExt cx="0" cy="0"/>
        </a:xfrm>
      </p:grpSpPr>
      <p:pic>
        <p:nvPicPr>
          <p:cNvPr id="3" name="Imagen 3" descr="ppt-proyectos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6946" y="-23813"/>
            <a:ext cx="10022946" cy="690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72480" y="202630"/>
            <a:ext cx="9361040" cy="490066"/>
          </a:xfrm>
        </p:spPr>
        <p:txBody>
          <a:bodyPr/>
          <a:lstStyle>
            <a:lvl1pPr algn="l">
              <a:defRPr sz="2000" b="0"/>
            </a:lvl1pPr>
          </a:lstStyle>
          <a:p>
            <a:r>
              <a:rPr lang="es-ES_tradnl"/>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fld id="{6ED95F5D-4AD0-4EA1-A283-B0F8F819F758}" type="datetime1">
              <a:rPr lang="es-ES" altLang="es-PE">
                <a:solidFill>
                  <a:srgbClr val="000000"/>
                </a:solidFill>
              </a:rPr>
              <a:pPr>
                <a:defRPr/>
              </a:pPr>
              <a:t>08/08/2017</a:t>
            </a:fld>
            <a:endParaRPr lang="es-ES" altLang="es-PE">
              <a:solidFill>
                <a:srgbClr val="000000"/>
              </a:solidFill>
            </a:endParaRPr>
          </a:p>
        </p:txBody>
      </p:sp>
      <p:sp>
        <p:nvSpPr>
          <p:cNvPr id="5" name="Footer Placeholder 3"/>
          <p:cNvSpPr>
            <a:spLocks noGrp="1"/>
          </p:cNvSpPr>
          <p:nvPr>
            <p:ph type="ftr" sz="quarter" idx="11"/>
          </p:nvPr>
        </p:nvSpPr>
        <p:spPr/>
        <p:txBody>
          <a:bodyPr/>
          <a:lstStyle>
            <a:lvl1pPr>
              <a:defRPr/>
            </a:lvl1pPr>
          </a:lstStyle>
          <a:p>
            <a:pPr>
              <a:defRPr/>
            </a:pPr>
            <a:endParaRPr lang="en-US">
              <a:solidFill>
                <a:srgbClr val="000000"/>
              </a:solidFill>
            </a:endParaRPr>
          </a:p>
        </p:txBody>
      </p:sp>
      <p:sp>
        <p:nvSpPr>
          <p:cNvPr id="6" name="Slide Number Placeholder 4"/>
          <p:cNvSpPr>
            <a:spLocks noGrp="1"/>
          </p:cNvSpPr>
          <p:nvPr>
            <p:ph type="sldNum" sz="quarter" idx="12"/>
          </p:nvPr>
        </p:nvSpPr>
        <p:spPr/>
        <p:txBody>
          <a:bodyPr/>
          <a:lstStyle>
            <a:lvl1pPr>
              <a:defRPr smtClean="0"/>
            </a:lvl1pPr>
          </a:lstStyle>
          <a:p>
            <a:pPr>
              <a:defRPr/>
            </a:pPr>
            <a:fld id="{E07AD5CF-B2D0-4CD1-AE4D-AA35A325D8C2}" type="slidenum">
              <a:rPr lang="es-ES" altLang="es-PE">
                <a:solidFill>
                  <a:srgbClr val="000000"/>
                </a:solidFill>
              </a:rPr>
              <a:pPr>
                <a:defRPr/>
              </a:pPr>
              <a:t>‹Nº›</a:t>
            </a:fld>
            <a:endParaRPr lang="es-ES" altLang="es-PE">
              <a:solidFill>
                <a:srgbClr val="000000"/>
              </a:solidFill>
            </a:endParaRPr>
          </a:p>
        </p:txBody>
      </p:sp>
    </p:spTree>
    <p:extLst>
      <p:ext uri="{BB962C8B-B14F-4D97-AF65-F5344CB8AC3E}">
        <p14:creationId xmlns:p14="http://schemas.microsoft.com/office/powerpoint/2010/main" val="3589020300"/>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hyperlink" Target="http://www.google.es/url?sa=i&amp;rct=j&amp;q=&amp;esrc=s&amp;frm=1&amp;source=images&amp;cd=&amp;cad=rja&amp;uact=8&amp;ved=0CAcQjRw&amp;url=http://www.solida.com.es/index.php/html/NUESTROS_PRINCIPALES_CLIENTES/64&amp;ei=HeRuVbTlL6O17gb8_YG4Bg&amp;bvm=bv.94911696,d.ZGU&amp;psig=AFQjCNG_He8pi_oE7vdvBNvK9zUePtjpeg&amp;ust=1433417111798180"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image" Target="../media/image9.jpe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8.jpe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2 Marcador de número de diapositiva"/>
          <p:cNvSpPr txBox="1">
            <a:spLocks/>
          </p:cNvSpPr>
          <p:nvPr/>
        </p:nvSpPr>
        <p:spPr>
          <a:xfrm>
            <a:off x="9624409" y="6574965"/>
            <a:ext cx="288000" cy="288000"/>
          </a:xfrm>
          <a:prstGeom prst="rect">
            <a:avLst/>
          </a:prstGeom>
          <a:solidFill>
            <a:schemeClr val="accent1"/>
          </a:solidFill>
        </p:spPr>
        <p:txBody>
          <a:bodyPr lIns="0" tIns="0" rIns="0" bIns="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fld id="{1A7CEF99-55C6-4480-A94C-7A7D18CCB18B}" type="slidenum">
              <a:rPr kumimoji="0" lang="es-ES" sz="800" b="0" i="0" u="none" strike="noStrike" kern="1200" cap="none" spc="0" normalizeH="0" baseline="0" noProof="1"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s-ES" sz="800" b="0" i="0" u="none" strike="noStrike" kern="1200" cap="none" spc="0" normalizeH="0" baseline="0" noProof="1">
              <a:ln>
                <a:noFill/>
              </a:ln>
              <a:solidFill>
                <a:schemeClr val="bg1"/>
              </a:solidFill>
              <a:effectLst/>
              <a:uLnTx/>
              <a:uFillTx/>
              <a:latin typeface="+mn-lt"/>
              <a:ea typeface="+mn-ea"/>
              <a:cs typeface="+mn-cs"/>
            </a:endParaRPr>
          </a:p>
        </p:txBody>
      </p:sp>
      <p:sp>
        <p:nvSpPr>
          <p:cNvPr id="2" name="1 Marcador de título"/>
          <p:cNvSpPr>
            <a:spLocks noGrp="1"/>
          </p:cNvSpPr>
          <p:nvPr>
            <p:ph type="title"/>
          </p:nvPr>
        </p:nvSpPr>
        <p:spPr>
          <a:xfrm>
            <a:off x="272480" y="274638"/>
            <a:ext cx="9361040" cy="633412"/>
          </a:xfrm>
          <a:prstGeom prst="rect">
            <a:avLst/>
          </a:prstGeom>
        </p:spPr>
        <p:txBody>
          <a:bodyPr vert="horz" lIns="91440" tIns="45720" rIns="91440" bIns="45720" rtlCol="0" anchor="t">
            <a:noAutofit/>
          </a:bodyPr>
          <a:lstStyle/>
          <a:p>
            <a:r>
              <a:rPr lang="es-ES" dirty="0"/>
              <a:t>Haga clic para modificar el estilo de título del patrón</a:t>
            </a:r>
          </a:p>
        </p:txBody>
      </p:sp>
      <p:sp>
        <p:nvSpPr>
          <p:cNvPr id="3" name="2 Marcador de texto"/>
          <p:cNvSpPr>
            <a:spLocks noGrp="1"/>
          </p:cNvSpPr>
          <p:nvPr>
            <p:ph type="body" idx="1"/>
          </p:nvPr>
        </p:nvSpPr>
        <p:spPr>
          <a:xfrm>
            <a:off x="272480" y="1268760"/>
            <a:ext cx="9361040" cy="1061829"/>
          </a:xfrm>
          <a:prstGeom prst="rect">
            <a:avLst/>
          </a:prstGeom>
        </p:spPr>
        <p:txBody>
          <a:bodyPr vert="horz" lIns="91440" tIns="45720" rIns="91440" bIns="45720" rtlCol="0">
            <a:sp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9" name="8 CuadroTexto"/>
          <p:cNvSpPr txBox="1"/>
          <p:nvPr/>
        </p:nvSpPr>
        <p:spPr>
          <a:xfrm>
            <a:off x="2445913" y="6566794"/>
            <a:ext cx="5315400" cy="215444"/>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dirty="0" err="1"/>
              <a:t>Modernización</a:t>
            </a:r>
            <a:r>
              <a:rPr lang="en-US" sz="800" dirty="0"/>
              <a:t> y </a:t>
            </a:r>
            <a:r>
              <a:rPr lang="en-US" sz="800" dirty="0" err="1"/>
              <a:t>Desarrollo</a:t>
            </a:r>
            <a:r>
              <a:rPr lang="en-US" sz="800" dirty="0"/>
              <a:t> del Terminal </a:t>
            </a:r>
            <a:r>
              <a:rPr lang="en-US" sz="800" dirty="0" err="1"/>
              <a:t>Portuario</a:t>
            </a:r>
            <a:r>
              <a:rPr lang="en-US" sz="800" dirty="0"/>
              <a:t> </a:t>
            </a:r>
            <a:r>
              <a:rPr lang="en-US" sz="800" dirty="0" err="1"/>
              <a:t>Multipropósito</a:t>
            </a:r>
            <a:r>
              <a:rPr lang="en-US" sz="800" dirty="0"/>
              <a:t> de </a:t>
            </a:r>
            <a:r>
              <a:rPr lang="en-US" sz="800" dirty="0" err="1"/>
              <a:t>Salaverry</a:t>
            </a:r>
            <a:endParaRPr lang="es-ES" sz="800" noProof="1">
              <a:solidFill>
                <a:srgbClr val="929292"/>
              </a:solidFill>
            </a:endParaRPr>
          </a:p>
        </p:txBody>
      </p:sp>
      <p:cxnSp>
        <p:nvCxnSpPr>
          <p:cNvPr id="10" name="9 Conector recto"/>
          <p:cNvCxnSpPr/>
          <p:nvPr/>
        </p:nvCxnSpPr>
        <p:spPr>
          <a:xfrm>
            <a:off x="0" y="6459715"/>
            <a:ext cx="9900000" cy="0"/>
          </a:xfrm>
          <a:prstGeom prst="line">
            <a:avLst/>
          </a:prstGeom>
          <a:ln>
            <a:gradFill flip="none" rotWithShape="1">
              <a:gsLst>
                <a:gs pos="8300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8" name="Picture 1"/>
          <p:cNvPicPr>
            <a:picLocks noChangeAspect="1" noChangeArrowheads="1"/>
          </p:cNvPicPr>
          <p:nvPr/>
        </p:nvPicPr>
        <p:blipFill rotWithShape="1">
          <a:blip r:embed="rId18" cstate="print"/>
          <a:srcRect t="-12823" b="48292"/>
          <a:stretch/>
        </p:blipFill>
        <p:spPr bwMode="auto">
          <a:xfrm>
            <a:off x="8483673" y="6603007"/>
            <a:ext cx="640768" cy="179730"/>
          </a:xfrm>
          <a:prstGeom prst="rect">
            <a:avLst/>
          </a:prstGeom>
          <a:noFill/>
          <a:ln w="9525">
            <a:noFill/>
            <a:miter lim="800000"/>
            <a:headEnd/>
            <a:tailEnd/>
          </a:ln>
        </p:spPr>
      </p:pic>
      <p:pic>
        <p:nvPicPr>
          <p:cNvPr id="7170" name="irc_mi" descr="http://www.solida.com.es/app/data/nimages/acciona%20ing(3).jpg">
            <a:hlinkClick r:id="rId19"/>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9155993" y="6592630"/>
            <a:ext cx="405520" cy="25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2" r:id="rId6"/>
    <p:sldLayoutId id="2147483663" r:id="rId7"/>
    <p:sldLayoutId id="2147483664" r:id="rId8"/>
    <p:sldLayoutId id="2147483665" r:id="rId9"/>
    <p:sldLayoutId id="2147483666" r:id="rId10"/>
    <p:sldLayoutId id="2147483667" r:id="rId11"/>
    <p:sldLayoutId id="2147483649" r:id="rId12"/>
    <p:sldLayoutId id="2147483650" r:id="rId13"/>
    <p:sldLayoutId id="2147483651" r:id="rId14"/>
    <p:sldLayoutId id="2147483652" r:id="rId15"/>
    <p:sldLayoutId id="2147483653" r:id="rId16"/>
  </p:sldLayoutIdLst>
  <p:txStyles>
    <p:titleStyle>
      <a:lvl1pPr algn="l" defTabSz="914400" rtl="0" eaLnBrk="1" latinLnBrk="0" hangingPunct="1">
        <a:spcBef>
          <a:spcPct val="0"/>
        </a:spcBef>
        <a:buNone/>
        <a:defRPr sz="2000" kern="1200">
          <a:solidFill>
            <a:schemeClr val="tx1"/>
          </a:solidFill>
          <a:latin typeface="+mj-lt"/>
          <a:ea typeface="+mj-ea"/>
          <a:cs typeface="+mj-cs"/>
        </a:defRPr>
      </a:lvl1pPr>
    </p:titleStyle>
    <p:bodyStyle>
      <a:lvl1pPr marL="179388" indent="-179388" algn="just" defTabSz="914400" rtl="0" eaLnBrk="1" latinLnBrk="0" hangingPunct="1">
        <a:spcBef>
          <a:spcPct val="20000"/>
        </a:spcBef>
        <a:buFont typeface="Arial" pitchFamily="34" charset="0"/>
        <a:buChar char="•"/>
        <a:defRPr lang="es-ES" sz="1200" kern="1200" smtClean="0">
          <a:solidFill>
            <a:schemeClr val="tx1"/>
          </a:solidFill>
          <a:latin typeface="+mn-lt"/>
          <a:ea typeface="+mn-ea"/>
          <a:cs typeface="+mn-cs"/>
        </a:defRPr>
      </a:lvl1pPr>
      <a:lvl2pPr marL="536575" indent="-168275" algn="just" defTabSz="914400" rtl="0" eaLnBrk="1" latinLnBrk="0" hangingPunct="1">
        <a:spcBef>
          <a:spcPct val="20000"/>
        </a:spcBef>
        <a:buFont typeface="Arial" pitchFamily="34" charset="0"/>
        <a:buChar char="•"/>
        <a:tabLst/>
        <a:defRPr lang="es-ES" sz="1100" kern="1200" smtClean="0">
          <a:solidFill>
            <a:schemeClr val="tx1"/>
          </a:solidFill>
          <a:latin typeface="+mn-lt"/>
          <a:ea typeface="+mn-ea"/>
          <a:cs typeface="+mn-cs"/>
        </a:defRPr>
      </a:lvl2pPr>
      <a:lvl3pPr marL="893763" indent="-158750" algn="just" defTabSz="914400" rtl="0" eaLnBrk="1" latinLnBrk="0" hangingPunct="1">
        <a:spcBef>
          <a:spcPct val="20000"/>
        </a:spcBef>
        <a:buFont typeface="Arial" pitchFamily="34" charset="0"/>
        <a:buChar char="•"/>
        <a:defRPr lang="es-ES" sz="1050" kern="1200" smtClean="0">
          <a:solidFill>
            <a:schemeClr val="tx1"/>
          </a:solidFill>
          <a:latin typeface="+mn-lt"/>
          <a:ea typeface="+mn-ea"/>
          <a:cs typeface="+mn-cs"/>
        </a:defRPr>
      </a:lvl3pPr>
      <a:lvl4pPr marL="1252538" indent="-149225" algn="just" defTabSz="914400" rtl="0" eaLnBrk="1" latinLnBrk="0" hangingPunct="1">
        <a:spcBef>
          <a:spcPct val="20000"/>
        </a:spcBef>
        <a:buFont typeface="Arial" pitchFamily="34" charset="0"/>
        <a:buChar char="•"/>
        <a:defRPr lang="es-ES" sz="1000" kern="1200" smtClean="0">
          <a:solidFill>
            <a:schemeClr val="tx1"/>
          </a:solidFill>
          <a:latin typeface="+mn-lt"/>
          <a:ea typeface="+mn-ea"/>
          <a:cs typeface="+mn-cs"/>
        </a:defRPr>
      </a:lvl4pPr>
      <a:lvl5pPr marL="1609725" indent="-149225" algn="just" defTabSz="914400" rtl="0" eaLnBrk="1" latinLnBrk="0" hangingPunct="1">
        <a:spcBef>
          <a:spcPct val="20000"/>
        </a:spcBef>
        <a:buFont typeface="Arial" pitchFamily="34" charset="0"/>
        <a:buChar char="•"/>
        <a:defRPr lang="es-ES" sz="900" kern="1200" dirty="0" smtClean="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PE" smtClean="0"/>
              <a:t>Haga clic para cambiar el estilo de título	</a:t>
            </a:r>
          </a:p>
        </p:txBody>
      </p:sp>
      <p:sp>
        <p:nvSpPr>
          <p:cNvPr id="1027" name="Rectangle 3"/>
          <p:cNvSpPr>
            <a:spLocks noGrp="1" noChangeArrowheads="1"/>
          </p:cNvSpPr>
          <p:nvPr>
            <p:ph type="body" idx="1"/>
          </p:nvPr>
        </p:nvSpPr>
        <p:spPr bwMode="auto">
          <a:xfrm>
            <a:off x="495300" y="1600201"/>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PE" smtClean="0"/>
              <a:t>Haga clic para modificar el estilo de texto del patrón</a:t>
            </a:r>
          </a:p>
          <a:p>
            <a:pPr lvl="1"/>
            <a:r>
              <a:rPr lang="es-ES" altLang="es-PE" smtClean="0"/>
              <a:t>Segundo nivel</a:t>
            </a:r>
          </a:p>
          <a:p>
            <a:pPr lvl="2"/>
            <a:r>
              <a:rPr lang="es-ES" altLang="es-PE" smtClean="0"/>
              <a:t>Tercer nivel</a:t>
            </a:r>
          </a:p>
          <a:p>
            <a:pPr lvl="3"/>
            <a:r>
              <a:rPr lang="es-ES" altLang="es-PE" smtClean="0"/>
              <a:t>Cuarto nivel</a:t>
            </a:r>
          </a:p>
          <a:p>
            <a:pPr lvl="4"/>
            <a:r>
              <a:rPr lang="es-ES" altLang="es-PE" smtClean="0"/>
              <a:t>Quinto nivel</a:t>
            </a:r>
          </a:p>
        </p:txBody>
      </p:sp>
      <p:sp>
        <p:nvSpPr>
          <p:cNvPr id="224260"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fld id="{C5518F07-B5E9-4D74-8672-FF08691C8633}" type="datetime1">
              <a:rPr lang="es-ES" altLang="es-PE">
                <a:solidFill>
                  <a:srgbClr val="000000"/>
                </a:solidFill>
              </a:rPr>
              <a:pPr fontAlgn="base">
                <a:spcBef>
                  <a:spcPct val="0"/>
                </a:spcBef>
                <a:spcAft>
                  <a:spcPct val="0"/>
                </a:spcAft>
                <a:defRPr/>
              </a:pPr>
              <a:t>08/08/2017</a:t>
            </a:fld>
            <a:endParaRPr lang="es-ES" altLang="es-PE">
              <a:solidFill>
                <a:srgbClr val="000000"/>
              </a:solidFill>
            </a:endParaRPr>
          </a:p>
        </p:txBody>
      </p:sp>
      <p:sp>
        <p:nvSpPr>
          <p:cNvPr id="224261"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pitchFamily="34" charset="0"/>
                <a:ea typeface="+mn-ea"/>
                <a:cs typeface="+mn-cs"/>
              </a:defRPr>
            </a:lvl1pPr>
          </a:lstStyle>
          <a:p>
            <a:pPr fontAlgn="base">
              <a:spcBef>
                <a:spcPct val="0"/>
              </a:spcBef>
              <a:spcAft>
                <a:spcPct val="0"/>
              </a:spcAft>
              <a:defRPr/>
            </a:pPr>
            <a:endParaRPr lang="en-US">
              <a:solidFill>
                <a:srgbClr val="000000"/>
              </a:solidFill>
            </a:endParaRPr>
          </a:p>
        </p:txBody>
      </p:sp>
      <p:sp>
        <p:nvSpPr>
          <p:cNvPr id="224262" name="Rectangle 6"/>
          <p:cNvSpPr>
            <a:spLocks noGrp="1" noChangeArrowheads="1"/>
          </p:cNvSpPr>
          <p:nvPr>
            <p:ph type="sldNum" sz="quarter" idx="4"/>
          </p:nvPr>
        </p:nvSpPr>
        <p:spPr bwMode="auto">
          <a:xfrm>
            <a:off x="7099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A2CC3404-A7D3-4CAB-B72B-D79A4DFE199C}" type="slidenum">
              <a:rPr lang="es-ES" altLang="es-PE">
                <a:solidFill>
                  <a:srgbClr val="000000"/>
                </a:solidFill>
                <a:cs typeface="Arial" panose="020B0604020202020204" pitchFamily="34" charset="0"/>
              </a:rPr>
              <a:pPr fontAlgn="base">
                <a:spcBef>
                  <a:spcPct val="0"/>
                </a:spcBef>
                <a:spcAft>
                  <a:spcPct val="0"/>
                </a:spcAft>
                <a:defRPr/>
              </a:pPr>
              <a:t>‹Nº›</a:t>
            </a:fld>
            <a:endParaRPr lang="es-ES" altLang="es-PE">
              <a:solidFill>
                <a:srgbClr val="000000"/>
              </a:solidFill>
              <a:cs typeface="Arial" panose="020B0604020202020204" pitchFamily="34" charset="0"/>
            </a:endParaRPr>
          </a:p>
        </p:txBody>
      </p:sp>
      <p:pic>
        <p:nvPicPr>
          <p:cNvPr id="1031" name="Imagen 10" descr="plantilla power point.jpg"/>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15479" y="1"/>
            <a:ext cx="9921479" cy="692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09227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Lst>
  <p:transition>
    <p:wipe dir="r"/>
  </p:transition>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ldelcarpioc@proinversion.gob.pe?subject=Per%C3%BA%3A%20Declaratoria%20de%20Inter%C3%A9s%20de%20la%20Iniciativa%20Privada%20Terminal%20Portuario%20Multiprop%C3%B3sito%20de%20Salaverry" TargetMode="External"/><Relationship Id="rId2" Type="http://schemas.openxmlformats.org/officeDocument/2006/relationships/hyperlink" Target="http://www.proyectosapp.pe/RepositorioAPS/0/2/JER/IP_006_2012/DI_El_Peruano.pdf" TargetMode="External"/><Relationship Id="rId1" Type="http://schemas.openxmlformats.org/officeDocument/2006/relationships/slideLayout" Target="../slideLayouts/slideLayout23.xml"/><Relationship Id="rId4" Type="http://schemas.openxmlformats.org/officeDocument/2006/relationships/hyperlink" Target="mailto:contact@proinversion.gob.p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69"/>
          <p:cNvSpPr>
            <a:spLocks noChangeArrowheads="1"/>
          </p:cNvSpPr>
          <p:nvPr/>
        </p:nvSpPr>
        <p:spPr bwMode="auto">
          <a:xfrm>
            <a:off x="-15552" y="1556793"/>
            <a:ext cx="9129713" cy="3816423"/>
          </a:xfrm>
          <a:prstGeom prst="roundRect">
            <a:avLst>
              <a:gd name="adj" fmla="val 1583"/>
            </a:avLst>
          </a:prstGeom>
          <a:gradFill flip="none" rotWithShape="1">
            <a:gsLst>
              <a:gs pos="0">
                <a:srgbClr val="C3C8CB"/>
              </a:gs>
              <a:gs pos="50000">
                <a:srgbClr val="E6EAEA"/>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R="0" lvl="0" indent="0" algn="ctr" fontAlgn="auto">
              <a:lnSpc>
                <a:spcPct val="100000"/>
              </a:lnSpc>
              <a:spcBef>
                <a:spcPts val="0"/>
              </a:spcBef>
              <a:spcAft>
                <a:spcPts val="0"/>
              </a:spcAft>
              <a:buClrTx/>
              <a:buSzTx/>
              <a:buFontTx/>
              <a:buNone/>
              <a:tabLst/>
              <a:defRPr/>
            </a:pPr>
            <a:endParaRPr lang="es-ES" sz="1400"/>
          </a:p>
        </p:txBody>
      </p:sp>
      <p:sp>
        <p:nvSpPr>
          <p:cNvPr id="9" name="1 Título"/>
          <p:cNvSpPr txBox="1">
            <a:spLocks/>
          </p:cNvSpPr>
          <p:nvPr/>
        </p:nvSpPr>
        <p:spPr>
          <a:xfrm>
            <a:off x="471395" y="2312876"/>
            <a:ext cx="4209680" cy="2232248"/>
          </a:xfrm>
          <a:prstGeom prst="rect">
            <a:avLst/>
          </a:prstGeom>
        </p:spPr>
        <p:txBody>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sz="2400" kern="0" dirty="0" smtClean="0">
                <a:latin typeface="Arial Rounded MT Bold" panose="020F0704030504030204" pitchFamily="34" charset="0"/>
              </a:rPr>
              <a:t>Modernización y Desarrollo del Terminal Portuario Multipropósito de Salaverry</a:t>
            </a:r>
          </a:p>
        </p:txBody>
      </p:sp>
      <p:pic>
        <p:nvPicPr>
          <p:cNvPr id="10"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6587"/>
                    </a14:imgEffect>
                    <a14:imgEffect>
                      <a14:saturation sat="200000"/>
                    </a14:imgEffect>
                  </a14:imgLayer>
                </a14:imgProps>
              </a:ext>
              <a:ext uri="{28A0092B-C50C-407E-A947-70E740481C1C}">
                <a14:useLocalDpi xmlns:a14="http://schemas.microsoft.com/office/drawing/2010/main" val="0"/>
              </a:ext>
            </a:extLst>
          </a:blip>
          <a:srcRect l="10949" r="22248" b="1587"/>
          <a:stretch/>
        </p:blipFill>
        <p:spPr bwMode="auto">
          <a:xfrm>
            <a:off x="5154229" y="1556793"/>
            <a:ext cx="4607755" cy="3816423"/>
          </a:xfrm>
          <a:prstGeom prst="rect">
            <a:avLst/>
          </a:prstGeom>
          <a:noFill/>
          <a:ln w="3175">
            <a:solidFill>
              <a:schemeClr val="accent1"/>
            </a:solidFill>
            <a:miter lim="800000"/>
            <a:headEnd/>
            <a:tailEnd/>
          </a:ln>
          <a:effectLst>
            <a:glow>
              <a:schemeClr val="accent1">
                <a:alpha val="40000"/>
              </a:schemeClr>
            </a:glow>
          </a:effectLst>
          <a:extLst>
            <a:ext uri="{909E8E84-426E-40DD-AFC4-6F175D3DCCD1}">
              <a14:hiddenFill xmlns:a14="http://schemas.microsoft.com/office/drawing/2010/main">
                <a:solidFill>
                  <a:schemeClr val="accent1"/>
                </a:solidFill>
              </a14:hiddenFill>
            </a:ext>
          </a:extLst>
        </p:spPr>
      </p:pic>
      <p:sp>
        <p:nvSpPr>
          <p:cNvPr id="2" name="Rectángulo 1"/>
          <p:cNvSpPr/>
          <p:nvPr/>
        </p:nvSpPr>
        <p:spPr>
          <a:xfrm>
            <a:off x="5125877" y="5949280"/>
            <a:ext cx="4953000" cy="646331"/>
          </a:xfrm>
          <a:prstGeom prst="rect">
            <a:avLst/>
          </a:prstGeom>
        </p:spPr>
        <p:txBody>
          <a:bodyPr>
            <a:spAutoFit/>
          </a:bodyPr>
          <a:lstStyle/>
          <a:p>
            <a:pPr algn="ctr"/>
            <a:r>
              <a:rPr lang="es-ES" sz="1200" i="1" kern="0" dirty="0">
                <a:latin typeface="Arial Rounded MT Bold" panose="020F0704030504030204" pitchFamily="34" charset="0"/>
              </a:rPr>
              <a:t>Documento de Promoción </a:t>
            </a:r>
            <a:r>
              <a:rPr lang="es-ES" sz="1200" i="1" kern="0" dirty="0" smtClean="0">
                <a:latin typeface="Arial Rounded MT Bold" panose="020F0704030504030204" pitchFamily="34" charset="0"/>
              </a:rPr>
              <a:t>de la </a:t>
            </a:r>
          </a:p>
          <a:p>
            <a:pPr algn="ctr"/>
            <a:r>
              <a:rPr lang="es-ES" sz="1200" i="1" kern="0" dirty="0" smtClean="0">
                <a:latin typeface="Arial Rounded MT Bold" panose="020F0704030504030204" pitchFamily="34" charset="0"/>
              </a:rPr>
              <a:t>Declaratoria </a:t>
            </a:r>
            <a:r>
              <a:rPr lang="es-ES" sz="1200" i="1" kern="0" dirty="0">
                <a:latin typeface="Arial Rounded MT Bold" panose="020F0704030504030204" pitchFamily="34" charset="0"/>
              </a:rPr>
              <a:t>de Interés </a:t>
            </a:r>
            <a:r>
              <a:rPr lang="es-ES" sz="1200" i="1" kern="0" dirty="0" smtClean="0">
                <a:latin typeface="Arial Rounded MT Bold" panose="020F0704030504030204" pitchFamily="34" charset="0"/>
              </a:rPr>
              <a:t>publicada </a:t>
            </a:r>
          </a:p>
          <a:p>
            <a:pPr algn="ctr"/>
            <a:r>
              <a:rPr lang="es-ES" sz="1200" i="1" kern="0" dirty="0" smtClean="0">
                <a:latin typeface="Arial Rounded MT Bold" panose="020F0704030504030204" pitchFamily="34" charset="0"/>
              </a:rPr>
              <a:t>el </a:t>
            </a:r>
            <a:r>
              <a:rPr lang="es-ES" sz="1200" i="1" kern="0" dirty="0">
                <a:latin typeface="Arial Rounded MT Bold" panose="020F0704030504030204" pitchFamily="34" charset="0"/>
              </a:rPr>
              <a:t>4 de agosto de 2017</a:t>
            </a:r>
          </a:p>
        </p:txBody>
      </p:sp>
    </p:spTree>
    <p:extLst>
      <p:ext uri="{BB962C8B-B14F-4D97-AF65-F5344CB8AC3E}">
        <p14:creationId xmlns:p14="http://schemas.microsoft.com/office/powerpoint/2010/main" val="2483714020"/>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272480" y="274638"/>
            <a:ext cx="9433048" cy="633412"/>
          </a:xfrm>
        </p:spPr>
        <p:txBody>
          <a:bodyPr/>
          <a:lstStyle/>
          <a:p>
            <a:r>
              <a:rPr lang="es-ES" dirty="0" smtClean="0"/>
              <a:t>PROINVERSIÓN, con fecha 4 de agosto de 2017, publicó la Declaratoria de Interés de la Iniciativa Privada del Consorcio Transportadora Salaverry*</a:t>
            </a:r>
            <a:endParaRPr lang="es-ES" dirty="0"/>
          </a:p>
        </p:txBody>
      </p:sp>
      <p:grpSp>
        <p:nvGrpSpPr>
          <p:cNvPr id="6" name="5 Grupo"/>
          <p:cNvGrpSpPr/>
          <p:nvPr/>
        </p:nvGrpSpPr>
        <p:grpSpPr>
          <a:xfrm>
            <a:off x="301900" y="2418341"/>
            <a:ext cx="9305722" cy="604871"/>
            <a:chOff x="558611" y="2520511"/>
            <a:chExt cx="8792299" cy="604871"/>
          </a:xfrm>
        </p:grpSpPr>
        <p:sp>
          <p:nvSpPr>
            <p:cNvPr id="21" name="Rectangle 3"/>
            <p:cNvSpPr txBox="1">
              <a:spLocks noChangeArrowheads="1"/>
            </p:cNvSpPr>
            <p:nvPr/>
          </p:nvSpPr>
          <p:spPr bwMode="auto">
            <a:xfrm>
              <a:off x="2953719" y="2520511"/>
              <a:ext cx="6397191" cy="60487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171450" indent="-171450" algn="just">
                <a:lnSpc>
                  <a:spcPct val="110000"/>
                </a:lnSpc>
                <a:spcBef>
                  <a:spcPts val="600"/>
                </a:spcBef>
                <a:buFont typeface="Arial" pitchFamily="34" charset="0"/>
                <a:buChar char="•"/>
              </a:pPr>
              <a:r>
                <a:rPr lang="es-ES" sz="1400" b="1" kern="0" dirty="0" smtClean="0"/>
                <a:t>Diseño</a:t>
              </a:r>
              <a:r>
                <a:rPr lang="es-ES" sz="1400" b="1" kern="0" dirty="0"/>
                <a:t>, financiamiento, construcción, conservación, explotación y transferencia del </a:t>
              </a:r>
              <a:r>
                <a:rPr lang="es-ES" sz="1400" b="1" kern="0" dirty="0" smtClean="0"/>
                <a:t>Terminal Portuario de </a:t>
              </a:r>
              <a:r>
                <a:rPr lang="es-ES" sz="1400" b="1" kern="0" dirty="0"/>
                <a:t>Salaverry</a:t>
              </a:r>
              <a:endParaRPr lang="es-PE" sz="1400" kern="0" dirty="0" smtClean="0"/>
            </a:p>
          </p:txBody>
        </p:sp>
        <p:sp>
          <p:nvSpPr>
            <p:cNvPr id="22" name="10 Rectángulo redondeado"/>
            <p:cNvSpPr/>
            <p:nvPr/>
          </p:nvSpPr>
          <p:spPr bwMode="auto">
            <a:xfrm>
              <a:off x="558611" y="2536728"/>
              <a:ext cx="2008800" cy="572436"/>
            </a:xfrm>
            <a:prstGeom prst="roundRect">
              <a:avLst>
                <a:gd name="adj" fmla="val 0"/>
              </a:avLst>
            </a:prstGeom>
            <a:solidFill>
              <a:schemeClr val="accent1"/>
            </a:solidFill>
            <a:ln w="9525">
              <a:noFill/>
              <a:miter lim="800000"/>
              <a:headEnd/>
              <a:tailEnd/>
            </a:ln>
          </p:spPr>
          <p:txBody>
            <a:bodyPr wrap="none" anchor="ctr"/>
            <a:lstStyle/>
            <a:p>
              <a:pPr algn="ctr"/>
              <a:r>
                <a:rPr lang="es-ES" sz="1400" b="1" dirty="0" smtClean="0">
                  <a:solidFill>
                    <a:schemeClr val="bg1"/>
                  </a:solidFill>
                </a:rPr>
                <a:t>Alcance</a:t>
              </a:r>
            </a:p>
          </p:txBody>
        </p:sp>
      </p:grpSp>
      <p:grpSp>
        <p:nvGrpSpPr>
          <p:cNvPr id="8" name="7 Grupo"/>
          <p:cNvGrpSpPr/>
          <p:nvPr/>
        </p:nvGrpSpPr>
        <p:grpSpPr>
          <a:xfrm>
            <a:off x="301899" y="4090490"/>
            <a:ext cx="9305723" cy="1483117"/>
            <a:chOff x="558611" y="3945836"/>
            <a:chExt cx="8792299" cy="1483117"/>
          </a:xfrm>
        </p:grpSpPr>
        <p:sp>
          <p:nvSpPr>
            <p:cNvPr id="23" name="Rectangle 3"/>
            <p:cNvSpPr txBox="1">
              <a:spLocks noChangeArrowheads="1"/>
            </p:cNvSpPr>
            <p:nvPr/>
          </p:nvSpPr>
          <p:spPr bwMode="auto">
            <a:xfrm>
              <a:off x="2953719" y="4002212"/>
              <a:ext cx="6397191" cy="142674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180975" lvl="0" indent="-180975" algn="just" fontAlgn="base">
                <a:spcAft>
                  <a:spcPct val="0"/>
                </a:spcAft>
                <a:buFont typeface="Arial" pitchFamily="34" charset="0"/>
                <a:buChar char="•"/>
                <a:defRPr/>
              </a:pPr>
              <a:r>
                <a:rPr kumimoji="0" lang="es-ES_tradnl" sz="1400" i="0" u="none" strike="noStrike" kern="0" cap="none" spc="0" normalizeH="0" baseline="0" noProof="0" dirty="0" smtClean="0">
                  <a:ln>
                    <a:noFill/>
                  </a:ln>
                  <a:effectLst/>
                  <a:uLnTx/>
                  <a:uFillTx/>
                </a:rPr>
                <a:t>Servicios estándar a la nave</a:t>
              </a:r>
              <a:r>
                <a:rPr kumimoji="0" lang="es-ES_tradnl" sz="1400" b="0" i="0" u="none" strike="noStrike" kern="0" cap="none" spc="0" normalizeH="0" baseline="0" noProof="0" dirty="0" smtClean="0">
                  <a:ln>
                    <a:noFill/>
                  </a:ln>
                  <a:effectLst/>
                  <a:uLnTx/>
                  <a:uFillTx/>
                </a:rPr>
                <a:t>:</a:t>
              </a:r>
              <a:r>
                <a:rPr kumimoji="0" lang="es-ES_tradnl" sz="1400" b="0" i="0" u="none" strike="noStrike" kern="0" cap="none" spc="0" normalizeH="0" noProof="0" dirty="0" smtClean="0">
                  <a:ln>
                    <a:noFill/>
                  </a:ln>
                  <a:effectLst/>
                  <a:uLnTx/>
                  <a:uFillTx/>
                </a:rPr>
                <a:t> </a:t>
              </a:r>
              <a:r>
                <a:rPr lang="es-ES" sz="1400" kern="0" dirty="0" smtClean="0"/>
                <a:t>Utilización </a:t>
              </a:r>
              <a:r>
                <a:rPr lang="es-ES" sz="1400" kern="0" dirty="0"/>
                <a:t>de los amarraderos del </a:t>
              </a:r>
              <a:r>
                <a:rPr lang="es-ES" sz="1400" kern="0" dirty="0" smtClean="0"/>
                <a:t>Terminal y Servicios </a:t>
              </a:r>
              <a:r>
                <a:rPr lang="es-ES" sz="1400" kern="0" dirty="0"/>
                <a:t>de acceso a los buques</a:t>
              </a:r>
            </a:p>
            <a:p>
              <a:pPr marL="180975" marR="0" lvl="0" indent="-180975" algn="just" defTabSz="914400" rtl="0" eaLnBrk="1" fontAlgn="base" latinLnBrk="0" hangingPunct="1">
                <a:spcAft>
                  <a:spcPct val="0"/>
                </a:spcAft>
                <a:buClrTx/>
                <a:buSzTx/>
                <a:buFont typeface="Arial" pitchFamily="34" charset="0"/>
                <a:buChar char="•"/>
                <a:tabLst/>
                <a:defRPr/>
              </a:pPr>
              <a:r>
                <a:rPr lang="es-ES_tradnl" sz="1400" kern="0" dirty="0" smtClean="0"/>
                <a:t>Servicios estándar a la carga</a:t>
              </a:r>
            </a:p>
            <a:p>
              <a:pPr marL="180975" marR="0" lvl="0" indent="-180975" algn="just" defTabSz="914400" rtl="0" eaLnBrk="1" fontAlgn="base" latinLnBrk="0" hangingPunct="1">
                <a:spcAft>
                  <a:spcPct val="0"/>
                </a:spcAft>
                <a:buClrTx/>
                <a:buSzTx/>
                <a:buFont typeface="Arial" pitchFamily="34" charset="0"/>
                <a:buChar char="•"/>
                <a:tabLst/>
                <a:defRPr/>
              </a:pPr>
              <a:r>
                <a:rPr lang="es-ES_tradnl" sz="1400" kern="0" dirty="0" smtClean="0"/>
                <a:t>Servicios estándar a los pasajeros</a:t>
              </a:r>
            </a:p>
            <a:p>
              <a:pPr marL="180975" marR="0" lvl="0" indent="-180975" algn="just" defTabSz="914400" rtl="0" eaLnBrk="1" fontAlgn="base" latinLnBrk="0" hangingPunct="1">
                <a:spcAft>
                  <a:spcPct val="0"/>
                </a:spcAft>
                <a:buClrTx/>
                <a:buSzTx/>
                <a:buFont typeface="Arial" pitchFamily="34" charset="0"/>
                <a:buChar char="•"/>
                <a:tabLst/>
                <a:defRPr/>
              </a:pPr>
              <a:r>
                <a:rPr lang="es-ES_tradnl" sz="1400" kern="0" dirty="0" smtClean="0"/>
                <a:t>Servicios especiales </a:t>
              </a:r>
              <a:endParaRPr kumimoji="0" lang="es-ES_tradnl" sz="1400" b="1" i="0" u="none" strike="noStrike" kern="0" cap="none" spc="0" normalizeH="0" baseline="0" noProof="0" dirty="0" smtClean="0">
                <a:ln>
                  <a:noFill/>
                </a:ln>
                <a:effectLst/>
                <a:uLnTx/>
                <a:uFillTx/>
              </a:endParaRPr>
            </a:p>
          </p:txBody>
        </p:sp>
        <p:sp>
          <p:nvSpPr>
            <p:cNvPr id="24" name="12 Rectángulo redondeado"/>
            <p:cNvSpPr/>
            <p:nvPr/>
          </p:nvSpPr>
          <p:spPr bwMode="auto">
            <a:xfrm>
              <a:off x="558611" y="3945836"/>
              <a:ext cx="2008800" cy="1426742"/>
            </a:xfrm>
            <a:prstGeom prst="roundRect">
              <a:avLst>
                <a:gd name="adj" fmla="val 0"/>
              </a:avLst>
            </a:prstGeom>
            <a:solidFill>
              <a:schemeClr val="accent1"/>
            </a:solidFill>
            <a:ln w="9525">
              <a:noFill/>
              <a:miter lim="800000"/>
              <a:headEnd/>
              <a:tailEnd/>
            </a:ln>
          </p:spPr>
          <p:txBody>
            <a:bodyPr wrap="none" anchor="ctr"/>
            <a:lstStyle/>
            <a:p>
              <a:pPr algn="ctr"/>
              <a:r>
                <a:rPr lang="es-ES" sz="1400" b="1" dirty="0" smtClean="0">
                  <a:solidFill>
                    <a:schemeClr val="bg1"/>
                  </a:solidFill>
                </a:rPr>
                <a:t>Servicios</a:t>
              </a:r>
            </a:p>
          </p:txBody>
        </p:sp>
      </p:grpSp>
      <p:grpSp>
        <p:nvGrpSpPr>
          <p:cNvPr id="7" name="6 Grupo"/>
          <p:cNvGrpSpPr/>
          <p:nvPr/>
        </p:nvGrpSpPr>
        <p:grpSpPr>
          <a:xfrm>
            <a:off x="301900" y="3246977"/>
            <a:ext cx="9305722" cy="540000"/>
            <a:chOff x="558611" y="3242179"/>
            <a:chExt cx="8792299" cy="540000"/>
          </a:xfrm>
        </p:grpSpPr>
        <p:sp>
          <p:nvSpPr>
            <p:cNvPr id="28" name="Rectangle 3"/>
            <p:cNvSpPr txBox="1">
              <a:spLocks noChangeArrowheads="1"/>
            </p:cNvSpPr>
            <p:nvPr/>
          </p:nvSpPr>
          <p:spPr bwMode="auto">
            <a:xfrm>
              <a:off x="2953719" y="3321924"/>
              <a:ext cx="6397191" cy="38051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171450" marR="0" lvl="0" indent="-171450" algn="just" defTabSz="914400" rtl="0" eaLnBrk="1" fontAlgn="base" latinLnBrk="0" hangingPunct="1">
                <a:lnSpc>
                  <a:spcPct val="110000"/>
                </a:lnSpc>
                <a:spcBef>
                  <a:spcPct val="80000"/>
                </a:spcBef>
                <a:spcAft>
                  <a:spcPct val="0"/>
                </a:spcAft>
                <a:buClrTx/>
                <a:buSzTx/>
                <a:buFont typeface="Arial" pitchFamily="34" charset="0"/>
                <a:buChar char="•"/>
                <a:tabLst/>
                <a:defRPr/>
              </a:pPr>
              <a:r>
                <a:rPr lang="es-ES_tradnl" sz="1400" b="1" kern="0" dirty="0" smtClean="0"/>
                <a:t>30 años </a:t>
              </a:r>
              <a:r>
                <a:rPr lang="es-ES_tradnl" sz="1400" kern="0" dirty="0" smtClean="0"/>
                <a:t>desde la Fecha de suscripción del Contrato de Concesión</a:t>
              </a:r>
              <a:endParaRPr kumimoji="0" lang="es-ES_tradnl" sz="1400" i="0" u="none" strike="noStrike" kern="0" cap="none" spc="0" normalizeH="0" baseline="0" noProof="0" dirty="0" smtClean="0">
                <a:ln>
                  <a:noFill/>
                </a:ln>
                <a:effectLst/>
                <a:uLnTx/>
                <a:uFillTx/>
              </a:endParaRPr>
            </a:p>
          </p:txBody>
        </p:sp>
        <p:sp>
          <p:nvSpPr>
            <p:cNvPr id="29" name="14 Rectángulo redondeado"/>
            <p:cNvSpPr/>
            <p:nvPr/>
          </p:nvSpPr>
          <p:spPr bwMode="auto">
            <a:xfrm>
              <a:off x="558611" y="3242179"/>
              <a:ext cx="2008800" cy="540000"/>
            </a:xfrm>
            <a:prstGeom prst="roundRect">
              <a:avLst>
                <a:gd name="adj" fmla="val 0"/>
              </a:avLst>
            </a:prstGeom>
            <a:solidFill>
              <a:schemeClr val="accent1"/>
            </a:solidFill>
            <a:ln w="9525">
              <a:noFill/>
              <a:miter lim="800000"/>
              <a:headEnd/>
              <a:tailEnd/>
            </a:ln>
          </p:spPr>
          <p:txBody>
            <a:bodyPr wrap="none" anchor="ctr"/>
            <a:lstStyle/>
            <a:p>
              <a:pPr algn="ctr"/>
              <a:r>
                <a:rPr lang="es-ES" sz="1400" b="1" dirty="0" smtClean="0">
                  <a:solidFill>
                    <a:schemeClr val="bg1"/>
                  </a:solidFill>
                </a:rPr>
                <a:t>Plazo</a:t>
              </a:r>
            </a:p>
          </p:txBody>
        </p:sp>
      </p:grpSp>
      <p:grpSp>
        <p:nvGrpSpPr>
          <p:cNvPr id="5" name="4 Grupo"/>
          <p:cNvGrpSpPr/>
          <p:nvPr/>
        </p:nvGrpSpPr>
        <p:grpSpPr>
          <a:xfrm>
            <a:off x="297853" y="1437403"/>
            <a:ext cx="9452410" cy="757173"/>
            <a:chOff x="558611" y="1937890"/>
            <a:chExt cx="8930893" cy="757173"/>
          </a:xfrm>
        </p:grpSpPr>
        <p:sp>
          <p:nvSpPr>
            <p:cNvPr id="30" name="14 Rectángulo redondeado"/>
            <p:cNvSpPr/>
            <p:nvPr/>
          </p:nvSpPr>
          <p:spPr bwMode="auto">
            <a:xfrm>
              <a:off x="558611" y="1937890"/>
              <a:ext cx="2008800" cy="757173"/>
            </a:xfrm>
            <a:prstGeom prst="roundRect">
              <a:avLst>
                <a:gd name="adj" fmla="val 0"/>
              </a:avLst>
            </a:prstGeom>
            <a:solidFill>
              <a:schemeClr val="accent1"/>
            </a:solidFill>
            <a:ln w="9525">
              <a:noFill/>
              <a:miter lim="800000"/>
              <a:headEnd/>
              <a:tailEnd/>
            </a:ln>
          </p:spPr>
          <p:txBody>
            <a:bodyPr wrap="none" anchor="ctr"/>
            <a:lstStyle/>
            <a:p>
              <a:pPr algn="ctr"/>
              <a:r>
                <a:rPr lang="es-ES" sz="1400" b="1" dirty="0" smtClean="0">
                  <a:solidFill>
                    <a:schemeClr val="bg1"/>
                  </a:solidFill>
                </a:rPr>
                <a:t>Concedente</a:t>
              </a:r>
            </a:p>
          </p:txBody>
        </p:sp>
        <p:sp>
          <p:nvSpPr>
            <p:cNvPr id="31" name="Rectangle 3"/>
            <p:cNvSpPr txBox="1">
              <a:spLocks noChangeArrowheads="1"/>
            </p:cNvSpPr>
            <p:nvPr/>
          </p:nvSpPr>
          <p:spPr bwMode="auto">
            <a:xfrm>
              <a:off x="2953719" y="1939614"/>
              <a:ext cx="6535785" cy="75372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171450" indent="-171450">
                <a:buFont typeface="Arial" pitchFamily="34" charset="0"/>
                <a:buChar char="•"/>
              </a:pPr>
              <a:r>
                <a:rPr lang="es-ES" sz="1400" kern="0" dirty="0"/>
                <a:t>E</a:t>
              </a:r>
              <a:r>
                <a:rPr lang="es-ES" sz="1400" kern="0" dirty="0" smtClean="0"/>
                <a:t>l </a:t>
              </a:r>
              <a:r>
                <a:rPr lang="es-ES" sz="1400" kern="0" dirty="0"/>
                <a:t>Estado de la República del </a:t>
              </a:r>
              <a:r>
                <a:rPr lang="es-ES" sz="1400" kern="0" dirty="0" smtClean="0"/>
                <a:t>Perú </a:t>
              </a:r>
              <a:r>
                <a:rPr lang="es-ES" sz="1400" kern="0" dirty="0"/>
                <a:t>quien actúa representado por el Ministerio de Transportes y Comunicaciones (MTC</a:t>
              </a:r>
              <a:r>
                <a:rPr lang="es-ES" sz="1400" kern="0" dirty="0" smtClean="0"/>
                <a:t>) y la Autoridad Portuaria Nacional (APN)</a:t>
              </a:r>
              <a:endParaRPr lang="es-ES_tradnl" sz="1400" kern="0" dirty="0" smtClean="0"/>
            </a:p>
          </p:txBody>
        </p:sp>
      </p:grpSp>
      <p:grpSp>
        <p:nvGrpSpPr>
          <p:cNvPr id="10" name="9 Grupo"/>
          <p:cNvGrpSpPr/>
          <p:nvPr/>
        </p:nvGrpSpPr>
        <p:grpSpPr>
          <a:xfrm>
            <a:off x="301900" y="5661248"/>
            <a:ext cx="9305722" cy="590460"/>
            <a:chOff x="558611" y="5646852"/>
            <a:chExt cx="8792299" cy="590460"/>
          </a:xfrm>
        </p:grpSpPr>
        <p:sp>
          <p:nvSpPr>
            <p:cNvPr id="33" name="Rectangle 3"/>
            <p:cNvSpPr txBox="1">
              <a:spLocks noChangeArrowheads="1"/>
            </p:cNvSpPr>
            <p:nvPr/>
          </p:nvSpPr>
          <p:spPr bwMode="auto">
            <a:xfrm>
              <a:off x="2953719" y="5646852"/>
              <a:ext cx="6397191" cy="5904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180975" indent="-180975" algn="just" fontAlgn="base">
                <a:lnSpc>
                  <a:spcPct val="110000"/>
                </a:lnSpc>
                <a:spcBef>
                  <a:spcPts val="600"/>
                </a:spcBef>
                <a:spcAft>
                  <a:spcPct val="0"/>
                </a:spcAft>
                <a:buFont typeface="Arial" pitchFamily="34" charset="0"/>
                <a:buChar char="•"/>
                <a:defRPr/>
              </a:pPr>
              <a:r>
                <a:rPr lang="es-ES" sz="1400" kern="0" dirty="0"/>
                <a:t>Asociación Público Privada </a:t>
              </a:r>
              <a:r>
                <a:rPr lang="es-ES" sz="1400" kern="0" dirty="0" smtClean="0"/>
                <a:t>Autofinanciada bajo la modalidad de Contrato </a:t>
              </a:r>
              <a:r>
                <a:rPr lang="es-ES" sz="1400" kern="0" dirty="0"/>
                <a:t>de </a:t>
              </a:r>
              <a:r>
                <a:rPr lang="es-ES" sz="1400" kern="0" dirty="0" smtClean="0"/>
                <a:t>Concesión</a:t>
              </a:r>
              <a:endParaRPr lang="es-ES_tradnl" sz="1400" b="1" kern="0" dirty="0" smtClean="0"/>
            </a:p>
          </p:txBody>
        </p:sp>
        <p:sp>
          <p:nvSpPr>
            <p:cNvPr id="34" name="14 Rectángulo redondeado"/>
            <p:cNvSpPr/>
            <p:nvPr/>
          </p:nvSpPr>
          <p:spPr bwMode="auto">
            <a:xfrm>
              <a:off x="558611" y="5672082"/>
              <a:ext cx="2008800" cy="540000"/>
            </a:xfrm>
            <a:prstGeom prst="roundRect">
              <a:avLst>
                <a:gd name="adj" fmla="val 0"/>
              </a:avLst>
            </a:prstGeom>
            <a:solidFill>
              <a:schemeClr val="accent1"/>
            </a:solidFill>
            <a:ln w="9525">
              <a:noFill/>
              <a:miter lim="800000"/>
              <a:headEnd/>
              <a:tailEnd/>
            </a:ln>
          </p:spPr>
          <p:txBody>
            <a:bodyPr wrap="square" anchor="ctr">
              <a:normAutofit/>
            </a:bodyPr>
            <a:lstStyle/>
            <a:p>
              <a:pPr algn="ctr"/>
              <a:r>
                <a:rPr lang="es-ES" sz="1400" b="1" dirty="0" smtClean="0">
                  <a:solidFill>
                    <a:schemeClr val="bg1"/>
                  </a:solidFill>
                </a:rPr>
                <a:t>Modalidad Contractual</a:t>
              </a:r>
            </a:p>
          </p:txBody>
        </p:sp>
      </p:grpSp>
      <p:sp>
        <p:nvSpPr>
          <p:cNvPr id="26" name="25 Rectángulo"/>
          <p:cNvSpPr/>
          <p:nvPr/>
        </p:nvSpPr>
        <p:spPr>
          <a:xfrm>
            <a:off x="297852" y="980728"/>
            <a:ext cx="4295107"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es-ES" sz="1400" b="1" dirty="0">
                <a:solidFill>
                  <a:schemeClr val="accent1"/>
                </a:solidFill>
              </a:rPr>
              <a:t>Principales Características de la Concesión</a:t>
            </a:r>
          </a:p>
        </p:txBody>
      </p:sp>
      <p:cxnSp>
        <p:nvCxnSpPr>
          <p:cNvPr id="27" name="26 Conector recto"/>
          <p:cNvCxnSpPr/>
          <p:nvPr/>
        </p:nvCxnSpPr>
        <p:spPr>
          <a:xfrm>
            <a:off x="272480" y="1268760"/>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416496" y="6420954"/>
            <a:ext cx="8814721" cy="338554"/>
          </a:xfrm>
          <a:prstGeom prst="rect">
            <a:avLst/>
          </a:prstGeom>
          <a:noFill/>
        </p:spPr>
        <p:txBody>
          <a:bodyPr wrap="none" rtlCol="0">
            <a:spAutoFit/>
          </a:bodyPr>
          <a:lstStyle/>
          <a:p>
            <a:r>
              <a:rPr lang="es-ES" sz="1600" i="1" dirty="0" smtClean="0"/>
              <a:t>* Integrado por las empresas TRAMARSA y NAVIERA TRAMARSA, ambas del Grupo Romero.</a:t>
            </a:r>
            <a:endParaRPr lang="es-ES" sz="1600" i="1" dirty="0"/>
          </a:p>
        </p:txBody>
      </p:sp>
    </p:spTree>
    <p:extLst>
      <p:ext uri="{BB962C8B-B14F-4D97-AF65-F5344CB8AC3E}">
        <p14:creationId xmlns:p14="http://schemas.microsoft.com/office/powerpoint/2010/main" val="23306066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272480" y="274638"/>
            <a:ext cx="9361040" cy="633412"/>
          </a:xfrm>
        </p:spPr>
        <p:txBody>
          <a:bodyPr/>
          <a:lstStyle/>
          <a:p>
            <a:r>
              <a:rPr lang="es-ES" dirty="0" smtClean="0"/>
              <a:t>La ejecución del proyecto ofrece una solución clara a la operatividad y la capacidad de crecimiento del tráfico…</a:t>
            </a:r>
            <a:endParaRPr lang="en-US" dirty="0"/>
          </a:p>
        </p:txBody>
      </p:sp>
      <p:sp>
        <p:nvSpPr>
          <p:cNvPr id="4" name="3 Marcador de texto"/>
          <p:cNvSpPr>
            <a:spLocks noGrp="1"/>
          </p:cNvSpPr>
          <p:nvPr>
            <p:ph type="body" sz="quarter" idx="13"/>
          </p:nvPr>
        </p:nvSpPr>
        <p:spPr/>
        <p:txBody>
          <a:bodyPr/>
          <a:lstStyle/>
          <a:p>
            <a:r>
              <a:rPr lang="es-ES" dirty="0"/>
              <a:t>Presentación de promoción</a:t>
            </a:r>
          </a:p>
        </p:txBody>
      </p:sp>
      <p:sp>
        <p:nvSpPr>
          <p:cNvPr id="21" name="20 Rectángulo"/>
          <p:cNvSpPr/>
          <p:nvPr/>
        </p:nvSpPr>
        <p:spPr>
          <a:xfrm>
            <a:off x="297852" y="1124744"/>
            <a:ext cx="6167316"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Fundamentos</a:t>
            </a:r>
            <a:endParaRPr lang="es-ES" sz="1400" b="1" dirty="0">
              <a:solidFill>
                <a:schemeClr val="accent1"/>
              </a:solidFill>
            </a:endParaRPr>
          </a:p>
        </p:txBody>
      </p:sp>
      <p:cxnSp>
        <p:nvCxnSpPr>
          <p:cNvPr id="22" name="21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2" name="31 Rectángulo"/>
          <p:cNvSpPr/>
          <p:nvPr/>
        </p:nvSpPr>
        <p:spPr>
          <a:xfrm>
            <a:off x="848544" y="1916832"/>
            <a:ext cx="8352928" cy="52578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285750" indent="-285750" algn="just">
              <a:spcBef>
                <a:spcPts val="3000"/>
              </a:spcBef>
              <a:buFont typeface="Arial" panose="020B0604020202020204" pitchFamily="34" charset="0"/>
              <a:buChar char="•"/>
            </a:pPr>
            <a:r>
              <a:rPr lang="es-ES" sz="1400" b="1" dirty="0">
                <a:solidFill>
                  <a:schemeClr val="tx1"/>
                </a:solidFill>
              </a:rPr>
              <a:t>Solución estable de dragado </a:t>
            </a:r>
            <a:r>
              <a:rPr lang="es-ES" sz="1400" dirty="0">
                <a:solidFill>
                  <a:schemeClr val="tx1"/>
                </a:solidFill>
              </a:rPr>
              <a:t>para el mantenimiento de la profundidad operativa a -10.5 </a:t>
            </a:r>
            <a:r>
              <a:rPr lang="es-ES" sz="1400" dirty="0" smtClean="0">
                <a:solidFill>
                  <a:schemeClr val="tx1"/>
                </a:solidFill>
              </a:rPr>
              <a:t>m, dragado incluido en tarifa, con posibilidad de llegar a -14.0 m</a:t>
            </a:r>
            <a:endParaRPr lang="es-ES" sz="1400" dirty="0">
              <a:solidFill>
                <a:schemeClr val="tx1"/>
              </a:solidFill>
            </a:endParaRPr>
          </a:p>
        </p:txBody>
      </p:sp>
      <p:sp>
        <p:nvSpPr>
          <p:cNvPr id="15" name="14 Rectángulo"/>
          <p:cNvSpPr/>
          <p:nvPr/>
        </p:nvSpPr>
        <p:spPr>
          <a:xfrm>
            <a:off x="0" y="5805264"/>
            <a:ext cx="9906000" cy="576000"/>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s-ES" sz="1400" dirty="0"/>
              <a:t>…mediante una solución estable de dragado, </a:t>
            </a:r>
            <a:r>
              <a:rPr lang="es-ES" sz="1400" dirty="0" smtClean="0"/>
              <a:t>mejora de la </a:t>
            </a:r>
            <a:r>
              <a:rPr lang="es-ES" sz="1400" dirty="0"/>
              <a:t>obra marítima y mecanización progresiva de la operación conforme al crecimiento experimentado del tráfico</a:t>
            </a:r>
          </a:p>
        </p:txBody>
      </p:sp>
      <p:sp>
        <p:nvSpPr>
          <p:cNvPr id="27" name="26 Rectángulo"/>
          <p:cNvSpPr/>
          <p:nvPr/>
        </p:nvSpPr>
        <p:spPr>
          <a:xfrm>
            <a:off x="848544" y="2566812"/>
            <a:ext cx="8352928" cy="52578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285750" indent="-285750" algn="just">
              <a:spcBef>
                <a:spcPts val="3000"/>
              </a:spcBef>
              <a:buFont typeface="Arial" panose="020B0604020202020204" pitchFamily="34" charset="0"/>
              <a:buChar char="•"/>
            </a:pPr>
            <a:r>
              <a:rPr lang="es-ES" sz="1400" b="1" dirty="0" smtClean="0">
                <a:solidFill>
                  <a:schemeClr val="tx1"/>
                </a:solidFill>
              </a:rPr>
              <a:t>Incremento de la capacidad operativa del puerto </a:t>
            </a:r>
            <a:r>
              <a:rPr lang="es-ES" sz="1400" dirty="0" smtClean="0">
                <a:solidFill>
                  <a:schemeClr val="tx1"/>
                </a:solidFill>
              </a:rPr>
              <a:t>para asumir el incremento de tráfico previsto</a:t>
            </a:r>
          </a:p>
          <a:p>
            <a:pPr marL="615950" indent="-285750" algn="just">
              <a:spcBef>
                <a:spcPts val="1200"/>
              </a:spcBef>
              <a:buFont typeface="Arial" panose="020B0604020202020204" pitchFamily="34" charset="0"/>
              <a:buChar char="•"/>
            </a:pPr>
            <a:r>
              <a:rPr lang="es-ES" sz="1400" dirty="0" smtClean="0">
                <a:solidFill>
                  <a:schemeClr val="tx1"/>
                </a:solidFill>
              </a:rPr>
              <a:t>Reparación y puesta a punto de la infraestructura actual para reducir el downtime del puerto</a:t>
            </a:r>
          </a:p>
          <a:p>
            <a:pPr marL="615950" indent="-285750" algn="just">
              <a:spcBef>
                <a:spcPts val="1200"/>
              </a:spcBef>
              <a:buFont typeface="Arial" panose="020B0604020202020204" pitchFamily="34" charset="0"/>
              <a:buChar char="•"/>
            </a:pPr>
            <a:r>
              <a:rPr lang="es-ES" sz="1400" dirty="0" smtClean="0">
                <a:solidFill>
                  <a:schemeClr val="tx1"/>
                </a:solidFill>
              </a:rPr>
              <a:t>Modernización del equipamiento </a:t>
            </a:r>
            <a:r>
              <a:rPr lang="es-ES" sz="1400" dirty="0">
                <a:solidFill>
                  <a:schemeClr val="tx1"/>
                </a:solidFill>
              </a:rPr>
              <a:t>portuario </a:t>
            </a:r>
            <a:endParaRPr lang="es-ES" sz="1400" dirty="0" smtClean="0">
              <a:solidFill>
                <a:schemeClr val="tx1"/>
              </a:solidFill>
            </a:endParaRPr>
          </a:p>
          <a:p>
            <a:pPr marL="615950" indent="-285750" algn="just">
              <a:spcBef>
                <a:spcPts val="1200"/>
              </a:spcBef>
              <a:buFont typeface="Arial" panose="020B0604020202020204" pitchFamily="34" charset="0"/>
              <a:buChar char="•"/>
            </a:pPr>
            <a:r>
              <a:rPr lang="es-ES" sz="1400" dirty="0" smtClean="0">
                <a:solidFill>
                  <a:schemeClr val="tx1"/>
                </a:solidFill>
              </a:rPr>
              <a:t>Dotación de instalaciones de almacenaje para implementar un modelo eficiente de operación</a:t>
            </a:r>
          </a:p>
          <a:p>
            <a:pPr marL="615950" indent="-285750" algn="just">
              <a:spcBef>
                <a:spcPts val="1200"/>
              </a:spcBef>
              <a:buFont typeface="Arial" panose="020B0604020202020204" pitchFamily="34" charset="0"/>
              <a:buChar char="•"/>
            </a:pPr>
            <a:r>
              <a:rPr lang="es-ES" sz="1400" dirty="0" smtClean="0">
                <a:solidFill>
                  <a:schemeClr val="tx1"/>
                </a:solidFill>
              </a:rPr>
              <a:t>Construcción de nueva dársena interior</a:t>
            </a:r>
          </a:p>
          <a:p>
            <a:pPr marL="615950" indent="-285750" algn="just">
              <a:spcBef>
                <a:spcPts val="1200"/>
              </a:spcBef>
              <a:buFont typeface="Arial" panose="020B0604020202020204" pitchFamily="34" charset="0"/>
              <a:buChar char="•"/>
            </a:pPr>
            <a:r>
              <a:rPr lang="es-ES" sz="1400" dirty="0" smtClean="0">
                <a:solidFill>
                  <a:schemeClr val="tx1"/>
                </a:solidFill>
              </a:rPr>
              <a:t>Desarrollo </a:t>
            </a:r>
            <a:r>
              <a:rPr lang="es-ES" sz="1400" dirty="0">
                <a:solidFill>
                  <a:schemeClr val="tx1"/>
                </a:solidFill>
              </a:rPr>
              <a:t>en etapas de sistemas especializados de operación para las principales </a:t>
            </a:r>
            <a:r>
              <a:rPr lang="es-ES" sz="1400" dirty="0" smtClean="0">
                <a:solidFill>
                  <a:schemeClr val="tx1"/>
                </a:solidFill>
              </a:rPr>
              <a:t>cargas</a:t>
            </a:r>
            <a:endParaRPr lang="es-ES" sz="1400" dirty="0">
              <a:solidFill>
                <a:schemeClr val="tx1"/>
              </a:solidFill>
            </a:endParaRPr>
          </a:p>
        </p:txBody>
      </p:sp>
      <p:sp>
        <p:nvSpPr>
          <p:cNvPr id="30" name="29 Rectángulo"/>
          <p:cNvSpPr/>
          <p:nvPr/>
        </p:nvSpPr>
        <p:spPr>
          <a:xfrm>
            <a:off x="848544" y="4943076"/>
            <a:ext cx="8352928" cy="52578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285750" indent="-285750" algn="just">
              <a:spcBef>
                <a:spcPts val="3000"/>
              </a:spcBef>
              <a:buFont typeface="Arial" panose="020B0604020202020204" pitchFamily="34" charset="0"/>
              <a:buChar char="•"/>
            </a:pPr>
            <a:r>
              <a:rPr lang="es-ES" sz="1400" b="1" dirty="0" smtClean="0">
                <a:solidFill>
                  <a:schemeClr val="tx1"/>
                </a:solidFill>
              </a:rPr>
              <a:t>Propuesta laboral </a:t>
            </a:r>
            <a:r>
              <a:rPr lang="es-ES" sz="1400" dirty="0" smtClean="0">
                <a:solidFill>
                  <a:schemeClr val="tx1"/>
                </a:solidFill>
              </a:rPr>
              <a:t>para asumir a toda la planilla de </a:t>
            </a:r>
            <a:r>
              <a:rPr lang="es-ES" sz="1400" b="1" dirty="0" smtClean="0">
                <a:solidFill>
                  <a:schemeClr val="tx1"/>
                </a:solidFill>
              </a:rPr>
              <a:t>trabajadores de la ENAPU</a:t>
            </a:r>
            <a:endParaRPr lang="es-ES" sz="1400" b="1" dirty="0">
              <a:solidFill>
                <a:schemeClr val="tx1"/>
              </a:solidFill>
            </a:endParaRPr>
          </a:p>
        </p:txBody>
      </p:sp>
      <p:sp>
        <p:nvSpPr>
          <p:cNvPr id="31" name="30 Elipse"/>
          <p:cNvSpPr/>
          <p:nvPr/>
        </p:nvSpPr>
        <p:spPr>
          <a:xfrm>
            <a:off x="764632" y="1916832"/>
            <a:ext cx="288000" cy="286522"/>
          </a:xfrm>
          <a:prstGeom prst="ellipse">
            <a:avLst/>
          </a:prstGeom>
          <a:solidFill>
            <a:schemeClr val="accent1"/>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n-US" sz="1200" b="1" dirty="0" smtClean="0">
                <a:solidFill>
                  <a:schemeClr val="bg1"/>
                </a:solidFill>
              </a:rPr>
              <a:t>1</a:t>
            </a:r>
            <a:endParaRPr lang="en-US" sz="1200" b="1" dirty="0">
              <a:solidFill>
                <a:schemeClr val="bg1"/>
              </a:solidFill>
            </a:endParaRPr>
          </a:p>
        </p:txBody>
      </p:sp>
      <p:sp>
        <p:nvSpPr>
          <p:cNvPr id="33" name="32 Elipse"/>
          <p:cNvSpPr/>
          <p:nvPr/>
        </p:nvSpPr>
        <p:spPr>
          <a:xfrm>
            <a:off x="764632" y="2566812"/>
            <a:ext cx="288000" cy="286522"/>
          </a:xfrm>
          <a:prstGeom prst="ellipse">
            <a:avLst/>
          </a:prstGeom>
          <a:solidFill>
            <a:schemeClr val="accent1"/>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n-US" sz="1200" b="1" dirty="0" smtClean="0">
                <a:solidFill>
                  <a:schemeClr val="bg1"/>
                </a:solidFill>
              </a:rPr>
              <a:t>2</a:t>
            </a:r>
            <a:endParaRPr lang="en-US" sz="1200" b="1" dirty="0">
              <a:solidFill>
                <a:schemeClr val="bg1"/>
              </a:solidFill>
            </a:endParaRPr>
          </a:p>
        </p:txBody>
      </p:sp>
      <p:sp>
        <p:nvSpPr>
          <p:cNvPr id="37" name="36 Elipse"/>
          <p:cNvSpPr/>
          <p:nvPr/>
        </p:nvSpPr>
        <p:spPr>
          <a:xfrm>
            <a:off x="764632" y="4943076"/>
            <a:ext cx="288000" cy="286522"/>
          </a:xfrm>
          <a:prstGeom prst="ellipse">
            <a:avLst/>
          </a:prstGeom>
          <a:solidFill>
            <a:schemeClr val="accent1"/>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n-US" sz="1200" b="1" dirty="0" smtClean="0">
                <a:solidFill>
                  <a:schemeClr val="bg1"/>
                </a:solidFill>
              </a:rPr>
              <a:t>3</a:t>
            </a:r>
            <a:endParaRPr lang="en-US" sz="1200" b="1" dirty="0">
              <a:solidFill>
                <a:schemeClr val="bg1"/>
              </a:solidFill>
            </a:endParaRPr>
          </a:p>
        </p:txBody>
      </p:sp>
    </p:spTree>
    <p:extLst>
      <p:ext uri="{BB962C8B-B14F-4D97-AF65-F5344CB8AC3E}">
        <p14:creationId xmlns:p14="http://schemas.microsoft.com/office/powerpoint/2010/main" val="284809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272480" y="274638"/>
            <a:ext cx="9361040" cy="633412"/>
          </a:xfrm>
        </p:spPr>
        <p:txBody>
          <a:bodyPr/>
          <a:lstStyle/>
          <a:p>
            <a:r>
              <a:rPr lang="es-ES" dirty="0" smtClean="0"/>
              <a:t>El Terminal de Salaverry se encuentra ubicado en el departamento de la Libertad a </a:t>
            </a:r>
            <a:r>
              <a:rPr lang="es-ES" dirty="0" smtClean="0"/>
              <a:t>pocos </a:t>
            </a:r>
            <a:r>
              <a:rPr lang="es-ES" dirty="0" smtClean="0"/>
              <a:t>kilómetros de Trujillo</a:t>
            </a:r>
            <a:endParaRPr lang="es-ES" dirty="0"/>
          </a:p>
        </p:txBody>
      </p:sp>
      <p:sp>
        <p:nvSpPr>
          <p:cNvPr id="5" name="4 Rectángulo"/>
          <p:cNvSpPr/>
          <p:nvPr/>
        </p:nvSpPr>
        <p:spPr>
          <a:xfrm>
            <a:off x="297852" y="1124744"/>
            <a:ext cx="4295107"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Localización del TP Salaverry</a:t>
            </a:r>
            <a:endParaRPr lang="es-ES" sz="1400" b="1" dirty="0">
              <a:solidFill>
                <a:schemeClr val="accent1"/>
              </a:solidFill>
            </a:endParaRPr>
          </a:p>
        </p:txBody>
      </p:sp>
      <p:cxnSp>
        <p:nvCxnSpPr>
          <p:cNvPr id="6" name="5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3 Marcador de texto"/>
          <p:cNvSpPr>
            <a:spLocks noGrp="1"/>
          </p:cNvSpPr>
          <p:nvPr>
            <p:ph type="body" sz="quarter" idx="13"/>
          </p:nvPr>
        </p:nvSpPr>
        <p:spPr>
          <a:xfrm>
            <a:off x="272480" y="98630"/>
            <a:ext cx="9361040" cy="188640"/>
          </a:xfrm>
        </p:spPr>
        <p:txBody>
          <a:bodyPr/>
          <a:lstStyle/>
          <a:p>
            <a:r>
              <a:rPr lang="es-ES" dirty="0"/>
              <a:t>Presentación de promoción</a:t>
            </a:r>
          </a:p>
        </p:txBody>
      </p:sp>
      <p:sp>
        <p:nvSpPr>
          <p:cNvPr id="229" name="228 Rectángulo"/>
          <p:cNvSpPr/>
          <p:nvPr/>
        </p:nvSpPr>
        <p:spPr>
          <a:xfrm>
            <a:off x="0" y="5805264"/>
            <a:ext cx="9906000" cy="576000"/>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s-ES" sz="1400" dirty="0" smtClean="0"/>
              <a:t>La región cuenta </a:t>
            </a:r>
            <a:r>
              <a:rPr lang="es-ES" sz="1400" dirty="0"/>
              <a:t>con un importante desarrollo agropecuario, minero y turístico</a:t>
            </a:r>
            <a:endParaRPr lang="en-US" sz="1400" dirty="0">
              <a:solidFill>
                <a:schemeClr val="bg1"/>
              </a:solidFill>
            </a:endParaRPr>
          </a:p>
        </p:txBody>
      </p:sp>
      <p:grpSp>
        <p:nvGrpSpPr>
          <p:cNvPr id="2" name="1 Grupo"/>
          <p:cNvGrpSpPr/>
          <p:nvPr/>
        </p:nvGrpSpPr>
        <p:grpSpPr>
          <a:xfrm>
            <a:off x="272480" y="1484784"/>
            <a:ext cx="4883720" cy="4147128"/>
            <a:chOff x="272480" y="1529940"/>
            <a:chExt cx="5204395" cy="4419437"/>
          </a:xfrm>
        </p:grpSpPr>
        <p:grpSp>
          <p:nvGrpSpPr>
            <p:cNvPr id="230" name="229 Grupo"/>
            <p:cNvGrpSpPr/>
            <p:nvPr/>
          </p:nvGrpSpPr>
          <p:grpSpPr>
            <a:xfrm>
              <a:off x="272480" y="1529940"/>
              <a:ext cx="5204395" cy="4419437"/>
              <a:chOff x="272480" y="1552575"/>
              <a:chExt cx="5670522" cy="4815260"/>
            </a:xfrm>
          </p:grpSpPr>
          <p:sp>
            <p:nvSpPr>
              <p:cNvPr id="231" name="230 Rectángulo"/>
              <p:cNvSpPr/>
              <p:nvPr/>
            </p:nvSpPr>
            <p:spPr>
              <a:xfrm>
                <a:off x="272480" y="1556792"/>
                <a:ext cx="5661595" cy="4805908"/>
              </a:xfrm>
              <a:prstGeom prst="rect">
                <a:avLst/>
              </a:prstGeom>
              <a:solidFill>
                <a:schemeClr val="accent2">
                  <a:lumMod val="40000"/>
                  <a:lumOff val="60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tx1"/>
                  </a:solidFill>
                </a:endParaRPr>
              </a:p>
            </p:txBody>
          </p:sp>
          <p:sp>
            <p:nvSpPr>
              <p:cNvPr id="232" name="231 Forma libre"/>
              <p:cNvSpPr/>
              <p:nvPr/>
            </p:nvSpPr>
            <p:spPr>
              <a:xfrm>
                <a:off x="410803" y="1553458"/>
                <a:ext cx="5526003" cy="4806086"/>
              </a:xfrm>
              <a:custGeom>
                <a:avLst/>
                <a:gdLst>
                  <a:gd name="connsiteX0" fmla="*/ 0 w 1071562"/>
                  <a:gd name="connsiteY0" fmla="*/ 0 h 2295525"/>
                  <a:gd name="connsiteX1" fmla="*/ 42862 w 1071562"/>
                  <a:gd name="connsiteY1" fmla="*/ 42862 h 2295525"/>
                  <a:gd name="connsiteX2" fmla="*/ 57150 w 1071562"/>
                  <a:gd name="connsiteY2" fmla="*/ 109537 h 2295525"/>
                  <a:gd name="connsiteX3" fmla="*/ 23812 w 1071562"/>
                  <a:gd name="connsiteY3" fmla="*/ 185737 h 2295525"/>
                  <a:gd name="connsiteX4" fmla="*/ 128587 w 1071562"/>
                  <a:gd name="connsiteY4" fmla="*/ 290512 h 2295525"/>
                  <a:gd name="connsiteX5" fmla="*/ 280987 w 1071562"/>
                  <a:gd name="connsiteY5" fmla="*/ 476250 h 2295525"/>
                  <a:gd name="connsiteX6" fmla="*/ 319087 w 1071562"/>
                  <a:gd name="connsiteY6" fmla="*/ 581025 h 2295525"/>
                  <a:gd name="connsiteX7" fmla="*/ 319087 w 1071562"/>
                  <a:gd name="connsiteY7" fmla="*/ 666750 h 2295525"/>
                  <a:gd name="connsiteX8" fmla="*/ 376237 w 1071562"/>
                  <a:gd name="connsiteY8" fmla="*/ 819150 h 2295525"/>
                  <a:gd name="connsiteX9" fmla="*/ 314325 w 1071562"/>
                  <a:gd name="connsiteY9" fmla="*/ 876300 h 2295525"/>
                  <a:gd name="connsiteX10" fmla="*/ 357187 w 1071562"/>
                  <a:gd name="connsiteY10" fmla="*/ 1023937 h 2295525"/>
                  <a:gd name="connsiteX11" fmla="*/ 395287 w 1071562"/>
                  <a:gd name="connsiteY11" fmla="*/ 1090612 h 2295525"/>
                  <a:gd name="connsiteX12" fmla="*/ 442912 w 1071562"/>
                  <a:gd name="connsiteY12" fmla="*/ 1147762 h 2295525"/>
                  <a:gd name="connsiteX13" fmla="*/ 447675 w 1071562"/>
                  <a:gd name="connsiteY13" fmla="*/ 1195387 h 2295525"/>
                  <a:gd name="connsiteX14" fmla="*/ 561975 w 1071562"/>
                  <a:gd name="connsiteY14" fmla="*/ 1323975 h 2295525"/>
                  <a:gd name="connsiteX15" fmla="*/ 666750 w 1071562"/>
                  <a:gd name="connsiteY15" fmla="*/ 1471612 h 2295525"/>
                  <a:gd name="connsiteX16" fmla="*/ 771525 w 1071562"/>
                  <a:gd name="connsiteY16" fmla="*/ 1647825 h 2295525"/>
                  <a:gd name="connsiteX17" fmla="*/ 762000 w 1071562"/>
                  <a:gd name="connsiteY17" fmla="*/ 1714500 h 2295525"/>
                  <a:gd name="connsiteX18" fmla="*/ 700087 w 1071562"/>
                  <a:gd name="connsiteY18" fmla="*/ 1757362 h 2295525"/>
                  <a:gd name="connsiteX19" fmla="*/ 666750 w 1071562"/>
                  <a:gd name="connsiteY19" fmla="*/ 1776412 h 2295525"/>
                  <a:gd name="connsiteX20" fmla="*/ 871537 w 1071562"/>
                  <a:gd name="connsiteY20" fmla="*/ 1966912 h 2295525"/>
                  <a:gd name="connsiteX21" fmla="*/ 909637 w 1071562"/>
                  <a:gd name="connsiteY21" fmla="*/ 2043112 h 2295525"/>
                  <a:gd name="connsiteX22" fmla="*/ 957262 w 1071562"/>
                  <a:gd name="connsiteY22" fmla="*/ 2176462 h 2295525"/>
                  <a:gd name="connsiteX23" fmla="*/ 1071562 w 1071562"/>
                  <a:gd name="connsiteY23" fmla="*/ 2295525 h 2295525"/>
                  <a:gd name="connsiteX0" fmla="*/ 0 w 3458542"/>
                  <a:gd name="connsiteY0" fmla="*/ 0 h 4679974"/>
                  <a:gd name="connsiteX1" fmla="*/ 42862 w 3458542"/>
                  <a:gd name="connsiteY1" fmla="*/ 42862 h 4679974"/>
                  <a:gd name="connsiteX2" fmla="*/ 57150 w 3458542"/>
                  <a:gd name="connsiteY2" fmla="*/ 109537 h 4679974"/>
                  <a:gd name="connsiteX3" fmla="*/ 23812 w 3458542"/>
                  <a:gd name="connsiteY3" fmla="*/ 185737 h 4679974"/>
                  <a:gd name="connsiteX4" fmla="*/ 128587 w 3458542"/>
                  <a:gd name="connsiteY4" fmla="*/ 290512 h 4679974"/>
                  <a:gd name="connsiteX5" fmla="*/ 280987 w 3458542"/>
                  <a:gd name="connsiteY5" fmla="*/ 476250 h 4679974"/>
                  <a:gd name="connsiteX6" fmla="*/ 319087 w 3458542"/>
                  <a:gd name="connsiteY6" fmla="*/ 581025 h 4679974"/>
                  <a:gd name="connsiteX7" fmla="*/ 319087 w 3458542"/>
                  <a:gd name="connsiteY7" fmla="*/ 666750 h 4679974"/>
                  <a:gd name="connsiteX8" fmla="*/ 376237 w 3458542"/>
                  <a:gd name="connsiteY8" fmla="*/ 819150 h 4679974"/>
                  <a:gd name="connsiteX9" fmla="*/ 314325 w 3458542"/>
                  <a:gd name="connsiteY9" fmla="*/ 876300 h 4679974"/>
                  <a:gd name="connsiteX10" fmla="*/ 357187 w 3458542"/>
                  <a:gd name="connsiteY10" fmla="*/ 1023937 h 4679974"/>
                  <a:gd name="connsiteX11" fmla="*/ 395287 w 3458542"/>
                  <a:gd name="connsiteY11" fmla="*/ 1090612 h 4679974"/>
                  <a:gd name="connsiteX12" fmla="*/ 442912 w 3458542"/>
                  <a:gd name="connsiteY12" fmla="*/ 1147762 h 4679974"/>
                  <a:gd name="connsiteX13" fmla="*/ 447675 w 3458542"/>
                  <a:gd name="connsiteY13" fmla="*/ 1195387 h 4679974"/>
                  <a:gd name="connsiteX14" fmla="*/ 561975 w 3458542"/>
                  <a:gd name="connsiteY14" fmla="*/ 1323975 h 4679974"/>
                  <a:gd name="connsiteX15" fmla="*/ 666750 w 3458542"/>
                  <a:gd name="connsiteY15" fmla="*/ 1471612 h 4679974"/>
                  <a:gd name="connsiteX16" fmla="*/ 771525 w 3458542"/>
                  <a:gd name="connsiteY16" fmla="*/ 1647825 h 4679974"/>
                  <a:gd name="connsiteX17" fmla="*/ 762000 w 3458542"/>
                  <a:gd name="connsiteY17" fmla="*/ 1714500 h 4679974"/>
                  <a:gd name="connsiteX18" fmla="*/ 700087 w 3458542"/>
                  <a:gd name="connsiteY18" fmla="*/ 1757362 h 4679974"/>
                  <a:gd name="connsiteX19" fmla="*/ 666750 w 3458542"/>
                  <a:gd name="connsiteY19" fmla="*/ 1776412 h 4679974"/>
                  <a:gd name="connsiteX20" fmla="*/ 871537 w 3458542"/>
                  <a:gd name="connsiteY20" fmla="*/ 1966912 h 4679974"/>
                  <a:gd name="connsiteX21" fmla="*/ 909637 w 3458542"/>
                  <a:gd name="connsiteY21" fmla="*/ 2043112 h 4679974"/>
                  <a:gd name="connsiteX22" fmla="*/ 957262 w 3458542"/>
                  <a:gd name="connsiteY22" fmla="*/ 2176462 h 4679974"/>
                  <a:gd name="connsiteX23" fmla="*/ 3458542 w 3458542"/>
                  <a:gd name="connsiteY23" fmla="*/ 4679974 h 4679974"/>
                  <a:gd name="connsiteX0" fmla="*/ 0 w 2753692"/>
                  <a:gd name="connsiteY0" fmla="*/ 0 h 4921274"/>
                  <a:gd name="connsiteX1" fmla="*/ 42862 w 2753692"/>
                  <a:gd name="connsiteY1" fmla="*/ 42862 h 4921274"/>
                  <a:gd name="connsiteX2" fmla="*/ 57150 w 2753692"/>
                  <a:gd name="connsiteY2" fmla="*/ 109537 h 4921274"/>
                  <a:gd name="connsiteX3" fmla="*/ 23812 w 2753692"/>
                  <a:gd name="connsiteY3" fmla="*/ 185737 h 4921274"/>
                  <a:gd name="connsiteX4" fmla="*/ 128587 w 2753692"/>
                  <a:gd name="connsiteY4" fmla="*/ 290512 h 4921274"/>
                  <a:gd name="connsiteX5" fmla="*/ 280987 w 2753692"/>
                  <a:gd name="connsiteY5" fmla="*/ 476250 h 4921274"/>
                  <a:gd name="connsiteX6" fmla="*/ 319087 w 2753692"/>
                  <a:gd name="connsiteY6" fmla="*/ 581025 h 4921274"/>
                  <a:gd name="connsiteX7" fmla="*/ 319087 w 2753692"/>
                  <a:gd name="connsiteY7" fmla="*/ 666750 h 4921274"/>
                  <a:gd name="connsiteX8" fmla="*/ 376237 w 2753692"/>
                  <a:gd name="connsiteY8" fmla="*/ 819150 h 4921274"/>
                  <a:gd name="connsiteX9" fmla="*/ 314325 w 2753692"/>
                  <a:gd name="connsiteY9" fmla="*/ 876300 h 4921274"/>
                  <a:gd name="connsiteX10" fmla="*/ 357187 w 2753692"/>
                  <a:gd name="connsiteY10" fmla="*/ 1023937 h 4921274"/>
                  <a:gd name="connsiteX11" fmla="*/ 395287 w 2753692"/>
                  <a:gd name="connsiteY11" fmla="*/ 1090612 h 4921274"/>
                  <a:gd name="connsiteX12" fmla="*/ 442912 w 2753692"/>
                  <a:gd name="connsiteY12" fmla="*/ 1147762 h 4921274"/>
                  <a:gd name="connsiteX13" fmla="*/ 447675 w 2753692"/>
                  <a:gd name="connsiteY13" fmla="*/ 1195387 h 4921274"/>
                  <a:gd name="connsiteX14" fmla="*/ 561975 w 2753692"/>
                  <a:gd name="connsiteY14" fmla="*/ 1323975 h 4921274"/>
                  <a:gd name="connsiteX15" fmla="*/ 666750 w 2753692"/>
                  <a:gd name="connsiteY15" fmla="*/ 1471612 h 4921274"/>
                  <a:gd name="connsiteX16" fmla="*/ 771525 w 2753692"/>
                  <a:gd name="connsiteY16" fmla="*/ 1647825 h 4921274"/>
                  <a:gd name="connsiteX17" fmla="*/ 762000 w 2753692"/>
                  <a:gd name="connsiteY17" fmla="*/ 1714500 h 4921274"/>
                  <a:gd name="connsiteX18" fmla="*/ 700087 w 2753692"/>
                  <a:gd name="connsiteY18" fmla="*/ 1757362 h 4921274"/>
                  <a:gd name="connsiteX19" fmla="*/ 666750 w 2753692"/>
                  <a:gd name="connsiteY19" fmla="*/ 1776412 h 4921274"/>
                  <a:gd name="connsiteX20" fmla="*/ 871537 w 2753692"/>
                  <a:gd name="connsiteY20" fmla="*/ 1966912 h 4921274"/>
                  <a:gd name="connsiteX21" fmla="*/ 909637 w 2753692"/>
                  <a:gd name="connsiteY21" fmla="*/ 2043112 h 4921274"/>
                  <a:gd name="connsiteX22" fmla="*/ 957262 w 2753692"/>
                  <a:gd name="connsiteY22" fmla="*/ 2176462 h 4921274"/>
                  <a:gd name="connsiteX23" fmla="*/ 2753692 w 2753692"/>
                  <a:gd name="connsiteY23" fmla="*/ 4921274 h 4921274"/>
                  <a:gd name="connsiteX0" fmla="*/ 0 w 2753692"/>
                  <a:gd name="connsiteY0" fmla="*/ 0 h 4921274"/>
                  <a:gd name="connsiteX1" fmla="*/ 42862 w 2753692"/>
                  <a:gd name="connsiteY1" fmla="*/ 42862 h 4921274"/>
                  <a:gd name="connsiteX2" fmla="*/ 57150 w 2753692"/>
                  <a:gd name="connsiteY2" fmla="*/ 109537 h 4921274"/>
                  <a:gd name="connsiteX3" fmla="*/ 23812 w 2753692"/>
                  <a:gd name="connsiteY3" fmla="*/ 185737 h 4921274"/>
                  <a:gd name="connsiteX4" fmla="*/ 128587 w 2753692"/>
                  <a:gd name="connsiteY4" fmla="*/ 290512 h 4921274"/>
                  <a:gd name="connsiteX5" fmla="*/ 280987 w 2753692"/>
                  <a:gd name="connsiteY5" fmla="*/ 476250 h 4921274"/>
                  <a:gd name="connsiteX6" fmla="*/ 319087 w 2753692"/>
                  <a:gd name="connsiteY6" fmla="*/ 581025 h 4921274"/>
                  <a:gd name="connsiteX7" fmla="*/ 319087 w 2753692"/>
                  <a:gd name="connsiteY7" fmla="*/ 666750 h 4921274"/>
                  <a:gd name="connsiteX8" fmla="*/ 376237 w 2753692"/>
                  <a:gd name="connsiteY8" fmla="*/ 819150 h 4921274"/>
                  <a:gd name="connsiteX9" fmla="*/ 314325 w 2753692"/>
                  <a:gd name="connsiteY9" fmla="*/ 876300 h 4921274"/>
                  <a:gd name="connsiteX10" fmla="*/ 357187 w 2753692"/>
                  <a:gd name="connsiteY10" fmla="*/ 1023937 h 4921274"/>
                  <a:gd name="connsiteX11" fmla="*/ 395287 w 2753692"/>
                  <a:gd name="connsiteY11" fmla="*/ 1090612 h 4921274"/>
                  <a:gd name="connsiteX12" fmla="*/ 442912 w 2753692"/>
                  <a:gd name="connsiteY12" fmla="*/ 1147762 h 4921274"/>
                  <a:gd name="connsiteX13" fmla="*/ 447675 w 2753692"/>
                  <a:gd name="connsiteY13" fmla="*/ 1195387 h 4921274"/>
                  <a:gd name="connsiteX14" fmla="*/ 561975 w 2753692"/>
                  <a:gd name="connsiteY14" fmla="*/ 1323975 h 4921274"/>
                  <a:gd name="connsiteX15" fmla="*/ 666750 w 2753692"/>
                  <a:gd name="connsiteY15" fmla="*/ 1471612 h 4921274"/>
                  <a:gd name="connsiteX16" fmla="*/ 771525 w 2753692"/>
                  <a:gd name="connsiteY16" fmla="*/ 1647825 h 4921274"/>
                  <a:gd name="connsiteX17" fmla="*/ 762000 w 2753692"/>
                  <a:gd name="connsiteY17" fmla="*/ 1714500 h 4921274"/>
                  <a:gd name="connsiteX18" fmla="*/ 700087 w 2753692"/>
                  <a:gd name="connsiteY18" fmla="*/ 1757362 h 4921274"/>
                  <a:gd name="connsiteX19" fmla="*/ 666750 w 2753692"/>
                  <a:gd name="connsiteY19" fmla="*/ 1776412 h 4921274"/>
                  <a:gd name="connsiteX20" fmla="*/ 871537 w 2753692"/>
                  <a:gd name="connsiteY20" fmla="*/ 1966912 h 4921274"/>
                  <a:gd name="connsiteX21" fmla="*/ 909637 w 2753692"/>
                  <a:gd name="connsiteY21" fmla="*/ 2043112 h 4921274"/>
                  <a:gd name="connsiteX22" fmla="*/ 957262 w 2753692"/>
                  <a:gd name="connsiteY22" fmla="*/ 2176462 h 4921274"/>
                  <a:gd name="connsiteX23" fmla="*/ 2199034 w 2753692"/>
                  <a:gd name="connsiteY23" fmla="*/ 3843237 h 4921274"/>
                  <a:gd name="connsiteX24" fmla="*/ 2753692 w 2753692"/>
                  <a:gd name="connsiteY24" fmla="*/ 4921274 h 4921274"/>
                  <a:gd name="connsiteX0" fmla="*/ 0 w 2753692"/>
                  <a:gd name="connsiteY0" fmla="*/ 0 h 4921274"/>
                  <a:gd name="connsiteX1" fmla="*/ 42862 w 2753692"/>
                  <a:gd name="connsiteY1" fmla="*/ 42862 h 4921274"/>
                  <a:gd name="connsiteX2" fmla="*/ 57150 w 2753692"/>
                  <a:gd name="connsiteY2" fmla="*/ 109537 h 4921274"/>
                  <a:gd name="connsiteX3" fmla="*/ 23812 w 2753692"/>
                  <a:gd name="connsiteY3" fmla="*/ 185737 h 4921274"/>
                  <a:gd name="connsiteX4" fmla="*/ 128587 w 2753692"/>
                  <a:gd name="connsiteY4" fmla="*/ 290512 h 4921274"/>
                  <a:gd name="connsiteX5" fmla="*/ 280987 w 2753692"/>
                  <a:gd name="connsiteY5" fmla="*/ 476250 h 4921274"/>
                  <a:gd name="connsiteX6" fmla="*/ 319087 w 2753692"/>
                  <a:gd name="connsiteY6" fmla="*/ 581025 h 4921274"/>
                  <a:gd name="connsiteX7" fmla="*/ 319087 w 2753692"/>
                  <a:gd name="connsiteY7" fmla="*/ 666750 h 4921274"/>
                  <a:gd name="connsiteX8" fmla="*/ 376237 w 2753692"/>
                  <a:gd name="connsiteY8" fmla="*/ 819150 h 4921274"/>
                  <a:gd name="connsiteX9" fmla="*/ 314325 w 2753692"/>
                  <a:gd name="connsiteY9" fmla="*/ 876300 h 4921274"/>
                  <a:gd name="connsiteX10" fmla="*/ 357187 w 2753692"/>
                  <a:gd name="connsiteY10" fmla="*/ 1023937 h 4921274"/>
                  <a:gd name="connsiteX11" fmla="*/ 395287 w 2753692"/>
                  <a:gd name="connsiteY11" fmla="*/ 1090612 h 4921274"/>
                  <a:gd name="connsiteX12" fmla="*/ 442912 w 2753692"/>
                  <a:gd name="connsiteY12" fmla="*/ 1147762 h 4921274"/>
                  <a:gd name="connsiteX13" fmla="*/ 447675 w 2753692"/>
                  <a:gd name="connsiteY13" fmla="*/ 1195387 h 4921274"/>
                  <a:gd name="connsiteX14" fmla="*/ 561975 w 2753692"/>
                  <a:gd name="connsiteY14" fmla="*/ 1323975 h 4921274"/>
                  <a:gd name="connsiteX15" fmla="*/ 666750 w 2753692"/>
                  <a:gd name="connsiteY15" fmla="*/ 1471612 h 4921274"/>
                  <a:gd name="connsiteX16" fmla="*/ 771525 w 2753692"/>
                  <a:gd name="connsiteY16" fmla="*/ 1647825 h 4921274"/>
                  <a:gd name="connsiteX17" fmla="*/ 762000 w 2753692"/>
                  <a:gd name="connsiteY17" fmla="*/ 1714500 h 4921274"/>
                  <a:gd name="connsiteX18" fmla="*/ 700087 w 2753692"/>
                  <a:gd name="connsiteY18" fmla="*/ 1757362 h 4921274"/>
                  <a:gd name="connsiteX19" fmla="*/ 666750 w 2753692"/>
                  <a:gd name="connsiteY19" fmla="*/ 1776412 h 4921274"/>
                  <a:gd name="connsiteX20" fmla="*/ 871537 w 2753692"/>
                  <a:gd name="connsiteY20" fmla="*/ 1966912 h 4921274"/>
                  <a:gd name="connsiteX21" fmla="*/ 909637 w 2753692"/>
                  <a:gd name="connsiteY21" fmla="*/ 2043112 h 4921274"/>
                  <a:gd name="connsiteX22" fmla="*/ 957262 w 2753692"/>
                  <a:gd name="connsiteY22" fmla="*/ 2176462 h 4921274"/>
                  <a:gd name="connsiteX23" fmla="*/ 2199034 w 2753692"/>
                  <a:gd name="connsiteY23" fmla="*/ 3843237 h 4921274"/>
                  <a:gd name="connsiteX24" fmla="*/ 2309812 w 2753692"/>
                  <a:gd name="connsiteY24" fmla="*/ 3986211 h 4921274"/>
                  <a:gd name="connsiteX25" fmla="*/ 2753692 w 2753692"/>
                  <a:gd name="connsiteY25" fmla="*/ 4921274 h 4921274"/>
                  <a:gd name="connsiteX0" fmla="*/ 0 w 2753692"/>
                  <a:gd name="connsiteY0" fmla="*/ 0 h 4921274"/>
                  <a:gd name="connsiteX1" fmla="*/ 42862 w 2753692"/>
                  <a:gd name="connsiteY1" fmla="*/ 42862 h 4921274"/>
                  <a:gd name="connsiteX2" fmla="*/ 57150 w 2753692"/>
                  <a:gd name="connsiteY2" fmla="*/ 109537 h 4921274"/>
                  <a:gd name="connsiteX3" fmla="*/ 23812 w 2753692"/>
                  <a:gd name="connsiteY3" fmla="*/ 185737 h 4921274"/>
                  <a:gd name="connsiteX4" fmla="*/ 128587 w 2753692"/>
                  <a:gd name="connsiteY4" fmla="*/ 290512 h 4921274"/>
                  <a:gd name="connsiteX5" fmla="*/ 280987 w 2753692"/>
                  <a:gd name="connsiteY5" fmla="*/ 476250 h 4921274"/>
                  <a:gd name="connsiteX6" fmla="*/ 319087 w 2753692"/>
                  <a:gd name="connsiteY6" fmla="*/ 581025 h 4921274"/>
                  <a:gd name="connsiteX7" fmla="*/ 319087 w 2753692"/>
                  <a:gd name="connsiteY7" fmla="*/ 666750 h 4921274"/>
                  <a:gd name="connsiteX8" fmla="*/ 376237 w 2753692"/>
                  <a:gd name="connsiteY8" fmla="*/ 819150 h 4921274"/>
                  <a:gd name="connsiteX9" fmla="*/ 314325 w 2753692"/>
                  <a:gd name="connsiteY9" fmla="*/ 876300 h 4921274"/>
                  <a:gd name="connsiteX10" fmla="*/ 357187 w 2753692"/>
                  <a:gd name="connsiteY10" fmla="*/ 1023937 h 4921274"/>
                  <a:gd name="connsiteX11" fmla="*/ 395287 w 2753692"/>
                  <a:gd name="connsiteY11" fmla="*/ 1090612 h 4921274"/>
                  <a:gd name="connsiteX12" fmla="*/ 442912 w 2753692"/>
                  <a:gd name="connsiteY12" fmla="*/ 1147762 h 4921274"/>
                  <a:gd name="connsiteX13" fmla="*/ 447675 w 2753692"/>
                  <a:gd name="connsiteY13" fmla="*/ 1195387 h 4921274"/>
                  <a:gd name="connsiteX14" fmla="*/ 561975 w 2753692"/>
                  <a:gd name="connsiteY14" fmla="*/ 1323975 h 4921274"/>
                  <a:gd name="connsiteX15" fmla="*/ 666750 w 2753692"/>
                  <a:gd name="connsiteY15" fmla="*/ 1471612 h 4921274"/>
                  <a:gd name="connsiteX16" fmla="*/ 771525 w 2753692"/>
                  <a:gd name="connsiteY16" fmla="*/ 1647825 h 4921274"/>
                  <a:gd name="connsiteX17" fmla="*/ 762000 w 2753692"/>
                  <a:gd name="connsiteY17" fmla="*/ 1714500 h 4921274"/>
                  <a:gd name="connsiteX18" fmla="*/ 700087 w 2753692"/>
                  <a:gd name="connsiteY18" fmla="*/ 1757362 h 4921274"/>
                  <a:gd name="connsiteX19" fmla="*/ 666750 w 2753692"/>
                  <a:gd name="connsiteY19" fmla="*/ 1776412 h 4921274"/>
                  <a:gd name="connsiteX20" fmla="*/ 871537 w 2753692"/>
                  <a:gd name="connsiteY20" fmla="*/ 1966912 h 4921274"/>
                  <a:gd name="connsiteX21" fmla="*/ 909637 w 2753692"/>
                  <a:gd name="connsiteY21" fmla="*/ 2043112 h 4921274"/>
                  <a:gd name="connsiteX22" fmla="*/ 957262 w 2753692"/>
                  <a:gd name="connsiteY22" fmla="*/ 2176462 h 4921274"/>
                  <a:gd name="connsiteX23" fmla="*/ 2199034 w 2753692"/>
                  <a:gd name="connsiteY23" fmla="*/ 3843237 h 4921274"/>
                  <a:gd name="connsiteX24" fmla="*/ 2309812 w 2753692"/>
                  <a:gd name="connsiteY24" fmla="*/ 3986211 h 4921274"/>
                  <a:gd name="connsiteX25" fmla="*/ 2735262 w 2753692"/>
                  <a:gd name="connsiteY25" fmla="*/ 4392611 h 4921274"/>
                  <a:gd name="connsiteX26" fmla="*/ 2753692 w 2753692"/>
                  <a:gd name="connsiteY26" fmla="*/ 4921274 h 4921274"/>
                  <a:gd name="connsiteX0" fmla="*/ 0 w 2753692"/>
                  <a:gd name="connsiteY0" fmla="*/ 0 h 4921274"/>
                  <a:gd name="connsiteX1" fmla="*/ 42862 w 2753692"/>
                  <a:gd name="connsiteY1" fmla="*/ 42862 h 4921274"/>
                  <a:gd name="connsiteX2" fmla="*/ 57150 w 2753692"/>
                  <a:gd name="connsiteY2" fmla="*/ 109537 h 4921274"/>
                  <a:gd name="connsiteX3" fmla="*/ 23812 w 2753692"/>
                  <a:gd name="connsiteY3" fmla="*/ 185737 h 4921274"/>
                  <a:gd name="connsiteX4" fmla="*/ 128587 w 2753692"/>
                  <a:gd name="connsiteY4" fmla="*/ 290512 h 4921274"/>
                  <a:gd name="connsiteX5" fmla="*/ 280987 w 2753692"/>
                  <a:gd name="connsiteY5" fmla="*/ 476250 h 4921274"/>
                  <a:gd name="connsiteX6" fmla="*/ 319087 w 2753692"/>
                  <a:gd name="connsiteY6" fmla="*/ 581025 h 4921274"/>
                  <a:gd name="connsiteX7" fmla="*/ 319087 w 2753692"/>
                  <a:gd name="connsiteY7" fmla="*/ 666750 h 4921274"/>
                  <a:gd name="connsiteX8" fmla="*/ 376237 w 2753692"/>
                  <a:gd name="connsiteY8" fmla="*/ 819150 h 4921274"/>
                  <a:gd name="connsiteX9" fmla="*/ 314325 w 2753692"/>
                  <a:gd name="connsiteY9" fmla="*/ 876300 h 4921274"/>
                  <a:gd name="connsiteX10" fmla="*/ 357187 w 2753692"/>
                  <a:gd name="connsiteY10" fmla="*/ 1023937 h 4921274"/>
                  <a:gd name="connsiteX11" fmla="*/ 395287 w 2753692"/>
                  <a:gd name="connsiteY11" fmla="*/ 1090612 h 4921274"/>
                  <a:gd name="connsiteX12" fmla="*/ 442912 w 2753692"/>
                  <a:gd name="connsiteY12" fmla="*/ 1147762 h 4921274"/>
                  <a:gd name="connsiteX13" fmla="*/ 447675 w 2753692"/>
                  <a:gd name="connsiteY13" fmla="*/ 1195387 h 4921274"/>
                  <a:gd name="connsiteX14" fmla="*/ 561975 w 2753692"/>
                  <a:gd name="connsiteY14" fmla="*/ 1323975 h 4921274"/>
                  <a:gd name="connsiteX15" fmla="*/ 666750 w 2753692"/>
                  <a:gd name="connsiteY15" fmla="*/ 1471612 h 4921274"/>
                  <a:gd name="connsiteX16" fmla="*/ 771525 w 2753692"/>
                  <a:gd name="connsiteY16" fmla="*/ 1647825 h 4921274"/>
                  <a:gd name="connsiteX17" fmla="*/ 762000 w 2753692"/>
                  <a:gd name="connsiteY17" fmla="*/ 1714500 h 4921274"/>
                  <a:gd name="connsiteX18" fmla="*/ 700087 w 2753692"/>
                  <a:gd name="connsiteY18" fmla="*/ 1757362 h 4921274"/>
                  <a:gd name="connsiteX19" fmla="*/ 666750 w 2753692"/>
                  <a:gd name="connsiteY19" fmla="*/ 1776412 h 4921274"/>
                  <a:gd name="connsiteX20" fmla="*/ 871537 w 2753692"/>
                  <a:gd name="connsiteY20" fmla="*/ 1966912 h 4921274"/>
                  <a:gd name="connsiteX21" fmla="*/ 909637 w 2753692"/>
                  <a:gd name="connsiteY21" fmla="*/ 2043112 h 4921274"/>
                  <a:gd name="connsiteX22" fmla="*/ 957262 w 2753692"/>
                  <a:gd name="connsiteY22" fmla="*/ 2176462 h 4921274"/>
                  <a:gd name="connsiteX23" fmla="*/ 2199034 w 2753692"/>
                  <a:gd name="connsiteY23" fmla="*/ 3843237 h 4921274"/>
                  <a:gd name="connsiteX24" fmla="*/ 2309812 w 2753692"/>
                  <a:gd name="connsiteY24" fmla="*/ 3986211 h 4921274"/>
                  <a:gd name="connsiteX25" fmla="*/ 2576512 w 2753692"/>
                  <a:gd name="connsiteY25" fmla="*/ 4170361 h 4921274"/>
                  <a:gd name="connsiteX26" fmla="*/ 2735262 w 2753692"/>
                  <a:gd name="connsiteY26" fmla="*/ 4392611 h 4921274"/>
                  <a:gd name="connsiteX27" fmla="*/ 2753692 w 2753692"/>
                  <a:gd name="connsiteY27" fmla="*/ 4921274 h 4921274"/>
                  <a:gd name="connsiteX0" fmla="*/ 0 w 2753692"/>
                  <a:gd name="connsiteY0" fmla="*/ 0 h 4921274"/>
                  <a:gd name="connsiteX1" fmla="*/ 42862 w 2753692"/>
                  <a:gd name="connsiteY1" fmla="*/ 42862 h 4921274"/>
                  <a:gd name="connsiteX2" fmla="*/ 57150 w 2753692"/>
                  <a:gd name="connsiteY2" fmla="*/ 109537 h 4921274"/>
                  <a:gd name="connsiteX3" fmla="*/ 23812 w 2753692"/>
                  <a:gd name="connsiteY3" fmla="*/ 185737 h 4921274"/>
                  <a:gd name="connsiteX4" fmla="*/ 128587 w 2753692"/>
                  <a:gd name="connsiteY4" fmla="*/ 290512 h 4921274"/>
                  <a:gd name="connsiteX5" fmla="*/ 280987 w 2753692"/>
                  <a:gd name="connsiteY5" fmla="*/ 476250 h 4921274"/>
                  <a:gd name="connsiteX6" fmla="*/ 319087 w 2753692"/>
                  <a:gd name="connsiteY6" fmla="*/ 581025 h 4921274"/>
                  <a:gd name="connsiteX7" fmla="*/ 319087 w 2753692"/>
                  <a:gd name="connsiteY7" fmla="*/ 666750 h 4921274"/>
                  <a:gd name="connsiteX8" fmla="*/ 376237 w 2753692"/>
                  <a:gd name="connsiteY8" fmla="*/ 819150 h 4921274"/>
                  <a:gd name="connsiteX9" fmla="*/ 314325 w 2753692"/>
                  <a:gd name="connsiteY9" fmla="*/ 876300 h 4921274"/>
                  <a:gd name="connsiteX10" fmla="*/ 357187 w 2753692"/>
                  <a:gd name="connsiteY10" fmla="*/ 1023937 h 4921274"/>
                  <a:gd name="connsiteX11" fmla="*/ 395287 w 2753692"/>
                  <a:gd name="connsiteY11" fmla="*/ 1090612 h 4921274"/>
                  <a:gd name="connsiteX12" fmla="*/ 442912 w 2753692"/>
                  <a:gd name="connsiteY12" fmla="*/ 1147762 h 4921274"/>
                  <a:gd name="connsiteX13" fmla="*/ 447675 w 2753692"/>
                  <a:gd name="connsiteY13" fmla="*/ 1195387 h 4921274"/>
                  <a:gd name="connsiteX14" fmla="*/ 561975 w 2753692"/>
                  <a:gd name="connsiteY14" fmla="*/ 1323975 h 4921274"/>
                  <a:gd name="connsiteX15" fmla="*/ 666750 w 2753692"/>
                  <a:gd name="connsiteY15" fmla="*/ 1471612 h 4921274"/>
                  <a:gd name="connsiteX16" fmla="*/ 771525 w 2753692"/>
                  <a:gd name="connsiteY16" fmla="*/ 1647825 h 4921274"/>
                  <a:gd name="connsiteX17" fmla="*/ 762000 w 2753692"/>
                  <a:gd name="connsiteY17" fmla="*/ 1714500 h 4921274"/>
                  <a:gd name="connsiteX18" fmla="*/ 700087 w 2753692"/>
                  <a:gd name="connsiteY18" fmla="*/ 1757362 h 4921274"/>
                  <a:gd name="connsiteX19" fmla="*/ 666750 w 2753692"/>
                  <a:gd name="connsiteY19" fmla="*/ 1776412 h 4921274"/>
                  <a:gd name="connsiteX20" fmla="*/ 871537 w 2753692"/>
                  <a:gd name="connsiteY20" fmla="*/ 1966912 h 4921274"/>
                  <a:gd name="connsiteX21" fmla="*/ 909637 w 2753692"/>
                  <a:gd name="connsiteY21" fmla="*/ 2043112 h 4921274"/>
                  <a:gd name="connsiteX22" fmla="*/ 957262 w 2753692"/>
                  <a:gd name="connsiteY22" fmla="*/ 2176462 h 4921274"/>
                  <a:gd name="connsiteX23" fmla="*/ 2199034 w 2753692"/>
                  <a:gd name="connsiteY23" fmla="*/ 3843237 h 4921274"/>
                  <a:gd name="connsiteX24" fmla="*/ 2309812 w 2753692"/>
                  <a:gd name="connsiteY24" fmla="*/ 3986211 h 4921274"/>
                  <a:gd name="connsiteX25" fmla="*/ 2436812 w 2753692"/>
                  <a:gd name="connsiteY25" fmla="*/ 4062411 h 4921274"/>
                  <a:gd name="connsiteX26" fmla="*/ 2576512 w 2753692"/>
                  <a:gd name="connsiteY26" fmla="*/ 4170361 h 4921274"/>
                  <a:gd name="connsiteX27" fmla="*/ 2735262 w 2753692"/>
                  <a:gd name="connsiteY27" fmla="*/ 4392611 h 4921274"/>
                  <a:gd name="connsiteX28" fmla="*/ 2753692 w 2753692"/>
                  <a:gd name="connsiteY28" fmla="*/ 4921274 h 4921274"/>
                  <a:gd name="connsiteX0" fmla="*/ 0 w 2753692"/>
                  <a:gd name="connsiteY0" fmla="*/ 0 h 4921274"/>
                  <a:gd name="connsiteX1" fmla="*/ 42862 w 2753692"/>
                  <a:gd name="connsiteY1" fmla="*/ 42862 h 4921274"/>
                  <a:gd name="connsiteX2" fmla="*/ 57150 w 2753692"/>
                  <a:gd name="connsiteY2" fmla="*/ 109537 h 4921274"/>
                  <a:gd name="connsiteX3" fmla="*/ 23812 w 2753692"/>
                  <a:gd name="connsiteY3" fmla="*/ 185737 h 4921274"/>
                  <a:gd name="connsiteX4" fmla="*/ 128587 w 2753692"/>
                  <a:gd name="connsiteY4" fmla="*/ 290512 h 4921274"/>
                  <a:gd name="connsiteX5" fmla="*/ 280987 w 2753692"/>
                  <a:gd name="connsiteY5" fmla="*/ 476250 h 4921274"/>
                  <a:gd name="connsiteX6" fmla="*/ 319087 w 2753692"/>
                  <a:gd name="connsiteY6" fmla="*/ 581025 h 4921274"/>
                  <a:gd name="connsiteX7" fmla="*/ 319087 w 2753692"/>
                  <a:gd name="connsiteY7" fmla="*/ 666750 h 4921274"/>
                  <a:gd name="connsiteX8" fmla="*/ 376237 w 2753692"/>
                  <a:gd name="connsiteY8" fmla="*/ 819150 h 4921274"/>
                  <a:gd name="connsiteX9" fmla="*/ 314325 w 2753692"/>
                  <a:gd name="connsiteY9" fmla="*/ 876300 h 4921274"/>
                  <a:gd name="connsiteX10" fmla="*/ 357187 w 2753692"/>
                  <a:gd name="connsiteY10" fmla="*/ 1023937 h 4921274"/>
                  <a:gd name="connsiteX11" fmla="*/ 395287 w 2753692"/>
                  <a:gd name="connsiteY11" fmla="*/ 1090612 h 4921274"/>
                  <a:gd name="connsiteX12" fmla="*/ 442912 w 2753692"/>
                  <a:gd name="connsiteY12" fmla="*/ 1147762 h 4921274"/>
                  <a:gd name="connsiteX13" fmla="*/ 447675 w 2753692"/>
                  <a:gd name="connsiteY13" fmla="*/ 1195387 h 4921274"/>
                  <a:gd name="connsiteX14" fmla="*/ 561975 w 2753692"/>
                  <a:gd name="connsiteY14" fmla="*/ 1323975 h 4921274"/>
                  <a:gd name="connsiteX15" fmla="*/ 666750 w 2753692"/>
                  <a:gd name="connsiteY15" fmla="*/ 1471612 h 4921274"/>
                  <a:gd name="connsiteX16" fmla="*/ 771525 w 2753692"/>
                  <a:gd name="connsiteY16" fmla="*/ 1647825 h 4921274"/>
                  <a:gd name="connsiteX17" fmla="*/ 762000 w 2753692"/>
                  <a:gd name="connsiteY17" fmla="*/ 1714500 h 4921274"/>
                  <a:gd name="connsiteX18" fmla="*/ 700087 w 2753692"/>
                  <a:gd name="connsiteY18" fmla="*/ 1757362 h 4921274"/>
                  <a:gd name="connsiteX19" fmla="*/ 666750 w 2753692"/>
                  <a:gd name="connsiteY19" fmla="*/ 1776412 h 4921274"/>
                  <a:gd name="connsiteX20" fmla="*/ 871537 w 2753692"/>
                  <a:gd name="connsiteY20" fmla="*/ 1966912 h 4921274"/>
                  <a:gd name="connsiteX21" fmla="*/ 909637 w 2753692"/>
                  <a:gd name="connsiteY21" fmla="*/ 2043112 h 4921274"/>
                  <a:gd name="connsiteX22" fmla="*/ 957262 w 2753692"/>
                  <a:gd name="connsiteY22" fmla="*/ 2176462 h 4921274"/>
                  <a:gd name="connsiteX23" fmla="*/ 2199034 w 2753692"/>
                  <a:gd name="connsiteY23" fmla="*/ 3843237 h 4921274"/>
                  <a:gd name="connsiteX24" fmla="*/ 2309812 w 2753692"/>
                  <a:gd name="connsiteY24" fmla="*/ 3986211 h 4921274"/>
                  <a:gd name="connsiteX25" fmla="*/ 2436812 w 2753692"/>
                  <a:gd name="connsiteY25" fmla="*/ 4062411 h 4921274"/>
                  <a:gd name="connsiteX26" fmla="*/ 2576512 w 2753692"/>
                  <a:gd name="connsiteY26" fmla="*/ 4170361 h 4921274"/>
                  <a:gd name="connsiteX27" fmla="*/ 2703512 w 2753692"/>
                  <a:gd name="connsiteY27" fmla="*/ 4322761 h 4921274"/>
                  <a:gd name="connsiteX28" fmla="*/ 2735262 w 2753692"/>
                  <a:gd name="connsiteY28" fmla="*/ 4392611 h 4921274"/>
                  <a:gd name="connsiteX29" fmla="*/ 2753692 w 2753692"/>
                  <a:gd name="connsiteY29" fmla="*/ 4921274 h 4921274"/>
                  <a:gd name="connsiteX0" fmla="*/ 0 w 2779712"/>
                  <a:gd name="connsiteY0" fmla="*/ 0 h 4921274"/>
                  <a:gd name="connsiteX1" fmla="*/ 42862 w 2779712"/>
                  <a:gd name="connsiteY1" fmla="*/ 42862 h 4921274"/>
                  <a:gd name="connsiteX2" fmla="*/ 57150 w 2779712"/>
                  <a:gd name="connsiteY2" fmla="*/ 109537 h 4921274"/>
                  <a:gd name="connsiteX3" fmla="*/ 23812 w 2779712"/>
                  <a:gd name="connsiteY3" fmla="*/ 185737 h 4921274"/>
                  <a:gd name="connsiteX4" fmla="*/ 128587 w 2779712"/>
                  <a:gd name="connsiteY4" fmla="*/ 290512 h 4921274"/>
                  <a:gd name="connsiteX5" fmla="*/ 280987 w 2779712"/>
                  <a:gd name="connsiteY5" fmla="*/ 476250 h 4921274"/>
                  <a:gd name="connsiteX6" fmla="*/ 319087 w 2779712"/>
                  <a:gd name="connsiteY6" fmla="*/ 581025 h 4921274"/>
                  <a:gd name="connsiteX7" fmla="*/ 319087 w 2779712"/>
                  <a:gd name="connsiteY7" fmla="*/ 666750 h 4921274"/>
                  <a:gd name="connsiteX8" fmla="*/ 376237 w 2779712"/>
                  <a:gd name="connsiteY8" fmla="*/ 819150 h 4921274"/>
                  <a:gd name="connsiteX9" fmla="*/ 314325 w 2779712"/>
                  <a:gd name="connsiteY9" fmla="*/ 876300 h 4921274"/>
                  <a:gd name="connsiteX10" fmla="*/ 357187 w 2779712"/>
                  <a:gd name="connsiteY10" fmla="*/ 1023937 h 4921274"/>
                  <a:gd name="connsiteX11" fmla="*/ 395287 w 2779712"/>
                  <a:gd name="connsiteY11" fmla="*/ 1090612 h 4921274"/>
                  <a:gd name="connsiteX12" fmla="*/ 442912 w 2779712"/>
                  <a:gd name="connsiteY12" fmla="*/ 1147762 h 4921274"/>
                  <a:gd name="connsiteX13" fmla="*/ 447675 w 2779712"/>
                  <a:gd name="connsiteY13" fmla="*/ 1195387 h 4921274"/>
                  <a:gd name="connsiteX14" fmla="*/ 561975 w 2779712"/>
                  <a:gd name="connsiteY14" fmla="*/ 1323975 h 4921274"/>
                  <a:gd name="connsiteX15" fmla="*/ 666750 w 2779712"/>
                  <a:gd name="connsiteY15" fmla="*/ 1471612 h 4921274"/>
                  <a:gd name="connsiteX16" fmla="*/ 771525 w 2779712"/>
                  <a:gd name="connsiteY16" fmla="*/ 1647825 h 4921274"/>
                  <a:gd name="connsiteX17" fmla="*/ 762000 w 2779712"/>
                  <a:gd name="connsiteY17" fmla="*/ 1714500 h 4921274"/>
                  <a:gd name="connsiteX18" fmla="*/ 700087 w 2779712"/>
                  <a:gd name="connsiteY18" fmla="*/ 1757362 h 4921274"/>
                  <a:gd name="connsiteX19" fmla="*/ 666750 w 2779712"/>
                  <a:gd name="connsiteY19" fmla="*/ 1776412 h 4921274"/>
                  <a:gd name="connsiteX20" fmla="*/ 871537 w 2779712"/>
                  <a:gd name="connsiteY20" fmla="*/ 1966912 h 4921274"/>
                  <a:gd name="connsiteX21" fmla="*/ 909637 w 2779712"/>
                  <a:gd name="connsiteY21" fmla="*/ 2043112 h 4921274"/>
                  <a:gd name="connsiteX22" fmla="*/ 957262 w 2779712"/>
                  <a:gd name="connsiteY22" fmla="*/ 2176462 h 4921274"/>
                  <a:gd name="connsiteX23" fmla="*/ 2199034 w 2779712"/>
                  <a:gd name="connsiteY23" fmla="*/ 3843237 h 4921274"/>
                  <a:gd name="connsiteX24" fmla="*/ 2309812 w 2779712"/>
                  <a:gd name="connsiteY24" fmla="*/ 3986211 h 4921274"/>
                  <a:gd name="connsiteX25" fmla="*/ 2436812 w 2779712"/>
                  <a:gd name="connsiteY25" fmla="*/ 4062411 h 4921274"/>
                  <a:gd name="connsiteX26" fmla="*/ 2576512 w 2779712"/>
                  <a:gd name="connsiteY26" fmla="*/ 4170361 h 4921274"/>
                  <a:gd name="connsiteX27" fmla="*/ 2703512 w 2779712"/>
                  <a:gd name="connsiteY27" fmla="*/ 4322761 h 4921274"/>
                  <a:gd name="connsiteX28" fmla="*/ 2735262 w 2779712"/>
                  <a:gd name="connsiteY28" fmla="*/ 4392611 h 4921274"/>
                  <a:gd name="connsiteX29" fmla="*/ 2779712 w 2779712"/>
                  <a:gd name="connsiteY29" fmla="*/ 4640261 h 4921274"/>
                  <a:gd name="connsiteX30" fmla="*/ 2753692 w 2779712"/>
                  <a:gd name="connsiteY30" fmla="*/ 4921274 h 4921274"/>
                  <a:gd name="connsiteX0" fmla="*/ 0 w 2786062"/>
                  <a:gd name="connsiteY0" fmla="*/ 0 h 4921274"/>
                  <a:gd name="connsiteX1" fmla="*/ 42862 w 2786062"/>
                  <a:gd name="connsiteY1" fmla="*/ 42862 h 4921274"/>
                  <a:gd name="connsiteX2" fmla="*/ 57150 w 2786062"/>
                  <a:gd name="connsiteY2" fmla="*/ 109537 h 4921274"/>
                  <a:gd name="connsiteX3" fmla="*/ 23812 w 2786062"/>
                  <a:gd name="connsiteY3" fmla="*/ 185737 h 4921274"/>
                  <a:gd name="connsiteX4" fmla="*/ 128587 w 2786062"/>
                  <a:gd name="connsiteY4" fmla="*/ 290512 h 4921274"/>
                  <a:gd name="connsiteX5" fmla="*/ 280987 w 2786062"/>
                  <a:gd name="connsiteY5" fmla="*/ 476250 h 4921274"/>
                  <a:gd name="connsiteX6" fmla="*/ 319087 w 2786062"/>
                  <a:gd name="connsiteY6" fmla="*/ 581025 h 4921274"/>
                  <a:gd name="connsiteX7" fmla="*/ 319087 w 2786062"/>
                  <a:gd name="connsiteY7" fmla="*/ 666750 h 4921274"/>
                  <a:gd name="connsiteX8" fmla="*/ 376237 w 2786062"/>
                  <a:gd name="connsiteY8" fmla="*/ 819150 h 4921274"/>
                  <a:gd name="connsiteX9" fmla="*/ 314325 w 2786062"/>
                  <a:gd name="connsiteY9" fmla="*/ 876300 h 4921274"/>
                  <a:gd name="connsiteX10" fmla="*/ 357187 w 2786062"/>
                  <a:gd name="connsiteY10" fmla="*/ 1023937 h 4921274"/>
                  <a:gd name="connsiteX11" fmla="*/ 395287 w 2786062"/>
                  <a:gd name="connsiteY11" fmla="*/ 1090612 h 4921274"/>
                  <a:gd name="connsiteX12" fmla="*/ 442912 w 2786062"/>
                  <a:gd name="connsiteY12" fmla="*/ 1147762 h 4921274"/>
                  <a:gd name="connsiteX13" fmla="*/ 447675 w 2786062"/>
                  <a:gd name="connsiteY13" fmla="*/ 1195387 h 4921274"/>
                  <a:gd name="connsiteX14" fmla="*/ 561975 w 2786062"/>
                  <a:gd name="connsiteY14" fmla="*/ 1323975 h 4921274"/>
                  <a:gd name="connsiteX15" fmla="*/ 666750 w 2786062"/>
                  <a:gd name="connsiteY15" fmla="*/ 1471612 h 4921274"/>
                  <a:gd name="connsiteX16" fmla="*/ 771525 w 2786062"/>
                  <a:gd name="connsiteY16" fmla="*/ 1647825 h 4921274"/>
                  <a:gd name="connsiteX17" fmla="*/ 762000 w 2786062"/>
                  <a:gd name="connsiteY17" fmla="*/ 1714500 h 4921274"/>
                  <a:gd name="connsiteX18" fmla="*/ 700087 w 2786062"/>
                  <a:gd name="connsiteY18" fmla="*/ 1757362 h 4921274"/>
                  <a:gd name="connsiteX19" fmla="*/ 666750 w 2786062"/>
                  <a:gd name="connsiteY19" fmla="*/ 1776412 h 4921274"/>
                  <a:gd name="connsiteX20" fmla="*/ 871537 w 2786062"/>
                  <a:gd name="connsiteY20" fmla="*/ 1966912 h 4921274"/>
                  <a:gd name="connsiteX21" fmla="*/ 909637 w 2786062"/>
                  <a:gd name="connsiteY21" fmla="*/ 2043112 h 4921274"/>
                  <a:gd name="connsiteX22" fmla="*/ 957262 w 2786062"/>
                  <a:gd name="connsiteY22" fmla="*/ 2176462 h 4921274"/>
                  <a:gd name="connsiteX23" fmla="*/ 2199034 w 2786062"/>
                  <a:gd name="connsiteY23" fmla="*/ 3843237 h 4921274"/>
                  <a:gd name="connsiteX24" fmla="*/ 2309812 w 2786062"/>
                  <a:gd name="connsiteY24" fmla="*/ 3986211 h 4921274"/>
                  <a:gd name="connsiteX25" fmla="*/ 2436812 w 2786062"/>
                  <a:gd name="connsiteY25" fmla="*/ 4062411 h 4921274"/>
                  <a:gd name="connsiteX26" fmla="*/ 2576512 w 2786062"/>
                  <a:gd name="connsiteY26" fmla="*/ 4170361 h 4921274"/>
                  <a:gd name="connsiteX27" fmla="*/ 2703512 w 2786062"/>
                  <a:gd name="connsiteY27" fmla="*/ 4322761 h 4921274"/>
                  <a:gd name="connsiteX28" fmla="*/ 2735262 w 2786062"/>
                  <a:gd name="connsiteY28" fmla="*/ 4392611 h 4921274"/>
                  <a:gd name="connsiteX29" fmla="*/ 2786062 w 2786062"/>
                  <a:gd name="connsiteY29" fmla="*/ 4519611 h 4921274"/>
                  <a:gd name="connsiteX30" fmla="*/ 2779712 w 2786062"/>
                  <a:gd name="connsiteY30" fmla="*/ 4640261 h 4921274"/>
                  <a:gd name="connsiteX31" fmla="*/ 2753692 w 2786062"/>
                  <a:gd name="connsiteY31" fmla="*/ 4921274 h 4921274"/>
                  <a:gd name="connsiteX0" fmla="*/ 0 w 2786062"/>
                  <a:gd name="connsiteY0" fmla="*/ 0 h 4921274"/>
                  <a:gd name="connsiteX1" fmla="*/ 42862 w 2786062"/>
                  <a:gd name="connsiteY1" fmla="*/ 42862 h 4921274"/>
                  <a:gd name="connsiteX2" fmla="*/ 57150 w 2786062"/>
                  <a:gd name="connsiteY2" fmla="*/ 109537 h 4921274"/>
                  <a:gd name="connsiteX3" fmla="*/ 23812 w 2786062"/>
                  <a:gd name="connsiteY3" fmla="*/ 185737 h 4921274"/>
                  <a:gd name="connsiteX4" fmla="*/ 128587 w 2786062"/>
                  <a:gd name="connsiteY4" fmla="*/ 290512 h 4921274"/>
                  <a:gd name="connsiteX5" fmla="*/ 280987 w 2786062"/>
                  <a:gd name="connsiteY5" fmla="*/ 476250 h 4921274"/>
                  <a:gd name="connsiteX6" fmla="*/ 319087 w 2786062"/>
                  <a:gd name="connsiteY6" fmla="*/ 581025 h 4921274"/>
                  <a:gd name="connsiteX7" fmla="*/ 319087 w 2786062"/>
                  <a:gd name="connsiteY7" fmla="*/ 666750 h 4921274"/>
                  <a:gd name="connsiteX8" fmla="*/ 376237 w 2786062"/>
                  <a:gd name="connsiteY8" fmla="*/ 819150 h 4921274"/>
                  <a:gd name="connsiteX9" fmla="*/ 314325 w 2786062"/>
                  <a:gd name="connsiteY9" fmla="*/ 876300 h 4921274"/>
                  <a:gd name="connsiteX10" fmla="*/ 357187 w 2786062"/>
                  <a:gd name="connsiteY10" fmla="*/ 1023937 h 4921274"/>
                  <a:gd name="connsiteX11" fmla="*/ 395287 w 2786062"/>
                  <a:gd name="connsiteY11" fmla="*/ 1090612 h 4921274"/>
                  <a:gd name="connsiteX12" fmla="*/ 442912 w 2786062"/>
                  <a:gd name="connsiteY12" fmla="*/ 1147762 h 4921274"/>
                  <a:gd name="connsiteX13" fmla="*/ 447675 w 2786062"/>
                  <a:gd name="connsiteY13" fmla="*/ 1195387 h 4921274"/>
                  <a:gd name="connsiteX14" fmla="*/ 561975 w 2786062"/>
                  <a:gd name="connsiteY14" fmla="*/ 1323975 h 4921274"/>
                  <a:gd name="connsiteX15" fmla="*/ 666750 w 2786062"/>
                  <a:gd name="connsiteY15" fmla="*/ 1471612 h 4921274"/>
                  <a:gd name="connsiteX16" fmla="*/ 771525 w 2786062"/>
                  <a:gd name="connsiteY16" fmla="*/ 1647825 h 4921274"/>
                  <a:gd name="connsiteX17" fmla="*/ 762000 w 2786062"/>
                  <a:gd name="connsiteY17" fmla="*/ 1714500 h 4921274"/>
                  <a:gd name="connsiteX18" fmla="*/ 700087 w 2786062"/>
                  <a:gd name="connsiteY18" fmla="*/ 1757362 h 4921274"/>
                  <a:gd name="connsiteX19" fmla="*/ 666750 w 2786062"/>
                  <a:gd name="connsiteY19" fmla="*/ 1776412 h 4921274"/>
                  <a:gd name="connsiteX20" fmla="*/ 871537 w 2786062"/>
                  <a:gd name="connsiteY20" fmla="*/ 1966912 h 4921274"/>
                  <a:gd name="connsiteX21" fmla="*/ 909637 w 2786062"/>
                  <a:gd name="connsiteY21" fmla="*/ 2043112 h 4921274"/>
                  <a:gd name="connsiteX22" fmla="*/ 957262 w 2786062"/>
                  <a:gd name="connsiteY22" fmla="*/ 2176462 h 4921274"/>
                  <a:gd name="connsiteX23" fmla="*/ 2199034 w 2786062"/>
                  <a:gd name="connsiteY23" fmla="*/ 3843237 h 4921274"/>
                  <a:gd name="connsiteX24" fmla="*/ 2309812 w 2786062"/>
                  <a:gd name="connsiteY24" fmla="*/ 3986211 h 4921274"/>
                  <a:gd name="connsiteX25" fmla="*/ 2436812 w 2786062"/>
                  <a:gd name="connsiteY25" fmla="*/ 4062411 h 4921274"/>
                  <a:gd name="connsiteX26" fmla="*/ 2576512 w 2786062"/>
                  <a:gd name="connsiteY26" fmla="*/ 4170361 h 4921274"/>
                  <a:gd name="connsiteX27" fmla="*/ 2703512 w 2786062"/>
                  <a:gd name="connsiteY27" fmla="*/ 4322761 h 4921274"/>
                  <a:gd name="connsiteX28" fmla="*/ 2735262 w 2786062"/>
                  <a:gd name="connsiteY28" fmla="*/ 4392611 h 4921274"/>
                  <a:gd name="connsiteX29" fmla="*/ 2786062 w 2786062"/>
                  <a:gd name="connsiteY29" fmla="*/ 4519611 h 4921274"/>
                  <a:gd name="connsiteX30" fmla="*/ 2779712 w 2786062"/>
                  <a:gd name="connsiteY30" fmla="*/ 4640261 h 4921274"/>
                  <a:gd name="connsiteX31" fmla="*/ 2743174 w 2786062"/>
                  <a:gd name="connsiteY31" fmla="*/ 4831977 h 4921274"/>
                  <a:gd name="connsiteX32" fmla="*/ 2753692 w 2786062"/>
                  <a:gd name="connsiteY32" fmla="*/ 4921274 h 4921274"/>
                  <a:gd name="connsiteX0" fmla="*/ 0 w 2786062"/>
                  <a:gd name="connsiteY0" fmla="*/ 0 h 4921274"/>
                  <a:gd name="connsiteX1" fmla="*/ 42862 w 2786062"/>
                  <a:gd name="connsiteY1" fmla="*/ 42862 h 4921274"/>
                  <a:gd name="connsiteX2" fmla="*/ 57150 w 2786062"/>
                  <a:gd name="connsiteY2" fmla="*/ 109537 h 4921274"/>
                  <a:gd name="connsiteX3" fmla="*/ 23812 w 2786062"/>
                  <a:gd name="connsiteY3" fmla="*/ 185737 h 4921274"/>
                  <a:gd name="connsiteX4" fmla="*/ 128587 w 2786062"/>
                  <a:gd name="connsiteY4" fmla="*/ 290512 h 4921274"/>
                  <a:gd name="connsiteX5" fmla="*/ 280987 w 2786062"/>
                  <a:gd name="connsiteY5" fmla="*/ 476250 h 4921274"/>
                  <a:gd name="connsiteX6" fmla="*/ 319087 w 2786062"/>
                  <a:gd name="connsiteY6" fmla="*/ 581025 h 4921274"/>
                  <a:gd name="connsiteX7" fmla="*/ 319087 w 2786062"/>
                  <a:gd name="connsiteY7" fmla="*/ 666750 h 4921274"/>
                  <a:gd name="connsiteX8" fmla="*/ 376237 w 2786062"/>
                  <a:gd name="connsiteY8" fmla="*/ 819150 h 4921274"/>
                  <a:gd name="connsiteX9" fmla="*/ 314325 w 2786062"/>
                  <a:gd name="connsiteY9" fmla="*/ 876300 h 4921274"/>
                  <a:gd name="connsiteX10" fmla="*/ 357187 w 2786062"/>
                  <a:gd name="connsiteY10" fmla="*/ 1023937 h 4921274"/>
                  <a:gd name="connsiteX11" fmla="*/ 395287 w 2786062"/>
                  <a:gd name="connsiteY11" fmla="*/ 1090612 h 4921274"/>
                  <a:gd name="connsiteX12" fmla="*/ 442912 w 2786062"/>
                  <a:gd name="connsiteY12" fmla="*/ 1147762 h 4921274"/>
                  <a:gd name="connsiteX13" fmla="*/ 447675 w 2786062"/>
                  <a:gd name="connsiteY13" fmla="*/ 1195387 h 4921274"/>
                  <a:gd name="connsiteX14" fmla="*/ 561975 w 2786062"/>
                  <a:gd name="connsiteY14" fmla="*/ 1323975 h 4921274"/>
                  <a:gd name="connsiteX15" fmla="*/ 666750 w 2786062"/>
                  <a:gd name="connsiteY15" fmla="*/ 1471612 h 4921274"/>
                  <a:gd name="connsiteX16" fmla="*/ 771525 w 2786062"/>
                  <a:gd name="connsiteY16" fmla="*/ 1647825 h 4921274"/>
                  <a:gd name="connsiteX17" fmla="*/ 762000 w 2786062"/>
                  <a:gd name="connsiteY17" fmla="*/ 1714500 h 4921274"/>
                  <a:gd name="connsiteX18" fmla="*/ 700087 w 2786062"/>
                  <a:gd name="connsiteY18" fmla="*/ 1757362 h 4921274"/>
                  <a:gd name="connsiteX19" fmla="*/ 666750 w 2786062"/>
                  <a:gd name="connsiteY19" fmla="*/ 1776412 h 4921274"/>
                  <a:gd name="connsiteX20" fmla="*/ 871537 w 2786062"/>
                  <a:gd name="connsiteY20" fmla="*/ 1966912 h 4921274"/>
                  <a:gd name="connsiteX21" fmla="*/ 909637 w 2786062"/>
                  <a:gd name="connsiteY21" fmla="*/ 2043112 h 4921274"/>
                  <a:gd name="connsiteX22" fmla="*/ 957262 w 2786062"/>
                  <a:gd name="connsiteY22" fmla="*/ 2176462 h 4921274"/>
                  <a:gd name="connsiteX23" fmla="*/ 2199034 w 2786062"/>
                  <a:gd name="connsiteY23" fmla="*/ 3843237 h 4921274"/>
                  <a:gd name="connsiteX24" fmla="*/ 2309812 w 2786062"/>
                  <a:gd name="connsiteY24" fmla="*/ 3986211 h 4921274"/>
                  <a:gd name="connsiteX25" fmla="*/ 2436812 w 2786062"/>
                  <a:gd name="connsiteY25" fmla="*/ 4062411 h 4921274"/>
                  <a:gd name="connsiteX26" fmla="*/ 2576512 w 2786062"/>
                  <a:gd name="connsiteY26" fmla="*/ 4170361 h 4921274"/>
                  <a:gd name="connsiteX27" fmla="*/ 2703512 w 2786062"/>
                  <a:gd name="connsiteY27" fmla="*/ 4322761 h 4921274"/>
                  <a:gd name="connsiteX28" fmla="*/ 2735262 w 2786062"/>
                  <a:gd name="connsiteY28" fmla="*/ 4392611 h 4921274"/>
                  <a:gd name="connsiteX29" fmla="*/ 2786062 w 2786062"/>
                  <a:gd name="connsiteY29" fmla="*/ 4519611 h 4921274"/>
                  <a:gd name="connsiteX30" fmla="*/ 2779712 w 2786062"/>
                  <a:gd name="connsiteY30" fmla="*/ 4640261 h 4921274"/>
                  <a:gd name="connsiteX31" fmla="*/ 2743174 w 2786062"/>
                  <a:gd name="connsiteY31" fmla="*/ 4831977 h 4921274"/>
                  <a:gd name="connsiteX32" fmla="*/ 2736056 w 2786062"/>
                  <a:gd name="connsiteY32" fmla="*/ 4888705 h 4921274"/>
                  <a:gd name="connsiteX33" fmla="*/ 2753692 w 2786062"/>
                  <a:gd name="connsiteY33" fmla="*/ 4921274 h 4921274"/>
                  <a:gd name="connsiteX0" fmla="*/ 0 w 2800350"/>
                  <a:gd name="connsiteY0" fmla="*/ 0 h 4921274"/>
                  <a:gd name="connsiteX1" fmla="*/ 42862 w 2800350"/>
                  <a:gd name="connsiteY1" fmla="*/ 42862 h 4921274"/>
                  <a:gd name="connsiteX2" fmla="*/ 57150 w 2800350"/>
                  <a:gd name="connsiteY2" fmla="*/ 109537 h 4921274"/>
                  <a:gd name="connsiteX3" fmla="*/ 23812 w 2800350"/>
                  <a:gd name="connsiteY3" fmla="*/ 185737 h 4921274"/>
                  <a:gd name="connsiteX4" fmla="*/ 128587 w 2800350"/>
                  <a:gd name="connsiteY4" fmla="*/ 290512 h 4921274"/>
                  <a:gd name="connsiteX5" fmla="*/ 280987 w 2800350"/>
                  <a:gd name="connsiteY5" fmla="*/ 476250 h 4921274"/>
                  <a:gd name="connsiteX6" fmla="*/ 319087 w 2800350"/>
                  <a:gd name="connsiteY6" fmla="*/ 581025 h 4921274"/>
                  <a:gd name="connsiteX7" fmla="*/ 319087 w 2800350"/>
                  <a:gd name="connsiteY7" fmla="*/ 666750 h 4921274"/>
                  <a:gd name="connsiteX8" fmla="*/ 376237 w 2800350"/>
                  <a:gd name="connsiteY8" fmla="*/ 819150 h 4921274"/>
                  <a:gd name="connsiteX9" fmla="*/ 314325 w 2800350"/>
                  <a:gd name="connsiteY9" fmla="*/ 876300 h 4921274"/>
                  <a:gd name="connsiteX10" fmla="*/ 357187 w 2800350"/>
                  <a:gd name="connsiteY10" fmla="*/ 1023937 h 4921274"/>
                  <a:gd name="connsiteX11" fmla="*/ 395287 w 2800350"/>
                  <a:gd name="connsiteY11" fmla="*/ 1090612 h 4921274"/>
                  <a:gd name="connsiteX12" fmla="*/ 442912 w 2800350"/>
                  <a:gd name="connsiteY12" fmla="*/ 1147762 h 4921274"/>
                  <a:gd name="connsiteX13" fmla="*/ 447675 w 2800350"/>
                  <a:gd name="connsiteY13" fmla="*/ 1195387 h 4921274"/>
                  <a:gd name="connsiteX14" fmla="*/ 561975 w 2800350"/>
                  <a:gd name="connsiteY14" fmla="*/ 1323975 h 4921274"/>
                  <a:gd name="connsiteX15" fmla="*/ 666750 w 2800350"/>
                  <a:gd name="connsiteY15" fmla="*/ 1471612 h 4921274"/>
                  <a:gd name="connsiteX16" fmla="*/ 771525 w 2800350"/>
                  <a:gd name="connsiteY16" fmla="*/ 1647825 h 4921274"/>
                  <a:gd name="connsiteX17" fmla="*/ 762000 w 2800350"/>
                  <a:gd name="connsiteY17" fmla="*/ 1714500 h 4921274"/>
                  <a:gd name="connsiteX18" fmla="*/ 700087 w 2800350"/>
                  <a:gd name="connsiteY18" fmla="*/ 1757362 h 4921274"/>
                  <a:gd name="connsiteX19" fmla="*/ 666750 w 2800350"/>
                  <a:gd name="connsiteY19" fmla="*/ 1776412 h 4921274"/>
                  <a:gd name="connsiteX20" fmla="*/ 871537 w 2800350"/>
                  <a:gd name="connsiteY20" fmla="*/ 1966912 h 4921274"/>
                  <a:gd name="connsiteX21" fmla="*/ 909637 w 2800350"/>
                  <a:gd name="connsiteY21" fmla="*/ 2043112 h 4921274"/>
                  <a:gd name="connsiteX22" fmla="*/ 957262 w 2800350"/>
                  <a:gd name="connsiteY22" fmla="*/ 2176462 h 4921274"/>
                  <a:gd name="connsiteX23" fmla="*/ 2199034 w 2800350"/>
                  <a:gd name="connsiteY23" fmla="*/ 3843237 h 4921274"/>
                  <a:gd name="connsiteX24" fmla="*/ 2309812 w 2800350"/>
                  <a:gd name="connsiteY24" fmla="*/ 3986211 h 4921274"/>
                  <a:gd name="connsiteX25" fmla="*/ 2436812 w 2800350"/>
                  <a:gd name="connsiteY25" fmla="*/ 4062411 h 4921274"/>
                  <a:gd name="connsiteX26" fmla="*/ 2576512 w 2800350"/>
                  <a:gd name="connsiteY26" fmla="*/ 4170361 h 4921274"/>
                  <a:gd name="connsiteX27" fmla="*/ 2703512 w 2800350"/>
                  <a:gd name="connsiteY27" fmla="*/ 4322761 h 4921274"/>
                  <a:gd name="connsiteX28" fmla="*/ 2735262 w 2800350"/>
                  <a:gd name="connsiteY28" fmla="*/ 4392611 h 4921274"/>
                  <a:gd name="connsiteX29" fmla="*/ 2786062 w 2800350"/>
                  <a:gd name="connsiteY29" fmla="*/ 4519611 h 4921274"/>
                  <a:gd name="connsiteX30" fmla="*/ 2779712 w 2800350"/>
                  <a:gd name="connsiteY30" fmla="*/ 4640261 h 4921274"/>
                  <a:gd name="connsiteX31" fmla="*/ 2800350 w 2800350"/>
                  <a:gd name="connsiteY31" fmla="*/ 4788692 h 4921274"/>
                  <a:gd name="connsiteX32" fmla="*/ 2743174 w 2800350"/>
                  <a:gd name="connsiteY32" fmla="*/ 4831977 h 4921274"/>
                  <a:gd name="connsiteX33" fmla="*/ 2736056 w 2800350"/>
                  <a:gd name="connsiteY33" fmla="*/ 4888705 h 4921274"/>
                  <a:gd name="connsiteX34" fmla="*/ 2753692 w 2800350"/>
                  <a:gd name="connsiteY34"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199034 w 2805112"/>
                  <a:gd name="connsiteY23" fmla="*/ 3843237 h 4921274"/>
                  <a:gd name="connsiteX24" fmla="*/ 2309812 w 2805112"/>
                  <a:gd name="connsiteY24" fmla="*/ 3986211 h 4921274"/>
                  <a:gd name="connsiteX25" fmla="*/ 2436812 w 2805112"/>
                  <a:gd name="connsiteY25" fmla="*/ 4062411 h 4921274"/>
                  <a:gd name="connsiteX26" fmla="*/ 2576512 w 2805112"/>
                  <a:gd name="connsiteY26" fmla="*/ 4170361 h 4921274"/>
                  <a:gd name="connsiteX27" fmla="*/ 2703512 w 2805112"/>
                  <a:gd name="connsiteY27" fmla="*/ 4322761 h 4921274"/>
                  <a:gd name="connsiteX28" fmla="*/ 2735262 w 2805112"/>
                  <a:gd name="connsiteY28" fmla="*/ 4392611 h 4921274"/>
                  <a:gd name="connsiteX29" fmla="*/ 2786062 w 2805112"/>
                  <a:gd name="connsiteY29" fmla="*/ 4519611 h 4921274"/>
                  <a:gd name="connsiteX30" fmla="*/ 2779712 w 2805112"/>
                  <a:gd name="connsiteY30" fmla="*/ 4640261 h 4921274"/>
                  <a:gd name="connsiteX31" fmla="*/ 2805112 w 2805112"/>
                  <a:gd name="connsiteY31" fmla="*/ 4693442 h 4921274"/>
                  <a:gd name="connsiteX32" fmla="*/ 2800350 w 2805112"/>
                  <a:gd name="connsiteY32" fmla="*/ 4788692 h 4921274"/>
                  <a:gd name="connsiteX33" fmla="*/ 2743174 w 2805112"/>
                  <a:gd name="connsiteY33" fmla="*/ 4831977 h 4921274"/>
                  <a:gd name="connsiteX34" fmla="*/ 2736056 w 2805112"/>
                  <a:gd name="connsiteY34" fmla="*/ 4888705 h 4921274"/>
                  <a:gd name="connsiteX35" fmla="*/ 2753692 w 2805112"/>
                  <a:gd name="connsiteY35"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199034 w 2805112"/>
                  <a:gd name="connsiteY23" fmla="*/ 3843237 h 4921274"/>
                  <a:gd name="connsiteX24" fmla="*/ 2309812 w 2805112"/>
                  <a:gd name="connsiteY24" fmla="*/ 3986211 h 4921274"/>
                  <a:gd name="connsiteX25" fmla="*/ 2436812 w 2805112"/>
                  <a:gd name="connsiteY25" fmla="*/ 4062411 h 4921274"/>
                  <a:gd name="connsiteX26" fmla="*/ 2576512 w 2805112"/>
                  <a:gd name="connsiteY26" fmla="*/ 4170361 h 4921274"/>
                  <a:gd name="connsiteX27" fmla="*/ 2703512 w 2805112"/>
                  <a:gd name="connsiteY27" fmla="*/ 4322761 h 4921274"/>
                  <a:gd name="connsiteX28" fmla="*/ 2735262 w 2805112"/>
                  <a:gd name="connsiteY28" fmla="*/ 4392611 h 4921274"/>
                  <a:gd name="connsiteX29" fmla="*/ 2786062 w 2805112"/>
                  <a:gd name="connsiteY29" fmla="*/ 4519611 h 4921274"/>
                  <a:gd name="connsiteX30" fmla="*/ 2779712 w 2805112"/>
                  <a:gd name="connsiteY30" fmla="*/ 4640261 h 4921274"/>
                  <a:gd name="connsiteX31" fmla="*/ 2805112 w 2805112"/>
                  <a:gd name="connsiteY31" fmla="*/ 4693442 h 4921274"/>
                  <a:gd name="connsiteX32" fmla="*/ 2800350 w 2805112"/>
                  <a:gd name="connsiteY32" fmla="*/ 4788692 h 4921274"/>
                  <a:gd name="connsiteX33" fmla="*/ 2776537 w 2805112"/>
                  <a:gd name="connsiteY33" fmla="*/ 4810124 h 4921274"/>
                  <a:gd name="connsiteX34" fmla="*/ 2743174 w 2805112"/>
                  <a:gd name="connsiteY34" fmla="*/ 4831977 h 4921274"/>
                  <a:gd name="connsiteX35" fmla="*/ 2736056 w 2805112"/>
                  <a:gd name="connsiteY35" fmla="*/ 4888705 h 4921274"/>
                  <a:gd name="connsiteX36" fmla="*/ 2753692 w 2805112"/>
                  <a:gd name="connsiteY36"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199034 w 2805112"/>
                  <a:gd name="connsiteY23" fmla="*/ 3843237 h 4921274"/>
                  <a:gd name="connsiteX24" fmla="*/ 2309812 w 2805112"/>
                  <a:gd name="connsiteY24" fmla="*/ 3986211 h 4921274"/>
                  <a:gd name="connsiteX25" fmla="*/ 2436812 w 2805112"/>
                  <a:gd name="connsiteY25" fmla="*/ 4062411 h 4921274"/>
                  <a:gd name="connsiteX26" fmla="*/ 2576512 w 2805112"/>
                  <a:gd name="connsiteY26" fmla="*/ 4170361 h 4921274"/>
                  <a:gd name="connsiteX27" fmla="*/ 2703512 w 2805112"/>
                  <a:gd name="connsiteY27" fmla="*/ 4322761 h 4921274"/>
                  <a:gd name="connsiteX28" fmla="*/ 2735262 w 2805112"/>
                  <a:gd name="connsiteY28" fmla="*/ 4392611 h 4921274"/>
                  <a:gd name="connsiteX29" fmla="*/ 2786062 w 2805112"/>
                  <a:gd name="connsiteY29" fmla="*/ 4519611 h 4921274"/>
                  <a:gd name="connsiteX30" fmla="*/ 2779712 w 2805112"/>
                  <a:gd name="connsiteY30" fmla="*/ 4640261 h 4921274"/>
                  <a:gd name="connsiteX31" fmla="*/ 2805112 w 2805112"/>
                  <a:gd name="connsiteY31" fmla="*/ 4693442 h 4921274"/>
                  <a:gd name="connsiteX32" fmla="*/ 2800350 w 2805112"/>
                  <a:gd name="connsiteY32" fmla="*/ 4788692 h 4921274"/>
                  <a:gd name="connsiteX33" fmla="*/ 2776537 w 2805112"/>
                  <a:gd name="connsiteY33" fmla="*/ 4810124 h 4921274"/>
                  <a:gd name="connsiteX34" fmla="*/ 2743174 w 2805112"/>
                  <a:gd name="connsiteY34" fmla="*/ 4831977 h 4921274"/>
                  <a:gd name="connsiteX35" fmla="*/ 2745581 w 2805112"/>
                  <a:gd name="connsiteY35" fmla="*/ 4874417 h 4921274"/>
                  <a:gd name="connsiteX36" fmla="*/ 2736056 w 2805112"/>
                  <a:gd name="connsiteY36" fmla="*/ 4888705 h 4921274"/>
                  <a:gd name="connsiteX37" fmla="*/ 2753692 w 2805112"/>
                  <a:gd name="connsiteY37"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199034 w 2805112"/>
                  <a:gd name="connsiteY23" fmla="*/ 3843237 h 4921274"/>
                  <a:gd name="connsiteX24" fmla="*/ 2309812 w 2805112"/>
                  <a:gd name="connsiteY24" fmla="*/ 3986211 h 4921274"/>
                  <a:gd name="connsiteX25" fmla="*/ 2436812 w 2805112"/>
                  <a:gd name="connsiteY25" fmla="*/ 4062411 h 4921274"/>
                  <a:gd name="connsiteX26" fmla="*/ 2576512 w 2805112"/>
                  <a:gd name="connsiteY26" fmla="*/ 4170361 h 4921274"/>
                  <a:gd name="connsiteX27" fmla="*/ 2703512 w 2805112"/>
                  <a:gd name="connsiteY27" fmla="*/ 4322761 h 4921274"/>
                  <a:gd name="connsiteX28" fmla="*/ 2735262 w 2805112"/>
                  <a:gd name="connsiteY28" fmla="*/ 4392611 h 4921274"/>
                  <a:gd name="connsiteX29" fmla="*/ 2786062 w 2805112"/>
                  <a:gd name="connsiteY29" fmla="*/ 4519611 h 4921274"/>
                  <a:gd name="connsiteX30" fmla="*/ 2779712 w 2805112"/>
                  <a:gd name="connsiteY30" fmla="*/ 4640261 h 4921274"/>
                  <a:gd name="connsiteX31" fmla="*/ 2805112 w 2805112"/>
                  <a:gd name="connsiteY31" fmla="*/ 4693442 h 4921274"/>
                  <a:gd name="connsiteX32" fmla="*/ 2786062 w 2805112"/>
                  <a:gd name="connsiteY32" fmla="*/ 4748211 h 4921274"/>
                  <a:gd name="connsiteX33" fmla="*/ 2800350 w 2805112"/>
                  <a:gd name="connsiteY33" fmla="*/ 4788692 h 4921274"/>
                  <a:gd name="connsiteX34" fmla="*/ 2776537 w 2805112"/>
                  <a:gd name="connsiteY34" fmla="*/ 4810124 h 4921274"/>
                  <a:gd name="connsiteX35" fmla="*/ 2743174 w 2805112"/>
                  <a:gd name="connsiteY35" fmla="*/ 4831977 h 4921274"/>
                  <a:gd name="connsiteX36" fmla="*/ 2745581 w 2805112"/>
                  <a:gd name="connsiteY36" fmla="*/ 4874417 h 4921274"/>
                  <a:gd name="connsiteX37" fmla="*/ 2736056 w 2805112"/>
                  <a:gd name="connsiteY37" fmla="*/ 4888705 h 4921274"/>
                  <a:gd name="connsiteX38" fmla="*/ 2753692 w 2805112"/>
                  <a:gd name="connsiteY38"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199034 w 2805112"/>
                  <a:gd name="connsiteY23" fmla="*/ 3843237 h 4921274"/>
                  <a:gd name="connsiteX24" fmla="*/ 2309812 w 2805112"/>
                  <a:gd name="connsiteY24" fmla="*/ 3986211 h 4921274"/>
                  <a:gd name="connsiteX25" fmla="*/ 2436812 w 2805112"/>
                  <a:gd name="connsiteY25" fmla="*/ 4062411 h 4921274"/>
                  <a:gd name="connsiteX26" fmla="*/ 2576512 w 2805112"/>
                  <a:gd name="connsiteY26" fmla="*/ 4170361 h 4921274"/>
                  <a:gd name="connsiteX27" fmla="*/ 2703512 w 2805112"/>
                  <a:gd name="connsiteY27" fmla="*/ 4322761 h 4921274"/>
                  <a:gd name="connsiteX28" fmla="*/ 2735262 w 2805112"/>
                  <a:gd name="connsiteY28" fmla="*/ 4392611 h 4921274"/>
                  <a:gd name="connsiteX29" fmla="*/ 2786062 w 2805112"/>
                  <a:gd name="connsiteY29" fmla="*/ 4519611 h 4921274"/>
                  <a:gd name="connsiteX30" fmla="*/ 2795587 w 2805112"/>
                  <a:gd name="connsiteY30" fmla="*/ 4583905 h 4921274"/>
                  <a:gd name="connsiteX31" fmla="*/ 2779712 w 2805112"/>
                  <a:gd name="connsiteY31" fmla="*/ 4640261 h 4921274"/>
                  <a:gd name="connsiteX32" fmla="*/ 2805112 w 2805112"/>
                  <a:gd name="connsiteY32" fmla="*/ 4693442 h 4921274"/>
                  <a:gd name="connsiteX33" fmla="*/ 2786062 w 2805112"/>
                  <a:gd name="connsiteY33" fmla="*/ 4748211 h 4921274"/>
                  <a:gd name="connsiteX34" fmla="*/ 2800350 w 2805112"/>
                  <a:gd name="connsiteY34" fmla="*/ 4788692 h 4921274"/>
                  <a:gd name="connsiteX35" fmla="*/ 2776537 w 2805112"/>
                  <a:gd name="connsiteY35" fmla="*/ 4810124 h 4921274"/>
                  <a:gd name="connsiteX36" fmla="*/ 2743174 w 2805112"/>
                  <a:gd name="connsiteY36" fmla="*/ 4831977 h 4921274"/>
                  <a:gd name="connsiteX37" fmla="*/ 2745581 w 2805112"/>
                  <a:gd name="connsiteY37" fmla="*/ 4874417 h 4921274"/>
                  <a:gd name="connsiteX38" fmla="*/ 2736056 w 2805112"/>
                  <a:gd name="connsiteY38" fmla="*/ 4888705 h 4921274"/>
                  <a:gd name="connsiteX39" fmla="*/ 2753692 w 2805112"/>
                  <a:gd name="connsiteY39"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234406 w 2805112"/>
                  <a:gd name="connsiteY23" fmla="*/ 3887885 h 4921274"/>
                  <a:gd name="connsiteX24" fmla="*/ 2309812 w 2805112"/>
                  <a:gd name="connsiteY24" fmla="*/ 3986211 h 4921274"/>
                  <a:gd name="connsiteX25" fmla="*/ 2436812 w 2805112"/>
                  <a:gd name="connsiteY25" fmla="*/ 4062411 h 4921274"/>
                  <a:gd name="connsiteX26" fmla="*/ 2576512 w 2805112"/>
                  <a:gd name="connsiteY26" fmla="*/ 4170361 h 4921274"/>
                  <a:gd name="connsiteX27" fmla="*/ 2703512 w 2805112"/>
                  <a:gd name="connsiteY27" fmla="*/ 4322761 h 4921274"/>
                  <a:gd name="connsiteX28" fmla="*/ 2735262 w 2805112"/>
                  <a:gd name="connsiteY28" fmla="*/ 4392611 h 4921274"/>
                  <a:gd name="connsiteX29" fmla="*/ 2786062 w 2805112"/>
                  <a:gd name="connsiteY29" fmla="*/ 4519611 h 4921274"/>
                  <a:gd name="connsiteX30" fmla="*/ 2795587 w 2805112"/>
                  <a:gd name="connsiteY30" fmla="*/ 4583905 h 4921274"/>
                  <a:gd name="connsiteX31" fmla="*/ 2779712 w 2805112"/>
                  <a:gd name="connsiteY31" fmla="*/ 4640261 h 4921274"/>
                  <a:gd name="connsiteX32" fmla="*/ 2805112 w 2805112"/>
                  <a:gd name="connsiteY32" fmla="*/ 4693442 h 4921274"/>
                  <a:gd name="connsiteX33" fmla="*/ 2786062 w 2805112"/>
                  <a:gd name="connsiteY33" fmla="*/ 4748211 h 4921274"/>
                  <a:gd name="connsiteX34" fmla="*/ 2800350 w 2805112"/>
                  <a:gd name="connsiteY34" fmla="*/ 4788692 h 4921274"/>
                  <a:gd name="connsiteX35" fmla="*/ 2776537 w 2805112"/>
                  <a:gd name="connsiteY35" fmla="*/ 4810124 h 4921274"/>
                  <a:gd name="connsiteX36" fmla="*/ 2743174 w 2805112"/>
                  <a:gd name="connsiteY36" fmla="*/ 4831977 h 4921274"/>
                  <a:gd name="connsiteX37" fmla="*/ 2745581 w 2805112"/>
                  <a:gd name="connsiteY37" fmla="*/ 4874417 h 4921274"/>
                  <a:gd name="connsiteX38" fmla="*/ 2736056 w 2805112"/>
                  <a:gd name="connsiteY38" fmla="*/ 4888705 h 4921274"/>
                  <a:gd name="connsiteX39" fmla="*/ 2753692 w 2805112"/>
                  <a:gd name="connsiteY39"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304826 w 2805112"/>
                  <a:gd name="connsiteY23" fmla="*/ 3870795 h 4921274"/>
                  <a:gd name="connsiteX24" fmla="*/ 2234406 w 2805112"/>
                  <a:gd name="connsiteY24" fmla="*/ 3887885 h 4921274"/>
                  <a:gd name="connsiteX25" fmla="*/ 2309812 w 2805112"/>
                  <a:gd name="connsiteY25" fmla="*/ 3986211 h 4921274"/>
                  <a:gd name="connsiteX26" fmla="*/ 2436812 w 2805112"/>
                  <a:gd name="connsiteY26" fmla="*/ 4062411 h 4921274"/>
                  <a:gd name="connsiteX27" fmla="*/ 2576512 w 2805112"/>
                  <a:gd name="connsiteY27" fmla="*/ 4170361 h 4921274"/>
                  <a:gd name="connsiteX28" fmla="*/ 2703512 w 2805112"/>
                  <a:gd name="connsiteY28" fmla="*/ 4322761 h 4921274"/>
                  <a:gd name="connsiteX29" fmla="*/ 2735262 w 2805112"/>
                  <a:gd name="connsiteY29" fmla="*/ 4392611 h 4921274"/>
                  <a:gd name="connsiteX30" fmla="*/ 2786062 w 2805112"/>
                  <a:gd name="connsiteY30" fmla="*/ 4519611 h 4921274"/>
                  <a:gd name="connsiteX31" fmla="*/ 2795587 w 2805112"/>
                  <a:gd name="connsiteY31" fmla="*/ 4583905 h 4921274"/>
                  <a:gd name="connsiteX32" fmla="*/ 2779712 w 2805112"/>
                  <a:gd name="connsiteY32" fmla="*/ 4640261 h 4921274"/>
                  <a:gd name="connsiteX33" fmla="*/ 2805112 w 2805112"/>
                  <a:gd name="connsiteY33" fmla="*/ 4693442 h 4921274"/>
                  <a:gd name="connsiteX34" fmla="*/ 2786062 w 2805112"/>
                  <a:gd name="connsiteY34" fmla="*/ 4748211 h 4921274"/>
                  <a:gd name="connsiteX35" fmla="*/ 2800350 w 2805112"/>
                  <a:gd name="connsiteY35" fmla="*/ 4788692 h 4921274"/>
                  <a:gd name="connsiteX36" fmla="*/ 2776537 w 2805112"/>
                  <a:gd name="connsiteY36" fmla="*/ 4810124 h 4921274"/>
                  <a:gd name="connsiteX37" fmla="*/ 2743174 w 2805112"/>
                  <a:gd name="connsiteY37" fmla="*/ 4831977 h 4921274"/>
                  <a:gd name="connsiteX38" fmla="*/ 2745581 w 2805112"/>
                  <a:gd name="connsiteY38" fmla="*/ 4874417 h 4921274"/>
                  <a:gd name="connsiteX39" fmla="*/ 2736056 w 2805112"/>
                  <a:gd name="connsiteY39" fmla="*/ 4888705 h 4921274"/>
                  <a:gd name="connsiteX40" fmla="*/ 2753692 w 2805112"/>
                  <a:gd name="connsiteY40"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304826 w 2805112"/>
                  <a:gd name="connsiteY23" fmla="*/ 3870795 h 4921274"/>
                  <a:gd name="connsiteX24" fmla="*/ 2217738 w 2805112"/>
                  <a:gd name="connsiteY24" fmla="*/ 3878360 h 4921274"/>
                  <a:gd name="connsiteX25" fmla="*/ 2309812 w 2805112"/>
                  <a:gd name="connsiteY25" fmla="*/ 3986211 h 4921274"/>
                  <a:gd name="connsiteX26" fmla="*/ 2436812 w 2805112"/>
                  <a:gd name="connsiteY26" fmla="*/ 4062411 h 4921274"/>
                  <a:gd name="connsiteX27" fmla="*/ 2576512 w 2805112"/>
                  <a:gd name="connsiteY27" fmla="*/ 4170361 h 4921274"/>
                  <a:gd name="connsiteX28" fmla="*/ 2703512 w 2805112"/>
                  <a:gd name="connsiteY28" fmla="*/ 4322761 h 4921274"/>
                  <a:gd name="connsiteX29" fmla="*/ 2735262 w 2805112"/>
                  <a:gd name="connsiteY29" fmla="*/ 4392611 h 4921274"/>
                  <a:gd name="connsiteX30" fmla="*/ 2786062 w 2805112"/>
                  <a:gd name="connsiteY30" fmla="*/ 4519611 h 4921274"/>
                  <a:gd name="connsiteX31" fmla="*/ 2795587 w 2805112"/>
                  <a:gd name="connsiteY31" fmla="*/ 4583905 h 4921274"/>
                  <a:gd name="connsiteX32" fmla="*/ 2779712 w 2805112"/>
                  <a:gd name="connsiteY32" fmla="*/ 4640261 h 4921274"/>
                  <a:gd name="connsiteX33" fmla="*/ 2805112 w 2805112"/>
                  <a:gd name="connsiteY33" fmla="*/ 4693442 h 4921274"/>
                  <a:gd name="connsiteX34" fmla="*/ 2786062 w 2805112"/>
                  <a:gd name="connsiteY34" fmla="*/ 4748211 h 4921274"/>
                  <a:gd name="connsiteX35" fmla="*/ 2800350 w 2805112"/>
                  <a:gd name="connsiteY35" fmla="*/ 4788692 h 4921274"/>
                  <a:gd name="connsiteX36" fmla="*/ 2776537 w 2805112"/>
                  <a:gd name="connsiteY36" fmla="*/ 4810124 h 4921274"/>
                  <a:gd name="connsiteX37" fmla="*/ 2743174 w 2805112"/>
                  <a:gd name="connsiteY37" fmla="*/ 4831977 h 4921274"/>
                  <a:gd name="connsiteX38" fmla="*/ 2745581 w 2805112"/>
                  <a:gd name="connsiteY38" fmla="*/ 4874417 h 4921274"/>
                  <a:gd name="connsiteX39" fmla="*/ 2736056 w 2805112"/>
                  <a:gd name="connsiteY39" fmla="*/ 4888705 h 4921274"/>
                  <a:gd name="connsiteX40" fmla="*/ 2753692 w 2805112"/>
                  <a:gd name="connsiteY40"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339975 w 2805112"/>
                  <a:gd name="connsiteY23" fmla="*/ 3761258 h 4921274"/>
                  <a:gd name="connsiteX24" fmla="*/ 2304826 w 2805112"/>
                  <a:gd name="connsiteY24" fmla="*/ 3870795 h 4921274"/>
                  <a:gd name="connsiteX25" fmla="*/ 2217738 w 2805112"/>
                  <a:gd name="connsiteY25" fmla="*/ 3878360 h 4921274"/>
                  <a:gd name="connsiteX26" fmla="*/ 2309812 w 2805112"/>
                  <a:gd name="connsiteY26" fmla="*/ 3986211 h 4921274"/>
                  <a:gd name="connsiteX27" fmla="*/ 2436812 w 2805112"/>
                  <a:gd name="connsiteY27" fmla="*/ 4062411 h 4921274"/>
                  <a:gd name="connsiteX28" fmla="*/ 2576512 w 2805112"/>
                  <a:gd name="connsiteY28" fmla="*/ 4170361 h 4921274"/>
                  <a:gd name="connsiteX29" fmla="*/ 2703512 w 2805112"/>
                  <a:gd name="connsiteY29" fmla="*/ 4322761 h 4921274"/>
                  <a:gd name="connsiteX30" fmla="*/ 2735262 w 2805112"/>
                  <a:gd name="connsiteY30" fmla="*/ 4392611 h 4921274"/>
                  <a:gd name="connsiteX31" fmla="*/ 2786062 w 2805112"/>
                  <a:gd name="connsiteY31" fmla="*/ 4519611 h 4921274"/>
                  <a:gd name="connsiteX32" fmla="*/ 2795587 w 2805112"/>
                  <a:gd name="connsiteY32" fmla="*/ 4583905 h 4921274"/>
                  <a:gd name="connsiteX33" fmla="*/ 2779712 w 2805112"/>
                  <a:gd name="connsiteY33" fmla="*/ 4640261 h 4921274"/>
                  <a:gd name="connsiteX34" fmla="*/ 2805112 w 2805112"/>
                  <a:gd name="connsiteY34" fmla="*/ 4693442 h 4921274"/>
                  <a:gd name="connsiteX35" fmla="*/ 2786062 w 2805112"/>
                  <a:gd name="connsiteY35" fmla="*/ 4748211 h 4921274"/>
                  <a:gd name="connsiteX36" fmla="*/ 2800350 w 2805112"/>
                  <a:gd name="connsiteY36" fmla="*/ 4788692 h 4921274"/>
                  <a:gd name="connsiteX37" fmla="*/ 2776537 w 2805112"/>
                  <a:gd name="connsiteY37" fmla="*/ 4810124 h 4921274"/>
                  <a:gd name="connsiteX38" fmla="*/ 2743174 w 2805112"/>
                  <a:gd name="connsiteY38" fmla="*/ 4831977 h 4921274"/>
                  <a:gd name="connsiteX39" fmla="*/ 2745581 w 2805112"/>
                  <a:gd name="connsiteY39" fmla="*/ 4874417 h 4921274"/>
                  <a:gd name="connsiteX40" fmla="*/ 2736056 w 2805112"/>
                  <a:gd name="connsiteY40" fmla="*/ 4888705 h 4921274"/>
                  <a:gd name="connsiteX41" fmla="*/ 2753692 w 2805112"/>
                  <a:gd name="connsiteY41"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345531 w 2805112"/>
                  <a:gd name="connsiteY23" fmla="*/ 3738561 h 4921274"/>
                  <a:gd name="connsiteX24" fmla="*/ 2339975 w 2805112"/>
                  <a:gd name="connsiteY24" fmla="*/ 3761258 h 4921274"/>
                  <a:gd name="connsiteX25" fmla="*/ 2304826 w 2805112"/>
                  <a:gd name="connsiteY25" fmla="*/ 3870795 h 4921274"/>
                  <a:gd name="connsiteX26" fmla="*/ 2217738 w 2805112"/>
                  <a:gd name="connsiteY26" fmla="*/ 3878360 h 4921274"/>
                  <a:gd name="connsiteX27" fmla="*/ 2309812 w 2805112"/>
                  <a:gd name="connsiteY27" fmla="*/ 3986211 h 4921274"/>
                  <a:gd name="connsiteX28" fmla="*/ 2436812 w 2805112"/>
                  <a:gd name="connsiteY28" fmla="*/ 4062411 h 4921274"/>
                  <a:gd name="connsiteX29" fmla="*/ 2576512 w 2805112"/>
                  <a:gd name="connsiteY29" fmla="*/ 4170361 h 4921274"/>
                  <a:gd name="connsiteX30" fmla="*/ 2703512 w 2805112"/>
                  <a:gd name="connsiteY30" fmla="*/ 4322761 h 4921274"/>
                  <a:gd name="connsiteX31" fmla="*/ 2735262 w 2805112"/>
                  <a:gd name="connsiteY31" fmla="*/ 4392611 h 4921274"/>
                  <a:gd name="connsiteX32" fmla="*/ 2786062 w 2805112"/>
                  <a:gd name="connsiteY32" fmla="*/ 4519611 h 4921274"/>
                  <a:gd name="connsiteX33" fmla="*/ 2795587 w 2805112"/>
                  <a:gd name="connsiteY33" fmla="*/ 4583905 h 4921274"/>
                  <a:gd name="connsiteX34" fmla="*/ 2779712 w 2805112"/>
                  <a:gd name="connsiteY34" fmla="*/ 4640261 h 4921274"/>
                  <a:gd name="connsiteX35" fmla="*/ 2805112 w 2805112"/>
                  <a:gd name="connsiteY35" fmla="*/ 4693442 h 4921274"/>
                  <a:gd name="connsiteX36" fmla="*/ 2786062 w 2805112"/>
                  <a:gd name="connsiteY36" fmla="*/ 4748211 h 4921274"/>
                  <a:gd name="connsiteX37" fmla="*/ 2800350 w 2805112"/>
                  <a:gd name="connsiteY37" fmla="*/ 4788692 h 4921274"/>
                  <a:gd name="connsiteX38" fmla="*/ 2776537 w 2805112"/>
                  <a:gd name="connsiteY38" fmla="*/ 4810124 h 4921274"/>
                  <a:gd name="connsiteX39" fmla="*/ 2743174 w 2805112"/>
                  <a:gd name="connsiteY39" fmla="*/ 4831977 h 4921274"/>
                  <a:gd name="connsiteX40" fmla="*/ 2745581 w 2805112"/>
                  <a:gd name="connsiteY40" fmla="*/ 4874417 h 4921274"/>
                  <a:gd name="connsiteX41" fmla="*/ 2736056 w 2805112"/>
                  <a:gd name="connsiteY41" fmla="*/ 4888705 h 4921274"/>
                  <a:gd name="connsiteX42" fmla="*/ 2753692 w 2805112"/>
                  <a:gd name="connsiteY42"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159793 w 2805112"/>
                  <a:gd name="connsiteY23" fmla="*/ 3467099 h 4921274"/>
                  <a:gd name="connsiteX24" fmla="*/ 2345531 w 2805112"/>
                  <a:gd name="connsiteY24" fmla="*/ 3738561 h 4921274"/>
                  <a:gd name="connsiteX25" fmla="*/ 2339975 w 2805112"/>
                  <a:gd name="connsiteY25" fmla="*/ 3761258 h 4921274"/>
                  <a:gd name="connsiteX26" fmla="*/ 2304826 w 2805112"/>
                  <a:gd name="connsiteY26" fmla="*/ 3870795 h 4921274"/>
                  <a:gd name="connsiteX27" fmla="*/ 2217738 w 2805112"/>
                  <a:gd name="connsiteY27" fmla="*/ 3878360 h 4921274"/>
                  <a:gd name="connsiteX28" fmla="*/ 2309812 w 2805112"/>
                  <a:gd name="connsiteY28" fmla="*/ 3986211 h 4921274"/>
                  <a:gd name="connsiteX29" fmla="*/ 2436812 w 2805112"/>
                  <a:gd name="connsiteY29" fmla="*/ 4062411 h 4921274"/>
                  <a:gd name="connsiteX30" fmla="*/ 2576512 w 2805112"/>
                  <a:gd name="connsiteY30" fmla="*/ 4170361 h 4921274"/>
                  <a:gd name="connsiteX31" fmla="*/ 2703512 w 2805112"/>
                  <a:gd name="connsiteY31" fmla="*/ 4322761 h 4921274"/>
                  <a:gd name="connsiteX32" fmla="*/ 2735262 w 2805112"/>
                  <a:gd name="connsiteY32" fmla="*/ 4392611 h 4921274"/>
                  <a:gd name="connsiteX33" fmla="*/ 2786062 w 2805112"/>
                  <a:gd name="connsiteY33" fmla="*/ 4519611 h 4921274"/>
                  <a:gd name="connsiteX34" fmla="*/ 2795587 w 2805112"/>
                  <a:gd name="connsiteY34" fmla="*/ 4583905 h 4921274"/>
                  <a:gd name="connsiteX35" fmla="*/ 2779712 w 2805112"/>
                  <a:gd name="connsiteY35" fmla="*/ 4640261 h 4921274"/>
                  <a:gd name="connsiteX36" fmla="*/ 2805112 w 2805112"/>
                  <a:gd name="connsiteY36" fmla="*/ 4693442 h 4921274"/>
                  <a:gd name="connsiteX37" fmla="*/ 2786062 w 2805112"/>
                  <a:gd name="connsiteY37" fmla="*/ 4748211 h 4921274"/>
                  <a:gd name="connsiteX38" fmla="*/ 2800350 w 2805112"/>
                  <a:gd name="connsiteY38" fmla="*/ 4788692 h 4921274"/>
                  <a:gd name="connsiteX39" fmla="*/ 2776537 w 2805112"/>
                  <a:gd name="connsiteY39" fmla="*/ 4810124 h 4921274"/>
                  <a:gd name="connsiteX40" fmla="*/ 2743174 w 2805112"/>
                  <a:gd name="connsiteY40" fmla="*/ 4831977 h 4921274"/>
                  <a:gd name="connsiteX41" fmla="*/ 2745581 w 2805112"/>
                  <a:gd name="connsiteY41" fmla="*/ 4874417 h 4921274"/>
                  <a:gd name="connsiteX42" fmla="*/ 2736056 w 2805112"/>
                  <a:gd name="connsiteY42" fmla="*/ 4888705 h 4921274"/>
                  <a:gd name="connsiteX43" fmla="*/ 2753692 w 2805112"/>
                  <a:gd name="connsiteY43"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166937 w 2805112"/>
                  <a:gd name="connsiteY23" fmla="*/ 3412330 h 4921274"/>
                  <a:gd name="connsiteX24" fmla="*/ 2159793 w 2805112"/>
                  <a:gd name="connsiteY24" fmla="*/ 3467099 h 4921274"/>
                  <a:gd name="connsiteX25" fmla="*/ 2345531 w 2805112"/>
                  <a:gd name="connsiteY25" fmla="*/ 3738561 h 4921274"/>
                  <a:gd name="connsiteX26" fmla="*/ 2339975 w 2805112"/>
                  <a:gd name="connsiteY26" fmla="*/ 3761258 h 4921274"/>
                  <a:gd name="connsiteX27" fmla="*/ 2304826 w 2805112"/>
                  <a:gd name="connsiteY27" fmla="*/ 3870795 h 4921274"/>
                  <a:gd name="connsiteX28" fmla="*/ 2217738 w 2805112"/>
                  <a:gd name="connsiteY28" fmla="*/ 3878360 h 4921274"/>
                  <a:gd name="connsiteX29" fmla="*/ 2309812 w 2805112"/>
                  <a:gd name="connsiteY29" fmla="*/ 3986211 h 4921274"/>
                  <a:gd name="connsiteX30" fmla="*/ 2436812 w 2805112"/>
                  <a:gd name="connsiteY30" fmla="*/ 4062411 h 4921274"/>
                  <a:gd name="connsiteX31" fmla="*/ 2576512 w 2805112"/>
                  <a:gd name="connsiteY31" fmla="*/ 4170361 h 4921274"/>
                  <a:gd name="connsiteX32" fmla="*/ 2703512 w 2805112"/>
                  <a:gd name="connsiteY32" fmla="*/ 4322761 h 4921274"/>
                  <a:gd name="connsiteX33" fmla="*/ 2735262 w 2805112"/>
                  <a:gd name="connsiteY33" fmla="*/ 4392611 h 4921274"/>
                  <a:gd name="connsiteX34" fmla="*/ 2786062 w 2805112"/>
                  <a:gd name="connsiteY34" fmla="*/ 4519611 h 4921274"/>
                  <a:gd name="connsiteX35" fmla="*/ 2795587 w 2805112"/>
                  <a:gd name="connsiteY35" fmla="*/ 4583905 h 4921274"/>
                  <a:gd name="connsiteX36" fmla="*/ 2779712 w 2805112"/>
                  <a:gd name="connsiteY36" fmla="*/ 4640261 h 4921274"/>
                  <a:gd name="connsiteX37" fmla="*/ 2805112 w 2805112"/>
                  <a:gd name="connsiteY37" fmla="*/ 4693442 h 4921274"/>
                  <a:gd name="connsiteX38" fmla="*/ 2786062 w 2805112"/>
                  <a:gd name="connsiteY38" fmla="*/ 4748211 h 4921274"/>
                  <a:gd name="connsiteX39" fmla="*/ 2800350 w 2805112"/>
                  <a:gd name="connsiteY39" fmla="*/ 4788692 h 4921274"/>
                  <a:gd name="connsiteX40" fmla="*/ 2776537 w 2805112"/>
                  <a:gd name="connsiteY40" fmla="*/ 4810124 h 4921274"/>
                  <a:gd name="connsiteX41" fmla="*/ 2743174 w 2805112"/>
                  <a:gd name="connsiteY41" fmla="*/ 4831977 h 4921274"/>
                  <a:gd name="connsiteX42" fmla="*/ 2745581 w 2805112"/>
                  <a:gd name="connsiteY42" fmla="*/ 4874417 h 4921274"/>
                  <a:gd name="connsiteX43" fmla="*/ 2736056 w 2805112"/>
                  <a:gd name="connsiteY43" fmla="*/ 4888705 h 4921274"/>
                  <a:gd name="connsiteX44" fmla="*/ 2753692 w 2805112"/>
                  <a:gd name="connsiteY44"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102643 w 2805112"/>
                  <a:gd name="connsiteY23" fmla="*/ 3333749 h 4921274"/>
                  <a:gd name="connsiteX24" fmla="*/ 2166937 w 2805112"/>
                  <a:gd name="connsiteY24" fmla="*/ 3412330 h 4921274"/>
                  <a:gd name="connsiteX25" fmla="*/ 2159793 w 2805112"/>
                  <a:gd name="connsiteY25" fmla="*/ 3467099 h 4921274"/>
                  <a:gd name="connsiteX26" fmla="*/ 2345531 w 2805112"/>
                  <a:gd name="connsiteY26" fmla="*/ 3738561 h 4921274"/>
                  <a:gd name="connsiteX27" fmla="*/ 2339975 w 2805112"/>
                  <a:gd name="connsiteY27" fmla="*/ 3761258 h 4921274"/>
                  <a:gd name="connsiteX28" fmla="*/ 2304826 w 2805112"/>
                  <a:gd name="connsiteY28" fmla="*/ 3870795 h 4921274"/>
                  <a:gd name="connsiteX29" fmla="*/ 2217738 w 2805112"/>
                  <a:gd name="connsiteY29" fmla="*/ 3878360 h 4921274"/>
                  <a:gd name="connsiteX30" fmla="*/ 2309812 w 2805112"/>
                  <a:gd name="connsiteY30" fmla="*/ 3986211 h 4921274"/>
                  <a:gd name="connsiteX31" fmla="*/ 2436812 w 2805112"/>
                  <a:gd name="connsiteY31" fmla="*/ 4062411 h 4921274"/>
                  <a:gd name="connsiteX32" fmla="*/ 2576512 w 2805112"/>
                  <a:gd name="connsiteY32" fmla="*/ 4170361 h 4921274"/>
                  <a:gd name="connsiteX33" fmla="*/ 2703512 w 2805112"/>
                  <a:gd name="connsiteY33" fmla="*/ 4322761 h 4921274"/>
                  <a:gd name="connsiteX34" fmla="*/ 2735262 w 2805112"/>
                  <a:gd name="connsiteY34" fmla="*/ 4392611 h 4921274"/>
                  <a:gd name="connsiteX35" fmla="*/ 2786062 w 2805112"/>
                  <a:gd name="connsiteY35" fmla="*/ 4519611 h 4921274"/>
                  <a:gd name="connsiteX36" fmla="*/ 2795587 w 2805112"/>
                  <a:gd name="connsiteY36" fmla="*/ 4583905 h 4921274"/>
                  <a:gd name="connsiteX37" fmla="*/ 2779712 w 2805112"/>
                  <a:gd name="connsiteY37" fmla="*/ 4640261 h 4921274"/>
                  <a:gd name="connsiteX38" fmla="*/ 2805112 w 2805112"/>
                  <a:gd name="connsiteY38" fmla="*/ 4693442 h 4921274"/>
                  <a:gd name="connsiteX39" fmla="*/ 2786062 w 2805112"/>
                  <a:gd name="connsiteY39" fmla="*/ 4748211 h 4921274"/>
                  <a:gd name="connsiteX40" fmla="*/ 2800350 w 2805112"/>
                  <a:gd name="connsiteY40" fmla="*/ 4788692 h 4921274"/>
                  <a:gd name="connsiteX41" fmla="*/ 2776537 w 2805112"/>
                  <a:gd name="connsiteY41" fmla="*/ 4810124 h 4921274"/>
                  <a:gd name="connsiteX42" fmla="*/ 2743174 w 2805112"/>
                  <a:gd name="connsiteY42" fmla="*/ 4831977 h 4921274"/>
                  <a:gd name="connsiteX43" fmla="*/ 2745581 w 2805112"/>
                  <a:gd name="connsiteY43" fmla="*/ 4874417 h 4921274"/>
                  <a:gd name="connsiteX44" fmla="*/ 2736056 w 2805112"/>
                  <a:gd name="connsiteY44" fmla="*/ 4888705 h 4921274"/>
                  <a:gd name="connsiteX45" fmla="*/ 2753692 w 2805112"/>
                  <a:gd name="connsiteY45"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066925 w 2805112"/>
                  <a:gd name="connsiteY23" fmla="*/ 3295649 h 4921274"/>
                  <a:gd name="connsiteX24" fmla="*/ 2102643 w 2805112"/>
                  <a:gd name="connsiteY24" fmla="*/ 3333749 h 4921274"/>
                  <a:gd name="connsiteX25" fmla="*/ 2166937 w 2805112"/>
                  <a:gd name="connsiteY25" fmla="*/ 3412330 h 4921274"/>
                  <a:gd name="connsiteX26" fmla="*/ 2159793 w 2805112"/>
                  <a:gd name="connsiteY26" fmla="*/ 3467099 h 4921274"/>
                  <a:gd name="connsiteX27" fmla="*/ 2345531 w 2805112"/>
                  <a:gd name="connsiteY27" fmla="*/ 3738561 h 4921274"/>
                  <a:gd name="connsiteX28" fmla="*/ 2339975 w 2805112"/>
                  <a:gd name="connsiteY28" fmla="*/ 3761258 h 4921274"/>
                  <a:gd name="connsiteX29" fmla="*/ 2304826 w 2805112"/>
                  <a:gd name="connsiteY29" fmla="*/ 3870795 h 4921274"/>
                  <a:gd name="connsiteX30" fmla="*/ 2217738 w 2805112"/>
                  <a:gd name="connsiteY30" fmla="*/ 3878360 h 4921274"/>
                  <a:gd name="connsiteX31" fmla="*/ 2309812 w 2805112"/>
                  <a:gd name="connsiteY31" fmla="*/ 3986211 h 4921274"/>
                  <a:gd name="connsiteX32" fmla="*/ 2436812 w 2805112"/>
                  <a:gd name="connsiteY32" fmla="*/ 4062411 h 4921274"/>
                  <a:gd name="connsiteX33" fmla="*/ 2576512 w 2805112"/>
                  <a:gd name="connsiteY33" fmla="*/ 4170361 h 4921274"/>
                  <a:gd name="connsiteX34" fmla="*/ 2703512 w 2805112"/>
                  <a:gd name="connsiteY34" fmla="*/ 4322761 h 4921274"/>
                  <a:gd name="connsiteX35" fmla="*/ 2735262 w 2805112"/>
                  <a:gd name="connsiteY35" fmla="*/ 4392611 h 4921274"/>
                  <a:gd name="connsiteX36" fmla="*/ 2786062 w 2805112"/>
                  <a:gd name="connsiteY36" fmla="*/ 4519611 h 4921274"/>
                  <a:gd name="connsiteX37" fmla="*/ 2795587 w 2805112"/>
                  <a:gd name="connsiteY37" fmla="*/ 4583905 h 4921274"/>
                  <a:gd name="connsiteX38" fmla="*/ 2779712 w 2805112"/>
                  <a:gd name="connsiteY38" fmla="*/ 4640261 h 4921274"/>
                  <a:gd name="connsiteX39" fmla="*/ 2805112 w 2805112"/>
                  <a:gd name="connsiteY39" fmla="*/ 4693442 h 4921274"/>
                  <a:gd name="connsiteX40" fmla="*/ 2786062 w 2805112"/>
                  <a:gd name="connsiteY40" fmla="*/ 4748211 h 4921274"/>
                  <a:gd name="connsiteX41" fmla="*/ 2800350 w 2805112"/>
                  <a:gd name="connsiteY41" fmla="*/ 4788692 h 4921274"/>
                  <a:gd name="connsiteX42" fmla="*/ 2776537 w 2805112"/>
                  <a:gd name="connsiteY42" fmla="*/ 4810124 h 4921274"/>
                  <a:gd name="connsiteX43" fmla="*/ 2743174 w 2805112"/>
                  <a:gd name="connsiteY43" fmla="*/ 4831977 h 4921274"/>
                  <a:gd name="connsiteX44" fmla="*/ 2745581 w 2805112"/>
                  <a:gd name="connsiteY44" fmla="*/ 4874417 h 4921274"/>
                  <a:gd name="connsiteX45" fmla="*/ 2736056 w 2805112"/>
                  <a:gd name="connsiteY45" fmla="*/ 4888705 h 4921274"/>
                  <a:gd name="connsiteX46" fmla="*/ 2753692 w 2805112"/>
                  <a:gd name="connsiteY46"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102643 w 2805112"/>
                  <a:gd name="connsiteY23" fmla="*/ 3264692 h 4921274"/>
                  <a:gd name="connsiteX24" fmla="*/ 2066925 w 2805112"/>
                  <a:gd name="connsiteY24" fmla="*/ 3295649 h 4921274"/>
                  <a:gd name="connsiteX25" fmla="*/ 2102643 w 2805112"/>
                  <a:gd name="connsiteY25" fmla="*/ 3333749 h 4921274"/>
                  <a:gd name="connsiteX26" fmla="*/ 2166937 w 2805112"/>
                  <a:gd name="connsiteY26" fmla="*/ 3412330 h 4921274"/>
                  <a:gd name="connsiteX27" fmla="*/ 2159793 w 2805112"/>
                  <a:gd name="connsiteY27" fmla="*/ 3467099 h 4921274"/>
                  <a:gd name="connsiteX28" fmla="*/ 2345531 w 2805112"/>
                  <a:gd name="connsiteY28" fmla="*/ 3738561 h 4921274"/>
                  <a:gd name="connsiteX29" fmla="*/ 2339975 w 2805112"/>
                  <a:gd name="connsiteY29" fmla="*/ 3761258 h 4921274"/>
                  <a:gd name="connsiteX30" fmla="*/ 2304826 w 2805112"/>
                  <a:gd name="connsiteY30" fmla="*/ 3870795 h 4921274"/>
                  <a:gd name="connsiteX31" fmla="*/ 2217738 w 2805112"/>
                  <a:gd name="connsiteY31" fmla="*/ 3878360 h 4921274"/>
                  <a:gd name="connsiteX32" fmla="*/ 2309812 w 2805112"/>
                  <a:gd name="connsiteY32" fmla="*/ 3986211 h 4921274"/>
                  <a:gd name="connsiteX33" fmla="*/ 2436812 w 2805112"/>
                  <a:gd name="connsiteY33" fmla="*/ 4062411 h 4921274"/>
                  <a:gd name="connsiteX34" fmla="*/ 2576512 w 2805112"/>
                  <a:gd name="connsiteY34" fmla="*/ 4170361 h 4921274"/>
                  <a:gd name="connsiteX35" fmla="*/ 2703512 w 2805112"/>
                  <a:gd name="connsiteY35" fmla="*/ 4322761 h 4921274"/>
                  <a:gd name="connsiteX36" fmla="*/ 2735262 w 2805112"/>
                  <a:gd name="connsiteY36" fmla="*/ 4392611 h 4921274"/>
                  <a:gd name="connsiteX37" fmla="*/ 2786062 w 2805112"/>
                  <a:gd name="connsiteY37" fmla="*/ 4519611 h 4921274"/>
                  <a:gd name="connsiteX38" fmla="*/ 2795587 w 2805112"/>
                  <a:gd name="connsiteY38" fmla="*/ 4583905 h 4921274"/>
                  <a:gd name="connsiteX39" fmla="*/ 2779712 w 2805112"/>
                  <a:gd name="connsiteY39" fmla="*/ 4640261 h 4921274"/>
                  <a:gd name="connsiteX40" fmla="*/ 2805112 w 2805112"/>
                  <a:gd name="connsiteY40" fmla="*/ 4693442 h 4921274"/>
                  <a:gd name="connsiteX41" fmla="*/ 2786062 w 2805112"/>
                  <a:gd name="connsiteY41" fmla="*/ 4748211 h 4921274"/>
                  <a:gd name="connsiteX42" fmla="*/ 2800350 w 2805112"/>
                  <a:gd name="connsiteY42" fmla="*/ 4788692 h 4921274"/>
                  <a:gd name="connsiteX43" fmla="*/ 2776537 w 2805112"/>
                  <a:gd name="connsiteY43" fmla="*/ 4810124 h 4921274"/>
                  <a:gd name="connsiteX44" fmla="*/ 2743174 w 2805112"/>
                  <a:gd name="connsiteY44" fmla="*/ 4831977 h 4921274"/>
                  <a:gd name="connsiteX45" fmla="*/ 2745581 w 2805112"/>
                  <a:gd name="connsiteY45" fmla="*/ 4874417 h 4921274"/>
                  <a:gd name="connsiteX46" fmla="*/ 2736056 w 2805112"/>
                  <a:gd name="connsiteY46" fmla="*/ 4888705 h 4921274"/>
                  <a:gd name="connsiteX47" fmla="*/ 2753692 w 2805112"/>
                  <a:gd name="connsiteY47"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2024062 w 2805112"/>
                  <a:gd name="connsiteY23" fmla="*/ 3167061 h 4921274"/>
                  <a:gd name="connsiteX24" fmla="*/ 2102643 w 2805112"/>
                  <a:gd name="connsiteY24" fmla="*/ 3264692 h 4921274"/>
                  <a:gd name="connsiteX25" fmla="*/ 2066925 w 2805112"/>
                  <a:gd name="connsiteY25" fmla="*/ 3295649 h 4921274"/>
                  <a:gd name="connsiteX26" fmla="*/ 2102643 w 2805112"/>
                  <a:gd name="connsiteY26" fmla="*/ 3333749 h 4921274"/>
                  <a:gd name="connsiteX27" fmla="*/ 2166937 w 2805112"/>
                  <a:gd name="connsiteY27" fmla="*/ 3412330 h 4921274"/>
                  <a:gd name="connsiteX28" fmla="*/ 2159793 w 2805112"/>
                  <a:gd name="connsiteY28" fmla="*/ 3467099 h 4921274"/>
                  <a:gd name="connsiteX29" fmla="*/ 2345531 w 2805112"/>
                  <a:gd name="connsiteY29" fmla="*/ 3738561 h 4921274"/>
                  <a:gd name="connsiteX30" fmla="*/ 2339975 w 2805112"/>
                  <a:gd name="connsiteY30" fmla="*/ 3761258 h 4921274"/>
                  <a:gd name="connsiteX31" fmla="*/ 2304826 w 2805112"/>
                  <a:gd name="connsiteY31" fmla="*/ 3870795 h 4921274"/>
                  <a:gd name="connsiteX32" fmla="*/ 2217738 w 2805112"/>
                  <a:gd name="connsiteY32" fmla="*/ 3878360 h 4921274"/>
                  <a:gd name="connsiteX33" fmla="*/ 2309812 w 2805112"/>
                  <a:gd name="connsiteY33" fmla="*/ 3986211 h 4921274"/>
                  <a:gd name="connsiteX34" fmla="*/ 2436812 w 2805112"/>
                  <a:gd name="connsiteY34" fmla="*/ 4062411 h 4921274"/>
                  <a:gd name="connsiteX35" fmla="*/ 2576512 w 2805112"/>
                  <a:gd name="connsiteY35" fmla="*/ 4170361 h 4921274"/>
                  <a:gd name="connsiteX36" fmla="*/ 2703512 w 2805112"/>
                  <a:gd name="connsiteY36" fmla="*/ 4322761 h 4921274"/>
                  <a:gd name="connsiteX37" fmla="*/ 2735262 w 2805112"/>
                  <a:gd name="connsiteY37" fmla="*/ 4392611 h 4921274"/>
                  <a:gd name="connsiteX38" fmla="*/ 2786062 w 2805112"/>
                  <a:gd name="connsiteY38" fmla="*/ 4519611 h 4921274"/>
                  <a:gd name="connsiteX39" fmla="*/ 2795587 w 2805112"/>
                  <a:gd name="connsiteY39" fmla="*/ 4583905 h 4921274"/>
                  <a:gd name="connsiteX40" fmla="*/ 2779712 w 2805112"/>
                  <a:gd name="connsiteY40" fmla="*/ 4640261 h 4921274"/>
                  <a:gd name="connsiteX41" fmla="*/ 2805112 w 2805112"/>
                  <a:gd name="connsiteY41" fmla="*/ 4693442 h 4921274"/>
                  <a:gd name="connsiteX42" fmla="*/ 2786062 w 2805112"/>
                  <a:gd name="connsiteY42" fmla="*/ 4748211 h 4921274"/>
                  <a:gd name="connsiteX43" fmla="*/ 2800350 w 2805112"/>
                  <a:gd name="connsiteY43" fmla="*/ 4788692 h 4921274"/>
                  <a:gd name="connsiteX44" fmla="*/ 2776537 w 2805112"/>
                  <a:gd name="connsiteY44" fmla="*/ 4810124 h 4921274"/>
                  <a:gd name="connsiteX45" fmla="*/ 2743174 w 2805112"/>
                  <a:gd name="connsiteY45" fmla="*/ 4831977 h 4921274"/>
                  <a:gd name="connsiteX46" fmla="*/ 2745581 w 2805112"/>
                  <a:gd name="connsiteY46" fmla="*/ 4874417 h 4921274"/>
                  <a:gd name="connsiteX47" fmla="*/ 2736056 w 2805112"/>
                  <a:gd name="connsiteY47" fmla="*/ 4888705 h 4921274"/>
                  <a:gd name="connsiteX48" fmla="*/ 2753692 w 2805112"/>
                  <a:gd name="connsiteY48"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1676400 w 2805112"/>
                  <a:gd name="connsiteY23" fmla="*/ 2847974 h 4921274"/>
                  <a:gd name="connsiteX24" fmla="*/ 2024062 w 2805112"/>
                  <a:gd name="connsiteY24" fmla="*/ 3167061 h 4921274"/>
                  <a:gd name="connsiteX25" fmla="*/ 2102643 w 2805112"/>
                  <a:gd name="connsiteY25" fmla="*/ 3264692 h 4921274"/>
                  <a:gd name="connsiteX26" fmla="*/ 2066925 w 2805112"/>
                  <a:gd name="connsiteY26" fmla="*/ 3295649 h 4921274"/>
                  <a:gd name="connsiteX27" fmla="*/ 2102643 w 2805112"/>
                  <a:gd name="connsiteY27" fmla="*/ 3333749 h 4921274"/>
                  <a:gd name="connsiteX28" fmla="*/ 2166937 w 2805112"/>
                  <a:gd name="connsiteY28" fmla="*/ 3412330 h 4921274"/>
                  <a:gd name="connsiteX29" fmla="*/ 2159793 w 2805112"/>
                  <a:gd name="connsiteY29" fmla="*/ 3467099 h 4921274"/>
                  <a:gd name="connsiteX30" fmla="*/ 2345531 w 2805112"/>
                  <a:gd name="connsiteY30" fmla="*/ 3738561 h 4921274"/>
                  <a:gd name="connsiteX31" fmla="*/ 2339975 w 2805112"/>
                  <a:gd name="connsiteY31" fmla="*/ 3761258 h 4921274"/>
                  <a:gd name="connsiteX32" fmla="*/ 2304826 w 2805112"/>
                  <a:gd name="connsiteY32" fmla="*/ 3870795 h 4921274"/>
                  <a:gd name="connsiteX33" fmla="*/ 2217738 w 2805112"/>
                  <a:gd name="connsiteY33" fmla="*/ 3878360 h 4921274"/>
                  <a:gd name="connsiteX34" fmla="*/ 2309812 w 2805112"/>
                  <a:gd name="connsiteY34" fmla="*/ 3986211 h 4921274"/>
                  <a:gd name="connsiteX35" fmla="*/ 2436812 w 2805112"/>
                  <a:gd name="connsiteY35" fmla="*/ 4062411 h 4921274"/>
                  <a:gd name="connsiteX36" fmla="*/ 2576512 w 2805112"/>
                  <a:gd name="connsiteY36" fmla="*/ 4170361 h 4921274"/>
                  <a:gd name="connsiteX37" fmla="*/ 2703512 w 2805112"/>
                  <a:gd name="connsiteY37" fmla="*/ 4322761 h 4921274"/>
                  <a:gd name="connsiteX38" fmla="*/ 2735262 w 2805112"/>
                  <a:gd name="connsiteY38" fmla="*/ 4392611 h 4921274"/>
                  <a:gd name="connsiteX39" fmla="*/ 2786062 w 2805112"/>
                  <a:gd name="connsiteY39" fmla="*/ 4519611 h 4921274"/>
                  <a:gd name="connsiteX40" fmla="*/ 2795587 w 2805112"/>
                  <a:gd name="connsiteY40" fmla="*/ 4583905 h 4921274"/>
                  <a:gd name="connsiteX41" fmla="*/ 2779712 w 2805112"/>
                  <a:gd name="connsiteY41" fmla="*/ 4640261 h 4921274"/>
                  <a:gd name="connsiteX42" fmla="*/ 2805112 w 2805112"/>
                  <a:gd name="connsiteY42" fmla="*/ 4693442 h 4921274"/>
                  <a:gd name="connsiteX43" fmla="*/ 2786062 w 2805112"/>
                  <a:gd name="connsiteY43" fmla="*/ 4748211 h 4921274"/>
                  <a:gd name="connsiteX44" fmla="*/ 2800350 w 2805112"/>
                  <a:gd name="connsiteY44" fmla="*/ 4788692 h 4921274"/>
                  <a:gd name="connsiteX45" fmla="*/ 2776537 w 2805112"/>
                  <a:gd name="connsiteY45" fmla="*/ 4810124 h 4921274"/>
                  <a:gd name="connsiteX46" fmla="*/ 2743174 w 2805112"/>
                  <a:gd name="connsiteY46" fmla="*/ 4831977 h 4921274"/>
                  <a:gd name="connsiteX47" fmla="*/ 2745581 w 2805112"/>
                  <a:gd name="connsiteY47" fmla="*/ 4874417 h 4921274"/>
                  <a:gd name="connsiteX48" fmla="*/ 2736056 w 2805112"/>
                  <a:gd name="connsiteY48" fmla="*/ 4888705 h 4921274"/>
                  <a:gd name="connsiteX49" fmla="*/ 2753692 w 2805112"/>
                  <a:gd name="connsiteY49"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1676400 w 2805112"/>
                  <a:gd name="connsiteY23" fmla="*/ 2814636 h 4921274"/>
                  <a:gd name="connsiteX24" fmla="*/ 1676400 w 2805112"/>
                  <a:gd name="connsiteY24" fmla="*/ 2847974 h 4921274"/>
                  <a:gd name="connsiteX25" fmla="*/ 2024062 w 2805112"/>
                  <a:gd name="connsiteY25" fmla="*/ 3167061 h 4921274"/>
                  <a:gd name="connsiteX26" fmla="*/ 2102643 w 2805112"/>
                  <a:gd name="connsiteY26" fmla="*/ 3264692 h 4921274"/>
                  <a:gd name="connsiteX27" fmla="*/ 2066925 w 2805112"/>
                  <a:gd name="connsiteY27" fmla="*/ 3295649 h 4921274"/>
                  <a:gd name="connsiteX28" fmla="*/ 2102643 w 2805112"/>
                  <a:gd name="connsiteY28" fmla="*/ 3333749 h 4921274"/>
                  <a:gd name="connsiteX29" fmla="*/ 2166937 w 2805112"/>
                  <a:gd name="connsiteY29" fmla="*/ 3412330 h 4921274"/>
                  <a:gd name="connsiteX30" fmla="*/ 2159793 w 2805112"/>
                  <a:gd name="connsiteY30" fmla="*/ 3467099 h 4921274"/>
                  <a:gd name="connsiteX31" fmla="*/ 2345531 w 2805112"/>
                  <a:gd name="connsiteY31" fmla="*/ 3738561 h 4921274"/>
                  <a:gd name="connsiteX32" fmla="*/ 2339975 w 2805112"/>
                  <a:gd name="connsiteY32" fmla="*/ 3761258 h 4921274"/>
                  <a:gd name="connsiteX33" fmla="*/ 2304826 w 2805112"/>
                  <a:gd name="connsiteY33" fmla="*/ 3870795 h 4921274"/>
                  <a:gd name="connsiteX34" fmla="*/ 2217738 w 2805112"/>
                  <a:gd name="connsiteY34" fmla="*/ 3878360 h 4921274"/>
                  <a:gd name="connsiteX35" fmla="*/ 2309812 w 2805112"/>
                  <a:gd name="connsiteY35" fmla="*/ 3986211 h 4921274"/>
                  <a:gd name="connsiteX36" fmla="*/ 2436812 w 2805112"/>
                  <a:gd name="connsiteY36" fmla="*/ 4062411 h 4921274"/>
                  <a:gd name="connsiteX37" fmla="*/ 2576512 w 2805112"/>
                  <a:gd name="connsiteY37" fmla="*/ 4170361 h 4921274"/>
                  <a:gd name="connsiteX38" fmla="*/ 2703512 w 2805112"/>
                  <a:gd name="connsiteY38" fmla="*/ 4322761 h 4921274"/>
                  <a:gd name="connsiteX39" fmla="*/ 2735262 w 2805112"/>
                  <a:gd name="connsiteY39" fmla="*/ 4392611 h 4921274"/>
                  <a:gd name="connsiteX40" fmla="*/ 2786062 w 2805112"/>
                  <a:gd name="connsiteY40" fmla="*/ 4519611 h 4921274"/>
                  <a:gd name="connsiteX41" fmla="*/ 2795587 w 2805112"/>
                  <a:gd name="connsiteY41" fmla="*/ 4583905 h 4921274"/>
                  <a:gd name="connsiteX42" fmla="*/ 2779712 w 2805112"/>
                  <a:gd name="connsiteY42" fmla="*/ 4640261 h 4921274"/>
                  <a:gd name="connsiteX43" fmla="*/ 2805112 w 2805112"/>
                  <a:gd name="connsiteY43" fmla="*/ 4693442 h 4921274"/>
                  <a:gd name="connsiteX44" fmla="*/ 2786062 w 2805112"/>
                  <a:gd name="connsiteY44" fmla="*/ 4748211 h 4921274"/>
                  <a:gd name="connsiteX45" fmla="*/ 2800350 w 2805112"/>
                  <a:gd name="connsiteY45" fmla="*/ 4788692 h 4921274"/>
                  <a:gd name="connsiteX46" fmla="*/ 2776537 w 2805112"/>
                  <a:gd name="connsiteY46" fmla="*/ 4810124 h 4921274"/>
                  <a:gd name="connsiteX47" fmla="*/ 2743174 w 2805112"/>
                  <a:gd name="connsiteY47" fmla="*/ 4831977 h 4921274"/>
                  <a:gd name="connsiteX48" fmla="*/ 2745581 w 2805112"/>
                  <a:gd name="connsiteY48" fmla="*/ 4874417 h 4921274"/>
                  <a:gd name="connsiteX49" fmla="*/ 2736056 w 2805112"/>
                  <a:gd name="connsiteY49" fmla="*/ 4888705 h 4921274"/>
                  <a:gd name="connsiteX50" fmla="*/ 2753692 w 2805112"/>
                  <a:gd name="connsiteY50"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1116806 w 2805112"/>
                  <a:gd name="connsiteY23" fmla="*/ 2333624 h 4921274"/>
                  <a:gd name="connsiteX24" fmla="*/ 1676400 w 2805112"/>
                  <a:gd name="connsiteY24" fmla="*/ 2814636 h 4921274"/>
                  <a:gd name="connsiteX25" fmla="*/ 1676400 w 2805112"/>
                  <a:gd name="connsiteY25" fmla="*/ 2847974 h 4921274"/>
                  <a:gd name="connsiteX26" fmla="*/ 2024062 w 2805112"/>
                  <a:gd name="connsiteY26" fmla="*/ 3167061 h 4921274"/>
                  <a:gd name="connsiteX27" fmla="*/ 2102643 w 2805112"/>
                  <a:gd name="connsiteY27" fmla="*/ 3264692 h 4921274"/>
                  <a:gd name="connsiteX28" fmla="*/ 2066925 w 2805112"/>
                  <a:gd name="connsiteY28" fmla="*/ 3295649 h 4921274"/>
                  <a:gd name="connsiteX29" fmla="*/ 2102643 w 2805112"/>
                  <a:gd name="connsiteY29" fmla="*/ 3333749 h 4921274"/>
                  <a:gd name="connsiteX30" fmla="*/ 2166937 w 2805112"/>
                  <a:gd name="connsiteY30" fmla="*/ 3412330 h 4921274"/>
                  <a:gd name="connsiteX31" fmla="*/ 2159793 w 2805112"/>
                  <a:gd name="connsiteY31" fmla="*/ 3467099 h 4921274"/>
                  <a:gd name="connsiteX32" fmla="*/ 2345531 w 2805112"/>
                  <a:gd name="connsiteY32" fmla="*/ 3738561 h 4921274"/>
                  <a:gd name="connsiteX33" fmla="*/ 2339975 w 2805112"/>
                  <a:gd name="connsiteY33" fmla="*/ 3761258 h 4921274"/>
                  <a:gd name="connsiteX34" fmla="*/ 2304826 w 2805112"/>
                  <a:gd name="connsiteY34" fmla="*/ 3870795 h 4921274"/>
                  <a:gd name="connsiteX35" fmla="*/ 2217738 w 2805112"/>
                  <a:gd name="connsiteY35" fmla="*/ 3878360 h 4921274"/>
                  <a:gd name="connsiteX36" fmla="*/ 2309812 w 2805112"/>
                  <a:gd name="connsiteY36" fmla="*/ 3986211 h 4921274"/>
                  <a:gd name="connsiteX37" fmla="*/ 2436812 w 2805112"/>
                  <a:gd name="connsiteY37" fmla="*/ 4062411 h 4921274"/>
                  <a:gd name="connsiteX38" fmla="*/ 2576512 w 2805112"/>
                  <a:gd name="connsiteY38" fmla="*/ 4170361 h 4921274"/>
                  <a:gd name="connsiteX39" fmla="*/ 2703512 w 2805112"/>
                  <a:gd name="connsiteY39" fmla="*/ 4322761 h 4921274"/>
                  <a:gd name="connsiteX40" fmla="*/ 2735262 w 2805112"/>
                  <a:gd name="connsiteY40" fmla="*/ 4392611 h 4921274"/>
                  <a:gd name="connsiteX41" fmla="*/ 2786062 w 2805112"/>
                  <a:gd name="connsiteY41" fmla="*/ 4519611 h 4921274"/>
                  <a:gd name="connsiteX42" fmla="*/ 2795587 w 2805112"/>
                  <a:gd name="connsiteY42" fmla="*/ 4583905 h 4921274"/>
                  <a:gd name="connsiteX43" fmla="*/ 2779712 w 2805112"/>
                  <a:gd name="connsiteY43" fmla="*/ 4640261 h 4921274"/>
                  <a:gd name="connsiteX44" fmla="*/ 2805112 w 2805112"/>
                  <a:gd name="connsiteY44" fmla="*/ 4693442 h 4921274"/>
                  <a:gd name="connsiteX45" fmla="*/ 2786062 w 2805112"/>
                  <a:gd name="connsiteY45" fmla="*/ 4748211 h 4921274"/>
                  <a:gd name="connsiteX46" fmla="*/ 2800350 w 2805112"/>
                  <a:gd name="connsiteY46" fmla="*/ 4788692 h 4921274"/>
                  <a:gd name="connsiteX47" fmla="*/ 2776537 w 2805112"/>
                  <a:gd name="connsiteY47" fmla="*/ 4810124 h 4921274"/>
                  <a:gd name="connsiteX48" fmla="*/ 2743174 w 2805112"/>
                  <a:gd name="connsiteY48" fmla="*/ 4831977 h 4921274"/>
                  <a:gd name="connsiteX49" fmla="*/ 2745581 w 2805112"/>
                  <a:gd name="connsiteY49" fmla="*/ 4874417 h 4921274"/>
                  <a:gd name="connsiteX50" fmla="*/ 2736056 w 2805112"/>
                  <a:gd name="connsiteY50" fmla="*/ 4888705 h 4921274"/>
                  <a:gd name="connsiteX51" fmla="*/ 2753692 w 2805112"/>
                  <a:gd name="connsiteY51"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1116806 w 2805112"/>
                  <a:gd name="connsiteY23" fmla="*/ 2333624 h 4921274"/>
                  <a:gd name="connsiteX24" fmla="*/ 1135856 w 2805112"/>
                  <a:gd name="connsiteY24" fmla="*/ 2376486 h 4921274"/>
                  <a:gd name="connsiteX25" fmla="*/ 1676400 w 2805112"/>
                  <a:gd name="connsiteY25" fmla="*/ 2814636 h 4921274"/>
                  <a:gd name="connsiteX26" fmla="*/ 1676400 w 2805112"/>
                  <a:gd name="connsiteY26" fmla="*/ 2847974 h 4921274"/>
                  <a:gd name="connsiteX27" fmla="*/ 2024062 w 2805112"/>
                  <a:gd name="connsiteY27" fmla="*/ 3167061 h 4921274"/>
                  <a:gd name="connsiteX28" fmla="*/ 2102643 w 2805112"/>
                  <a:gd name="connsiteY28" fmla="*/ 3264692 h 4921274"/>
                  <a:gd name="connsiteX29" fmla="*/ 2066925 w 2805112"/>
                  <a:gd name="connsiteY29" fmla="*/ 3295649 h 4921274"/>
                  <a:gd name="connsiteX30" fmla="*/ 2102643 w 2805112"/>
                  <a:gd name="connsiteY30" fmla="*/ 3333749 h 4921274"/>
                  <a:gd name="connsiteX31" fmla="*/ 2166937 w 2805112"/>
                  <a:gd name="connsiteY31" fmla="*/ 3412330 h 4921274"/>
                  <a:gd name="connsiteX32" fmla="*/ 2159793 w 2805112"/>
                  <a:gd name="connsiteY32" fmla="*/ 3467099 h 4921274"/>
                  <a:gd name="connsiteX33" fmla="*/ 2345531 w 2805112"/>
                  <a:gd name="connsiteY33" fmla="*/ 3738561 h 4921274"/>
                  <a:gd name="connsiteX34" fmla="*/ 2339975 w 2805112"/>
                  <a:gd name="connsiteY34" fmla="*/ 3761258 h 4921274"/>
                  <a:gd name="connsiteX35" fmla="*/ 2304826 w 2805112"/>
                  <a:gd name="connsiteY35" fmla="*/ 3870795 h 4921274"/>
                  <a:gd name="connsiteX36" fmla="*/ 2217738 w 2805112"/>
                  <a:gd name="connsiteY36" fmla="*/ 3878360 h 4921274"/>
                  <a:gd name="connsiteX37" fmla="*/ 2309812 w 2805112"/>
                  <a:gd name="connsiteY37" fmla="*/ 3986211 h 4921274"/>
                  <a:gd name="connsiteX38" fmla="*/ 2436812 w 2805112"/>
                  <a:gd name="connsiteY38" fmla="*/ 4062411 h 4921274"/>
                  <a:gd name="connsiteX39" fmla="*/ 2576512 w 2805112"/>
                  <a:gd name="connsiteY39" fmla="*/ 4170361 h 4921274"/>
                  <a:gd name="connsiteX40" fmla="*/ 2703512 w 2805112"/>
                  <a:gd name="connsiteY40" fmla="*/ 4322761 h 4921274"/>
                  <a:gd name="connsiteX41" fmla="*/ 2735262 w 2805112"/>
                  <a:gd name="connsiteY41" fmla="*/ 4392611 h 4921274"/>
                  <a:gd name="connsiteX42" fmla="*/ 2786062 w 2805112"/>
                  <a:gd name="connsiteY42" fmla="*/ 4519611 h 4921274"/>
                  <a:gd name="connsiteX43" fmla="*/ 2795587 w 2805112"/>
                  <a:gd name="connsiteY43" fmla="*/ 4583905 h 4921274"/>
                  <a:gd name="connsiteX44" fmla="*/ 2779712 w 2805112"/>
                  <a:gd name="connsiteY44" fmla="*/ 4640261 h 4921274"/>
                  <a:gd name="connsiteX45" fmla="*/ 2805112 w 2805112"/>
                  <a:gd name="connsiteY45" fmla="*/ 4693442 h 4921274"/>
                  <a:gd name="connsiteX46" fmla="*/ 2786062 w 2805112"/>
                  <a:gd name="connsiteY46" fmla="*/ 4748211 h 4921274"/>
                  <a:gd name="connsiteX47" fmla="*/ 2800350 w 2805112"/>
                  <a:gd name="connsiteY47" fmla="*/ 4788692 h 4921274"/>
                  <a:gd name="connsiteX48" fmla="*/ 2776537 w 2805112"/>
                  <a:gd name="connsiteY48" fmla="*/ 4810124 h 4921274"/>
                  <a:gd name="connsiteX49" fmla="*/ 2743174 w 2805112"/>
                  <a:gd name="connsiteY49" fmla="*/ 4831977 h 4921274"/>
                  <a:gd name="connsiteX50" fmla="*/ 2745581 w 2805112"/>
                  <a:gd name="connsiteY50" fmla="*/ 4874417 h 4921274"/>
                  <a:gd name="connsiteX51" fmla="*/ 2736056 w 2805112"/>
                  <a:gd name="connsiteY51" fmla="*/ 4888705 h 4921274"/>
                  <a:gd name="connsiteX52" fmla="*/ 2753692 w 2805112"/>
                  <a:gd name="connsiteY52"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09637 w 2805112"/>
                  <a:gd name="connsiteY21" fmla="*/ 2043112 h 4921274"/>
                  <a:gd name="connsiteX22" fmla="*/ 957262 w 2805112"/>
                  <a:gd name="connsiteY22" fmla="*/ 2176462 h 4921274"/>
                  <a:gd name="connsiteX23" fmla="*/ 1116806 w 2805112"/>
                  <a:gd name="connsiteY23" fmla="*/ 2333624 h 4921274"/>
                  <a:gd name="connsiteX24" fmla="*/ 1135856 w 2805112"/>
                  <a:gd name="connsiteY24" fmla="*/ 2376486 h 4921274"/>
                  <a:gd name="connsiteX25" fmla="*/ 1624012 w 2805112"/>
                  <a:gd name="connsiteY25" fmla="*/ 2762249 h 4921274"/>
                  <a:gd name="connsiteX26" fmla="*/ 1676400 w 2805112"/>
                  <a:gd name="connsiteY26" fmla="*/ 2814636 h 4921274"/>
                  <a:gd name="connsiteX27" fmla="*/ 1676400 w 2805112"/>
                  <a:gd name="connsiteY27" fmla="*/ 2847974 h 4921274"/>
                  <a:gd name="connsiteX28" fmla="*/ 2024062 w 2805112"/>
                  <a:gd name="connsiteY28" fmla="*/ 3167061 h 4921274"/>
                  <a:gd name="connsiteX29" fmla="*/ 2102643 w 2805112"/>
                  <a:gd name="connsiteY29" fmla="*/ 3264692 h 4921274"/>
                  <a:gd name="connsiteX30" fmla="*/ 2066925 w 2805112"/>
                  <a:gd name="connsiteY30" fmla="*/ 3295649 h 4921274"/>
                  <a:gd name="connsiteX31" fmla="*/ 2102643 w 2805112"/>
                  <a:gd name="connsiteY31" fmla="*/ 3333749 h 4921274"/>
                  <a:gd name="connsiteX32" fmla="*/ 2166937 w 2805112"/>
                  <a:gd name="connsiteY32" fmla="*/ 3412330 h 4921274"/>
                  <a:gd name="connsiteX33" fmla="*/ 2159793 w 2805112"/>
                  <a:gd name="connsiteY33" fmla="*/ 3467099 h 4921274"/>
                  <a:gd name="connsiteX34" fmla="*/ 2345531 w 2805112"/>
                  <a:gd name="connsiteY34" fmla="*/ 3738561 h 4921274"/>
                  <a:gd name="connsiteX35" fmla="*/ 2339975 w 2805112"/>
                  <a:gd name="connsiteY35" fmla="*/ 3761258 h 4921274"/>
                  <a:gd name="connsiteX36" fmla="*/ 2304826 w 2805112"/>
                  <a:gd name="connsiteY36" fmla="*/ 3870795 h 4921274"/>
                  <a:gd name="connsiteX37" fmla="*/ 2217738 w 2805112"/>
                  <a:gd name="connsiteY37" fmla="*/ 3878360 h 4921274"/>
                  <a:gd name="connsiteX38" fmla="*/ 2309812 w 2805112"/>
                  <a:gd name="connsiteY38" fmla="*/ 3986211 h 4921274"/>
                  <a:gd name="connsiteX39" fmla="*/ 2436812 w 2805112"/>
                  <a:gd name="connsiteY39" fmla="*/ 4062411 h 4921274"/>
                  <a:gd name="connsiteX40" fmla="*/ 2576512 w 2805112"/>
                  <a:gd name="connsiteY40" fmla="*/ 4170361 h 4921274"/>
                  <a:gd name="connsiteX41" fmla="*/ 2703512 w 2805112"/>
                  <a:gd name="connsiteY41" fmla="*/ 4322761 h 4921274"/>
                  <a:gd name="connsiteX42" fmla="*/ 2735262 w 2805112"/>
                  <a:gd name="connsiteY42" fmla="*/ 4392611 h 4921274"/>
                  <a:gd name="connsiteX43" fmla="*/ 2786062 w 2805112"/>
                  <a:gd name="connsiteY43" fmla="*/ 4519611 h 4921274"/>
                  <a:gd name="connsiteX44" fmla="*/ 2795587 w 2805112"/>
                  <a:gd name="connsiteY44" fmla="*/ 4583905 h 4921274"/>
                  <a:gd name="connsiteX45" fmla="*/ 2779712 w 2805112"/>
                  <a:gd name="connsiteY45" fmla="*/ 4640261 h 4921274"/>
                  <a:gd name="connsiteX46" fmla="*/ 2805112 w 2805112"/>
                  <a:gd name="connsiteY46" fmla="*/ 4693442 h 4921274"/>
                  <a:gd name="connsiteX47" fmla="*/ 2786062 w 2805112"/>
                  <a:gd name="connsiteY47" fmla="*/ 4748211 h 4921274"/>
                  <a:gd name="connsiteX48" fmla="*/ 2800350 w 2805112"/>
                  <a:gd name="connsiteY48" fmla="*/ 4788692 h 4921274"/>
                  <a:gd name="connsiteX49" fmla="*/ 2776537 w 2805112"/>
                  <a:gd name="connsiteY49" fmla="*/ 4810124 h 4921274"/>
                  <a:gd name="connsiteX50" fmla="*/ 2743174 w 2805112"/>
                  <a:gd name="connsiteY50" fmla="*/ 4831977 h 4921274"/>
                  <a:gd name="connsiteX51" fmla="*/ 2745581 w 2805112"/>
                  <a:gd name="connsiteY51" fmla="*/ 4874417 h 4921274"/>
                  <a:gd name="connsiteX52" fmla="*/ 2736056 w 2805112"/>
                  <a:gd name="connsiteY52" fmla="*/ 4888705 h 4921274"/>
                  <a:gd name="connsiteX53" fmla="*/ 2753692 w 2805112"/>
                  <a:gd name="connsiteY53"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19162 w 2805112"/>
                  <a:gd name="connsiteY21" fmla="*/ 2014536 h 4921274"/>
                  <a:gd name="connsiteX22" fmla="*/ 909637 w 2805112"/>
                  <a:gd name="connsiteY22" fmla="*/ 2043112 h 4921274"/>
                  <a:gd name="connsiteX23" fmla="*/ 957262 w 2805112"/>
                  <a:gd name="connsiteY23" fmla="*/ 2176462 h 4921274"/>
                  <a:gd name="connsiteX24" fmla="*/ 1116806 w 2805112"/>
                  <a:gd name="connsiteY24" fmla="*/ 2333624 h 4921274"/>
                  <a:gd name="connsiteX25" fmla="*/ 1135856 w 2805112"/>
                  <a:gd name="connsiteY25" fmla="*/ 2376486 h 4921274"/>
                  <a:gd name="connsiteX26" fmla="*/ 1624012 w 2805112"/>
                  <a:gd name="connsiteY26" fmla="*/ 2762249 h 4921274"/>
                  <a:gd name="connsiteX27" fmla="*/ 1676400 w 2805112"/>
                  <a:gd name="connsiteY27" fmla="*/ 2814636 h 4921274"/>
                  <a:gd name="connsiteX28" fmla="*/ 1676400 w 2805112"/>
                  <a:gd name="connsiteY28" fmla="*/ 2847974 h 4921274"/>
                  <a:gd name="connsiteX29" fmla="*/ 2024062 w 2805112"/>
                  <a:gd name="connsiteY29" fmla="*/ 3167061 h 4921274"/>
                  <a:gd name="connsiteX30" fmla="*/ 2102643 w 2805112"/>
                  <a:gd name="connsiteY30" fmla="*/ 3264692 h 4921274"/>
                  <a:gd name="connsiteX31" fmla="*/ 2066925 w 2805112"/>
                  <a:gd name="connsiteY31" fmla="*/ 3295649 h 4921274"/>
                  <a:gd name="connsiteX32" fmla="*/ 2102643 w 2805112"/>
                  <a:gd name="connsiteY32" fmla="*/ 3333749 h 4921274"/>
                  <a:gd name="connsiteX33" fmla="*/ 2166937 w 2805112"/>
                  <a:gd name="connsiteY33" fmla="*/ 3412330 h 4921274"/>
                  <a:gd name="connsiteX34" fmla="*/ 2159793 w 2805112"/>
                  <a:gd name="connsiteY34" fmla="*/ 3467099 h 4921274"/>
                  <a:gd name="connsiteX35" fmla="*/ 2345531 w 2805112"/>
                  <a:gd name="connsiteY35" fmla="*/ 3738561 h 4921274"/>
                  <a:gd name="connsiteX36" fmla="*/ 2339975 w 2805112"/>
                  <a:gd name="connsiteY36" fmla="*/ 3761258 h 4921274"/>
                  <a:gd name="connsiteX37" fmla="*/ 2304826 w 2805112"/>
                  <a:gd name="connsiteY37" fmla="*/ 3870795 h 4921274"/>
                  <a:gd name="connsiteX38" fmla="*/ 2217738 w 2805112"/>
                  <a:gd name="connsiteY38" fmla="*/ 3878360 h 4921274"/>
                  <a:gd name="connsiteX39" fmla="*/ 2309812 w 2805112"/>
                  <a:gd name="connsiteY39" fmla="*/ 3986211 h 4921274"/>
                  <a:gd name="connsiteX40" fmla="*/ 2436812 w 2805112"/>
                  <a:gd name="connsiteY40" fmla="*/ 4062411 h 4921274"/>
                  <a:gd name="connsiteX41" fmla="*/ 2576512 w 2805112"/>
                  <a:gd name="connsiteY41" fmla="*/ 4170361 h 4921274"/>
                  <a:gd name="connsiteX42" fmla="*/ 2703512 w 2805112"/>
                  <a:gd name="connsiteY42" fmla="*/ 4322761 h 4921274"/>
                  <a:gd name="connsiteX43" fmla="*/ 2735262 w 2805112"/>
                  <a:gd name="connsiteY43" fmla="*/ 4392611 h 4921274"/>
                  <a:gd name="connsiteX44" fmla="*/ 2786062 w 2805112"/>
                  <a:gd name="connsiteY44" fmla="*/ 4519611 h 4921274"/>
                  <a:gd name="connsiteX45" fmla="*/ 2795587 w 2805112"/>
                  <a:gd name="connsiteY45" fmla="*/ 4583905 h 4921274"/>
                  <a:gd name="connsiteX46" fmla="*/ 2779712 w 2805112"/>
                  <a:gd name="connsiteY46" fmla="*/ 4640261 h 4921274"/>
                  <a:gd name="connsiteX47" fmla="*/ 2805112 w 2805112"/>
                  <a:gd name="connsiteY47" fmla="*/ 4693442 h 4921274"/>
                  <a:gd name="connsiteX48" fmla="*/ 2786062 w 2805112"/>
                  <a:gd name="connsiteY48" fmla="*/ 4748211 h 4921274"/>
                  <a:gd name="connsiteX49" fmla="*/ 2800350 w 2805112"/>
                  <a:gd name="connsiteY49" fmla="*/ 4788692 h 4921274"/>
                  <a:gd name="connsiteX50" fmla="*/ 2776537 w 2805112"/>
                  <a:gd name="connsiteY50" fmla="*/ 4810124 h 4921274"/>
                  <a:gd name="connsiteX51" fmla="*/ 2743174 w 2805112"/>
                  <a:gd name="connsiteY51" fmla="*/ 4831977 h 4921274"/>
                  <a:gd name="connsiteX52" fmla="*/ 2745581 w 2805112"/>
                  <a:gd name="connsiteY52" fmla="*/ 4874417 h 4921274"/>
                  <a:gd name="connsiteX53" fmla="*/ 2736056 w 2805112"/>
                  <a:gd name="connsiteY53" fmla="*/ 4888705 h 4921274"/>
                  <a:gd name="connsiteX54" fmla="*/ 2753692 w 2805112"/>
                  <a:gd name="connsiteY54" fmla="*/ 4921274 h 4921274"/>
                  <a:gd name="connsiteX0" fmla="*/ 0 w 2805112"/>
                  <a:gd name="connsiteY0" fmla="*/ 0 h 4921274"/>
                  <a:gd name="connsiteX1" fmla="*/ 42862 w 2805112"/>
                  <a:gd name="connsiteY1" fmla="*/ 42862 h 4921274"/>
                  <a:gd name="connsiteX2" fmla="*/ 57150 w 2805112"/>
                  <a:gd name="connsiteY2" fmla="*/ 109537 h 4921274"/>
                  <a:gd name="connsiteX3" fmla="*/ 23812 w 2805112"/>
                  <a:gd name="connsiteY3" fmla="*/ 185737 h 4921274"/>
                  <a:gd name="connsiteX4" fmla="*/ 128587 w 2805112"/>
                  <a:gd name="connsiteY4" fmla="*/ 290512 h 4921274"/>
                  <a:gd name="connsiteX5" fmla="*/ 280987 w 2805112"/>
                  <a:gd name="connsiteY5" fmla="*/ 476250 h 4921274"/>
                  <a:gd name="connsiteX6" fmla="*/ 319087 w 2805112"/>
                  <a:gd name="connsiteY6" fmla="*/ 581025 h 4921274"/>
                  <a:gd name="connsiteX7" fmla="*/ 319087 w 2805112"/>
                  <a:gd name="connsiteY7" fmla="*/ 666750 h 4921274"/>
                  <a:gd name="connsiteX8" fmla="*/ 376237 w 2805112"/>
                  <a:gd name="connsiteY8" fmla="*/ 819150 h 4921274"/>
                  <a:gd name="connsiteX9" fmla="*/ 314325 w 2805112"/>
                  <a:gd name="connsiteY9" fmla="*/ 876300 h 4921274"/>
                  <a:gd name="connsiteX10" fmla="*/ 357187 w 2805112"/>
                  <a:gd name="connsiteY10" fmla="*/ 1023937 h 4921274"/>
                  <a:gd name="connsiteX11" fmla="*/ 395287 w 2805112"/>
                  <a:gd name="connsiteY11" fmla="*/ 1090612 h 4921274"/>
                  <a:gd name="connsiteX12" fmla="*/ 442912 w 2805112"/>
                  <a:gd name="connsiteY12" fmla="*/ 1147762 h 4921274"/>
                  <a:gd name="connsiteX13" fmla="*/ 447675 w 2805112"/>
                  <a:gd name="connsiteY13" fmla="*/ 1195387 h 4921274"/>
                  <a:gd name="connsiteX14" fmla="*/ 561975 w 2805112"/>
                  <a:gd name="connsiteY14" fmla="*/ 1323975 h 4921274"/>
                  <a:gd name="connsiteX15" fmla="*/ 666750 w 2805112"/>
                  <a:gd name="connsiteY15" fmla="*/ 1471612 h 4921274"/>
                  <a:gd name="connsiteX16" fmla="*/ 771525 w 2805112"/>
                  <a:gd name="connsiteY16" fmla="*/ 1647825 h 4921274"/>
                  <a:gd name="connsiteX17" fmla="*/ 762000 w 2805112"/>
                  <a:gd name="connsiteY17" fmla="*/ 1714500 h 4921274"/>
                  <a:gd name="connsiteX18" fmla="*/ 700087 w 2805112"/>
                  <a:gd name="connsiteY18" fmla="*/ 1757362 h 4921274"/>
                  <a:gd name="connsiteX19" fmla="*/ 666750 w 2805112"/>
                  <a:gd name="connsiteY19" fmla="*/ 1776412 h 4921274"/>
                  <a:gd name="connsiteX20" fmla="*/ 871537 w 2805112"/>
                  <a:gd name="connsiteY20" fmla="*/ 1966912 h 4921274"/>
                  <a:gd name="connsiteX21" fmla="*/ 919162 w 2805112"/>
                  <a:gd name="connsiteY21" fmla="*/ 2014536 h 4921274"/>
                  <a:gd name="connsiteX22" fmla="*/ 909637 w 2805112"/>
                  <a:gd name="connsiteY22" fmla="*/ 2043112 h 4921274"/>
                  <a:gd name="connsiteX23" fmla="*/ 957262 w 2805112"/>
                  <a:gd name="connsiteY23" fmla="*/ 2176462 h 4921274"/>
                  <a:gd name="connsiteX24" fmla="*/ 1116806 w 2805112"/>
                  <a:gd name="connsiteY24" fmla="*/ 2333624 h 4921274"/>
                  <a:gd name="connsiteX25" fmla="*/ 1135856 w 2805112"/>
                  <a:gd name="connsiteY25" fmla="*/ 2376486 h 4921274"/>
                  <a:gd name="connsiteX26" fmla="*/ 1624012 w 2805112"/>
                  <a:gd name="connsiteY26" fmla="*/ 2762249 h 4921274"/>
                  <a:gd name="connsiteX27" fmla="*/ 1676400 w 2805112"/>
                  <a:gd name="connsiteY27" fmla="*/ 2814636 h 4921274"/>
                  <a:gd name="connsiteX28" fmla="*/ 1676400 w 2805112"/>
                  <a:gd name="connsiteY28" fmla="*/ 2847974 h 4921274"/>
                  <a:gd name="connsiteX29" fmla="*/ 2024062 w 2805112"/>
                  <a:gd name="connsiteY29" fmla="*/ 3167061 h 4921274"/>
                  <a:gd name="connsiteX30" fmla="*/ 2102643 w 2805112"/>
                  <a:gd name="connsiteY30" fmla="*/ 3264692 h 4921274"/>
                  <a:gd name="connsiteX31" fmla="*/ 2066925 w 2805112"/>
                  <a:gd name="connsiteY31" fmla="*/ 3295649 h 4921274"/>
                  <a:gd name="connsiteX32" fmla="*/ 2102643 w 2805112"/>
                  <a:gd name="connsiteY32" fmla="*/ 3333749 h 4921274"/>
                  <a:gd name="connsiteX33" fmla="*/ 2166937 w 2805112"/>
                  <a:gd name="connsiteY33" fmla="*/ 3412330 h 4921274"/>
                  <a:gd name="connsiteX34" fmla="*/ 2159793 w 2805112"/>
                  <a:gd name="connsiteY34" fmla="*/ 3467099 h 4921274"/>
                  <a:gd name="connsiteX35" fmla="*/ 2345531 w 2805112"/>
                  <a:gd name="connsiteY35" fmla="*/ 3738561 h 4921274"/>
                  <a:gd name="connsiteX36" fmla="*/ 2339975 w 2805112"/>
                  <a:gd name="connsiteY36" fmla="*/ 3761258 h 4921274"/>
                  <a:gd name="connsiteX37" fmla="*/ 2304826 w 2805112"/>
                  <a:gd name="connsiteY37" fmla="*/ 3870795 h 4921274"/>
                  <a:gd name="connsiteX38" fmla="*/ 2217738 w 2805112"/>
                  <a:gd name="connsiteY38" fmla="*/ 3878360 h 4921274"/>
                  <a:gd name="connsiteX39" fmla="*/ 2309812 w 2805112"/>
                  <a:gd name="connsiteY39" fmla="*/ 3986211 h 4921274"/>
                  <a:gd name="connsiteX40" fmla="*/ 2436812 w 2805112"/>
                  <a:gd name="connsiteY40" fmla="*/ 4062411 h 4921274"/>
                  <a:gd name="connsiteX41" fmla="*/ 2576512 w 2805112"/>
                  <a:gd name="connsiteY41" fmla="*/ 4170361 h 4921274"/>
                  <a:gd name="connsiteX42" fmla="*/ 2703512 w 2805112"/>
                  <a:gd name="connsiteY42" fmla="*/ 4322761 h 4921274"/>
                  <a:gd name="connsiteX43" fmla="*/ 2735262 w 2805112"/>
                  <a:gd name="connsiteY43" fmla="*/ 4392611 h 4921274"/>
                  <a:gd name="connsiteX44" fmla="*/ 2786062 w 2805112"/>
                  <a:gd name="connsiteY44" fmla="*/ 4519611 h 4921274"/>
                  <a:gd name="connsiteX45" fmla="*/ 2795587 w 2805112"/>
                  <a:gd name="connsiteY45" fmla="*/ 4583905 h 4921274"/>
                  <a:gd name="connsiteX46" fmla="*/ 2779712 w 2805112"/>
                  <a:gd name="connsiteY46" fmla="*/ 4640261 h 4921274"/>
                  <a:gd name="connsiteX47" fmla="*/ 2805112 w 2805112"/>
                  <a:gd name="connsiteY47" fmla="*/ 4693442 h 4921274"/>
                  <a:gd name="connsiteX48" fmla="*/ 2786062 w 2805112"/>
                  <a:gd name="connsiteY48" fmla="*/ 4748211 h 4921274"/>
                  <a:gd name="connsiteX49" fmla="*/ 2800350 w 2805112"/>
                  <a:gd name="connsiteY49" fmla="*/ 4788692 h 4921274"/>
                  <a:gd name="connsiteX50" fmla="*/ 2776537 w 2805112"/>
                  <a:gd name="connsiteY50" fmla="*/ 4810124 h 4921274"/>
                  <a:gd name="connsiteX51" fmla="*/ 2743174 w 2805112"/>
                  <a:gd name="connsiteY51" fmla="*/ 4831977 h 4921274"/>
                  <a:gd name="connsiteX52" fmla="*/ 2745581 w 2805112"/>
                  <a:gd name="connsiteY52" fmla="*/ 4874417 h 4921274"/>
                  <a:gd name="connsiteX53" fmla="*/ 2736056 w 2805112"/>
                  <a:gd name="connsiteY53" fmla="*/ 4888705 h 4921274"/>
                  <a:gd name="connsiteX54" fmla="*/ 2753692 w 2805112"/>
                  <a:gd name="connsiteY54" fmla="*/ 4921274 h 4921274"/>
                  <a:gd name="connsiteX55" fmla="*/ 0 w 2805112"/>
                  <a:gd name="connsiteY55" fmla="*/ 0 h 4921274"/>
                  <a:gd name="connsiteX0" fmla="*/ 0 w 5657229"/>
                  <a:gd name="connsiteY0" fmla="*/ 3623 h 4924897"/>
                  <a:gd name="connsiteX1" fmla="*/ 42862 w 5657229"/>
                  <a:gd name="connsiteY1" fmla="*/ 46485 h 4924897"/>
                  <a:gd name="connsiteX2" fmla="*/ 57150 w 5657229"/>
                  <a:gd name="connsiteY2" fmla="*/ 113160 h 4924897"/>
                  <a:gd name="connsiteX3" fmla="*/ 23812 w 5657229"/>
                  <a:gd name="connsiteY3" fmla="*/ 189360 h 4924897"/>
                  <a:gd name="connsiteX4" fmla="*/ 128587 w 5657229"/>
                  <a:gd name="connsiteY4" fmla="*/ 294135 h 4924897"/>
                  <a:gd name="connsiteX5" fmla="*/ 280987 w 5657229"/>
                  <a:gd name="connsiteY5" fmla="*/ 479873 h 4924897"/>
                  <a:gd name="connsiteX6" fmla="*/ 319087 w 5657229"/>
                  <a:gd name="connsiteY6" fmla="*/ 584648 h 4924897"/>
                  <a:gd name="connsiteX7" fmla="*/ 319087 w 5657229"/>
                  <a:gd name="connsiteY7" fmla="*/ 670373 h 4924897"/>
                  <a:gd name="connsiteX8" fmla="*/ 376237 w 5657229"/>
                  <a:gd name="connsiteY8" fmla="*/ 822773 h 4924897"/>
                  <a:gd name="connsiteX9" fmla="*/ 314325 w 5657229"/>
                  <a:gd name="connsiteY9" fmla="*/ 879923 h 4924897"/>
                  <a:gd name="connsiteX10" fmla="*/ 357187 w 5657229"/>
                  <a:gd name="connsiteY10" fmla="*/ 1027560 h 4924897"/>
                  <a:gd name="connsiteX11" fmla="*/ 395287 w 5657229"/>
                  <a:gd name="connsiteY11" fmla="*/ 1094235 h 4924897"/>
                  <a:gd name="connsiteX12" fmla="*/ 442912 w 5657229"/>
                  <a:gd name="connsiteY12" fmla="*/ 1151385 h 4924897"/>
                  <a:gd name="connsiteX13" fmla="*/ 447675 w 5657229"/>
                  <a:gd name="connsiteY13" fmla="*/ 1199010 h 4924897"/>
                  <a:gd name="connsiteX14" fmla="*/ 561975 w 5657229"/>
                  <a:gd name="connsiteY14" fmla="*/ 1327598 h 4924897"/>
                  <a:gd name="connsiteX15" fmla="*/ 666750 w 5657229"/>
                  <a:gd name="connsiteY15" fmla="*/ 1475235 h 4924897"/>
                  <a:gd name="connsiteX16" fmla="*/ 771525 w 5657229"/>
                  <a:gd name="connsiteY16" fmla="*/ 1651448 h 4924897"/>
                  <a:gd name="connsiteX17" fmla="*/ 762000 w 5657229"/>
                  <a:gd name="connsiteY17" fmla="*/ 1718123 h 4924897"/>
                  <a:gd name="connsiteX18" fmla="*/ 700087 w 5657229"/>
                  <a:gd name="connsiteY18" fmla="*/ 1760985 h 4924897"/>
                  <a:gd name="connsiteX19" fmla="*/ 666750 w 5657229"/>
                  <a:gd name="connsiteY19" fmla="*/ 1780035 h 4924897"/>
                  <a:gd name="connsiteX20" fmla="*/ 871537 w 5657229"/>
                  <a:gd name="connsiteY20" fmla="*/ 1970535 h 4924897"/>
                  <a:gd name="connsiteX21" fmla="*/ 919162 w 5657229"/>
                  <a:gd name="connsiteY21" fmla="*/ 2018159 h 4924897"/>
                  <a:gd name="connsiteX22" fmla="*/ 909637 w 5657229"/>
                  <a:gd name="connsiteY22" fmla="*/ 2046735 h 4924897"/>
                  <a:gd name="connsiteX23" fmla="*/ 957262 w 5657229"/>
                  <a:gd name="connsiteY23" fmla="*/ 2180085 h 4924897"/>
                  <a:gd name="connsiteX24" fmla="*/ 1116806 w 5657229"/>
                  <a:gd name="connsiteY24" fmla="*/ 2337247 h 4924897"/>
                  <a:gd name="connsiteX25" fmla="*/ 1135856 w 5657229"/>
                  <a:gd name="connsiteY25" fmla="*/ 2380109 h 4924897"/>
                  <a:gd name="connsiteX26" fmla="*/ 1624012 w 5657229"/>
                  <a:gd name="connsiteY26" fmla="*/ 2765872 h 4924897"/>
                  <a:gd name="connsiteX27" fmla="*/ 1676400 w 5657229"/>
                  <a:gd name="connsiteY27" fmla="*/ 2818259 h 4924897"/>
                  <a:gd name="connsiteX28" fmla="*/ 1676400 w 5657229"/>
                  <a:gd name="connsiteY28" fmla="*/ 2851597 h 4924897"/>
                  <a:gd name="connsiteX29" fmla="*/ 2024062 w 5657229"/>
                  <a:gd name="connsiteY29" fmla="*/ 3170684 h 4924897"/>
                  <a:gd name="connsiteX30" fmla="*/ 2102643 w 5657229"/>
                  <a:gd name="connsiteY30" fmla="*/ 3268315 h 4924897"/>
                  <a:gd name="connsiteX31" fmla="*/ 2066925 w 5657229"/>
                  <a:gd name="connsiteY31" fmla="*/ 3299272 h 4924897"/>
                  <a:gd name="connsiteX32" fmla="*/ 2102643 w 5657229"/>
                  <a:gd name="connsiteY32" fmla="*/ 3337372 h 4924897"/>
                  <a:gd name="connsiteX33" fmla="*/ 2166937 w 5657229"/>
                  <a:gd name="connsiteY33" fmla="*/ 3415953 h 4924897"/>
                  <a:gd name="connsiteX34" fmla="*/ 2159793 w 5657229"/>
                  <a:gd name="connsiteY34" fmla="*/ 3470722 h 4924897"/>
                  <a:gd name="connsiteX35" fmla="*/ 2345531 w 5657229"/>
                  <a:gd name="connsiteY35" fmla="*/ 3742184 h 4924897"/>
                  <a:gd name="connsiteX36" fmla="*/ 2339975 w 5657229"/>
                  <a:gd name="connsiteY36" fmla="*/ 3764881 h 4924897"/>
                  <a:gd name="connsiteX37" fmla="*/ 2304826 w 5657229"/>
                  <a:gd name="connsiteY37" fmla="*/ 3874418 h 4924897"/>
                  <a:gd name="connsiteX38" fmla="*/ 2217738 w 5657229"/>
                  <a:gd name="connsiteY38" fmla="*/ 3881983 h 4924897"/>
                  <a:gd name="connsiteX39" fmla="*/ 2309812 w 5657229"/>
                  <a:gd name="connsiteY39" fmla="*/ 3989834 h 4924897"/>
                  <a:gd name="connsiteX40" fmla="*/ 2436812 w 5657229"/>
                  <a:gd name="connsiteY40" fmla="*/ 4066034 h 4924897"/>
                  <a:gd name="connsiteX41" fmla="*/ 2576512 w 5657229"/>
                  <a:gd name="connsiteY41" fmla="*/ 4173984 h 4924897"/>
                  <a:gd name="connsiteX42" fmla="*/ 2703512 w 5657229"/>
                  <a:gd name="connsiteY42" fmla="*/ 4326384 h 4924897"/>
                  <a:gd name="connsiteX43" fmla="*/ 2735262 w 5657229"/>
                  <a:gd name="connsiteY43" fmla="*/ 4396234 h 4924897"/>
                  <a:gd name="connsiteX44" fmla="*/ 2786062 w 5657229"/>
                  <a:gd name="connsiteY44" fmla="*/ 4523234 h 4924897"/>
                  <a:gd name="connsiteX45" fmla="*/ 2795587 w 5657229"/>
                  <a:gd name="connsiteY45" fmla="*/ 4587528 h 4924897"/>
                  <a:gd name="connsiteX46" fmla="*/ 2779712 w 5657229"/>
                  <a:gd name="connsiteY46" fmla="*/ 4643884 h 4924897"/>
                  <a:gd name="connsiteX47" fmla="*/ 2805112 w 5657229"/>
                  <a:gd name="connsiteY47" fmla="*/ 4697065 h 4924897"/>
                  <a:gd name="connsiteX48" fmla="*/ 2786062 w 5657229"/>
                  <a:gd name="connsiteY48" fmla="*/ 4751834 h 4924897"/>
                  <a:gd name="connsiteX49" fmla="*/ 2800350 w 5657229"/>
                  <a:gd name="connsiteY49" fmla="*/ 4792315 h 4924897"/>
                  <a:gd name="connsiteX50" fmla="*/ 2776537 w 5657229"/>
                  <a:gd name="connsiteY50" fmla="*/ 4813747 h 4924897"/>
                  <a:gd name="connsiteX51" fmla="*/ 2743174 w 5657229"/>
                  <a:gd name="connsiteY51" fmla="*/ 4835600 h 4924897"/>
                  <a:gd name="connsiteX52" fmla="*/ 2745581 w 5657229"/>
                  <a:gd name="connsiteY52" fmla="*/ 4878040 h 4924897"/>
                  <a:gd name="connsiteX53" fmla="*/ 2736056 w 5657229"/>
                  <a:gd name="connsiteY53" fmla="*/ 4892328 h 4924897"/>
                  <a:gd name="connsiteX54" fmla="*/ 2753692 w 5657229"/>
                  <a:gd name="connsiteY54" fmla="*/ 4924897 h 4924897"/>
                  <a:gd name="connsiteX55" fmla="*/ 5657229 w 5657229"/>
                  <a:gd name="connsiteY55" fmla="*/ 0 h 4924897"/>
                  <a:gd name="connsiteX56" fmla="*/ 0 w 5657229"/>
                  <a:gd name="connsiteY56" fmla="*/ 3623 h 4924897"/>
                  <a:gd name="connsiteX0" fmla="*/ 0 w 5662612"/>
                  <a:gd name="connsiteY0" fmla="*/ 3623 h 4924897"/>
                  <a:gd name="connsiteX1" fmla="*/ 42862 w 5662612"/>
                  <a:gd name="connsiteY1" fmla="*/ 46485 h 4924897"/>
                  <a:gd name="connsiteX2" fmla="*/ 57150 w 5662612"/>
                  <a:gd name="connsiteY2" fmla="*/ 113160 h 4924897"/>
                  <a:gd name="connsiteX3" fmla="*/ 23812 w 5662612"/>
                  <a:gd name="connsiteY3" fmla="*/ 189360 h 4924897"/>
                  <a:gd name="connsiteX4" fmla="*/ 128587 w 5662612"/>
                  <a:gd name="connsiteY4" fmla="*/ 294135 h 4924897"/>
                  <a:gd name="connsiteX5" fmla="*/ 280987 w 5662612"/>
                  <a:gd name="connsiteY5" fmla="*/ 479873 h 4924897"/>
                  <a:gd name="connsiteX6" fmla="*/ 319087 w 5662612"/>
                  <a:gd name="connsiteY6" fmla="*/ 584648 h 4924897"/>
                  <a:gd name="connsiteX7" fmla="*/ 319087 w 5662612"/>
                  <a:gd name="connsiteY7" fmla="*/ 670373 h 4924897"/>
                  <a:gd name="connsiteX8" fmla="*/ 376237 w 5662612"/>
                  <a:gd name="connsiteY8" fmla="*/ 822773 h 4924897"/>
                  <a:gd name="connsiteX9" fmla="*/ 314325 w 5662612"/>
                  <a:gd name="connsiteY9" fmla="*/ 879923 h 4924897"/>
                  <a:gd name="connsiteX10" fmla="*/ 357187 w 5662612"/>
                  <a:gd name="connsiteY10" fmla="*/ 1027560 h 4924897"/>
                  <a:gd name="connsiteX11" fmla="*/ 395287 w 5662612"/>
                  <a:gd name="connsiteY11" fmla="*/ 1094235 h 4924897"/>
                  <a:gd name="connsiteX12" fmla="*/ 442912 w 5662612"/>
                  <a:gd name="connsiteY12" fmla="*/ 1151385 h 4924897"/>
                  <a:gd name="connsiteX13" fmla="*/ 447675 w 5662612"/>
                  <a:gd name="connsiteY13" fmla="*/ 1199010 h 4924897"/>
                  <a:gd name="connsiteX14" fmla="*/ 561975 w 5662612"/>
                  <a:gd name="connsiteY14" fmla="*/ 1327598 h 4924897"/>
                  <a:gd name="connsiteX15" fmla="*/ 666750 w 5662612"/>
                  <a:gd name="connsiteY15" fmla="*/ 1475235 h 4924897"/>
                  <a:gd name="connsiteX16" fmla="*/ 771525 w 5662612"/>
                  <a:gd name="connsiteY16" fmla="*/ 1651448 h 4924897"/>
                  <a:gd name="connsiteX17" fmla="*/ 762000 w 5662612"/>
                  <a:gd name="connsiteY17" fmla="*/ 1718123 h 4924897"/>
                  <a:gd name="connsiteX18" fmla="*/ 700087 w 5662612"/>
                  <a:gd name="connsiteY18" fmla="*/ 1760985 h 4924897"/>
                  <a:gd name="connsiteX19" fmla="*/ 666750 w 5662612"/>
                  <a:gd name="connsiteY19" fmla="*/ 1780035 h 4924897"/>
                  <a:gd name="connsiteX20" fmla="*/ 871537 w 5662612"/>
                  <a:gd name="connsiteY20" fmla="*/ 1970535 h 4924897"/>
                  <a:gd name="connsiteX21" fmla="*/ 919162 w 5662612"/>
                  <a:gd name="connsiteY21" fmla="*/ 2018159 h 4924897"/>
                  <a:gd name="connsiteX22" fmla="*/ 909637 w 5662612"/>
                  <a:gd name="connsiteY22" fmla="*/ 2046735 h 4924897"/>
                  <a:gd name="connsiteX23" fmla="*/ 957262 w 5662612"/>
                  <a:gd name="connsiteY23" fmla="*/ 2180085 h 4924897"/>
                  <a:gd name="connsiteX24" fmla="*/ 1116806 w 5662612"/>
                  <a:gd name="connsiteY24" fmla="*/ 2337247 h 4924897"/>
                  <a:gd name="connsiteX25" fmla="*/ 1135856 w 5662612"/>
                  <a:gd name="connsiteY25" fmla="*/ 2380109 h 4924897"/>
                  <a:gd name="connsiteX26" fmla="*/ 1624012 w 5662612"/>
                  <a:gd name="connsiteY26" fmla="*/ 2765872 h 4924897"/>
                  <a:gd name="connsiteX27" fmla="*/ 1676400 w 5662612"/>
                  <a:gd name="connsiteY27" fmla="*/ 2818259 h 4924897"/>
                  <a:gd name="connsiteX28" fmla="*/ 1676400 w 5662612"/>
                  <a:gd name="connsiteY28" fmla="*/ 2851597 h 4924897"/>
                  <a:gd name="connsiteX29" fmla="*/ 2024062 w 5662612"/>
                  <a:gd name="connsiteY29" fmla="*/ 3170684 h 4924897"/>
                  <a:gd name="connsiteX30" fmla="*/ 2102643 w 5662612"/>
                  <a:gd name="connsiteY30" fmla="*/ 3268315 h 4924897"/>
                  <a:gd name="connsiteX31" fmla="*/ 2066925 w 5662612"/>
                  <a:gd name="connsiteY31" fmla="*/ 3299272 h 4924897"/>
                  <a:gd name="connsiteX32" fmla="*/ 2102643 w 5662612"/>
                  <a:gd name="connsiteY32" fmla="*/ 3337372 h 4924897"/>
                  <a:gd name="connsiteX33" fmla="*/ 2166937 w 5662612"/>
                  <a:gd name="connsiteY33" fmla="*/ 3415953 h 4924897"/>
                  <a:gd name="connsiteX34" fmla="*/ 2159793 w 5662612"/>
                  <a:gd name="connsiteY34" fmla="*/ 3470722 h 4924897"/>
                  <a:gd name="connsiteX35" fmla="*/ 2345531 w 5662612"/>
                  <a:gd name="connsiteY35" fmla="*/ 3742184 h 4924897"/>
                  <a:gd name="connsiteX36" fmla="*/ 2339975 w 5662612"/>
                  <a:gd name="connsiteY36" fmla="*/ 3764881 h 4924897"/>
                  <a:gd name="connsiteX37" fmla="*/ 2304826 w 5662612"/>
                  <a:gd name="connsiteY37" fmla="*/ 3874418 h 4924897"/>
                  <a:gd name="connsiteX38" fmla="*/ 2217738 w 5662612"/>
                  <a:gd name="connsiteY38" fmla="*/ 3881983 h 4924897"/>
                  <a:gd name="connsiteX39" fmla="*/ 2309812 w 5662612"/>
                  <a:gd name="connsiteY39" fmla="*/ 3989834 h 4924897"/>
                  <a:gd name="connsiteX40" fmla="*/ 2436812 w 5662612"/>
                  <a:gd name="connsiteY40" fmla="*/ 4066034 h 4924897"/>
                  <a:gd name="connsiteX41" fmla="*/ 2576512 w 5662612"/>
                  <a:gd name="connsiteY41" fmla="*/ 4173984 h 4924897"/>
                  <a:gd name="connsiteX42" fmla="*/ 2703512 w 5662612"/>
                  <a:gd name="connsiteY42" fmla="*/ 4326384 h 4924897"/>
                  <a:gd name="connsiteX43" fmla="*/ 2735262 w 5662612"/>
                  <a:gd name="connsiteY43" fmla="*/ 4396234 h 4924897"/>
                  <a:gd name="connsiteX44" fmla="*/ 2786062 w 5662612"/>
                  <a:gd name="connsiteY44" fmla="*/ 4523234 h 4924897"/>
                  <a:gd name="connsiteX45" fmla="*/ 2795587 w 5662612"/>
                  <a:gd name="connsiteY45" fmla="*/ 4587528 h 4924897"/>
                  <a:gd name="connsiteX46" fmla="*/ 2779712 w 5662612"/>
                  <a:gd name="connsiteY46" fmla="*/ 4643884 h 4924897"/>
                  <a:gd name="connsiteX47" fmla="*/ 2805112 w 5662612"/>
                  <a:gd name="connsiteY47" fmla="*/ 4697065 h 4924897"/>
                  <a:gd name="connsiteX48" fmla="*/ 2786062 w 5662612"/>
                  <a:gd name="connsiteY48" fmla="*/ 4751834 h 4924897"/>
                  <a:gd name="connsiteX49" fmla="*/ 2800350 w 5662612"/>
                  <a:gd name="connsiteY49" fmla="*/ 4792315 h 4924897"/>
                  <a:gd name="connsiteX50" fmla="*/ 2776537 w 5662612"/>
                  <a:gd name="connsiteY50" fmla="*/ 4813747 h 4924897"/>
                  <a:gd name="connsiteX51" fmla="*/ 2743174 w 5662612"/>
                  <a:gd name="connsiteY51" fmla="*/ 4835600 h 4924897"/>
                  <a:gd name="connsiteX52" fmla="*/ 2745581 w 5662612"/>
                  <a:gd name="connsiteY52" fmla="*/ 4878040 h 4924897"/>
                  <a:gd name="connsiteX53" fmla="*/ 2736056 w 5662612"/>
                  <a:gd name="connsiteY53" fmla="*/ 4892328 h 4924897"/>
                  <a:gd name="connsiteX54" fmla="*/ 2753692 w 5662612"/>
                  <a:gd name="connsiteY54" fmla="*/ 4924897 h 4924897"/>
                  <a:gd name="connsiteX55" fmla="*/ 5662612 w 5662612"/>
                  <a:gd name="connsiteY55" fmla="*/ 4923285 h 4924897"/>
                  <a:gd name="connsiteX56" fmla="*/ 5657229 w 5662612"/>
                  <a:gd name="connsiteY56" fmla="*/ 0 h 4924897"/>
                  <a:gd name="connsiteX57" fmla="*/ 0 w 5662612"/>
                  <a:gd name="connsiteY57" fmla="*/ 3623 h 492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662612" h="4924897">
                    <a:moveTo>
                      <a:pt x="0" y="3623"/>
                    </a:moveTo>
                    <a:lnTo>
                      <a:pt x="42862" y="46485"/>
                    </a:lnTo>
                    <a:lnTo>
                      <a:pt x="57150" y="113160"/>
                    </a:lnTo>
                    <a:lnTo>
                      <a:pt x="23812" y="189360"/>
                    </a:lnTo>
                    <a:lnTo>
                      <a:pt x="128587" y="294135"/>
                    </a:lnTo>
                    <a:lnTo>
                      <a:pt x="280987" y="479873"/>
                    </a:lnTo>
                    <a:lnTo>
                      <a:pt x="319087" y="584648"/>
                    </a:lnTo>
                    <a:lnTo>
                      <a:pt x="319087" y="670373"/>
                    </a:lnTo>
                    <a:lnTo>
                      <a:pt x="376237" y="822773"/>
                    </a:lnTo>
                    <a:lnTo>
                      <a:pt x="314325" y="879923"/>
                    </a:lnTo>
                    <a:lnTo>
                      <a:pt x="357187" y="1027560"/>
                    </a:lnTo>
                    <a:lnTo>
                      <a:pt x="395287" y="1094235"/>
                    </a:lnTo>
                    <a:lnTo>
                      <a:pt x="442912" y="1151385"/>
                    </a:lnTo>
                    <a:lnTo>
                      <a:pt x="447675" y="1199010"/>
                    </a:lnTo>
                    <a:lnTo>
                      <a:pt x="561975" y="1327598"/>
                    </a:lnTo>
                    <a:lnTo>
                      <a:pt x="666750" y="1475235"/>
                    </a:lnTo>
                    <a:lnTo>
                      <a:pt x="771525" y="1651448"/>
                    </a:lnTo>
                    <a:lnTo>
                      <a:pt x="762000" y="1718123"/>
                    </a:lnTo>
                    <a:lnTo>
                      <a:pt x="700087" y="1760985"/>
                    </a:lnTo>
                    <a:lnTo>
                      <a:pt x="666750" y="1780035"/>
                    </a:lnTo>
                    <a:lnTo>
                      <a:pt x="871537" y="1970535"/>
                    </a:lnTo>
                    <a:lnTo>
                      <a:pt x="919162" y="2018159"/>
                    </a:lnTo>
                    <a:lnTo>
                      <a:pt x="909637" y="2046735"/>
                    </a:lnTo>
                    <a:lnTo>
                      <a:pt x="957262" y="2180085"/>
                    </a:lnTo>
                    <a:lnTo>
                      <a:pt x="1116806" y="2337247"/>
                    </a:lnTo>
                    <a:lnTo>
                      <a:pt x="1135856" y="2380109"/>
                    </a:lnTo>
                    <a:lnTo>
                      <a:pt x="1624012" y="2765872"/>
                    </a:lnTo>
                    <a:lnTo>
                      <a:pt x="1676400" y="2818259"/>
                    </a:lnTo>
                    <a:lnTo>
                      <a:pt x="1676400" y="2851597"/>
                    </a:lnTo>
                    <a:lnTo>
                      <a:pt x="2024062" y="3170684"/>
                    </a:lnTo>
                    <a:lnTo>
                      <a:pt x="2102643" y="3268315"/>
                    </a:lnTo>
                    <a:lnTo>
                      <a:pt x="2066925" y="3299272"/>
                    </a:lnTo>
                    <a:lnTo>
                      <a:pt x="2102643" y="3337372"/>
                    </a:lnTo>
                    <a:lnTo>
                      <a:pt x="2166937" y="3415953"/>
                    </a:lnTo>
                    <a:lnTo>
                      <a:pt x="2159793" y="3470722"/>
                    </a:lnTo>
                    <a:lnTo>
                      <a:pt x="2345531" y="3742184"/>
                    </a:lnTo>
                    <a:lnTo>
                      <a:pt x="2339975" y="3764881"/>
                    </a:lnTo>
                    <a:lnTo>
                      <a:pt x="2304826" y="3874418"/>
                    </a:lnTo>
                    <a:lnTo>
                      <a:pt x="2217738" y="3881983"/>
                    </a:lnTo>
                    <a:lnTo>
                      <a:pt x="2309812" y="3989834"/>
                    </a:lnTo>
                    <a:lnTo>
                      <a:pt x="2436812" y="4066034"/>
                    </a:lnTo>
                    <a:lnTo>
                      <a:pt x="2576512" y="4173984"/>
                    </a:lnTo>
                    <a:lnTo>
                      <a:pt x="2703512" y="4326384"/>
                    </a:lnTo>
                    <a:lnTo>
                      <a:pt x="2735262" y="4396234"/>
                    </a:lnTo>
                    <a:lnTo>
                      <a:pt x="2786062" y="4523234"/>
                    </a:lnTo>
                    <a:cubicBezTo>
                      <a:pt x="2785268" y="4543078"/>
                      <a:pt x="2796381" y="4567684"/>
                      <a:pt x="2795587" y="4587528"/>
                    </a:cubicBezTo>
                    <a:lnTo>
                      <a:pt x="2779712" y="4643884"/>
                    </a:lnTo>
                    <a:lnTo>
                      <a:pt x="2805112" y="4697065"/>
                    </a:lnTo>
                    <a:lnTo>
                      <a:pt x="2786062" y="4751834"/>
                    </a:lnTo>
                    <a:lnTo>
                      <a:pt x="2800350" y="4792315"/>
                    </a:lnTo>
                    <a:lnTo>
                      <a:pt x="2776537" y="4813747"/>
                    </a:lnTo>
                    <a:lnTo>
                      <a:pt x="2743174" y="4835600"/>
                    </a:lnTo>
                    <a:lnTo>
                      <a:pt x="2745581" y="4878040"/>
                    </a:lnTo>
                    <a:lnTo>
                      <a:pt x="2736056" y="4892328"/>
                    </a:lnTo>
                    <a:lnTo>
                      <a:pt x="2753692" y="4924897"/>
                    </a:lnTo>
                    <a:lnTo>
                      <a:pt x="5662612" y="4923285"/>
                    </a:lnTo>
                    <a:cubicBezTo>
                      <a:pt x="5660818" y="3282190"/>
                      <a:pt x="5659023" y="1641095"/>
                      <a:pt x="5657229" y="0"/>
                    </a:cubicBezTo>
                    <a:lnTo>
                      <a:pt x="0" y="3623"/>
                    </a:lnTo>
                    <a:close/>
                  </a:path>
                </a:pathLst>
              </a:custGeom>
              <a:solidFill>
                <a:schemeClr val="bg1">
                  <a:lumMod val="95000"/>
                </a:schemeClr>
              </a:solidFill>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33" name="232 Rectángulo"/>
              <p:cNvSpPr/>
              <p:nvPr/>
            </p:nvSpPr>
            <p:spPr>
              <a:xfrm>
                <a:off x="272480" y="1556792"/>
                <a:ext cx="5661595" cy="4805908"/>
              </a:xfrm>
              <a:prstGeom prst="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tx1"/>
                  </a:solidFill>
                </a:endParaRPr>
              </a:p>
            </p:txBody>
          </p:sp>
          <p:grpSp>
            <p:nvGrpSpPr>
              <p:cNvPr id="234" name="233 Grupo"/>
              <p:cNvGrpSpPr/>
              <p:nvPr/>
            </p:nvGrpSpPr>
            <p:grpSpPr>
              <a:xfrm>
                <a:off x="681648" y="1566863"/>
                <a:ext cx="5247665" cy="4791075"/>
                <a:chOff x="681648" y="1566863"/>
                <a:chExt cx="5247665" cy="4791075"/>
              </a:xfrm>
            </p:grpSpPr>
            <p:sp>
              <p:nvSpPr>
                <p:cNvPr id="309" name="308 Forma libre"/>
                <p:cNvSpPr/>
                <p:nvPr/>
              </p:nvSpPr>
              <p:spPr>
                <a:xfrm>
                  <a:off x="1568676" y="2614535"/>
                  <a:ext cx="2550632" cy="1344436"/>
                </a:xfrm>
                <a:custGeom>
                  <a:avLst/>
                  <a:gdLst>
                    <a:gd name="connsiteX0" fmla="*/ 1638300 w 1638300"/>
                    <a:gd name="connsiteY0" fmla="*/ 15240 h 1066800"/>
                    <a:gd name="connsiteX1" fmla="*/ 1546860 w 1638300"/>
                    <a:gd name="connsiteY1" fmla="*/ 7620 h 1066800"/>
                    <a:gd name="connsiteX2" fmla="*/ 1501140 w 1638300"/>
                    <a:gd name="connsiteY2" fmla="*/ 0 h 1066800"/>
                    <a:gd name="connsiteX3" fmla="*/ 1325880 w 1638300"/>
                    <a:gd name="connsiteY3" fmla="*/ 7620 h 1066800"/>
                    <a:gd name="connsiteX4" fmla="*/ 1303020 w 1638300"/>
                    <a:gd name="connsiteY4" fmla="*/ 22860 h 1066800"/>
                    <a:gd name="connsiteX5" fmla="*/ 1280160 w 1638300"/>
                    <a:gd name="connsiteY5" fmla="*/ 30480 h 1066800"/>
                    <a:gd name="connsiteX6" fmla="*/ 1249680 w 1638300"/>
                    <a:gd name="connsiteY6" fmla="*/ 76200 h 1066800"/>
                    <a:gd name="connsiteX7" fmla="*/ 1188720 w 1638300"/>
                    <a:gd name="connsiteY7" fmla="*/ 91440 h 1066800"/>
                    <a:gd name="connsiteX8" fmla="*/ 1135380 w 1638300"/>
                    <a:gd name="connsiteY8" fmla="*/ 106680 h 1066800"/>
                    <a:gd name="connsiteX9" fmla="*/ 1112520 w 1638300"/>
                    <a:gd name="connsiteY9" fmla="*/ 121920 h 1066800"/>
                    <a:gd name="connsiteX10" fmla="*/ 1074420 w 1638300"/>
                    <a:gd name="connsiteY10" fmla="*/ 182880 h 1066800"/>
                    <a:gd name="connsiteX11" fmla="*/ 1051560 w 1638300"/>
                    <a:gd name="connsiteY11" fmla="*/ 190500 h 1066800"/>
                    <a:gd name="connsiteX12" fmla="*/ 975360 w 1638300"/>
                    <a:gd name="connsiteY12" fmla="*/ 228600 h 1066800"/>
                    <a:gd name="connsiteX13" fmla="*/ 967740 w 1638300"/>
                    <a:gd name="connsiteY13" fmla="*/ 373380 h 1066800"/>
                    <a:gd name="connsiteX14" fmla="*/ 960120 w 1638300"/>
                    <a:gd name="connsiteY14" fmla="*/ 411480 h 1066800"/>
                    <a:gd name="connsiteX15" fmla="*/ 937260 w 1638300"/>
                    <a:gd name="connsiteY15" fmla="*/ 419100 h 1066800"/>
                    <a:gd name="connsiteX16" fmla="*/ 861060 w 1638300"/>
                    <a:gd name="connsiteY16" fmla="*/ 457200 h 1066800"/>
                    <a:gd name="connsiteX17" fmla="*/ 815340 w 1638300"/>
                    <a:gd name="connsiteY17" fmla="*/ 487680 h 1066800"/>
                    <a:gd name="connsiteX18" fmla="*/ 746760 w 1638300"/>
                    <a:gd name="connsiteY18" fmla="*/ 548640 h 1066800"/>
                    <a:gd name="connsiteX19" fmla="*/ 716280 w 1638300"/>
                    <a:gd name="connsiteY19" fmla="*/ 541020 h 1066800"/>
                    <a:gd name="connsiteX20" fmla="*/ 662940 w 1638300"/>
                    <a:gd name="connsiteY20" fmla="*/ 510540 h 1066800"/>
                    <a:gd name="connsiteX21" fmla="*/ 640080 w 1638300"/>
                    <a:gd name="connsiteY21" fmla="*/ 502920 h 1066800"/>
                    <a:gd name="connsiteX22" fmla="*/ 556260 w 1638300"/>
                    <a:gd name="connsiteY22" fmla="*/ 510540 h 1066800"/>
                    <a:gd name="connsiteX23" fmla="*/ 533400 w 1638300"/>
                    <a:gd name="connsiteY23" fmla="*/ 518160 h 1066800"/>
                    <a:gd name="connsiteX24" fmla="*/ 495300 w 1638300"/>
                    <a:gd name="connsiteY24" fmla="*/ 525780 h 1066800"/>
                    <a:gd name="connsiteX25" fmla="*/ 487680 w 1638300"/>
                    <a:gd name="connsiteY25" fmla="*/ 548640 h 1066800"/>
                    <a:gd name="connsiteX26" fmla="*/ 449580 w 1638300"/>
                    <a:gd name="connsiteY26" fmla="*/ 594360 h 1066800"/>
                    <a:gd name="connsiteX27" fmla="*/ 426720 w 1638300"/>
                    <a:gd name="connsiteY27" fmla="*/ 609600 h 1066800"/>
                    <a:gd name="connsiteX28" fmla="*/ 411480 w 1638300"/>
                    <a:gd name="connsiteY28" fmla="*/ 632460 h 1066800"/>
                    <a:gd name="connsiteX29" fmla="*/ 388620 w 1638300"/>
                    <a:gd name="connsiteY29" fmla="*/ 647700 h 1066800"/>
                    <a:gd name="connsiteX30" fmla="*/ 373380 w 1638300"/>
                    <a:gd name="connsiteY30" fmla="*/ 693420 h 1066800"/>
                    <a:gd name="connsiteX31" fmla="*/ 365760 w 1638300"/>
                    <a:gd name="connsiteY31" fmla="*/ 716280 h 1066800"/>
                    <a:gd name="connsiteX32" fmla="*/ 358140 w 1638300"/>
                    <a:gd name="connsiteY32" fmla="*/ 739140 h 1066800"/>
                    <a:gd name="connsiteX33" fmla="*/ 335280 w 1638300"/>
                    <a:gd name="connsiteY33" fmla="*/ 754380 h 1066800"/>
                    <a:gd name="connsiteX34" fmla="*/ 320040 w 1638300"/>
                    <a:gd name="connsiteY34" fmla="*/ 777240 h 1066800"/>
                    <a:gd name="connsiteX35" fmla="*/ 297180 w 1638300"/>
                    <a:gd name="connsiteY35" fmla="*/ 784860 h 1066800"/>
                    <a:gd name="connsiteX36" fmla="*/ 243840 w 1638300"/>
                    <a:gd name="connsiteY36" fmla="*/ 807720 h 1066800"/>
                    <a:gd name="connsiteX37" fmla="*/ 160020 w 1638300"/>
                    <a:gd name="connsiteY37" fmla="*/ 868680 h 1066800"/>
                    <a:gd name="connsiteX38" fmla="*/ 106680 w 1638300"/>
                    <a:gd name="connsiteY38" fmla="*/ 937260 h 1066800"/>
                    <a:gd name="connsiteX39" fmla="*/ 99060 w 1638300"/>
                    <a:gd name="connsiteY39" fmla="*/ 975360 h 1066800"/>
                    <a:gd name="connsiteX40" fmla="*/ 68580 w 1638300"/>
                    <a:gd name="connsiteY40" fmla="*/ 990600 h 1066800"/>
                    <a:gd name="connsiteX41" fmla="*/ 45720 w 1638300"/>
                    <a:gd name="connsiteY41" fmla="*/ 1013460 h 1066800"/>
                    <a:gd name="connsiteX42" fmla="*/ 0 w 1638300"/>
                    <a:gd name="connsiteY42" fmla="*/ 1066800 h 1066800"/>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26085 w 1637665"/>
                    <a:gd name="connsiteY27" fmla="*/ 609600 h 1153576"/>
                    <a:gd name="connsiteX28" fmla="*/ 410845 w 1637665"/>
                    <a:gd name="connsiteY28" fmla="*/ 632460 h 1153576"/>
                    <a:gd name="connsiteX29" fmla="*/ 387985 w 1637665"/>
                    <a:gd name="connsiteY29" fmla="*/ 647700 h 1153576"/>
                    <a:gd name="connsiteX30" fmla="*/ 372745 w 1637665"/>
                    <a:gd name="connsiteY30" fmla="*/ 693420 h 1153576"/>
                    <a:gd name="connsiteX31" fmla="*/ 365125 w 1637665"/>
                    <a:gd name="connsiteY31" fmla="*/ 716280 h 1153576"/>
                    <a:gd name="connsiteX32" fmla="*/ 357505 w 1637665"/>
                    <a:gd name="connsiteY32" fmla="*/ 739140 h 1153576"/>
                    <a:gd name="connsiteX33" fmla="*/ 334645 w 1637665"/>
                    <a:gd name="connsiteY33" fmla="*/ 754380 h 1153576"/>
                    <a:gd name="connsiteX34" fmla="*/ 319405 w 1637665"/>
                    <a:gd name="connsiteY34" fmla="*/ 777240 h 1153576"/>
                    <a:gd name="connsiteX35" fmla="*/ 296545 w 1637665"/>
                    <a:gd name="connsiteY35" fmla="*/ 784860 h 1153576"/>
                    <a:gd name="connsiteX36" fmla="*/ 243205 w 1637665"/>
                    <a:gd name="connsiteY36" fmla="*/ 807720 h 1153576"/>
                    <a:gd name="connsiteX37" fmla="*/ 159385 w 1637665"/>
                    <a:gd name="connsiteY37" fmla="*/ 868680 h 1153576"/>
                    <a:gd name="connsiteX38" fmla="*/ 106045 w 1637665"/>
                    <a:gd name="connsiteY38" fmla="*/ 937260 h 1153576"/>
                    <a:gd name="connsiteX39" fmla="*/ 98425 w 1637665"/>
                    <a:gd name="connsiteY39" fmla="*/ 975360 h 1153576"/>
                    <a:gd name="connsiteX40" fmla="*/ 67945 w 1637665"/>
                    <a:gd name="connsiteY40" fmla="*/ 990600 h 1153576"/>
                    <a:gd name="connsiteX41" fmla="*/ 45085 w 1637665"/>
                    <a:gd name="connsiteY41" fmla="*/ 1013460 h 1153576"/>
                    <a:gd name="connsiteX42" fmla="*/ 0 w 1637665"/>
                    <a:gd name="connsiteY42"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26085 w 1637665"/>
                    <a:gd name="connsiteY27" fmla="*/ 609600 h 1153576"/>
                    <a:gd name="connsiteX28" fmla="*/ 410845 w 1637665"/>
                    <a:gd name="connsiteY28" fmla="*/ 632460 h 1153576"/>
                    <a:gd name="connsiteX29" fmla="*/ 387985 w 1637665"/>
                    <a:gd name="connsiteY29" fmla="*/ 647700 h 1153576"/>
                    <a:gd name="connsiteX30" fmla="*/ 372745 w 1637665"/>
                    <a:gd name="connsiteY30" fmla="*/ 693420 h 1153576"/>
                    <a:gd name="connsiteX31" fmla="*/ 365125 w 1637665"/>
                    <a:gd name="connsiteY31" fmla="*/ 716280 h 1153576"/>
                    <a:gd name="connsiteX32" fmla="*/ 357505 w 1637665"/>
                    <a:gd name="connsiteY32" fmla="*/ 739140 h 1153576"/>
                    <a:gd name="connsiteX33" fmla="*/ 334645 w 1637665"/>
                    <a:gd name="connsiteY33" fmla="*/ 754380 h 1153576"/>
                    <a:gd name="connsiteX34" fmla="*/ 319405 w 1637665"/>
                    <a:gd name="connsiteY34" fmla="*/ 777240 h 1153576"/>
                    <a:gd name="connsiteX35" fmla="*/ 296545 w 1637665"/>
                    <a:gd name="connsiteY35" fmla="*/ 784860 h 1153576"/>
                    <a:gd name="connsiteX36" fmla="*/ 243205 w 1637665"/>
                    <a:gd name="connsiteY36" fmla="*/ 807720 h 1153576"/>
                    <a:gd name="connsiteX37" fmla="*/ 159385 w 1637665"/>
                    <a:gd name="connsiteY37" fmla="*/ 868680 h 1153576"/>
                    <a:gd name="connsiteX38" fmla="*/ 106045 w 1637665"/>
                    <a:gd name="connsiteY38" fmla="*/ 937260 h 1153576"/>
                    <a:gd name="connsiteX39" fmla="*/ 98425 w 1637665"/>
                    <a:gd name="connsiteY39" fmla="*/ 975360 h 1153576"/>
                    <a:gd name="connsiteX40" fmla="*/ 67945 w 1637665"/>
                    <a:gd name="connsiteY40" fmla="*/ 990600 h 1153576"/>
                    <a:gd name="connsiteX41" fmla="*/ 59726 w 1637665"/>
                    <a:gd name="connsiteY41" fmla="*/ 1062262 h 1153576"/>
                    <a:gd name="connsiteX42" fmla="*/ 0 w 1637665"/>
                    <a:gd name="connsiteY42"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26085 w 1637665"/>
                    <a:gd name="connsiteY27" fmla="*/ 609600 h 1153576"/>
                    <a:gd name="connsiteX28" fmla="*/ 410845 w 1637665"/>
                    <a:gd name="connsiteY28" fmla="*/ 632460 h 1153576"/>
                    <a:gd name="connsiteX29" fmla="*/ 387985 w 1637665"/>
                    <a:gd name="connsiteY29" fmla="*/ 647700 h 1153576"/>
                    <a:gd name="connsiteX30" fmla="*/ 372745 w 1637665"/>
                    <a:gd name="connsiteY30" fmla="*/ 693420 h 1153576"/>
                    <a:gd name="connsiteX31" fmla="*/ 365125 w 1637665"/>
                    <a:gd name="connsiteY31" fmla="*/ 716280 h 1153576"/>
                    <a:gd name="connsiteX32" fmla="*/ 357505 w 1637665"/>
                    <a:gd name="connsiteY32" fmla="*/ 739140 h 1153576"/>
                    <a:gd name="connsiteX33" fmla="*/ 334645 w 1637665"/>
                    <a:gd name="connsiteY33" fmla="*/ 754380 h 1153576"/>
                    <a:gd name="connsiteX34" fmla="*/ 319405 w 1637665"/>
                    <a:gd name="connsiteY34" fmla="*/ 777240 h 1153576"/>
                    <a:gd name="connsiteX35" fmla="*/ 296545 w 1637665"/>
                    <a:gd name="connsiteY35" fmla="*/ 784860 h 1153576"/>
                    <a:gd name="connsiteX36" fmla="*/ 243205 w 1637665"/>
                    <a:gd name="connsiteY36" fmla="*/ 807720 h 1153576"/>
                    <a:gd name="connsiteX37" fmla="*/ 159385 w 1637665"/>
                    <a:gd name="connsiteY37" fmla="*/ 868680 h 1153576"/>
                    <a:gd name="connsiteX38" fmla="*/ 106045 w 1637665"/>
                    <a:gd name="connsiteY38" fmla="*/ 937260 h 1153576"/>
                    <a:gd name="connsiteX39" fmla="*/ 98425 w 1637665"/>
                    <a:gd name="connsiteY39" fmla="*/ 975360 h 1153576"/>
                    <a:gd name="connsiteX40" fmla="*/ 77706 w 1637665"/>
                    <a:gd name="connsiteY40" fmla="*/ 1007681 h 1153576"/>
                    <a:gd name="connsiteX41" fmla="*/ 59726 w 1637665"/>
                    <a:gd name="connsiteY41" fmla="*/ 1062262 h 1153576"/>
                    <a:gd name="connsiteX42" fmla="*/ 0 w 1637665"/>
                    <a:gd name="connsiteY42"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26085 w 1637665"/>
                    <a:gd name="connsiteY27" fmla="*/ 609600 h 1153576"/>
                    <a:gd name="connsiteX28" fmla="*/ 410845 w 1637665"/>
                    <a:gd name="connsiteY28" fmla="*/ 632460 h 1153576"/>
                    <a:gd name="connsiteX29" fmla="*/ 387985 w 1637665"/>
                    <a:gd name="connsiteY29" fmla="*/ 647700 h 1153576"/>
                    <a:gd name="connsiteX30" fmla="*/ 372745 w 1637665"/>
                    <a:gd name="connsiteY30" fmla="*/ 693420 h 1153576"/>
                    <a:gd name="connsiteX31" fmla="*/ 365125 w 1637665"/>
                    <a:gd name="connsiteY31" fmla="*/ 716280 h 1153576"/>
                    <a:gd name="connsiteX32" fmla="*/ 357505 w 1637665"/>
                    <a:gd name="connsiteY32" fmla="*/ 739140 h 1153576"/>
                    <a:gd name="connsiteX33" fmla="*/ 334645 w 1637665"/>
                    <a:gd name="connsiteY33" fmla="*/ 754380 h 1153576"/>
                    <a:gd name="connsiteX34" fmla="*/ 319405 w 1637665"/>
                    <a:gd name="connsiteY34" fmla="*/ 777240 h 1153576"/>
                    <a:gd name="connsiteX35" fmla="*/ 296545 w 1637665"/>
                    <a:gd name="connsiteY35" fmla="*/ 784860 h 1153576"/>
                    <a:gd name="connsiteX36" fmla="*/ 243205 w 1637665"/>
                    <a:gd name="connsiteY36" fmla="*/ 807720 h 1153576"/>
                    <a:gd name="connsiteX37" fmla="*/ 159385 w 1637665"/>
                    <a:gd name="connsiteY37" fmla="*/ 868680 h 1153576"/>
                    <a:gd name="connsiteX38" fmla="*/ 123125 w 1637665"/>
                    <a:gd name="connsiteY38" fmla="*/ 932381 h 1153576"/>
                    <a:gd name="connsiteX39" fmla="*/ 98425 w 1637665"/>
                    <a:gd name="connsiteY39" fmla="*/ 975360 h 1153576"/>
                    <a:gd name="connsiteX40" fmla="*/ 77706 w 1637665"/>
                    <a:gd name="connsiteY40" fmla="*/ 1007681 h 1153576"/>
                    <a:gd name="connsiteX41" fmla="*/ 59726 w 1637665"/>
                    <a:gd name="connsiteY41" fmla="*/ 1062262 h 1153576"/>
                    <a:gd name="connsiteX42" fmla="*/ 0 w 1637665"/>
                    <a:gd name="connsiteY42"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26085 w 1637665"/>
                    <a:gd name="connsiteY27" fmla="*/ 609600 h 1153576"/>
                    <a:gd name="connsiteX28" fmla="*/ 410845 w 1637665"/>
                    <a:gd name="connsiteY28" fmla="*/ 632460 h 1153576"/>
                    <a:gd name="connsiteX29" fmla="*/ 387985 w 1637665"/>
                    <a:gd name="connsiteY29" fmla="*/ 647700 h 1153576"/>
                    <a:gd name="connsiteX30" fmla="*/ 372745 w 1637665"/>
                    <a:gd name="connsiteY30" fmla="*/ 693420 h 1153576"/>
                    <a:gd name="connsiteX31" fmla="*/ 365125 w 1637665"/>
                    <a:gd name="connsiteY31" fmla="*/ 716280 h 1153576"/>
                    <a:gd name="connsiteX32" fmla="*/ 357505 w 1637665"/>
                    <a:gd name="connsiteY32" fmla="*/ 739140 h 1153576"/>
                    <a:gd name="connsiteX33" fmla="*/ 334645 w 1637665"/>
                    <a:gd name="connsiteY33" fmla="*/ 754380 h 1153576"/>
                    <a:gd name="connsiteX34" fmla="*/ 319405 w 1637665"/>
                    <a:gd name="connsiteY34" fmla="*/ 777240 h 1153576"/>
                    <a:gd name="connsiteX35" fmla="*/ 296545 w 1637665"/>
                    <a:gd name="connsiteY35" fmla="*/ 784860 h 1153576"/>
                    <a:gd name="connsiteX36" fmla="*/ 243205 w 1637665"/>
                    <a:gd name="connsiteY36" fmla="*/ 807720 h 1153576"/>
                    <a:gd name="connsiteX37" fmla="*/ 198427 w 1637665"/>
                    <a:gd name="connsiteY37" fmla="*/ 868680 h 1153576"/>
                    <a:gd name="connsiteX38" fmla="*/ 123125 w 1637665"/>
                    <a:gd name="connsiteY38" fmla="*/ 932381 h 1153576"/>
                    <a:gd name="connsiteX39" fmla="*/ 98425 w 1637665"/>
                    <a:gd name="connsiteY39" fmla="*/ 975360 h 1153576"/>
                    <a:gd name="connsiteX40" fmla="*/ 77706 w 1637665"/>
                    <a:gd name="connsiteY40" fmla="*/ 1007681 h 1153576"/>
                    <a:gd name="connsiteX41" fmla="*/ 59726 w 1637665"/>
                    <a:gd name="connsiteY41" fmla="*/ 1062262 h 1153576"/>
                    <a:gd name="connsiteX42" fmla="*/ 0 w 1637665"/>
                    <a:gd name="connsiteY42"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26085 w 1637665"/>
                    <a:gd name="connsiteY27" fmla="*/ 609600 h 1153576"/>
                    <a:gd name="connsiteX28" fmla="*/ 410845 w 1637665"/>
                    <a:gd name="connsiteY28" fmla="*/ 632460 h 1153576"/>
                    <a:gd name="connsiteX29" fmla="*/ 387985 w 1637665"/>
                    <a:gd name="connsiteY29" fmla="*/ 647700 h 1153576"/>
                    <a:gd name="connsiteX30" fmla="*/ 372745 w 1637665"/>
                    <a:gd name="connsiteY30" fmla="*/ 693420 h 1153576"/>
                    <a:gd name="connsiteX31" fmla="*/ 365125 w 1637665"/>
                    <a:gd name="connsiteY31" fmla="*/ 716280 h 1153576"/>
                    <a:gd name="connsiteX32" fmla="*/ 357505 w 1637665"/>
                    <a:gd name="connsiteY32" fmla="*/ 739140 h 1153576"/>
                    <a:gd name="connsiteX33" fmla="*/ 334645 w 1637665"/>
                    <a:gd name="connsiteY33" fmla="*/ 754380 h 1153576"/>
                    <a:gd name="connsiteX34" fmla="*/ 319405 w 1637665"/>
                    <a:gd name="connsiteY34" fmla="*/ 777240 h 1153576"/>
                    <a:gd name="connsiteX35" fmla="*/ 296545 w 1637665"/>
                    <a:gd name="connsiteY35" fmla="*/ 784860 h 1153576"/>
                    <a:gd name="connsiteX36" fmla="*/ 265166 w 1637665"/>
                    <a:gd name="connsiteY36" fmla="*/ 815041 h 1153576"/>
                    <a:gd name="connsiteX37" fmla="*/ 198427 w 1637665"/>
                    <a:gd name="connsiteY37" fmla="*/ 868680 h 1153576"/>
                    <a:gd name="connsiteX38" fmla="*/ 123125 w 1637665"/>
                    <a:gd name="connsiteY38" fmla="*/ 932381 h 1153576"/>
                    <a:gd name="connsiteX39" fmla="*/ 98425 w 1637665"/>
                    <a:gd name="connsiteY39" fmla="*/ 975360 h 1153576"/>
                    <a:gd name="connsiteX40" fmla="*/ 77706 w 1637665"/>
                    <a:gd name="connsiteY40" fmla="*/ 1007681 h 1153576"/>
                    <a:gd name="connsiteX41" fmla="*/ 59726 w 1637665"/>
                    <a:gd name="connsiteY41" fmla="*/ 1062262 h 1153576"/>
                    <a:gd name="connsiteX42" fmla="*/ 0 w 1637665"/>
                    <a:gd name="connsiteY42"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26085 w 1637665"/>
                    <a:gd name="connsiteY27" fmla="*/ 609600 h 1153576"/>
                    <a:gd name="connsiteX28" fmla="*/ 410845 w 1637665"/>
                    <a:gd name="connsiteY28" fmla="*/ 632460 h 1153576"/>
                    <a:gd name="connsiteX29" fmla="*/ 387985 w 1637665"/>
                    <a:gd name="connsiteY29" fmla="*/ 647700 h 1153576"/>
                    <a:gd name="connsiteX30" fmla="*/ 372745 w 1637665"/>
                    <a:gd name="connsiteY30" fmla="*/ 693420 h 1153576"/>
                    <a:gd name="connsiteX31" fmla="*/ 365125 w 1637665"/>
                    <a:gd name="connsiteY31" fmla="*/ 716280 h 1153576"/>
                    <a:gd name="connsiteX32" fmla="*/ 357505 w 1637665"/>
                    <a:gd name="connsiteY32" fmla="*/ 739140 h 1153576"/>
                    <a:gd name="connsiteX33" fmla="*/ 334645 w 1637665"/>
                    <a:gd name="connsiteY33" fmla="*/ 754380 h 1153576"/>
                    <a:gd name="connsiteX34" fmla="*/ 319405 w 1637665"/>
                    <a:gd name="connsiteY34" fmla="*/ 777240 h 1153576"/>
                    <a:gd name="connsiteX35" fmla="*/ 265166 w 1637665"/>
                    <a:gd name="connsiteY35" fmla="*/ 815041 h 1153576"/>
                    <a:gd name="connsiteX36" fmla="*/ 198427 w 1637665"/>
                    <a:gd name="connsiteY36" fmla="*/ 868680 h 1153576"/>
                    <a:gd name="connsiteX37" fmla="*/ 123125 w 1637665"/>
                    <a:gd name="connsiteY37" fmla="*/ 932381 h 1153576"/>
                    <a:gd name="connsiteX38" fmla="*/ 98425 w 1637665"/>
                    <a:gd name="connsiteY38" fmla="*/ 975360 h 1153576"/>
                    <a:gd name="connsiteX39" fmla="*/ 77706 w 1637665"/>
                    <a:gd name="connsiteY39" fmla="*/ 1007681 h 1153576"/>
                    <a:gd name="connsiteX40" fmla="*/ 59726 w 1637665"/>
                    <a:gd name="connsiteY40" fmla="*/ 1062262 h 1153576"/>
                    <a:gd name="connsiteX41" fmla="*/ 0 w 1637665"/>
                    <a:gd name="connsiteY41"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26085 w 1637665"/>
                    <a:gd name="connsiteY27" fmla="*/ 609600 h 1153576"/>
                    <a:gd name="connsiteX28" fmla="*/ 410845 w 1637665"/>
                    <a:gd name="connsiteY28" fmla="*/ 632460 h 1153576"/>
                    <a:gd name="connsiteX29" fmla="*/ 387985 w 1637665"/>
                    <a:gd name="connsiteY29" fmla="*/ 647700 h 1153576"/>
                    <a:gd name="connsiteX30" fmla="*/ 372745 w 1637665"/>
                    <a:gd name="connsiteY30" fmla="*/ 693420 h 1153576"/>
                    <a:gd name="connsiteX31" fmla="*/ 365125 w 1637665"/>
                    <a:gd name="connsiteY31" fmla="*/ 716280 h 1153576"/>
                    <a:gd name="connsiteX32" fmla="*/ 357505 w 1637665"/>
                    <a:gd name="connsiteY32" fmla="*/ 739140 h 1153576"/>
                    <a:gd name="connsiteX33" fmla="*/ 334645 w 1637665"/>
                    <a:gd name="connsiteY33" fmla="*/ 754380 h 1153576"/>
                    <a:gd name="connsiteX34" fmla="*/ 307205 w 1637665"/>
                    <a:gd name="connsiteY34" fmla="*/ 808961 h 1153576"/>
                    <a:gd name="connsiteX35" fmla="*/ 265166 w 1637665"/>
                    <a:gd name="connsiteY35" fmla="*/ 815041 h 1153576"/>
                    <a:gd name="connsiteX36" fmla="*/ 198427 w 1637665"/>
                    <a:gd name="connsiteY36" fmla="*/ 868680 h 1153576"/>
                    <a:gd name="connsiteX37" fmla="*/ 123125 w 1637665"/>
                    <a:gd name="connsiteY37" fmla="*/ 932381 h 1153576"/>
                    <a:gd name="connsiteX38" fmla="*/ 98425 w 1637665"/>
                    <a:gd name="connsiteY38" fmla="*/ 975360 h 1153576"/>
                    <a:gd name="connsiteX39" fmla="*/ 77706 w 1637665"/>
                    <a:gd name="connsiteY39" fmla="*/ 1007681 h 1153576"/>
                    <a:gd name="connsiteX40" fmla="*/ 59726 w 1637665"/>
                    <a:gd name="connsiteY40" fmla="*/ 1062262 h 1153576"/>
                    <a:gd name="connsiteX41" fmla="*/ 0 w 1637665"/>
                    <a:gd name="connsiteY41"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26085 w 1637665"/>
                    <a:gd name="connsiteY27" fmla="*/ 609600 h 1153576"/>
                    <a:gd name="connsiteX28" fmla="*/ 410845 w 1637665"/>
                    <a:gd name="connsiteY28" fmla="*/ 632460 h 1153576"/>
                    <a:gd name="connsiteX29" fmla="*/ 387985 w 1637665"/>
                    <a:gd name="connsiteY29" fmla="*/ 647700 h 1153576"/>
                    <a:gd name="connsiteX30" fmla="*/ 402027 w 1637665"/>
                    <a:gd name="connsiteY30" fmla="*/ 690980 h 1153576"/>
                    <a:gd name="connsiteX31" fmla="*/ 365125 w 1637665"/>
                    <a:gd name="connsiteY31" fmla="*/ 716280 h 1153576"/>
                    <a:gd name="connsiteX32" fmla="*/ 357505 w 1637665"/>
                    <a:gd name="connsiteY32" fmla="*/ 739140 h 1153576"/>
                    <a:gd name="connsiteX33" fmla="*/ 334645 w 1637665"/>
                    <a:gd name="connsiteY33" fmla="*/ 754380 h 1153576"/>
                    <a:gd name="connsiteX34" fmla="*/ 307205 w 1637665"/>
                    <a:gd name="connsiteY34" fmla="*/ 808961 h 1153576"/>
                    <a:gd name="connsiteX35" fmla="*/ 265166 w 1637665"/>
                    <a:gd name="connsiteY35" fmla="*/ 815041 h 1153576"/>
                    <a:gd name="connsiteX36" fmla="*/ 198427 w 1637665"/>
                    <a:gd name="connsiteY36" fmla="*/ 868680 h 1153576"/>
                    <a:gd name="connsiteX37" fmla="*/ 123125 w 1637665"/>
                    <a:gd name="connsiteY37" fmla="*/ 932381 h 1153576"/>
                    <a:gd name="connsiteX38" fmla="*/ 98425 w 1637665"/>
                    <a:gd name="connsiteY38" fmla="*/ 975360 h 1153576"/>
                    <a:gd name="connsiteX39" fmla="*/ 77706 w 1637665"/>
                    <a:gd name="connsiteY39" fmla="*/ 1007681 h 1153576"/>
                    <a:gd name="connsiteX40" fmla="*/ 59726 w 1637665"/>
                    <a:gd name="connsiteY40" fmla="*/ 1062262 h 1153576"/>
                    <a:gd name="connsiteX41" fmla="*/ 0 w 1637665"/>
                    <a:gd name="connsiteY41"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26085 w 1637665"/>
                    <a:gd name="connsiteY27" fmla="*/ 609600 h 1153576"/>
                    <a:gd name="connsiteX28" fmla="*/ 410845 w 1637665"/>
                    <a:gd name="connsiteY28" fmla="*/ 632460 h 1153576"/>
                    <a:gd name="connsiteX29" fmla="*/ 402027 w 1637665"/>
                    <a:gd name="connsiteY29" fmla="*/ 690980 h 1153576"/>
                    <a:gd name="connsiteX30" fmla="*/ 365125 w 1637665"/>
                    <a:gd name="connsiteY30" fmla="*/ 716280 h 1153576"/>
                    <a:gd name="connsiteX31" fmla="*/ 357505 w 1637665"/>
                    <a:gd name="connsiteY31" fmla="*/ 739140 h 1153576"/>
                    <a:gd name="connsiteX32" fmla="*/ 334645 w 1637665"/>
                    <a:gd name="connsiteY32" fmla="*/ 754380 h 1153576"/>
                    <a:gd name="connsiteX33" fmla="*/ 307205 w 1637665"/>
                    <a:gd name="connsiteY33" fmla="*/ 808961 h 1153576"/>
                    <a:gd name="connsiteX34" fmla="*/ 265166 w 1637665"/>
                    <a:gd name="connsiteY34" fmla="*/ 815041 h 1153576"/>
                    <a:gd name="connsiteX35" fmla="*/ 198427 w 1637665"/>
                    <a:gd name="connsiteY35" fmla="*/ 868680 h 1153576"/>
                    <a:gd name="connsiteX36" fmla="*/ 123125 w 1637665"/>
                    <a:gd name="connsiteY36" fmla="*/ 932381 h 1153576"/>
                    <a:gd name="connsiteX37" fmla="*/ 98425 w 1637665"/>
                    <a:gd name="connsiteY37" fmla="*/ 975360 h 1153576"/>
                    <a:gd name="connsiteX38" fmla="*/ 77706 w 1637665"/>
                    <a:gd name="connsiteY38" fmla="*/ 1007681 h 1153576"/>
                    <a:gd name="connsiteX39" fmla="*/ 59726 w 1637665"/>
                    <a:gd name="connsiteY39" fmla="*/ 1062262 h 1153576"/>
                    <a:gd name="connsiteX40" fmla="*/ 0 w 1637665"/>
                    <a:gd name="connsiteY40"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26085 w 1637665"/>
                    <a:gd name="connsiteY27" fmla="*/ 609600 h 1153576"/>
                    <a:gd name="connsiteX28" fmla="*/ 402027 w 1637665"/>
                    <a:gd name="connsiteY28" fmla="*/ 690980 h 1153576"/>
                    <a:gd name="connsiteX29" fmla="*/ 365125 w 1637665"/>
                    <a:gd name="connsiteY29" fmla="*/ 716280 h 1153576"/>
                    <a:gd name="connsiteX30" fmla="*/ 357505 w 1637665"/>
                    <a:gd name="connsiteY30" fmla="*/ 739140 h 1153576"/>
                    <a:gd name="connsiteX31" fmla="*/ 334645 w 1637665"/>
                    <a:gd name="connsiteY31" fmla="*/ 754380 h 1153576"/>
                    <a:gd name="connsiteX32" fmla="*/ 307205 w 1637665"/>
                    <a:gd name="connsiteY32" fmla="*/ 808961 h 1153576"/>
                    <a:gd name="connsiteX33" fmla="*/ 265166 w 1637665"/>
                    <a:gd name="connsiteY33" fmla="*/ 815041 h 1153576"/>
                    <a:gd name="connsiteX34" fmla="*/ 198427 w 1637665"/>
                    <a:gd name="connsiteY34" fmla="*/ 868680 h 1153576"/>
                    <a:gd name="connsiteX35" fmla="*/ 123125 w 1637665"/>
                    <a:gd name="connsiteY35" fmla="*/ 932381 h 1153576"/>
                    <a:gd name="connsiteX36" fmla="*/ 98425 w 1637665"/>
                    <a:gd name="connsiteY36" fmla="*/ 975360 h 1153576"/>
                    <a:gd name="connsiteX37" fmla="*/ 77706 w 1637665"/>
                    <a:gd name="connsiteY37" fmla="*/ 1007681 h 1153576"/>
                    <a:gd name="connsiteX38" fmla="*/ 59726 w 1637665"/>
                    <a:gd name="connsiteY38" fmla="*/ 1062262 h 1153576"/>
                    <a:gd name="connsiteX39" fmla="*/ 0 w 1637665"/>
                    <a:gd name="connsiteY39"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48945 w 1637665"/>
                    <a:gd name="connsiteY26" fmla="*/ 594360 h 1153576"/>
                    <a:gd name="connsiteX27" fmla="*/ 432973 w 1637665"/>
                    <a:gd name="connsiteY27" fmla="*/ 634002 h 1153576"/>
                    <a:gd name="connsiteX28" fmla="*/ 402027 w 1637665"/>
                    <a:gd name="connsiteY28" fmla="*/ 690980 h 1153576"/>
                    <a:gd name="connsiteX29" fmla="*/ 365125 w 1637665"/>
                    <a:gd name="connsiteY29" fmla="*/ 716280 h 1153576"/>
                    <a:gd name="connsiteX30" fmla="*/ 357505 w 1637665"/>
                    <a:gd name="connsiteY30" fmla="*/ 739140 h 1153576"/>
                    <a:gd name="connsiteX31" fmla="*/ 334645 w 1637665"/>
                    <a:gd name="connsiteY31" fmla="*/ 754380 h 1153576"/>
                    <a:gd name="connsiteX32" fmla="*/ 307205 w 1637665"/>
                    <a:gd name="connsiteY32" fmla="*/ 808961 h 1153576"/>
                    <a:gd name="connsiteX33" fmla="*/ 265166 w 1637665"/>
                    <a:gd name="connsiteY33" fmla="*/ 815041 h 1153576"/>
                    <a:gd name="connsiteX34" fmla="*/ 198427 w 1637665"/>
                    <a:gd name="connsiteY34" fmla="*/ 868680 h 1153576"/>
                    <a:gd name="connsiteX35" fmla="*/ 123125 w 1637665"/>
                    <a:gd name="connsiteY35" fmla="*/ 932381 h 1153576"/>
                    <a:gd name="connsiteX36" fmla="*/ 98425 w 1637665"/>
                    <a:gd name="connsiteY36" fmla="*/ 975360 h 1153576"/>
                    <a:gd name="connsiteX37" fmla="*/ 77706 w 1637665"/>
                    <a:gd name="connsiteY37" fmla="*/ 1007681 h 1153576"/>
                    <a:gd name="connsiteX38" fmla="*/ 59726 w 1637665"/>
                    <a:gd name="connsiteY38" fmla="*/ 1062262 h 1153576"/>
                    <a:gd name="connsiteX39" fmla="*/ 0 w 1637665"/>
                    <a:gd name="connsiteY39"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7045 w 1637665"/>
                    <a:gd name="connsiteY25" fmla="*/ 548640 h 1153576"/>
                    <a:gd name="connsiteX26" fmla="*/ 480233 w 1637665"/>
                    <a:gd name="connsiteY26" fmla="*/ 584600 h 1153576"/>
                    <a:gd name="connsiteX27" fmla="*/ 432973 w 1637665"/>
                    <a:gd name="connsiteY27" fmla="*/ 634002 h 1153576"/>
                    <a:gd name="connsiteX28" fmla="*/ 402027 w 1637665"/>
                    <a:gd name="connsiteY28" fmla="*/ 690980 h 1153576"/>
                    <a:gd name="connsiteX29" fmla="*/ 365125 w 1637665"/>
                    <a:gd name="connsiteY29" fmla="*/ 716280 h 1153576"/>
                    <a:gd name="connsiteX30" fmla="*/ 357505 w 1637665"/>
                    <a:gd name="connsiteY30" fmla="*/ 739140 h 1153576"/>
                    <a:gd name="connsiteX31" fmla="*/ 334645 w 1637665"/>
                    <a:gd name="connsiteY31" fmla="*/ 754380 h 1153576"/>
                    <a:gd name="connsiteX32" fmla="*/ 307205 w 1637665"/>
                    <a:gd name="connsiteY32" fmla="*/ 808961 h 1153576"/>
                    <a:gd name="connsiteX33" fmla="*/ 265166 w 1637665"/>
                    <a:gd name="connsiteY33" fmla="*/ 815041 h 1153576"/>
                    <a:gd name="connsiteX34" fmla="*/ 198427 w 1637665"/>
                    <a:gd name="connsiteY34" fmla="*/ 868680 h 1153576"/>
                    <a:gd name="connsiteX35" fmla="*/ 123125 w 1637665"/>
                    <a:gd name="connsiteY35" fmla="*/ 932381 h 1153576"/>
                    <a:gd name="connsiteX36" fmla="*/ 98425 w 1637665"/>
                    <a:gd name="connsiteY36" fmla="*/ 975360 h 1153576"/>
                    <a:gd name="connsiteX37" fmla="*/ 77706 w 1637665"/>
                    <a:gd name="connsiteY37" fmla="*/ 1007681 h 1153576"/>
                    <a:gd name="connsiteX38" fmla="*/ 59726 w 1637665"/>
                    <a:gd name="connsiteY38" fmla="*/ 1062262 h 1153576"/>
                    <a:gd name="connsiteX39" fmla="*/ 0 w 1637665"/>
                    <a:gd name="connsiteY39"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94665 w 1637665"/>
                    <a:gd name="connsiteY24" fmla="*/ 525780 h 1153576"/>
                    <a:gd name="connsiteX25" fmla="*/ 480233 w 1637665"/>
                    <a:gd name="connsiteY25" fmla="*/ 584600 h 1153576"/>
                    <a:gd name="connsiteX26" fmla="*/ 432973 w 1637665"/>
                    <a:gd name="connsiteY26" fmla="*/ 634002 h 1153576"/>
                    <a:gd name="connsiteX27" fmla="*/ 402027 w 1637665"/>
                    <a:gd name="connsiteY27" fmla="*/ 690980 h 1153576"/>
                    <a:gd name="connsiteX28" fmla="*/ 365125 w 1637665"/>
                    <a:gd name="connsiteY28" fmla="*/ 716280 h 1153576"/>
                    <a:gd name="connsiteX29" fmla="*/ 357505 w 1637665"/>
                    <a:gd name="connsiteY29" fmla="*/ 739140 h 1153576"/>
                    <a:gd name="connsiteX30" fmla="*/ 334645 w 1637665"/>
                    <a:gd name="connsiteY30" fmla="*/ 754380 h 1153576"/>
                    <a:gd name="connsiteX31" fmla="*/ 307205 w 1637665"/>
                    <a:gd name="connsiteY31" fmla="*/ 808961 h 1153576"/>
                    <a:gd name="connsiteX32" fmla="*/ 265166 w 1637665"/>
                    <a:gd name="connsiteY32" fmla="*/ 815041 h 1153576"/>
                    <a:gd name="connsiteX33" fmla="*/ 198427 w 1637665"/>
                    <a:gd name="connsiteY33" fmla="*/ 868680 h 1153576"/>
                    <a:gd name="connsiteX34" fmla="*/ 123125 w 1637665"/>
                    <a:gd name="connsiteY34" fmla="*/ 932381 h 1153576"/>
                    <a:gd name="connsiteX35" fmla="*/ 98425 w 1637665"/>
                    <a:gd name="connsiteY35" fmla="*/ 975360 h 1153576"/>
                    <a:gd name="connsiteX36" fmla="*/ 77706 w 1637665"/>
                    <a:gd name="connsiteY36" fmla="*/ 1007681 h 1153576"/>
                    <a:gd name="connsiteX37" fmla="*/ 59726 w 1637665"/>
                    <a:gd name="connsiteY37" fmla="*/ 1062262 h 1153576"/>
                    <a:gd name="connsiteX38" fmla="*/ 0 w 1637665"/>
                    <a:gd name="connsiteY38"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18160 h 1153576"/>
                    <a:gd name="connsiteX24" fmla="*/ 480233 w 1637665"/>
                    <a:gd name="connsiteY24" fmla="*/ 584600 h 1153576"/>
                    <a:gd name="connsiteX25" fmla="*/ 432973 w 1637665"/>
                    <a:gd name="connsiteY25" fmla="*/ 634002 h 1153576"/>
                    <a:gd name="connsiteX26" fmla="*/ 402027 w 1637665"/>
                    <a:gd name="connsiteY26" fmla="*/ 690980 h 1153576"/>
                    <a:gd name="connsiteX27" fmla="*/ 365125 w 1637665"/>
                    <a:gd name="connsiteY27" fmla="*/ 716280 h 1153576"/>
                    <a:gd name="connsiteX28" fmla="*/ 357505 w 1637665"/>
                    <a:gd name="connsiteY28" fmla="*/ 739140 h 1153576"/>
                    <a:gd name="connsiteX29" fmla="*/ 334645 w 1637665"/>
                    <a:gd name="connsiteY29" fmla="*/ 754380 h 1153576"/>
                    <a:gd name="connsiteX30" fmla="*/ 307205 w 1637665"/>
                    <a:gd name="connsiteY30" fmla="*/ 808961 h 1153576"/>
                    <a:gd name="connsiteX31" fmla="*/ 265166 w 1637665"/>
                    <a:gd name="connsiteY31" fmla="*/ 815041 h 1153576"/>
                    <a:gd name="connsiteX32" fmla="*/ 198427 w 1637665"/>
                    <a:gd name="connsiteY32" fmla="*/ 868680 h 1153576"/>
                    <a:gd name="connsiteX33" fmla="*/ 123125 w 1637665"/>
                    <a:gd name="connsiteY33" fmla="*/ 932381 h 1153576"/>
                    <a:gd name="connsiteX34" fmla="*/ 98425 w 1637665"/>
                    <a:gd name="connsiteY34" fmla="*/ 975360 h 1153576"/>
                    <a:gd name="connsiteX35" fmla="*/ 77706 w 1637665"/>
                    <a:gd name="connsiteY35" fmla="*/ 1007681 h 1153576"/>
                    <a:gd name="connsiteX36" fmla="*/ 59726 w 1637665"/>
                    <a:gd name="connsiteY36" fmla="*/ 1062262 h 1153576"/>
                    <a:gd name="connsiteX37" fmla="*/ 0 w 1637665"/>
                    <a:gd name="connsiteY37"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55625 w 1637665"/>
                    <a:gd name="connsiteY22" fmla="*/ 510540 h 1153576"/>
                    <a:gd name="connsiteX23" fmla="*/ 532765 w 1637665"/>
                    <a:gd name="connsiteY23" fmla="*/ 547442 h 1153576"/>
                    <a:gd name="connsiteX24" fmla="*/ 480233 w 1637665"/>
                    <a:gd name="connsiteY24" fmla="*/ 584600 h 1153576"/>
                    <a:gd name="connsiteX25" fmla="*/ 432973 w 1637665"/>
                    <a:gd name="connsiteY25" fmla="*/ 634002 h 1153576"/>
                    <a:gd name="connsiteX26" fmla="*/ 402027 w 1637665"/>
                    <a:gd name="connsiteY26" fmla="*/ 690980 h 1153576"/>
                    <a:gd name="connsiteX27" fmla="*/ 365125 w 1637665"/>
                    <a:gd name="connsiteY27" fmla="*/ 716280 h 1153576"/>
                    <a:gd name="connsiteX28" fmla="*/ 357505 w 1637665"/>
                    <a:gd name="connsiteY28" fmla="*/ 739140 h 1153576"/>
                    <a:gd name="connsiteX29" fmla="*/ 334645 w 1637665"/>
                    <a:gd name="connsiteY29" fmla="*/ 754380 h 1153576"/>
                    <a:gd name="connsiteX30" fmla="*/ 307205 w 1637665"/>
                    <a:gd name="connsiteY30" fmla="*/ 808961 h 1153576"/>
                    <a:gd name="connsiteX31" fmla="*/ 265166 w 1637665"/>
                    <a:gd name="connsiteY31" fmla="*/ 815041 h 1153576"/>
                    <a:gd name="connsiteX32" fmla="*/ 198427 w 1637665"/>
                    <a:gd name="connsiteY32" fmla="*/ 868680 h 1153576"/>
                    <a:gd name="connsiteX33" fmla="*/ 123125 w 1637665"/>
                    <a:gd name="connsiteY33" fmla="*/ 932381 h 1153576"/>
                    <a:gd name="connsiteX34" fmla="*/ 98425 w 1637665"/>
                    <a:gd name="connsiteY34" fmla="*/ 975360 h 1153576"/>
                    <a:gd name="connsiteX35" fmla="*/ 77706 w 1637665"/>
                    <a:gd name="connsiteY35" fmla="*/ 1007681 h 1153576"/>
                    <a:gd name="connsiteX36" fmla="*/ 59726 w 1637665"/>
                    <a:gd name="connsiteY36" fmla="*/ 1062262 h 1153576"/>
                    <a:gd name="connsiteX37" fmla="*/ 0 w 1637665"/>
                    <a:gd name="connsiteY37"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662305 w 1637665"/>
                    <a:gd name="connsiteY20" fmla="*/ 510540 h 1153576"/>
                    <a:gd name="connsiteX21" fmla="*/ 639445 w 1637665"/>
                    <a:gd name="connsiteY21" fmla="*/ 502920 h 1153576"/>
                    <a:gd name="connsiteX22" fmla="*/ 582467 w 1637665"/>
                    <a:gd name="connsiteY22" fmla="*/ 525181 h 1153576"/>
                    <a:gd name="connsiteX23" fmla="*/ 532765 w 1637665"/>
                    <a:gd name="connsiteY23" fmla="*/ 547442 h 1153576"/>
                    <a:gd name="connsiteX24" fmla="*/ 480233 w 1637665"/>
                    <a:gd name="connsiteY24" fmla="*/ 584600 h 1153576"/>
                    <a:gd name="connsiteX25" fmla="*/ 432973 w 1637665"/>
                    <a:gd name="connsiteY25" fmla="*/ 634002 h 1153576"/>
                    <a:gd name="connsiteX26" fmla="*/ 402027 w 1637665"/>
                    <a:gd name="connsiteY26" fmla="*/ 690980 h 1153576"/>
                    <a:gd name="connsiteX27" fmla="*/ 365125 w 1637665"/>
                    <a:gd name="connsiteY27" fmla="*/ 716280 h 1153576"/>
                    <a:gd name="connsiteX28" fmla="*/ 357505 w 1637665"/>
                    <a:gd name="connsiteY28" fmla="*/ 739140 h 1153576"/>
                    <a:gd name="connsiteX29" fmla="*/ 334645 w 1637665"/>
                    <a:gd name="connsiteY29" fmla="*/ 754380 h 1153576"/>
                    <a:gd name="connsiteX30" fmla="*/ 307205 w 1637665"/>
                    <a:gd name="connsiteY30" fmla="*/ 808961 h 1153576"/>
                    <a:gd name="connsiteX31" fmla="*/ 265166 w 1637665"/>
                    <a:gd name="connsiteY31" fmla="*/ 815041 h 1153576"/>
                    <a:gd name="connsiteX32" fmla="*/ 198427 w 1637665"/>
                    <a:gd name="connsiteY32" fmla="*/ 868680 h 1153576"/>
                    <a:gd name="connsiteX33" fmla="*/ 123125 w 1637665"/>
                    <a:gd name="connsiteY33" fmla="*/ 932381 h 1153576"/>
                    <a:gd name="connsiteX34" fmla="*/ 98425 w 1637665"/>
                    <a:gd name="connsiteY34" fmla="*/ 975360 h 1153576"/>
                    <a:gd name="connsiteX35" fmla="*/ 77706 w 1637665"/>
                    <a:gd name="connsiteY35" fmla="*/ 1007681 h 1153576"/>
                    <a:gd name="connsiteX36" fmla="*/ 59726 w 1637665"/>
                    <a:gd name="connsiteY36" fmla="*/ 1062262 h 1153576"/>
                    <a:gd name="connsiteX37" fmla="*/ 0 w 1637665"/>
                    <a:gd name="connsiteY37"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15645 w 1637665"/>
                    <a:gd name="connsiteY19" fmla="*/ 541020 h 1153576"/>
                    <a:gd name="connsiteX20" fmla="*/ 742828 w 1637665"/>
                    <a:gd name="connsiteY20" fmla="*/ 466619 h 1153576"/>
                    <a:gd name="connsiteX21" fmla="*/ 639445 w 1637665"/>
                    <a:gd name="connsiteY21" fmla="*/ 502920 h 1153576"/>
                    <a:gd name="connsiteX22" fmla="*/ 582467 w 1637665"/>
                    <a:gd name="connsiteY22" fmla="*/ 525181 h 1153576"/>
                    <a:gd name="connsiteX23" fmla="*/ 532765 w 1637665"/>
                    <a:gd name="connsiteY23" fmla="*/ 547442 h 1153576"/>
                    <a:gd name="connsiteX24" fmla="*/ 480233 w 1637665"/>
                    <a:gd name="connsiteY24" fmla="*/ 584600 h 1153576"/>
                    <a:gd name="connsiteX25" fmla="*/ 432973 w 1637665"/>
                    <a:gd name="connsiteY25" fmla="*/ 634002 h 1153576"/>
                    <a:gd name="connsiteX26" fmla="*/ 402027 w 1637665"/>
                    <a:gd name="connsiteY26" fmla="*/ 690980 h 1153576"/>
                    <a:gd name="connsiteX27" fmla="*/ 365125 w 1637665"/>
                    <a:gd name="connsiteY27" fmla="*/ 716280 h 1153576"/>
                    <a:gd name="connsiteX28" fmla="*/ 357505 w 1637665"/>
                    <a:gd name="connsiteY28" fmla="*/ 739140 h 1153576"/>
                    <a:gd name="connsiteX29" fmla="*/ 334645 w 1637665"/>
                    <a:gd name="connsiteY29" fmla="*/ 754380 h 1153576"/>
                    <a:gd name="connsiteX30" fmla="*/ 307205 w 1637665"/>
                    <a:gd name="connsiteY30" fmla="*/ 808961 h 1153576"/>
                    <a:gd name="connsiteX31" fmla="*/ 265166 w 1637665"/>
                    <a:gd name="connsiteY31" fmla="*/ 815041 h 1153576"/>
                    <a:gd name="connsiteX32" fmla="*/ 198427 w 1637665"/>
                    <a:gd name="connsiteY32" fmla="*/ 868680 h 1153576"/>
                    <a:gd name="connsiteX33" fmla="*/ 123125 w 1637665"/>
                    <a:gd name="connsiteY33" fmla="*/ 932381 h 1153576"/>
                    <a:gd name="connsiteX34" fmla="*/ 98425 w 1637665"/>
                    <a:gd name="connsiteY34" fmla="*/ 975360 h 1153576"/>
                    <a:gd name="connsiteX35" fmla="*/ 77706 w 1637665"/>
                    <a:gd name="connsiteY35" fmla="*/ 1007681 h 1153576"/>
                    <a:gd name="connsiteX36" fmla="*/ 59726 w 1637665"/>
                    <a:gd name="connsiteY36" fmla="*/ 1062262 h 1153576"/>
                    <a:gd name="connsiteX37" fmla="*/ 0 w 1637665"/>
                    <a:gd name="connsiteY37"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6125 w 1637665"/>
                    <a:gd name="connsiteY18" fmla="*/ 548640 h 1153576"/>
                    <a:gd name="connsiteX19" fmla="*/ 742828 w 1637665"/>
                    <a:gd name="connsiteY19" fmla="*/ 466619 h 1153576"/>
                    <a:gd name="connsiteX20" fmla="*/ 639445 w 1637665"/>
                    <a:gd name="connsiteY20" fmla="*/ 502920 h 1153576"/>
                    <a:gd name="connsiteX21" fmla="*/ 582467 w 1637665"/>
                    <a:gd name="connsiteY21" fmla="*/ 525181 h 1153576"/>
                    <a:gd name="connsiteX22" fmla="*/ 532765 w 1637665"/>
                    <a:gd name="connsiteY22" fmla="*/ 547442 h 1153576"/>
                    <a:gd name="connsiteX23" fmla="*/ 480233 w 1637665"/>
                    <a:gd name="connsiteY23" fmla="*/ 584600 h 1153576"/>
                    <a:gd name="connsiteX24" fmla="*/ 432973 w 1637665"/>
                    <a:gd name="connsiteY24" fmla="*/ 634002 h 1153576"/>
                    <a:gd name="connsiteX25" fmla="*/ 402027 w 1637665"/>
                    <a:gd name="connsiteY25" fmla="*/ 690980 h 1153576"/>
                    <a:gd name="connsiteX26" fmla="*/ 365125 w 1637665"/>
                    <a:gd name="connsiteY26" fmla="*/ 716280 h 1153576"/>
                    <a:gd name="connsiteX27" fmla="*/ 357505 w 1637665"/>
                    <a:gd name="connsiteY27" fmla="*/ 739140 h 1153576"/>
                    <a:gd name="connsiteX28" fmla="*/ 334645 w 1637665"/>
                    <a:gd name="connsiteY28" fmla="*/ 754380 h 1153576"/>
                    <a:gd name="connsiteX29" fmla="*/ 307205 w 1637665"/>
                    <a:gd name="connsiteY29" fmla="*/ 808961 h 1153576"/>
                    <a:gd name="connsiteX30" fmla="*/ 265166 w 1637665"/>
                    <a:gd name="connsiteY30" fmla="*/ 815041 h 1153576"/>
                    <a:gd name="connsiteX31" fmla="*/ 198427 w 1637665"/>
                    <a:gd name="connsiteY31" fmla="*/ 868680 h 1153576"/>
                    <a:gd name="connsiteX32" fmla="*/ 123125 w 1637665"/>
                    <a:gd name="connsiteY32" fmla="*/ 932381 h 1153576"/>
                    <a:gd name="connsiteX33" fmla="*/ 98425 w 1637665"/>
                    <a:gd name="connsiteY33" fmla="*/ 975360 h 1153576"/>
                    <a:gd name="connsiteX34" fmla="*/ 77706 w 1637665"/>
                    <a:gd name="connsiteY34" fmla="*/ 1007681 h 1153576"/>
                    <a:gd name="connsiteX35" fmla="*/ 59726 w 1637665"/>
                    <a:gd name="connsiteY35" fmla="*/ 1062262 h 1153576"/>
                    <a:gd name="connsiteX36" fmla="*/ 0 w 1637665"/>
                    <a:gd name="connsiteY36"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57200 h 1153576"/>
                    <a:gd name="connsiteX17" fmla="*/ 814705 w 1637665"/>
                    <a:gd name="connsiteY17" fmla="*/ 487680 h 1153576"/>
                    <a:gd name="connsiteX18" fmla="*/ 742828 w 1637665"/>
                    <a:gd name="connsiteY18" fmla="*/ 466619 h 1153576"/>
                    <a:gd name="connsiteX19" fmla="*/ 639445 w 1637665"/>
                    <a:gd name="connsiteY19" fmla="*/ 502920 h 1153576"/>
                    <a:gd name="connsiteX20" fmla="*/ 582467 w 1637665"/>
                    <a:gd name="connsiteY20" fmla="*/ 525181 h 1153576"/>
                    <a:gd name="connsiteX21" fmla="*/ 532765 w 1637665"/>
                    <a:gd name="connsiteY21" fmla="*/ 547442 h 1153576"/>
                    <a:gd name="connsiteX22" fmla="*/ 480233 w 1637665"/>
                    <a:gd name="connsiteY22" fmla="*/ 584600 h 1153576"/>
                    <a:gd name="connsiteX23" fmla="*/ 432973 w 1637665"/>
                    <a:gd name="connsiteY23" fmla="*/ 634002 h 1153576"/>
                    <a:gd name="connsiteX24" fmla="*/ 402027 w 1637665"/>
                    <a:gd name="connsiteY24" fmla="*/ 690980 h 1153576"/>
                    <a:gd name="connsiteX25" fmla="*/ 365125 w 1637665"/>
                    <a:gd name="connsiteY25" fmla="*/ 716280 h 1153576"/>
                    <a:gd name="connsiteX26" fmla="*/ 357505 w 1637665"/>
                    <a:gd name="connsiteY26" fmla="*/ 739140 h 1153576"/>
                    <a:gd name="connsiteX27" fmla="*/ 334645 w 1637665"/>
                    <a:gd name="connsiteY27" fmla="*/ 754380 h 1153576"/>
                    <a:gd name="connsiteX28" fmla="*/ 307205 w 1637665"/>
                    <a:gd name="connsiteY28" fmla="*/ 808961 h 1153576"/>
                    <a:gd name="connsiteX29" fmla="*/ 265166 w 1637665"/>
                    <a:gd name="connsiteY29" fmla="*/ 815041 h 1153576"/>
                    <a:gd name="connsiteX30" fmla="*/ 198427 w 1637665"/>
                    <a:gd name="connsiteY30" fmla="*/ 868680 h 1153576"/>
                    <a:gd name="connsiteX31" fmla="*/ 123125 w 1637665"/>
                    <a:gd name="connsiteY31" fmla="*/ 932381 h 1153576"/>
                    <a:gd name="connsiteX32" fmla="*/ 98425 w 1637665"/>
                    <a:gd name="connsiteY32" fmla="*/ 975360 h 1153576"/>
                    <a:gd name="connsiteX33" fmla="*/ 77706 w 1637665"/>
                    <a:gd name="connsiteY33" fmla="*/ 1007681 h 1153576"/>
                    <a:gd name="connsiteX34" fmla="*/ 59726 w 1637665"/>
                    <a:gd name="connsiteY34" fmla="*/ 1062262 h 1153576"/>
                    <a:gd name="connsiteX35" fmla="*/ 0 w 1637665"/>
                    <a:gd name="connsiteY35"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36625 w 1637665"/>
                    <a:gd name="connsiteY15" fmla="*/ 419100 h 1153576"/>
                    <a:gd name="connsiteX16" fmla="*/ 860425 w 1637665"/>
                    <a:gd name="connsiteY16" fmla="*/ 464521 h 1153576"/>
                    <a:gd name="connsiteX17" fmla="*/ 814705 w 1637665"/>
                    <a:gd name="connsiteY17" fmla="*/ 487680 h 1153576"/>
                    <a:gd name="connsiteX18" fmla="*/ 742828 w 1637665"/>
                    <a:gd name="connsiteY18" fmla="*/ 466619 h 1153576"/>
                    <a:gd name="connsiteX19" fmla="*/ 639445 w 1637665"/>
                    <a:gd name="connsiteY19" fmla="*/ 502920 h 1153576"/>
                    <a:gd name="connsiteX20" fmla="*/ 582467 w 1637665"/>
                    <a:gd name="connsiteY20" fmla="*/ 525181 h 1153576"/>
                    <a:gd name="connsiteX21" fmla="*/ 532765 w 1637665"/>
                    <a:gd name="connsiteY21" fmla="*/ 547442 h 1153576"/>
                    <a:gd name="connsiteX22" fmla="*/ 480233 w 1637665"/>
                    <a:gd name="connsiteY22" fmla="*/ 584600 h 1153576"/>
                    <a:gd name="connsiteX23" fmla="*/ 432973 w 1637665"/>
                    <a:gd name="connsiteY23" fmla="*/ 634002 h 1153576"/>
                    <a:gd name="connsiteX24" fmla="*/ 402027 w 1637665"/>
                    <a:gd name="connsiteY24" fmla="*/ 690980 h 1153576"/>
                    <a:gd name="connsiteX25" fmla="*/ 365125 w 1637665"/>
                    <a:gd name="connsiteY25" fmla="*/ 716280 h 1153576"/>
                    <a:gd name="connsiteX26" fmla="*/ 357505 w 1637665"/>
                    <a:gd name="connsiteY26" fmla="*/ 739140 h 1153576"/>
                    <a:gd name="connsiteX27" fmla="*/ 334645 w 1637665"/>
                    <a:gd name="connsiteY27" fmla="*/ 754380 h 1153576"/>
                    <a:gd name="connsiteX28" fmla="*/ 307205 w 1637665"/>
                    <a:gd name="connsiteY28" fmla="*/ 808961 h 1153576"/>
                    <a:gd name="connsiteX29" fmla="*/ 265166 w 1637665"/>
                    <a:gd name="connsiteY29" fmla="*/ 815041 h 1153576"/>
                    <a:gd name="connsiteX30" fmla="*/ 198427 w 1637665"/>
                    <a:gd name="connsiteY30" fmla="*/ 868680 h 1153576"/>
                    <a:gd name="connsiteX31" fmla="*/ 123125 w 1637665"/>
                    <a:gd name="connsiteY31" fmla="*/ 932381 h 1153576"/>
                    <a:gd name="connsiteX32" fmla="*/ 98425 w 1637665"/>
                    <a:gd name="connsiteY32" fmla="*/ 975360 h 1153576"/>
                    <a:gd name="connsiteX33" fmla="*/ 77706 w 1637665"/>
                    <a:gd name="connsiteY33" fmla="*/ 1007681 h 1153576"/>
                    <a:gd name="connsiteX34" fmla="*/ 59726 w 1637665"/>
                    <a:gd name="connsiteY34" fmla="*/ 1062262 h 1153576"/>
                    <a:gd name="connsiteX35" fmla="*/ 0 w 1637665"/>
                    <a:gd name="connsiteY35"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12224 w 1637665"/>
                    <a:gd name="connsiteY15" fmla="*/ 409340 h 1153576"/>
                    <a:gd name="connsiteX16" fmla="*/ 860425 w 1637665"/>
                    <a:gd name="connsiteY16" fmla="*/ 464521 h 1153576"/>
                    <a:gd name="connsiteX17" fmla="*/ 814705 w 1637665"/>
                    <a:gd name="connsiteY17" fmla="*/ 487680 h 1153576"/>
                    <a:gd name="connsiteX18" fmla="*/ 742828 w 1637665"/>
                    <a:gd name="connsiteY18" fmla="*/ 466619 h 1153576"/>
                    <a:gd name="connsiteX19" fmla="*/ 639445 w 1637665"/>
                    <a:gd name="connsiteY19" fmla="*/ 502920 h 1153576"/>
                    <a:gd name="connsiteX20" fmla="*/ 582467 w 1637665"/>
                    <a:gd name="connsiteY20" fmla="*/ 525181 h 1153576"/>
                    <a:gd name="connsiteX21" fmla="*/ 532765 w 1637665"/>
                    <a:gd name="connsiteY21" fmla="*/ 547442 h 1153576"/>
                    <a:gd name="connsiteX22" fmla="*/ 480233 w 1637665"/>
                    <a:gd name="connsiteY22" fmla="*/ 584600 h 1153576"/>
                    <a:gd name="connsiteX23" fmla="*/ 432973 w 1637665"/>
                    <a:gd name="connsiteY23" fmla="*/ 634002 h 1153576"/>
                    <a:gd name="connsiteX24" fmla="*/ 402027 w 1637665"/>
                    <a:gd name="connsiteY24" fmla="*/ 690980 h 1153576"/>
                    <a:gd name="connsiteX25" fmla="*/ 365125 w 1637665"/>
                    <a:gd name="connsiteY25" fmla="*/ 716280 h 1153576"/>
                    <a:gd name="connsiteX26" fmla="*/ 357505 w 1637665"/>
                    <a:gd name="connsiteY26" fmla="*/ 739140 h 1153576"/>
                    <a:gd name="connsiteX27" fmla="*/ 334645 w 1637665"/>
                    <a:gd name="connsiteY27" fmla="*/ 754380 h 1153576"/>
                    <a:gd name="connsiteX28" fmla="*/ 307205 w 1637665"/>
                    <a:gd name="connsiteY28" fmla="*/ 808961 h 1153576"/>
                    <a:gd name="connsiteX29" fmla="*/ 265166 w 1637665"/>
                    <a:gd name="connsiteY29" fmla="*/ 815041 h 1153576"/>
                    <a:gd name="connsiteX30" fmla="*/ 198427 w 1637665"/>
                    <a:gd name="connsiteY30" fmla="*/ 868680 h 1153576"/>
                    <a:gd name="connsiteX31" fmla="*/ 123125 w 1637665"/>
                    <a:gd name="connsiteY31" fmla="*/ 932381 h 1153576"/>
                    <a:gd name="connsiteX32" fmla="*/ 98425 w 1637665"/>
                    <a:gd name="connsiteY32" fmla="*/ 975360 h 1153576"/>
                    <a:gd name="connsiteX33" fmla="*/ 77706 w 1637665"/>
                    <a:gd name="connsiteY33" fmla="*/ 1007681 h 1153576"/>
                    <a:gd name="connsiteX34" fmla="*/ 59726 w 1637665"/>
                    <a:gd name="connsiteY34" fmla="*/ 1062262 h 1153576"/>
                    <a:gd name="connsiteX35" fmla="*/ 0 w 1637665"/>
                    <a:gd name="connsiteY35"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59485 w 1637665"/>
                    <a:gd name="connsiteY14" fmla="*/ 411480 h 1153576"/>
                    <a:gd name="connsiteX15" fmla="*/ 912224 w 1637665"/>
                    <a:gd name="connsiteY15" fmla="*/ 409340 h 1153576"/>
                    <a:gd name="connsiteX16" fmla="*/ 860425 w 1637665"/>
                    <a:gd name="connsiteY16" fmla="*/ 464521 h 1153576"/>
                    <a:gd name="connsiteX17" fmla="*/ 814705 w 1637665"/>
                    <a:gd name="connsiteY17" fmla="*/ 487680 h 1153576"/>
                    <a:gd name="connsiteX18" fmla="*/ 742828 w 1637665"/>
                    <a:gd name="connsiteY18" fmla="*/ 466619 h 1153576"/>
                    <a:gd name="connsiteX19" fmla="*/ 639445 w 1637665"/>
                    <a:gd name="connsiteY19" fmla="*/ 502920 h 1153576"/>
                    <a:gd name="connsiteX20" fmla="*/ 582467 w 1637665"/>
                    <a:gd name="connsiteY20" fmla="*/ 525181 h 1153576"/>
                    <a:gd name="connsiteX21" fmla="*/ 532765 w 1637665"/>
                    <a:gd name="connsiteY21" fmla="*/ 547442 h 1153576"/>
                    <a:gd name="connsiteX22" fmla="*/ 480233 w 1637665"/>
                    <a:gd name="connsiteY22" fmla="*/ 584600 h 1153576"/>
                    <a:gd name="connsiteX23" fmla="*/ 432973 w 1637665"/>
                    <a:gd name="connsiteY23" fmla="*/ 634002 h 1153576"/>
                    <a:gd name="connsiteX24" fmla="*/ 402027 w 1637665"/>
                    <a:gd name="connsiteY24" fmla="*/ 690980 h 1153576"/>
                    <a:gd name="connsiteX25" fmla="*/ 365125 w 1637665"/>
                    <a:gd name="connsiteY25" fmla="*/ 716280 h 1153576"/>
                    <a:gd name="connsiteX26" fmla="*/ 357505 w 1637665"/>
                    <a:gd name="connsiteY26" fmla="*/ 739140 h 1153576"/>
                    <a:gd name="connsiteX27" fmla="*/ 334645 w 1637665"/>
                    <a:gd name="connsiteY27" fmla="*/ 754380 h 1153576"/>
                    <a:gd name="connsiteX28" fmla="*/ 307205 w 1637665"/>
                    <a:gd name="connsiteY28" fmla="*/ 808961 h 1153576"/>
                    <a:gd name="connsiteX29" fmla="*/ 265166 w 1637665"/>
                    <a:gd name="connsiteY29" fmla="*/ 815041 h 1153576"/>
                    <a:gd name="connsiteX30" fmla="*/ 198427 w 1637665"/>
                    <a:gd name="connsiteY30" fmla="*/ 868680 h 1153576"/>
                    <a:gd name="connsiteX31" fmla="*/ 123125 w 1637665"/>
                    <a:gd name="connsiteY31" fmla="*/ 932381 h 1153576"/>
                    <a:gd name="connsiteX32" fmla="*/ 98425 w 1637665"/>
                    <a:gd name="connsiteY32" fmla="*/ 975360 h 1153576"/>
                    <a:gd name="connsiteX33" fmla="*/ 77706 w 1637665"/>
                    <a:gd name="connsiteY33" fmla="*/ 1007681 h 1153576"/>
                    <a:gd name="connsiteX34" fmla="*/ 59726 w 1637665"/>
                    <a:gd name="connsiteY34" fmla="*/ 1062262 h 1153576"/>
                    <a:gd name="connsiteX35" fmla="*/ 0 w 1637665"/>
                    <a:gd name="connsiteY35"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67105 w 1637665"/>
                    <a:gd name="connsiteY13" fmla="*/ 373380 h 1153576"/>
                    <a:gd name="connsiteX14" fmla="*/ 912224 w 1637665"/>
                    <a:gd name="connsiteY14" fmla="*/ 409340 h 1153576"/>
                    <a:gd name="connsiteX15" fmla="*/ 860425 w 1637665"/>
                    <a:gd name="connsiteY15" fmla="*/ 464521 h 1153576"/>
                    <a:gd name="connsiteX16" fmla="*/ 814705 w 1637665"/>
                    <a:gd name="connsiteY16" fmla="*/ 487680 h 1153576"/>
                    <a:gd name="connsiteX17" fmla="*/ 742828 w 1637665"/>
                    <a:gd name="connsiteY17" fmla="*/ 466619 h 1153576"/>
                    <a:gd name="connsiteX18" fmla="*/ 639445 w 1637665"/>
                    <a:gd name="connsiteY18" fmla="*/ 502920 h 1153576"/>
                    <a:gd name="connsiteX19" fmla="*/ 582467 w 1637665"/>
                    <a:gd name="connsiteY19" fmla="*/ 525181 h 1153576"/>
                    <a:gd name="connsiteX20" fmla="*/ 532765 w 1637665"/>
                    <a:gd name="connsiteY20" fmla="*/ 547442 h 1153576"/>
                    <a:gd name="connsiteX21" fmla="*/ 480233 w 1637665"/>
                    <a:gd name="connsiteY21" fmla="*/ 584600 h 1153576"/>
                    <a:gd name="connsiteX22" fmla="*/ 432973 w 1637665"/>
                    <a:gd name="connsiteY22" fmla="*/ 634002 h 1153576"/>
                    <a:gd name="connsiteX23" fmla="*/ 402027 w 1637665"/>
                    <a:gd name="connsiteY23" fmla="*/ 690980 h 1153576"/>
                    <a:gd name="connsiteX24" fmla="*/ 365125 w 1637665"/>
                    <a:gd name="connsiteY24" fmla="*/ 716280 h 1153576"/>
                    <a:gd name="connsiteX25" fmla="*/ 357505 w 1637665"/>
                    <a:gd name="connsiteY25" fmla="*/ 739140 h 1153576"/>
                    <a:gd name="connsiteX26" fmla="*/ 334645 w 1637665"/>
                    <a:gd name="connsiteY26" fmla="*/ 754380 h 1153576"/>
                    <a:gd name="connsiteX27" fmla="*/ 307205 w 1637665"/>
                    <a:gd name="connsiteY27" fmla="*/ 808961 h 1153576"/>
                    <a:gd name="connsiteX28" fmla="*/ 265166 w 1637665"/>
                    <a:gd name="connsiteY28" fmla="*/ 815041 h 1153576"/>
                    <a:gd name="connsiteX29" fmla="*/ 198427 w 1637665"/>
                    <a:gd name="connsiteY29" fmla="*/ 868680 h 1153576"/>
                    <a:gd name="connsiteX30" fmla="*/ 123125 w 1637665"/>
                    <a:gd name="connsiteY30" fmla="*/ 932381 h 1153576"/>
                    <a:gd name="connsiteX31" fmla="*/ 98425 w 1637665"/>
                    <a:gd name="connsiteY31" fmla="*/ 975360 h 1153576"/>
                    <a:gd name="connsiteX32" fmla="*/ 77706 w 1637665"/>
                    <a:gd name="connsiteY32" fmla="*/ 1007681 h 1153576"/>
                    <a:gd name="connsiteX33" fmla="*/ 59726 w 1637665"/>
                    <a:gd name="connsiteY33" fmla="*/ 1062262 h 1153576"/>
                    <a:gd name="connsiteX34" fmla="*/ 0 w 1637665"/>
                    <a:gd name="connsiteY34"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52465 w 1637665"/>
                    <a:gd name="connsiteY13" fmla="*/ 334339 h 1153576"/>
                    <a:gd name="connsiteX14" fmla="*/ 912224 w 1637665"/>
                    <a:gd name="connsiteY14" fmla="*/ 409340 h 1153576"/>
                    <a:gd name="connsiteX15" fmla="*/ 860425 w 1637665"/>
                    <a:gd name="connsiteY15" fmla="*/ 464521 h 1153576"/>
                    <a:gd name="connsiteX16" fmla="*/ 814705 w 1637665"/>
                    <a:gd name="connsiteY16" fmla="*/ 487680 h 1153576"/>
                    <a:gd name="connsiteX17" fmla="*/ 742828 w 1637665"/>
                    <a:gd name="connsiteY17" fmla="*/ 466619 h 1153576"/>
                    <a:gd name="connsiteX18" fmla="*/ 639445 w 1637665"/>
                    <a:gd name="connsiteY18" fmla="*/ 502920 h 1153576"/>
                    <a:gd name="connsiteX19" fmla="*/ 582467 w 1637665"/>
                    <a:gd name="connsiteY19" fmla="*/ 525181 h 1153576"/>
                    <a:gd name="connsiteX20" fmla="*/ 532765 w 1637665"/>
                    <a:gd name="connsiteY20" fmla="*/ 547442 h 1153576"/>
                    <a:gd name="connsiteX21" fmla="*/ 480233 w 1637665"/>
                    <a:gd name="connsiteY21" fmla="*/ 584600 h 1153576"/>
                    <a:gd name="connsiteX22" fmla="*/ 432973 w 1637665"/>
                    <a:gd name="connsiteY22" fmla="*/ 634002 h 1153576"/>
                    <a:gd name="connsiteX23" fmla="*/ 402027 w 1637665"/>
                    <a:gd name="connsiteY23" fmla="*/ 690980 h 1153576"/>
                    <a:gd name="connsiteX24" fmla="*/ 365125 w 1637665"/>
                    <a:gd name="connsiteY24" fmla="*/ 716280 h 1153576"/>
                    <a:gd name="connsiteX25" fmla="*/ 357505 w 1637665"/>
                    <a:gd name="connsiteY25" fmla="*/ 739140 h 1153576"/>
                    <a:gd name="connsiteX26" fmla="*/ 334645 w 1637665"/>
                    <a:gd name="connsiteY26" fmla="*/ 754380 h 1153576"/>
                    <a:gd name="connsiteX27" fmla="*/ 307205 w 1637665"/>
                    <a:gd name="connsiteY27" fmla="*/ 808961 h 1153576"/>
                    <a:gd name="connsiteX28" fmla="*/ 265166 w 1637665"/>
                    <a:gd name="connsiteY28" fmla="*/ 815041 h 1153576"/>
                    <a:gd name="connsiteX29" fmla="*/ 198427 w 1637665"/>
                    <a:gd name="connsiteY29" fmla="*/ 868680 h 1153576"/>
                    <a:gd name="connsiteX30" fmla="*/ 123125 w 1637665"/>
                    <a:gd name="connsiteY30" fmla="*/ 932381 h 1153576"/>
                    <a:gd name="connsiteX31" fmla="*/ 98425 w 1637665"/>
                    <a:gd name="connsiteY31" fmla="*/ 975360 h 1153576"/>
                    <a:gd name="connsiteX32" fmla="*/ 77706 w 1637665"/>
                    <a:gd name="connsiteY32" fmla="*/ 1007681 h 1153576"/>
                    <a:gd name="connsiteX33" fmla="*/ 59726 w 1637665"/>
                    <a:gd name="connsiteY33" fmla="*/ 1062262 h 1153576"/>
                    <a:gd name="connsiteX34" fmla="*/ 0 w 1637665"/>
                    <a:gd name="connsiteY34"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74725 w 1637665"/>
                    <a:gd name="connsiteY12" fmla="*/ 228600 h 1153576"/>
                    <a:gd name="connsiteX13" fmla="*/ 952465 w 1637665"/>
                    <a:gd name="connsiteY13" fmla="*/ 334339 h 1153576"/>
                    <a:gd name="connsiteX14" fmla="*/ 912224 w 1637665"/>
                    <a:gd name="connsiteY14" fmla="*/ 409340 h 1153576"/>
                    <a:gd name="connsiteX15" fmla="*/ 860425 w 1637665"/>
                    <a:gd name="connsiteY15" fmla="*/ 464521 h 1153576"/>
                    <a:gd name="connsiteX16" fmla="*/ 814705 w 1637665"/>
                    <a:gd name="connsiteY16" fmla="*/ 487680 h 1153576"/>
                    <a:gd name="connsiteX17" fmla="*/ 742828 w 1637665"/>
                    <a:gd name="connsiteY17" fmla="*/ 466619 h 1153576"/>
                    <a:gd name="connsiteX18" fmla="*/ 639445 w 1637665"/>
                    <a:gd name="connsiteY18" fmla="*/ 502920 h 1153576"/>
                    <a:gd name="connsiteX19" fmla="*/ 582467 w 1637665"/>
                    <a:gd name="connsiteY19" fmla="*/ 525181 h 1153576"/>
                    <a:gd name="connsiteX20" fmla="*/ 532765 w 1637665"/>
                    <a:gd name="connsiteY20" fmla="*/ 547442 h 1153576"/>
                    <a:gd name="connsiteX21" fmla="*/ 480233 w 1637665"/>
                    <a:gd name="connsiteY21" fmla="*/ 584600 h 1153576"/>
                    <a:gd name="connsiteX22" fmla="*/ 432973 w 1637665"/>
                    <a:gd name="connsiteY22" fmla="*/ 634002 h 1153576"/>
                    <a:gd name="connsiteX23" fmla="*/ 402027 w 1637665"/>
                    <a:gd name="connsiteY23" fmla="*/ 690980 h 1153576"/>
                    <a:gd name="connsiteX24" fmla="*/ 365125 w 1637665"/>
                    <a:gd name="connsiteY24" fmla="*/ 716280 h 1153576"/>
                    <a:gd name="connsiteX25" fmla="*/ 357505 w 1637665"/>
                    <a:gd name="connsiteY25" fmla="*/ 739140 h 1153576"/>
                    <a:gd name="connsiteX26" fmla="*/ 334645 w 1637665"/>
                    <a:gd name="connsiteY26" fmla="*/ 754380 h 1153576"/>
                    <a:gd name="connsiteX27" fmla="*/ 307205 w 1637665"/>
                    <a:gd name="connsiteY27" fmla="*/ 808961 h 1153576"/>
                    <a:gd name="connsiteX28" fmla="*/ 265166 w 1637665"/>
                    <a:gd name="connsiteY28" fmla="*/ 815041 h 1153576"/>
                    <a:gd name="connsiteX29" fmla="*/ 198427 w 1637665"/>
                    <a:gd name="connsiteY29" fmla="*/ 868680 h 1153576"/>
                    <a:gd name="connsiteX30" fmla="*/ 123125 w 1637665"/>
                    <a:gd name="connsiteY30" fmla="*/ 932381 h 1153576"/>
                    <a:gd name="connsiteX31" fmla="*/ 98425 w 1637665"/>
                    <a:gd name="connsiteY31" fmla="*/ 975360 h 1153576"/>
                    <a:gd name="connsiteX32" fmla="*/ 77706 w 1637665"/>
                    <a:gd name="connsiteY32" fmla="*/ 1007681 h 1153576"/>
                    <a:gd name="connsiteX33" fmla="*/ 59726 w 1637665"/>
                    <a:gd name="connsiteY33" fmla="*/ 1062262 h 1153576"/>
                    <a:gd name="connsiteX34" fmla="*/ 0 w 1637665"/>
                    <a:gd name="connsiteY34"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99125 w 1637665"/>
                    <a:gd name="connsiteY12" fmla="*/ 245681 h 1153576"/>
                    <a:gd name="connsiteX13" fmla="*/ 952465 w 1637665"/>
                    <a:gd name="connsiteY13" fmla="*/ 334339 h 1153576"/>
                    <a:gd name="connsiteX14" fmla="*/ 912224 w 1637665"/>
                    <a:gd name="connsiteY14" fmla="*/ 409340 h 1153576"/>
                    <a:gd name="connsiteX15" fmla="*/ 860425 w 1637665"/>
                    <a:gd name="connsiteY15" fmla="*/ 464521 h 1153576"/>
                    <a:gd name="connsiteX16" fmla="*/ 814705 w 1637665"/>
                    <a:gd name="connsiteY16" fmla="*/ 487680 h 1153576"/>
                    <a:gd name="connsiteX17" fmla="*/ 742828 w 1637665"/>
                    <a:gd name="connsiteY17" fmla="*/ 466619 h 1153576"/>
                    <a:gd name="connsiteX18" fmla="*/ 639445 w 1637665"/>
                    <a:gd name="connsiteY18" fmla="*/ 502920 h 1153576"/>
                    <a:gd name="connsiteX19" fmla="*/ 582467 w 1637665"/>
                    <a:gd name="connsiteY19" fmla="*/ 525181 h 1153576"/>
                    <a:gd name="connsiteX20" fmla="*/ 532765 w 1637665"/>
                    <a:gd name="connsiteY20" fmla="*/ 547442 h 1153576"/>
                    <a:gd name="connsiteX21" fmla="*/ 480233 w 1637665"/>
                    <a:gd name="connsiteY21" fmla="*/ 584600 h 1153576"/>
                    <a:gd name="connsiteX22" fmla="*/ 432973 w 1637665"/>
                    <a:gd name="connsiteY22" fmla="*/ 634002 h 1153576"/>
                    <a:gd name="connsiteX23" fmla="*/ 402027 w 1637665"/>
                    <a:gd name="connsiteY23" fmla="*/ 690980 h 1153576"/>
                    <a:gd name="connsiteX24" fmla="*/ 365125 w 1637665"/>
                    <a:gd name="connsiteY24" fmla="*/ 716280 h 1153576"/>
                    <a:gd name="connsiteX25" fmla="*/ 357505 w 1637665"/>
                    <a:gd name="connsiteY25" fmla="*/ 739140 h 1153576"/>
                    <a:gd name="connsiteX26" fmla="*/ 334645 w 1637665"/>
                    <a:gd name="connsiteY26" fmla="*/ 754380 h 1153576"/>
                    <a:gd name="connsiteX27" fmla="*/ 307205 w 1637665"/>
                    <a:gd name="connsiteY27" fmla="*/ 808961 h 1153576"/>
                    <a:gd name="connsiteX28" fmla="*/ 265166 w 1637665"/>
                    <a:gd name="connsiteY28" fmla="*/ 815041 h 1153576"/>
                    <a:gd name="connsiteX29" fmla="*/ 198427 w 1637665"/>
                    <a:gd name="connsiteY29" fmla="*/ 868680 h 1153576"/>
                    <a:gd name="connsiteX30" fmla="*/ 123125 w 1637665"/>
                    <a:gd name="connsiteY30" fmla="*/ 932381 h 1153576"/>
                    <a:gd name="connsiteX31" fmla="*/ 98425 w 1637665"/>
                    <a:gd name="connsiteY31" fmla="*/ 975360 h 1153576"/>
                    <a:gd name="connsiteX32" fmla="*/ 77706 w 1637665"/>
                    <a:gd name="connsiteY32" fmla="*/ 1007681 h 1153576"/>
                    <a:gd name="connsiteX33" fmla="*/ 59726 w 1637665"/>
                    <a:gd name="connsiteY33" fmla="*/ 1062262 h 1153576"/>
                    <a:gd name="connsiteX34" fmla="*/ 0 w 1637665"/>
                    <a:gd name="connsiteY34"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0925 w 1637665"/>
                    <a:gd name="connsiteY11" fmla="*/ 190500 h 1153576"/>
                    <a:gd name="connsiteX12" fmla="*/ 999125 w 1637665"/>
                    <a:gd name="connsiteY12" fmla="*/ 245681 h 1153576"/>
                    <a:gd name="connsiteX13" fmla="*/ 952465 w 1637665"/>
                    <a:gd name="connsiteY13" fmla="*/ 334339 h 1153576"/>
                    <a:gd name="connsiteX14" fmla="*/ 912224 w 1637665"/>
                    <a:gd name="connsiteY14" fmla="*/ 409340 h 1153576"/>
                    <a:gd name="connsiteX15" fmla="*/ 860425 w 1637665"/>
                    <a:gd name="connsiteY15" fmla="*/ 464521 h 1153576"/>
                    <a:gd name="connsiteX16" fmla="*/ 814705 w 1637665"/>
                    <a:gd name="connsiteY16" fmla="*/ 487680 h 1153576"/>
                    <a:gd name="connsiteX17" fmla="*/ 742828 w 1637665"/>
                    <a:gd name="connsiteY17" fmla="*/ 466619 h 1153576"/>
                    <a:gd name="connsiteX18" fmla="*/ 639445 w 1637665"/>
                    <a:gd name="connsiteY18" fmla="*/ 502920 h 1153576"/>
                    <a:gd name="connsiteX19" fmla="*/ 582467 w 1637665"/>
                    <a:gd name="connsiteY19" fmla="*/ 525181 h 1153576"/>
                    <a:gd name="connsiteX20" fmla="*/ 532765 w 1637665"/>
                    <a:gd name="connsiteY20" fmla="*/ 547442 h 1153576"/>
                    <a:gd name="connsiteX21" fmla="*/ 480233 w 1637665"/>
                    <a:gd name="connsiteY21" fmla="*/ 584600 h 1153576"/>
                    <a:gd name="connsiteX22" fmla="*/ 432973 w 1637665"/>
                    <a:gd name="connsiteY22" fmla="*/ 634002 h 1153576"/>
                    <a:gd name="connsiteX23" fmla="*/ 402027 w 1637665"/>
                    <a:gd name="connsiteY23" fmla="*/ 690980 h 1153576"/>
                    <a:gd name="connsiteX24" fmla="*/ 365125 w 1637665"/>
                    <a:gd name="connsiteY24" fmla="*/ 716280 h 1153576"/>
                    <a:gd name="connsiteX25" fmla="*/ 357505 w 1637665"/>
                    <a:gd name="connsiteY25" fmla="*/ 739140 h 1153576"/>
                    <a:gd name="connsiteX26" fmla="*/ 334645 w 1637665"/>
                    <a:gd name="connsiteY26" fmla="*/ 754380 h 1153576"/>
                    <a:gd name="connsiteX27" fmla="*/ 307205 w 1637665"/>
                    <a:gd name="connsiteY27" fmla="*/ 808961 h 1153576"/>
                    <a:gd name="connsiteX28" fmla="*/ 265166 w 1637665"/>
                    <a:gd name="connsiteY28" fmla="*/ 815041 h 1153576"/>
                    <a:gd name="connsiteX29" fmla="*/ 198427 w 1637665"/>
                    <a:gd name="connsiteY29" fmla="*/ 868680 h 1153576"/>
                    <a:gd name="connsiteX30" fmla="*/ 123125 w 1637665"/>
                    <a:gd name="connsiteY30" fmla="*/ 932381 h 1153576"/>
                    <a:gd name="connsiteX31" fmla="*/ 98425 w 1637665"/>
                    <a:gd name="connsiteY31" fmla="*/ 975360 h 1153576"/>
                    <a:gd name="connsiteX32" fmla="*/ 77706 w 1637665"/>
                    <a:gd name="connsiteY32" fmla="*/ 1007681 h 1153576"/>
                    <a:gd name="connsiteX33" fmla="*/ 59726 w 1637665"/>
                    <a:gd name="connsiteY33" fmla="*/ 1062262 h 1153576"/>
                    <a:gd name="connsiteX34" fmla="*/ 0 w 1637665"/>
                    <a:gd name="connsiteY34"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73785 w 1637665"/>
                    <a:gd name="connsiteY10" fmla="*/ 182880 h 1153576"/>
                    <a:gd name="connsiteX11" fmla="*/ 1055806 w 1637665"/>
                    <a:gd name="connsiteY11" fmla="*/ 158778 h 1153576"/>
                    <a:gd name="connsiteX12" fmla="*/ 999125 w 1637665"/>
                    <a:gd name="connsiteY12" fmla="*/ 245681 h 1153576"/>
                    <a:gd name="connsiteX13" fmla="*/ 952465 w 1637665"/>
                    <a:gd name="connsiteY13" fmla="*/ 334339 h 1153576"/>
                    <a:gd name="connsiteX14" fmla="*/ 912224 w 1637665"/>
                    <a:gd name="connsiteY14" fmla="*/ 409340 h 1153576"/>
                    <a:gd name="connsiteX15" fmla="*/ 860425 w 1637665"/>
                    <a:gd name="connsiteY15" fmla="*/ 464521 h 1153576"/>
                    <a:gd name="connsiteX16" fmla="*/ 814705 w 1637665"/>
                    <a:gd name="connsiteY16" fmla="*/ 487680 h 1153576"/>
                    <a:gd name="connsiteX17" fmla="*/ 742828 w 1637665"/>
                    <a:gd name="connsiteY17" fmla="*/ 466619 h 1153576"/>
                    <a:gd name="connsiteX18" fmla="*/ 639445 w 1637665"/>
                    <a:gd name="connsiteY18" fmla="*/ 502920 h 1153576"/>
                    <a:gd name="connsiteX19" fmla="*/ 582467 w 1637665"/>
                    <a:gd name="connsiteY19" fmla="*/ 525181 h 1153576"/>
                    <a:gd name="connsiteX20" fmla="*/ 532765 w 1637665"/>
                    <a:gd name="connsiteY20" fmla="*/ 547442 h 1153576"/>
                    <a:gd name="connsiteX21" fmla="*/ 480233 w 1637665"/>
                    <a:gd name="connsiteY21" fmla="*/ 584600 h 1153576"/>
                    <a:gd name="connsiteX22" fmla="*/ 432973 w 1637665"/>
                    <a:gd name="connsiteY22" fmla="*/ 634002 h 1153576"/>
                    <a:gd name="connsiteX23" fmla="*/ 402027 w 1637665"/>
                    <a:gd name="connsiteY23" fmla="*/ 690980 h 1153576"/>
                    <a:gd name="connsiteX24" fmla="*/ 365125 w 1637665"/>
                    <a:gd name="connsiteY24" fmla="*/ 716280 h 1153576"/>
                    <a:gd name="connsiteX25" fmla="*/ 357505 w 1637665"/>
                    <a:gd name="connsiteY25" fmla="*/ 739140 h 1153576"/>
                    <a:gd name="connsiteX26" fmla="*/ 334645 w 1637665"/>
                    <a:gd name="connsiteY26" fmla="*/ 754380 h 1153576"/>
                    <a:gd name="connsiteX27" fmla="*/ 307205 w 1637665"/>
                    <a:gd name="connsiteY27" fmla="*/ 808961 h 1153576"/>
                    <a:gd name="connsiteX28" fmla="*/ 265166 w 1637665"/>
                    <a:gd name="connsiteY28" fmla="*/ 815041 h 1153576"/>
                    <a:gd name="connsiteX29" fmla="*/ 198427 w 1637665"/>
                    <a:gd name="connsiteY29" fmla="*/ 868680 h 1153576"/>
                    <a:gd name="connsiteX30" fmla="*/ 123125 w 1637665"/>
                    <a:gd name="connsiteY30" fmla="*/ 932381 h 1153576"/>
                    <a:gd name="connsiteX31" fmla="*/ 98425 w 1637665"/>
                    <a:gd name="connsiteY31" fmla="*/ 975360 h 1153576"/>
                    <a:gd name="connsiteX32" fmla="*/ 77706 w 1637665"/>
                    <a:gd name="connsiteY32" fmla="*/ 1007681 h 1153576"/>
                    <a:gd name="connsiteX33" fmla="*/ 59726 w 1637665"/>
                    <a:gd name="connsiteY33" fmla="*/ 1062262 h 1153576"/>
                    <a:gd name="connsiteX34" fmla="*/ 0 w 1637665"/>
                    <a:gd name="connsiteY34"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88085 w 1637665"/>
                    <a:gd name="connsiteY7" fmla="*/ 91440 h 1153576"/>
                    <a:gd name="connsiteX8" fmla="*/ 1134745 w 1637665"/>
                    <a:gd name="connsiteY8" fmla="*/ 106680 h 1153576"/>
                    <a:gd name="connsiteX9" fmla="*/ 1111885 w 1637665"/>
                    <a:gd name="connsiteY9" fmla="*/ 121920 h 1153576"/>
                    <a:gd name="connsiteX10" fmla="*/ 1055806 w 1637665"/>
                    <a:gd name="connsiteY10" fmla="*/ 158778 h 1153576"/>
                    <a:gd name="connsiteX11" fmla="*/ 999125 w 1637665"/>
                    <a:gd name="connsiteY11" fmla="*/ 245681 h 1153576"/>
                    <a:gd name="connsiteX12" fmla="*/ 952465 w 1637665"/>
                    <a:gd name="connsiteY12" fmla="*/ 334339 h 1153576"/>
                    <a:gd name="connsiteX13" fmla="*/ 912224 w 1637665"/>
                    <a:gd name="connsiteY13" fmla="*/ 409340 h 1153576"/>
                    <a:gd name="connsiteX14" fmla="*/ 860425 w 1637665"/>
                    <a:gd name="connsiteY14" fmla="*/ 464521 h 1153576"/>
                    <a:gd name="connsiteX15" fmla="*/ 814705 w 1637665"/>
                    <a:gd name="connsiteY15" fmla="*/ 487680 h 1153576"/>
                    <a:gd name="connsiteX16" fmla="*/ 742828 w 1637665"/>
                    <a:gd name="connsiteY16" fmla="*/ 466619 h 1153576"/>
                    <a:gd name="connsiteX17" fmla="*/ 639445 w 1637665"/>
                    <a:gd name="connsiteY17" fmla="*/ 502920 h 1153576"/>
                    <a:gd name="connsiteX18" fmla="*/ 582467 w 1637665"/>
                    <a:gd name="connsiteY18" fmla="*/ 525181 h 1153576"/>
                    <a:gd name="connsiteX19" fmla="*/ 532765 w 1637665"/>
                    <a:gd name="connsiteY19" fmla="*/ 547442 h 1153576"/>
                    <a:gd name="connsiteX20" fmla="*/ 480233 w 1637665"/>
                    <a:gd name="connsiteY20" fmla="*/ 584600 h 1153576"/>
                    <a:gd name="connsiteX21" fmla="*/ 432973 w 1637665"/>
                    <a:gd name="connsiteY21" fmla="*/ 634002 h 1153576"/>
                    <a:gd name="connsiteX22" fmla="*/ 402027 w 1637665"/>
                    <a:gd name="connsiteY22" fmla="*/ 690980 h 1153576"/>
                    <a:gd name="connsiteX23" fmla="*/ 365125 w 1637665"/>
                    <a:gd name="connsiteY23" fmla="*/ 716280 h 1153576"/>
                    <a:gd name="connsiteX24" fmla="*/ 357505 w 1637665"/>
                    <a:gd name="connsiteY24" fmla="*/ 739140 h 1153576"/>
                    <a:gd name="connsiteX25" fmla="*/ 334645 w 1637665"/>
                    <a:gd name="connsiteY25" fmla="*/ 754380 h 1153576"/>
                    <a:gd name="connsiteX26" fmla="*/ 307205 w 1637665"/>
                    <a:gd name="connsiteY26" fmla="*/ 808961 h 1153576"/>
                    <a:gd name="connsiteX27" fmla="*/ 265166 w 1637665"/>
                    <a:gd name="connsiteY27" fmla="*/ 815041 h 1153576"/>
                    <a:gd name="connsiteX28" fmla="*/ 198427 w 1637665"/>
                    <a:gd name="connsiteY28" fmla="*/ 868680 h 1153576"/>
                    <a:gd name="connsiteX29" fmla="*/ 123125 w 1637665"/>
                    <a:gd name="connsiteY29" fmla="*/ 932381 h 1153576"/>
                    <a:gd name="connsiteX30" fmla="*/ 98425 w 1637665"/>
                    <a:gd name="connsiteY30" fmla="*/ 975360 h 1153576"/>
                    <a:gd name="connsiteX31" fmla="*/ 77706 w 1637665"/>
                    <a:gd name="connsiteY31" fmla="*/ 1007681 h 1153576"/>
                    <a:gd name="connsiteX32" fmla="*/ 59726 w 1637665"/>
                    <a:gd name="connsiteY32" fmla="*/ 1062262 h 1153576"/>
                    <a:gd name="connsiteX33" fmla="*/ 0 w 1637665"/>
                    <a:gd name="connsiteY33"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95406 w 1637665"/>
                    <a:gd name="connsiteY7" fmla="*/ 106081 h 1153576"/>
                    <a:gd name="connsiteX8" fmla="*/ 1134745 w 1637665"/>
                    <a:gd name="connsiteY8" fmla="*/ 106680 h 1153576"/>
                    <a:gd name="connsiteX9" fmla="*/ 1111885 w 1637665"/>
                    <a:gd name="connsiteY9" fmla="*/ 121920 h 1153576"/>
                    <a:gd name="connsiteX10" fmla="*/ 1055806 w 1637665"/>
                    <a:gd name="connsiteY10" fmla="*/ 158778 h 1153576"/>
                    <a:gd name="connsiteX11" fmla="*/ 999125 w 1637665"/>
                    <a:gd name="connsiteY11" fmla="*/ 245681 h 1153576"/>
                    <a:gd name="connsiteX12" fmla="*/ 952465 w 1637665"/>
                    <a:gd name="connsiteY12" fmla="*/ 334339 h 1153576"/>
                    <a:gd name="connsiteX13" fmla="*/ 912224 w 1637665"/>
                    <a:gd name="connsiteY13" fmla="*/ 409340 h 1153576"/>
                    <a:gd name="connsiteX14" fmla="*/ 860425 w 1637665"/>
                    <a:gd name="connsiteY14" fmla="*/ 464521 h 1153576"/>
                    <a:gd name="connsiteX15" fmla="*/ 814705 w 1637665"/>
                    <a:gd name="connsiteY15" fmla="*/ 487680 h 1153576"/>
                    <a:gd name="connsiteX16" fmla="*/ 742828 w 1637665"/>
                    <a:gd name="connsiteY16" fmla="*/ 466619 h 1153576"/>
                    <a:gd name="connsiteX17" fmla="*/ 639445 w 1637665"/>
                    <a:gd name="connsiteY17" fmla="*/ 502920 h 1153576"/>
                    <a:gd name="connsiteX18" fmla="*/ 582467 w 1637665"/>
                    <a:gd name="connsiteY18" fmla="*/ 525181 h 1153576"/>
                    <a:gd name="connsiteX19" fmla="*/ 532765 w 1637665"/>
                    <a:gd name="connsiteY19" fmla="*/ 547442 h 1153576"/>
                    <a:gd name="connsiteX20" fmla="*/ 480233 w 1637665"/>
                    <a:gd name="connsiteY20" fmla="*/ 584600 h 1153576"/>
                    <a:gd name="connsiteX21" fmla="*/ 432973 w 1637665"/>
                    <a:gd name="connsiteY21" fmla="*/ 634002 h 1153576"/>
                    <a:gd name="connsiteX22" fmla="*/ 402027 w 1637665"/>
                    <a:gd name="connsiteY22" fmla="*/ 690980 h 1153576"/>
                    <a:gd name="connsiteX23" fmla="*/ 365125 w 1637665"/>
                    <a:gd name="connsiteY23" fmla="*/ 716280 h 1153576"/>
                    <a:gd name="connsiteX24" fmla="*/ 357505 w 1637665"/>
                    <a:gd name="connsiteY24" fmla="*/ 739140 h 1153576"/>
                    <a:gd name="connsiteX25" fmla="*/ 334645 w 1637665"/>
                    <a:gd name="connsiteY25" fmla="*/ 754380 h 1153576"/>
                    <a:gd name="connsiteX26" fmla="*/ 307205 w 1637665"/>
                    <a:gd name="connsiteY26" fmla="*/ 808961 h 1153576"/>
                    <a:gd name="connsiteX27" fmla="*/ 265166 w 1637665"/>
                    <a:gd name="connsiteY27" fmla="*/ 815041 h 1153576"/>
                    <a:gd name="connsiteX28" fmla="*/ 198427 w 1637665"/>
                    <a:gd name="connsiteY28" fmla="*/ 868680 h 1153576"/>
                    <a:gd name="connsiteX29" fmla="*/ 123125 w 1637665"/>
                    <a:gd name="connsiteY29" fmla="*/ 932381 h 1153576"/>
                    <a:gd name="connsiteX30" fmla="*/ 98425 w 1637665"/>
                    <a:gd name="connsiteY30" fmla="*/ 975360 h 1153576"/>
                    <a:gd name="connsiteX31" fmla="*/ 77706 w 1637665"/>
                    <a:gd name="connsiteY31" fmla="*/ 1007681 h 1153576"/>
                    <a:gd name="connsiteX32" fmla="*/ 59726 w 1637665"/>
                    <a:gd name="connsiteY32" fmla="*/ 1062262 h 1153576"/>
                    <a:gd name="connsiteX33" fmla="*/ 0 w 1637665"/>
                    <a:gd name="connsiteY33"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249045 w 1637665"/>
                    <a:gd name="connsiteY6" fmla="*/ 76200 h 1153576"/>
                    <a:gd name="connsiteX7" fmla="*/ 1195406 w 1637665"/>
                    <a:gd name="connsiteY7" fmla="*/ 106081 h 1153576"/>
                    <a:gd name="connsiteX8" fmla="*/ 1134745 w 1637665"/>
                    <a:gd name="connsiteY8" fmla="*/ 106680 h 1153576"/>
                    <a:gd name="connsiteX9" fmla="*/ 1111885 w 1637665"/>
                    <a:gd name="connsiteY9" fmla="*/ 121920 h 1153576"/>
                    <a:gd name="connsiteX10" fmla="*/ 1055806 w 1637665"/>
                    <a:gd name="connsiteY10" fmla="*/ 158778 h 1153576"/>
                    <a:gd name="connsiteX11" fmla="*/ 999125 w 1637665"/>
                    <a:gd name="connsiteY11" fmla="*/ 245681 h 1153576"/>
                    <a:gd name="connsiteX12" fmla="*/ 952465 w 1637665"/>
                    <a:gd name="connsiteY12" fmla="*/ 334339 h 1153576"/>
                    <a:gd name="connsiteX13" fmla="*/ 912224 w 1637665"/>
                    <a:gd name="connsiteY13" fmla="*/ 409340 h 1153576"/>
                    <a:gd name="connsiteX14" fmla="*/ 860425 w 1637665"/>
                    <a:gd name="connsiteY14" fmla="*/ 464521 h 1153576"/>
                    <a:gd name="connsiteX15" fmla="*/ 814705 w 1637665"/>
                    <a:gd name="connsiteY15" fmla="*/ 487680 h 1153576"/>
                    <a:gd name="connsiteX16" fmla="*/ 742828 w 1637665"/>
                    <a:gd name="connsiteY16" fmla="*/ 466619 h 1153576"/>
                    <a:gd name="connsiteX17" fmla="*/ 639445 w 1637665"/>
                    <a:gd name="connsiteY17" fmla="*/ 502920 h 1153576"/>
                    <a:gd name="connsiteX18" fmla="*/ 582467 w 1637665"/>
                    <a:gd name="connsiteY18" fmla="*/ 525181 h 1153576"/>
                    <a:gd name="connsiteX19" fmla="*/ 532765 w 1637665"/>
                    <a:gd name="connsiteY19" fmla="*/ 547442 h 1153576"/>
                    <a:gd name="connsiteX20" fmla="*/ 480233 w 1637665"/>
                    <a:gd name="connsiteY20" fmla="*/ 584600 h 1153576"/>
                    <a:gd name="connsiteX21" fmla="*/ 432973 w 1637665"/>
                    <a:gd name="connsiteY21" fmla="*/ 634002 h 1153576"/>
                    <a:gd name="connsiteX22" fmla="*/ 402027 w 1637665"/>
                    <a:gd name="connsiteY22" fmla="*/ 690980 h 1153576"/>
                    <a:gd name="connsiteX23" fmla="*/ 365125 w 1637665"/>
                    <a:gd name="connsiteY23" fmla="*/ 716280 h 1153576"/>
                    <a:gd name="connsiteX24" fmla="*/ 357505 w 1637665"/>
                    <a:gd name="connsiteY24" fmla="*/ 739140 h 1153576"/>
                    <a:gd name="connsiteX25" fmla="*/ 334645 w 1637665"/>
                    <a:gd name="connsiteY25" fmla="*/ 754380 h 1153576"/>
                    <a:gd name="connsiteX26" fmla="*/ 307205 w 1637665"/>
                    <a:gd name="connsiteY26" fmla="*/ 808961 h 1153576"/>
                    <a:gd name="connsiteX27" fmla="*/ 265166 w 1637665"/>
                    <a:gd name="connsiteY27" fmla="*/ 815041 h 1153576"/>
                    <a:gd name="connsiteX28" fmla="*/ 198427 w 1637665"/>
                    <a:gd name="connsiteY28" fmla="*/ 868680 h 1153576"/>
                    <a:gd name="connsiteX29" fmla="*/ 123125 w 1637665"/>
                    <a:gd name="connsiteY29" fmla="*/ 932381 h 1153576"/>
                    <a:gd name="connsiteX30" fmla="*/ 98425 w 1637665"/>
                    <a:gd name="connsiteY30" fmla="*/ 975360 h 1153576"/>
                    <a:gd name="connsiteX31" fmla="*/ 77706 w 1637665"/>
                    <a:gd name="connsiteY31" fmla="*/ 1007681 h 1153576"/>
                    <a:gd name="connsiteX32" fmla="*/ 59726 w 1637665"/>
                    <a:gd name="connsiteY32" fmla="*/ 1062262 h 1153576"/>
                    <a:gd name="connsiteX33" fmla="*/ 0 w 1637665"/>
                    <a:gd name="connsiteY33"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279525 w 1637665"/>
                    <a:gd name="connsiteY5" fmla="*/ 30480 h 1153576"/>
                    <a:gd name="connsiteX6" fmla="*/ 1315386 w 1637665"/>
                    <a:gd name="connsiteY6" fmla="*/ 82733 h 1153576"/>
                    <a:gd name="connsiteX7" fmla="*/ 1195406 w 1637665"/>
                    <a:gd name="connsiteY7" fmla="*/ 106081 h 1153576"/>
                    <a:gd name="connsiteX8" fmla="*/ 1134745 w 1637665"/>
                    <a:gd name="connsiteY8" fmla="*/ 106680 h 1153576"/>
                    <a:gd name="connsiteX9" fmla="*/ 1111885 w 1637665"/>
                    <a:gd name="connsiteY9" fmla="*/ 121920 h 1153576"/>
                    <a:gd name="connsiteX10" fmla="*/ 1055806 w 1637665"/>
                    <a:gd name="connsiteY10" fmla="*/ 158778 h 1153576"/>
                    <a:gd name="connsiteX11" fmla="*/ 999125 w 1637665"/>
                    <a:gd name="connsiteY11" fmla="*/ 245681 h 1153576"/>
                    <a:gd name="connsiteX12" fmla="*/ 952465 w 1637665"/>
                    <a:gd name="connsiteY12" fmla="*/ 334339 h 1153576"/>
                    <a:gd name="connsiteX13" fmla="*/ 912224 w 1637665"/>
                    <a:gd name="connsiteY13" fmla="*/ 409340 h 1153576"/>
                    <a:gd name="connsiteX14" fmla="*/ 860425 w 1637665"/>
                    <a:gd name="connsiteY14" fmla="*/ 464521 h 1153576"/>
                    <a:gd name="connsiteX15" fmla="*/ 814705 w 1637665"/>
                    <a:gd name="connsiteY15" fmla="*/ 487680 h 1153576"/>
                    <a:gd name="connsiteX16" fmla="*/ 742828 w 1637665"/>
                    <a:gd name="connsiteY16" fmla="*/ 466619 h 1153576"/>
                    <a:gd name="connsiteX17" fmla="*/ 639445 w 1637665"/>
                    <a:gd name="connsiteY17" fmla="*/ 502920 h 1153576"/>
                    <a:gd name="connsiteX18" fmla="*/ 582467 w 1637665"/>
                    <a:gd name="connsiteY18" fmla="*/ 525181 h 1153576"/>
                    <a:gd name="connsiteX19" fmla="*/ 532765 w 1637665"/>
                    <a:gd name="connsiteY19" fmla="*/ 547442 h 1153576"/>
                    <a:gd name="connsiteX20" fmla="*/ 480233 w 1637665"/>
                    <a:gd name="connsiteY20" fmla="*/ 584600 h 1153576"/>
                    <a:gd name="connsiteX21" fmla="*/ 432973 w 1637665"/>
                    <a:gd name="connsiteY21" fmla="*/ 634002 h 1153576"/>
                    <a:gd name="connsiteX22" fmla="*/ 402027 w 1637665"/>
                    <a:gd name="connsiteY22" fmla="*/ 690980 h 1153576"/>
                    <a:gd name="connsiteX23" fmla="*/ 365125 w 1637665"/>
                    <a:gd name="connsiteY23" fmla="*/ 716280 h 1153576"/>
                    <a:gd name="connsiteX24" fmla="*/ 357505 w 1637665"/>
                    <a:gd name="connsiteY24" fmla="*/ 739140 h 1153576"/>
                    <a:gd name="connsiteX25" fmla="*/ 334645 w 1637665"/>
                    <a:gd name="connsiteY25" fmla="*/ 754380 h 1153576"/>
                    <a:gd name="connsiteX26" fmla="*/ 307205 w 1637665"/>
                    <a:gd name="connsiteY26" fmla="*/ 808961 h 1153576"/>
                    <a:gd name="connsiteX27" fmla="*/ 265166 w 1637665"/>
                    <a:gd name="connsiteY27" fmla="*/ 815041 h 1153576"/>
                    <a:gd name="connsiteX28" fmla="*/ 198427 w 1637665"/>
                    <a:gd name="connsiteY28" fmla="*/ 868680 h 1153576"/>
                    <a:gd name="connsiteX29" fmla="*/ 123125 w 1637665"/>
                    <a:gd name="connsiteY29" fmla="*/ 932381 h 1153576"/>
                    <a:gd name="connsiteX30" fmla="*/ 98425 w 1637665"/>
                    <a:gd name="connsiteY30" fmla="*/ 975360 h 1153576"/>
                    <a:gd name="connsiteX31" fmla="*/ 77706 w 1637665"/>
                    <a:gd name="connsiteY31" fmla="*/ 1007681 h 1153576"/>
                    <a:gd name="connsiteX32" fmla="*/ 59726 w 1637665"/>
                    <a:gd name="connsiteY32" fmla="*/ 1062262 h 1153576"/>
                    <a:gd name="connsiteX33" fmla="*/ 0 w 1637665"/>
                    <a:gd name="connsiteY33"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02385 w 1637665"/>
                    <a:gd name="connsiteY4" fmla="*/ 22860 h 1153576"/>
                    <a:gd name="connsiteX5" fmla="*/ 1315386 w 1637665"/>
                    <a:gd name="connsiteY5" fmla="*/ 82733 h 1153576"/>
                    <a:gd name="connsiteX6" fmla="*/ 1195406 w 1637665"/>
                    <a:gd name="connsiteY6" fmla="*/ 106081 h 1153576"/>
                    <a:gd name="connsiteX7" fmla="*/ 1134745 w 1637665"/>
                    <a:gd name="connsiteY7" fmla="*/ 106680 h 1153576"/>
                    <a:gd name="connsiteX8" fmla="*/ 1111885 w 1637665"/>
                    <a:gd name="connsiteY8" fmla="*/ 121920 h 1153576"/>
                    <a:gd name="connsiteX9" fmla="*/ 1055806 w 1637665"/>
                    <a:gd name="connsiteY9" fmla="*/ 158778 h 1153576"/>
                    <a:gd name="connsiteX10" fmla="*/ 999125 w 1637665"/>
                    <a:gd name="connsiteY10" fmla="*/ 245681 h 1153576"/>
                    <a:gd name="connsiteX11" fmla="*/ 952465 w 1637665"/>
                    <a:gd name="connsiteY11" fmla="*/ 334339 h 1153576"/>
                    <a:gd name="connsiteX12" fmla="*/ 912224 w 1637665"/>
                    <a:gd name="connsiteY12" fmla="*/ 409340 h 1153576"/>
                    <a:gd name="connsiteX13" fmla="*/ 860425 w 1637665"/>
                    <a:gd name="connsiteY13" fmla="*/ 464521 h 1153576"/>
                    <a:gd name="connsiteX14" fmla="*/ 814705 w 1637665"/>
                    <a:gd name="connsiteY14" fmla="*/ 487680 h 1153576"/>
                    <a:gd name="connsiteX15" fmla="*/ 742828 w 1637665"/>
                    <a:gd name="connsiteY15" fmla="*/ 466619 h 1153576"/>
                    <a:gd name="connsiteX16" fmla="*/ 639445 w 1637665"/>
                    <a:gd name="connsiteY16" fmla="*/ 502920 h 1153576"/>
                    <a:gd name="connsiteX17" fmla="*/ 582467 w 1637665"/>
                    <a:gd name="connsiteY17" fmla="*/ 525181 h 1153576"/>
                    <a:gd name="connsiteX18" fmla="*/ 532765 w 1637665"/>
                    <a:gd name="connsiteY18" fmla="*/ 547442 h 1153576"/>
                    <a:gd name="connsiteX19" fmla="*/ 480233 w 1637665"/>
                    <a:gd name="connsiteY19" fmla="*/ 584600 h 1153576"/>
                    <a:gd name="connsiteX20" fmla="*/ 432973 w 1637665"/>
                    <a:gd name="connsiteY20" fmla="*/ 634002 h 1153576"/>
                    <a:gd name="connsiteX21" fmla="*/ 402027 w 1637665"/>
                    <a:gd name="connsiteY21" fmla="*/ 690980 h 1153576"/>
                    <a:gd name="connsiteX22" fmla="*/ 365125 w 1637665"/>
                    <a:gd name="connsiteY22" fmla="*/ 716280 h 1153576"/>
                    <a:gd name="connsiteX23" fmla="*/ 357505 w 1637665"/>
                    <a:gd name="connsiteY23" fmla="*/ 739140 h 1153576"/>
                    <a:gd name="connsiteX24" fmla="*/ 334645 w 1637665"/>
                    <a:gd name="connsiteY24" fmla="*/ 754380 h 1153576"/>
                    <a:gd name="connsiteX25" fmla="*/ 307205 w 1637665"/>
                    <a:gd name="connsiteY25" fmla="*/ 808961 h 1153576"/>
                    <a:gd name="connsiteX26" fmla="*/ 265166 w 1637665"/>
                    <a:gd name="connsiteY26" fmla="*/ 815041 h 1153576"/>
                    <a:gd name="connsiteX27" fmla="*/ 198427 w 1637665"/>
                    <a:gd name="connsiteY27" fmla="*/ 868680 h 1153576"/>
                    <a:gd name="connsiteX28" fmla="*/ 123125 w 1637665"/>
                    <a:gd name="connsiteY28" fmla="*/ 932381 h 1153576"/>
                    <a:gd name="connsiteX29" fmla="*/ 98425 w 1637665"/>
                    <a:gd name="connsiteY29" fmla="*/ 975360 h 1153576"/>
                    <a:gd name="connsiteX30" fmla="*/ 77706 w 1637665"/>
                    <a:gd name="connsiteY30" fmla="*/ 1007681 h 1153576"/>
                    <a:gd name="connsiteX31" fmla="*/ 59726 w 1637665"/>
                    <a:gd name="connsiteY31" fmla="*/ 1062262 h 1153576"/>
                    <a:gd name="connsiteX32" fmla="*/ 0 w 1637665"/>
                    <a:gd name="connsiteY32"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25245 w 1637665"/>
                    <a:gd name="connsiteY3" fmla="*/ 7620 h 1153576"/>
                    <a:gd name="connsiteX4" fmla="*/ 1315386 w 1637665"/>
                    <a:gd name="connsiteY4" fmla="*/ 82733 h 1153576"/>
                    <a:gd name="connsiteX5" fmla="*/ 1195406 w 1637665"/>
                    <a:gd name="connsiteY5" fmla="*/ 106081 h 1153576"/>
                    <a:gd name="connsiteX6" fmla="*/ 1134745 w 1637665"/>
                    <a:gd name="connsiteY6" fmla="*/ 106680 h 1153576"/>
                    <a:gd name="connsiteX7" fmla="*/ 1111885 w 1637665"/>
                    <a:gd name="connsiteY7" fmla="*/ 121920 h 1153576"/>
                    <a:gd name="connsiteX8" fmla="*/ 1055806 w 1637665"/>
                    <a:gd name="connsiteY8" fmla="*/ 158778 h 1153576"/>
                    <a:gd name="connsiteX9" fmla="*/ 999125 w 1637665"/>
                    <a:gd name="connsiteY9" fmla="*/ 245681 h 1153576"/>
                    <a:gd name="connsiteX10" fmla="*/ 952465 w 1637665"/>
                    <a:gd name="connsiteY10" fmla="*/ 334339 h 1153576"/>
                    <a:gd name="connsiteX11" fmla="*/ 912224 w 1637665"/>
                    <a:gd name="connsiteY11" fmla="*/ 409340 h 1153576"/>
                    <a:gd name="connsiteX12" fmla="*/ 860425 w 1637665"/>
                    <a:gd name="connsiteY12" fmla="*/ 464521 h 1153576"/>
                    <a:gd name="connsiteX13" fmla="*/ 814705 w 1637665"/>
                    <a:gd name="connsiteY13" fmla="*/ 487680 h 1153576"/>
                    <a:gd name="connsiteX14" fmla="*/ 742828 w 1637665"/>
                    <a:gd name="connsiteY14" fmla="*/ 466619 h 1153576"/>
                    <a:gd name="connsiteX15" fmla="*/ 639445 w 1637665"/>
                    <a:gd name="connsiteY15" fmla="*/ 502920 h 1153576"/>
                    <a:gd name="connsiteX16" fmla="*/ 582467 w 1637665"/>
                    <a:gd name="connsiteY16" fmla="*/ 525181 h 1153576"/>
                    <a:gd name="connsiteX17" fmla="*/ 532765 w 1637665"/>
                    <a:gd name="connsiteY17" fmla="*/ 547442 h 1153576"/>
                    <a:gd name="connsiteX18" fmla="*/ 480233 w 1637665"/>
                    <a:gd name="connsiteY18" fmla="*/ 584600 h 1153576"/>
                    <a:gd name="connsiteX19" fmla="*/ 432973 w 1637665"/>
                    <a:gd name="connsiteY19" fmla="*/ 634002 h 1153576"/>
                    <a:gd name="connsiteX20" fmla="*/ 402027 w 1637665"/>
                    <a:gd name="connsiteY20" fmla="*/ 690980 h 1153576"/>
                    <a:gd name="connsiteX21" fmla="*/ 365125 w 1637665"/>
                    <a:gd name="connsiteY21" fmla="*/ 716280 h 1153576"/>
                    <a:gd name="connsiteX22" fmla="*/ 357505 w 1637665"/>
                    <a:gd name="connsiteY22" fmla="*/ 739140 h 1153576"/>
                    <a:gd name="connsiteX23" fmla="*/ 334645 w 1637665"/>
                    <a:gd name="connsiteY23" fmla="*/ 754380 h 1153576"/>
                    <a:gd name="connsiteX24" fmla="*/ 307205 w 1637665"/>
                    <a:gd name="connsiteY24" fmla="*/ 808961 h 1153576"/>
                    <a:gd name="connsiteX25" fmla="*/ 265166 w 1637665"/>
                    <a:gd name="connsiteY25" fmla="*/ 815041 h 1153576"/>
                    <a:gd name="connsiteX26" fmla="*/ 198427 w 1637665"/>
                    <a:gd name="connsiteY26" fmla="*/ 868680 h 1153576"/>
                    <a:gd name="connsiteX27" fmla="*/ 123125 w 1637665"/>
                    <a:gd name="connsiteY27" fmla="*/ 932381 h 1153576"/>
                    <a:gd name="connsiteX28" fmla="*/ 98425 w 1637665"/>
                    <a:gd name="connsiteY28" fmla="*/ 975360 h 1153576"/>
                    <a:gd name="connsiteX29" fmla="*/ 77706 w 1637665"/>
                    <a:gd name="connsiteY29" fmla="*/ 1007681 h 1153576"/>
                    <a:gd name="connsiteX30" fmla="*/ 59726 w 1637665"/>
                    <a:gd name="connsiteY30" fmla="*/ 1062262 h 1153576"/>
                    <a:gd name="connsiteX31" fmla="*/ 0 w 1637665"/>
                    <a:gd name="connsiteY31"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15386 w 1637665"/>
                    <a:gd name="connsiteY3" fmla="*/ 82733 h 1153576"/>
                    <a:gd name="connsiteX4" fmla="*/ 1195406 w 1637665"/>
                    <a:gd name="connsiteY4" fmla="*/ 106081 h 1153576"/>
                    <a:gd name="connsiteX5" fmla="*/ 1134745 w 1637665"/>
                    <a:gd name="connsiteY5" fmla="*/ 106680 h 1153576"/>
                    <a:gd name="connsiteX6" fmla="*/ 1111885 w 1637665"/>
                    <a:gd name="connsiteY6" fmla="*/ 121920 h 1153576"/>
                    <a:gd name="connsiteX7" fmla="*/ 1055806 w 1637665"/>
                    <a:gd name="connsiteY7" fmla="*/ 158778 h 1153576"/>
                    <a:gd name="connsiteX8" fmla="*/ 999125 w 1637665"/>
                    <a:gd name="connsiteY8" fmla="*/ 245681 h 1153576"/>
                    <a:gd name="connsiteX9" fmla="*/ 952465 w 1637665"/>
                    <a:gd name="connsiteY9" fmla="*/ 334339 h 1153576"/>
                    <a:gd name="connsiteX10" fmla="*/ 912224 w 1637665"/>
                    <a:gd name="connsiteY10" fmla="*/ 409340 h 1153576"/>
                    <a:gd name="connsiteX11" fmla="*/ 860425 w 1637665"/>
                    <a:gd name="connsiteY11" fmla="*/ 464521 h 1153576"/>
                    <a:gd name="connsiteX12" fmla="*/ 814705 w 1637665"/>
                    <a:gd name="connsiteY12" fmla="*/ 487680 h 1153576"/>
                    <a:gd name="connsiteX13" fmla="*/ 742828 w 1637665"/>
                    <a:gd name="connsiteY13" fmla="*/ 466619 h 1153576"/>
                    <a:gd name="connsiteX14" fmla="*/ 639445 w 1637665"/>
                    <a:gd name="connsiteY14" fmla="*/ 502920 h 1153576"/>
                    <a:gd name="connsiteX15" fmla="*/ 582467 w 1637665"/>
                    <a:gd name="connsiteY15" fmla="*/ 525181 h 1153576"/>
                    <a:gd name="connsiteX16" fmla="*/ 532765 w 1637665"/>
                    <a:gd name="connsiteY16" fmla="*/ 547442 h 1153576"/>
                    <a:gd name="connsiteX17" fmla="*/ 480233 w 1637665"/>
                    <a:gd name="connsiteY17" fmla="*/ 584600 h 1153576"/>
                    <a:gd name="connsiteX18" fmla="*/ 432973 w 1637665"/>
                    <a:gd name="connsiteY18" fmla="*/ 634002 h 1153576"/>
                    <a:gd name="connsiteX19" fmla="*/ 402027 w 1637665"/>
                    <a:gd name="connsiteY19" fmla="*/ 690980 h 1153576"/>
                    <a:gd name="connsiteX20" fmla="*/ 365125 w 1637665"/>
                    <a:gd name="connsiteY20" fmla="*/ 716280 h 1153576"/>
                    <a:gd name="connsiteX21" fmla="*/ 357505 w 1637665"/>
                    <a:gd name="connsiteY21" fmla="*/ 739140 h 1153576"/>
                    <a:gd name="connsiteX22" fmla="*/ 334645 w 1637665"/>
                    <a:gd name="connsiteY22" fmla="*/ 754380 h 1153576"/>
                    <a:gd name="connsiteX23" fmla="*/ 307205 w 1637665"/>
                    <a:gd name="connsiteY23" fmla="*/ 808961 h 1153576"/>
                    <a:gd name="connsiteX24" fmla="*/ 265166 w 1637665"/>
                    <a:gd name="connsiteY24" fmla="*/ 815041 h 1153576"/>
                    <a:gd name="connsiteX25" fmla="*/ 198427 w 1637665"/>
                    <a:gd name="connsiteY25" fmla="*/ 868680 h 1153576"/>
                    <a:gd name="connsiteX26" fmla="*/ 123125 w 1637665"/>
                    <a:gd name="connsiteY26" fmla="*/ 932381 h 1153576"/>
                    <a:gd name="connsiteX27" fmla="*/ 98425 w 1637665"/>
                    <a:gd name="connsiteY27" fmla="*/ 975360 h 1153576"/>
                    <a:gd name="connsiteX28" fmla="*/ 77706 w 1637665"/>
                    <a:gd name="connsiteY28" fmla="*/ 1007681 h 1153576"/>
                    <a:gd name="connsiteX29" fmla="*/ 59726 w 1637665"/>
                    <a:gd name="connsiteY29" fmla="*/ 1062262 h 1153576"/>
                    <a:gd name="connsiteX30" fmla="*/ 0 w 1637665"/>
                    <a:gd name="connsiteY30" fmla="*/ 1153576 h 1153576"/>
                    <a:gd name="connsiteX0" fmla="*/ 1637665 w 1637665"/>
                    <a:gd name="connsiteY0" fmla="*/ 15240 h 1153576"/>
                    <a:gd name="connsiteX1" fmla="*/ 1546225 w 1637665"/>
                    <a:gd name="connsiteY1" fmla="*/ 7620 h 1153576"/>
                    <a:gd name="connsiteX2" fmla="*/ 1500505 w 1637665"/>
                    <a:gd name="connsiteY2" fmla="*/ 0 h 1153576"/>
                    <a:gd name="connsiteX3" fmla="*/ 1367048 w 1637665"/>
                    <a:gd name="connsiteY3" fmla="*/ 54156 h 1153576"/>
                    <a:gd name="connsiteX4" fmla="*/ 1315386 w 1637665"/>
                    <a:gd name="connsiteY4" fmla="*/ 82733 h 1153576"/>
                    <a:gd name="connsiteX5" fmla="*/ 1195406 w 1637665"/>
                    <a:gd name="connsiteY5" fmla="*/ 106081 h 1153576"/>
                    <a:gd name="connsiteX6" fmla="*/ 1134745 w 1637665"/>
                    <a:gd name="connsiteY6" fmla="*/ 106680 h 1153576"/>
                    <a:gd name="connsiteX7" fmla="*/ 1111885 w 1637665"/>
                    <a:gd name="connsiteY7" fmla="*/ 121920 h 1153576"/>
                    <a:gd name="connsiteX8" fmla="*/ 1055806 w 1637665"/>
                    <a:gd name="connsiteY8" fmla="*/ 158778 h 1153576"/>
                    <a:gd name="connsiteX9" fmla="*/ 999125 w 1637665"/>
                    <a:gd name="connsiteY9" fmla="*/ 245681 h 1153576"/>
                    <a:gd name="connsiteX10" fmla="*/ 952465 w 1637665"/>
                    <a:gd name="connsiteY10" fmla="*/ 334339 h 1153576"/>
                    <a:gd name="connsiteX11" fmla="*/ 912224 w 1637665"/>
                    <a:gd name="connsiteY11" fmla="*/ 409340 h 1153576"/>
                    <a:gd name="connsiteX12" fmla="*/ 860425 w 1637665"/>
                    <a:gd name="connsiteY12" fmla="*/ 464521 h 1153576"/>
                    <a:gd name="connsiteX13" fmla="*/ 814705 w 1637665"/>
                    <a:gd name="connsiteY13" fmla="*/ 487680 h 1153576"/>
                    <a:gd name="connsiteX14" fmla="*/ 742828 w 1637665"/>
                    <a:gd name="connsiteY14" fmla="*/ 466619 h 1153576"/>
                    <a:gd name="connsiteX15" fmla="*/ 639445 w 1637665"/>
                    <a:gd name="connsiteY15" fmla="*/ 502920 h 1153576"/>
                    <a:gd name="connsiteX16" fmla="*/ 582467 w 1637665"/>
                    <a:gd name="connsiteY16" fmla="*/ 525181 h 1153576"/>
                    <a:gd name="connsiteX17" fmla="*/ 532765 w 1637665"/>
                    <a:gd name="connsiteY17" fmla="*/ 547442 h 1153576"/>
                    <a:gd name="connsiteX18" fmla="*/ 480233 w 1637665"/>
                    <a:gd name="connsiteY18" fmla="*/ 584600 h 1153576"/>
                    <a:gd name="connsiteX19" fmla="*/ 432973 w 1637665"/>
                    <a:gd name="connsiteY19" fmla="*/ 634002 h 1153576"/>
                    <a:gd name="connsiteX20" fmla="*/ 402027 w 1637665"/>
                    <a:gd name="connsiteY20" fmla="*/ 690980 h 1153576"/>
                    <a:gd name="connsiteX21" fmla="*/ 365125 w 1637665"/>
                    <a:gd name="connsiteY21" fmla="*/ 716280 h 1153576"/>
                    <a:gd name="connsiteX22" fmla="*/ 357505 w 1637665"/>
                    <a:gd name="connsiteY22" fmla="*/ 739140 h 1153576"/>
                    <a:gd name="connsiteX23" fmla="*/ 334645 w 1637665"/>
                    <a:gd name="connsiteY23" fmla="*/ 754380 h 1153576"/>
                    <a:gd name="connsiteX24" fmla="*/ 307205 w 1637665"/>
                    <a:gd name="connsiteY24" fmla="*/ 808961 h 1153576"/>
                    <a:gd name="connsiteX25" fmla="*/ 265166 w 1637665"/>
                    <a:gd name="connsiteY25" fmla="*/ 815041 h 1153576"/>
                    <a:gd name="connsiteX26" fmla="*/ 198427 w 1637665"/>
                    <a:gd name="connsiteY26" fmla="*/ 868680 h 1153576"/>
                    <a:gd name="connsiteX27" fmla="*/ 123125 w 1637665"/>
                    <a:gd name="connsiteY27" fmla="*/ 932381 h 1153576"/>
                    <a:gd name="connsiteX28" fmla="*/ 98425 w 1637665"/>
                    <a:gd name="connsiteY28" fmla="*/ 975360 h 1153576"/>
                    <a:gd name="connsiteX29" fmla="*/ 77706 w 1637665"/>
                    <a:gd name="connsiteY29" fmla="*/ 1007681 h 1153576"/>
                    <a:gd name="connsiteX30" fmla="*/ 59726 w 1637665"/>
                    <a:gd name="connsiteY30" fmla="*/ 1062262 h 1153576"/>
                    <a:gd name="connsiteX31" fmla="*/ 0 w 1637665"/>
                    <a:gd name="connsiteY31" fmla="*/ 1153576 h 1153576"/>
                    <a:gd name="connsiteX0" fmla="*/ 1637665 w 1637665"/>
                    <a:gd name="connsiteY0" fmla="*/ 28847 h 1167183"/>
                    <a:gd name="connsiteX1" fmla="*/ 1558425 w 1637665"/>
                    <a:gd name="connsiteY1" fmla="*/ 1706 h 1167183"/>
                    <a:gd name="connsiteX2" fmla="*/ 1500505 w 1637665"/>
                    <a:gd name="connsiteY2" fmla="*/ 13607 h 1167183"/>
                    <a:gd name="connsiteX3" fmla="*/ 1367048 w 1637665"/>
                    <a:gd name="connsiteY3" fmla="*/ 67763 h 1167183"/>
                    <a:gd name="connsiteX4" fmla="*/ 1315386 w 1637665"/>
                    <a:gd name="connsiteY4" fmla="*/ 96340 h 1167183"/>
                    <a:gd name="connsiteX5" fmla="*/ 1195406 w 1637665"/>
                    <a:gd name="connsiteY5" fmla="*/ 119688 h 1167183"/>
                    <a:gd name="connsiteX6" fmla="*/ 1134745 w 1637665"/>
                    <a:gd name="connsiteY6" fmla="*/ 120287 h 1167183"/>
                    <a:gd name="connsiteX7" fmla="*/ 1111885 w 1637665"/>
                    <a:gd name="connsiteY7" fmla="*/ 135527 h 1167183"/>
                    <a:gd name="connsiteX8" fmla="*/ 1055806 w 1637665"/>
                    <a:gd name="connsiteY8" fmla="*/ 172385 h 1167183"/>
                    <a:gd name="connsiteX9" fmla="*/ 999125 w 1637665"/>
                    <a:gd name="connsiteY9" fmla="*/ 259288 h 1167183"/>
                    <a:gd name="connsiteX10" fmla="*/ 952465 w 1637665"/>
                    <a:gd name="connsiteY10" fmla="*/ 347946 h 1167183"/>
                    <a:gd name="connsiteX11" fmla="*/ 912224 w 1637665"/>
                    <a:gd name="connsiteY11" fmla="*/ 422947 h 1167183"/>
                    <a:gd name="connsiteX12" fmla="*/ 860425 w 1637665"/>
                    <a:gd name="connsiteY12" fmla="*/ 478128 h 1167183"/>
                    <a:gd name="connsiteX13" fmla="*/ 814705 w 1637665"/>
                    <a:gd name="connsiteY13" fmla="*/ 501287 h 1167183"/>
                    <a:gd name="connsiteX14" fmla="*/ 742828 w 1637665"/>
                    <a:gd name="connsiteY14" fmla="*/ 480226 h 1167183"/>
                    <a:gd name="connsiteX15" fmla="*/ 639445 w 1637665"/>
                    <a:gd name="connsiteY15" fmla="*/ 516527 h 1167183"/>
                    <a:gd name="connsiteX16" fmla="*/ 582467 w 1637665"/>
                    <a:gd name="connsiteY16" fmla="*/ 538788 h 1167183"/>
                    <a:gd name="connsiteX17" fmla="*/ 532765 w 1637665"/>
                    <a:gd name="connsiteY17" fmla="*/ 561049 h 1167183"/>
                    <a:gd name="connsiteX18" fmla="*/ 480233 w 1637665"/>
                    <a:gd name="connsiteY18" fmla="*/ 598207 h 1167183"/>
                    <a:gd name="connsiteX19" fmla="*/ 432973 w 1637665"/>
                    <a:gd name="connsiteY19" fmla="*/ 647609 h 1167183"/>
                    <a:gd name="connsiteX20" fmla="*/ 402027 w 1637665"/>
                    <a:gd name="connsiteY20" fmla="*/ 704587 h 1167183"/>
                    <a:gd name="connsiteX21" fmla="*/ 365125 w 1637665"/>
                    <a:gd name="connsiteY21" fmla="*/ 729887 h 1167183"/>
                    <a:gd name="connsiteX22" fmla="*/ 357505 w 1637665"/>
                    <a:gd name="connsiteY22" fmla="*/ 752747 h 1167183"/>
                    <a:gd name="connsiteX23" fmla="*/ 334645 w 1637665"/>
                    <a:gd name="connsiteY23" fmla="*/ 767987 h 1167183"/>
                    <a:gd name="connsiteX24" fmla="*/ 307205 w 1637665"/>
                    <a:gd name="connsiteY24" fmla="*/ 822568 h 1167183"/>
                    <a:gd name="connsiteX25" fmla="*/ 265166 w 1637665"/>
                    <a:gd name="connsiteY25" fmla="*/ 828648 h 1167183"/>
                    <a:gd name="connsiteX26" fmla="*/ 198427 w 1637665"/>
                    <a:gd name="connsiteY26" fmla="*/ 882287 h 1167183"/>
                    <a:gd name="connsiteX27" fmla="*/ 123125 w 1637665"/>
                    <a:gd name="connsiteY27" fmla="*/ 945988 h 1167183"/>
                    <a:gd name="connsiteX28" fmla="*/ 98425 w 1637665"/>
                    <a:gd name="connsiteY28" fmla="*/ 988967 h 1167183"/>
                    <a:gd name="connsiteX29" fmla="*/ 77706 w 1637665"/>
                    <a:gd name="connsiteY29" fmla="*/ 1021288 h 1167183"/>
                    <a:gd name="connsiteX30" fmla="*/ 59726 w 1637665"/>
                    <a:gd name="connsiteY30" fmla="*/ 1075869 h 1167183"/>
                    <a:gd name="connsiteX31" fmla="*/ 0 w 1637665"/>
                    <a:gd name="connsiteY31" fmla="*/ 1167183 h 1167183"/>
                    <a:gd name="connsiteX0" fmla="*/ 1637665 w 1637665"/>
                    <a:gd name="connsiteY0" fmla="*/ 39640 h 1177976"/>
                    <a:gd name="connsiteX1" fmla="*/ 1558425 w 1637665"/>
                    <a:gd name="connsiteY1" fmla="*/ 12499 h 1177976"/>
                    <a:gd name="connsiteX2" fmla="*/ 1500505 w 1637665"/>
                    <a:gd name="connsiteY2" fmla="*/ 0 h 1177976"/>
                    <a:gd name="connsiteX3" fmla="*/ 1367048 w 1637665"/>
                    <a:gd name="connsiteY3" fmla="*/ 78556 h 1177976"/>
                    <a:gd name="connsiteX4" fmla="*/ 1315386 w 1637665"/>
                    <a:gd name="connsiteY4" fmla="*/ 107133 h 1177976"/>
                    <a:gd name="connsiteX5" fmla="*/ 1195406 w 1637665"/>
                    <a:gd name="connsiteY5" fmla="*/ 130481 h 1177976"/>
                    <a:gd name="connsiteX6" fmla="*/ 1134745 w 1637665"/>
                    <a:gd name="connsiteY6" fmla="*/ 131080 h 1177976"/>
                    <a:gd name="connsiteX7" fmla="*/ 1111885 w 1637665"/>
                    <a:gd name="connsiteY7" fmla="*/ 146320 h 1177976"/>
                    <a:gd name="connsiteX8" fmla="*/ 1055806 w 1637665"/>
                    <a:gd name="connsiteY8" fmla="*/ 183178 h 1177976"/>
                    <a:gd name="connsiteX9" fmla="*/ 999125 w 1637665"/>
                    <a:gd name="connsiteY9" fmla="*/ 270081 h 1177976"/>
                    <a:gd name="connsiteX10" fmla="*/ 952465 w 1637665"/>
                    <a:gd name="connsiteY10" fmla="*/ 358739 h 1177976"/>
                    <a:gd name="connsiteX11" fmla="*/ 912224 w 1637665"/>
                    <a:gd name="connsiteY11" fmla="*/ 433740 h 1177976"/>
                    <a:gd name="connsiteX12" fmla="*/ 860425 w 1637665"/>
                    <a:gd name="connsiteY12" fmla="*/ 488921 h 1177976"/>
                    <a:gd name="connsiteX13" fmla="*/ 814705 w 1637665"/>
                    <a:gd name="connsiteY13" fmla="*/ 512080 h 1177976"/>
                    <a:gd name="connsiteX14" fmla="*/ 742828 w 1637665"/>
                    <a:gd name="connsiteY14" fmla="*/ 491019 h 1177976"/>
                    <a:gd name="connsiteX15" fmla="*/ 639445 w 1637665"/>
                    <a:gd name="connsiteY15" fmla="*/ 527320 h 1177976"/>
                    <a:gd name="connsiteX16" fmla="*/ 582467 w 1637665"/>
                    <a:gd name="connsiteY16" fmla="*/ 549581 h 1177976"/>
                    <a:gd name="connsiteX17" fmla="*/ 532765 w 1637665"/>
                    <a:gd name="connsiteY17" fmla="*/ 571842 h 1177976"/>
                    <a:gd name="connsiteX18" fmla="*/ 480233 w 1637665"/>
                    <a:gd name="connsiteY18" fmla="*/ 609000 h 1177976"/>
                    <a:gd name="connsiteX19" fmla="*/ 432973 w 1637665"/>
                    <a:gd name="connsiteY19" fmla="*/ 658402 h 1177976"/>
                    <a:gd name="connsiteX20" fmla="*/ 402027 w 1637665"/>
                    <a:gd name="connsiteY20" fmla="*/ 715380 h 1177976"/>
                    <a:gd name="connsiteX21" fmla="*/ 365125 w 1637665"/>
                    <a:gd name="connsiteY21" fmla="*/ 740680 h 1177976"/>
                    <a:gd name="connsiteX22" fmla="*/ 357505 w 1637665"/>
                    <a:gd name="connsiteY22" fmla="*/ 763540 h 1177976"/>
                    <a:gd name="connsiteX23" fmla="*/ 334645 w 1637665"/>
                    <a:gd name="connsiteY23" fmla="*/ 778780 h 1177976"/>
                    <a:gd name="connsiteX24" fmla="*/ 307205 w 1637665"/>
                    <a:gd name="connsiteY24" fmla="*/ 833361 h 1177976"/>
                    <a:gd name="connsiteX25" fmla="*/ 265166 w 1637665"/>
                    <a:gd name="connsiteY25" fmla="*/ 839441 h 1177976"/>
                    <a:gd name="connsiteX26" fmla="*/ 198427 w 1637665"/>
                    <a:gd name="connsiteY26" fmla="*/ 893080 h 1177976"/>
                    <a:gd name="connsiteX27" fmla="*/ 123125 w 1637665"/>
                    <a:gd name="connsiteY27" fmla="*/ 956781 h 1177976"/>
                    <a:gd name="connsiteX28" fmla="*/ 98425 w 1637665"/>
                    <a:gd name="connsiteY28" fmla="*/ 999760 h 1177976"/>
                    <a:gd name="connsiteX29" fmla="*/ 77706 w 1637665"/>
                    <a:gd name="connsiteY29" fmla="*/ 1032081 h 1177976"/>
                    <a:gd name="connsiteX30" fmla="*/ 59726 w 1637665"/>
                    <a:gd name="connsiteY30" fmla="*/ 1086662 h 1177976"/>
                    <a:gd name="connsiteX31" fmla="*/ 0 w 1637665"/>
                    <a:gd name="connsiteY31" fmla="*/ 1177976 h 1177976"/>
                    <a:gd name="connsiteX0" fmla="*/ 1637665 w 1637665"/>
                    <a:gd name="connsiteY0" fmla="*/ 47378 h 1185714"/>
                    <a:gd name="connsiteX1" fmla="*/ 1558425 w 1637665"/>
                    <a:gd name="connsiteY1" fmla="*/ 20237 h 1185714"/>
                    <a:gd name="connsiteX2" fmla="*/ 1500505 w 1637665"/>
                    <a:gd name="connsiteY2" fmla="*/ 7738 h 1185714"/>
                    <a:gd name="connsiteX3" fmla="*/ 1464653 w 1637665"/>
                    <a:gd name="connsiteY3" fmla="*/ 13093 h 1185714"/>
                    <a:gd name="connsiteX4" fmla="*/ 1367048 w 1637665"/>
                    <a:gd name="connsiteY4" fmla="*/ 86294 h 1185714"/>
                    <a:gd name="connsiteX5" fmla="*/ 1315386 w 1637665"/>
                    <a:gd name="connsiteY5" fmla="*/ 114871 h 1185714"/>
                    <a:gd name="connsiteX6" fmla="*/ 1195406 w 1637665"/>
                    <a:gd name="connsiteY6" fmla="*/ 138219 h 1185714"/>
                    <a:gd name="connsiteX7" fmla="*/ 1134745 w 1637665"/>
                    <a:gd name="connsiteY7" fmla="*/ 138818 h 1185714"/>
                    <a:gd name="connsiteX8" fmla="*/ 1111885 w 1637665"/>
                    <a:gd name="connsiteY8" fmla="*/ 154058 h 1185714"/>
                    <a:gd name="connsiteX9" fmla="*/ 1055806 w 1637665"/>
                    <a:gd name="connsiteY9" fmla="*/ 190916 h 1185714"/>
                    <a:gd name="connsiteX10" fmla="*/ 999125 w 1637665"/>
                    <a:gd name="connsiteY10" fmla="*/ 277819 h 1185714"/>
                    <a:gd name="connsiteX11" fmla="*/ 952465 w 1637665"/>
                    <a:gd name="connsiteY11" fmla="*/ 366477 h 1185714"/>
                    <a:gd name="connsiteX12" fmla="*/ 912224 w 1637665"/>
                    <a:gd name="connsiteY12" fmla="*/ 441478 h 1185714"/>
                    <a:gd name="connsiteX13" fmla="*/ 860425 w 1637665"/>
                    <a:gd name="connsiteY13" fmla="*/ 496659 h 1185714"/>
                    <a:gd name="connsiteX14" fmla="*/ 814705 w 1637665"/>
                    <a:gd name="connsiteY14" fmla="*/ 519818 h 1185714"/>
                    <a:gd name="connsiteX15" fmla="*/ 742828 w 1637665"/>
                    <a:gd name="connsiteY15" fmla="*/ 498757 h 1185714"/>
                    <a:gd name="connsiteX16" fmla="*/ 639445 w 1637665"/>
                    <a:gd name="connsiteY16" fmla="*/ 535058 h 1185714"/>
                    <a:gd name="connsiteX17" fmla="*/ 582467 w 1637665"/>
                    <a:gd name="connsiteY17" fmla="*/ 557319 h 1185714"/>
                    <a:gd name="connsiteX18" fmla="*/ 532765 w 1637665"/>
                    <a:gd name="connsiteY18" fmla="*/ 579580 h 1185714"/>
                    <a:gd name="connsiteX19" fmla="*/ 480233 w 1637665"/>
                    <a:gd name="connsiteY19" fmla="*/ 616738 h 1185714"/>
                    <a:gd name="connsiteX20" fmla="*/ 432973 w 1637665"/>
                    <a:gd name="connsiteY20" fmla="*/ 666140 h 1185714"/>
                    <a:gd name="connsiteX21" fmla="*/ 402027 w 1637665"/>
                    <a:gd name="connsiteY21" fmla="*/ 723118 h 1185714"/>
                    <a:gd name="connsiteX22" fmla="*/ 365125 w 1637665"/>
                    <a:gd name="connsiteY22" fmla="*/ 748418 h 1185714"/>
                    <a:gd name="connsiteX23" fmla="*/ 357505 w 1637665"/>
                    <a:gd name="connsiteY23" fmla="*/ 771278 h 1185714"/>
                    <a:gd name="connsiteX24" fmla="*/ 334645 w 1637665"/>
                    <a:gd name="connsiteY24" fmla="*/ 786518 h 1185714"/>
                    <a:gd name="connsiteX25" fmla="*/ 307205 w 1637665"/>
                    <a:gd name="connsiteY25" fmla="*/ 841099 h 1185714"/>
                    <a:gd name="connsiteX26" fmla="*/ 265166 w 1637665"/>
                    <a:gd name="connsiteY26" fmla="*/ 847179 h 1185714"/>
                    <a:gd name="connsiteX27" fmla="*/ 198427 w 1637665"/>
                    <a:gd name="connsiteY27" fmla="*/ 900818 h 1185714"/>
                    <a:gd name="connsiteX28" fmla="*/ 123125 w 1637665"/>
                    <a:gd name="connsiteY28" fmla="*/ 964519 h 1185714"/>
                    <a:gd name="connsiteX29" fmla="*/ 98425 w 1637665"/>
                    <a:gd name="connsiteY29" fmla="*/ 1007498 h 1185714"/>
                    <a:gd name="connsiteX30" fmla="*/ 77706 w 1637665"/>
                    <a:gd name="connsiteY30" fmla="*/ 1039819 h 1185714"/>
                    <a:gd name="connsiteX31" fmla="*/ 59726 w 1637665"/>
                    <a:gd name="connsiteY31" fmla="*/ 1094400 h 1185714"/>
                    <a:gd name="connsiteX32" fmla="*/ 0 w 1637665"/>
                    <a:gd name="connsiteY32" fmla="*/ 1185714 h 1185714"/>
                    <a:gd name="connsiteX0" fmla="*/ 2613686 w 2613686"/>
                    <a:gd name="connsiteY0" fmla="*/ 2540 h 1380211"/>
                    <a:gd name="connsiteX1" fmla="*/ 1558425 w 2613686"/>
                    <a:gd name="connsiteY1" fmla="*/ 214734 h 1380211"/>
                    <a:gd name="connsiteX2" fmla="*/ 1500505 w 2613686"/>
                    <a:gd name="connsiteY2" fmla="*/ 202235 h 1380211"/>
                    <a:gd name="connsiteX3" fmla="*/ 1464653 w 2613686"/>
                    <a:gd name="connsiteY3" fmla="*/ 207590 h 1380211"/>
                    <a:gd name="connsiteX4" fmla="*/ 1367048 w 2613686"/>
                    <a:gd name="connsiteY4" fmla="*/ 280791 h 1380211"/>
                    <a:gd name="connsiteX5" fmla="*/ 1315386 w 2613686"/>
                    <a:gd name="connsiteY5" fmla="*/ 309368 h 1380211"/>
                    <a:gd name="connsiteX6" fmla="*/ 1195406 w 2613686"/>
                    <a:gd name="connsiteY6" fmla="*/ 332716 h 1380211"/>
                    <a:gd name="connsiteX7" fmla="*/ 1134745 w 2613686"/>
                    <a:gd name="connsiteY7" fmla="*/ 333315 h 1380211"/>
                    <a:gd name="connsiteX8" fmla="*/ 1111885 w 2613686"/>
                    <a:gd name="connsiteY8" fmla="*/ 348555 h 1380211"/>
                    <a:gd name="connsiteX9" fmla="*/ 1055806 w 2613686"/>
                    <a:gd name="connsiteY9" fmla="*/ 385413 h 1380211"/>
                    <a:gd name="connsiteX10" fmla="*/ 999125 w 2613686"/>
                    <a:gd name="connsiteY10" fmla="*/ 472316 h 1380211"/>
                    <a:gd name="connsiteX11" fmla="*/ 952465 w 2613686"/>
                    <a:gd name="connsiteY11" fmla="*/ 560974 h 1380211"/>
                    <a:gd name="connsiteX12" fmla="*/ 912224 w 2613686"/>
                    <a:gd name="connsiteY12" fmla="*/ 635975 h 1380211"/>
                    <a:gd name="connsiteX13" fmla="*/ 860425 w 2613686"/>
                    <a:gd name="connsiteY13" fmla="*/ 691156 h 1380211"/>
                    <a:gd name="connsiteX14" fmla="*/ 814705 w 2613686"/>
                    <a:gd name="connsiteY14" fmla="*/ 714315 h 1380211"/>
                    <a:gd name="connsiteX15" fmla="*/ 742828 w 2613686"/>
                    <a:gd name="connsiteY15" fmla="*/ 693254 h 1380211"/>
                    <a:gd name="connsiteX16" fmla="*/ 639445 w 2613686"/>
                    <a:gd name="connsiteY16" fmla="*/ 729555 h 1380211"/>
                    <a:gd name="connsiteX17" fmla="*/ 582467 w 2613686"/>
                    <a:gd name="connsiteY17" fmla="*/ 751816 h 1380211"/>
                    <a:gd name="connsiteX18" fmla="*/ 532765 w 2613686"/>
                    <a:gd name="connsiteY18" fmla="*/ 774077 h 1380211"/>
                    <a:gd name="connsiteX19" fmla="*/ 480233 w 2613686"/>
                    <a:gd name="connsiteY19" fmla="*/ 811235 h 1380211"/>
                    <a:gd name="connsiteX20" fmla="*/ 432973 w 2613686"/>
                    <a:gd name="connsiteY20" fmla="*/ 860637 h 1380211"/>
                    <a:gd name="connsiteX21" fmla="*/ 402027 w 2613686"/>
                    <a:gd name="connsiteY21" fmla="*/ 917615 h 1380211"/>
                    <a:gd name="connsiteX22" fmla="*/ 365125 w 2613686"/>
                    <a:gd name="connsiteY22" fmla="*/ 942915 h 1380211"/>
                    <a:gd name="connsiteX23" fmla="*/ 357505 w 2613686"/>
                    <a:gd name="connsiteY23" fmla="*/ 965775 h 1380211"/>
                    <a:gd name="connsiteX24" fmla="*/ 334645 w 2613686"/>
                    <a:gd name="connsiteY24" fmla="*/ 981015 h 1380211"/>
                    <a:gd name="connsiteX25" fmla="*/ 307205 w 2613686"/>
                    <a:gd name="connsiteY25" fmla="*/ 1035596 h 1380211"/>
                    <a:gd name="connsiteX26" fmla="*/ 265166 w 2613686"/>
                    <a:gd name="connsiteY26" fmla="*/ 1041676 h 1380211"/>
                    <a:gd name="connsiteX27" fmla="*/ 198427 w 2613686"/>
                    <a:gd name="connsiteY27" fmla="*/ 1095315 h 1380211"/>
                    <a:gd name="connsiteX28" fmla="*/ 123125 w 2613686"/>
                    <a:gd name="connsiteY28" fmla="*/ 1159016 h 1380211"/>
                    <a:gd name="connsiteX29" fmla="*/ 98425 w 2613686"/>
                    <a:gd name="connsiteY29" fmla="*/ 1201995 h 1380211"/>
                    <a:gd name="connsiteX30" fmla="*/ 77706 w 2613686"/>
                    <a:gd name="connsiteY30" fmla="*/ 1234316 h 1380211"/>
                    <a:gd name="connsiteX31" fmla="*/ 59726 w 2613686"/>
                    <a:gd name="connsiteY31" fmla="*/ 1288897 h 1380211"/>
                    <a:gd name="connsiteX32" fmla="*/ 0 w 2613686"/>
                    <a:gd name="connsiteY32" fmla="*/ 1380211 h 1380211"/>
                    <a:gd name="connsiteX0" fmla="*/ 2613686 w 2613686"/>
                    <a:gd name="connsiteY0" fmla="*/ 0 h 1377671"/>
                    <a:gd name="connsiteX1" fmla="*/ 1962436 w 2613686"/>
                    <a:gd name="connsiteY1" fmla="*/ 185530 h 1377671"/>
                    <a:gd name="connsiteX2" fmla="*/ 1558425 w 2613686"/>
                    <a:gd name="connsiteY2" fmla="*/ 212194 h 1377671"/>
                    <a:gd name="connsiteX3" fmla="*/ 1500505 w 2613686"/>
                    <a:gd name="connsiteY3" fmla="*/ 199695 h 1377671"/>
                    <a:gd name="connsiteX4" fmla="*/ 1464653 w 2613686"/>
                    <a:gd name="connsiteY4" fmla="*/ 205050 h 1377671"/>
                    <a:gd name="connsiteX5" fmla="*/ 1367048 w 2613686"/>
                    <a:gd name="connsiteY5" fmla="*/ 278251 h 1377671"/>
                    <a:gd name="connsiteX6" fmla="*/ 1315386 w 2613686"/>
                    <a:gd name="connsiteY6" fmla="*/ 306828 h 1377671"/>
                    <a:gd name="connsiteX7" fmla="*/ 1195406 w 2613686"/>
                    <a:gd name="connsiteY7" fmla="*/ 330176 h 1377671"/>
                    <a:gd name="connsiteX8" fmla="*/ 1134745 w 2613686"/>
                    <a:gd name="connsiteY8" fmla="*/ 330775 h 1377671"/>
                    <a:gd name="connsiteX9" fmla="*/ 1111885 w 2613686"/>
                    <a:gd name="connsiteY9" fmla="*/ 346015 h 1377671"/>
                    <a:gd name="connsiteX10" fmla="*/ 1055806 w 2613686"/>
                    <a:gd name="connsiteY10" fmla="*/ 382873 h 1377671"/>
                    <a:gd name="connsiteX11" fmla="*/ 999125 w 2613686"/>
                    <a:gd name="connsiteY11" fmla="*/ 469776 h 1377671"/>
                    <a:gd name="connsiteX12" fmla="*/ 952465 w 2613686"/>
                    <a:gd name="connsiteY12" fmla="*/ 558434 h 1377671"/>
                    <a:gd name="connsiteX13" fmla="*/ 912224 w 2613686"/>
                    <a:gd name="connsiteY13" fmla="*/ 633435 h 1377671"/>
                    <a:gd name="connsiteX14" fmla="*/ 860425 w 2613686"/>
                    <a:gd name="connsiteY14" fmla="*/ 688616 h 1377671"/>
                    <a:gd name="connsiteX15" fmla="*/ 814705 w 2613686"/>
                    <a:gd name="connsiteY15" fmla="*/ 711775 h 1377671"/>
                    <a:gd name="connsiteX16" fmla="*/ 742828 w 2613686"/>
                    <a:gd name="connsiteY16" fmla="*/ 690714 h 1377671"/>
                    <a:gd name="connsiteX17" fmla="*/ 639445 w 2613686"/>
                    <a:gd name="connsiteY17" fmla="*/ 727015 h 1377671"/>
                    <a:gd name="connsiteX18" fmla="*/ 582467 w 2613686"/>
                    <a:gd name="connsiteY18" fmla="*/ 749276 h 1377671"/>
                    <a:gd name="connsiteX19" fmla="*/ 532765 w 2613686"/>
                    <a:gd name="connsiteY19" fmla="*/ 771537 h 1377671"/>
                    <a:gd name="connsiteX20" fmla="*/ 480233 w 2613686"/>
                    <a:gd name="connsiteY20" fmla="*/ 808695 h 1377671"/>
                    <a:gd name="connsiteX21" fmla="*/ 432973 w 2613686"/>
                    <a:gd name="connsiteY21" fmla="*/ 858097 h 1377671"/>
                    <a:gd name="connsiteX22" fmla="*/ 402027 w 2613686"/>
                    <a:gd name="connsiteY22" fmla="*/ 915075 h 1377671"/>
                    <a:gd name="connsiteX23" fmla="*/ 365125 w 2613686"/>
                    <a:gd name="connsiteY23" fmla="*/ 940375 h 1377671"/>
                    <a:gd name="connsiteX24" fmla="*/ 357505 w 2613686"/>
                    <a:gd name="connsiteY24" fmla="*/ 963235 h 1377671"/>
                    <a:gd name="connsiteX25" fmla="*/ 334645 w 2613686"/>
                    <a:gd name="connsiteY25" fmla="*/ 978475 h 1377671"/>
                    <a:gd name="connsiteX26" fmla="*/ 307205 w 2613686"/>
                    <a:gd name="connsiteY26" fmla="*/ 1033056 h 1377671"/>
                    <a:gd name="connsiteX27" fmla="*/ 265166 w 2613686"/>
                    <a:gd name="connsiteY27" fmla="*/ 1039136 h 1377671"/>
                    <a:gd name="connsiteX28" fmla="*/ 198427 w 2613686"/>
                    <a:gd name="connsiteY28" fmla="*/ 1092775 h 1377671"/>
                    <a:gd name="connsiteX29" fmla="*/ 123125 w 2613686"/>
                    <a:gd name="connsiteY29" fmla="*/ 1156476 h 1377671"/>
                    <a:gd name="connsiteX30" fmla="*/ 98425 w 2613686"/>
                    <a:gd name="connsiteY30" fmla="*/ 1199455 h 1377671"/>
                    <a:gd name="connsiteX31" fmla="*/ 77706 w 2613686"/>
                    <a:gd name="connsiteY31" fmla="*/ 1231776 h 1377671"/>
                    <a:gd name="connsiteX32" fmla="*/ 59726 w 2613686"/>
                    <a:gd name="connsiteY32" fmla="*/ 1286357 h 1377671"/>
                    <a:gd name="connsiteX33" fmla="*/ 0 w 2613686"/>
                    <a:gd name="connsiteY33" fmla="*/ 1377671 h 1377671"/>
                    <a:gd name="connsiteX0" fmla="*/ 2613686 w 2613686"/>
                    <a:gd name="connsiteY0" fmla="*/ 0 h 1377671"/>
                    <a:gd name="connsiteX1" fmla="*/ 1962436 w 2613686"/>
                    <a:gd name="connsiteY1" fmla="*/ 185530 h 1377671"/>
                    <a:gd name="connsiteX2" fmla="*/ 1745266 w 2613686"/>
                    <a:gd name="connsiteY2" fmla="*/ 305094 h 1377671"/>
                    <a:gd name="connsiteX3" fmla="*/ 1558425 w 2613686"/>
                    <a:gd name="connsiteY3" fmla="*/ 212194 h 1377671"/>
                    <a:gd name="connsiteX4" fmla="*/ 1500505 w 2613686"/>
                    <a:gd name="connsiteY4" fmla="*/ 199695 h 1377671"/>
                    <a:gd name="connsiteX5" fmla="*/ 1464653 w 2613686"/>
                    <a:gd name="connsiteY5" fmla="*/ 205050 h 1377671"/>
                    <a:gd name="connsiteX6" fmla="*/ 1367048 w 2613686"/>
                    <a:gd name="connsiteY6" fmla="*/ 278251 h 1377671"/>
                    <a:gd name="connsiteX7" fmla="*/ 1315386 w 2613686"/>
                    <a:gd name="connsiteY7" fmla="*/ 306828 h 1377671"/>
                    <a:gd name="connsiteX8" fmla="*/ 1195406 w 2613686"/>
                    <a:gd name="connsiteY8" fmla="*/ 330176 h 1377671"/>
                    <a:gd name="connsiteX9" fmla="*/ 1134745 w 2613686"/>
                    <a:gd name="connsiteY9" fmla="*/ 330775 h 1377671"/>
                    <a:gd name="connsiteX10" fmla="*/ 1111885 w 2613686"/>
                    <a:gd name="connsiteY10" fmla="*/ 346015 h 1377671"/>
                    <a:gd name="connsiteX11" fmla="*/ 1055806 w 2613686"/>
                    <a:gd name="connsiteY11" fmla="*/ 382873 h 1377671"/>
                    <a:gd name="connsiteX12" fmla="*/ 999125 w 2613686"/>
                    <a:gd name="connsiteY12" fmla="*/ 469776 h 1377671"/>
                    <a:gd name="connsiteX13" fmla="*/ 952465 w 2613686"/>
                    <a:gd name="connsiteY13" fmla="*/ 558434 h 1377671"/>
                    <a:gd name="connsiteX14" fmla="*/ 912224 w 2613686"/>
                    <a:gd name="connsiteY14" fmla="*/ 633435 h 1377671"/>
                    <a:gd name="connsiteX15" fmla="*/ 860425 w 2613686"/>
                    <a:gd name="connsiteY15" fmla="*/ 688616 h 1377671"/>
                    <a:gd name="connsiteX16" fmla="*/ 814705 w 2613686"/>
                    <a:gd name="connsiteY16" fmla="*/ 711775 h 1377671"/>
                    <a:gd name="connsiteX17" fmla="*/ 742828 w 2613686"/>
                    <a:gd name="connsiteY17" fmla="*/ 690714 h 1377671"/>
                    <a:gd name="connsiteX18" fmla="*/ 639445 w 2613686"/>
                    <a:gd name="connsiteY18" fmla="*/ 727015 h 1377671"/>
                    <a:gd name="connsiteX19" fmla="*/ 582467 w 2613686"/>
                    <a:gd name="connsiteY19" fmla="*/ 749276 h 1377671"/>
                    <a:gd name="connsiteX20" fmla="*/ 532765 w 2613686"/>
                    <a:gd name="connsiteY20" fmla="*/ 771537 h 1377671"/>
                    <a:gd name="connsiteX21" fmla="*/ 480233 w 2613686"/>
                    <a:gd name="connsiteY21" fmla="*/ 808695 h 1377671"/>
                    <a:gd name="connsiteX22" fmla="*/ 432973 w 2613686"/>
                    <a:gd name="connsiteY22" fmla="*/ 858097 h 1377671"/>
                    <a:gd name="connsiteX23" fmla="*/ 402027 w 2613686"/>
                    <a:gd name="connsiteY23" fmla="*/ 915075 h 1377671"/>
                    <a:gd name="connsiteX24" fmla="*/ 365125 w 2613686"/>
                    <a:gd name="connsiteY24" fmla="*/ 940375 h 1377671"/>
                    <a:gd name="connsiteX25" fmla="*/ 357505 w 2613686"/>
                    <a:gd name="connsiteY25" fmla="*/ 963235 h 1377671"/>
                    <a:gd name="connsiteX26" fmla="*/ 334645 w 2613686"/>
                    <a:gd name="connsiteY26" fmla="*/ 978475 h 1377671"/>
                    <a:gd name="connsiteX27" fmla="*/ 307205 w 2613686"/>
                    <a:gd name="connsiteY27" fmla="*/ 1033056 h 1377671"/>
                    <a:gd name="connsiteX28" fmla="*/ 265166 w 2613686"/>
                    <a:gd name="connsiteY28" fmla="*/ 1039136 h 1377671"/>
                    <a:gd name="connsiteX29" fmla="*/ 198427 w 2613686"/>
                    <a:gd name="connsiteY29" fmla="*/ 1092775 h 1377671"/>
                    <a:gd name="connsiteX30" fmla="*/ 123125 w 2613686"/>
                    <a:gd name="connsiteY30" fmla="*/ 1156476 h 1377671"/>
                    <a:gd name="connsiteX31" fmla="*/ 98425 w 2613686"/>
                    <a:gd name="connsiteY31" fmla="*/ 1199455 h 1377671"/>
                    <a:gd name="connsiteX32" fmla="*/ 77706 w 2613686"/>
                    <a:gd name="connsiteY32" fmla="*/ 1231776 h 1377671"/>
                    <a:gd name="connsiteX33" fmla="*/ 59726 w 2613686"/>
                    <a:gd name="connsiteY33" fmla="*/ 1286357 h 1377671"/>
                    <a:gd name="connsiteX34" fmla="*/ 0 w 2613686"/>
                    <a:gd name="connsiteY34" fmla="*/ 1377671 h 1377671"/>
                    <a:gd name="connsiteX0" fmla="*/ 2613686 w 2613686"/>
                    <a:gd name="connsiteY0" fmla="*/ 0 h 1377671"/>
                    <a:gd name="connsiteX1" fmla="*/ 1962436 w 2613686"/>
                    <a:gd name="connsiteY1" fmla="*/ 185530 h 1377671"/>
                    <a:gd name="connsiteX2" fmla="*/ 1852631 w 2613686"/>
                    <a:gd name="connsiteY2" fmla="*/ 244091 h 1377671"/>
                    <a:gd name="connsiteX3" fmla="*/ 1745266 w 2613686"/>
                    <a:gd name="connsiteY3" fmla="*/ 305094 h 1377671"/>
                    <a:gd name="connsiteX4" fmla="*/ 1558425 w 2613686"/>
                    <a:gd name="connsiteY4" fmla="*/ 212194 h 1377671"/>
                    <a:gd name="connsiteX5" fmla="*/ 1500505 w 2613686"/>
                    <a:gd name="connsiteY5" fmla="*/ 199695 h 1377671"/>
                    <a:gd name="connsiteX6" fmla="*/ 1464653 w 2613686"/>
                    <a:gd name="connsiteY6" fmla="*/ 205050 h 1377671"/>
                    <a:gd name="connsiteX7" fmla="*/ 1367048 w 2613686"/>
                    <a:gd name="connsiteY7" fmla="*/ 278251 h 1377671"/>
                    <a:gd name="connsiteX8" fmla="*/ 1315386 w 2613686"/>
                    <a:gd name="connsiteY8" fmla="*/ 306828 h 1377671"/>
                    <a:gd name="connsiteX9" fmla="*/ 1195406 w 2613686"/>
                    <a:gd name="connsiteY9" fmla="*/ 330176 h 1377671"/>
                    <a:gd name="connsiteX10" fmla="*/ 1134745 w 2613686"/>
                    <a:gd name="connsiteY10" fmla="*/ 330775 h 1377671"/>
                    <a:gd name="connsiteX11" fmla="*/ 1111885 w 2613686"/>
                    <a:gd name="connsiteY11" fmla="*/ 346015 h 1377671"/>
                    <a:gd name="connsiteX12" fmla="*/ 1055806 w 2613686"/>
                    <a:gd name="connsiteY12" fmla="*/ 382873 h 1377671"/>
                    <a:gd name="connsiteX13" fmla="*/ 999125 w 2613686"/>
                    <a:gd name="connsiteY13" fmla="*/ 469776 h 1377671"/>
                    <a:gd name="connsiteX14" fmla="*/ 952465 w 2613686"/>
                    <a:gd name="connsiteY14" fmla="*/ 558434 h 1377671"/>
                    <a:gd name="connsiteX15" fmla="*/ 912224 w 2613686"/>
                    <a:gd name="connsiteY15" fmla="*/ 633435 h 1377671"/>
                    <a:gd name="connsiteX16" fmla="*/ 860425 w 2613686"/>
                    <a:gd name="connsiteY16" fmla="*/ 688616 h 1377671"/>
                    <a:gd name="connsiteX17" fmla="*/ 814705 w 2613686"/>
                    <a:gd name="connsiteY17" fmla="*/ 711775 h 1377671"/>
                    <a:gd name="connsiteX18" fmla="*/ 742828 w 2613686"/>
                    <a:gd name="connsiteY18" fmla="*/ 690714 h 1377671"/>
                    <a:gd name="connsiteX19" fmla="*/ 639445 w 2613686"/>
                    <a:gd name="connsiteY19" fmla="*/ 727015 h 1377671"/>
                    <a:gd name="connsiteX20" fmla="*/ 582467 w 2613686"/>
                    <a:gd name="connsiteY20" fmla="*/ 749276 h 1377671"/>
                    <a:gd name="connsiteX21" fmla="*/ 532765 w 2613686"/>
                    <a:gd name="connsiteY21" fmla="*/ 771537 h 1377671"/>
                    <a:gd name="connsiteX22" fmla="*/ 480233 w 2613686"/>
                    <a:gd name="connsiteY22" fmla="*/ 808695 h 1377671"/>
                    <a:gd name="connsiteX23" fmla="*/ 432973 w 2613686"/>
                    <a:gd name="connsiteY23" fmla="*/ 858097 h 1377671"/>
                    <a:gd name="connsiteX24" fmla="*/ 402027 w 2613686"/>
                    <a:gd name="connsiteY24" fmla="*/ 915075 h 1377671"/>
                    <a:gd name="connsiteX25" fmla="*/ 365125 w 2613686"/>
                    <a:gd name="connsiteY25" fmla="*/ 940375 h 1377671"/>
                    <a:gd name="connsiteX26" fmla="*/ 357505 w 2613686"/>
                    <a:gd name="connsiteY26" fmla="*/ 963235 h 1377671"/>
                    <a:gd name="connsiteX27" fmla="*/ 334645 w 2613686"/>
                    <a:gd name="connsiteY27" fmla="*/ 978475 h 1377671"/>
                    <a:gd name="connsiteX28" fmla="*/ 307205 w 2613686"/>
                    <a:gd name="connsiteY28" fmla="*/ 1033056 h 1377671"/>
                    <a:gd name="connsiteX29" fmla="*/ 265166 w 2613686"/>
                    <a:gd name="connsiteY29" fmla="*/ 1039136 h 1377671"/>
                    <a:gd name="connsiteX30" fmla="*/ 198427 w 2613686"/>
                    <a:gd name="connsiteY30" fmla="*/ 1092775 h 1377671"/>
                    <a:gd name="connsiteX31" fmla="*/ 123125 w 2613686"/>
                    <a:gd name="connsiteY31" fmla="*/ 1156476 h 1377671"/>
                    <a:gd name="connsiteX32" fmla="*/ 98425 w 2613686"/>
                    <a:gd name="connsiteY32" fmla="*/ 1199455 h 1377671"/>
                    <a:gd name="connsiteX33" fmla="*/ 77706 w 2613686"/>
                    <a:gd name="connsiteY33" fmla="*/ 1231776 h 1377671"/>
                    <a:gd name="connsiteX34" fmla="*/ 59726 w 2613686"/>
                    <a:gd name="connsiteY34" fmla="*/ 1286357 h 1377671"/>
                    <a:gd name="connsiteX35" fmla="*/ 0 w 2613686"/>
                    <a:gd name="connsiteY35" fmla="*/ 1377671 h 1377671"/>
                    <a:gd name="connsiteX0" fmla="*/ 2613686 w 2613686"/>
                    <a:gd name="connsiteY0" fmla="*/ 0 h 1377671"/>
                    <a:gd name="connsiteX1" fmla="*/ 1962436 w 2613686"/>
                    <a:gd name="connsiteY1" fmla="*/ 185530 h 1377671"/>
                    <a:gd name="connsiteX2" fmla="*/ 1852631 w 2613686"/>
                    <a:gd name="connsiteY2" fmla="*/ 244091 h 1377671"/>
                    <a:gd name="connsiteX3" fmla="*/ 1745266 w 2613686"/>
                    <a:gd name="connsiteY3" fmla="*/ 305094 h 1377671"/>
                    <a:gd name="connsiteX4" fmla="*/ 1720864 w 2613686"/>
                    <a:gd name="connsiteY4" fmla="*/ 266052 h 1377671"/>
                    <a:gd name="connsiteX5" fmla="*/ 1558425 w 2613686"/>
                    <a:gd name="connsiteY5" fmla="*/ 212194 h 1377671"/>
                    <a:gd name="connsiteX6" fmla="*/ 1500505 w 2613686"/>
                    <a:gd name="connsiteY6" fmla="*/ 199695 h 1377671"/>
                    <a:gd name="connsiteX7" fmla="*/ 1464653 w 2613686"/>
                    <a:gd name="connsiteY7" fmla="*/ 205050 h 1377671"/>
                    <a:gd name="connsiteX8" fmla="*/ 1367048 w 2613686"/>
                    <a:gd name="connsiteY8" fmla="*/ 278251 h 1377671"/>
                    <a:gd name="connsiteX9" fmla="*/ 1315386 w 2613686"/>
                    <a:gd name="connsiteY9" fmla="*/ 306828 h 1377671"/>
                    <a:gd name="connsiteX10" fmla="*/ 1195406 w 2613686"/>
                    <a:gd name="connsiteY10" fmla="*/ 330176 h 1377671"/>
                    <a:gd name="connsiteX11" fmla="*/ 1134745 w 2613686"/>
                    <a:gd name="connsiteY11" fmla="*/ 330775 h 1377671"/>
                    <a:gd name="connsiteX12" fmla="*/ 1111885 w 2613686"/>
                    <a:gd name="connsiteY12" fmla="*/ 346015 h 1377671"/>
                    <a:gd name="connsiteX13" fmla="*/ 1055806 w 2613686"/>
                    <a:gd name="connsiteY13" fmla="*/ 382873 h 1377671"/>
                    <a:gd name="connsiteX14" fmla="*/ 999125 w 2613686"/>
                    <a:gd name="connsiteY14" fmla="*/ 469776 h 1377671"/>
                    <a:gd name="connsiteX15" fmla="*/ 952465 w 2613686"/>
                    <a:gd name="connsiteY15" fmla="*/ 558434 h 1377671"/>
                    <a:gd name="connsiteX16" fmla="*/ 912224 w 2613686"/>
                    <a:gd name="connsiteY16" fmla="*/ 633435 h 1377671"/>
                    <a:gd name="connsiteX17" fmla="*/ 860425 w 2613686"/>
                    <a:gd name="connsiteY17" fmla="*/ 688616 h 1377671"/>
                    <a:gd name="connsiteX18" fmla="*/ 814705 w 2613686"/>
                    <a:gd name="connsiteY18" fmla="*/ 711775 h 1377671"/>
                    <a:gd name="connsiteX19" fmla="*/ 742828 w 2613686"/>
                    <a:gd name="connsiteY19" fmla="*/ 690714 h 1377671"/>
                    <a:gd name="connsiteX20" fmla="*/ 639445 w 2613686"/>
                    <a:gd name="connsiteY20" fmla="*/ 727015 h 1377671"/>
                    <a:gd name="connsiteX21" fmla="*/ 582467 w 2613686"/>
                    <a:gd name="connsiteY21" fmla="*/ 749276 h 1377671"/>
                    <a:gd name="connsiteX22" fmla="*/ 532765 w 2613686"/>
                    <a:gd name="connsiteY22" fmla="*/ 771537 h 1377671"/>
                    <a:gd name="connsiteX23" fmla="*/ 480233 w 2613686"/>
                    <a:gd name="connsiteY23" fmla="*/ 808695 h 1377671"/>
                    <a:gd name="connsiteX24" fmla="*/ 432973 w 2613686"/>
                    <a:gd name="connsiteY24" fmla="*/ 858097 h 1377671"/>
                    <a:gd name="connsiteX25" fmla="*/ 402027 w 2613686"/>
                    <a:gd name="connsiteY25" fmla="*/ 915075 h 1377671"/>
                    <a:gd name="connsiteX26" fmla="*/ 365125 w 2613686"/>
                    <a:gd name="connsiteY26" fmla="*/ 940375 h 1377671"/>
                    <a:gd name="connsiteX27" fmla="*/ 357505 w 2613686"/>
                    <a:gd name="connsiteY27" fmla="*/ 963235 h 1377671"/>
                    <a:gd name="connsiteX28" fmla="*/ 334645 w 2613686"/>
                    <a:gd name="connsiteY28" fmla="*/ 978475 h 1377671"/>
                    <a:gd name="connsiteX29" fmla="*/ 307205 w 2613686"/>
                    <a:gd name="connsiteY29" fmla="*/ 1033056 h 1377671"/>
                    <a:gd name="connsiteX30" fmla="*/ 265166 w 2613686"/>
                    <a:gd name="connsiteY30" fmla="*/ 1039136 h 1377671"/>
                    <a:gd name="connsiteX31" fmla="*/ 198427 w 2613686"/>
                    <a:gd name="connsiteY31" fmla="*/ 1092775 h 1377671"/>
                    <a:gd name="connsiteX32" fmla="*/ 123125 w 2613686"/>
                    <a:gd name="connsiteY32" fmla="*/ 1156476 h 1377671"/>
                    <a:gd name="connsiteX33" fmla="*/ 98425 w 2613686"/>
                    <a:gd name="connsiteY33" fmla="*/ 1199455 h 1377671"/>
                    <a:gd name="connsiteX34" fmla="*/ 77706 w 2613686"/>
                    <a:gd name="connsiteY34" fmla="*/ 1231776 h 1377671"/>
                    <a:gd name="connsiteX35" fmla="*/ 59726 w 2613686"/>
                    <a:gd name="connsiteY35" fmla="*/ 1286357 h 1377671"/>
                    <a:gd name="connsiteX36" fmla="*/ 0 w 2613686"/>
                    <a:gd name="connsiteY36" fmla="*/ 1377671 h 1377671"/>
                    <a:gd name="connsiteX0" fmla="*/ 2613686 w 2613686"/>
                    <a:gd name="connsiteY0" fmla="*/ 0 h 1377671"/>
                    <a:gd name="connsiteX1" fmla="*/ 1962436 w 2613686"/>
                    <a:gd name="connsiteY1" fmla="*/ 185530 h 1377671"/>
                    <a:gd name="connsiteX2" fmla="*/ 1852631 w 2613686"/>
                    <a:gd name="connsiteY2" fmla="*/ 244091 h 1377671"/>
                    <a:gd name="connsiteX3" fmla="*/ 1745266 w 2613686"/>
                    <a:gd name="connsiteY3" fmla="*/ 305094 h 1377671"/>
                    <a:gd name="connsiteX4" fmla="*/ 1720864 w 2613686"/>
                    <a:gd name="connsiteY4" fmla="*/ 266052 h 1377671"/>
                    <a:gd name="connsiteX5" fmla="*/ 1672062 w 2613686"/>
                    <a:gd name="connsiteY5" fmla="*/ 229450 h 1377671"/>
                    <a:gd name="connsiteX6" fmla="*/ 1558425 w 2613686"/>
                    <a:gd name="connsiteY6" fmla="*/ 212194 h 1377671"/>
                    <a:gd name="connsiteX7" fmla="*/ 1500505 w 2613686"/>
                    <a:gd name="connsiteY7" fmla="*/ 199695 h 1377671"/>
                    <a:gd name="connsiteX8" fmla="*/ 1464653 w 2613686"/>
                    <a:gd name="connsiteY8" fmla="*/ 205050 h 1377671"/>
                    <a:gd name="connsiteX9" fmla="*/ 1367048 w 2613686"/>
                    <a:gd name="connsiteY9" fmla="*/ 278251 h 1377671"/>
                    <a:gd name="connsiteX10" fmla="*/ 1315386 w 2613686"/>
                    <a:gd name="connsiteY10" fmla="*/ 306828 h 1377671"/>
                    <a:gd name="connsiteX11" fmla="*/ 1195406 w 2613686"/>
                    <a:gd name="connsiteY11" fmla="*/ 330176 h 1377671"/>
                    <a:gd name="connsiteX12" fmla="*/ 1134745 w 2613686"/>
                    <a:gd name="connsiteY12" fmla="*/ 330775 h 1377671"/>
                    <a:gd name="connsiteX13" fmla="*/ 1111885 w 2613686"/>
                    <a:gd name="connsiteY13" fmla="*/ 346015 h 1377671"/>
                    <a:gd name="connsiteX14" fmla="*/ 1055806 w 2613686"/>
                    <a:gd name="connsiteY14" fmla="*/ 382873 h 1377671"/>
                    <a:gd name="connsiteX15" fmla="*/ 999125 w 2613686"/>
                    <a:gd name="connsiteY15" fmla="*/ 469776 h 1377671"/>
                    <a:gd name="connsiteX16" fmla="*/ 952465 w 2613686"/>
                    <a:gd name="connsiteY16" fmla="*/ 558434 h 1377671"/>
                    <a:gd name="connsiteX17" fmla="*/ 912224 w 2613686"/>
                    <a:gd name="connsiteY17" fmla="*/ 633435 h 1377671"/>
                    <a:gd name="connsiteX18" fmla="*/ 860425 w 2613686"/>
                    <a:gd name="connsiteY18" fmla="*/ 688616 h 1377671"/>
                    <a:gd name="connsiteX19" fmla="*/ 814705 w 2613686"/>
                    <a:gd name="connsiteY19" fmla="*/ 711775 h 1377671"/>
                    <a:gd name="connsiteX20" fmla="*/ 742828 w 2613686"/>
                    <a:gd name="connsiteY20" fmla="*/ 690714 h 1377671"/>
                    <a:gd name="connsiteX21" fmla="*/ 639445 w 2613686"/>
                    <a:gd name="connsiteY21" fmla="*/ 727015 h 1377671"/>
                    <a:gd name="connsiteX22" fmla="*/ 582467 w 2613686"/>
                    <a:gd name="connsiteY22" fmla="*/ 749276 h 1377671"/>
                    <a:gd name="connsiteX23" fmla="*/ 532765 w 2613686"/>
                    <a:gd name="connsiteY23" fmla="*/ 771537 h 1377671"/>
                    <a:gd name="connsiteX24" fmla="*/ 480233 w 2613686"/>
                    <a:gd name="connsiteY24" fmla="*/ 808695 h 1377671"/>
                    <a:gd name="connsiteX25" fmla="*/ 432973 w 2613686"/>
                    <a:gd name="connsiteY25" fmla="*/ 858097 h 1377671"/>
                    <a:gd name="connsiteX26" fmla="*/ 402027 w 2613686"/>
                    <a:gd name="connsiteY26" fmla="*/ 915075 h 1377671"/>
                    <a:gd name="connsiteX27" fmla="*/ 365125 w 2613686"/>
                    <a:gd name="connsiteY27" fmla="*/ 940375 h 1377671"/>
                    <a:gd name="connsiteX28" fmla="*/ 357505 w 2613686"/>
                    <a:gd name="connsiteY28" fmla="*/ 963235 h 1377671"/>
                    <a:gd name="connsiteX29" fmla="*/ 334645 w 2613686"/>
                    <a:gd name="connsiteY29" fmla="*/ 978475 h 1377671"/>
                    <a:gd name="connsiteX30" fmla="*/ 307205 w 2613686"/>
                    <a:gd name="connsiteY30" fmla="*/ 1033056 h 1377671"/>
                    <a:gd name="connsiteX31" fmla="*/ 265166 w 2613686"/>
                    <a:gd name="connsiteY31" fmla="*/ 1039136 h 1377671"/>
                    <a:gd name="connsiteX32" fmla="*/ 198427 w 2613686"/>
                    <a:gd name="connsiteY32" fmla="*/ 1092775 h 1377671"/>
                    <a:gd name="connsiteX33" fmla="*/ 123125 w 2613686"/>
                    <a:gd name="connsiteY33" fmla="*/ 1156476 h 1377671"/>
                    <a:gd name="connsiteX34" fmla="*/ 98425 w 2613686"/>
                    <a:gd name="connsiteY34" fmla="*/ 1199455 h 1377671"/>
                    <a:gd name="connsiteX35" fmla="*/ 77706 w 2613686"/>
                    <a:gd name="connsiteY35" fmla="*/ 1231776 h 1377671"/>
                    <a:gd name="connsiteX36" fmla="*/ 59726 w 2613686"/>
                    <a:gd name="connsiteY36" fmla="*/ 1286357 h 1377671"/>
                    <a:gd name="connsiteX37" fmla="*/ 0 w 2613686"/>
                    <a:gd name="connsiteY37" fmla="*/ 1377671 h 1377671"/>
                    <a:gd name="connsiteX0" fmla="*/ 2613686 w 2613686"/>
                    <a:gd name="connsiteY0" fmla="*/ 0 h 1377671"/>
                    <a:gd name="connsiteX1" fmla="*/ 1962436 w 2613686"/>
                    <a:gd name="connsiteY1" fmla="*/ 185530 h 1377671"/>
                    <a:gd name="connsiteX2" fmla="*/ 1852631 w 2613686"/>
                    <a:gd name="connsiteY2" fmla="*/ 244091 h 1377671"/>
                    <a:gd name="connsiteX3" fmla="*/ 1745266 w 2613686"/>
                    <a:gd name="connsiteY3" fmla="*/ 305094 h 1377671"/>
                    <a:gd name="connsiteX4" fmla="*/ 1720864 w 2613686"/>
                    <a:gd name="connsiteY4" fmla="*/ 266052 h 1377671"/>
                    <a:gd name="connsiteX5" fmla="*/ 1672062 w 2613686"/>
                    <a:gd name="connsiteY5" fmla="*/ 229450 h 1377671"/>
                    <a:gd name="connsiteX6" fmla="*/ 1620820 w 2613686"/>
                    <a:gd name="connsiteY6" fmla="*/ 251411 h 1377671"/>
                    <a:gd name="connsiteX7" fmla="*/ 1558425 w 2613686"/>
                    <a:gd name="connsiteY7" fmla="*/ 212194 h 1377671"/>
                    <a:gd name="connsiteX8" fmla="*/ 1500505 w 2613686"/>
                    <a:gd name="connsiteY8" fmla="*/ 199695 h 1377671"/>
                    <a:gd name="connsiteX9" fmla="*/ 1464653 w 2613686"/>
                    <a:gd name="connsiteY9" fmla="*/ 205050 h 1377671"/>
                    <a:gd name="connsiteX10" fmla="*/ 1367048 w 2613686"/>
                    <a:gd name="connsiteY10" fmla="*/ 278251 h 1377671"/>
                    <a:gd name="connsiteX11" fmla="*/ 1315386 w 2613686"/>
                    <a:gd name="connsiteY11" fmla="*/ 306828 h 1377671"/>
                    <a:gd name="connsiteX12" fmla="*/ 1195406 w 2613686"/>
                    <a:gd name="connsiteY12" fmla="*/ 330176 h 1377671"/>
                    <a:gd name="connsiteX13" fmla="*/ 1134745 w 2613686"/>
                    <a:gd name="connsiteY13" fmla="*/ 330775 h 1377671"/>
                    <a:gd name="connsiteX14" fmla="*/ 1111885 w 2613686"/>
                    <a:gd name="connsiteY14" fmla="*/ 346015 h 1377671"/>
                    <a:gd name="connsiteX15" fmla="*/ 1055806 w 2613686"/>
                    <a:gd name="connsiteY15" fmla="*/ 382873 h 1377671"/>
                    <a:gd name="connsiteX16" fmla="*/ 999125 w 2613686"/>
                    <a:gd name="connsiteY16" fmla="*/ 469776 h 1377671"/>
                    <a:gd name="connsiteX17" fmla="*/ 952465 w 2613686"/>
                    <a:gd name="connsiteY17" fmla="*/ 558434 h 1377671"/>
                    <a:gd name="connsiteX18" fmla="*/ 912224 w 2613686"/>
                    <a:gd name="connsiteY18" fmla="*/ 633435 h 1377671"/>
                    <a:gd name="connsiteX19" fmla="*/ 860425 w 2613686"/>
                    <a:gd name="connsiteY19" fmla="*/ 688616 h 1377671"/>
                    <a:gd name="connsiteX20" fmla="*/ 814705 w 2613686"/>
                    <a:gd name="connsiteY20" fmla="*/ 711775 h 1377671"/>
                    <a:gd name="connsiteX21" fmla="*/ 742828 w 2613686"/>
                    <a:gd name="connsiteY21" fmla="*/ 690714 h 1377671"/>
                    <a:gd name="connsiteX22" fmla="*/ 639445 w 2613686"/>
                    <a:gd name="connsiteY22" fmla="*/ 727015 h 1377671"/>
                    <a:gd name="connsiteX23" fmla="*/ 582467 w 2613686"/>
                    <a:gd name="connsiteY23" fmla="*/ 749276 h 1377671"/>
                    <a:gd name="connsiteX24" fmla="*/ 532765 w 2613686"/>
                    <a:gd name="connsiteY24" fmla="*/ 771537 h 1377671"/>
                    <a:gd name="connsiteX25" fmla="*/ 480233 w 2613686"/>
                    <a:gd name="connsiteY25" fmla="*/ 808695 h 1377671"/>
                    <a:gd name="connsiteX26" fmla="*/ 432973 w 2613686"/>
                    <a:gd name="connsiteY26" fmla="*/ 858097 h 1377671"/>
                    <a:gd name="connsiteX27" fmla="*/ 402027 w 2613686"/>
                    <a:gd name="connsiteY27" fmla="*/ 915075 h 1377671"/>
                    <a:gd name="connsiteX28" fmla="*/ 365125 w 2613686"/>
                    <a:gd name="connsiteY28" fmla="*/ 940375 h 1377671"/>
                    <a:gd name="connsiteX29" fmla="*/ 357505 w 2613686"/>
                    <a:gd name="connsiteY29" fmla="*/ 963235 h 1377671"/>
                    <a:gd name="connsiteX30" fmla="*/ 334645 w 2613686"/>
                    <a:gd name="connsiteY30" fmla="*/ 978475 h 1377671"/>
                    <a:gd name="connsiteX31" fmla="*/ 307205 w 2613686"/>
                    <a:gd name="connsiteY31" fmla="*/ 1033056 h 1377671"/>
                    <a:gd name="connsiteX32" fmla="*/ 265166 w 2613686"/>
                    <a:gd name="connsiteY32" fmla="*/ 1039136 h 1377671"/>
                    <a:gd name="connsiteX33" fmla="*/ 198427 w 2613686"/>
                    <a:gd name="connsiteY33" fmla="*/ 1092775 h 1377671"/>
                    <a:gd name="connsiteX34" fmla="*/ 123125 w 2613686"/>
                    <a:gd name="connsiteY34" fmla="*/ 1156476 h 1377671"/>
                    <a:gd name="connsiteX35" fmla="*/ 98425 w 2613686"/>
                    <a:gd name="connsiteY35" fmla="*/ 1199455 h 1377671"/>
                    <a:gd name="connsiteX36" fmla="*/ 77706 w 2613686"/>
                    <a:gd name="connsiteY36" fmla="*/ 1231776 h 1377671"/>
                    <a:gd name="connsiteX37" fmla="*/ 59726 w 2613686"/>
                    <a:gd name="connsiteY37" fmla="*/ 1286357 h 1377671"/>
                    <a:gd name="connsiteX38" fmla="*/ 0 w 2613686"/>
                    <a:gd name="connsiteY38" fmla="*/ 1377671 h 1377671"/>
                    <a:gd name="connsiteX0" fmla="*/ 2613686 w 2613686"/>
                    <a:gd name="connsiteY0" fmla="*/ 0 h 1377671"/>
                    <a:gd name="connsiteX1" fmla="*/ 1962436 w 2613686"/>
                    <a:gd name="connsiteY1" fmla="*/ 185530 h 1377671"/>
                    <a:gd name="connsiteX2" fmla="*/ 1852631 w 2613686"/>
                    <a:gd name="connsiteY2" fmla="*/ 244091 h 1377671"/>
                    <a:gd name="connsiteX3" fmla="*/ 1745266 w 2613686"/>
                    <a:gd name="connsiteY3" fmla="*/ 305094 h 1377671"/>
                    <a:gd name="connsiteX4" fmla="*/ 1720864 w 2613686"/>
                    <a:gd name="connsiteY4" fmla="*/ 266052 h 1377671"/>
                    <a:gd name="connsiteX5" fmla="*/ 1672062 w 2613686"/>
                    <a:gd name="connsiteY5" fmla="*/ 229450 h 1377671"/>
                    <a:gd name="connsiteX6" fmla="*/ 1620820 w 2613686"/>
                    <a:gd name="connsiteY6" fmla="*/ 251411 h 1377671"/>
                    <a:gd name="connsiteX7" fmla="*/ 1591538 w 2613686"/>
                    <a:gd name="connsiteY7" fmla="*/ 219690 h 1377671"/>
                    <a:gd name="connsiteX8" fmla="*/ 1558425 w 2613686"/>
                    <a:gd name="connsiteY8" fmla="*/ 212194 h 1377671"/>
                    <a:gd name="connsiteX9" fmla="*/ 1500505 w 2613686"/>
                    <a:gd name="connsiteY9" fmla="*/ 199695 h 1377671"/>
                    <a:gd name="connsiteX10" fmla="*/ 1464653 w 2613686"/>
                    <a:gd name="connsiteY10" fmla="*/ 205050 h 1377671"/>
                    <a:gd name="connsiteX11" fmla="*/ 1367048 w 2613686"/>
                    <a:gd name="connsiteY11" fmla="*/ 278251 h 1377671"/>
                    <a:gd name="connsiteX12" fmla="*/ 1315386 w 2613686"/>
                    <a:gd name="connsiteY12" fmla="*/ 306828 h 1377671"/>
                    <a:gd name="connsiteX13" fmla="*/ 1195406 w 2613686"/>
                    <a:gd name="connsiteY13" fmla="*/ 330176 h 1377671"/>
                    <a:gd name="connsiteX14" fmla="*/ 1134745 w 2613686"/>
                    <a:gd name="connsiteY14" fmla="*/ 330775 h 1377671"/>
                    <a:gd name="connsiteX15" fmla="*/ 1111885 w 2613686"/>
                    <a:gd name="connsiteY15" fmla="*/ 346015 h 1377671"/>
                    <a:gd name="connsiteX16" fmla="*/ 1055806 w 2613686"/>
                    <a:gd name="connsiteY16" fmla="*/ 382873 h 1377671"/>
                    <a:gd name="connsiteX17" fmla="*/ 999125 w 2613686"/>
                    <a:gd name="connsiteY17" fmla="*/ 469776 h 1377671"/>
                    <a:gd name="connsiteX18" fmla="*/ 952465 w 2613686"/>
                    <a:gd name="connsiteY18" fmla="*/ 558434 h 1377671"/>
                    <a:gd name="connsiteX19" fmla="*/ 912224 w 2613686"/>
                    <a:gd name="connsiteY19" fmla="*/ 633435 h 1377671"/>
                    <a:gd name="connsiteX20" fmla="*/ 860425 w 2613686"/>
                    <a:gd name="connsiteY20" fmla="*/ 688616 h 1377671"/>
                    <a:gd name="connsiteX21" fmla="*/ 814705 w 2613686"/>
                    <a:gd name="connsiteY21" fmla="*/ 711775 h 1377671"/>
                    <a:gd name="connsiteX22" fmla="*/ 742828 w 2613686"/>
                    <a:gd name="connsiteY22" fmla="*/ 690714 h 1377671"/>
                    <a:gd name="connsiteX23" fmla="*/ 639445 w 2613686"/>
                    <a:gd name="connsiteY23" fmla="*/ 727015 h 1377671"/>
                    <a:gd name="connsiteX24" fmla="*/ 582467 w 2613686"/>
                    <a:gd name="connsiteY24" fmla="*/ 749276 h 1377671"/>
                    <a:gd name="connsiteX25" fmla="*/ 532765 w 2613686"/>
                    <a:gd name="connsiteY25" fmla="*/ 771537 h 1377671"/>
                    <a:gd name="connsiteX26" fmla="*/ 480233 w 2613686"/>
                    <a:gd name="connsiteY26" fmla="*/ 808695 h 1377671"/>
                    <a:gd name="connsiteX27" fmla="*/ 432973 w 2613686"/>
                    <a:gd name="connsiteY27" fmla="*/ 858097 h 1377671"/>
                    <a:gd name="connsiteX28" fmla="*/ 402027 w 2613686"/>
                    <a:gd name="connsiteY28" fmla="*/ 915075 h 1377671"/>
                    <a:gd name="connsiteX29" fmla="*/ 365125 w 2613686"/>
                    <a:gd name="connsiteY29" fmla="*/ 940375 h 1377671"/>
                    <a:gd name="connsiteX30" fmla="*/ 357505 w 2613686"/>
                    <a:gd name="connsiteY30" fmla="*/ 963235 h 1377671"/>
                    <a:gd name="connsiteX31" fmla="*/ 334645 w 2613686"/>
                    <a:gd name="connsiteY31" fmla="*/ 978475 h 1377671"/>
                    <a:gd name="connsiteX32" fmla="*/ 307205 w 2613686"/>
                    <a:gd name="connsiteY32" fmla="*/ 1033056 h 1377671"/>
                    <a:gd name="connsiteX33" fmla="*/ 265166 w 2613686"/>
                    <a:gd name="connsiteY33" fmla="*/ 1039136 h 1377671"/>
                    <a:gd name="connsiteX34" fmla="*/ 198427 w 2613686"/>
                    <a:gd name="connsiteY34" fmla="*/ 1092775 h 1377671"/>
                    <a:gd name="connsiteX35" fmla="*/ 123125 w 2613686"/>
                    <a:gd name="connsiteY35" fmla="*/ 1156476 h 1377671"/>
                    <a:gd name="connsiteX36" fmla="*/ 98425 w 2613686"/>
                    <a:gd name="connsiteY36" fmla="*/ 1199455 h 1377671"/>
                    <a:gd name="connsiteX37" fmla="*/ 77706 w 2613686"/>
                    <a:gd name="connsiteY37" fmla="*/ 1231776 h 1377671"/>
                    <a:gd name="connsiteX38" fmla="*/ 59726 w 2613686"/>
                    <a:gd name="connsiteY38" fmla="*/ 1286357 h 1377671"/>
                    <a:gd name="connsiteX39" fmla="*/ 0 w 2613686"/>
                    <a:gd name="connsiteY39" fmla="*/ 1377671 h 1377671"/>
                    <a:gd name="connsiteX0" fmla="*/ 2613686 w 2613686"/>
                    <a:gd name="connsiteY0" fmla="*/ 0 h 1377671"/>
                    <a:gd name="connsiteX1" fmla="*/ 1962436 w 2613686"/>
                    <a:gd name="connsiteY1" fmla="*/ 185530 h 1377671"/>
                    <a:gd name="connsiteX2" fmla="*/ 1852631 w 2613686"/>
                    <a:gd name="connsiteY2" fmla="*/ 244091 h 1377671"/>
                    <a:gd name="connsiteX3" fmla="*/ 1745266 w 2613686"/>
                    <a:gd name="connsiteY3" fmla="*/ 305094 h 1377671"/>
                    <a:gd name="connsiteX4" fmla="*/ 1720864 w 2613686"/>
                    <a:gd name="connsiteY4" fmla="*/ 266052 h 1377671"/>
                    <a:gd name="connsiteX5" fmla="*/ 1672062 w 2613686"/>
                    <a:gd name="connsiteY5" fmla="*/ 229450 h 1377671"/>
                    <a:gd name="connsiteX6" fmla="*/ 1650101 w 2613686"/>
                    <a:gd name="connsiteY6" fmla="*/ 256292 h 1377671"/>
                    <a:gd name="connsiteX7" fmla="*/ 1620820 w 2613686"/>
                    <a:gd name="connsiteY7" fmla="*/ 251411 h 1377671"/>
                    <a:gd name="connsiteX8" fmla="*/ 1591538 w 2613686"/>
                    <a:gd name="connsiteY8" fmla="*/ 219690 h 1377671"/>
                    <a:gd name="connsiteX9" fmla="*/ 1558425 w 2613686"/>
                    <a:gd name="connsiteY9" fmla="*/ 212194 h 1377671"/>
                    <a:gd name="connsiteX10" fmla="*/ 1500505 w 2613686"/>
                    <a:gd name="connsiteY10" fmla="*/ 199695 h 1377671"/>
                    <a:gd name="connsiteX11" fmla="*/ 1464653 w 2613686"/>
                    <a:gd name="connsiteY11" fmla="*/ 205050 h 1377671"/>
                    <a:gd name="connsiteX12" fmla="*/ 1367048 w 2613686"/>
                    <a:gd name="connsiteY12" fmla="*/ 278251 h 1377671"/>
                    <a:gd name="connsiteX13" fmla="*/ 1315386 w 2613686"/>
                    <a:gd name="connsiteY13" fmla="*/ 306828 h 1377671"/>
                    <a:gd name="connsiteX14" fmla="*/ 1195406 w 2613686"/>
                    <a:gd name="connsiteY14" fmla="*/ 330176 h 1377671"/>
                    <a:gd name="connsiteX15" fmla="*/ 1134745 w 2613686"/>
                    <a:gd name="connsiteY15" fmla="*/ 330775 h 1377671"/>
                    <a:gd name="connsiteX16" fmla="*/ 1111885 w 2613686"/>
                    <a:gd name="connsiteY16" fmla="*/ 346015 h 1377671"/>
                    <a:gd name="connsiteX17" fmla="*/ 1055806 w 2613686"/>
                    <a:gd name="connsiteY17" fmla="*/ 382873 h 1377671"/>
                    <a:gd name="connsiteX18" fmla="*/ 999125 w 2613686"/>
                    <a:gd name="connsiteY18" fmla="*/ 469776 h 1377671"/>
                    <a:gd name="connsiteX19" fmla="*/ 952465 w 2613686"/>
                    <a:gd name="connsiteY19" fmla="*/ 558434 h 1377671"/>
                    <a:gd name="connsiteX20" fmla="*/ 912224 w 2613686"/>
                    <a:gd name="connsiteY20" fmla="*/ 633435 h 1377671"/>
                    <a:gd name="connsiteX21" fmla="*/ 860425 w 2613686"/>
                    <a:gd name="connsiteY21" fmla="*/ 688616 h 1377671"/>
                    <a:gd name="connsiteX22" fmla="*/ 814705 w 2613686"/>
                    <a:gd name="connsiteY22" fmla="*/ 711775 h 1377671"/>
                    <a:gd name="connsiteX23" fmla="*/ 742828 w 2613686"/>
                    <a:gd name="connsiteY23" fmla="*/ 690714 h 1377671"/>
                    <a:gd name="connsiteX24" fmla="*/ 639445 w 2613686"/>
                    <a:gd name="connsiteY24" fmla="*/ 727015 h 1377671"/>
                    <a:gd name="connsiteX25" fmla="*/ 582467 w 2613686"/>
                    <a:gd name="connsiteY25" fmla="*/ 749276 h 1377671"/>
                    <a:gd name="connsiteX26" fmla="*/ 532765 w 2613686"/>
                    <a:gd name="connsiteY26" fmla="*/ 771537 h 1377671"/>
                    <a:gd name="connsiteX27" fmla="*/ 480233 w 2613686"/>
                    <a:gd name="connsiteY27" fmla="*/ 808695 h 1377671"/>
                    <a:gd name="connsiteX28" fmla="*/ 432973 w 2613686"/>
                    <a:gd name="connsiteY28" fmla="*/ 858097 h 1377671"/>
                    <a:gd name="connsiteX29" fmla="*/ 402027 w 2613686"/>
                    <a:gd name="connsiteY29" fmla="*/ 915075 h 1377671"/>
                    <a:gd name="connsiteX30" fmla="*/ 365125 w 2613686"/>
                    <a:gd name="connsiteY30" fmla="*/ 940375 h 1377671"/>
                    <a:gd name="connsiteX31" fmla="*/ 357505 w 2613686"/>
                    <a:gd name="connsiteY31" fmla="*/ 963235 h 1377671"/>
                    <a:gd name="connsiteX32" fmla="*/ 334645 w 2613686"/>
                    <a:gd name="connsiteY32" fmla="*/ 978475 h 1377671"/>
                    <a:gd name="connsiteX33" fmla="*/ 307205 w 2613686"/>
                    <a:gd name="connsiteY33" fmla="*/ 1033056 h 1377671"/>
                    <a:gd name="connsiteX34" fmla="*/ 265166 w 2613686"/>
                    <a:gd name="connsiteY34" fmla="*/ 1039136 h 1377671"/>
                    <a:gd name="connsiteX35" fmla="*/ 198427 w 2613686"/>
                    <a:gd name="connsiteY35" fmla="*/ 1092775 h 1377671"/>
                    <a:gd name="connsiteX36" fmla="*/ 123125 w 2613686"/>
                    <a:gd name="connsiteY36" fmla="*/ 1156476 h 1377671"/>
                    <a:gd name="connsiteX37" fmla="*/ 98425 w 2613686"/>
                    <a:gd name="connsiteY37" fmla="*/ 1199455 h 1377671"/>
                    <a:gd name="connsiteX38" fmla="*/ 77706 w 2613686"/>
                    <a:gd name="connsiteY38" fmla="*/ 1231776 h 1377671"/>
                    <a:gd name="connsiteX39" fmla="*/ 59726 w 2613686"/>
                    <a:gd name="connsiteY39" fmla="*/ 1286357 h 1377671"/>
                    <a:gd name="connsiteX40" fmla="*/ 0 w 2613686"/>
                    <a:gd name="connsiteY40" fmla="*/ 1377671 h 1377671"/>
                    <a:gd name="connsiteX0" fmla="*/ 2613686 w 2613686"/>
                    <a:gd name="connsiteY0" fmla="*/ 0 h 1377671"/>
                    <a:gd name="connsiteX1" fmla="*/ 1962436 w 2613686"/>
                    <a:gd name="connsiteY1" fmla="*/ 185530 h 1377671"/>
                    <a:gd name="connsiteX2" fmla="*/ 1852631 w 2613686"/>
                    <a:gd name="connsiteY2" fmla="*/ 244091 h 1377671"/>
                    <a:gd name="connsiteX3" fmla="*/ 1786747 w 2613686"/>
                    <a:gd name="connsiteY3" fmla="*/ 297774 h 1377671"/>
                    <a:gd name="connsiteX4" fmla="*/ 1745266 w 2613686"/>
                    <a:gd name="connsiteY4" fmla="*/ 305094 h 1377671"/>
                    <a:gd name="connsiteX5" fmla="*/ 1720864 w 2613686"/>
                    <a:gd name="connsiteY5" fmla="*/ 266052 h 1377671"/>
                    <a:gd name="connsiteX6" fmla="*/ 1672062 w 2613686"/>
                    <a:gd name="connsiteY6" fmla="*/ 229450 h 1377671"/>
                    <a:gd name="connsiteX7" fmla="*/ 1650101 w 2613686"/>
                    <a:gd name="connsiteY7" fmla="*/ 256292 h 1377671"/>
                    <a:gd name="connsiteX8" fmla="*/ 1620820 w 2613686"/>
                    <a:gd name="connsiteY8" fmla="*/ 251411 h 1377671"/>
                    <a:gd name="connsiteX9" fmla="*/ 1591538 w 2613686"/>
                    <a:gd name="connsiteY9" fmla="*/ 219690 h 1377671"/>
                    <a:gd name="connsiteX10" fmla="*/ 1558425 w 2613686"/>
                    <a:gd name="connsiteY10" fmla="*/ 212194 h 1377671"/>
                    <a:gd name="connsiteX11" fmla="*/ 1500505 w 2613686"/>
                    <a:gd name="connsiteY11" fmla="*/ 199695 h 1377671"/>
                    <a:gd name="connsiteX12" fmla="*/ 1464653 w 2613686"/>
                    <a:gd name="connsiteY12" fmla="*/ 205050 h 1377671"/>
                    <a:gd name="connsiteX13" fmla="*/ 1367048 w 2613686"/>
                    <a:gd name="connsiteY13" fmla="*/ 278251 h 1377671"/>
                    <a:gd name="connsiteX14" fmla="*/ 1315386 w 2613686"/>
                    <a:gd name="connsiteY14" fmla="*/ 306828 h 1377671"/>
                    <a:gd name="connsiteX15" fmla="*/ 1195406 w 2613686"/>
                    <a:gd name="connsiteY15" fmla="*/ 330176 h 1377671"/>
                    <a:gd name="connsiteX16" fmla="*/ 1134745 w 2613686"/>
                    <a:gd name="connsiteY16" fmla="*/ 330775 h 1377671"/>
                    <a:gd name="connsiteX17" fmla="*/ 1111885 w 2613686"/>
                    <a:gd name="connsiteY17" fmla="*/ 346015 h 1377671"/>
                    <a:gd name="connsiteX18" fmla="*/ 1055806 w 2613686"/>
                    <a:gd name="connsiteY18" fmla="*/ 382873 h 1377671"/>
                    <a:gd name="connsiteX19" fmla="*/ 999125 w 2613686"/>
                    <a:gd name="connsiteY19" fmla="*/ 469776 h 1377671"/>
                    <a:gd name="connsiteX20" fmla="*/ 952465 w 2613686"/>
                    <a:gd name="connsiteY20" fmla="*/ 558434 h 1377671"/>
                    <a:gd name="connsiteX21" fmla="*/ 912224 w 2613686"/>
                    <a:gd name="connsiteY21" fmla="*/ 633435 h 1377671"/>
                    <a:gd name="connsiteX22" fmla="*/ 860425 w 2613686"/>
                    <a:gd name="connsiteY22" fmla="*/ 688616 h 1377671"/>
                    <a:gd name="connsiteX23" fmla="*/ 814705 w 2613686"/>
                    <a:gd name="connsiteY23" fmla="*/ 711775 h 1377671"/>
                    <a:gd name="connsiteX24" fmla="*/ 742828 w 2613686"/>
                    <a:gd name="connsiteY24" fmla="*/ 690714 h 1377671"/>
                    <a:gd name="connsiteX25" fmla="*/ 639445 w 2613686"/>
                    <a:gd name="connsiteY25" fmla="*/ 727015 h 1377671"/>
                    <a:gd name="connsiteX26" fmla="*/ 582467 w 2613686"/>
                    <a:gd name="connsiteY26" fmla="*/ 749276 h 1377671"/>
                    <a:gd name="connsiteX27" fmla="*/ 532765 w 2613686"/>
                    <a:gd name="connsiteY27" fmla="*/ 771537 h 1377671"/>
                    <a:gd name="connsiteX28" fmla="*/ 480233 w 2613686"/>
                    <a:gd name="connsiteY28" fmla="*/ 808695 h 1377671"/>
                    <a:gd name="connsiteX29" fmla="*/ 432973 w 2613686"/>
                    <a:gd name="connsiteY29" fmla="*/ 858097 h 1377671"/>
                    <a:gd name="connsiteX30" fmla="*/ 402027 w 2613686"/>
                    <a:gd name="connsiteY30" fmla="*/ 915075 h 1377671"/>
                    <a:gd name="connsiteX31" fmla="*/ 365125 w 2613686"/>
                    <a:gd name="connsiteY31" fmla="*/ 940375 h 1377671"/>
                    <a:gd name="connsiteX32" fmla="*/ 357505 w 2613686"/>
                    <a:gd name="connsiteY32" fmla="*/ 963235 h 1377671"/>
                    <a:gd name="connsiteX33" fmla="*/ 334645 w 2613686"/>
                    <a:gd name="connsiteY33" fmla="*/ 978475 h 1377671"/>
                    <a:gd name="connsiteX34" fmla="*/ 307205 w 2613686"/>
                    <a:gd name="connsiteY34" fmla="*/ 1033056 h 1377671"/>
                    <a:gd name="connsiteX35" fmla="*/ 265166 w 2613686"/>
                    <a:gd name="connsiteY35" fmla="*/ 1039136 h 1377671"/>
                    <a:gd name="connsiteX36" fmla="*/ 198427 w 2613686"/>
                    <a:gd name="connsiteY36" fmla="*/ 1092775 h 1377671"/>
                    <a:gd name="connsiteX37" fmla="*/ 123125 w 2613686"/>
                    <a:gd name="connsiteY37" fmla="*/ 1156476 h 1377671"/>
                    <a:gd name="connsiteX38" fmla="*/ 98425 w 2613686"/>
                    <a:gd name="connsiteY38" fmla="*/ 1199455 h 1377671"/>
                    <a:gd name="connsiteX39" fmla="*/ 77706 w 2613686"/>
                    <a:gd name="connsiteY39" fmla="*/ 1231776 h 1377671"/>
                    <a:gd name="connsiteX40" fmla="*/ 59726 w 2613686"/>
                    <a:gd name="connsiteY40" fmla="*/ 1286357 h 1377671"/>
                    <a:gd name="connsiteX41" fmla="*/ 0 w 2613686"/>
                    <a:gd name="connsiteY41" fmla="*/ 1377671 h 1377671"/>
                    <a:gd name="connsiteX0" fmla="*/ 2613686 w 2613686"/>
                    <a:gd name="connsiteY0" fmla="*/ 0 h 1377671"/>
                    <a:gd name="connsiteX1" fmla="*/ 2230848 w 2613686"/>
                    <a:gd name="connsiteY1" fmla="*/ 183088 h 1377671"/>
                    <a:gd name="connsiteX2" fmla="*/ 1962436 w 2613686"/>
                    <a:gd name="connsiteY2" fmla="*/ 185530 h 1377671"/>
                    <a:gd name="connsiteX3" fmla="*/ 1852631 w 2613686"/>
                    <a:gd name="connsiteY3" fmla="*/ 244091 h 1377671"/>
                    <a:gd name="connsiteX4" fmla="*/ 1786747 w 2613686"/>
                    <a:gd name="connsiteY4" fmla="*/ 297774 h 1377671"/>
                    <a:gd name="connsiteX5" fmla="*/ 1745266 w 2613686"/>
                    <a:gd name="connsiteY5" fmla="*/ 305094 h 1377671"/>
                    <a:gd name="connsiteX6" fmla="*/ 1720864 w 2613686"/>
                    <a:gd name="connsiteY6" fmla="*/ 266052 h 1377671"/>
                    <a:gd name="connsiteX7" fmla="*/ 1672062 w 2613686"/>
                    <a:gd name="connsiteY7" fmla="*/ 229450 h 1377671"/>
                    <a:gd name="connsiteX8" fmla="*/ 1650101 w 2613686"/>
                    <a:gd name="connsiteY8" fmla="*/ 256292 h 1377671"/>
                    <a:gd name="connsiteX9" fmla="*/ 1620820 w 2613686"/>
                    <a:gd name="connsiteY9" fmla="*/ 251411 h 1377671"/>
                    <a:gd name="connsiteX10" fmla="*/ 1591538 w 2613686"/>
                    <a:gd name="connsiteY10" fmla="*/ 219690 h 1377671"/>
                    <a:gd name="connsiteX11" fmla="*/ 1558425 w 2613686"/>
                    <a:gd name="connsiteY11" fmla="*/ 212194 h 1377671"/>
                    <a:gd name="connsiteX12" fmla="*/ 1500505 w 2613686"/>
                    <a:gd name="connsiteY12" fmla="*/ 199695 h 1377671"/>
                    <a:gd name="connsiteX13" fmla="*/ 1464653 w 2613686"/>
                    <a:gd name="connsiteY13" fmla="*/ 205050 h 1377671"/>
                    <a:gd name="connsiteX14" fmla="*/ 1367048 w 2613686"/>
                    <a:gd name="connsiteY14" fmla="*/ 278251 h 1377671"/>
                    <a:gd name="connsiteX15" fmla="*/ 1315386 w 2613686"/>
                    <a:gd name="connsiteY15" fmla="*/ 306828 h 1377671"/>
                    <a:gd name="connsiteX16" fmla="*/ 1195406 w 2613686"/>
                    <a:gd name="connsiteY16" fmla="*/ 330176 h 1377671"/>
                    <a:gd name="connsiteX17" fmla="*/ 1134745 w 2613686"/>
                    <a:gd name="connsiteY17" fmla="*/ 330775 h 1377671"/>
                    <a:gd name="connsiteX18" fmla="*/ 1111885 w 2613686"/>
                    <a:gd name="connsiteY18" fmla="*/ 346015 h 1377671"/>
                    <a:gd name="connsiteX19" fmla="*/ 1055806 w 2613686"/>
                    <a:gd name="connsiteY19" fmla="*/ 382873 h 1377671"/>
                    <a:gd name="connsiteX20" fmla="*/ 999125 w 2613686"/>
                    <a:gd name="connsiteY20" fmla="*/ 469776 h 1377671"/>
                    <a:gd name="connsiteX21" fmla="*/ 952465 w 2613686"/>
                    <a:gd name="connsiteY21" fmla="*/ 558434 h 1377671"/>
                    <a:gd name="connsiteX22" fmla="*/ 912224 w 2613686"/>
                    <a:gd name="connsiteY22" fmla="*/ 633435 h 1377671"/>
                    <a:gd name="connsiteX23" fmla="*/ 860425 w 2613686"/>
                    <a:gd name="connsiteY23" fmla="*/ 688616 h 1377671"/>
                    <a:gd name="connsiteX24" fmla="*/ 814705 w 2613686"/>
                    <a:gd name="connsiteY24" fmla="*/ 711775 h 1377671"/>
                    <a:gd name="connsiteX25" fmla="*/ 742828 w 2613686"/>
                    <a:gd name="connsiteY25" fmla="*/ 690714 h 1377671"/>
                    <a:gd name="connsiteX26" fmla="*/ 639445 w 2613686"/>
                    <a:gd name="connsiteY26" fmla="*/ 727015 h 1377671"/>
                    <a:gd name="connsiteX27" fmla="*/ 582467 w 2613686"/>
                    <a:gd name="connsiteY27" fmla="*/ 749276 h 1377671"/>
                    <a:gd name="connsiteX28" fmla="*/ 532765 w 2613686"/>
                    <a:gd name="connsiteY28" fmla="*/ 771537 h 1377671"/>
                    <a:gd name="connsiteX29" fmla="*/ 480233 w 2613686"/>
                    <a:gd name="connsiteY29" fmla="*/ 808695 h 1377671"/>
                    <a:gd name="connsiteX30" fmla="*/ 432973 w 2613686"/>
                    <a:gd name="connsiteY30" fmla="*/ 858097 h 1377671"/>
                    <a:gd name="connsiteX31" fmla="*/ 402027 w 2613686"/>
                    <a:gd name="connsiteY31" fmla="*/ 915075 h 1377671"/>
                    <a:gd name="connsiteX32" fmla="*/ 365125 w 2613686"/>
                    <a:gd name="connsiteY32" fmla="*/ 940375 h 1377671"/>
                    <a:gd name="connsiteX33" fmla="*/ 357505 w 2613686"/>
                    <a:gd name="connsiteY33" fmla="*/ 963235 h 1377671"/>
                    <a:gd name="connsiteX34" fmla="*/ 334645 w 2613686"/>
                    <a:gd name="connsiteY34" fmla="*/ 978475 h 1377671"/>
                    <a:gd name="connsiteX35" fmla="*/ 307205 w 2613686"/>
                    <a:gd name="connsiteY35" fmla="*/ 1033056 h 1377671"/>
                    <a:gd name="connsiteX36" fmla="*/ 265166 w 2613686"/>
                    <a:gd name="connsiteY36" fmla="*/ 1039136 h 1377671"/>
                    <a:gd name="connsiteX37" fmla="*/ 198427 w 2613686"/>
                    <a:gd name="connsiteY37" fmla="*/ 1092775 h 1377671"/>
                    <a:gd name="connsiteX38" fmla="*/ 123125 w 2613686"/>
                    <a:gd name="connsiteY38" fmla="*/ 1156476 h 1377671"/>
                    <a:gd name="connsiteX39" fmla="*/ 98425 w 2613686"/>
                    <a:gd name="connsiteY39" fmla="*/ 1199455 h 1377671"/>
                    <a:gd name="connsiteX40" fmla="*/ 77706 w 2613686"/>
                    <a:gd name="connsiteY40" fmla="*/ 1231776 h 1377671"/>
                    <a:gd name="connsiteX41" fmla="*/ 59726 w 2613686"/>
                    <a:gd name="connsiteY41" fmla="*/ 1286357 h 1377671"/>
                    <a:gd name="connsiteX42" fmla="*/ 0 w 2613686"/>
                    <a:gd name="connsiteY42" fmla="*/ 1377671 h 1377671"/>
                    <a:gd name="connsiteX0" fmla="*/ 2613686 w 2613686"/>
                    <a:gd name="connsiteY0" fmla="*/ 0 h 1377671"/>
                    <a:gd name="connsiteX1" fmla="*/ 2284531 w 2613686"/>
                    <a:gd name="connsiteY1" fmla="*/ 222130 h 1377671"/>
                    <a:gd name="connsiteX2" fmla="*/ 2230848 w 2613686"/>
                    <a:gd name="connsiteY2" fmla="*/ 183088 h 1377671"/>
                    <a:gd name="connsiteX3" fmla="*/ 1962436 w 2613686"/>
                    <a:gd name="connsiteY3" fmla="*/ 185530 h 1377671"/>
                    <a:gd name="connsiteX4" fmla="*/ 1852631 w 2613686"/>
                    <a:gd name="connsiteY4" fmla="*/ 244091 h 1377671"/>
                    <a:gd name="connsiteX5" fmla="*/ 1786747 w 2613686"/>
                    <a:gd name="connsiteY5" fmla="*/ 297774 h 1377671"/>
                    <a:gd name="connsiteX6" fmla="*/ 1745266 w 2613686"/>
                    <a:gd name="connsiteY6" fmla="*/ 305094 h 1377671"/>
                    <a:gd name="connsiteX7" fmla="*/ 1720864 w 2613686"/>
                    <a:gd name="connsiteY7" fmla="*/ 266052 h 1377671"/>
                    <a:gd name="connsiteX8" fmla="*/ 1672062 w 2613686"/>
                    <a:gd name="connsiteY8" fmla="*/ 229450 h 1377671"/>
                    <a:gd name="connsiteX9" fmla="*/ 1650101 w 2613686"/>
                    <a:gd name="connsiteY9" fmla="*/ 256292 h 1377671"/>
                    <a:gd name="connsiteX10" fmla="*/ 1620820 w 2613686"/>
                    <a:gd name="connsiteY10" fmla="*/ 251411 h 1377671"/>
                    <a:gd name="connsiteX11" fmla="*/ 1591538 w 2613686"/>
                    <a:gd name="connsiteY11" fmla="*/ 219690 h 1377671"/>
                    <a:gd name="connsiteX12" fmla="*/ 1558425 w 2613686"/>
                    <a:gd name="connsiteY12" fmla="*/ 212194 h 1377671"/>
                    <a:gd name="connsiteX13" fmla="*/ 1500505 w 2613686"/>
                    <a:gd name="connsiteY13" fmla="*/ 199695 h 1377671"/>
                    <a:gd name="connsiteX14" fmla="*/ 1464653 w 2613686"/>
                    <a:gd name="connsiteY14" fmla="*/ 205050 h 1377671"/>
                    <a:gd name="connsiteX15" fmla="*/ 1367048 w 2613686"/>
                    <a:gd name="connsiteY15" fmla="*/ 278251 h 1377671"/>
                    <a:gd name="connsiteX16" fmla="*/ 1315386 w 2613686"/>
                    <a:gd name="connsiteY16" fmla="*/ 306828 h 1377671"/>
                    <a:gd name="connsiteX17" fmla="*/ 1195406 w 2613686"/>
                    <a:gd name="connsiteY17" fmla="*/ 330176 h 1377671"/>
                    <a:gd name="connsiteX18" fmla="*/ 1134745 w 2613686"/>
                    <a:gd name="connsiteY18" fmla="*/ 330775 h 1377671"/>
                    <a:gd name="connsiteX19" fmla="*/ 1111885 w 2613686"/>
                    <a:gd name="connsiteY19" fmla="*/ 346015 h 1377671"/>
                    <a:gd name="connsiteX20" fmla="*/ 1055806 w 2613686"/>
                    <a:gd name="connsiteY20" fmla="*/ 382873 h 1377671"/>
                    <a:gd name="connsiteX21" fmla="*/ 999125 w 2613686"/>
                    <a:gd name="connsiteY21" fmla="*/ 469776 h 1377671"/>
                    <a:gd name="connsiteX22" fmla="*/ 952465 w 2613686"/>
                    <a:gd name="connsiteY22" fmla="*/ 558434 h 1377671"/>
                    <a:gd name="connsiteX23" fmla="*/ 912224 w 2613686"/>
                    <a:gd name="connsiteY23" fmla="*/ 633435 h 1377671"/>
                    <a:gd name="connsiteX24" fmla="*/ 860425 w 2613686"/>
                    <a:gd name="connsiteY24" fmla="*/ 688616 h 1377671"/>
                    <a:gd name="connsiteX25" fmla="*/ 814705 w 2613686"/>
                    <a:gd name="connsiteY25" fmla="*/ 711775 h 1377671"/>
                    <a:gd name="connsiteX26" fmla="*/ 742828 w 2613686"/>
                    <a:gd name="connsiteY26" fmla="*/ 690714 h 1377671"/>
                    <a:gd name="connsiteX27" fmla="*/ 639445 w 2613686"/>
                    <a:gd name="connsiteY27" fmla="*/ 727015 h 1377671"/>
                    <a:gd name="connsiteX28" fmla="*/ 582467 w 2613686"/>
                    <a:gd name="connsiteY28" fmla="*/ 749276 h 1377671"/>
                    <a:gd name="connsiteX29" fmla="*/ 532765 w 2613686"/>
                    <a:gd name="connsiteY29" fmla="*/ 771537 h 1377671"/>
                    <a:gd name="connsiteX30" fmla="*/ 480233 w 2613686"/>
                    <a:gd name="connsiteY30" fmla="*/ 808695 h 1377671"/>
                    <a:gd name="connsiteX31" fmla="*/ 432973 w 2613686"/>
                    <a:gd name="connsiteY31" fmla="*/ 858097 h 1377671"/>
                    <a:gd name="connsiteX32" fmla="*/ 402027 w 2613686"/>
                    <a:gd name="connsiteY32" fmla="*/ 915075 h 1377671"/>
                    <a:gd name="connsiteX33" fmla="*/ 365125 w 2613686"/>
                    <a:gd name="connsiteY33" fmla="*/ 940375 h 1377671"/>
                    <a:gd name="connsiteX34" fmla="*/ 357505 w 2613686"/>
                    <a:gd name="connsiteY34" fmla="*/ 963235 h 1377671"/>
                    <a:gd name="connsiteX35" fmla="*/ 334645 w 2613686"/>
                    <a:gd name="connsiteY35" fmla="*/ 978475 h 1377671"/>
                    <a:gd name="connsiteX36" fmla="*/ 307205 w 2613686"/>
                    <a:gd name="connsiteY36" fmla="*/ 1033056 h 1377671"/>
                    <a:gd name="connsiteX37" fmla="*/ 265166 w 2613686"/>
                    <a:gd name="connsiteY37" fmla="*/ 1039136 h 1377671"/>
                    <a:gd name="connsiteX38" fmla="*/ 198427 w 2613686"/>
                    <a:gd name="connsiteY38" fmla="*/ 1092775 h 1377671"/>
                    <a:gd name="connsiteX39" fmla="*/ 123125 w 2613686"/>
                    <a:gd name="connsiteY39" fmla="*/ 1156476 h 1377671"/>
                    <a:gd name="connsiteX40" fmla="*/ 98425 w 2613686"/>
                    <a:gd name="connsiteY40" fmla="*/ 1199455 h 1377671"/>
                    <a:gd name="connsiteX41" fmla="*/ 77706 w 2613686"/>
                    <a:gd name="connsiteY41" fmla="*/ 1231776 h 1377671"/>
                    <a:gd name="connsiteX42" fmla="*/ 59726 w 2613686"/>
                    <a:gd name="connsiteY42" fmla="*/ 1286357 h 1377671"/>
                    <a:gd name="connsiteX43" fmla="*/ 0 w 2613686"/>
                    <a:gd name="connsiteY43" fmla="*/ 1377671 h 1377671"/>
                    <a:gd name="connsiteX0" fmla="*/ 2613686 w 2613686"/>
                    <a:gd name="connsiteY0" fmla="*/ 0 h 1377671"/>
                    <a:gd name="connsiteX1" fmla="*/ 2367495 w 2613686"/>
                    <a:gd name="connsiteY1" fmla="*/ 190408 h 1377671"/>
                    <a:gd name="connsiteX2" fmla="*/ 2284531 w 2613686"/>
                    <a:gd name="connsiteY2" fmla="*/ 222130 h 1377671"/>
                    <a:gd name="connsiteX3" fmla="*/ 2230848 w 2613686"/>
                    <a:gd name="connsiteY3" fmla="*/ 183088 h 1377671"/>
                    <a:gd name="connsiteX4" fmla="*/ 1962436 w 2613686"/>
                    <a:gd name="connsiteY4" fmla="*/ 185530 h 1377671"/>
                    <a:gd name="connsiteX5" fmla="*/ 1852631 w 2613686"/>
                    <a:gd name="connsiteY5" fmla="*/ 244091 h 1377671"/>
                    <a:gd name="connsiteX6" fmla="*/ 1786747 w 2613686"/>
                    <a:gd name="connsiteY6" fmla="*/ 297774 h 1377671"/>
                    <a:gd name="connsiteX7" fmla="*/ 1745266 w 2613686"/>
                    <a:gd name="connsiteY7" fmla="*/ 305094 h 1377671"/>
                    <a:gd name="connsiteX8" fmla="*/ 1720864 w 2613686"/>
                    <a:gd name="connsiteY8" fmla="*/ 266052 h 1377671"/>
                    <a:gd name="connsiteX9" fmla="*/ 1672062 w 2613686"/>
                    <a:gd name="connsiteY9" fmla="*/ 229450 h 1377671"/>
                    <a:gd name="connsiteX10" fmla="*/ 1650101 w 2613686"/>
                    <a:gd name="connsiteY10" fmla="*/ 256292 h 1377671"/>
                    <a:gd name="connsiteX11" fmla="*/ 1620820 w 2613686"/>
                    <a:gd name="connsiteY11" fmla="*/ 251411 h 1377671"/>
                    <a:gd name="connsiteX12" fmla="*/ 1591538 w 2613686"/>
                    <a:gd name="connsiteY12" fmla="*/ 219690 h 1377671"/>
                    <a:gd name="connsiteX13" fmla="*/ 1558425 w 2613686"/>
                    <a:gd name="connsiteY13" fmla="*/ 212194 h 1377671"/>
                    <a:gd name="connsiteX14" fmla="*/ 1500505 w 2613686"/>
                    <a:gd name="connsiteY14" fmla="*/ 199695 h 1377671"/>
                    <a:gd name="connsiteX15" fmla="*/ 1464653 w 2613686"/>
                    <a:gd name="connsiteY15" fmla="*/ 205050 h 1377671"/>
                    <a:gd name="connsiteX16" fmla="*/ 1367048 w 2613686"/>
                    <a:gd name="connsiteY16" fmla="*/ 278251 h 1377671"/>
                    <a:gd name="connsiteX17" fmla="*/ 1315386 w 2613686"/>
                    <a:gd name="connsiteY17" fmla="*/ 306828 h 1377671"/>
                    <a:gd name="connsiteX18" fmla="*/ 1195406 w 2613686"/>
                    <a:gd name="connsiteY18" fmla="*/ 330176 h 1377671"/>
                    <a:gd name="connsiteX19" fmla="*/ 1134745 w 2613686"/>
                    <a:gd name="connsiteY19" fmla="*/ 330775 h 1377671"/>
                    <a:gd name="connsiteX20" fmla="*/ 1111885 w 2613686"/>
                    <a:gd name="connsiteY20" fmla="*/ 346015 h 1377671"/>
                    <a:gd name="connsiteX21" fmla="*/ 1055806 w 2613686"/>
                    <a:gd name="connsiteY21" fmla="*/ 382873 h 1377671"/>
                    <a:gd name="connsiteX22" fmla="*/ 999125 w 2613686"/>
                    <a:gd name="connsiteY22" fmla="*/ 469776 h 1377671"/>
                    <a:gd name="connsiteX23" fmla="*/ 952465 w 2613686"/>
                    <a:gd name="connsiteY23" fmla="*/ 558434 h 1377671"/>
                    <a:gd name="connsiteX24" fmla="*/ 912224 w 2613686"/>
                    <a:gd name="connsiteY24" fmla="*/ 633435 h 1377671"/>
                    <a:gd name="connsiteX25" fmla="*/ 860425 w 2613686"/>
                    <a:gd name="connsiteY25" fmla="*/ 688616 h 1377671"/>
                    <a:gd name="connsiteX26" fmla="*/ 814705 w 2613686"/>
                    <a:gd name="connsiteY26" fmla="*/ 711775 h 1377671"/>
                    <a:gd name="connsiteX27" fmla="*/ 742828 w 2613686"/>
                    <a:gd name="connsiteY27" fmla="*/ 690714 h 1377671"/>
                    <a:gd name="connsiteX28" fmla="*/ 639445 w 2613686"/>
                    <a:gd name="connsiteY28" fmla="*/ 727015 h 1377671"/>
                    <a:gd name="connsiteX29" fmla="*/ 582467 w 2613686"/>
                    <a:gd name="connsiteY29" fmla="*/ 749276 h 1377671"/>
                    <a:gd name="connsiteX30" fmla="*/ 532765 w 2613686"/>
                    <a:gd name="connsiteY30" fmla="*/ 771537 h 1377671"/>
                    <a:gd name="connsiteX31" fmla="*/ 480233 w 2613686"/>
                    <a:gd name="connsiteY31" fmla="*/ 808695 h 1377671"/>
                    <a:gd name="connsiteX32" fmla="*/ 432973 w 2613686"/>
                    <a:gd name="connsiteY32" fmla="*/ 858097 h 1377671"/>
                    <a:gd name="connsiteX33" fmla="*/ 402027 w 2613686"/>
                    <a:gd name="connsiteY33" fmla="*/ 915075 h 1377671"/>
                    <a:gd name="connsiteX34" fmla="*/ 365125 w 2613686"/>
                    <a:gd name="connsiteY34" fmla="*/ 940375 h 1377671"/>
                    <a:gd name="connsiteX35" fmla="*/ 357505 w 2613686"/>
                    <a:gd name="connsiteY35" fmla="*/ 963235 h 1377671"/>
                    <a:gd name="connsiteX36" fmla="*/ 334645 w 2613686"/>
                    <a:gd name="connsiteY36" fmla="*/ 978475 h 1377671"/>
                    <a:gd name="connsiteX37" fmla="*/ 307205 w 2613686"/>
                    <a:gd name="connsiteY37" fmla="*/ 1033056 h 1377671"/>
                    <a:gd name="connsiteX38" fmla="*/ 265166 w 2613686"/>
                    <a:gd name="connsiteY38" fmla="*/ 1039136 h 1377671"/>
                    <a:gd name="connsiteX39" fmla="*/ 198427 w 2613686"/>
                    <a:gd name="connsiteY39" fmla="*/ 1092775 h 1377671"/>
                    <a:gd name="connsiteX40" fmla="*/ 123125 w 2613686"/>
                    <a:gd name="connsiteY40" fmla="*/ 1156476 h 1377671"/>
                    <a:gd name="connsiteX41" fmla="*/ 98425 w 2613686"/>
                    <a:gd name="connsiteY41" fmla="*/ 1199455 h 1377671"/>
                    <a:gd name="connsiteX42" fmla="*/ 77706 w 2613686"/>
                    <a:gd name="connsiteY42" fmla="*/ 1231776 h 1377671"/>
                    <a:gd name="connsiteX43" fmla="*/ 59726 w 2613686"/>
                    <a:gd name="connsiteY43" fmla="*/ 1286357 h 1377671"/>
                    <a:gd name="connsiteX44" fmla="*/ 0 w 2613686"/>
                    <a:gd name="connsiteY44" fmla="*/ 1377671 h 1377671"/>
                    <a:gd name="connsiteX0" fmla="*/ 2613686 w 2613686"/>
                    <a:gd name="connsiteY0" fmla="*/ 0 h 1377671"/>
                    <a:gd name="connsiteX1" fmla="*/ 2367495 w 2613686"/>
                    <a:gd name="connsiteY1" fmla="*/ 190408 h 1377671"/>
                    <a:gd name="connsiteX2" fmla="*/ 2284531 w 2613686"/>
                    <a:gd name="connsiteY2" fmla="*/ 222130 h 1377671"/>
                    <a:gd name="connsiteX3" fmla="*/ 2265010 w 2613686"/>
                    <a:gd name="connsiteY3" fmla="*/ 200169 h 1377671"/>
                    <a:gd name="connsiteX4" fmla="*/ 2230848 w 2613686"/>
                    <a:gd name="connsiteY4" fmla="*/ 183088 h 1377671"/>
                    <a:gd name="connsiteX5" fmla="*/ 1962436 w 2613686"/>
                    <a:gd name="connsiteY5" fmla="*/ 185530 h 1377671"/>
                    <a:gd name="connsiteX6" fmla="*/ 1852631 w 2613686"/>
                    <a:gd name="connsiteY6" fmla="*/ 244091 h 1377671"/>
                    <a:gd name="connsiteX7" fmla="*/ 1786747 w 2613686"/>
                    <a:gd name="connsiteY7" fmla="*/ 297774 h 1377671"/>
                    <a:gd name="connsiteX8" fmla="*/ 1745266 w 2613686"/>
                    <a:gd name="connsiteY8" fmla="*/ 305094 h 1377671"/>
                    <a:gd name="connsiteX9" fmla="*/ 1720864 w 2613686"/>
                    <a:gd name="connsiteY9" fmla="*/ 266052 h 1377671"/>
                    <a:gd name="connsiteX10" fmla="*/ 1672062 w 2613686"/>
                    <a:gd name="connsiteY10" fmla="*/ 229450 h 1377671"/>
                    <a:gd name="connsiteX11" fmla="*/ 1650101 w 2613686"/>
                    <a:gd name="connsiteY11" fmla="*/ 256292 h 1377671"/>
                    <a:gd name="connsiteX12" fmla="*/ 1620820 w 2613686"/>
                    <a:gd name="connsiteY12" fmla="*/ 251411 h 1377671"/>
                    <a:gd name="connsiteX13" fmla="*/ 1591538 w 2613686"/>
                    <a:gd name="connsiteY13" fmla="*/ 219690 h 1377671"/>
                    <a:gd name="connsiteX14" fmla="*/ 1558425 w 2613686"/>
                    <a:gd name="connsiteY14" fmla="*/ 212194 h 1377671"/>
                    <a:gd name="connsiteX15" fmla="*/ 1500505 w 2613686"/>
                    <a:gd name="connsiteY15" fmla="*/ 199695 h 1377671"/>
                    <a:gd name="connsiteX16" fmla="*/ 1464653 w 2613686"/>
                    <a:gd name="connsiteY16" fmla="*/ 205050 h 1377671"/>
                    <a:gd name="connsiteX17" fmla="*/ 1367048 w 2613686"/>
                    <a:gd name="connsiteY17" fmla="*/ 278251 h 1377671"/>
                    <a:gd name="connsiteX18" fmla="*/ 1315386 w 2613686"/>
                    <a:gd name="connsiteY18" fmla="*/ 306828 h 1377671"/>
                    <a:gd name="connsiteX19" fmla="*/ 1195406 w 2613686"/>
                    <a:gd name="connsiteY19" fmla="*/ 330176 h 1377671"/>
                    <a:gd name="connsiteX20" fmla="*/ 1134745 w 2613686"/>
                    <a:gd name="connsiteY20" fmla="*/ 330775 h 1377671"/>
                    <a:gd name="connsiteX21" fmla="*/ 1111885 w 2613686"/>
                    <a:gd name="connsiteY21" fmla="*/ 346015 h 1377671"/>
                    <a:gd name="connsiteX22" fmla="*/ 1055806 w 2613686"/>
                    <a:gd name="connsiteY22" fmla="*/ 382873 h 1377671"/>
                    <a:gd name="connsiteX23" fmla="*/ 999125 w 2613686"/>
                    <a:gd name="connsiteY23" fmla="*/ 469776 h 1377671"/>
                    <a:gd name="connsiteX24" fmla="*/ 952465 w 2613686"/>
                    <a:gd name="connsiteY24" fmla="*/ 558434 h 1377671"/>
                    <a:gd name="connsiteX25" fmla="*/ 912224 w 2613686"/>
                    <a:gd name="connsiteY25" fmla="*/ 633435 h 1377671"/>
                    <a:gd name="connsiteX26" fmla="*/ 860425 w 2613686"/>
                    <a:gd name="connsiteY26" fmla="*/ 688616 h 1377671"/>
                    <a:gd name="connsiteX27" fmla="*/ 814705 w 2613686"/>
                    <a:gd name="connsiteY27" fmla="*/ 711775 h 1377671"/>
                    <a:gd name="connsiteX28" fmla="*/ 742828 w 2613686"/>
                    <a:gd name="connsiteY28" fmla="*/ 690714 h 1377671"/>
                    <a:gd name="connsiteX29" fmla="*/ 639445 w 2613686"/>
                    <a:gd name="connsiteY29" fmla="*/ 727015 h 1377671"/>
                    <a:gd name="connsiteX30" fmla="*/ 582467 w 2613686"/>
                    <a:gd name="connsiteY30" fmla="*/ 749276 h 1377671"/>
                    <a:gd name="connsiteX31" fmla="*/ 532765 w 2613686"/>
                    <a:gd name="connsiteY31" fmla="*/ 771537 h 1377671"/>
                    <a:gd name="connsiteX32" fmla="*/ 480233 w 2613686"/>
                    <a:gd name="connsiteY32" fmla="*/ 808695 h 1377671"/>
                    <a:gd name="connsiteX33" fmla="*/ 432973 w 2613686"/>
                    <a:gd name="connsiteY33" fmla="*/ 858097 h 1377671"/>
                    <a:gd name="connsiteX34" fmla="*/ 402027 w 2613686"/>
                    <a:gd name="connsiteY34" fmla="*/ 915075 h 1377671"/>
                    <a:gd name="connsiteX35" fmla="*/ 365125 w 2613686"/>
                    <a:gd name="connsiteY35" fmla="*/ 940375 h 1377671"/>
                    <a:gd name="connsiteX36" fmla="*/ 357505 w 2613686"/>
                    <a:gd name="connsiteY36" fmla="*/ 963235 h 1377671"/>
                    <a:gd name="connsiteX37" fmla="*/ 334645 w 2613686"/>
                    <a:gd name="connsiteY37" fmla="*/ 978475 h 1377671"/>
                    <a:gd name="connsiteX38" fmla="*/ 307205 w 2613686"/>
                    <a:gd name="connsiteY38" fmla="*/ 1033056 h 1377671"/>
                    <a:gd name="connsiteX39" fmla="*/ 265166 w 2613686"/>
                    <a:gd name="connsiteY39" fmla="*/ 1039136 h 1377671"/>
                    <a:gd name="connsiteX40" fmla="*/ 198427 w 2613686"/>
                    <a:gd name="connsiteY40" fmla="*/ 1092775 h 1377671"/>
                    <a:gd name="connsiteX41" fmla="*/ 123125 w 2613686"/>
                    <a:gd name="connsiteY41" fmla="*/ 1156476 h 1377671"/>
                    <a:gd name="connsiteX42" fmla="*/ 98425 w 2613686"/>
                    <a:gd name="connsiteY42" fmla="*/ 1199455 h 1377671"/>
                    <a:gd name="connsiteX43" fmla="*/ 77706 w 2613686"/>
                    <a:gd name="connsiteY43" fmla="*/ 1231776 h 1377671"/>
                    <a:gd name="connsiteX44" fmla="*/ 59726 w 2613686"/>
                    <a:gd name="connsiteY44" fmla="*/ 1286357 h 1377671"/>
                    <a:gd name="connsiteX45" fmla="*/ 0 w 2613686"/>
                    <a:gd name="connsiteY45" fmla="*/ 1377671 h 1377671"/>
                    <a:gd name="connsiteX0" fmla="*/ 2613686 w 2613686"/>
                    <a:gd name="connsiteY0" fmla="*/ 0 h 1377671"/>
                    <a:gd name="connsiteX1" fmla="*/ 2367495 w 2613686"/>
                    <a:gd name="connsiteY1" fmla="*/ 190408 h 1377671"/>
                    <a:gd name="connsiteX2" fmla="*/ 2284531 w 2613686"/>
                    <a:gd name="connsiteY2" fmla="*/ 222130 h 1377671"/>
                    <a:gd name="connsiteX3" fmla="*/ 2265010 w 2613686"/>
                    <a:gd name="connsiteY3" fmla="*/ 200169 h 1377671"/>
                    <a:gd name="connsiteX4" fmla="*/ 2216208 w 2613686"/>
                    <a:gd name="connsiteY4" fmla="*/ 183088 h 1377671"/>
                    <a:gd name="connsiteX5" fmla="*/ 1962436 w 2613686"/>
                    <a:gd name="connsiteY5" fmla="*/ 185530 h 1377671"/>
                    <a:gd name="connsiteX6" fmla="*/ 1852631 w 2613686"/>
                    <a:gd name="connsiteY6" fmla="*/ 244091 h 1377671"/>
                    <a:gd name="connsiteX7" fmla="*/ 1786747 w 2613686"/>
                    <a:gd name="connsiteY7" fmla="*/ 297774 h 1377671"/>
                    <a:gd name="connsiteX8" fmla="*/ 1745266 w 2613686"/>
                    <a:gd name="connsiteY8" fmla="*/ 305094 h 1377671"/>
                    <a:gd name="connsiteX9" fmla="*/ 1720864 w 2613686"/>
                    <a:gd name="connsiteY9" fmla="*/ 266052 h 1377671"/>
                    <a:gd name="connsiteX10" fmla="*/ 1672062 w 2613686"/>
                    <a:gd name="connsiteY10" fmla="*/ 229450 h 1377671"/>
                    <a:gd name="connsiteX11" fmla="*/ 1650101 w 2613686"/>
                    <a:gd name="connsiteY11" fmla="*/ 256292 h 1377671"/>
                    <a:gd name="connsiteX12" fmla="*/ 1620820 w 2613686"/>
                    <a:gd name="connsiteY12" fmla="*/ 251411 h 1377671"/>
                    <a:gd name="connsiteX13" fmla="*/ 1591538 w 2613686"/>
                    <a:gd name="connsiteY13" fmla="*/ 219690 h 1377671"/>
                    <a:gd name="connsiteX14" fmla="*/ 1558425 w 2613686"/>
                    <a:gd name="connsiteY14" fmla="*/ 212194 h 1377671"/>
                    <a:gd name="connsiteX15" fmla="*/ 1500505 w 2613686"/>
                    <a:gd name="connsiteY15" fmla="*/ 199695 h 1377671"/>
                    <a:gd name="connsiteX16" fmla="*/ 1464653 w 2613686"/>
                    <a:gd name="connsiteY16" fmla="*/ 205050 h 1377671"/>
                    <a:gd name="connsiteX17" fmla="*/ 1367048 w 2613686"/>
                    <a:gd name="connsiteY17" fmla="*/ 278251 h 1377671"/>
                    <a:gd name="connsiteX18" fmla="*/ 1315386 w 2613686"/>
                    <a:gd name="connsiteY18" fmla="*/ 306828 h 1377671"/>
                    <a:gd name="connsiteX19" fmla="*/ 1195406 w 2613686"/>
                    <a:gd name="connsiteY19" fmla="*/ 330176 h 1377671"/>
                    <a:gd name="connsiteX20" fmla="*/ 1134745 w 2613686"/>
                    <a:gd name="connsiteY20" fmla="*/ 330775 h 1377671"/>
                    <a:gd name="connsiteX21" fmla="*/ 1111885 w 2613686"/>
                    <a:gd name="connsiteY21" fmla="*/ 346015 h 1377671"/>
                    <a:gd name="connsiteX22" fmla="*/ 1055806 w 2613686"/>
                    <a:gd name="connsiteY22" fmla="*/ 382873 h 1377671"/>
                    <a:gd name="connsiteX23" fmla="*/ 999125 w 2613686"/>
                    <a:gd name="connsiteY23" fmla="*/ 469776 h 1377671"/>
                    <a:gd name="connsiteX24" fmla="*/ 952465 w 2613686"/>
                    <a:gd name="connsiteY24" fmla="*/ 558434 h 1377671"/>
                    <a:gd name="connsiteX25" fmla="*/ 912224 w 2613686"/>
                    <a:gd name="connsiteY25" fmla="*/ 633435 h 1377671"/>
                    <a:gd name="connsiteX26" fmla="*/ 860425 w 2613686"/>
                    <a:gd name="connsiteY26" fmla="*/ 688616 h 1377671"/>
                    <a:gd name="connsiteX27" fmla="*/ 814705 w 2613686"/>
                    <a:gd name="connsiteY27" fmla="*/ 711775 h 1377671"/>
                    <a:gd name="connsiteX28" fmla="*/ 742828 w 2613686"/>
                    <a:gd name="connsiteY28" fmla="*/ 690714 h 1377671"/>
                    <a:gd name="connsiteX29" fmla="*/ 639445 w 2613686"/>
                    <a:gd name="connsiteY29" fmla="*/ 727015 h 1377671"/>
                    <a:gd name="connsiteX30" fmla="*/ 582467 w 2613686"/>
                    <a:gd name="connsiteY30" fmla="*/ 749276 h 1377671"/>
                    <a:gd name="connsiteX31" fmla="*/ 532765 w 2613686"/>
                    <a:gd name="connsiteY31" fmla="*/ 771537 h 1377671"/>
                    <a:gd name="connsiteX32" fmla="*/ 480233 w 2613686"/>
                    <a:gd name="connsiteY32" fmla="*/ 808695 h 1377671"/>
                    <a:gd name="connsiteX33" fmla="*/ 432973 w 2613686"/>
                    <a:gd name="connsiteY33" fmla="*/ 858097 h 1377671"/>
                    <a:gd name="connsiteX34" fmla="*/ 402027 w 2613686"/>
                    <a:gd name="connsiteY34" fmla="*/ 915075 h 1377671"/>
                    <a:gd name="connsiteX35" fmla="*/ 365125 w 2613686"/>
                    <a:gd name="connsiteY35" fmla="*/ 940375 h 1377671"/>
                    <a:gd name="connsiteX36" fmla="*/ 357505 w 2613686"/>
                    <a:gd name="connsiteY36" fmla="*/ 963235 h 1377671"/>
                    <a:gd name="connsiteX37" fmla="*/ 334645 w 2613686"/>
                    <a:gd name="connsiteY37" fmla="*/ 978475 h 1377671"/>
                    <a:gd name="connsiteX38" fmla="*/ 307205 w 2613686"/>
                    <a:gd name="connsiteY38" fmla="*/ 1033056 h 1377671"/>
                    <a:gd name="connsiteX39" fmla="*/ 265166 w 2613686"/>
                    <a:gd name="connsiteY39" fmla="*/ 1039136 h 1377671"/>
                    <a:gd name="connsiteX40" fmla="*/ 198427 w 2613686"/>
                    <a:gd name="connsiteY40" fmla="*/ 1092775 h 1377671"/>
                    <a:gd name="connsiteX41" fmla="*/ 123125 w 2613686"/>
                    <a:gd name="connsiteY41" fmla="*/ 1156476 h 1377671"/>
                    <a:gd name="connsiteX42" fmla="*/ 98425 w 2613686"/>
                    <a:gd name="connsiteY42" fmla="*/ 1199455 h 1377671"/>
                    <a:gd name="connsiteX43" fmla="*/ 77706 w 2613686"/>
                    <a:gd name="connsiteY43" fmla="*/ 1231776 h 1377671"/>
                    <a:gd name="connsiteX44" fmla="*/ 59726 w 2613686"/>
                    <a:gd name="connsiteY44" fmla="*/ 1286357 h 1377671"/>
                    <a:gd name="connsiteX45" fmla="*/ 0 w 2613686"/>
                    <a:gd name="connsiteY45" fmla="*/ 1377671 h 1377671"/>
                    <a:gd name="connsiteX0" fmla="*/ 2613686 w 2613686"/>
                    <a:gd name="connsiteY0" fmla="*/ 0 h 1377671"/>
                    <a:gd name="connsiteX1" fmla="*/ 2367495 w 2613686"/>
                    <a:gd name="connsiteY1" fmla="*/ 190408 h 1377671"/>
                    <a:gd name="connsiteX2" fmla="*/ 2284531 w 2613686"/>
                    <a:gd name="connsiteY2" fmla="*/ 222130 h 1377671"/>
                    <a:gd name="connsiteX3" fmla="*/ 2265010 w 2613686"/>
                    <a:gd name="connsiteY3" fmla="*/ 200169 h 1377671"/>
                    <a:gd name="connsiteX4" fmla="*/ 2216208 w 2613686"/>
                    <a:gd name="connsiteY4" fmla="*/ 183088 h 1377671"/>
                    <a:gd name="connsiteX5" fmla="*/ 1962436 w 2613686"/>
                    <a:gd name="connsiteY5" fmla="*/ 185530 h 1377671"/>
                    <a:gd name="connsiteX6" fmla="*/ 1852631 w 2613686"/>
                    <a:gd name="connsiteY6" fmla="*/ 244091 h 1377671"/>
                    <a:gd name="connsiteX7" fmla="*/ 1786747 w 2613686"/>
                    <a:gd name="connsiteY7" fmla="*/ 297774 h 1377671"/>
                    <a:gd name="connsiteX8" fmla="*/ 1745266 w 2613686"/>
                    <a:gd name="connsiteY8" fmla="*/ 305094 h 1377671"/>
                    <a:gd name="connsiteX9" fmla="*/ 1720864 w 2613686"/>
                    <a:gd name="connsiteY9" fmla="*/ 266052 h 1377671"/>
                    <a:gd name="connsiteX10" fmla="*/ 1672062 w 2613686"/>
                    <a:gd name="connsiteY10" fmla="*/ 229450 h 1377671"/>
                    <a:gd name="connsiteX11" fmla="*/ 1650101 w 2613686"/>
                    <a:gd name="connsiteY11" fmla="*/ 256292 h 1377671"/>
                    <a:gd name="connsiteX12" fmla="*/ 1620820 w 2613686"/>
                    <a:gd name="connsiteY12" fmla="*/ 251411 h 1377671"/>
                    <a:gd name="connsiteX13" fmla="*/ 1591538 w 2613686"/>
                    <a:gd name="connsiteY13" fmla="*/ 219690 h 1377671"/>
                    <a:gd name="connsiteX14" fmla="*/ 1558425 w 2613686"/>
                    <a:gd name="connsiteY14" fmla="*/ 212194 h 1377671"/>
                    <a:gd name="connsiteX15" fmla="*/ 1500505 w 2613686"/>
                    <a:gd name="connsiteY15" fmla="*/ 199695 h 1377671"/>
                    <a:gd name="connsiteX16" fmla="*/ 1464653 w 2613686"/>
                    <a:gd name="connsiteY16" fmla="*/ 205050 h 1377671"/>
                    <a:gd name="connsiteX17" fmla="*/ 1367048 w 2613686"/>
                    <a:gd name="connsiteY17" fmla="*/ 278251 h 1377671"/>
                    <a:gd name="connsiteX18" fmla="*/ 1315386 w 2613686"/>
                    <a:gd name="connsiteY18" fmla="*/ 306828 h 1377671"/>
                    <a:gd name="connsiteX19" fmla="*/ 1195406 w 2613686"/>
                    <a:gd name="connsiteY19" fmla="*/ 330176 h 1377671"/>
                    <a:gd name="connsiteX20" fmla="*/ 1134745 w 2613686"/>
                    <a:gd name="connsiteY20" fmla="*/ 330775 h 1377671"/>
                    <a:gd name="connsiteX21" fmla="*/ 1111885 w 2613686"/>
                    <a:gd name="connsiteY21" fmla="*/ 346015 h 1377671"/>
                    <a:gd name="connsiteX22" fmla="*/ 1055806 w 2613686"/>
                    <a:gd name="connsiteY22" fmla="*/ 382873 h 1377671"/>
                    <a:gd name="connsiteX23" fmla="*/ 999125 w 2613686"/>
                    <a:gd name="connsiteY23" fmla="*/ 469776 h 1377671"/>
                    <a:gd name="connsiteX24" fmla="*/ 952465 w 2613686"/>
                    <a:gd name="connsiteY24" fmla="*/ 558434 h 1377671"/>
                    <a:gd name="connsiteX25" fmla="*/ 912224 w 2613686"/>
                    <a:gd name="connsiteY25" fmla="*/ 633435 h 1377671"/>
                    <a:gd name="connsiteX26" fmla="*/ 860425 w 2613686"/>
                    <a:gd name="connsiteY26" fmla="*/ 688616 h 1377671"/>
                    <a:gd name="connsiteX27" fmla="*/ 814705 w 2613686"/>
                    <a:gd name="connsiteY27" fmla="*/ 711775 h 1377671"/>
                    <a:gd name="connsiteX28" fmla="*/ 742828 w 2613686"/>
                    <a:gd name="connsiteY28" fmla="*/ 690714 h 1377671"/>
                    <a:gd name="connsiteX29" fmla="*/ 639445 w 2613686"/>
                    <a:gd name="connsiteY29" fmla="*/ 727015 h 1377671"/>
                    <a:gd name="connsiteX30" fmla="*/ 582467 w 2613686"/>
                    <a:gd name="connsiteY30" fmla="*/ 749276 h 1377671"/>
                    <a:gd name="connsiteX31" fmla="*/ 532765 w 2613686"/>
                    <a:gd name="connsiteY31" fmla="*/ 771537 h 1377671"/>
                    <a:gd name="connsiteX32" fmla="*/ 480233 w 2613686"/>
                    <a:gd name="connsiteY32" fmla="*/ 808695 h 1377671"/>
                    <a:gd name="connsiteX33" fmla="*/ 432973 w 2613686"/>
                    <a:gd name="connsiteY33" fmla="*/ 858097 h 1377671"/>
                    <a:gd name="connsiteX34" fmla="*/ 402027 w 2613686"/>
                    <a:gd name="connsiteY34" fmla="*/ 915075 h 1377671"/>
                    <a:gd name="connsiteX35" fmla="*/ 365125 w 2613686"/>
                    <a:gd name="connsiteY35" fmla="*/ 940375 h 1377671"/>
                    <a:gd name="connsiteX36" fmla="*/ 357505 w 2613686"/>
                    <a:gd name="connsiteY36" fmla="*/ 963235 h 1377671"/>
                    <a:gd name="connsiteX37" fmla="*/ 334645 w 2613686"/>
                    <a:gd name="connsiteY37" fmla="*/ 978475 h 1377671"/>
                    <a:gd name="connsiteX38" fmla="*/ 307205 w 2613686"/>
                    <a:gd name="connsiteY38" fmla="*/ 1033056 h 1377671"/>
                    <a:gd name="connsiteX39" fmla="*/ 265166 w 2613686"/>
                    <a:gd name="connsiteY39" fmla="*/ 1039136 h 1377671"/>
                    <a:gd name="connsiteX40" fmla="*/ 198427 w 2613686"/>
                    <a:gd name="connsiteY40" fmla="*/ 1092775 h 1377671"/>
                    <a:gd name="connsiteX41" fmla="*/ 123125 w 2613686"/>
                    <a:gd name="connsiteY41" fmla="*/ 1156476 h 1377671"/>
                    <a:gd name="connsiteX42" fmla="*/ 98425 w 2613686"/>
                    <a:gd name="connsiteY42" fmla="*/ 1199455 h 1377671"/>
                    <a:gd name="connsiteX43" fmla="*/ 77706 w 2613686"/>
                    <a:gd name="connsiteY43" fmla="*/ 1231776 h 1377671"/>
                    <a:gd name="connsiteX44" fmla="*/ 59726 w 2613686"/>
                    <a:gd name="connsiteY44" fmla="*/ 1286357 h 1377671"/>
                    <a:gd name="connsiteX45" fmla="*/ 0 w 2613686"/>
                    <a:gd name="connsiteY45" fmla="*/ 1377671 h 1377671"/>
                    <a:gd name="connsiteX0" fmla="*/ 2613686 w 2613686"/>
                    <a:gd name="connsiteY0" fmla="*/ 0 h 1377671"/>
                    <a:gd name="connsiteX1" fmla="*/ 2367495 w 2613686"/>
                    <a:gd name="connsiteY1" fmla="*/ 190408 h 1377671"/>
                    <a:gd name="connsiteX2" fmla="*/ 2284531 w 2613686"/>
                    <a:gd name="connsiteY2" fmla="*/ 222130 h 1377671"/>
                    <a:gd name="connsiteX3" fmla="*/ 2265010 w 2613686"/>
                    <a:gd name="connsiteY3" fmla="*/ 200169 h 1377671"/>
                    <a:gd name="connsiteX4" fmla="*/ 2216208 w 2613686"/>
                    <a:gd name="connsiteY4" fmla="*/ 183088 h 1377671"/>
                    <a:gd name="connsiteX5" fmla="*/ 2152764 w 2613686"/>
                    <a:gd name="connsiteY5" fmla="*/ 200169 h 1377671"/>
                    <a:gd name="connsiteX6" fmla="*/ 1962436 w 2613686"/>
                    <a:gd name="connsiteY6" fmla="*/ 185530 h 1377671"/>
                    <a:gd name="connsiteX7" fmla="*/ 1852631 w 2613686"/>
                    <a:gd name="connsiteY7" fmla="*/ 244091 h 1377671"/>
                    <a:gd name="connsiteX8" fmla="*/ 1786747 w 2613686"/>
                    <a:gd name="connsiteY8" fmla="*/ 297774 h 1377671"/>
                    <a:gd name="connsiteX9" fmla="*/ 1745266 w 2613686"/>
                    <a:gd name="connsiteY9" fmla="*/ 305094 h 1377671"/>
                    <a:gd name="connsiteX10" fmla="*/ 1720864 w 2613686"/>
                    <a:gd name="connsiteY10" fmla="*/ 266052 h 1377671"/>
                    <a:gd name="connsiteX11" fmla="*/ 1672062 w 2613686"/>
                    <a:gd name="connsiteY11" fmla="*/ 229450 h 1377671"/>
                    <a:gd name="connsiteX12" fmla="*/ 1650101 w 2613686"/>
                    <a:gd name="connsiteY12" fmla="*/ 256292 h 1377671"/>
                    <a:gd name="connsiteX13" fmla="*/ 1620820 w 2613686"/>
                    <a:gd name="connsiteY13" fmla="*/ 251411 h 1377671"/>
                    <a:gd name="connsiteX14" fmla="*/ 1591538 w 2613686"/>
                    <a:gd name="connsiteY14" fmla="*/ 219690 h 1377671"/>
                    <a:gd name="connsiteX15" fmla="*/ 1558425 w 2613686"/>
                    <a:gd name="connsiteY15" fmla="*/ 212194 h 1377671"/>
                    <a:gd name="connsiteX16" fmla="*/ 1500505 w 2613686"/>
                    <a:gd name="connsiteY16" fmla="*/ 199695 h 1377671"/>
                    <a:gd name="connsiteX17" fmla="*/ 1464653 w 2613686"/>
                    <a:gd name="connsiteY17" fmla="*/ 205050 h 1377671"/>
                    <a:gd name="connsiteX18" fmla="*/ 1367048 w 2613686"/>
                    <a:gd name="connsiteY18" fmla="*/ 278251 h 1377671"/>
                    <a:gd name="connsiteX19" fmla="*/ 1315386 w 2613686"/>
                    <a:gd name="connsiteY19" fmla="*/ 306828 h 1377671"/>
                    <a:gd name="connsiteX20" fmla="*/ 1195406 w 2613686"/>
                    <a:gd name="connsiteY20" fmla="*/ 330176 h 1377671"/>
                    <a:gd name="connsiteX21" fmla="*/ 1134745 w 2613686"/>
                    <a:gd name="connsiteY21" fmla="*/ 330775 h 1377671"/>
                    <a:gd name="connsiteX22" fmla="*/ 1111885 w 2613686"/>
                    <a:gd name="connsiteY22" fmla="*/ 346015 h 1377671"/>
                    <a:gd name="connsiteX23" fmla="*/ 1055806 w 2613686"/>
                    <a:gd name="connsiteY23" fmla="*/ 382873 h 1377671"/>
                    <a:gd name="connsiteX24" fmla="*/ 999125 w 2613686"/>
                    <a:gd name="connsiteY24" fmla="*/ 469776 h 1377671"/>
                    <a:gd name="connsiteX25" fmla="*/ 952465 w 2613686"/>
                    <a:gd name="connsiteY25" fmla="*/ 558434 h 1377671"/>
                    <a:gd name="connsiteX26" fmla="*/ 912224 w 2613686"/>
                    <a:gd name="connsiteY26" fmla="*/ 633435 h 1377671"/>
                    <a:gd name="connsiteX27" fmla="*/ 860425 w 2613686"/>
                    <a:gd name="connsiteY27" fmla="*/ 688616 h 1377671"/>
                    <a:gd name="connsiteX28" fmla="*/ 814705 w 2613686"/>
                    <a:gd name="connsiteY28" fmla="*/ 711775 h 1377671"/>
                    <a:gd name="connsiteX29" fmla="*/ 742828 w 2613686"/>
                    <a:gd name="connsiteY29" fmla="*/ 690714 h 1377671"/>
                    <a:gd name="connsiteX30" fmla="*/ 639445 w 2613686"/>
                    <a:gd name="connsiteY30" fmla="*/ 727015 h 1377671"/>
                    <a:gd name="connsiteX31" fmla="*/ 582467 w 2613686"/>
                    <a:gd name="connsiteY31" fmla="*/ 749276 h 1377671"/>
                    <a:gd name="connsiteX32" fmla="*/ 532765 w 2613686"/>
                    <a:gd name="connsiteY32" fmla="*/ 771537 h 1377671"/>
                    <a:gd name="connsiteX33" fmla="*/ 480233 w 2613686"/>
                    <a:gd name="connsiteY33" fmla="*/ 808695 h 1377671"/>
                    <a:gd name="connsiteX34" fmla="*/ 432973 w 2613686"/>
                    <a:gd name="connsiteY34" fmla="*/ 858097 h 1377671"/>
                    <a:gd name="connsiteX35" fmla="*/ 402027 w 2613686"/>
                    <a:gd name="connsiteY35" fmla="*/ 915075 h 1377671"/>
                    <a:gd name="connsiteX36" fmla="*/ 365125 w 2613686"/>
                    <a:gd name="connsiteY36" fmla="*/ 940375 h 1377671"/>
                    <a:gd name="connsiteX37" fmla="*/ 357505 w 2613686"/>
                    <a:gd name="connsiteY37" fmla="*/ 963235 h 1377671"/>
                    <a:gd name="connsiteX38" fmla="*/ 334645 w 2613686"/>
                    <a:gd name="connsiteY38" fmla="*/ 978475 h 1377671"/>
                    <a:gd name="connsiteX39" fmla="*/ 307205 w 2613686"/>
                    <a:gd name="connsiteY39" fmla="*/ 1033056 h 1377671"/>
                    <a:gd name="connsiteX40" fmla="*/ 265166 w 2613686"/>
                    <a:gd name="connsiteY40" fmla="*/ 1039136 h 1377671"/>
                    <a:gd name="connsiteX41" fmla="*/ 198427 w 2613686"/>
                    <a:gd name="connsiteY41" fmla="*/ 1092775 h 1377671"/>
                    <a:gd name="connsiteX42" fmla="*/ 123125 w 2613686"/>
                    <a:gd name="connsiteY42" fmla="*/ 1156476 h 1377671"/>
                    <a:gd name="connsiteX43" fmla="*/ 98425 w 2613686"/>
                    <a:gd name="connsiteY43" fmla="*/ 1199455 h 1377671"/>
                    <a:gd name="connsiteX44" fmla="*/ 77706 w 2613686"/>
                    <a:gd name="connsiteY44" fmla="*/ 1231776 h 1377671"/>
                    <a:gd name="connsiteX45" fmla="*/ 59726 w 2613686"/>
                    <a:gd name="connsiteY45" fmla="*/ 1286357 h 1377671"/>
                    <a:gd name="connsiteX46" fmla="*/ 0 w 2613686"/>
                    <a:gd name="connsiteY46" fmla="*/ 1377671 h 1377671"/>
                    <a:gd name="connsiteX0" fmla="*/ 2613686 w 2613686"/>
                    <a:gd name="connsiteY0" fmla="*/ 0 h 1377671"/>
                    <a:gd name="connsiteX1" fmla="*/ 2540743 w 2613686"/>
                    <a:gd name="connsiteY1" fmla="*/ 9840 h 1377671"/>
                    <a:gd name="connsiteX2" fmla="*/ 2367495 w 2613686"/>
                    <a:gd name="connsiteY2" fmla="*/ 190408 h 1377671"/>
                    <a:gd name="connsiteX3" fmla="*/ 2284531 w 2613686"/>
                    <a:gd name="connsiteY3" fmla="*/ 222130 h 1377671"/>
                    <a:gd name="connsiteX4" fmla="*/ 2265010 w 2613686"/>
                    <a:gd name="connsiteY4" fmla="*/ 200169 h 1377671"/>
                    <a:gd name="connsiteX5" fmla="*/ 2216208 w 2613686"/>
                    <a:gd name="connsiteY5" fmla="*/ 183088 h 1377671"/>
                    <a:gd name="connsiteX6" fmla="*/ 2152764 w 2613686"/>
                    <a:gd name="connsiteY6" fmla="*/ 200169 h 1377671"/>
                    <a:gd name="connsiteX7" fmla="*/ 1962436 w 2613686"/>
                    <a:gd name="connsiteY7" fmla="*/ 185530 h 1377671"/>
                    <a:gd name="connsiteX8" fmla="*/ 1852631 w 2613686"/>
                    <a:gd name="connsiteY8" fmla="*/ 244091 h 1377671"/>
                    <a:gd name="connsiteX9" fmla="*/ 1786747 w 2613686"/>
                    <a:gd name="connsiteY9" fmla="*/ 297774 h 1377671"/>
                    <a:gd name="connsiteX10" fmla="*/ 1745266 w 2613686"/>
                    <a:gd name="connsiteY10" fmla="*/ 305094 h 1377671"/>
                    <a:gd name="connsiteX11" fmla="*/ 1720864 w 2613686"/>
                    <a:gd name="connsiteY11" fmla="*/ 266052 h 1377671"/>
                    <a:gd name="connsiteX12" fmla="*/ 1672062 w 2613686"/>
                    <a:gd name="connsiteY12" fmla="*/ 229450 h 1377671"/>
                    <a:gd name="connsiteX13" fmla="*/ 1650101 w 2613686"/>
                    <a:gd name="connsiteY13" fmla="*/ 256292 h 1377671"/>
                    <a:gd name="connsiteX14" fmla="*/ 1620820 w 2613686"/>
                    <a:gd name="connsiteY14" fmla="*/ 251411 h 1377671"/>
                    <a:gd name="connsiteX15" fmla="*/ 1591538 w 2613686"/>
                    <a:gd name="connsiteY15" fmla="*/ 219690 h 1377671"/>
                    <a:gd name="connsiteX16" fmla="*/ 1558425 w 2613686"/>
                    <a:gd name="connsiteY16" fmla="*/ 212194 h 1377671"/>
                    <a:gd name="connsiteX17" fmla="*/ 1500505 w 2613686"/>
                    <a:gd name="connsiteY17" fmla="*/ 199695 h 1377671"/>
                    <a:gd name="connsiteX18" fmla="*/ 1464653 w 2613686"/>
                    <a:gd name="connsiteY18" fmla="*/ 205050 h 1377671"/>
                    <a:gd name="connsiteX19" fmla="*/ 1367048 w 2613686"/>
                    <a:gd name="connsiteY19" fmla="*/ 278251 h 1377671"/>
                    <a:gd name="connsiteX20" fmla="*/ 1315386 w 2613686"/>
                    <a:gd name="connsiteY20" fmla="*/ 306828 h 1377671"/>
                    <a:gd name="connsiteX21" fmla="*/ 1195406 w 2613686"/>
                    <a:gd name="connsiteY21" fmla="*/ 330176 h 1377671"/>
                    <a:gd name="connsiteX22" fmla="*/ 1134745 w 2613686"/>
                    <a:gd name="connsiteY22" fmla="*/ 330775 h 1377671"/>
                    <a:gd name="connsiteX23" fmla="*/ 1111885 w 2613686"/>
                    <a:gd name="connsiteY23" fmla="*/ 346015 h 1377671"/>
                    <a:gd name="connsiteX24" fmla="*/ 1055806 w 2613686"/>
                    <a:gd name="connsiteY24" fmla="*/ 382873 h 1377671"/>
                    <a:gd name="connsiteX25" fmla="*/ 999125 w 2613686"/>
                    <a:gd name="connsiteY25" fmla="*/ 469776 h 1377671"/>
                    <a:gd name="connsiteX26" fmla="*/ 952465 w 2613686"/>
                    <a:gd name="connsiteY26" fmla="*/ 558434 h 1377671"/>
                    <a:gd name="connsiteX27" fmla="*/ 912224 w 2613686"/>
                    <a:gd name="connsiteY27" fmla="*/ 633435 h 1377671"/>
                    <a:gd name="connsiteX28" fmla="*/ 860425 w 2613686"/>
                    <a:gd name="connsiteY28" fmla="*/ 688616 h 1377671"/>
                    <a:gd name="connsiteX29" fmla="*/ 814705 w 2613686"/>
                    <a:gd name="connsiteY29" fmla="*/ 711775 h 1377671"/>
                    <a:gd name="connsiteX30" fmla="*/ 742828 w 2613686"/>
                    <a:gd name="connsiteY30" fmla="*/ 690714 h 1377671"/>
                    <a:gd name="connsiteX31" fmla="*/ 639445 w 2613686"/>
                    <a:gd name="connsiteY31" fmla="*/ 727015 h 1377671"/>
                    <a:gd name="connsiteX32" fmla="*/ 582467 w 2613686"/>
                    <a:gd name="connsiteY32" fmla="*/ 749276 h 1377671"/>
                    <a:gd name="connsiteX33" fmla="*/ 532765 w 2613686"/>
                    <a:gd name="connsiteY33" fmla="*/ 771537 h 1377671"/>
                    <a:gd name="connsiteX34" fmla="*/ 480233 w 2613686"/>
                    <a:gd name="connsiteY34" fmla="*/ 808695 h 1377671"/>
                    <a:gd name="connsiteX35" fmla="*/ 432973 w 2613686"/>
                    <a:gd name="connsiteY35" fmla="*/ 858097 h 1377671"/>
                    <a:gd name="connsiteX36" fmla="*/ 402027 w 2613686"/>
                    <a:gd name="connsiteY36" fmla="*/ 915075 h 1377671"/>
                    <a:gd name="connsiteX37" fmla="*/ 365125 w 2613686"/>
                    <a:gd name="connsiteY37" fmla="*/ 940375 h 1377671"/>
                    <a:gd name="connsiteX38" fmla="*/ 357505 w 2613686"/>
                    <a:gd name="connsiteY38" fmla="*/ 963235 h 1377671"/>
                    <a:gd name="connsiteX39" fmla="*/ 334645 w 2613686"/>
                    <a:gd name="connsiteY39" fmla="*/ 978475 h 1377671"/>
                    <a:gd name="connsiteX40" fmla="*/ 307205 w 2613686"/>
                    <a:gd name="connsiteY40" fmla="*/ 1033056 h 1377671"/>
                    <a:gd name="connsiteX41" fmla="*/ 265166 w 2613686"/>
                    <a:gd name="connsiteY41" fmla="*/ 1039136 h 1377671"/>
                    <a:gd name="connsiteX42" fmla="*/ 198427 w 2613686"/>
                    <a:gd name="connsiteY42" fmla="*/ 1092775 h 1377671"/>
                    <a:gd name="connsiteX43" fmla="*/ 123125 w 2613686"/>
                    <a:gd name="connsiteY43" fmla="*/ 1156476 h 1377671"/>
                    <a:gd name="connsiteX44" fmla="*/ 98425 w 2613686"/>
                    <a:gd name="connsiteY44" fmla="*/ 1199455 h 1377671"/>
                    <a:gd name="connsiteX45" fmla="*/ 77706 w 2613686"/>
                    <a:gd name="connsiteY45" fmla="*/ 1231776 h 1377671"/>
                    <a:gd name="connsiteX46" fmla="*/ 59726 w 2613686"/>
                    <a:gd name="connsiteY46" fmla="*/ 1286357 h 1377671"/>
                    <a:gd name="connsiteX47" fmla="*/ 0 w 2613686"/>
                    <a:gd name="connsiteY47" fmla="*/ 1377671 h 1377671"/>
                    <a:gd name="connsiteX0" fmla="*/ 2613686 w 2613686"/>
                    <a:gd name="connsiteY0" fmla="*/ 0 h 1377671"/>
                    <a:gd name="connsiteX1" fmla="*/ 2540743 w 2613686"/>
                    <a:gd name="connsiteY1" fmla="*/ 9840 h 1377671"/>
                    <a:gd name="connsiteX2" fmla="*/ 2408977 w 2613686"/>
                    <a:gd name="connsiteY2" fmla="*/ 139166 h 1377671"/>
                    <a:gd name="connsiteX3" fmla="*/ 2367495 w 2613686"/>
                    <a:gd name="connsiteY3" fmla="*/ 190408 h 1377671"/>
                    <a:gd name="connsiteX4" fmla="*/ 2284531 w 2613686"/>
                    <a:gd name="connsiteY4" fmla="*/ 222130 h 1377671"/>
                    <a:gd name="connsiteX5" fmla="*/ 2265010 w 2613686"/>
                    <a:gd name="connsiteY5" fmla="*/ 200169 h 1377671"/>
                    <a:gd name="connsiteX6" fmla="*/ 2216208 w 2613686"/>
                    <a:gd name="connsiteY6" fmla="*/ 183088 h 1377671"/>
                    <a:gd name="connsiteX7" fmla="*/ 2152764 w 2613686"/>
                    <a:gd name="connsiteY7" fmla="*/ 200169 h 1377671"/>
                    <a:gd name="connsiteX8" fmla="*/ 1962436 w 2613686"/>
                    <a:gd name="connsiteY8" fmla="*/ 185530 h 1377671"/>
                    <a:gd name="connsiteX9" fmla="*/ 1852631 w 2613686"/>
                    <a:gd name="connsiteY9" fmla="*/ 244091 h 1377671"/>
                    <a:gd name="connsiteX10" fmla="*/ 1786747 w 2613686"/>
                    <a:gd name="connsiteY10" fmla="*/ 297774 h 1377671"/>
                    <a:gd name="connsiteX11" fmla="*/ 1745266 w 2613686"/>
                    <a:gd name="connsiteY11" fmla="*/ 305094 h 1377671"/>
                    <a:gd name="connsiteX12" fmla="*/ 1720864 w 2613686"/>
                    <a:gd name="connsiteY12" fmla="*/ 266052 h 1377671"/>
                    <a:gd name="connsiteX13" fmla="*/ 1672062 w 2613686"/>
                    <a:gd name="connsiteY13" fmla="*/ 229450 h 1377671"/>
                    <a:gd name="connsiteX14" fmla="*/ 1650101 w 2613686"/>
                    <a:gd name="connsiteY14" fmla="*/ 256292 h 1377671"/>
                    <a:gd name="connsiteX15" fmla="*/ 1620820 w 2613686"/>
                    <a:gd name="connsiteY15" fmla="*/ 251411 h 1377671"/>
                    <a:gd name="connsiteX16" fmla="*/ 1591538 w 2613686"/>
                    <a:gd name="connsiteY16" fmla="*/ 219690 h 1377671"/>
                    <a:gd name="connsiteX17" fmla="*/ 1558425 w 2613686"/>
                    <a:gd name="connsiteY17" fmla="*/ 212194 h 1377671"/>
                    <a:gd name="connsiteX18" fmla="*/ 1500505 w 2613686"/>
                    <a:gd name="connsiteY18" fmla="*/ 199695 h 1377671"/>
                    <a:gd name="connsiteX19" fmla="*/ 1464653 w 2613686"/>
                    <a:gd name="connsiteY19" fmla="*/ 205050 h 1377671"/>
                    <a:gd name="connsiteX20" fmla="*/ 1367048 w 2613686"/>
                    <a:gd name="connsiteY20" fmla="*/ 278251 h 1377671"/>
                    <a:gd name="connsiteX21" fmla="*/ 1315386 w 2613686"/>
                    <a:gd name="connsiteY21" fmla="*/ 306828 h 1377671"/>
                    <a:gd name="connsiteX22" fmla="*/ 1195406 w 2613686"/>
                    <a:gd name="connsiteY22" fmla="*/ 330176 h 1377671"/>
                    <a:gd name="connsiteX23" fmla="*/ 1134745 w 2613686"/>
                    <a:gd name="connsiteY23" fmla="*/ 330775 h 1377671"/>
                    <a:gd name="connsiteX24" fmla="*/ 1111885 w 2613686"/>
                    <a:gd name="connsiteY24" fmla="*/ 346015 h 1377671"/>
                    <a:gd name="connsiteX25" fmla="*/ 1055806 w 2613686"/>
                    <a:gd name="connsiteY25" fmla="*/ 382873 h 1377671"/>
                    <a:gd name="connsiteX26" fmla="*/ 999125 w 2613686"/>
                    <a:gd name="connsiteY26" fmla="*/ 469776 h 1377671"/>
                    <a:gd name="connsiteX27" fmla="*/ 952465 w 2613686"/>
                    <a:gd name="connsiteY27" fmla="*/ 558434 h 1377671"/>
                    <a:gd name="connsiteX28" fmla="*/ 912224 w 2613686"/>
                    <a:gd name="connsiteY28" fmla="*/ 633435 h 1377671"/>
                    <a:gd name="connsiteX29" fmla="*/ 860425 w 2613686"/>
                    <a:gd name="connsiteY29" fmla="*/ 688616 h 1377671"/>
                    <a:gd name="connsiteX30" fmla="*/ 814705 w 2613686"/>
                    <a:gd name="connsiteY30" fmla="*/ 711775 h 1377671"/>
                    <a:gd name="connsiteX31" fmla="*/ 742828 w 2613686"/>
                    <a:gd name="connsiteY31" fmla="*/ 690714 h 1377671"/>
                    <a:gd name="connsiteX32" fmla="*/ 639445 w 2613686"/>
                    <a:gd name="connsiteY32" fmla="*/ 727015 h 1377671"/>
                    <a:gd name="connsiteX33" fmla="*/ 582467 w 2613686"/>
                    <a:gd name="connsiteY33" fmla="*/ 749276 h 1377671"/>
                    <a:gd name="connsiteX34" fmla="*/ 532765 w 2613686"/>
                    <a:gd name="connsiteY34" fmla="*/ 771537 h 1377671"/>
                    <a:gd name="connsiteX35" fmla="*/ 480233 w 2613686"/>
                    <a:gd name="connsiteY35" fmla="*/ 808695 h 1377671"/>
                    <a:gd name="connsiteX36" fmla="*/ 432973 w 2613686"/>
                    <a:gd name="connsiteY36" fmla="*/ 858097 h 1377671"/>
                    <a:gd name="connsiteX37" fmla="*/ 402027 w 2613686"/>
                    <a:gd name="connsiteY37" fmla="*/ 915075 h 1377671"/>
                    <a:gd name="connsiteX38" fmla="*/ 365125 w 2613686"/>
                    <a:gd name="connsiteY38" fmla="*/ 940375 h 1377671"/>
                    <a:gd name="connsiteX39" fmla="*/ 357505 w 2613686"/>
                    <a:gd name="connsiteY39" fmla="*/ 963235 h 1377671"/>
                    <a:gd name="connsiteX40" fmla="*/ 334645 w 2613686"/>
                    <a:gd name="connsiteY40" fmla="*/ 978475 h 1377671"/>
                    <a:gd name="connsiteX41" fmla="*/ 307205 w 2613686"/>
                    <a:gd name="connsiteY41" fmla="*/ 1033056 h 1377671"/>
                    <a:gd name="connsiteX42" fmla="*/ 265166 w 2613686"/>
                    <a:gd name="connsiteY42" fmla="*/ 1039136 h 1377671"/>
                    <a:gd name="connsiteX43" fmla="*/ 198427 w 2613686"/>
                    <a:gd name="connsiteY43" fmla="*/ 1092775 h 1377671"/>
                    <a:gd name="connsiteX44" fmla="*/ 123125 w 2613686"/>
                    <a:gd name="connsiteY44" fmla="*/ 1156476 h 1377671"/>
                    <a:gd name="connsiteX45" fmla="*/ 98425 w 2613686"/>
                    <a:gd name="connsiteY45" fmla="*/ 1199455 h 1377671"/>
                    <a:gd name="connsiteX46" fmla="*/ 77706 w 2613686"/>
                    <a:gd name="connsiteY46" fmla="*/ 1231776 h 1377671"/>
                    <a:gd name="connsiteX47" fmla="*/ 59726 w 2613686"/>
                    <a:gd name="connsiteY47" fmla="*/ 1286357 h 1377671"/>
                    <a:gd name="connsiteX48" fmla="*/ 0 w 2613686"/>
                    <a:gd name="connsiteY48" fmla="*/ 1377671 h 13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613686" h="1377671">
                      <a:moveTo>
                        <a:pt x="2613686" y="0"/>
                      </a:moveTo>
                      <a:lnTo>
                        <a:pt x="2540743" y="9840"/>
                      </a:lnTo>
                      <a:lnTo>
                        <a:pt x="2408977" y="139166"/>
                      </a:lnTo>
                      <a:lnTo>
                        <a:pt x="2367495" y="190408"/>
                      </a:lnTo>
                      <a:lnTo>
                        <a:pt x="2284531" y="222130"/>
                      </a:lnTo>
                      <a:lnTo>
                        <a:pt x="2265010" y="200169"/>
                      </a:lnTo>
                      <a:cubicBezTo>
                        <a:pt x="2248743" y="194475"/>
                        <a:pt x="2239346" y="171687"/>
                        <a:pt x="2216208" y="183088"/>
                      </a:cubicBezTo>
                      <a:cubicBezTo>
                        <a:pt x="2192620" y="180241"/>
                        <a:pt x="2195059" y="199762"/>
                        <a:pt x="2152764" y="200169"/>
                      </a:cubicBezTo>
                      <a:cubicBezTo>
                        <a:pt x="2110469" y="200576"/>
                        <a:pt x="2007578" y="175363"/>
                        <a:pt x="1962436" y="185530"/>
                      </a:cubicBezTo>
                      <a:lnTo>
                        <a:pt x="1852631" y="244091"/>
                      </a:lnTo>
                      <a:lnTo>
                        <a:pt x="1786747" y="297774"/>
                      </a:lnTo>
                      <a:lnTo>
                        <a:pt x="1745266" y="305094"/>
                      </a:lnTo>
                      <a:lnTo>
                        <a:pt x="1720864" y="266052"/>
                      </a:lnTo>
                      <a:lnTo>
                        <a:pt x="1672062" y="229450"/>
                      </a:lnTo>
                      <a:lnTo>
                        <a:pt x="1650101" y="256292"/>
                      </a:lnTo>
                      <a:lnTo>
                        <a:pt x="1620820" y="251411"/>
                      </a:lnTo>
                      <a:lnTo>
                        <a:pt x="1591538" y="219690"/>
                      </a:lnTo>
                      <a:lnTo>
                        <a:pt x="1558425" y="212194"/>
                      </a:lnTo>
                      <a:cubicBezTo>
                        <a:pt x="1543069" y="210488"/>
                        <a:pt x="1515955" y="199695"/>
                        <a:pt x="1500505" y="199695"/>
                      </a:cubicBezTo>
                      <a:cubicBezTo>
                        <a:pt x="1484470" y="201758"/>
                        <a:pt x="1486896" y="191957"/>
                        <a:pt x="1464653" y="205050"/>
                      </a:cubicBezTo>
                      <a:cubicBezTo>
                        <a:pt x="1442410" y="218143"/>
                        <a:pt x="1391926" y="261288"/>
                        <a:pt x="1367048" y="278251"/>
                      </a:cubicBezTo>
                      <a:cubicBezTo>
                        <a:pt x="1342170" y="295214"/>
                        <a:pt x="1343993" y="298174"/>
                        <a:pt x="1315386" y="306828"/>
                      </a:cubicBezTo>
                      <a:cubicBezTo>
                        <a:pt x="1286779" y="315482"/>
                        <a:pt x="1225513" y="326185"/>
                        <a:pt x="1195406" y="330176"/>
                      </a:cubicBezTo>
                      <a:cubicBezTo>
                        <a:pt x="1165299" y="334167"/>
                        <a:pt x="1146925" y="324685"/>
                        <a:pt x="1134745" y="330775"/>
                      </a:cubicBezTo>
                      <a:cubicBezTo>
                        <a:pt x="1126554" y="334871"/>
                        <a:pt x="1119505" y="340935"/>
                        <a:pt x="1111885" y="346015"/>
                      </a:cubicBezTo>
                      <a:cubicBezTo>
                        <a:pt x="1098729" y="354698"/>
                        <a:pt x="1074599" y="362246"/>
                        <a:pt x="1055806" y="382873"/>
                      </a:cubicBezTo>
                      <a:cubicBezTo>
                        <a:pt x="1037013" y="403500"/>
                        <a:pt x="1016349" y="440516"/>
                        <a:pt x="999125" y="469776"/>
                      </a:cubicBezTo>
                      <a:cubicBezTo>
                        <a:pt x="981902" y="499036"/>
                        <a:pt x="966948" y="531158"/>
                        <a:pt x="952465" y="558434"/>
                      </a:cubicBezTo>
                      <a:cubicBezTo>
                        <a:pt x="937982" y="585710"/>
                        <a:pt x="930004" y="618245"/>
                        <a:pt x="912224" y="633435"/>
                      </a:cubicBezTo>
                      <a:cubicBezTo>
                        <a:pt x="859958" y="672233"/>
                        <a:pt x="919992" y="673724"/>
                        <a:pt x="860425" y="688616"/>
                      </a:cubicBezTo>
                      <a:cubicBezTo>
                        <a:pt x="845185" y="698776"/>
                        <a:pt x="827657" y="698823"/>
                        <a:pt x="814705" y="711775"/>
                      </a:cubicBezTo>
                      <a:cubicBezTo>
                        <a:pt x="795106" y="713345"/>
                        <a:pt x="772038" y="688174"/>
                        <a:pt x="742828" y="690714"/>
                      </a:cubicBezTo>
                      <a:cubicBezTo>
                        <a:pt x="735644" y="687122"/>
                        <a:pt x="647065" y="729555"/>
                        <a:pt x="639445" y="727015"/>
                      </a:cubicBezTo>
                      <a:cubicBezTo>
                        <a:pt x="611505" y="729555"/>
                        <a:pt x="610240" y="745308"/>
                        <a:pt x="582467" y="749276"/>
                      </a:cubicBezTo>
                      <a:cubicBezTo>
                        <a:pt x="574516" y="750412"/>
                        <a:pt x="540557" y="769589"/>
                        <a:pt x="532765" y="771537"/>
                      </a:cubicBezTo>
                      <a:cubicBezTo>
                        <a:pt x="520200" y="783880"/>
                        <a:pt x="496865" y="789388"/>
                        <a:pt x="480233" y="808695"/>
                      </a:cubicBezTo>
                      <a:cubicBezTo>
                        <a:pt x="473198" y="814558"/>
                        <a:pt x="440593" y="853017"/>
                        <a:pt x="432973" y="858097"/>
                      </a:cubicBezTo>
                      <a:cubicBezTo>
                        <a:pt x="425153" y="874200"/>
                        <a:pt x="413335" y="901362"/>
                        <a:pt x="402027" y="915075"/>
                      </a:cubicBezTo>
                      <a:cubicBezTo>
                        <a:pt x="390719" y="928788"/>
                        <a:pt x="372545" y="932348"/>
                        <a:pt x="365125" y="940375"/>
                      </a:cubicBezTo>
                      <a:cubicBezTo>
                        <a:pt x="357705" y="948402"/>
                        <a:pt x="364188" y="958780"/>
                        <a:pt x="357505" y="963235"/>
                      </a:cubicBezTo>
                      <a:lnTo>
                        <a:pt x="334645" y="978475"/>
                      </a:lnTo>
                      <a:cubicBezTo>
                        <a:pt x="329565" y="986095"/>
                        <a:pt x="314356" y="1027335"/>
                        <a:pt x="307205" y="1033056"/>
                      </a:cubicBezTo>
                      <a:cubicBezTo>
                        <a:pt x="295625" y="1043166"/>
                        <a:pt x="285329" y="1023896"/>
                        <a:pt x="265166" y="1039136"/>
                      </a:cubicBezTo>
                      <a:cubicBezTo>
                        <a:pt x="196880" y="1090351"/>
                        <a:pt x="242421" y="1063446"/>
                        <a:pt x="198427" y="1092775"/>
                      </a:cubicBezTo>
                      <a:cubicBezTo>
                        <a:pt x="161969" y="1147461"/>
                        <a:pt x="158937" y="1120664"/>
                        <a:pt x="123125" y="1156476"/>
                      </a:cubicBezTo>
                      <a:cubicBezTo>
                        <a:pt x="120585" y="1169176"/>
                        <a:pt x="105953" y="1188916"/>
                        <a:pt x="98425" y="1199455"/>
                      </a:cubicBezTo>
                      <a:cubicBezTo>
                        <a:pt x="91823" y="1208698"/>
                        <a:pt x="86949" y="1225174"/>
                        <a:pt x="77706" y="1231776"/>
                      </a:cubicBezTo>
                      <a:cubicBezTo>
                        <a:pt x="68937" y="1238040"/>
                        <a:pt x="66342" y="1277851"/>
                        <a:pt x="59726" y="1286357"/>
                      </a:cubicBezTo>
                      <a:cubicBezTo>
                        <a:pt x="16924" y="1341389"/>
                        <a:pt x="34467" y="1360438"/>
                        <a:pt x="0" y="1377671"/>
                      </a:cubicBezTo>
                    </a:path>
                  </a:pathLst>
                </a:custGeom>
                <a:noFill/>
                <a:ln w="28575" cap="rnd">
                  <a:solidFill>
                    <a:schemeClr val="accent2">
                      <a:lumMod val="40000"/>
                      <a:lumOff val="6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309 Forma libre"/>
                <p:cNvSpPr/>
                <p:nvPr/>
              </p:nvSpPr>
              <p:spPr>
                <a:xfrm>
                  <a:off x="681648" y="1866524"/>
                  <a:ext cx="1369759" cy="340310"/>
                </a:xfrm>
                <a:custGeom>
                  <a:avLst/>
                  <a:gdLst>
                    <a:gd name="connsiteX0" fmla="*/ 1379220 w 1379220"/>
                    <a:gd name="connsiteY0" fmla="*/ 91440 h 304800"/>
                    <a:gd name="connsiteX1" fmla="*/ 1295400 w 1379220"/>
                    <a:gd name="connsiteY1" fmla="*/ 38100 h 304800"/>
                    <a:gd name="connsiteX2" fmla="*/ 1264920 w 1379220"/>
                    <a:gd name="connsiteY2" fmla="*/ 15240 h 304800"/>
                    <a:gd name="connsiteX3" fmla="*/ 1211580 w 1379220"/>
                    <a:gd name="connsiteY3" fmla="*/ 0 h 304800"/>
                    <a:gd name="connsiteX4" fmla="*/ 1188720 w 1379220"/>
                    <a:gd name="connsiteY4" fmla="*/ 7620 h 304800"/>
                    <a:gd name="connsiteX5" fmla="*/ 1173480 w 1379220"/>
                    <a:gd name="connsiteY5" fmla="*/ 53340 h 304800"/>
                    <a:gd name="connsiteX6" fmla="*/ 1165860 w 1379220"/>
                    <a:gd name="connsiteY6" fmla="*/ 76200 h 304800"/>
                    <a:gd name="connsiteX7" fmla="*/ 1143000 w 1379220"/>
                    <a:gd name="connsiteY7" fmla="*/ 91440 h 304800"/>
                    <a:gd name="connsiteX8" fmla="*/ 1082040 w 1379220"/>
                    <a:gd name="connsiteY8" fmla="*/ 137160 h 304800"/>
                    <a:gd name="connsiteX9" fmla="*/ 1036320 w 1379220"/>
                    <a:gd name="connsiteY9" fmla="*/ 160020 h 304800"/>
                    <a:gd name="connsiteX10" fmla="*/ 952500 w 1379220"/>
                    <a:gd name="connsiteY10" fmla="*/ 167640 h 304800"/>
                    <a:gd name="connsiteX11" fmla="*/ 929640 w 1379220"/>
                    <a:gd name="connsiteY11" fmla="*/ 182880 h 304800"/>
                    <a:gd name="connsiteX12" fmla="*/ 822960 w 1379220"/>
                    <a:gd name="connsiteY12" fmla="*/ 198120 h 304800"/>
                    <a:gd name="connsiteX13" fmla="*/ 777240 w 1379220"/>
                    <a:gd name="connsiteY13" fmla="*/ 228600 h 304800"/>
                    <a:gd name="connsiteX14" fmla="*/ 731520 w 1379220"/>
                    <a:gd name="connsiteY14" fmla="*/ 259080 h 304800"/>
                    <a:gd name="connsiteX15" fmla="*/ 708660 w 1379220"/>
                    <a:gd name="connsiteY15" fmla="*/ 274320 h 304800"/>
                    <a:gd name="connsiteX16" fmla="*/ 579120 w 1379220"/>
                    <a:gd name="connsiteY16" fmla="*/ 297180 h 304800"/>
                    <a:gd name="connsiteX17" fmla="*/ 411480 w 1379220"/>
                    <a:gd name="connsiteY17" fmla="*/ 281940 h 304800"/>
                    <a:gd name="connsiteX18" fmla="*/ 365760 w 1379220"/>
                    <a:gd name="connsiteY18" fmla="*/ 266700 h 304800"/>
                    <a:gd name="connsiteX19" fmla="*/ 312420 w 1379220"/>
                    <a:gd name="connsiteY19" fmla="*/ 251460 h 304800"/>
                    <a:gd name="connsiteX20" fmla="*/ 228600 w 1379220"/>
                    <a:gd name="connsiteY20" fmla="*/ 243840 h 304800"/>
                    <a:gd name="connsiteX21" fmla="*/ 152400 w 1379220"/>
                    <a:gd name="connsiteY21" fmla="*/ 251460 h 304800"/>
                    <a:gd name="connsiteX22" fmla="*/ 121920 w 1379220"/>
                    <a:gd name="connsiteY22" fmla="*/ 259080 h 304800"/>
                    <a:gd name="connsiteX23" fmla="*/ 68580 w 1379220"/>
                    <a:gd name="connsiteY23" fmla="*/ 266700 h 304800"/>
                    <a:gd name="connsiteX24" fmla="*/ 45720 w 1379220"/>
                    <a:gd name="connsiteY24" fmla="*/ 281940 h 304800"/>
                    <a:gd name="connsiteX25" fmla="*/ 15240 w 1379220"/>
                    <a:gd name="connsiteY25" fmla="*/ 297180 h 304800"/>
                    <a:gd name="connsiteX26" fmla="*/ 0 w 1379220"/>
                    <a:gd name="connsiteY26" fmla="*/ 304800 h 304800"/>
                    <a:gd name="connsiteX0" fmla="*/ 1379220 w 1379220"/>
                    <a:gd name="connsiteY0" fmla="*/ 91440 h 304800"/>
                    <a:gd name="connsiteX1" fmla="*/ 1295400 w 1379220"/>
                    <a:gd name="connsiteY1" fmla="*/ 38100 h 304800"/>
                    <a:gd name="connsiteX2" fmla="*/ 1264920 w 1379220"/>
                    <a:gd name="connsiteY2" fmla="*/ 15240 h 304800"/>
                    <a:gd name="connsiteX3" fmla="*/ 1211580 w 1379220"/>
                    <a:gd name="connsiteY3" fmla="*/ 0 h 304800"/>
                    <a:gd name="connsiteX4" fmla="*/ 1188720 w 1379220"/>
                    <a:gd name="connsiteY4" fmla="*/ 7620 h 304800"/>
                    <a:gd name="connsiteX5" fmla="*/ 1173480 w 1379220"/>
                    <a:gd name="connsiteY5" fmla="*/ 53340 h 304800"/>
                    <a:gd name="connsiteX6" fmla="*/ 1165860 w 1379220"/>
                    <a:gd name="connsiteY6" fmla="*/ 76200 h 304800"/>
                    <a:gd name="connsiteX7" fmla="*/ 1143000 w 1379220"/>
                    <a:gd name="connsiteY7" fmla="*/ 91440 h 304800"/>
                    <a:gd name="connsiteX8" fmla="*/ 1082040 w 1379220"/>
                    <a:gd name="connsiteY8" fmla="*/ 137160 h 304800"/>
                    <a:gd name="connsiteX9" fmla="*/ 1036320 w 1379220"/>
                    <a:gd name="connsiteY9" fmla="*/ 160020 h 304800"/>
                    <a:gd name="connsiteX10" fmla="*/ 952500 w 1379220"/>
                    <a:gd name="connsiteY10" fmla="*/ 167640 h 304800"/>
                    <a:gd name="connsiteX11" fmla="*/ 929640 w 1379220"/>
                    <a:gd name="connsiteY11" fmla="*/ 182880 h 304800"/>
                    <a:gd name="connsiteX12" fmla="*/ 822960 w 1379220"/>
                    <a:gd name="connsiteY12" fmla="*/ 198120 h 304800"/>
                    <a:gd name="connsiteX13" fmla="*/ 777240 w 1379220"/>
                    <a:gd name="connsiteY13" fmla="*/ 228600 h 304800"/>
                    <a:gd name="connsiteX14" fmla="*/ 731520 w 1379220"/>
                    <a:gd name="connsiteY14" fmla="*/ 259080 h 304800"/>
                    <a:gd name="connsiteX15" fmla="*/ 708660 w 1379220"/>
                    <a:gd name="connsiteY15" fmla="*/ 274320 h 304800"/>
                    <a:gd name="connsiteX16" fmla="*/ 579120 w 1379220"/>
                    <a:gd name="connsiteY16" fmla="*/ 297180 h 304800"/>
                    <a:gd name="connsiteX17" fmla="*/ 411480 w 1379220"/>
                    <a:gd name="connsiteY17" fmla="*/ 281940 h 304800"/>
                    <a:gd name="connsiteX18" fmla="*/ 365760 w 1379220"/>
                    <a:gd name="connsiteY18" fmla="*/ 266700 h 304800"/>
                    <a:gd name="connsiteX19" fmla="*/ 312420 w 1379220"/>
                    <a:gd name="connsiteY19" fmla="*/ 251460 h 304800"/>
                    <a:gd name="connsiteX20" fmla="*/ 228600 w 1379220"/>
                    <a:gd name="connsiteY20" fmla="*/ 243840 h 304800"/>
                    <a:gd name="connsiteX21" fmla="*/ 152400 w 1379220"/>
                    <a:gd name="connsiteY21" fmla="*/ 251460 h 304800"/>
                    <a:gd name="connsiteX22" fmla="*/ 121920 w 1379220"/>
                    <a:gd name="connsiteY22" fmla="*/ 259080 h 304800"/>
                    <a:gd name="connsiteX23" fmla="*/ 68580 w 1379220"/>
                    <a:gd name="connsiteY23" fmla="*/ 266700 h 304800"/>
                    <a:gd name="connsiteX24" fmla="*/ 55226 w 1379220"/>
                    <a:gd name="connsiteY24" fmla="*/ 292463 h 304800"/>
                    <a:gd name="connsiteX25" fmla="*/ 15240 w 1379220"/>
                    <a:gd name="connsiteY25" fmla="*/ 297180 h 304800"/>
                    <a:gd name="connsiteX26" fmla="*/ 0 w 1379220"/>
                    <a:gd name="connsiteY26" fmla="*/ 304800 h 304800"/>
                    <a:gd name="connsiteX0" fmla="*/ 1379220 w 1379220"/>
                    <a:gd name="connsiteY0" fmla="*/ 91440 h 304800"/>
                    <a:gd name="connsiteX1" fmla="*/ 1295400 w 1379220"/>
                    <a:gd name="connsiteY1" fmla="*/ 38100 h 304800"/>
                    <a:gd name="connsiteX2" fmla="*/ 1264920 w 1379220"/>
                    <a:gd name="connsiteY2" fmla="*/ 15240 h 304800"/>
                    <a:gd name="connsiteX3" fmla="*/ 1211580 w 1379220"/>
                    <a:gd name="connsiteY3" fmla="*/ 0 h 304800"/>
                    <a:gd name="connsiteX4" fmla="*/ 1188720 w 1379220"/>
                    <a:gd name="connsiteY4" fmla="*/ 7620 h 304800"/>
                    <a:gd name="connsiteX5" fmla="*/ 1173480 w 1379220"/>
                    <a:gd name="connsiteY5" fmla="*/ 53340 h 304800"/>
                    <a:gd name="connsiteX6" fmla="*/ 1165860 w 1379220"/>
                    <a:gd name="connsiteY6" fmla="*/ 76200 h 304800"/>
                    <a:gd name="connsiteX7" fmla="*/ 1143000 w 1379220"/>
                    <a:gd name="connsiteY7" fmla="*/ 91440 h 304800"/>
                    <a:gd name="connsiteX8" fmla="*/ 1082040 w 1379220"/>
                    <a:gd name="connsiteY8" fmla="*/ 137160 h 304800"/>
                    <a:gd name="connsiteX9" fmla="*/ 1036320 w 1379220"/>
                    <a:gd name="connsiteY9" fmla="*/ 160020 h 304800"/>
                    <a:gd name="connsiteX10" fmla="*/ 952500 w 1379220"/>
                    <a:gd name="connsiteY10" fmla="*/ 167640 h 304800"/>
                    <a:gd name="connsiteX11" fmla="*/ 929640 w 1379220"/>
                    <a:gd name="connsiteY11" fmla="*/ 182880 h 304800"/>
                    <a:gd name="connsiteX12" fmla="*/ 822960 w 1379220"/>
                    <a:gd name="connsiteY12" fmla="*/ 198120 h 304800"/>
                    <a:gd name="connsiteX13" fmla="*/ 777240 w 1379220"/>
                    <a:gd name="connsiteY13" fmla="*/ 228600 h 304800"/>
                    <a:gd name="connsiteX14" fmla="*/ 731520 w 1379220"/>
                    <a:gd name="connsiteY14" fmla="*/ 259080 h 304800"/>
                    <a:gd name="connsiteX15" fmla="*/ 708660 w 1379220"/>
                    <a:gd name="connsiteY15" fmla="*/ 274320 h 304800"/>
                    <a:gd name="connsiteX16" fmla="*/ 579120 w 1379220"/>
                    <a:gd name="connsiteY16" fmla="*/ 297180 h 304800"/>
                    <a:gd name="connsiteX17" fmla="*/ 411480 w 1379220"/>
                    <a:gd name="connsiteY17" fmla="*/ 281940 h 304800"/>
                    <a:gd name="connsiteX18" fmla="*/ 365760 w 1379220"/>
                    <a:gd name="connsiteY18" fmla="*/ 266700 h 304800"/>
                    <a:gd name="connsiteX19" fmla="*/ 312420 w 1379220"/>
                    <a:gd name="connsiteY19" fmla="*/ 251460 h 304800"/>
                    <a:gd name="connsiteX20" fmla="*/ 228600 w 1379220"/>
                    <a:gd name="connsiteY20" fmla="*/ 243840 h 304800"/>
                    <a:gd name="connsiteX21" fmla="*/ 152400 w 1379220"/>
                    <a:gd name="connsiteY21" fmla="*/ 251460 h 304800"/>
                    <a:gd name="connsiteX22" fmla="*/ 121920 w 1379220"/>
                    <a:gd name="connsiteY22" fmla="*/ 259080 h 304800"/>
                    <a:gd name="connsiteX23" fmla="*/ 68580 w 1379220"/>
                    <a:gd name="connsiteY23" fmla="*/ 266700 h 304800"/>
                    <a:gd name="connsiteX24" fmla="*/ 55226 w 1379220"/>
                    <a:gd name="connsiteY24" fmla="*/ 292463 h 304800"/>
                    <a:gd name="connsiteX25" fmla="*/ 0 w 1379220"/>
                    <a:gd name="connsiteY25" fmla="*/ 304800 h 304800"/>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106441 w 1403621"/>
                    <a:gd name="connsiteY8" fmla="*/ 137160 h 348723"/>
                    <a:gd name="connsiteX9" fmla="*/ 1060721 w 1403621"/>
                    <a:gd name="connsiteY9" fmla="*/ 160020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03521 w 1403621"/>
                    <a:gd name="connsiteY16" fmla="*/ 297180 h 348723"/>
                    <a:gd name="connsiteX17" fmla="*/ 435881 w 1403621"/>
                    <a:gd name="connsiteY17" fmla="*/ 281940 h 348723"/>
                    <a:gd name="connsiteX18" fmla="*/ 390161 w 1403621"/>
                    <a:gd name="connsiteY18" fmla="*/ 266700 h 348723"/>
                    <a:gd name="connsiteX19" fmla="*/ 336821 w 1403621"/>
                    <a:gd name="connsiteY19" fmla="*/ 251460 h 348723"/>
                    <a:gd name="connsiteX20" fmla="*/ 253001 w 1403621"/>
                    <a:gd name="connsiteY20" fmla="*/ 243840 h 348723"/>
                    <a:gd name="connsiteX21" fmla="*/ 176801 w 1403621"/>
                    <a:gd name="connsiteY21" fmla="*/ 251460 h 348723"/>
                    <a:gd name="connsiteX22" fmla="*/ 146321 w 1403621"/>
                    <a:gd name="connsiteY22" fmla="*/ 259080 h 348723"/>
                    <a:gd name="connsiteX23" fmla="*/ 92981 w 1403621"/>
                    <a:gd name="connsiteY23" fmla="*/ 266700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106441 w 1403621"/>
                    <a:gd name="connsiteY8" fmla="*/ 137160 h 348723"/>
                    <a:gd name="connsiteX9" fmla="*/ 1060721 w 1403621"/>
                    <a:gd name="connsiteY9" fmla="*/ 160020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03521 w 1403621"/>
                    <a:gd name="connsiteY16" fmla="*/ 297180 h 348723"/>
                    <a:gd name="connsiteX17" fmla="*/ 435881 w 1403621"/>
                    <a:gd name="connsiteY17" fmla="*/ 281940 h 348723"/>
                    <a:gd name="connsiteX18" fmla="*/ 390161 w 1403621"/>
                    <a:gd name="connsiteY18" fmla="*/ 266700 h 348723"/>
                    <a:gd name="connsiteX19" fmla="*/ 336821 w 1403621"/>
                    <a:gd name="connsiteY19" fmla="*/ 251460 h 348723"/>
                    <a:gd name="connsiteX20" fmla="*/ 253001 w 1403621"/>
                    <a:gd name="connsiteY20" fmla="*/ 243840 h 348723"/>
                    <a:gd name="connsiteX21" fmla="*/ 176801 w 1403621"/>
                    <a:gd name="connsiteY21" fmla="*/ 251460 h 348723"/>
                    <a:gd name="connsiteX22" fmla="*/ 146321 w 1403621"/>
                    <a:gd name="connsiteY22" fmla="*/ 259080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106441 w 1403621"/>
                    <a:gd name="connsiteY8" fmla="*/ 137160 h 348723"/>
                    <a:gd name="connsiteX9" fmla="*/ 1060721 w 1403621"/>
                    <a:gd name="connsiteY9" fmla="*/ 160020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03521 w 1403621"/>
                    <a:gd name="connsiteY16" fmla="*/ 297180 h 348723"/>
                    <a:gd name="connsiteX17" fmla="*/ 435881 w 1403621"/>
                    <a:gd name="connsiteY17" fmla="*/ 281940 h 348723"/>
                    <a:gd name="connsiteX18" fmla="*/ 390161 w 1403621"/>
                    <a:gd name="connsiteY18" fmla="*/ 266700 h 348723"/>
                    <a:gd name="connsiteX19" fmla="*/ 336821 w 1403621"/>
                    <a:gd name="connsiteY19" fmla="*/ 251460 h 348723"/>
                    <a:gd name="connsiteX20" fmla="*/ 253001 w 1403621"/>
                    <a:gd name="connsiteY20" fmla="*/ 243840 h 348723"/>
                    <a:gd name="connsiteX21" fmla="*/ 176801 w 1403621"/>
                    <a:gd name="connsiteY21" fmla="*/ 251460 h 348723"/>
                    <a:gd name="connsiteX22" fmla="*/ 192683 w 1403621"/>
                    <a:gd name="connsiteY22" fmla="*/ 298122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106441 w 1403621"/>
                    <a:gd name="connsiteY8" fmla="*/ 137160 h 348723"/>
                    <a:gd name="connsiteX9" fmla="*/ 1060721 w 1403621"/>
                    <a:gd name="connsiteY9" fmla="*/ 160020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03521 w 1403621"/>
                    <a:gd name="connsiteY16" fmla="*/ 297180 h 348723"/>
                    <a:gd name="connsiteX17" fmla="*/ 435881 w 1403621"/>
                    <a:gd name="connsiteY17" fmla="*/ 281940 h 348723"/>
                    <a:gd name="connsiteX18" fmla="*/ 390161 w 1403621"/>
                    <a:gd name="connsiteY18" fmla="*/ 266700 h 348723"/>
                    <a:gd name="connsiteX19" fmla="*/ 336821 w 1403621"/>
                    <a:gd name="connsiteY19" fmla="*/ 251460 h 348723"/>
                    <a:gd name="connsiteX20" fmla="*/ 253001 w 1403621"/>
                    <a:gd name="connsiteY20" fmla="*/ 243840 h 348723"/>
                    <a:gd name="connsiteX21" fmla="*/ 259766 w 1403621"/>
                    <a:gd name="connsiteY21" fmla="*/ 290502 h 348723"/>
                    <a:gd name="connsiteX22" fmla="*/ 192683 w 1403621"/>
                    <a:gd name="connsiteY22" fmla="*/ 298122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106441 w 1403621"/>
                    <a:gd name="connsiteY8" fmla="*/ 137160 h 348723"/>
                    <a:gd name="connsiteX9" fmla="*/ 1060721 w 1403621"/>
                    <a:gd name="connsiteY9" fmla="*/ 160020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03521 w 1403621"/>
                    <a:gd name="connsiteY16" fmla="*/ 297180 h 348723"/>
                    <a:gd name="connsiteX17" fmla="*/ 435881 w 1403621"/>
                    <a:gd name="connsiteY17" fmla="*/ 281940 h 348723"/>
                    <a:gd name="connsiteX18" fmla="*/ 390161 w 1403621"/>
                    <a:gd name="connsiteY18" fmla="*/ 266700 h 348723"/>
                    <a:gd name="connsiteX19" fmla="*/ 336821 w 1403621"/>
                    <a:gd name="connsiteY19" fmla="*/ 251460 h 348723"/>
                    <a:gd name="connsiteX20" fmla="*/ 321324 w 1403621"/>
                    <a:gd name="connsiteY20" fmla="*/ 292642 h 348723"/>
                    <a:gd name="connsiteX21" fmla="*/ 259766 w 1403621"/>
                    <a:gd name="connsiteY21" fmla="*/ 290502 h 348723"/>
                    <a:gd name="connsiteX22" fmla="*/ 192683 w 1403621"/>
                    <a:gd name="connsiteY22" fmla="*/ 298122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106441 w 1403621"/>
                    <a:gd name="connsiteY8" fmla="*/ 137160 h 348723"/>
                    <a:gd name="connsiteX9" fmla="*/ 1060721 w 1403621"/>
                    <a:gd name="connsiteY9" fmla="*/ 160020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03521 w 1403621"/>
                    <a:gd name="connsiteY16" fmla="*/ 297180 h 348723"/>
                    <a:gd name="connsiteX17" fmla="*/ 435881 w 1403621"/>
                    <a:gd name="connsiteY17" fmla="*/ 281940 h 348723"/>
                    <a:gd name="connsiteX18" fmla="*/ 390161 w 1403621"/>
                    <a:gd name="connsiteY18" fmla="*/ 266700 h 348723"/>
                    <a:gd name="connsiteX19" fmla="*/ 385623 w 1403621"/>
                    <a:gd name="connsiteY19" fmla="*/ 292942 h 348723"/>
                    <a:gd name="connsiteX20" fmla="*/ 321324 w 1403621"/>
                    <a:gd name="connsiteY20" fmla="*/ 292642 h 348723"/>
                    <a:gd name="connsiteX21" fmla="*/ 259766 w 1403621"/>
                    <a:gd name="connsiteY21" fmla="*/ 290502 h 348723"/>
                    <a:gd name="connsiteX22" fmla="*/ 192683 w 1403621"/>
                    <a:gd name="connsiteY22" fmla="*/ 298122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106441 w 1403621"/>
                    <a:gd name="connsiteY8" fmla="*/ 137160 h 348723"/>
                    <a:gd name="connsiteX9" fmla="*/ 1060721 w 1403621"/>
                    <a:gd name="connsiteY9" fmla="*/ 160020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03521 w 1403621"/>
                    <a:gd name="connsiteY16" fmla="*/ 297180 h 348723"/>
                    <a:gd name="connsiteX17" fmla="*/ 435881 w 1403621"/>
                    <a:gd name="connsiteY17" fmla="*/ 281940 h 348723"/>
                    <a:gd name="connsiteX18" fmla="*/ 385623 w 1403621"/>
                    <a:gd name="connsiteY18" fmla="*/ 292942 h 348723"/>
                    <a:gd name="connsiteX19" fmla="*/ 321324 w 1403621"/>
                    <a:gd name="connsiteY19" fmla="*/ 292642 h 348723"/>
                    <a:gd name="connsiteX20" fmla="*/ 259766 w 1403621"/>
                    <a:gd name="connsiteY20" fmla="*/ 290502 h 348723"/>
                    <a:gd name="connsiteX21" fmla="*/ 192683 w 1403621"/>
                    <a:gd name="connsiteY21" fmla="*/ 298122 h 348723"/>
                    <a:gd name="connsiteX22" fmla="*/ 114943 w 1403621"/>
                    <a:gd name="connsiteY22" fmla="*/ 295982 h 348723"/>
                    <a:gd name="connsiteX23" fmla="*/ 79627 w 1403621"/>
                    <a:gd name="connsiteY23" fmla="*/ 292463 h 348723"/>
                    <a:gd name="connsiteX24" fmla="*/ 0 w 1403621"/>
                    <a:gd name="connsiteY24"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106441 w 1403621"/>
                    <a:gd name="connsiteY8" fmla="*/ 137160 h 348723"/>
                    <a:gd name="connsiteX9" fmla="*/ 1060721 w 1403621"/>
                    <a:gd name="connsiteY9" fmla="*/ 160020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15721 w 1403621"/>
                    <a:gd name="connsiteY16" fmla="*/ 311821 h 348723"/>
                    <a:gd name="connsiteX17" fmla="*/ 435881 w 1403621"/>
                    <a:gd name="connsiteY17" fmla="*/ 281940 h 348723"/>
                    <a:gd name="connsiteX18" fmla="*/ 385623 w 1403621"/>
                    <a:gd name="connsiteY18" fmla="*/ 292942 h 348723"/>
                    <a:gd name="connsiteX19" fmla="*/ 321324 w 1403621"/>
                    <a:gd name="connsiteY19" fmla="*/ 292642 h 348723"/>
                    <a:gd name="connsiteX20" fmla="*/ 259766 w 1403621"/>
                    <a:gd name="connsiteY20" fmla="*/ 290502 h 348723"/>
                    <a:gd name="connsiteX21" fmla="*/ 192683 w 1403621"/>
                    <a:gd name="connsiteY21" fmla="*/ 298122 h 348723"/>
                    <a:gd name="connsiteX22" fmla="*/ 114943 w 1403621"/>
                    <a:gd name="connsiteY22" fmla="*/ 295982 h 348723"/>
                    <a:gd name="connsiteX23" fmla="*/ 79627 w 1403621"/>
                    <a:gd name="connsiteY23" fmla="*/ 292463 h 348723"/>
                    <a:gd name="connsiteX24" fmla="*/ 0 w 1403621"/>
                    <a:gd name="connsiteY24"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106441 w 1403621"/>
                    <a:gd name="connsiteY8" fmla="*/ 137160 h 348723"/>
                    <a:gd name="connsiteX9" fmla="*/ 1060721 w 1403621"/>
                    <a:gd name="connsiteY9" fmla="*/ 160020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15721 w 1403621"/>
                    <a:gd name="connsiteY16" fmla="*/ 311821 h 348723"/>
                    <a:gd name="connsiteX17" fmla="*/ 509359 w 1403621"/>
                    <a:gd name="connsiteY17" fmla="*/ 317601 h 348723"/>
                    <a:gd name="connsiteX18" fmla="*/ 435881 w 1403621"/>
                    <a:gd name="connsiteY18" fmla="*/ 281940 h 348723"/>
                    <a:gd name="connsiteX19" fmla="*/ 385623 w 1403621"/>
                    <a:gd name="connsiteY19" fmla="*/ 292942 h 348723"/>
                    <a:gd name="connsiteX20" fmla="*/ 321324 w 1403621"/>
                    <a:gd name="connsiteY20" fmla="*/ 292642 h 348723"/>
                    <a:gd name="connsiteX21" fmla="*/ 259766 w 1403621"/>
                    <a:gd name="connsiteY21" fmla="*/ 290502 h 348723"/>
                    <a:gd name="connsiteX22" fmla="*/ 192683 w 1403621"/>
                    <a:gd name="connsiteY22" fmla="*/ 298122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027238 w 1403621"/>
                    <a:gd name="connsiteY8" fmla="*/ 29287 h 348723"/>
                    <a:gd name="connsiteX9" fmla="*/ 1060721 w 1403621"/>
                    <a:gd name="connsiteY9" fmla="*/ 160020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15721 w 1403621"/>
                    <a:gd name="connsiteY16" fmla="*/ 311821 h 348723"/>
                    <a:gd name="connsiteX17" fmla="*/ 509359 w 1403621"/>
                    <a:gd name="connsiteY17" fmla="*/ 317601 h 348723"/>
                    <a:gd name="connsiteX18" fmla="*/ 435881 w 1403621"/>
                    <a:gd name="connsiteY18" fmla="*/ 281940 h 348723"/>
                    <a:gd name="connsiteX19" fmla="*/ 385623 w 1403621"/>
                    <a:gd name="connsiteY19" fmla="*/ 292942 h 348723"/>
                    <a:gd name="connsiteX20" fmla="*/ 321324 w 1403621"/>
                    <a:gd name="connsiteY20" fmla="*/ 292642 h 348723"/>
                    <a:gd name="connsiteX21" fmla="*/ 259766 w 1403621"/>
                    <a:gd name="connsiteY21" fmla="*/ 290502 h 348723"/>
                    <a:gd name="connsiteX22" fmla="*/ 192683 w 1403621"/>
                    <a:gd name="connsiteY22" fmla="*/ 298122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083361 w 1403621"/>
                    <a:gd name="connsiteY8" fmla="*/ 73209 h 348723"/>
                    <a:gd name="connsiteX9" fmla="*/ 1060721 w 1403621"/>
                    <a:gd name="connsiteY9" fmla="*/ 160020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15721 w 1403621"/>
                    <a:gd name="connsiteY16" fmla="*/ 311821 h 348723"/>
                    <a:gd name="connsiteX17" fmla="*/ 509359 w 1403621"/>
                    <a:gd name="connsiteY17" fmla="*/ 317601 h 348723"/>
                    <a:gd name="connsiteX18" fmla="*/ 435881 w 1403621"/>
                    <a:gd name="connsiteY18" fmla="*/ 281940 h 348723"/>
                    <a:gd name="connsiteX19" fmla="*/ 385623 w 1403621"/>
                    <a:gd name="connsiteY19" fmla="*/ 292942 h 348723"/>
                    <a:gd name="connsiteX20" fmla="*/ 321324 w 1403621"/>
                    <a:gd name="connsiteY20" fmla="*/ 292642 h 348723"/>
                    <a:gd name="connsiteX21" fmla="*/ 259766 w 1403621"/>
                    <a:gd name="connsiteY21" fmla="*/ 290502 h 348723"/>
                    <a:gd name="connsiteX22" fmla="*/ 192683 w 1403621"/>
                    <a:gd name="connsiteY22" fmla="*/ 298122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083361 w 1403621"/>
                    <a:gd name="connsiteY8" fmla="*/ 73209 h 348723"/>
                    <a:gd name="connsiteX9" fmla="*/ 1033879 w 1403621"/>
                    <a:gd name="connsiteY9" fmla="*/ 108778 h 348723"/>
                    <a:gd name="connsiteX10" fmla="*/ 976901 w 1403621"/>
                    <a:gd name="connsiteY10" fmla="*/ 16764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15721 w 1403621"/>
                    <a:gd name="connsiteY16" fmla="*/ 311821 h 348723"/>
                    <a:gd name="connsiteX17" fmla="*/ 509359 w 1403621"/>
                    <a:gd name="connsiteY17" fmla="*/ 317601 h 348723"/>
                    <a:gd name="connsiteX18" fmla="*/ 435881 w 1403621"/>
                    <a:gd name="connsiteY18" fmla="*/ 281940 h 348723"/>
                    <a:gd name="connsiteX19" fmla="*/ 385623 w 1403621"/>
                    <a:gd name="connsiteY19" fmla="*/ 292942 h 348723"/>
                    <a:gd name="connsiteX20" fmla="*/ 321324 w 1403621"/>
                    <a:gd name="connsiteY20" fmla="*/ 292642 h 348723"/>
                    <a:gd name="connsiteX21" fmla="*/ 259766 w 1403621"/>
                    <a:gd name="connsiteY21" fmla="*/ 290502 h 348723"/>
                    <a:gd name="connsiteX22" fmla="*/ 192683 w 1403621"/>
                    <a:gd name="connsiteY22" fmla="*/ 298122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083361 w 1403621"/>
                    <a:gd name="connsiteY8" fmla="*/ 73209 h 348723"/>
                    <a:gd name="connsiteX9" fmla="*/ 1033879 w 1403621"/>
                    <a:gd name="connsiteY9" fmla="*/ 108778 h 348723"/>
                    <a:gd name="connsiteX10" fmla="*/ 972021 w 1403621"/>
                    <a:gd name="connsiteY10" fmla="*/ 145680 h 348723"/>
                    <a:gd name="connsiteX11" fmla="*/ 954041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15721 w 1403621"/>
                    <a:gd name="connsiteY16" fmla="*/ 311821 h 348723"/>
                    <a:gd name="connsiteX17" fmla="*/ 509359 w 1403621"/>
                    <a:gd name="connsiteY17" fmla="*/ 317601 h 348723"/>
                    <a:gd name="connsiteX18" fmla="*/ 435881 w 1403621"/>
                    <a:gd name="connsiteY18" fmla="*/ 281940 h 348723"/>
                    <a:gd name="connsiteX19" fmla="*/ 385623 w 1403621"/>
                    <a:gd name="connsiteY19" fmla="*/ 292942 h 348723"/>
                    <a:gd name="connsiteX20" fmla="*/ 321324 w 1403621"/>
                    <a:gd name="connsiteY20" fmla="*/ 292642 h 348723"/>
                    <a:gd name="connsiteX21" fmla="*/ 259766 w 1403621"/>
                    <a:gd name="connsiteY21" fmla="*/ 290502 h 348723"/>
                    <a:gd name="connsiteX22" fmla="*/ 192683 w 1403621"/>
                    <a:gd name="connsiteY22" fmla="*/ 298122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97881 w 1403621"/>
                    <a:gd name="connsiteY5" fmla="*/ 53340 h 348723"/>
                    <a:gd name="connsiteX6" fmla="*/ 1190261 w 1403621"/>
                    <a:gd name="connsiteY6" fmla="*/ 76200 h 348723"/>
                    <a:gd name="connsiteX7" fmla="*/ 1167401 w 1403621"/>
                    <a:gd name="connsiteY7" fmla="*/ 91440 h 348723"/>
                    <a:gd name="connsiteX8" fmla="*/ 1083361 w 1403621"/>
                    <a:gd name="connsiteY8" fmla="*/ 73209 h 348723"/>
                    <a:gd name="connsiteX9" fmla="*/ 1033879 w 1403621"/>
                    <a:gd name="connsiteY9" fmla="*/ 108778 h 348723"/>
                    <a:gd name="connsiteX10" fmla="*/ 972021 w 1403621"/>
                    <a:gd name="connsiteY10" fmla="*/ 145680 h 348723"/>
                    <a:gd name="connsiteX11" fmla="*/ 905239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15721 w 1403621"/>
                    <a:gd name="connsiteY16" fmla="*/ 311821 h 348723"/>
                    <a:gd name="connsiteX17" fmla="*/ 509359 w 1403621"/>
                    <a:gd name="connsiteY17" fmla="*/ 317601 h 348723"/>
                    <a:gd name="connsiteX18" fmla="*/ 435881 w 1403621"/>
                    <a:gd name="connsiteY18" fmla="*/ 281940 h 348723"/>
                    <a:gd name="connsiteX19" fmla="*/ 385623 w 1403621"/>
                    <a:gd name="connsiteY19" fmla="*/ 292942 h 348723"/>
                    <a:gd name="connsiteX20" fmla="*/ 321324 w 1403621"/>
                    <a:gd name="connsiteY20" fmla="*/ 292642 h 348723"/>
                    <a:gd name="connsiteX21" fmla="*/ 259766 w 1403621"/>
                    <a:gd name="connsiteY21" fmla="*/ 290502 h 348723"/>
                    <a:gd name="connsiteX22" fmla="*/ 192683 w 1403621"/>
                    <a:gd name="connsiteY22" fmla="*/ 298122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63718 w 1403621"/>
                    <a:gd name="connsiteY5" fmla="*/ 26498 h 348723"/>
                    <a:gd name="connsiteX6" fmla="*/ 1190261 w 1403621"/>
                    <a:gd name="connsiteY6" fmla="*/ 76200 h 348723"/>
                    <a:gd name="connsiteX7" fmla="*/ 1167401 w 1403621"/>
                    <a:gd name="connsiteY7" fmla="*/ 91440 h 348723"/>
                    <a:gd name="connsiteX8" fmla="*/ 1083361 w 1403621"/>
                    <a:gd name="connsiteY8" fmla="*/ 73209 h 348723"/>
                    <a:gd name="connsiteX9" fmla="*/ 1033879 w 1403621"/>
                    <a:gd name="connsiteY9" fmla="*/ 108778 h 348723"/>
                    <a:gd name="connsiteX10" fmla="*/ 972021 w 1403621"/>
                    <a:gd name="connsiteY10" fmla="*/ 145680 h 348723"/>
                    <a:gd name="connsiteX11" fmla="*/ 905239 w 1403621"/>
                    <a:gd name="connsiteY11" fmla="*/ 182880 h 348723"/>
                    <a:gd name="connsiteX12" fmla="*/ 847361 w 1403621"/>
                    <a:gd name="connsiteY12" fmla="*/ 198120 h 348723"/>
                    <a:gd name="connsiteX13" fmla="*/ 801641 w 1403621"/>
                    <a:gd name="connsiteY13" fmla="*/ 228600 h 348723"/>
                    <a:gd name="connsiteX14" fmla="*/ 755921 w 1403621"/>
                    <a:gd name="connsiteY14" fmla="*/ 259080 h 348723"/>
                    <a:gd name="connsiteX15" fmla="*/ 733061 w 1403621"/>
                    <a:gd name="connsiteY15" fmla="*/ 274320 h 348723"/>
                    <a:gd name="connsiteX16" fmla="*/ 615721 w 1403621"/>
                    <a:gd name="connsiteY16" fmla="*/ 311821 h 348723"/>
                    <a:gd name="connsiteX17" fmla="*/ 509359 w 1403621"/>
                    <a:gd name="connsiteY17" fmla="*/ 317601 h 348723"/>
                    <a:gd name="connsiteX18" fmla="*/ 435881 w 1403621"/>
                    <a:gd name="connsiteY18" fmla="*/ 281940 h 348723"/>
                    <a:gd name="connsiteX19" fmla="*/ 385623 w 1403621"/>
                    <a:gd name="connsiteY19" fmla="*/ 292942 h 348723"/>
                    <a:gd name="connsiteX20" fmla="*/ 321324 w 1403621"/>
                    <a:gd name="connsiteY20" fmla="*/ 292642 h 348723"/>
                    <a:gd name="connsiteX21" fmla="*/ 259766 w 1403621"/>
                    <a:gd name="connsiteY21" fmla="*/ 290502 h 348723"/>
                    <a:gd name="connsiteX22" fmla="*/ 192683 w 1403621"/>
                    <a:gd name="connsiteY22" fmla="*/ 298122 h 348723"/>
                    <a:gd name="connsiteX23" fmla="*/ 114943 w 1403621"/>
                    <a:gd name="connsiteY23" fmla="*/ 295982 h 348723"/>
                    <a:gd name="connsiteX24" fmla="*/ 79627 w 1403621"/>
                    <a:gd name="connsiteY24" fmla="*/ 292463 h 348723"/>
                    <a:gd name="connsiteX25" fmla="*/ 0 w 1403621"/>
                    <a:gd name="connsiteY25"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63718 w 1403621"/>
                    <a:gd name="connsiteY5" fmla="*/ 26498 h 348723"/>
                    <a:gd name="connsiteX6" fmla="*/ 1167401 w 1403621"/>
                    <a:gd name="connsiteY6" fmla="*/ 91440 h 348723"/>
                    <a:gd name="connsiteX7" fmla="*/ 1083361 w 1403621"/>
                    <a:gd name="connsiteY7" fmla="*/ 73209 h 348723"/>
                    <a:gd name="connsiteX8" fmla="*/ 1033879 w 1403621"/>
                    <a:gd name="connsiteY8" fmla="*/ 108778 h 348723"/>
                    <a:gd name="connsiteX9" fmla="*/ 972021 w 1403621"/>
                    <a:gd name="connsiteY9" fmla="*/ 145680 h 348723"/>
                    <a:gd name="connsiteX10" fmla="*/ 905239 w 1403621"/>
                    <a:gd name="connsiteY10" fmla="*/ 182880 h 348723"/>
                    <a:gd name="connsiteX11" fmla="*/ 847361 w 1403621"/>
                    <a:gd name="connsiteY11" fmla="*/ 198120 h 348723"/>
                    <a:gd name="connsiteX12" fmla="*/ 801641 w 1403621"/>
                    <a:gd name="connsiteY12" fmla="*/ 228600 h 348723"/>
                    <a:gd name="connsiteX13" fmla="*/ 755921 w 1403621"/>
                    <a:gd name="connsiteY13" fmla="*/ 259080 h 348723"/>
                    <a:gd name="connsiteX14" fmla="*/ 733061 w 1403621"/>
                    <a:gd name="connsiteY14" fmla="*/ 274320 h 348723"/>
                    <a:gd name="connsiteX15" fmla="*/ 615721 w 1403621"/>
                    <a:gd name="connsiteY15" fmla="*/ 311821 h 348723"/>
                    <a:gd name="connsiteX16" fmla="*/ 509359 w 1403621"/>
                    <a:gd name="connsiteY16" fmla="*/ 317601 h 348723"/>
                    <a:gd name="connsiteX17" fmla="*/ 435881 w 1403621"/>
                    <a:gd name="connsiteY17" fmla="*/ 281940 h 348723"/>
                    <a:gd name="connsiteX18" fmla="*/ 385623 w 1403621"/>
                    <a:gd name="connsiteY18" fmla="*/ 292942 h 348723"/>
                    <a:gd name="connsiteX19" fmla="*/ 321324 w 1403621"/>
                    <a:gd name="connsiteY19" fmla="*/ 292642 h 348723"/>
                    <a:gd name="connsiteX20" fmla="*/ 259766 w 1403621"/>
                    <a:gd name="connsiteY20" fmla="*/ 290502 h 348723"/>
                    <a:gd name="connsiteX21" fmla="*/ 192683 w 1403621"/>
                    <a:gd name="connsiteY21" fmla="*/ 298122 h 348723"/>
                    <a:gd name="connsiteX22" fmla="*/ 114943 w 1403621"/>
                    <a:gd name="connsiteY22" fmla="*/ 295982 h 348723"/>
                    <a:gd name="connsiteX23" fmla="*/ 79627 w 1403621"/>
                    <a:gd name="connsiteY23" fmla="*/ 292463 h 348723"/>
                    <a:gd name="connsiteX24" fmla="*/ 0 w 1403621"/>
                    <a:gd name="connsiteY24" fmla="*/ 348723 h 348723"/>
                    <a:gd name="connsiteX0" fmla="*/ 1403621 w 1403621"/>
                    <a:gd name="connsiteY0" fmla="*/ 91440 h 348723"/>
                    <a:gd name="connsiteX1" fmla="*/ 1319801 w 1403621"/>
                    <a:gd name="connsiteY1" fmla="*/ 38100 h 348723"/>
                    <a:gd name="connsiteX2" fmla="*/ 1289321 w 1403621"/>
                    <a:gd name="connsiteY2" fmla="*/ 15240 h 348723"/>
                    <a:gd name="connsiteX3" fmla="*/ 1235981 w 1403621"/>
                    <a:gd name="connsiteY3" fmla="*/ 0 h 348723"/>
                    <a:gd name="connsiteX4" fmla="*/ 1213121 w 1403621"/>
                    <a:gd name="connsiteY4" fmla="*/ 7620 h 348723"/>
                    <a:gd name="connsiteX5" fmla="*/ 1163718 w 1403621"/>
                    <a:gd name="connsiteY5" fmla="*/ 26498 h 348723"/>
                    <a:gd name="connsiteX6" fmla="*/ 1133239 w 1403621"/>
                    <a:gd name="connsiteY6" fmla="*/ 42638 h 348723"/>
                    <a:gd name="connsiteX7" fmla="*/ 1083361 w 1403621"/>
                    <a:gd name="connsiteY7" fmla="*/ 73209 h 348723"/>
                    <a:gd name="connsiteX8" fmla="*/ 1033879 w 1403621"/>
                    <a:gd name="connsiteY8" fmla="*/ 108778 h 348723"/>
                    <a:gd name="connsiteX9" fmla="*/ 972021 w 1403621"/>
                    <a:gd name="connsiteY9" fmla="*/ 145680 h 348723"/>
                    <a:gd name="connsiteX10" fmla="*/ 905239 w 1403621"/>
                    <a:gd name="connsiteY10" fmla="*/ 182880 h 348723"/>
                    <a:gd name="connsiteX11" fmla="*/ 847361 w 1403621"/>
                    <a:gd name="connsiteY11" fmla="*/ 198120 h 348723"/>
                    <a:gd name="connsiteX12" fmla="*/ 801641 w 1403621"/>
                    <a:gd name="connsiteY12" fmla="*/ 228600 h 348723"/>
                    <a:gd name="connsiteX13" fmla="*/ 755921 w 1403621"/>
                    <a:gd name="connsiteY13" fmla="*/ 259080 h 348723"/>
                    <a:gd name="connsiteX14" fmla="*/ 733061 w 1403621"/>
                    <a:gd name="connsiteY14" fmla="*/ 274320 h 348723"/>
                    <a:gd name="connsiteX15" fmla="*/ 615721 w 1403621"/>
                    <a:gd name="connsiteY15" fmla="*/ 311821 h 348723"/>
                    <a:gd name="connsiteX16" fmla="*/ 509359 w 1403621"/>
                    <a:gd name="connsiteY16" fmla="*/ 317601 h 348723"/>
                    <a:gd name="connsiteX17" fmla="*/ 435881 w 1403621"/>
                    <a:gd name="connsiteY17" fmla="*/ 281940 h 348723"/>
                    <a:gd name="connsiteX18" fmla="*/ 385623 w 1403621"/>
                    <a:gd name="connsiteY18" fmla="*/ 292942 h 348723"/>
                    <a:gd name="connsiteX19" fmla="*/ 321324 w 1403621"/>
                    <a:gd name="connsiteY19" fmla="*/ 292642 h 348723"/>
                    <a:gd name="connsiteX20" fmla="*/ 259766 w 1403621"/>
                    <a:gd name="connsiteY20" fmla="*/ 290502 h 348723"/>
                    <a:gd name="connsiteX21" fmla="*/ 192683 w 1403621"/>
                    <a:gd name="connsiteY21" fmla="*/ 298122 h 348723"/>
                    <a:gd name="connsiteX22" fmla="*/ 114943 w 1403621"/>
                    <a:gd name="connsiteY22" fmla="*/ 295982 h 348723"/>
                    <a:gd name="connsiteX23" fmla="*/ 79627 w 1403621"/>
                    <a:gd name="connsiteY23" fmla="*/ 292463 h 348723"/>
                    <a:gd name="connsiteX24" fmla="*/ 0 w 1403621"/>
                    <a:gd name="connsiteY24" fmla="*/ 348723 h 348723"/>
                    <a:gd name="connsiteX0" fmla="*/ 1403621 w 1403621"/>
                    <a:gd name="connsiteY0" fmla="*/ 91440 h 348723"/>
                    <a:gd name="connsiteX1" fmla="*/ 1329561 w 1403621"/>
                    <a:gd name="connsiteY1" fmla="*/ 55181 h 348723"/>
                    <a:gd name="connsiteX2" fmla="*/ 1289321 w 1403621"/>
                    <a:gd name="connsiteY2" fmla="*/ 15240 h 348723"/>
                    <a:gd name="connsiteX3" fmla="*/ 1235981 w 1403621"/>
                    <a:gd name="connsiteY3" fmla="*/ 0 h 348723"/>
                    <a:gd name="connsiteX4" fmla="*/ 1213121 w 1403621"/>
                    <a:gd name="connsiteY4" fmla="*/ 7620 h 348723"/>
                    <a:gd name="connsiteX5" fmla="*/ 1163718 w 1403621"/>
                    <a:gd name="connsiteY5" fmla="*/ 26498 h 348723"/>
                    <a:gd name="connsiteX6" fmla="*/ 1133239 w 1403621"/>
                    <a:gd name="connsiteY6" fmla="*/ 42638 h 348723"/>
                    <a:gd name="connsiteX7" fmla="*/ 1083361 w 1403621"/>
                    <a:gd name="connsiteY7" fmla="*/ 73209 h 348723"/>
                    <a:gd name="connsiteX8" fmla="*/ 1033879 w 1403621"/>
                    <a:gd name="connsiteY8" fmla="*/ 108778 h 348723"/>
                    <a:gd name="connsiteX9" fmla="*/ 972021 w 1403621"/>
                    <a:gd name="connsiteY9" fmla="*/ 145680 h 348723"/>
                    <a:gd name="connsiteX10" fmla="*/ 905239 w 1403621"/>
                    <a:gd name="connsiteY10" fmla="*/ 182880 h 348723"/>
                    <a:gd name="connsiteX11" fmla="*/ 847361 w 1403621"/>
                    <a:gd name="connsiteY11" fmla="*/ 198120 h 348723"/>
                    <a:gd name="connsiteX12" fmla="*/ 801641 w 1403621"/>
                    <a:gd name="connsiteY12" fmla="*/ 228600 h 348723"/>
                    <a:gd name="connsiteX13" fmla="*/ 755921 w 1403621"/>
                    <a:gd name="connsiteY13" fmla="*/ 259080 h 348723"/>
                    <a:gd name="connsiteX14" fmla="*/ 733061 w 1403621"/>
                    <a:gd name="connsiteY14" fmla="*/ 274320 h 348723"/>
                    <a:gd name="connsiteX15" fmla="*/ 615721 w 1403621"/>
                    <a:gd name="connsiteY15" fmla="*/ 311821 h 348723"/>
                    <a:gd name="connsiteX16" fmla="*/ 509359 w 1403621"/>
                    <a:gd name="connsiteY16" fmla="*/ 317601 h 348723"/>
                    <a:gd name="connsiteX17" fmla="*/ 435881 w 1403621"/>
                    <a:gd name="connsiteY17" fmla="*/ 281940 h 348723"/>
                    <a:gd name="connsiteX18" fmla="*/ 385623 w 1403621"/>
                    <a:gd name="connsiteY18" fmla="*/ 292942 h 348723"/>
                    <a:gd name="connsiteX19" fmla="*/ 321324 w 1403621"/>
                    <a:gd name="connsiteY19" fmla="*/ 292642 h 348723"/>
                    <a:gd name="connsiteX20" fmla="*/ 259766 w 1403621"/>
                    <a:gd name="connsiteY20" fmla="*/ 290502 h 348723"/>
                    <a:gd name="connsiteX21" fmla="*/ 192683 w 1403621"/>
                    <a:gd name="connsiteY21" fmla="*/ 298122 h 348723"/>
                    <a:gd name="connsiteX22" fmla="*/ 114943 w 1403621"/>
                    <a:gd name="connsiteY22" fmla="*/ 295982 h 348723"/>
                    <a:gd name="connsiteX23" fmla="*/ 79627 w 1403621"/>
                    <a:gd name="connsiteY23" fmla="*/ 292463 h 348723"/>
                    <a:gd name="connsiteX24" fmla="*/ 0 w 1403621"/>
                    <a:gd name="connsiteY24" fmla="*/ 348723 h 348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03621" h="348723">
                      <a:moveTo>
                        <a:pt x="1403621" y="91440"/>
                      </a:moveTo>
                      <a:cubicBezTo>
                        <a:pt x="1375890" y="74801"/>
                        <a:pt x="1355358" y="74529"/>
                        <a:pt x="1329561" y="55181"/>
                      </a:cubicBezTo>
                      <a:cubicBezTo>
                        <a:pt x="1319401" y="47561"/>
                        <a:pt x="1300348" y="21541"/>
                        <a:pt x="1289321" y="15240"/>
                      </a:cubicBezTo>
                      <a:cubicBezTo>
                        <a:pt x="1280819" y="10381"/>
                        <a:pt x="1242579" y="1650"/>
                        <a:pt x="1235981" y="0"/>
                      </a:cubicBezTo>
                      <a:cubicBezTo>
                        <a:pt x="1228361" y="2540"/>
                        <a:pt x="1217790" y="1084"/>
                        <a:pt x="1213121" y="7620"/>
                      </a:cubicBezTo>
                      <a:cubicBezTo>
                        <a:pt x="1203784" y="20692"/>
                        <a:pt x="1168798" y="11258"/>
                        <a:pt x="1163718" y="26498"/>
                      </a:cubicBezTo>
                      <a:cubicBezTo>
                        <a:pt x="1156098" y="40468"/>
                        <a:pt x="1146632" y="34853"/>
                        <a:pt x="1133239" y="42638"/>
                      </a:cubicBezTo>
                      <a:cubicBezTo>
                        <a:pt x="1112697" y="57578"/>
                        <a:pt x="1104495" y="59120"/>
                        <a:pt x="1083361" y="73209"/>
                      </a:cubicBezTo>
                      <a:cubicBezTo>
                        <a:pt x="1066898" y="84184"/>
                        <a:pt x="1053955" y="105910"/>
                        <a:pt x="1033879" y="108778"/>
                      </a:cubicBezTo>
                      <a:cubicBezTo>
                        <a:pt x="1006106" y="112746"/>
                        <a:pt x="999961" y="143140"/>
                        <a:pt x="972021" y="145680"/>
                      </a:cubicBezTo>
                      <a:cubicBezTo>
                        <a:pt x="964401" y="150760"/>
                        <a:pt x="913430" y="178784"/>
                        <a:pt x="905239" y="182880"/>
                      </a:cubicBezTo>
                      <a:cubicBezTo>
                        <a:pt x="875920" y="197539"/>
                        <a:pt x="868776" y="196173"/>
                        <a:pt x="847361" y="198120"/>
                      </a:cubicBezTo>
                      <a:cubicBezTo>
                        <a:pt x="803642" y="212693"/>
                        <a:pt x="844450" y="195304"/>
                        <a:pt x="801641" y="228600"/>
                      </a:cubicBezTo>
                      <a:cubicBezTo>
                        <a:pt x="787183" y="239845"/>
                        <a:pt x="771161" y="248920"/>
                        <a:pt x="755921" y="259080"/>
                      </a:cubicBezTo>
                      <a:cubicBezTo>
                        <a:pt x="748301" y="264160"/>
                        <a:pt x="741749" y="271424"/>
                        <a:pt x="733061" y="274320"/>
                      </a:cubicBezTo>
                      <a:cubicBezTo>
                        <a:pt x="660725" y="298432"/>
                        <a:pt x="715539" y="302747"/>
                        <a:pt x="615721" y="311821"/>
                      </a:cubicBezTo>
                      <a:cubicBezTo>
                        <a:pt x="578437" y="316188"/>
                        <a:pt x="539332" y="322581"/>
                        <a:pt x="509359" y="317601"/>
                      </a:cubicBezTo>
                      <a:cubicBezTo>
                        <a:pt x="479386" y="312621"/>
                        <a:pt x="456504" y="283203"/>
                        <a:pt x="435881" y="281940"/>
                      </a:cubicBezTo>
                      <a:cubicBezTo>
                        <a:pt x="399565" y="281234"/>
                        <a:pt x="404716" y="291158"/>
                        <a:pt x="385623" y="292942"/>
                      </a:cubicBezTo>
                      <a:cubicBezTo>
                        <a:pt x="357814" y="289234"/>
                        <a:pt x="349264" y="295182"/>
                        <a:pt x="321324" y="292642"/>
                      </a:cubicBezTo>
                      <a:cubicBezTo>
                        <a:pt x="295924" y="295182"/>
                        <a:pt x="285036" y="286892"/>
                        <a:pt x="259766" y="290502"/>
                      </a:cubicBezTo>
                      <a:cubicBezTo>
                        <a:pt x="249399" y="291983"/>
                        <a:pt x="202987" y="296249"/>
                        <a:pt x="192683" y="298122"/>
                      </a:cubicBezTo>
                      <a:cubicBezTo>
                        <a:pt x="175012" y="301335"/>
                        <a:pt x="132723" y="293442"/>
                        <a:pt x="114943" y="295982"/>
                      </a:cubicBezTo>
                      <a:cubicBezTo>
                        <a:pt x="107323" y="301062"/>
                        <a:pt x="87578" y="287919"/>
                        <a:pt x="79627" y="292463"/>
                      </a:cubicBezTo>
                      <a:cubicBezTo>
                        <a:pt x="68197" y="298813"/>
                        <a:pt x="11506" y="346153"/>
                        <a:pt x="0" y="348723"/>
                      </a:cubicBezTo>
                    </a:path>
                  </a:pathLst>
                </a:custGeom>
                <a:ln w="28575" cap="rnd">
                  <a:solidFill>
                    <a:schemeClr val="accent2">
                      <a:lumMod val="40000"/>
                      <a:lumOff val="60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sp>
              <p:nvSpPr>
                <p:cNvPr id="311" name="310 Forma libre"/>
                <p:cNvSpPr/>
                <p:nvPr/>
              </p:nvSpPr>
              <p:spPr>
                <a:xfrm>
                  <a:off x="3271838" y="2909888"/>
                  <a:ext cx="973931" cy="669131"/>
                </a:xfrm>
                <a:custGeom>
                  <a:avLst/>
                  <a:gdLst>
                    <a:gd name="connsiteX0" fmla="*/ 973931 w 973931"/>
                    <a:gd name="connsiteY0" fmla="*/ 669131 h 669131"/>
                    <a:gd name="connsiteX1" fmla="*/ 938212 w 973931"/>
                    <a:gd name="connsiteY1" fmla="*/ 614362 h 669131"/>
                    <a:gd name="connsiteX2" fmla="*/ 876300 w 973931"/>
                    <a:gd name="connsiteY2" fmla="*/ 559593 h 669131"/>
                    <a:gd name="connsiteX3" fmla="*/ 812006 w 973931"/>
                    <a:gd name="connsiteY3" fmla="*/ 519112 h 669131"/>
                    <a:gd name="connsiteX4" fmla="*/ 790575 w 973931"/>
                    <a:gd name="connsiteY4" fmla="*/ 521493 h 669131"/>
                    <a:gd name="connsiteX5" fmla="*/ 704850 w 973931"/>
                    <a:gd name="connsiteY5" fmla="*/ 514350 h 669131"/>
                    <a:gd name="connsiteX6" fmla="*/ 619125 w 973931"/>
                    <a:gd name="connsiteY6" fmla="*/ 497681 h 669131"/>
                    <a:gd name="connsiteX7" fmla="*/ 566737 w 973931"/>
                    <a:gd name="connsiteY7" fmla="*/ 488156 h 669131"/>
                    <a:gd name="connsiteX8" fmla="*/ 497681 w 973931"/>
                    <a:gd name="connsiteY8" fmla="*/ 488156 h 669131"/>
                    <a:gd name="connsiteX9" fmla="*/ 423862 w 973931"/>
                    <a:gd name="connsiteY9" fmla="*/ 442912 h 669131"/>
                    <a:gd name="connsiteX10" fmla="*/ 409575 w 973931"/>
                    <a:gd name="connsiteY10" fmla="*/ 423862 h 669131"/>
                    <a:gd name="connsiteX11" fmla="*/ 373856 w 973931"/>
                    <a:gd name="connsiteY11" fmla="*/ 381000 h 669131"/>
                    <a:gd name="connsiteX12" fmla="*/ 338137 w 973931"/>
                    <a:gd name="connsiteY12" fmla="*/ 371475 h 669131"/>
                    <a:gd name="connsiteX13" fmla="*/ 283368 w 973931"/>
                    <a:gd name="connsiteY13" fmla="*/ 328612 h 669131"/>
                    <a:gd name="connsiteX14" fmla="*/ 257175 w 973931"/>
                    <a:gd name="connsiteY14" fmla="*/ 288131 h 669131"/>
                    <a:gd name="connsiteX15" fmla="*/ 238125 w 973931"/>
                    <a:gd name="connsiteY15" fmla="*/ 254793 h 669131"/>
                    <a:gd name="connsiteX16" fmla="*/ 204787 w 973931"/>
                    <a:gd name="connsiteY16" fmla="*/ 223837 h 669131"/>
                    <a:gd name="connsiteX17" fmla="*/ 147637 w 973931"/>
                    <a:gd name="connsiteY17" fmla="*/ 178593 h 669131"/>
                    <a:gd name="connsiteX18" fmla="*/ 119062 w 973931"/>
                    <a:gd name="connsiteY18" fmla="*/ 159543 h 669131"/>
                    <a:gd name="connsiteX19" fmla="*/ 114300 w 973931"/>
                    <a:gd name="connsiteY19" fmla="*/ 130968 h 669131"/>
                    <a:gd name="connsiteX20" fmla="*/ 59531 w 973931"/>
                    <a:gd name="connsiteY20" fmla="*/ 104775 h 669131"/>
                    <a:gd name="connsiteX21" fmla="*/ 40481 w 973931"/>
                    <a:gd name="connsiteY21" fmla="*/ 73818 h 669131"/>
                    <a:gd name="connsiteX22" fmla="*/ 28575 w 973931"/>
                    <a:gd name="connsiteY22" fmla="*/ 45243 h 669131"/>
                    <a:gd name="connsiteX23" fmla="*/ 0 w 973931"/>
                    <a:gd name="connsiteY23" fmla="*/ 0 h 66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73931" h="669131">
                      <a:moveTo>
                        <a:pt x="973931" y="669131"/>
                      </a:moveTo>
                      <a:lnTo>
                        <a:pt x="938212" y="614362"/>
                      </a:lnTo>
                      <a:lnTo>
                        <a:pt x="876300" y="559593"/>
                      </a:lnTo>
                      <a:lnTo>
                        <a:pt x="812006" y="519112"/>
                      </a:lnTo>
                      <a:lnTo>
                        <a:pt x="790575" y="521493"/>
                      </a:lnTo>
                      <a:lnTo>
                        <a:pt x="704850" y="514350"/>
                      </a:lnTo>
                      <a:lnTo>
                        <a:pt x="619125" y="497681"/>
                      </a:lnTo>
                      <a:lnTo>
                        <a:pt x="566737" y="488156"/>
                      </a:lnTo>
                      <a:lnTo>
                        <a:pt x="497681" y="488156"/>
                      </a:lnTo>
                      <a:lnTo>
                        <a:pt x="423862" y="442912"/>
                      </a:lnTo>
                      <a:lnTo>
                        <a:pt x="409575" y="423862"/>
                      </a:lnTo>
                      <a:lnTo>
                        <a:pt x="373856" y="381000"/>
                      </a:lnTo>
                      <a:lnTo>
                        <a:pt x="338137" y="371475"/>
                      </a:lnTo>
                      <a:lnTo>
                        <a:pt x="283368" y="328612"/>
                      </a:lnTo>
                      <a:lnTo>
                        <a:pt x="257175" y="288131"/>
                      </a:lnTo>
                      <a:lnTo>
                        <a:pt x="238125" y="254793"/>
                      </a:lnTo>
                      <a:lnTo>
                        <a:pt x="204787" y="223837"/>
                      </a:lnTo>
                      <a:lnTo>
                        <a:pt x="147637" y="178593"/>
                      </a:lnTo>
                      <a:lnTo>
                        <a:pt x="119062" y="159543"/>
                      </a:lnTo>
                      <a:lnTo>
                        <a:pt x="114300" y="130968"/>
                      </a:lnTo>
                      <a:lnTo>
                        <a:pt x="59531" y="104775"/>
                      </a:lnTo>
                      <a:lnTo>
                        <a:pt x="40481" y="73818"/>
                      </a:lnTo>
                      <a:lnTo>
                        <a:pt x="28575" y="45243"/>
                      </a:lnTo>
                      <a:lnTo>
                        <a:pt x="0" y="0"/>
                      </a:lnTo>
                    </a:path>
                  </a:pathLst>
                </a:custGeom>
                <a:ln w="28575" cap="rnd">
                  <a:solidFill>
                    <a:schemeClr val="accent2">
                      <a:lumMod val="40000"/>
                      <a:lumOff val="60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12" name="311 Forma libre"/>
                <p:cNvSpPr/>
                <p:nvPr/>
              </p:nvSpPr>
              <p:spPr>
                <a:xfrm>
                  <a:off x="5448300" y="1566863"/>
                  <a:ext cx="481013" cy="952500"/>
                </a:xfrm>
                <a:custGeom>
                  <a:avLst/>
                  <a:gdLst>
                    <a:gd name="connsiteX0" fmla="*/ 0 w 481013"/>
                    <a:gd name="connsiteY0" fmla="*/ 0 h 952500"/>
                    <a:gd name="connsiteX1" fmla="*/ 4763 w 481013"/>
                    <a:gd name="connsiteY1" fmla="*/ 95250 h 952500"/>
                    <a:gd name="connsiteX2" fmla="*/ 80963 w 481013"/>
                    <a:gd name="connsiteY2" fmla="*/ 152400 h 952500"/>
                    <a:gd name="connsiteX3" fmla="*/ 123825 w 481013"/>
                    <a:gd name="connsiteY3" fmla="*/ 228600 h 952500"/>
                    <a:gd name="connsiteX4" fmla="*/ 138113 w 481013"/>
                    <a:gd name="connsiteY4" fmla="*/ 285750 h 952500"/>
                    <a:gd name="connsiteX5" fmla="*/ 195263 w 481013"/>
                    <a:gd name="connsiteY5" fmla="*/ 328612 h 952500"/>
                    <a:gd name="connsiteX6" fmla="*/ 228600 w 481013"/>
                    <a:gd name="connsiteY6" fmla="*/ 352425 h 952500"/>
                    <a:gd name="connsiteX7" fmla="*/ 209550 w 481013"/>
                    <a:gd name="connsiteY7" fmla="*/ 409575 h 952500"/>
                    <a:gd name="connsiteX8" fmla="*/ 238125 w 481013"/>
                    <a:gd name="connsiteY8" fmla="*/ 519112 h 952500"/>
                    <a:gd name="connsiteX9" fmla="*/ 271463 w 481013"/>
                    <a:gd name="connsiteY9" fmla="*/ 571500 h 952500"/>
                    <a:gd name="connsiteX10" fmla="*/ 271463 w 481013"/>
                    <a:gd name="connsiteY10" fmla="*/ 647700 h 952500"/>
                    <a:gd name="connsiteX11" fmla="*/ 295275 w 481013"/>
                    <a:gd name="connsiteY11" fmla="*/ 704850 h 952500"/>
                    <a:gd name="connsiteX12" fmla="*/ 304800 w 481013"/>
                    <a:gd name="connsiteY12" fmla="*/ 738187 h 952500"/>
                    <a:gd name="connsiteX13" fmla="*/ 328613 w 481013"/>
                    <a:gd name="connsiteY13" fmla="*/ 776287 h 952500"/>
                    <a:gd name="connsiteX14" fmla="*/ 376238 w 481013"/>
                    <a:gd name="connsiteY14" fmla="*/ 833437 h 952500"/>
                    <a:gd name="connsiteX15" fmla="*/ 447675 w 481013"/>
                    <a:gd name="connsiteY15" fmla="*/ 866775 h 952500"/>
                    <a:gd name="connsiteX16" fmla="*/ 481013 w 481013"/>
                    <a:gd name="connsiteY16" fmla="*/ 95250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1013" h="952500">
                      <a:moveTo>
                        <a:pt x="0" y="0"/>
                      </a:moveTo>
                      <a:lnTo>
                        <a:pt x="4763" y="95250"/>
                      </a:lnTo>
                      <a:lnTo>
                        <a:pt x="80963" y="152400"/>
                      </a:lnTo>
                      <a:lnTo>
                        <a:pt x="123825" y="228600"/>
                      </a:lnTo>
                      <a:lnTo>
                        <a:pt x="138113" y="285750"/>
                      </a:lnTo>
                      <a:lnTo>
                        <a:pt x="195263" y="328612"/>
                      </a:lnTo>
                      <a:lnTo>
                        <a:pt x="228600" y="352425"/>
                      </a:lnTo>
                      <a:lnTo>
                        <a:pt x="209550" y="409575"/>
                      </a:lnTo>
                      <a:lnTo>
                        <a:pt x="238125" y="519112"/>
                      </a:lnTo>
                      <a:lnTo>
                        <a:pt x="271463" y="571500"/>
                      </a:lnTo>
                      <a:lnTo>
                        <a:pt x="271463" y="647700"/>
                      </a:lnTo>
                      <a:lnTo>
                        <a:pt x="295275" y="704850"/>
                      </a:lnTo>
                      <a:lnTo>
                        <a:pt x="304800" y="738187"/>
                      </a:lnTo>
                      <a:lnTo>
                        <a:pt x="328613" y="776287"/>
                      </a:lnTo>
                      <a:lnTo>
                        <a:pt x="376238" y="833437"/>
                      </a:lnTo>
                      <a:lnTo>
                        <a:pt x="447675" y="866775"/>
                      </a:lnTo>
                      <a:lnTo>
                        <a:pt x="481013" y="952500"/>
                      </a:lnTo>
                    </a:path>
                  </a:pathLst>
                </a:custGeom>
                <a:ln w="28575" cap="rnd">
                  <a:solidFill>
                    <a:schemeClr val="accent2">
                      <a:lumMod val="40000"/>
                      <a:lumOff val="60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13" name="312 Forma libre"/>
                <p:cNvSpPr/>
                <p:nvPr/>
              </p:nvSpPr>
              <p:spPr>
                <a:xfrm>
                  <a:off x="3655219" y="4664795"/>
                  <a:ext cx="1747267" cy="1693143"/>
                </a:xfrm>
                <a:custGeom>
                  <a:avLst/>
                  <a:gdLst>
                    <a:gd name="connsiteX0" fmla="*/ 0 w 1347787"/>
                    <a:gd name="connsiteY0" fmla="*/ 1433513 h 1433513"/>
                    <a:gd name="connsiteX1" fmla="*/ 30956 w 1347787"/>
                    <a:gd name="connsiteY1" fmla="*/ 1388269 h 1433513"/>
                    <a:gd name="connsiteX2" fmla="*/ 116681 w 1347787"/>
                    <a:gd name="connsiteY2" fmla="*/ 1345406 h 1433513"/>
                    <a:gd name="connsiteX3" fmla="*/ 150019 w 1347787"/>
                    <a:gd name="connsiteY3" fmla="*/ 1338263 h 1433513"/>
                    <a:gd name="connsiteX4" fmla="*/ 223837 w 1347787"/>
                    <a:gd name="connsiteY4" fmla="*/ 1323975 h 1433513"/>
                    <a:gd name="connsiteX5" fmla="*/ 326231 w 1347787"/>
                    <a:gd name="connsiteY5" fmla="*/ 1283494 h 1433513"/>
                    <a:gd name="connsiteX6" fmla="*/ 407194 w 1347787"/>
                    <a:gd name="connsiteY6" fmla="*/ 1238250 h 1433513"/>
                    <a:gd name="connsiteX7" fmla="*/ 509587 w 1347787"/>
                    <a:gd name="connsiteY7" fmla="*/ 1171575 h 1433513"/>
                    <a:gd name="connsiteX8" fmla="*/ 597694 w 1347787"/>
                    <a:gd name="connsiteY8" fmla="*/ 1121569 h 1433513"/>
                    <a:gd name="connsiteX9" fmla="*/ 726281 w 1347787"/>
                    <a:gd name="connsiteY9" fmla="*/ 1090613 h 1433513"/>
                    <a:gd name="connsiteX10" fmla="*/ 747712 w 1347787"/>
                    <a:gd name="connsiteY10" fmla="*/ 1081088 h 1433513"/>
                    <a:gd name="connsiteX11" fmla="*/ 883444 w 1347787"/>
                    <a:gd name="connsiteY11" fmla="*/ 1059656 h 1433513"/>
                    <a:gd name="connsiteX12" fmla="*/ 945356 w 1347787"/>
                    <a:gd name="connsiteY12" fmla="*/ 1019175 h 1433513"/>
                    <a:gd name="connsiteX13" fmla="*/ 1000125 w 1347787"/>
                    <a:gd name="connsiteY13" fmla="*/ 976313 h 1433513"/>
                    <a:gd name="connsiteX14" fmla="*/ 1012031 w 1347787"/>
                    <a:gd name="connsiteY14" fmla="*/ 907256 h 1433513"/>
                    <a:gd name="connsiteX15" fmla="*/ 988219 w 1347787"/>
                    <a:gd name="connsiteY15" fmla="*/ 852488 h 1433513"/>
                    <a:gd name="connsiteX16" fmla="*/ 983456 w 1347787"/>
                    <a:gd name="connsiteY16" fmla="*/ 785813 h 1433513"/>
                    <a:gd name="connsiteX17" fmla="*/ 1019175 w 1347787"/>
                    <a:gd name="connsiteY17" fmla="*/ 692944 h 1433513"/>
                    <a:gd name="connsiteX18" fmla="*/ 1071562 w 1347787"/>
                    <a:gd name="connsiteY18" fmla="*/ 614363 h 1433513"/>
                    <a:gd name="connsiteX19" fmla="*/ 1114425 w 1347787"/>
                    <a:gd name="connsiteY19" fmla="*/ 542925 h 1433513"/>
                    <a:gd name="connsiteX20" fmla="*/ 1178719 w 1347787"/>
                    <a:gd name="connsiteY20" fmla="*/ 428625 h 1433513"/>
                    <a:gd name="connsiteX21" fmla="*/ 1204912 w 1347787"/>
                    <a:gd name="connsiteY21" fmla="*/ 302419 h 1433513"/>
                    <a:gd name="connsiteX22" fmla="*/ 1247775 w 1347787"/>
                    <a:gd name="connsiteY22" fmla="*/ 221456 h 1433513"/>
                    <a:gd name="connsiteX23" fmla="*/ 1278731 w 1347787"/>
                    <a:gd name="connsiteY23" fmla="*/ 147638 h 1433513"/>
                    <a:gd name="connsiteX24" fmla="*/ 1307306 w 1347787"/>
                    <a:gd name="connsiteY24" fmla="*/ 85725 h 1433513"/>
                    <a:gd name="connsiteX25" fmla="*/ 1347787 w 1347787"/>
                    <a:gd name="connsiteY25" fmla="*/ 0 h 1433513"/>
                    <a:gd name="connsiteX0" fmla="*/ 0 w 1747267"/>
                    <a:gd name="connsiteY0" fmla="*/ 1693143 h 1693143"/>
                    <a:gd name="connsiteX1" fmla="*/ 30956 w 1747267"/>
                    <a:gd name="connsiteY1" fmla="*/ 1647899 h 1693143"/>
                    <a:gd name="connsiteX2" fmla="*/ 116681 w 1747267"/>
                    <a:gd name="connsiteY2" fmla="*/ 1605036 h 1693143"/>
                    <a:gd name="connsiteX3" fmla="*/ 150019 w 1747267"/>
                    <a:gd name="connsiteY3" fmla="*/ 1597893 h 1693143"/>
                    <a:gd name="connsiteX4" fmla="*/ 223837 w 1747267"/>
                    <a:gd name="connsiteY4" fmla="*/ 1583605 h 1693143"/>
                    <a:gd name="connsiteX5" fmla="*/ 326231 w 1747267"/>
                    <a:gd name="connsiteY5" fmla="*/ 1543124 h 1693143"/>
                    <a:gd name="connsiteX6" fmla="*/ 407194 w 1747267"/>
                    <a:gd name="connsiteY6" fmla="*/ 1497880 h 1693143"/>
                    <a:gd name="connsiteX7" fmla="*/ 509587 w 1747267"/>
                    <a:gd name="connsiteY7" fmla="*/ 1431205 h 1693143"/>
                    <a:gd name="connsiteX8" fmla="*/ 597694 w 1747267"/>
                    <a:gd name="connsiteY8" fmla="*/ 1381199 h 1693143"/>
                    <a:gd name="connsiteX9" fmla="*/ 726281 w 1747267"/>
                    <a:gd name="connsiteY9" fmla="*/ 1350243 h 1693143"/>
                    <a:gd name="connsiteX10" fmla="*/ 747712 w 1747267"/>
                    <a:gd name="connsiteY10" fmla="*/ 1340718 h 1693143"/>
                    <a:gd name="connsiteX11" fmla="*/ 883444 w 1747267"/>
                    <a:gd name="connsiteY11" fmla="*/ 1319286 h 1693143"/>
                    <a:gd name="connsiteX12" fmla="*/ 945356 w 1747267"/>
                    <a:gd name="connsiteY12" fmla="*/ 1278805 h 1693143"/>
                    <a:gd name="connsiteX13" fmla="*/ 1000125 w 1747267"/>
                    <a:gd name="connsiteY13" fmla="*/ 1235943 h 1693143"/>
                    <a:gd name="connsiteX14" fmla="*/ 1012031 w 1747267"/>
                    <a:gd name="connsiteY14" fmla="*/ 1166886 h 1693143"/>
                    <a:gd name="connsiteX15" fmla="*/ 988219 w 1747267"/>
                    <a:gd name="connsiteY15" fmla="*/ 1112118 h 1693143"/>
                    <a:gd name="connsiteX16" fmla="*/ 983456 w 1747267"/>
                    <a:gd name="connsiteY16" fmla="*/ 1045443 h 1693143"/>
                    <a:gd name="connsiteX17" fmla="*/ 1019175 w 1747267"/>
                    <a:gd name="connsiteY17" fmla="*/ 952574 h 1693143"/>
                    <a:gd name="connsiteX18" fmla="*/ 1071562 w 1747267"/>
                    <a:gd name="connsiteY18" fmla="*/ 873993 h 1693143"/>
                    <a:gd name="connsiteX19" fmla="*/ 1114425 w 1747267"/>
                    <a:gd name="connsiteY19" fmla="*/ 802555 h 1693143"/>
                    <a:gd name="connsiteX20" fmla="*/ 1178719 w 1747267"/>
                    <a:gd name="connsiteY20" fmla="*/ 688255 h 1693143"/>
                    <a:gd name="connsiteX21" fmla="*/ 1204912 w 1747267"/>
                    <a:gd name="connsiteY21" fmla="*/ 562049 h 1693143"/>
                    <a:gd name="connsiteX22" fmla="*/ 1247775 w 1747267"/>
                    <a:gd name="connsiteY22" fmla="*/ 481086 h 1693143"/>
                    <a:gd name="connsiteX23" fmla="*/ 1278731 w 1747267"/>
                    <a:gd name="connsiteY23" fmla="*/ 407268 h 1693143"/>
                    <a:gd name="connsiteX24" fmla="*/ 1307306 w 1747267"/>
                    <a:gd name="connsiteY24" fmla="*/ 345355 h 1693143"/>
                    <a:gd name="connsiteX25" fmla="*/ 1747267 w 1747267"/>
                    <a:gd name="connsiteY25" fmla="*/ 0 h 1693143"/>
                    <a:gd name="connsiteX0" fmla="*/ 0 w 1747267"/>
                    <a:gd name="connsiteY0" fmla="*/ 1693143 h 1693143"/>
                    <a:gd name="connsiteX1" fmla="*/ 30956 w 1747267"/>
                    <a:gd name="connsiteY1" fmla="*/ 1647899 h 1693143"/>
                    <a:gd name="connsiteX2" fmla="*/ 116681 w 1747267"/>
                    <a:gd name="connsiteY2" fmla="*/ 1605036 h 1693143"/>
                    <a:gd name="connsiteX3" fmla="*/ 150019 w 1747267"/>
                    <a:gd name="connsiteY3" fmla="*/ 1597893 h 1693143"/>
                    <a:gd name="connsiteX4" fmla="*/ 223837 w 1747267"/>
                    <a:gd name="connsiteY4" fmla="*/ 1583605 h 1693143"/>
                    <a:gd name="connsiteX5" fmla="*/ 326231 w 1747267"/>
                    <a:gd name="connsiteY5" fmla="*/ 1543124 h 1693143"/>
                    <a:gd name="connsiteX6" fmla="*/ 407194 w 1747267"/>
                    <a:gd name="connsiteY6" fmla="*/ 1497880 h 1693143"/>
                    <a:gd name="connsiteX7" fmla="*/ 509587 w 1747267"/>
                    <a:gd name="connsiteY7" fmla="*/ 1431205 h 1693143"/>
                    <a:gd name="connsiteX8" fmla="*/ 597694 w 1747267"/>
                    <a:gd name="connsiteY8" fmla="*/ 1381199 h 1693143"/>
                    <a:gd name="connsiteX9" fmla="*/ 726281 w 1747267"/>
                    <a:gd name="connsiteY9" fmla="*/ 1350243 h 1693143"/>
                    <a:gd name="connsiteX10" fmla="*/ 747712 w 1747267"/>
                    <a:gd name="connsiteY10" fmla="*/ 1340718 h 1693143"/>
                    <a:gd name="connsiteX11" fmla="*/ 883444 w 1747267"/>
                    <a:gd name="connsiteY11" fmla="*/ 1319286 h 1693143"/>
                    <a:gd name="connsiteX12" fmla="*/ 945356 w 1747267"/>
                    <a:gd name="connsiteY12" fmla="*/ 1278805 h 1693143"/>
                    <a:gd name="connsiteX13" fmla="*/ 1000125 w 1747267"/>
                    <a:gd name="connsiteY13" fmla="*/ 1235943 h 1693143"/>
                    <a:gd name="connsiteX14" fmla="*/ 1012031 w 1747267"/>
                    <a:gd name="connsiteY14" fmla="*/ 1166886 h 1693143"/>
                    <a:gd name="connsiteX15" fmla="*/ 988219 w 1747267"/>
                    <a:gd name="connsiteY15" fmla="*/ 1112118 h 1693143"/>
                    <a:gd name="connsiteX16" fmla="*/ 983456 w 1747267"/>
                    <a:gd name="connsiteY16" fmla="*/ 1045443 h 1693143"/>
                    <a:gd name="connsiteX17" fmla="*/ 1019175 w 1747267"/>
                    <a:gd name="connsiteY17" fmla="*/ 952574 h 1693143"/>
                    <a:gd name="connsiteX18" fmla="*/ 1071562 w 1747267"/>
                    <a:gd name="connsiteY18" fmla="*/ 873993 h 1693143"/>
                    <a:gd name="connsiteX19" fmla="*/ 1114425 w 1747267"/>
                    <a:gd name="connsiteY19" fmla="*/ 802555 h 1693143"/>
                    <a:gd name="connsiteX20" fmla="*/ 1178719 w 1747267"/>
                    <a:gd name="connsiteY20" fmla="*/ 688255 h 1693143"/>
                    <a:gd name="connsiteX21" fmla="*/ 1204912 w 1747267"/>
                    <a:gd name="connsiteY21" fmla="*/ 562049 h 1693143"/>
                    <a:gd name="connsiteX22" fmla="*/ 1247775 w 1747267"/>
                    <a:gd name="connsiteY22" fmla="*/ 481086 h 1693143"/>
                    <a:gd name="connsiteX23" fmla="*/ 1278731 w 1747267"/>
                    <a:gd name="connsiteY23" fmla="*/ 407268 h 1693143"/>
                    <a:gd name="connsiteX24" fmla="*/ 1307306 w 1747267"/>
                    <a:gd name="connsiteY24" fmla="*/ 345355 h 1693143"/>
                    <a:gd name="connsiteX25" fmla="*/ 1619250 w 1747267"/>
                    <a:gd name="connsiteY25" fmla="*/ 54843 h 1693143"/>
                    <a:gd name="connsiteX26" fmla="*/ 1747267 w 1747267"/>
                    <a:gd name="connsiteY26" fmla="*/ 0 h 1693143"/>
                    <a:gd name="connsiteX0" fmla="*/ 0 w 1747267"/>
                    <a:gd name="connsiteY0" fmla="*/ 1693143 h 1693143"/>
                    <a:gd name="connsiteX1" fmla="*/ 30956 w 1747267"/>
                    <a:gd name="connsiteY1" fmla="*/ 1647899 h 1693143"/>
                    <a:gd name="connsiteX2" fmla="*/ 116681 w 1747267"/>
                    <a:gd name="connsiteY2" fmla="*/ 1605036 h 1693143"/>
                    <a:gd name="connsiteX3" fmla="*/ 150019 w 1747267"/>
                    <a:gd name="connsiteY3" fmla="*/ 1597893 h 1693143"/>
                    <a:gd name="connsiteX4" fmla="*/ 223837 w 1747267"/>
                    <a:gd name="connsiteY4" fmla="*/ 1583605 h 1693143"/>
                    <a:gd name="connsiteX5" fmla="*/ 326231 w 1747267"/>
                    <a:gd name="connsiteY5" fmla="*/ 1543124 h 1693143"/>
                    <a:gd name="connsiteX6" fmla="*/ 407194 w 1747267"/>
                    <a:gd name="connsiteY6" fmla="*/ 1497880 h 1693143"/>
                    <a:gd name="connsiteX7" fmla="*/ 509587 w 1747267"/>
                    <a:gd name="connsiteY7" fmla="*/ 1431205 h 1693143"/>
                    <a:gd name="connsiteX8" fmla="*/ 597694 w 1747267"/>
                    <a:gd name="connsiteY8" fmla="*/ 1381199 h 1693143"/>
                    <a:gd name="connsiteX9" fmla="*/ 726281 w 1747267"/>
                    <a:gd name="connsiteY9" fmla="*/ 1350243 h 1693143"/>
                    <a:gd name="connsiteX10" fmla="*/ 747712 w 1747267"/>
                    <a:gd name="connsiteY10" fmla="*/ 1340718 h 1693143"/>
                    <a:gd name="connsiteX11" fmla="*/ 883444 w 1747267"/>
                    <a:gd name="connsiteY11" fmla="*/ 1319286 h 1693143"/>
                    <a:gd name="connsiteX12" fmla="*/ 945356 w 1747267"/>
                    <a:gd name="connsiteY12" fmla="*/ 1278805 h 1693143"/>
                    <a:gd name="connsiteX13" fmla="*/ 1000125 w 1747267"/>
                    <a:gd name="connsiteY13" fmla="*/ 1235943 h 1693143"/>
                    <a:gd name="connsiteX14" fmla="*/ 1012031 w 1747267"/>
                    <a:gd name="connsiteY14" fmla="*/ 1166886 h 1693143"/>
                    <a:gd name="connsiteX15" fmla="*/ 988219 w 1747267"/>
                    <a:gd name="connsiteY15" fmla="*/ 1112118 h 1693143"/>
                    <a:gd name="connsiteX16" fmla="*/ 983456 w 1747267"/>
                    <a:gd name="connsiteY16" fmla="*/ 1045443 h 1693143"/>
                    <a:gd name="connsiteX17" fmla="*/ 1019175 w 1747267"/>
                    <a:gd name="connsiteY17" fmla="*/ 952574 h 1693143"/>
                    <a:gd name="connsiteX18" fmla="*/ 1071562 w 1747267"/>
                    <a:gd name="connsiteY18" fmla="*/ 873993 h 1693143"/>
                    <a:gd name="connsiteX19" fmla="*/ 1114425 w 1747267"/>
                    <a:gd name="connsiteY19" fmla="*/ 802555 h 1693143"/>
                    <a:gd name="connsiteX20" fmla="*/ 1178719 w 1747267"/>
                    <a:gd name="connsiteY20" fmla="*/ 688255 h 1693143"/>
                    <a:gd name="connsiteX21" fmla="*/ 1204912 w 1747267"/>
                    <a:gd name="connsiteY21" fmla="*/ 562049 h 1693143"/>
                    <a:gd name="connsiteX22" fmla="*/ 1247775 w 1747267"/>
                    <a:gd name="connsiteY22" fmla="*/ 481086 h 1693143"/>
                    <a:gd name="connsiteX23" fmla="*/ 1278731 w 1747267"/>
                    <a:gd name="connsiteY23" fmla="*/ 407268 h 1693143"/>
                    <a:gd name="connsiteX24" fmla="*/ 1307306 w 1747267"/>
                    <a:gd name="connsiteY24" fmla="*/ 345355 h 1693143"/>
                    <a:gd name="connsiteX25" fmla="*/ 1619250 w 1747267"/>
                    <a:gd name="connsiteY25" fmla="*/ 54843 h 1693143"/>
                    <a:gd name="connsiteX26" fmla="*/ 1747267 w 1747267"/>
                    <a:gd name="connsiteY26" fmla="*/ 0 h 1693143"/>
                    <a:gd name="connsiteX0" fmla="*/ 0 w 1747267"/>
                    <a:gd name="connsiteY0" fmla="*/ 1693143 h 1693143"/>
                    <a:gd name="connsiteX1" fmla="*/ 30956 w 1747267"/>
                    <a:gd name="connsiteY1" fmla="*/ 1647899 h 1693143"/>
                    <a:gd name="connsiteX2" fmla="*/ 116681 w 1747267"/>
                    <a:gd name="connsiteY2" fmla="*/ 1605036 h 1693143"/>
                    <a:gd name="connsiteX3" fmla="*/ 150019 w 1747267"/>
                    <a:gd name="connsiteY3" fmla="*/ 1597893 h 1693143"/>
                    <a:gd name="connsiteX4" fmla="*/ 223837 w 1747267"/>
                    <a:gd name="connsiteY4" fmla="*/ 1583605 h 1693143"/>
                    <a:gd name="connsiteX5" fmla="*/ 326231 w 1747267"/>
                    <a:gd name="connsiteY5" fmla="*/ 1543124 h 1693143"/>
                    <a:gd name="connsiteX6" fmla="*/ 407194 w 1747267"/>
                    <a:gd name="connsiteY6" fmla="*/ 1497880 h 1693143"/>
                    <a:gd name="connsiteX7" fmla="*/ 509587 w 1747267"/>
                    <a:gd name="connsiteY7" fmla="*/ 1431205 h 1693143"/>
                    <a:gd name="connsiteX8" fmla="*/ 597694 w 1747267"/>
                    <a:gd name="connsiteY8" fmla="*/ 1381199 h 1693143"/>
                    <a:gd name="connsiteX9" fmla="*/ 726281 w 1747267"/>
                    <a:gd name="connsiteY9" fmla="*/ 1350243 h 1693143"/>
                    <a:gd name="connsiteX10" fmla="*/ 747712 w 1747267"/>
                    <a:gd name="connsiteY10" fmla="*/ 1340718 h 1693143"/>
                    <a:gd name="connsiteX11" fmla="*/ 883444 w 1747267"/>
                    <a:gd name="connsiteY11" fmla="*/ 1319286 h 1693143"/>
                    <a:gd name="connsiteX12" fmla="*/ 945356 w 1747267"/>
                    <a:gd name="connsiteY12" fmla="*/ 1278805 h 1693143"/>
                    <a:gd name="connsiteX13" fmla="*/ 1000125 w 1747267"/>
                    <a:gd name="connsiteY13" fmla="*/ 1235943 h 1693143"/>
                    <a:gd name="connsiteX14" fmla="*/ 1012031 w 1747267"/>
                    <a:gd name="connsiteY14" fmla="*/ 1166886 h 1693143"/>
                    <a:gd name="connsiteX15" fmla="*/ 988219 w 1747267"/>
                    <a:gd name="connsiteY15" fmla="*/ 1112118 h 1693143"/>
                    <a:gd name="connsiteX16" fmla="*/ 983456 w 1747267"/>
                    <a:gd name="connsiteY16" fmla="*/ 1045443 h 1693143"/>
                    <a:gd name="connsiteX17" fmla="*/ 1019175 w 1747267"/>
                    <a:gd name="connsiteY17" fmla="*/ 952574 h 1693143"/>
                    <a:gd name="connsiteX18" fmla="*/ 1071562 w 1747267"/>
                    <a:gd name="connsiteY18" fmla="*/ 873993 h 1693143"/>
                    <a:gd name="connsiteX19" fmla="*/ 1114425 w 1747267"/>
                    <a:gd name="connsiteY19" fmla="*/ 802555 h 1693143"/>
                    <a:gd name="connsiteX20" fmla="*/ 1178719 w 1747267"/>
                    <a:gd name="connsiteY20" fmla="*/ 688255 h 1693143"/>
                    <a:gd name="connsiteX21" fmla="*/ 1204912 w 1747267"/>
                    <a:gd name="connsiteY21" fmla="*/ 562049 h 1693143"/>
                    <a:gd name="connsiteX22" fmla="*/ 1247775 w 1747267"/>
                    <a:gd name="connsiteY22" fmla="*/ 481086 h 1693143"/>
                    <a:gd name="connsiteX23" fmla="*/ 1278731 w 1747267"/>
                    <a:gd name="connsiteY23" fmla="*/ 407268 h 1693143"/>
                    <a:gd name="connsiteX24" fmla="*/ 1307306 w 1747267"/>
                    <a:gd name="connsiteY24" fmla="*/ 345355 h 1693143"/>
                    <a:gd name="connsiteX25" fmla="*/ 1545431 w 1747267"/>
                    <a:gd name="connsiteY25" fmla="*/ 95324 h 1693143"/>
                    <a:gd name="connsiteX26" fmla="*/ 1619250 w 1747267"/>
                    <a:gd name="connsiteY26" fmla="*/ 54843 h 1693143"/>
                    <a:gd name="connsiteX27" fmla="*/ 1747267 w 1747267"/>
                    <a:gd name="connsiteY27" fmla="*/ 0 h 1693143"/>
                    <a:gd name="connsiteX0" fmla="*/ 0 w 1747267"/>
                    <a:gd name="connsiteY0" fmla="*/ 1693143 h 1693143"/>
                    <a:gd name="connsiteX1" fmla="*/ 30956 w 1747267"/>
                    <a:gd name="connsiteY1" fmla="*/ 1647899 h 1693143"/>
                    <a:gd name="connsiteX2" fmla="*/ 116681 w 1747267"/>
                    <a:gd name="connsiteY2" fmla="*/ 1605036 h 1693143"/>
                    <a:gd name="connsiteX3" fmla="*/ 150019 w 1747267"/>
                    <a:gd name="connsiteY3" fmla="*/ 1597893 h 1693143"/>
                    <a:gd name="connsiteX4" fmla="*/ 223837 w 1747267"/>
                    <a:gd name="connsiteY4" fmla="*/ 1583605 h 1693143"/>
                    <a:gd name="connsiteX5" fmla="*/ 326231 w 1747267"/>
                    <a:gd name="connsiteY5" fmla="*/ 1543124 h 1693143"/>
                    <a:gd name="connsiteX6" fmla="*/ 407194 w 1747267"/>
                    <a:gd name="connsiteY6" fmla="*/ 1497880 h 1693143"/>
                    <a:gd name="connsiteX7" fmla="*/ 509587 w 1747267"/>
                    <a:gd name="connsiteY7" fmla="*/ 1431205 h 1693143"/>
                    <a:gd name="connsiteX8" fmla="*/ 597694 w 1747267"/>
                    <a:gd name="connsiteY8" fmla="*/ 1381199 h 1693143"/>
                    <a:gd name="connsiteX9" fmla="*/ 726281 w 1747267"/>
                    <a:gd name="connsiteY9" fmla="*/ 1350243 h 1693143"/>
                    <a:gd name="connsiteX10" fmla="*/ 747712 w 1747267"/>
                    <a:gd name="connsiteY10" fmla="*/ 1340718 h 1693143"/>
                    <a:gd name="connsiteX11" fmla="*/ 883444 w 1747267"/>
                    <a:gd name="connsiteY11" fmla="*/ 1319286 h 1693143"/>
                    <a:gd name="connsiteX12" fmla="*/ 945356 w 1747267"/>
                    <a:gd name="connsiteY12" fmla="*/ 1278805 h 1693143"/>
                    <a:gd name="connsiteX13" fmla="*/ 1000125 w 1747267"/>
                    <a:gd name="connsiteY13" fmla="*/ 1235943 h 1693143"/>
                    <a:gd name="connsiteX14" fmla="*/ 1012031 w 1747267"/>
                    <a:gd name="connsiteY14" fmla="*/ 1166886 h 1693143"/>
                    <a:gd name="connsiteX15" fmla="*/ 988219 w 1747267"/>
                    <a:gd name="connsiteY15" fmla="*/ 1112118 h 1693143"/>
                    <a:gd name="connsiteX16" fmla="*/ 983456 w 1747267"/>
                    <a:gd name="connsiteY16" fmla="*/ 1045443 h 1693143"/>
                    <a:gd name="connsiteX17" fmla="*/ 1019175 w 1747267"/>
                    <a:gd name="connsiteY17" fmla="*/ 952574 h 1693143"/>
                    <a:gd name="connsiteX18" fmla="*/ 1071562 w 1747267"/>
                    <a:gd name="connsiteY18" fmla="*/ 873993 h 1693143"/>
                    <a:gd name="connsiteX19" fmla="*/ 1114425 w 1747267"/>
                    <a:gd name="connsiteY19" fmla="*/ 802555 h 1693143"/>
                    <a:gd name="connsiteX20" fmla="*/ 1178719 w 1747267"/>
                    <a:gd name="connsiteY20" fmla="*/ 688255 h 1693143"/>
                    <a:gd name="connsiteX21" fmla="*/ 1204912 w 1747267"/>
                    <a:gd name="connsiteY21" fmla="*/ 562049 h 1693143"/>
                    <a:gd name="connsiteX22" fmla="*/ 1247775 w 1747267"/>
                    <a:gd name="connsiteY22" fmla="*/ 481086 h 1693143"/>
                    <a:gd name="connsiteX23" fmla="*/ 1278731 w 1747267"/>
                    <a:gd name="connsiteY23" fmla="*/ 407268 h 1693143"/>
                    <a:gd name="connsiteX24" fmla="*/ 1307306 w 1747267"/>
                    <a:gd name="connsiteY24" fmla="*/ 345355 h 1693143"/>
                    <a:gd name="connsiteX25" fmla="*/ 1345406 w 1747267"/>
                    <a:gd name="connsiteY25" fmla="*/ 262011 h 1693143"/>
                    <a:gd name="connsiteX26" fmla="*/ 1545431 w 1747267"/>
                    <a:gd name="connsiteY26" fmla="*/ 95324 h 1693143"/>
                    <a:gd name="connsiteX27" fmla="*/ 1619250 w 1747267"/>
                    <a:gd name="connsiteY27" fmla="*/ 54843 h 1693143"/>
                    <a:gd name="connsiteX28" fmla="*/ 1747267 w 1747267"/>
                    <a:gd name="connsiteY28" fmla="*/ 0 h 1693143"/>
                    <a:gd name="connsiteX0" fmla="*/ 0 w 1747267"/>
                    <a:gd name="connsiteY0" fmla="*/ 1693143 h 1693143"/>
                    <a:gd name="connsiteX1" fmla="*/ 30956 w 1747267"/>
                    <a:gd name="connsiteY1" fmla="*/ 1647899 h 1693143"/>
                    <a:gd name="connsiteX2" fmla="*/ 116681 w 1747267"/>
                    <a:gd name="connsiteY2" fmla="*/ 1605036 h 1693143"/>
                    <a:gd name="connsiteX3" fmla="*/ 150019 w 1747267"/>
                    <a:gd name="connsiteY3" fmla="*/ 1597893 h 1693143"/>
                    <a:gd name="connsiteX4" fmla="*/ 223837 w 1747267"/>
                    <a:gd name="connsiteY4" fmla="*/ 1583605 h 1693143"/>
                    <a:gd name="connsiteX5" fmla="*/ 326231 w 1747267"/>
                    <a:gd name="connsiteY5" fmla="*/ 1543124 h 1693143"/>
                    <a:gd name="connsiteX6" fmla="*/ 407194 w 1747267"/>
                    <a:gd name="connsiteY6" fmla="*/ 1497880 h 1693143"/>
                    <a:gd name="connsiteX7" fmla="*/ 509587 w 1747267"/>
                    <a:gd name="connsiteY7" fmla="*/ 1431205 h 1693143"/>
                    <a:gd name="connsiteX8" fmla="*/ 597694 w 1747267"/>
                    <a:gd name="connsiteY8" fmla="*/ 1381199 h 1693143"/>
                    <a:gd name="connsiteX9" fmla="*/ 726281 w 1747267"/>
                    <a:gd name="connsiteY9" fmla="*/ 1350243 h 1693143"/>
                    <a:gd name="connsiteX10" fmla="*/ 747712 w 1747267"/>
                    <a:gd name="connsiteY10" fmla="*/ 1340718 h 1693143"/>
                    <a:gd name="connsiteX11" fmla="*/ 883444 w 1747267"/>
                    <a:gd name="connsiteY11" fmla="*/ 1319286 h 1693143"/>
                    <a:gd name="connsiteX12" fmla="*/ 945356 w 1747267"/>
                    <a:gd name="connsiteY12" fmla="*/ 1278805 h 1693143"/>
                    <a:gd name="connsiteX13" fmla="*/ 1000125 w 1747267"/>
                    <a:gd name="connsiteY13" fmla="*/ 1235943 h 1693143"/>
                    <a:gd name="connsiteX14" fmla="*/ 1012031 w 1747267"/>
                    <a:gd name="connsiteY14" fmla="*/ 1166886 h 1693143"/>
                    <a:gd name="connsiteX15" fmla="*/ 988219 w 1747267"/>
                    <a:gd name="connsiteY15" fmla="*/ 1112118 h 1693143"/>
                    <a:gd name="connsiteX16" fmla="*/ 983456 w 1747267"/>
                    <a:gd name="connsiteY16" fmla="*/ 1045443 h 1693143"/>
                    <a:gd name="connsiteX17" fmla="*/ 1019175 w 1747267"/>
                    <a:gd name="connsiteY17" fmla="*/ 952574 h 1693143"/>
                    <a:gd name="connsiteX18" fmla="*/ 1071562 w 1747267"/>
                    <a:gd name="connsiteY18" fmla="*/ 873993 h 1693143"/>
                    <a:gd name="connsiteX19" fmla="*/ 1114425 w 1747267"/>
                    <a:gd name="connsiteY19" fmla="*/ 802555 h 1693143"/>
                    <a:gd name="connsiteX20" fmla="*/ 1178719 w 1747267"/>
                    <a:gd name="connsiteY20" fmla="*/ 688255 h 1693143"/>
                    <a:gd name="connsiteX21" fmla="*/ 1204912 w 1747267"/>
                    <a:gd name="connsiteY21" fmla="*/ 562049 h 1693143"/>
                    <a:gd name="connsiteX22" fmla="*/ 1247775 w 1747267"/>
                    <a:gd name="connsiteY22" fmla="*/ 481086 h 1693143"/>
                    <a:gd name="connsiteX23" fmla="*/ 1278731 w 1747267"/>
                    <a:gd name="connsiteY23" fmla="*/ 407268 h 1693143"/>
                    <a:gd name="connsiteX24" fmla="*/ 1307306 w 1747267"/>
                    <a:gd name="connsiteY24" fmla="*/ 345355 h 1693143"/>
                    <a:gd name="connsiteX25" fmla="*/ 1345406 w 1747267"/>
                    <a:gd name="connsiteY25" fmla="*/ 262011 h 1693143"/>
                    <a:gd name="connsiteX26" fmla="*/ 1452562 w 1747267"/>
                    <a:gd name="connsiteY26" fmla="*/ 216768 h 1693143"/>
                    <a:gd name="connsiteX27" fmla="*/ 1545431 w 1747267"/>
                    <a:gd name="connsiteY27" fmla="*/ 95324 h 1693143"/>
                    <a:gd name="connsiteX28" fmla="*/ 1619250 w 1747267"/>
                    <a:gd name="connsiteY28" fmla="*/ 54843 h 1693143"/>
                    <a:gd name="connsiteX29" fmla="*/ 1747267 w 1747267"/>
                    <a:gd name="connsiteY29" fmla="*/ 0 h 1693143"/>
                    <a:gd name="connsiteX0" fmla="*/ 0 w 1747267"/>
                    <a:gd name="connsiteY0" fmla="*/ 1693143 h 1693143"/>
                    <a:gd name="connsiteX1" fmla="*/ 30956 w 1747267"/>
                    <a:gd name="connsiteY1" fmla="*/ 1647899 h 1693143"/>
                    <a:gd name="connsiteX2" fmla="*/ 116681 w 1747267"/>
                    <a:gd name="connsiteY2" fmla="*/ 1605036 h 1693143"/>
                    <a:gd name="connsiteX3" fmla="*/ 150019 w 1747267"/>
                    <a:gd name="connsiteY3" fmla="*/ 1597893 h 1693143"/>
                    <a:gd name="connsiteX4" fmla="*/ 223837 w 1747267"/>
                    <a:gd name="connsiteY4" fmla="*/ 1583605 h 1693143"/>
                    <a:gd name="connsiteX5" fmla="*/ 326231 w 1747267"/>
                    <a:gd name="connsiteY5" fmla="*/ 1543124 h 1693143"/>
                    <a:gd name="connsiteX6" fmla="*/ 407194 w 1747267"/>
                    <a:gd name="connsiteY6" fmla="*/ 1497880 h 1693143"/>
                    <a:gd name="connsiteX7" fmla="*/ 509587 w 1747267"/>
                    <a:gd name="connsiteY7" fmla="*/ 1431205 h 1693143"/>
                    <a:gd name="connsiteX8" fmla="*/ 597694 w 1747267"/>
                    <a:gd name="connsiteY8" fmla="*/ 1381199 h 1693143"/>
                    <a:gd name="connsiteX9" fmla="*/ 726281 w 1747267"/>
                    <a:gd name="connsiteY9" fmla="*/ 1350243 h 1693143"/>
                    <a:gd name="connsiteX10" fmla="*/ 747712 w 1747267"/>
                    <a:gd name="connsiteY10" fmla="*/ 1340718 h 1693143"/>
                    <a:gd name="connsiteX11" fmla="*/ 883444 w 1747267"/>
                    <a:gd name="connsiteY11" fmla="*/ 1319286 h 1693143"/>
                    <a:gd name="connsiteX12" fmla="*/ 945356 w 1747267"/>
                    <a:gd name="connsiteY12" fmla="*/ 1278805 h 1693143"/>
                    <a:gd name="connsiteX13" fmla="*/ 1000125 w 1747267"/>
                    <a:gd name="connsiteY13" fmla="*/ 1235943 h 1693143"/>
                    <a:gd name="connsiteX14" fmla="*/ 1012031 w 1747267"/>
                    <a:gd name="connsiteY14" fmla="*/ 1166886 h 1693143"/>
                    <a:gd name="connsiteX15" fmla="*/ 988219 w 1747267"/>
                    <a:gd name="connsiteY15" fmla="*/ 1112118 h 1693143"/>
                    <a:gd name="connsiteX16" fmla="*/ 983456 w 1747267"/>
                    <a:gd name="connsiteY16" fmla="*/ 1045443 h 1693143"/>
                    <a:gd name="connsiteX17" fmla="*/ 1019175 w 1747267"/>
                    <a:gd name="connsiteY17" fmla="*/ 952574 h 1693143"/>
                    <a:gd name="connsiteX18" fmla="*/ 1071562 w 1747267"/>
                    <a:gd name="connsiteY18" fmla="*/ 873993 h 1693143"/>
                    <a:gd name="connsiteX19" fmla="*/ 1114425 w 1747267"/>
                    <a:gd name="connsiteY19" fmla="*/ 802555 h 1693143"/>
                    <a:gd name="connsiteX20" fmla="*/ 1178719 w 1747267"/>
                    <a:gd name="connsiteY20" fmla="*/ 688255 h 1693143"/>
                    <a:gd name="connsiteX21" fmla="*/ 1204912 w 1747267"/>
                    <a:gd name="connsiteY21" fmla="*/ 562049 h 1693143"/>
                    <a:gd name="connsiteX22" fmla="*/ 1247775 w 1747267"/>
                    <a:gd name="connsiteY22" fmla="*/ 481086 h 1693143"/>
                    <a:gd name="connsiteX23" fmla="*/ 1278731 w 1747267"/>
                    <a:gd name="connsiteY23" fmla="*/ 407268 h 1693143"/>
                    <a:gd name="connsiteX24" fmla="*/ 1307306 w 1747267"/>
                    <a:gd name="connsiteY24" fmla="*/ 345355 h 1693143"/>
                    <a:gd name="connsiteX25" fmla="*/ 1345406 w 1747267"/>
                    <a:gd name="connsiteY25" fmla="*/ 262011 h 1693143"/>
                    <a:gd name="connsiteX26" fmla="*/ 1452562 w 1747267"/>
                    <a:gd name="connsiteY26" fmla="*/ 216768 h 1693143"/>
                    <a:gd name="connsiteX27" fmla="*/ 1507331 w 1747267"/>
                    <a:gd name="connsiteY27" fmla="*/ 135805 h 1693143"/>
                    <a:gd name="connsiteX28" fmla="*/ 1545431 w 1747267"/>
                    <a:gd name="connsiteY28" fmla="*/ 95324 h 1693143"/>
                    <a:gd name="connsiteX29" fmla="*/ 1619250 w 1747267"/>
                    <a:gd name="connsiteY29" fmla="*/ 54843 h 1693143"/>
                    <a:gd name="connsiteX30" fmla="*/ 1747267 w 1747267"/>
                    <a:gd name="connsiteY30" fmla="*/ 0 h 1693143"/>
                    <a:gd name="connsiteX0" fmla="*/ 0 w 1747267"/>
                    <a:gd name="connsiteY0" fmla="*/ 1693143 h 1693143"/>
                    <a:gd name="connsiteX1" fmla="*/ 30956 w 1747267"/>
                    <a:gd name="connsiteY1" fmla="*/ 1647899 h 1693143"/>
                    <a:gd name="connsiteX2" fmla="*/ 116681 w 1747267"/>
                    <a:gd name="connsiteY2" fmla="*/ 1605036 h 1693143"/>
                    <a:gd name="connsiteX3" fmla="*/ 150019 w 1747267"/>
                    <a:gd name="connsiteY3" fmla="*/ 1597893 h 1693143"/>
                    <a:gd name="connsiteX4" fmla="*/ 223837 w 1747267"/>
                    <a:gd name="connsiteY4" fmla="*/ 1583605 h 1693143"/>
                    <a:gd name="connsiteX5" fmla="*/ 326231 w 1747267"/>
                    <a:gd name="connsiteY5" fmla="*/ 1543124 h 1693143"/>
                    <a:gd name="connsiteX6" fmla="*/ 407194 w 1747267"/>
                    <a:gd name="connsiteY6" fmla="*/ 1497880 h 1693143"/>
                    <a:gd name="connsiteX7" fmla="*/ 509587 w 1747267"/>
                    <a:gd name="connsiteY7" fmla="*/ 1431205 h 1693143"/>
                    <a:gd name="connsiteX8" fmla="*/ 597694 w 1747267"/>
                    <a:gd name="connsiteY8" fmla="*/ 1381199 h 1693143"/>
                    <a:gd name="connsiteX9" fmla="*/ 726281 w 1747267"/>
                    <a:gd name="connsiteY9" fmla="*/ 1350243 h 1693143"/>
                    <a:gd name="connsiteX10" fmla="*/ 747712 w 1747267"/>
                    <a:gd name="connsiteY10" fmla="*/ 1340718 h 1693143"/>
                    <a:gd name="connsiteX11" fmla="*/ 883444 w 1747267"/>
                    <a:gd name="connsiteY11" fmla="*/ 1319286 h 1693143"/>
                    <a:gd name="connsiteX12" fmla="*/ 945356 w 1747267"/>
                    <a:gd name="connsiteY12" fmla="*/ 1278805 h 1693143"/>
                    <a:gd name="connsiteX13" fmla="*/ 1000125 w 1747267"/>
                    <a:gd name="connsiteY13" fmla="*/ 1235943 h 1693143"/>
                    <a:gd name="connsiteX14" fmla="*/ 1012031 w 1747267"/>
                    <a:gd name="connsiteY14" fmla="*/ 1166886 h 1693143"/>
                    <a:gd name="connsiteX15" fmla="*/ 988219 w 1747267"/>
                    <a:gd name="connsiteY15" fmla="*/ 1112118 h 1693143"/>
                    <a:gd name="connsiteX16" fmla="*/ 983456 w 1747267"/>
                    <a:gd name="connsiteY16" fmla="*/ 1045443 h 1693143"/>
                    <a:gd name="connsiteX17" fmla="*/ 1019175 w 1747267"/>
                    <a:gd name="connsiteY17" fmla="*/ 952574 h 1693143"/>
                    <a:gd name="connsiteX18" fmla="*/ 1071562 w 1747267"/>
                    <a:gd name="connsiteY18" fmla="*/ 873993 h 1693143"/>
                    <a:gd name="connsiteX19" fmla="*/ 1114425 w 1747267"/>
                    <a:gd name="connsiteY19" fmla="*/ 802555 h 1693143"/>
                    <a:gd name="connsiteX20" fmla="*/ 1178719 w 1747267"/>
                    <a:gd name="connsiteY20" fmla="*/ 688255 h 1693143"/>
                    <a:gd name="connsiteX21" fmla="*/ 1204912 w 1747267"/>
                    <a:gd name="connsiteY21" fmla="*/ 562049 h 1693143"/>
                    <a:gd name="connsiteX22" fmla="*/ 1247775 w 1747267"/>
                    <a:gd name="connsiteY22" fmla="*/ 481086 h 1693143"/>
                    <a:gd name="connsiteX23" fmla="*/ 1278731 w 1747267"/>
                    <a:gd name="connsiteY23" fmla="*/ 407268 h 1693143"/>
                    <a:gd name="connsiteX24" fmla="*/ 1307306 w 1747267"/>
                    <a:gd name="connsiteY24" fmla="*/ 345355 h 1693143"/>
                    <a:gd name="connsiteX25" fmla="*/ 1345406 w 1747267"/>
                    <a:gd name="connsiteY25" fmla="*/ 262011 h 1693143"/>
                    <a:gd name="connsiteX26" fmla="*/ 1452562 w 1747267"/>
                    <a:gd name="connsiteY26" fmla="*/ 216768 h 1693143"/>
                    <a:gd name="connsiteX27" fmla="*/ 1507331 w 1747267"/>
                    <a:gd name="connsiteY27" fmla="*/ 135805 h 1693143"/>
                    <a:gd name="connsiteX28" fmla="*/ 1550194 w 1747267"/>
                    <a:gd name="connsiteY28" fmla="*/ 76274 h 1693143"/>
                    <a:gd name="connsiteX29" fmla="*/ 1619250 w 1747267"/>
                    <a:gd name="connsiteY29" fmla="*/ 54843 h 1693143"/>
                    <a:gd name="connsiteX30" fmla="*/ 1747267 w 1747267"/>
                    <a:gd name="connsiteY30" fmla="*/ 0 h 16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47267" h="1693143">
                      <a:moveTo>
                        <a:pt x="0" y="1693143"/>
                      </a:moveTo>
                      <a:lnTo>
                        <a:pt x="30956" y="1647899"/>
                      </a:lnTo>
                      <a:lnTo>
                        <a:pt x="116681" y="1605036"/>
                      </a:lnTo>
                      <a:lnTo>
                        <a:pt x="150019" y="1597893"/>
                      </a:lnTo>
                      <a:lnTo>
                        <a:pt x="223837" y="1583605"/>
                      </a:lnTo>
                      <a:lnTo>
                        <a:pt x="326231" y="1543124"/>
                      </a:lnTo>
                      <a:lnTo>
                        <a:pt x="407194" y="1497880"/>
                      </a:lnTo>
                      <a:lnTo>
                        <a:pt x="509587" y="1431205"/>
                      </a:lnTo>
                      <a:lnTo>
                        <a:pt x="597694" y="1381199"/>
                      </a:lnTo>
                      <a:lnTo>
                        <a:pt x="726281" y="1350243"/>
                      </a:lnTo>
                      <a:lnTo>
                        <a:pt x="747712" y="1340718"/>
                      </a:lnTo>
                      <a:lnTo>
                        <a:pt x="883444" y="1319286"/>
                      </a:lnTo>
                      <a:lnTo>
                        <a:pt x="945356" y="1278805"/>
                      </a:lnTo>
                      <a:lnTo>
                        <a:pt x="1000125" y="1235943"/>
                      </a:lnTo>
                      <a:lnTo>
                        <a:pt x="1012031" y="1166886"/>
                      </a:lnTo>
                      <a:lnTo>
                        <a:pt x="988219" y="1112118"/>
                      </a:lnTo>
                      <a:lnTo>
                        <a:pt x="983456" y="1045443"/>
                      </a:lnTo>
                      <a:lnTo>
                        <a:pt x="1019175" y="952574"/>
                      </a:lnTo>
                      <a:lnTo>
                        <a:pt x="1071562" y="873993"/>
                      </a:lnTo>
                      <a:lnTo>
                        <a:pt x="1114425" y="802555"/>
                      </a:lnTo>
                      <a:lnTo>
                        <a:pt x="1178719" y="688255"/>
                      </a:lnTo>
                      <a:lnTo>
                        <a:pt x="1204912" y="562049"/>
                      </a:lnTo>
                      <a:lnTo>
                        <a:pt x="1247775" y="481086"/>
                      </a:lnTo>
                      <a:lnTo>
                        <a:pt x="1278731" y="407268"/>
                      </a:lnTo>
                      <a:lnTo>
                        <a:pt x="1307306" y="345355"/>
                      </a:lnTo>
                      <a:cubicBezTo>
                        <a:pt x="1319212" y="327099"/>
                        <a:pt x="1305719" y="303683"/>
                        <a:pt x="1345406" y="262011"/>
                      </a:cubicBezTo>
                      <a:cubicBezTo>
                        <a:pt x="1369218" y="232642"/>
                        <a:pt x="1419225" y="244549"/>
                        <a:pt x="1452562" y="216768"/>
                      </a:cubicBezTo>
                      <a:cubicBezTo>
                        <a:pt x="1479946" y="196528"/>
                        <a:pt x="1491059" y="159221"/>
                        <a:pt x="1507331" y="135805"/>
                      </a:cubicBezTo>
                      <a:cubicBezTo>
                        <a:pt x="1523603" y="112389"/>
                        <a:pt x="1531541" y="89768"/>
                        <a:pt x="1550194" y="76274"/>
                      </a:cubicBezTo>
                      <a:cubicBezTo>
                        <a:pt x="1568847" y="62780"/>
                        <a:pt x="1580055" y="76286"/>
                        <a:pt x="1619250" y="54843"/>
                      </a:cubicBezTo>
                      <a:lnTo>
                        <a:pt x="1747267" y="0"/>
                      </a:lnTo>
                    </a:path>
                  </a:pathLst>
                </a:custGeom>
                <a:ln w="28575" cap="rnd">
                  <a:solidFill>
                    <a:schemeClr val="accent2">
                      <a:lumMod val="40000"/>
                      <a:lumOff val="60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235" name="234 Grupo"/>
              <p:cNvGrpSpPr/>
              <p:nvPr/>
            </p:nvGrpSpPr>
            <p:grpSpPr>
              <a:xfrm>
                <a:off x="1484398" y="1557338"/>
                <a:ext cx="4458604" cy="4807749"/>
                <a:chOff x="1484398" y="1557338"/>
                <a:chExt cx="4458604" cy="4807749"/>
              </a:xfrm>
            </p:grpSpPr>
            <p:sp>
              <p:nvSpPr>
                <p:cNvPr id="306" name="305 Forma libre"/>
                <p:cNvSpPr/>
                <p:nvPr/>
              </p:nvSpPr>
              <p:spPr>
                <a:xfrm>
                  <a:off x="1484398" y="1573982"/>
                  <a:ext cx="4446413" cy="1830335"/>
                </a:xfrm>
                <a:custGeom>
                  <a:avLst/>
                  <a:gdLst>
                    <a:gd name="connsiteX0" fmla="*/ 66675 w 4524843"/>
                    <a:gd name="connsiteY0" fmla="*/ 85725 h 1676400"/>
                    <a:gd name="connsiteX1" fmla="*/ 85725 w 4524843"/>
                    <a:gd name="connsiteY1" fmla="*/ 180975 h 1676400"/>
                    <a:gd name="connsiteX2" fmla="*/ 133350 w 4524843"/>
                    <a:gd name="connsiteY2" fmla="*/ 257175 h 1676400"/>
                    <a:gd name="connsiteX3" fmla="*/ 152400 w 4524843"/>
                    <a:gd name="connsiteY3" fmla="*/ 295275 h 1676400"/>
                    <a:gd name="connsiteX4" fmla="*/ 171450 w 4524843"/>
                    <a:gd name="connsiteY4" fmla="*/ 323850 h 1676400"/>
                    <a:gd name="connsiteX5" fmla="*/ 142875 w 4524843"/>
                    <a:gd name="connsiteY5" fmla="*/ 438150 h 1676400"/>
                    <a:gd name="connsiteX6" fmla="*/ 114300 w 4524843"/>
                    <a:gd name="connsiteY6" fmla="*/ 476250 h 1676400"/>
                    <a:gd name="connsiteX7" fmla="*/ 28575 w 4524843"/>
                    <a:gd name="connsiteY7" fmla="*/ 514350 h 1676400"/>
                    <a:gd name="connsiteX8" fmla="*/ 0 w 4524843"/>
                    <a:gd name="connsiteY8" fmla="*/ 552450 h 1676400"/>
                    <a:gd name="connsiteX9" fmla="*/ 19050 w 4524843"/>
                    <a:gd name="connsiteY9" fmla="*/ 685800 h 1676400"/>
                    <a:gd name="connsiteX10" fmla="*/ 47625 w 4524843"/>
                    <a:gd name="connsiteY10" fmla="*/ 752475 h 1676400"/>
                    <a:gd name="connsiteX11" fmla="*/ 76200 w 4524843"/>
                    <a:gd name="connsiteY11" fmla="*/ 790575 h 1676400"/>
                    <a:gd name="connsiteX12" fmla="*/ 123825 w 4524843"/>
                    <a:gd name="connsiteY12" fmla="*/ 857250 h 1676400"/>
                    <a:gd name="connsiteX13" fmla="*/ 152400 w 4524843"/>
                    <a:gd name="connsiteY13" fmla="*/ 866775 h 1676400"/>
                    <a:gd name="connsiteX14" fmla="*/ 323850 w 4524843"/>
                    <a:gd name="connsiteY14" fmla="*/ 876300 h 1676400"/>
                    <a:gd name="connsiteX15" fmla="*/ 390525 w 4524843"/>
                    <a:gd name="connsiteY15" fmla="*/ 933450 h 1676400"/>
                    <a:gd name="connsiteX16" fmla="*/ 495300 w 4524843"/>
                    <a:gd name="connsiteY16" fmla="*/ 1000125 h 1676400"/>
                    <a:gd name="connsiteX17" fmla="*/ 542925 w 4524843"/>
                    <a:gd name="connsiteY17" fmla="*/ 1057275 h 1676400"/>
                    <a:gd name="connsiteX18" fmla="*/ 581025 w 4524843"/>
                    <a:gd name="connsiteY18" fmla="*/ 1171575 h 1676400"/>
                    <a:gd name="connsiteX19" fmla="*/ 609600 w 4524843"/>
                    <a:gd name="connsiteY19" fmla="*/ 1228725 h 1676400"/>
                    <a:gd name="connsiteX20" fmla="*/ 628650 w 4524843"/>
                    <a:gd name="connsiteY20" fmla="*/ 1257300 h 1676400"/>
                    <a:gd name="connsiteX21" fmla="*/ 657225 w 4524843"/>
                    <a:gd name="connsiteY21" fmla="*/ 1333500 h 1676400"/>
                    <a:gd name="connsiteX22" fmla="*/ 666750 w 4524843"/>
                    <a:gd name="connsiteY22" fmla="*/ 1362075 h 1676400"/>
                    <a:gd name="connsiteX23" fmla="*/ 695325 w 4524843"/>
                    <a:gd name="connsiteY23" fmla="*/ 1400175 h 1676400"/>
                    <a:gd name="connsiteX24" fmla="*/ 742950 w 4524843"/>
                    <a:gd name="connsiteY24" fmla="*/ 1476375 h 1676400"/>
                    <a:gd name="connsiteX25" fmla="*/ 771525 w 4524843"/>
                    <a:gd name="connsiteY25" fmla="*/ 1514475 h 1676400"/>
                    <a:gd name="connsiteX26" fmla="*/ 857250 w 4524843"/>
                    <a:gd name="connsiteY26" fmla="*/ 1552575 h 1676400"/>
                    <a:gd name="connsiteX27" fmla="*/ 885825 w 4524843"/>
                    <a:gd name="connsiteY27" fmla="*/ 1562100 h 1676400"/>
                    <a:gd name="connsiteX28" fmla="*/ 914400 w 4524843"/>
                    <a:gd name="connsiteY28" fmla="*/ 1581150 h 1676400"/>
                    <a:gd name="connsiteX29" fmla="*/ 942975 w 4524843"/>
                    <a:gd name="connsiteY29" fmla="*/ 1571625 h 1676400"/>
                    <a:gd name="connsiteX30" fmla="*/ 971550 w 4524843"/>
                    <a:gd name="connsiteY30" fmla="*/ 1504950 h 1676400"/>
                    <a:gd name="connsiteX31" fmla="*/ 1028700 w 4524843"/>
                    <a:gd name="connsiteY31" fmla="*/ 1447800 h 1676400"/>
                    <a:gd name="connsiteX32" fmla="*/ 1066800 w 4524843"/>
                    <a:gd name="connsiteY32" fmla="*/ 1390650 h 1676400"/>
                    <a:gd name="connsiteX33" fmla="*/ 1095375 w 4524843"/>
                    <a:gd name="connsiteY33" fmla="*/ 1323975 h 1676400"/>
                    <a:gd name="connsiteX34" fmla="*/ 1114425 w 4524843"/>
                    <a:gd name="connsiteY34" fmla="*/ 1247775 h 1676400"/>
                    <a:gd name="connsiteX35" fmla="*/ 1143000 w 4524843"/>
                    <a:gd name="connsiteY35" fmla="*/ 1228725 h 1676400"/>
                    <a:gd name="connsiteX36" fmla="*/ 1190625 w 4524843"/>
                    <a:gd name="connsiteY36" fmla="*/ 1219200 h 1676400"/>
                    <a:gd name="connsiteX37" fmla="*/ 1276350 w 4524843"/>
                    <a:gd name="connsiteY37" fmla="*/ 1171575 h 1676400"/>
                    <a:gd name="connsiteX38" fmla="*/ 1295400 w 4524843"/>
                    <a:gd name="connsiteY38" fmla="*/ 1143000 h 1676400"/>
                    <a:gd name="connsiteX39" fmla="*/ 1333500 w 4524843"/>
                    <a:gd name="connsiteY39" fmla="*/ 1104900 h 1676400"/>
                    <a:gd name="connsiteX40" fmla="*/ 1352550 w 4524843"/>
                    <a:gd name="connsiteY40" fmla="*/ 1047750 h 1676400"/>
                    <a:gd name="connsiteX41" fmla="*/ 1371600 w 4524843"/>
                    <a:gd name="connsiteY41" fmla="*/ 1019175 h 1676400"/>
                    <a:gd name="connsiteX42" fmla="*/ 1409700 w 4524843"/>
                    <a:gd name="connsiteY42" fmla="*/ 962025 h 1676400"/>
                    <a:gd name="connsiteX43" fmla="*/ 1438275 w 4524843"/>
                    <a:gd name="connsiteY43" fmla="*/ 952500 h 1676400"/>
                    <a:gd name="connsiteX44" fmla="*/ 1466850 w 4524843"/>
                    <a:gd name="connsiteY44" fmla="*/ 923925 h 1676400"/>
                    <a:gd name="connsiteX45" fmla="*/ 1800225 w 4524843"/>
                    <a:gd name="connsiteY45" fmla="*/ 895350 h 1676400"/>
                    <a:gd name="connsiteX46" fmla="*/ 1885950 w 4524843"/>
                    <a:gd name="connsiteY46" fmla="*/ 914400 h 1676400"/>
                    <a:gd name="connsiteX47" fmla="*/ 1914525 w 4524843"/>
                    <a:gd name="connsiteY47" fmla="*/ 933450 h 1676400"/>
                    <a:gd name="connsiteX48" fmla="*/ 1943100 w 4524843"/>
                    <a:gd name="connsiteY48" fmla="*/ 1162050 h 1676400"/>
                    <a:gd name="connsiteX49" fmla="*/ 1952625 w 4524843"/>
                    <a:gd name="connsiteY49" fmla="*/ 1190625 h 1676400"/>
                    <a:gd name="connsiteX50" fmla="*/ 2066925 w 4524843"/>
                    <a:gd name="connsiteY50" fmla="*/ 1219200 h 1676400"/>
                    <a:gd name="connsiteX51" fmla="*/ 2114550 w 4524843"/>
                    <a:gd name="connsiteY51" fmla="*/ 1238250 h 1676400"/>
                    <a:gd name="connsiteX52" fmla="*/ 2466975 w 4524843"/>
                    <a:gd name="connsiteY52" fmla="*/ 1219200 h 1676400"/>
                    <a:gd name="connsiteX53" fmla="*/ 2505075 w 4524843"/>
                    <a:gd name="connsiteY53" fmla="*/ 1162050 h 1676400"/>
                    <a:gd name="connsiteX54" fmla="*/ 2562225 w 4524843"/>
                    <a:gd name="connsiteY54" fmla="*/ 1133475 h 1676400"/>
                    <a:gd name="connsiteX55" fmla="*/ 2590800 w 4524843"/>
                    <a:gd name="connsiteY55" fmla="*/ 1114425 h 1676400"/>
                    <a:gd name="connsiteX56" fmla="*/ 2686050 w 4524843"/>
                    <a:gd name="connsiteY56" fmla="*/ 1085850 h 1676400"/>
                    <a:gd name="connsiteX57" fmla="*/ 2733675 w 4524843"/>
                    <a:gd name="connsiteY57" fmla="*/ 1133475 h 1676400"/>
                    <a:gd name="connsiteX58" fmla="*/ 2762250 w 4524843"/>
                    <a:gd name="connsiteY58" fmla="*/ 1152525 h 1676400"/>
                    <a:gd name="connsiteX59" fmla="*/ 2771775 w 4524843"/>
                    <a:gd name="connsiteY59" fmla="*/ 1181100 h 1676400"/>
                    <a:gd name="connsiteX60" fmla="*/ 2743200 w 4524843"/>
                    <a:gd name="connsiteY60" fmla="*/ 1285875 h 1676400"/>
                    <a:gd name="connsiteX61" fmla="*/ 2724150 w 4524843"/>
                    <a:gd name="connsiteY61" fmla="*/ 1314450 h 1676400"/>
                    <a:gd name="connsiteX62" fmla="*/ 2705100 w 4524843"/>
                    <a:gd name="connsiteY62" fmla="*/ 1381125 h 1676400"/>
                    <a:gd name="connsiteX63" fmla="*/ 2714625 w 4524843"/>
                    <a:gd name="connsiteY63" fmla="*/ 1514475 h 1676400"/>
                    <a:gd name="connsiteX64" fmla="*/ 2800350 w 4524843"/>
                    <a:gd name="connsiteY64" fmla="*/ 1600200 h 1676400"/>
                    <a:gd name="connsiteX65" fmla="*/ 2838450 w 4524843"/>
                    <a:gd name="connsiteY65" fmla="*/ 1628775 h 1676400"/>
                    <a:gd name="connsiteX66" fmla="*/ 2895600 w 4524843"/>
                    <a:gd name="connsiteY66" fmla="*/ 1638300 h 1676400"/>
                    <a:gd name="connsiteX67" fmla="*/ 2971800 w 4524843"/>
                    <a:gd name="connsiteY67" fmla="*/ 1657350 h 1676400"/>
                    <a:gd name="connsiteX68" fmla="*/ 3048000 w 4524843"/>
                    <a:gd name="connsiteY68" fmla="*/ 1676400 h 1676400"/>
                    <a:gd name="connsiteX69" fmla="*/ 3095625 w 4524843"/>
                    <a:gd name="connsiteY69" fmla="*/ 1666875 h 1676400"/>
                    <a:gd name="connsiteX70" fmla="*/ 3152775 w 4524843"/>
                    <a:gd name="connsiteY70" fmla="*/ 1609725 h 1676400"/>
                    <a:gd name="connsiteX71" fmla="*/ 3314700 w 4524843"/>
                    <a:gd name="connsiteY71" fmla="*/ 1581150 h 1676400"/>
                    <a:gd name="connsiteX72" fmla="*/ 3371850 w 4524843"/>
                    <a:gd name="connsiteY72" fmla="*/ 1543050 h 1676400"/>
                    <a:gd name="connsiteX73" fmla="*/ 3400425 w 4524843"/>
                    <a:gd name="connsiteY73" fmla="*/ 1524000 h 1676400"/>
                    <a:gd name="connsiteX74" fmla="*/ 3448050 w 4524843"/>
                    <a:gd name="connsiteY74" fmla="*/ 1514475 h 1676400"/>
                    <a:gd name="connsiteX75" fmla="*/ 3505200 w 4524843"/>
                    <a:gd name="connsiteY75" fmla="*/ 1495425 h 1676400"/>
                    <a:gd name="connsiteX76" fmla="*/ 3638550 w 4524843"/>
                    <a:gd name="connsiteY76" fmla="*/ 1504950 h 1676400"/>
                    <a:gd name="connsiteX77" fmla="*/ 3667125 w 4524843"/>
                    <a:gd name="connsiteY77" fmla="*/ 1524000 h 1676400"/>
                    <a:gd name="connsiteX78" fmla="*/ 3686175 w 4524843"/>
                    <a:gd name="connsiteY78" fmla="*/ 1552575 h 1676400"/>
                    <a:gd name="connsiteX79" fmla="*/ 3714750 w 4524843"/>
                    <a:gd name="connsiteY79" fmla="*/ 1609725 h 1676400"/>
                    <a:gd name="connsiteX80" fmla="*/ 3743325 w 4524843"/>
                    <a:gd name="connsiteY80" fmla="*/ 1619250 h 1676400"/>
                    <a:gd name="connsiteX81" fmla="*/ 3876675 w 4524843"/>
                    <a:gd name="connsiteY81" fmla="*/ 1609725 h 1676400"/>
                    <a:gd name="connsiteX82" fmla="*/ 3933825 w 4524843"/>
                    <a:gd name="connsiteY82" fmla="*/ 1571625 h 1676400"/>
                    <a:gd name="connsiteX83" fmla="*/ 3990975 w 4524843"/>
                    <a:gd name="connsiteY83" fmla="*/ 1552575 h 1676400"/>
                    <a:gd name="connsiteX84" fmla="*/ 4048125 w 4524843"/>
                    <a:gd name="connsiteY84" fmla="*/ 1514475 h 1676400"/>
                    <a:gd name="connsiteX85" fmla="*/ 4105275 w 4524843"/>
                    <a:gd name="connsiteY85" fmla="*/ 1495425 h 1676400"/>
                    <a:gd name="connsiteX86" fmla="*/ 4133850 w 4524843"/>
                    <a:gd name="connsiteY86" fmla="*/ 1485900 h 1676400"/>
                    <a:gd name="connsiteX87" fmla="*/ 4200525 w 4524843"/>
                    <a:gd name="connsiteY87" fmla="*/ 1457325 h 1676400"/>
                    <a:gd name="connsiteX88" fmla="*/ 4257675 w 4524843"/>
                    <a:gd name="connsiteY88" fmla="*/ 1419225 h 1676400"/>
                    <a:gd name="connsiteX89" fmla="*/ 4314825 w 4524843"/>
                    <a:gd name="connsiteY89" fmla="*/ 1390650 h 1676400"/>
                    <a:gd name="connsiteX90" fmla="*/ 4352925 w 4524843"/>
                    <a:gd name="connsiteY90" fmla="*/ 1333500 h 1676400"/>
                    <a:gd name="connsiteX91" fmla="*/ 4381500 w 4524843"/>
                    <a:gd name="connsiteY91" fmla="*/ 1295400 h 1676400"/>
                    <a:gd name="connsiteX92" fmla="*/ 4419600 w 4524843"/>
                    <a:gd name="connsiteY92" fmla="*/ 1228725 h 1676400"/>
                    <a:gd name="connsiteX93" fmla="*/ 4448175 w 4524843"/>
                    <a:gd name="connsiteY93" fmla="*/ 1209675 h 1676400"/>
                    <a:gd name="connsiteX94" fmla="*/ 4476750 w 4524843"/>
                    <a:gd name="connsiteY94" fmla="*/ 1152525 h 1676400"/>
                    <a:gd name="connsiteX95" fmla="*/ 4495800 w 4524843"/>
                    <a:gd name="connsiteY95" fmla="*/ 1123950 h 1676400"/>
                    <a:gd name="connsiteX96" fmla="*/ 4514850 w 4524843"/>
                    <a:gd name="connsiteY96" fmla="*/ 1057275 h 1676400"/>
                    <a:gd name="connsiteX97" fmla="*/ 4524375 w 4524843"/>
                    <a:gd name="connsiteY97" fmla="*/ 1028700 h 1676400"/>
                    <a:gd name="connsiteX98" fmla="*/ 4514850 w 4524843"/>
                    <a:gd name="connsiteY98" fmla="*/ 866775 h 1676400"/>
                    <a:gd name="connsiteX99" fmla="*/ 4457700 w 4524843"/>
                    <a:gd name="connsiteY99" fmla="*/ 828675 h 1676400"/>
                    <a:gd name="connsiteX100" fmla="*/ 4429125 w 4524843"/>
                    <a:gd name="connsiteY100" fmla="*/ 809625 h 1676400"/>
                    <a:gd name="connsiteX101" fmla="*/ 4400550 w 4524843"/>
                    <a:gd name="connsiteY101" fmla="*/ 790575 h 1676400"/>
                    <a:gd name="connsiteX102" fmla="*/ 4381500 w 4524843"/>
                    <a:gd name="connsiteY102" fmla="*/ 762000 h 1676400"/>
                    <a:gd name="connsiteX103" fmla="*/ 4352925 w 4524843"/>
                    <a:gd name="connsiteY103" fmla="*/ 714375 h 1676400"/>
                    <a:gd name="connsiteX104" fmla="*/ 4324350 w 4524843"/>
                    <a:gd name="connsiteY104" fmla="*/ 685800 h 1676400"/>
                    <a:gd name="connsiteX105" fmla="*/ 4276725 w 4524843"/>
                    <a:gd name="connsiteY105" fmla="*/ 619125 h 1676400"/>
                    <a:gd name="connsiteX106" fmla="*/ 4229100 w 4524843"/>
                    <a:gd name="connsiteY106" fmla="*/ 552450 h 1676400"/>
                    <a:gd name="connsiteX107" fmla="*/ 4191000 w 4524843"/>
                    <a:gd name="connsiteY107" fmla="*/ 457200 h 1676400"/>
                    <a:gd name="connsiteX108" fmla="*/ 4171950 w 4524843"/>
                    <a:gd name="connsiteY108" fmla="*/ 428625 h 1676400"/>
                    <a:gd name="connsiteX109" fmla="*/ 4143375 w 4524843"/>
                    <a:gd name="connsiteY109" fmla="*/ 371475 h 1676400"/>
                    <a:gd name="connsiteX110" fmla="*/ 4133850 w 4524843"/>
                    <a:gd name="connsiteY110" fmla="*/ 333375 h 1676400"/>
                    <a:gd name="connsiteX111" fmla="*/ 4124325 w 4524843"/>
                    <a:gd name="connsiteY111" fmla="*/ 285750 h 1676400"/>
                    <a:gd name="connsiteX112" fmla="*/ 4105275 w 4524843"/>
                    <a:gd name="connsiteY112" fmla="*/ 257175 h 1676400"/>
                    <a:gd name="connsiteX113" fmla="*/ 4095750 w 4524843"/>
                    <a:gd name="connsiteY113" fmla="*/ 228600 h 1676400"/>
                    <a:gd name="connsiteX114" fmla="*/ 4086225 w 4524843"/>
                    <a:gd name="connsiteY114" fmla="*/ 180975 h 1676400"/>
                    <a:gd name="connsiteX115" fmla="*/ 4076700 w 4524843"/>
                    <a:gd name="connsiteY115" fmla="*/ 123825 h 1676400"/>
                    <a:gd name="connsiteX116" fmla="*/ 4057650 w 4524843"/>
                    <a:gd name="connsiteY116" fmla="*/ 0 h 1676400"/>
                    <a:gd name="connsiteX0" fmla="*/ 66675 w 4531948"/>
                    <a:gd name="connsiteY0" fmla="*/ 85725 h 1676400"/>
                    <a:gd name="connsiteX1" fmla="*/ 36336 w 4531948"/>
                    <a:gd name="connsiteY1" fmla="*/ 31696 h 1676400"/>
                    <a:gd name="connsiteX2" fmla="*/ 85725 w 4531948"/>
                    <a:gd name="connsiteY2" fmla="*/ 180975 h 1676400"/>
                    <a:gd name="connsiteX3" fmla="*/ 133350 w 4531948"/>
                    <a:gd name="connsiteY3" fmla="*/ 257175 h 1676400"/>
                    <a:gd name="connsiteX4" fmla="*/ 152400 w 4531948"/>
                    <a:gd name="connsiteY4" fmla="*/ 295275 h 1676400"/>
                    <a:gd name="connsiteX5" fmla="*/ 171450 w 4531948"/>
                    <a:gd name="connsiteY5" fmla="*/ 323850 h 1676400"/>
                    <a:gd name="connsiteX6" fmla="*/ 142875 w 4531948"/>
                    <a:gd name="connsiteY6" fmla="*/ 438150 h 1676400"/>
                    <a:gd name="connsiteX7" fmla="*/ 114300 w 4531948"/>
                    <a:gd name="connsiteY7" fmla="*/ 476250 h 1676400"/>
                    <a:gd name="connsiteX8" fmla="*/ 28575 w 4531948"/>
                    <a:gd name="connsiteY8" fmla="*/ 514350 h 1676400"/>
                    <a:gd name="connsiteX9" fmla="*/ 0 w 4531948"/>
                    <a:gd name="connsiteY9" fmla="*/ 552450 h 1676400"/>
                    <a:gd name="connsiteX10" fmla="*/ 19050 w 4531948"/>
                    <a:gd name="connsiteY10" fmla="*/ 685800 h 1676400"/>
                    <a:gd name="connsiteX11" fmla="*/ 47625 w 4531948"/>
                    <a:gd name="connsiteY11" fmla="*/ 752475 h 1676400"/>
                    <a:gd name="connsiteX12" fmla="*/ 76200 w 4531948"/>
                    <a:gd name="connsiteY12" fmla="*/ 790575 h 1676400"/>
                    <a:gd name="connsiteX13" fmla="*/ 123825 w 4531948"/>
                    <a:gd name="connsiteY13" fmla="*/ 857250 h 1676400"/>
                    <a:gd name="connsiteX14" fmla="*/ 152400 w 4531948"/>
                    <a:gd name="connsiteY14" fmla="*/ 866775 h 1676400"/>
                    <a:gd name="connsiteX15" fmla="*/ 323850 w 4531948"/>
                    <a:gd name="connsiteY15" fmla="*/ 876300 h 1676400"/>
                    <a:gd name="connsiteX16" fmla="*/ 390525 w 4531948"/>
                    <a:gd name="connsiteY16" fmla="*/ 933450 h 1676400"/>
                    <a:gd name="connsiteX17" fmla="*/ 495300 w 4531948"/>
                    <a:gd name="connsiteY17" fmla="*/ 1000125 h 1676400"/>
                    <a:gd name="connsiteX18" fmla="*/ 542925 w 4531948"/>
                    <a:gd name="connsiteY18" fmla="*/ 1057275 h 1676400"/>
                    <a:gd name="connsiteX19" fmla="*/ 581025 w 4531948"/>
                    <a:gd name="connsiteY19" fmla="*/ 1171575 h 1676400"/>
                    <a:gd name="connsiteX20" fmla="*/ 609600 w 4531948"/>
                    <a:gd name="connsiteY20" fmla="*/ 1228725 h 1676400"/>
                    <a:gd name="connsiteX21" fmla="*/ 628650 w 4531948"/>
                    <a:gd name="connsiteY21" fmla="*/ 1257300 h 1676400"/>
                    <a:gd name="connsiteX22" fmla="*/ 657225 w 4531948"/>
                    <a:gd name="connsiteY22" fmla="*/ 1333500 h 1676400"/>
                    <a:gd name="connsiteX23" fmla="*/ 666750 w 4531948"/>
                    <a:gd name="connsiteY23" fmla="*/ 1362075 h 1676400"/>
                    <a:gd name="connsiteX24" fmla="*/ 695325 w 4531948"/>
                    <a:gd name="connsiteY24" fmla="*/ 1400175 h 1676400"/>
                    <a:gd name="connsiteX25" fmla="*/ 742950 w 4531948"/>
                    <a:gd name="connsiteY25" fmla="*/ 1476375 h 1676400"/>
                    <a:gd name="connsiteX26" fmla="*/ 771525 w 4531948"/>
                    <a:gd name="connsiteY26" fmla="*/ 1514475 h 1676400"/>
                    <a:gd name="connsiteX27" fmla="*/ 857250 w 4531948"/>
                    <a:gd name="connsiteY27" fmla="*/ 1552575 h 1676400"/>
                    <a:gd name="connsiteX28" fmla="*/ 885825 w 4531948"/>
                    <a:gd name="connsiteY28" fmla="*/ 1562100 h 1676400"/>
                    <a:gd name="connsiteX29" fmla="*/ 914400 w 4531948"/>
                    <a:gd name="connsiteY29" fmla="*/ 1581150 h 1676400"/>
                    <a:gd name="connsiteX30" fmla="*/ 942975 w 4531948"/>
                    <a:gd name="connsiteY30" fmla="*/ 1571625 h 1676400"/>
                    <a:gd name="connsiteX31" fmla="*/ 971550 w 4531948"/>
                    <a:gd name="connsiteY31" fmla="*/ 1504950 h 1676400"/>
                    <a:gd name="connsiteX32" fmla="*/ 1028700 w 4531948"/>
                    <a:gd name="connsiteY32" fmla="*/ 1447800 h 1676400"/>
                    <a:gd name="connsiteX33" fmla="*/ 1066800 w 4531948"/>
                    <a:gd name="connsiteY33" fmla="*/ 1390650 h 1676400"/>
                    <a:gd name="connsiteX34" fmla="*/ 1095375 w 4531948"/>
                    <a:gd name="connsiteY34" fmla="*/ 1323975 h 1676400"/>
                    <a:gd name="connsiteX35" fmla="*/ 1114425 w 4531948"/>
                    <a:gd name="connsiteY35" fmla="*/ 1247775 h 1676400"/>
                    <a:gd name="connsiteX36" fmla="*/ 1143000 w 4531948"/>
                    <a:gd name="connsiteY36" fmla="*/ 1228725 h 1676400"/>
                    <a:gd name="connsiteX37" fmla="*/ 1190625 w 4531948"/>
                    <a:gd name="connsiteY37" fmla="*/ 1219200 h 1676400"/>
                    <a:gd name="connsiteX38" fmla="*/ 1276350 w 4531948"/>
                    <a:gd name="connsiteY38" fmla="*/ 1171575 h 1676400"/>
                    <a:gd name="connsiteX39" fmla="*/ 1295400 w 4531948"/>
                    <a:gd name="connsiteY39" fmla="*/ 1143000 h 1676400"/>
                    <a:gd name="connsiteX40" fmla="*/ 1333500 w 4531948"/>
                    <a:gd name="connsiteY40" fmla="*/ 1104900 h 1676400"/>
                    <a:gd name="connsiteX41" fmla="*/ 1352550 w 4531948"/>
                    <a:gd name="connsiteY41" fmla="*/ 1047750 h 1676400"/>
                    <a:gd name="connsiteX42" fmla="*/ 1371600 w 4531948"/>
                    <a:gd name="connsiteY42" fmla="*/ 1019175 h 1676400"/>
                    <a:gd name="connsiteX43" fmla="*/ 1409700 w 4531948"/>
                    <a:gd name="connsiteY43" fmla="*/ 962025 h 1676400"/>
                    <a:gd name="connsiteX44" fmla="*/ 1438275 w 4531948"/>
                    <a:gd name="connsiteY44" fmla="*/ 952500 h 1676400"/>
                    <a:gd name="connsiteX45" fmla="*/ 1466850 w 4531948"/>
                    <a:gd name="connsiteY45" fmla="*/ 923925 h 1676400"/>
                    <a:gd name="connsiteX46" fmla="*/ 1800225 w 4531948"/>
                    <a:gd name="connsiteY46" fmla="*/ 895350 h 1676400"/>
                    <a:gd name="connsiteX47" fmla="*/ 1885950 w 4531948"/>
                    <a:gd name="connsiteY47" fmla="*/ 914400 h 1676400"/>
                    <a:gd name="connsiteX48" fmla="*/ 1914525 w 4531948"/>
                    <a:gd name="connsiteY48" fmla="*/ 933450 h 1676400"/>
                    <a:gd name="connsiteX49" fmla="*/ 1943100 w 4531948"/>
                    <a:gd name="connsiteY49" fmla="*/ 1162050 h 1676400"/>
                    <a:gd name="connsiteX50" fmla="*/ 1952625 w 4531948"/>
                    <a:gd name="connsiteY50" fmla="*/ 1190625 h 1676400"/>
                    <a:gd name="connsiteX51" fmla="*/ 2066925 w 4531948"/>
                    <a:gd name="connsiteY51" fmla="*/ 1219200 h 1676400"/>
                    <a:gd name="connsiteX52" fmla="*/ 2114550 w 4531948"/>
                    <a:gd name="connsiteY52" fmla="*/ 1238250 h 1676400"/>
                    <a:gd name="connsiteX53" fmla="*/ 2466975 w 4531948"/>
                    <a:gd name="connsiteY53" fmla="*/ 1219200 h 1676400"/>
                    <a:gd name="connsiteX54" fmla="*/ 2505075 w 4531948"/>
                    <a:gd name="connsiteY54" fmla="*/ 1162050 h 1676400"/>
                    <a:gd name="connsiteX55" fmla="*/ 2562225 w 4531948"/>
                    <a:gd name="connsiteY55" fmla="*/ 1133475 h 1676400"/>
                    <a:gd name="connsiteX56" fmla="*/ 2590800 w 4531948"/>
                    <a:gd name="connsiteY56" fmla="*/ 1114425 h 1676400"/>
                    <a:gd name="connsiteX57" fmla="*/ 2686050 w 4531948"/>
                    <a:gd name="connsiteY57" fmla="*/ 1085850 h 1676400"/>
                    <a:gd name="connsiteX58" fmla="*/ 2733675 w 4531948"/>
                    <a:gd name="connsiteY58" fmla="*/ 1133475 h 1676400"/>
                    <a:gd name="connsiteX59" fmla="*/ 2762250 w 4531948"/>
                    <a:gd name="connsiteY59" fmla="*/ 1152525 h 1676400"/>
                    <a:gd name="connsiteX60" fmla="*/ 2771775 w 4531948"/>
                    <a:gd name="connsiteY60" fmla="*/ 1181100 h 1676400"/>
                    <a:gd name="connsiteX61" fmla="*/ 2743200 w 4531948"/>
                    <a:gd name="connsiteY61" fmla="*/ 1285875 h 1676400"/>
                    <a:gd name="connsiteX62" fmla="*/ 2724150 w 4531948"/>
                    <a:gd name="connsiteY62" fmla="*/ 1314450 h 1676400"/>
                    <a:gd name="connsiteX63" fmla="*/ 2705100 w 4531948"/>
                    <a:gd name="connsiteY63" fmla="*/ 1381125 h 1676400"/>
                    <a:gd name="connsiteX64" fmla="*/ 2714625 w 4531948"/>
                    <a:gd name="connsiteY64" fmla="*/ 1514475 h 1676400"/>
                    <a:gd name="connsiteX65" fmla="*/ 2800350 w 4531948"/>
                    <a:gd name="connsiteY65" fmla="*/ 1600200 h 1676400"/>
                    <a:gd name="connsiteX66" fmla="*/ 2838450 w 4531948"/>
                    <a:gd name="connsiteY66" fmla="*/ 1628775 h 1676400"/>
                    <a:gd name="connsiteX67" fmla="*/ 2895600 w 4531948"/>
                    <a:gd name="connsiteY67" fmla="*/ 1638300 h 1676400"/>
                    <a:gd name="connsiteX68" fmla="*/ 2971800 w 4531948"/>
                    <a:gd name="connsiteY68" fmla="*/ 1657350 h 1676400"/>
                    <a:gd name="connsiteX69" fmla="*/ 3048000 w 4531948"/>
                    <a:gd name="connsiteY69" fmla="*/ 1676400 h 1676400"/>
                    <a:gd name="connsiteX70" fmla="*/ 3095625 w 4531948"/>
                    <a:gd name="connsiteY70" fmla="*/ 1666875 h 1676400"/>
                    <a:gd name="connsiteX71" fmla="*/ 3152775 w 4531948"/>
                    <a:gd name="connsiteY71" fmla="*/ 1609725 h 1676400"/>
                    <a:gd name="connsiteX72" fmla="*/ 3314700 w 4531948"/>
                    <a:gd name="connsiteY72" fmla="*/ 1581150 h 1676400"/>
                    <a:gd name="connsiteX73" fmla="*/ 3371850 w 4531948"/>
                    <a:gd name="connsiteY73" fmla="*/ 1543050 h 1676400"/>
                    <a:gd name="connsiteX74" fmla="*/ 3400425 w 4531948"/>
                    <a:gd name="connsiteY74" fmla="*/ 1524000 h 1676400"/>
                    <a:gd name="connsiteX75" fmla="*/ 3448050 w 4531948"/>
                    <a:gd name="connsiteY75" fmla="*/ 1514475 h 1676400"/>
                    <a:gd name="connsiteX76" fmla="*/ 3505200 w 4531948"/>
                    <a:gd name="connsiteY76" fmla="*/ 1495425 h 1676400"/>
                    <a:gd name="connsiteX77" fmla="*/ 3638550 w 4531948"/>
                    <a:gd name="connsiteY77" fmla="*/ 1504950 h 1676400"/>
                    <a:gd name="connsiteX78" fmla="*/ 3667125 w 4531948"/>
                    <a:gd name="connsiteY78" fmla="*/ 1524000 h 1676400"/>
                    <a:gd name="connsiteX79" fmla="*/ 3686175 w 4531948"/>
                    <a:gd name="connsiteY79" fmla="*/ 1552575 h 1676400"/>
                    <a:gd name="connsiteX80" fmla="*/ 3714750 w 4531948"/>
                    <a:gd name="connsiteY80" fmla="*/ 1609725 h 1676400"/>
                    <a:gd name="connsiteX81" fmla="*/ 3743325 w 4531948"/>
                    <a:gd name="connsiteY81" fmla="*/ 1619250 h 1676400"/>
                    <a:gd name="connsiteX82" fmla="*/ 3876675 w 4531948"/>
                    <a:gd name="connsiteY82" fmla="*/ 1609725 h 1676400"/>
                    <a:gd name="connsiteX83" fmla="*/ 3933825 w 4531948"/>
                    <a:gd name="connsiteY83" fmla="*/ 1571625 h 1676400"/>
                    <a:gd name="connsiteX84" fmla="*/ 3990975 w 4531948"/>
                    <a:gd name="connsiteY84" fmla="*/ 1552575 h 1676400"/>
                    <a:gd name="connsiteX85" fmla="*/ 4048125 w 4531948"/>
                    <a:gd name="connsiteY85" fmla="*/ 1514475 h 1676400"/>
                    <a:gd name="connsiteX86" fmla="*/ 4105275 w 4531948"/>
                    <a:gd name="connsiteY86" fmla="*/ 1495425 h 1676400"/>
                    <a:gd name="connsiteX87" fmla="*/ 4133850 w 4531948"/>
                    <a:gd name="connsiteY87" fmla="*/ 1485900 h 1676400"/>
                    <a:gd name="connsiteX88" fmla="*/ 4200525 w 4531948"/>
                    <a:gd name="connsiteY88" fmla="*/ 1457325 h 1676400"/>
                    <a:gd name="connsiteX89" fmla="*/ 4257675 w 4531948"/>
                    <a:gd name="connsiteY89" fmla="*/ 1419225 h 1676400"/>
                    <a:gd name="connsiteX90" fmla="*/ 4314825 w 4531948"/>
                    <a:gd name="connsiteY90" fmla="*/ 1390650 h 1676400"/>
                    <a:gd name="connsiteX91" fmla="*/ 4352925 w 4531948"/>
                    <a:gd name="connsiteY91" fmla="*/ 1333500 h 1676400"/>
                    <a:gd name="connsiteX92" fmla="*/ 4381500 w 4531948"/>
                    <a:gd name="connsiteY92" fmla="*/ 1295400 h 1676400"/>
                    <a:gd name="connsiteX93" fmla="*/ 4419600 w 4531948"/>
                    <a:gd name="connsiteY93" fmla="*/ 1228725 h 1676400"/>
                    <a:gd name="connsiteX94" fmla="*/ 4448175 w 4531948"/>
                    <a:gd name="connsiteY94" fmla="*/ 1209675 h 1676400"/>
                    <a:gd name="connsiteX95" fmla="*/ 4476750 w 4531948"/>
                    <a:gd name="connsiteY95" fmla="*/ 1152525 h 1676400"/>
                    <a:gd name="connsiteX96" fmla="*/ 4495800 w 4531948"/>
                    <a:gd name="connsiteY96" fmla="*/ 1123950 h 1676400"/>
                    <a:gd name="connsiteX97" fmla="*/ 4514850 w 4531948"/>
                    <a:gd name="connsiteY97" fmla="*/ 1057275 h 1676400"/>
                    <a:gd name="connsiteX98" fmla="*/ 4524375 w 4531948"/>
                    <a:gd name="connsiteY98" fmla="*/ 1028700 h 1676400"/>
                    <a:gd name="connsiteX99" fmla="*/ 4514850 w 4531948"/>
                    <a:gd name="connsiteY99" fmla="*/ 866775 h 1676400"/>
                    <a:gd name="connsiteX100" fmla="*/ 4457700 w 4531948"/>
                    <a:gd name="connsiteY100" fmla="*/ 828675 h 1676400"/>
                    <a:gd name="connsiteX101" fmla="*/ 4429125 w 4531948"/>
                    <a:gd name="connsiteY101" fmla="*/ 809625 h 1676400"/>
                    <a:gd name="connsiteX102" fmla="*/ 4400550 w 4531948"/>
                    <a:gd name="connsiteY102" fmla="*/ 790575 h 1676400"/>
                    <a:gd name="connsiteX103" fmla="*/ 4381500 w 4531948"/>
                    <a:gd name="connsiteY103" fmla="*/ 762000 h 1676400"/>
                    <a:gd name="connsiteX104" fmla="*/ 4352925 w 4531948"/>
                    <a:gd name="connsiteY104" fmla="*/ 714375 h 1676400"/>
                    <a:gd name="connsiteX105" fmla="*/ 4324350 w 4531948"/>
                    <a:gd name="connsiteY105" fmla="*/ 685800 h 1676400"/>
                    <a:gd name="connsiteX106" fmla="*/ 4276725 w 4531948"/>
                    <a:gd name="connsiteY106" fmla="*/ 619125 h 1676400"/>
                    <a:gd name="connsiteX107" fmla="*/ 4229100 w 4531948"/>
                    <a:gd name="connsiteY107" fmla="*/ 552450 h 1676400"/>
                    <a:gd name="connsiteX108" fmla="*/ 4191000 w 4531948"/>
                    <a:gd name="connsiteY108" fmla="*/ 457200 h 1676400"/>
                    <a:gd name="connsiteX109" fmla="*/ 4171950 w 4531948"/>
                    <a:gd name="connsiteY109" fmla="*/ 428625 h 1676400"/>
                    <a:gd name="connsiteX110" fmla="*/ 4143375 w 4531948"/>
                    <a:gd name="connsiteY110" fmla="*/ 371475 h 1676400"/>
                    <a:gd name="connsiteX111" fmla="*/ 4133850 w 4531948"/>
                    <a:gd name="connsiteY111" fmla="*/ 333375 h 1676400"/>
                    <a:gd name="connsiteX112" fmla="*/ 4124325 w 4531948"/>
                    <a:gd name="connsiteY112" fmla="*/ 285750 h 1676400"/>
                    <a:gd name="connsiteX113" fmla="*/ 4105275 w 4531948"/>
                    <a:gd name="connsiteY113" fmla="*/ 257175 h 1676400"/>
                    <a:gd name="connsiteX114" fmla="*/ 4095750 w 4531948"/>
                    <a:gd name="connsiteY114" fmla="*/ 228600 h 1676400"/>
                    <a:gd name="connsiteX115" fmla="*/ 4086225 w 4531948"/>
                    <a:gd name="connsiteY115" fmla="*/ 180975 h 1676400"/>
                    <a:gd name="connsiteX116" fmla="*/ 4076700 w 4531948"/>
                    <a:gd name="connsiteY116" fmla="*/ 123825 h 1676400"/>
                    <a:gd name="connsiteX117" fmla="*/ 4057650 w 4531948"/>
                    <a:gd name="connsiteY117" fmla="*/ 0 h 1676400"/>
                    <a:gd name="connsiteX0" fmla="*/ 36336 w 4531948"/>
                    <a:gd name="connsiteY0" fmla="*/ 31696 h 1676400"/>
                    <a:gd name="connsiteX1" fmla="*/ 85725 w 4531948"/>
                    <a:gd name="connsiteY1" fmla="*/ 180975 h 1676400"/>
                    <a:gd name="connsiteX2" fmla="*/ 133350 w 4531948"/>
                    <a:gd name="connsiteY2" fmla="*/ 257175 h 1676400"/>
                    <a:gd name="connsiteX3" fmla="*/ 152400 w 4531948"/>
                    <a:gd name="connsiteY3" fmla="*/ 295275 h 1676400"/>
                    <a:gd name="connsiteX4" fmla="*/ 171450 w 4531948"/>
                    <a:gd name="connsiteY4" fmla="*/ 323850 h 1676400"/>
                    <a:gd name="connsiteX5" fmla="*/ 142875 w 4531948"/>
                    <a:gd name="connsiteY5" fmla="*/ 43815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7625 w 4531948"/>
                    <a:gd name="connsiteY10" fmla="*/ 752475 h 1676400"/>
                    <a:gd name="connsiteX11" fmla="*/ 76200 w 4531948"/>
                    <a:gd name="connsiteY11" fmla="*/ 790575 h 1676400"/>
                    <a:gd name="connsiteX12" fmla="*/ 123825 w 4531948"/>
                    <a:gd name="connsiteY12" fmla="*/ 857250 h 1676400"/>
                    <a:gd name="connsiteX13" fmla="*/ 152400 w 4531948"/>
                    <a:gd name="connsiteY13" fmla="*/ 866775 h 1676400"/>
                    <a:gd name="connsiteX14" fmla="*/ 323850 w 4531948"/>
                    <a:gd name="connsiteY14" fmla="*/ 876300 h 1676400"/>
                    <a:gd name="connsiteX15" fmla="*/ 390525 w 4531948"/>
                    <a:gd name="connsiteY15" fmla="*/ 933450 h 1676400"/>
                    <a:gd name="connsiteX16" fmla="*/ 495300 w 4531948"/>
                    <a:gd name="connsiteY16" fmla="*/ 1000125 h 1676400"/>
                    <a:gd name="connsiteX17" fmla="*/ 542925 w 4531948"/>
                    <a:gd name="connsiteY17" fmla="*/ 1057275 h 1676400"/>
                    <a:gd name="connsiteX18" fmla="*/ 581025 w 4531948"/>
                    <a:gd name="connsiteY18" fmla="*/ 1171575 h 1676400"/>
                    <a:gd name="connsiteX19" fmla="*/ 609600 w 4531948"/>
                    <a:gd name="connsiteY19" fmla="*/ 1228725 h 1676400"/>
                    <a:gd name="connsiteX20" fmla="*/ 628650 w 4531948"/>
                    <a:gd name="connsiteY20" fmla="*/ 1257300 h 1676400"/>
                    <a:gd name="connsiteX21" fmla="*/ 657225 w 4531948"/>
                    <a:gd name="connsiteY21" fmla="*/ 1333500 h 1676400"/>
                    <a:gd name="connsiteX22" fmla="*/ 666750 w 4531948"/>
                    <a:gd name="connsiteY22" fmla="*/ 1362075 h 1676400"/>
                    <a:gd name="connsiteX23" fmla="*/ 695325 w 4531948"/>
                    <a:gd name="connsiteY23" fmla="*/ 1400175 h 1676400"/>
                    <a:gd name="connsiteX24" fmla="*/ 742950 w 4531948"/>
                    <a:gd name="connsiteY24" fmla="*/ 1476375 h 1676400"/>
                    <a:gd name="connsiteX25" fmla="*/ 771525 w 4531948"/>
                    <a:gd name="connsiteY25" fmla="*/ 1514475 h 1676400"/>
                    <a:gd name="connsiteX26" fmla="*/ 857250 w 4531948"/>
                    <a:gd name="connsiteY26" fmla="*/ 1552575 h 1676400"/>
                    <a:gd name="connsiteX27" fmla="*/ 885825 w 4531948"/>
                    <a:gd name="connsiteY27" fmla="*/ 1562100 h 1676400"/>
                    <a:gd name="connsiteX28" fmla="*/ 914400 w 4531948"/>
                    <a:gd name="connsiteY28" fmla="*/ 1581150 h 1676400"/>
                    <a:gd name="connsiteX29" fmla="*/ 942975 w 4531948"/>
                    <a:gd name="connsiteY29" fmla="*/ 1571625 h 1676400"/>
                    <a:gd name="connsiteX30" fmla="*/ 971550 w 4531948"/>
                    <a:gd name="connsiteY30" fmla="*/ 1504950 h 1676400"/>
                    <a:gd name="connsiteX31" fmla="*/ 1028700 w 4531948"/>
                    <a:gd name="connsiteY31" fmla="*/ 1447800 h 1676400"/>
                    <a:gd name="connsiteX32" fmla="*/ 1066800 w 4531948"/>
                    <a:gd name="connsiteY32" fmla="*/ 1390650 h 1676400"/>
                    <a:gd name="connsiteX33" fmla="*/ 1095375 w 4531948"/>
                    <a:gd name="connsiteY33" fmla="*/ 1323975 h 1676400"/>
                    <a:gd name="connsiteX34" fmla="*/ 1114425 w 4531948"/>
                    <a:gd name="connsiteY34" fmla="*/ 1247775 h 1676400"/>
                    <a:gd name="connsiteX35" fmla="*/ 1143000 w 4531948"/>
                    <a:gd name="connsiteY35" fmla="*/ 1228725 h 1676400"/>
                    <a:gd name="connsiteX36" fmla="*/ 1190625 w 4531948"/>
                    <a:gd name="connsiteY36" fmla="*/ 1219200 h 1676400"/>
                    <a:gd name="connsiteX37" fmla="*/ 1276350 w 4531948"/>
                    <a:gd name="connsiteY37" fmla="*/ 1171575 h 1676400"/>
                    <a:gd name="connsiteX38" fmla="*/ 1295400 w 4531948"/>
                    <a:gd name="connsiteY38" fmla="*/ 1143000 h 1676400"/>
                    <a:gd name="connsiteX39" fmla="*/ 1333500 w 4531948"/>
                    <a:gd name="connsiteY39" fmla="*/ 1104900 h 1676400"/>
                    <a:gd name="connsiteX40" fmla="*/ 1352550 w 4531948"/>
                    <a:gd name="connsiteY40" fmla="*/ 1047750 h 1676400"/>
                    <a:gd name="connsiteX41" fmla="*/ 1371600 w 4531948"/>
                    <a:gd name="connsiteY41" fmla="*/ 1019175 h 1676400"/>
                    <a:gd name="connsiteX42" fmla="*/ 1409700 w 4531948"/>
                    <a:gd name="connsiteY42" fmla="*/ 962025 h 1676400"/>
                    <a:gd name="connsiteX43" fmla="*/ 1438275 w 4531948"/>
                    <a:gd name="connsiteY43" fmla="*/ 952500 h 1676400"/>
                    <a:gd name="connsiteX44" fmla="*/ 1466850 w 4531948"/>
                    <a:gd name="connsiteY44" fmla="*/ 923925 h 1676400"/>
                    <a:gd name="connsiteX45" fmla="*/ 1800225 w 4531948"/>
                    <a:gd name="connsiteY45" fmla="*/ 895350 h 1676400"/>
                    <a:gd name="connsiteX46" fmla="*/ 1885950 w 4531948"/>
                    <a:gd name="connsiteY46" fmla="*/ 914400 h 1676400"/>
                    <a:gd name="connsiteX47" fmla="*/ 1914525 w 4531948"/>
                    <a:gd name="connsiteY47" fmla="*/ 933450 h 1676400"/>
                    <a:gd name="connsiteX48" fmla="*/ 1943100 w 4531948"/>
                    <a:gd name="connsiteY48" fmla="*/ 1162050 h 1676400"/>
                    <a:gd name="connsiteX49" fmla="*/ 1952625 w 4531948"/>
                    <a:gd name="connsiteY49" fmla="*/ 1190625 h 1676400"/>
                    <a:gd name="connsiteX50" fmla="*/ 2066925 w 4531948"/>
                    <a:gd name="connsiteY50" fmla="*/ 1219200 h 1676400"/>
                    <a:gd name="connsiteX51" fmla="*/ 2114550 w 4531948"/>
                    <a:gd name="connsiteY51" fmla="*/ 1238250 h 1676400"/>
                    <a:gd name="connsiteX52" fmla="*/ 2466975 w 4531948"/>
                    <a:gd name="connsiteY52" fmla="*/ 1219200 h 1676400"/>
                    <a:gd name="connsiteX53" fmla="*/ 2505075 w 4531948"/>
                    <a:gd name="connsiteY53" fmla="*/ 1162050 h 1676400"/>
                    <a:gd name="connsiteX54" fmla="*/ 2562225 w 4531948"/>
                    <a:gd name="connsiteY54" fmla="*/ 1133475 h 1676400"/>
                    <a:gd name="connsiteX55" fmla="*/ 2590800 w 4531948"/>
                    <a:gd name="connsiteY55" fmla="*/ 1114425 h 1676400"/>
                    <a:gd name="connsiteX56" fmla="*/ 2686050 w 4531948"/>
                    <a:gd name="connsiteY56" fmla="*/ 1085850 h 1676400"/>
                    <a:gd name="connsiteX57" fmla="*/ 2733675 w 4531948"/>
                    <a:gd name="connsiteY57" fmla="*/ 1133475 h 1676400"/>
                    <a:gd name="connsiteX58" fmla="*/ 2762250 w 4531948"/>
                    <a:gd name="connsiteY58" fmla="*/ 1152525 h 1676400"/>
                    <a:gd name="connsiteX59" fmla="*/ 2771775 w 4531948"/>
                    <a:gd name="connsiteY59" fmla="*/ 1181100 h 1676400"/>
                    <a:gd name="connsiteX60" fmla="*/ 2743200 w 4531948"/>
                    <a:gd name="connsiteY60" fmla="*/ 1285875 h 1676400"/>
                    <a:gd name="connsiteX61" fmla="*/ 2724150 w 4531948"/>
                    <a:gd name="connsiteY61" fmla="*/ 1314450 h 1676400"/>
                    <a:gd name="connsiteX62" fmla="*/ 2705100 w 4531948"/>
                    <a:gd name="connsiteY62" fmla="*/ 1381125 h 1676400"/>
                    <a:gd name="connsiteX63" fmla="*/ 2714625 w 4531948"/>
                    <a:gd name="connsiteY63" fmla="*/ 1514475 h 1676400"/>
                    <a:gd name="connsiteX64" fmla="*/ 2800350 w 4531948"/>
                    <a:gd name="connsiteY64" fmla="*/ 1600200 h 1676400"/>
                    <a:gd name="connsiteX65" fmla="*/ 2838450 w 4531948"/>
                    <a:gd name="connsiteY65" fmla="*/ 1628775 h 1676400"/>
                    <a:gd name="connsiteX66" fmla="*/ 2895600 w 4531948"/>
                    <a:gd name="connsiteY66" fmla="*/ 1638300 h 1676400"/>
                    <a:gd name="connsiteX67" fmla="*/ 2971800 w 4531948"/>
                    <a:gd name="connsiteY67" fmla="*/ 1657350 h 1676400"/>
                    <a:gd name="connsiteX68" fmla="*/ 3048000 w 4531948"/>
                    <a:gd name="connsiteY68" fmla="*/ 1676400 h 1676400"/>
                    <a:gd name="connsiteX69" fmla="*/ 3095625 w 4531948"/>
                    <a:gd name="connsiteY69" fmla="*/ 1666875 h 1676400"/>
                    <a:gd name="connsiteX70" fmla="*/ 3152775 w 4531948"/>
                    <a:gd name="connsiteY70" fmla="*/ 1609725 h 1676400"/>
                    <a:gd name="connsiteX71" fmla="*/ 3314700 w 4531948"/>
                    <a:gd name="connsiteY71" fmla="*/ 1581150 h 1676400"/>
                    <a:gd name="connsiteX72" fmla="*/ 3371850 w 4531948"/>
                    <a:gd name="connsiteY72" fmla="*/ 1543050 h 1676400"/>
                    <a:gd name="connsiteX73" fmla="*/ 3400425 w 4531948"/>
                    <a:gd name="connsiteY73" fmla="*/ 1524000 h 1676400"/>
                    <a:gd name="connsiteX74" fmla="*/ 3448050 w 4531948"/>
                    <a:gd name="connsiteY74" fmla="*/ 1514475 h 1676400"/>
                    <a:gd name="connsiteX75" fmla="*/ 3505200 w 4531948"/>
                    <a:gd name="connsiteY75" fmla="*/ 1495425 h 1676400"/>
                    <a:gd name="connsiteX76" fmla="*/ 3638550 w 4531948"/>
                    <a:gd name="connsiteY76" fmla="*/ 1504950 h 1676400"/>
                    <a:gd name="connsiteX77" fmla="*/ 3667125 w 4531948"/>
                    <a:gd name="connsiteY77" fmla="*/ 1524000 h 1676400"/>
                    <a:gd name="connsiteX78" fmla="*/ 3686175 w 4531948"/>
                    <a:gd name="connsiteY78" fmla="*/ 1552575 h 1676400"/>
                    <a:gd name="connsiteX79" fmla="*/ 3714750 w 4531948"/>
                    <a:gd name="connsiteY79" fmla="*/ 1609725 h 1676400"/>
                    <a:gd name="connsiteX80" fmla="*/ 3743325 w 4531948"/>
                    <a:gd name="connsiteY80" fmla="*/ 1619250 h 1676400"/>
                    <a:gd name="connsiteX81" fmla="*/ 3876675 w 4531948"/>
                    <a:gd name="connsiteY81" fmla="*/ 1609725 h 1676400"/>
                    <a:gd name="connsiteX82" fmla="*/ 3933825 w 4531948"/>
                    <a:gd name="connsiteY82" fmla="*/ 1571625 h 1676400"/>
                    <a:gd name="connsiteX83" fmla="*/ 3990975 w 4531948"/>
                    <a:gd name="connsiteY83" fmla="*/ 1552575 h 1676400"/>
                    <a:gd name="connsiteX84" fmla="*/ 4048125 w 4531948"/>
                    <a:gd name="connsiteY84" fmla="*/ 1514475 h 1676400"/>
                    <a:gd name="connsiteX85" fmla="*/ 4105275 w 4531948"/>
                    <a:gd name="connsiteY85" fmla="*/ 1495425 h 1676400"/>
                    <a:gd name="connsiteX86" fmla="*/ 4133850 w 4531948"/>
                    <a:gd name="connsiteY86" fmla="*/ 1485900 h 1676400"/>
                    <a:gd name="connsiteX87" fmla="*/ 4200525 w 4531948"/>
                    <a:gd name="connsiteY87" fmla="*/ 1457325 h 1676400"/>
                    <a:gd name="connsiteX88" fmla="*/ 4257675 w 4531948"/>
                    <a:gd name="connsiteY88" fmla="*/ 1419225 h 1676400"/>
                    <a:gd name="connsiteX89" fmla="*/ 4314825 w 4531948"/>
                    <a:gd name="connsiteY89" fmla="*/ 1390650 h 1676400"/>
                    <a:gd name="connsiteX90" fmla="*/ 4352925 w 4531948"/>
                    <a:gd name="connsiteY90" fmla="*/ 1333500 h 1676400"/>
                    <a:gd name="connsiteX91" fmla="*/ 4381500 w 4531948"/>
                    <a:gd name="connsiteY91" fmla="*/ 1295400 h 1676400"/>
                    <a:gd name="connsiteX92" fmla="*/ 4419600 w 4531948"/>
                    <a:gd name="connsiteY92" fmla="*/ 1228725 h 1676400"/>
                    <a:gd name="connsiteX93" fmla="*/ 4448175 w 4531948"/>
                    <a:gd name="connsiteY93" fmla="*/ 1209675 h 1676400"/>
                    <a:gd name="connsiteX94" fmla="*/ 4476750 w 4531948"/>
                    <a:gd name="connsiteY94" fmla="*/ 1152525 h 1676400"/>
                    <a:gd name="connsiteX95" fmla="*/ 4495800 w 4531948"/>
                    <a:gd name="connsiteY95" fmla="*/ 1123950 h 1676400"/>
                    <a:gd name="connsiteX96" fmla="*/ 4514850 w 4531948"/>
                    <a:gd name="connsiteY96" fmla="*/ 1057275 h 1676400"/>
                    <a:gd name="connsiteX97" fmla="*/ 4524375 w 4531948"/>
                    <a:gd name="connsiteY97" fmla="*/ 1028700 h 1676400"/>
                    <a:gd name="connsiteX98" fmla="*/ 4514850 w 4531948"/>
                    <a:gd name="connsiteY98" fmla="*/ 866775 h 1676400"/>
                    <a:gd name="connsiteX99" fmla="*/ 4457700 w 4531948"/>
                    <a:gd name="connsiteY99" fmla="*/ 828675 h 1676400"/>
                    <a:gd name="connsiteX100" fmla="*/ 4429125 w 4531948"/>
                    <a:gd name="connsiteY100" fmla="*/ 809625 h 1676400"/>
                    <a:gd name="connsiteX101" fmla="*/ 4400550 w 4531948"/>
                    <a:gd name="connsiteY101" fmla="*/ 790575 h 1676400"/>
                    <a:gd name="connsiteX102" fmla="*/ 4381500 w 4531948"/>
                    <a:gd name="connsiteY102" fmla="*/ 762000 h 1676400"/>
                    <a:gd name="connsiteX103" fmla="*/ 4352925 w 4531948"/>
                    <a:gd name="connsiteY103" fmla="*/ 714375 h 1676400"/>
                    <a:gd name="connsiteX104" fmla="*/ 4324350 w 4531948"/>
                    <a:gd name="connsiteY104" fmla="*/ 685800 h 1676400"/>
                    <a:gd name="connsiteX105" fmla="*/ 4276725 w 4531948"/>
                    <a:gd name="connsiteY105" fmla="*/ 619125 h 1676400"/>
                    <a:gd name="connsiteX106" fmla="*/ 4229100 w 4531948"/>
                    <a:gd name="connsiteY106" fmla="*/ 552450 h 1676400"/>
                    <a:gd name="connsiteX107" fmla="*/ 4191000 w 4531948"/>
                    <a:gd name="connsiteY107" fmla="*/ 457200 h 1676400"/>
                    <a:gd name="connsiteX108" fmla="*/ 4171950 w 4531948"/>
                    <a:gd name="connsiteY108" fmla="*/ 428625 h 1676400"/>
                    <a:gd name="connsiteX109" fmla="*/ 4143375 w 4531948"/>
                    <a:gd name="connsiteY109" fmla="*/ 371475 h 1676400"/>
                    <a:gd name="connsiteX110" fmla="*/ 4133850 w 4531948"/>
                    <a:gd name="connsiteY110" fmla="*/ 333375 h 1676400"/>
                    <a:gd name="connsiteX111" fmla="*/ 4124325 w 4531948"/>
                    <a:gd name="connsiteY111" fmla="*/ 285750 h 1676400"/>
                    <a:gd name="connsiteX112" fmla="*/ 4105275 w 4531948"/>
                    <a:gd name="connsiteY112" fmla="*/ 257175 h 1676400"/>
                    <a:gd name="connsiteX113" fmla="*/ 4095750 w 4531948"/>
                    <a:gd name="connsiteY113" fmla="*/ 228600 h 1676400"/>
                    <a:gd name="connsiteX114" fmla="*/ 4086225 w 4531948"/>
                    <a:gd name="connsiteY114" fmla="*/ 180975 h 1676400"/>
                    <a:gd name="connsiteX115" fmla="*/ 4076700 w 4531948"/>
                    <a:gd name="connsiteY115" fmla="*/ 123825 h 1676400"/>
                    <a:gd name="connsiteX116" fmla="*/ 4057650 w 4531948"/>
                    <a:gd name="connsiteY116" fmla="*/ 0 h 1676400"/>
                    <a:gd name="connsiteX0" fmla="*/ 36336 w 4531948"/>
                    <a:gd name="connsiteY0" fmla="*/ 31696 h 1676400"/>
                    <a:gd name="connsiteX1" fmla="*/ 66839 w 4531948"/>
                    <a:gd name="connsiteY1" fmla="*/ 148643 h 1676400"/>
                    <a:gd name="connsiteX2" fmla="*/ 133350 w 4531948"/>
                    <a:gd name="connsiteY2" fmla="*/ 257175 h 1676400"/>
                    <a:gd name="connsiteX3" fmla="*/ 152400 w 4531948"/>
                    <a:gd name="connsiteY3" fmla="*/ 295275 h 1676400"/>
                    <a:gd name="connsiteX4" fmla="*/ 171450 w 4531948"/>
                    <a:gd name="connsiteY4" fmla="*/ 323850 h 1676400"/>
                    <a:gd name="connsiteX5" fmla="*/ 142875 w 4531948"/>
                    <a:gd name="connsiteY5" fmla="*/ 43815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7625 w 4531948"/>
                    <a:gd name="connsiteY10" fmla="*/ 752475 h 1676400"/>
                    <a:gd name="connsiteX11" fmla="*/ 76200 w 4531948"/>
                    <a:gd name="connsiteY11" fmla="*/ 790575 h 1676400"/>
                    <a:gd name="connsiteX12" fmla="*/ 123825 w 4531948"/>
                    <a:gd name="connsiteY12" fmla="*/ 857250 h 1676400"/>
                    <a:gd name="connsiteX13" fmla="*/ 152400 w 4531948"/>
                    <a:gd name="connsiteY13" fmla="*/ 866775 h 1676400"/>
                    <a:gd name="connsiteX14" fmla="*/ 323850 w 4531948"/>
                    <a:gd name="connsiteY14" fmla="*/ 876300 h 1676400"/>
                    <a:gd name="connsiteX15" fmla="*/ 390525 w 4531948"/>
                    <a:gd name="connsiteY15" fmla="*/ 933450 h 1676400"/>
                    <a:gd name="connsiteX16" fmla="*/ 495300 w 4531948"/>
                    <a:gd name="connsiteY16" fmla="*/ 1000125 h 1676400"/>
                    <a:gd name="connsiteX17" fmla="*/ 542925 w 4531948"/>
                    <a:gd name="connsiteY17" fmla="*/ 1057275 h 1676400"/>
                    <a:gd name="connsiteX18" fmla="*/ 581025 w 4531948"/>
                    <a:gd name="connsiteY18" fmla="*/ 1171575 h 1676400"/>
                    <a:gd name="connsiteX19" fmla="*/ 609600 w 4531948"/>
                    <a:gd name="connsiteY19" fmla="*/ 1228725 h 1676400"/>
                    <a:gd name="connsiteX20" fmla="*/ 628650 w 4531948"/>
                    <a:gd name="connsiteY20" fmla="*/ 1257300 h 1676400"/>
                    <a:gd name="connsiteX21" fmla="*/ 657225 w 4531948"/>
                    <a:gd name="connsiteY21" fmla="*/ 1333500 h 1676400"/>
                    <a:gd name="connsiteX22" fmla="*/ 666750 w 4531948"/>
                    <a:gd name="connsiteY22" fmla="*/ 1362075 h 1676400"/>
                    <a:gd name="connsiteX23" fmla="*/ 695325 w 4531948"/>
                    <a:gd name="connsiteY23" fmla="*/ 1400175 h 1676400"/>
                    <a:gd name="connsiteX24" fmla="*/ 742950 w 4531948"/>
                    <a:gd name="connsiteY24" fmla="*/ 1476375 h 1676400"/>
                    <a:gd name="connsiteX25" fmla="*/ 771525 w 4531948"/>
                    <a:gd name="connsiteY25" fmla="*/ 1514475 h 1676400"/>
                    <a:gd name="connsiteX26" fmla="*/ 857250 w 4531948"/>
                    <a:gd name="connsiteY26" fmla="*/ 1552575 h 1676400"/>
                    <a:gd name="connsiteX27" fmla="*/ 885825 w 4531948"/>
                    <a:gd name="connsiteY27" fmla="*/ 1562100 h 1676400"/>
                    <a:gd name="connsiteX28" fmla="*/ 914400 w 4531948"/>
                    <a:gd name="connsiteY28" fmla="*/ 1581150 h 1676400"/>
                    <a:gd name="connsiteX29" fmla="*/ 942975 w 4531948"/>
                    <a:gd name="connsiteY29" fmla="*/ 1571625 h 1676400"/>
                    <a:gd name="connsiteX30" fmla="*/ 971550 w 4531948"/>
                    <a:gd name="connsiteY30" fmla="*/ 1504950 h 1676400"/>
                    <a:gd name="connsiteX31" fmla="*/ 1028700 w 4531948"/>
                    <a:gd name="connsiteY31" fmla="*/ 1447800 h 1676400"/>
                    <a:gd name="connsiteX32" fmla="*/ 1066800 w 4531948"/>
                    <a:gd name="connsiteY32" fmla="*/ 1390650 h 1676400"/>
                    <a:gd name="connsiteX33" fmla="*/ 1095375 w 4531948"/>
                    <a:gd name="connsiteY33" fmla="*/ 1323975 h 1676400"/>
                    <a:gd name="connsiteX34" fmla="*/ 1114425 w 4531948"/>
                    <a:gd name="connsiteY34" fmla="*/ 1247775 h 1676400"/>
                    <a:gd name="connsiteX35" fmla="*/ 1143000 w 4531948"/>
                    <a:gd name="connsiteY35" fmla="*/ 1228725 h 1676400"/>
                    <a:gd name="connsiteX36" fmla="*/ 1190625 w 4531948"/>
                    <a:gd name="connsiteY36" fmla="*/ 1219200 h 1676400"/>
                    <a:gd name="connsiteX37" fmla="*/ 1276350 w 4531948"/>
                    <a:gd name="connsiteY37" fmla="*/ 1171575 h 1676400"/>
                    <a:gd name="connsiteX38" fmla="*/ 1295400 w 4531948"/>
                    <a:gd name="connsiteY38" fmla="*/ 1143000 h 1676400"/>
                    <a:gd name="connsiteX39" fmla="*/ 1333500 w 4531948"/>
                    <a:gd name="connsiteY39" fmla="*/ 1104900 h 1676400"/>
                    <a:gd name="connsiteX40" fmla="*/ 1352550 w 4531948"/>
                    <a:gd name="connsiteY40" fmla="*/ 1047750 h 1676400"/>
                    <a:gd name="connsiteX41" fmla="*/ 1371600 w 4531948"/>
                    <a:gd name="connsiteY41" fmla="*/ 1019175 h 1676400"/>
                    <a:gd name="connsiteX42" fmla="*/ 1409700 w 4531948"/>
                    <a:gd name="connsiteY42" fmla="*/ 962025 h 1676400"/>
                    <a:gd name="connsiteX43" fmla="*/ 1438275 w 4531948"/>
                    <a:gd name="connsiteY43" fmla="*/ 952500 h 1676400"/>
                    <a:gd name="connsiteX44" fmla="*/ 1466850 w 4531948"/>
                    <a:gd name="connsiteY44" fmla="*/ 923925 h 1676400"/>
                    <a:gd name="connsiteX45" fmla="*/ 1800225 w 4531948"/>
                    <a:gd name="connsiteY45" fmla="*/ 895350 h 1676400"/>
                    <a:gd name="connsiteX46" fmla="*/ 1885950 w 4531948"/>
                    <a:gd name="connsiteY46" fmla="*/ 914400 h 1676400"/>
                    <a:gd name="connsiteX47" fmla="*/ 1914525 w 4531948"/>
                    <a:gd name="connsiteY47" fmla="*/ 933450 h 1676400"/>
                    <a:gd name="connsiteX48" fmla="*/ 1943100 w 4531948"/>
                    <a:gd name="connsiteY48" fmla="*/ 1162050 h 1676400"/>
                    <a:gd name="connsiteX49" fmla="*/ 1952625 w 4531948"/>
                    <a:gd name="connsiteY49" fmla="*/ 1190625 h 1676400"/>
                    <a:gd name="connsiteX50" fmla="*/ 2066925 w 4531948"/>
                    <a:gd name="connsiteY50" fmla="*/ 1219200 h 1676400"/>
                    <a:gd name="connsiteX51" fmla="*/ 2114550 w 4531948"/>
                    <a:gd name="connsiteY51" fmla="*/ 1238250 h 1676400"/>
                    <a:gd name="connsiteX52" fmla="*/ 2466975 w 4531948"/>
                    <a:gd name="connsiteY52" fmla="*/ 1219200 h 1676400"/>
                    <a:gd name="connsiteX53" fmla="*/ 2505075 w 4531948"/>
                    <a:gd name="connsiteY53" fmla="*/ 1162050 h 1676400"/>
                    <a:gd name="connsiteX54" fmla="*/ 2562225 w 4531948"/>
                    <a:gd name="connsiteY54" fmla="*/ 1133475 h 1676400"/>
                    <a:gd name="connsiteX55" fmla="*/ 2590800 w 4531948"/>
                    <a:gd name="connsiteY55" fmla="*/ 1114425 h 1676400"/>
                    <a:gd name="connsiteX56" fmla="*/ 2686050 w 4531948"/>
                    <a:gd name="connsiteY56" fmla="*/ 1085850 h 1676400"/>
                    <a:gd name="connsiteX57" fmla="*/ 2733675 w 4531948"/>
                    <a:gd name="connsiteY57" fmla="*/ 1133475 h 1676400"/>
                    <a:gd name="connsiteX58" fmla="*/ 2762250 w 4531948"/>
                    <a:gd name="connsiteY58" fmla="*/ 1152525 h 1676400"/>
                    <a:gd name="connsiteX59" fmla="*/ 2771775 w 4531948"/>
                    <a:gd name="connsiteY59" fmla="*/ 1181100 h 1676400"/>
                    <a:gd name="connsiteX60" fmla="*/ 2743200 w 4531948"/>
                    <a:gd name="connsiteY60" fmla="*/ 1285875 h 1676400"/>
                    <a:gd name="connsiteX61" fmla="*/ 2724150 w 4531948"/>
                    <a:gd name="connsiteY61" fmla="*/ 1314450 h 1676400"/>
                    <a:gd name="connsiteX62" fmla="*/ 2705100 w 4531948"/>
                    <a:gd name="connsiteY62" fmla="*/ 1381125 h 1676400"/>
                    <a:gd name="connsiteX63" fmla="*/ 2714625 w 4531948"/>
                    <a:gd name="connsiteY63" fmla="*/ 1514475 h 1676400"/>
                    <a:gd name="connsiteX64" fmla="*/ 2800350 w 4531948"/>
                    <a:gd name="connsiteY64" fmla="*/ 1600200 h 1676400"/>
                    <a:gd name="connsiteX65" fmla="*/ 2838450 w 4531948"/>
                    <a:gd name="connsiteY65" fmla="*/ 1628775 h 1676400"/>
                    <a:gd name="connsiteX66" fmla="*/ 2895600 w 4531948"/>
                    <a:gd name="connsiteY66" fmla="*/ 1638300 h 1676400"/>
                    <a:gd name="connsiteX67" fmla="*/ 2971800 w 4531948"/>
                    <a:gd name="connsiteY67" fmla="*/ 1657350 h 1676400"/>
                    <a:gd name="connsiteX68" fmla="*/ 3048000 w 4531948"/>
                    <a:gd name="connsiteY68" fmla="*/ 1676400 h 1676400"/>
                    <a:gd name="connsiteX69" fmla="*/ 3095625 w 4531948"/>
                    <a:gd name="connsiteY69" fmla="*/ 1666875 h 1676400"/>
                    <a:gd name="connsiteX70" fmla="*/ 3152775 w 4531948"/>
                    <a:gd name="connsiteY70" fmla="*/ 1609725 h 1676400"/>
                    <a:gd name="connsiteX71" fmla="*/ 3314700 w 4531948"/>
                    <a:gd name="connsiteY71" fmla="*/ 1581150 h 1676400"/>
                    <a:gd name="connsiteX72" fmla="*/ 3371850 w 4531948"/>
                    <a:gd name="connsiteY72" fmla="*/ 1543050 h 1676400"/>
                    <a:gd name="connsiteX73" fmla="*/ 3400425 w 4531948"/>
                    <a:gd name="connsiteY73" fmla="*/ 1524000 h 1676400"/>
                    <a:gd name="connsiteX74" fmla="*/ 3448050 w 4531948"/>
                    <a:gd name="connsiteY74" fmla="*/ 1514475 h 1676400"/>
                    <a:gd name="connsiteX75" fmla="*/ 3505200 w 4531948"/>
                    <a:gd name="connsiteY75" fmla="*/ 1495425 h 1676400"/>
                    <a:gd name="connsiteX76" fmla="*/ 3638550 w 4531948"/>
                    <a:gd name="connsiteY76" fmla="*/ 1504950 h 1676400"/>
                    <a:gd name="connsiteX77" fmla="*/ 3667125 w 4531948"/>
                    <a:gd name="connsiteY77" fmla="*/ 1524000 h 1676400"/>
                    <a:gd name="connsiteX78" fmla="*/ 3686175 w 4531948"/>
                    <a:gd name="connsiteY78" fmla="*/ 1552575 h 1676400"/>
                    <a:gd name="connsiteX79" fmla="*/ 3714750 w 4531948"/>
                    <a:gd name="connsiteY79" fmla="*/ 1609725 h 1676400"/>
                    <a:gd name="connsiteX80" fmla="*/ 3743325 w 4531948"/>
                    <a:gd name="connsiteY80" fmla="*/ 1619250 h 1676400"/>
                    <a:gd name="connsiteX81" fmla="*/ 3876675 w 4531948"/>
                    <a:gd name="connsiteY81" fmla="*/ 1609725 h 1676400"/>
                    <a:gd name="connsiteX82" fmla="*/ 3933825 w 4531948"/>
                    <a:gd name="connsiteY82" fmla="*/ 1571625 h 1676400"/>
                    <a:gd name="connsiteX83" fmla="*/ 3990975 w 4531948"/>
                    <a:gd name="connsiteY83" fmla="*/ 1552575 h 1676400"/>
                    <a:gd name="connsiteX84" fmla="*/ 4048125 w 4531948"/>
                    <a:gd name="connsiteY84" fmla="*/ 1514475 h 1676400"/>
                    <a:gd name="connsiteX85" fmla="*/ 4105275 w 4531948"/>
                    <a:gd name="connsiteY85" fmla="*/ 1495425 h 1676400"/>
                    <a:gd name="connsiteX86" fmla="*/ 4133850 w 4531948"/>
                    <a:gd name="connsiteY86" fmla="*/ 1485900 h 1676400"/>
                    <a:gd name="connsiteX87" fmla="*/ 4200525 w 4531948"/>
                    <a:gd name="connsiteY87" fmla="*/ 1457325 h 1676400"/>
                    <a:gd name="connsiteX88" fmla="*/ 4257675 w 4531948"/>
                    <a:gd name="connsiteY88" fmla="*/ 1419225 h 1676400"/>
                    <a:gd name="connsiteX89" fmla="*/ 4314825 w 4531948"/>
                    <a:gd name="connsiteY89" fmla="*/ 1390650 h 1676400"/>
                    <a:gd name="connsiteX90" fmla="*/ 4352925 w 4531948"/>
                    <a:gd name="connsiteY90" fmla="*/ 1333500 h 1676400"/>
                    <a:gd name="connsiteX91" fmla="*/ 4381500 w 4531948"/>
                    <a:gd name="connsiteY91" fmla="*/ 1295400 h 1676400"/>
                    <a:gd name="connsiteX92" fmla="*/ 4419600 w 4531948"/>
                    <a:gd name="connsiteY92" fmla="*/ 1228725 h 1676400"/>
                    <a:gd name="connsiteX93" fmla="*/ 4448175 w 4531948"/>
                    <a:gd name="connsiteY93" fmla="*/ 1209675 h 1676400"/>
                    <a:gd name="connsiteX94" fmla="*/ 4476750 w 4531948"/>
                    <a:gd name="connsiteY94" fmla="*/ 1152525 h 1676400"/>
                    <a:gd name="connsiteX95" fmla="*/ 4495800 w 4531948"/>
                    <a:gd name="connsiteY95" fmla="*/ 1123950 h 1676400"/>
                    <a:gd name="connsiteX96" fmla="*/ 4514850 w 4531948"/>
                    <a:gd name="connsiteY96" fmla="*/ 1057275 h 1676400"/>
                    <a:gd name="connsiteX97" fmla="*/ 4524375 w 4531948"/>
                    <a:gd name="connsiteY97" fmla="*/ 1028700 h 1676400"/>
                    <a:gd name="connsiteX98" fmla="*/ 4514850 w 4531948"/>
                    <a:gd name="connsiteY98" fmla="*/ 866775 h 1676400"/>
                    <a:gd name="connsiteX99" fmla="*/ 4457700 w 4531948"/>
                    <a:gd name="connsiteY99" fmla="*/ 828675 h 1676400"/>
                    <a:gd name="connsiteX100" fmla="*/ 4429125 w 4531948"/>
                    <a:gd name="connsiteY100" fmla="*/ 809625 h 1676400"/>
                    <a:gd name="connsiteX101" fmla="*/ 4400550 w 4531948"/>
                    <a:gd name="connsiteY101" fmla="*/ 790575 h 1676400"/>
                    <a:gd name="connsiteX102" fmla="*/ 4381500 w 4531948"/>
                    <a:gd name="connsiteY102" fmla="*/ 762000 h 1676400"/>
                    <a:gd name="connsiteX103" fmla="*/ 4352925 w 4531948"/>
                    <a:gd name="connsiteY103" fmla="*/ 714375 h 1676400"/>
                    <a:gd name="connsiteX104" fmla="*/ 4324350 w 4531948"/>
                    <a:gd name="connsiteY104" fmla="*/ 685800 h 1676400"/>
                    <a:gd name="connsiteX105" fmla="*/ 4276725 w 4531948"/>
                    <a:gd name="connsiteY105" fmla="*/ 619125 h 1676400"/>
                    <a:gd name="connsiteX106" fmla="*/ 4229100 w 4531948"/>
                    <a:gd name="connsiteY106" fmla="*/ 552450 h 1676400"/>
                    <a:gd name="connsiteX107" fmla="*/ 4191000 w 4531948"/>
                    <a:gd name="connsiteY107" fmla="*/ 457200 h 1676400"/>
                    <a:gd name="connsiteX108" fmla="*/ 4171950 w 4531948"/>
                    <a:gd name="connsiteY108" fmla="*/ 428625 h 1676400"/>
                    <a:gd name="connsiteX109" fmla="*/ 4143375 w 4531948"/>
                    <a:gd name="connsiteY109" fmla="*/ 371475 h 1676400"/>
                    <a:gd name="connsiteX110" fmla="*/ 4133850 w 4531948"/>
                    <a:gd name="connsiteY110" fmla="*/ 333375 h 1676400"/>
                    <a:gd name="connsiteX111" fmla="*/ 4124325 w 4531948"/>
                    <a:gd name="connsiteY111" fmla="*/ 285750 h 1676400"/>
                    <a:gd name="connsiteX112" fmla="*/ 4105275 w 4531948"/>
                    <a:gd name="connsiteY112" fmla="*/ 257175 h 1676400"/>
                    <a:gd name="connsiteX113" fmla="*/ 4095750 w 4531948"/>
                    <a:gd name="connsiteY113" fmla="*/ 228600 h 1676400"/>
                    <a:gd name="connsiteX114" fmla="*/ 4086225 w 4531948"/>
                    <a:gd name="connsiteY114" fmla="*/ 180975 h 1676400"/>
                    <a:gd name="connsiteX115" fmla="*/ 4076700 w 4531948"/>
                    <a:gd name="connsiteY115" fmla="*/ 123825 h 1676400"/>
                    <a:gd name="connsiteX116" fmla="*/ 4057650 w 4531948"/>
                    <a:gd name="connsiteY116" fmla="*/ 0 h 1676400"/>
                    <a:gd name="connsiteX0" fmla="*/ 36336 w 4531948"/>
                    <a:gd name="connsiteY0" fmla="*/ 31696 h 1676400"/>
                    <a:gd name="connsiteX1" fmla="*/ 64983 w 4531948"/>
                    <a:gd name="connsiteY1" fmla="*/ 85404 h 1676400"/>
                    <a:gd name="connsiteX2" fmla="*/ 66839 w 4531948"/>
                    <a:gd name="connsiteY2" fmla="*/ 148643 h 1676400"/>
                    <a:gd name="connsiteX3" fmla="*/ 133350 w 4531948"/>
                    <a:gd name="connsiteY3" fmla="*/ 257175 h 1676400"/>
                    <a:gd name="connsiteX4" fmla="*/ 152400 w 4531948"/>
                    <a:gd name="connsiteY4" fmla="*/ 295275 h 1676400"/>
                    <a:gd name="connsiteX5" fmla="*/ 171450 w 4531948"/>
                    <a:gd name="connsiteY5" fmla="*/ 323850 h 1676400"/>
                    <a:gd name="connsiteX6" fmla="*/ 142875 w 4531948"/>
                    <a:gd name="connsiteY6" fmla="*/ 438150 h 1676400"/>
                    <a:gd name="connsiteX7" fmla="*/ 114300 w 4531948"/>
                    <a:gd name="connsiteY7" fmla="*/ 476250 h 1676400"/>
                    <a:gd name="connsiteX8" fmla="*/ 28575 w 4531948"/>
                    <a:gd name="connsiteY8" fmla="*/ 514350 h 1676400"/>
                    <a:gd name="connsiteX9" fmla="*/ 0 w 4531948"/>
                    <a:gd name="connsiteY9" fmla="*/ 552450 h 1676400"/>
                    <a:gd name="connsiteX10" fmla="*/ 19050 w 4531948"/>
                    <a:gd name="connsiteY10" fmla="*/ 685800 h 1676400"/>
                    <a:gd name="connsiteX11" fmla="*/ 47625 w 4531948"/>
                    <a:gd name="connsiteY11" fmla="*/ 752475 h 1676400"/>
                    <a:gd name="connsiteX12" fmla="*/ 76200 w 4531948"/>
                    <a:gd name="connsiteY12" fmla="*/ 790575 h 1676400"/>
                    <a:gd name="connsiteX13" fmla="*/ 123825 w 4531948"/>
                    <a:gd name="connsiteY13" fmla="*/ 857250 h 1676400"/>
                    <a:gd name="connsiteX14" fmla="*/ 152400 w 4531948"/>
                    <a:gd name="connsiteY14" fmla="*/ 866775 h 1676400"/>
                    <a:gd name="connsiteX15" fmla="*/ 323850 w 4531948"/>
                    <a:gd name="connsiteY15" fmla="*/ 876300 h 1676400"/>
                    <a:gd name="connsiteX16" fmla="*/ 390525 w 4531948"/>
                    <a:gd name="connsiteY16" fmla="*/ 933450 h 1676400"/>
                    <a:gd name="connsiteX17" fmla="*/ 495300 w 4531948"/>
                    <a:gd name="connsiteY17" fmla="*/ 1000125 h 1676400"/>
                    <a:gd name="connsiteX18" fmla="*/ 542925 w 4531948"/>
                    <a:gd name="connsiteY18" fmla="*/ 1057275 h 1676400"/>
                    <a:gd name="connsiteX19" fmla="*/ 581025 w 4531948"/>
                    <a:gd name="connsiteY19" fmla="*/ 1171575 h 1676400"/>
                    <a:gd name="connsiteX20" fmla="*/ 609600 w 4531948"/>
                    <a:gd name="connsiteY20" fmla="*/ 1228725 h 1676400"/>
                    <a:gd name="connsiteX21" fmla="*/ 628650 w 4531948"/>
                    <a:gd name="connsiteY21" fmla="*/ 1257300 h 1676400"/>
                    <a:gd name="connsiteX22" fmla="*/ 657225 w 4531948"/>
                    <a:gd name="connsiteY22" fmla="*/ 1333500 h 1676400"/>
                    <a:gd name="connsiteX23" fmla="*/ 666750 w 4531948"/>
                    <a:gd name="connsiteY23" fmla="*/ 1362075 h 1676400"/>
                    <a:gd name="connsiteX24" fmla="*/ 695325 w 4531948"/>
                    <a:gd name="connsiteY24" fmla="*/ 1400175 h 1676400"/>
                    <a:gd name="connsiteX25" fmla="*/ 742950 w 4531948"/>
                    <a:gd name="connsiteY25" fmla="*/ 1476375 h 1676400"/>
                    <a:gd name="connsiteX26" fmla="*/ 771525 w 4531948"/>
                    <a:gd name="connsiteY26" fmla="*/ 1514475 h 1676400"/>
                    <a:gd name="connsiteX27" fmla="*/ 857250 w 4531948"/>
                    <a:gd name="connsiteY27" fmla="*/ 1552575 h 1676400"/>
                    <a:gd name="connsiteX28" fmla="*/ 885825 w 4531948"/>
                    <a:gd name="connsiteY28" fmla="*/ 1562100 h 1676400"/>
                    <a:gd name="connsiteX29" fmla="*/ 914400 w 4531948"/>
                    <a:gd name="connsiteY29" fmla="*/ 1581150 h 1676400"/>
                    <a:gd name="connsiteX30" fmla="*/ 942975 w 4531948"/>
                    <a:gd name="connsiteY30" fmla="*/ 1571625 h 1676400"/>
                    <a:gd name="connsiteX31" fmla="*/ 971550 w 4531948"/>
                    <a:gd name="connsiteY31" fmla="*/ 1504950 h 1676400"/>
                    <a:gd name="connsiteX32" fmla="*/ 1028700 w 4531948"/>
                    <a:gd name="connsiteY32" fmla="*/ 1447800 h 1676400"/>
                    <a:gd name="connsiteX33" fmla="*/ 1066800 w 4531948"/>
                    <a:gd name="connsiteY33" fmla="*/ 1390650 h 1676400"/>
                    <a:gd name="connsiteX34" fmla="*/ 1095375 w 4531948"/>
                    <a:gd name="connsiteY34" fmla="*/ 1323975 h 1676400"/>
                    <a:gd name="connsiteX35" fmla="*/ 1114425 w 4531948"/>
                    <a:gd name="connsiteY35" fmla="*/ 1247775 h 1676400"/>
                    <a:gd name="connsiteX36" fmla="*/ 1143000 w 4531948"/>
                    <a:gd name="connsiteY36" fmla="*/ 1228725 h 1676400"/>
                    <a:gd name="connsiteX37" fmla="*/ 1190625 w 4531948"/>
                    <a:gd name="connsiteY37" fmla="*/ 1219200 h 1676400"/>
                    <a:gd name="connsiteX38" fmla="*/ 1276350 w 4531948"/>
                    <a:gd name="connsiteY38" fmla="*/ 1171575 h 1676400"/>
                    <a:gd name="connsiteX39" fmla="*/ 1295400 w 4531948"/>
                    <a:gd name="connsiteY39" fmla="*/ 1143000 h 1676400"/>
                    <a:gd name="connsiteX40" fmla="*/ 1333500 w 4531948"/>
                    <a:gd name="connsiteY40" fmla="*/ 1104900 h 1676400"/>
                    <a:gd name="connsiteX41" fmla="*/ 1352550 w 4531948"/>
                    <a:gd name="connsiteY41" fmla="*/ 1047750 h 1676400"/>
                    <a:gd name="connsiteX42" fmla="*/ 1371600 w 4531948"/>
                    <a:gd name="connsiteY42" fmla="*/ 1019175 h 1676400"/>
                    <a:gd name="connsiteX43" fmla="*/ 1409700 w 4531948"/>
                    <a:gd name="connsiteY43" fmla="*/ 962025 h 1676400"/>
                    <a:gd name="connsiteX44" fmla="*/ 1438275 w 4531948"/>
                    <a:gd name="connsiteY44" fmla="*/ 952500 h 1676400"/>
                    <a:gd name="connsiteX45" fmla="*/ 1466850 w 4531948"/>
                    <a:gd name="connsiteY45" fmla="*/ 923925 h 1676400"/>
                    <a:gd name="connsiteX46" fmla="*/ 1800225 w 4531948"/>
                    <a:gd name="connsiteY46" fmla="*/ 895350 h 1676400"/>
                    <a:gd name="connsiteX47" fmla="*/ 1885950 w 4531948"/>
                    <a:gd name="connsiteY47" fmla="*/ 914400 h 1676400"/>
                    <a:gd name="connsiteX48" fmla="*/ 1914525 w 4531948"/>
                    <a:gd name="connsiteY48" fmla="*/ 933450 h 1676400"/>
                    <a:gd name="connsiteX49" fmla="*/ 1943100 w 4531948"/>
                    <a:gd name="connsiteY49" fmla="*/ 1162050 h 1676400"/>
                    <a:gd name="connsiteX50" fmla="*/ 1952625 w 4531948"/>
                    <a:gd name="connsiteY50" fmla="*/ 1190625 h 1676400"/>
                    <a:gd name="connsiteX51" fmla="*/ 2066925 w 4531948"/>
                    <a:gd name="connsiteY51" fmla="*/ 1219200 h 1676400"/>
                    <a:gd name="connsiteX52" fmla="*/ 2114550 w 4531948"/>
                    <a:gd name="connsiteY52" fmla="*/ 1238250 h 1676400"/>
                    <a:gd name="connsiteX53" fmla="*/ 2466975 w 4531948"/>
                    <a:gd name="connsiteY53" fmla="*/ 1219200 h 1676400"/>
                    <a:gd name="connsiteX54" fmla="*/ 2505075 w 4531948"/>
                    <a:gd name="connsiteY54" fmla="*/ 1162050 h 1676400"/>
                    <a:gd name="connsiteX55" fmla="*/ 2562225 w 4531948"/>
                    <a:gd name="connsiteY55" fmla="*/ 1133475 h 1676400"/>
                    <a:gd name="connsiteX56" fmla="*/ 2590800 w 4531948"/>
                    <a:gd name="connsiteY56" fmla="*/ 1114425 h 1676400"/>
                    <a:gd name="connsiteX57" fmla="*/ 2686050 w 4531948"/>
                    <a:gd name="connsiteY57" fmla="*/ 1085850 h 1676400"/>
                    <a:gd name="connsiteX58" fmla="*/ 2733675 w 4531948"/>
                    <a:gd name="connsiteY58" fmla="*/ 1133475 h 1676400"/>
                    <a:gd name="connsiteX59" fmla="*/ 2762250 w 4531948"/>
                    <a:gd name="connsiteY59" fmla="*/ 1152525 h 1676400"/>
                    <a:gd name="connsiteX60" fmla="*/ 2771775 w 4531948"/>
                    <a:gd name="connsiteY60" fmla="*/ 1181100 h 1676400"/>
                    <a:gd name="connsiteX61" fmla="*/ 2743200 w 4531948"/>
                    <a:gd name="connsiteY61" fmla="*/ 1285875 h 1676400"/>
                    <a:gd name="connsiteX62" fmla="*/ 2724150 w 4531948"/>
                    <a:gd name="connsiteY62" fmla="*/ 1314450 h 1676400"/>
                    <a:gd name="connsiteX63" fmla="*/ 2705100 w 4531948"/>
                    <a:gd name="connsiteY63" fmla="*/ 1381125 h 1676400"/>
                    <a:gd name="connsiteX64" fmla="*/ 2714625 w 4531948"/>
                    <a:gd name="connsiteY64" fmla="*/ 1514475 h 1676400"/>
                    <a:gd name="connsiteX65" fmla="*/ 2800350 w 4531948"/>
                    <a:gd name="connsiteY65" fmla="*/ 1600200 h 1676400"/>
                    <a:gd name="connsiteX66" fmla="*/ 2838450 w 4531948"/>
                    <a:gd name="connsiteY66" fmla="*/ 1628775 h 1676400"/>
                    <a:gd name="connsiteX67" fmla="*/ 2895600 w 4531948"/>
                    <a:gd name="connsiteY67" fmla="*/ 1638300 h 1676400"/>
                    <a:gd name="connsiteX68" fmla="*/ 2971800 w 4531948"/>
                    <a:gd name="connsiteY68" fmla="*/ 1657350 h 1676400"/>
                    <a:gd name="connsiteX69" fmla="*/ 3048000 w 4531948"/>
                    <a:gd name="connsiteY69" fmla="*/ 1676400 h 1676400"/>
                    <a:gd name="connsiteX70" fmla="*/ 3095625 w 4531948"/>
                    <a:gd name="connsiteY70" fmla="*/ 1666875 h 1676400"/>
                    <a:gd name="connsiteX71" fmla="*/ 3152775 w 4531948"/>
                    <a:gd name="connsiteY71" fmla="*/ 1609725 h 1676400"/>
                    <a:gd name="connsiteX72" fmla="*/ 3314700 w 4531948"/>
                    <a:gd name="connsiteY72" fmla="*/ 1581150 h 1676400"/>
                    <a:gd name="connsiteX73" fmla="*/ 3371850 w 4531948"/>
                    <a:gd name="connsiteY73" fmla="*/ 1543050 h 1676400"/>
                    <a:gd name="connsiteX74" fmla="*/ 3400425 w 4531948"/>
                    <a:gd name="connsiteY74" fmla="*/ 1524000 h 1676400"/>
                    <a:gd name="connsiteX75" fmla="*/ 3448050 w 4531948"/>
                    <a:gd name="connsiteY75" fmla="*/ 1514475 h 1676400"/>
                    <a:gd name="connsiteX76" fmla="*/ 3505200 w 4531948"/>
                    <a:gd name="connsiteY76" fmla="*/ 1495425 h 1676400"/>
                    <a:gd name="connsiteX77" fmla="*/ 3638550 w 4531948"/>
                    <a:gd name="connsiteY77" fmla="*/ 1504950 h 1676400"/>
                    <a:gd name="connsiteX78" fmla="*/ 3667125 w 4531948"/>
                    <a:gd name="connsiteY78" fmla="*/ 1524000 h 1676400"/>
                    <a:gd name="connsiteX79" fmla="*/ 3686175 w 4531948"/>
                    <a:gd name="connsiteY79" fmla="*/ 1552575 h 1676400"/>
                    <a:gd name="connsiteX80" fmla="*/ 3714750 w 4531948"/>
                    <a:gd name="connsiteY80" fmla="*/ 1609725 h 1676400"/>
                    <a:gd name="connsiteX81" fmla="*/ 3743325 w 4531948"/>
                    <a:gd name="connsiteY81" fmla="*/ 1619250 h 1676400"/>
                    <a:gd name="connsiteX82" fmla="*/ 3876675 w 4531948"/>
                    <a:gd name="connsiteY82" fmla="*/ 1609725 h 1676400"/>
                    <a:gd name="connsiteX83" fmla="*/ 3933825 w 4531948"/>
                    <a:gd name="connsiteY83" fmla="*/ 1571625 h 1676400"/>
                    <a:gd name="connsiteX84" fmla="*/ 3990975 w 4531948"/>
                    <a:gd name="connsiteY84" fmla="*/ 1552575 h 1676400"/>
                    <a:gd name="connsiteX85" fmla="*/ 4048125 w 4531948"/>
                    <a:gd name="connsiteY85" fmla="*/ 1514475 h 1676400"/>
                    <a:gd name="connsiteX86" fmla="*/ 4105275 w 4531948"/>
                    <a:gd name="connsiteY86" fmla="*/ 1495425 h 1676400"/>
                    <a:gd name="connsiteX87" fmla="*/ 4133850 w 4531948"/>
                    <a:gd name="connsiteY87" fmla="*/ 1485900 h 1676400"/>
                    <a:gd name="connsiteX88" fmla="*/ 4200525 w 4531948"/>
                    <a:gd name="connsiteY88" fmla="*/ 1457325 h 1676400"/>
                    <a:gd name="connsiteX89" fmla="*/ 4257675 w 4531948"/>
                    <a:gd name="connsiteY89" fmla="*/ 1419225 h 1676400"/>
                    <a:gd name="connsiteX90" fmla="*/ 4314825 w 4531948"/>
                    <a:gd name="connsiteY90" fmla="*/ 1390650 h 1676400"/>
                    <a:gd name="connsiteX91" fmla="*/ 4352925 w 4531948"/>
                    <a:gd name="connsiteY91" fmla="*/ 1333500 h 1676400"/>
                    <a:gd name="connsiteX92" fmla="*/ 4381500 w 4531948"/>
                    <a:gd name="connsiteY92" fmla="*/ 1295400 h 1676400"/>
                    <a:gd name="connsiteX93" fmla="*/ 4419600 w 4531948"/>
                    <a:gd name="connsiteY93" fmla="*/ 1228725 h 1676400"/>
                    <a:gd name="connsiteX94" fmla="*/ 4448175 w 4531948"/>
                    <a:gd name="connsiteY94" fmla="*/ 1209675 h 1676400"/>
                    <a:gd name="connsiteX95" fmla="*/ 4476750 w 4531948"/>
                    <a:gd name="connsiteY95" fmla="*/ 1152525 h 1676400"/>
                    <a:gd name="connsiteX96" fmla="*/ 4495800 w 4531948"/>
                    <a:gd name="connsiteY96" fmla="*/ 1123950 h 1676400"/>
                    <a:gd name="connsiteX97" fmla="*/ 4514850 w 4531948"/>
                    <a:gd name="connsiteY97" fmla="*/ 1057275 h 1676400"/>
                    <a:gd name="connsiteX98" fmla="*/ 4524375 w 4531948"/>
                    <a:gd name="connsiteY98" fmla="*/ 1028700 h 1676400"/>
                    <a:gd name="connsiteX99" fmla="*/ 4514850 w 4531948"/>
                    <a:gd name="connsiteY99" fmla="*/ 866775 h 1676400"/>
                    <a:gd name="connsiteX100" fmla="*/ 4457700 w 4531948"/>
                    <a:gd name="connsiteY100" fmla="*/ 828675 h 1676400"/>
                    <a:gd name="connsiteX101" fmla="*/ 4429125 w 4531948"/>
                    <a:gd name="connsiteY101" fmla="*/ 809625 h 1676400"/>
                    <a:gd name="connsiteX102" fmla="*/ 4400550 w 4531948"/>
                    <a:gd name="connsiteY102" fmla="*/ 790575 h 1676400"/>
                    <a:gd name="connsiteX103" fmla="*/ 4381500 w 4531948"/>
                    <a:gd name="connsiteY103" fmla="*/ 762000 h 1676400"/>
                    <a:gd name="connsiteX104" fmla="*/ 4352925 w 4531948"/>
                    <a:gd name="connsiteY104" fmla="*/ 714375 h 1676400"/>
                    <a:gd name="connsiteX105" fmla="*/ 4324350 w 4531948"/>
                    <a:gd name="connsiteY105" fmla="*/ 685800 h 1676400"/>
                    <a:gd name="connsiteX106" fmla="*/ 4276725 w 4531948"/>
                    <a:gd name="connsiteY106" fmla="*/ 619125 h 1676400"/>
                    <a:gd name="connsiteX107" fmla="*/ 4229100 w 4531948"/>
                    <a:gd name="connsiteY107" fmla="*/ 552450 h 1676400"/>
                    <a:gd name="connsiteX108" fmla="*/ 4191000 w 4531948"/>
                    <a:gd name="connsiteY108" fmla="*/ 457200 h 1676400"/>
                    <a:gd name="connsiteX109" fmla="*/ 4171950 w 4531948"/>
                    <a:gd name="connsiteY109" fmla="*/ 428625 h 1676400"/>
                    <a:gd name="connsiteX110" fmla="*/ 4143375 w 4531948"/>
                    <a:gd name="connsiteY110" fmla="*/ 371475 h 1676400"/>
                    <a:gd name="connsiteX111" fmla="*/ 4133850 w 4531948"/>
                    <a:gd name="connsiteY111" fmla="*/ 333375 h 1676400"/>
                    <a:gd name="connsiteX112" fmla="*/ 4124325 w 4531948"/>
                    <a:gd name="connsiteY112" fmla="*/ 285750 h 1676400"/>
                    <a:gd name="connsiteX113" fmla="*/ 4105275 w 4531948"/>
                    <a:gd name="connsiteY113" fmla="*/ 257175 h 1676400"/>
                    <a:gd name="connsiteX114" fmla="*/ 4095750 w 4531948"/>
                    <a:gd name="connsiteY114" fmla="*/ 228600 h 1676400"/>
                    <a:gd name="connsiteX115" fmla="*/ 4086225 w 4531948"/>
                    <a:gd name="connsiteY115" fmla="*/ 180975 h 1676400"/>
                    <a:gd name="connsiteX116" fmla="*/ 4076700 w 4531948"/>
                    <a:gd name="connsiteY116" fmla="*/ 123825 h 1676400"/>
                    <a:gd name="connsiteX117" fmla="*/ 4057650 w 4531948"/>
                    <a:gd name="connsiteY117" fmla="*/ 0 h 1676400"/>
                    <a:gd name="connsiteX0" fmla="*/ 36336 w 4531948"/>
                    <a:gd name="connsiteY0" fmla="*/ 31696 h 1676400"/>
                    <a:gd name="connsiteX1" fmla="*/ 64983 w 4531948"/>
                    <a:gd name="connsiteY1" fmla="*/ 85404 h 1676400"/>
                    <a:gd name="connsiteX2" fmla="*/ 66839 w 4531948"/>
                    <a:gd name="connsiteY2" fmla="*/ 148643 h 1676400"/>
                    <a:gd name="connsiteX3" fmla="*/ 162587 w 4531948"/>
                    <a:gd name="connsiteY3" fmla="*/ 248892 h 1676400"/>
                    <a:gd name="connsiteX4" fmla="*/ 133350 w 4531948"/>
                    <a:gd name="connsiteY4" fmla="*/ 257175 h 1676400"/>
                    <a:gd name="connsiteX5" fmla="*/ 152400 w 4531948"/>
                    <a:gd name="connsiteY5" fmla="*/ 295275 h 1676400"/>
                    <a:gd name="connsiteX6" fmla="*/ 171450 w 4531948"/>
                    <a:gd name="connsiteY6" fmla="*/ 323850 h 1676400"/>
                    <a:gd name="connsiteX7" fmla="*/ 142875 w 4531948"/>
                    <a:gd name="connsiteY7" fmla="*/ 438150 h 1676400"/>
                    <a:gd name="connsiteX8" fmla="*/ 114300 w 4531948"/>
                    <a:gd name="connsiteY8" fmla="*/ 476250 h 1676400"/>
                    <a:gd name="connsiteX9" fmla="*/ 28575 w 4531948"/>
                    <a:gd name="connsiteY9" fmla="*/ 514350 h 1676400"/>
                    <a:gd name="connsiteX10" fmla="*/ 0 w 4531948"/>
                    <a:gd name="connsiteY10" fmla="*/ 552450 h 1676400"/>
                    <a:gd name="connsiteX11" fmla="*/ 19050 w 4531948"/>
                    <a:gd name="connsiteY11" fmla="*/ 685800 h 1676400"/>
                    <a:gd name="connsiteX12" fmla="*/ 47625 w 4531948"/>
                    <a:gd name="connsiteY12" fmla="*/ 752475 h 1676400"/>
                    <a:gd name="connsiteX13" fmla="*/ 76200 w 4531948"/>
                    <a:gd name="connsiteY13" fmla="*/ 790575 h 1676400"/>
                    <a:gd name="connsiteX14" fmla="*/ 123825 w 4531948"/>
                    <a:gd name="connsiteY14" fmla="*/ 857250 h 1676400"/>
                    <a:gd name="connsiteX15" fmla="*/ 152400 w 4531948"/>
                    <a:gd name="connsiteY15" fmla="*/ 866775 h 1676400"/>
                    <a:gd name="connsiteX16" fmla="*/ 323850 w 4531948"/>
                    <a:gd name="connsiteY16" fmla="*/ 876300 h 1676400"/>
                    <a:gd name="connsiteX17" fmla="*/ 390525 w 4531948"/>
                    <a:gd name="connsiteY17" fmla="*/ 933450 h 1676400"/>
                    <a:gd name="connsiteX18" fmla="*/ 495300 w 4531948"/>
                    <a:gd name="connsiteY18" fmla="*/ 1000125 h 1676400"/>
                    <a:gd name="connsiteX19" fmla="*/ 542925 w 4531948"/>
                    <a:gd name="connsiteY19" fmla="*/ 1057275 h 1676400"/>
                    <a:gd name="connsiteX20" fmla="*/ 581025 w 4531948"/>
                    <a:gd name="connsiteY20" fmla="*/ 1171575 h 1676400"/>
                    <a:gd name="connsiteX21" fmla="*/ 609600 w 4531948"/>
                    <a:gd name="connsiteY21" fmla="*/ 1228725 h 1676400"/>
                    <a:gd name="connsiteX22" fmla="*/ 628650 w 4531948"/>
                    <a:gd name="connsiteY22" fmla="*/ 1257300 h 1676400"/>
                    <a:gd name="connsiteX23" fmla="*/ 657225 w 4531948"/>
                    <a:gd name="connsiteY23" fmla="*/ 1333500 h 1676400"/>
                    <a:gd name="connsiteX24" fmla="*/ 666750 w 4531948"/>
                    <a:gd name="connsiteY24" fmla="*/ 1362075 h 1676400"/>
                    <a:gd name="connsiteX25" fmla="*/ 695325 w 4531948"/>
                    <a:gd name="connsiteY25" fmla="*/ 1400175 h 1676400"/>
                    <a:gd name="connsiteX26" fmla="*/ 742950 w 4531948"/>
                    <a:gd name="connsiteY26" fmla="*/ 1476375 h 1676400"/>
                    <a:gd name="connsiteX27" fmla="*/ 771525 w 4531948"/>
                    <a:gd name="connsiteY27" fmla="*/ 1514475 h 1676400"/>
                    <a:gd name="connsiteX28" fmla="*/ 857250 w 4531948"/>
                    <a:gd name="connsiteY28" fmla="*/ 1552575 h 1676400"/>
                    <a:gd name="connsiteX29" fmla="*/ 885825 w 4531948"/>
                    <a:gd name="connsiteY29" fmla="*/ 1562100 h 1676400"/>
                    <a:gd name="connsiteX30" fmla="*/ 914400 w 4531948"/>
                    <a:gd name="connsiteY30" fmla="*/ 1581150 h 1676400"/>
                    <a:gd name="connsiteX31" fmla="*/ 942975 w 4531948"/>
                    <a:gd name="connsiteY31" fmla="*/ 1571625 h 1676400"/>
                    <a:gd name="connsiteX32" fmla="*/ 971550 w 4531948"/>
                    <a:gd name="connsiteY32" fmla="*/ 1504950 h 1676400"/>
                    <a:gd name="connsiteX33" fmla="*/ 1028700 w 4531948"/>
                    <a:gd name="connsiteY33" fmla="*/ 1447800 h 1676400"/>
                    <a:gd name="connsiteX34" fmla="*/ 1066800 w 4531948"/>
                    <a:gd name="connsiteY34" fmla="*/ 1390650 h 1676400"/>
                    <a:gd name="connsiteX35" fmla="*/ 1095375 w 4531948"/>
                    <a:gd name="connsiteY35" fmla="*/ 1323975 h 1676400"/>
                    <a:gd name="connsiteX36" fmla="*/ 1114425 w 4531948"/>
                    <a:gd name="connsiteY36" fmla="*/ 1247775 h 1676400"/>
                    <a:gd name="connsiteX37" fmla="*/ 1143000 w 4531948"/>
                    <a:gd name="connsiteY37" fmla="*/ 1228725 h 1676400"/>
                    <a:gd name="connsiteX38" fmla="*/ 1190625 w 4531948"/>
                    <a:gd name="connsiteY38" fmla="*/ 1219200 h 1676400"/>
                    <a:gd name="connsiteX39" fmla="*/ 1276350 w 4531948"/>
                    <a:gd name="connsiteY39" fmla="*/ 1171575 h 1676400"/>
                    <a:gd name="connsiteX40" fmla="*/ 1295400 w 4531948"/>
                    <a:gd name="connsiteY40" fmla="*/ 1143000 h 1676400"/>
                    <a:gd name="connsiteX41" fmla="*/ 1333500 w 4531948"/>
                    <a:gd name="connsiteY41" fmla="*/ 1104900 h 1676400"/>
                    <a:gd name="connsiteX42" fmla="*/ 1352550 w 4531948"/>
                    <a:gd name="connsiteY42" fmla="*/ 1047750 h 1676400"/>
                    <a:gd name="connsiteX43" fmla="*/ 1371600 w 4531948"/>
                    <a:gd name="connsiteY43" fmla="*/ 1019175 h 1676400"/>
                    <a:gd name="connsiteX44" fmla="*/ 1409700 w 4531948"/>
                    <a:gd name="connsiteY44" fmla="*/ 962025 h 1676400"/>
                    <a:gd name="connsiteX45" fmla="*/ 1438275 w 4531948"/>
                    <a:gd name="connsiteY45" fmla="*/ 952500 h 1676400"/>
                    <a:gd name="connsiteX46" fmla="*/ 1466850 w 4531948"/>
                    <a:gd name="connsiteY46" fmla="*/ 923925 h 1676400"/>
                    <a:gd name="connsiteX47" fmla="*/ 1800225 w 4531948"/>
                    <a:gd name="connsiteY47" fmla="*/ 895350 h 1676400"/>
                    <a:gd name="connsiteX48" fmla="*/ 1885950 w 4531948"/>
                    <a:gd name="connsiteY48" fmla="*/ 914400 h 1676400"/>
                    <a:gd name="connsiteX49" fmla="*/ 1914525 w 4531948"/>
                    <a:gd name="connsiteY49" fmla="*/ 933450 h 1676400"/>
                    <a:gd name="connsiteX50" fmla="*/ 1943100 w 4531948"/>
                    <a:gd name="connsiteY50" fmla="*/ 1162050 h 1676400"/>
                    <a:gd name="connsiteX51" fmla="*/ 1952625 w 4531948"/>
                    <a:gd name="connsiteY51" fmla="*/ 1190625 h 1676400"/>
                    <a:gd name="connsiteX52" fmla="*/ 2066925 w 4531948"/>
                    <a:gd name="connsiteY52" fmla="*/ 1219200 h 1676400"/>
                    <a:gd name="connsiteX53" fmla="*/ 2114550 w 4531948"/>
                    <a:gd name="connsiteY53" fmla="*/ 1238250 h 1676400"/>
                    <a:gd name="connsiteX54" fmla="*/ 2466975 w 4531948"/>
                    <a:gd name="connsiteY54" fmla="*/ 1219200 h 1676400"/>
                    <a:gd name="connsiteX55" fmla="*/ 2505075 w 4531948"/>
                    <a:gd name="connsiteY55" fmla="*/ 1162050 h 1676400"/>
                    <a:gd name="connsiteX56" fmla="*/ 2562225 w 4531948"/>
                    <a:gd name="connsiteY56" fmla="*/ 1133475 h 1676400"/>
                    <a:gd name="connsiteX57" fmla="*/ 2590800 w 4531948"/>
                    <a:gd name="connsiteY57" fmla="*/ 1114425 h 1676400"/>
                    <a:gd name="connsiteX58" fmla="*/ 2686050 w 4531948"/>
                    <a:gd name="connsiteY58" fmla="*/ 1085850 h 1676400"/>
                    <a:gd name="connsiteX59" fmla="*/ 2733675 w 4531948"/>
                    <a:gd name="connsiteY59" fmla="*/ 1133475 h 1676400"/>
                    <a:gd name="connsiteX60" fmla="*/ 2762250 w 4531948"/>
                    <a:gd name="connsiteY60" fmla="*/ 1152525 h 1676400"/>
                    <a:gd name="connsiteX61" fmla="*/ 2771775 w 4531948"/>
                    <a:gd name="connsiteY61" fmla="*/ 1181100 h 1676400"/>
                    <a:gd name="connsiteX62" fmla="*/ 2743200 w 4531948"/>
                    <a:gd name="connsiteY62" fmla="*/ 1285875 h 1676400"/>
                    <a:gd name="connsiteX63" fmla="*/ 2724150 w 4531948"/>
                    <a:gd name="connsiteY63" fmla="*/ 1314450 h 1676400"/>
                    <a:gd name="connsiteX64" fmla="*/ 2705100 w 4531948"/>
                    <a:gd name="connsiteY64" fmla="*/ 1381125 h 1676400"/>
                    <a:gd name="connsiteX65" fmla="*/ 2714625 w 4531948"/>
                    <a:gd name="connsiteY65" fmla="*/ 1514475 h 1676400"/>
                    <a:gd name="connsiteX66" fmla="*/ 2800350 w 4531948"/>
                    <a:gd name="connsiteY66" fmla="*/ 1600200 h 1676400"/>
                    <a:gd name="connsiteX67" fmla="*/ 2838450 w 4531948"/>
                    <a:gd name="connsiteY67" fmla="*/ 1628775 h 1676400"/>
                    <a:gd name="connsiteX68" fmla="*/ 2895600 w 4531948"/>
                    <a:gd name="connsiteY68" fmla="*/ 1638300 h 1676400"/>
                    <a:gd name="connsiteX69" fmla="*/ 2971800 w 4531948"/>
                    <a:gd name="connsiteY69" fmla="*/ 1657350 h 1676400"/>
                    <a:gd name="connsiteX70" fmla="*/ 3048000 w 4531948"/>
                    <a:gd name="connsiteY70" fmla="*/ 1676400 h 1676400"/>
                    <a:gd name="connsiteX71" fmla="*/ 3095625 w 4531948"/>
                    <a:gd name="connsiteY71" fmla="*/ 1666875 h 1676400"/>
                    <a:gd name="connsiteX72" fmla="*/ 3152775 w 4531948"/>
                    <a:gd name="connsiteY72" fmla="*/ 1609725 h 1676400"/>
                    <a:gd name="connsiteX73" fmla="*/ 3314700 w 4531948"/>
                    <a:gd name="connsiteY73" fmla="*/ 1581150 h 1676400"/>
                    <a:gd name="connsiteX74" fmla="*/ 3371850 w 4531948"/>
                    <a:gd name="connsiteY74" fmla="*/ 1543050 h 1676400"/>
                    <a:gd name="connsiteX75" fmla="*/ 3400425 w 4531948"/>
                    <a:gd name="connsiteY75" fmla="*/ 1524000 h 1676400"/>
                    <a:gd name="connsiteX76" fmla="*/ 3448050 w 4531948"/>
                    <a:gd name="connsiteY76" fmla="*/ 1514475 h 1676400"/>
                    <a:gd name="connsiteX77" fmla="*/ 3505200 w 4531948"/>
                    <a:gd name="connsiteY77" fmla="*/ 1495425 h 1676400"/>
                    <a:gd name="connsiteX78" fmla="*/ 3638550 w 4531948"/>
                    <a:gd name="connsiteY78" fmla="*/ 1504950 h 1676400"/>
                    <a:gd name="connsiteX79" fmla="*/ 3667125 w 4531948"/>
                    <a:gd name="connsiteY79" fmla="*/ 1524000 h 1676400"/>
                    <a:gd name="connsiteX80" fmla="*/ 3686175 w 4531948"/>
                    <a:gd name="connsiteY80" fmla="*/ 1552575 h 1676400"/>
                    <a:gd name="connsiteX81" fmla="*/ 3714750 w 4531948"/>
                    <a:gd name="connsiteY81" fmla="*/ 1609725 h 1676400"/>
                    <a:gd name="connsiteX82" fmla="*/ 3743325 w 4531948"/>
                    <a:gd name="connsiteY82" fmla="*/ 1619250 h 1676400"/>
                    <a:gd name="connsiteX83" fmla="*/ 3876675 w 4531948"/>
                    <a:gd name="connsiteY83" fmla="*/ 1609725 h 1676400"/>
                    <a:gd name="connsiteX84" fmla="*/ 3933825 w 4531948"/>
                    <a:gd name="connsiteY84" fmla="*/ 1571625 h 1676400"/>
                    <a:gd name="connsiteX85" fmla="*/ 3990975 w 4531948"/>
                    <a:gd name="connsiteY85" fmla="*/ 1552575 h 1676400"/>
                    <a:gd name="connsiteX86" fmla="*/ 4048125 w 4531948"/>
                    <a:gd name="connsiteY86" fmla="*/ 1514475 h 1676400"/>
                    <a:gd name="connsiteX87" fmla="*/ 4105275 w 4531948"/>
                    <a:gd name="connsiteY87" fmla="*/ 1495425 h 1676400"/>
                    <a:gd name="connsiteX88" fmla="*/ 4133850 w 4531948"/>
                    <a:gd name="connsiteY88" fmla="*/ 1485900 h 1676400"/>
                    <a:gd name="connsiteX89" fmla="*/ 4200525 w 4531948"/>
                    <a:gd name="connsiteY89" fmla="*/ 1457325 h 1676400"/>
                    <a:gd name="connsiteX90" fmla="*/ 4257675 w 4531948"/>
                    <a:gd name="connsiteY90" fmla="*/ 1419225 h 1676400"/>
                    <a:gd name="connsiteX91" fmla="*/ 4314825 w 4531948"/>
                    <a:gd name="connsiteY91" fmla="*/ 1390650 h 1676400"/>
                    <a:gd name="connsiteX92" fmla="*/ 4352925 w 4531948"/>
                    <a:gd name="connsiteY92" fmla="*/ 1333500 h 1676400"/>
                    <a:gd name="connsiteX93" fmla="*/ 4381500 w 4531948"/>
                    <a:gd name="connsiteY93" fmla="*/ 1295400 h 1676400"/>
                    <a:gd name="connsiteX94" fmla="*/ 4419600 w 4531948"/>
                    <a:gd name="connsiteY94" fmla="*/ 1228725 h 1676400"/>
                    <a:gd name="connsiteX95" fmla="*/ 4448175 w 4531948"/>
                    <a:gd name="connsiteY95" fmla="*/ 1209675 h 1676400"/>
                    <a:gd name="connsiteX96" fmla="*/ 4476750 w 4531948"/>
                    <a:gd name="connsiteY96" fmla="*/ 1152525 h 1676400"/>
                    <a:gd name="connsiteX97" fmla="*/ 4495800 w 4531948"/>
                    <a:gd name="connsiteY97" fmla="*/ 1123950 h 1676400"/>
                    <a:gd name="connsiteX98" fmla="*/ 4514850 w 4531948"/>
                    <a:gd name="connsiteY98" fmla="*/ 1057275 h 1676400"/>
                    <a:gd name="connsiteX99" fmla="*/ 4524375 w 4531948"/>
                    <a:gd name="connsiteY99" fmla="*/ 1028700 h 1676400"/>
                    <a:gd name="connsiteX100" fmla="*/ 4514850 w 4531948"/>
                    <a:gd name="connsiteY100" fmla="*/ 866775 h 1676400"/>
                    <a:gd name="connsiteX101" fmla="*/ 4457700 w 4531948"/>
                    <a:gd name="connsiteY101" fmla="*/ 828675 h 1676400"/>
                    <a:gd name="connsiteX102" fmla="*/ 4429125 w 4531948"/>
                    <a:gd name="connsiteY102" fmla="*/ 809625 h 1676400"/>
                    <a:gd name="connsiteX103" fmla="*/ 4400550 w 4531948"/>
                    <a:gd name="connsiteY103" fmla="*/ 790575 h 1676400"/>
                    <a:gd name="connsiteX104" fmla="*/ 4381500 w 4531948"/>
                    <a:gd name="connsiteY104" fmla="*/ 762000 h 1676400"/>
                    <a:gd name="connsiteX105" fmla="*/ 4352925 w 4531948"/>
                    <a:gd name="connsiteY105" fmla="*/ 714375 h 1676400"/>
                    <a:gd name="connsiteX106" fmla="*/ 4324350 w 4531948"/>
                    <a:gd name="connsiteY106" fmla="*/ 685800 h 1676400"/>
                    <a:gd name="connsiteX107" fmla="*/ 4276725 w 4531948"/>
                    <a:gd name="connsiteY107" fmla="*/ 619125 h 1676400"/>
                    <a:gd name="connsiteX108" fmla="*/ 4229100 w 4531948"/>
                    <a:gd name="connsiteY108" fmla="*/ 552450 h 1676400"/>
                    <a:gd name="connsiteX109" fmla="*/ 4191000 w 4531948"/>
                    <a:gd name="connsiteY109" fmla="*/ 457200 h 1676400"/>
                    <a:gd name="connsiteX110" fmla="*/ 4171950 w 4531948"/>
                    <a:gd name="connsiteY110" fmla="*/ 428625 h 1676400"/>
                    <a:gd name="connsiteX111" fmla="*/ 4143375 w 4531948"/>
                    <a:gd name="connsiteY111" fmla="*/ 371475 h 1676400"/>
                    <a:gd name="connsiteX112" fmla="*/ 4133850 w 4531948"/>
                    <a:gd name="connsiteY112" fmla="*/ 333375 h 1676400"/>
                    <a:gd name="connsiteX113" fmla="*/ 4124325 w 4531948"/>
                    <a:gd name="connsiteY113" fmla="*/ 285750 h 1676400"/>
                    <a:gd name="connsiteX114" fmla="*/ 4105275 w 4531948"/>
                    <a:gd name="connsiteY114" fmla="*/ 257175 h 1676400"/>
                    <a:gd name="connsiteX115" fmla="*/ 4095750 w 4531948"/>
                    <a:gd name="connsiteY115" fmla="*/ 228600 h 1676400"/>
                    <a:gd name="connsiteX116" fmla="*/ 4086225 w 4531948"/>
                    <a:gd name="connsiteY116" fmla="*/ 180975 h 1676400"/>
                    <a:gd name="connsiteX117" fmla="*/ 4076700 w 4531948"/>
                    <a:gd name="connsiteY117" fmla="*/ 123825 h 1676400"/>
                    <a:gd name="connsiteX118" fmla="*/ 4057650 w 4531948"/>
                    <a:gd name="connsiteY118"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33350 w 4531948"/>
                    <a:gd name="connsiteY4" fmla="*/ 257175 h 1676400"/>
                    <a:gd name="connsiteX5" fmla="*/ 152400 w 4531948"/>
                    <a:gd name="connsiteY5" fmla="*/ 295275 h 1676400"/>
                    <a:gd name="connsiteX6" fmla="*/ 171450 w 4531948"/>
                    <a:gd name="connsiteY6" fmla="*/ 323850 h 1676400"/>
                    <a:gd name="connsiteX7" fmla="*/ 142875 w 4531948"/>
                    <a:gd name="connsiteY7" fmla="*/ 438150 h 1676400"/>
                    <a:gd name="connsiteX8" fmla="*/ 114300 w 4531948"/>
                    <a:gd name="connsiteY8" fmla="*/ 476250 h 1676400"/>
                    <a:gd name="connsiteX9" fmla="*/ 28575 w 4531948"/>
                    <a:gd name="connsiteY9" fmla="*/ 514350 h 1676400"/>
                    <a:gd name="connsiteX10" fmla="*/ 0 w 4531948"/>
                    <a:gd name="connsiteY10" fmla="*/ 552450 h 1676400"/>
                    <a:gd name="connsiteX11" fmla="*/ 19050 w 4531948"/>
                    <a:gd name="connsiteY11" fmla="*/ 685800 h 1676400"/>
                    <a:gd name="connsiteX12" fmla="*/ 47625 w 4531948"/>
                    <a:gd name="connsiteY12" fmla="*/ 752475 h 1676400"/>
                    <a:gd name="connsiteX13" fmla="*/ 76200 w 4531948"/>
                    <a:gd name="connsiteY13" fmla="*/ 790575 h 1676400"/>
                    <a:gd name="connsiteX14" fmla="*/ 123825 w 4531948"/>
                    <a:gd name="connsiteY14" fmla="*/ 857250 h 1676400"/>
                    <a:gd name="connsiteX15" fmla="*/ 152400 w 4531948"/>
                    <a:gd name="connsiteY15" fmla="*/ 866775 h 1676400"/>
                    <a:gd name="connsiteX16" fmla="*/ 323850 w 4531948"/>
                    <a:gd name="connsiteY16" fmla="*/ 876300 h 1676400"/>
                    <a:gd name="connsiteX17" fmla="*/ 390525 w 4531948"/>
                    <a:gd name="connsiteY17" fmla="*/ 933450 h 1676400"/>
                    <a:gd name="connsiteX18" fmla="*/ 495300 w 4531948"/>
                    <a:gd name="connsiteY18" fmla="*/ 1000125 h 1676400"/>
                    <a:gd name="connsiteX19" fmla="*/ 542925 w 4531948"/>
                    <a:gd name="connsiteY19" fmla="*/ 1057275 h 1676400"/>
                    <a:gd name="connsiteX20" fmla="*/ 581025 w 4531948"/>
                    <a:gd name="connsiteY20" fmla="*/ 1171575 h 1676400"/>
                    <a:gd name="connsiteX21" fmla="*/ 609600 w 4531948"/>
                    <a:gd name="connsiteY21" fmla="*/ 1228725 h 1676400"/>
                    <a:gd name="connsiteX22" fmla="*/ 628650 w 4531948"/>
                    <a:gd name="connsiteY22" fmla="*/ 1257300 h 1676400"/>
                    <a:gd name="connsiteX23" fmla="*/ 657225 w 4531948"/>
                    <a:gd name="connsiteY23" fmla="*/ 1333500 h 1676400"/>
                    <a:gd name="connsiteX24" fmla="*/ 666750 w 4531948"/>
                    <a:gd name="connsiteY24" fmla="*/ 1362075 h 1676400"/>
                    <a:gd name="connsiteX25" fmla="*/ 695325 w 4531948"/>
                    <a:gd name="connsiteY25" fmla="*/ 1400175 h 1676400"/>
                    <a:gd name="connsiteX26" fmla="*/ 742950 w 4531948"/>
                    <a:gd name="connsiteY26" fmla="*/ 1476375 h 1676400"/>
                    <a:gd name="connsiteX27" fmla="*/ 771525 w 4531948"/>
                    <a:gd name="connsiteY27" fmla="*/ 1514475 h 1676400"/>
                    <a:gd name="connsiteX28" fmla="*/ 857250 w 4531948"/>
                    <a:gd name="connsiteY28" fmla="*/ 1552575 h 1676400"/>
                    <a:gd name="connsiteX29" fmla="*/ 885825 w 4531948"/>
                    <a:gd name="connsiteY29" fmla="*/ 1562100 h 1676400"/>
                    <a:gd name="connsiteX30" fmla="*/ 914400 w 4531948"/>
                    <a:gd name="connsiteY30" fmla="*/ 1581150 h 1676400"/>
                    <a:gd name="connsiteX31" fmla="*/ 942975 w 4531948"/>
                    <a:gd name="connsiteY31" fmla="*/ 1571625 h 1676400"/>
                    <a:gd name="connsiteX32" fmla="*/ 971550 w 4531948"/>
                    <a:gd name="connsiteY32" fmla="*/ 1504950 h 1676400"/>
                    <a:gd name="connsiteX33" fmla="*/ 1028700 w 4531948"/>
                    <a:gd name="connsiteY33" fmla="*/ 1447800 h 1676400"/>
                    <a:gd name="connsiteX34" fmla="*/ 1066800 w 4531948"/>
                    <a:gd name="connsiteY34" fmla="*/ 1390650 h 1676400"/>
                    <a:gd name="connsiteX35" fmla="*/ 1095375 w 4531948"/>
                    <a:gd name="connsiteY35" fmla="*/ 1323975 h 1676400"/>
                    <a:gd name="connsiteX36" fmla="*/ 1114425 w 4531948"/>
                    <a:gd name="connsiteY36" fmla="*/ 1247775 h 1676400"/>
                    <a:gd name="connsiteX37" fmla="*/ 1143000 w 4531948"/>
                    <a:gd name="connsiteY37" fmla="*/ 1228725 h 1676400"/>
                    <a:gd name="connsiteX38" fmla="*/ 1190625 w 4531948"/>
                    <a:gd name="connsiteY38" fmla="*/ 1219200 h 1676400"/>
                    <a:gd name="connsiteX39" fmla="*/ 1276350 w 4531948"/>
                    <a:gd name="connsiteY39" fmla="*/ 1171575 h 1676400"/>
                    <a:gd name="connsiteX40" fmla="*/ 1295400 w 4531948"/>
                    <a:gd name="connsiteY40" fmla="*/ 1143000 h 1676400"/>
                    <a:gd name="connsiteX41" fmla="*/ 1333500 w 4531948"/>
                    <a:gd name="connsiteY41" fmla="*/ 1104900 h 1676400"/>
                    <a:gd name="connsiteX42" fmla="*/ 1352550 w 4531948"/>
                    <a:gd name="connsiteY42" fmla="*/ 1047750 h 1676400"/>
                    <a:gd name="connsiteX43" fmla="*/ 1371600 w 4531948"/>
                    <a:gd name="connsiteY43" fmla="*/ 1019175 h 1676400"/>
                    <a:gd name="connsiteX44" fmla="*/ 1409700 w 4531948"/>
                    <a:gd name="connsiteY44" fmla="*/ 962025 h 1676400"/>
                    <a:gd name="connsiteX45" fmla="*/ 1438275 w 4531948"/>
                    <a:gd name="connsiteY45" fmla="*/ 952500 h 1676400"/>
                    <a:gd name="connsiteX46" fmla="*/ 1466850 w 4531948"/>
                    <a:gd name="connsiteY46" fmla="*/ 923925 h 1676400"/>
                    <a:gd name="connsiteX47" fmla="*/ 1800225 w 4531948"/>
                    <a:gd name="connsiteY47" fmla="*/ 895350 h 1676400"/>
                    <a:gd name="connsiteX48" fmla="*/ 1885950 w 4531948"/>
                    <a:gd name="connsiteY48" fmla="*/ 914400 h 1676400"/>
                    <a:gd name="connsiteX49" fmla="*/ 1914525 w 4531948"/>
                    <a:gd name="connsiteY49" fmla="*/ 933450 h 1676400"/>
                    <a:gd name="connsiteX50" fmla="*/ 1943100 w 4531948"/>
                    <a:gd name="connsiteY50" fmla="*/ 1162050 h 1676400"/>
                    <a:gd name="connsiteX51" fmla="*/ 1952625 w 4531948"/>
                    <a:gd name="connsiteY51" fmla="*/ 1190625 h 1676400"/>
                    <a:gd name="connsiteX52" fmla="*/ 2066925 w 4531948"/>
                    <a:gd name="connsiteY52" fmla="*/ 1219200 h 1676400"/>
                    <a:gd name="connsiteX53" fmla="*/ 2114550 w 4531948"/>
                    <a:gd name="connsiteY53" fmla="*/ 1238250 h 1676400"/>
                    <a:gd name="connsiteX54" fmla="*/ 2466975 w 4531948"/>
                    <a:gd name="connsiteY54" fmla="*/ 1219200 h 1676400"/>
                    <a:gd name="connsiteX55" fmla="*/ 2505075 w 4531948"/>
                    <a:gd name="connsiteY55" fmla="*/ 1162050 h 1676400"/>
                    <a:gd name="connsiteX56" fmla="*/ 2562225 w 4531948"/>
                    <a:gd name="connsiteY56" fmla="*/ 1133475 h 1676400"/>
                    <a:gd name="connsiteX57" fmla="*/ 2590800 w 4531948"/>
                    <a:gd name="connsiteY57" fmla="*/ 1114425 h 1676400"/>
                    <a:gd name="connsiteX58" fmla="*/ 2686050 w 4531948"/>
                    <a:gd name="connsiteY58" fmla="*/ 1085850 h 1676400"/>
                    <a:gd name="connsiteX59" fmla="*/ 2733675 w 4531948"/>
                    <a:gd name="connsiteY59" fmla="*/ 1133475 h 1676400"/>
                    <a:gd name="connsiteX60" fmla="*/ 2762250 w 4531948"/>
                    <a:gd name="connsiteY60" fmla="*/ 1152525 h 1676400"/>
                    <a:gd name="connsiteX61" fmla="*/ 2771775 w 4531948"/>
                    <a:gd name="connsiteY61" fmla="*/ 1181100 h 1676400"/>
                    <a:gd name="connsiteX62" fmla="*/ 2743200 w 4531948"/>
                    <a:gd name="connsiteY62" fmla="*/ 1285875 h 1676400"/>
                    <a:gd name="connsiteX63" fmla="*/ 2724150 w 4531948"/>
                    <a:gd name="connsiteY63" fmla="*/ 1314450 h 1676400"/>
                    <a:gd name="connsiteX64" fmla="*/ 2705100 w 4531948"/>
                    <a:gd name="connsiteY64" fmla="*/ 1381125 h 1676400"/>
                    <a:gd name="connsiteX65" fmla="*/ 2714625 w 4531948"/>
                    <a:gd name="connsiteY65" fmla="*/ 1514475 h 1676400"/>
                    <a:gd name="connsiteX66" fmla="*/ 2800350 w 4531948"/>
                    <a:gd name="connsiteY66" fmla="*/ 1600200 h 1676400"/>
                    <a:gd name="connsiteX67" fmla="*/ 2838450 w 4531948"/>
                    <a:gd name="connsiteY67" fmla="*/ 1628775 h 1676400"/>
                    <a:gd name="connsiteX68" fmla="*/ 2895600 w 4531948"/>
                    <a:gd name="connsiteY68" fmla="*/ 1638300 h 1676400"/>
                    <a:gd name="connsiteX69" fmla="*/ 2971800 w 4531948"/>
                    <a:gd name="connsiteY69" fmla="*/ 1657350 h 1676400"/>
                    <a:gd name="connsiteX70" fmla="*/ 3048000 w 4531948"/>
                    <a:gd name="connsiteY70" fmla="*/ 1676400 h 1676400"/>
                    <a:gd name="connsiteX71" fmla="*/ 3095625 w 4531948"/>
                    <a:gd name="connsiteY71" fmla="*/ 1666875 h 1676400"/>
                    <a:gd name="connsiteX72" fmla="*/ 3152775 w 4531948"/>
                    <a:gd name="connsiteY72" fmla="*/ 1609725 h 1676400"/>
                    <a:gd name="connsiteX73" fmla="*/ 3314700 w 4531948"/>
                    <a:gd name="connsiteY73" fmla="*/ 1581150 h 1676400"/>
                    <a:gd name="connsiteX74" fmla="*/ 3371850 w 4531948"/>
                    <a:gd name="connsiteY74" fmla="*/ 1543050 h 1676400"/>
                    <a:gd name="connsiteX75" fmla="*/ 3400425 w 4531948"/>
                    <a:gd name="connsiteY75" fmla="*/ 1524000 h 1676400"/>
                    <a:gd name="connsiteX76" fmla="*/ 3448050 w 4531948"/>
                    <a:gd name="connsiteY76" fmla="*/ 1514475 h 1676400"/>
                    <a:gd name="connsiteX77" fmla="*/ 3505200 w 4531948"/>
                    <a:gd name="connsiteY77" fmla="*/ 1495425 h 1676400"/>
                    <a:gd name="connsiteX78" fmla="*/ 3638550 w 4531948"/>
                    <a:gd name="connsiteY78" fmla="*/ 1504950 h 1676400"/>
                    <a:gd name="connsiteX79" fmla="*/ 3667125 w 4531948"/>
                    <a:gd name="connsiteY79" fmla="*/ 1524000 h 1676400"/>
                    <a:gd name="connsiteX80" fmla="*/ 3686175 w 4531948"/>
                    <a:gd name="connsiteY80" fmla="*/ 1552575 h 1676400"/>
                    <a:gd name="connsiteX81" fmla="*/ 3714750 w 4531948"/>
                    <a:gd name="connsiteY81" fmla="*/ 1609725 h 1676400"/>
                    <a:gd name="connsiteX82" fmla="*/ 3743325 w 4531948"/>
                    <a:gd name="connsiteY82" fmla="*/ 1619250 h 1676400"/>
                    <a:gd name="connsiteX83" fmla="*/ 3876675 w 4531948"/>
                    <a:gd name="connsiteY83" fmla="*/ 1609725 h 1676400"/>
                    <a:gd name="connsiteX84" fmla="*/ 3933825 w 4531948"/>
                    <a:gd name="connsiteY84" fmla="*/ 1571625 h 1676400"/>
                    <a:gd name="connsiteX85" fmla="*/ 3990975 w 4531948"/>
                    <a:gd name="connsiteY85" fmla="*/ 1552575 h 1676400"/>
                    <a:gd name="connsiteX86" fmla="*/ 4048125 w 4531948"/>
                    <a:gd name="connsiteY86" fmla="*/ 1514475 h 1676400"/>
                    <a:gd name="connsiteX87" fmla="*/ 4105275 w 4531948"/>
                    <a:gd name="connsiteY87" fmla="*/ 1495425 h 1676400"/>
                    <a:gd name="connsiteX88" fmla="*/ 4133850 w 4531948"/>
                    <a:gd name="connsiteY88" fmla="*/ 1485900 h 1676400"/>
                    <a:gd name="connsiteX89" fmla="*/ 4200525 w 4531948"/>
                    <a:gd name="connsiteY89" fmla="*/ 1457325 h 1676400"/>
                    <a:gd name="connsiteX90" fmla="*/ 4257675 w 4531948"/>
                    <a:gd name="connsiteY90" fmla="*/ 1419225 h 1676400"/>
                    <a:gd name="connsiteX91" fmla="*/ 4314825 w 4531948"/>
                    <a:gd name="connsiteY91" fmla="*/ 1390650 h 1676400"/>
                    <a:gd name="connsiteX92" fmla="*/ 4352925 w 4531948"/>
                    <a:gd name="connsiteY92" fmla="*/ 1333500 h 1676400"/>
                    <a:gd name="connsiteX93" fmla="*/ 4381500 w 4531948"/>
                    <a:gd name="connsiteY93" fmla="*/ 1295400 h 1676400"/>
                    <a:gd name="connsiteX94" fmla="*/ 4419600 w 4531948"/>
                    <a:gd name="connsiteY94" fmla="*/ 1228725 h 1676400"/>
                    <a:gd name="connsiteX95" fmla="*/ 4448175 w 4531948"/>
                    <a:gd name="connsiteY95" fmla="*/ 1209675 h 1676400"/>
                    <a:gd name="connsiteX96" fmla="*/ 4476750 w 4531948"/>
                    <a:gd name="connsiteY96" fmla="*/ 1152525 h 1676400"/>
                    <a:gd name="connsiteX97" fmla="*/ 4495800 w 4531948"/>
                    <a:gd name="connsiteY97" fmla="*/ 1123950 h 1676400"/>
                    <a:gd name="connsiteX98" fmla="*/ 4514850 w 4531948"/>
                    <a:gd name="connsiteY98" fmla="*/ 1057275 h 1676400"/>
                    <a:gd name="connsiteX99" fmla="*/ 4524375 w 4531948"/>
                    <a:gd name="connsiteY99" fmla="*/ 1028700 h 1676400"/>
                    <a:gd name="connsiteX100" fmla="*/ 4514850 w 4531948"/>
                    <a:gd name="connsiteY100" fmla="*/ 866775 h 1676400"/>
                    <a:gd name="connsiteX101" fmla="*/ 4457700 w 4531948"/>
                    <a:gd name="connsiteY101" fmla="*/ 828675 h 1676400"/>
                    <a:gd name="connsiteX102" fmla="*/ 4429125 w 4531948"/>
                    <a:gd name="connsiteY102" fmla="*/ 809625 h 1676400"/>
                    <a:gd name="connsiteX103" fmla="*/ 4400550 w 4531948"/>
                    <a:gd name="connsiteY103" fmla="*/ 790575 h 1676400"/>
                    <a:gd name="connsiteX104" fmla="*/ 4381500 w 4531948"/>
                    <a:gd name="connsiteY104" fmla="*/ 762000 h 1676400"/>
                    <a:gd name="connsiteX105" fmla="*/ 4352925 w 4531948"/>
                    <a:gd name="connsiteY105" fmla="*/ 714375 h 1676400"/>
                    <a:gd name="connsiteX106" fmla="*/ 4324350 w 4531948"/>
                    <a:gd name="connsiteY106" fmla="*/ 685800 h 1676400"/>
                    <a:gd name="connsiteX107" fmla="*/ 4276725 w 4531948"/>
                    <a:gd name="connsiteY107" fmla="*/ 619125 h 1676400"/>
                    <a:gd name="connsiteX108" fmla="*/ 4229100 w 4531948"/>
                    <a:gd name="connsiteY108" fmla="*/ 552450 h 1676400"/>
                    <a:gd name="connsiteX109" fmla="*/ 4191000 w 4531948"/>
                    <a:gd name="connsiteY109" fmla="*/ 457200 h 1676400"/>
                    <a:gd name="connsiteX110" fmla="*/ 4171950 w 4531948"/>
                    <a:gd name="connsiteY110" fmla="*/ 428625 h 1676400"/>
                    <a:gd name="connsiteX111" fmla="*/ 4143375 w 4531948"/>
                    <a:gd name="connsiteY111" fmla="*/ 371475 h 1676400"/>
                    <a:gd name="connsiteX112" fmla="*/ 4133850 w 4531948"/>
                    <a:gd name="connsiteY112" fmla="*/ 333375 h 1676400"/>
                    <a:gd name="connsiteX113" fmla="*/ 4124325 w 4531948"/>
                    <a:gd name="connsiteY113" fmla="*/ 285750 h 1676400"/>
                    <a:gd name="connsiteX114" fmla="*/ 4105275 w 4531948"/>
                    <a:gd name="connsiteY114" fmla="*/ 257175 h 1676400"/>
                    <a:gd name="connsiteX115" fmla="*/ 4095750 w 4531948"/>
                    <a:gd name="connsiteY115" fmla="*/ 228600 h 1676400"/>
                    <a:gd name="connsiteX116" fmla="*/ 4086225 w 4531948"/>
                    <a:gd name="connsiteY116" fmla="*/ 180975 h 1676400"/>
                    <a:gd name="connsiteX117" fmla="*/ 4076700 w 4531948"/>
                    <a:gd name="connsiteY117" fmla="*/ 123825 h 1676400"/>
                    <a:gd name="connsiteX118" fmla="*/ 4057650 w 4531948"/>
                    <a:gd name="connsiteY118"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52400 w 4531948"/>
                    <a:gd name="connsiteY4" fmla="*/ 295275 h 1676400"/>
                    <a:gd name="connsiteX5" fmla="*/ 171450 w 4531948"/>
                    <a:gd name="connsiteY5" fmla="*/ 323850 h 1676400"/>
                    <a:gd name="connsiteX6" fmla="*/ 142875 w 4531948"/>
                    <a:gd name="connsiteY6" fmla="*/ 438150 h 1676400"/>
                    <a:gd name="connsiteX7" fmla="*/ 114300 w 4531948"/>
                    <a:gd name="connsiteY7" fmla="*/ 476250 h 1676400"/>
                    <a:gd name="connsiteX8" fmla="*/ 28575 w 4531948"/>
                    <a:gd name="connsiteY8" fmla="*/ 514350 h 1676400"/>
                    <a:gd name="connsiteX9" fmla="*/ 0 w 4531948"/>
                    <a:gd name="connsiteY9" fmla="*/ 552450 h 1676400"/>
                    <a:gd name="connsiteX10" fmla="*/ 19050 w 4531948"/>
                    <a:gd name="connsiteY10" fmla="*/ 685800 h 1676400"/>
                    <a:gd name="connsiteX11" fmla="*/ 47625 w 4531948"/>
                    <a:gd name="connsiteY11" fmla="*/ 752475 h 1676400"/>
                    <a:gd name="connsiteX12" fmla="*/ 76200 w 4531948"/>
                    <a:gd name="connsiteY12" fmla="*/ 790575 h 1676400"/>
                    <a:gd name="connsiteX13" fmla="*/ 123825 w 4531948"/>
                    <a:gd name="connsiteY13" fmla="*/ 857250 h 1676400"/>
                    <a:gd name="connsiteX14" fmla="*/ 152400 w 4531948"/>
                    <a:gd name="connsiteY14" fmla="*/ 866775 h 1676400"/>
                    <a:gd name="connsiteX15" fmla="*/ 323850 w 4531948"/>
                    <a:gd name="connsiteY15" fmla="*/ 876300 h 1676400"/>
                    <a:gd name="connsiteX16" fmla="*/ 390525 w 4531948"/>
                    <a:gd name="connsiteY16" fmla="*/ 933450 h 1676400"/>
                    <a:gd name="connsiteX17" fmla="*/ 495300 w 4531948"/>
                    <a:gd name="connsiteY17" fmla="*/ 1000125 h 1676400"/>
                    <a:gd name="connsiteX18" fmla="*/ 542925 w 4531948"/>
                    <a:gd name="connsiteY18" fmla="*/ 1057275 h 1676400"/>
                    <a:gd name="connsiteX19" fmla="*/ 581025 w 4531948"/>
                    <a:gd name="connsiteY19" fmla="*/ 1171575 h 1676400"/>
                    <a:gd name="connsiteX20" fmla="*/ 609600 w 4531948"/>
                    <a:gd name="connsiteY20" fmla="*/ 1228725 h 1676400"/>
                    <a:gd name="connsiteX21" fmla="*/ 628650 w 4531948"/>
                    <a:gd name="connsiteY21" fmla="*/ 1257300 h 1676400"/>
                    <a:gd name="connsiteX22" fmla="*/ 657225 w 4531948"/>
                    <a:gd name="connsiteY22" fmla="*/ 1333500 h 1676400"/>
                    <a:gd name="connsiteX23" fmla="*/ 666750 w 4531948"/>
                    <a:gd name="connsiteY23" fmla="*/ 1362075 h 1676400"/>
                    <a:gd name="connsiteX24" fmla="*/ 695325 w 4531948"/>
                    <a:gd name="connsiteY24" fmla="*/ 1400175 h 1676400"/>
                    <a:gd name="connsiteX25" fmla="*/ 742950 w 4531948"/>
                    <a:gd name="connsiteY25" fmla="*/ 1476375 h 1676400"/>
                    <a:gd name="connsiteX26" fmla="*/ 771525 w 4531948"/>
                    <a:gd name="connsiteY26" fmla="*/ 1514475 h 1676400"/>
                    <a:gd name="connsiteX27" fmla="*/ 857250 w 4531948"/>
                    <a:gd name="connsiteY27" fmla="*/ 1552575 h 1676400"/>
                    <a:gd name="connsiteX28" fmla="*/ 885825 w 4531948"/>
                    <a:gd name="connsiteY28" fmla="*/ 1562100 h 1676400"/>
                    <a:gd name="connsiteX29" fmla="*/ 914400 w 4531948"/>
                    <a:gd name="connsiteY29" fmla="*/ 1581150 h 1676400"/>
                    <a:gd name="connsiteX30" fmla="*/ 942975 w 4531948"/>
                    <a:gd name="connsiteY30" fmla="*/ 1571625 h 1676400"/>
                    <a:gd name="connsiteX31" fmla="*/ 971550 w 4531948"/>
                    <a:gd name="connsiteY31" fmla="*/ 1504950 h 1676400"/>
                    <a:gd name="connsiteX32" fmla="*/ 1028700 w 4531948"/>
                    <a:gd name="connsiteY32" fmla="*/ 1447800 h 1676400"/>
                    <a:gd name="connsiteX33" fmla="*/ 1066800 w 4531948"/>
                    <a:gd name="connsiteY33" fmla="*/ 1390650 h 1676400"/>
                    <a:gd name="connsiteX34" fmla="*/ 1095375 w 4531948"/>
                    <a:gd name="connsiteY34" fmla="*/ 1323975 h 1676400"/>
                    <a:gd name="connsiteX35" fmla="*/ 1114425 w 4531948"/>
                    <a:gd name="connsiteY35" fmla="*/ 1247775 h 1676400"/>
                    <a:gd name="connsiteX36" fmla="*/ 1143000 w 4531948"/>
                    <a:gd name="connsiteY36" fmla="*/ 1228725 h 1676400"/>
                    <a:gd name="connsiteX37" fmla="*/ 1190625 w 4531948"/>
                    <a:gd name="connsiteY37" fmla="*/ 1219200 h 1676400"/>
                    <a:gd name="connsiteX38" fmla="*/ 1276350 w 4531948"/>
                    <a:gd name="connsiteY38" fmla="*/ 1171575 h 1676400"/>
                    <a:gd name="connsiteX39" fmla="*/ 1295400 w 4531948"/>
                    <a:gd name="connsiteY39" fmla="*/ 1143000 h 1676400"/>
                    <a:gd name="connsiteX40" fmla="*/ 1333500 w 4531948"/>
                    <a:gd name="connsiteY40" fmla="*/ 1104900 h 1676400"/>
                    <a:gd name="connsiteX41" fmla="*/ 1352550 w 4531948"/>
                    <a:gd name="connsiteY41" fmla="*/ 1047750 h 1676400"/>
                    <a:gd name="connsiteX42" fmla="*/ 1371600 w 4531948"/>
                    <a:gd name="connsiteY42" fmla="*/ 1019175 h 1676400"/>
                    <a:gd name="connsiteX43" fmla="*/ 1409700 w 4531948"/>
                    <a:gd name="connsiteY43" fmla="*/ 962025 h 1676400"/>
                    <a:gd name="connsiteX44" fmla="*/ 1438275 w 4531948"/>
                    <a:gd name="connsiteY44" fmla="*/ 952500 h 1676400"/>
                    <a:gd name="connsiteX45" fmla="*/ 1466850 w 4531948"/>
                    <a:gd name="connsiteY45" fmla="*/ 923925 h 1676400"/>
                    <a:gd name="connsiteX46" fmla="*/ 1800225 w 4531948"/>
                    <a:gd name="connsiteY46" fmla="*/ 895350 h 1676400"/>
                    <a:gd name="connsiteX47" fmla="*/ 1885950 w 4531948"/>
                    <a:gd name="connsiteY47" fmla="*/ 914400 h 1676400"/>
                    <a:gd name="connsiteX48" fmla="*/ 1914525 w 4531948"/>
                    <a:gd name="connsiteY48" fmla="*/ 933450 h 1676400"/>
                    <a:gd name="connsiteX49" fmla="*/ 1943100 w 4531948"/>
                    <a:gd name="connsiteY49" fmla="*/ 1162050 h 1676400"/>
                    <a:gd name="connsiteX50" fmla="*/ 1952625 w 4531948"/>
                    <a:gd name="connsiteY50" fmla="*/ 1190625 h 1676400"/>
                    <a:gd name="connsiteX51" fmla="*/ 2066925 w 4531948"/>
                    <a:gd name="connsiteY51" fmla="*/ 1219200 h 1676400"/>
                    <a:gd name="connsiteX52" fmla="*/ 2114550 w 4531948"/>
                    <a:gd name="connsiteY52" fmla="*/ 1238250 h 1676400"/>
                    <a:gd name="connsiteX53" fmla="*/ 2466975 w 4531948"/>
                    <a:gd name="connsiteY53" fmla="*/ 1219200 h 1676400"/>
                    <a:gd name="connsiteX54" fmla="*/ 2505075 w 4531948"/>
                    <a:gd name="connsiteY54" fmla="*/ 1162050 h 1676400"/>
                    <a:gd name="connsiteX55" fmla="*/ 2562225 w 4531948"/>
                    <a:gd name="connsiteY55" fmla="*/ 1133475 h 1676400"/>
                    <a:gd name="connsiteX56" fmla="*/ 2590800 w 4531948"/>
                    <a:gd name="connsiteY56" fmla="*/ 1114425 h 1676400"/>
                    <a:gd name="connsiteX57" fmla="*/ 2686050 w 4531948"/>
                    <a:gd name="connsiteY57" fmla="*/ 1085850 h 1676400"/>
                    <a:gd name="connsiteX58" fmla="*/ 2733675 w 4531948"/>
                    <a:gd name="connsiteY58" fmla="*/ 1133475 h 1676400"/>
                    <a:gd name="connsiteX59" fmla="*/ 2762250 w 4531948"/>
                    <a:gd name="connsiteY59" fmla="*/ 1152525 h 1676400"/>
                    <a:gd name="connsiteX60" fmla="*/ 2771775 w 4531948"/>
                    <a:gd name="connsiteY60" fmla="*/ 1181100 h 1676400"/>
                    <a:gd name="connsiteX61" fmla="*/ 2743200 w 4531948"/>
                    <a:gd name="connsiteY61" fmla="*/ 1285875 h 1676400"/>
                    <a:gd name="connsiteX62" fmla="*/ 2724150 w 4531948"/>
                    <a:gd name="connsiteY62" fmla="*/ 1314450 h 1676400"/>
                    <a:gd name="connsiteX63" fmla="*/ 2705100 w 4531948"/>
                    <a:gd name="connsiteY63" fmla="*/ 1381125 h 1676400"/>
                    <a:gd name="connsiteX64" fmla="*/ 2714625 w 4531948"/>
                    <a:gd name="connsiteY64" fmla="*/ 1514475 h 1676400"/>
                    <a:gd name="connsiteX65" fmla="*/ 2800350 w 4531948"/>
                    <a:gd name="connsiteY65" fmla="*/ 1600200 h 1676400"/>
                    <a:gd name="connsiteX66" fmla="*/ 2838450 w 4531948"/>
                    <a:gd name="connsiteY66" fmla="*/ 1628775 h 1676400"/>
                    <a:gd name="connsiteX67" fmla="*/ 2895600 w 4531948"/>
                    <a:gd name="connsiteY67" fmla="*/ 1638300 h 1676400"/>
                    <a:gd name="connsiteX68" fmla="*/ 2971800 w 4531948"/>
                    <a:gd name="connsiteY68" fmla="*/ 1657350 h 1676400"/>
                    <a:gd name="connsiteX69" fmla="*/ 3048000 w 4531948"/>
                    <a:gd name="connsiteY69" fmla="*/ 1676400 h 1676400"/>
                    <a:gd name="connsiteX70" fmla="*/ 3095625 w 4531948"/>
                    <a:gd name="connsiteY70" fmla="*/ 1666875 h 1676400"/>
                    <a:gd name="connsiteX71" fmla="*/ 3152775 w 4531948"/>
                    <a:gd name="connsiteY71" fmla="*/ 1609725 h 1676400"/>
                    <a:gd name="connsiteX72" fmla="*/ 3314700 w 4531948"/>
                    <a:gd name="connsiteY72" fmla="*/ 1581150 h 1676400"/>
                    <a:gd name="connsiteX73" fmla="*/ 3371850 w 4531948"/>
                    <a:gd name="connsiteY73" fmla="*/ 1543050 h 1676400"/>
                    <a:gd name="connsiteX74" fmla="*/ 3400425 w 4531948"/>
                    <a:gd name="connsiteY74" fmla="*/ 1524000 h 1676400"/>
                    <a:gd name="connsiteX75" fmla="*/ 3448050 w 4531948"/>
                    <a:gd name="connsiteY75" fmla="*/ 1514475 h 1676400"/>
                    <a:gd name="connsiteX76" fmla="*/ 3505200 w 4531948"/>
                    <a:gd name="connsiteY76" fmla="*/ 1495425 h 1676400"/>
                    <a:gd name="connsiteX77" fmla="*/ 3638550 w 4531948"/>
                    <a:gd name="connsiteY77" fmla="*/ 1504950 h 1676400"/>
                    <a:gd name="connsiteX78" fmla="*/ 3667125 w 4531948"/>
                    <a:gd name="connsiteY78" fmla="*/ 1524000 h 1676400"/>
                    <a:gd name="connsiteX79" fmla="*/ 3686175 w 4531948"/>
                    <a:gd name="connsiteY79" fmla="*/ 1552575 h 1676400"/>
                    <a:gd name="connsiteX80" fmla="*/ 3714750 w 4531948"/>
                    <a:gd name="connsiteY80" fmla="*/ 1609725 h 1676400"/>
                    <a:gd name="connsiteX81" fmla="*/ 3743325 w 4531948"/>
                    <a:gd name="connsiteY81" fmla="*/ 1619250 h 1676400"/>
                    <a:gd name="connsiteX82" fmla="*/ 3876675 w 4531948"/>
                    <a:gd name="connsiteY82" fmla="*/ 1609725 h 1676400"/>
                    <a:gd name="connsiteX83" fmla="*/ 3933825 w 4531948"/>
                    <a:gd name="connsiteY83" fmla="*/ 1571625 h 1676400"/>
                    <a:gd name="connsiteX84" fmla="*/ 3990975 w 4531948"/>
                    <a:gd name="connsiteY84" fmla="*/ 1552575 h 1676400"/>
                    <a:gd name="connsiteX85" fmla="*/ 4048125 w 4531948"/>
                    <a:gd name="connsiteY85" fmla="*/ 1514475 h 1676400"/>
                    <a:gd name="connsiteX86" fmla="*/ 4105275 w 4531948"/>
                    <a:gd name="connsiteY86" fmla="*/ 1495425 h 1676400"/>
                    <a:gd name="connsiteX87" fmla="*/ 4133850 w 4531948"/>
                    <a:gd name="connsiteY87" fmla="*/ 1485900 h 1676400"/>
                    <a:gd name="connsiteX88" fmla="*/ 4200525 w 4531948"/>
                    <a:gd name="connsiteY88" fmla="*/ 1457325 h 1676400"/>
                    <a:gd name="connsiteX89" fmla="*/ 4257675 w 4531948"/>
                    <a:gd name="connsiteY89" fmla="*/ 1419225 h 1676400"/>
                    <a:gd name="connsiteX90" fmla="*/ 4314825 w 4531948"/>
                    <a:gd name="connsiteY90" fmla="*/ 1390650 h 1676400"/>
                    <a:gd name="connsiteX91" fmla="*/ 4352925 w 4531948"/>
                    <a:gd name="connsiteY91" fmla="*/ 1333500 h 1676400"/>
                    <a:gd name="connsiteX92" fmla="*/ 4381500 w 4531948"/>
                    <a:gd name="connsiteY92" fmla="*/ 1295400 h 1676400"/>
                    <a:gd name="connsiteX93" fmla="*/ 4419600 w 4531948"/>
                    <a:gd name="connsiteY93" fmla="*/ 1228725 h 1676400"/>
                    <a:gd name="connsiteX94" fmla="*/ 4448175 w 4531948"/>
                    <a:gd name="connsiteY94" fmla="*/ 1209675 h 1676400"/>
                    <a:gd name="connsiteX95" fmla="*/ 4476750 w 4531948"/>
                    <a:gd name="connsiteY95" fmla="*/ 1152525 h 1676400"/>
                    <a:gd name="connsiteX96" fmla="*/ 4495800 w 4531948"/>
                    <a:gd name="connsiteY96" fmla="*/ 1123950 h 1676400"/>
                    <a:gd name="connsiteX97" fmla="*/ 4514850 w 4531948"/>
                    <a:gd name="connsiteY97" fmla="*/ 1057275 h 1676400"/>
                    <a:gd name="connsiteX98" fmla="*/ 4524375 w 4531948"/>
                    <a:gd name="connsiteY98" fmla="*/ 1028700 h 1676400"/>
                    <a:gd name="connsiteX99" fmla="*/ 4514850 w 4531948"/>
                    <a:gd name="connsiteY99" fmla="*/ 866775 h 1676400"/>
                    <a:gd name="connsiteX100" fmla="*/ 4457700 w 4531948"/>
                    <a:gd name="connsiteY100" fmla="*/ 828675 h 1676400"/>
                    <a:gd name="connsiteX101" fmla="*/ 4429125 w 4531948"/>
                    <a:gd name="connsiteY101" fmla="*/ 809625 h 1676400"/>
                    <a:gd name="connsiteX102" fmla="*/ 4400550 w 4531948"/>
                    <a:gd name="connsiteY102" fmla="*/ 790575 h 1676400"/>
                    <a:gd name="connsiteX103" fmla="*/ 4381500 w 4531948"/>
                    <a:gd name="connsiteY103" fmla="*/ 762000 h 1676400"/>
                    <a:gd name="connsiteX104" fmla="*/ 4352925 w 4531948"/>
                    <a:gd name="connsiteY104" fmla="*/ 714375 h 1676400"/>
                    <a:gd name="connsiteX105" fmla="*/ 4324350 w 4531948"/>
                    <a:gd name="connsiteY105" fmla="*/ 685800 h 1676400"/>
                    <a:gd name="connsiteX106" fmla="*/ 4276725 w 4531948"/>
                    <a:gd name="connsiteY106" fmla="*/ 619125 h 1676400"/>
                    <a:gd name="connsiteX107" fmla="*/ 4229100 w 4531948"/>
                    <a:gd name="connsiteY107" fmla="*/ 552450 h 1676400"/>
                    <a:gd name="connsiteX108" fmla="*/ 4191000 w 4531948"/>
                    <a:gd name="connsiteY108" fmla="*/ 457200 h 1676400"/>
                    <a:gd name="connsiteX109" fmla="*/ 4171950 w 4531948"/>
                    <a:gd name="connsiteY109" fmla="*/ 428625 h 1676400"/>
                    <a:gd name="connsiteX110" fmla="*/ 4143375 w 4531948"/>
                    <a:gd name="connsiteY110" fmla="*/ 371475 h 1676400"/>
                    <a:gd name="connsiteX111" fmla="*/ 4133850 w 4531948"/>
                    <a:gd name="connsiteY111" fmla="*/ 333375 h 1676400"/>
                    <a:gd name="connsiteX112" fmla="*/ 4124325 w 4531948"/>
                    <a:gd name="connsiteY112" fmla="*/ 285750 h 1676400"/>
                    <a:gd name="connsiteX113" fmla="*/ 4105275 w 4531948"/>
                    <a:gd name="connsiteY113" fmla="*/ 257175 h 1676400"/>
                    <a:gd name="connsiteX114" fmla="*/ 4095750 w 4531948"/>
                    <a:gd name="connsiteY114" fmla="*/ 228600 h 1676400"/>
                    <a:gd name="connsiteX115" fmla="*/ 4086225 w 4531948"/>
                    <a:gd name="connsiteY115" fmla="*/ 180975 h 1676400"/>
                    <a:gd name="connsiteX116" fmla="*/ 4076700 w 4531948"/>
                    <a:gd name="connsiteY116" fmla="*/ 123825 h 1676400"/>
                    <a:gd name="connsiteX117" fmla="*/ 4057650 w 4531948"/>
                    <a:gd name="connsiteY117"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71450 w 4531948"/>
                    <a:gd name="connsiteY5" fmla="*/ 323850 h 1676400"/>
                    <a:gd name="connsiteX6" fmla="*/ 142875 w 4531948"/>
                    <a:gd name="connsiteY6" fmla="*/ 438150 h 1676400"/>
                    <a:gd name="connsiteX7" fmla="*/ 114300 w 4531948"/>
                    <a:gd name="connsiteY7" fmla="*/ 476250 h 1676400"/>
                    <a:gd name="connsiteX8" fmla="*/ 28575 w 4531948"/>
                    <a:gd name="connsiteY8" fmla="*/ 514350 h 1676400"/>
                    <a:gd name="connsiteX9" fmla="*/ 0 w 4531948"/>
                    <a:gd name="connsiteY9" fmla="*/ 552450 h 1676400"/>
                    <a:gd name="connsiteX10" fmla="*/ 19050 w 4531948"/>
                    <a:gd name="connsiteY10" fmla="*/ 685800 h 1676400"/>
                    <a:gd name="connsiteX11" fmla="*/ 47625 w 4531948"/>
                    <a:gd name="connsiteY11" fmla="*/ 752475 h 1676400"/>
                    <a:gd name="connsiteX12" fmla="*/ 76200 w 4531948"/>
                    <a:gd name="connsiteY12" fmla="*/ 790575 h 1676400"/>
                    <a:gd name="connsiteX13" fmla="*/ 123825 w 4531948"/>
                    <a:gd name="connsiteY13" fmla="*/ 857250 h 1676400"/>
                    <a:gd name="connsiteX14" fmla="*/ 152400 w 4531948"/>
                    <a:gd name="connsiteY14" fmla="*/ 866775 h 1676400"/>
                    <a:gd name="connsiteX15" fmla="*/ 323850 w 4531948"/>
                    <a:gd name="connsiteY15" fmla="*/ 876300 h 1676400"/>
                    <a:gd name="connsiteX16" fmla="*/ 390525 w 4531948"/>
                    <a:gd name="connsiteY16" fmla="*/ 933450 h 1676400"/>
                    <a:gd name="connsiteX17" fmla="*/ 495300 w 4531948"/>
                    <a:gd name="connsiteY17" fmla="*/ 1000125 h 1676400"/>
                    <a:gd name="connsiteX18" fmla="*/ 542925 w 4531948"/>
                    <a:gd name="connsiteY18" fmla="*/ 1057275 h 1676400"/>
                    <a:gd name="connsiteX19" fmla="*/ 581025 w 4531948"/>
                    <a:gd name="connsiteY19" fmla="*/ 1171575 h 1676400"/>
                    <a:gd name="connsiteX20" fmla="*/ 609600 w 4531948"/>
                    <a:gd name="connsiteY20" fmla="*/ 1228725 h 1676400"/>
                    <a:gd name="connsiteX21" fmla="*/ 628650 w 4531948"/>
                    <a:gd name="connsiteY21" fmla="*/ 1257300 h 1676400"/>
                    <a:gd name="connsiteX22" fmla="*/ 657225 w 4531948"/>
                    <a:gd name="connsiteY22" fmla="*/ 1333500 h 1676400"/>
                    <a:gd name="connsiteX23" fmla="*/ 666750 w 4531948"/>
                    <a:gd name="connsiteY23" fmla="*/ 1362075 h 1676400"/>
                    <a:gd name="connsiteX24" fmla="*/ 695325 w 4531948"/>
                    <a:gd name="connsiteY24" fmla="*/ 1400175 h 1676400"/>
                    <a:gd name="connsiteX25" fmla="*/ 742950 w 4531948"/>
                    <a:gd name="connsiteY25" fmla="*/ 1476375 h 1676400"/>
                    <a:gd name="connsiteX26" fmla="*/ 771525 w 4531948"/>
                    <a:gd name="connsiteY26" fmla="*/ 1514475 h 1676400"/>
                    <a:gd name="connsiteX27" fmla="*/ 857250 w 4531948"/>
                    <a:gd name="connsiteY27" fmla="*/ 1552575 h 1676400"/>
                    <a:gd name="connsiteX28" fmla="*/ 885825 w 4531948"/>
                    <a:gd name="connsiteY28" fmla="*/ 1562100 h 1676400"/>
                    <a:gd name="connsiteX29" fmla="*/ 914400 w 4531948"/>
                    <a:gd name="connsiteY29" fmla="*/ 1581150 h 1676400"/>
                    <a:gd name="connsiteX30" fmla="*/ 942975 w 4531948"/>
                    <a:gd name="connsiteY30" fmla="*/ 1571625 h 1676400"/>
                    <a:gd name="connsiteX31" fmla="*/ 971550 w 4531948"/>
                    <a:gd name="connsiteY31" fmla="*/ 1504950 h 1676400"/>
                    <a:gd name="connsiteX32" fmla="*/ 1028700 w 4531948"/>
                    <a:gd name="connsiteY32" fmla="*/ 1447800 h 1676400"/>
                    <a:gd name="connsiteX33" fmla="*/ 1066800 w 4531948"/>
                    <a:gd name="connsiteY33" fmla="*/ 1390650 h 1676400"/>
                    <a:gd name="connsiteX34" fmla="*/ 1095375 w 4531948"/>
                    <a:gd name="connsiteY34" fmla="*/ 1323975 h 1676400"/>
                    <a:gd name="connsiteX35" fmla="*/ 1114425 w 4531948"/>
                    <a:gd name="connsiteY35" fmla="*/ 1247775 h 1676400"/>
                    <a:gd name="connsiteX36" fmla="*/ 1143000 w 4531948"/>
                    <a:gd name="connsiteY36" fmla="*/ 1228725 h 1676400"/>
                    <a:gd name="connsiteX37" fmla="*/ 1190625 w 4531948"/>
                    <a:gd name="connsiteY37" fmla="*/ 1219200 h 1676400"/>
                    <a:gd name="connsiteX38" fmla="*/ 1276350 w 4531948"/>
                    <a:gd name="connsiteY38" fmla="*/ 1171575 h 1676400"/>
                    <a:gd name="connsiteX39" fmla="*/ 1295400 w 4531948"/>
                    <a:gd name="connsiteY39" fmla="*/ 1143000 h 1676400"/>
                    <a:gd name="connsiteX40" fmla="*/ 1333500 w 4531948"/>
                    <a:gd name="connsiteY40" fmla="*/ 1104900 h 1676400"/>
                    <a:gd name="connsiteX41" fmla="*/ 1352550 w 4531948"/>
                    <a:gd name="connsiteY41" fmla="*/ 1047750 h 1676400"/>
                    <a:gd name="connsiteX42" fmla="*/ 1371600 w 4531948"/>
                    <a:gd name="connsiteY42" fmla="*/ 1019175 h 1676400"/>
                    <a:gd name="connsiteX43" fmla="*/ 1409700 w 4531948"/>
                    <a:gd name="connsiteY43" fmla="*/ 962025 h 1676400"/>
                    <a:gd name="connsiteX44" fmla="*/ 1438275 w 4531948"/>
                    <a:gd name="connsiteY44" fmla="*/ 952500 h 1676400"/>
                    <a:gd name="connsiteX45" fmla="*/ 1466850 w 4531948"/>
                    <a:gd name="connsiteY45" fmla="*/ 923925 h 1676400"/>
                    <a:gd name="connsiteX46" fmla="*/ 1800225 w 4531948"/>
                    <a:gd name="connsiteY46" fmla="*/ 895350 h 1676400"/>
                    <a:gd name="connsiteX47" fmla="*/ 1885950 w 4531948"/>
                    <a:gd name="connsiteY47" fmla="*/ 914400 h 1676400"/>
                    <a:gd name="connsiteX48" fmla="*/ 1914525 w 4531948"/>
                    <a:gd name="connsiteY48" fmla="*/ 933450 h 1676400"/>
                    <a:gd name="connsiteX49" fmla="*/ 1943100 w 4531948"/>
                    <a:gd name="connsiteY49" fmla="*/ 1162050 h 1676400"/>
                    <a:gd name="connsiteX50" fmla="*/ 1952625 w 4531948"/>
                    <a:gd name="connsiteY50" fmla="*/ 1190625 h 1676400"/>
                    <a:gd name="connsiteX51" fmla="*/ 2066925 w 4531948"/>
                    <a:gd name="connsiteY51" fmla="*/ 1219200 h 1676400"/>
                    <a:gd name="connsiteX52" fmla="*/ 2114550 w 4531948"/>
                    <a:gd name="connsiteY52" fmla="*/ 1238250 h 1676400"/>
                    <a:gd name="connsiteX53" fmla="*/ 2466975 w 4531948"/>
                    <a:gd name="connsiteY53" fmla="*/ 1219200 h 1676400"/>
                    <a:gd name="connsiteX54" fmla="*/ 2505075 w 4531948"/>
                    <a:gd name="connsiteY54" fmla="*/ 1162050 h 1676400"/>
                    <a:gd name="connsiteX55" fmla="*/ 2562225 w 4531948"/>
                    <a:gd name="connsiteY55" fmla="*/ 1133475 h 1676400"/>
                    <a:gd name="connsiteX56" fmla="*/ 2590800 w 4531948"/>
                    <a:gd name="connsiteY56" fmla="*/ 1114425 h 1676400"/>
                    <a:gd name="connsiteX57" fmla="*/ 2686050 w 4531948"/>
                    <a:gd name="connsiteY57" fmla="*/ 1085850 h 1676400"/>
                    <a:gd name="connsiteX58" fmla="*/ 2733675 w 4531948"/>
                    <a:gd name="connsiteY58" fmla="*/ 1133475 h 1676400"/>
                    <a:gd name="connsiteX59" fmla="*/ 2762250 w 4531948"/>
                    <a:gd name="connsiteY59" fmla="*/ 1152525 h 1676400"/>
                    <a:gd name="connsiteX60" fmla="*/ 2771775 w 4531948"/>
                    <a:gd name="connsiteY60" fmla="*/ 1181100 h 1676400"/>
                    <a:gd name="connsiteX61" fmla="*/ 2743200 w 4531948"/>
                    <a:gd name="connsiteY61" fmla="*/ 1285875 h 1676400"/>
                    <a:gd name="connsiteX62" fmla="*/ 2724150 w 4531948"/>
                    <a:gd name="connsiteY62" fmla="*/ 1314450 h 1676400"/>
                    <a:gd name="connsiteX63" fmla="*/ 2705100 w 4531948"/>
                    <a:gd name="connsiteY63" fmla="*/ 1381125 h 1676400"/>
                    <a:gd name="connsiteX64" fmla="*/ 2714625 w 4531948"/>
                    <a:gd name="connsiteY64" fmla="*/ 1514475 h 1676400"/>
                    <a:gd name="connsiteX65" fmla="*/ 2800350 w 4531948"/>
                    <a:gd name="connsiteY65" fmla="*/ 1600200 h 1676400"/>
                    <a:gd name="connsiteX66" fmla="*/ 2838450 w 4531948"/>
                    <a:gd name="connsiteY66" fmla="*/ 1628775 h 1676400"/>
                    <a:gd name="connsiteX67" fmla="*/ 2895600 w 4531948"/>
                    <a:gd name="connsiteY67" fmla="*/ 1638300 h 1676400"/>
                    <a:gd name="connsiteX68" fmla="*/ 2971800 w 4531948"/>
                    <a:gd name="connsiteY68" fmla="*/ 1657350 h 1676400"/>
                    <a:gd name="connsiteX69" fmla="*/ 3048000 w 4531948"/>
                    <a:gd name="connsiteY69" fmla="*/ 1676400 h 1676400"/>
                    <a:gd name="connsiteX70" fmla="*/ 3095625 w 4531948"/>
                    <a:gd name="connsiteY70" fmla="*/ 1666875 h 1676400"/>
                    <a:gd name="connsiteX71" fmla="*/ 3152775 w 4531948"/>
                    <a:gd name="connsiteY71" fmla="*/ 1609725 h 1676400"/>
                    <a:gd name="connsiteX72" fmla="*/ 3314700 w 4531948"/>
                    <a:gd name="connsiteY72" fmla="*/ 1581150 h 1676400"/>
                    <a:gd name="connsiteX73" fmla="*/ 3371850 w 4531948"/>
                    <a:gd name="connsiteY73" fmla="*/ 1543050 h 1676400"/>
                    <a:gd name="connsiteX74" fmla="*/ 3400425 w 4531948"/>
                    <a:gd name="connsiteY74" fmla="*/ 1524000 h 1676400"/>
                    <a:gd name="connsiteX75" fmla="*/ 3448050 w 4531948"/>
                    <a:gd name="connsiteY75" fmla="*/ 1514475 h 1676400"/>
                    <a:gd name="connsiteX76" fmla="*/ 3505200 w 4531948"/>
                    <a:gd name="connsiteY76" fmla="*/ 1495425 h 1676400"/>
                    <a:gd name="connsiteX77" fmla="*/ 3638550 w 4531948"/>
                    <a:gd name="connsiteY77" fmla="*/ 1504950 h 1676400"/>
                    <a:gd name="connsiteX78" fmla="*/ 3667125 w 4531948"/>
                    <a:gd name="connsiteY78" fmla="*/ 1524000 h 1676400"/>
                    <a:gd name="connsiteX79" fmla="*/ 3686175 w 4531948"/>
                    <a:gd name="connsiteY79" fmla="*/ 1552575 h 1676400"/>
                    <a:gd name="connsiteX80" fmla="*/ 3714750 w 4531948"/>
                    <a:gd name="connsiteY80" fmla="*/ 1609725 h 1676400"/>
                    <a:gd name="connsiteX81" fmla="*/ 3743325 w 4531948"/>
                    <a:gd name="connsiteY81" fmla="*/ 1619250 h 1676400"/>
                    <a:gd name="connsiteX82" fmla="*/ 3876675 w 4531948"/>
                    <a:gd name="connsiteY82" fmla="*/ 1609725 h 1676400"/>
                    <a:gd name="connsiteX83" fmla="*/ 3933825 w 4531948"/>
                    <a:gd name="connsiteY83" fmla="*/ 1571625 h 1676400"/>
                    <a:gd name="connsiteX84" fmla="*/ 3990975 w 4531948"/>
                    <a:gd name="connsiteY84" fmla="*/ 1552575 h 1676400"/>
                    <a:gd name="connsiteX85" fmla="*/ 4048125 w 4531948"/>
                    <a:gd name="connsiteY85" fmla="*/ 1514475 h 1676400"/>
                    <a:gd name="connsiteX86" fmla="*/ 4105275 w 4531948"/>
                    <a:gd name="connsiteY86" fmla="*/ 1495425 h 1676400"/>
                    <a:gd name="connsiteX87" fmla="*/ 4133850 w 4531948"/>
                    <a:gd name="connsiteY87" fmla="*/ 1485900 h 1676400"/>
                    <a:gd name="connsiteX88" fmla="*/ 4200525 w 4531948"/>
                    <a:gd name="connsiteY88" fmla="*/ 1457325 h 1676400"/>
                    <a:gd name="connsiteX89" fmla="*/ 4257675 w 4531948"/>
                    <a:gd name="connsiteY89" fmla="*/ 1419225 h 1676400"/>
                    <a:gd name="connsiteX90" fmla="*/ 4314825 w 4531948"/>
                    <a:gd name="connsiteY90" fmla="*/ 1390650 h 1676400"/>
                    <a:gd name="connsiteX91" fmla="*/ 4352925 w 4531948"/>
                    <a:gd name="connsiteY91" fmla="*/ 1333500 h 1676400"/>
                    <a:gd name="connsiteX92" fmla="*/ 4381500 w 4531948"/>
                    <a:gd name="connsiteY92" fmla="*/ 1295400 h 1676400"/>
                    <a:gd name="connsiteX93" fmla="*/ 4419600 w 4531948"/>
                    <a:gd name="connsiteY93" fmla="*/ 1228725 h 1676400"/>
                    <a:gd name="connsiteX94" fmla="*/ 4448175 w 4531948"/>
                    <a:gd name="connsiteY94" fmla="*/ 1209675 h 1676400"/>
                    <a:gd name="connsiteX95" fmla="*/ 4476750 w 4531948"/>
                    <a:gd name="connsiteY95" fmla="*/ 1152525 h 1676400"/>
                    <a:gd name="connsiteX96" fmla="*/ 4495800 w 4531948"/>
                    <a:gd name="connsiteY96" fmla="*/ 1123950 h 1676400"/>
                    <a:gd name="connsiteX97" fmla="*/ 4514850 w 4531948"/>
                    <a:gd name="connsiteY97" fmla="*/ 1057275 h 1676400"/>
                    <a:gd name="connsiteX98" fmla="*/ 4524375 w 4531948"/>
                    <a:gd name="connsiteY98" fmla="*/ 1028700 h 1676400"/>
                    <a:gd name="connsiteX99" fmla="*/ 4514850 w 4531948"/>
                    <a:gd name="connsiteY99" fmla="*/ 866775 h 1676400"/>
                    <a:gd name="connsiteX100" fmla="*/ 4457700 w 4531948"/>
                    <a:gd name="connsiteY100" fmla="*/ 828675 h 1676400"/>
                    <a:gd name="connsiteX101" fmla="*/ 4429125 w 4531948"/>
                    <a:gd name="connsiteY101" fmla="*/ 809625 h 1676400"/>
                    <a:gd name="connsiteX102" fmla="*/ 4400550 w 4531948"/>
                    <a:gd name="connsiteY102" fmla="*/ 790575 h 1676400"/>
                    <a:gd name="connsiteX103" fmla="*/ 4381500 w 4531948"/>
                    <a:gd name="connsiteY103" fmla="*/ 762000 h 1676400"/>
                    <a:gd name="connsiteX104" fmla="*/ 4352925 w 4531948"/>
                    <a:gd name="connsiteY104" fmla="*/ 714375 h 1676400"/>
                    <a:gd name="connsiteX105" fmla="*/ 4324350 w 4531948"/>
                    <a:gd name="connsiteY105" fmla="*/ 685800 h 1676400"/>
                    <a:gd name="connsiteX106" fmla="*/ 4276725 w 4531948"/>
                    <a:gd name="connsiteY106" fmla="*/ 619125 h 1676400"/>
                    <a:gd name="connsiteX107" fmla="*/ 4229100 w 4531948"/>
                    <a:gd name="connsiteY107" fmla="*/ 552450 h 1676400"/>
                    <a:gd name="connsiteX108" fmla="*/ 4191000 w 4531948"/>
                    <a:gd name="connsiteY108" fmla="*/ 457200 h 1676400"/>
                    <a:gd name="connsiteX109" fmla="*/ 4171950 w 4531948"/>
                    <a:gd name="connsiteY109" fmla="*/ 428625 h 1676400"/>
                    <a:gd name="connsiteX110" fmla="*/ 4143375 w 4531948"/>
                    <a:gd name="connsiteY110" fmla="*/ 371475 h 1676400"/>
                    <a:gd name="connsiteX111" fmla="*/ 4133850 w 4531948"/>
                    <a:gd name="connsiteY111" fmla="*/ 333375 h 1676400"/>
                    <a:gd name="connsiteX112" fmla="*/ 4124325 w 4531948"/>
                    <a:gd name="connsiteY112" fmla="*/ 285750 h 1676400"/>
                    <a:gd name="connsiteX113" fmla="*/ 4105275 w 4531948"/>
                    <a:gd name="connsiteY113" fmla="*/ 257175 h 1676400"/>
                    <a:gd name="connsiteX114" fmla="*/ 4095750 w 4531948"/>
                    <a:gd name="connsiteY114" fmla="*/ 228600 h 1676400"/>
                    <a:gd name="connsiteX115" fmla="*/ 4086225 w 4531948"/>
                    <a:gd name="connsiteY115" fmla="*/ 180975 h 1676400"/>
                    <a:gd name="connsiteX116" fmla="*/ 4076700 w 4531948"/>
                    <a:gd name="connsiteY116" fmla="*/ 123825 h 1676400"/>
                    <a:gd name="connsiteX117" fmla="*/ 4057650 w 4531948"/>
                    <a:gd name="connsiteY117"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42875 w 4531948"/>
                    <a:gd name="connsiteY6" fmla="*/ 438150 h 1676400"/>
                    <a:gd name="connsiteX7" fmla="*/ 114300 w 4531948"/>
                    <a:gd name="connsiteY7" fmla="*/ 476250 h 1676400"/>
                    <a:gd name="connsiteX8" fmla="*/ 28575 w 4531948"/>
                    <a:gd name="connsiteY8" fmla="*/ 514350 h 1676400"/>
                    <a:gd name="connsiteX9" fmla="*/ 0 w 4531948"/>
                    <a:gd name="connsiteY9" fmla="*/ 552450 h 1676400"/>
                    <a:gd name="connsiteX10" fmla="*/ 19050 w 4531948"/>
                    <a:gd name="connsiteY10" fmla="*/ 685800 h 1676400"/>
                    <a:gd name="connsiteX11" fmla="*/ 47625 w 4531948"/>
                    <a:gd name="connsiteY11" fmla="*/ 752475 h 1676400"/>
                    <a:gd name="connsiteX12" fmla="*/ 76200 w 4531948"/>
                    <a:gd name="connsiteY12" fmla="*/ 790575 h 1676400"/>
                    <a:gd name="connsiteX13" fmla="*/ 123825 w 4531948"/>
                    <a:gd name="connsiteY13" fmla="*/ 857250 h 1676400"/>
                    <a:gd name="connsiteX14" fmla="*/ 152400 w 4531948"/>
                    <a:gd name="connsiteY14" fmla="*/ 866775 h 1676400"/>
                    <a:gd name="connsiteX15" fmla="*/ 323850 w 4531948"/>
                    <a:gd name="connsiteY15" fmla="*/ 876300 h 1676400"/>
                    <a:gd name="connsiteX16" fmla="*/ 390525 w 4531948"/>
                    <a:gd name="connsiteY16" fmla="*/ 933450 h 1676400"/>
                    <a:gd name="connsiteX17" fmla="*/ 495300 w 4531948"/>
                    <a:gd name="connsiteY17" fmla="*/ 1000125 h 1676400"/>
                    <a:gd name="connsiteX18" fmla="*/ 542925 w 4531948"/>
                    <a:gd name="connsiteY18" fmla="*/ 1057275 h 1676400"/>
                    <a:gd name="connsiteX19" fmla="*/ 581025 w 4531948"/>
                    <a:gd name="connsiteY19" fmla="*/ 1171575 h 1676400"/>
                    <a:gd name="connsiteX20" fmla="*/ 609600 w 4531948"/>
                    <a:gd name="connsiteY20" fmla="*/ 1228725 h 1676400"/>
                    <a:gd name="connsiteX21" fmla="*/ 628650 w 4531948"/>
                    <a:gd name="connsiteY21" fmla="*/ 1257300 h 1676400"/>
                    <a:gd name="connsiteX22" fmla="*/ 657225 w 4531948"/>
                    <a:gd name="connsiteY22" fmla="*/ 1333500 h 1676400"/>
                    <a:gd name="connsiteX23" fmla="*/ 666750 w 4531948"/>
                    <a:gd name="connsiteY23" fmla="*/ 1362075 h 1676400"/>
                    <a:gd name="connsiteX24" fmla="*/ 695325 w 4531948"/>
                    <a:gd name="connsiteY24" fmla="*/ 1400175 h 1676400"/>
                    <a:gd name="connsiteX25" fmla="*/ 742950 w 4531948"/>
                    <a:gd name="connsiteY25" fmla="*/ 1476375 h 1676400"/>
                    <a:gd name="connsiteX26" fmla="*/ 771525 w 4531948"/>
                    <a:gd name="connsiteY26" fmla="*/ 1514475 h 1676400"/>
                    <a:gd name="connsiteX27" fmla="*/ 857250 w 4531948"/>
                    <a:gd name="connsiteY27" fmla="*/ 1552575 h 1676400"/>
                    <a:gd name="connsiteX28" fmla="*/ 885825 w 4531948"/>
                    <a:gd name="connsiteY28" fmla="*/ 1562100 h 1676400"/>
                    <a:gd name="connsiteX29" fmla="*/ 914400 w 4531948"/>
                    <a:gd name="connsiteY29" fmla="*/ 1581150 h 1676400"/>
                    <a:gd name="connsiteX30" fmla="*/ 942975 w 4531948"/>
                    <a:gd name="connsiteY30" fmla="*/ 1571625 h 1676400"/>
                    <a:gd name="connsiteX31" fmla="*/ 971550 w 4531948"/>
                    <a:gd name="connsiteY31" fmla="*/ 1504950 h 1676400"/>
                    <a:gd name="connsiteX32" fmla="*/ 1028700 w 4531948"/>
                    <a:gd name="connsiteY32" fmla="*/ 1447800 h 1676400"/>
                    <a:gd name="connsiteX33" fmla="*/ 1066800 w 4531948"/>
                    <a:gd name="connsiteY33" fmla="*/ 1390650 h 1676400"/>
                    <a:gd name="connsiteX34" fmla="*/ 1095375 w 4531948"/>
                    <a:gd name="connsiteY34" fmla="*/ 1323975 h 1676400"/>
                    <a:gd name="connsiteX35" fmla="*/ 1114425 w 4531948"/>
                    <a:gd name="connsiteY35" fmla="*/ 1247775 h 1676400"/>
                    <a:gd name="connsiteX36" fmla="*/ 1143000 w 4531948"/>
                    <a:gd name="connsiteY36" fmla="*/ 1228725 h 1676400"/>
                    <a:gd name="connsiteX37" fmla="*/ 1190625 w 4531948"/>
                    <a:gd name="connsiteY37" fmla="*/ 1219200 h 1676400"/>
                    <a:gd name="connsiteX38" fmla="*/ 1276350 w 4531948"/>
                    <a:gd name="connsiteY38" fmla="*/ 1171575 h 1676400"/>
                    <a:gd name="connsiteX39" fmla="*/ 1295400 w 4531948"/>
                    <a:gd name="connsiteY39" fmla="*/ 1143000 h 1676400"/>
                    <a:gd name="connsiteX40" fmla="*/ 1333500 w 4531948"/>
                    <a:gd name="connsiteY40" fmla="*/ 1104900 h 1676400"/>
                    <a:gd name="connsiteX41" fmla="*/ 1352550 w 4531948"/>
                    <a:gd name="connsiteY41" fmla="*/ 1047750 h 1676400"/>
                    <a:gd name="connsiteX42" fmla="*/ 1371600 w 4531948"/>
                    <a:gd name="connsiteY42" fmla="*/ 1019175 h 1676400"/>
                    <a:gd name="connsiteX43" fmla="*/ 1409700 w 4531948"/>
                    <a:gd name="connsiteY43" fmla="*/ 962025 h 1676400"/>
                    <a:gd name="connsiteX44" fmla="*/ 1438275 w 4531948"/>
                    <a:gd name="connsiteY44" fmla="*/ 952500 h 1676400"/>
                    <a:gd name="connsiteX45" fmla="*/ 1466850 w 4531948"/>
                    <a:gd name="connsiteY45" fmla="*/ 923925 h 1676400"/>
                    <a:gd name="connsiteX46" fmla="*/ 1800225 w 4531948"/>
                    <a:gd name="connsiteY46" fmla="*/ 895350 h 1676400"/>
                    <a:gd name="connsiteX47" fmla="*/ 1885950 w 4531948"/>
                    <a:gd name="connsiteY47" fmla="*/ 914400 h 1676400"/>
                    <a:gd name="connsiteX48" fmla="*/ 1914525 w 4531948"/>
                    <a:gd name="connsiteY48" fmla="*/ 933450 h 1676400"/>
                    <a:gd name="connsiteX49" fmla="*/ 1943100 w 4531948"/>
                    <a:gd name="connsiteY49" fmla="*/ 1162050 h 1676400"/>
                    <a:gd name="connsiteX50" fmla="*/ 1952625 w 4531948"/>
                    <a:gd name="connsiteY50" fmla="*/ 1190625 h 1676400"/>
                    <a:gd name="connsiteX51" fmla="*/ 2066925 w 4531948"/>
                    <a:gd name="connsiteY51" fmla="*/ 1219200 h 1676400"/>
                    <a:gd name="connsiteX52" fmla="*/ 2114550 w 4531948"/>
                    <a:gd name="connsiteY52" fmla="*/ 1238250 h 1676400"/>
                    <a:gd name="connsiteX53" fmla="*/ 2466975 w 4531948"/>
                    <a:gd name="connsiteY53" fmla="*/ 1219200 h 1676400"/>
                    <a:gd name="connsiteX54" fmla="*/ 2505075 w 4531948"/>
                    <a:gd name="connsiteY54" fmla="*/ 1162050 h 1676400"/>
                    <a:gd name="connsiteX55" fmla="*/ 2562225 w 4531948"/>
                    <a:gd name="connsiteY55" fmla="*/ 1133475 h 1676400"/>
                    <a:gd name="connsiteX56" fmla="*/ 2590800 w 4531948"/>
                    <a:gd name="connsiteY56" fmla="*/ 1114425 h 1676400"/>
                    <a:gd name="connsiteX57" fmla="*/ 2686050 w 4531948"/>
                    <a:gd name="connsiteY57" fmla="*/ 1085850 h 1676400"/>
                    <a:gd name="connsiteX58" fmla="*/ 2733675 w 4531948"/>
                    <a:gd name="connsiteY58" fmla="*/ 1133475 h 1676400"/>
                    <a:gd name="connsiteX59" fmla="*/ 2762250 w 4531948"/>
                    <a:gd name="connsiteY59" fmla="*/ 1152525 h 1676400"/>
                    <a:gd name="connsiteX60" fmla="*/ 2771775 w 4531948"/>
                    <a:gd name="connsiteY60" fmla="*/ 1181100 h 1676400"/>
                    <a:gd name="connsiteX61" fmla="*/ 2743200 w 4531948"/>
                    <a:gd name="connsiteY61" fmla="*/ 1285875 h 1676400"/>
                    <a:gd name="connsiteX62" fmla="*/ 2724150 w 4531948"/>
                    <a:gd name="connsiteY62" fmla="*/ 1314450 h 1676400"/>
                    <a:gd name="connsiteX63" fmla="*/ 2705100 w 4531948"/>
                    <a:gd name="connsiteY63" fmla="*/ 1381125 h 1676400"/>
                    <a:gd name="connsiteX64" fmla="*/ 2714625 w 4531948"/>
                    <a:gd name="connsiteY64" fmla="*/ 1514475 h 1676400"/>
                    <a:gd name="connsiteX65" fmla="*/ 2800350 w 4531948"/>
                    <a:gd name="connsiteY65" fmla="*/ 1600200 h 1676400"/>
                    <a:gd name="connsiteX66" fmla="*/ 2838450 w 4531948"/>
                    <a:gd name="connsiteY66" fmla="*/ 1628775 h 1676400"/>
                    <a:gd name="connsiteX67" fmla="*/ 2895600 w 4531948"/>
                    <a:gd name="connsiteY67" fmla="*/ 1638300 h 1676400"/>
                    <a:gd name="connsiteX68" fmla="*/ 2971800 w 4531948"/>
                    <a:gd name="connsiteY68" fmla="*/ 1657350 h 1676400"/>
                    <a:gd name="connsiteX69" fmla="*/ 3048000 w 4531948"/>
                    <a:gd name="connsiteY69" fmla="*/ 1676400 h 1676400"/>
                    <a:gd name="connsiteX70" fmla="*/ 3095625 w 4531948"/>
                    <a:gd name="connsiteY70" fmla="*/ 1666875 h 1676400"/>
                    <a:gd name="connsiteX71" fmla="*/ 3152775 w 4531948"/>
                    <a:gd name="connsiteY71" fmla="*/ 1609725 h 1676400"/>
                    <a:gd name="connsiteX72" fmla="*/ 3314700 w 4531948"/>
                    <a:gd name="connsiteY72" fmla="*/ 1581150 h 1676400"/>
                    <a:gd name="connsiteX73" fmla="*/ 3371850 w 4531948"/>
                    <a:gd name="connsiteY73" fmla="*/ 1543050 h 1676400"/>
                    <a:gd name="connsiteX74" fmla="*/ 3400425 w 4531948"/>
                    <a:gd name="connsiteY74" fmla="*/ 1524000 h 1676400"/>
                    <a:gd name="connsiteX75" fmla="*/ 3448050 w 4531948"/>
                    <a:gd name="connsiteY75" fmla="*/ 1514475 h 1676400"/>
                    <a:gd name="connsiteX76" fmla="*/ 3505200 w 4531948"/>
                    <a:gd name="connsiteY76" fmla="*/ 1495425 h 1676400"/>
                    <a:gd name="connsiteX77" fmla="*/ 3638550 w 4531948"/>
                    <a:gd name="connsiteY77" fmla="*/ 1504950 h 1676400"/>
                    <a:gd name="connsiteX78" fmla="*/ 3667125 w 4531948"/>
                    <a:gd name="connsiteY78" fmla="*/ 1524000 h 1676400"/>
                    <a:gd name="connsiteX79" fmla="*/ 3686175 w 4531948"/>
                    <a:gd name="connsiteY79" fmla="*/ 1552575 h 1676400"/>
                    <a:gd name="connsiteX80" fmla="*/ 3714750 w 4531948"/>
                    <a:gd name="connsiteY80" fmla="*/ 1609725 h 1676400"/>
                    <a:gd name="connsiteX81" fmla="*/ 3743325 w 4531948"/>
                    <a:gd name="connsiteY81" fmla="*/ 1619250 h 1676400"/>
                    <a:gd name="connsiteX82" fmla="*/ 3876675 w 4531948"/>
                    <a:gd name="connsiteY82" fmla="*/ 1609725 h 1676400"/>
                    <a:gd name="connsiteX83" fmla="*/ 3933825 w 4531948"/>
                    <a:gd name="connsiteY83" fmla="*/ 1571625 h 1676400"/>
                    <a:gd name="connsiteX84" fmla="*/ 3990975 w 4531948"/>
                    <a:gd name="connsiteY84" fmla="*/ 1552575 h 1676400"/>
                    <a:gd name="connsiteX85" fmla="*/ 4048125 w 4531948"/>
                    <a:gd name="connsiteY85" fmla="*/ 1514475 h 1676400"/>
                    <a:gd name="connsiteX86" fmla="*/ 4105275 w 4531948"/>
                    <a:gd name="connsiteY86" fmla="*/ 1495425 h 1676400"/>
                    <a:gd name="connsiteX87" fmla="*/ 4133850 w 4531948"/>
                    <a:gd name="connsiteY87" fmla="*/ 1485900 h 1676400"/>
                    <a:gd name="connsiteX88" fmla="*/ 4200525 w 4531948"/>
                    <a:gd name="connsiteY88" fmla="*/ 1457325 h 1676400"/>
                    <a:gd name="connsiteX89" fmla="*/ 4257675 w 4531948"/>
                    <a:gd name="connsiteY89" fmla="*/ 1419225 h 1676400"/>
                    <a:gd name="connsiteX90" fmla="*/ 4314825 w 4531948"/>
                    <a:gd name="connsiteY90" fmla="*/ 1390650 h 1676400"/>
                    <a:gd name="connsiteX91" fmla="*/ 4352925 w 4531948"/>
                    <a:gd name="connsiteY91" fmla="*/ 1333500 h 1676400"/>
                    <a:gd name="connsiteX92" fmla="*/ 4381500 w 4531948"/>
                    <a:gd name="connsiteY92" fmla="*/ 1295400 h 1676400"/>
                    <a:gd name="connsiteX93" fmla="*/ 4419600 w 4531948"/>
                    <a:gd name="connsiteY93" fmla="*/ 1228725 h 1676400"/>
                    <a:gd name="connsiteX94" fmla="*/ 4448175 w 4531948"/>
                    <a:gd name="connsiteY94" fmla="*/ 1209675 h 1676400"/>
                    <a:gd name="connsiteX95" fmla="*/ 4476750 w 4531948"/>
                    <a:gd name="connsiteY95" fmla="*/ 1152525 h 1676400"/>
                    <a:gd name="connsiteX96" fmla="*/ 4495800 w 4531948"/>
                    <a:gd name="connsiteY96" fmla="*/ 1123950 h 1676400"/>
                    <a:gd name="connsiteX97" fmla="*/ 4514850 w 4531948"/>
                    <a:gd name="connsiteY97" fmla="*/ 1057275 h 1676400"/>
                    <a:gd name="connsiteX98" fmla="*/ 4524375 w 4531948"/>
                    <a:gd name="connsiteY98" fmla="*/ 1028700 h 1676400"/>
                    <a:gd name="connsiteX99" fmla="*/ 4514850 w 4531948"/>
                    <a:gd name="connsiteY99" fmla="*/ 866775 h 1676400"/>
                    <a:gd name="connsiteX100" fmla="*/ 4457700 w 4531948"/>
                    <a:gd name="connsiteY100" fmla="*/ 828675 h 1676400"/>
                    <a:gd name="connsiteX101" fmla="*/ 4429125 w 4531948"/>
                    <a:gd name="connsiteY101" fmla="*/ 809625 h 1676400"/>
                    <a:gd name="connsiteX102" fmla="*/ 4400550 w 4531948"/>
                    <a:gd name="connsiteY102" fmla="*/ 790575 h 1676400"/>
                    <a:gd name="connsiteX103" fmla="*/ 4381500 w 4531948"/>
                    <a:gd name="connsiteY103" fmla="*/ 762000 h 1676400"/>
                    <a:gd name="connsiteX104" fmla="*/ 4352925 w 4531948"/>
                    <a:gd name="connsiteY104" fmla="*/ 714375 h 1676400"/>
                    <a:gd name="connsiteX105" fmla="*/ 4324350 w 4531948"/>
                    <a:gd name="connsiteY105" fmla="*/ 685800 h 1676400"/>
                    <a:gd name="connsiteX106" fmla="*/ 4276725 w 4531948"/>
                    <a:gd name="connsiteY106" fmla="*/ 619125 h 1676400"/>
                    <a:gd name="connsiteX107" fmla="*/ 4229100 w 4531948"/>
                    <a:gd name="connsiteY107" fmla="*/ 552450 h 1676400"/>
                    <a:gd name="connsiteX108" fmla="*/ 4191000 w 4531948"/>
                    <a:gd name="connsiteY108" fmla="*/ 457200 h 1676400"/>
                    <a:gd name="connsiteX109" fmla="*/ 4171950 w 4531948"/>
                    <a:gd name="connsiteY109" fmla="*/ 428625 h 1676400"/>
                    <a:gd name="connsiteX110" fmla="*/ 4143375 w 4531948"/>
                    <a:gd name="connsiteY110" fmla="*/ 371475 h 1676400"/>
                    <a:gd name="connsiteX111" fmla="*/ 4133850 w 4531948"/>
                    <a:gd name="connsiteY111" fmla="*/ 333375 h 1676400"/>
                    <a:gd name="connsiteX112" fmla="*/ 4124325 w 4531948"/>
                    <a:gd name="connsiteY112" fmla="*/ 285750 h 1676400"/>
                    <a:gd name="connsiteX113" fmla="*/ 4105275 w 4531948"/>
                    <a:gd name="connsiteY113" fmla="*/ 257175 h 1676400"/>
                    <a:gd name="connsiteX114" fmla="*/ 4095750 w 4531948"/>
                    <a:gd name="connsiteY114" fmla="*/ 228600 h 1676400"/>
                    <a:gd name="connsiteX115" fmla="*/ 4086225 w 4531948"/>
                    <a:gd name="connsiteY115" fmla="*/ 180975 h 1676400"/>
                    <a:gd name="connsiteX116" fmla="*/ 4076700 w 4531948"/>
                    <a:gd name="connsiteY116" fmla="*/ 123825 h 1676400"/>
                    <a:gd name="connsiteX117" fmla="*/ 4057650 w 4531948"/>
                    <a:gd name="connsiteY117"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7625 w 4531948"/>
                    <a:gd name="connsiteY10" fmla="*/ 752475 h 1676400"/>
                    <a:gd name="connsiteX11" fmla="*/ 76200 w 4531948"/>
                    <a:gd name="connsiteY11" fmla="*/ 790575 h 1676400"/>
                    <a:gd name="connsiteX12" fmla="*/ 123825 w 4531948"/>
                    <a:gd name="connsiteY12" fmla="*/ 857250 h 1676400"/>
                    <a:gd name="connsiteX13" fmla="*/ 152400 w 4531948"/>
                    <a:gd name="connsiteY13" fmla="*/ 866775 h 1676400"/>
                    <a:gd name="connsiteX14" fmla="*/ 323850 w 4531948"/>
                    <a:gd name="connsiteY14" fmla="*/ 876300 h 1676400"/>
                    <a:gd name="connsiteX15" fmla="*/ 390525 w 4531948"/>
                    <a:gd name="connsiteY15" fmla="*/ 933450 h 1676400"/>
                    <a:gd name="connsiteX16" fmla="*/ 495300 w 4531948"/>
                    <a:gd name="connsiteY16" fmla="*/ 1000125 h 1676400"/>
                    <a:gd name="connsiteX17" fmla="*/ 542925 w 4531948"/>
                    <a:gd name="connsiteY17" fmla="*/ 1057275 h 1676400"/>
                    <a:gd name="connsiteX18" fmla="*/ 581025 w 4531948"/>
                    <a:gd name="connsiteY18" fmla="*/ 1171575 h 1676400"/>
                    <a:gd name="connsiteX19" fmla="*/ 609600 w 4531948"/>
                    <a:gd name="connsiteY19" fmla="*/ 1228725 h 1676400"/>
                    <a:gd name="connsiteX20" fmla="*/ 628650 w 4531948"/>
                    <a:gd name="connsiteY20" fmla="*/ 1257300 h 1676400"/>
                    <a:gd name="connsiteX21" fmla="*/ 657225 w 4531948"/>
                    <a:gd name="connsiteY21" fmla="*/ 1333500 h 1676400"/>
                    <a:gd name="connsiteX22" fmla="*/ 666750 w 4531948"/>
                    <a:gd name="connsiteY22" fmla="*/ 1362075 h 1676400"/>
                    <a:gd name="connsiteX23" fmla="*/ 695325 w 4531948"/>
                    <a:gd name="connsiteY23" fmla="*/ 1400175 h 1676400"/>
                    <a:gd name="connsiteX24" fmla="*/ 742950 w 4531948"/>
                    <a:gd name="connsiteY24" fmla="*/ 1476375 h 1676400"/>
                    <a:gd name="connsiteX25" fmla="*/ 771525 w 4531948"/>
                    <a:gd name="connsiteY25" fmla="*/ 1514475 h 1676400"/>
                    <a:gd name="connsiteX26" fmla="*/ 857250 w 4531948"/>
                    <a:gd name="connsiteY26" fmla="*/ 1552575 h 1676400"/>
                    <a:gd name="connsiteX27" fmla="*/ 885825 w 4531948"/>
                    <a:gd name="connsiteY27" fmla="*/ 1562100 h 1676400"/>
                    <a:gd name="connsiteX28" fmla="*/ 914400 w 4531948"/>
                    <a:gd name="connsiteY28" fmla="*/ 1581150 h 1676400"/>
                    <a:gd name="connsiteX29" fmla="*/ 942975 w 4531948"/>
                    <a:gd name="connsiteY29" fmla="*/ 1571625 h 1676400"/>
                    <a:gd name="connsiteX30" fmla="*/ 971550 w 4531948"/>
                    <a:gd name="connsiteY30" fmla="*/ 1504950 h 1676400"/>
                    <a:gd name="connsiteX31" fmla="*/ 1028700 w 4531948"/>
                    <a:gd name="connsiteY31" fmla="*/ 1447800 h 1676400"/>
                    <a:gd name="connsiteX32" fmla="*/ 1066800 w 4531948"/>
                    <a:gd name="connsiteY32" fmla="*/ 1390650 h 1676400"/>
                    <a:gd name="connsiteX33" fmla="*/ 1095375 w 4531948"/>
                    <a:gd name="connsiteY33" fmla="*/ 1323975 h 1676400"/>
                    <a:gd name="connsiteX34" fmla="*/ 1114425 w 4531948"/>
                    <a:gd name="connsiteY34" fmla="*/ 1247775 h 1676400"/>
                    <a:gd name="connsiteX35" fmla="*/ 1143000 w 4531948"/>
                    <a:gd name="connsiteY35" fmla="*/ 1228725 h 1676400"/>
                    <a:gd name="connsiteX36" fmla="*/ 1190625 w 4531948"/>
                    <a:gd name="connsiteY36" fmla="*/ 1219200 h 1676400"/>
                    <a:gd name="connsiteX37" fmla="*/ 1276350 w 4531948"/>
                    <a:gd name="connsiteY37" fmla="*/ 1171575 h 1676400"/>
                    <a:gd name="connsiteX38" fmla="*/ 1295400 w 4531948"/>
                    <a:gd name="connsiteY38" fmla="*/ 1143000 h 1676400"/>
                    <a:gd name="connsiteX39" fmla="*/ 1333500 w 4531948"/>
                    <a:gd name="connsiteY39" fmla="*/ 1104900 h 1676400"/>
                    <a:gd name="connsiteX40" fmla="*/ 1352550 w 4531948"/>
                    <a:gd name="connsiteY40" fmla="*/ 1047750 h 1676400"/>
                    <a:gd name="connsiteX41" fmla="*/ 1371600 w 4531948"/>
                    <a:gd name="connsiteY41" fmla="*/ 1019175 h 1676400"/>
                    <a:gd name="connsiteX42" fmla="*/ 1409700 w 4531948"/>
                    <a:gd name="connsiteY42" fmla="*/ 962025 h 1676400"/>
                    <a:gd name="connsiteX43" fmla="*/ 1438275 w 4531948"/>
                    <a:gd name="connsiteY43" fmla="*/ 952500 h 1676400"/>
                    <a:gd name="connsiteX44" fmla="*/ 1466850 w 4531948"/>
                    <a:gd name="connsiteY44" fmla="*/ 923925 h 1676400"/>
                    <a:gd name="connsiteX45" fmla="*/ 1800225 w 4531948"/>
                    <a:gd name="connsiteY45" fmla="*/ 895350 h 1676400"/>
                    <a:gd name="connsiteX46" fmla="*/ 1885950 w 4531948"/>
                    <a:gd name="connsiteY46" fmla="*/ 914400 h 1676400"/>
                    <a:gd name="connsiteX47" fmla="*/ 1914525 w 4531948"/>
                    <a:gd name="connsiteY47" fmla="*/ 933450 h 1676400"/>
                    <a:gd name="connsiteX48" fmla="*/ 1943100 w 4531948"/>
                    <a:gd name="connsiteY48" fmla="*/ 1162050 h 1676400"/>
                    <a:gd name="connsiteX49" fmla="*/ 1952625 w 4531948"/>
                    <a:gd name="connsiteY49" fmla="*/ 1190625 h 1676400"/>
                    <a:gd name="connsiteX50" fmla="*/ 2066925 w 4531948"/>
                    <a:gd name="connsiteY50" fmla="*/ 1219200 h 1676400"/>
                    <a:gd name="connsiteX51" fmla="*/ 2114550 w 4531948"/>
                    <a:gd name="connsiteY51" fmla="*/ 1238250 h 1676400"/>
                    <a:gd name="connsiteX52" fmla="*/ 2466975 w 4531948"/>
                    <a:gd name="connsiteY52" fmla="*/ 1219200 h 1676400"/>
                    <a:gd name="connsiteX53" fmla="*/ 2505075 w 4531948"/>
                    <a:gd name="connsiteY53" fmla="*/ 1162050 h 1676400"/>
                    <a:gd name="connsiteX54" fmla="*/ 2562225 w 4531948"/>
                    <a:gd name="connsiteY54" fmla="*/ 1133475 h 1676400"/>
                    <a:gd name="connsiteX55" fmla="*/ 2590800 w 4531948"/>
                    <a:gd name="connsiteY55" fmla="*/ 1114425 h 1676400"/>
                    <a:gd name="connsiteX56" fmla="*/ 2686050 w 4531948"/>
                    <a:gd name="connsiteY56" fmla="*/ 1085850 h 1676400"/>
                    <a:gd name="connsiteX57" fmla="*/ 2733675 w 4531948"/>
                    <a:gd name="connsiteY57" fmla="*/ 1133475 h 1676400"/>
                    <a:gd name="connsiteX58" fmla="*/ 2762250 w 4531948"/>
                    <a:gd name="connsiteY58" fmla="*/ 1152525 h 1676400"/>
                    <a:gd name="connsiteX59" fmla="*/ 2771775 w 4531948"/>
                    <a:gd name="connsiteY59" fmla="*/ 1181100 h 1676400"/>
                    <a:gd name="connsiteX60" fmla="*/ 2743200 w 4531948"/>
                    <a:gd name="connsiteY60" fmla="*/ 1285875 h 1676400"/>
                    <a:gd name="connsiteX61" fmla="*/ 2724150 w 4531948"/>
                    <a:gd name="connsiteY61" fmla="*/ 1314450 h 1676400"/>
                    <a:gd name="connsiteX62" fmla="*/ 2705100 w 4531948"/>
                    <a:gd name="connsiteY62" fmla="*/ 1381125 h 1676400"/>
                    <a:gd name="connsiteX63" fmla="*/ 2714625 w 4531948"/>
                    <a:gd name="connsiteY63" fmla="*/ 1514475 h 1676400"/>
                    <a:gd name="connsiteX64" fmla="*/ 2800350 w 4531948"/>
                    <a:gd name="connsiteY64" fmla="*/ 1600200 h 1676400"/>
                    <a:gd name="connsiteX65" fmla="*/ 2838450 w 4531948"/>
                    <a:gd name="connsiteY65" fmla="*/ 1628775 h 1676400"/>
                    <a:gd name="connsiteX66" fmla="*/ 2895600 w 4531948"/>
                    <a:gd name="connsiteY66" fmla="*/ 1638300 h 1676400"/>
                    <a:gd name="connsiteX67" fmla="*/ 2971800 w 4531948"/>
                    <a:gd name="connsiteY67" fmla="*/ 1657350 h 1676400"/>
                    <a:gd name="connsiteX68" fmla="*/ 3048000 w 4531948"/>
                    <a:gd name="connsiteY68" fmla="*/ 1676400 h 1676400"/>
                    <a:gd name="connsiteX69" fmla="*/ 3095625 w 4531948"/>
                    <a:gd name="connsiteY69" fmla="*/ 1666875 h 1676400"/>
                    <a:gd name="connsiteX70" fmla="*/ 3152775 w 4531948"/>
                    <a:gd name="connsiteY70" fmla="*/ 1609725 h 1676400"/>
                    <a:gd name="connsiteX71" fmla="*/ 3314700 w 4531948"/>
                    <a:gd name="connsiteY71" fmla="*/ 1581150 h 1676400"/>
                    <a:gd name="connsiteX72" fmla="*/ 3371850 w 4531948"/>
                    <a:gd name="connsiteY72" fmla="*/ 1543050 h 1676400"/>
                    <a:gd name="connsiteX73" fmla="*/ 3400425 w 4531948"/>
                    <a:gd name="connsiteY73" fmla="*/ 1524000 h 1676400"/>
                    <a:gd name="connsiteX74" fmla="*/ 3448050 w 4531948"/>
                    <a:gd name="connsiteY74" fmla="*/ 1514475 h 1676400"/>
                    <a:gd name="connsiteX75" fmla="*/ 3505200 w 4531948"/>
                    <a:gd name="connsiteY75" fmla="*/ 1495425 h 1676400"/>
                    <a:gd name="connsiteX76" fmla="*/ 3638550 w 4531948"/>
                    <a:gd name="connsiteY76" fmla="*/ 1504950 h 1676400"/>
                    <a:gd name="connsiteX77" fmla="*/ 3667125 w 4531948"/>
                    <a:gd name="connsiteY77" fmla="*/ 1524000 h 1676400"/>
                    <a:gd name="connsiteX78" fmla="*/ 3686175 w 4531948"/>
                    <a:gd name="connsiteY78" fmla="*/ 1552575 h 1676400"/>
                    <a:gd name="connsiteX79" fmla="*/ 3714750 w 4531948"/>
                    <a:gd name="connsiteY79" fmla="*/ 1609725 h 1676400"/>
                    <a:gd name="connsiteX80" fmla="*/ 3743325 w 4531948"/>
                    <a:gd name="connsiteY80" fmla="*/ 1619250 h 1676400"/>
                    <a:gd name="connsiteX81" fmla="*/ 3876675 w 4531948"/>
                    <a:gd name="connsiteY81" fmla="*/ 1609725 h 1676400"/>
                    <a:gd name="connsiteX82" fmla="*/ 3933825 w 4531948"/>
                    <a:gd name="connsiteY82" fmla="*/ 1571625 h 1676400"/>
                    <a:gd name="connsiteX83" fmla="*/ 3990975 w 4531948"/>
                    <a:gd name="connsiteY83" fmla="*/ 1552575 h 1676400"/>
                    <a:gd name="connsiteX84" fmla="*/ 4048125 w 4531948"/>
                    <a:gd name="connsiteY84" fmla="*/ 1514475 h 1676400"/>
                    <a:gd name="connsiteX85" fmla="*/ 4105275 w 4531948"/>
                    <a:gd name="connsiteY85" fmla="*/ 1495425 h 1676400"/>
                    <a:gd name="connsiteX86" fmla="*/ 4133850 w 4531948"/>
                    <a:gd name="connsiteY86" fmla="*/ 1485900 h 1676400"/>
                    <a:gd name="connsiteX87" fmla="*/ 4200525 w 4531948"/>
                    <a:gd name="connsiteY87" fmla="*/ 1457325 h 1676400"/>
                    <a:gd name="connsiteX88" fmla="*/ 4257675 w 4531948"/>
                    <a:gd name="connsiteY88" fmla="*/ 1419225 h 1676400"/>
                    <a:gd name="connsiteX89" fmla="*/ 4314825 w 4531948"/>
                    <a:gd name="connsiteY89" fmla="*/ 1390650 h 1676400"/>
                    <a:gd name="connsiteX90" fmla="*/ 4352925 w 4531948"/>
                    <a:gd name="connsiteY90" fmla="*/ 1333500 h 1676400"/>
                    <a:gd name="connsiteX91" fmla="*/ 4381500 w 4531948"/>
                    <a:gd name="connsiteY91" fmla="*/ 1295400 h 1676400"/>
                    <a:gd name="connsiteX92" fmla="*/ 4419600 w 4531948"/>
                    <a:gd name="connsiteY92" fmla="*/ 1228725 h 1676400"/>
                    <a:gd name="connsiteX93" fmla="*/ 4448175 w 4531948"/>
                    <a:gd name="connsiteY93" fmla="*/ 1209675 h 1676400"/>
                    <a:gd name="connsiteX94" fmla="*/ 4476750 w 4531948"/>
                    <a:gd name="connsiteY94" fmla="*/ 1152525 h 1676400"/>
                    <a:gd name="connsiteX95" fmla="*/ 4495800 w 4531948"/>
                    <a:gd name="connsiteY95" fmla="*/ 1123950 h 1676400"/>
                    <a:gd name="connsiteX96" fmla="*/ 4514850 w 4531948"/>
                    <a:gd name="connsiteY96" fmla="*/ 1057275 h 1676400"/>
                    <a:gd name="connsiteX97" fmla="*/ 4524375 w 4531948"/>
                    <a:gd name="connsiteY97" fmla="*/ 1028700 h 1676400"/>
                    <a:gd name="connsiteX98" fmla="*/ 4514850 w 4531948"/>
                    <a:gd name="connsiteY98" fmla="*/ 866775 h 1676400"/>
                    <a:gd name="connsiteX99" fmla="*/ 4457700 w 4531948"/>
                    <a:gd name="connsiteY99" fmla="*/ 828675 h 1676400"/>
                    <a:gd name="connsiteX100" fmla="*/ 4429125 w 4531948"/>
                    <a:gd name="connsiteY100" fmla="*/ 809625 h 1676400"/>
                    <a:gd name="connsiteX101" fmla="*/ 4400550 w 4531948"/>
                    <a:gd name="connsiteY101" fmla="*/ 790575 h 1676400"/>
                    <a:gd name="connsiteX102" fmla="*/ 4381500 w 4531948"/>
                    <a:gd name="connsiteY102" fmla="*/ 762000 h 1676400"/>
                    <a:gd name="connsiteX103" fmla="*/ 4352925 w 4531948"/>
                    <a:gd name="connsiteY103" fmla="*/ 714375 h 1676400"/>
                    <a:gd name="connsiteX104" fmla="*/ 4324350 w 4531948"/>
                    <a:gd name="connsiteY104" fmla="*/ 685800 h 1676400"/>
                    <a:gd name="connsiteX105" fmla="*/ 4276725 w 4531948"/>
                    <a:gd name="connsiteY105" fmla="*/ 619125 h 1676400"/>
                    <a:gd name="connsiteX106" fmla="*/ 4229100 w 4531948"/>
                    <a:gd name="connsiteY106" fmla="*/ 552450 h 1676400"/>
                    <a:gd name="connsiteX107" fmla="*/ 4191000 w 4531948"/>
                    <a:gd name="connsiteY107" fmla="*/ 457200 h 1676400"/>
                    <a:gd name="connsiteX108" fmla="*/ 4171950 w 4531948"/>
                    <a:gd name="connsiteY108" fmla="*/ 428625 h 1676400"/>
                    <a:gd name="connsiteX109" fmla="*/ 4143375 w 4531948"/>
                    <a:gd name="connsiteY109" fmla="*/ 371475 h 1676400"/>
                    <a:gd name="connsiteX110" fmla="*/ 4133850 w 4531948"/>
                    <a:gd name="connsiteY110" fmla="*/ 333375 h 1676400"/>
                    <a:gd name="connsiteX111" fmla="*/ 4124325 w 4531948"/>
                    <a:gd name="connsiteY111" fmla="*/ 285750 h 1676400"/>
                    <a:gd name="connsiteX112" fmla="*/ 4105275 w 4531948"/>
                    <a:gd name="connsiteY112" fmla="*/ 257175 h 1676400"/>
                    <a:gd name="connsiteX113" fmla="*/ 4095750 w 4531948"/>
                    <a:gd name="connsiteY113" fmla="*/ 228600 h 1676400"/>
                    <a:gd name="connsiteX114" fmla="*/ 4086225 w 4531948"/>
                    <a:gd name="connsiteY114" fmla="*/ 180975 h 1676400"/>
                    <a:gd name="connsiteX115" fmla="*/ 4076700 w 4531948"/>
                    <a:gd name="connsiteY115" fmla="*/ 123825 h 1676400"/>
                    <a:gd name="connsiteX116" fmla="*/ 4057650 w 4531948"/>
                    <a:gd name="connsiteY116"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76200 w 4531948"/>
                    <a:gd name="connsiteY11" fmla="*/ 790575 h 1676400"/>
                    <a:gd name="connsiteX12" fmla="*/ 123825 w 4531948"/>
                    <a:gd name="connsiteY12" fmla="*/ 857250 h 1676400"/>
                    <a:gd name="connsiteX13" fmla="*/ 152400 w 4531948"/>
                    <a:gd name="connsiteY13" fmla="*/ 866775 h 1676400"/>
                    <a:gd name="connsiteX14" fmla="*/ 323850 w 4531948"/>
                    <a:gd name="connsiteY14" fmla="*/ 876300 h 1676400"/>
                    <a:gd name="connsiteX15" fmla="*/ 390525 w 4531948"/>
                    <a:gd name="connsiteY15" fmla="*/ 933450 h 1676400"/>
                    <a:gd name="connsiteX16" fmla="*/ 495300 w 4531948"/>
                    <a:gd name="connsiteY16" fmla="*/ 1000125 h 1676400"/>
                    <a:gd name="connsiteX17" fmla="*/ 542925 w 4531948"/>
                    <a:gd name="connsiteY17" fmla="*/ 1057275 h 1676400"/>
                    <a:gd name="connsiteX18" fmla="*/ 581025 w 4531948"/>
                    <a:gd name="connsiteY18" fmla="*/ 1171575 h 1676400"/>
                    <a:gd name="connsiteX19" fmla="*/ 609600 w 4531948"/>
                    <a:gd name="connsiteY19" fmla="*/ 1228725 h 1676400"/>
                    <a:gd name="connsiteX20" fmla="*/ 628650 w 4531948"/>
                    <a:gd name="connsiteY20" fmla="*/ 1257300 h 1676400"/>
                    <a:gd name="connsiteX21" fmla="*/ 657225 w 4531948"/>
                    <a:gd name="connsiteY21" fmla="*/ 1333500 h 1676400"/>
                    <a:gd name="connsiteX22" fmla="*/ 666750 w 4531948"/>
                    <a:gd name="connsiteY22" fmla="*/ 1362075 h 1676400"/>
                    <a:gd name="connsiteX23" fmla="*/ 695325 w 4531948"/>
                    <a:gd name="connsiteY23" fmla="*/ 1400175 h 1676400"/>
                    <a:gd name="connsiteX24" fmla="*/ 742950 w 4531948"/>
                    <a:gd name="connsiteY24" fmla="*/ 1476375 h 1676400"/>
                    <a:gd name="connsiteX25" fmla="*/ 771525 w 4531948"/>
                    <a:gd name="connsiteY25" fmla="*/ 1514475 h 1676400"/>
                    <a:gd name="connsiteX26" fmla="*/ 857250 w 4531948"/>
                    <a:gd name="connsiteY26" fmla="*/ 1552575 h 1676400"/>
                    <a:gd name="connsiteX27" fmla="*/ 885825 w 4531948"/>
                    <a:gd name="connsiteY27" fmla="*/ 1562100 h 1676400"/>
                    <a:gd name="connsiteX28" fmla="*/ 914400 w 4531948"/>
                    <a:gd name="connsiteY28" fmla="*/ 1581150 h 1676400"/>
                    <a:gd name="connsiteX29" fmla="*/ 942975 w 4531948"/>
                    <a:gd name="connsiteY29" fmla="*/ 1571625 h 1676400"/>
                    <a:gd name="connsiteX30" fmla="*/ 971550 w 4531948"/>
                    <a:gd name="connsiteY30" fmla="*/ 1504950 h 1676400"/>
                    <a:gd name="connsiteX31" fmla="*/ 1028700 w 4531948"/>
                    <a:gd name="connsiteY31" fmla="*/ 1447800 h 1676400"/>
                    <a:gd name="connsiteX32" fmla="*/ 1066800 w 4531948"/>
                    <a:gd name="connsiteY32" fmla="*/ 1390650 h 1676400"/>
                    <a:gd name="connsiteX33" fmla="*/ 1095375 w 4531948"/>
                    <a:gd name="connsiteY33" fmla="*/ 1323975 h 1676400"/>
                    <a:gd name="connsiteX34" fmla="*/ 1114425 w 4531948"/>
                    <a:gd name="connsiteY34" fmla="*/ 1247775 h 1676400"/>
                    <a:gd name="connsiteX35" fmla="*/ 1143000 w 4531948"/>
                    <a:gd name="connsiteY35" fmla="*/ 1228725 h 1676400"/>
                    <a:gd name="connsiteX36" fmla="*/ 1190625 w 4531948"/>
                    <a:gd name="connsiteY36" fmla="*/ 1219200 h 1676400"/>
                    <a:gd name="connsiteX37" fmla="*/ 1276350 w 4531948"/>
                    <a:gd name="connsiteY37" fmla="*/ 1171575 h 1676400"/>
                    <a:gd name="connsiteX38" fmla="*/ 1295400 w 4531948"/>
                    <a:gd name="connsiteY38" fmla="*/ 1143000 h 1676400"/>
                    <a:gd name="connsiteX39" fmla="*/ 1333500 w 4531948"/>
                    <a:gd name="connsiteY39" fmla="*/ 1104900 h 1676400"/>
                    <a:gd name="connsiteX40" fmla="*/ 1352550 w 4531948"/>
                    <a:gd name="connsiteY40" fmla="*/ 1047750 h 1676400"/>
                    <a:gd name="connsiteX41" fmla="*/ 1371600 w 4531948"/>
                    <a:gd name="connsiteY41" fmla="*/ 1019175 h 1676400"/>
                    <a:gd name="connsiteX42" fmla="*/ 1409700 w 4531948"/>
                    <a:gd name="connsiteY42" fmla="*/ 962025 h 1676400"/>
                    <a:gd name="connsiteX43" fmla="*/ 1438275 w 4531948"/>
                    <a:gd name="connsiteY43" fmla="*/ 952500 h 1676400"/>
                    <a:gd name="connsiteX44" fmla="*/ 1466850 w 4531948"/>
                    <a:gd name="connsiteY44" fmla="*/ 923925 h 1676400"/>
                    <a:gd name="connsiteX45" fmla="*/ 1800225 w 4531948"/>
                    <a:gd name="connsiteY45" fmla="*/ 895350 h 1676400"/>
                    <a:gd name="connsiteX46" fmla="*/ 1885950 w 4531948"/>
                    <a:gd name="connsiteY46" fmla="*/ 914400 h 1676400"/>
                    <a:gd name="connsiteX47" fmla="*/ 1914525 w 4531948"/>
                    <a:gd name="connsiteY47" fmla="*/ 933450 h 1676400"/>
                    <a:gd name="connsiteX48" fmla="*/ 1943100 w 4531948"/>
                    <a:gd name="connsiteY48" fmla="*/ 1162050 h 1676400"/>
                    <a:gd name="connsiteX49" fmla="*/ 1952625 w 4531948"/>
                    <a:gd name="connsiteY49" fmla="*/ 1190625 h 1676400"/>
                    <a:gd name="connsiteX50" fmla="*/ 2066925 w 4531948"/>
                    <a:gd name="connsiteY50" fmla="*/ 1219200 h 1676400"/>
                    <a:gd name="connsiteX51" fmla="*/ 2114550 w 4531948"/>
                    <a:gd name="connsiteY51" fmla="*/ 1238250 h 1676400"/>
                    <a:gd name="connsiteX52" fmla="*/ 2466975 w 4531948"/>
                    <a:gd name="connsiteY52" fmla="*/ 1219200 h 1676400"/>
                    <a:gd name="connsiteX53" fmla="*/ 2505075 w 4531948"/>
                    <a:gd name="connsiteY53" fmla="*/ 1162050 h 1676400"/>
                    <a:gd name="connsiteX54" fmla="*/ 2562225 w 4531948"/>
                    <a:gd name="connsiteY54" fmla="*/ 1133475 h 1676400"/>
                    <a:gd name="connsiteX55" fmla="*/ 2590800 w 4531948"/>
                    <a:gd name="connsiteY55" fmla="*/ 1114425 h 1676400"/>
                    <a:gd name="connsiteX56" fmla="*/ 2686050 w 4531948"/>
                    <a:gd name="connsiteY56" fmla="*/ 1085850 h 1676400"/>
                    <a:gd name="connsiteX57" fmla="*/ 2733675 w 4531948"/>
                    <a:gd name="connsiteY57" fmla="*/ 1133475 h 1676400"/>
                    <a:gd name="connsiteX58" fmla="*/ 2762250 w 4531948"/>
                    <a:gd name="connsiteY58" fmla="*/ 1152525 h 1676400"/>
                    <a:gd name="connsiteX59" fmla="*/ 2771775 w 4531948"/>
                    <a:gd name="connsiteY59" fmla="*/ 1181100 h 1676400"/>
                    <a:gd name="connsiteX60" fmla="*/ 2743200 w 4531948"/>
                    <a:gd name="connsiteY60" fmla="*/ 1285875 h 1676400"/>
                    <a:gd name="connsiteX61" fmla="*/ 2724150 w 4531948"/>
                    <a:gd name="connsiteY61" fmla="*/ 1314450 h 1676400"/>
                    <a:gd name="connsiteX62" fmla="*/ 2705100 w 4531948"/>
                    <a:gd name="connsiteY62" fmla="*/ 1381125 h 1676400"/>
                    <a:gd name="connsiteX63" fmla="*/ 2714625 w 4531948"/>
                    <a:gd name="connsiteY63" fmla="*/ 1514475 h 1676400"/>
                    <a:gd name="connsiteX64" fmla="*/ 2800350 w 4531948"/>
                    <a:gd name="connsiteY64" fmla="*/ 1600200 h 1676400"/>
                    <a:gd name="connsiteX65" fmla="*/ 2838450 w 4531948"/>
                    <a:gd name="connsiteY65" fmla="*/ 1628775 h 1676400"/>
                    <a:gd name="connsiteX66" fmla="*/ 2895600 w 4531948"/>
                    <a:gd name="connsiteY66" fmla="*/ 1638300 h 1676400"/>
                    <a:gd name="connsiteX67" fmla="*/ 2971800 w 4531948"/>
                    <a:gd name="connsiteY67" fmla="*/ 1657350 h 1676400"/>
                    <a:gd name="connsiteX68" fmla="*/ 3048000 w 4531948"/>
                    <a:gd name="connsiteY68" fmla="*/ 1676400 h 1676400"/>
                    <a:gd name="connsiteX69" fmla="*/ 3095625 w 4531948"/>
                    <a:gd name="connsiteY69" fmla="*/ 1666875 h 1676400"/>
                    <a:gd name="connsiteX70" fmla="*/ 3152775 w 4531948"/>
                    <a:gd name="connsiteY70" fmla="*/ 1609725 h 1676400"/>
                    <a:gd name="connsiteX71" fmla="*/ 3314700 w 4531948"/>
                    <a:gd name="connsiteY71" fmla="*/ 1581150 h 1676400"/>
                    <a:gd name="connsiteX72" fmla="*/ 3371850 w 4531948"/>
                    <a:gd name="connsiteY72" fmla="*/ 1543050 h 1676400"/>
                    <a:gd name="connsiteX73" fmla="*/ 3400425 w 4531948"/>
                    <a:gd name="connsiteY73" fmla="*/ 1524000 h 1676400"/>
                    <a:gd name="connsiteX74" fmla="*/ 3448050 w 4531948"/>
                    <a:gd name="connsiteY74" fmla="*/ 1514475 h 1676400"/>
                    <a:gd name="connsiteX75" fmla="*/ 3505200 w 4531948"/>
                    <a:gd name="connsiteY75" fmla="*/ 1495425 h 1676400"/>
                    <a:gd name="connsiteX76" fmla="*/ 3638550 w 4531948"/>
                    <a:gd name="connsiteY76" fmla="*/ 1504950 h 1676400"/>
                    <a:gd name="connsiteX77" fmla="*/ 3667125 w 4531948"/>
                    <a:gd name="connsiteY77" fmla="*/ 1524000 h 1676400"/>
                    <a:gd name="connsiteX78" fmla="*/ 3686175 w 4531948"/>
                    <a:gd name="connsiteY78" fmla="*/ 1552575 h 1676400"/>
                    <a:gd name="connsiteX79" fmla="*/ 3714750 w 4531948"/>
                    <a:gd name="connsiteY79" fmla="*/ 1609725 h 1676400"/>
                    <a:gd name="connsiteX80" fmla="*/ 3743325 w 4531948"/>
                    <a:gd name="connsiteY80" fmla="*/ 1619250 h 1676400"/>
                    <a:gd name="connsiteX81" fmla="*/ 3876675 w 4531948"/>
                    <a:gd name="connsiteY81" fmla="*/ 1609725 h 1676400"/>
                    <a:gd name="connsiteX82" fmla="*/ 3933825 w 4531948"/>
                    <a:gd name="connsiteY82" fmla="*/ 1571625 h 1676400"/>
                    <a:gd name="connsiteX83" fmla="*/ 3990975 w 4531948"/>
                    <a:gd name="connsiteY83" fmla="*/ 1552575 h 1676400"/>
                    <a:gd name="connsiteX84" fmla="*/ 4048125 w 4531948"/>
                    <a:gd name="connsiteY84" fmla="*/ 1514475 h 1676400"/>
                    <a:gd name="connsiteX85" fmla="*/ 4105275 w 4531948"/>
                    <a:gd name="connsiteY85" fmla="*/ 1495425 h 1676400"/>
                    <a:gd name="connsiteX86" fmla="*/ 4133850 w 4531948"/>
                    <a:gd name="connsiteY86" fmla="*/ 1485900 h 1676400"/>
                    <a:gd name="connsiteX87" fmla="*/ 4200525 w 4531948"/>
                    <a:gd name="connsiteY87" fmla="*/ 1457325 h 1676400"/>
                    <a:gd name="connsiteX88" fmla="*/ 4257675 w 4531948"/>
                    <a:gd name="connsiteY88" fmla="*/ 1419225 h 1676400"/>
                    <a:gd name="connsiteX89" fmla="*/ 4314825 w 4531948"/>
                    <a:gd name="connsiteY89" fmla="*/ 1390650 h 1676400"/>
                    <a:gd name="connsiteX90" fmla="*/ 4352925 w 4531948"/>
                    <a:gd name="connsiteY90" fmla="*/ 1333500 h 1676400"/>
                    <a:gd name="connsiteX91" fmla="*/ 4381500 w 4531948"/>
                    <a:gd name="connsiteY91" fmla="*/ 1295400 h 1676400"/>
                    <a:gd name="connsiteX92" fmla="*/ 4419600 w 4531948"/>
                    <a:gd name="connsiteY92" fmla="*/ 1228725 h 1676400"/>
                    <a:gd name="connsiteX93" fmla="*/ 4448175 w 4531948"/>
                    <a:gd name="connsiteY93" fmla="*/ 1209675 h 1676400"/>
                    <a:gd name="connsiteX94" fmla="*/ 4476750 w 4531948"/>
                    <a:gd name="connsiteY94" fmla="*/ 1152525 h 1676400"/>
                    <a:gd name="connsiteX95" fmla="*/ 4495800 w 4531948"/>
                    <a:gd name="connsiteY95" fmla="*/ 1123950 h 1676400"/>
                    <a:gd name="connsiteX96" fmla="*/ 4514850 w 4531948"/>
                    <a:gd name="connsiteY96" fmla="*/ 1057275 h 1676400"/>
                    <a:gd name="connsiteX97" fmla="*/ 4524375 w 4531948"/>
                    <a:gd name="connsiteY97" fmla="*/ 1028700 h 1676400"/>
                    <a:gd name="connsiteX98" fmla="*/ 4514850 w 4531948"/>
                    <a:gd name="connsiteY98" fmla="*/ 866775 h 1676400"/>
                    <a:gd name="connsiteX99" fmla="*/ 4457700 w 4531948"/>
                    <a:gd name="connsiteY99" fmla="*/ 828675 h 1676400"/>
                    <a:gd name="connsiteX100" fmla="*/ 4429125 w 4531948"/>
                    <a:gd name="connsiteY100" fmla="*/ 809625 h 1676400"/>
                    <a:gd name="connsiteX101" fmla="*/ 4400550 w 4531948"/>
                    <a:gd name="connsiteY101" fmla="*/ 790575 h 1676400"/>
                    <a:gd name="connsiteX102" fmla="*/ 4381500 w 4531948"/>
                    <a:gd name="connsiteY102" fmla="*/ 762000 h 1676400"/>
                    <a:gd name="connsiteX103" fmla="*/ 4352925 w 4531948"/>
                    <a:gd name="connsiteY103" fmla="*/ 714375 h 1676400"/>
                    <a:gd name="connsiteX104" fmla="*/ 4324350 w 4531948"/>
                    <a:gd name="connsiteY104" fmla="*/ 685800 h 1676400"/>
                    <a:gd name="connsiteX105" fmla="*/ 4276725 w 4531948"/>
                    <a:gd name="connsiteY105" fmla="*/ 619125 h 1676400"/>
                    <a:gd name="connsiteX106" fmla="*/ 4229100 w 4531948"/>
                    <a:gd name="connsiteY106" fmla="*/ 552450 h 1676400"/>
                    <a:gd name="connsiteX107" fmla="*/ 4191000 w 4531948"/>
                    <a:gd name="connsiteY107" fmla="*/ 457200 h 1676400"/>
                    <a:gd name="connsiteX108" fmla="*/ 4171950 w 4531948"/>
                    <a:gd name="connsiteY108" fmla="*/ 428625 h 1676400"/>
                    <a:gd name="connsiteX109" fmla="*/ 4143375 w 4531948"/>
                    <a:gd name="connsiteY109" fmla="*/ 371475 h 1676400"/>
                    <a:gd name="connsiteX110" fmla="*/ 4133850 w 4531948"/>
                    <a:gd name="connsiteY110" fmla="*/ 333375 h 1676400"/>
                    <a:gd name="connsiteX111" fmla="*/ 4124325 w 4531948"/>
                    <a:gd name="connsiteY111" fmla="*/ 285750 h 1676400"/>
                    <a:gd name="connsiteX112" fmla="*/ 4105275 w 4531948"/>
                    <a:gd name="connsiteY112" fmla="*/ 257175 h 1676400"/>
                    <a:gd name="connsiteX113" fmla="*/ 4095750 w 4531948"/>
                    <a:gd name="connsiteY113" fmla="*/ 228600 h 1676400"/>
                    <a:gd name="connsiteX114" fmla="*/ 4086225 w 4531948"/>
                    <a:gd name="connsiteY114" fmla="*/ 180975 h 1676400"/>
                    <a:gd name="connsiteX115" fmla="*/ 4076700 w 4531948"/>
                    <a:gd name="connsiteY115" fmla="*/ 123825 h 1676400"/>
                    <a:gd name="connsiteX116" fmla="*/ 4057650 w 4531948"/>
                    <a:gd name="connsiteY116"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123825 w 4531948"/>
                    <a:gd name="connsiteY12" fmla="*/ 857250 h 1676400"/>
                    <a:gd name="connsiteX13" fmla="*/ 152400 w 4531948"/>
                    <a:gd name="connsiteY13" fmla="*/ 866775 h 1676400"/>
                    <a:gd name="connsiteX14" fmla="*/ 323850 w 4531948"/>
                    <a:gd name="connsiteY14" fmla="*/ 876300 h 1676400"/>
                    <a:gd name="connsiteX15" fmla="*/ 390525 w 4531948"/>
                    <a:gd name="connsiteY15" fmla="*/ 933450 h 1676400"/>
                    <a:gd name="connsiteX16" fmla="*/ 495300 w 4531948"/>
                    <a:gd name="connsiteY16" fmla="*/ 1000125 h 1676400"/>
                    <a:gd name="connsiteX17" fmla="*/ 542925 w 4531948"/>
                    <a:gd name="connsiteY17" fmla="*/ 1057275 h 1676400"/>
                    <a:gd name="connsiteX18" fmla="*/ 581025 w 4531948"/>
                    <a:gd name="connsiteY18" fmla="*/ 1171575 h 1676400"/>
                    <a:gd name="connsiteX19" fmla="*/ 609600 w 4531948"/>
                    <a:gd name="connsiteY19" fmla="*/ 1228725 h 1676400"/>
                    <a:gd name="connsiteX20" fmla="*/ 628650 w 4531948"/>
                    <a:gd name="connsiteY20" fmla="*/ 1257300 h 1676400"/>
                    <a:gd name="connsiteX21" fmla="*/ 657225 w 4531948"/>
                    <a:gd name="connsiteY21" fmla="*/ 1333500 h 1676400"/>
                    <a:gd name="connsiteX22" fmla="*/ 666750 w 4531948"/>
                    <a:gd name="connsiteY22" fmla="*/ 1362075 h 1676400"/>
                    <a:gd name="connsiteX23" fmla="*/ 695325 w 4531948"/>
                    <a:gd name="connsiteY23" fmla="*/ 1400175 h 1676400"/>
                    <a:gd name="connsiteX24" fmla="*/ 742950 w 4531948"/>
                    <a:gd name="connsiteY24" fmla="*/ 1476375 h 1676400"/>
                    <a:gd name="connsiteX25" fmla="*/ 771525 w 4531948"/>
                    <a:gd name="connsiteY25" fmla="*/ 1514475 h 1676400"/>
                    <a:gd name="connsiteX26" fmla="*/ 857250 w 4531948"/>
                    <a:gd name="connsiteY26" fmla="*/ 1552575 h 1676400"/>
                    <a:gd name="connsiteX27" fmla="*/ 885825 w 4531948"/>
                    <a:gd name="connsiteY27" fmla="*/ 1562100 h 1676400"/>
                    <a:gd name="connsiteX28" fmla="*/ 914400 w 4531948"/>
                    <a:gd name="connsiteY28" fmla="*/ 1581150 h 1676400"/>
                    <a:gd name="connsiteX29" fmla="*/ 942975 w 4531948"/>
                    <a:gd name="connsiteY29" fmla="*/ 1571625 h 1676400"/>
                    <a:gd name="connsiteX30" fmla="*/ 971550 w 4531948"/>
                    <a:gd name="connsiteY30" fmla="*/ 1504950 h 1676400"/>
                    <a:gd name="connsiteX31" fmla="*/ 1028700 w 4531948"/>
                    <a:gd name="connsiteY31" fmla="*/ 1447800 h 1676400"/>
                    <a:gd name="connsiteX32" fmla="*/ 1066800 w 4531948"/>
                    <a:gd name="connsiteY32" fmla="*/ 1390650 h 1676400"/>
                    <a:gd name="connsiteX33" fmla="*/ 1095375 w 4531948"/>
                    <a:gd name="connsiteY33" fmla="*/ 1323975 h 1676400"/>
                    <a:gd name="connsiteX34" fmla="*/ 1114425 w 4531948"/>
                    <a:gd name="connsiteY34" fmla="*/ 1247775 h 1676400"/>
                    <a:gd name="connsiteX35" fmla="*/ 1143000 w 4531948"/>
                    <a:gd name="connsiteY35" fmla="*/ 1228725 h 1676400"/>
                    <a:gd name="connsiteX36" fmla="*/ 1190625 w 4531948"/>
                    <a:gd name="connsiteY36" fmla="*/ 1219200 h 1676400"/>
                    <a:gd name="connsiteX37" fmla="*/ 1276350 w 4531948"/>
                    <a:gd name="connsiteY37" fmla="*/ 1171575 h 1676400"/>
                    <a:gd name="connsiteX38" fmla="*/ 1295400 w 4531948"/>
                    <a:gd name="connsiteY38" fmla="*/ 1143000 h 1676400"/>
                    <a:gd name="connsiteX39" fmla="*/ 1333500 w 4531948"/>
                    <a:gd name="connsiteY39" fmla="*/ 1104900 h 1676400"/>
                    <a:gd name="connsiteX40" fmla="*/ 1352550 w 4531948"/>
                    <a:gd name="connsiteY40" fmla="*/ 1047750 h 1676400"/>
                    <a:gd name="connsiteX41" fmla="*/ 1371600 w 4531948"/>
                    <a:gd name="connsiteY41" fmla="*/ 1019175 h 1676400"/>
                    <a:gd name="connsiteX42" fmla="*/ 1409700 w 4531948"/>
                    <a:gd name="connsiteY42" fmla="*/ 962025 h 1676400"/>
                    <a:gd name="connsiteX43" fmla="*/ 1438275 w 4531948"/>
                    <a:gd name="connsiteY43" fmla="*/ 952500 h 1676400"/>
                    <a:gd name="connsiteX44" fmla="*/ 1466850 w 4531948"/>
                    <a:gd name="connsiteY44" fmla="*/ 923925 h 1676400"/>
                    <a:gd name="connsiteX45" fmla="*/ 1800225 w 4531948"/>
                    <a:gd name="connsiteY45" fmla="*/ 895350 h 1676400"/>
                    <a:gd name="connsiteX46" fmla="*/ 1885950 w 4531948"/>
                    <a:gd name="connsiteY46" fmla="*/ 914400 h 1676400"/>
                    <a:gd name="connsiteX47" fmla="*/ 1914525 w 4531948"/>
                    <a:gd name="connsiteY47" fmla="*/ 933450 h 1676400"/>
                    <a:gd name="connsiteX48" fmla="*/ 1943100 w 4531948"/>
                    <a:gd name="connsiteY48" fmla="*/ 1162050 h 1676400"/>
                    <a:gd name="connsiteX49" fmla="*/ 1952625 w 4531948"/>
                    <a:gd name="connsiteY49" fmla="*/ 1190625 h 1676400"/>
                    <a:gd name="connsiteX50" fmla="*/ 2066925 w 4531948"/>
                    <a:gd name="connsiteY50" fmla="*/ 1219200 h 1676400"/>
                    <a:gd name="connsiteX51" fmla="*/ 2114550 w 4531948"/>
                    <a:gd name="connsiteY51" fmla="*/ 1238250 h 1676400"/>
                    <a:gd name="connsiteX52" fmla="*/ 2466975 w 4531948"/>
                    <a:gd name="connsiteY52" fmla="*/ 1219200 h 1676400"/>
                    <a:gd name="connsiteX53" fmla="*/ 2505075 w 4531948"/>
                    <a:gd name="connsiteY53" fmla="*/ 1162050 h 1676400"/>
                    <a:gd name="connsiteX54" fmla="*/ 2562225 w 4531948"/>
                    <a:gd name="connsiteY54" fmla="*/ 1133475 h 1676400"/>
                    <a:gd name="connsiteX55" fmla="*/ 2590800 w 4531948"/>
                    <a:gd name="connsiteY55" fmla="*/ 1114425 h 1676400"/>
                    <a:gd name="connsiteX56" fmla="*/ 2686050 w 4531948"/>
                    <a:gd name="connsiteY56" fmla="*/ 1085850 h 1676400"/>
                    <a:gd name="connsiteX57" fmla="*/ 2733675 w 4531948"/>
                    <a:gd name="connsiteY57" fmla="*/ 1133475 h 1676400"/>
                    <a:gd name="connsiteX58" fmla="*/ 2762250 w 4531948"/>
                    <a:gd name="connsiteY58" fmla="*/ 1152525 h 1676400"/>
                    <a:gd name="connsiteX59" fmla="*/ 2771775 w 4531948"/>
                    <a:gd name="connsiteY59" fmla="*/ 1181100 h 1676400"/>
                    <a:gd name="connsiteX60" fmla="*/ 2743200 w 4531948"/>
                    <a:gd name="connsiteY60" fmla="*/ 1285875 h 1676400"/>
                    <a:gd name="connsiteX61" fmla="*/ 2724150 w 4531948"/>
                    <a:gd name="connsiteY61" fmla="*/ 1314450 h 1676400"/>
                    <a:gd name="connsiteX62" fmla="*/ 2705100 w 4531948"/>
                    <a:gd name="connsiteY62" fmla="*/ 1381125 h 1676400"/>
                    <a:gd name="connsiteX63" fmla="*/ 2714625 w 4531948"/>
                    <a:gd name="connsiteY63" fmla="*/ 1514475 h 1676400"/>
                    <a:gd name="connsiteX64" fmla="*/ 2800350 w 4531948"/>
                    <a:gd name="connsiteY64" fmla="*/ 1600200 h 1676400"/>
                    <a:gd name="connsiteX65" fmla="*/ 2838450 w 4531948"/>
                    <a:gd name="connsiteY65" fmla="*/ 1628775 h 1676400"/>
                    <a:gd name="connsiteX66" fmla="*/ 2895600 w 4531948"/>
                    <a:gd name="connsiteY66" fmla="*/ 1638300 h 1676400"/>
                    <a:gd name="connsiteX67" fmla="*/ 2971800 w 4531948"/>
                    <a:gd name="connsiteY67" fmla="*/ 1657350 h 1676400"/>
                    <a:gd name="connsiteX68" fmla="*/ 3048000 w 4531948"/>
                    <a:gd name="connsiteY68" fmla="*/ 1676400 h 1676400"/>
                    <a:gd name="connsiteX69" fmla="*/ 3095625 w 4531948"/>
                    <a:gd name="connsiteY69" fmla="*/ 1666875 h 1676400"/>
                    <a:gd name="connsiteX70" fmla="*/ 3152775 w 4531948"/>
                    <a:gd name="connsiteY70" fmla="*/ 1609725 h 1676400"/>
                    <a:gd name="connsiteX71" fmla="*/ 3314700 w 4531948"/>
                    <a:gd name="connsiteY71" fmla="*/ 1581150 h 1676400"/>
                    <a:gd name="connsiteX72" fmla="*/ 3371850 w 4531948"/>
                    <a:gd name="connsiteY72" fmla="*/ 1543050 h 1676400"/>
                    <a:gd name="connsiteX73" fmla="*/ 3400425 w 4531948"/>
                    <a:gd name="connsiteY73" fmla="*/ 1524000 h 1676400"/>
                    <a:gd name="connsiteX74" fmla="*/ 3448050 w 4531948"/>
                    <a:gd name="connsiteY74" fmla="*/ 1514475 h 1676400"/>
                    <a:gd name="connsiteX75" fmla="*/ 3505200 w 4531948"/>
                    <a:gd name="connsiteY75" fmla="*/ 1495425 h 1676400"/>
                    <a:gd name="connsiteX76" fmla="*/ 3638550 w 4531948"/>
                    <a:gd name="connsiteY76" fmla="*/ 1504950 h 1676400"/>
                    <a:gd name="connsiteX77" fmla="*/ 3667125 w 4531948"/>
                    <a:gd name="connsiteY77" fmla="*/ 1524000 h 1676400"/>
                    <a:gd name="connsiteX78" fmla="*/ 3686175 w 4531948"/>
                    <a:gd name="connsiteY78" fmla="*/ 1552575 h 1676400"/>
                    <a:gd name="connsiteX79" fmla="*/ 3714750 w 4531948"/>
                    <a:gd name="connsiteY79" fmla="*/ 1609725 h 1676400"/>
                    <a:gd name="connsiteX80" fmla="*/ 3743325 w 4531948"/>
                    <a:gd name="connsiteY80" fmla="*/ 1619250 h 1676400"/>
                    <a:gd name="connsiteX81" fmla="*/ 3876675 w 4531948"/>
                    <a:gd name="connsiteY81" fmla="*/ 1609725 h 1676400"/>
                    <a:gd name="connsiteX82" fmla="*/ 3933825 w 4531948"/>
                    <a:gd name="connsiteY82" fmla="*/ 1571625 h 1676400"/>
                    <a:gd name="connsiteX83" fmla="*/ 3990975 w 4531948"/>
                    <a:gd name="connsiteY83" fmla="*/ 1552575 h 1676400"/>
                    <a:gd name="connsiteX84" fmla="*/ 4048125 w 4531948"/>
                    <a:gd name="connsiteY84" fmla="*/ 1514475 h 1676400"/>
                    <a:gd name="connsiteX85" fmla="*/ 4105275 w 4531948"/>
                    <a:gd name="connsiteY85" fmla="*/ 1495425 h 1676400"/>
                    <a:gd name="connsiteX86" fmla="*/ 4133850 w 4531948"/>
                    <a:gd name="connsiteY86" fmla="*/ 1485900 h 1676400"/>
                    <a:gd name="connsiteX87" fmla="*/ 4200525 w 4531948"/>
                    <a:gd name="connsiteY87" fmla="*/ 1457325 h 1676400"/>
                    <a:gd name="connsiteX88" fmla="*/ 4257675 w 4531948"/>
                    <a:gd name="connsiteY88" fmla="*/ 1419225 h 1676400"/>
                    <a:gd name="connsiteX89" fmla="*/ 4314825 w 4531948"/>
                    <a:gd name="connsiteY89" fmla="*/ 1390650 h 1676400"/>
                    <a:gd name="connsiteX90" fmla="*/ 4352925 w 4531948"/>
                    <a:gd name="connsiteY90" fmla="*/ 1333500 h 1676400"/>
                    <a:gd name="connsiteX91" fmla="*/ 4381500 w 4531948"/>
                    <a:gd name="connsiteY91" fmla="*/ 1295400 h 1676400"/>
                    <a:gd name="connsiteX92" fmla="*/ 4419600 w 4531948"/>
                    <a:gd name="connsiteY92" fmla="*/ 1228725 h 1676400"/>
                    <a:gd name="connsiteX93" fmla="*/ 4448175 w 4531948"/>
                    <a:gd name="connsiteY93" fmla="*/ 1209675 h 1676400"/>
                    <a:gd name="connsiteX94" fmla="*/ 4476750 w 4531948"/>
                    <a:gd name="connsiteY94" fmla="*/ 1152525 h 1676400"/>
                    <a:gd name="connsiteX95" fmla="*/ 4495800 w 4531948"/>
                    <a:gd name="connsiteY95" fmla="*/ 1123950 h 1676400"/>
                    <a:gd name="connsiteX96" fmla="*/ 4514850 w 4531948"/>
                    <a:gd name="connsiteY96" fmla="*/ 1057275 h 1676400"/>
                    <a:gd name="connsiteX97" fmla="*/ 4524375 w 4531948"/>
                    <a:gd name="connsiteY97" fmla="*/ 1028700 h 1676400"/>
                    <a:gd name="connsiteX98" fmla="*/ 4514850 w 4531948"/>
                    <a:gd name="connsiteY98" fmla="*/ 866775 h 1676400"/>
                    <a:gd name="connsiteX99" fmla="*/ 4457700 w 4531948"/>
                    <a:gd name="connsiteY99" fmla="*/ 828675 h 1676400"/>
                    <a:gd name="connsiteX100" fmla="*/ 4429125 w 4531948"/>
                    <a:gd name="connsiteY100" fmla="*/ 809625 h 1676400"/>
                    <a:gd name="connsiteX101" fmla="*/ 4400550 w 4531948"/>
                    <a:gd name="connsiteY101" fmla="*/ 790575 h 1676400"/>
                    <a:gd name="connsiteX102" fmla="*/ 4381500 w 4531948"/>
                    <a:gd name="connsiteY102" fmla="*/ 762000 h 1676400"/>
                    <a:gd name="connsiteX103" fmla="*/ 4352925 w 4531948"/>
                    <a:gd name="connsiteY103" fmla="*/ 714375 h 1676400"/>
                    <a:gd name="connsiteX104" fmla="*/ 4324350 w 4531948"/>
                    <a:gd name="connsiteY104" fmla="*/ 685800 h 1676400"/>
                    <a:gd name="connsiteX105" fmla="*/ 4276725 w 4531948"/>
                    <a:gd name="connsiteY105" fmla="*/ 619125 h 1676400"/>
                    <a:gd name="connsiteX106" fmla="*/ 4229100 w 4531948"/>
                    <a:gd name="connsiteY106" fmla="*/ 552450 h 1676400"/>
                    <a:gd name="connsiteX107" fmla="*/ 4191000 w 4531948"/>
                    <a:gd name="connsiteY107" fmla="*/ 457200 h 1676400"/>
                    <a:gd name="connsiteX108" fmla="*/ 4171950 w 4531948"/>
                    <a:gd name="connsiteY108" fmla="*/ 428625 h 1676400"/>
                    <a:gd name="connsiteX109" fmla="*/ 4143375 w 4531948"/>
                    <a:gd name="connsiteY109" fmla="*/ 371475 h 1676400"/>
                    <a:gd name="connsiteX110" fmla="*/ 4133850 w 4531948"/>
                    <a:gd name="connsiteY110" fmla="*/ 333375 h 1676400"/>
                    <a:gd name="connsiteX111" fmla="*/ 4124325 w 4531948"/>
                    <a:gd name="connsiteY111" fmla="*/ 285750 h 1676400"/>
                    <a:gd name="connsiteX112" fmla="*/ 4105275 w 4531948"/>
                    <a:gd name="connsiteY112" fmla="*/ 257175 h 1676400"/>
                    <a:gd name="connsiteX113" fmla="*/ 4095750 w 4531948"/>
                    <a:gd name="connsiteY113" fmla="*/ 228600 h 1676400"/>
                    <a:gd name="connsiteX114" fmla="*/ 4086225 w 4531948"/>
                    <a:gd name="connsiteY114" fmla="*/ 180975 h 1676400"/>
                    <a:gd name="connsiteX115" fmla="*/ 4076700 w 4531948"/>
                    <a:gd name="connsiteY115" fmla="*/ 123825 h 1676400"/>
                    <a:gd name="connsiteX116" fmla="*/ 4057650 w 4531948"/>
                    <a:gd name="connsiteY116"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152400 w 4531948"/>
                    <a:gd name="connsiteY12" fmla="*/ 866775 h 1676400"/>
                    <a:gd name="connsiteX13" fmla="*/ 323850 w 4531948"/>
                    <a:gd name="connsiteY13" fmla="*/ 876300 h 1676400"/>
                    <a:gd name="connsiteX14" fmla="*/ 390525 w 4531948"/>
                    <a:gd name="connsiteY14" fmla="*/ 933450 h 1676400"/>
                    <a:gd name="connsiteX15" fmla="*/ 495300 w 4531948"/>
                    <a:gd name="connsiteY15" fmla="*/ 1000125 h 1676400"/>
                    <a:gd name="connsiteX16" fmla="*/ 542925 w 4531948"/>
                    <a:gd name="connsiteY16" fmla="*/ 1057275 h 1676400"/>
                    <a:gd name="connsiteX17" fmla="*/ 581025 w 4531948"/>
                    <a:gd name="connsiteY17" fmla="*/ 1171575 h 1676400"/>
                    <a:gd name="connsiteX18" fmla="*/ 609600 w 4531948"/>
                    <a:gd name="connsiteY18" fmla="*/ 1228725 h 1676400"/>
                    <a:gd name="connsiteX19" fmla="*/ 628650 w 4531948"/>
                    <a:gd name="connsiteY19" fmla="*/ 1257300 h 1676400"/>
                    <a:gd name="connsiteX20" fmla="*/ 657225 w 4531948"/>
                    <a:gd name="connsiteY20" fmla="*/ 1333500 h 1676400"/>
                    <a:gd name="connsiteX21" fmla="*/ 666750 w 4531948"/>
                    <a:gd name="connsiteY21" fmla="*/ 1362075 h 1676400"/>
                    <a:gd name="connsiteX22" fmla="*/ 695325 w 4531948"/>
                    <a:gd name="connsiteY22" fmla="*/ 1400175 h 1676400"/>
                    <a:gd name="connsiteX23" fmla="*/ 742950 w 4531948"/>
                    <a:gd name="connsiteY23" fmla="*/ 1476375 h 1676400"/>
                    <a:gd name="connsiteX24" fmla="*/ 771525 w 4531948"/>
                    <a:gd name="connsiteY24" fmla="*/ 1514475 h 1676400"/>
                    <a:gd name="connsiteX25" fmla="*/ 857250 w 4531948"/>
                    <a:gd name="connsiteY25" fmla="*/ 1552575 h 1676400"/>
                    <a:gd name="connsiteX26" fmla="*/ 885825 w 4531948"/>
                    <a:gd name="connsiteY26" fmla="*/ 1562100 h 1676400"/>
                    <a:gd name="connsiteX27" fmla="*/ 914400 w 4531948"/>
                    <a:gd name="connsiteY27" fmla="*/ 1581150 h 1676400"/>
                    <a:gd name="connsiteX28" fmla="*/ 942975 w 4531948"/>
                    <a:gd name="connsiteY28" fmla="*/ 1571625 h 1676400"/>
                    <a:gd name="connsiteX29" fmla="*/ 971550 w 4531948"/>
                    <a:gd name="connsiteY29" fmla="*/ 1504950 h 1676400"/>
                    <a:gd name="connsiteX30" fmla="*/ 1028700 w 4531948"/>
                    <a:gd name="connsiteY30" fmla="*/ 1447800 h 1676400"/>
                    <a:gd name="connsiteX31" fmla="*/ 1066800 w 4531948"/>
                    <a:gd name="connsiteY31" fmla="*/ 1390650 h 1676400"/>
                    <a:gd name="connsiteX32" fmla="*/ 1095375 w 4531948"/>
                    <a:gd name="connsiteY32" fmla="*/ 1323975 h 1676400"/>
                    <a:gd name="connsiteX33" fmla="*/ 1114425 w 4531948"/>
                    <a:gd name="connsiteY33" fmla="*/ 1247775 h 1676400"/>
                    <a:gd name="connsiteX34" fmla="*/ 1143000 w 4531948"/>
                    <a:gd name="connsiteY34" fmla="*/ 1228725 h 1676400"/>
                    <a:gd name="connsiteX35" fmla="*/ 1190625 w 4531948"/>
                    <a:gd name="connsiteY35" fmla="*/ 1219200 h 1676400"/>
                    <a:gd name="connsiteX36" fmla="*/ 1276350 w 4531948"/>
                    <a:gd name="connsiteY36" fmla="*/ 1171575 h 1676400"/>
                    <a:gd name="connsiteX37" fmla="*/ 1295400 w 4531948"/>
                    <a:gd name="connsiteY37" fmla="*/ 1143000 h 1676400"/>
                    <a:gd name="connsiteX38" fmla="*/ 1333500 w 4531948"/>
                    <a:gd name="connsiteY38" fmla="*/ 1104900 h 1676400"/>
                    <a:gd name="connsiteX39" fmla="*/ 1352550 w 4531948"/>
                    <a:gd name="connsiteY39" fmla="*/ 1047750 h 1676400"/>
                    <a:gd name="connsiteX40" fmla="*/ 1371600 w 4531948"/>
                    <a:gd name="connsiteY40" fmla="*/ 1019175 h 1676400"/>
                    <a:gd name="connsiteX41" fmla="*/ 1409700 w 4531948"/>
                    <a:gd name="connsiteY41" fmla="*/ 962025 h 1676400"/>
                    <a:gd name="connsiteX42" fmla="*/ 1438275 w 4531948"/>
                    <a:gd name="connsiteY42" fmla="*/ 952500 h 1676400"/>
                    <a:gd name="connsiteX43" fmla="*/ 1466850 w 4531948"/>
                    <a:gd name="connsiteY43" fmla="*/ 923925 h 1676400"/>
                    <a:gd name="connsiteX44" fmla="*/ 1800225 w 4531948"/>
                    <a:gd name="connsiteY44" fmla="*/ 895350 h 1676400"/>
                    <a:gd name="connsiteX45" fmla="*/ 1885950 w 4531948"/>
                    <a:gd name="connsiteY45" fmla="*/ 914400 h 1676400"/>
                    <a:gd name="connsiteX46" fmla="*/ 1914525 w 4531948"/>
                    <a:gd name="connsiteY46" fmla="*/ 933450 h 1676400"/>
                    <a:gd name="connsiteX47" fmla="*/ 1943100 w 4531948"/>
                    <a:gd name="connsiteY47" fmla="*/ 1162050 h 1676400"/>
                    <a:gd name="connsiteX48" fmla="*/ 1952625 w 4531948"/>
                    <a:gd name="connsiteY48" fmla="*/ 1190625 h 1676400"/>
                    <a:gd name="connsiteX49" fmla="*/ 2066925 w 4531948"/>
                    <a:gd name="connsiteY49" fmla="*/ 1219200 h 1676400"/>
                    <a:gd name="connsiteX50" fmla="*/ 2114550 w 4531948"/>
                    <a:gd name="connsiteY50" fmla="*/ 1238250 h 1676400"/>
                    <a:gd name="connsiteX51" fmla="*/ 2466975 w 4531948"/>
                    <a:gd name="connsiteY51" fmla="*/ 1219200 h 1676400"/>
                    <a:gd name="connsiteX52" fmla="*/ 2505075 w 4531948"/>
                    <a:gd name="connsiteY52" fmla="*/ 1162050 h 1676400"/>
                    <a:gd name="connsiteX53" fmla="*/ 2562225 w 4531948"/>
                    <a:gd name="connsiteY53" fmla="*/ 1133475 h 1676400"/>
                    <a:gd name="connsiteX54" fmla="*/ 2590800 w 4531948"/>
                    <a:gd name="connsiteY54" fmla="*/ 1114425 h 1676400"/>
                    <a:gd name="connsiteX55" fmla="*/ 2686050 w 4531948"/>
                    <a:gd name="connsiteY55" fmla="*/ 1085850 h 1676400"/>
                    <a:gd name="connsiteX56" fmla="*/ 2733675 w 4531948"/>
                    <a:gd name="connsiteY56" fmla="*/ 1133475 h 1676400"/>
                    <a:gd name="connsiteX57" fmla="*/ 2762250 w 4531948"/>
                    <a:gd name="connsiteY57" fmla="*/ 1152525 h 1676400"/>
                    <a:gd name="connsiteX58" fmla="*/ 2771775 w 4531948"/>
                    <a:gd name="connsiteY58" fmla="*/ 1181100 h 1676400"/>
                    <a:gd name="connsiteX59" fmla="*/ 2743200 w 4531948"/>
                    <a:gd name="connsiteY59" fmla="*/ 1285875 h 1676400"/>
                    <a:gd name="connsiteX60" fmla="*/ 2724150 w 4531948"/>
                    <a:gd name="connsiteY60" fmla="*/ 1314450 h 1676400"/>
                    <a:gd name="connsiteX61" fmla="*/ 2705100 w 4531948"/>
                    <a:gd name="connsiteY61" fmla="*/ 1381125 h 1676400"/>
                    <a:gd name="connsiteX62" fmla="*/ 2714625 w 4531948"/>
                    <a:gd name="connsiteY62" fmla="*/ 1514475 h 1676400"/>
                    <a:gd name="connsiteX63" fmla="*/ 2800350 w 4531948"/>
                    <a:gd name="connsiteY63" fmla="*/ 1600200 h 1676400"/>
                    <a:gd name="connsiteX64" fmla="*/ 2838450 w 4531948"/>
                    <a:gd name="connsiteY64" fmla="*/ 1628775 h 1676400"/>
                    <a:gd name="connsiteX65" fmla="*/ 2895600 w 4531948"/>
                    <a:gd name="connsiteY65" fmla="*/ 1638300 h 1676400"/>
                    <a:gd name="connsiteX66" fmla="*/ 2971800 w 4531948"/>
                    <a:gd name="connsiteY66" fmla="*/ 1657350 h 1676400"/>
                    <a:gd name="connsiteX67" fmla="*/ 3048000 w 4531948"/>
                    <a:gd name="connsiteY67" fmla="*/ 1676400 h 1676400"/>
                    <a:gd name="connsiteX68" fmla="*/ 3095625 w 4531948"/>
                    <a:gd name="connsiteY68" fmla="*/ 1666875 h 1676400"/>
                    <a:gd name="connsiteX69" fmla="*/ 3152775 w 4531948"/>
                    <a:gd name="connsiteY69" fmla="*/ 1609725 h 1676400"/>
                    <a:gd name="connsiteX70" fmla="*/ 3314700 w 4531948"/>
                    <a:gd name="connsiteY70" fmla="*/ 1581150 h 1676400"/>
                    <a:gd name="connsiteX71" fmla="*/ 3371850 w 4531948"/>
                    <a:gd name="connsiteY71" fmla="*/ 1543050 h 1676400"/>
                    <a:gd name="connsiteX72" fmla="*/ 3400425 w 4531948"/>
                    <a:gd name="connsiteY72" fmla="*/ 1524000 h 1676400"/>
                    <a:gd name="connsiteX73" fmla="*/ 3448050 w 4531948"/>
                    <a:gd name="connsiteY73" fmla="*/ 1514475 h 1676400"/>
                    <a:gd name="connsiteX74" fmla="*/ 3505200 w 4531948"/>
                    <a:gd name="connsiteY74" fmla="*/ 1495425 h 1676400"/>
                    <a:gd name="connsiteX75" fmla="*/ 3638550 w 4531948"/>
                    <a:gd name="connsiteY75" fmla="*/ 1504950 h 1676400"/>
                    <a:gd name="connsiteX76" fmla="*/ 3667125 w 4531948"/>
                    <a:gd name="connsiteY76" fmla="*/ 1524000 h 1676400"/>
                    <a:gd name="connsiteX77" fmla="*/ 3686175 w 4531948"/>
                    <a:gd name="connsiteY77" fmla="*/ 1552575 h 1676400"/>
                    <a:gd name="connsiteX78" fmla="*/ 3714750 w 4531948"/>
                    <a:gd name="connsiteY78" fmla="*/ 1609725 h 1676400"/>
                    <a:gd name="connsiteX79" fmla="*/ 3743325 w 4531948"/>
                    <a:gd name="connsiteY79" fmla="*/ 1619250 h 1676400"/>
                    <a:gd name="connsiteX80" fmla="*/ 3876675 w 4531948"/>
                    <a:gd name="connsiteY80" fmla="*/ 1609725 h 1676400"/>
                    <a:gd name="connsiteX81" fmla="*/ 3933825 w 4531948"/>
                    <a:gd name="connsiteY81" fmla="*/ 1571625 h 1676400"/>
                    <a:gd name="connsiteX82" fmla="*/ 3990975 w 4531948"/>
                    <a:gd name="connsiteY82" fmla="*/ 1552575 h 1676400"/>
                    <a:gd name="connsiteX83" fmla="*/ 4048125 w 4531948"/>
                    <a:gd name="connsiteY83" fmla="*/ 1514475 h 1676400"/>
                    <a:gd name="connsiteX84" fmla="*/ 4105275 w 4531948"/>
                    <a:gd name="connsiteY84" fmla="*/ 1495425 h 1676400"/>
                    <a:gd name="connsiteX85" fmla="*/ 4133850 w 4531948"/>
                    <a:gd name="connsiteY85" fmla="*/ 1485900 h 1676400"/>
                    <a:gd name="connsiteX86" fmla="*/ 4200525 w 4531948"/>
                    <a:gd name="connsiteY86" fmla="*/ 1457325 h 1676400"/>
                    <a:gd name="connsiteX87" fmla="*/ 4257675 w 4531948"/>
                    <a:gd name="connsiteY87" fmla="*/ 1419225 h 1676400"/>
                    <a:gd name="connsiteX88" fmla="*/ 4314825 w 4531948"/>
                    <a:gd name="connsiteY88" fmla="*/ 1390650 h 1676400"/>
                    <a:gd name="connsiteX89" fmla="*/ 4352925 w 4531948"/>
                    <a:gd name="connsiteY89" fmla="*/ 1333500 h 1676400"/>
                    <a:gd name="connsiteX90" fmla="*/ 4381500 w 4531948"/>
                    <a:gd name="connsiteY90" fmla="*/ 1295400 h 1676400"/>
                    <a:gd name="connsiteX91" fmla="*/ 4419600 w 4531948"/>
                    <a:gd name="connsiteY91" fmla="*/ 1228725 h 1676400"/>
                    <a:gd name="connsiteX92" fmla="*/ 4448175 w 4531948"/>
                    <a:gd name="connsiteY92" fmla="*/ 1209675 h 1676400"/>
                    <a:gd name="connsiteX93" fmla="*/ 4476750 w 4531948"/>
                    <a:gd name="connsiteY93" fmla="*/ 1152525 h 1676400"/>
                    <a:gd name="connsiteX94" fmla="*/ 4495800 w 4531948"/>
                    <a:gd name="connsiteY94" fmla="*/ 1123950 h 1676400"/>
                    <a:gd name="connsiteX95" fmla="*/ 4514850 w 4531948"/>
                    <a:gd name="connsiteY95" fmla="*/ 1057275 h 1676400"/>
                    <a:gd name="connsiteX96" fmla="*/ 4524375 w 4531948"/>
                    <a:gd name="connsiteY96" fmla="*/ 1028700 h 1676400"/>
                    <a:gd name="connsiteX97" fmla="*/ 4514850 w 4531948"/>
                    <a:gd name="connsiteY97" fmla="*/ 866775 h 1676400"/>
                    <a:gd name="connsiteX98" fmla="*/ 4457700 w 4531948"/>
                    <a:gd name="connsiteY98" fmla="*/ 828675 h 1676400"/>
                    <a:gd name="connsiteX99" fmla="*/ 4429125 w 4531948"/>
                    <a:gd name="connsiteY99" fmla="*/ 809625 h 1676400"/>
                    <a:gd name="connsiteX100" fmla="*/ 4400550 w 4531948"/>
                    <a:gd name="connsiteY100" fmla="*/ 790575 h 1676400"/>
                    <a:gd name="connsiteX101" fmla="*/ 4381500 w 4531948"/>
                    <a:gd name="connsiteY101" fmla="*/ 762000 h 1676400"/>
                    <a:gd name="connsiteX102" fmla="*/ 4352925 w 4531948"/>
                    <a:gd name="connsiteY102" fmla="*/ 714375 h 1676400"/>
                    <a:gd name="connsiteX103" fmla="*/ 4324350 w 4531948"/>
                    <a:gd name="connsiteY103" fmla="*/ 685800 h 1676400"/>
                    <a:gd name="connsiteX104" fmla="*/ 4276725 w 4531948"/>
                    <a:gd name="connsiteY104" fmla="*/ 619125 h 1676400"/>
                    <a:gd name="connsiteX105" fmla="*/ 4229100 w 4531948"/>
                    <a:gd name="connsiteY105" fmla="*/ 552450 h 1676400"/>
                    <a:gd name="connsiteX106" fmla="*/ 4191000 w 4531948"/>
                    <a:gd name="connsiteY106" fmla="*/ 457200 h 1676400"/>
                    <a:gd name="connsiteX107" fmla="*/ 4171950 w 4531948"/>
                    <a:gd name="connsiteY107" fmla="*/ 428625 h 1676400"/>
                    <a:gd name="connsiteX108" fmla="*/ 4143375 w 4531948"/>
                    <a:gd name="connsiteY108" fmla="*/ 371475 h 1676400"/>
                    <a:gd name="connsiteX109" fmla="*/ 4133850 w 4531948"/>
                    <a:gd name="connsiteY109" fmla="*/ 333375 h 1676400"/>
                    <a:gd name="connsiteX110" fmla="*/ 4124325 w 4531948"/>
                    <a:gd name="connsiteY110" fmla="*/ 285750 h 1676400"/>
                    <a:gd name="connsiteX111" fmla="*/ 4105275 w 4531948"/>
                    <a:gd name="connsiteY111" fmla="*/ 257175 h 1676400"/>
                    <a:gd name="connsiteX112" fmla="*/ 4095750 w 4531948"/>
                    <a:gd name="connsiteY112" fmla="*/ 228600 h 1676400"/>
                    <a:gd name="connsiteX113" fmla="*/ 4086225 w 4531948"/>
                    <a:gd name="connsiteY113" fmla="*/ 180975 h 1676400"/>
                    <a:gd name="connsiteX114" fmla="*/ 4076700 w 4531948"/>
                    <a:gd name="connsiteY114" fmla="*/ 123825 h 1676400"/>
                    <a:gd name="connsiteX115" fmla="*/ 4057650 w 4531948"/>
                    <a:gd name="connsiteY115"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323850 w 4531948"/>
                    <a:gd name="connsiteY13" fmla="*/ 876300 h 1676400"/>
                    <a:gd name="connsiteX14" fmla="*/ 390525 w 4531948"/>
                    <a:gd name="connsiteY14" fmla="*/ 933450 h 1676400"/>
                    <a:gd name="connsiteX15" fmla="*/ 495300 w 4531948"/>
                    <a:gd name="connsiteY15" fmla="*/ 1000125 h 1676400"/>
                    <a:gd name="connsiteX16" fmla="*/ 542925 w 4531948"/>
                    <a:gd name="connsiteY16" fmla="*/ 1057275 h 1676400"/>
                    <a:gd name="connsiteX17" fmla="*/ 581025 w 4531948"/>
                    <a:gd name="connsiteY17" fmla="*/ 1171575 h 1676400"/>
                    <a:gd name="connsiteX18" fmla="*/ 609600 w 4531948"/>
                    <a:gd name="connsiteY18" fmla="*/ 1228725 h 1676400"/>
                    <a:gd name="connsiteX19" fmla="*/ 628650 w 4531948"/>
                    <a:gd name="connsiteY19" fmla="*/ 1257300 h 1676400"/>
                    <a:gd name="connsiteX20" fmla="*/ 657225 w 4531948"/>
                    <a:gd name="connsiteY20" fmla="*/ 1333500 h 1676400"/>
                    <a:gd name="connsiteX21" fmla="*/ 666750 w 4531948"/>
                    <a:gd name="connsiteY21" fmla="*/ 1362075 h 1676400"/>
                    <a:gd name="connsiteX22" fmla="*/ 695325 w 4531948"/>
                    <a:gd name="connsiteY22" fmla="*/ 1400175 h 1676400"/>
                    <a:gd name="connsiteX23" fmla="*/ 742950 w 4531948"/>
                    <a:gd name="connsiteY23" fmla="*/ 1476375 h 1676400"/>
                    <a:gd name="connsiteX24" fmla="*/ 771525 w 4531948"/>
                    <a:gd name="connsiteY24" fmla="*/ 1514475 h 1676400"/>
                    <a:gd name="connsiteX25" fmla="*/ 857250 w 4531948"/>
                    <a:gd name="connsiteY25" fmla="*/ 1552575 h 1676400"/>
                    <a:gd name="connsiteX26" fmla="*/ 885825 w 4531948"/>
                    <a:gd name="connsiteY26" fmla="*/ 1562100 h 1676400"/>
                    <a:gd name="connsiteX27" fmla="*/ 914400 w 4531948"/>
                    <a:gd name="connsiteY27" fmla="*/ 1581150 h 1676400"/>
                    <a:gd name="connsiteX28" fmla="*/ 942975 w 4531948"/>
                    <a:gd name="connsiteY28" fmla="*/ 1571625 h 1676400"/>
                    <a:gd name="connsiteX29" fmla="*/ 971550 w 4531948"/>
                    <a:gd name="connsiteY29" fmla="*/ 1504950 h 1676400"/>
                    <a:gd name="connsiteX30" fmla="*/ 1028700 w 4531948"/>
                    <a:gd name="connsiteY30" fmla="*/ 1447800 h 1676400"/>
                    <a:gd name="connsiteX31" fmla="*/ 1066800 w 4531948"/>
                    <a:gd name="connsiteY31" fmla="*/ 1390650 h 1676400"/>
                    <a:gd name="connsiteX32" fmla="*/ 1095375 w 4531948"/>
                    <a:gd name="connsiteY32" fmla="*/ 1323975 h 1676400"/>
                    <a:gd name="connsiteX33" fmla="*/ 1114425 w 4531948"/>
                    <a:gd name="connsiteY33" fmla="*/ 1247775 h 1676400"/>
                    <a:gd name="connsiteX34" fmla="*/ 1143000 w 4531948"/>
                    <a:gd name="connsiteY34" fmla="*/ 1228725 h 1676400"/>
                    <a:gd name="connsiteX35" fmla="*/ 1190625 w 4531948"/>
                    <a:gd name="connsiteY35" fmla="*/ 1219200 h 1676400"/>
                    <a:gd name="connsiteX36" fmla="*/ 1276350 w 4531948"/>
                    <a:gd name="connsiteY36" fmla="*/ 1171575 h 1676400"/>
                    <a:gd name="connsiteX37" fmla="*/ 1295400 w 4531948"/>
                    <a:gd name="connsiteY37" fmla="*/ 1143000 h 1676400"/>
                    <a:gd name="connsiteX38" fmla="*/ 1333500 w 4531948"/>
                    <a:gd name="connsiteY38" fmla="*/ 1104900 h 1676400"/>
                    <a:gd name="connsiteX39" fmla="*/ 1352550 w 4531948"/>
                    <a:gd name="connsiteY39" fmla="*/ 1047750 h 1676400"/>
                    <a:gd name="connsiteX40" fmla="*/ 1371600 w 4531948"/>
                    <a:gd name="connsiteY40" fmla="*/ 1019175 h 1676400"/>
                    <a:gd name="connsiteX41" fmla="*/ 1409700 w 4531948"/>
                    <a:gd name="connsiteY41" fmla="*/ 962025 h 1676400"/>
                    <a:gd name="connsiteX42" fmla="*/ 1438275 w 4531948"/>
                    <a:gd name="connsiteY42" fmla="*/ 952500 h 1676400"/>
                    <a:gd name="connsiteX43" fmla="*/ 1466850 w 4531948"/>
                    <a:gd name="connsiteY43" fmla="*/ 923925 h 1676400"/>
                    <a:gd name="connsiteX44" fmla="*/ 1800225 w 4531948"/>
                    <a:gd name="connsiteY44" fmla="*/ 895350 h 1676400"/>
                    <a:gd name="connsiteX45" fmla="*/ 1885950 w 4531948"/>
                    <a:gd name="connsiteY45" fmla="*/ 914400 h 1676400"/>
                    <a:gd name="connsiteX46" fmla="*/ 1914525 w 4531948"/>
                    <a:gd name="connsiteY46" fmla="*/ 933450 h 1676400"/>
                    <a:gd name="connsiteX47" fmla="*/ 1943100 w 4531948"/>
                    <a:gd name="connsiteY47" fmla="*/ 1162050 h 1676400"/>
                    <a:gd name="connsiteX48" fmla="*/ 1952625 w 4531948"/>
                    <a:gd name="connsiteY48" fmla="*/ 1190625 h 1676400"/>
                    <a:gd name="connsiteX49" fmla="*/ 2066925 w 4531948"/>
                    <a:gd name="connsiteY49" fmla="*/ 1219200 h 1676400"/>
                    <a:gd name="connsiteX50" fmla="*/ 2114550 w 4531948"/>
                    <a:gd name="connsiteY50" fmla="*/ 1238250 h 1676400"/>
                    <a:gd name="connsiteX51" fmla="*/ 2466975 w 4531948"/>
                    <a:gd name="connsiteY51" fmla="*/ 1219200 h 1676400"/>
                    <a:gd name="connsiteX52" fmla="*/ 2505075 w 4531948"/>
                    <a:gd name="connsiteY52" fmla="*/ 1162050 h 1676400"/>
                    <a:gd name="connsiteX53" fmla="*/ 2562225 w 4531948"/>
                    <a:gd name="connsiteY53" fmla="*/ 1133475 h 1676400"/>
                    <a:gd name="connsiteX54" fmla="*/ 2590800 w 4531948"/>
                    <a:gd name="connsiteY54" fmla="*/ 1114425 h 1676400"/>
                    <a:gd name="connsiteX55" fmla="*/ 2686050 w 4531948"/>
                    <a:gd name="connsiteY55" fmla="*/ 1085850 h 1676400"/>
                    <a:gd name="connsiteX56" fmla="*/ 2733675 w 4531948"/>
                    <a:gd name="connsiteY56" fmla="*/ 1133475 h 1676400"/>
                    <a:gd name="connsiteX57" fmla="*/ 2762250 w 4531948"/>
                    <a:gd name="connsiteY57" fmla="*/ 1152525 h 1676400"/>
                    <a:gd name="connsiteX58" fmla="*/ 2771775 w 4531948"/>
                    <a:gd name="connsiteY58" fmla="*/ 1181100 h 1676400"/>
                    <a:gd name="connsiteX59" fmla="*/ 2743200 w 4531948"/>
                    <a:gd name="connsiteY59" fmla="*/ 1285875 h 1676400"/>
                    <a:gd name="connsiteX60" fmla="*/ 2724150 w 4531948"/>
                    <a:gd name="connsiteY60" fmla="*/ 1314450 h 1676400"/>
                    <a:gd name="connsiteX61" fmla="*/ 2705100 w 4531948"/>
                    <a:gd name="connsiteY61" fmla="*/ 1381125 h 1676400"/>
                    <a:gd name="connsiteX62" fmla="*/ 2714625 w 4531948"/>
                    <a:gd name="connsiteY62" fmla="*/ 1514475 h 1676400"/>
                    <a:gd name="connsiteX63" fmla="*/ 2800350 w 4531948"/>
                    <a:gd name="connsiteY63" fmla="*/ 1600200 h 1676400"/>
                    <a:gd name="connsiteX64" fmla="*/ 2838450 w 4531948"/>
                    <a:gd name="connsiteY64" fmla="*/ 1628775 h 1676400"/>
                    <a:gd name="connsiteX65" fmla="*/ 2895600 w 4531948"/>
                    <a:gd name="connsiteY65" fmla="*/ 1638300 h 1676400"/>
                    <a:gd name="connsiteX66" fmla="*/ 2971800 w 4531948"/>
                    <a:gd name="connsiteY66" fmla="*/ 1657350 h 1676400"/>
                    <a:gd name="connsiteX67" fmla="*/ 3048000 w 4531948"/>
                    <a:gd name="connsiteY67" fmla="*/ 1676400 h 1676400"/>
                    <a:gd name="connsiteX68" fmla="*/ 3095625 w 4531948"/>
                    <a:gd name="connsiteY68" fmla="*/ 1666875 h 1676400"/>
                    <a:gd name="connsiteX69" fmla="*/ 3152775 w 4531948"/>
                    <a:gd name="connsiteY69" fmla="*/ 1609725 h 1676400"/>
                    <a:gd name="connsiteX70" fmla="*/ 3314700 w 4531948"/>
                    <a:gd name="connsiteY70" fmla="*/ 1581150 h 1676400"/>
                    <a:gd name="connsiteX71" fmla="*/ 3371850 w 4531948"/>
                    <a:gd name="connsiteY71" fmla="*/ 1543050 h 1676400"/>
                    <a:gd name="connsiteX72" fmla="*/ 3400425 w 4531948"/>
                    <a:gd name="connsiteY72" fmla="*/ 1524000 h 1676400"/>
                    <a:gd name="connsiteX73" fmla="*/ 3448050 w 4531948"/>
                    <a:gd name="connsiteY73" fmla="*/ 1514475 h 1676400"/>
                    <a:gd name="connsiteX74" fmla="*/ 3505200 w 4531948"/>
                    <a:gd name="connsiteY74" fmla="*/ 1495425 h 1676400"/>
                    <a:gd name="connsiteX75" fmla="*/ 3638550 w 4531948"/>
                    <a:gd name="connsiteY75" fmla="*/ 1504950 h 1676400"/>
                    <a:gd name="connsiteX76" fmla="*/ 3667125 w 4531948"/>
                    <a:gd name="connsiteY76" fmla="*/ 1524000 h 1676400"/>
                    <a:gd name="connsiteX77" fmla="*/ 3686175 w 4531948"/>
                    <a:gd name="connsiteY77" fmla="*/ 1552575 h 1676400"/>
                    <a:gd name="connsiteX78" fmla="*/ 3714750 w 4531948"/>
                    <a:gd name="connsiteY78" fmla="*/ 1609725 h 1676400"/>
                    <a:gd name="connsiteX79" fmla="*/ 3743325 w 4531948"/>
                    <a:gd name="connsiteY79" fmla="*/ 1619250 h 1676400"/>
                    <a:gd name="connsiteX80" fmla="*/ 3876675 w 4531948"/>
                    <a:gd name="connsiteY80" fmla="*/ 1609725 h 1676400"/>
                    <a:gd name="connsiteX81" fmla="*/ 3933825 w 4531948"/>
                    <a:gd name="connsiteY81" fmla="*/ 1571625 h 1676400"/>
                    <a:gd name="connsiteX82" fmla="*/ 3990975 w 4531948"/>
                    <a:gd name="connsiteY82" fmla="*/ 1552575 h 1676400"/>
                    <a:gd name="connsiteX83" fmla="*/ 4048125 w 4531948"/>
                    <a:gd name="connsiteY83" fmla="*/ 1514475 h 1676400"/>
                    <a:gd name="connsiteX84" fmla="*/ 4105275 w 4531948"/>
                    <a:gd name="connsiteY84" fmla="*/ 1495425 h 1676400"/>
                    <a:gd name="connsiteX85" fmla="*/ 4133850 w 4531948"/>
                    <a:gd name="connsiteY85" fmla="*/ 1485900 h 1676400"/>
                    <a:gd name="connsiteX86" fmla="*/ 4200525 w 4531948"/>
                    <a:gd name="connsiteY86" fmla="*/ 1457325 h 1676400"/>
                    <a:gd name="connsiteX87" fmla="*/ 4257675 w 4531948"/>
                    <a:gd name="connsiteY87" fmla="*/ 1419225 h 1676400"/>
                    <a:gd name="connsiteX88" fmla="*/ 4314825 w 4531948"/>
                    <a:gd name="connsiteY88" fmla="*/ 1390650 h 1676400"/>
                    <a:gd name="connsiteX89" fmla="*/ 4352925 w 4531948"/>
                    <a:gd name="connsiteY89" fmla="*/ 1333500 h 1676400"/>
                    <a:gd name="connsiteX90" fmla="*/ 4381500 w 4531948"/>
                    <a:gd name="connsiteY90" fmla="*/ 1295400 h 1676400"/>
                    <a:gd name="connsiteX91" fmla="*/ 4419600 w 4531948"/>
                    <a:gd name="connsiteY91" fmla="*/ 1228725 h 1676400"/>
                    <a:gd name="connsiteX92" fmla="*/ 4448175 w 4531948"/>
                    <a:gd name="connsiteY92" fmla="*/ 1209675 h 1676400"/>
                    <a:gd name="connsiteX93" fmla="*/ 4476750 w 4531948"/>
                    <a:gd name="connsiteY93" fmla="*/ 1152525 h 1676400"/>
                    <a:gd name="connsiteX94" fmla="*/ 4495800 w 4531948"/>
                    <a:gd name="connsiteY94" fmla="*/ 1123950 h 1676400"/>
                    <a:gd name="connsiteX95" fmla="*/ 4514850 w 4531948"/>
                    <a:gd name="connsiteY95" fmla="*/ 1057275 h 1676400"/>
                    <a:gd name="connsiteX96" fmla="*/ 4524375 w 4531948"/>
                    <a:gd name="connsiteY96" fmla="*/ 1028700 h 1676400"/>
                    <a:gd name="connsiteX97" fmla="*/ 4514850 w 4531948"/>
                    <a:gd name="connsiteY97" fmla="*/ 866775 h 1676400"/>
                    <a:gd name="connsiteX98" fmla="*/ 4457700 w 4531948"/>
                    <a:gd name="connsiteY98" fmla="*/ 828675 h 1676400"/>
                    <a:gd name="connsiteX99" fmla="*/ 4429125 w 4531948"/>
                    <a:gd name="connsiteY99" fmla="*/ 809625 h 1676400"/>
                    <a:gd name="connsiteX100" fmla="*/ 4400550 w 4531948"/>
                    <a:gd name="connsiteY100" fmla="*/ 790575 h 1676400"/>
                    <a:gd name="connsiteX101" fmla="*/ 4381500 w 4531948"/>
                    <a:gd name="connsiteY101" fmla="*/ 762000 h 1676400"/>
                    <a:gd name="connsiteX102" fmla="*/ 4352925 w 4531948"/>
                    <a:gd name="connsiteY102" fmla="*/ 714375 h 1676400"/>
                    <a:gd name="connsiteX103" fmla="*/ 4324350 w 4531948"/>
                    <a:gd name="connsiteY103" fmla="*/ 685800 h 1676400"/>
                    <a:gd name="connsiteX104" fmla="*/ 4276725 w 4531948"/>
                    <a:gd name="connsiteY104" fmla="*/ 619125 h 1676400"/>
                    <a:gd name="connsiteX105" fmla="*/ 4229100 w 4531948"/>
                    <a:gd name="connsiteY105" fmla="*/ 552450 h 1676400"/>
                    <a:gd name="connsiteX106" fmla="*/ 4191000 w 4531948"/>
                    <a:gd name="connsiteY106" fmla="*/ 457200 h 1676400"/>
                    <a:gd name="connsiteX107" fmla="*/ 4171950 w 4531948"/>
                    <a:gd name="connsiteY107" fmla="*/ 428625 h 1676400"/>
                    <a:gd name="connsiteX108" fmla="*/ 4143375 w 4531948"/>
                    <a:gd name="connsiteY108" fmla="*/ 371475 h 1676400"/>
                    <a:gd name="connsiteX109" fmla="*/ 4133850 w 4531948"/>
                    <a:gd name="connsiteY109" fmla="*/ 333375 h 1676400"/>
                    <a:gd name="connsiteX110" fmla="*/ 4124325 w 4531948"/>
                    <a:gd name="connsiteY110" fmla="*/ 285750 h 1676400"/>
                    <a:gd name="connsiteX111" fmla="*/ 4105275 w 4531948"/>
                    <a:gd name="connsiteY111" fmla="*/ 257175 h 1676400"/>
                    <a:gd name="connsiteX112" fmla="*/ 4095750 w 4531948"/>
                    <a:gd name="connsiteY112" fmla="*/ 228600 h 1676400"/>
                    <a:gd name="connsiteX113" fmla="*/ 4086225 w 4531948"/>
                    <a:gd name="connsiteY113" fmla="*/ 180975 h 1676400"/>
                    <a:gd name="connsiteX114" fmla="*/ 4076700 w 4531948"/>
                    <a:gd name="connsiteY114" fmla="*/ 123825 h 1676400"/>
                    <a:gd name="connsiteX115" fmla="*/ 4057650 w 4531948"/>
                    <a:gd name="connsiteY115"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384853 w 4531948"/>
                    <a:gd name="connsiteY13" fmla="*/ 817737 h 1676400"/>
                    <a:gd name="connsiteX14" fmla="*/ 390525 w 4531948"/>
                    <a:gd name="connsiteY14" fmla="*/ 933450 h 1676400"/>
                    <a:gd name="connsiteX15" fmla="*/ 495300 w 4531948"/>
                    <a:gd name="connsiteY15" fmla="*/ 1000125 h 1676400"/>
                    <a:gd name="connsiteX16" fmla="*/ 542925 w 4531948"/>
                    <a:gd name="connsiteY16" fmla="*/ 1057275 h 1676400"/>
                    <a:gd name="connsiteX17" fmla="*/ 581025 w 4531948"/>
                    <a:gd name="connsiteY17" fmla="*/ 1171575 h 1676400"/>
                    <a:gd name="connsiteX18" fmla="*/ 609600 w 4531948"/>
                    <a:gd name="connsiteY18" fmla="*/ 1228725 h 1676400"/>
                    <a:gd name="connsiteX19" fmla="*/ 628650 w 4531948"/>
                    <a:gd name="connsiteY19" fmla="*/ 1257300 h 1676400"/>
                    <a:gd name="connsiteX20" fmla="*/ 657225 w 4531948"/>
                    <a:gd name="connsiteY20" fmla="*/ 1333500 h 1676400"/>
                    <a:gd name="connsiteX21" fmla="*/ 666750 w 4531948"/>
                    <a:gd name="connsiteY21" fmla="*/ 1362075 h 1676400"/>
                    <a:gd name="connsiteX22" fmla="*/ 695325 w 4531948"/>
                    <a:gd name="connsiteY22" fmla="*/ 1400175 h 1676400"/>
                    <a:gd name="connsiteX23" fmla="*/ 742950 w 4531948"/>
                    <a:gd name="connsiteY23" fmla="*/ 1476375 h 1676400"/>
                    <a:gd name="connsiteX24" fmla="*/ 771525 w 4531948"/>
                    <a:gd name="connsiteY24" fmla="*/ 1514475 h 1676400"/>
                    <a:gd name="connsiteX25" fmla="*/ 857250 w 4531948"/>
                    <a:gd name="connsiteY25" fmla="*/ 1552575 h 1676400"/>
                    <a:gd name="connsiteX26" fmla="*/ 885825 w 4531948"/>
                    <a:gd name="connsiteY26" fmla="*/ 1562100 h 1676400"/>
                    <a:gd name="connsiteX27" fmla="*/ 914400 w 4531948"/>
                    <a:gd name="connsiteY27" fmla="*/ 1581150 h 1676400"/>
                    <a:gd name="connsiteX28" fmla="*/ 942975 w 4531948"/>
                    <a:gd name="connsiteY28" fmla="*/ 1571625 h 1676400"/>
                    <a:gd name="connsiteX29" fmla="*/ 971550 w 4531948"/>
                    <a:gd name="connsiteY29" fmla="*/ 1504950 h 1676400"/>
                    <a:gd name="connsiteX30" fmla="*/ 1028700 w 4531948"/>
                    <a:gd name="connsiteY30" fmla="*/ 1447800 h 1676400"/>
                    <a:gd name="connsiteX31" fmla="*/ 1066800 w 4531948"/>
                    <a:gd name="connsiteY31" fmla="*/ 1390650 h 1676400"/>
                    <a:gd name="connsiteX32" fmla="*/ 1095375 w 4531948"/>
                    <a:gd name="connsiteY32" fmla="*/ 1323975 h 1676400"/>
                    <a:gd name="connsiteX33" fmla="*/ 1114425 w 4531948"/>
                    <a:gd name="connsiteY33" fmla="*/ 1247775 h 1676400"/>
                    <a:gd name="connsiteX34" fmla="*/ 1143000 w 4531948"/>
                    <a:gd name="connsiteY34" fmla="*/ 1228725 h 1676400"/>
                    <a:gd name="connsiteX35" fmla="*/ 1190625 w 4531948"/>
                    <a:gd name="connsiteY35" fmla="*/ 1219200 h 1676400"/>
                    <a:gd name="connsiteX36" fmla="*/ 1276350 w 4531948"/>
                    <a:gd name="connsiteY36" fmla="*/ 1171575 h 1676400"/>
                    <a:gd name="connsiteX37" fmla="*/ 1295400 w 4531948"/>
                    <a:gd name="connsiteY37" fmla="*/ 1143000 h 1676400"/>
                    <a:gd name="connsiteX38" fmla="*/ 1333500 w 4531948"/>
                    <a:gd name="connsiteY38" fmla="*/ 1104900 h 1676400"/>
                    <a:gd name="connsiteX39" fmla="*/ 1352550 w 4531948"/>
                    <a:gd name="connsiteY39" fmla="*/ 1047750 h 1676400"/>
                    <a:gd name="connsiteX40" fmla="*/ 1371600 w 4531948"/>
                    <a:gd name="connsiteY40" fmla="*/ 1019175 h 1676400"/>
                    <a:gd name="connsiteX41" fmla="*/ 1409700 w 4531948"/>
                    <a:gd name="connsiteY41" fmla="*/ 962025 h 1676400"/>
                    <a:gd name="connsiteX42" fmla="*/ 1438275 w 4531948"/>
                    <a:gd name="connsiteY42" fmla="*/ 952500 h 1676400"/>
                    <a:gd name="connsiteX43" fmla="*/ 1466850 w 4531948"/>
                    <a:gd name="connsiteY43" fmla="*/ 923925 h 1676400"/>
                    <a:gd name="connsiteX44" fmla="*/ 1800225 w 4531948"/>
                    <a:gd name="connsiteY44" fmla="*/ 895350 h 1676400"/>
                    <a:gd name="connsiteX45" fmla="*/ 1885950 w 4531948"/>
                    <a:gd name="connsiteY45" fmla="*/ 914400 h 1676400"/>
                    <a:gd name="connsiteX46" fmla="*/ 1914525 w 4531948"/>
                    <a:gd name="connsiteY46" fmla="*/ 933450 h 1676400"/>
                    <a:gd name="connsiteX47" fmla="*/ 1943100 w 4531948"/>
                    <a:gd name="connsiteY47" fmla="*/ 1162050 h 1676400"/>
                    <a:gd name="connsiteX48" fmla="*/ 1952625 w 4531948"/>
                    <a:gd name="connsiteY48" fmla="*/ 1190625 h 1676400"/>
                    <a:gd name="connsiteX49" fmla="*/ 2066925 w 4531948"/>
                    <a:gd name="connsiteY49" fmla="*/ 1219200 h 1676400"/>
                    <a:gd name="connsiteX50" fmla="*/ 2114550 w 4531948"/>
                    <a:gd name="connsiteY50" fmla="*/ 1238250 h 1676400"/>
                    <a:gd name="connsiteX51" fmla="*/ 2466975 w 4531948"/>
                    <a:gd name="connsiteY51" fmla="*/ 1219200 h 1676400"/>
                    <a:gd name="connsiteX52" fmla="*/ 2505075 w 4531948"/>
                    <a:gd name="connsiteY52" fmla="*/ 1162050 h 1676400"/>
                    <a:gd name="connsiteX53" fmla="*/ 2562225 w 4531948"/>
                    <a:gd name="connsiteY53" fmla="*/ 1133475 h 1676400"/>
                    <a:gd name="connsiteX54" fmla="*/ 2590800 w 4531948"/>
                    <a:gd name="connsiteY54" fmla="*/ 1114425 h 1676400"/>
                    <a:gd name="connsiteX55" fmla="*/ 2686050 w 4531948"/>
                    <a:gd name="connsiteY55" fmla="*/ 1085850 h 1676400"/>
                    <a:gd name="connsiteX56" fmla="*/ 2733675 w 4531948"/>
                    <a:gd name="connsiteY56" fmla="*/ 1133475 h 1676400"/>
                    <a:gd name="connsiteX57" fmla="*/ 2762250 w 4531948"/>
                    <a:gd name="connsiteY57" fmla="*/ 1152525 h 1676400"/>
                    <a:gd name="connsiteX58" fmla="*/ 2771775 w 4531948"/>
                    <a:gd name="connsiteY58" fmla="*/ 1181100 h 1676400"/>
                    <a:gd name="connsiteX59" fmla="*/ 2743200 w 4531948"/>
                    <a:gd name="connsiteY59" fmla="*/ 1285875 h 1676400"/>
                    <a:gd name="connsiteX60" fmla="*/ 2724150 w 4531948"/>
                    <a:gd name="connsiteY60" fmla="*/ 1314450 h 1676400"/>
                    <a:gd name="connsiteX61" fmla="*/ 2705100 w 4531948"/>
                    <a:gd name="connsiteY61" fmla="*/ 1381125 h 1676400"/>
                    <a:gd name="connsiteX62" fmla="*/ 2714625 w 4531948"/>
                    <a:gd name="connsiteY62" fmla="*/ 1514475 h 1676400"/>
                    <a:gd name="connsiteX63" fmla="*/ 2800350 w 4531948"/>
                    <a:gd name="connsiteY63" fmla="*/ 1600200 h 1676400"/>
                    <a:gd name="connsiteX64" fmla="*/ 2838450 w 4531948"/>
                    <a:gd name="connsiteY64" fmla="*/ 1628775 h 1676400"/>
                    <a:gd name="connsiteX65" fmla="*/ 2895600 w 4531948"/>
                    <a:gd name="connsiteY65" fmla="*/ 1638300 h 1676400"/>
                    <a:gd name="connsiteX66" fmla="*/ 2971800 w 4531948"/>
                    <a:gd name="connsiteY66" fmla="*/ 1657350 h 1676400"/>
                    <a:gd name="connsiteX67" fmla="*/ 3048000 w 4531948"/>
                    <a:gd name="connsiteY67" fmla="*/ 1676400 h 1676400"/>
                    <a:gd name="connsiteX68" fmla="*/ 3095625 w 4531948"/>
                    <a:gd name="connsiteY68" fmla="*/ 1666875 h 1676400"/>
                    <a:gd name="connsiteX69" fmla="*/ 3152775 w 4531948"/>
                    <a:gd name="connsiteY69" fmla="*/ 1609725 h 1676400"/>
                    <a:gd name="connsiteX70" fmla="*/ 3314700 w 4531948"/>
                    <a:gd name="connsiteY70" fmla="*/ 1581150 h 1676400"/>
                    <a:gd name="connsiteX71" fmla="*/ 3371850 w 4531948"/>
                    <a:gd name="connsiteY71" fmla="*/ 1543050 h 1676400"/>
                    <a:gd name="connsiteX72" fmla="*/ 3400425 w 4531948"/>
                    <a:gd name="connsiteY72" fmla="*/ 1524000 h 1676400"/>
                    <a:gd name="connsiteX73" fmla="*/ 3448050 w 4531948"/>
                    <a:gd name="connsiteY73" fmla="*/ 1514475 h 1676400"/>
                    <a:gd name="connsiteX74" fmla="*/ 3505200 w 4531948"/>
                    <a:gd name="connsiteY74" fmla="*/ 1495425 h 1676400"/>
                    <a:gd name="connsiteX75" fmla="*/ 3638550 w 4531948"/>
                    <a:gd name="connsiteY75" fmla="*/ 1504950 h 1676400"/>
                    <a:gd name="connsiteX76" fmla="*/ 3667125 w 4531948"/>
                    <a:gd name="connsiteY76" fmla="*/ 1524000 h 1676400"/>
                    <a:gd name="connsiteX77" fmla="*/ 3686175 w 4531948"/>
                    <a:gd name="connsiteY77" fmla="*/ 1552575 h 1676400"/>
                    <a:gd name="connsiteX78" fmla="*/ 3714750 w 4531948"/>
                    <a:gd name="connsiteY78" fmla="*/ 1609725 h 1676400"/>
                    <a:gd name="connsiteX79" fmla="*/ 3743325 w 4531948"/>
                    <a:gd name="connsiteY79" fmla="*/ 1619250 h 1676400"/>
                    <a:gd name="connsiteX80" fmla="*/ 3876675 w 4531948"/>
                    <a:gd name="connsiteY80" fmla="*/ 1609725 h 1676400"/>
                    <a:gd name="connsiteX81" fmla="*/ 3933825 w 4531948"/>
                    <a:gd name="connsiteY81" fmla="*/ 1571625 h 1676400"/>
                    <a:gd name="connsiteX82" fmla="*/ 3990975 w 4531948"/>
                    <a:gd name="connsiteY82" fmla="*/ 1552575 h 1676400"/>
                    <a:gd name="connsiteX83" fmla="*/ 4048125 w 4531948"/>
                    <a:gd name="connsiteY83" fmla="*/ 1514475 h 1676400"/>
                    <a:gd name="connsiteX84" fmla="*/ 4105275 w 4531948"/>
                    <a:gd name="connsiteY84" fmla="*/ 1495425 h 1676400"/>
                    <a:gd name="connsiteX85" fmla="*/ 4133850 w 4531948"/>
                    <a:gd name="connsiteY85" fmla="*/ 1485900 h 1676400"/>
                    <a:gd name="connsiteX86" fmla="*/ 4200525 w 4531948"/>
                    <a:gd name="connsiteY86" fmla="*/ 1457325 h 1676400"/>
                    <a:gd name="connsiteX87" fmla="*/ 4257675 w 4531948"/>
                    <a:gd name="connsiteY87" fmla="*/ 1419225 h 1676400"/>
                    <a:gd name="connsiteX88" fmla="*/ 4314825 w 4531948"/>
                    <a:gd name="connsiteY88" fmla="*/ 1390650 h 1676400"/>
                    <a:gd name="connsiteX89" fmla="*/ 4352925 w 4531948"/>
                    <a:gd name="connsiteY89" fmla="*/ 1333500 h 1676400"/>
                    <a:gd name="connsiteX90" fmla="*/ 4381500 w 4531948"/>
                    <a:gd name="connsiteY90" fmla="*/ 1295400 h 1676400"/>
                    <a:gd name="connsiteX91" fmla="*/ 4419600 w 4531948"/>
                    <a:gd name="connsiteY91" fmla="*/ 1228725 h 1676400"/>
                    <a:gd name="connsiteX92" fmla="*/ 4448175 w 4531948"/>
                    <a:gd name="connsiteY92" fmla="*/ 1209675 h 1676400"/>
                    <a:gd name="connsiteX93" fmla="*/ 4476750 w 4531948"/>
                    <a:gd name="connsiteY93" fmla="*/ 1152525 h 1676400"/>
                    <a:gd name="connsiteX94" fmla="*/ 4495800 w 4531948"/>
                    <a:gd name="connsiteY94" fmla="*/ 1123950 h 1676400"/>
                    <a:gd name="connsiteX95" fmla="*/ 4514850 w 4531948"/>
                    <a:gd name="connsiteY95" fmla="*/ 1057275 h 1676400"/>
                    <a:gd name="connsiteX96" fmla="*/ 4524375 w 4531948"/>
                    <a:gd name="connsiteY96" fmla="*/ 1028700 h 1676400"/>
                    <a:gd name="connsiteX97" fmla="*/ 4514850 w 4531948"/>
                    <a:gd name="connsiteY97" fmla="*/ 866775 h 1676400"/>
                    <a:gd name="connsiteX98" fmla="*/ 4457700 w 4531948"/>
                    <a:gd name="connsiteY98" fmla="*/ 828675 h 1676400"/>
                    <a:gd name="connsiteX99" fmla="*/ 4429125 w 4531948"/>
                    <a:gd name="connsiteY99" fmla="*/ 809625 h 1676400"/>
                    <a:gd name="connsiteX100" fmla="*/ 4400550 w 4531948"/>
                    <a:gd name="connsiteY100" fmla="*/ 790575 h 1676400"/>
                    <a:gd name="connsiteX101" fmla="*/ 4381500 w 4531948"/>
                    <a:gd name="connsiteY101" fmla="*/ 762000 h 1676400"/>
                    <a:gd name="connsiteX102" fmla="*/ 4352925 w 4531948"/>
                    <a:gd name="connsiteY102" fmla="*/ 714375 h 1676400"/>
                    <a:gd name="connsiteX103" fmla="*/ 4324350 w 4531948"/>
                    <a:gd name="connsiteY103" fmla="*/ 685800 h 1676400"/>
                    <a:gd name="connsiteX104" fmla="*/ 4276725 w 4531948"/>
                    <a:gd name="connsiteY104" fmla="*/ 619125 h 1676400"/>
                    <a:gd name="connsiteX105" fmla="*/ 4229100 w 4531948"/>
                    <a:gd name="connsiteY105" fmla="*/ 552450 h 1676400"/>
                    <a:gd name="connsiteX106" fmla="*/ 4191000 w 4531948"/>
                    <a:gd name="connsiteY106" fmla="*/ 457200 h 1676400"/>
                    <a:gd name="connsiteX107" fmla="*/ 4171950 w 4531948"/>
                    <a:gd name="connsiteY107" fmla="*/ 428625 h 1676400"/>
                    <a:gd name="connsiteX108" fmla="*/ 4143375 w 4531948"/>
                    <a:gd name="connsiteY108" fmla="*/ 371475 h 1676400"/>
                    <a:gd name="connsiteX109" fmla="*/ 4133850 w 4531948"/>
                    <a:gd name="connsiteY109" fmla="*/ 333375 h 1676400"/>
                    <a:gd name="connsiteX110" fmla="*/ 4124325 w 4531948"/>
                    <a:gd name="connsiteY110" fmla="*/ 285750 h 1676400"/>
                    <a:gd name="connsiteX111" fmla="*/ 4105275 w 4531948"/>
                    <a:gd name="connsiteY111" fmla="*/ 257175 h 1676400"/>
                    <a:gd name="connsiteX112" fmla="*/ 4095750 w 4531948"/>
                    <a:gd name="connsiteY112" fmla="*/ 228600 h 1676400"/>
                    <a:gd name="connsiteX113" fmla="*/ 4086225 w 4531948"/>
                    <a:gd name="connsiteY113" fmla="*/ 180975 h 1676400"/>
                    <a:gd name="connsiteX114" fmla="*/ 4076700 w 4531948"/>
                    <a:gd name="connsiteY114" fmla="*/ 123825 h 1676400"/>
                    <a:gd name="connsiteX115" fmla="*/ 4057650 w 4531948"/>
                    <a:gd name="connsiteY115"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4853 w 4531948"/>
                    <a:gd name="connsiteY14" fmla="*/ 817737 h 1676400"/>
                    <a:gd name="connsiteX15" fmla="*/ 390525 w 4531948"/>
                    <a:gd name="connsiteY15" fmla="*/ 933450 h 1676400"/>
                    <a:gd name="connsiteX16" fmla="*/ 495300 w 4531948"/>
                    <a:gd name="connsiteY16" fmla="*/ 1000125 h 1676400"/>
                    <a:gd name="connsiteX17" fmla="*/ 542925 w 4531948"/>
                    <a:gd name="connsiteY17" fmla="*/ 1057275 h 1676400"/>
                    <a:gd name="connsiteX18" fmla="*/ 581025 w 4531948"/>
                    <a:gd name="connsiteY18" fmla="*/ 1171575 h 1676400"/>
                    <a:gd name="connsiteX19" fmla="*/ 609600 w 4531948"/>
                    <a:gd name="connsiteY19" fmla="*/ 1228725 h 1676400"/>
                    <a:gd name="connsiteX20" fmla="*/ 628650 w 4531948"/>
                    <a:gd name="connsiteY20" fmla="*/ 1257300 h 1676400"/>
                    <a:gd name="connsiteX21" fmla="*/ 657225 w 4531948"/>
                    <a:gd name="connsiteY21" fmla="*/ 1333500 h 1676400"/>
                    <a:gd name="connsiteX22" fmla="*/ 666750 w 4531948"/>
                    <a:gd name="connsiteY22" fmla="*/ 1362075 h 1676400"/>
                    <a:gd name="connsiteX23" fmla="*/ 695325 w 4531948"/>
                    <a:gd name="connsiteY23" fmla="*/ 1400175 h 1676400"/>
                    <a:gd name="connsiteX24" fmla="*/ 742950 w 4531948"/>
                    <a:gd name="connsiteY24" fmla="*/ 1476375 h 1676400"/>
                    <a:gd name="connsiteX25" fmla="*/ 771525 w 4531948"/>
                    <a:gd name="connsiteY25" fmla="*/ 1514475 h 1676400"/>
                    <a:gd name="connsiteX26" fmla="*/ 857250 w 4531948"/>
                    <a:gd name="connsiteY26" fmla="*/ 1552575 h 1676400"/>
                    <a:gd name="connsiteX27" fmla="*/ 885825 w 4531948"/>
                    <a:gd name="connsiteY27" fmla="*/ 1562100 h 1676400"/>
                    <a:gd name="connsiteX28" fmla="*/ 914400 w 4531948"/>
                    <a:gd name="connsiteY28" fmla="*/ 1581150 h 1676400"/>
                    <a:gd name="connsiteX29" fmla="*/ 942975 w 4531948"/>
                    <a:gd name="connsiteY29" fmla="*/ 1571625 h 1676400"/>
                    <a:gd name="connsiteX30" fmla="*/ 971550 w 4531948"/>
                    <a:gd name="connsiteY30" fmla="*/ 1504950 h 1676400"/>
                    <a:gd name="connsiteX31" fmla="*/ 1028700 w 4531948"/>
                    <a:gd name="connsiteY31" fmla="*/ 1447800 h 1676400"/>
                    <a:gd name="connsiteX32" fmla="*/ 1066800 w 4531948"/>
                    <a:gd name="connsiteY32" fmla="*/ 1390650 h 1676400"/>
                    <a:gd name="connsiteX33" fmla="*/ 1095375 w 4531948"/>
                    <a:gd name="connsiteY33" fmla="*/ 1323975 h 1676400"/>
                    <a:gd name="connsiteX34" fmla="*/ 1114425 w 4531948"/>
                    <a:gd name="connsiteY34" fmla="*/ 1247775 h 1676400"/>
                    <a:gd name="connsiteX35" fmla="*/ 1143000 w 4531948"/>
                    <a:gd name="connsiteY35" fmla="*/ 1228725 h 1676400"/>
                    <a:gd name="connsiteX36" fmla="*/ 1190625 w 4531948"/>
                    <a:gd name="connsiteY36" fmla="*/ 1219200 h 1676400"/>
                    <a:gd name="connsiteX37" fmla="*/ 1276350 w 4531948"/>
                    <a:gd name="connsiteY37" fmla="*/ 1171575 h 1676400"/>
                    <a:gd name="connsiteX38" fmla="*/ 1295400 w 4531948"/>
                    <a:gd name="connsiteY38" fmla="*/ 1143000 h 1676400"/>
                    <a:gd name="connsiteX39" fmla="*/ 1333500 w 4531948"/>
                    <a:gd name="connsiteY39" fmla="*/ 1104900 h 1676400"/>
                    <a:gd name="connsiteX40" fmla="*/ 1352550 w 4531948"/>
                    <a:gd name="connsiteY40" fmla="*/ 1047750 h 1676400"/>
                    <a:gd name="connsiteX41" fmla="*/ 1371600 w 4531948"/>
                    <a:gd name="connsiteY41" fmla="*/ 1019175 h 1676400"/>
                    <a:gd name="connsiteX42" fmla="*/ 1409700 w 4531948"/>
                    <a:gd name="connsiteY42" fmla="*/ 962025 h 1676400"/>
                    <a:gd name="connsiteX43" fmla="*/ 1438275 w 4531948"/>
                    <a:gd name="connsiteY43" fmla="*/ 952500 h 1676400"/>
                    <a:gd name="connsiteX44" fmla="*/ 1466850 w 4531948"/>
                    <a:gd name="connsiteY44" fmla="*/ 923925 h 1676400"/>
                    <a:gd name="connsiteX45" fmla="*/ 1800225 w 4531948"/>
                    <a:gd name="connsiteY45" fmla="*/ 895350 h 1676400"/>
                    <a:gd name="connsiteX46" fmla="*/ 1885950 w 4531948"/>
                    <a:gd name="connsiteY46" fmla="*/ 914400 h 1676400"/>
                    <a:gd name="connsiteX47" fmla="*/ 1914525 w 4531948"/>
                    <a:gd name="connsiteY47" fmla="*/ 933450 h 1676400"/>
                    <a:gd name="connsiteX48" fmla="*/ 1943100 w 4531948"/>
                    <a:gd name="connsiteY48" fmla="*/ 1162050 h 1676400"/>
                    <a:gd name="connsiteX49" fmla="*/ 1952625 w 4531948"/>
                    <a:gd name="connsiteY49" fmla="*/ 1190625 h 1676400"/>
                    <a:gd name="connsiteX50" fmla="*/ 2066925 w 4531948"/>
                    <a:gd name="connsiteY50" fmla="*/ 1219200 h 1676400"/>
                    <a:gd name="connsiteX51" fmla="*/ 2114550 w 4531948"/>
                    <a:gd name="connsiteY51" fmla="*/ 1238250 h 1676400"/>
                    <a:gd name="connsiteX52" fmla="*/ 2466975 w 4531948"/>
                    <a:gd name="connsiteY52" fmla="*/ 1219200 h 1676400"/>
                    <a:gd name="connsiteX53" fmla="*/ 2505075 w 4531948"/>
                    <a:gd name="connsiteY53" fmla="*/ 1162050 h 1676400"/>
                    <a:gd name="connsiteX54" fmla="*/ 2562225 w 4531948"/>
                    <a:gd name="connsiteY54" fmla="*/ 1133475 h 1676400"/>
                    <a:gd name="connsiteX55" fmla="*/ 2590800 w 4531948"/>
                    <a:gd name="connsiteY55" fmla="*/ 1114425 h 1676400"/>
                    <a:gd name="connsiteX56" fmla="*/ 2686050 w 4531948"/>
                    <a:gd name="connsiteY56" fmla="*/ 1085850 h 1676400"/>
                    <a:gd name="connsiteX57" fmla="*/ 2733675 w 4531948"/>
                    <a:gd name="connsiteY57" fmla="*/ 1133475 h 1676400"/>
                    <a:gd name="connsiteX58" fmla="*/ 2762250 w 4531948"/>
                    <a:gd name="connsiteY58" fmla="*/ 1152525 h 1676400"/>
                    <a:gd name="connsiteX59" fmla="*/ 2771775 w 4531948"/>
                    <a:gd name="connsiteY59" fmla="*/ 1181100 h 1676400"/>
                    <a:gd name="connsiteX60" fmla="*/ 2743200 w 4531948"/>
                    <a:gd name="connsiteY60" fmla="*/ 1285875 h 1676400"/>
                    <a:gd name="connsiteX61" fmla="*/ 2724150 w 4531948"/>
                    <a:gd name="connsiteY61" fmla="*/ 1314450 h 1676400"/>
                    <a:gd name="connsiteX62" fmla="*/ 2705100 w 4531948"/>
                    <a:gd name="connsiteY62" fmla="*/ 1381125 h 1676400"/>
                    <a:gd name="connsiteX63" fmla="*/ 2714625 w 4531948"/>
                    <a:gd name="connsiteY63" fmla="*/ 1514475 h 1676400"/>
                    <a:gd name="connsiteX64" fmla="*/ 2800350 w 4531948"/>
                    <a:gd name="connsiteY64" fmla="*/ 1600200 h 1676400"/>
                    <a:gd name="connsiteX65" fmla="*/ 2838450 w 4531948"/>
                    <a:gd name="connsiteY65" fmla="*/ 1628775 h 1676400"/>
                    <a:gd name="connsiteX66" fmla="*/ 2895600 w 4531948"/>
                    <a:gd name="connsiteY66" fmla="*/ 1638300 h 1676400"/>
                    <a:gd name="connsiteX67" fmla="*/ 2971800 w 4531948"/>
                    <a:gd name="connsiteY67" fmla="*/ 1657350 h 1676400"/>
                    <a:gd name="connsiteX68" fmla="*/ 3048000 w 4531948"/>
                    <a:gd name="connsiteY68" fmla="*/ 1676400 h 1676400"/>
                    <a:gd name="connsiteX69" fmla="*/ 3095625 w 4531948"/>
                    <a:gd name="connsiteY69" fmla="*/ 1666875 h 1676400"/>
                    <a:gd name="connsiteX70" fmla="*/ 3152775 w 4531948"/>
                    <a:gd name="connsiteY70" fmla="*/ 1609725 h 1676400"/>
                    <a:gd name="connsiteX71" fmla="*/ 3314700 w 4531948"/>
                    <a:gd name="connsiteY71" fmla="*/ 1581150 h 1676400"/>
                    <a:gd name="connsiteX72" fmla="*/ 3371850 w 4531948"/>
                    <a:gd name="connsiteY72" fmla="*/ 1543050 h 1676400"/>
                    <a:gd name="connsiteX73" fmla="*/ 3400425 w 4531948"/>
                    <a:gd name="connsiteY73" fmla="*/ 1524000 h 1676400"/>
                    <a:gd name="connsiteX74" fmla="*/ 3448050 w 4531948"/>
                    <a:gd name="connsiteY74" fmla="*/ 1514475 h 1676400"/>
                    <a:gd name="connsiteX75" fmla="*/ 3505200 w 4531948"/>
                    <a:gd name="connsiteY75" fmla="*/ 1495425 h 1676400"/>
                    <a:gd name="connsiteX76" fmla="*/ 3638550 w 4531948"/>
                    <a:gd name="connsiteY76" fmla="*/ 1504950 h 1676400"/>
                    <a:gd name="connsiteX77" fmla="*/ 3667125 w 4531948"/>
                    <a:gd name="connsiteY77" fmla="*/ 1524000 h 1676400"/>
                    <a:gd name="connsiteX78" fmla="*/ 3686175 w 4531948"/>
                    <a:gd name="connsiteY78" fmla="*/ 1552575 h 1676400"/>
                    <a:gd name="connsiteX79" fmla="*/ 3714750 w 4531948"/>
                    <a:gd name="connsiteY79" fmla="*/ 1609725 h 1676400"/>
                    <a:gd name="connsiteX80" fmla="*/ 3743325 w 4531948"/>
                    <a:gd name="connsiteY80" fmla="*/ 1619250 h 1676400"/>
                    <a:gd name="connsiteX81" fmla="*/ 3876675 w 4531948"/>
                    <a:gd name="connsiteY81" fmla="*/ 1609725 h 1676400"/>
                    <a:gd name="connsiteX82" fmla="*/ 3933825 w 4531948"/>
                    <a:gd name="connsiteY82" fmla="*/ 1571625 h 1676400"/>
                    <a:gd name="connsiteX83" fmla="*/ 3990975 w 4531948"/>
                    <a:gd name="connsiteY83" fmla="*/ 1552575 h 1676400"/>
                    <a:gd name="connsiteX84" fmla="*/ 4048125 w 4531948"/>
                    <a:gd name="connsiteY84" fmla="*/ 1514475 h 1676400"/>
                    <a:gd name="connsiteX85" fmla="*/ 4105275 w 4531948"/>
                    <a:gd name="connsiteY85" fmla="*/ 1495425 h 1676400"/>
                    <a:gd name="connsiteX86" fmla="*/ 4133850 w 4531948"/>
                    <a:gd name="connsiteY86" fmla="*/ 1485900 h 1676400"/>
                    <a:gd name="connsiteX87" fmla="*/ 4200525 w 4531948"/>
                    <a:gd name="connsiteY87" fmla="*/ 1457325 h 1676400"/>
                    <a:gd name="connsiteX88" fmla="*/ 4257675 w 4531948"/>
                    <a:gd name="connsiteY88" fmla="*/ 1419225 h 1676400"/>
                    <a:gd name="connsiteX89" fmla="*/ 4314825 w 4531948"/>
                    <a:gd name="connsiteY89" fmla="*/ 1390650 h 1676400"/>
                    <a:gd name="connsiteX90" fmla="*/ 4352925 w 4531948"/>
                    <a:gd name="connsiteY90" fmla="*/ 1333500 h 1676400"/>
                    <a:gd name="connsiteX91" fmla="*/ 4381500 w 4531948"/>
                    <a:gd name="connsiteY91" fmla="*/ 1295400 h 1676400"/>
                    <a:gd name="connsiteX92" fmla="*/ 4419600 w 4531948"/>
                    <a:gd name="connsiteY92" fmla="*/ 1228725 h 1676400"/>
                    <a:gd name="connsiteX93" fmla="*/ 4448175 w 4531948"/>
                    <a:gd name="connsiteY93" fmla="*/ 1209675 h 1676400"/>
                    <a:gd name="connsiteX94" fmla="*/ 4476750 w 4531948"/>
                    <a:gd name="connsiteY94" fmla="*/ 1152525 h 1676400"/>
                    <a:gd name="connsiteX95" fmla="*/ 4495800 w 4531948"/>
                    <a:gd name="connsiteY95" fmla="*/ 1123950 h 1676400"/>
                    <a:gd name="connsiteX96" fmla="*/ 4514850 w 4531948"/>
                    <a:gd name="connsiteY96" fmla="*/ 1057275 h 1676400"/>
                    <a:gd name="connsiteX97" fmla="*/ 4524375 w 4531948"/>
                    <a:gd name="connsiteY97" fmla="*/ 1028700 h 1676400"/>
                    <a:gd name="connsiteX98" fmla="*/ 4514850 w 4531948"/>
                    <a:gd name="connsiteY98" fmla="*/ 866775 h 1676400"/>
                    <a:gd name="connsiteX99" fmla="*/ 4457700 w 4531948"/>
                    <a:gd name="connsiteY99" fmla="*/ 828675 h 1676400"/>
                    <a:gd name="connsiteX100" fmla="*/ 4429125 w 4531948"/>
                    <a:gd name="connsiteY100" fmla="*/ 809625 h 1676400"/>
                    <a:gd name="connsiteX101" fmla="*/ 4400550 w 4531948"/>
                    <a:gd name="connsiteY101" fmla="*/ 790575 h 1676400"/>
                    <a:gd name="connsiteX102" fmla="*/ 4381500 w 4531948"/>
                    <a:gd name="connsiteY102" fmla="*/ 762000 h 1676400"/>
                    <a:gd name="connsiteX103" fmla="*/ 4352925 w 4531948"/>
                    <a:gd name="connsiteY103" fmla="*/ 714375 h 1676400"/>
                    <a:gd name="connsiteX104" fmla="*/ 4324350 w 4531948"/>
                    <a:gd name="connsiteY104" fmla="*/ 685800 h 1676400"/>
                    <a:gd name="connsiteX105" fmla="*/ 4276725 w 4531948"/>
                    <a:gd name="connsiteY105" fmla="*/ 619125 h 1676400"/>
                    <a:gd name="connsiteX106" fmla="*/ 4229100 w 4531948"/>
                    <a:gd name="connsiteY106" fmla="*/ 552450 h 1676400"/>
                    <a:gd name="connsiteX107" fmla="*/ 4191000 w 4531948"/>
                    <a:gd name="connsiteY107" fmla="*/ 457200 h 1676400"/>
                    <a:gd name="connsiteX108" fmla="*/ 4171950 w 4531948"/>
                    <a:gd name="connsiteY108" fmla="*/ 428625 h 1676400"/>
                    <a:gd name="connsiteX109" fmla="*/ 4143375 w 4531948"/>
                    <a:gd name="connsiteY109" fmla="*/ 371475 h 1676400"/>
                    <a:gd name="connsiteX110" fmla="*/ 4133850 w 4531948"/>
                    <a:gd name="connsiteY110" fmla="*/ 333375 h 1676400"/>
                    <a:gd name="connsiteX111" fmla="*/ 4124325 w 4531948"/>
                    <a:gd name="connsiteY111" fmla="*/ 285750 h 1676400"/>
                    <a:gd name="connsiteX112" fmla="*/ 4105275 w 4531948"/>
                    <a:gd name="connsiteY112" fmla="*/ 257175 h 1676400"/>
                    <a:gd name="connsiteX113" fmla="*/ 4095750 w 4531948"/>
                    <a:gd name="connsiteY113" fmla="*/ 228600 h 1676400"/>
                    <a:gd name="connsiteX114" fmla="*/ 4086225 w 4531948"/>
                    <a:gd name="connsiteY114" fmla="*/ 180975 h 1676400"/>
                    <a:gd name="connsiteX115" fmla="*/ 4076700 w 4531948"/>
                    <a:gd name="connsiteY115" fmla="*/ 123825 h 1676400"/>
                    <a:gd name="connsiteX116" fmla="*/ 4057650 w 4531948"/>
                    <a:gd name="connsiteY116"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390525 w 4531948"/>
                    <a:gd name="connsiteY15" fmla="*/ 933450 h 1676400"/>
                    <a:gd name="connsiteX16" fmla="*/ 495300 w 4531948"/>
                    <a:gd name="connsiteY16" fmla="*/ 1000125 h 1676400"/>
                    <a:gd name="connsiteX17" fmla="*/ 542925 w 4531948"/>
                    <a:gd name="connsiteY17" fmla="*/ 1057275 h 1676400"/>
                    <a:gd name="connsiteX18" fmla="*/ 581025 w 4531948"/>
                    <a:gd name="connsiteY18" fmla="*/ 1171575 h 1676400"/>
                    <a:gd name="connsiteX19" fmla="*/ 609600 w 4531948"/>
                    <a:gd name="connsiteY19" fmla="*/ 1228725 h 1676400"/>
                    <a:gd name="connsiteX20" fmla="*/ 628650 w 4531948"/>
                    <a:gd name="connsiteY20" fmla="*/ 1257300 h 1676400"/>
                    <a:gd name="connsiteX21" fmla="*/ 657225 w 4531948"/>
                    <a:gd name="connsiteY21" fmla="*/ 1333500 h 1676400"/>
                    <a:gd name="connsiteX22" fmla="*/ 666750 w 4531948"/>
                    <a:gd name="connsiteY22" fmla="*/ 1362075 h 1676400"/>
                    <a:gd name="connsiteX23" fmla="*/ 695325 w 4531948"/>
                    <a:gd name="connsiteY23" fmla="*/ 1400175 h 1676400"/>
                    <a:gd name="connsiteX24" fmla="*/ 742950 w 4531948"/>
                    <a:gd name="connsiteY24" fmla="*/ 1476375 h 1676400"/>
                    <a:gd name="connsiteX25" fmla="*/ 771525 w 4531948"/>
                    <a:gd name="connsiteY25" fmla="*/ 1514475 h 1676400"/>
                    <a:gd name="connsiteX26" fmla="*/ 857250 w 4531948"/>
                    <a:gd name="connsiteY26" fmla="*/ 1552575 h 1676400"/>
                    <a:gd name="connsiteX27" fmla="*/ 885825 w 4531948"/>
                    <a:gd name="connsiteY27" fmla="*/ 1562100 h 1676400"/>
                    <a:gd name="connsiteX28" fmla="*/ 914400 w 4531948"/>
                    <a:gd name="connsiteY28" fmla="*/ 1581150 h 1676400"/>
                    <a:gd name="connsiteX29" fmla="*/ 942975 w 4531948"/>
                    <a:gd name="connsiteY29" fmla="*/ 1571625 h 1676400"/>
                    <a:gd name="connsiteX30" fmla="*/ 971550 w 4531948"/>
                    <a:gd name="connsiteY30" fmla="*/ 1504950 h 1676400"/>
                    <a:gd name="connsiteX31" fmla="*/ 1028700 w 4531948"/>
                    <a:gd name="connsiteY31" fmla="*/ 1447800 h 1676400"/>
                    <a:gd name="connsiteX32" fmla="*/ 1066800 w 4531948"/>
                    <a:gd name="connsiteY32" fmla="*/ 1390650 h 1676400"/>
                    <a:gd name="connsiteX33" fmla="*/ 1095375 w 4531948"/>
                    <a:gd name="connsiteY33" fmla="*/ 1323975 h 1676400"/>
                    <a:gd name="connsiteX34" fmla="*/ 1114425 w 4531948"/>
                    <a:gd name="connsiteY34" fmla="*/ 1247775 h 1676400"/>
                    <a:gd name="connsiteX35" fmla="*/ 1143000 w 4531948"/>
                    <a:gd name="connsiteY35" fmla="*/ 1228725 h 1676400"/>
                    <a:gd name="connsiteX36" fmla="*/ 1190625 w 4531948"/>
                    <a:gd name="connsiteY36" fmla="*/ 1219200 h 1676400"/>
                    <a:gd name="connsiteX37" fmla="*/ 1276350 w 4531948"/>
                    <a:gd name="connsiteY37" fmla="*/ 1171575 h 1676400"/>
                    <a:gd name="connsiteX38" fmla="*/ 1295400 w 4531948"/>
                    <a:gd name="connsiteY38" fmla="*/ 1143000 h 1676400"/>
                    <a:gd name="connsiteX39" fmla="*/ 1333500 w 4531948"/>
                    <a:gd name="connsiteY39" fmla="*/ 1104900 h 1676400"/>
                    <a:gd name="connsiteX40" fmla="*/ 1352550 w 4531948"/>
                    <a:gd name="connsiteY40" fmla="*/ 1047750 h 1676400"/>
                    <a:gd name="connsiteX41" fmla="*/ 1371600 w 4531948"/>
                    <a:gd name="connsiteY41" fmla="*/ 1019175 h 1676400"/>
                    <a:gd name="connsiteX42" fmla="*/ 1409700 w 4531948"/>
                    <a:gd name="connsiteY42" fmla="*/ 962025 h 1676400"/>
                    <a:gd name="connsiteX43" fmla="*/ 1438275 w 4531948"/>
                    <a:gd name="connsiteY43" fmla="*/ 952500 h 1676400"/>
                    <a:gd name="connsiteX44" fmla="*/ 1466850 w 4531948"/>
                    <a:gd name="connsiteY44" fmla="*/ 923925 h 1676400"/>
                    <a:gd name="connsiteX45" fmla="*/ 1800225 w 4531948"/>
                    <a:gd name="connsiteY45" fmla="*/ 895350 h 1676400"/>
                    <a:gd name="connsiteX46" fmla="*/ 1885950 w 4531948"/>
                    <a:gd name="connsiteY46" fmla="*/ 914400 h 1676400"/>
                    <a:gd name="connsiteX47" fmla="*/ 1914525 w 4531948"/>
                    <a:gd name="connsiteY47" fmla="*/ 933450 h 1676400"/>
                    <a:gd name="connsiteX48" fmla="*/ 1943100 w 4531948"/>
                    <a:gd name="connsiteY48" fmla="*/ 1162050 h 1676400"/>
                    <a:gd name="connsiteX49" fmla="*/ 1952625 w 4531948"/>
                    <a:gd name="connsiteY49" fmla="*/ 1190625 h 1676400"/>
                    <a:gd name="connsiteX50" fmla="*/ 2066925 w 4531948"/>
                    <a:gd name="connsiteY50" fmla="*/ 1219200 h 1676400"/>
                    <a:gd name="connsiteX51" fmla="*/ 2114550 w 4531948"/>
                    <a:gd name="connsiteY51" fmla="*/ 1238250 h 1676400"/>
                    <a:gd name="connsiteX52" fmla="*/ 2466975 w 4531948"/>
                    <a:gd name="connsiteY52" fmla="*/ 1219200 h 1676400"/>
                    <a:gd name="connsiteX53" fmla="*/ 2505075 w 4531948"/>
                    <a:gd name="connsiteY53" fmla="*/ 1162050 h 1676400"/>
                    <a:gd name="connsiteX54" fmla="*/ 2562225 w 4531948"/>
                    <a:gd name="connsiteY54" fmla="*/ 1133475 h 1676400"/>
                    <a:gd name="connsiteX55" fmla="*/ 2590800 w 4531948"/>
                    <a:gd name="connsiteY55" fmla="*/ 1114425 h 1676400"/>
                    <a:gd name="connsiteX56" fmla="*/ 2686050 w 4531948"/>
                    <a:gd name="connsiteY56" fmla="*/ 1085850 h 1676400"/>
                    <a:gd name="connsiteX57" fmla="*/ 2733675 w 4531948"/>
                    <a:gd name="connsiteY57" fmla="*/ 1133475 h 1676400"/>
                    <a:gd name="connsiteX58" fmla="*/ 2762250 w 4531948"/>
                    <a:gd name="connsiteY58" fmla="*/ 1152525 h 1676400"/>
                    <a:gd name="connsiteX59" fmla="*/ 2771775 w 4531948"/>
                    <a:gd name="connsiteY59" fmla="*/ 1181100 h 1676400"/>
                    <a:gd name="connsiteX60" fmla="*/ 2743200 w 4531948"/>
                    <a:gd name="connsiteY60" fmla="*/ 1285875 h 1676400"/>
                    <a:gd name="connsiteX61" fmla="*/ 2724150 w 4531948"/>
                    <a:gd name="connsiteY61" fmla="*/ 1314450 h 1676400"/>
                    <a:gd name="connsiteX62" fmla="*/ 2705100 w 4531948"/>
                    <a:gd name="connsiteY62" fmla="*/ 1381125 h 1676400"/>
                    <a:gd name="connsiteX63" fmla="*/ 2714625 w 4531948"/>
                    <a:gd name="connsiteY63" fmla="*/ 1514475 h 1676400"/>
                    <a:gd name="connsiteX64" fmla="*/ 2800350 w 4531948"/>
                    <a:gd name="connsiteY64" fmla="*/ 1600200 h 1676400"/>
                    <a:gd name="connsiteX65" fmla="*/ 2838450 w 4531948"/>
                    <a:gd name="connsiteY65" fmla="*/ 1628775 h 1676400"/>
                    <a:gd name="connsiteX66" fmla="*/ 2895600 w 4531948"/>
                    <a:gd name="connsiteY66" fmla="*/ 1638300 h 1676400"/>
                    <a:gd name="connsiteX67" fmla="*/ 2971800 w 4531948"/>
                    <a:gd name="connsiteY67" fmla="*/ 1657350 h 1676400"/>
                    <a:gd name="connsiteX68" fmla="*/ 3048000 w 4531948"/>
                    <a:gd name="connsiteY68" fmla="*/ 1676400 h 1676400"/>
                    <a:gd name="connsiteX69" fmla="*/ 3095625 w 4531948"/>
                    <a:gd name="connsiteY69" fmla="*/ 1666875 h 1676400"/>
                    <a:gd name="connsiteX70" fmla="*/ 3152775 w 4531948"/>
                    <a:gd name="connsiteY70" fmla="*/ 1609725 h 1676400"/>
                    <a:gd name="connsiteX71" fmla="*/ 3314700 w 4531948"/>
                    <a:gd name="connsiteY71" fmla="*/ 1581150 h 1676400"/>
                    <a:gd name="connsiteX72" fmla="*/ 3371850 w 4531948"/>
                    <a:gd name="connsiteY72" fmla="*/ 1543050 h 1676400"/>
                    <a:gd name="connsiteX73" fmla="*/ 3400425 w 4531948"/>
                    <a:gd name="connsiteY73" fmla="*/ 1524000 h 1676400"/>
                    <a:gd name="connsiteX74" fmla="*/ 3448050 w 4531948"/>
                    <a:gd name="connsiteY74" fmla="*/ 1514475 h 1676400"/>
                    <a:gd name="connsiteX75" fmla="*/ 3505200 w 4531948"/>
                    <a:gd name="connsiteY75" fmla="*/ 1495425 h 1676400"/>
                    <a:gd name="connsiteX76" fmla="*/ 3638550 w 4531948"/>
                    <a:gd name="connsiteY76" fmla="*/ 1504950 h 1676400"/>
                    <a:gd name="connsiteX77" fmla="*/ 3667125 w 4531948"/>
                    <a:gd name="connsiteY77" fmla="*/ 1524000 h 1676400"/>
                    <a:gd name="connsiteX78" fmla="*/ 3686175 w 4531948"/>
                    <a:gd name="connsiteY78" fmla="*/ 1552575 h 1676400"/>
                    <a:gd name="connsiteX79" fmla="*/ 3714750 w 4531948"/>
                    <a:gd name="connsiteY79" fmla="*/ 1609725 h 1676400"/>
                    <a:gd name="connsiteX80" fmla="*/ 3743325 w 4531948"/>
                    <a:gd name="connsiteY80" fmla="*/ 1619250 h 1676400"/>
                    <a:gd name="connsiteX81" fmla="*/ 3876675 w 4531948"/>
                    <a:gd name="connsiteY81" fmla="*/ 1609725 h 1676400"/>
                    <a:gd name="connsiteX82" fmla="*/ 3933825 w 4531948"/>
                    <a:gd name="connsiteY82" fmla="*/ 1571625 h 1676400"/>
                    <a:gd name="connsiteX83" fmla="*/ 3990975 w 4531948"/>
                    <a:gd name="connsiteY83" fmla="*/ 1552575 h 1676400"/>
                    <a:gd name="connsiteX84" fmla="*/ 4048125 w 4531948"/>
                    <a:gd name="connsiteY84" fmla="*/ 1514475 h 1676400"/>
                    <a:gd name="connsiteX85" fmla="*/ 4105275 w 4531948"/>
                    <a:gd name="connsiteY85" fmla="*/ 1495425 h 1676400"/>
                    <a:gd name="connsiteX86" fmla="*/ 4133850 w 4531948"/>
                    <a:gd name="connsiteY86" fmla="*/ 1485900 h 1676400"/>
                    <a:gd name="connsiteX87" fmla="*/ 4200525 w 4531948"/>
                    <a:gd name="connsiteY87" fmla="*/ 1457325 h 1676400"/>
                    <a:gd name="connsiteX88" fmla="*/ 4257675 w 4531948"/>
                    <a:gd name="connsiteY88" fmla="*/ 1419225 h 1676400"/>
                    <a:gd name="connsiteX89" fmla="*/ 4314825 w 4531948"/>
                    <a:gd name="connsiteY89" fmla="*/ 1390650 h 1676400"/>
                    <a:gd name="connsiteX90" fmla="*/ 4352925 w 4531948"/>
                    <a:gd name="connsiteY90" fmla="*/ 1333500 h 1676400"/>
                    <a:gd name="connsiteX91" fmla="*/ 4381500 w 4531948"/>
                    <a:gd name="connsiteY91" fmla="*/ 1295400 h 1676400"/>
                    <a:gd name="connsiteX92" fmla="*/ 4419600 w 4531948"/>
                    <a:gd name="connsiteY92" fmla="*/ 1228725 h 1676400"/>
                    <a:gd name="connsiteX93" fmla="*/ 4448175 w 4531948"/>
                    <a:gd name="connsiteY93" fmla="*/ 1209675 h 1676400"/>
                    <a:gd name="connsiteX94" fmla="*/ 4476750 w 4531948"/>
                    <a:gd name="connsiteY94" fmla="*/ 1152525 h 1676400"/>
                    <a:gd name="connsiteX95" fmla="*/ 4495800 w 4531948"/>
                    <a:gd name="connsiteY95" fmla="*/ 1123950 h 1676400"/>
                    <a:gd name="connsiteX96" fmla="*/ 4514850 w 4531948"/>
                    <a:gd name="connsiteY96" fmla="*/ 1057275 h 1676400"/>
                    <a:gd name="connsiteX97" fmla="*/ 4524375 w 4531948"/>
                    <a:gd name="connsiteY97" fmla="*/ 1028700 h 1676400"/>
                    <a:gd name="connsiteX98" fmla="*/ 4514850 w 4531948"/>
                    <a:gd name="connsiteY98" fmla="*/ 866775 h 1676400"/>
                    <a:gd name="connsiteX99" fmla="*/ 4457700 w 4531948"/>
                    <a:gd name="connsiteY99" fmla="*/ 828675 h 1676400"/>
                    <a:gd name="connsiteX100" fmla="*/ 4429125 w 4531948"/>
                    <a:gd name="connsiteY100" fmla="*/ 809625 h 1676400"/>
                    <a:gd name="connsiteX101" fmla="*/ 4400550 w 4531948"/>
                    <a:gd name="connsiteY101" fmla="*/ 790575 h 1676400"/>
                    <a:gd name="connsiteX102" fmla="*/ 4381500 w 4531948"/>
                    <a:gd name="connsiteY102" fmla="*/ 762000 h 1676400"/>
                    <a:gd name="connsiteX103" fmla="*/ 4352925 w 4531948"/>
                    <a:gd name="connsiteY103" fmla="*/ 714375 h 1676400"/>
                    <a:gd name="connsiteX104" fmla="*/ 4324350 w 4531948"/>
                    <a:gd name="connsiteY104" fmla="*/ 685800 h 1676400"/>
                    <a:gd name="connsiteX105" fmla="*/ 4276725 w 4531948"/>
                    <a:gd name="connsiteY105" fmla="*/ 619125 h 1676400"/>
                    <a:gd name="connsiteX106" fmla="*/ 4229100 w 4531948"/>
                    <a:gd name="connsiteY106" fmla="*/ 552450 h 1676400"/>
                    <a:gd name="connsiteX107" fmla="*/ 4191000 w 4531948"/>
                    <a:gd name="connsiteY107" fmla="*/ 457200 h 1676400"/>
                    <a:gd name="connsiteX108" fmla="*/ 4171950 w 4531948"/>
                    <a:gd name="connsiteY108" fmla="*/ 428625 h 1676400"/>
                    <a:gd name="connsiteX109" fmla="*/ 4143375 w 4531948"/>
                    <a:gd name="connsiteY109" fmla="*/ 371475 h 1676400"/>
                    <a:gd name="connsiteX110" fmla="*/ 4133850 w 4531948"/>
                    <a:gd name="connsiteY110" fmla="*/ 333375 h 1676400"/>
                    <a:gd name="connsiteX111" fmla="*/ 4124325 w 4531948"/>
                    <a:gd name="connsiteY111" fmla="*/ 285750 h 1676400"/>
                    <a:gd name="connsiteX112" fmla="*/ 4105275 w 4531948"/>
                    <a:gd name="connsiteY112" fmla="*/ 257175 h 1676400"/>
                    <a:gd name="connsiteX113" fmla="*/ 4095750 w 4531948"/>
                    <a:gd name="connsiteY113" fmla="*/ 228600 h 1676400"/>
                    <a:gd name="connsiteX114" fmla="*/ 4086225 w 4531948"/>
                    <a:gd name="connsiteY114" fmla="*/ 180975 h 1676400"/>
                    <a:gd name="connsiteX115" fmla="*/ 4076700 w 4531948"/>
                    <a:gd name="connsiteY115" fmla="*/ 123825 h 1676400"/>
                    <a:gd name="connsiteX116" fmla="*/ 4057650 w 4531948"/>
                    <a:gd name="connsiteY116"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495300 w 4531948"/>
                    <a:gd name="connsiteY15" fmla="*/ 1000125 h 1676400"/>
                    <a:gd name="connsiteX16" fmla="*/ 542925 w 4531948"/>
                    <a:gd name="connsiteY16" fmla="*/ 1057275 h 1676400"/>
                    <a:gd name="connsiteX17" fmla="*/ 581025 w 4531948"/>
                    <a:gd name="connsiteY17" fmla="*/ 1171575 h 1676400"/>
                    <a:gd name="connsiteX18" fmla="*/ 609600 w 4531948"/>
                    <a:gd name="connsiteY18" fmla="*/ 1228725 h 1676400"/>
                    <a:gd name="connsiteX19" fmla="*/ 628650 w 4531948"/>
                    <a:gd name="connsiteY19" fmla="*/ 1257300 h 1676400"/>
                    <a:gd name="connsiteX20" fmla="*/ 657225 w 4531948"/>
                    <a:gd name="connsiteY20" fmla="*/ 1333500 h 1676400"/>
                    <a:gd name="connsiteX21" fmla="*/ 666750 w 4531948"/>
                    <a:gd name="connsiteY21" fmla="*/ 1362075 h 1676400"/>
                    <a:gd name="connsiteX22" fmla="*/ 695325 w 4531948"/>
                    <a:gd name="connsiteY22" fmla="*/ 1400175 h 1676400"/>
                    <a:gd name="connsiteX23" fmla="*/ 742950 w 4531948"/>
                    <a:gd name="connsiteY23" fmla="*/ 1476375 h 1676400"/>
                    <a:gd name="connsiteX24" fmla="*/ 771525 w 4531948"/>
                    <a:gd name="connsiteY24" fmla="*/ 1514475 h 1676400"/>
                    <a:gd name="connsiteX25" fmla="*/ 857250 w 4531948"/>
                    <a:gd name="connsiteY25" fmla="*/ 1552575 h 1676400"/>
                    <a:gd name="connsiteX26" fmla="*/ 885825 w 4531948"/>
                    <a:gd name="connsiteY26" fmla="*/ 1562100 h 1676400"/>
                    <a:gd name="connsiteX27" fmla="*/ 914400 w 4531948"/>
                    <a:gd name="connsiteY27" fmla="*/ 1581150 h 1676400"/>
                    <a:gd name="connsiteX28" fmla="*/ 942975 w 4531948"/>
                    <a:gd name="connsiteY28" fmla="*/ 1571625 h 1676400"/>
                    <a:gd name="connsiteX29" fmla="*/ 971550 w 4531948"/>
                    <a:gd name="connsiteY29" fmla="*/ 1504950 h 1676400"/>
                    <a:gd name="connsiteX30" fmla="*/ 1028700 w 4531948"/>
                    <a:gd name="connsiteY30" fmla="*/ 1447800 h 1676400"/>
                    <a:gd name="connsiteX31" fmla="*/ 1066800 w 4531948"/>
                    <a:gd name="connsiteY31" fmla="*/ 1390650 h 1676400"/>
                    <a:gd name="connsiteX32" fmla="*/ 1095375 w 4531948"/>
                    <a:gd name="connsiteY32" fmla="*/ 1323975 h 1676400"/>
                    <a:gd name="connsiteX33" fmla="*/ 1114425 w 4531948"/>
                    <a:gd name="connsiteY33" fmla="*/ 1247775 h 1676400"/>
                    <a:gd name="connsiteX34" fmla="*/ 1143000 w 4531948"/>
                    <a:gd name="connsiteY34" fmla="*/ 1228725 h 1676400"/>
                    <a:gd name="connsiteX35" fmla="*/ 1190625 w 4531948"/>
                    <a:gd name="connsiteY35" fmla="*/ 1219200 h 1676400"/>
                    <a:gd name="connsiteX36" fmla="*/ 1276350 w 4531948"/>
                    <a:gd name="connsiteY36" fmla="*/ 1171575 h 1676400"/>
                    <a:gd name="connsiteX37" fmla="*/ 1295400 w 4531948"/>
                    <a:gd name="connsiteY37" fmla="*/ 1143000 h 1676400"/>
                    <a:gd name="connsiteX38" fmla="*/ 1333500 w 4531948"/>
                    <a:gd name="connsiteY38" fmla="*/ 1104900 h 1676400"/>
                    <a:gd name="connsiteX39" fmla="*/ 1352550 w 4531948"/>
                    <a:gd name="connsiteY39" fmla="*/ 1047750 h 1676400"/>
                    <a:gd name="connsiteX40" fmla="*/ 1371600 w 4531948"/>
                    <a:gd name="connsiteY40" fmla="*/ 1019175 h 1676400"/>
                    <a:gd name="connsiteX41" fmla="*/ 1409700 w 4531948"/>
                    <a:gd name="connsiteY41" fmla="*/ 962025 h 1676400"/>
                    <a:gd name="connsiteX42" fmla="*/ 1438275 w 4531948"/>
                    <a:gd name="connsiteY42" fmla="*/ 952500 h 1676400"/>
                    <a:gd name="connsiteX43" fmla="*/ 1466850 w 4531948"/>
                    <a:gd name="connsiteY43" fmla="*/ 923925 h 1676400"/>
                    <a:gd name="connsiteX44" fmla="*/ 1800225 w 4531948"/>
                    <a:gd name="connsiteY44" fmla="*/ 895350 h 1676400"/>
                    <a:gd name="connsiteX45" fmla="*/ 1885950 w 4531948"/>
                    <a:gd name="connsiteY45" fmla="*/ 914400 h 1676400"/>
                    <a:gd name="connsiteX46" fmla="*/ 1914525 w 4531948"/>
                    <a:gd name="connsiteY46" fmla="*/ 933450 h 1676400"/>
                    <a:gd name="connsiteX47" fmla="*/ 1943100 w 4531948"/>
                    <a:gd name="connsiteY47" fmla="*/ 1162050 h 1676400"/>
                    <a:gd name="connsiteX48" fmla="*/ 1952625 w 4531948"/>
                    <a:gd name="connsiteY48" fmla="*/ 1190625 h 1676400"/>
                    <a:gd name="connsiteX49" fmla="*/ 2066925 w 4531948"/>
                    <a:gd name="connsiteY49" fmla="*/ 1219200 h 1676400"/>
                    <a:gd name="connsiteX50" fmla="*/ 2114550 w 4531948"/>
                    <a:gd name="connsiteY50" fmla="*/ 1238250 h 1676400"/>
                    <a:gd name="connsiteX51" fmla="*/ 2466975 w 4531948"/>
                    <a:gd name="connsiteY51" fmla="*/ 1219200 h 1676400"/>
                    <a:gd name="connsiteX52" fmla="*/ 2505075 w 4531948"/>
                    <a:gd name="connsiteY52" fmla="*/ 1162050 h 1676400"/>
                    <a:gd name="connsiteX53" fmla="*/ 2562225 w 4531948"/>
                    <a:gd name="connsiteY53" fmla="*/ 1133475 h 1676400"/>
                    <a:gd name="connsiteX54" fmla="*/ 2590800 w 4531948"/>
                    <a:gd name="connsiteY54" fmla="*/ 1114425 h 1676400"/>
                    <a:gd name="connsiteX55" fmla="*/ 2686050 w 4531948"/>
                    <a:gd name="connsiteY55" fmla="*/ 1085850 h 1676400"/>
                    <a:gd name="connsiteX56" fmla="*/ 2733675 w 4531948"/>
                    <a:gd name="connsiteY56" fmla="*/ 1133475 h 1676400"/>
                    <a:gd name="connsiteX57" fmla="*/ 2762250 w 4531948"/>
                    <a:gd name="connsiteY57" fmla="*/ 1152525 h 1676400"/>
                    <a:gd name="connsiteX58" fmla="*/ 2771775 w 4531948"/>
                    <a:gd name="connsiteY58" fmla="*/ 1181100 h 1676400"/>
                    <a:gd name="connsiteX59" fmla="*/ 2743200 w 4531948"/>
                    <a:gd name="connsiteY59" fmla="*/ 1285875 h 1676400"/>
                    <a:gd name="connsiteX60" fmla="*/ 2724150 w 4531948"/>
                    <a:gd name="connsiteY60" fmla="*/ 1314450 h 1676400"/>
                    <a:gd name="connsiteX61" fmla="*/ 2705100 w 4531948"/>
                    <a:gd name="connsiteY61" fmla="*/ 1381125 h 1676400"/>
                    <a:gd name="connsiteX62" fmla="*/ 2714625 w 4531948"/>
                    <a:gd name="connsiteY62" fmla="*/ 1514475 h 1676400"/>
                    <a:gd name="connsiteX63" fmla="*/ 2800350 w 4531948"/>
                    <a:gd name="connsiteY63" fmla="*/ 1600200 h 1676400"/>
                    <a:gd name="connsiteX64" fmla="*/ 2838450 w 4531948"/>
                    <a:gd name="connsiteY64" fmla="*/ 1628775 h 1676400"/>
                    <a:gd name="connsiteX65" fmla="*/ 2895600 w 4531948"/>
                    <a:gd name="connsiteY65" fmla="*/ 1638300 h 1676400"/>
                    <a:gd name="connsiteX66" fmla="*/ 2971800 w 4531948"/>
                    <a:gd name="connsiteY66" fmla="*/ 1657350 h 1676400"/>
                    <a:gd name="connsiteX67" fmla="*/ 3048000 w 4531948"/>
                    <a:gd name="connsiteY67" fmla="*/ 1676400 h 1676400"/>
                    <a:gd name="connsiteX68" fmla="*/ 3095625 w 4531948"/>
                    <a:gd name="connsiteY68" fmla="*/ 1666875 h 1676400"/>
                    <a:gd name="connsiteX69" fmla="*/ 3152775 w 4531948"/>
                    <a:gd name="connsiteY69" fmla="*/ 1609725 h 1676400"/>
                    <a:gd name="connsiteX70" fmla="*/ 3314700 w 4531948"/>
                    <a:gd name="connsiteY70" fmla="*/ 1581150 h 1676400"/>
                    <a:gd name="connsiteX71" fmla="*/ 3371850 w 4531948"/>
                    <a:gd name="connsiteY71" fmla="*/ 1543050 h 1676400"/>
                    <a:gd name="connsiteX72" fmla="*/ 3400425 w 4531948"/>
                    <a:gd name="connsiteY72" fmla="*/ 1524000 h 1676400"/>
                    <a:gd name="connsiteX73" fmla="*/ 3448050 w 4531948"/>
                    <a:gd name="connsiteY73" fmla="*/ 1514475 h 1676400"/>
                    <a:gd name="connsiteX74" fmla="*/ 3505200 w 4531948"/>
                    <a:gd name="connsiteY74" fmla="*/ 1495425 h 1676400"/>
                    <a:gd name="connsiteX75" fmla="*/ 3638550 w 4531948"/>
                    <a:gd name="connsiteY75" fmla="*/ 1504950 h 1676400"/>
                    <a:gd name="connsiteX76" fmla="*/ 3667125 w 4531948"/>
                    <a:gd name="connsiteY76" fmla="*/ 1524000 h 1676400"/>
                    <a:gd name="connsiteX77" fmla="*/ 3686175 w 4531948"/>
                    <a:gd name="connsiteY77" fmla="*/ 1552575 h 1676400"/>
                    <a:gd name="connsiteX78" fmla="*/ 3714750 w 4531948"/>
                    <a:gd name="connsiteY78" fmla="*/ 1609725 h 1676400"/>
                    <a:gd name="connsiteX79" fmla="*/ 3743325 w 4531948"/>
                    <a:gd name="connsiteY79" fmla="*/ 1619250 h 1676400"/>
                    <a:gd name="connsiteX80" fmla="*/ 3876675 w 4531948"/>
                    <a:gd name="connsiteY80" fmla="*/ 1609725 h 1676400"/>
                    <a:gd name="connsiteX81" fmla="*/ 3933825 w 4531948"/>
                    <a:gd name="connsiteY81" fmla="*/ 1571625 h 1676400"/>
                    <a:gd name="connsiteX82" fmla="*/ 3990975 w 4531948"/>
                    <a:gd name="connsiteY82" fmla="*/ 1552575 h 1676400"/>
                    <a:gd name="connsiteX83" fmla="*/ 4048125 w 4531948"/>
                    <a:gd name="connsiteY83" fmla="*/ 1514475 h 1676400"/>
                    <a:gd name="connsiteX84" fmla="*/ 4105275 w 4531948"/>
                    <a:gd name="connsiteY84" fmla="*/ 1495425 h 1676400"/>
                    <a:gd name="connsiteX85" fmla="*/ 4133850 w 4531948"/>
                    <a:gd name="connsiteY85" fmla="*/ 1485900 h 1676400"/>
                    <a:gd name="connsiteX86" fmla="*/ 4200525 w 4531948"/>
                    <a:gd name="connsiteY86" fmla="*/ 1457325 h 1676400"/>
                    <a:gd name="connsiteX87" fmla="*/ 4257675 w 4531948"/>
                    <a:gd name="connsiteY87" fmla="*/ 1419225 h 1676400"/>
                    <a:gd name="connsiteX88" fmla="*/ 4314825 w 4531948"/>
                    <a:gd name="connsiteY88" fmla="*/ 1390650 h 1676400"/>
                    <a:gd name="connsiteX89" fmla="*/ 4352925 w 4531948"/>
                    <a:gd name="connsiteY89" fmla="*/ 1333500 h 1676400"/>
                    <a:gd name="connsiteX90" fmla="*/ 4381500 w 4531948"/>
                    <a:gd name="connsiteY90" fmla="*/ 1295400 h 1676400"/>
                    <a:gd name="connsiteX91" fmla="*/ 4419600 w 4531948"/>
                    <a:gd name="connsiteY91" fmla="*/ 1228725 h 1676400"/>
                    <a:gd name="connsiteX92" fmla="*/ 4448175 w 4531948"/>
                    <a:gd name="connsiteY92" fmla="*/ 1209675 h 1676400"/>
                    <a:gd name="connsiteX93" fmla="*/ 4476750 w 4531948"/>
                    <a:gd name="connsiteY93" fmla="*/ 1152525 h 1676400"/>
                    <a:gd name="connsiteX94" fmla="*/ 4495800 w 4531948"/>
                    <a:gd name="connsiteY94" fmla="*/ 1123950 h 1676400"/>
                    <a:gd name="connsiteX95" fmla="*/ 4514850 w 4531948"/>
                    <a:gd name="connsiteY95" fmla="*/ 1057275 h 1676400"/>
                    <a:gd name="connsiteX96" fmla="*/ 4524375 w 4531948"/>
                    <a:gd name="connsiteY96" fmla="*/ 1028700 h 1676400"/>
                    <a:gd name="connsiteX97" fmla="*/ 4514850 w 4531948"/>
                    <a:gd name="connsiteY97" fmla="*/ 866775 h 1676400"/>
                    <a:gd name="connsiteX98" fmla="*/ 4457700 w 4531948"/>
                    <a:gd name="connsiteY98" fmla="*/ 828675 h 1676400"/>
                    <a:gd name="connsiteX99" fmla="*/ 4429125 w 4531948"/>
                    <a:gd name="connsiteY99" fmla="*/ 809625 h 1676400"/>
                    <a:gd name="connsiteX100" fmla="*/ 4400550 w 4531948"/>
                    <a:gd name="connsiteY100" fmla="*/ 790575 h 1676400"/>
                    <a:gd name="connsiteX101" fmla="*/ 4381500 w 4531948"/>
                    <a:gd name="connsiteY101" fmla="*/ 762000 h 1676400"/>
                    <a:gd name="connsiteX102" fmla="*/ 4352925 w 4531948"/>
                    <a:gd name="connsiteY102" fmla="*/ 714375 h 1676400"/>
                    <a:gd name="connsiteX103" fmla="*/ 4324350 w 4531948"/>
                    <a:gd name="connsiteY103" fmla="*/ 685800 h 1676400"/>
                    <a:gd name="connsiteX104" fmla="*/ 4276725 w 4531948"/>
                    <a:gd name="connsiteY104" fmla="*/ 619125 h 1676400"/>
                    <a:gd name="connsiteX105" fmla="*/ 4229100 w 4531948"/>
                    <a:gd name="connsiteY105" fmla="*/ 552450 h 1676400"/>
                    <a:gd name="connsiteX106" fmla="*/ 4191000 w 4531948"/>
                    <a:gd name="connsiteY106" fmla="*/ 457200 h 1676400"/>
                    <a:gd name="connsiteX107" fmla="*/ 4171950 w 4531948"/>
                    <a:gd name="connsiteY107" fmla="*/ 428625 h 1676400"/>
                    <a:gd name="connsiteX108" fmla="*/ 4143375 w 4531948"/>
                    <a:gd name="connsiteY108" fmla="*/ 371475 h 1676400"/>
                    <a:gd name="connsiteX109" fmla="*/ 4133850 w 4531948"/>
                    <a:gd name="connsiteY109" fmla="*/ 333375 h 1676400"/>
                    <a:gd name="connsiteX110" fmla="*/ 4124325 w 4531948"/>
                    <a:gd name="connsiteY110" fmla="*/ 285750 h 1676400"/>
                    <a:gd name="connsiteX111" fmla="*/ 4105275 w 4531948"/>
                    <a:gd name="connsiteY111" fmla="*/ 257175 h 1676400"/>
                    <a:gd name="connsiteX112" fmla="*/ 4095750 w 4531948"/>
                    <a:gd name="connsiteY112" fmla="*/ 228600 h 1676400"/>
                    <a:gd name="connsiteX113" fmla="*/ 4086225 w 4531948"/>
                    <a:gd name="connsiteY113" fmla="*/ 180975 h 1676400"/>
                    <a:gd name="connsiteX114" fmla="*/ 4076700 w 4531948"/>
                    <a:gd name="connsiteY114" fmla="*/ 123825 h 1676400"/>
                    <a:gd name="connsiteX115" fmla="*/ 4057650 w 4531948"/>
                    <a:gd name="connsiteY115"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585584 w 4531948"/>
                    <a:gd name="connsiteY15" fmla="*/ 1002565 h 1676400"/>
                    <a:gd name="connsiteX16" fmla="*/ 542925 w 4531948"/>
                    <a:gd name="connsiteY16" fmla="*/ 1057275 h 1676400"/>
                    <a:gd name="connsiteX17" fmla="*/ 581025 w 4531948"/>
                    <a:gd name="connsiteY17" fmla="*/ 1171575 h 1676400"/>
                    <a:gd name="connsiteX18" fmla="*/ 609600 w 4531948"/>
                    <a:gd name="connsiteY18" fmla="*/ 1228725 h 1676400"/>
                    <a:gd name="connsiteX19" fmla="*/ 628650 w 4531948"/>
                    <a:gd name="connsiteY19" fmla="*/ 1257300 h 1676400"/>
                    <a:gd name="connsiteX20" fmla="*/ 657225 w 4531948"/>
                    <a:gd name="connsiteY20" fmla="*/ 1333500 h 1676400"/>
                    <a:gd name="connsiteX21" fmla="*/ 666750 w 4531948"/>
                    <a:gd name="connsiteY21" fmla="*/ 1362075 h 1676400"/>
                    <a:gd name="connsiteX22" fmla="*/ 695325 w 4531948"/>
                    <a:gd name="connsiteY22" fmla="*/ 1400175 h 1676400"/>
                    <a:gd name="connsiteX23" fmla="*/ 742950 w 4531948"/>
                    <a:gd name="connsiteY23" fmla="*/ 1476375 h 1676400"/>
                    <a:gd name="connsiteX24" fmla="*/ 771525 w 4531948"/>
                    <a:gd name="connsiteY24" fmla="*/ 1514475 h 1676400"/>
                    <a:gd name="connsiteX25" fmla="*/ 857250 w 4531948"/>
                    <a:gd name="connsiteY25" fmla="*/ 1552575 h 1676400"/>
                    <a:gd name="connsiteX26" fmla="*/ 885825 w 4531948"/>
                    <a:gd name="connsiteY26" fmla="*/ 1562100 h 1676400"/>
                    <a:gd name="connsiteX27" fmla="*/ 914400 w 4531948"/>
                    <a:gd name="connsiteY27" fmla="*/ 1581150 h 1676400"/>
                    <a:gd name="connsiteX28" fmla="*/ 942975 w 4531948"/>
                    <a:gd name="connsiteY28" fmla="*/ 1571625 h 1676400"/>
                    <a:gd name="connsiteX29" fmla="*/ 971550 w 4531948"/>
                    <a:gd name="connsiteY29" fmla="*/ 1504950 h 1676400"/>
                    <a:gd name="connsiteX30" fmla="*/ 1028700 w 4531948"/>
                    <a:gd name="connsiteY30" fmla="*/ 1447800 h 1676400"/>
                    <a:gd name="connsiteX31" fmla="*/ 1066800 w 4531948"/>
                    <a:gd name="connsiteY31" fmla="*/ 1390650 h 1676400"/>
                    <a:gd name="connsiteX32" fmla="*/ 1095375 w 4531948"/>
                    <a:gd name="connsiteY32" fmla="*/ 1323975 h 1676400"/>
                    <a:gd name="connsiteX33" fmla="*/ 1114425 w 4531948"/>
                    <a:gd name="connsiteY33" fmla="*/ 1247775 h 1676400"/>
                    <a:gd name="connsiteX34" fmla="*/ 1143000 w 4531948"/>
                    <a:gd name="connsiteY34" fmla="*/ 1228725 h 1676400"/>
                    <a:gd name="connsiteX35" fmla="*/ 1190625 w 4531948"/>
                    <a:gd name="connsiteY35" fmla="*/ 1219200 h 1676400"/>
                    <a:gd name="connsiteX36" fmla="*/ 1276350 w 4531948"/>
                    <a:gd name="connsiteY36" fmla="*/ 1171575 h 1676400"/>
                    <a:gd name="connsiteX37" fmla="*/ 1295400 w 4531948"/>
                    <a:gd name="connsiteY37" fmla="*/ 1143000 h 1676400"/>
                    <a:gd name="connsiteX38" fmla="*/ 1333500 w 4531948"/>
                    <a:gd name="connsiteY38" fmla="*/ 1104900 h 1676400"/>
                    <a:gd name="connsiteX39" fmla="*/ 1352550 w 4531948"/>
                    <a:gd name="connsiteY39" fmla="*/ 1047750 h 1676400"/>
                    <a:gd name="connsiteX40" fmla="*/ 1371600 w 4531948"/>
                    <a:gd name="connsiteY40" fmla="*/ 1019175 h 1676400"/>
                    <a:gd name="connsiteX41" fmla="*/ 1409700 w 4531948"/>
                    <a:gd name="connsiteY41" fmla="*/ 962025 h 1676400"/>
                    <a:gd name="connsiteX42" fmla="*/ 1438275 w 4531948"/>
                    <a:gd name="connsiteY42" fmla="*/ 952500 h 1676400"/>
                    <a:gd name="connsiteX43" fmla="*/ 1466850 w 4531948"/>
                    <a:gd name="connsiteY43" fmla="*/ 923925 h 1676400"/>
                    <a:gd name="connsiteX44" fmla="*/ 1800225 w 4531948"/>
                    <a:gd name="connsiteY44" fmla="*/ 895350 h 1676400"/>
                    <a:gd name="connsiteX45" fmla="*/ 1885950 w 4531948"/>
                    <a:gd name="connsiteY45" fmla="*/ 914400 h 1676400"/>
                    <a:gd name="connsiteX46" fmla="*/ 1914525 w 4531948"/>
                    <a:gd name="connsiteY46" fmla="*/ 933450 h 1676400"/>
                    <a:gd name="connsiteX47" fmla="*/ 1943100 w 4531948"/>
                    <a:gd name="connsiteY47" fmla="*/ 1162050 h 1676400"/>
                    <a:gd name="connsiteX48" fmla="*/ 1952625 w 4531948"/>
                    <a:gd name="connsiteY48" fmla="*/ 1190625 h 1676400"/>
                    <a:gd name="connsiteX49" fmla="*/ 2066925 w 4531948"/>
                    <a:gd name="connsiteY49" fmla="*/ 1219200 h 1676400"/>
                    <a:gd name="connsiteX50" fmla="*/ 2114550 w 4531948"/>
                    <a:gd name="connsiteY50" fmla="*/ 1238250 h 1676400"/>
                    <a:gd name="connsiteX51" fmla="*/ 2466975 w 4531948"/>
                    <a:gd name="connsiteY51" fmla="*/ 1219200 h 1676400"/>
                    <a:gd name="connsiteX52" fmla="*/ 2505075 w 4531948"/>
                    <a:gd name="connsiteY52" fmla="*/ 1162050 h 1676400"/>
                    <a:gd name="connsiteX53" fmla="*/ 2562225 w 4531948"/>
                    <a:gd name="connsiteY53" fmla="*/ 1133475 h 1676400"/>
                    <a:gd name="connsiteX54" fmla="*/ 2590800 w 4531948"/>
                    <a:gd name="connsiteY54" fmla="*/ 1114425 h 1676400"/>
                    <a:gd name="connsiteX55" fmla="*/ 2686050 w 4531948"/>
                    <a:gd name="connsiteY55" fmla="*/ 1085850 h 1676400"/>
                    <a:gd name="connsiteX56" fmla="*/ 2733675 w 4531948"/>
                    <a:gd name="connsiteY56" fmla="*/ 1133475 h 1676400"/>
                    <a:gd name="connsiteX57" fmla="*/ 2762250 w 4531948"/>
                    <a:gd name="connsiteY57" fmla="*/ 1152525 h 1676400"/>
                    <a:gd name="connsiteX58" fmla="*/ 2771775 w 4531948"/>
                    <a:gd name="connsiteY58" fmla="*/ 1181100 h 1676400"/>
                    <a:gd name="connsiteX59" fmla="*/ 2743200 w 4531948"/>
                    <a:gd name="connsiteY59" fmla="*/ 1285875 h 1676400"/>
                    <a:gd name="connsiteX60" fmla="*/ 2724150 w 4531948"/>
                    <a:gd name="connsiteY60" fmla="*/ 1314450 h 1676400"/>
                    <a:gd name="connsiteX61" fmla="*/ 2705100 w 4531948"/>
                    <a:gd name="connsiteY61" fmla="*/ 1381125 h 1676400"/>
                    <a:gd name="connsiteX62" fmla="*/ 2714625 w 4531948"/>
                    <a:gd name="connsiteY62" fmla="*/ 1514475 h 1676400"/>
                    <a:gd name="connsiteX63" fmla="*/ 2800350 w 4531948"/>
                    <a:gd name="connsiteY63" fmla="*/ 1600200 h 1676400"/>
                    <a:gd name="connsiteX64" fmla="*/ 2838450 w 4531948"/>
                    <a:gd name="connsiteY64" fmla="*/ 1628775 h 1676400"/>
                    <a:gd name="connsiteX65" fmla="*/ 2895600 w 4531948"/>
                    <a:gd name="connsiteY65" fmla="*/ 1638300 h 1676400"/>
                    <a:gd name="connsiteX66" fmla="*/ 2971800 w 4531948"/>
                    <a:gd name="connsiteY66" fmla="*/ 1657350 h 1676400"/>
                    <a:gd name="connsiteX67" fmla="*/ 3048000 w 4531948"/>
                    <a:gd name="connsiteY67" fmla="*/ 1676400 h 1676400"/>
                    <a:gd name="connsiteX68" fmla="*/ 3095625 w 4531948"/>
                    <a:gd name="connsiteY68" fmla="*/ 1666875 h 1676400"/>
                    <a:gd name="connsiteX69" fmla="*/ 3152775 w 4531948"/>
                    <a:gd name="connsiteY69" fmla="*/ 1609725 h 1676400"/>
                    <a:gd name="connsiteX70" fmla="*/ 3314700 w 4531948"/>
                    <a:gd name="connsiteY70" fmla="*/ 1581150 h 1676400"/>
                    <a:gd name="connsiteX71" fmla="*/ 3371850 w 4531948"/>
                    <a:gd name="connsiteY71" fmla="*/ 1543050 h 1676400"/>
                    <a:gd name="connsiteX72" fmla="*/ 3400425 w 4531948"/>
                    <a:gd name="connsiteY72" fmla="*/ 1524000 h 1676400"/>
                    <a:gd name="connsiteX73" fmla="*/ 3448050 w 4531948"/>
                    <a:gd name="connsiteY73" fmla="*/ 1514475 h 1676400"/>
                    <a:gd name="connsiteX74" fmla="*/ 3505200 w 4531948"/>
                    <a:gd name="connsiteY74" fmla="*/ 1495425 h 1676400"/>
                    <a:gd name="connsiteX75" fmla="*/ 3638550 w 4531948"/>
                    <a:gd name="connsiteY75" fmla="*/ 1504950 h 1676400"/>
                    <a:gd name="connsiteX76" fmla="*/ 3667125 w 4531948"/>
                    <a:gd name="connsiteY76" fmla="*/ 1524000 h 1676400"/>
                    <a:gd name="connsiteX77" fmla="*/ 3686175 w 4531948"/>
                    <a:gd name="connsiteY77" fmla="*/ 1552575 h 1676400"/>
                    <a:gd name="connsiteX78" fmla="*/ 3714750 w 4531948"/>
                    <a:gd name="connsiteY78" fmla="*/ 1609725 h 1676400"/>
                    <a:gd name="connsiteX79" fmla="*/ 3743325 w 4531948"/>
                    <a:gd name="connsiteY79" fmla="*/ 1619250 h 1676400"/>
                    <a:gd name="connsiteX80" fmla="*/ 3876675 w 4531948"/>
                    <a:gd name="connsiteY80" fmla="*/ 1609725 h 1676400"/>
                    <a:gd name="connsiteX81" fmla="*/ 3933825 w 4531948"/>
                    <a:gd name="connsiteY81" fmla="*/ 1571625 h 1676400"/>
                    <a:gd name="connsiteX82" fmla="*/ 3990975 w 4531948"/>
                    <a:gd name="connsiteY82" fmla="*/ 1552575 h 1676400"/>
                    <a:gd name="connsiteX83" fmla="*/ 4048125 w 4531948"/>
                    <a:gd name="connsiteY83" fmla="*/ 1514475 h 1676400"/>
                    <a:gd name="connsiteX84" fmla="*/ 4105275 w 4531948"/>
                    <a:gd name="connsiteY84" fmla="*/ 1495425 h 1676400"/>
                    <a:gd name="connsiteX85" fmla="*/ 4133850 w 4531948"/>
                    <a:gd name="connsiteY85" fmla="*/ 1485900 h 1676400"/>
                    <a:gd name="connsiteX86" fmla="*/ 4200525 w 4531948"/>
                    <a:gd name="connsiteY86" fmla="*/ 1457325 h 1676400"/>
                    <a:gd name="connsiteX87" fmla="*/ 4257675 w 4531948"/>
                    <a:gd name="connsiteY87" fmla="*/ 1419225 h 1676400"/>
                    <a:gd name="connsiteX88" fmla="*/ 4314825 w 4531948"/>
                    <a:gd name="connsiteY88" fmla="*/ 1390650 h 1676400"/>
                    <a:gd name="connsiteX89" fmla="*/ 4352925 w 4531948"/>
                    <a:gd name="connsiteY89" fmla="*/ 1333500 h 1676400"/>
                    <a:gd name="connsiteX90" fmla="*/ 4381500 w 4531948"/>
                    <a:gd name="connsiteY90" fmla="*/ 1295400 h 1676400"/>
                    <a:gd name="connsiteX91" fmla="*/ 4419600 w 4531948"/>
                    <a:gd name="connsiteY91" fmla="*/ 1228725 h 1676400"/>
                    <a:gd name="connsiteX92" fmla="*/ 4448175 w 4531948"/>
                    <a:gd name="connsiteY92" fmla="*/ 1209675 h 1676400"/>
                    <a:gd name="connsiteX93" fmla="*/ 4476750 w 4531948"/>
                    <a:gd name="connsiteY93" fmla="*/ 1152525 h 1676400"/>
                    <a:gd name="connsiteX94" fmla="*/ 4495800 w 4531948"/>
                    <a:gd name="connsiteY94" fmla="*/ 1123950 h 1676400"/>
                    <a:gd name="connsiteX95" fmla="*/ 4514850 w 4531948"/>
                    <a:gd name="connsiteY95" fmla="*/ 1057275 h 1676400"/>
                    <a:gd name="connsiteX96" fmla="*/ 4524375 w 4531948"/>
                    <a:gd name="connsiteY96" fmla="*/ 1028700 h 1676400"/>
                    <a:gd name="connsiteX97" fmla="*/ 4514850 w 4531948"/>
                    <a:gd name="connsiteY97" fmla="*/ 866775 h 1676400"/>
                    <a:gd name="connsiteX98" fmla="*/ 4457700 w 4531948"/>
                    <a:gd name="connsiteY98" fmla="*/ 828675 h 1676400"/>
                    <a:gd name="connsiteX99" fmla="*/ 4429125 w 4531948"/>
                    <a:gd name="connsiteY99" fmla="*/ 809625 h 1676400"/>
                    <a:gd name="connsiteX100" fmla="*/ 4400550 w 4531948"/>
                    <a:gd name="connsiteY100" fmla="*/ 790575 h 1676400"/>
                    <a:gd name="connsiteX101" fmla="*/ 4381500 w 4531948"/>
                    <a:gd name="connsiteY101" fmla="*/ 762000 h 1676400"/>
                    <a:gd name="connsiteX102" fmla="*/ 4352925 w 4531948"/>
                    <a:gd name="connsiteY102" fmla="*/ 714375 h 1676400"/>
                    <a:gd name="connsiteX103" fmla="*/ 4324350 w 4531948"/>
                    <a:gd name="connsiteY103" fmla="*/ 685800 h 1676400"/>
                    <a:gd name="connsiteX104" fmla="*/ 4276725 w 4531948"/>
                    <a:gd name="connsiteY104" fmla="*/ 619125 h 1676400"/>
                    <a:gd name="connsiteX105" fmla="*/ 4229100 w 4531948"/>
                    <a:gd name="connsiteY105" fmla="*/ 552450 h 1676400"/>
                    <a:gd name="connsiteX106" fmla="*/ 4191000 w 4531948"/>
                    <a:gd name="connsiteY106" fmla="*/ 457200 h 1676400"/>
                    <a:gd name="connsiteX107" fmla="*/ 4171950 w 4531948"/>
                    <a:gd name="connsiteY107" fmla="*/ 428625 h 1676400"/>
                    <a:gd name="connsiteX108" fmla="*/ 4143375 w 4531948"/>
                    <a:gd name="connsiteY108" fmla="*/ 371475 h 1676400"/>
                    <a:gd name="connsiteX109" fmla="*/ 4133850 w 4531948"/>
                    <a:gd name="connsiteY109" fmla="*/ 333375 h 1676400"/>
                    <a:gd name="connsiteX110" fmla="*/ 4124325 w 4531948"/>
                    <a:gd name="connsiteY110" fmla="*/ 285750 h 1676400"/>
                    <a:gd name="connsiteX111" fmla="*/ 4105275 w 4531948"/>
                    <a:gd name="connsiteY111" fmla="*/ 257175 h 1676400"/>
                    <a:gd name="connsiteX112" fmla="*/ 4095750 w 4531948"/>
                    <a:gd name="connsiteY112" fmla="*/ 228600 h 1676400"/>
                    <a:gd name="connsiteX113" fmla="*/ 4086225 w 4531948"/>
                    <a:gd name="connsiteY113" fmla="*/ 180975 h 1676400"/>
                    <a:gd name="connsiteX114" fmla="*/ 4076700 w 4531948"/>
                    <a:gd name="connsiteY114" fmla="*/ 123825 h 1676400"/>
                    <a:gd name="connsiteX115" fmla="*/ 4057650 w 4531948"/>
                    <a:gd name="connsiteY115"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474922 w 4531948"/>
                    <a:gd name="connsiteY15" fmla="*/ 949205 h 1676400"/>
                    <a:gd name="connsiteX16" fmla="*/ 585584 w 4531948"/>
                    <a:gd name="connsiteY16" fmla="*/ 1002565 h 1676400"/>
                    <a:gd name="connsiteX17" fmla="*/ 542925 w 4531948"/>
                    <a:gd name="connsiteY17" fmla="*/ 1057275 h 1676400"/>
                    <a:gd name="connsiteX18" fmla="*/ 581025 w 4531948"/>
                    <a:gd name="connsiteY18" fmla="*/ 1171575 h 1676400"/>
                    <a:gd name="connsiteX19" fmla="*/ 609600 w 4531948"/>
                    <a:gd name="connsiteY19" fmla="*/ 1228725 h 1676400"/>
                    <a:gd name="connsiteX20" fmla="*/ 628650 w 4531948"/>
                    <a:gd name="connsiteY20" fmla="*/ 1257300 h 1676400"/>
                    <a:gd name="connsiteX21" fmla="*/ 657225 w 4531948"/>
                    <a:gd name="connsiteY21" fmla="*/ 1333500 h 1676400"/>
                    <a:gd name="connsiteX22" fmla="*/ 666750 w 4531948"/>
                    <a:gd name="connsiteY22" fmla="*/ 1362075 h 1676400"/>
                    <a:gd name="connsiteX23" fmla="*/ 695325 w 4531948"/>
                    <a:gd name="connsiteY23" fmla="*/ 1400175 h 1676400"/>
                    <a:gd name="connsiteX24" fmla="*/ 742950 w 4531948"/>
                    <a:gd name="connsiteY24" fmla="*/ 1476375 h 1676400"/>
                    <a:gd name="connsiteX25" fmla="*/ 771525 w 4531948"/>
                    <a:gd name="connsiteY25" fmla="*/ 1514475 h 1676400"/>
                    <a:gd name="connsiteX26" fmla="*/ 857250 w 4531948"/>
                    <a:gd name="connsiteY26" fmla="*/ 1552575 h 1676400"/>
                    <a:gd name="connsiteX27" fmla="*/ 885825 w 4531948"/>
                    <a:gd name="connsiteY27" fmla="*/ 1562100 h 1676400"/>
                    <a:gd name="connsiteX28" fmla="*/ 914400 w 4531948"/>
                    <a:gd name="connsiteY28" fmla="*/ 1581150 h 1676400"/>
                    <a:gd name="connsiteX29" fmla="*/ 942975 w 4531948"/>
                    <a:gd name="connsiteY29" fmla="*/ 1571625 h 1676400"/>
                    <a:gd name="connsiteX30" fmla="*/ 971550 w 4531948"/>
                    <a:gd name="connsiteY30" fmla="*/ 1504950 h 1676400"/>
                    <a:gd name="connsiteX31" fmla="*/ 1028700 w 4531948"/>
                    <a:gd name="connsiteY31" fmla="*/ 1447800 h 1676400"/>
                    <a:gd name="connsiteX32" fmla="*/ 1066800 w 4531948"/>
                    <a:gd name="connsiteY32" fmla="*/ 1390650 h 1676400"/>
                    <a:gd name="connsiteX33" fmla="*/ 1095375 w 4531948"/>
                    <a:gd name="connsiteY33" fmla="*/ 1323975 h 1676400"/>
                    <a:gd name="connsiteX34" fmla="*/ 1114425 w 4531948"/>
                    <a:gd name="connsiteY34" fmla="*/ 1247775 h 1676400"/>
                    <a:gd name="connsiteX35" fmla="*/ 1143000 w 4531948"/>
                    <a:gd name="connsiteY35" fmla="*/ 1228725 h 1676400"/>
                    <a:gd name="connsiteX36" fmla="*/ 1190625 w 4531948"/>
                    <a:gd name="connsiteY36" fmla="*/ 1219200 h 1676400"/>
                    <a:gd name="connsiteX37" fmla="*/ 1276350 w 4531948"/>
                    <a:gd name="connsiteY37" fmla="*/ 1171575 h 1676400"/>
                    <a:gd name="connsiteX38" fmla="*/ 1295400 w 4531948"/>
                    <a:gd name="connsiteY38" fmla="*/ 1143000 h 1676400"/>
                    <a:gd name="connsiteX39" fmla="*/ 1333500 w 4531948"/>
                    <a:gd name="connsiteY39" fmla="*/ 1104900 h 1676400"/>
                    <a:gd name="connsiteX40" fmla="*/ 1352550 w 4531948"/>
                    <a:gd name="connsiteY40" fmla="*/ 1047750 h 1676400"/>
                    <a:gd name="connsiteX41" fmla="*/ 1371600 w 4531948"/>
                    <a:gd name="connsiteY41" fmla="*/ 1019175 h 1676400"/>
                    <a:gd name="connsiteX42" fmla="*/ 1409700 w 4531948"/>
                    <a:gd name="connsiteY42" fmla="*/ 962025 h 1676400"/>
                    <a:gd name="connsiteX43" fmla="*/ 1438275 w 4531948"/>
                    <a:gd name="connsiteY43" fmla="*/ 952500 h 1676400"/>
                    <a:gd name="connsiteX44" fmla="*/ 1466850 w 4531948"/>
                    <a:gd name="connsiteY44" fmla="*/ 923925 h 1676400"/>
                    <a:gd name="connsiteX45" fmla="*/ 1800225 w 4531948"/>
                    <a:gd name="connsiteY45" fmla="*/ 895350 h 1676400"/>
                    <a:gd name="connsiteX46" fmla="*/ 1885950 w 4531948"/>
                    <a:gd name="connsiteY46" fmla="*/ 914400 h 1676400"/>
                    <a:gd name="connsiteX47" fmla="*/ 1914525 w 4531948"/>
                    <a:gd name="connsiteY47" fmla="*/ 933450 h 1676400"/>
                    <a:gd name="connsiteX48" fmla="*/ 1943100 w 4531948"/>
                    <a:gd name="connsiteY48" fmla="*/ 1162050 h 1676400"/>
                    <a:gd name="connsiteX49" fmla="*/ 1952625 w 4531948"/>
                    <a:gd name="connsiteY49" fmla="*/ 1190625 h 1676400"/>
                    <a:gd name="connsiteX50" fmla="*/ 2066925 w 4531948"/>
                    <a:gd name="connsiteY50" fmla="*/ 1219200 h 1676400"/>
                    <a:gd name="connsiteX51" fmla="*/ 2114550 w 4531948"/>
                    <a:gd name="connsiteY51" fmla="*/ 1238250 h 1676400"/>
                    <a:gd name="connsiteX52" fmla="*/ 2466975 w 4531948"/>
                    <a:gd name="connsiteY52" fmla="*/ 1219200 h 1676400"/>
                    <a:gd name="connsiteX53" fmla="*/ 2505075 w 4531948"/>
                    <a:gd name="connsiteY53" fmla="*/ 1162050 h 1676400"/>
                    <a:gd name="connsiteX54" fmla="*/ 2562225 w 4531948"/>
                    <a:gd name="connsiteY54" fmla="*/ 1133475 h 1676400"/>
                    <a:gd name="connsiteX55" fmla="*/ 2590800 w 4531948"/>
                    <a:gd name="connsiteY55" fmla="*/ 1114425 h 1676400"/>
                    <a:gd name="connsiteX56" fmla="*/ 2686050 w 4531948"/>
                    <a:gd name="connsiteY56" fmla="*/ 1085850 h 1676400"/>
                    <a:gd name="connsiteX57" fmla="*/ 2733675 w 4531948"/>
                    <a:gd name="connsiteY57" fmla="*/ 1133475 h 1676400"/>
                    <a:gd name="connsiteX58" fmla="*/ 2762250 w 4531948"/>
                    <a:gd name="connsiteY58" fmla="*/ 1152525 h 1676400"/>
                    <a:gd name="connsiteX59" fmla="*/ 2771775 w 4531948"/>
                    <a:gd name="connsiteY59" fmla="*/ 1181100 h 1676400"/>
                    <a:gd name="connsiteX60" fmla="*/ 2743200 w 4531948"/>
                    <a:gd name="connsiteY60" fmla="*/ 1285875 h 1676400"/>
                    <a:gd name="connsiteX61" fmla="*/ 2724150 w 4531948"/>
                    <a:gd name="connsiteY61" fmla="*/ 1314450 h 1676400"/>
                    <a:gd name="connsiteX62" fmla="*/ 2705100 w 4531948"/>
                    <a:gd name="connsiteY62" fmla="*/ 1381125 h 1676400"/>
                    <a:gd name="connsiteX63" fmla="*/ 2714625 w 4531948"/>
                    <a:gd name="connsiteY63" fmla="*/ 1514475 h 1676400"/>
                    <a:gd name="connsiteX64" fmla="*/ 2800350 w 4531948"/>
                    <a:gd name="connsiteY64" fmla="*/ 1600200 h 1676400"/>
                    <a:gd name="connsiteX65" fmla="*/ 2838450 w 4531948"/>
                    <a:gd name="connsiteY65" fmla="*/ 1628775 h 1676400"/>
                    <a:gd name="connsiteX66" fmla="*/ 2895600 w 4531948"/>
                    <a:gd name="connsiteY66" fmla="*/ 1638300 h 1676400"/>
                    <a:gd name="connsiteX67" fmla="*/ 2971800 w 4531948"/>
                    <a:gd name="connsiteY67" fmla="*/ 1657350 h 1676400"/>
                    <a:gd name="connsiteX68" fmla="*/ 3048000 w 4531948"/>
                    <a:gd name="connsiteY68" fmla="*/ 1676400 h 1676400"/>
                    <a:gd name="connsiteX69" fmla="*/ 3095625 w 4531948"/>
                    <a:gd name="connsiteY69" fmla="*/ 1666875 h 1676400"/>
                    <a:gd name="connsiteX70" fmla="*/ 3152775 w 4531948"/>
                    <a:gd name="connsiteY70" fmla="*/ 1609725 h 1676400"/>
                    <a:gd name="connsiteX71" fmla="*/ 3314700 w 4531948"/>
                    <a:gd name="connsiteY71" fmla="*/ 1581150 h 1676400"/>
                    <a:gd name="connsiteX72" fmla="*/ 3371850 w 4531948"/>
                    <a:gd name="connsiteY72" fmla="*/ 1543050 h 1676400"/>
                    <a:gd name="connsiteX73" fmla="*/ 3400425 w 4531948"/>
                    <a:gd name="connsiteY73" fmla="*/ 1524000 h 1676400"/>
                    <a:gd name="connsiteX74" fmla="*/ 3448050 w 4531948"/>
                    <a:gd name="connsiteY74" fmla="*/ 1514475 h 1676400"/>
                    <a:gd name="connsiteX75" fmla="*/ 3505200 w 4531948"/>
                    <a:gd name="connsiteY75" fmla="*/ 1495425 h 1676400"/>
                    <a:gd name="connsiteX76" fmla="*/ 3638550 w 4531948"/>
                    <a:gd name="connsiteY76" fmla="*/ 1504950 h 1676400"/>
                    <a:gd name="connsiteX77" fmla="*/ 3667125 w 4531948"/>
                    <a:gd name="connsiteY77" fmla="*/ 1524000 h 1676400"/>
                    <a:gd name="connsiteX78" fmla="*/ 3686175 w 4531948"/>
                    <a:gd name="connsiteY78" fmla="*/ 1552575 h 1676400"/>
                    <a:gd name="connsiteX79" fmla="*/ 3714750 w 4531948"/>
                    <a:gd name="connsiteY79" fmla="*/ 1609725 h 1676400"/>
                    <a:gd name="connsiteX80" fmla="*/ 3743325 w 4531948"/>
                    <a:gd name="connsiteY80" fmla="*/ 1619250 h 1676400"/>
                    <a:gd name="connsiteX81" fmla="*/ 3876675 w 4531948"/>
                    <a:gd name="connsiteY81" fmla="*/ 1609725 h 1676400"/>
                    <a:gd name="connsiteX82" fmla="*/ 3933825 w 4531948"/>
                    <a:gd name="connsiteY82" fmla="*/ 1571625 h 1676400"/>
                    <a:gd name="connsiteX83" fmla="*/ 3990975 w 4531948"/>
                    <a:gd name="connsiteY83" fmla="*/ 1552575 h 1676400"/>
                    <a:gd name="connsiteX84" fmla="*/ 4048125 w 4531948"/>
                    <a:gd name="connsiteY84" fmla="*/ 1514475 h 1676400"/>
                    <a:gd name="connsiteX85" fmla="*/ 4105275 w 4531948"/>
                    <a:gd name="connsiteY85" fmla="*/ 1495425 h 1676400"/>
                    <a:gd name="connsiteX86" fmla="*/ 4133850 w 4531948"/>
                    <a:gd name="connsiteY86" fmla="*/ 1485900 h 1676400"/>
                    <a:gd name="connsiteX87" fmla="*/ 4200525 w 4531948"/>
                    <a:gd name="connsiteY87" fmla="*/ 1457325 h 1676400"/>
                    <a:gd name="connsiteX88" fmla="*/ 4257675 w 4531948"/>
                    <a:gd name="connsiteY88" fmla="*/ 1419225 h 1676400"/>
                    <a:gd name="connsiteX89" fmla="*/ 4314825 w 4531948"/>
                    <a:gd name="connsiteY89" fmla="*/ 1390650 h 1676400"/>
                    <a:gd name="connsiteX90" fmla="*/ 4352925 w 4531948"/>
                    <a:gd name="connsiteY90" fmla="*/ 1333500 h 1676400"/>
                    <a:gd name="connsiteX91" fmla="*/ 4381500 w 4531948"/>
                    <a:gd name="connsiteY91" fmla="*/ 1295400 h 1676400"/>
                    <a:gd name="connsiteX92" fmla="*/ 4419600 w 4531948"/>
                    <a:gd name="connsiteY92" fmla="*/ 1228725 h 1676400"/>
                    <a:gd name="connsiteX93" fmla="*/ 4448175 w 4531948"/>
                    <a:gd name="connsiteY93" fmla="*/ 1209675 h 1676400"/>
                    <a:gd name="connsiteX94" fmla="*/ 4476750 w 4531948"/>
                    <a:gd name="connsiteY94" fmla="*/ 1152525 h 1676400"/>
                    <a:gd name="connsiteX95" fmla="*/ 4495800 w 4531948"/>
                    <a:gd name="connsiteY95" fmla="*/ 1123950 h 1676400"/>
                    <a:gd name="connsiteX96" fmla="*/ 4514850 w 4531948"/>
                    <a:gd name="connsiteY96" fmla="*/ 1057275 h 1676400"/>
                    <a:gd name="connsiteX97" fmla="*/ 4524375 w 4531948"/>
                    <a:gd name="connsiteY97" fmla="*/ 1028700 h 1676400"/>
                    <a:gd name="connsiteX98" fmla="*/ 4514850 w 4531948"/>
                    <a:gd name="connsiteY98" fmla="*/ 866775 h 1676400"/>
                    <a:gd name="connsiteX99" fmla="*/ 4457700 w 4531948"/>
                    <a:gd name="connsiteY99" fmla="*/ 828675 h 1676400"/>
                    <a:gd name="connsiteX100" fmla="*/ 4429125 w 4531948"/>
                    <a:gd name="connsiteY100" fmla="*/ 809625 h 1676400"/>
                    <a:gd name="connsiteX101" fmla="*/ 4400550 w 4531948"/>
                    <a:gd name="connsiteY101" fmla="*/ 790575 h 1676400"/>
                    <a:gd name="connsiteX102" fmla="*/ 4381500 w 4531948"/>
                    <a:gd name="connsiteY102" fmla="*/ 762000 h 1676400"/>
                    <a:gd name="connsiteX103" fmla="*/ 4352925 w 4531948"/>
                    <a:gd name="connsiteY103" fmla="*/ 714375 h 1676400"/>
                    <a:gd name="connsiteX104" fmla="*/ 4324350 w 4531948"/>
                    <a:gd name="connsiteY104" fmla="*/ 685800 h 1676400"/>
                    <a:gd name="connsiteX105" fmla="*/ 4276725 w 4531948"/>
                    <a:gd name="connsiteY105" fmla="*/ 619125 h 1676400"/>
                    <a:gd name="connsiteX106" fmla="*/ 4229100 w 4531948"/>
                    <a:gd name="connsiteY106" fmla="*/ 552450 h 1676400"/>
                    <a:gd name="connsiteX107" fmla="*/ 4191000 w 4531948"/>
                    <a:gd name="connsiteY107" fmla="*/ 457200 h 1676400"/>
                    <a:gd name="connsiteX108" fmla="*/ 4171950 w 4531948"/>
                    <a:gd name="connsiteY108" fmla="*/ 428625 h 1676400"/>
                    <a:gd name="connsiteX109" fmla="*/ 4143375 w 4531948"/>
                    <a:gd name="connsiteY109" fmla="*/ 371475 h 1676400"/>
                    <a:gd name="connsiteX110" fmla="*/ 4133850 w 4531948"/>
                    <a:gd name="connsiteY110" fmla="*/ 333375 h 1676400"/>
                    <a:gd name="connsiteX111" fmla="*/ 4124325 w 4531948"/>
                    <a:gd name="connsiteY111" fmla="*/ 285750 h 1676400"/>
                    <a:gd name="connsiteX112" fmla="*/ 4105275 w 4531948"/>
                    <a:gd name="connsiteY112" fmla="*/ 257175 h 1676400"/>
                    <a:gd name="connsiteX113" fmla="*/ 4095750 w 4531948"/>
                    <a:gd name="connsiteY113" fmla="*/ 228600 h 1676400"/>
                    <a:gd name="connsiteX114" fmla="*/ 4086225 w 4531948"/>
                    <a:gd name="connsiteY114" fmla="*/ 180975 h 1676400"/>
                    <a:gd name="connsiteX115" fmla="*/ 4076700 w 4531948"/>
                    <a:gd name="connsiteY115" fmla="*/ 123825 h 1676400"/>
                    <a:gd name="connsiteX116" fmla="*/ 4057650 w 4531948"/>
                    <a:gd name="connsiteY116"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423679 w 4531948"/>
                    <a:gd name="connsiteY15" fmla="*/ 885762 h 1676400"/>
                    <a:gd name="connsiteX16" fmla="*/ 474922 w 4531948"/>
                    <a:gd name="connsiteY16" fmla="*/ 949205 h 1676400"/>
                    <a:gd name="connsiteX17" fmla="*/ 585584 w 4531948"/>
                    <a:gd name="connsiteY17" fmla="*/ 1002565 h 1676400"/>
                    <a:gd name="connsiteX18" fmla="*/ 542925 w 4531948"/>
                    <a:gd name="connsiteY18" fmla="*/ 1057275 h 1676400"/>
                    <a:gd name="connsiteX19" fmla="*/ 581025 w 4531948"/>
                    <a:gd name="connsiteY19" fmla="*/ 1171575 h 1676400"/>
                    <a:gd name="connsiteX20" fmla="*/ 609600 w 4531948"/>
                    <a:gd name="connsiteY20" fmla="*/ 1228725 h 1676400"/>
                    <a:gd name="connsiteX21" fmla="*/ 628650 w 4531948"/>
                    <a:gd name="connsiteY21" fmla="*/ 1257300 h 1676400"/>
                    <a:gd name="connsiteX22" fmla="*/ 657225 w 4531948"/>
                    <a:gd name="connsiteY22" fmla="*/ 1333500 h 1676400"/>
                    <a:gd name="connsiteX23" fmla="*/ 666750 w 4531948"/>
                    <a:gd name="connsiteY23" fmla="*/ 1362075 h 1676400"/>
                    <a:gd name="connsiteX24" fmla="*/ 695325 w 4531948"/>
                    <a:gd name="connsiteY24" fmla="*/ 1400175 h 1676400"/>
                    <a:gd name="connsiteX25" fmla="*/ 742950 w 4531948"/>
                    <a:gd name="connsiteY25" fmla="*/ 1476375 h 1676400"/>
                    <a:gd name="connsiteX26" fmla="*/ 771525 w 4531948"/>
                    <a:gd name="connsiteY26" fmla="*/ 1514475 h 1676400"/>
                    <a:gd name="connsiteX27" fmla="*/ 857250 w 4531948"/>
                    <a:gd name="connsiteY27" fmla="*/ 1552575 h 1676400"/>
                    <a:gd name="connsiteX28" fmla="*/ 885825 w 4531948"/>
                    <a:gd name="connsiteY28" fmla="*/ 1562100 h 1676400"/>
                    <a:gd name="connsiteX29" fmla="*/ 914400 w 4531948"/>
                    <a:gd name="connsiteY29" fmla="*/ 1581150 h 1676400"/>
                    <a:gd name="connsiteX30" fmla="*/ 942975 w 4531948"/>
                    <a:gd name="connsiteY30" fmla="*/ 1571625 h 1676400"/>
                    <a:gd name="connsiteX31" fmla="*/ 971550 w 4531948"/>
                    <a:gd name="connsiteY31" fmla="*/ 1504950 h 1676400"/>
                    <a:gd name="connsiteX32" fmla="*/ 1028700 w 4531948"/>
                    <a:gd name="connsiteY32" fmla="*/ 1447800 h 1676400"/>
                    <a:gd name="connsiteX33" fmla="*/ 1066800 w 4531948"/>
                    <a:gd name="connsiteY33" fmla="*/ 1390650 h 1676400"/>
                    <a:gd name="connsiteX34" fmla="*/ 1095375 w 4531948"/>
                    <a:gd name="connsiteY34" fmla="*/ 1323975 h 1676400"/>
                    <a:gd name="connsiteX35" fmla="*/ 1114425 w 4531948"/>
                    <a:gd name="connsiteY35" fmla="*/ 1247775 h 1676400"/>
                    <a:gd name="connsiteX36" fmla="*/ 1143000 w 4531948"/>
                    <a:gd name="connsiteY36" fmla="*/ 1228725 h 1676400"/>
                    <a:gd name="connsiteX37" fmla="*/ 1190625 w 4531948"/>
                    <a:gd name="connsiteY37" fmla="*/ 1219200 h 1676400"/>
                    <a:gd name="connsiteX38" fmla="*/ 1276350 w 4531948"/>
                    <a:gd name="connsiteY38" fmla="*/ 1171575 h 1676400"/>
                    <a:gd name="connsiteX39" fmla="*/ 1295400 w 4531948"/>
                    <a:gd name="connsiteY39" fmla="*/ 1143000 h 1676400"/>
                    <a:gd name="connsiteX40" fmla="*/ 1333500 w 4531948"/>
                    <a:gd name="connsiteY40" fmla="*/ 1104900 h 1676400"/>
                    <a:gd name="connsiteX41" fmla="*/ 1352550 w 4531948"/>
                    <a:gd name="connsiteY41" fmla="*/ 1047750 h 1676400"/>
                    <a:gd name="connsiteX42" fmla="*/ 1371600 w 4531948"/>
                    <a:gd name="connsiteY42" fmla="*/ 1019175 h 1676400"/>
                    <a:gd name="connsiteX43" fmla="*/ 1409700 w 4531948"/>
                    <a:gd name="connsiteY43" fmla="*/ 962025 h 1676400"/>
                    <a:gd name="connsiteX44" fmla="*/ 1438275 w 4531948"/>
                    <a:gd name="connsiteY44" fmla="*/ 952500 h 1676400"/>
                    <a:gd name="connsiteX45" fmla="*/ 1466850 w 4531948"/>
                    <a:gd name="connsiteY45" fmla="*/ 923925 h 1676400"/>
                    <a:gd name="connsiteX46" fmla="*/ 1800225 w 4531948"/>
                    <a:gd name="connsiteY46" fmla="*/ 895350 h 1676400"/>
                    <a:gd name="connsiteX47" fmla="*/ 1885950 w 4531948"/>
                    <a:gd name="connsiteY47" fmla="*/ 914400 h 1676400"/>
                    <a:gd name="connsiteX48" fmla="*/ 1914525 w 4531948"/>
                    <a:gd name="connsiteY48" fmla="*/ 933450 h 1676400"/>
                    <a:gd name="connsiteX49" fmla="*/ 1943100 w 4531948"/>
                    <a:gd name="connsiteY49" fmla="*/ 1162050 h 1676400"/>
                    <a:gd name="connsiteX50" fmla="*/ 1952625 w 4531948"/>
                    <a:gd name="connsiteY50" fmla="*/ 1190625 h 1676400"/>
                    <a:gd name="connsiteX51" fmla="*/ 2066925 w 4531948"/>
                    <a:gd name="connsiteY51" fmla="*/ 1219200 h 1676400"/>
                    <a:gd name="connsiteX52" fmla="*/ 2114550 w 4531948"/>
                    <a:gd name="connsiteY52" fmla="*/ 1238250 h 1676400"/>
                    <a:gd name="connsiteX53" fmla="*/ 2466975 w 4531948"/>
                    <a:gd name="connsiteY53" fmla="*/ 1219200 h 1676400"/>
                    <a:gd name="connsiteX54" fmla="*/ 2505075 w 4531948"/>
                    <a:gd name="connsiteY54" fmla="*/ 1162050 h 1676400"/>
                    <a:gd name="connsiteX55" fmla="*/ 2562225 w 4531948"/>
                    <a:gd name="connsiteY55" fmla="*/ 1133475 h 1676400"/>
                    <a:gd name="connsiteX56" fmla="*/ 2590800 w 4531948"/>
                    <a:gd name="connsiteY56" fmla="*/ 1114425 h 1676400"/>
                    <a:gd name="connsiteX57" fmla="*/ 2686050 w 4531948"/>
                    <a:gd name="connsiteY57" fmla="*/ 1085850 h 1676400"/>
                    <a:gd name="connsiteX58" fmla="*/ 2733675 w 4531948"/>
                    <a:gd name="connsiteY58" fmla="*/ 1133475 h 1676400"/>
                    <a:gd name="connsiteX59" fmla="*/ 2762250 w 4531948"/>
                    <a:gd name="connsiteY59" fmla="*/ 1152525 h 1676400"/>
                    <a:gd name="connsiteX60" fmla="*/ 2771775 w 4531948"/>
                    <a:gd name="connsiteY60" fmla="*/ 1181100 h 1676400"/>
                    <a:gd name="connsiteX61" fmla="*/ 2743200 w 4531948"/>
                    <a:gd name="connsiteY61" fmla="*/ 1285875 h 1676400"/>
                    <a:gd name="connsiteX62" fmla="*/ 2724150 w 4531948"/>
                    <a:gd name="connsiteY62" fmla="*/ 1314450 h 1676400"/>
                    <a:gd name="connsiteX63" fmla="*/ 2705100 w 4531948"/>
                    <a:gd name="connsiteY63" fmla="*/ 1381125 h 1676400"/>
                    <a:gd name="connsiteX64" fmla="*/ 2714625 w 4531948"/>
                    <a:gd name="connsiteY64" fmla="*/ 1514475 h 1676400"/>
                    <a:gd name="connsiteX65" fmla="*/ 2800350 w 4531948"/>
                    <a:gd name="connsiteY65" fmla="*/ 1600200 h 1676400"/>
                    <a:gd name="connsiteX66" fmla="*/ 2838450 w 4531948"/>
                    <a:gd name="connsiteY66" fmla="*/ 1628775 h 1676400"/>
                    <a:gd name="connsiteX67" fmla="*/ 2895600 w 4531948"/>
                    <a:gd name="connsiteY67" fmla="*/ 1638300 h 1676400"/>
                    <a:gd name="connsiteX68" fmla="*/ 2971800 w 4531948"/>
                    <a:gd name="connsiteY68" fmla="*/ 1657350 h 1676400"/>
                    <a:gd name="connsiteX69" fmla="*/ 3048000 w 4531948"/>
                    <a:gd name="connsiteY69" fmla="*/ 1676400 h 1676400"/>
                    <a:gd name="connsiteX70" fmla="*/ 3095625 w 4531948"/>
                    <a:gd name="connsiteY70" fmla="*/ 1666875 h 1676400"/>
                    <a:gd name="connsiteX71" fmla="*/ 3152775 w 4531948"/>
                    <a:gd name="connsiteY71" fmla="*/ 1609725 h 1676400"/>
                    <a:gd name="connsiteX72" fmla="*/ 3314700 w 4531948"/>
                    <a:gd name="connsiteY72" fmla="*/ 1581150 h 1676400"/>
                    <a:gd name="connsiteX73" fmla="*/ 3371850 w 4531948"/>
                    <a:gd name="connsiteY73" fmla="*/ 1543050 h 1676400"/>
                    <a:gd name="connsiteX74" fmla="*/ 3400425 w 4531948"/>
                    <a:gd name="connsiteY74" fmla="*/ 1524000 h 1676400"/>
                    <a:gd name="connsiteX75" fmla="*/ 3448050 w 4531948"/>
                    <a:gd name="connsiteY75" fmla="*/ 1514475 h 1676400"/>
                    <a:gd name="connsiteX76" fmla="*/ 3505200 w 4531948"/>
                    <a:gd name="connsiteY76" fmla="*/ 1495425 h 1676400"/>
                    <a:gd name="connsiteX77" fmla="*/ 3638550 w 4531948"/>
                    <a:gd name="connsiteY77" fmla="*/ 1504950 h 1676400"/>
                    <a:gd name="connsiteX78" fmla="*/ 3667125 w 4531948"/>
                    <a:gd name="connsiteY78" fmla="*/ 1524000 h 1676400"/>
                    <a:gd name="connsiteX79" fmla="*/ 3686175 w 4531948"/>
                    <a:gd name="connsiteY79" fmla="*/ 1552575 h 1676400"/>
                    <a:gd name="connsiteX80" fmla="*/ 3714750 w 4531948"/>
                    <a:gd name="connsiteY80" fmla="*/ 1609725 h 1676400"/>
                    <a:gd name="connsiteX81" fmla="*/ 3743325 w 4531948"/>
                    <a:gd name="connsiteY81" fmla="*/ 1619250 h 1676400"/>
                    <a:gd name="connsiteX82" fmla="*/ 3876675 w 4531948"/>
                    <a:gd name="connsiteY82" fmla="*/ 1609725 h 1676400"/>
                    <a:gd name="connsiteX83" fmla="*/ 3933825 w 4531948"/>
                    <a:gd name="connsiteY83" fmla="*/ 1571625 h 1676400"/>
                    <a:gd name="connsiteX84" fmla="*/ 3990975 w 4531948"/>
                    <a:gd name="connsiteY84" fmla="*/ 1552575 h 1676400"/>
                    <a:gd name="connsiteX85" fmla="*/ 4048125 w 4531948"/>
                    <a:gd name="connsiteY85" fmla="*/ 1514475 h 1676400"/>
                    <a:gd name="connsiteX86" fmla="*/ 4105275 w 4531948"/>
                    <a:gd name="connsiteY86" fmla="*/ 1495425 h 1676400"/>
                    <a:gd name="connsiteX87" fmla="*/ 4133850 w 4531948"/>
                    <a:gd name="connsiteY87" fmla="*/ 1485900 h 1676400"/>
                    <a:gd name="connsiteX88" fmla="*/ 4200525 w 4531948"/>
                    <a:gd name="connsiteY88" fmla="*/ 1457325 h 1676400"/>
                    <a:gd name="connsiteX89" fmla="*/ 4257675 w 4531948"/>
                    <a:gd name="connsiteY89" fmla="*/ 1419225 h 1676400"/>
                    <a:gd name="connsiteX90" fmla="*/ 4314825 w 4531948"/>
                    <a:gd name="connsiteY90" fmla="*/ 1390650 h 1676400"/>
                    <a:gd name="connsiteX91" fmla="*/ 4352925 w 4531948"/>
                    <a:gd name="connsiteY91" fmla="*/ 1333500 h 1676400"/>
                    <a:gd name="connsiteX92" fmla="*/ 4381500 w 4531948"/>
                    <a:gd name="connsiteY92" fmla="*/ 1295400 h 1676400"/>
                    <a:gd name="connsiteX93" fmla="*/ 4419600 w 4531948"/>
                    <a:gd name="connsiteY93" fmla="*/ 1228725 h 1676400"/>
                    <a:gd name="connsiteX94" fmla="*/ 4448175 w 4531948"/>
                    <a:gd name="connsiteY94" fmla="*/ 1209675 h 1676400"/>
                    <a:gd name="connsiteX95" fmla="*/ 4476750 w 4531948"/>
                    <a:gd name="connsiteY95" fmla="*/ 1152525 h 1676400"/>
                    <a:gd name="connsiteX96" fmla="*/ 4495800 w 4531948"/>
                    <a:gd name="connsiteY96" fmla="*/ 1123950 h 1676400"/>
                    <a:gd name="connsiteX97" fmla="*/ 4514850 w 4531948"/>
                    <a:gd name="connsiteY97" fmla="*/ 1057275 h 1676400"/>
                    <a:gd name="connsiteX98" fmla="*/ 4524375 w 4531948"/>
                    <a:gd name="connsiteY98" fmla="*/ 1028700 h 1676400"/>
                    <a:gd name="connsiteX99" fmla="*/ 4514850 w 4531948"/>
                    <a:gd name="connsiteY99" fmla="*/ 866775 h 1676400"/>
                    <a:gd name="connsiteX100" fmla="*/ 4457700 w 4531948"/>
                    <a:gd name="connsiteY100" fmla="*/ 828675 h 1676400"/>
                    <a:gd name="connsiteX101" fmla="*/ 4429125 w 4531948"/>
                    <a:gd name="connsiteY101" fmla="*/ 809625 h 1676400"/>
                    <a:gd name="connsiteX102" fmla="*/ 4400550 w 4531948"/>
                    <a:gd name="connsiteY102" fmla="*/ 790575 h 1676400"/>
                    <a:gd name="connsiteX103" fmla="*/ 4381500 w 4531948"/>
                    <a:gd name="connsiteY103" fmla="*/ 762000 h 1676400"/>
                    <a:gd name="connsiteX104" fmla="*/ 4352925 w 4531948"/>
                    <a:gd name="connsiteY104" fmla="*/ 714375 h 1676400"/>
                    <a:gd name="connsiteX105" fmla="*/ 4324350 w 4531948"/>
                    <a:gd name="connsiteY105" fmla="*/ 685800 h 1676400"/>
                    <a:gd name="connsiteX106" fmla="*/ 4276725 w 4531948"/>
                    <a:gd name="connsiteY106" fmla="*/ 619125 h 1676400"/>
                    <a:gd name="connsiteX107" fmla="*/ 4229100 w 4531948"/>
                    <a:gd name="connsiteY107" fmla="*/ 552450 h 1676400"/>
                    <a:gd name="connsiteX108" fmla="*/ 4191000 w 4531948"/>
                    <a:gd name="connsiteY108" fmla="*/ 457200 h 1676400"/>
                    <a:gd name="connsiteX109" fmla="*/ 4171950 w 4531948"/>
                    <a:gd name="connsiteY109" fmla="*/ 428625 h 1676400"/>
                    <a:gd name="connsiteX110" fmla="*/ 4143375 w 4531948"/>
                    <a:gd name="connsiteY110" fmla="*/ 371475 h 1676400"/>
                    <a:gd name="connsiteX111" fmla="*/ 4133850 w 4531948"/>
                    <a:gd name="connsiteY111" fmla="*/ 333375 h 1676400"/>
                    <a:gd name="connsiteX112" fmla="*/ 4124325 w 4531948"/>
                    <a:gd name="connsiteY112" fmla="*/ 285750 h 1676400"/>
                    <a:gd name="connsiteX113" fmla="*/ 4105275 w 4531948"/>
                    <a:gd name="connsiteY113" fmla="*/ 257175 h 1676400"/>
                    <a:gd name="connsiteX114" fmla="*/ 4095750 w 4531948"/>
                    <a:gd name="connsiteY114" fmla="*/ 228600 h 1676400"/>
                    <a:gd name="connsiteX115" fmla="*/ 4086225 w 4531948"/>
                    <a:gd name="connsiteY115" fmla="*/ 180975 h 1676400"/>
                    <a:gd name="connsiteX116" fmla="*/ 4076700 w 4531948"/>
                    <a:gd name="connsiteY116" fmla="*/ 123825 h 1676400"/>
                    <a:gd name="connsiteX117" fmla="*/ 4057650 w 4531948"/>
                    <a:gd name="connsiteY117"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423679 w 4531948"/>
                    <a:gd name="connsiteY15" fmla="*/ 885762 h 1676400"/>
                    <a:gd name="connsiteX16" fmla="*/ 474922 w 4531948"/>
                    <a:gd name="connsiteY16" fmla="*/ 949205 h 1676400"/>
                    <a:gd name="connsiteX17" fmla="*/ 585584 w 4531948"/>
                    <a:gd name="connsiteY17" fmla="*/ 1002565 h 1676400"/>
                    <a:gd name="connsiteX18" fmla="*/ 633210 w 4531948"/>
                    <a:gd name="connsiteY18" fmla="*/ 1084117 h 1676400"/>
                    <a:gd name="connsiteX19" fmla="*/ 581025 w 4531948"/>
                    <a:gd name="connsiteY19" fmla="*/ 1171575 h 1676400"/>
                    <a:gd name="connsiteX20" fmla="*/ 609600 w 4531948"/>
                    <a:gd name="connsiteY20" fmla="*/ 1228725 h 1676400"/>
                    <a:gd name="connsiteX21" fmla="*/ 628650 w 4531948"/>
                    <a:gd name="connsiteY21" fmla="*/ 1257300 h 1676400"/>
                    <a:gd name="connsiteX22" fmla="*/ 657225 w 4531948"/>
                    <a:gd name="connsiteY22" fmla="*/ 1333500 h 1676400"/>
                    <a:gd name="connsiteX23" fmla="*/ 666750 w 4531948"/>
                    <a:gd name="connsiteY23" fmla="*/ 1362075 h 1676400"/>
                    <a:gd name="connsiteX24" fmla="*/ 695325 w 4531948"/>
                    <a:gd name="connsiteY24" fmla="*/ 1400175 h 1676400"/>
                    <a:gd name="connsiteX25" fmla="*/ 742950 w 4531948"/>
                    <a:gd name="connsiteY25" fmla="*/ 1476375 h 1676400"/>
                    <a:gd name="connsiteX26" fmla="*/ 771525 w 4531948"/>
                    <a:gd name="connsiteY26" fmla="*/ 1514475 h 1676400"/>
                    <a:gd name="connsiteX27" fmla="*/ 857250 w 4531948"/>
                    <a:gd name="connsiteY27" fmla="*/ 1552575 h 1676400"/>
                    <a:gd name="connsiteX28" fmla="*/ 885825 w 4531948"/>
                    <a:gd name="connsiteY28" fmla="*/ 1562100 h 1676400"/>
                    <a:gd name="connsiteX29" fmla="*/ 914400 w 4531948"/>
                    <a:gd name="connsiteY29" fmla="*/ 1581150 h 1676400"/>
                    <a:gd name="connsiteX30" fmla="*/ 942975 w 4531948"/>
                    <a:gd name="connsiteY30" fmla="*/ 1571625 h 1676400"/>
                    <a:gd name="connsiteX31" fmla="*/ 971550 w 4531948"/>
                    <a:gd name="connsiteY31" fmla="*/ 1504950 h 1676400"/>
                    <a:gd name="connsiteX32" fmla="*/ 1028700 w 4531948"/>
                    <a:gd name="connsiteY32" fmla="*/ 1447800 h 1676400"/>
                    <a:gd name="connsiteX33" fmla="*/ 1066800 w 4531948"/>
                    <a:gd name="connsiteY33" fmla="*/ 1390650 h 1676400"/>
                    <a:gd name="connsiteX34" fmla="*/ 1095375 w 4531948"/>
                    <a:gd name="connsiteY34" fmla="*/ 1323975 h 1676400"/>
                    <a:gd name="connsiteX35" fmla="*/ 1114425 w 4531948"/>
                    <a:gd name="connsiteY35" fmla="*/ 1247775 h 1676400"/>
                    <a:gd name="connsiteX36" fmla="*/ 1143000 w 4531948"/>
                    <a:gd name="connsiteY36" fmla="*/ 1228725 h 1676400"/>
                    <a:gd name="connsiteX37" fmla="*/ 1190625 w 4531948"/>
                    <a:gd name="connsiteY37" fmla="*/ 1219200 h 1676400"/>
                    <a:gd name="connsiteX38" fmla="*/ 1276350 w 4531948"/>
                    <a:gd name="connsiteY38" fmla="*/ 1171575 h 1676400"/>
                    <a:gd name="connsiteX39" fmla="*/ 1295400 w 4531948"/>
                    <a:gd name="connsiteY39" fmla="*/ 1143000 h 1676400"/>
                    <a:gd name="connsiteX40" fmla="*/ 1333500 w 4531948"/>
                    <a:gd name="connsiteY40" fmla="*/ 1104900 h 1676400"/>
                    <a:gd name="connsiteX41" fmla="*/ 1352550 w 4531948"/>
                    <a:gd name="connsiteY41" fmla="*/ 1047750 h 1676400"/>
                    <a:gd name="connsiteX42" fmla="*/ 1371600 w 4531948"/>
                    <a:gd name="connsiteY42" fmla="*/ 1019175 h 1676400"/>
                    <a:gd name="connsiteX43" fmla="*/ 1409700 w 4531948"/>
                    <a:gd name="connsiteY43" fmla="*/ 962025 h 1676400"/>
                    <a:gd name="connsiteX44" fmla="*/ 1438275 w 4531948"/>
                    <a:gd name="connsiteY44" fmla="*/ 952500 h 1676400"/>
                    <a:gd name="connsiteX45" fmla="*/ 1466850 w 4531948"/>
                    <a:gd name="connsiteY45" fmla="*/ 923925 h 1676400"/>
                    <a:gd name="connsiteX46" fmla="*/ 1800225 w 4531948"/>
                    <a:gd name="connsiteY46" fmla="*/ 895350 h 1676400"/>
                    <a:gd name="connsiteX47" fmla="*/ 1885950 w 4531948"/>
                    <a:gd name="connsiteY47" fmla="*/ 914400 h 1676400"/>
                    <a:gd name="connsiteX48" fmla="*/ 1914525 w 4531948"/>
                    <a:gd name="connsiteY48" fmla="*/ 933450 h 1676400"/>
                    <a:gd name="connsiteX49" fmla="*/ 1943100 w 4531948"/>
                    <a:gd name="connsiteY49" fmla="*/ 1162050 h 1676400"/>
                    <a:gd name="connsiteX50" fmla="*/ 1952625 w 4531948"/>
                    <a:gd name="connsiteY50" fmla="*/ 1190625 h 1676400"/>
                    <a:gd name="connsiteX51" fmla="*/ 2066925 w 4531948"/>
                    <a:gd name="connsiteY51" fmla="*/ 1219200 h 1676400"/>
                    <a:gd name="connsiteX52" fmla="*/ 2114550 w 4531948"/>
                    <a:gd name="connsiteY52" fmla="*/ 1238250 h 1676400"/>
                    <a:gd name="connsiteX53" fmla="*/ 2466975 w 4531948"/>
                    <a:gd name="connsiteY53" fmla="*/ 1219200 h 1676400"/>
                    <a:gd name="connsiteX54" fmla="*/ 2505075 w 4531948"/>
                    <a:gd name="connsiteY54" fmla="*/ 1162050 h 1676400"/>
                    <a:gd name="connsiteX55" fmla="*/ 2562225 w 4531948"/>
                    <a:gd name="connsiteY55" fmla="*/ 1133475 h 1676400"/>
                    <a:gd name="connsiteX56" fmla="*/ 2590800 w 4531948"/>
                    <a:gd name="connsiteY56" fmla="*/ 1114425 h 1676400"/>
                    <a:gd name="connsiteX57" fmla="*/ 2686050 w 4531948"/>
                    <a:gd name="connsiteY57" fmla="*/ 1085850 h 1676400"/>
                    <a:gd name="connsiteX58" fmla="*/ 2733675 w 4531948"/>
                    <a:gd name="connsiteY58" fmla="*/ 1133475 h 1676400"/>
                    <a:gd name="connsiteX59" fmla="*/ 2762250 w 4531948"/>
                    <a:gd name="connsiteY59" fmla="*/ 1152525 h 1676400"/>
                    <a:gd name="connsiteX60" fmla="*/ 2771775 w 4531948"/>
                    <a:gd name="connsiteY60" fmla="*/ 1181100 h 1676400"/>
                    <a:gd name="connsiteX61" fmla="*/ 2743200 w 4531948"/>
                    <a:gd name="connsiteY61" fmla="*/ 1285875 h 1676400"/>
                    <a:gd name="connsiteX62" fmla="*/ 2724150 w 4531948"/>
                    <a:gd name="connsiteY62" fmla="*/ 1314450 h 1676400"/>
                    <a:gd name="connsiteX63" fmla="*/ 2705100 w 4531948"/>
                    <a:gd name="connsiteY63" fmla="*/ 1381125 h 1676400"/>
                    <a:gd name="connsiteX64" fmla="*/ 2714625 w 4531948"/>
                    <a:gd name="connsiteY64" fmla="*/ 1514475 h 1676400"/>
                    <a:gd name="connsiteX65" fmla="*/ 2800350 w 4531948"/>
                    <a:gd name="connsiteY65" fmla="*/ 1600200 h 1676400"/>
                    <a:gd name="connsiteX66" fmla="*/ 2838450 w 4531948"/>
                    <a:gd name="connsiteY66" fmla="*/ 1628775 h 1676400"/>
                    <a:gd name="connsiteX67" fmla="*/ 2895600 w 4531948"/>
                    <a:gd name="connsiteY67" fmla="*/ 1638300 h 1676400"/>
                    <a:gd name="connsiteX68" fmla="*/ 2971800 w 4531948"/>
                    <a:gd name="connsiteY68" fmla="*/ 1657350 h 1676400"/>
                    <a:gd name="connsiteX69" fmla="*/ 3048000 w 4531948"/>
                    <a:gd name="connsiteY69" fmla="*/ 1676400 h 1676400"/>
                    <a:gd name="connsiteX70" fmla="*/ 3095625 w 4531948"/>
                    <a:gd name="connsiteY70" fmla="*/ 1666875 h 1676400"/>
                    <a:gd name="connsiteX71" fmla="*/ 3152775 w 4531948"/>
                    <a:gd name="connsiteY71" fmla="*/ 1609725 h 1676400"/>
                    <a:gd name="connsiteX72" fmla="*/ 3314700 w 4531948"/>
                    <a:gd name="connsiteY72" fmla="*/ 1581150 h 1676400"/>
                    <a:gd name="connsiteX73" fmla="*/ 3371850 w 4531948"/>
                    <a:gd name="connsiteY73" fmla="*/ 1543050 h 1676400"/>
                    <a:gd name="connsiteX74" fmla="*/ 3400425 w 4531948"/>
                    <a:gd name="connsiteY74" fmla="*/ 1524000 h 1676400"/>
                    <a:gd name="connsiteX75" fmla="*/ 3448050 w 4531948"/>
                    <a:gd name="connsiteY75" fmla="*/ 1514475 h 1676400"/>
                    <a:gd name="connsiteX76" fmla="*/ 3505200 w 4531948"/>
                    <a:gd name="connsiteY76" fmla="*/ 1495425 h 1676400"/>
                    <a:gd name="connsiteX77" fmla="*/ 3638550 w 4531948"/>
                    <a:gd name="connsiteY77" fmla="*/ 1504950 h 1676400"/>
                    <a:gd name="connsiteX78" fmla="*/ 3667125 w 4531948"/>
                    <a:gd name="connsiteY78" fmla="*/ 1524000 h 1676400"/>
                    <a:gd name="connsiteX79" fmla="*/ 3686175 w 4531948"/>
                    <a:gd name="connsiteY79" fmla="*/ 1552575 h 1676400"/>
                    <a:gd name="connsiteX80" fmla="*/ 3714750 w 4531948"/>
                    <a:gd name="connsiteY80" fmla="*/ 1609725 h 1676400"/>
                    <a:gd name="connsiteX81" fmla="*/ 3743325 w 4531948"/>
                    <a:gd name="connsiteY81" fmla="*/ 1619250 h 1676400"/>
                    <a:gd name="connsiteX82" fmla="*/ 3876675 w 4531948"/>
                    <a:gd name="connsiteY82" fmla="*/ 1609725 h 1676400"/>
                    <a:gd name="connsiteX83" fmla="*/ 3933825 w 4531948"/>
                    <a:gd name="connsiteY83" fmla="*/ 1571625 h 1676400"/>
                    <a:gd name="connsiteX84" fmla="*/ 3990975 w 4531948"/>
                    <a:gd name="connsiteY84" fmla="*/ 1552575 h 1676400"/>
                    <a:gd name="connsiteX85" fmla="*/ 4048125 w 4531948"/>
                    <a:gd name="connsiteY85" fmla="*/ 1514475 h 1676400"/>
                    <a:gd name="connsiteX86" fmla="*/ 4105275 w 4531948"/>
                    <a:gd name="connsiteY86" fmla="*/ 1495425 h 1676400"/>
                    <a:gd name="connsiteX87" fmla="*/ 4133850 w 4531948"/>
                    <a:gd name="connsiteY87" fmla="*/ 1485900 h 1676400"/>
                    <a:gd name="connsiteX88" fmla="*/ 4200525 w 4531948"/>
                    <a:gd name="connsiteY88" fmla="*/ 1457325 h 1676400"/>
                    <a:gd name="connsiteX89" fmla="*/ 4257675 w 4531948"/>
                    <a:gd name="connsiteY89" fmla="*/ 1419225 h 1676400"/>
                    <a:gd name="connsiteX90" fmla="*/ 4314825 w 4531948"/>
                    <a:gd name="connsiteY90" fmla="*/ 1390650 h 1676400"/>
                    <a:gd name="connsiteX91" fmla="*/ 4352925 w 4531948"/>
                    <a:gd name="connsiteY91" fmla="*/ 1333500 h 1676400"/>
                    <a:gd name="connsiteX92" fmla="*/ 4381500 w 4531948"/>
                    <a:gd name="connsiteY92" fmla="*/ 1295400 h 1676400"/>
                    <a:gd name="connsiteX93" fmla="*/ 4419600 w 4531948"/>
                    <a:gd name="connsiteY93" fmla="*/ 1228725 h 1676400"/>
                    <a:gd name="connsiteX94" fmla="*/ 4448175 w 4531948"/>
                    <a:gd name="connsiteY94" fmla="*/ 1209675 h 1676400"/>
                    <a:gd name="connsiteX95" fmla="*/ 4476750 w 4531948"/>
                    <a:gd name="connsiteY95" fmla="*/ 1152525 h 1676400"/>
                    <a:gd name="connsiteX96" fmla="*/ 4495800 w 4531948"/>
                    <a:gd name="connsiteY96" fmla="*/ 1123950 h 1676400"/>
                    <a:gd name="connsiteX97" fmla="*/ 4514850 w 4531948"/>
                    <a:gd name="connsiteY97" fmla="*/ 1057275 h 1676400"/>
                    <a:gd name="connsiteX98" fmla="*/ 4524375 w 4531948"/>
                    <a:gd name="connsiteY98" fmla="*/ 1028700 h 1676400"/>
                    <a:gd name="connsiteX99" fmla="*/ 4514850 w 4531948"/>
                    <a:gd name="connsiteY99" fmla="*/ 866775 h 1676400"/>
                    <a:gd name="connsiteX100" fmla="*/ 4457700 w 4531948"/>
                    <a:gd name="connsiteY100" fmla="*/ 828675 h 1676400"/>
                    <a:gd name="connsiteX101" fmla="*/ 4429125 w 4531948"/>
                    <a:gd name="connsiteY101" fmla="*/ 809625 h 1676400"/>
                    <a:gd name="connsiteX102" fmla="*/ 4400550 w 4531948"/>
                    <a:gd name="connsiteY102" fmla="*/ 790575 h 1676400"/>
                    <a:gd name="connsiteX103" fmla="*/ 4381500 w 4531948"/>
                    <a:gd name="connsiteY103" fmla="*/ 762000 h 1676400"/>
                    <a:gd name="connsiteX104" fmla="*/ 4352925 w 4531948"/>
                    <a:gd name="connsiteY104" fmla="*/ 714375 h 1676400"/>
                    <a:gd name="connsiteX105" fmla="*/ 4324350 w 4531948"/>
                    <a:gd name="connsiteY105" fmla="*/ 685800 h 1676400"/>
                    <a:gd name="connsiteX106" fmla="*/ 4276725 w 4531948"/>
                    <a:gd name="connsiteY106" fmla="*/ 619125 h 1676400"/>
                    <a:gd name="connsiteX107" fmla="*/ 4229100 w 4531948"/>
                    <a:gd name="connsiteY107" fmla="*/ 552450 h 1676400"/>
                    <a:gd name="connsiteX108" fmla="*/ 4191000 w 4531948"/>
                    <a:gd name="connsiteY108" fmla="*/ 457200 h 1676400"/>
                    <a:gd name="connsiteX109" fmla="*/ 4171950 w 4531948"/>
                    <a:gd name="connsiteY109" fmla="*/ 428625 h 1676400"/>
                    <a:gd name="connsiteX110" fmla="*/ 4143375 w 4531948"/>
                    <a:gd name="connsiteY110" fmla="*/ 371475 h 1676400"/>
                    <a:gd name="connsiteX111" fmla="*/ 4133850 w 4531948"/>
                    <a:gd name="connsiteY111" fmla="*/ 333375 h 1676400"/>
                    <a:gd name="connsiteX112" fmla="*/ 4124325 w 4531948"/>
                    <a:gd name="connsiteY112" fmla="*/ 285750 h 1676400"/>
                    <a:gd name="connsiteX113" fmla="*/ 4105275 w 4531948"/>
                    <a:gd name="connsiteY113" fmla="*/ 257175 h 1676400"/>
                    <a:gd name="connsiteX114" fmla="*/ 4095750 w 4531948"/>
                    <a:gd name="connsiteY114" fmla="*/ 228600 h 1676400"/>
                    <a:gd name="connsiteX115" fmla="*/ 4086225 w 4531948"/>
                    <a:gd name="connsiteY115" fmla="*/ 180975 h 1676400"/>
                    <a:gd name="connsiteX116" fmla="*/ 4076700 w 4531948"/>
                    <a:gd name="connsiteY116" fmla="*/ 123825 h 1676400"/>
                    <a:gd name="connsiteX117" fmla="*/ 4057650 w 4531948"/>
                    <a:gd name="connsiteY117"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423679 w 4531948"/>
                    <a:gd name="connsiteY15" fmla="*/ 885762 h 1676400"/>
                    <a:gd name="connsiteX16" fmla="*/ 474922 w 4531948"/>
                    <a:gd name="connsiteY16" fmla="*/ 949205 h 1676400"/>
                    <a:gd name="connsiteX17" fmla="*/ 585584 w 4531948"/>
                    <a:gd name="connsiteY17" fmla="*/ 1002565 h 1676400"/>
                    <a:gd name="connsiteX18" fmla="*/ 633210 w 4531948"/>
                    <a:gd name="connsiteY18" fmla="*/ 1084117 h 1676400"/>
                    <a:gd name="connsiteX19" fmla="*/ 654229 w 4531948"/>
                    <a:gd name="connsiteY19" fmla="*/ 1198417 h 1676400"/>
                    <a:gd name="connsiteX20" fmla="*/ 609600 w 4531948"/>
                    <a:gd name="connsiteY20" fmla="*/ 1228725 h 1676400"/>
                    <a:gd name="connsiteX21" fmla="*/ 628650 w 4531948"/>
                    <a:gd name="connsiteY21" fmla="*/ 1257300 h 1676400"/>
                    <a:gd name="connsiteX22" fmla="*/ 657225 w 4531948"/>
                    <a:gd name="connsiteY22" fmla="*/ 1333500 h 1676400"/>
                    <a:gd name="connsiteX23" fmla="*/ 666750 w 4531948"/>
                    <a:gd name="connsiteY23" fmla="*/ 1362075 h 1676400"/>
                    <a:gd name="connsiteX24" fmla="*/ 695325 w 4531948"/>
                    <a:gd name="connsiteY24" fmla="*/ 1400175 h 1676400"/>
                    <a:gd name="connsiteX25" fmla="*/ 742950 w 4531948"/>
                    <a:gd name="connsiteY25" fmla="*/ 1476375 h 1676400"/>
                    <a:gd name="connsiteX26" fmla="*/ 771525 w 4531948"/>
                    <a:gd name="connsiteY26" fmla="*/ 1514475 h 1676400"/>
                    <a:gd name="connsiteX27" fmla="*/ 857250 w 4531948"/>
                    <a:gd name="connsiteY27" fmla="*/ 1552575 h 1676400"/>
                    <a:gd name="connsiteX28" fmla="*/ 885825 w 4531948"/>
                    <a:gd name="connsiteY28" fmla="*/ 1562100 h 1676400"/>
                    <a:gd name="connsiteX29" fmla="*/ 914400 w 4531948"/>
                    <a:gd name="connsiteY29" fmla="*/ 1581150 h 1676400"/>
                    <a:gd name="connsiteX30" fmla="*/ 942975 w 4531948"/>
                    <a:gd name="connsiteY30" fmla="*/ 1571625 h 1676400"/>
                    <a:gd name="connsiteX31" fmla="*/ 971550 w 4531948"/>
                    <a:gd name="connsiteY31" fmla="*/ 1504950 h 1676400"/>
                    <a:gd name="connsiteX32" fmla="*/ 1028700 w 4531948"/>
                    <a:gd name="connsiteY32" fmla="*/ 1447800 h 1676400"/>
                    <a:gd name="connsiteX33" fmla="*/ 1066800 w 4531948"/>
                    <a:gd name="connsiteY33" fmla="*/ 1390650 h 1676400"/>
                    <a:gd name="connsiteX34" fmla="*/ 1095375 w 4531948"/>
                    <a:gd name="connsiteY34" fmla="*/ 1323975 h 1676400"/>
                    <a:gd name="connsiteX35" fmla="*/ 1114425 w 4531948"/>
                    <a:gd name="connsiteY35" fmla="*/ 1247775 h 1676400"/>
                    <a:gd name="connsiteX36" fmla="*/ 1143000 w 4531948"/>
                    <a:gd name="connsiteY36" fmla="*/ 1228725 h 1676400"/>
                    <a:gd name="connsiteX37" fmla="*/ 1190625 w 4531948"/>
                    <a:gd name="connsiteY37" fmla="*/ 1219200 h 1676400"/>
                    <a:gd name="connsiteX38" fmla="*/ 1276350 w 4531948"/>
                    <a:gd name="connsiteY38" fmla="*/ 1171575 h 1676400"/>
                    <a:gd name="connsiteX39" fmla="*/ 1295400 w 4531948"/>
                    <a:gd name="connsiteY39" fmla="*/ 1143000 h 1676400"/>
                    <a:gd name="connsiteX40" fmla="*/ 1333500 w 4531948"/>
                    <a:gd name="connsiteY40" fmla="*/ 1104900 h 1676400"/>
                    <a:gd name="connsiteX41" fmla="*/ 1352550 w 4531948"/>
                    <a:gd name="connsiteY41" fmla="*/ 1047750 h 1676400"/>
                    <a:gd name="connsiteX42" fmla="*/ 1371600 w 4531948"/>
                    <a:gd name="connsiteY42" fmla="*/ 1019175 h 1676400"/>
                    <a:gd name="connsiteX43" fmla="*/ 1409700 w 4531948"/>
                    <a:gd name="connsiteY43" fmla="*/ 962025 h 1676400"/>
                    <a:gd name="connsiteX44" fmla="*/ 1438275 w 4531948"/>
                    <a:gd name="connsiteY44" fmla="*/ 952500 h 1676400"/>
                    <a:gd name="connsiteX45" fmla="*/ 1466850 w 4531948"/>
                    <a:gd name="connsiteY45" fmla="*/ 923925 h 1676400"/>
                    <a:gd name="connsiteX46" fmla="*/ 1800225 w 4531948"/>
                    <a:gd name="connsiteY46" fmla="*/ 895350 h 1676400"/>
                    <a:gd name="connsiteX47" fmla="*/ 1885950 w 4531948"/>
                    <a:gd name="connsiteY47" fmla="*/ 914400 h 1676400"/>
                    <a:gd name="connsiteX48" fmla="*/ 1914525 w 4531948"/>
                    <a:gd name="connsiteY48" fmla="*/ 933450 h 1676400"/>
                    <a:gd name="connsiteX49" fmla="*/ 1943100 w 4531948"/>
                    <a:gd name="connsiteY49" fmla="*/ 1162050 h 1676400"/>
                    <a:gd name="connsiteX50" fmla="*/ 1952625 w 4531948"/>
                    <a:gd name="connsiteY50" fmla="*/ 1190625 h 1676400"/>
                    <a:gd name="connsiteX51" fmla="*/ 2066925 w 4531948"/>
                    <a:gd name="connsiteY51" fmla="*/ 1219200 h 1676400"/>
                    <a:gd name="connsiteX52" fmla="*/ 2114550 w 4531948"/>
                    <a:gd name="connsiteY52" fmla="*/ 1238250 h 1676400"/>
                    <a:gd name="connsiteX53" fmla="*/ 2466975 w 4531948"/>
                    <a:gd name="connsiteY53" fmla="*/ 1219200 h 1676400"/>
                    <a:gd name="connsiteX54" fmla="*/ 2505075 w 4531948"/>
                    <a:gd name="connsiteY54" fmla="*/ 1162050 h 1676400"/>
                    <a:gd name="connsiteX55" fmla="*/ 2562225 w 4531948"/>
                    <a:gd name="connsiteY55" fmla="*/ 1133475 h 1676400"/>
                    <a:gd name="connsiteX56" fmla="*/ 2590800 w 4531948"/>
                    <a:gd name="connsiteY56" fmla="*/ 1114425 h 1676400"/>
                    <a:gd name="connsiteX57" fmla="*/ 2686050 w 4531948"/>
                    <a:gd name="connsiteY57" fmla="*/ 1085850 h 1676400"/>
                    <a:gd name="connsiteX58" fmla="*/ 2733675 w 4531948"/>
                    <a:gd name="connsiteY58" fmla="*/ 1133475 h 1676400"/>
                    <a:gd name="connsiteX59" fmla="*/ 2762250 w 4531948"/>
                    <a:gd name="connsiteY59" fmla="*/ 1152525 h 1676400"/>
                    <a:gd name="connsiteX60" fmla="*/ 2771775 w 4531948"/>
                    <a:gd name="connsiteY60" fmla="*/ 1181100 h 1676400"/>
                    <a:gd name="connsiteX61" fmla="*/ 2743200 w 4531948"/>
                    <a:gd name="connsiteY61" fmla="*/ 1285875 h 1676400"/>
                    <a:gd name="connsiteX62" fmla="*/ 2724150 w 4531948"/>
                    <a:gd name="connsiteY62" fmla="*/ 1314450 h 1676400"/>
                    <a:gd name="connsiteX63" fmla="*/ 2705100 w 4531948"/>
                    <a:gd name="connsiteY63" fmla="*/ 1381125 h 1676400"/>
                    <a:gd name="connsiteX64" fmla="*/ 2714625 w 4531948"/>
                    <a:gd name="connsiteY64" fmla="*/ 1514475 h 1676400"/>
                    <a:gd name="connsiteX65" fmla="*/ 2800350 w 4531948"/>
                    <a:gd name="connsiteY65" fmla="*/ 1600200 h 1676400"/>
                    <a:gd name="connsiteX66" fmla="*/ 2838450 w 4531948"/>
                    <a:gd name="connsiteY66" fmla="*/ 1628775 h 1676400"/>
                    <a:gd name="connsiteX67" fmla="*/ 2895600 w 4531948"/>
                    <a:gd name="connsiteY67" fmla="*/ 1638300 h 1676400"/>
                    <a:gd name="connsiteX68" fmla="*/ 2971800 w 4531948"/>
                    <a:gd name="connsiteY68" fmla="*/ 1657350 h 1676400"/>
                    <a:gd name="connsiteX69" fmla="*/ 3048000 w 4531948"/>
                    <a:gd name="connsiteY69" fmla="*/ 1676400 h 1676400"/>
                    <a:gd name="connsiteX70" fmla="*/ 3095625 w 4531948"/>
                    <a:gd name="connsiteY70" fmla="*/ 1666875 h 1676400"/>
                    <a:gd name="connsiteX71" fmla="*/ 3152775 w 4531948"/>
                    <a:gd name="connsiteY71" fmla="*/ 1609725 h 1676400"/>
                    <a:gd name="connsiteX72" fmla="*/ 3314700 w 4531948"/>
                    <a:gd name="connsiteY72" fmla="*/ 1581150 h 1676400"/>
                    <a:gd name="connsiteX73" fmla="*/ 3371850 w 4531948"/>
                    <a:gd name="connsiteY73" fmla="*/ 1543050 h 1676400"/>
                    <a:gd name="connsiteX74" fmla="*/ 3400425 w 4531948"/>
                    <a:gd name="connsiteY74" fmla="*/ 1524000 h 1676400"/>
                    <a:gd name="connsiteX75" fmla="*/ 3448050 w 4531948"/>
                    <a:gd name="connsiteY75" fmla="*/ 1514475 h 1676400"/>
                    <a:gd name="connsiteX76" fmla="*/ 3505200 w 4531948"/>
                    <a:gd name="connsiteY76" fmla="*/ 1495425 h 1676400"/>
                    <a:gd name="connsiteX77" fmla="*/ 3638550 w 4531948"/>
                    <a:gd name="connsiteY77" fmla="*/ 1504950 h 1676400"/>
                    <a:gd name="connsiteX78" fmla="*/ 3667125 w 4531948"/>
                    <a:gd name="connsiteY78" fmla="*/ 1524000 h 1676400"/>
                    <a:gd name="connsiteX79" fmla="*/ 3686175 w 4531948"/>
                    <a:gd name="connsiteY79" fmla="*/ 1552575 h 1676400"/>
                    <a:gd name="connsiteX80" fmla="*/ 3714750 w 4531948"/>
                    <a:gd name="connsiteY80" fmla="*/ 1609725 h 1676400"/>
                    <a:gd name="connsiteX81" fmla="*/ 3743325 w 4531948"/>
                    <a:gd name="connsiteY81" fmla="*/ 1619250 h 1676400"/>
                    <a:gd name="connsiteX82" fmla="*/ 3876675 w 4531948"/>
                    <a:gd name="connsiteY82" fmla="*/ 1609725 h 1676400"/>
                    <a:gd name="connsiteX83" fmla="*/ 3933825 w 4531948"/>
                    <a:gd name="connsiteY83" fmla="*/ 1571625 h 1676400"/>
                    <a:gd name="connsiteX84" fmla="*/ 3990975 w 4531948"/>
                    <a:gd name="connsiteY84" fmla="*/ 1552575 h 1676400"/>
                    <a:gd name="connsiteX85" fmla="*/ 4048125 w 4531948"/>
                    <a:gd name="connsiteY85" fmla="*/ 1514475 h 1676400"/>
                    <a:gd name="connsiteX86" fmla="*/ 4105275 w 4531948"/>
                    <a:gd name="connsiteY86" fmla="*/ 1495425 h 1676400"/>
                    <a:gd name="connsiteX87" fmla="*/ 4133850 w 4531948"/>
                    <a:gd name="connsiteY87" fmla="*/ 1485900 h 1676400"/>
                    <a:gd name="connsiteX88" fmla="*/ 4200525 w 4531948"/>
                    <a:gd name="connsiteY88" fmla="*/ 1457325 h 1676400"/>
                    <a:gd name="connsiteX89" fmla="*/ 4257675 w 4531948"/>
                    <a:gd name="connsiteY89" fmla="*/ 1419225 h 1676400"/>
                    <a:gd name="connsiteX90" fmla="*/ 4314825 w 4531948"/>
                    <a:gd name="connsiteY90" fmla="*/ 1390650 h 1676400"/>
                    <a:gd name="connsiteX91" fmla="*/ 4352925 w 4531948"/>
                    <a:gd name="connsiteY91" fmla="*/ 1333500 h 1676400"/>
                    <a:gd name="connsiteX92" fmla="*/ 4381500 w 4531948"/>
                    <a:gd name="connsiteY92" fmla="*/ 1295400 h 1676400"/>
                    <a:gd name="connsiteX93" fmla="*/ 4419600 w 4531948"/>
                    <a:gd name="connsiteY93" fmla="*/ 1228725 h 1676400"/>
                    <a:gd name="connsiteX94" fmla="*/ 4448175 w 4531948"/>
                    <a:gd name="connsiteY94" fmla="*/ 1209675 h 1676400"/>
                    <a:gd name="connsiteX95" fmla="*/ 4476750 w 4531948"/>
                    <a:gd name="connsiteY95" fmla="*/ 1152525 h 1676400"/>
                    <a:gd name="connsiteX96" fmla="*/ 4495800 w 4531948"/>
                    <a:gd name="connsiteY96" fmla="*/ 1123950 h 1676400"/>
                    <a:gd name="connsiteX97" fmla="*/ 4514850 w 4531948"/>
                    <a:gd name="connsiteY97" fmla="*/ 1057275 h 1676400"/>
                    <a:gd name="connsiteX98" fmla="*/ 4524375 w 4531948"/>
                    <a:gd name="connsiteY98" fmla="*/ 1028700 h 1676400"/>
                    <a:gd name="connsiteX99" fmla="*/ 4514850 w 4531948"/>
                    <a:gd name="connsiteY99" fmla="*/ 866775 h 1676400"/>
                    <a:gd name="connsiteX100" fmla="*/ 4457700 w 4531948"/>
                    <a:gd name="connsiteY100" fmla="*/ 828675 h 1676400"/>
                    <a:gd name="connsiteX101" fmla="*/ 4429125 w 4531948"/>
                    <a:gd name="connsiteY101" fmla="*/ 809625 h 1676400"/>
                    <a:gd name="connsiteX102" fmla="*/ 4400550 w 4531948"/>
                    <a:gd name="connsiteY102" fmla="*/ 790575 h 1676400"/>
                    <a:gd name="connsiteX103" fmla="*/ 4381500 w 4531948"/>
                    <a:gd name="connsiteY103" fmla="*/ 762000 h 1676400"/>
                    <a:gd name="connsiteX104" fmla="*/ 4352925 w 4531948"/>
                    <a:gd name="connsiteY104" fmla="*/ 714375 h 1676400"/>
                    <a:gd name="connsiteX105" fmla="*/ 4324350 w 4531948"/>
                    <a:gd name="connsiteY105" fmla="*/ 685800 h 1676400"/>
                    <a:gd name="connsiteX106" fmla="*/ 4276725 w 4531948"/>
                    <a:gd name="connsiteY106" fmla="*/ 619125 h 1676400"/>
                    <a:gd name="connsiteX107" fmla="*/ 4229100 w 4531948"/>
                    <a:gd name="connsiteY107" fmla="*/ 552450 h 1676400"/>
                    <a:gd name="connsiteX108" fmla="*/ 4191000 w 4531948"/>
                    <a:gd name="connsiteY108" fmla="*/ 457200 h 1676400"/>
                    <a:gd name="connsiteX109" fmla="*/ 4171950 w 4531948"/>
                    <a:gd name="connsiteY109" fmla="*/ 428625 h 1676400"/>
                    <a:gd name="connsiteX110" fmla="*/ 4143375 w 4531948"/>
                    <a:gd name="connsiteY110" fmla="*/ 371475 h 1676400"/>
                    <a:gd name="connsiteX111" fmla="*/ 4133850 w 4531948"/>
                    <a:gd name="connsiteY111" fmla="*/ 333375 h 1676400"/>
                    <a:gd name="connsiteX112" fmla="*/ 4124325 w 4531948"/>
                    <a:gd name="connsiteY112" fmla="*/ 285750 h 1676400"/>
                    <a:gd name="connsiteX113" fmla="*/ 4105275 w 4531948"/>
                    <a:gd name="connsiteY113" fmla="*/ 257175 h 1676400"/>
                    <a:gd name="connsiteX114" fmla="*/ 4095750 w 4531948"/>
                    <a:gd name="connsiteY114" fmla="*/ 228600 h 1676400"/>
                    <a:gd name="connsiteX115" fmla="*/ 4086225 w 4531948"/>
                    <a:gd name="connsiteY115" fmla="*/ 180975 h 1676400"/>
                    <a:gd name="connsiteX116" fmla="*/ 4076700 w 4531948"/>
                    <a:gd name="connsiteY116" fmla="*/ 123825 h 1676400"/>
                    <a:gd name="connsiteX117" fmla="*/ 4057650 w 4531948"/>
                    <a:gd name="connsiteY117"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423679 w 4531948"/>
                    <a:gd name="connsiteY15" fmla="*/ 885762 h 1676400"/>
                    <a:gd name="connsiteX16" fmla="*/ 474922 w 4531948"/>
                    <a:gd name="connsiteY16" fmla="*/ 949205 h 1676400"/>
                    <a:gd name="connsiteX17" fmla="*/ 585584 w 4531948"/>
                    <a:gd name="connsiteY17" fmla="*/ 1002565 h 1676400"/>
                    <a:gd name="connsiteX18" fmla="*/ 633210 w 4531948"/>
                    <a:gd name="connsiteY18" fmla="*/ 1084117 h 1676400"/>
                    <a:gd name="connsiteX19" fmla="*/ 654229 w 4531948"/>
                    <a:gd name="connsiteY19" fmla="*/ 1198417 h 1676400"/>
                    <a:gd name="connsiteX20" fmla="*/ 792609 w 4531948"/>
                    <a:gd name="connsiteY20" fmla="*/ 1253127 h 1676400"/>
                    <a:gd name="connsiteX21" fmla="*/ 628650 w 4531948"/>
                    <a:gd name="connsiteY21" fmla="*/ 1257300 h 1676400"/>
                    <a:gd name="connsiteX22" fmla="*/ 657225 w 4531948"/>
                    <a:gd name="connsiteY22" fmla="*/ 1333500 h 1676400"/>
                    <a:gd name="connsiteX23" fmla="*/ 666750 w 4531948"/>
                    <a:gd name="connsiteY23" fmla="*/ 1362075 h 1676400"/>
                    <a:gd name="connsiteX24" fmla="*/ 695325 w 4531948"/>
                    <a:gd name="connsiteY24" fmla="*/ 1400175 h 1676400"/>
                    <a:gd name="connsiteX25" fmla="*/ 742950 w 4531948"/>
                    <a:gd name="connsiteY25" fmla="*/ 1476375 h 1676400"/>
                    <a:gd name="connsiteX26" fmla="*/ 771525 w 4531948"/>
                    <a:gd name="connsiteY26" fmla="*/ 1514475 h 1676400"/>
                    <a:gd name="connsiteX27" fmla="*/ 857250 w 4531948"/>
                    <a:gd name="connsiteY27" fmla="*/ 1552575 h 1676400"/>
                    <a:gd name="connsiteX28" fmla="*/ 885825 w 4531948"/>
                    <a:gd name="connsiteY28" fmla="*/ 1562100 h 1676400"/>
                    <a:gd name="connsiteX29" fmla="*/ 914400 w 4531948"/>
                    <a:gd name="connsiteY29" fmla="*/ 1581150 h 1676400"/>
                    <a:gd name="connsiteX30" fmla="*/ 942975 w 4531948"/>
                    <a:gd name="connsiteY30" fmla="*/ 1571625 h 1676400"/>
                    <a:gd name="connsiteX31" fmla="*/ 971550 w 4531948"/>
                    <a:gd name="connsiteY31" fmla="*/ 1504950 h 1676400"/>
                    <a:gd name="connsiteX32" fmla="*/ 1028700 w 4531948"/>
                    <a:gd name="connsiteY32" fmla="*/ 1447800 h 1676400"/>
                    <a:gd name="connsiteX33" fmla="*/ 1066800 w 4531948"/>
                    <a:gd name="connsiteY33" fmla="*/ 1390650 h 1676400"/>
                    <a:gd name="connsiteX34" fmla="*/ 1095375 w 4531948"/>
                    <a:gd name="connsiteY34" fmla="*/ 1323975 h 1676400"/>
                    <a:gd name="connsiteX35" fmla="*/ 1114425 w 4531948"/>
                    <a:gd name="connsiteY35" fmla="*/ 1247775 h 1676400"/>
                    <a:gd name="connsiteX36" fmla="*/ 1143000 w 4531948"/>
                    <a:gd name="connsiteY36" fmla="*/ 1228725 h 1676400"/>
                    <a:gd name="connsiteX37" fmla="*/ 1190625 w 4531948"/>
                    <a:gd name="connsiteY37" fmla="*/ 1219200 h 1676400"/>
                    <a:gd name="connsiteX38" fmla="*/ 1276350 w 4531948"/>
                    <a:gd name="connsiteY38" fmla="*/ 1171575 h 1676400"/>
                    <a:gd name="connsiteX39" fmla="*/ 1295400 w 4531948"/>
                    <a:gd name="connsiteY39" fmla="*/ 1143000 h 1676400"/>
                    <a:gd name="connsiteX40" fmla="*/ 1333500 w 4531948"/>
                    <a:gd name="connsiteY40" fmla="*/ 1104900 h 1676400"/>
                    <a:gd name="connsiteX41" fmla="*/ 1352550 w 4531948"/>
                    <a:gd name="connsiteY41" fmla="*/ 1047750 h 1676400"/>
                    <a:gd name="connsiteX42" fmla="*/ 1371600 w 4531948"/>
                    <a:gd name="connsiteY42" fmla="*/ 1019175 h 1676400"/>
                    <a:gd name="connsiteX43" fmla="*/ 1409700 w 4531948"/>
                    <a:gd name="connsiteY43" fmla="*/ 962025 h 1676400"/>
                    <a:gd name="connsiteX44" fmla="*/ 1438275 w 4531948"/>
                    <a:gd name="connsiteY44" fmla="*/ 952500 h 1676400"/>
                    <a:gd name="connsiteX45" fmla="*/ 1466850 w 4531948"/>
                    <a:gd name="connsiteY45" fmla="*/ 923925 h 1676400"/>
                    <a:gd name="connsiteX46" fmla="*/ 1800225 w 4531948"/>
                    <a:gd name="connsiteY46" fmla="*/ 895350 h 1676400"/>
                    <a:gd name="connsiteX47" fmla="*/ 1885950 w 4531948"/>
                    <a:gd name="connsiteY47" fmla="*/ 914400 h 1676400"/>
                    <a:gd name="connsiteX48" fmla="*/ 1914525 w 4531948"/>
                    <a:gd name="connsiteY48" fmla="*/ 933450 h 1676400"/>
                    <a:gd name="connsiteX49" fmla="*/ 1943100 w 4531948"/>
                    <a:gd name="connsiteY49" fmla="*/ 1162050 h 1676400"/>
                    <a:gd name="connsiteX50" fmla="*/ 1952625 w 4531948"/>
                    <a:gd name="connsiteY50" fmla="*/ 1190625 h 1676400"/>
                    <a:gd name="connsiteX51" fmla="*/ 2066925 w 4531948"/>
                    <a:gd name="connsiteY51" fmla="*/ 1219200 h 1676400"/>
                    <a:gd name="connsiteX52" fmla="*/ 2114550 w 4531948"/>
                    <a:gd name="connsiteY52" fmla="*/ 1238250 h 1676400"/>
                    <a:gd name="connsiteX53" fmla="*/ 2466975 w 4531948"/>
                    <a:gd name="connsiteY53" fmla="*/ 1219200 h 1676400"/>
                    <a:gd name="connsiteX54" fmla="*/ 2505075 w 4531948"/>
                    <a:gd name="connsiteY54" fmla="*/ 1162050 h 1676400"/>
                    <a:gd name="connsiteX55" fmla="*/ 2562225 w 4531948"/>
                    <a:gd name="connsiteY55" fmla="*/ 1133475 h 1676400"/>
                    <a:gd name="connsiteX56" fmla="*/ 2590800 w 4531948"/>
                    <a:gd name="connsiteY56" fmla="*/ 1114425 h 1676400"/>
                    <a:gd name="connsiteX57" fmla="*/ 2686050 w 4531948"/>
                    <a:gd name="connsiteY57" fmla="*/ 1085850 h 1676400"/>
                    <a:gd name="connsiteX58" fmla="*/ 2733675 w 4531948"/>
                    <a:gd name="connsiteY58" fmla="*/ 1133475 h 1676400"/>
                    <a:gd name="connsiteX59" fmla="*/ 2762250 w 4531948"/>
                    <a:gd name="connsiteY59" fmla="*/ 1152525 h 1676400"/>
                    <a:gd name="connsiteX60" fmla="*/ 2771775 w 4531948"/>
                    <a:gd name="connsiteY60" fmla="*/ 1181100 h 1676400"/>
                    <a:gd name="connsiteX61" fmla="*/ 2743200 w 4531948"/>
                    <a:gd name="connsiteY61" fmla="*/ 1285875 h 1676400"/>
                    <a:gd name="connsiteX62" fmla="*/ 2724150 w 4531948"/>
                    <a:gd name="connsiteY62" fmla="*/ 1314450 h 1676400"/>
                    <a:gd name="connsiteX63" fmla="*/ 2705100 w 4531948"/>
                    <a:gd name="connsiteY63" fmla="*/ 1381125 h 1676400"/>
                    <a:gd name="connsiteX64" fmla="*/ 2714625 w 4531948"/>
                    <a:gd name="connsiteY64" fmla="*/ 1514475 h 1676400"/>
                    <a:gd name="connsiteX65" fmla="*/ 2800350 w 4531948"/>
                    <a:gd name="connsiteY65" fmla="*/ 1600200 h 1676400"/>
                    <a:gd name="connsiteX66" fmla="*/ 2838450 w 4531948"/>
                    <a:gd name="connsiteY66" fmla="*/ 1628775 h 1676400"/>
                    <a:gd name="connsiteX67" fmla="*/ 2895600 w 4531948"/>
                    <a:gd name="connsiteY67" fmla="*/ 1638300 h 1676400"/>
                    <a:gd name="connsiteX68" fmla="*/ 2971800 w 4531948"/>
                    <a:gd name="connsiteY68" fmla="*/ 1657350 h 1676400"/>
                    <a:gd name="connsiteX69" fmla="*/ 3048000 w 4531948"/>
                    <a:gd name="connsiteY69" fmla="*/ 1676400 h 1676400"/>
                    <a:gd name="connsiteX70" fmla="*/ 3095625 w 4531948"/>
                    <a:gd name="connsiteY70" fmla="*/ 1666875 h 1676400"/>
                    <a:gd name="connsiteX71" fmla="*/ 3152775 w 4531948"/>
                    <a:gd name="connsiteY71" fmla="*/ 1609725 h 1676400"/>
                    <a:gd name="connsiteX72" fmla="*/ 3314700 w 4531948"/>
                    <a:gd name="connsiteY72" fmla="*/ 1581150 h 1676400"/>
                    <a:gd name="connsiteX73" fmla="*/ 3371850 w 4531948"/>
                    <a:gd name="connsiteY73" fmla="*/ 1543050 h 1676400"/>
                    <a:gd name="connsiteX74" fmla="*/ 3400425 w 4531948"/>
                    <a:gd name="connsiteY74" fmla="*/ 1524000 h 1676400"/>
                    <a:gd name="connsiteX75" fmla="*/ 3448050 w 4531948"/>
                    <a:gd name="connsiteY75" fmla="*/ 1514475 h 1676400"/>
                    <a:gd name="connsiteX76" fmla="*/ 3505200 w 4531948"/>
                    <a:gd name="connsiteY76" fmla="*/ 1495425 h 1676400"/>
                    <a:gd name="connsiteX77" fmla="*/ 3638550 w 4531948"/>
                    <a:gd name="connsiteY77" fmla="*/ 1504950 h 1676400"/>
                    <a:gd name="connsiteX78" fmla="*/ 3667125 w 4531948"/>
                    <a:gd name="connsiteY78" fmla="*/ 1524000 h 1676400"/>
                    <a:gd name="connsiteX79" fmla="*/ 3686175 w 4531948"/>
                    <a:gd name="connsiteY79" fmla="*/ 1552575 h 1676400"/>
                    <a:gd name="connsiteX80" fmla="*/ 3714750 w 4531948"/>
                    <a:gd name="connsiteY80" fmla="*/ 1609725 h 1676400"/>
                    <a:gd name="connsiteX81" fmla="*/ 3743325 w 4531948"/>
                    <a:gd name="connsiteY81" fmla="*/ 1619250 h 1676400"/>
                    <a:gd name="connsiteX82" fmla="*/ 3876675 w 4531948"/>
                    <a:gd name="connsiteY82" fmla="*/ 1609725 h 1676400"/>
                    <a:gd name="connsiteX83" fmla="*/ 3933825 w 4531948"/>
                    <a:gd name="connsiteY83" fmla="*/ 1571625 h 1676400"/>
                    <a:gd name="connsiteX84" fmla="*/ 3990975 w 4531948"/>
                    <a:gd name="connsiteY84" fmla="*/ 1552575 h 1676400"/>
                    <a:gd name="connsiteX85" fmla="*/ 4048125 w 4531948"/>
                    <a:gd name="connsiteY85" fmla="*/ 1514475 h 1676400"/>
                    <a:gd name="connsiteX86" fmla="*/ 4105275 w 4531948"/>
                    <a:gd name="connsiteY86" fmla="*/ 1495425 h 1676400"/>
                    <a:gd name="connsiteX87" fmla="*/ 4133850 w 4531948"/>
                    <a:gd name="connsiteY87" fmla="*/ 1485900 h 1676400"/>
                    <a:gd name="connsiteX88" fmla="*/ 4200525 w 4531948"/>
                    <a:gd name="connsiteY88" fmla="*/ 1457325 h 1676400"/>
                    <a:gd name="connsiteX89" fmla="*/ 4257675 w 4531948"/>
                    <a:gd name="connsiteY89" fmla="*/ 1419225 h 1676400"/>
                    <a:gd name="connsiteX90" fmla="*/ 4314825 w 4531948"/>
                    <a:gd name="connsiteY90" fmla="*/ 1390650 h 1676400"/>
                    <a:gd name="connsiteX91" fmla="*/ 4352925 w 4531948"/>
                    <a:gd name="connsiteY91" fmla="*/ 1333500 h 1676400"/>
                    <a:gd name="connsiteX92" fmla="*/ 4381500 w 4531948"/>
                    <a:gd name="connsiteY92" fmla="*/ 1295400 h 1676400"/>
                    <a:gd name="connsiteX93" fmla="*/ 4419600 w 4531948"/>
                    <a:gd name="connsiteY93" fmla="*/ 1228725 h 1676400"/>
                    <a:gd name="connsiteX94" fmla="*/ 4448175 w 4531948"/>
                    <a:gd name="connsiteY94" fmla="*/ 1209675 h 1676400"/>
                    <a:gd name="connsiteX95" fmla="*/ 4476750 w 4531948"/>
                    <a:gd name="connsiteY95" fmla="*/ 1152525 h 1676400"/>
                    <a:gd name="connsiteX96" fmla="*/ 4495800 w 4531948"/>
                    <a:gd name="connsiteY96" fmla="*/ 1123950 h 1676400"/>
                    <a:gd name="connsiteX97" fmla="*/ 4514850 w 4531948"/>
                    <a:gd name="connsiteY97" fmla="*/ 1057275 h 1676400"/>
                    <a:gd name="connsiteX98" fmla="*/ 4524375 w 4531948"/>
                    <a:gd name="connsiteY98" fmla="*/ 1028700 h 1676400"/>
                    <a:gd name="connsiteX99" fmla="*/ 4514850 w 4531948"/>
                    <a:gd name="connsiteY99" fmla="*/ 866775 h 1676400"/>
                    <a:gd name="connsiteX100" fmla="*/ 4457700 w 4531948"/>
                    <a:gd name="connsiteY100" fmla="*/ 828675 h 1676400"/>
                    <a:gd name="connsiteX101" fmla="*/ 4429125 w 4531948"/>
                    <a:gd name="connsiteY101" fmla="*/ 809625 h 1676400"/>
                    <a:gd name="connsiteX102" fmla="*/ 4400550 w 4531948"/>
                    <a:gd name="connsiteY102" fmla="*/ 790575 h 1676400"/>
                    <a:gd name="connsiteX103" fmla="*/ 4381500 w 4531948"/>
                    <a:gd name="connsiteY103" fmla="*/ 762000 h 1676400"/>
                    <a:gd name="connsiteX104" fmla="*/ 4352925 w 4531948"/>
                    <a:gd name="connsiteY104" fmla="*/ 714375 h 1676400"/>
                    <a:gd name="connsiteX105" fmla="*/ 4324350 w 4531948"/>
                    <a:gd name="connsiteY105" fmla="*/ 685800 h 1676400"/>
                    <a:gd name="connsiteX106" fmla="*/ 4276725 w 4531948"/>
                    <a:gd name="connsiteY106" fmla="*/ 619125 h 1676400"/>
                    <a:gd name="connsiteX107" fmla="*/ 4229100 w 4531948"/>
                    <a:gd name="connsiteY107" fmla="*/ 552450 h 1676400"/>
                    <a:gd name="connsiteX108" fmla="*/ 4191000 w 4531948"/>
                    <a:gd name="connsiteY108" fmla="*/ 457200 h 1676400"/>
                    <a:gd name="connsiteX109" fmla="*/ 4171950 w 4531948"/>
                    <a:gd name="connsiteY109" fmla="*/ 428625 h 1676400"/>
                    <a:gd name="connsiteX110" fmla="*/ 4143375 w 4531948"/>
                    <a:gd name="connsiteY110" fmla="*/ 371475 h 1676400"/>
                    <a:gd name="connsiteX111" fmla="*/ 4133850 w 4531948"/>
                    <a:gd name="connsiteY111" fmla="*/ 333375 h 1676400"/>
                    <a:gd name="connsiteX112" fmla="*/ 4124325 w 4531948"/>
                    <a:gd name="connsiteY112" fmla="*/ 285750 h 1676400"/>
                    <a:gd name="connsiteX113" fmla="*/ 4105275 w 4531948"/>
                    <a:gd name="connsiteY113" fmla="*/ 257175 h 1676400"/>
                    <a:gd name="connsiteX114" fmla="*/ 4095750 w 4531948"/>
                    <a:gd name="connsiteY114" fmla="*/ 228600 h 1676400"/>
                    <a:gd name="connsiteX115" fmla="*/ 4086225 w 4531948"/>
                    <a:gd name="connsiteY115" fmla="*/ 180975 h 1676400"/>
                    <a:gd name="connsiteX116" fmla="*/ 4076700 w 4531948"/>
                    <a:gd name="connsiteY116" fmla="*/ 123825 h 1676400"/>
                    <a:gd name="connsiteX117" fmla="*/ 4057650 w 4531948"/>
                    <a:gd name="connsiteY117"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423679 w 4531948"/>
                    <a:gd name="connsiteY15" fmla="*/ 885762 h 1676400"/>
                    <a:gd name="connsiteX16" fmla="*/ 474922 w 4531948"/>
                    <a:gd name="connsiteY16" fmla="*/ 949205 h 1676400"/>
                    <a:gd name="connsiteX17" fmla="*/ 585584 w 4531948"/>
                    <a:gd name="connsiteY17" fmla="*/ 1002565 h 1676400"/>
                    <a:gd name="connsiteX18" fmla="*/ 633210 w 4531948"/>
                    <a:gd name="connsiteY18" fmla="*/ 1084117 h 1676400"/>
                    <a:gd name="connsiteX19" fmla="*/ 654229 w 4531948"/>
                    <a:gd name="connsiteY19" fmla="*/ 1198417 h 1676400"/>
                    <a:gd name="connsiteX20" fmla="*/ 792609 w 4531948"/>
                    <a:gd name="connsiteY20" fmla="*/ 1253127 h 1676400"/>
                    <a:gd name="connsiteX21" fmla="*/ 811659 w 4531948"/>
                    <a:gd name="connsiteY21" fmla="*/ 1345145 h 1676400"/>
                    <a:gd name="connsiteX22" fmla="*/ 657225 w 4531948"/>
                    <a:gd name="connsiteY22" fmla="*/ 1333500 h 1676400"/>
                    <a:gd name="connsiteX23" fmla="*/ 666750 w 4531948"/>
                    <a:gd name="connsiteY23" fmla="*/ 1362075 h 1676400"/>
                    <a:gd name="connsiteX24" fmla="*/ 695325 w 4531948"/>
                    <a:gd name="connsiteY24" fmla="*/ 1400175 h 1676400"/>
                    <a:gd name="connsiteX25" fmla="*/ 742950 w 4531948"/>
                    <a:gd name="connsiteY25" fmla="*/ 1476375 h 1676400"/>
                    <a:gd name="connsiteX26" fmla="*/ 771525 w 4531948"/>
                    <a:gd name="connsiteY26" fmla="*/ 1514475 h 1676400"/>
                    <a:gd name="connsiteX27" fmla="*/ 857250 w 4531948"/>
                    <a:gd name="connsiteY27" fmla="*/ 1552575 h 1676400"/>
                    <a:gd name="connsiteX28" fmla="*/ 885825 w 4531948"/>
                    <a:gd name="connsiteY28" fmla="*/ 1562100 h 1676400"/>
                    <a:gd name="connsiteX29" fmla="*/ 914400 w 4531948"/>
                    <a:gd name="connsiteY29" fmla="*/ 1581150 h 1676400"/>
                    <a:gd name="connsiteX30" fmla="*/ 942975 w 4531948"/>
                    <a:gd name="connsiteY30" fmla="*/ 1571625 h 1676400"/>
                    <a:gd name="connsiteX31" fmla="*/ 971550 w 4531948"/>
                    <a:gd name="connsiteY31" fmla="*/ 1504950 h 1676400"/>
                    <a:gd name="connsiteX32" fmla="*/ 1028700 w 4531948"/>
                    <a:gd name="connsiteY32" fmla="*/ 1447800 h 1676400"/>
                    <a:gd name="connsiteX33" fmla="*/ 1066800 w 4531948"/>
                    <a:gd name="connsiteY33" fmla="*/ 1390650 h 1676400"/>
                    <a:gd name="connsiteX34" fmla="*/ 1095375 w 4531948"/>
                    <a:gd name="connsiteY34" fmla="*/ 1323975 h 1676400"/>
                    <a:gd name="connsiteX35" fmla="*/ 1114425 w 4531948"/>
                    <a:gd name="connsiteY35" fmla="*/ 1247775 h 1676400"/>
                    <a:gd name="connsiteX36" fmla="*/ 1143000 w 4531948"/>
                    <a:gd name="connsiteY36" fmla="*/ 1228725 h 1676400"/>
                    <a:gd name="connsiteX37" fmla="*/ 1190625 w 4531948"/>
                    <a:gd name="connsiteY37" fmla="*/ 1219200 h 1676400"/>
                    <a:gd name="connsiteX38" fmla="*/ 1276350 w 4531948"/>
                    <a:gd name="connsiteY38" fmla="*/ 1171575 h 1676400"/>
                    <a:gd name="connsiteX39" fmla="*/ 1295400 w 4531948"/>
                    <a:gd name="connsiteY39" fmla="*/ 1143000 h 1676400"/>
                    <a:gd name="connsiteX40" fmla="*/ 1333500 w 4531948"/>
                    <a:gd name="connsiteY40" fmla="*/ 1104900 h 1676400"/>
                    <a:gd name="connsiteX41" fmla="*/ 1352550 w 4531948"/>
                    <a:gd name="connsiteY41" fmla="*/ 1047750 h 1676400"/>
                    <a:gd name="connsiteX42" fmla="*/ 1371600 w 4531948"/>
                    <a:gd name="connsiteY42" fmla="*/ 1019175 h 1676400"/>
                    <a:gd name="connsiteX43" fmla="*/ 1409700 w 4531948"/>
                    <a:gd name="connsiteY43" fmla="*/ 962025 h 1676400"/>
                    <a:gd name="connsiteX44" fmla="*/ 1438275 w 4531948"/>
                    <a:gd name="connsiteY44" fmla="*/ 952500 h 1676400"/>
                    <a:gd name="connsiteX45" fmla="*/ 1466850 w 4531948"/>
                    <a:gd name="connsiteY45" fmla="*/ 923925 h 1676400"/>
                    <a:gd name="connsiteX46" fmla="*/ 1800225 w 4531948"/>
                    <a:gd name="connsiteY46" fmla="*/ 895350 h 1676400"/>
                    <a:gd name="connsiteX47" fmla="*/ 1885950 w 4531948"/>
                    <a:gd name="connsiteY47" fmla="*/ 914400 h 1676400"/>
                    <a:gd name="connsiteX48" fmla="*/ 1914525 w 4531948"/>
                    <a:gd name="connsiteY48" fmla="*/ 933450 h 1676400"/>
                    <a:gd name="connsiteX49" fmla="*/ 1943100 w 4531948"/>
                    <a:gd name="connsiteY49" fmla="*/ 1162050 h 1676400"/>
                    <a:gd name="connsiteX50" fmla="*/ 1952625 w 4531948"/>
                    <a:gd name="connsiteY50" fmla="*/ 1190625 h 1676400"/>
                    <a:gd name="connsiteX51" fmla="*/ 2066925 w 4531948"/>
                    <a:gd name="connsiteY51" fmla="*/ 1219200 h 1676400"/>
                    <a:gd name="connsiteX52" fmla="*/ 2114550 w 4531948"/>
                    <a:gd name="connsiteY52" fmla="*/ 1238250 h 1676400"/>
                    <a:gd name="connsiteX53" fmla="*/ 2466975 w 4531948"/>
                    <a:gd name="connsiteY53" fmla="*/ 1219200 h 1676400"/>
                    <a:gd name="connsiteX54" fmla="*/ 2505075 w 4531948"/>
                    <a:gd name="connsiteY54" fmla="*/ 1162050 h 1676400"/>
                    <a:gd name="connsiteX55" fmla="*/ 2562225 w 4531948"/>
                    <a:gd name="connsiteY55" fmla="*/ 1133475 h 1676400"/>
                    <a:gd name="connsiteX56" fmla="*/ 2590800 w 4531948"/>
                    <a:gd name="connsiteY56" fmla="*/ 1114425 h 1676400"/>
                    <a:gd name="connsiteX57" fmla="*/ 2686050 w 4531948"/>
                    <a:gd name="connsiteY57" fmla="*/ 1085850 h 1676400"/>
                    <a:gd name="connsiteX58" fmla="*/ 2733675 w 4531948"/>
                    <a:gd name="connsiteY58" fmla="*/ 1133475 h 1676400"/>
                    <a:gd name="connsiteX59" fmla="*/ 2762250 w 4531948"/>
                    <a:gd name="connsiteY59" fmla="*/ 1152525 h 1676400"/>
                    <a:gd name="connsiteX60" fmla="*/ 2771775 w 4531948"/>
                    <a:gd name="connsiteY60" fmla="*/ 1181100 h 1676400"/>
                    <a:gd name="connsiteX61" fmla="*/ 2743200 w 4531948"/>
                    <a:gd name="connsiteY61" fmla="*/ 1285875 h 1676400"/>
                    <a:gd name="connsiteX62" fmla="*/ 2724150 w 4531948"/>
                    <a:gd name="connsiteY62" fmla="*/ 1314450 h 1676400"/>
                    <a:gd name="connsiteX63" fmla="*/ 2705100 w 4531948"/>
                    <a:gd name="connsiteY63" fmla="*/ 1381125 h 1676400"/>
                    <a:gd name="connsiteX64" fmla="*/ 2714625 w 4531948"/>
                    <a:gd name="connsiteY64" fmla="*/ 1514475 h 1676400"/>
                    <a:gd name="connsiteX65" fmla="*/ 2800350 w 4531948"/>
                    <a:gd name="connsiteY65" fmla="*/ 1600200 h 1676400"/>
                    <a:gd name="connsiteX66" fmla="*/ 2838450 w 4531948"/>
                    <a:gd name="connsiteY66" fmla="*/ 1628775 h 1676400"/>
                    <a:gd name="connsiteX67" fmla="*/ 2895600 w 4531948"/>
                    <a:gd name="connsiteY67" fmla="*/ 1638300 h 1676400"/>
                    <a:gd name="connsiteX68" fmla="*/ 2971800 w 4531948"/>
                    <a:gd name="connsiteY68" fmla="*/ 1657350 h 1676400"/>
                    <a:gd name="connsiteX69" fmla="*/ 3048000 w 4531948"/>
                    <a:gd name="connsiteY69" fmla="*/ 1676400 h 1676400"/>
                    <a:gd name="connsiteX70" fmla="*/ 3095625 w 4531948"/>
                    <a:gd name="connsiteY70" fmla="*/ 1666875 h 1676400"/>
                    <a:gd name="connsiteX71" fmla="*/ 3152775 w 4531948"/>
                    <a:gd name="connsiteY71" fmla="*/ 1609725 h 1676400"/>
                    <a:gd name="connsiteX72" fmla="*/ 3314700 w 4531948"/>
                    <a:gd name="connsiteY72" fmla="*/ 1581150 h 1676400"/>
                    <a:gd name="connsiteX73" fmla="*/ 3371850 w 4531948"/>
                    <a:gd name="connsiteY73" fmla="*/ 1543050 h 1676400"/>
                    <a:gd name="connsiteX74" fmla="*/ 3400425 w 4531948"/>
                    <a:gd name="connsiteY74" fmla="*/ 1524000 h 1676400"/>
                    <a:gd name="connsiteX75" fmla="*/ 3448050 w 4531948"/>
                    <a:gd name="connsiteY75" fmla="*/ 1514475 h 1676400"/>
                    <a:gd name="connsiteX76" fmla="*/ 3505200 w 4531948"/>
                    <a:gd name="connsiteY76" fmla="*/ 1495425 h 1676400"/>
                    <a:gd name="connsiteX77" fmla="*/ 3638550 w 4531948"/>
                    <a:gd name="connsiteY77" fmla="*/ 1504950 h 1676400"/>
                    <a:gd name="connsiteX78" fmla="*/ 3667125 w 4531948"/>
                    <a:gd name="connsiteY78" fmla="*/ 1524000 h 1676400"/>
                    <a:gd name="connsiteX79" fmla="*/ 3686175 w 4531948"/>
                    <a:gd name="connsiteY79" fmla="*/ 1552575 h 1676400"/>
                    <a:gd name="connsiteX80" fmla="*/ 3714750 w 4531948"/>
                    <a:gd name="connsiteY80" fmla="*/ 1609725 h 1676400"/>
                    <a:gd name="connsiteX81" fmla="*/ 3743325 w 4531948"/>
                    <a:gd name="connsiteY81" fmla="*/ 1619250 h 1676400"/>
                    <a:gd name="connsiteX82" fmla="*/ 3876675 w 4531948"/>
                    <a:gd name="connsiteY82" fmla="*/ 1609725 h 1676400"/>
                    <a:gd name="connsiteX83" fmla="*/ 3933825 w 4531948"/>
                    <a:gd name="connsiteY83" fmla="*/ 1571625 h 1676400"/>
                    <a:gd name="connsiteX84" fmla="*/ 3990975 w 4531948"/>
                    <a:gd name="connsiteY84" fmla="*/ 1552575 h 1676400"/>
                    <a:gd name="connsiteX85" fmla="*/ 4048125 w 4531948"/>
                    <a:gd name="connsiteY85" fmla="*/ 1514475 h 1676400"/>
                    <a:gd name="connsiteX86" fmla="*/ 4105275 w 4531948"/>
                    <a:gd name="connsiteY86" fmla="*/ 1495425 h 1676400"/>
                    <a:gd name="connsiteX87" fmla="*/ 4133850 w 4531948"/>
                    <a:gd name="connsiteY87" fmla="*/ 1485900 h 1676400"/>
                    <a:gd name="connsiteX88" fmla="*/ 4200525 w 4531948"/>
                    <a:gd name="connsiteY88" fmla="*/ 1457325 h 1676400"/>
                    <a:gd name="connsiteX89" fmla="*/ 4257675 w 4531948"/>
                    <a:gd name="connsiteY89" fmla="*/ 1419225 h 1676400"/>
                    <a:gd name="connsiteX90" fmla="*/ 4314825 w 4531948"/>
                    <a:gd name="connsiteY90" fmla="*/ 1390650 h 1676400"/>
                    <a:gd name="connsiteX91" fmla="*/ 4352925 w 4531948"/>
                    <a:gd name="connsiteY91" fmla="*/ 1333500 h 1676400"/>
                    <a:gd name="connsiteX92" fmla="*/ 4381500 w 4531948"/>
                    <a:gd name="connsiteY92" fmla="*/ 1295400 h 1676400"/>
                    <a:gd name="connsiteX93" fmla="*/ 4419600 w 4531948"/>
                    <a:gd name="connsiteY93" fmla="*/ 1228725 h 1676400"/>
                    <a:gd name="connsiteX94" fmla="*/ 4448175 w 4531948"/>
                    <a:gd name="connsiteY94" fmla="*/ 1209675 h 1676400"/>
                    <a:gd name="connsiteX95" fmla="*/ 4476750 w 4531948"/>
                    <a:gd name="connsiteY95" fmla="*/ 1152525 h 1676400"/>
                    <a:gd name="connsiteX96" fmla="*/ 4495800 w 4531948"/>
                    <a:gd name="connsiteY96" fmla="*/ 1123950 h 1676400"/>
                    <a:gd name="connsiteX97" fmla="*/ 4514850 w 4531948"/>
                    <a:gd name="connsiteY97" fmla="*/ 1057275 h 1676400"/>
                    <a:gd name="connsiteX98" fmla="*/ 4524375 w 4531948"/>
                    <a:gd name="connsiteY98" fmla="*/ 1028700 h 1676400"/>
                    <a:gd name="connsiteX99" fmla="*/ 4514850 w 4531948"/>
                    <a:gd name="connsiteY99" fmla="*/ 866775 h 1676400"/>
                    <a:gd name="connsiteX100" fmla="*/ 4457700 w 4531948"/>
                    <a:gd name="connsiteY100" fmla="*/ 828675 h 1676400"/>
                    <a:gd name="connsiteX101" fmla="*/ 4429125 w 4531948"/>
                    <a:gd name="connsiteY101" fmla="*/ 809625 h 1676400"/>
                    <a:gd name="connsiteX102" fmla="*/ 4400550 w 4531948"/>
                    <a:gd name="connsiteY102" fmla="*/ 790575 h 1676400"/>
                    <a:gd name="connsiteX103" fmla="*/ 4381500 w 4531948"/>
                    <a:gd name="connsiteY103" fmla="*/ 762000 h 1676400"/>
                    <a:gd name="connsiteX104" fmla="*/ 4352925 w 4531948"/>
                    <a:gd name="connsiteY104" fmla="*/ 714375 h 1676400"/>
                    <a:gd name="connsiteX105" fmla="*/ 4324350 w 4531948"/>
                    <a:gd name="connsiteY105" fmla="*/ 685800 h 1676400"/>
                    <a:gd name="connsiteX106" fmla="*/ 4276725 w 4531948"/>
                    <a:gd name="connsiteY106" fmla="*/ 619125 h 1676400"/>
                    <a:gd name="connsiteX107" fmla="*/ 4229100 w 4531948"/>
                    <a:gd name="connsiteY107" fmla="*/ 552450 h 1676400"/>
                    <a:gd name="connsiteX108" fmla="*/ 4191000 w 4531948"/>
                    <a:gd name="connsiteY108" fmla="*/ 457200 h 1676400"/>
                    <a:gd name="connsiteX109" fmla="*/ 4171950 w 4531948"/>
                    <a:gd name="connsiteY109" fmla="*/ 428625 h 1676400"/>
                    <a:gd name="connsiteX110" fmla="*/ 4143375 w 4531948"/>
                    <a:gd name="connsiteY110" fmla="*/ 371475 h 1676400"/>
                    <a:gd name="connsiteX111" fmla="*/ 4133850 w 4531948"/>
                    <a:gd name="connsiteY111" fmla="*/ 333375 h 1676400"/>
                    <a:gd name="connsiteX112" fmla="*/ 4124325 w 4531948"/>
                    <a:gd name="connsiteY112" fmla="*/ 285750 h 1676400"/>
                    <a:gd name="connsiteX113" fmla="*/ 4105275 w 4531948"/>
                    <a:gd name="connsiteY113" fmla="*/ 257175 h 1676400"/>
                    <a:gd name="connsiteX114" fmla="*/ 4095750 w 4531948"/>
                    <a:gd name="connsiteY114" fmla="*/ 228600 h 1676400"/>
                    <a:gd name="connsiteX115" fmla="*/ 4086225 w 4531948"/>
                    <a:gd name="connsiteY115" fmla="*/ 180975 h 1676400"/>
                    <a:gd name="connsiteX116" fmla="*/ 4076700 w 4531948"/>
                    <a:gd name="connsiteY116" fmla="*/ 123825 h 1676400"/>
                    <a:gd name="connsiteX117" fmla="*/ 4057650 w 4531948"/>
                    <a:gd name="connsiteY117"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423679 w 4531948"/>
                    <a:gd name="connsiteY15" fmla="*/ 885762 h 1676400"/>
                    <a:gd name="connsiteX16" fmla="*/ 474922 w 4531948"/>
                    <a:gd name="connsiteY16" fmla="*/ 949205 h 1676400"/>
                    <a:gd name="connsiteX17" fmla="*/ 585584 w 4531948"/>
                    <a:gd name="connsiteY17" fmla="*/ 1002565 h 1676400"/>
                    <a:gd name="connsiteX18" fmla="*/ 633210 w 4531948"/>
                    <a:gd name="connsiteY18" fmla="*/ 1084117 h 1676400"/>
                    <a:gd name="connsiteX19" fmla="*/ 654229 w 4531948"/>
                    <a:gd name="connsiteY19" fmla="*/ 1198417 h 1676400"/>
                    <a:gd name="connsiteX20" fmla="*/ 775528 w 4531948"/>
                    <a:gd name="connsiteY20" fmla="*/ 1240927 h 1676400"/>
                    <a:gd name="connsiteX21" fmla="*/ 811659 w 4531948"/>
                    <a:gd name="connsiteY21" fmla="*/ 1345145 h 1676400"/>
                    <a:gd name="connsiteX22" fmla="*/ 657225 w 4531948"/>
                    <a:gd name="connsiteY22" fmla="*/ 1333500 h 1676400"/>
                    <a:gd name="connsiteX23" fmla="*/ 666750 w 4531948"/>
                    <a:gd name="connsiteY23" fmla="*/ 1362075 h 1676400"/>
                    <a:gd name="connsiteX24" fmla="*/ 695325 w 4531948"/>
                    <a:gd name="connsiteY24" fmla="*/ 1400175 h 1676400"/>
                    <a:gd name="connsiteX25" fmla="*/ 742950 w 4531948"/>
                    <a:gd name="connsiteY25" fmla="*/ 1476375 h 1676400"/>
                    <a:gd name="connsiteX26" fmla="*/ 771525 w 4531948"/>
                    <a:gd name="connsiteY26" fmla="*/ 1514475 h 1676400"/>
                    <a:gd name="connsiteX27" fmla="*/ 857250 w 4531948"/>
                    <a:gd name="connsiteY27" fmla="*/ 1552575 h 1676400"/>
                    <a:gd name="connsiteX28" fmla="*/ 885825 w 4531948"/>
                    <a:gd name="connsiteY28" fmla="*/ 1562100 h 1676400"/>
                    <a:gd name="connsiteX29" fmla="*/ 914400 w 4531948"/>
                    <a:gd name="connsiteY29" fmla="*/ 1581150 h 1676400"/>
                    <a:gd name="connsiteX30" fmla="*/ 942975 w 4531948"/>
                    <a:gd name="connsiteY30" fmla="*/ 1571625 h 1676400"/>
                    <a:gd name="connsiteX31" fmla="*/ 971550 w 4531948"/>
                    <a:gd name="connsiteY31" fmla="*/ 1504950 h 1676400"/>
                    <a:gd name="connsiteX32" fmla="*/ 1028700 w 4531948"/>
                    <a:gd name="connsiteY32" fmla="*/ 1447800 h 1676400"/>
                    <a:gd name="connsiteX33" fmla="*/ 1066800 w 4531948"/>
                    <a:gd name="connsiteY33" fmla="*/ 1390650 h 1676400"/>
                    <a:gd name="connsiteX34" fmla="*/ 1095375 w 4531948"/>
                    <a:gd name="connsiteY34" fmla="*/ 1323975 h 1676400"/>
                    <a:gd name="connsiteX35" fmla="*/ 1114425 w 4531948"/>
                    <a:gd name="connsiteY35" fmla="*/ 1247775 h 1676400"/>
                    <a:gd name="connsiteX36" fmla="*/ 1143000 w 4531948"/>
                    <a:gd name="connsiteY36" fmla="*/ 1228725 h 1676400"/>
                    <a:gd name="connsiteX37" fmla="*/ 1190625 w 4531948"/>
                    <a:gd name="connsiteY37" fmla="*/ 1219200 h 1676400"/>
                    <a:gd name="connsiteX38" fmla="*/ 1276350 w 4531948"/>
                    <a:gd name="connsiteY38" fmla="*/ 1171575 h 1676400"/>
                    <a:gd name="connsiteX39" fmla="*/ 1295400 w 4531948"/>
                    <a:gd name="connsiteY39" fmla="*/ 1143000 h 1676400"/>
                    <a:gd name="connsiteX40" fmla="*/ 1333500 w 4531948"/>
                    <a:gd name="connsiteY40" fmla="*/ 1104900 h 1676400"/>
                    <a:gd name="connsiteX41" fmla="*/ 1352550 w 4531948"/>
                    <a:gd name="connsiteY41" fmla="*/ 1047750 h 1676400"/>
                    <a:gd name="connsiteX42" fmla="*/ 1371600 w 4531948"/>
                    <a:gd name="connsiteY42" fmla="*/ 1019175 h 1676400"/>
                    <a:gd name="connsiteX43" fmla="*/ 1409700 w 4531948"/>
                    <a:gd name="connsiteY43" fmla="*/ 962025 h 1676400"/>
                    <a:gd name="connsiteX44" fmla="*/ 1438275 w 4531948"/>
                    <a:gd name="connsiteY44" fmla="*/ 952500 h 1676400"/>
                    <a:gd name="connsiteX45" fmla="*/ 1466850 w 4531948"/>
                    <a:gd name="connsiteY45" fmla="*/ 923925 h 1676400"/>
                    <a:gd name="connsiteX46" fmla="*/ 1800225 w 4531948"/>
                    <a:gd name="connsiteY46" fmla="*/ 895350 h 1676400"/>
                    <a:gd name="connsiteX47" fmla="*/ 1885950 w 4531948"/>
                    <a:gd name="connsiteY47" fmla="*/ 914400 h 1676400"/>
                    <a:gd name="connsiteX48" fmla="*/ 1914525 w 4531948"/>
                    <a:gd name="connsiteY48" fmla="*/ 933450 h 1676400"/>
                    <a:gd name="connsiteX49" fmla="*/ 1943100 w 4531948"/>
                    <a:gd name="connsiteY49" fmla="*/ 1162050 h 1676400"/>
                    <a:gd name="connsiteX50" fmla="*/ 1952625 w 4531948"/>
                    <a:gd name="connsiteY50" fmla="*/ 1190625 h 1676400"/>
                    <a:gd name="connsiteX51" fmla="*/ 2066925 w 4531948"/>
                    <a:gd name="connsiteY51" fmla="*/ 1219200 h 1676400"/>
                    <a:gd name="connsiteX52" fmla="*/ 2114550 w 4531948"/>
                    <a:gd name="connsiteY52" fmla="*/ 1238250 h 1676400"/>
                    <a:gd name="connsiteX53" fmla="*/ 2466975 w 4531948"/>
                    <a:gd name="connsiteY53" fmla="*/ 1219200 h 1676400"/>
                    <a:gd name="connsiteX54" fmla="*/ 2505075 w 4531948"/>
                    <a:gd name="connsiteY54" fmla="*/ 1162050 h 1676400"/>
                    <a:gd name="connsiteX55" fmla="*/ 2562225 w 4531948"/>
                    <a:gd name="connsiteY55" fmla="*/ 1133475 h 1676400"/>
                    <a:gd name="connsiteX56" fmla="*/ 2590800 w 4531948"/>
                    <a:gd name="connsiteY56" fmla="*/ 1114425 h 1676400"/>
                    <a:gd name="connsiteX57" fmla="*/ 2686050 w 4531948"/>
                    <a:gd name="connsiteY57" fmla="*/ 1085850 h 1676400"/>
                    <a:gd name="connsiteX58" fmla="*/ 2733675 w 4531948"/>
                    <a:gd name="connsiteY58" fmla="*/ 1133475 h 1676400"/>
                    <a:gd name="connsiteX59" fmla="*/ 2762250 w 4531948"/>
                    <a:gd name="connsiteY59" fmla="*/ 1152525 h 1676400"/>
                    <a:gd name="connsiteX60" fmla="*/ 2771775 w 4531948"/>
                    <a:gd name="connsiteY60" fmla="*/ 1181100 h 1676400"/>
                    <a:gd name="connsiteX61" fmla="*/ 2743200 w 4531948"/>
                    <a:gd name="connsiteY61" fmla="*/ 1285875 h 1676400"/>
                    <a:gd name="connsiteX62" fmla="*/ 2724150 w 4531948"/>
                    <a:gd name="connsiteY62" fmla="*/ 1314450 h 1676400"/>
                    <a:gd name="connsiteX63" fmla="*/ 2705100 w 4531948"/>
                    <a:gd name="connsiteY63" fmla="*/ 1381125 h 1676400"/>
                    <a:gd name="connsiteX64" fmla="*/ 2714625 w 4531948"/>
                    <a:gd name="connsiteY64" fmla="*/ 1514475 h 1676400"/>
                    <a:gd name="connsiteX65" fmla="*/ 2800350 w 4531948"/>
                    <a:gd name="connsiteY65" fmla="*/ 1600200 h 1676400"/>
                    <a:gd name="connsiteX66" fmla="*/ 2838450 w 4531948"/>
                    <a:gd name="connsiteY66" fmla="*/ 1628775 h 1676400"/>
                    <a:gd name="connsiteX67" fmla="*/ 2895600 w 4531948"/>
                    <a:gd name="connsiteY67" fmla="*/ 1638300 h 1676400"/>
                    <a:gd name="connsiteX68" fmla="*/ 2971800 w 4531948"/>
                    <a:gd name="connsiteY68" fmla="*/ 1657350 h 1676400"/>
                    <a:gd name="connsiteX69" fmla="*/ 3048000 w 4531948"/>
                    <a:gd name="connsiteY69" fmla="*/ 1676400 h 1676400"/>
                    <a:gd name="connsiteX70" fmla="*/ 3095625 w 4531948"/>
                    <a:gd name="connsiteY70" fmla="*/ 1666875 h 1676400"/>
                    <a:gd name="connsiteX71" fmla="*/ 3152775 w 4531948"/>
                    <a:gd name="connsiteY71" fmla="*/ 1609725 h 1676400"/>
                    <a:gd name="connsiteX72" fmla="*/ 3314700 w 4531948"/>
                    <a:gd name="connsiteY72" fmla="*/ 1581150 h 1676400"/>
                    <a:gd name="connsiteX73" fmla="*/ 3371850 w 4531948"/>
                    <a:gd name="connsiteY73" fmla="*/ 1543050 h 1676400"/>
                    <a:gd name="connsiteX74" fmla="*/ 3400425 w 4531948"/>
                    <a:gd name="connsiteY74" fmla="*/ 1524000 h 1676400"/>
                    <a:gd name="connsiteX75" fmla="*/ 3448050 w 4531948"/>
                    <a:gd name="connsiteY75" fmla="*/ 1514475 h 1676400"/>
                    <a:gd name="connsiteX76" fmla="*/ 3505200 w 4531948"/>
                    <a:gd name="connsiteY76" fmla="*/ 1495425 h 1676400"/>
                    <a:gd name="connsiteX77" fmla="*/ 3638550 w 4531948"/>
                    <a:gd name="connsiteY77" fmla="*/ 1504950 h 1676400"/>
                    <a:gd name="connsiteX78" fmla="*/ 3667125 w 4531948"/>
                    <a:gd name="connsiteY78" fmla="*/ 1524000 h 1676400"/>
                    <a:gd name="connsiteX79" fmla="*/ 3686175 w 4531948"/>
                    <a:gd name="connsiteY79" fmla="*/ 1552575 h 1676400"/>
                    <a:gd name="connsiteX80" fmla="*/ 3714750 w 4531948"/>
                    <a:gd name="connsiteY80" fmla="*/ 1609725 h 1676400"/>
                    <a:gd name="connsiteX81" fmla="*/ 3743325 w 4531948"/>
                    <a:gd name="connsiteY81" fmla="*/ 1619250 h 1676400"/>
                    <a:gd name="connsiteX82" fmla="*/ 3876675 w 4531948"/>
                    <a:gd name="connsiteY82" fmla="*/ 1609725 h 1676400"/>
                    <a:gd name="connsiteX83" fmla="*/ 3933825 w 4531948"/>
                    <a:gd name="connsiteY83" fmla="*/ 1571625 h 1676400"/>
                    <a:gd name="connsiteX84" fmla="*/ 3990975 w 4531948"/>
                    <a:gd name="connsiteY84" fmla="*/ 1552575 h 1676400"/>
                    <a:gd name="connsiteX85" fmla="*/ 4048125 w 4531948"/>
                    <a:gd name="connsiteY85" fmla="*/ 1514475 h 1676400"/>
                    <a:gd name="connsiteX86" fmla="*/ 4105275 w 4531948"/>
                    <a:gd name="connsiteY86" fmla="*/ 1495425 h 1676400"/>
                    <a:gd name="connsiteX87" fmla="*/ 4133850 w 4531948"/>
                    <a:gd name="connsiteY87" fmla="*/ 1485900 h 1676400"/>
                    <a:gd name="connsiteX88" fmla="*/ 4200525 w 4531948"/>
                    <a:gd name="connsiteY88" fmla="*/ 1457325 h 1676400"/>
                    <a:gd name="connsiteX89" fmla="*/ 4257675 w 4531948"/>
                    <a:gd name="connsiteY89" fmla="*/ 1419225 h 1676400"/>
                    <a:gd name="connsiteX90" fmla="*/ 4314825 w 4531948"/>
                    <a:gd name="connsiteY90" fmla="*/ 1390650 h 1676400"/>
                    <a:gd name="connsiteX91" fmla="*/ 4352925 w 4531948"/>
                    <a:gd name="connsiteY91" fmla="*/ 1333500 h 1676400"/>
                    <a:gd name="connsiteX92" fmla="*/ 4381500 w 4531948"/>
                    <a:gd name="connsiteY92" fmla="*/ 1295400 h 1676400"/>
                    <a:gd name="connsiteX93" fmla="*/ 4419600 w 4531948"/>
                    <a:gd name="connsiteY93" fmla="*/ 1228725 h 1676400"/>
                    <a:gd name="connsiteX94" fmla="*/ 4448175 w 4531948"/>
                    <a:gd name="connsiteY94" fmla="*/ 1209675 h 1676400"/>
                    <a:gd name="connsiteX95" fmla="*/ 4476750 w 4531948"/>
                    <a:gd name="connsiteY95" fmla="*/ 1152525 h 1676400"/>
                    <a:gd name="connsiteX96" fmla="*/ 4495800 w 4531948"/>
                    <a:gd name="connsiteY96" fmla="*/ 1123950 h 1676400"/>
                    <a:gd name="connsiteX97" fmla="*/ 4514850 w 4531948"/>
                    <a:gd name="connsiteY97" fmla="*/ 1057275 h 1676400"/>
                    <a:gd name="connsiteX98" fmla="*/ 4524375 w 4531948"/>
                    <a:gd name="connsiteY98" fmla="*/ 1028700 h 1676400"/>
                    <a:gd name="connsiteX99" fmla="*/ 4514850 w 4531948"/>
                    <a:gd name="connsiteY99" fmla="*/ 866775 h 1676400"/>
                    <a:gd name="connsiteX100" fmla="*/ 4457700 w 4531948"/>
                    <a:gd name="connsiteY100" fmla="*/ 828675 h 1676400"/>
                    <a:gd name="connsiteX101" fmla="*/ 4429125 w 4531948"/>
                    <a:gd name="connsiteY101" fmla="*/ 809625 h 1676400"/>
                    <a:gd name="connsiteX102" fmla="*/ 4400550 w 4531948"/>
                    <a:gd name="connsiteY102" fmla="*/ 790575 h 1676400"/>
                    <a:gd name="connsiteX103" fmla="*/ 4381500 w 4531948"/>
                    <a:gd name="connsiteY103" fmla="*/ 762000 h 1676400"/>
                    <a:gd name="connsiteX104" fmla="*/ 4352925 w 4531948"/>
                    <a:gd name="connsiteY104" fmla="*/ 714375 h 1676400"/>
                    <a:gd name="connsiteX105" fmla="*/ 4324350 w 4531948"/>
                    <a:gd name="connsiteY105" fmla="*/ 685800 h 1676400"/>
                    <a:gd name="connsiteX106" fmla="*/ 4276725 w 4531948"/>
                    <a:gd name="connsiteY106" fmla="*/ 619125 h 1676400"/>
                    <a:gd name="connsiteX107" fmla="*/ 4229100 w 4531948"/>
                    <a:gd name="connsiteY107" fmla="*/ 552450 h 1676400"/>
                    <a:gd name="connsiteX108" fmla="*/ 4191000 w 4531948"/>
                    <a:gd name="connsiteY108" fmla="*/ 457200 h 1676400"/>
                    <a:gd name="connsiteX109" fmla="*/ 4171950 w 4531948"/>
                    <a:gd name="connsiteY109" fmla="*/ 428625 h 1676400"/>
                    <a:gd name="connsiteX110" fmla="*/ 4143375 w 4531948"/>
                    <a:gd name="connsiteY110" fmla="*/ 371475 h 1676400"/>
                    <a:gd name="connsiteX111" fmla="*/ 4133850 w 4531948"/>
                    <a:gd name="connsiteY111" fmla="*/ 333375 h 1676400"/>
                    <a:gd name="connsiteX112" fmla="*/ 4124325 w 4531948"/>
                    <a:gd name="connsiteY112" fmla="*/ 285750 h 1676400"/>
                    <a:gd name="connsiteX113" fmla="*/ 4105275 w 4531948"/>
                    <a:gd name="connsiteY113" fmla="*/ 257175 h 1676400"/>
                    <a:gd name="connsiteX114" fmla="*/ 4095750 w 4531948"/>
                    <a:gd name="connsiteY114" fmla="*/ 228600 h 1676400"/>
                    <a:gd name="connsiteX115" fmla="*/ 4086225 w 4531948"/>
                    <a:gd name="connsiteY115" fmla="*/ 180975 h 1676400"/>
                    <a:gd name="connsiteX116" fmla="*/ 4076700 w 4531948"/>
                    <a:gd name="connsiteY116" fmla="*/ 123825 h 1676400"/>
                    <a:gd name="connsiteX117" fmla="*/ 4057650 w 4531948"/>
                    <a:gd name="connsiteY117"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423679 w 4531948"/>
                    <a:gd name="connsiteY15" fmla="*/ 885762 h 1676400"/>
                    <a:gd name="connsiteX16" fmla="*/ 474922 w 4531948"/>
                    <a:gd name="connsiteY16" fmla="*/ 949205 h 1676400"/>
                    <a:gd name="connsiteX17" fmla="*/ 585584 w 4531948"/>
                    <a:gd name="connsiteY17" fmla="*/ 1002565 h 1676400"/>
                    <a:gd name="connsiteX18" fmla="*/ 633210 w 4531948"/>
                    <a:gd name="connsiteY18" fmla="*/ 1084117 h 1676400"/>
                    <a:gd name="connsiteX19" fmla="*/ 654229 w 4531948"/>
                    <a:gd name="connsiteY19" fmla="*/ 1198417 h 1676400"/>
                    <a:gd name="connsiteX20" fmla="*/ 775528 w 4531948"/>
                    <a:gd name="connsiteY20" fmla="*/ 1240927 h 1676400"/>
                    <a:gd name="connsiteX21" fmla="*/ 789697 w 4531948"/>
                    <a:gd name="connsiteY21" fmla="*/ 1303023 h 1676400"/>
                    <a:gd name="connsiteX22" fmla="*/ 811659 w 4531948"/>
                    <a:gd name="connsiteY22" fmla="*/ 1345145 h 1676400"/>
                    <a:gd name="connsiteX23" fmla="*/ 657225 w 4531948"/>
                    <a:gd name="connsiteY23" fmla="*/ 1333500 h 1676400"/>
                    <a:gd name="connsiteX24" fmla="*/ 666750 w 4531948"/>
                    <a:gd name="connsiteY24" fmla="*/ 1362075 h 1676400"/>
                    <a:gd name="connsiteX25" fmla="*/ 695325 w 4531948"/>
                    <a:gd name="connsiteY25" fmla="*/ 1400175 h 1676400"/>
                    <a:gd name="connsiteX26" fmla="*/ 742950 w 4531948"/>
                    <a:gd name="connsiteY26" fmla="*/ 1476375 h 1676400"/>
                    <a:gd name="connsiteX27" fmla="*/ 771525 w 4531948"/>
                    <a:gd name="connsiteY27" fmla="*/ 1514475 h 1676400"/>
                    <a:gd name="connsiteX28" fmla="*/ 857250 w 4531948"/>
                    <a:gd name="connsiteY28" fmla="*/ 1552575 h 1676400"/>
                    <a:gd name="connsiteX29" fmla="*/ 885825 w 4531948"/>
                    <a:gd name="connsiteY29" fmla="*/ 1562100 h 1676400"/>
                    <a:gd name="connsiteX30" fmla="*/ 914400 w 4531948"/>
                    <a:gd name="connsiteY30" fmla="*/ 1581150 h 1676400"/>
                    <a:gd name="connsiteX31" fmla="*/ 942975 w 4531948"/>
                    <a:gd name="connsiteY31" fmla="*/ 1571625 h 1676400"/>
                    <a:gd name="connsiteX32" fmla="*/ 971550 w 4531948"/>
                    <a:gd name="connsiteY32" fmla="*/ 1504950 h 1676400"/>
                    <a:gd name="connsiteX33" fmla="*/ 1028700 w 4531948"/>
                    <a:gd name="connsiteY33" fmla="*/ 1447800 h 1676400"/>
                    <a:gd name="connsiteX34" fmla="*/ 1066800 w 4531948"/>
                    <a:gd name="connsiteY34" fmla="*/ 1390650 h 1676400"/>
                    <a:gd name="connsiteX35" fmla="*/ 1095375 w 4531948"/>
                    <a:gd name="connsiteY35" fmla="*/ 1323975 h 1676400"/>
                    <a:gd name="connsiteX36" fmla="*/ 1114425 w 4531948"/>
                    <a:gd name="connsiteY36" fmla="*/ 1247775 h 1676400"/>
                    <a:gd name="connsiteX37" fmla="*/ 1143000 w 4531948"/>
                    <a:gd name="connsiteY37" fmla="*/ 1228725 h 1676400"/>
                    <a:gd name="connsiteX38" fmla="*/ 1190625 w 4531948"/>
                    <a:gd name="connsiteY38" fmla="*/ 1219200 h 1676400"/>
                    <a:gd name="connsiteX39" fmla="*/ 1276350 w 4531948"/>
                    <a:gd name="connsiteY39" fmla="*/ 1171575 h 1676400"/>
                    <a:gd name="connsiteX40" fmla="*/ 1295400 w 4531948"/>
                    <a:gd name="connsiteY40" fmla="*/ 1143000 h 1676400"/>
                    <a:gd name="connsiteX41" fmla="*/ 1333500 w 4531948"/>
                    <a:gd name="connsiteY41" fmla="*/ 1104900 h 1676400"/>
                    <a:gd name="connsiteX42" fmla="*/ 1352550 w 4531948"/>
                    <a:gd name="connsiteY42" fmla="*/ 1047750 h 1676400"/>
                    <a:gd name="connsiteX43" fmla="*/ 1371600 w 4531948"/>
                    <a:gd name="connsiteY43" fmla="*/ 1019175 h 1676400"/>
                    <a:gd name="connsiteX44" fmla="*/ 1409700 w 4531948"/>
                    <a:gd name="connsiteY44" fmla="*/ 962025 h 1676400"/>
                    <a:gd name="connsiteX45" fmla="*/ 1438275 w 4531948"/>
                    <a:gd name="connsiteY45" fmla="*/ 952500 h 1676400"/>
                    <a:gd name="connsiteX46" fmla="*/ 1466850 w 4531948"/>
                    <a:gd name="connsiteY46" fmla="*/ 923925 h 1676400"/>
                    <a:gd name="connsiteX47" fmla="*/ 1800225 w 4531948"/>
                    <a:gd name="connsiteY47" fmla="*/ 895350 h 1676400"/>
                    <a:gd name="connsiteX48" fmla="*/ 1885950 w 4531948"/>
                    <a:gd name="connsiteY48" fmla="*/ 914400 h 1676400"/>
                    <a:gd name="connsiteX49" fmla="*/ 1914525 w 4531948"/>
                    <a:gd name="connsiteY49" fmla="*/ 933450 h 1676400"/>
                    <a:gd name="connsiteX50" fmla="*/ 1943100 w 4531948"/>
                    <a:gd name="connsiteY50" fmla="*/ 1162050 h 1676400"/>
                    <a:gd name="connsiteX51" fmla="*/ 1952625 w 4531948"/>
                    <a:gd name="connsiteY51" fmla="*/ 1190625 h 1676400"/>
                    <a:gd name="connsiteX52" fmla="*/ 2066925 w 4531948"/>
                    <a:gd name="connsiteY52" fmla="*/ 1219200 h 1676400"/>
                    <a:gd name="connsiteX53" fmla="*/ 2114550 w 4531948"/>
                    <a:gd name="connsiteY53" fmla="*/ 1238250 h 1676400"/>
                    <a:gd name="connsiteX54" fmla="*/ 2466975 w 4531948"/>
                    <a:gd name="connsiteY54" fmla="*/ 1219200 h 1676400"/>
                    <a:gd name="connsiteX55" fmla="*/ 2505075 w 4531948"/>
                    <a:gd name="connsiteY55" fmla="*/ 1162050 h 1676400"/>
                    <a:gd name="connsiteX56" fmla="*/ 2562225 w 4531948"/>
                    <a:gd name="connsiteY56" fmla="*/ 1133475 h 1676400"/>
                    <a:gd name="connsiteX57" fmla="*/ 2590800 w 4531948"/>
                    <a:gd name="connsiteY57" fmla="*/ 1114425 h 1676400"/>
                    <a:gd name="connsiteX58" fmla="*/ 2686050 w 4531948"/>
                    <a:gd name="connsiteY58" fmla="*/ 1085850 h 1676400"/>
                    <a:gd name="connsiteX59" fmla="*/ 2733675 w 4531948"/>
                    <a:gd name="connsiteY59" fmla="*/ 1133475 h 1676400"/>
                    <a:gd name="connsiteX60" fmla="*/ 2762250 w 4531948"/>
                    <a:gd name="connsiteY60" fmla="*/ 1152525 h 1676400"/>
                    <a:gd name="connsiteX61" fmla="*/ 2771775 w 4531948"/>
                    <a:gd name="connsiteY61" fmla="*/ 1181100 h 1676400"/>
                    <a:gd name="connsiteX62" fmla="*/ 2743200 w 4531948"/>
                    <a:gd name="connsiteY62" fmla="*/ 1285875 h 1676400"/>
                    <a:gd name="connsiteX63" fmla="*/ 2724150 w 4531948"/>
                    <a:gd name="connsiteY63" fmla="*/ 1314450 h 1676400"/>
                    <a:gd name="connsiteX64" fmla="*/ 2705100 w 4531948"/>
                    <a:gd name="connsiteY64" fmla="*/ 1381125 h 1676400"/>
                    <a:gd name="connsiteX65" fmla="*/ 2714625 w 4531948"/>
                    <a:gd name="connsiteY65" fmla="*/ 1514475 h 1676400"/>
                    <a:gd name="connsiteX66" fmla="*/ 2800350 w 4531948"/>
                    <a:gd name="connsiteY66" fmla="*/ 1600200 h 1676400"/>
                    <a:gd name="connsiteX67" fmla="*/ 2838450 w 4531948"/>
                    <a:gd name="connsiteY67" fmla="*/ 1628775 h 1676400"/>
                    <a:gd name="connsiteX68" fmla="*/ 2895600 w 4531948"/>
                    <a:gd name="connsiteY68" fmla="*/ 1638300 h 1676400"/>
                    <a:gd name="connsiteX69" fmla="*/ 2971800 w 4531948"/>
                    <a:gd name="connsiteY69" fmla="*/ 1657350 h 1676400"/>
                    <a:gd name="connsiteX70" fmla="*/ 3048000 w 4531948"/>
                    <a:gd name="connsiteY70" fmla="*/ 1676400 h 1676400"/>
                    <a:gd name="connsiteX71" fmla="*/ 3095625 w 4531948"/>
                    <a:gd name="connsiteY71" fmla="*/ 1666875 h 1676400"/>
                    <a:gd name="connsiteX72" fmla="*/ 3152775 w 4531948"/>
                    <a:gd name="connsiteY72" fmla="*/ 1609725 h 1676400"/>
                    <a:gd name="connsiteX73" fmla="*/ 3314700 w 4531948"/>
                    <a:gd name="connsiteY73" fmla="*/ 1581150 h 1676400"/>
                    <a:gd name="connsiteX74" fmla="*/ 3371850 w 4531948"/>
                    <a:gd name="connsiteY74" fmla="*/ 1543050 h 1676400"/>
                    <a:gd name="connsiteX75" fmla="*/ 3400425 w 4531948"/>
                    <a:gd name="connsiteY75" fmla="*/ 1524000 h 1676400"/>
                    <a:gd name="connsiteX76" fmla="*/ 3448050 w 4531948"/>
                    <a:gd name="connsiteY76" fmla="*/ 1514475 h 1676400"/>
                    <a:gd name="connsiteX77" fmla="*/ 3505200 w 4531948"/>
                    <a:gd name="connsiteY77" fmla="*/ 1495425 h 1676400"/>
                    <a:gd name="connsiteX78" fmla="*/ 3638550 w 4531948"/>
                    <a:gd name="connsiteY78" fmla="*/ 1504950 h 1676400"/>
                    <a:gd name="connsiteX79" fmla="*/ 3667125 w 4531948"/>
                    <a:gd name="connsiteY79" fmla="*/ 1524000 h 1676400"/>
                    <a:gd name="connsiteX80" fmla="*/ 3686175 w 4531948"/>
                    <a:gd name="connsiteY80" fmla="*/ 1552575 h 1676400"/>
                    <a:gd name="connsiteX81" fmla="*/ 3714750 w 4531948"/>
                    <a:gd name="connsiteY81" fmla="*/ 1609725 h 1676400"/>
                    <a:gd name="connsiteX82" fmla="*/ 3743325 w 4531948"/>
                    <a:gd name="connsiteY82" fmla="*/ 1619250 h 1676400"/>
                    <a:gd name="connsiteX83" fmla="*/ 3876675 w 4531948"/>
                    <a:gd name="connsiteY83" fmla="*/ 1609725 h 1676400"/>
                    <a:gd name="connsiteX84" fmla="*/ 3933825 w 4531948"/>
                    <a:gd name="connsiteY84" fmla="*/ 1571625 h 1676400"/>
                    <a:gd name="connsiteX85" fmla="*/ 3990975 w 4531948"/>
                    <a:gd name="connsiteY85" fmla="*/ 1552575 h 1676400"/>
                    <a:gd name="connsiteX86" fmla="*/ 4048125 w 4531948"/>
                    <a:gd name="connsiteY86" fmla="*/ 1514475 h 1676400"/>
                    <a:gd name="connsiteX87" fmla="*/ 4105275 w 4531948"/>
                    <a:gd name="connsiteY87" fmla="*/ 1495425 h 1676400"/>
                    <a:gd name="connsiteX88" fmla="*/ 4133850 w 4531948"/>
                    <a:gd name="connsiteY88" fmla="*/ 1485900 h 1676400"/>
                    <a:gd name="connsiteX89" fmla="*/ 4200525 w 4531948"/>
                    <a:gd name="connsiteY89" fmla="*/ 1457325 h 1676400"/>
                    <a:gd name="connsiteX90" fmla="*/ 4257675 w 4531948"/>
                    <a:gd name="connsiteY90" fmla="*/ 1419225 h 1676400"/>
                    <a:gd name="connsiteX91" fmla="*/ 4314825 w 4531948"/>
                    <a:gd name="connsiteY91" fmla="*/ 1390650 h 1676400"/>
                    <a:gd name="connsiteX92" fmla="*/ 4352925 w 4531948"/>
                    <a:gd name="connsiteY92" fmla="*/ 1333500 h 1676400"/>
                    <a:gd name="connsiteX93" fmla="*/ 4381500 w 4531948"/>
                    <a:gd name="connsiteY93" fmla="*/ 1295400 h 1676400"/>
                    <a:gd name="connsiteX94" fmla="*/ 4419600 w 4531948"/>
                    <a:gd name="connsiteY94" fmla="*/ 1228725 h 1676400"/>
                    <a:gd name="connsiteX95" fmla="*/ 4448175 w 4531948"/>
                    <a:gd name="connsiteY95" fmla="*/ 1209675 h 1676400"/>
                    <a:gd name="connsiteX96" fmla="*/ 4476750 w 4531948"/>
                    <a:gd name="connsiteY96" fmla="*/ 1152525 h 1676400"/>
                    <a:gd name="connsiteX97" fmla="*/ 4495800 w 4531948"/>
                    <a:gd name="connsiteY97" fmla="*/ 1123950 h 1676400"/>
                    <a:gd name="connsiteX98" fmla="*/ 4514850 w 4531948"/>
                    <a:gd name="connsiteY98" fmla="*/ 1057275 h 1676400"/>
                    <a:gd name="connsiteX99" fmla="*/ 4524375 w 4531948"/>
                    <a:gd name="connsiteY99" fmla="*/ 1028700 h 1676400"/>
                    <a:gd name="connsiteX100" fmla="*/ 4514850 w 4531948"/>
                    <a:gd name="connsiteY100" fmla="*/ 866775 h 1676400"/>
                    <a:gd name="connsiteX101" fmla="*/ 4457700 w 4531948"/>
                    <a:gd name="connsiteY101" fmla="*/ 828675 h 1676400"/>
                    <a:gd name="connsiteX102" fmla="*/ 4429125 w 4531948"/>
                    <a:gd name="connsiteY102" fmla="*/ 809625 h 1676400"/>
                    <a:gd name="connsiteX103" fmla="*/ 4400550 w 4531948"/>
                    <a:gd name="connsiteY103" fmla="*/ 790575 h 1676400"/>
                    <a:gd name="connsiteX104" fmla="*/ 4381500 w 4531948"/>
                    <a:gd name="connsiteY104" fmla="*/ 762000 h 1676400"/>
                    <a:gd name="connsiteX105" fmla="*/ 4352925 w 4531948"/>
                    <a:gd name="connsiteY105" fmla="*/ 714375 h 1676400"/>
                    <a:gd name="connsiteX106" fmla="*/ 4324350 w 4531948"/>
                    <a:gd name="connsiteY106" fmla="*/ 685800 h 1676400"/>
                    <a:gd name="connsiteX107" fmla="*/ 4276725 w 4531948"/>
                    <a:gd name="connsiteY107" fmla="*/ 619125 h 1676400"/>
                    <a:gd name="connsiteX108" fmla="*/ 4229100 w 4531948"/>
                    <a:gd name="connsiteY108" fmla="*/ 552450 h 1676400"/>
                    <a:gd name="connsiteX109" fmla="*/ 4191000 w 4531948"/>
                    <a:gd name="connsiteY109" fmla="*/ 457200 h 1676400"/>
                    <a:gd name="connsiteX110" fmla="*/ 4171950 w 4531948"/>
                    <a:gd name="connsiteY110" fmla="*/ 428625 h 1676400"/>
                    <a:gd name="connsiteX111" fmla="*/ 4143375 w 4531948"/>
                    <a:gd name="connsiteY111" fmla="*/ 371475 h 1676400"/>
                    <a:gd name="connsiteX112" fmla="*/ 4133850 w 4531948"/>
                    <a:gd name="connsiteY112" fmla="*/ 333375 h 1676400"/>
                    <a:gd name="connsiteX113" fmla="*/ 4124325 w 4531948"/>
                    <a:gd name="connsiteY113" fmla="*/ 285750 h 1676400"/>
                    <a:gd name="connsiteX114" fmla="*/ 4105275 w 4531948"/>
                    <a:gd name="connsiteY114" fmla="*/ 257175 h 1676400"/>
                    <a:gd name="connsiteX115" fmla="*/ 4095750 w 4531948"/>
                    <a:gd name="connsiteY115" fmla="*/ 228600 h 1676400"/>
                    <a:gd name="connsiteX116" fmla="*/ 4086225 w 4531948"/>
                    <a:gd name="connsiteY116" fmla="*/ 180975 h 1676400"/>
                    <a:gd name="connsiteX117" fmla="*/ 4076700 w 4531948"/>
                    <a:gd name="connsiteY117" fmla="*/ 123825 h 1676400"/>
                    <a:gd name="connsiteX118" fmla="*/ 4057650 w 4531948"/>
                    <a:gd name="connsiteY118"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423679 w 4531948"/>
                    <a:gd name="connsiteY15" fmla="*/ 885762 h 1676400"/>
                    <a:gd name="connsiteX16" fmla="*/ 474922 w 4531948"/>
                    <a:gd name="connsiteY16" fmla="*/ 949205 h 1676400"/>
                    <a:gd name="connsiteX17" fmla="*/ 585584 w 4531948"/>
                    <a:gd name="connsiteY17" fmla="*/ 1002565 h 1676400"/>
                    <a:gd name="connsiteX18" fmla="*/ 633210 w 4531948"/>
                    <a:gd name="connsiteY18" fmla="*/ 1084117 h 1676400"/>
                    <a:gd name="connsiteX19" fmla="*/ 654229 w 4531948"/>
                    <a:gd name="connsiteY19" fmla="*/ 1198417 h 1676400"/>
                    <a:gd name="connsiteX20" fmla="*/ 775528 w 4531948"/>
                    <a:gd name="connsiteY20" fmla="*/ 1240927 h 1676400"/>
                    <a:gd name="connsiteX21" fmla="*/ 789697 w 4531948"/>
                    <a:gd name="connsiteY21" fmla="*/ 1303023 h 1676400"/>
                    <a:gd name="connsiteX22" fmla="*/ 811659 w 4531948"/>
                    <a:gd name="connsiteY22" fmla="*/ 1345145 h 1676400"/>
                    <a:gd name="connsiteX23" fmla="*/ 835353 w 4531948"/>
                    <a:gd name="connsiteY23" fmla="*/ 1423785 h 1676400"/>
                    <a:gd name="connsiteX24" fmla="*/ 666750 w 4531948"/>
                    <a:gd name="connsiteY24" fmla="*/ 1362075 h 1676400"/>
                    <a:gd name="connsiteX25" fmla="*/ 695325 w 4531948"/>
                    <a:gd name="connsiteY25" fmla="*/ 1400175 h 1676400"/>
                    <a:gd name="connsiteX26" fmla="*/ 742950 w 4531948"/>
                    <a:gd name="connsiteY26" fmla="*/ 1476375 h 1676400"/>
                    <a:gd name="connsiteX27" fmla="*/ 771525 w 4531948"/>
                    <a:gd name="connsiteY27" fmla="*/ 1514475 h 1676400"/>
                    <a:gd name="connsiteX28" fmla="*/ 857250 w 4531948"/>
                    <a:gd name="connsiteY28" fmla="*/ 1552575 h 1676400"/>
                    <a:gd name="connsiteX29" fmla="*/ 885825 w 4531948"/>
                    <a:gd name="connsiteY29" fmla="*/ 1562100 h 1676400"/>
                    <a:gd name="connsiteX30" fmla="*/ 914400 w 4531948"/>
                    <a:gd name="connsiteY30" fmla="*/ 1581150 h 1676400"/>
                    <a:gd name="connsiteX31" fmla="*/ 942975 w 4531948"/>
                    <a:gd name="connsiteY31" fmla="*/ 1571625 h 1676400"/>
                    <a:gd name="connsiteX32" fmla="*/ 971550 w 4531948"/>
                    <a:gd name="connsiteY32" fmla="*/ 1504950 h 1676400"/>
                    <a:gd name="connsiteX33" fmla="*/ 1028700 w 4531948"/>
                    <a:gd name="connsiteY33" fmla="*/ 1447800 h 1676400"/>
                    <a:gd name="connsiteX34" fmla="*/ 1066800 w 4531948"/>
                    <a:gd name="connsiteY34" fmla="*/ 1390650 h 1676400"/>
                    <a:gd name="connsiteX35" fmla="*/ 1095375 w 4531948"/>
                    <a:gd name="connsiteY35" fmla="*/ 1323975 h 1676400"/>
                    <a:gd name="connsiteX36" fmla="*/ 1114425 w 4531948"/>
                    <a:gd name="connsiteY36" fmla="*/ 1247775 h 1676400"/>
                    <a:gd name="connsiteX37" fmla="*/ 1143000 w 4531948"/>
                    <a:gd name="connsiteY37" fmla="*/ 1228725 h 1676400"/>
                    <a:gd name="connsiteX38" fmla="*/ 1190625 w 4531948"/>
                    <a:gd name="connsiteY38" fmla="*/ 1219200 h 1676400"/>
                    <a:gd name="connsiteX39" fmla="*/ 1276350 w 4531948"/>
                    <a:gd name="connsiteY39" fmla="*/ 1171575 h 1676400"/>
                    <a:gd name="connsiteX40" fmla="*/ 1295400 w 4531948"/>
                    <a:gd name="connsiteY40" fmla="*/ 1143000 h 1676400"/>
                    <a:gd name="connsiteX41" fmla="*/ 1333500 w 4531948"/>
                    <a:gd name="connsiteY41" fmla="*/ 1104900 h 1676400"/>
                    <a:gd name="connsiteX42" fmla="*/ 1352550 w 4531948"/>
                    <a:gd name="connsiteY42" fmla="*/ 1047750 h 1676400"/>
                    <a:gd name="connsiteX43" fmla="*/ 1371600 w 4531948"/>
                    <a:gd name="connsiteY43" fmla="*/ 1019175 h 1676400"/>
                    <a:gd name="connsiteX44" fmla="*/ 1409700 w 4531948"/>
                    <a:gd name="connsiteY44" fmla="*/ 962025 h 1676400"/>
                    <a:gd name="connsiteX45" fmla="*/ 1438275 w 4531948"/>
                    <a:gd name="connsiteY45" fmla="*/ 952500 h 1676400"/>
                    <a:gd name="connsiteX46" fmla="*/ 1466850 w 4531948"/>
                    <a:gd name="connsiteY46" fmla="*/ 923925 h 1676400"/>
                    <a:gd name="connsiteX47" fmla="*/ 1800225 w 4531948"/>
                    <a:gd name="connsiteY47" fmla="*/ 895350 h 1676400"/>
                    <a:gd name="connsiteX48" fmla="*/ 1885950 w 4531948"/>
                    <a:gd name="connsiteY48" fmla="*/ 914400 h 1676400"/>
                    <a:gd name="connsiteX49" fmla="*/ 1914525 w 4531948"/>
                    <a:gd name="connsiteY49" fmla="*/ 933450 h 1676400"/>
                    <a:gd name="connsiteX50" fmla="*/ 1943100 w 4531948"/>
                    <a:gd name="connsiteY50" fmla="*/ 1162050 h 1676400"/>
                    <a:gd name="connsiteX51" fmla="*/ 1952625 w 4531948"/>
                    <a:gd name="connsiteY51" fmla="*/ 1190625 h 1676400"/>
                    <a:gd name="connsiteX52" fmla="*/ 2066925 w 4531948"/>
                    <a:gd name="connsiteY52" fmla="*/ 1219200 h 1676400"/>
                    <a:gd name="connsiteX53" fmla="*/ 2114550 w 4531948"/>
                    <a:gd name="connsiteY53" fmla="*/ 1238250 h 1676400"/>
                    <a:gd name="connsiteX54" fmla="*/ 2466975 w 4531948"/>
                    <a:gd name="connsiteY54" fmla="*/ 1219200 h 1676400"/>
                    <a:gd name="connsiteX55" fmla="*/ 2505075 w 4531948"/>
                    <a:gd name="connsiteY55" fmla="*/ 1162050 h 1676400"/>
                    <a:gd name="connsiteX56" fmla="*/ 2562225 w 4531948"/>
                    <a:gd name="connsiteY56" fmla="*/ 1133475 h 1676400"/>
                    <a:gd name="connsiteX57" fmla="*/ 2590800 w 4531948"/>
                    <a:gd name="connsiteY57" fmla="*/ 1114425 h 1676400"/>
                    <a:gd name="connsiteX58" fmla="*/ 2686050 w 4531948"/>
                    <a:gd name="connsiteY58" fmla="*/ 1085850 h 1676400"/>
                    <a:gd name="connsiteX59" fmla="*/ 2733675 w 4531948"/>
                    <a:gd name="connsiteY59" fmla="*/ 1133475 h 1676400"/>
                    <a:gd name="connsiteX60" fmla="*/ 2762250 w 4531948"/>
                    <a:gd name="connsiteY60" fmla="*/ 1152525 h 1676400"/>
                    <a:gd name="connsiteX61" fmla="*/ 2771775 w 4531948"/>
                    <a:gd name="connsiteY61" fmla="*/ 1181100 h 1676400"/>
                    <a:gd name="connsiteX62" fmla="*/ 2743200 w 4531948"/>
                    <a:gd name="connsiteY62" fmla="*/ 1285875 h 1676400"/>
                    <a:gd name="connsiteX63" fmla="*/ 2724150 w 4531948"/>
                    <a:gd name="connsiteY63" fmla="*/ 1314450 h 1676400"/>
                    <a:gd name="connsiteX64" fmla="*/ 2705100 w 4531948"/>
                    <a:gd name="connsiteY64" fmla="*/ 1381125 h 1676400"/>
                    <a:gd name="connsiteX65" fmla="*/ 2714625 w 4531948"/>
                    <a:gd name="connsiteY65" fmla="*/ 1514475 h 1676400"/>
                    <a:gd name="connsiteX66" fmla="*/ 2800350 w 4531948"/>
                    <a:gd name="connsiteY66" fmla="*/ 1600200 h 1676400"/>
                    <a:gd name="connsiteX67" fmla="*/ 2838450 w 4531948"/>
                    <a:gd name="connsiteY67" fmla="*/ 1628775 h 1676400"/>
                    <a:gd name="connsiteX68" fmla="*/ 2895600 w 4531948"/>
                    <a:gd name="connsiteY68" fmla="*/ 1638300 h 1676400"/>
                    <a:gd name="connsiteX69" fmla="*/ 2971800 w 4531948"/>
                    <a:gd name="connsiteY69" fmla="*/ 1657350 h 1676400"/>
                    <a:gd name="connsiteX70" fmla="*/ 3048000 w 4531948"/>
                    <a:gd name="connsiteY70" fmla="*/ 1676400 h 1676400"/>
                    <a:gd name="connsiteX71" fmla="*/ 3095625 w 4531948"/>
                    <a:gd name="connsiteY71" fmla="*/ 1666875 h 1676400"/>
                    <a:gd name="connsiteX72" fmla="*/ 3152775 w 4531948"/>
                    <a:gd name="connsiteY72" fmla="*/ 1609725 h 1676400"/>
                    <a:gd name="connsiteX73" fmla="*/ 3314700 w 4531948"/>
                    <a:gd name="connsiteY73" fmla="*/ 1581150 h 1676400"/>
                    <a:gd name="connsiteX74" fmla="*/ 3371850 w 4531948"/>
                    <a:gd name="connsiteY74" fmla="*/ 1543050 h 1676400"/>
                    <a:gd name="connsiteX75" fmla="*/ 3400425 w 4531948"/>
                    <a:gd name="connsiteY75" fmla="*/ 1524000 h 1676400"/>
                    <a:gd name="connsiteX76" fmla="*/ 3448050 w 4531948"/>
                    <a:gd name="connsiteY76" fmla="*/ 1514475 h 1676400"/>
                    <a:gd name="connsiteX77" fmla="*/ 3505200 w 4531948"/>
                    <a:gd name="connsiteY77" fmla="*/ 1495425 h 1676400"/>
                    <a:gd name="connsiteX78" fmla="*/ 3638550 w 4531948"/>
                    <a:gd name="connsiteY78" fmla="*/ 1504950 h 1676400"/>
                    <a:gd name="connsiteX79" fmla="*/ 3667125 w 4531948"/>
                    <a:gd name="connsiteY79" fmla="*/ 1524000 h 1676400"/>
                    <a:gd name="connsiteX80" fmla="*/ 3686175 w 4531948"/>
                    <a:gd name="connsiteY80" fmla="*/ 1552575 h 1676400"/>
                    <a:gd name="connsiteX81" fmla="*/ 3714750 w 4531948"/>
                    <a:gd name="connsiteY81" fmla="*/ 1609725 h 1676400"/>
                    <a:gd name="connsiteX82" fmla="*/ 3743325 w 4531948"/>
                    <a:gd name="connsiteY82" fmla="*/ 1619250 h 1676400"/>
                    <a:gd name="connsiteX83" fmla="*/ 3876675 w 4531948"/>
                    <a:gd name="connsiteY83" fmla="*/ 1609725 h 1676400"/>
                    <a:gd name="connsiteX84" fmla="*/ 3933825 w 4531948"/>
                    <a:gd name="connsiteY84" fmla="*/ 1571625 h 1676400"/>
                    <a:gd name="connsiteX85" fmla="*/ 3990975 w 4531948"/>
                    <a:gd name="connsiteY85" fmla="*/ 1552575 h 1676400"/>
                    <a:gd name="connsiteX86" fmla="*/ 4048125 w 4531948"/>
                    <a:gd name="connsiteY86" fmla="*/ 1514475 h 1676400"/>
                    <a:gd name="connsiteX87" fmla="*/ 4105275 w 4531948"/>
                    <a:gd name="connsiteY87" fmla="*/ 1495425 h 1676400"/>
                    <a:gd name="connsiteX88" fmla="*/ 4133850 w 4531948"/>
                    <a:gd name="connsiteY88" fmla="*/ 1485900 h 1676400"/>
                    <a:gd name="connsiteX89" fmla="*/ 4200525 w 4531948"/>
                    <a:gd name="connsiteY89" fmla="*/ 1457325 h 1676400"/>
                    <a:gd name="connsiteX90" fmla="*/ 4257675 w 4531948"/>
                    <a:gd name="connsiteY90" fmla="*/ 1419225 h 1676400"/>
                    <a:gd name="connsiteX91" fmla="*/ 4314825 w 4531948"/>
                    <a:gd name="connsiteY91" fmla="*/ 1390650 h 1676400"/>
                    <a:gd name="connsiteX92" fmla="*/ 4352925 w 4531948"/>
                    <a:gd name="connsiteY92" fmla="*/ 1333500 h 1676400"/>
                    <a:gd name="connsiteX93" fmla="*/ 4381500 w 4531948"/>
                    <a:gd name="connsiteY93" fmla="*/ 1295400 h 1676400"/>
                    <a:gd name="connsiteX94" fmla="*/ 4419600 w 4531948"/>
                    <a:gd name="connsiteY94" fmla="*/ 1228725 h 1676400"/>
                    <a:gd name="connsiteX95" fmla="*/ 4448175 w 4531948"/>
                    <a:gd name="connsiteY95" fmla="*/ 1209675 h 1676400"/>
                    <a:gd name="connsiteX96" fmla="*/ 4476750 w 4531948"/>
                    <a:gd name="connsiteY96" fmla="*/ 1152525 h 1676400"/>
                    <a:gd name="connsiteX97" fmla="*/ 4495800 w 4531948"/>
                    <a:gd name="connsiteY97" fmla="*/ 1123950 h 1676400"/>
                    <a:gd name="connsiteX98" fmla="*/ 4514850 w 4531948"/>
                    <a:gd name="connsiteY98" fmla="*/ 1057275 h 1676400"/>
                    <a:gd name="connsiteX99" fmla="*/ 4524375 w 4531948"/>
                    <a:gd name="connsiteY99" fmla="*/ 1028700 h 1676400"/>
                    <a:gd name="connsiteX100" fmla="*/ 4514850 w 4531948"/>
                    <a:gd name="connsiteY100" fmla="*/ 866775 h 1676400"/>
                    <a:gd name="connsiteX101" fmla="*/ 4457700 w 4531948"/>
                    <a:gd name="connsiteY101" fmla="*/ 828675 h 1676400"/>
                    <a:gd name="connsiteX102" fmla="*/ 4429125 w 4531948"/>
                    <a:gd name="connsiteY102" fmla="*/ 809625 h 1676400"/>
                    <a:gd name="connsiteX103" fmla="*/ 4400550 w 4531948"/>
                    <a:gd name="connsiteY103" fmla="*/ 790575 h 1676400"/>
                    <a:gd name="connsiteX104" fmla="*/ 4381500 w 4531948"/>
                    <a:gd name="connsiteY104" fmla="*/ 762000 h 1676400"/>
                    <a:gd name="connsiteX105" fmla="*/ 4352925 w 4531948"/>
                    <a:gd name="connsiteY105" fmla="*/ 714375 h 1676400"/>
                    <a:gd name="connsiteX106" fmla="*/ 4324350 w 4531948"/>
                    <a:gd name="connsiteY106" fmla="*/ 685800 h 1676400"/>
                    <a:gd name="connsiteX107" fmla="*/ 4276725 w 4531948"/>
                    <a:gd name="connsiteY107" fmla="*/ 619125 h 1676400"/>
                    <a:gd name="connsiteX108" fmla="*/ 4229100 w 4531948"/>
                    <a:gd name="connsiteY108" fmla="*/ 552450 h 1676400"/>
                    <a:gd name="connsiteX109" fmla="*/ 4191000 w 4531948"/>
                    <a:gd name="connsiteY109" fmla="*/ 457200 h 1676400"/>
                    <a:gd name="connsiteX110" fmla="*/ 4171950 w 4531948"/>
                    <a:gd name="connsiteY110" fmla="*/ 428625 h 1676400"/>
                    <a:gd name="connsiteX111" fmla="*/ 4143375 w 4531948"/>
                    <a:gd name="connsiteY111" fmla="*/ 371475 h 1676400"/>
                    <a:gd name="connsiteX112" fmla="*/ 4133850 w 4531948"/>
                    <a:gd name="connsiteY112" fmla="*/ 333375 h 1676400"/>
                    <a:gd name="connsiteX113" fmla="*/ 4124325 w 4531948"/>
                    <a:gd name="connsiteY113" fmla="*/ 285750 h 1676400"/>
                    <a:gd name="connsiteX114" fmla="*/ 4105275 w 4531948"/>
                    <a:gd name="connsiteY114" fmla="*/ 257175 h 1676400"/>
                    <a:gd name="connsiteX115" fmla="*/ 4095750 w 4531948"/>
                    <a:gd name="connsiteY115" fmla="*/ 228600 h 1676400"/>
                    <a:gd name="connsiteX116" fmla="*/ 4086225 w 4531948"/>
                    <a:gd name="connsiteY116" fmla="*/ 180975 h 1676400"/>
                    <a:gd name="connsiteX117" fmla="*/ 4076700 w 4531948"/>
                    <a:gd name="connsiteY117" fmla="*/ 123825 h 1676400"/>
                    <a:gd name="connsiteX118" fmla="*/ 4057650 w 4531948"/>
                    <a:gd name="connsiteY118" fmla="*/ 0 h 1676400"/>
                    <a:gd name="connsiteX0" fmla="*/ 36336 w 4531948"/>
                    <a:gd name="connsiteY0" fmla="*/ 31696 h 1676400"/>
                    <a:gd name="connsiteX1" fmla="*/ 64983 w 4531948"/>
                    <a:gd name="connsiteY1" fmla="*/ 85404 h 1676400"/>
                    <a:gd name="connsiteX2" fmla="*/ 83921 w 4531948"/>
                    <a:gd name="connsiteY2" fmla="*/ 146203 h 1676400"/>
                    <a:gd name="connsiteX3" fmla="*/ 162587 w 4531948"/>
                    <a:gd name="connsiteY3" fmla="*/ 248892 h 1676400"/>
                    <a:gd name="connsiteX4" fmla="*/ 171920 w 4531948"/>
                    <a:gd name="connsiteY4" fmla="*/ 285515 h 1676400"/>
                    <a:gd name="connsiteX5" fmla="*/ 132408 w 4531948"/>
                    <a:gd name="connsiteY5" fmla="*/ 345810 h 1676400"/>
                    <a:gd name="connsiteX6" fmla="*/ 114300 w 4531948"/>
                    <a:gd name="connsiteY6" fmla="*/ 476250 h 1676400"/>
                    <a:gd name="connsiteX7" fmla="*/ 28575 w 4531948"/>
                    <a:gd name="connsiteY7" fmla="*/ 514350 h 1676400"/>
                    <a:gd name="connsiteX8" fmla="*/ 0 w 4531948"/>
                    <a:gd name="connsiteY8" fmla="*/ 552450 h 1676400"/>
                    <a:gd name="connsiteX9" fmla="*/ 19050 w 4531948"/>
                    <a:gd name="connsiteY9" fmla="*/ 685800 h 1676400"/>
                    <a:gd name="connsiteX10" fmla="*/ 45820 w 4531948"/>
                    <a:gd name="connsiteY10" fmla="*/ 732547 h 1676400"/>
                    <a:gd name="connsiteX11" fmla="*/ 129883 w 4531948"/>
                    <a:gd name="connsiteY11" fmla="*/ 766174 h 1676400"/>
                    <a:gd name="connsiteX12" fmla="*/ 203693 w 4531948"/>
                    <a:gd name="connsiteY12" fmla="*/ 816397 h 1676400"/>
                    <a:gd name="connsiteX13" fmla="*/ 284593 w 4531948"/>
                    <a:gd name="connsiteY13" fmla="*/ 829639 h 1676400"/>
                    <a:gd name="connsiteX14" fmla="*/ 382413 w 4531948"/>
                    <a:gd name="connsiteY14" fmla="*/ 827498 h 1676400"/>
                    <a:gd name="connsiteX15" fmla="*/ 423679 w 4531948"/>
                    <a:gd name="connsiteY15" fmla="*/ 885762 h 1676400"/>
                    <a:gd name="connsiteX16" fmla="*/ 474922 w 4531948"/>
                    <a:gd name="connsiteY16" fmla="*/ 949205 h 1676400"/>
                    <a:gd name="connsiteX17" fmla="*/ 585584 w 4531948"/>
                    <a:gd name="connsiteY17" fmla="*/ 1002565 h 1676400"/>
                    <a:gd name="connsiteX18" fmla="*/ 633210 w 4531948"/>
                    <a:gd name="connsiteY18" fmla="*/ 1084117 h 1676400"/>
                    <a:gd name="connsiteX19" fmla="*/ 654229 w 4531948"/>
                    <a:gd name="connsiteY19" fmla="*/ 1198417 h 1676400"/>
                    <a:gd name="connsiteX20" fmla="*/ 775528 w 4531948"/>
                    <a:gd name="connsiteY20" fmla="*/ 1240927 h 1676400"/>
                    <a:gd name="connsiteX21" fmla="*/ 789697 w 4531948"/>
                    <a:gd name="connsiteY21" fmla="*/ 1303023 h 1676400"/>
                    <a:gd name="connsiteX22" fmla="*/ 811659 w 4531948"/>
                    <a:gd name="connsiteY22" fmla="*/ 1345145 h 1676400"/>
                    <a:gd name="connsiteX23" fmla="*/ 835353 w 4531948"/>
                    <a:gd name="connsiteY23" fmla="*/ 1423785 h 1676400"/>
                    <a:gd name="connsiteX24" fmla="*/ 835118 w 4531948"/>
                    <a:gd name="connsiteY24" fmla="*/ 1503601 h 1676400"/>
                    <a:gd name="connsiteX25" fmla="*/ 695325 w 4531948"/>
                    <a:gd name="connsiteY25" fmla="*/ 1400175 h 1676400"/>
                    <a:gd name="connsiteX26" fmla="*/ 742950 w 4531948"/>
                    <a:gd name="connsiteY26" fmla="*/ 1476375 h 1676400"/>
                    <a:gd name="connsiteX27" fmla="*/ 771525 w 4531948"/>
                    <a:gd name="connsiteY27" fmla="*/ 1514475 h 1676400"/>
                    <a:gd name="connsiteX28" fmla="*/ 857250 w 4531948"/>
                    <a:gd name="connsiteY28" fmla="*/ 1552575 h 1676400"/>
                    <a:gd name="connsiteX29" fmla="*/ 885825 w 4531948"/>
                    <a:gd name="connsiteY29" fmla="*/ 1562100 h 1676400"/>
                    <a:gd name="connsiteX30" fmla="*/ 914400 w 4531948"/>
                    <a:gd name="connsiteY30" fmla="*/ 1581150 h 1676400"/>
                    <a:gd name="connsiteX31" fmla="*/ 942975 w 4531948"/>
                    <a:gd name="connsiteY31" fmla="*/ 1571625 h 1676400"/>
                    <a:gd name="connsiteX32" fmla="*/ 971550 w 4531948"/>
                    <a:gd name="connsiteY32" fmla="*/ 1504950 h 1676400"/>
                    <a:gd name="connsiteX33" fmla="*/ 1028700 w 4531948"/>
                    <a:gd name="connsiteY33" fmla="*/ 1447800 h 1676400"/>
                    <a:gd name="connsiteX34" fmla="*/ 1066800 w 4531948"/>
                    <a:gd name="connsiteY34" fmla="*/ 1390650 h 1676400"/>
                    <a:gd name="connsiteX35" fmla="*/ 1095375 w 4531948"/>
                    <a:gd name="connsiteY35" fmla="*/ 1323975 h 1676400"/>
                    <a:gd name="connsiteX36" fmla="*/ 1114425 w 4531948"/>
                    <a:gd name="connsiteY36" fmla="*/ 1247775 h 1676400"/>
                    <a:gd name="connsiteX37" fmla="*/ 1143000 w 4531948"/>
                    <a:gd name="connsiteY37" fmla="*/ 1228725 h 1676400"/>
                    <a:gd name="connsiteX38" fmla="*/ 1190625 w 4531948"/>
                    <a:gd name="connsiteY38" fmla="*/ 1219200 h 1676400"/>
                    <a:gd name="connsiteX39" fmla="*/ 1276350 w 4531948"/>
                    <a:gd name="connsiteY39" fmla="*/ 1171575 h 1676400"/>
                    <a:gd name="connsiteX40" fmla="*/ 1295400 w 4531948"/>
                    <a:gd name="connsiteY40" fmla="*/ 1143000 h 1676400"/>
                    <a:gd name="connsiteX41" fmla="*/ 1333500 w 4531948"/>
                    <a:gd name="connsiteY41" fmla="*/ 1104900 h 1676400"/>
                    <a:gd name="connsiteX42" fmla="*/ 1352550 w 4531948"/>
                    <a:gd name="connsiteY42" fmla="*/ 1047750 h 1676400"/>
                    <a:gd name="connsiteX43" fmla="*/ 1371600 w 4531948"/>
                    <a:gd name="connsiteY43" fmla="*/ 1019175 h 1676400"/>
                    <a:gd name="connsiteX44" fmla="*/ 1409700 w 4531948"/>
                    <a:gd name="connsiteY44" fmla="*/ 962025 h 1676400"/>
                    <a:gd name="connsiteX45" fmla="*/ 1438275 w 4531948"/>
                    <a:gd name="connsiteY45" fmla="*/ 952500 h 1676400"/>
                    <a:gd name="connsiteX46" fmla="*/ 1466850 w 4531948"/>
                    <a:gd name="connsiteY46" fmla="*/ 923925 h 1676400"/>
                    <a:gd name="connsiteX47" fmla="*/ 1800225 w 4531948"/>
                    <a:gd name="connsiteY47" fmla="*/ 895350 h 1676400"/>
                    <a:gd name="connsiteX48" fmla="*/ 1885950 w 4531948"/>
                    <a:gd name="connsiteY48" fmla="*/ 914400 h 1676400"/>
                    <a:gd name="connsiteX49" fmla="*/ 1914525 w 4531948"/>
                    <a:gd name="connsiteY49" fmla="*/ 933450 h 1676400"/>
                    <a:gd name="connsiteX50" fmla="*/ 1943100 w 4531948"/>
                    <a:gd name="connsiteY50" fmla="*/ 1162050 h 1676400"/>
                    <a:gd name="connsiteX51" fmla="*/ 1952625 w 4531948"/>
                    <a:gd name="connsiteY51" fmla="*/ 1190625 h 1676400"/>
                    <a:gd name="connsiteX52" fmla="*/ 2066925 w 4531948"/>
                    <a:gd name="connsiteY52" fmla="*/ 1219200 h 1676400"/>
                    <a:gd name="connsiteX53" fmla="*/ 2114550 w 4531948"/>
                    <a:gd name="connsiteY53" fmla="*/ 1238250 h 1676400"/>
                    <a:gd name="connsiteX54" fmla="*/ 2466975 w 4531948"/>
                    <a:gd name="connsiteY54" fmla="*/ 1219200 h 1676400"/>
                    <a:gd name="connsiteX55" fmla="*/ 2505075 w 4531948"/>
                    <a:gd name="connsiteY55" fmla="*/ 1162050 h 1676400"/>
                    <a:gd name="connsiteX56" fmla="*/ 2562225 w 4531948"/>
                    <a:gd name="connsiteY56" fmla="*/ 1133475 h 1676400"/>
                    <a:gd name="connsiteX57" fmla="*/ 2590800 w 4531948"/>
                    <a:gd name="connsiteY57" fmla="*/ 1114425 h 1676400"/>
                    <a:gd name="connsiteX58" fmla="*/ 2686050 w 4531948"/>
                    <a:gd name="connsiteY58" fmla="*/ 1085850 h 1676400"/>
                    <a:gd name="connsiteX59" fmla="*/ 2733675 w 4531948"/>
                    <a:gd name="connsiteY59" fmla="*/ 1133475 h 1676400"/>
                    <a:gd name="connsiteX60" fmla="*/ 2762250 w 4531948"/>
                    <a:gd name="connsiteY60" fmla="*/ 1152525 h 1676400"/>
                    <a:gd name="connsiteX61" fmla="*/ 2771775 w 4531948"/>
                    <a:gd name="connsiteY61" fmla="*/ 1181100 h 1676400"/>
                    <a:gd name="connsiteX62" fmla="*/ 2743200 w 4531948"/>
                    <a:gd name="connsiteY62" fmla="*/ 1285875 h 1676400"/>
                    <a:gd name="connsiteX63" fmla="*/ 2724150 w 4531948"/>
                    <a:gd name="connsiteY63" fmla="*/ 1314450 h 1676400"/>
                    <a:gd name="connsiteX64" fmla="*/ 2705100 w 4531948"/>
                    <a:gd name="connsiteY64" fmla="*/ 1381125 h 1676400"/>
                    <a:gd name="connsiteX65" fmla="*/ 2714625 w 4531948"/>
                    <a:gd name="connsiteY65" fmla="*/ 1514475 h 1676400"/>
                    <a:gd name="connsiteX66" fmla="*/ 2800350 w 4531948"/>
                    <a:gd name="connsiteY66" fmla="*/ 1600200 h 1676400"/>
                    <a:gd name="connsiteX67" fmla="*/ 2838450 w 4531948"/>
                    <a:gd name="connsiteY67" fmla="*/ 1628775 h 1676400"/>
                    <a:gd name="connsiteX68" fmla="*/ 2895600 w 4531948"/>
                    <a:gd name="connsiteY68" fmla="*/ 1638300 h 1676400"/>
                    <a:gd name="connsiteX69" fmla="*/ 2971800 w 4531948"/>
                    <a:gd name="connsiteY69" fmla="*/ 1657350 h 1676400"/>
                    <a:gd name="connsiteX70" fmla="*/ 3048000 w 4531948"/>
                    <a:gd name="connsiteY70" fmla="*/ 1676400 h 1676400"/>
                    <a:gd name="connsiteX71" fmla="*/ 3095625 w 4531948"/>
                    <a:gd name="connsiteY71" fmla="*/ 1666875 h 1676400"/>
                    <a:gd name="connsiteX72" fmla="*/ 3152775 w 4531948"/>
                    <a:gd name="connsiteY72" fmla="*/ 1609725 h 1676400"/>
                    <a:gd name="connsiteX73" fmla="*/ 3314700 w 4531948"/>
                    <a:gd name="connsiteY73" fmla="*/ 1581150 h 1676400"/>
                    <a:gd name="connsiteX74" fmla="*/ 3371850 w 4531948"/>
                    <a:gd name="connsiteY74" fmla="*/ 1543050 h 1676400"/>
                    <a:gd name="connsiteX75" fmla="*/ 3400425 w 4531948"/>
                    <a:gd name="connsiteY75" fmla="*/ 1524000 h 1676400"/>
                    <a:gd name="connsiteX76" fmla="*/ 3448050 w 4531948"/>
                    <a:gd name="connsiteY76" fmla="*/ 1514475 h 1676400"/>
                    <a:gd name="connsiteX77" fmla="*/ 3505200 w 4531948"/>
                    <a:gd name="connsiteY77" fmla="*/ 1495425 h 1676400"/>
                    <a:gd name="connsiteX78" fmla="*/ 3638550 w 4531948"/>
                    <a:gd name="connsiteY78" fmla="*/ 1504950 h 1676400"/>
                    <a:gd name="connsiteX79" fmla="*/ 3667125 w 4531948"/>
                    <a:gd name="connsiteY79" fmla="*/ 1524000 h 1676400"/>
                    <a:gd name="connsiteX80" fmla="*/ 3686175 w 4531948"/>
                    <a:gd name="connsiteY80" fmla="*/ 1552575 h 1676400"/>
                    <a:gd name="connsiteX81" fmla="*/ 3714750 w 4531948"/>
                    <a:gd name="connsiteY81" fmla="*/ 1609725 h 1676400"/>
                    <a:gd name="connsiteX82" fmla="*/ 3743325 w 4531948"/>
                    <a:gd name="connsiteY82" fmla="*/ 1619250 h 1676400"/>
                    <a:gd name="connsiteX83" fmla="*/ 3876675 w 4531948"/>
                    <a:gd name="connsiteY83" fmla="*/ 1609725 h 1676400"/>
                    <a:gd name="connsiteX84" fmla="*/ 3933825 w 4531948"/>
                    <a:gd name="connsiteY84" fmla="*/ 1571625 h 1676400"/>
                    <a:gd name="connsiteX85" fmla="*/ 3990975 w 4531948"/>
                    <a:gd name="connsiteY85" fmla="*/ 1552575 h 1676400"/>
                    <a:gd name="connsiteX86" fmla="*/ 4048125 w 4531948"/>
                    <a:gd name="connsiteY86" fmla="*/ 1514475 h 1676400"/>
                    <a:gd name="connsiteX87" fmla="*/ 4105275 w 4531948"/>
                    <a:gd name="connsiteY87" fmla="*/ 1495425 h 1676400"/>
                    <a:gd name="connsiteX88" fmla="*/ 4133850 w 4531948"/>
                    <a:gd name="connsiteY88" fmla="*/ 1485900 h 1676400"/>
                    <a:gd name="connsiteX89" fmla="*/ 4200525 w 4531948"/>
                    <a:gd name="connsiteY89" fmla="*/ 1457325 h 1676400"/>
                    <a:gd name="connsiteX90" fmla="*/ 4257675 w 4531948"/>
                    <a:gd name="connsiteY90" fmla="*/ 1419225 h 1676400"/>
                    <a:gd name="connsiteX91" fmla="*/ 4314825 w 4531948"/>
                    <a:gd name="connsiteY91" fmla="*/ 1390650 h 1676400"/>
                    <a:gd name="connsiteX92" fmla="*/ 4352925 w 4531948"/>
                    <a:gd name="connsiteY92" fmla="*/ 1333500 h 1676400"/>
                    <a:gd name="connsiteX93" fmla="*/ 4381500 w 4531948"/>
                    <a:gd name="connsiteY93" fmla="*/ 1295400 h 1676400"/>
                    <a:gd name="connsiteX94" fmla="*/ 4419600 w 4531948"/>
                    <a:gd name="connsiteY94" fmla="*/ 1228725 h 1676400"/>
                    <a:gd name="connsiteX95" fmla="*/ 4448175 w 4531948"/>
                    <a:gd name="connsiteY95" fmla="*/ 1209675 h 1676400"/>
                    <a:gd name="connsiteX96" fmla="*/ 4476750 w 4531948"/>
                    <a:gd name="connsiteY96" fmla="*/ 1152525 h 1676400"/>
                    <a:gd name="connsiteX97" fmla="*/ 4495800 w 4531948"/>
                    <a:gd name="connsiteY97" fmla="*/ 1123950 h 1676400"/>
                    <a:gd name="connsiteX98" fmla="*/ 4514850 w 4531948"/>
                    <a:gd name="connsiteY98" fmla="*/ 1057275 h 1676400"/>
                    <a:gd name="connsiteX99" fmla="*/ 4524375 w 4531948"/>
                    <a:gd name="connsiteY99" fmla="*/ 1028700 h 1676400"/>
                    <a:gd name="connsiteX100" fmla="*/ 4514850 w 4531948"/>
                    <a:gd name="connsiteY100" fmla="*/ 866775 h 1676400"/>
                    <a:gd name="connsiteX101" fmla="*/ 4457700 w 4531948"/>
                    <a:gd name="connsiteY101" fmla="*/ 828675 h 1676400"/>
                    <a:gd name="connsiteX102" fmla="*/ 4429125 w 4531948"/>
                    <a:gd name="connsiteY102" fmla="*/ 809625 h 1676400"/>
                    <a:gd name="connsiteX103" fmla="*/ 4400550 w 4531948"/>
                    <a:gd name="connsiteY103" fmla="*/ 790575 h 1676400"/>
                    <a:gd name="connsiteX104" fmla="*/ 4381500 w 4531948"/>
                    <a:gd name="connsiteY104" fmla="*/ 762000 h 1676400"/>
                    <a:gd name="connsiteX105" fmla="*/ 4352925 w 4531948"/>
                    <a:gd name="connsiteY105" fmla="*/ 714375 h 1676400"/>
                    <a:gd name="connsiteX106" fmla="*/ 4324350 w 4531948"/>
                    <a:gd name="connsiteY106" fmla="*/ 685800 h 1676400"/>
                    <a:gd name="connsiteX107" fmla="*/ 4276725 w 4531948"/>
                    <a:gd name="connsiteY107" fmla="*/ 619125 h 1676400"/>
                    <a:gd name="connsiteX108" fmla="*/ 4229100 w 4531948"/>
                    <a:gd name="connsiteY108" fmla="*/ 552450 h 1676400"/>
                    <a:gd name="connsiteX109" fmla="*/ 4191000 w 4531948"/>
                    <a:gd name="connsiteY109" fmla="*/ 457200 h 1676400"/>
                    <a:gd name="connsiteX110" fmla="*/ 4171950 w 4531948"/>
                    <a:gd name="connsiteY110" fmla="*/ 428625 h 1676400"/>
                    <a:gd name="connsiteX111" fmla="*/ 4143375 w 4531948"/>
                    <a:gd name="connsiteY111" fmla="*/ 371475 h 1676400"/>
                    <a:gd name="connsiteX112" fmla="*/ 4133850 w 4531948"/>
                    <a:gd name="connsiteY112" fmla="*/ 333375 h 1676400"/>
                    <a:gd name="connsiteX113" fmla="*/ 4124325 w 4531948"/>
                    <a:gd name="connsiteY113" fmla="*/ 285750 h 1676400"/>
                    <a:gd name="connsiteX114" fmla="*/ 4105275 w 4531948"/>
                    <a:gd name="connsiteY114" fmla="*/ 257175 h 1676400"/>
                    <a:gd name="connsiteX115" fmla="*/ 4095750 w 4531948"/>
                    <a:gd name="connsiteY115" fmla="*/ 228600 h 1676400"/>
                    <a:gd name="connsiteX116" fmla="*/ 4086225 w 4531948"/>
                    <a:gd name="connsiteY116" fmla="*/ 180975 h 1676400"/>
                    <a:gd name="connsiteX117" fmla="*/ 4076700 w 4531948"/>
                    <a:gd name="connsiteY117" fmla="*/ 123825 h 1676400"/>
                    <a:gd name="connsiteX118" fmla="*/ 4057650 w 4531948"/>
                    <a:gd name="connsiteY118" fmla="*/ 0 h 1676400"/>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971550 w 4531948"/>
                    <a:gd name="connsiteY32" fmla="*/ 1504950 h 1730012"/>
                    <a:gd name="connsiteX33" fmla="*/ 1028700 w 4531948"/>
                    <a:gd name="connsiteY33" fmla="*/ 1447800 h 1730012"/>
                    <a:gd name="connsiteX34" fmla="*/ 1066800 w 4531948"/>
                    <a:gd name="connsiteY34" fmla="*/ 1390650 h 1730012"/>
                    <a:gd name="connsiteX35" fmla="*/ 1095375 w 4531948"/>
                    <a:gd name="connsiteY35" fmla="*/ 1323975 h 1730012"/>
                    <a:gd name="connsiteX36" fmla="*/ 1114425 w 4531948"/>
                    <a:gd name="connsiteY36" fmla="*/ 1247775 h 1730012"/>
                    <a:gd name="connsiteX37" fmla="*/ 1143000 w 4531948"/>
                    <a:gd name="connsiteY37" fmla="*/ 1228725 h 1730012"/>
                    <a:gd name="connsiteX38" fmla="*/ 1190625 w 4531948"/>
                    <a:gd name="connsiteY38" fmla="*/ 1219200 h 1730012"/>
                    <a:gd name="connsiteX39" fmla="*/ 1276350 w 4531948"/>
                    <a:gd name="connsiteY39" fmla="*/ 1171575 h 1730012"/>
                    <a:gd name="connsiteX40" fmla="*/ 1295400 w 4531948"/>
                    <a:gd name="connsiteY40" fmla="*/ 1143000 h 1730012"/>
                    <a:gd name="connsiteX41" fmla="*/ 1333500 w 4531948"/>
                    <a:gd name="connsiteY41" fmla="*/ 1104900 h 1730012"/>
                    <a:gd name="connsiteX42" fmla="*/ 1352550 w 4531948"/>
                    <a:gd name="connsiteY42" fmla="*/ 1047750 h 1730012"/>
                    <a:gd name="connsiteX43" fmla="*/ 1371600 w 4531948"/>
                    <a:gd name="connsiteY43" fmla="*/ 1019175 h 1730012"/>
                    <a:gd name="connsiteX44" fmla="*/ 1409700 w 4531948"/>
                    <a:gd name="connsiteY44" fmla="*/ 962025 h 1730012"/>
                    <a:gd name="connsiteX45" fmla="*/ 1438275 w 4531948"/>
                    <a:gd name="connsiteY45" fmla="*/ 952500 h 1730012"/>
                    <a:gd name="connsiteX46" fmla="*/ 1466850 w 4531948"/>
                    <a:gd name="connsiteY46" fmla="*/ 923925 h 1730012"/>
                    <a:gd name="connsiteX47" fmla="*/ 1800225 w 4531948"/>
                    <a:gd name="connsiteY47" fmla="*/ 895350 h 1730012"/>
                    <a:gd name="connsiteX48" fmla="*/ 1885950 w 4531948"/>
                    <a:gd name="connsiteY48" fmla="*/ 914400 h 1730012"/>
                    <a:gd name="connsiteX49" fmla="*/ 1914525 w 4531948"/>
                    <a:gd name="connsiteY49" fmla="*/ 933450 h 1730012"/>
                    <a:gd name="connsiteX50" fmla="*/ 1943100 w 4531948"/>
                    <a:gd name="connsiteY50" fmla="*/ 1162050 h 1730012"/>
                    <a:gd name="connsiteX51" fmla="*/ 1952625 w 4531948"/>
                    <a:gd name="connsiteY51" fmla="*/ 1190625 h 1730012"/>
                    <a:gd name="connsiteX52" fmla="*/ 2066925 w 4531948"/>
                    <a:gd name="connsiteY52" fmla="*/ 1219200 h 1730012"/>
                    <a:gd name="connsiteX53" fmla="*/ 2114550 w 4531948"/>
                    <a:gd name="connsiteY53" fmla="*/ 1238250 h 1730012"/>
                    <a:gd name="connsiteX54" fmla="*/ 2466975 w 4531948"/>
                    <a:gd name="connsiteY54" fmla="*/ 1219200 h 1730012"/>
                    <a:gd name="connsiteX55" fmla="*/ 2505075 w 4531948"/>
                    <a:gd name="connsiteY55" fmla="*/ 1162050 h 1730012"/>
                    <a:gd name="connsiteX56" fmla="*/ 2562225 w 4531948"/>
                    <a:gd name="connsiteY56" fmla="*/ 1133475 h 1730012"/>
                    <a:gd name="connsiteX57" fmla="*/ 2590800 w 4531948"/>
                    <a:gd name="connsiteY57" fmla="*/ 1114425 h 1730012"/>
                    <a:gd name="connsiteX58" fmla="*/ 2686050 w 4531948"/>
                    <a:gd name="connsiteY58" fmla="*/ 1085850 h 1730012"/>
                    <a:gd name="connsiteX59" fmla="*/ 2733675 w 4531948"/>
                    <a:gd name="connsiteY59" fmla="*/ 1133475 h 1730012"/>
                    <a:gd name="connsiteX60" fmla="*/ 2762250 w 4531948"/>
                    <a:gd name="connsiteY60" fmla="*/ 1152525 h 1730012"/>
                    <a:gd name="connsiteX61" fmla="*/ 2771775 w 4531948"/>
                    <a:gd name="connsiteY61" fmla="*/ 1181100 h 1730012"/>
                    <a:gd name="connsiteX62" fmla="*/ 2743200 w 4531948"/>
                    <a:gd name="connsiteY62" fmla="*/ 1285875 h 1730012"/>
                    <a:gd name="connsiteX63" fmla="*/ 2724150 w 4531948"/>
                    <a:gd name="connsiteY63" fmla="*/ 1314450 h 1730012"/>
                    <a:gd name="connsiteX64" fmla="*/ 2705100 w 4531948"/>
                    <a:gd name="connsiteY64" fmla="*/ 1381125 h 1730012"/>
                    <a:gd name="connsiteX65" fmla="*/ 2714625 w 4531948"/>
                    <a:gd name="connsiteY65" fmla="*/ 1514475 h 1730012"/>
                    <a:gd name="connsiteX66" fmla="*/ 2800350 w 4531948"/>
                    <a:gd name="connsiteY66" fmla="*/ 1600200 h 1730012"/>
                    <a:gd name="connsiteX67" fmla="*/ 2838450 w 4531948"/>
                    <a:gd name="connsiteY67" fmla="*/ 1628775 h 1730012"/>
                    <a:gd name="connsiteX68" fmla="*/ 2895600 w 4531948"/>
                    <a:gd name="connsiteY68" fmla="*/ 1638300 h 1730012"/>
                    <a:gd name="connsiteX69" fmla="*/ 2971800 w 4531948"/>
                    <a:gd name="connsiteY69" fmla="*/ 1657350 h 1730012"/>
                    <a:gd name="connsiteX70" fmla="*/ 3048000 w 4531948"/>
                    <a:gd name="connsiteY70" fmla="*/ 1676400 h 1730012"/>
                    <a:gd name="connsiteX71" fmla="*/ 3095625 w 4531948"/>
                    <a:gd name="connsiteY71" fmla="*/ 1666875 h 1730012"/>
                    <a:gd name="connsiteX72" fmla="*/ 3152775 w 4531948"/>
                    <a:gd name="connsiteY72" fmla="*/ 1609725 h 1730012"/>
                    <a:gd name="connsiteX73" fmla="*/ 3314700 w 4531948"/>
                    <a:gd name="connsiteY73" fmla="*/ 1581150 h 1730012"/>
                    <a:gd name="connsiteX74" fmla="*/ 3371850 w 4531948"/>
                    <a:gd name="connsiteY74" fmla="*/ 1543050 h 1730012"/>
                    <a:gd name="connsiteX75" fmla="*/ 3400425 w 4531948"/>
                    <a:gd name="connsiteY75" fmla="*/ 1524000 h 1730012"/>
                    <a:gd name="connsiteX76" fmla="*/ 3448050 w 4531948"/>
                    <a:gd name="connsiteY76" fmla="*/ 1514475 h 1730012"/>
                    <a:gd name="connsiteX77" fmla="*/ 3505200 w 4531948"/>
                    <a:gd name="connsiteY77" fmla="*/ 1495425 h 1730012"/>
                    <a:gd name="connsiteX78" fmla="*/ 3638550 w 4531948"/>
                    <a:gd name="connsiteY78" fmla="*/ 1504950 h 1730012"/>
                    <a:gd name="connsiteX79" fmla="*/ 3667125 w 4531948"/>
                    <a:gd name="connsiteY79" fmla="*/ 1524000 h 1730012"/>
                    <a:gd name="connsiteX80" fmla="*/ 3686175 w 4531948"/>
                    <a:gd name="connsiteY80" fmla="*/ 1552575 h 1730012"/>
                    <a:gd name="connsiteX81" fmla="*/ 3714750 w 4531948"/>
                    <a:gd name="connsiteY81" fmla="*/ 1609725 h 1730012"/>
                    <a:gd name="connsiteX82" fmla="*/ 3743325 w 4531948"/>
                    <a:gd name="connsiteY82" fmla="*/ 1619250 h 1730012"/>
                    <a:gd name="connsiteX83" fmla="*/ 3876675 w 4531948"/>
                    <a:gd name="connsiteY83" fmla="*/ 1609725 h 1730012"/>
                    <a:gd name="connsiteX84" fmla="*/ 3933825 w 4531948"/>
                    <a:gd name="connsiteY84" fmla="*/ 1571625 h 1730012"/>
                    <a:gd name="connsiteX85" fmla="*/ 3990975 w 4531948"/>
                    <a:gd name="connsiteY85" fmla="*/ 1552575 h 1730012"/>
                    <a:gd name="connsiteX86" fmla="*/ 4048125 w 4531948"/>
                    <a:gd name="connsiteY86" fmla="*/ 1514475 h 1730012"/>
                    <a:gd name="connsiteX87" fmla="*/ 4105275 w 4531948"/>
                    <a:gd name="connsiteY87" fmla="*/ 1495425 h 1730012"/>
                    <a:gd name="connsiteX88" fmla="*/ 4133850 w 4531948"/>
                    <a:gd name="connsiteY88" fmla="*/ 1485900 h 1730012"/>
                    <a:gd name="connsiteX89" fmla="*/ 4200525 w 4531948"/>
                    <a:gd name="connsiteY89" fmla="*/ 1457325 h 1730012"/>
                    <a:gd name="connsiteX90" fmla="*/ 4257675 w 4531948"/>
                    <a:gd name="connsiteY90" fmla="*/ 1419225 h 1730012"/>
                    <a:gd name="connsiteX91" fmla="*/ 4314825 w 4531948"/>
                    <a:gd name="connsiteY91" fmla="*/ 1390650 h 1730012"/>
                    <a:gd name="connsiteX92" fmla="*/ 4352925 w 4531948"/>
                    <a:gd name="connsiteY92" fmla="*/ 1333500 h 1730012"/>
                    <a:gd name="connsiteX93" fmla="*/ 4381500 w 4531948"/>
                    <a:gd name="connsiteY93" fmla="*/ 1295400 h 1730012"/>
                    <a:gd name="connsiteX94" fmla="*/ 4419600 w 4531948"/>
                    <a:gd name="connsiteY94" fmla="*/ 1228725 h 1730012"/>
                    <a:gd name="connsiteX95" fmla="*/ 4448175 w 4531948"/>
                    <a:gd name="connsiteY95" fmla="*/ 1209675 h 1730012"/>
                    <a:gd name="connsiteX96" fmla="*/ 4476750 w 4531948"/>
                    <a:gd name="connsiteY96" fmla="*/ 1152525 h 1730012"/>
                    <a:gd name="connsiteX97" fmla="*/ 4495800 w 4531948"/>
                    <a:gd name="connsiteY97" fmla="*/ 1123950 h 1730012"/>
                    <a:gd name="connsiteX98" fmla="*/ 4514850 w 4531948"/>
                    <a:gd name="connsiteY98" fmla="*/ 1057275 h 1730012"/>
                    <a:gd name="connsiteX99" fmla="*/ 4524375 w 4531948"/>
                    <a:gd name="connsiteY99" fmla="*/ 1028700 h 1730012"/>
                    <a:gd name="connsiteX100" fmla="*/ 4514850 w 4531948"/>
                    <a:gd name="connsiteY100" fmla="*/ 866775 h 1730012"/>
                    <a:gd name="connsiteX101" fmla="*/ 4457700 w 4531948"/>
                    <a:gd name="connsiteY101" fmla="*/ 828675 h 1730012"/>
                    <a:gd name="connsiteX102" fmla="*/ 4429125 w 4531948"/>
                    <a:gd name="connsiteY102" fmla="*/ 809625 h 1730012"/>
                    <a:gd name="connsiteX103" fmla="*/ 4400550 w 4531948"/>
                    <a:gd name="connsiteY103" fmla="*/ 790575 h 1730012"/>
                    <a:gd name="connsiteX104" fmla="*/ 4381500 w 4531948"/>
                    <a:gd name="connsiteY104" fmla="*/ 762000 h 1730012"/>
                    <a:gd name="connsiteX105" fmla="*/ 4352925 w 4531948"/>
                    <a:gd name="connsiteY105" fmla="*/ 714375 h 1730012"/>
                    <a:gd name="connsiteX106" fmla="*/ 4324350 w 4531948"/>
                    <a:gd name="connsiteY106" fmla="*/ 685800 h 1730012"/>
                    <a:gd name="connsiteX107" fmla="*/ 4276725 w 4531948"/>
                    <a:gd name="connsiteY107" fmla="*/ 619125 h 1730012"/>
                    <a:gd name="connsiteX108" fmla="*/ 4229100 w 4531948"/>
                    <a:gd name="connsiteY108" fmla="*/ 552450 h 1730012"/>
                    <a:gd name="connsiteX109" fmla="*/ 4191000 w 4531948"/>
                    <a:gd name="connsiteY109" fmla="*/ 457200 h 1730012"/>
                    <a:gd name="connsiteX110" fmla="*/ 4171950 w 4531948"/>
                    <a:gd name="connsiteY110" fmla="*/ 428625 h 1730012"/>
                    <a:gd name="connsiteX111" fmla="*/ 4143375 w 4531948"/>
                    <a:gd name="connsiteY111" fmla="*/ 371475 h 1730012"/>
                    <a:gd name="connsiteX112" fmla="*/ 4133850 w 4531948"/>
                    <a:gd name="connsiteY112" fmla="*/ 333375 h 1730012"/>
                    <a:gd name="connsiteX113" fmla="*/ 4124325 w 4531948"/>
                    <a:gd name="connsiteY113" fmla="*/ 285750 h 1730012"/>
                    <a:gd name="connsiteX114" fmla="*/ 4105275 w 4531948"/>
                    <a:gd name="connsiteY114" fmla="*/ 257175 h 1730012"/>
                    <a:gd name="connsiteX115" fmla="*/ 4095750 w 4531948"/>
                    <a:gd name="connsiteY115" fmla="*/ 228600 h 1730012"/>
                    <a:gd name="connsiteX116" fmla="*/ 4086225 w 4531948"/>
                    <a:gd name="connsiteY116" fmla="*/ 180975 h 1730012"/>
                    <a:gd name="connsiteX117" fmla="*/ 4076700 w 4531948"/>
                    <a:gd name="connsiteY117" fmla="*/ 123825 h 1730012"/>
                    <a:gd name="connsiteX118" fmla="*/ 4057650 w 4531948"/>
                    <a:gd name="connsiteY118"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028700 w 4531948"/>
                    <a:gd name="connsiteY33" fmla="*/ 1447800 h 1730012"/>
                    <a:gd name="connsiteX34" fmla="*/ 1066800 w 4531948"/>
                    <a:gd name="connsiteY34" fmla="*/ 1390650 h 1730012"/>
                    <a:gd name="connsiteX35" fmla="*/ 1095375 w 4531948"/>
                    <a:gd name="connsiteY35" fmla="*/ 1323975 h 1730012"/>
                    <a:gd name="connsiteX36" fmla="*/ 1114425 w 4531948"/>
                    <a:gd name="connsiteY36" fmla="*/ 1247775 h 1730012"/>
                    <a:gd name="connsiteX37" fmla="*/ 1143000 w 4531948"/>
                    <a:gd name="connsiteY37" fmla="*/ 1228725 h 1730012"/>
                    <a:gd name="connsiteX38" fmla="*/ 1190625 w 4531948"/>
                    <a:gd name="connsiteY38" fmla="*/ 1219200 h 1730012"/>
                    <a:gd name="connsiteX39" fmla="*/ 1276350 w 4531948"/>
                    <a:gd name="connsiteY39" fmla="*/ 1171575 h 1730012"/>
                    <a:gd name="connsiteX40" fmla="*/ 1295400 w 4531948"/>
                    <a:gd name="connsiteY40" fmla="*/ 1143000 h 1730012"/>
                    <a:gd name="connsiteX41" fmla="*/ 1333500 w 4531948"/>
                    <a:gd name="connsiteY41" fmla="*/ 1104900 h 1730012"/>
                    <a:gd name="connsiteX42" fmla="*/ 1352550 w 4531948"/>
                    <a:gd name="connsiteY42" fmla="*/ 1047750 h 1730012"/>
                    <a:gd name="connsiteX43" fmla="*/ 1371600 w 4531948"/>
                    <a:gd name="connsiteY43" fmla="*/ 1019175 h 1730012"/>
                    <a:gd name="connsiteX44" fmla="*/ 1409700 w 4531948"/>
                    <a:gd name="connsiteY44" fmla="*/ 962025 h 1730012"/>
                    <a:gd name="connsiteX45" fmla="*/ 1438275 w 4531948"/>
                    <a:gd name="connsiteY45" fmla="*/ 952500 h 1730012"/>
                    <a:gd name="connsiteX46" fmla="*/ 1466850 w 4531948"/>
                    <a:gd name="connsiteY46" fmla="*/ 923925 h 1730012"/>
                    <a:gd name="connsiteX47" fmla="*/ 1800225 w 4531948"/>
                    <a:gd name="connsiteY47" fmla="*/ 895350 h 1730012"/>
                    <a:gd name="connsiteX48" fmla="*/ 1885950 w 4531948"/>
                    <a:gd name="connsiteY48" fmla="*/ 914400 h 1730012"/>
                    <a:gd name="connsiteX49" fmla="*/ 1914525 w 4531948"/>
                    <a:gd name="connsiteY49" fmla="*/ 933450 h 1730012"/>
                    <a:gd name="connsiteX50" fmla="*/ 1943100 w 4531948"/>
                    <a:gd name="connsiteY50" fmla="*/ 1162050 h 1730012"/>
                    <a:gd name="connsiteX51" fmla="*/ 1952625 w 4531948"/>
                    <a:gd name="connsiteY51" fmla="*/ 1190625 h 1730012"/>
                    <a:gd name="connsiteX52" fmla="*/ 2066925 w 4531948"/>
                    <a:gd name="connsiteY52" fmla="*/ 1219200 h 1730012"/>
                    <a:gd name="connsiteX53" fmla="*/ 2114550 w 4531948"/>
                    <a:gd name="connsiteY53" fmla="*/ 1238250 h 1730012"/>
                    <a:gd name="connsiteX54" fmla="*/ 2466975 w 4531948"/>
                    <a:gd name="connsiteY54" fmla="*/ 1219200 h 1730012"/>
                    <a:gd name="connsiteX55" fmla="*/ 2505075 w 4531948"/>
                    <a:gd name="connsiteY55" fmla="*/ 1162050 h 1730012"/>
                    <a:gd name="connsiteX56" fmla="*/ 2562225 w 4531948"/>
                    <a:gd name="connsiteY56" fmla="*/ 1133475 h 1730012"/>
                    <a:gd name="connsiteX57" fmla="*/ 2590800 w 4531948"/>
                    <a:gd name="connsiteY57" fmla="*/ 1114425 h 1730012"/>
                    <a:gd name="connsiteX58" fmla="*/ 2686050 w 4531948"/>
                    <a:gd name="connsiteY58" fmla="*/ 1085850 h 1730012"/>
                    <a:gd name="connsiteX59" fmla="*/ 2733675 w 4531948"/>
                    <a:gd name="connsiteY59" fmla="*/ 1133475 h 1730012"/>
                    <a:gd name="connsiteX60" fmla="*/ 2762250 w 4531948"/>
                    <a:gd name="connsiteY60" fmla="*/ 1152525 h 1730012"/>
                    <a:gd name="connsiteX61" fmla="*/ 2771775 w 4531948"/>
                    <a:gd name="connsiteY61" fmla="*/ 1181100 h 1730012"/>
                    <a:gd name="connsiteX62" fmla="*/ 2743200 w 4531948"/>
                    <a:gd name="connsiteY62" fmla="*/ 1285875 h 1730012"/>
                    <a:gd name="connsiteX63" fmla="*/ 2724150 w 4531948"/>
                    <a:gd name="connsiteY63" fmla="*/ 1314450 h 1730012"/>
                    <a:gd name="connsiteX64" fmla="*/ 2705100 w 4531948"/>
                    <a:gd name="connsiteY64" fmla="*/ 1381125 h 1730012"/>
                    <a:gd name="connsiteX65" fmla="*/ 2714625 w 4531948"/>
                    <a:gd name="connsiteY65" fmla="*/ 1514475 h 1730012"/>
                    <a:gd name="connsiteX66" fmla="*/ 2800350 w 4531948"/>
                    <a:gd name="connsiteY66" fmla="*/ 1600200 h 1730012"/>
                    <a:gd name="connsiteX67" fmla="*/ 2838450 w 4531948"/>
                    <a:gd name="connsiteY67" fmla="*/ 1628775 h 1730012"/>
                    <a:gd name="connsiteX68" fmla="*/ 2895600 w 4531948"/>
                    <a:gd name="connsiteY68" fmla="*/ 1638300 h 1730012"/>
                    <a:gd name="connsiteX69" fmla="*/ 2971800 w 4531948"/>
                    <a:gd name="connsiteY69" fmla="*/ 1657350 h 1730012"/>
                    <a:gd name="connsiteX70" fmla="*/ 3048000 w 4531948"/>
                    <a:gd name="connsiteY70" fmla="*/ 1676400 h 1730012"/>
                    <a:gd name="connsiteX71" fmla="*/ 3095625 w 4531948"/>
                    <a:gd name="connsiteY71" fmla="*/ 1666875 h 1730012"/>
                    <a:gd name="connsiteX72" fmla="*/ 3152775 w 4531948"/>
                    <a:gd name="connsiteY72" fmla="*/ 1609725 h 1730012"/>
                    <a:gd name="connsiteX73" fmla="*/ 3314700 w 4531948"/>
                    <a:gd name="connsiteY73" fmla="*/ 1581150 h 1730012"/>
                    <a:gd name="connsiteX74" fmla="*/ 3371850 w 4531948"/>
                    <a:gd name="connsiteY74" fmla="*/ 1543050 h 1730012"/>
                    <a:gd name="connsiteX75" fmla="*/ 3400425 w 4531948"/>
                    <a:gd name="connsiteY75" fmla="*/ 1524000 h 1730012"/>
                    <a:gd name="connsiteX76" fmla="*/ 3448050 w 4531948"/>
                    <a:gd name="connsiteY76" fmla="*/ 1514475 h 1730012"/>
                    <a:gd name="connsiteX77" fmla="*/ 3505200 w 4531948"/>
                    <a:gd name="connsiteY77" fmla="*/ 1495425 h 1730012"/>
                    <a:gd name="connsiteX78" fmla="*/ 3638550 w 4531948"/>
                    <a:gd name="connsiteY78" fmla="*/ 1504950 h 1730012"/>
                    <a:gd name="connsiteX79" fmla="*/ 3667125 w 4531948"/>
                    <a:gd name="connsiteY79" fmla="*/ 1524000 h 1730012"/>
                    <a:gd name="connsiteX80" fmla="*/ 3686175 w 4531948"/>
                    <a:gd name="connsiteY80" fmla="*/ 1552575 h 1730012"/>
                    <a:gd name="connsiteX81" fmla="*/ 3714750 w 4531948"/>
                    <a:gd name="connsiteY81" fmla="*/ 1609725 h 1730012"/>
                    <a:gd name="connsiteX82" fmla="*/ 3743325 w 4531948"/>
                    <a:gd name="connsiteY82" fmla="*/ 1619250 h 1730012"/>
                    <a:gd name="connsiteX83" fmla="*/ 3876675 w 4531948"/>
                    <a:gd name="connsiteY83" fmla="*/ 1609725 h 1730012"/>
                    <a:gd name="connsiteX84" fmla="*/ 3933825 w 4531948"/>
                    <a:gd name="connsiteY84" fmla="*/ 1571625 h 1730012"/>
                    <a:gd name="connsiteX85" fmla="*/ 3990975 w 4531948"/>
                    <a:gd name="connsiteY85" fmla="*/ 1552575 h 1730012"/>
                    <a:gd name="connsiteX86" fmla="*/ 4048125 w 4531948"/>
                    <a:gd name="connsiteY86" fmla="*/ 1514475 h 1730012"/>
                    <a:gd name="connsiteX87" fmla="*/ 4105275 w 4531948"/>
                    <a:gd name="connsiteY87" fmla="*/ 1495425 h 1730012"/>
                    <a:gd name="connsiteX88" fmla="*/ 4133850 w 4531948"/>
                    <a:gd name="connsiteY88" fmla="*/ 1485900 h 1730012"/>
                    <a:gd name="connsiteX89" fmla="*/ 4200525 w 4531948"/>
                    <a:gd name="connsiteY89" fmla="*/ 1457325 h 1730012"/>
                    <a:gd name="connsiteX90" fmla="*/ 4257675 w 4531948"/>
                    <a:gd name="connsiteY90" fmla="*/ 1419225 h 1730012"/>
                    <a:gd name="connsiteX91" fmla="*/ 4314825 w 4531948"/>
                    <a:gd name="connsiteY91" fmla="*/ 1390650 h 1730012"/>
                    <a:gd name="connsiteX92" fmla="*/ 4352925 w 4531948"/>
                    <a:gd name="connsiteY92" fmla="*/ 1333500 h 1730012"/>
                    <a:gd name="connsiteX93" fmla="*/ 4381500 w 4531948"/>
                    <a:gd name="connsiteY93" fmla="*/ 1295400 h 1730012"/>
                    <a:gd name="connsiteX94" fmla="*/ 4419600 w 4531948"/>
                    <a:gd name="connsiteY94" fmla="*/ 1228725 h 1730012"/>
                    <a:gd name="connsiteX95" fmla="*/ 4448175 w 4531948"/>
                    <a:gd name="connsiteY95" fmla="*/ 1209675 h 1730012"/>
                    <a:gd name="connsiteX96" fmla="*/ 4476750 w 4531948"/>
                    <a:gd name="connsiteY96" fmla="*/ 1152525 h 1730012"/>
                    <a:gd name="connsiteX97" fmla="*/ 4495800 w 4531948"/>
                    <a:gd name="connsiteY97" fmla="*/ 1123950 h 1730012"/>
                    <a:gd name="connsiteX98" fmla="*/ 4514850 w 4531948"/>
                    <a:gd name="connsiteY98" fmla="*/ 1057275 h 1730012"/>
                    <a:gd name="connsiteX99" fmla="*/ 4524375 w 4531948"/>
                    <a:gd name="connsiteY99" fmla="*/ 1028700 h 1730012"/>
                    <a:gd name="connsiteX100" fmla="*/ 4514850 w 4531948"/>
                    <a:gd name="connsiteY100" fmla="*/ 866775 h 1730012"/>
                    <a:gd name="connsiteX101" fmla="*/ 4457700 w 4531948"/>
                    <a:gd name="connsiteY101" fmla="*/ 828675 h 1730012"/>
                    <a:gd name="connsiteX102" fmla="*/ 4429125 w 4531948"/>
                    <a:gd name="connsiteY102" fmla="*/ 809625 h 1730012"/>
                    <a:gd name="connsiteX103" fmla="*/ 4400550 w 4531948"/>
                    <a:gd name="connsiteY103" fmla="*/ 790575 h 1730012"/>
                    <a:gd name="connsiteX104" fmla="*/ 4381500 w 4531948"/>
                    <a:gd name="connsiteY104" fmla="*/ 762000 h 1730012"/>
                    <a:gd name="connsiteX105" fmla="*/ 4352925 w 4531948"/>
                    <a:gd name="connsiteY105" fmla="*/ 714375 h 1730012"/>
                    <a:gd name="connsiteX106" fmla="*/ 4324350 w 4531948"/>
                    <a:gd name="connsiteY106" fmla="*/ 685800 h 1730012"/>
                    <a:gd name="connsiteX107" fmla="*/ 4276725 w 4531948"/>
                    <a:gd name="connsiteY107" fmla="*/ 619125 h 1730012"/>
                    <a:gd name="connsiteX108" fmla="*/ 4229100 w 4531948"/>
                    <a:gd name="connsiteY108" fmla="*/ 552450 h 1730012"/>
                    <a:gd name="connsiteX109" fmla="*/ 4191000 w 4531948"/>
                    <a:gd name="connsiteY109" fmla="*/ 457200 h 1730012"/>
                    <a:gd name="connsiteX110" fmla="*/ 4171950 w 4531948"/>
                    <a:gd name="connsiteY110" fmla="*/ 428625 h 1730012"/>
                    <a:gd name="connsiteX111" fmla="*/ 4143375 w 4531948"/>
                    <a:gd name="connsiteY111" fmla="*/ 371475 h 1730012"/>
                    <a:gd name="connsiteX112" fmla="*/ 4133850 w 4531948"/>
                    <a:gd name="connsiteY112" fmla="*/ 333375 h 1730012"/>
                    <a:gd name="connsiteX113" fmla="*/ 4124325 w 4531948"/>
                    <a:gd name="connsiteY113" fmla="*/ 285750 h 1730012"/>
                    <a:gd name="connsiteX114" fmla="*/ 4105275 w 4531948"/>
                    <a:gd name="connsiteY114" fmla="*/ 257175 h 1730012"/>
                    <a:gd name="connsiteX115" fmla="*/ 4095750 w 4531948"/>
                    <a:gd name="connsiteY115" fmla="*/ 228600 h 1730012"/>
                    <a:gd name="connsiteX116" fmla="*/ 4086225 w 4531948"/>
                    <a:gd name="connsiteY116" fmla="*/ 180975 h 1730012"/>
                    <a:gd name="connsiteX117" fmla="*/ 4076700 w 4531948"/>
                    <a:gd name="connsiteY117" fmla="*/ 123825 h 1730012"/>
                    <a:gd name="connsiteX118" fmla="*/ 4057650 w 4531948"/>
                    <a:gd name="connsiteY118"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066800 w 4531948"/>
                    <a:gd name="connsiteY34" fmla="*/ 1390650 h 1730012"/>
                    <a:gd name="connsiteX35" fmla="*/ 1095375 w 4531948"/>
                    <a:gd name="connsiteY35" fmla="*/ 1323975 h 1730012"/>
                    <a:gd name="connsiteX36" fmla="*/ 1114425 w 4531948"/>
                    <a:gd name="connsiteY36" fmla="*/ 1247775 h 1730012"/>
                    <a:gd name="connsiteX37" fmla="*/ 1143000 w 4531948"/>
                    <a:gd name="connsiteY37" fmla="*/ 1228725 h 1730012"/>
                    <a:gd name="connsiteX38" fmla="*/ 1190625 w 4531948"/>
                    <a:gd name="connsiteY38" fmla="*/ 1219200 h 1730012"/>
                    <a:gd name="connsiteX39" fmla="*/ 1276350 w 4531948"/>
                    <a:gd name="connsiteY39" fmla="*/ 1171575 h 1730012"/>
                    <a:gd name="connsiteX40" fmla="*/ 1295400 w 4531948"/>
                    <a:gd name="connsiteY40" fmla="*/ 1143000 h 1730012"/>
                    <a:gd name="connsiteX41" fmla="*/ 1333500 w 4531948"/>
                    <a:gd name="connsiteY41" fmla="*/ 1104900 h 1730012"/>
                    <a:gd name="connsiteX42" fmla="*/ 1352550 w 4531948"/>
                    <a:gd name="connsiteY42" fmla="*/ 1047750 h 1730012"/>
                    <a:gd name="connsiteX43" fmla="*/ 1371600 w 4531948"/>
                    <a:gd name="connsiteY43" fmla="*/ 1019175 h 1730012"/>
                    <a:gd name="connsiteX44" fmla="*/ 1409700 w 4531948"/>
                    <a:gd name="connsiteY44" fmla="*/ 962025 h 1730012"/>
                    <a:gd name="connsiteX45" fmla="*/ 1438275 w 4531948"/>
                    <a:gd name="connsiteY45" fmla="*/ 952500 h 1730012"/>
                    <a:gd name="connsiteX46" fmla="*/ 1466850 w 4531948"/>
                    <a:gd name="connsiteY46" fmla="*/ 923925 h 1730012"/>
                    <a:gd name="connsiteX47" fmla="*/ 1800225 w 4531948"/>
                    <a:gd name="connsiteY47" fmla="*/ 895350 h 1730012"/>
                    <a:gd name="connsiteX48" fmla="*/ 1885950 w 4531948"/>
                    <a:gd name="connsiteY48" fmla="*/ 914400 h 1730012"/>
                    <a:gd name="connsiteX49" fmla="*/ 1914525 w 4531948"/>
                    <a:gd name="connsiteY49" fmla="*/ 933450 h 1730012"/>
                    <a:gd name="connsiteX50" fmla="*/ 1943100 w 4531948"/>
                    <a:gd name="connsiteY50" fmla="*/ 1162050 h 1730012"/>
                    <a:gd name="connsiteX51" fmla="*/ 1952625 w 4531948"/>
                    <a:gd name="connsiteY51" fmla="*/ 1190625 h 1730012"/>
                    <a:gd name="connsiteX52" fmla="*/ 2066925 w 4531948"/>
                    <a:gd name="connsiteY52" fmla="*/ 1219200 h 1730012"/>
                    <a:gd name="connsiteX53" fmla="*/ 2114550 w 4531948"/>
                    <a:gd name="connsiteY53" fmla="*/ 1238250 h 1730012"/>
                    <a:gd name="connsiteX54" fmla="*/ 2466975 w 4531948"/>
                    <a:gd name="connsiteY54" fmla="*/ 1219200 h 1730012"/>
                    <a:gd name="connsiteX55" fmla="*/ 2505075 w 4531948"/>
                    <a:gd name="connsiteY55" fmla="*/ 1162050 h 1730012"/>
                    <a:gd name="connsiteX56" fmla="*/ 2562225 w 4531948"/>
                    <a:gd name="connsiteY56" fmla="*/ 1133475 h 1730012"/>
                    <a:gd name="connsiteX57" fmla="*/ 2590800 w 4531948"/>
                    <a:gd name="connsiteY57" fmla="*/ 1114425 h 1730012"/>
                    <a:gd name="connsiteX58" fmla="*/ 2686050 w 4531948"/>
                    <a:gd name="connsiteY58" fmla="*/ 1085850 h 1730012"/>
                    <a:gd name="connsiteX59" fmla="*/ 2733675 w 4531948"/>
                    <a:gd name="connsiteY59" fmla="*/ 1133475 h 1730012"/>
                    <a:gd name="connsiteX60" fmla="*/ 2762250 w 4531948"/>
                    <a:gd name="connsiteY60" fmla="*/ 1152525 h 1730012"/>
                    <a:gd name="connsiteX61" fmla="*/ 2771775 w 4531948"/>
                    <a:gd name="connsiteY61" fmla="*/ 1181100 h 1730012"/>
                    <a:gd name="connsiteX62" fmla="*/ 2743200 w 4531948"/>
                    <a:gd name="connsiteY62" fmla="*/ 1285875 h 1730012"/>
                    <a:gd name="connsiteX63" fmla="*/ 2724150 w 4531948"/>
                    <a:gd name="connsiteY63" fmla="*/ 1314450 h 1730012"/>
                    <a:gd name="connsiteX64" fmla="*/ 2705100 w 4531948"/>
                    <a:gd name="connsiteY64" fmla="*/ 1381125 h 1730012"/>
                    <a:gd name="connsiteX65" fmla="*/ 2714625 w 4531948"/>
                    <a:gd name="connsiteY65" fmla="*/ 1514475 h 1730012"/>
                    <a:gd name="connsiteX66" fmla="*/ 2800350 w 4531948"/>
                    <a:gd name="connsiteY66" fmla="*/ 1600200 h 1730012"/>
                    <a:gd name="connsiteX67" fmla="*/ 2838450 w 4531948"/>
                    <a:gd name="connsiteY67" fmla="*/ 1628775 h 1730012"/>
                    <a:gd name="connsiteX68" fmla="*/ 2895600 w 4531948"/>
                    <a:gd name="connsiteY68" fmla="*/ 1638300 h 1730012"/>
                    <a:gd name="connsiteX69" fmla="*/ 2971800 w 4531948"/>
                    <a:gd name="connsiteY69" fmla="*/ 1657350 h 1730012"/>
                    <a:gd name="connsiteX70" fmla="*/ 3048000 w 4531948"/>
                    <a:gd name="connsiteY70" fmla="*/ 1676400 h 1730012"/>
                    <a:gd name="connsiteX71" fmla="*/ 3095625 w 4531948"/>
                    <a:gd name="connsiteY71" fmla="*/ 1666875 h 1730012"/>
                    <a:gd name="connsiteX72" fmla="*/ 3152775 w 4531948"/>
                    <a:gd name="connsiteY72" fmla="*/ 1609725 h 1730012"/>
                    <a:gd name="connsiteX73" fmla="*/ 3314700 w 4531948"/>
                    <a:gd name="connsiteY73" fmla="*/ 1581150 h 1730012"/>
                    <a:gd name="connsiteX74" fmla="*/ 3371850 w 4531948"/>
                    <a:gd name="connsiteY74" fmla="*/ 1543050 h 1730012"/>
                    <a:gd name="connsiteX75" fmla="*/ 3400425 w 4531948"/>
                    <a:gd name="connsiteY75" fmla="*/ 1524000 h 1730012"/>
                    <a:gd name="connsiteX76" fmla="*/ 3448050 w 4531948"/>
                    <a:gd name="connsiteY76" fmla="*/ 1514475 h 1730012"/>
                    <a:gd name="connsiteX77" fmla="*/ 3505200 w 4531948"/>
                    <a:gd name="connsiteY77" fmla="*/ 1495425 h 1730012"/>
                    <a:gd name="connsiteX78" fmla="*/ 3638550 w 4531948"/>
                    <a:gd name="connsiteY78" fmla="*/ 1504950 h 1730012"/>
                    <a:gd name="connsiteX79" fmla="*/ 3667125 w 4531948"/>
                    <a:gd name="connsiteY79" fmla="*/ 1524000 h 1730012"/>
                    <a:gd name="connsiteX80" fmla="*/ 3686175 w 4531948"/>
                    <a:gd name="connsiteY80" fmla="*/ 1552575 h 1730012"/>
                    <a:gd name="connsiteX81" fmla="*/ 3714750 w 4531948"/>
                    <a:gd name="connsiteY81" fmla="*/ 1609725 h 1730012"/>
                    <a:gd name="connsiteX82" fmla="*/ 3743325 w 4531948"/>
                    <a:gd name="connsiteY82" fmla="*/ 1619250 h 1730012"/>
                    <a:gd name="connsiteX83" fmla="*/ 3876675 w 4531948"/>
                    <a:gd name="connsiteY83" fmla="*/ 1609725 h 1730012"/>
                    <a:gd name="connsiteX84" fmla="*/ 3933825 w 4531948"/>
                    <a:gd name="connsiteY84" fmla="*/ 1571625 h 1730012"/>
                    <a:gd name="connsiteX85" fmla="*/ 3990975 w 4531948"/>
                    <a:gd name="connsiteY85" fmla="*/ 1552575 h 1730012"/>
                    <a:gd name="connsiteX86" fmla="*/ 4048125 w 4531948"/>
                    <a:gd name="connsiteY86" fmla="*/ 1514475 h 1730012"/>
                    <a:gd name="connsiteX87" fmla="*/ 4105275 w 4531948"/>
                    <a:gd name="connsiteY87" fmla="*/ 1495425 h 1730012"/>
                    <a:gd name="connsiteX88" fmla="*/ 4133850 w 4531948"/>
                    <a:gd name="connsiteY88" fmla="*/ 1485900 h 1730012"/>
                    <a:gd name="connsiteX89" fmla="*/ 4200525 w 4531948"/>
                    <a:gd name="connsiteY89" fmla="*/ 1457325 h 1730012"/>
                    <a:gd name="connsiteX90" fmla="*/ 4257675 w 4531948"/>
                    <a:gd name="connsiteY90" fmla="*/ 1419225 h 1730012"/>
                    <a:gd name="connsiteX91" fmla="*/ 4314825 w 4531948"/>
                    <a:gd name="connsiteY91" fmla="*/ 1390650 h 1730012"/>
                    <a:gd name="connsiteX92" fmla="*/ 4352925 w 4531948"/>
                    <a:gd name="connsiteY92" fmla="*/ 1333500 h 1730012"/>
                    <a:gd name="connsiteX93" fmla="*/ 4381500 w 4531948"/>
                    <a:gd name="connsiteY93" fmla="*/ 1295400 h 1730012"/>
                    <a:gd name="connsiteX94" fmla="*/ 4419600 w 4531948"/>
                    <a:gd name="connsiteY94" fmla="*/ 1228725 h 1730012"/>
                    <a:gd name="connsiteX95" fmla="*/ 4448175 w 4531948"/>
                    <a:gd name="connsiteY95" fmla="*/ 1209675 h 1730012"/>
                    <a:gd name="connsiteX96" fmla="*/ 4476750 w 4531948"/>
                    <a:gd name="connsiteY96" fmla="*/ 1152525 h 1730012"/>
                    <a:gd name="connsiteX97" fmla="*/ 4495800 w 4531948"/>
                    <a:gd name="connsiteY97" fmla="*/ 1123950 h 1730012"/>
                    <a:gd name="connsiteX98" fmla="*/ 4514850 w 4531948"/>
                    <a:gd name="connsiteY98" fmla="*/ 1057275 h 1730012"/>
                    <a:gd name="connsiteX99" fmla="*/ 4524375 w 4531948"/>
                    <a:gd name="connsiteY99" fmla="*/ 1028700 h 1730012"/>
                    <a:gd name="connsiteX100" fmla="*/ 4514850 w 4531948"/>
                    <a:gd name="connsiteY100" fmla="*/ 866775 h 1730012"/>
                    <a:gd name="connsiteX101" fmla="*/ 4457700 w 4531948"/>
                    <a:gd name="connsiteY101" fmla="*/ 828675 h 1730012"/>
                    <a:gd name="connsiteX102" fmla="*/ 4429125 w 4531948"/>
                    <a:gd name="connsiteY102" fmla="*/ 809625 h 1730012"/>
                    <a:gd name="connsiteX103" fmla="*/ 4400550 w 4531948"/>
                    <a:gd name="connsiteY103" fmla="*/ 790575 h 1730012"/>
                    <a:gd name="connsiteX104" fmla="*/ 4381500 w 4531948"/>
                    <a:gd name="connsiteY104" fmla="*/ 762000 h 1730012"/>
                    <a:gd name="connsiteX105" fmla="*/ 4352925 w 4531948"/>
                    <a:gd name="connsiteY105" fmla="*/ 714375 h 1730012"/>
                    <a:gd name="connsiteX106" fmla="*/ 4324350 w 4531948"/>
                    <a:gd name="connsiteY106" fmla="*/ 685800 h 1730012"/>
                    <a:gd name="connsiteX107" fmla="*/ 4276725 w 4531948"/>
                    <a:gd name="connsiteY107" fmla="*/ 619125 h 1730012"/>
                    <a:gd name="connsiteX108" fmla="*/ 4229100 w 4531948"/>
                    <a:gd name="connsiteY108" fmla="*/ 552450 h 1730012"/>
                    <a:gd name="connsiteX109" fmla="*/ 4191000 w 4531948"/>
                    <a:gd name="connsiteY109" fmla="*/ 457200 h 1730012"/>
                    <a:gd name="connsiteX110" fmla="*/ 4171950 w 4531948"/>
                    <a:gd name="connsiteY110" fmla="*/ 428625 h 1730012"/>
                    <a:gd name="connsiteX111" fmla="*/ 4143375 w 4531948"/>
                    <a:gd name="connsiteY111" fmla="*/ 371475 h 1730012"/>
                    <a:gd name="connsiteX112" fmla="*/ 4133850 w 4531948"/>
                    <a:gd name="connsiteY112" fmla="*/ 333375 h 1730012"/>
                    <a:gd name="connsiteX113" fmla="*/ 4124325 w 4531948"/>
                    <a:gd name="connsiteY113" fmla="*/ 285750 h 1730012"/>
                    <a:gd name="connsiteX114" fmla="*/ 4105275 w 4531948"/>
                    <a:gd name="connsiteY114" fmla="*/ 257175 h 1730012"/>
                    <a:gd name="connsiteX115" fmla="*/ 4095750 w 4531948"/>
                    <a:gd name="connsiteY115" fmla="*/ 228600 h 1730012"/>
                    <a:gd name="connsiteX116" fmla="*/ 4086225 w 4531948"/>
                    <a:gd name="connsiteY116" fmla="*/ 180975 h 1730012"/>
                    <a:gd name="connsiteX117" fmla="*/ 4076700 w 4531948"/>
                    <a:gd name="connsiteY117" fmla="*/ 123825 h 1730012"/>
                    <a:gd name="connsiteX118" fmla="*/ 4057650 w 4531948"/>
                    <a:gd name="connsiteY118"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095375 w 4531948"/>
                    <a:gd name="connsiteY35" fmla="*/ 1323975 h 1730012"/>
                    <a:gd name="connsiteX36" fmla="*/ 1114425 w 4531948"/>
                    <a:gd name="connsiteY36" fmla="*/ 1247775 h 1730012"/>
                    <a:gd name="connsiteX37" fmla="*/ 1143000 w 4531948"/>
                    <a:gd name="connsiteY37" fmla="*/ 1228725 h 1730012"/>
                    <a:gd name="connsiteX38" fmla="*/ 1190625 w 4531948"/>
                    <a:gd name="connsiteY38" fmla="*/ 1219200 h 1730012"/>
                    <a:gd name="connsiteX39" fmla="*/ 1276350 w 4531948"/>
                    <a:gd name="connsiteY39" fmla="*/ 1171575 h 1730012"/>
                    <a:gd name="connsiteX40" fmla="*/ 1295400 w 4531948"/>
                    <a:gd name="connsiteY40" fmla="*/ 1143000 h 1730012"/>
                    <a:gd name="connsiteX41" fmla="*/ 1333500 w 4531948"/>
                    <a:gd name="connsiteY41" fmla="*/ 1104900 h 1730012"/>
                    <a:gd name="connsiteX42" fmla="*/ 1352550 w 4531948"/>
                    <a:gd name="connsiteY42" fmla="*/ 1047750 h 1730012"/>
                    <a:gd name="connsiteX43" fmla="*/ 1371600 w 4531948"/>
                    <a:gd name="connsiteY43" fmla="*/ 1019175 h 1730012"/>
                    <a:gd name="connsiteX44" fmla="*/ 1409700 w 4531948"/>
                    <a:gd name="connsiteY44" fmla="*/ 962025 h 1730012"/>
                    <a:gd name="connsiteX45" fmla="*/ 1438275 w 4531948"/>
                    <a:gd name="connsiteY45" fmla="*/ 952500 h 1730012"/>
                    <a:gd name="connsiteX46" fmla="*/ 1466850 w 4531948"/>
                    <a:gd name="connsiteY46" fmla="*/ 923925 h 1730012"/>
                    <a:gd name="connsiteX47" fmla="*/ 1800225 w 4531948"/>
                    <a:gd name="connsiteY47" fmla="*/ 895350 h 1730012"/>
                    <a:gd name="connsiteX48" fmla="*/ 1885950 w 4531948"/>
                    <a:gd name="connsiteY48" fmla="*/ 914400 h 1730012"/>
                    <a:gd name="connsiteX49" fmla="*/ 1914525 w 4531948"/>
                    <a:gd name="connsiteY49" fmla="*/ 933450 h 1730012"/>
                    <a:gd name="connsiteX50" fmla="*/ 1943100 w 4531948"/>
                    <a:gd name="connsiteY50" fmla="*/ 1162050 h 1730012"/>
                    <a:gd name="connsiteX51" fmla="*/ 1952625 w 4531948"/>
                    <a:gd name="connsiteY51" fmla="*/ 1190625 h 1730012"/>
                    <a:gd name="connsiteX52" fmla="*/ 2066925 w 4531948"/>
                    <a:gd name="connsiteY52" fmla="*/ 1219200 h 1730012"/>
                    <a:gd name="connsiteX53" fmla="*/ 2114550 w 4531948"/>
                    <a:gd name="connsiteY53" fmla="*/ 1238250 h 1730012"/>
                    <a:gd name="connsiteX54" fmla="*/ 2466975 w 4531948"/>
                    <a:gd name="connsiteY54" fmla="*/ 1219200 h 1730012"/>
                    <a:gd name="connsiteX55" fmla="*/ 2505075 w 4531948"/>
                    <a:gd name="connsiteY55" fmla="*/ 1162050 h 1730012"/>
                    <a:gd name="connsiteX56" fmla="*/ 2562225 w 4531948"/>
                    <a:gd name="connsiteY56" fmla="*/ 1133475 h 1730012"/>
                    <a:gd name="connsiteX57" fmla="*/ 2590800 w 4531948"/>
                    <a:gd name="connsiteY57" fmla="*/ 1114425 h 1730012"/>
                    <a:gd name="connsiteX58" fmla="*/ 2686050 w 4531948"/>
                    <a:gd name="connsiteY58" fmla="*/ 1085850 h 1730012"/>
                    <a:gd name="connsiteX59" fmla="*/ 2733675 w 4531948"/>
                    <a:gd name="connsiteY59" fmla="*/ 1133475 h 1730012"/>
                    <a:gd name="connsiteX60" fmla="*/ 2762250 w 4531948"/>
                    <a:gd name="connsiteY60" fmla="*/ 1152525 h 1730012"/>
                    <a:gd name="connsiteX61" fmla="*/ 2771775 w 4531948"/>
                    <a:gd name="connsiteY61" fmla="*/ 1181100 h 1730012"/>
                    <a:gd name="connsiteX62" fmla="*/ 2743200 w 4531948"/>
                    <a:gd name="connsiteY62" fmla="*/ 1285875 h 1730012"/>
                    <a:gd name="connsiteX63" fmla="*/ 2724150 w 4531948"/>
                    <a:gd name="connsiteY63" fmla="*/ 1314450 h 1730012"/>
                    <a:gd name="connsiteX64" fmla="*/ 2705100 w 4531948"/>
                    <a:gd name="connsiteY64" fmla="*/ 1381125 h 1730012"/>
                    <a:gd name="connsiteX65" fmla="*/ 2714625 w 4531948"/>
                    <a:gd name="connsiteY65" fmla="*/ 1514475 h 1730012"/>
                    <a:gd name="connsiteX66" fmla="*/ 2800350 w 4531948"/>
                    <a:gd name="connsiteY66" fmla="*/ 1600200 h 1730012"/>
                    <a:gd name="connsiteX67" fmla="*/ 2838450 w 4531948"/>
                    <a:gd name="connsiteY67" fmla="*/ 1628775 h 1730012"/>
                    <a:gd name="connsiteX68" fmla="*/ 2895600 w 4531948"/>
                    <a:gd name="connsiteY68" fmla="*/ 1638300 h 1730012"/>
                    <a:gd name="connsiteX69" fmla="*/ 2971800 w 4531948"/>
                    <a:gd name="connsiteY69" fmla="*/ 1657350 h 1730012"/>
                    <a:gd name="connsiteX70" fmla="*/ 3048000 w 4531948"/>
                    <a:gd name="connsiteY70" fmla="*/ 1676400 h 1730012"/>
                    <a:gd name="connsiteX71" fmla="*/ 3095625 w 4531948"/>
                    <a:gd name="connsiteY71" fmla="*/ 1666875 h 1730012"/>
                    <a:gd name="connsiteX72" fmla="*/ 3152775 w 4531948"/>
                    <a:gd name="connsiteY72" fmla="*/ 1609725 h 1730012"/>
                    <a:gd name="connsiteX73" fmla="*/ 3314700 w 4531948"/>
                    <a:gd name="connsiteY73" fmla="*/ 1581150 h 1730012"/>
                    <a:gd name="connsiteX74" fmla="*/ 3371850 w 4531948"/>
                    <a:gd name="connsiteY74" fmla="*/ 1543050 h 1730012"/>
                    <a:gd name="connsiteX75" fmla="*/ 3400425 w 4531948"/>
                    <a:gd name="connsiteY75" fmla="*/ 1524000 h 1730012"/>
                    <a:gd name="connsiteX76" fmla="*/ 3448050 w 4531948"/>
                    <a:gd name="connsiteY76" fmla="*/ 1514475 h 1730012"/>
                    <a:gd name="connsiteX77" fmla="*/ 3505200 w 4531948"/>
                    <a:gd name="connsiteY77" fmla="*/ 1495425 h 1730012"/>
                    <a:gd name="connsiteX78" fmla="*/ 3638550 w 4531948"/>
                    <a:gd name="connsiteY78" fmla="*/ 1504950 h 1730012"/>
                    <a:gd name="connsiteX79" fmla="*/ 3667125 w 4531948"/>
                    <a:gd name="connsiteY79" fmla="*/ 1524000 h 1730012"/>
                    <a:gd name="connsiteX80" fmla="*/ 3686175 w 4531948"/>
                    <a:gd name="connsiteY80" fmla="*/ 1552575 h 1730012"/>
                    <a:gd name="connsiteX81" fmla="*/ 3714750 w 4531948"/>
                    <a:gd name="connsiteY81" fmla="*/ 1609725 h 1730012"/>
                    <a:gd name="connsiteX82" fmla="*/ 3743325 w 4531948"/>
                    <a:gd name="connsiteY82" fmla="*/ 1619250 h 1730012"/>
                    <a:gd name="connsiteX83" fmla="*/ 3876675 w 4531948"/>
                    <a:gd name="connsiteY83" fmla="*/ 1609725 h 1730012"/>
                    <a:gd name="connsiteX84" fmla="*/ 3933825 w 4531948"/>
                    <a:gd name="connsiteY84" fmla="*/ 1571625 h 1730012"/>
                    <a:gd name="connsiteX85" fmla="*/ 3990975 w 4531948"/>
                    <a:gd name="connsiteY85" fmla="*/ 1552575 h 1730012"/>
                    <a:gd name="connsiteX86" fmla="*/ 4048125 w 4531948"/>
                    <a:gd name="connsiteY86" fmla="*/ 1514475 h 1730012"/>
                    <a:gd name="connsiteX87" fmla="*/ 4105275 w 4531948"/>
                    <a:gd name="connsiteY87" fmla="*/ 1495425 h 1730012"/>
                    <a:gd name="connsiteX88" fmla="*/ 4133850 w 4531948"/>
                    <a:gd name="connsiteY88" fmla="*/ 1485900 h 1730012"/>
                    <a:gd name="connsiteX89" fmla="*/ 4200525 w 4531948"/>
                    <a:gd name="connsiteY89" fmla="*/ 1457325 h 1730012"/>
                    <a:gd name="connsiteX90" fmla="*/ 4257675 w 4531948"/>
                    <a:gd name="connsiteY90" fmla="*/ 1419225 h 1730012"/>
                    <a:gd name="connsiteX91" fmla="*/ 4314825 w 4531948"/>
                    <a:gd name="connsiteY91" fmla="*/ 1390650 h 1730012"/>
                    <a:gd name="connsiteX92" fmla="*/ 4352925 w 4531948"/>
                    <a:gd name="connsiteY92" fmla="*/ 1333500 h 1730012"/>
                    <a:gd name="connsiteX93" fmla="*/ 4381500 w 4531948"/>
                    <a:gd name="connsiteY93" fmla="*/ 1295400 h 1730012"/>
                    <a:gd name="connsiteX94" fmla="*/ 4419600 w 4531948"/>
                    <a:gd name="connsiteY94" fmla="*/ 1228725 h 1730012"/>
                    <a:gd name="connsiteX95" fmla="*/ 4448175 w 4531948"/>
                    <a:gd name="connsiteY95" fmla="*/ 1209675 h 1730012"/>
                    <a:gd name="connsiteX96" fmla="*/ 4476750 w 4531948"/>
                    <a:gd name="connsiteY96" fmla="*/ 1152525 h 1730012"/>
                    <a:gd name="connsiteX97" fmla="*/ 4495800 w 4531948"/>
                    <a:gd name="connsiteY97" fmla="*/ 1123950 h 1730012"/>
                    <a:gd name="connsiteX98" fmla="*/ 4514850 w 4531948"/>
                    <a:gd name="connsiteY98" fmla="*/ 1057275 h 1730012"/>
                    <a:gd name="connsiteX99" fmla="*/ 4524375 w 4531948"/>
                    <a:gd name="connsiteY99" fmla="*/ 1028700 h 1730012"/>
                    <a:gd name="connsiteX100" fmla="*/ 4514850 w 4531948"/>
                    <a:gd name="connsiteY100" fmla="*/ 866775 h 1730012"/>
                    <a:gd name="connsiteX101" fmla="*/ 4457700 w 4531948"/>
                    <a:gd name="connsiteY101" fmla="*/ 828675 h 1730012"/>
                    <a:gd name="connsiteX102" fmla="*/ 4429125 w 4531948"/>
                    <a:gd name="connsiteY102" fmla="*/ 809625 h 1730012"/>
                    <a:gd name="connsiteX103" fmla="*/ 4400550 w 4531948"/>
                    <a:gd name="connsiteY103" fmla="*/ 790575 h 1730012"/>
                    <a:gd name="connsiteX104" fmla="*/ 4381500 w 4531948"/>
                    <a:gd name="connsiteY104" fmla="*/ 762000 h 1730012"/>
                    <a:gd name="connsiteX105" fmla="*/ 4352925 w 4531948"/>
                    <a:gd name="connsiteY105" fmla="*/ 714375 h 1730012"/>
                    <a:gd name="connsiteX106" fmla="*/ 4324350 w 4531948"/>
                    <a:gd name="connsiteY106" fmla="*/ 685800 h 1730012"/>
                    <a:gd name="connsiteX107" fmla="*/ 4276725 w 4531948"/>
                    <a:gd name="connsiteY107" fmla="*/ 619125 h 1730012"/>
                    <a:gd name="connsiteX108" fmla="*/ 4229100 w 4531948"/>
                    <a:gd name="connsiteY108" fmla="*/ 552450 h 1730012"/>
                    <a:gd name="connsiteX109" fmla="*/ 4191000 w 4531948"/>
                    <a:gd name="connsiteY109" fmla="*/ 457200 h 1730012"/>
                    <a:gd name="connsiteX110" fmla="*/ 4171950 w 4531948"/>
                    <a:gd name="connsiteY110" fmla="*/ 428625 h 1730012"/>
                    <a:gd name="connsiteX111" fmla="*/ 4143375 w 4531948"/>
                    <a:gd name="connsiteY111" fmla="*/ 371475 h 1730012"/>
                    <a:gd name="connsiteX112" fmla="*/ 4133850 w 4531948"/>
                    <a:gd name="connsiteY112" fmla="*/ 333375 h 1730012"/>
                    <a:gd name="connsiteX113" fmla="*/ 4124325 w 4531948"/>
                    <a:gd name="connsiteY113" fmla="*/ 285750 h 1730012"/>
                    <a:gd name="connsiteX114" fmla="*/ 4105275 w 4531948"/>
                    <a:gd name="connsiteY114" fmla="*/ 257175 h 1730012"/>
                    <a:gd name="connsiteX115" fmla="*/ 4095750 w 4531948"/>
                    <a:gd name="connsiteY115" fmla="*/ 228600 h 1730012"/>
                    <a:gd name="connsiteX116" fmla="*/ 4086225 w 4531948"/>
                    <a:gd name="connsiteY116" fmla="*/ 180975 h 1730012"/>
                    <a:gd name="connsiteX117" fmla="*/ 4076700 w 4531948"/>
                    <a:gd name="connsiteY117" fmla="*/ 123825 h 1730012"/>
                    <a:gd name="connsiteX118" fmla="*/ 4057650 w 4531948"/>
                    <a:gd name="connsiteY118"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1543 w 4531948"/>
                    <a:gd name="connsiteY35" fmla="*/ 1277613 h 1730012"/>
                    <a:gd name="connsiteX36" fmla="*/ 1114425 w 4531948"/>
                    <a:gd name="connsiteY36" fmla="*/ 1247775 h 1730012"/>
                    <a:gd name="connsiteX37" fmla="*/ 1143000 w 4531948"/>
                    <a:gd name="connsiteY37" fmla="*/ 1228725 h 1730012"/>
                    <a:gd name="connsiteX38" fmla="*/ 1190625 w 4531948"/>
                    <a:gd name="connsiteY38" fmla="*/ 1219200 h 1730012"/>
                    <a:gd name="connsiteX39" fmla="*/ 1276350 w 4531948"/>
                    <a:gd name="connsiteY39" fmla="*/ 1171575 h 1730012"/>
                    <a:gd name="connsiteX40" fmla="*/ 1295400 w 4531948"/>
                    <a:gd name="connsiteY40" fmla="*/ 1143000 h 1730012"/>
                    <a:gd name="connsiteX41" fmla="*/ 1333500 w 4531948"/>
                    <a:gd name="connsiteY41" fmla="*/ 1104900 h 1730012"/>
                    <a:gd name="connsiteX42" fmla="*/ 1352550 w 4531948"/>
                    <a:gd name="connsiteY42" fmla="*/ 1047750 h 1730012"/>
                    <a:gd name="connsiteX43" fmla="*/ 1371600 w 4531948"/>
                    <a:gd name="connsiteY43" fmla="*/ 1019175 h 1730012"/>
                    <a:gd name="connsiteX44" fmla="*/ 1409700 w 4531948"/>
                    <a:gd name="connsiteY44" fmla="*/ 962025 h 1730012"/>
                    <a:gd name="connsiteX45" fmla="*/ 1438275 w 4531948"/>
                    <a:gd name="connsiteY45" fmla="*/ 952500 h 1730012"/>
                    <a:gd name="connsiteX46" fmla="*/ 1466850 w 4531948"/>
                    <a:gd name="connsiteY46" fmla="*/ 923925 h 1730012"/>
                    <a:gd name="connsiteX47" fmla="*/ 1800225 w 4531948"/>
                    <a:gd name="connsiteY47" fmla="*/ 895350 h 1730012"/>
                    <a:gd name="connsiteX48" fmla="*/ 1885950 w 4531948"/>
                    <a:gd name="connsiteY48" fmla="*/ 914400 h 1730012"/>
                    <a:gd name="connsiteX49" fmla="*/ 1914525 w 4531948"/>
                    <a:gd name="connsiteY49" fmla="*/ 933450 h 1730012"/>
                    <a:gd name="connsiteX50" fmla="*/ 1943100 w 4531948"/>
                    <a:gd name="connsiteY50" fmla="*/ 1162050 h 1730012"/>
                    <a:gd name="connsiteX51" fmla="*/ 1952625 w 4531948"/>
                    <a:gd name="connsiteY51" fmla="*/ 1190625 h 1730012"/>
                    <a:gd name="connsiteX52" fmla="*/ 2066925 w 4531948"/>
                    <a:gd name="connsiteY52" fmla="*/ 1219200 h 1730012"/>
                    <a:gd name="connsiteX53" fmla="*/ 2114550 w 4531948"/>
                    <a:gd name="connsiteY53" fmla="*/ 1238250 h 1730012"/>
                    <a:gd name="connsiteX54" fmla="*/ 2466975 w 4531948"/>
                    <a:gd name="connsiteY54" fmla="*/ 1219200 h 1730012"/>
                    <a:gd name="connsiteX55" fmla="*/ 2505075 w 4531948"/>
                    <a:gd name="connsiteY55" fmla="*/ 1162050 h 1730012"/>
                    <a:gd name="connsiteX56" fmla="*/ 2562225 w 4531948"/>
                    <a:gd name="connsiteY56" fmla="*/ 1133475 h 1730012"/>
                    <a:gd name="connsiteX57" fmla="*/ 2590800 w 4531948"/>
                    <a:gd name="connsiteY57" fmla="*/ 1114425 h 1730012"/>
                    <a:gd name="connsiteX58" fmla="*/ 2686050 w 4531948"/>
                    <a:gd name="connsiteY58" fmla="*/ 1085850 h 1730012"/>
                    <a:gd name="connsiteX59" fmla="*/ 2733675 w 4531948"/>
                    <a:gd name="connsiteY59" fmla="*/ 1133475 h 1730012"/>
                    <a:gd name="connsiteX60" fmla="*/ 2762250 w 4531948"/>
                    <a:gd name="connsiteY60" fmla="*/ 1152525 h 1730012"/>
                    <a:gd name="connsiteX61" fmla="*/ 2771775 w 4531948"/>
                    <a:gd name="connsiteY61" fmla="*/ 1181100 h 1730012"/>
                    <a:gd name="connsiteX62" fmla="*/ 2743200 w 4531948"/>
                    <a:gd name="connsiteY62" fmla="*/ 1285875 h 1730012"/>
                    <a:gd name="connsiteX63" fmla="*/ 2724150 w 4531948"/>
                    <a:gd name="connsiteY63" fmla="*/ 1314450 h 1730012"/>
                    <a:gd name="connsiteX64" fmla="*/ 2705100 w 4531948"/>
                    <a:gd name="connsiteY64" fmla="*/ 1381125 h 1730012"/>
                    <a:gd name="connsiteX65" fmla="*/ 2714625 w 4531948"/>
                    <a:gd name="connsiteY65" fmla="*/ 1514475 h 1730012"/>
                    <a:gd name="connsiteX66" fmla="*/ 2800350 w 4531948"/>
                    <a:gd name="connsiteY66" fmla="*/ 1600200 h 1730012"/>
                    <a:gd name="connsiteX67" fmla="*/ 2838450 w 4531948"/>
                    <a:gd name="connsiteY67" fmla="*/ 1628775 h 1730012"/>
                    <a:gd name="connsiteX68" fmla="*/ 2895600 w 4531948"/>
                    <a:gd name="connsiteY68" fmla="*/ 1638300 h 1730012"/>
                    <a:gd name="connsiteX69" fmla="*/ 2971800 w 4531948"/>
                    <a:gd name="connsiteY69" fmla="*/ 1657350 h 1730012"/>
                    <a:gd name="connsiteX70" fmla="*/ 3048000 w 4531948"/>
                    <a:gd name="connsiteY70" fmla="*/ 1676400 h 1730012"/>
                    <a:gd name="connsiteX71" fmla="*/ 3095625 w 4531948"/>
                    <a:gd name="connsiteY71" fmla="*/ 1666875 h 1730012"/>
                    <a:gd name="connsiteX72" fmla="*/ 3152775 w 4531948"/>
                    <a:gd name="connsiteY72" fmla="*/ 1609725 h 1730012"/>
                    <a:gd name="connsiteX73" fmla="*/ 3314700 w 4531948"/>
                    <a:gd name="connsiteY73" fmla="*/ 1581150 h 1730012"/>
                    <a:gd name="connsiteX74" fmla="*/ 3371850 w 4531948"/>
                    <a:gd name="connsiteY74" fmla="*/ 1543050 h 1730012"/>
                    <a:gd name="connsiteX75" fmla="*/ 3400425 w 4531948"/>
                    <a:gd name="connsiteY75" fmla="*/ 1524000 h 1730012"/>
                    <a:gd name="connsiteX76" fmla="*/ 3448050 w 4531948"/>
                    <a:gd name="connsiteY76" fmla="*/ 1514475 h 1730012"/>
                    <a:gd name="connsiteX77" fmla="*/ 3505200 w 4531948"/>
                    <a:gd name="connsiteY77" fmla="*/ 1495425 h 1730012"/>
                    <a:gd name="connsiteX78" fmla="*/ 3638550 w 4531948"/>
                    <a:gd name="connsiteY78" fmla="*/ 1504950 h 1730012"/>
                    <a:gd name="connsiteX79" fmla="*/ 3667125 w 4531948"/>
                    <a:gd name="connsiteY79" fmla="*/ 1524000 h 1730012"/>
                    <a:gd name="connsiteX80" fmla="*/ 3686175 w 4531948"/>
                    <a:gd name="connsiteY80" fmla="*/ 1552575 h 1730012"/>
                    <a:gd name="connsiteX81" fmla="*/ 3714750 w 4531948"/>
                    <a:gd name="connsiteY81" fmla="*/ 1609725 h 1730012"/>
                    <a:gd name="connsiteX82" fmla="*/ 3743325 w 4531948"/>
                    <a:gd name="connsiteY82" fmla="*/ 1619250 h 1730012"/>
                    <a:gd name="connsiteX83" fmla="*/ 3876675 w 4531948"/>
                    <a:gd name="connsiteY83" fmla="*/ 1609725 h 1730012"/>
                    <a:gd name="connsiteX84" fmla="*/ 3933825 w 4531948"/>
                    <a:gd name="connsiteY84" fmla="*/ 1571625 h 1730012"/>
                    <a:gd name="connsiteX85" fmla="*/ 3990975 w 4531948"/>
                    <a:gd name="connsiteY85" fmla="*/ 1552575 h 1730012"/>
                    <a:gd name="connsiteX86" fmla="*/ 4048125 w 4531948"/>
                    <a:gd name="connsiteY86" fmla="*/ 1514475 h 1730012"/>
                    <a:gd name="connsiteX87" fmla="*/ 4105275 w 4531948"/>
                    <a:gd name="connsiteY87" fmla="*/ 1495425 h 1730012"/>
                    <a:gd name="connsiteX88" fmla="*/ 4133850 w 4531948"/>
                    <a:gd name="connsiteY88" fmla="*/ 1485900 h 1730012"/>
                    <a:gd name="connsiteX89" fmla="*/ 4200525 w 4531948"/>
                    <a:gd name="connsiteY89" fmla="*/ 1457325 h 1730012"/>
                    <a:gd name="connsiteX90" fmla="*/ 4257675 w 4531948"/>
                    <a:gd name="connsiteY90" fmla="*/ 1419225 h 1730012"/>
                    <a:gd name="connsiteX91" fmla="*/ 4314825 w 4531948"/>
                    <a:gd name="connsiteY91" fmla="*/ 1390650 h 1730012"/>
                    <a:gd name="connsiteX92" fmla="*/ 4352925 w 4531948"/>
                    <a:gd name="connsiteY92" fmla="*/ 1333500 h 1730012"/>
                    <a:gd name="connsiteX93" fmla="*/ 4381500 w 4531948"/>
                    <a:gd name="connsiteY93" fmla="*/ 1295400 h 1730012"/>
                    <a:gd name="connsiteX94" fmla="*/ 4419600 w 4531948"/>
                    <a:gd name="connsiteY94" fmla="*/ 1228725 h 1730012"/>
                    <a:gd name="connsiteX95" fmla="*/ 4448175 w 4531948"/>
                    <a:gd name="connsiteY95" fmla="*/ 1209675 h 1730012"/>
                    <a:gd name="connsiteX96" fmla="*/ 4476750 w 4531948"/>
                    <a:gd name="connsiteY96" fmla="*/ 1152525 h 1730012"/>
                    <a:gd name="connsiteX97" fmla="*/ 4495800 w 4531948"/>
                    <a:gd name="connsiteY97" fmla="*/ 1123950 h 1730012"/>
                    <a:gd name="connsiteX98" fmla="*/ 4514850 w 4531948"/>
                    <a:gd name="connsiteY98" fmla="*/ 1057275 h 1730012"/>
                    <a:gd name="connsiteX99" fmla="*/ 4524375 w 4531948"/>
                    <a:gd name="connsiteY99" fmla="*/ 1028700 h 1730012"/>
                    <a:gd name="connsiteX100" fmla="*/ 4514850 w 4531948"/>
                    <a:gd name="connsiteY100" fmla="*/ 866775 h 1730012"/>
                    <a:gd name="connsiteX101" fmla="*/ 4457700 w 4531948"/>
                    <a:gd name="connsiteY101" fmla="*/ 828675 h 1730012"/>
                    <a:gd name="connsiteX102" fmla="*/ 4429125 w 4531948"/>
                    <a:gd name="connsiteY102" fmla="*/ 809625 h 1730012"/>
                    <a:gd name="connsiteX103" fmla="*/ 4400550 w 4531948"/>
                    <a:gd name="connsiteY103" fmla="*/ 790575 h 1730012"/>
                    <a:gd name="connsiteX104" fmla="*/ 4381500 w 4531948"/>
                    <a:gd name="connsiteY104" fmla="*/ 762000 h 1730012"/>
                    <a:gd name="connsiteX105" fmla="*/ 4352925 w 4531948"/>
                    <a:gd name="connsiteY105" fmla="*/ 714375 h 1730012"/>
                    <a:gd name="connsiteX106" fmla="*/ 4324350 w 4531948"/>
                    <a:gd name="connsiteY106" fmla="*/ 685800 h 1730012"/>
                    <a:gd name="connsiteX107" fmla="*/ 4276725 w 4531948"/>
                    <a:gd name="connsiteY107" fmla="*/ 619125 h 1730012"/>
                    <a:gd name="connsiteX108" fmla="*/ 4229100 w 4531948"/>
                    <a:gd name="connsiteY108" fmla="*/ 552450 h 1730012"/>
                    <a:gd name="connsiteX109" fmla="*/ 4191000 w 4531948"/>
                    <a:gd name="connsiteY109" fmla="*/ 457200 h 1730012"/>
                    <a:gd name="connsiteX110" fmla="*/ 4171950 w 4531948"/>
                    <a:gd name="connsiteY110" fmla="*/ 428625 h 1730012"/>
                    <a:gd name="connsiteX111" fmla="*/ 4143375 w 4531948"/>
                    <a:gd name="connsiteY111" fmla="*/ 371475 h 1730012"/>
                    <a:gd name="connsiteX112" fmla="*/ 4133850 w 4531948"/>
                    <a:gd name="connsiteY112" fmla="*/ 333375 h 1730012"/>
                    <a:gd name="connsiteX113" fmla="*/ 4124325 w 4531948"/>
                    <a:gd name="connsiteY113" fmla="*/ 285750 h 1730012"/>
                    <a:gd name="connsiteX114" fmla="*/ 4105275 w 4531948"/>
                    <a:gd name="connsiteY114" fmla="*/ 257175 h 1730012"/>
                    <a:gd name="connsiteX115" fmla="*/ 4095750 w 4531948"/>
                    <a:gd name="connsiteY115" fmla="*/ 228600 h 1730012"/>
                    <a:gd name="connsiteX116" fmla="*/ 4086225 w 4531948"/>
                    <a:gd name="connsiteY116" fmla="*/ 180975 h 1730012"/>
                    <a:gd name="connsiteX117" fmla="*/ 4076700 w 4531948"/>
                    <a:gd name="connsiteY117" fmla="*/ 123825 h 1730012"/>
                    <a:gd name="connsiteX118" fmla="*/ 4057650 w 4531948"/>
                    <a:gd name="connsiteY118"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114425 w 4531948"/>
                    <a:gd name="connsiteY35" fmla="*/ 1247775 h 1730012"/>
                    <a:gd name="connsiteX36" fmla="*/ 1143000 w 4531948"/>
                    <a:gd name="connsiteY36" fmla="*/ 1228725 h 1730012"/>
                    <a:gd name="connsiteX37" fmla="*/ 1190625 w 4531948"/>
                    <a:gd name="connsiteY37" fmla="*/ 1219200 h 1730012"/>
                    <a:gd name="connsiteX38" fmla="*/ 1276350 w 4531948"/>
                    <a:gd name="connsiteY38" fmla="*/ 1171575 h 1730012"/>
                    <a:gd name="connsiteX39" fmla="*/ 1295400 w 4531948"/>
                    <a:gd name="connsiteY39" fmla="*/ 1143000 h 1730012"/>
                    <a:gd name="connsiteX40" fmla="*/ 1333500 w 4531948"/>
                    <a:gd name="connsiteY40" fmla="*/ 1104900 h 1730012"/>
                    <a:gd name="connsiteX41" fmla="*/ 1352550 w 4531948"/>
                    <a:gd name="connsiteY41" fmla="*/ 1047750 h 1730012"/>
                    <a:gd name="connsiteX42" fmla="*/ 1371600 w 4531948"/>
                    <a:gd name="connsiteY42" fmla="*/ 1019175 h 1730012"/>
                    <a:gd name="connsiteX43" fmla="*/ 1409700 w 4531948"/>
                    <a:gd name="connsiteY43" fmla="*/ 962025 h 1730012"/>
                    <a:gd name="connsiteX44" fmla="*/ 1438275 w 4531948"/>
                    <a:gd name="connsiteY44" fmla="*/ 952500 h 1730012"/>
                    <a:gd name="connsiteX45" fmla="*/ 1466850 w 4531948"/>
                    <a:gd name="connsiteY45" fmla="*/ 923925 h 1730012"/>
                    <a:gd name="connsiteX46" fmla="*/ 1800225 w 4531948"/>
                    <a:gd name="connsiteY46" fmla="*/ 895350 h 1730012"/>
                    <a:gd name="connsiteX47" fmla="*/ 1885950 w 4531948"/>
                    <a:gd name="connsiteY47" fmla="*/ 914400 h 1730012"/>
                    <a:gd name="connsiteX48" fmla="*/ 1914525 w 4531948"/>
                    <a:gd name="connsiteY48" fmla="*/ 933450 h 1730012"/>
                    <a:gd name="connsiteX49" fmla="*/ 1943100 w 4531948"/>
                    <a:gd name="connsiteY49" fmla="*/ 1162050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0843 w 4531948"/>
                    <a:gd name="connsiteY35" fmla="*/ 1255477 h 1730012"/>
                    <a:gd name="connsiteX36" fmla="*/ 1143000 w 4531948"/>
                    <a:gd name="connsiteY36" fmla="*/ 1228725 h 1730012"/>
                    <a:gd name="connsiteX37" fmla="*/ 1190625 w 4531948"/>
                    <a:gd name="connsiteY37" fmla="*/ 1219200 h 1730012"/>
                    <a:gd name="connsiteX38" fmla="*/ 1276350 w 4531948"/>
                    <a:gd name="connsiteY38" fmla="*/ 1171575 h 1730012"/>
                    <a:gd name="connsiteX39" fmla="*/ 1295400 w 4531948"/>
                    <a:gd name="connsiteY39" fmla="*/ 1143000 h 1730012"/>
                    <a:gd name="connsiteX40" fmla="*/ 1333500 w 4531948"/>
                    <a:gd name="connsiteY40" fmla="*/ 1104900 h 1730012"/>
                    <a:gd name="connsiteX41" fmla="*/ 1352550 w 4531948"/>
                    <a:gd name="connsiteY41" fmla="*/ 1047750 h 1730012"/>
                    <a:gd name="connsiteX42" fmla="*/ 1371600 w 4531948"/>
                    <a:gd name="connsiteY42" fmla="*/ 1019175 h 1730012"/>
                    <a:gd name="connsiteX43" fmla="*/ 1409700 w 4531948"/>
                    <a:gd name="connsiteY43" fmla="*/ 962025 h 1730012"/>
                    <a:gd name="connsiteX44" fmla="*/ 1438275 w 4531948"/>
                    <a:gd name="connsiteY44" fmla="*/ 952500 h 1730012"/>
                    <a:gd name="connsiteX45" fmla="*/ 1466850 w 4531948"/>
                    <a:gd name="connsiteY45" fmla="*/ 923925 h 1730012"/>
                    <a:gd name="connsiteX46" fmla="*/ 1800225 w 4531948"/>
                    <a:gd name="connsiteY46" fmla="*/ 895350 h 1730012"/>
                    <a:gd name="connsiteX47" fmla="*/ 1885950 w 4531948"/>
                    <a:gd name="connsiteY47" fmla="*/ 914400 h 1730012"/>
                    <a:gd name="connsiteX48" fmla="*/ 1914525 w 4531948"/>
                    <a:gd name="connsiteY48" fmla="*/ 933450 h 1730012"/>
                    <a:gd name="connsiteX49" fmla="*/ 1943100 w 4531948"/>
                    <a:gd name="connsiteY49" fmla="*/ 1162050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0843 w 4531948"/>
                    <a:gd name="connsiteY35" fmla="*/ 1255477 h 1730012"/>
                    <a:gd name="connsiteX36" fmla="*/ 1338210 w 4531948"/>
                    <a:gd name="connsiteY36" fmla="*/ 1238485 h 1730012"/>
                    <a:gd name="connsiteX37" fmla="*/ 1190625 w 4531948"/>
                    <a:gd name="connsiteY37" fmla="*/ 1219200 h 1730012"/>
                    <a:gd name="connsiteX38" fmla="*/ 1276350 w 4531948"/>
                    <a:gd name="connsiteY38" fmla="*/ 1171575 h 1730012"/>
                    <a:gd name="connsiteX39" fmla="*/ 1295400 w 4531948"/>
                    <a:gd name="connsiteY39" fmla="*/ 1143000 h 1730012"/>
                    <a:gd name="connsiteX40" fmla="*/ 1333500 w 4531948"/>
                    <a:gd name="connsiteY40" fmla="*/ 1104900 h 1730012"/>
                    <a:gd name="connsiteX41" fmla="*/ 1352550 w 4531948"/>
                    <a:gd name="connsiteY41" fmla="*/ 1047750 h 1730012"/>
                    <a:gd name="connsiteX42" fmla="*/ 1371600 w 4531948"/>
                    <a:gd name="connsiteY42" fmla="*/ 1019175 h 1730012"/>
                    <a:gd name="connsiteX43" fmla="*/ 1409700 w 4531948"/>
                    <a:gd name="connsiteY43" fmla="*/ 962025 h 1730012"/>
                    <a:gd name="connsiteX44" fmla="*/ 1438275 w 4531948"/>
                    <a:gd name="connsiteY44" fmla="*/ 952500 h 1730012"/>
                    <a:gd name="connsiteX45" fmla="*/ 1466850 w 4531948"/>
                    <a:gd name="connsiteY45" fmla="*/ 923925 h 1730012"/>
                    <a:gd name="connsiteX46" fmla="*/ 1800225 w 4531948"/>
                    <a:gd name="connsiteY46" fmla="*/ 895350 h 1730012"/>
                    <a:gd name="connsiteX47" fmla="*/ 1885950 w 4531948"/>
                    <a:gd name="connsiteY47" fmla="*/ 914400 h 1730012"/>
                    <a:gd name="connsiteX48" fmla="*/ 1914525 w 4531948"/>
                    <a:gd name="connsiteY48" fmla="*/ 933450 h 1730012"/>
                    <a:gd name="connsiteX49" fmla="*/ 1943100 w 4531948"/>
                    <a:gd name="connsiteY49" fmla="*/ 1162050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0843 w 4531948"/>
                    <a:gd name="connsiteY35" fmla="*/ 1277438 h 1730012"/>
                    <a:gd name="connsiteX36" fmla="*/ 1338210 w 4531948"/>
                    <a:gd name="connsiteY36" fmla="*/ 1238485 h 1730012"/>
                    <a:gd name="connsiteX37" fmla="*/ 1190625 w 4531948"/>
                    <a:gd name="connsiteY37" fmla="*/ 1219200 h 1730012"/>
                    <a:gd name="connsiteX38" fmla="*/ 1276350 w 4531948"/>
                    <a:gd name="connsiteY38" fmla="*/ 1171575 h 1730012"/>
                    <a:gd name="connsiteX39" fmla="*/ 1295400 w 4531948"/>
                    <a:gd name="connsiteY39" fmla="*/ 1143000 h 1730012"/>
                    <a:gd name="connsiteX40" fmla="*/ 1333500 w 4531948"/>
                    <a:gd name="connsiteY40" fmla="*/ 1104900 h 1730012"/>
                    <a:gd name="connsiteX41" fmla="*/ 1352550 w 4531948"/>
                    <a:gd name="connsiteY41" fmla="*/ 1047750 h 1730012"/>
                    <a:gd name="connsiteX42" fmla="*/ 1371600 w 4531948"/>
                    <a:gd name="connsiteY42" fmla="*/ 1019175 h 1730012"/>
                    <a:gd name="connsiteX43" fmla="*/ 1409700 w 4531948"/>
                    <a:gd name="connsiteY43" fmla="*/ 962025 h 1730012"/>
                    <a:gd name="connsiteX44" fmla="*/ 1438275 w 4531948"/>
                    <a:gd name="connsiteY44" fmla="*/ 952500 h 1730012"/>
                    <a:gd name="connsiteX45" fmla="*/ 1466850 w 4531948"/>
                    <a:gd name="connsiteY45" fmla="*/ 923925 h 1730012"/>
                    <a:gd name="connsiteX46" fmla="*/ 1800225 w 4531948"/>
                    <a:gd name="connsiteY46" fmla="*/ 895350 h 1730012"/>
                    <a:gd name="connsiteX47" fmla="*/ 1885950 w 4531948"/>
                    <a:gd name="connsiteY47" fmla="*/ 914400 h 1730012"/>
                    <a:gd name="connsiteX48" fmla="*/ 1914525 w 4531948"/>
                    <a:gd name="connsiteY48" fmla="*/ 933450 h 1730012"/>
                    <a:gd name="connsiteX49" fmla="*/ 1943100 w 4531948"/>
                    <a:gd name="connsiteY49" fmla="*/ 1162050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338210 w 4531948"/>
                    <a:gd name="connsiteY35" fmla="*/ 1238485 h 1730012"/>
                    <a:gd name="connsiteX36" fmla="*/ 1190625 w 4531948"/>
                    <a:gd name="connsiteY36" fmla="*/ 1219200 h 1730012"/>
                    <a:gd name="connsiteX37" fmla="*/ 1276350 w 4531948"/>
                    <a:gd name="connsiteY37" fmla="*/ 1171575 h 1730012"/>
                    <a:gd name="connsiteX38" fmla="*/ 1295400 w 4531948"/>
                    <a:gd name="connsiteY38" fmla="*/ 1143000 h 1730012"/>
                    <a:gd name="connsiteX39" fmla="*/ 1333500 w 4531948"/>
                    <a:gd name="connsiteY39" fmla="*/ 1104900 h 1730012"/>
                    <a:gd name="connsiteX40" fmla="*/ 1352550 w 4531948"/>
                    <a:gd name="connsiteY40" fmla="*/ 1047750 h 1730012"/>
                    <a:gd name="connsiteX41" fmla="*/ 1371600 w 4531948"/>
                    <a:gd name="connsiteY41" fmla="*/ 1019175 h 1730012"/>
                    <a:gd name="connsiteX42" fmla="*/ 1409700 w 4531948"/>
                    <a:gd name="connsiteY42" fmla="*/ 962025 h 1730012"/>
                    <a:gd name="connsiteX43" fmla="*/ 1438275 w 4531948"/>
                    <a:gd name="connsiteY43" fmla="*/ 952500 h 1730012"/>
                    <a:gd name="connsiteX44" fmla="*/ 1466850 w 4531948"/>
                    <a:gd name="connsiteY44" fmla="*/ 923925 h 1730012"/>
                    <a:gd name="connsiteX45" fmla="*/ 1800225 w 4531948"/>
                    <a:gd name="connsiteY45" fmla="*/ 895350 h 1730012"/>
                    <a:gd name="connsiteX46" fmla="*/ 1885950 w 4531948"/>
                    <a:gd name="connsiteY46" fmla="*/ 914400 h 1730012"/>
                    <a:gd name="connsiteX47" fmla="*/ 1914525 w 4531948"/>
                    <a:gd name="connsiteY47" fmla="*/ 933450 h 1730012"/>
                    <a:gd name="connsiteX48" fmla="*/ 1943100 w 4531948"/>
                    <a:gd name="connsiteY48" fmla="*/ 1162050 h 1730012"/>
                    <a:gd name="connsiteX49" fmla="*/ 1952625 w 4531948"/>
                    <a:gd name="connsiteY49" fmla="*/ 1190625 h 1730012"/>
                    <a:gd name="connsiteX50" fmla="*/ 2066925 w 4531948"/>
                    <a:gd name="connsiteY50" fmla="*/ 1219200 h 1730012"/>
                    <a:gd name="connsiteX51" fmla="*/ 2114550 w 4531948"/>
                    <a:gd name="connsiteY51" fmla="*/ 1238250 h 1730012"/>
                    <a:gd name="connsiteX52" fmla="*/ 2466975 w 4531948"/>
                    <a:gd name="connsiteY52" fmla="*/ 1219200 h 1730012"/>
                    <a:gd name="connsiteX53" fmla="*/ 2505075 w 4531948"/>
                    <a:gd name="connsiteY53" fmla="*/ 1162050 h 1730012"/>
                    <a:gd name="connsiteX54" fmla="*/ 2562225 w 4531948"/>
                    <a:gd name="connsiteY54" fmla="*/ 1133475 h 1730012"/>
                    <a:gd name="connsiteX55" fmla="*/ 2590800 w 4531948"/>
                    <a:gd name="connsiteY55" fmla="*/ 1114425 h 1730012"/>
                    <a:gd name="connsiteX56" fmla="*/ 2686050 w 4531948"/>
                    <a:gd name="connsiteY56" fmla="*/ 1085850 h 1730012"/>
                    <a:gd name="connsiteX57" fmla="*/ 2733675 w 4531948"/>
                    <a:gd name="connsiteY57" fmla="*/ 1133475 h 1730012"/>
                    <a:gd name="connsiteX58" fmla="*/ 2762250 w 4531948"/>
                    <a:gd name="connsiteY58" fmla="*/ 1152525 h 1730012"/>
                    <a:gd name="connsiteX59" fmla="*/ 2771775 w 4531948"/>
                    <a:gd name="connsiteY59" fmla="*/ 1181100 h 1730012"/>
                    <a:gd name="connsiteX60" fmla="*/ 2743200 w 4531948"/>
                    <a:gd name="connsiteY60" fmla="*/ 1285875 h 1730012"/>
                    <a:gd name="connsiteX61" fmla="*/ 2724150 w 4531948"/>
                    <a:gd name="connsiteY61" fmla="*/ 1314450 h 1730012"/>
                    <a:gd name="connsiteX62" fmla="*/ 2705100 w 4531948"/>
                    <a:gd name="connsiteY62" fmla="*/ 1381125 h 1730012"/>
                    <a:gd name="connsiteX63" fmla="*/ 2714625 w 4531948"/>
                    <a:gd name="connsiteY63" fmla="*/ 1514475 h 1730012"/>
                    <a:gd name="connsiteX64" fmla="*/ 2800350 w 4531948"/>
                    <a:gd name="connsiteY64" fmla="*/ 1600200 h 1730012"/>
                    <a:gd name="connsiteX65" fmla="*/ 2838450 w 4531948"/>
                    <a:gd name="connsiteY65" fmla="*/ 1628775 h 1730012"/>
                    <a:gd name="connsiteX66" fmla="*/ 2895600 w 4531948"/>
                    <a:gd name="connsiteY66" fmla="*/ 1638300 h 1730012"/>
                    <a:gd name="connsiteX67" fmla="*/ 2971800 w 4531948"/>
                    <a:gd name="connsiteY67" fmla="*/ 1657350 h 1730012"/>
                    <a:gd name="connsiteX68" fmla="*/ 3048000 w 4531948"/>
                    <a:gd name="connsiteY68" fmla="*/ 1676400 h 1730012"/>
                    <a:gd name="connsiteX69" fmla="*/ 3095625 w 4531948"/>
                    <a:gd name="connsiteY69" fmla="*/ 1666875 h 1730012"/>
                    <a:gd name="connsiteX70" fmla="*/ 3152775 w 4531948"/>
                    <a:gd name="connsiteY70" fmla="*/ 1609725 h 1730012"/>
                    <a:gd name="connsiteX71" fmla="*/ 3314700 w 4531948"/>
                    <a:gd name="connsiteY71" fmla="*/ 1581150 h 1730012"/>
                    <a:gd name="connsiteX72" fmla="*/ 3371850 w 4531948"/>
                    <a:gd name="connsiteY72" fmla="*/ 1543050 h 1730012"/>
                    <a:gd name="connsiteX73" fmla="*/ 3400425 w 4531948"/>
                    <a:gd name="connsiteY73" fmla="*/ 1524000 h 1730012"/>
                    <a:gd name="connsiteX74" fmla="*/ 3448050 w 4531948"/>
                    <a:gd name="connsiteY74" fmla="*/ 1514475 h 1730012"/>
                    <a:gd name="connsiteX75" fmla="*/ 3505200 w 4531948"/>
                    <a:gd name="connsiteY75" fmla="*/ 1495425 h 1730012"/>
                    <a:gd name="connsiteX76" fmla="*/ 3638550 w 4531948"/>
                    <a:gd name="connsiteY76" fmla="*/ 1504950 h 1730012"/>
                    <a:gd name="connsiteX77" fmla="*/ 3667125 w 4531948"/>
                    <a:gd name="connsiteY77" fmla="*/ 1524000 h 1730012"/>
                    <a:gd name="connsiteX78" fmla="*/ 3686175 w 4531948"/>
                    <a:gd name="connsiteY78" fmla="*/ 1552575 h 1730012"/>
                    <a:gd name="connsiteX79" fmla="*/ 3714750 w 4531948"/>
                    <a:gd name="connsiteY79" fmla="*/ 1609725 h 1730012"/>
                    <a:gd name="connsiteX80" fmla="*/ 3743325 w 4531948"/>
                    <a:gd name="connsiteY80" fmla="*/ 1619250 h 1730012"/>
                    <a:gd name="connsiteX81" fmla="*/ 3876675 w 4531948"/>
                    <a:gd name="connsiteY81" fmla="*/ 1609725 h 1730012"/>
                    <a:gd name="connsiteX82" fmla="*/ 3933825 w 4531948"/>
                    <a:gd name="connsiteY82" fmla="*/ 1571625 h 1730012"/>
                    <a:gd name="connsiteX83" fmla="*/ 3990975 w 4531948"/>
                    <a:gd name="connsiteY83" fmla="*/ 1552575 h 1730012"/>
                    <a:gd name="connsiteX84" fmla="*/ 4048125 w 4531948"/>
                    <a:gd name="connsiteY84" fmla="*/ 1514475 h 1730012"/>
                    <a:gd name="connsiteX85" fmla="*/ 4105275 w 4531948"/>
                    <a:gd name="connsiteY85" fmla="*/ 1495425 h 1730012"/>
                    <a:gd name="connsiteX86" fmla="*/ 4133850 w 4531948"/>
                    <a:gd name="connsiteY86" fmla="*/ 1485900 h 1730012"/>
                    <a:gd name="connsiteX87" fmla="*/ 4200525 w 4531948"/>
                    <a:gd name="connsiteY87" fmla="*/ 1457325 h 1730012"/>
                    <a:gd name="connsiteX88" fmla="*/ 4257675 w 4531948"/>
                    <a:gd name="connsiteY88" fmla="*/ 1419225 h 1730012"/>
                    <a:gd name="connsiteX89" fmla="*/ 4314825 w 4531948"/>
                    <a:gd name="connsiteY89" fmla="*/ 1390650 h 1730012"/>
                    <a:gd name="connsiteX90" fmla="*/ 4352925 w 4531948"/>
                    <a:gd name="connsiteY90" fmla="*/ 1333500 h 1730012"/>
                    <a:gd name="connsiteX91" fmla="*/ 4381500 w 4531948"/>
                    <a:gd name="connsiteY91" fmla="*/ 1295400 h 1730012"/>
                    <a:gd name="connsiteX92" fmla="*/ 4419600 w 4531948"/>
                    <a:gd name="connsiteY92" fmla="*/ 1228725 h 1730012"/>
                    <a:gd name="connsiteX93" fmla="*/ 4448175 w 4531948"/>
                    <a:gd name="connsiteY93" fmla="*/ 1209675 h 1730012"/>
                    <a:gd name="connsiteX94" fmla="*/ 4476750 w 4531948"/>
                    <a:gd name="connsiteY94" fmla="*/ 1152525 h 1730012"/>
                    <a:gd name="connsiteX95" fmla="*/ 4495800 w 4531948"/>
                    <a:gd name="connsiteY95" fmla="*/ 1123950 h 1730012"/>
                    <a:gd name="connsiteX96" fmla="*/ 4514850 w 4531948"/>
                    <a:gd name="connsiteY96" fmla="*/ 1057275 h 1730012"/>
                    <a:gd name="connsiteX97" fmla="*/ 4524375 w 4531948"/>
                    <a:gd name="connsiteY97" fmla="*/ 1028700 h 1730012"/>
                    <a:gd name="connsiteX98" fmla="*/ 4514850 w 4531948"/>
                    <a:gd name="connsiteY98" fmla="*/ 866775 h 1730012"/>
                    <a:gd name="connsiteX99" fmla="*/ 4457700 w 4531948"/>
                    <a:gd name="connsiteY99" fmla="*/ 828675 h 1730012"/>
                    <a:gd name="connsiteX100" fmla="*/ 4429125 w 4531948"/>
                    <a:gd name="connsiteY100" fmla="*/ 809625 h 1730012"/>
                    <a:gd name="connsiteX101" fmla="*/ 4400550 w 4531948"/>
                    <a:gd name="connsiteY101" fmla="*/ 790575 h 1730012"/>
                    <a:gd name="connsiteX102" fmla="*/ 4381500 w 4531948"/>
                    <a:gd name="connsiteY102" fmla="*/ 762000 h 1730012"/>
                    <a:gd name="connsiteX103" fmla="*/ 4352925 w 4531948"/>
                    <a:gd name="connsiteY103" fmla="*/ 714375 h 1730012"/>
                    <a:gd name="connsiteX104" fmla="*/ 4324350 w 4531948"/>
                    <a:gd name="connsiteY104" fmla="*/ 685800 h 1730012"/>
                    <a:gd name="connsiteX105" fmla="*/ 4276725 w 4531948"/>
                    <a:gd name="connsiteY105" fmla="*/ 619125 h 1730012"/>
                    <a:gd name="connsiteX106" fmla="*/ 4229100 w 4531948"/>
                    <a:gd name="connsiteY106" fmla="*/ 552450 h 1730012"/>
                    <a:gd name="connsiteX107" fmla="*/ 4191000 w 4531948"/>
                    <a:gd name="connsiteY107" fmla="*/ 457200 h 1730012"/>
                    <a:gd name="connsiteX108" fmla="*/ 4171950 w 4531948"/>
                    <a:gd name="connsiteY108" fmla="*/ 428625 h 1730012"/>
                    <a:gd name="connsiteX109" fmla="*/ 4143375 w 4531948"/>
                    <a:gd name="connsiteY109" fmla="*/ 371475 h 1730012"/>
                    <a:gd name="connsiteX110" fmla="*/ 4133850 w 4531948"/>
                    <a:gd name="connsiteY110" fmla="*/ 333375 h 1730012"/>
                    <a:gd name="connsiteX111" fmla="*/ 4124325 w 4531948"/>
                    <a:gd name="connsiteY111" fmla="*/ 285750 h 1730012"/>
                    <a:gd name="connsiteX112" fmla="*/ 4105275 w 4531948"/>
                    <a:gd name="connsiteY112" fmla="*/ 257175 h 1730012"/>
                    <a:gd name="connsiteX113" fmla="*/ 4095750 w 4531948"/>
                    <a:gd name="connsiteY113" fmla="*/ 228600 h 1730012"/>
                    <a:gd name="connsiteX114" fmla="*/ 4086225 w 4531948"/>
                    <a:gd name="connsiteY114" fmla="*/ 180975 h 1730012"/>
                    <a:gd name="connsiteX115" fmla="*/ 4076700 w 4531948"/>
                    <a:gd name="connsiteY115" fmla="*/ 123825 h 1730012"/>
                    <a:gd name="connsiteX116" fmla="*/ 4057650 w 4531948"/>
                    <a:gd name="connsiteY116"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190625 w 4531948"/>
                    <a:gd name="connsiteY37" fmla="*/ 1219200 h 1730012"/>
                    <a:gd name="connsiteX38" fmla="*/ 1276350 w 4531948"/>
                    <a:gd name="connsiteY38" fmla="*/ 1171575 h 1730012"/>
                    <a:gd name="connsiteX39" fmla="*/ 1295400 w 4531948"/>
                    <a:gd name="connsiteY39" fmla="*/ 1143000 h 1730012"/>
                    <a:gd name="connsiteX40" fmla="*/ 1333500 w 4531948"/>
                    <a:gd name="connsiteY40" fmla="*/ 1104900 h 1730012"/>
                    <a:gd name="connsiteX41" fmla="*/ 1352550 w 4531948"/>
                    <a:gd name="connsiteY41" fmla="*/ 1047750 h 1730012"/>
                    <a:gd name="connsiteX42" fmla="*/ 1371600 w 4531948"/>
                    <a:gd name="connsiteY42" fmla="*/ 1019175 h 1730012"/>
                    <a:gd name="connsiteX43" fmla="*/ 1409700 w 4531948"/>
                    <a:gd name="connsiteY43" fmla="*/ 962025 h 1730012"/>
                    <a:gd name="connsiteX44" fmla="*/ 1438275 w 4531948"/>
                    <a:gd name="connsiteY44" fmla="*/ 952500 h 1730012"/>
                    <a:gd name="connsiteX45" fmla="*/ 1466850 w 4531948"/>
                    <a:gd name="connsiteY45" fmla="*/ 923925 h 1730012"/>
                    <a:gd name="connsiteX46" fmla="*/ 1800225 w 4531948"/>
                    <a:gd name="connsiteY46" fmla="*/ 895350 h 1730012"/>
                    <a:gd name="connsiteX47" fmla="*/ 1885950 w 4531948"/>
                    <a:gd name="connsiteY47" fmla="*/ 914400 h 1730012"/>
                    <a:gd name="connsiteX48" fmla="*/ 1914525 w 4531948"/>
                    <a:gd name="connsiteY48" fmla="*/ 933450 h 1730012"/>
                    <a:gd name="connsiteX49" fmla="*/ 1943100 w 4531948"/>
                    <a:gd name="connsiteY49" fmla="*/ 1162050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276350 w 4531948"/>
                    <a:gd name="connsiteY37" fmla="*/ 1171575 h 1730012"/>
                    <a:gd name="connsiteX38" fmla="*/ 1295400 w 4531948"/>
                    <a:gd name="connsiteY38" fmla="*/ 1143000 h 1730012"/>
                    <a:gd name="connsiteX39" fmla="*/ 1333500 w 4531948"/>
                    <a:gd name="connsiteY39" fmla="*/ 1104900 h 1730012"/>
                    <a:gd name="connsiteX40" fmla="*/ 1352550 w 4531948"/>
                    <a:gd name="connsiteY40" fmla="*/ 1047750 h 1730012"/>
                    <a:gd name="connsiteX41" fmla="*/ 1371600 w 4531948"/>
                    <a:gd name="connsiteY41" fmla="*/ 1019175 h 1730012"/>
                    <a:gd name="connsiteX42" fmla="*/ 1409700 w 4531948"/>
                    <a:gd name="connsiteY42" fmla="*/ 962025 h 1730012"/>
                    <a:gd name="connsiteX43" fmla="*/ 1438275 w 4531948"/>
                    <a:gd name="connsiteY43" fmla="*/ 952500 h 1730012"/>
                    <a:gd name="connsiteX44" fmla="*/ 1466850 w 4531948"/>
                    <a:gd name="connsiteY44" fmla="*/ 923925 h 1730012"/>
                    <a:gd name="connsiteX45" fmla="*/ 1800225 w 4531948"/>
                    <a:gd name="connsiteY45" fmla="*/ 895350 h 1730012"/>
                    <a:gd name="connsiteX46" fmla="*/ 1885950 w 4531948"/>
                    <a:gd name="connsiteY46" fmla="*/ 914400 h 1730012"/>
                    <a:gd name="connsiteX47" fmla="*/ 1914525 w 4531948"/>
                    <a:gd name="connsiteY47" fmla="*/ 933450 h 1730012"/>
                    <a:gd name="connsiteX48" fmla="*/ 1943100 w 4531948"/>
                    <a:gd name="connsiteY48" fmla="*/ 1162050 h 1730012"/>
                    <a:gd name="connsiteX49" fmla="*/ 1952625 w 4531948"/>
                    <a:gd name="connsiteY49" fmla="*/ 1190625 h 1730012"/>
                    <a:gd name="connsiteX50" fmla="*/ 2066925 w 4531948"/>
                    <a:gd name="connsiteY50" fmla="*/ 1219200 h 1730012"/>
                    <a:gd name="connsiteX51" fmla="*/ 2114550 w 4531948"/>
                    <a:gd name="connsiteY51" fmla="*/ 1238250 h 1730012"/>
                    <a:gd name="connsiteX52" fmla="*/ 2466975 w 4531948"/>
                    <a:gd name="connsiteY52" fmla="*/ 1219200 h 1730012"/>
                    <a:gd name="connsiteX53" fmla="*/ 2505075 w 4531948"/>
                    <a:gd name="connsiteY53" fmla="*/ 1162050 h 1730012"/>
                    <a:gd name="connsiteX54" fmla="*/ 2562225 w 4531948"/>
                    <a:gd name="connsiteY54" fmla="*/ 1133475 h 1730012"/>
                    <a:gd name="connsiteX55" fmla="*/ 2590800 w 4531948"/>
                    <a:gd name="connsiteY55" fmla="*/ 1114425 h 1730012"/>
                    <a:gd name="connsiteX56" fmla="*/ 2686050 w 4531948"/>
                    <a:gd name="connsiteY56" fmla="*/ 1085850 h 1730012"/>
                    <a:gd name="connsiteX57" fmla="*/ 2733675 w 4531948"/>
                    <a:gd name="connsiteY57" fmla="*/ 1133475 h 1730012"/>
                    <a:gd name="connsiteX58" fmla="*/ 2762250 w 4531948"/>
                    <a:gd name="connsiteY58" fmla="*/ 1152525 h 1730012"/>
                    <a:gd name="connsiteX59" fmla="*/ 2771775 w 4531948"/>
                    <a:gd name="connsiteY59" fmla="*/ 1181100 h 1730012"/>
                    <a:gd name="connsiteX60" fmla="*/ 2743200 w 4531948"/>
                    <a:gd name="connsiteY60" fmla="*/ 1285875 h 1730012"/>
                    <a:gd name="connsiteX61" fmla="*/ 2724150 w 4531948"/>
                    <a:gd name="connsiteY61" fmla="*/ 1314450 h 1730012"/>
                    <a:gd name="connsiteX62" fmla="*/ 2705100 w 4531948"/>
                    <a:gd name="connsiteY62" fmla="*/ 1381125 h 1730012"/>
                    <a:gd name="connsiteX63" fmla="*/ 2714625 w 4531948"/>
                    <a:gd name="connsiteY63" fmla="*/ 1514475 h 1730012"/>
                    <a:gd name="connsiteX64" fmla="*/ 2800350 w 4531948"/>
                    <a:gd name="connsiteY64" fmla="*/ 1600200 h 1730012"/>
                    <a:gd name="connsiteX65" fmla="*/ 2838450 w 4531948"/>
                    <a:gd name="connsiteY65" fmla="*/ 1628775 h 1730012"/>
                    <a:gd name="connsiteX66" fmla="*/ 2895600 w 4531948"/>
                    <a:gd name="connsiteY66" fmla="*/ 1638300 h 1730012"/>
                    <a:gd name="connsiteX67" fmla="*/ 2971800 w 4531948"/>
                    <a:gd name="connsiteY67" fmla="*/ 1657350 h 1730012"/>
                    <a:gd name="connsiteX68" fmla="*/ 3048000 w 4531948"/>
                    <a:gd name="connsiteY68" fmla="*/ 1676400 h 1730012"/>
                    <a:gd name="connsiteX69" fmla="*/ 3095625 w 4531948"/>
                    <a:gd name="connsiteY69" fmla="*/ 1666875 h 1730012"/>
                    <a:gd name="connsiteX70" fmla="*/ 3152775 w 4531948"/>
                    <a:gd name="connsiteY70" fmla="*/ 1609725 h 1730012"/>
                    <a:gd name="connsiteX71" fmla="*/ 3314700 w 4531948"/>
                    <a:gd name="connsiteY71" fmla="*/ 1581150 h 1730012"/>
                    <a:gd name="connsiteX72" fmla="*/ 3371850 w 4531948"/>
                    <a:gd name="connsiteY72" fmla="*/ 1543050 h 1730012"/>
                    <a:gd name="connsiteX73" fmla="*/ 3400425 w 4531948"/>
                    <a:gd name="connsiteY73" fmla="*/ 1524000 h 1730012"/>
                    <a:gd name="connsiteX74" fmla="*/ 3448050 w 4531948"/>
                    <a:gd name="connsiteY74" fmla="*/ 1514475 h 1730012"/>
                    <a:gd name="connsiteX75" fmla="*/ 3505200 w 4531948"/>
                    <a:gd name="connsiteY75" fmla="*/ 1495425 h 1730012"/>
                    <a:gd name="connsiteX76" fmla="*/ 3638550 w 4531948"/>
                    <a:gd name="connsiteY76" fmla="*/ 1504950 h 1730012"/>
                    <a:gd name="connsiteX77" fmla="*/ 3667125 w 4531948"/>
                    <a:gd name="connsiteY77" fmla="*/ 1524000 h 1730012"/>
                    <a:gd name="connsiteX78" fmla="*/ 3686175 w 4531948"/>
                    <a:gd name="connsiteY78" fmla="*/ 1552575 h 1730012"/>
                    <a:gd name="connsiteX79" fmla="*/ 3714750 w 4531948"/>
                    <a:gd name="connsiteY79" fmla="*/ 1609725 h 1730012"/>
                    <a:gd name="connsiteX80" fmla="*/ 3743325 w 4531948"/>
                    <a:gd name="connsiteY80" fmla="*/ 1619250 h 1730012"/>
                    <a:gd name="connsiteX81" fmla="*/ 3876675 w 4531948"/>
                    <a:gd name="connsiteY81" fmla="*/ 1609725 h 1730012"/>
                    <a:gd name="connsiteX82" fmla="*/ 3933825 w 4531948"/>
                    <a:gd name="connsiteY82" fmla="*/ 1571625 h 1730012"/>
                    <a:gd name="connsiteX83" fmla="*/ 3990975 w 4531948"/>
                    <a:gd name="connsiteY83" fmla="*/ 1552575 h 1730012"/>
                    <a:gd name="connsiteX84" fmla="*/ 4048125 w 4531948"/>
                    <a:gd name="connsiteY84" fmla="*/ 1514475 h 1730012"/>
                    <a:gd name="connsiteX85" fmla="*/ 4105275 w 4531948"/>
                    <a:gd name="connsiteY85" fmla="*/ 1495425 h 1730012"/>
                    <a:gd name="connsiteX86" fmla="*/ 4133850 w 4531948"/>
                    <a:gd name="connsiteY86" fmla="*/ 1485900 h 1730012"/>
                    <a:gd name="connsiteX87" fmla="*/ 4200525 w 4531948"/>
                    <a:gd name="connsiteY87" fmla="*/ 1457325 h 1730012"/>
                    <a:gd name="connsiteX88" fmla="*/ 4257675 w 4531948"/>
                    <a:gd name="connsiteY88" fmla="*/ 1419225 h 1730012"/>
                    <a:gd name="connsiteX89" fmla="*/ 4314825 w 4531948"/>
                    <a:gd name="connsiteY89" fmla="*/ 1390650 h 1730012"/>
                    <a:gd name="connsiteX90" fmla="*/ 4352925 w 4531948"/>
                    <a:gd name="connsiteY90" fmla="*/ 1333500 h 1730012"/>
                    <a:gd name="connsiteX91" fmla="*/ 4381500 w 4531948"/>
                    <a:gd name="connsiteY91" fmla="*/ 1295400 h 1730012"/>
                    <a:gd name="connsiteX92" fmla="*/ 4419600 w 4531948"/>
                    <a:gd name="connsiteY92" fmla="*/ 1228725 h 1730012"/>
                    <a:gd name="connsiteX93" fmla="*/ 4448175 w 4531948"/>
                    <a:gd name="connsiteY93" fmla="*/ 1209675 h 1730012"/>
                    <a:gd name="connsiteX94" fmla="*/ 4476750 w 4531948"/>
                    <a:gd name="connsiteY94" fmla="*/ 1152525 h 1730012"/>
                    <a:gd name="connsiteX95" fmla="*/ 4495800 w 4531948"/>
                    <a:gd name="connsiteY95" fmla="*/ 1123950 h 1730012"/>
                    <a:gd name="connsiteX96" fmla="*/ 4514850 w 4531948"/>
                    <a:gd name="connsiteY96" fmla="*/ 1057275 h 1730012"/>
                    <a:gd name="connsiteX97" fmla="*/ 4524375 w 4531948"/>
                    <a:gd name="connsiteY97" fmla="*/ 1028700 h 1730012"/>
                    <a:gd name="connsiteX98" fmla="*/ 4514850 w 4531948"/>
                    <a:gd name="connsiteY98" fmla="*/ 866775 h 1730012"/>
                    <a:gd name="connsiteX99" fmla="*/ 4457700 w 4531948"/>
                    <a:gd name="connsiteY99" fmla="*/ 828675 h 1730012"/>
                    <a:gd name="connsiteX100" fmla="*/ 4429125 w 4531948"/>
                    <a:gd name="connsiteY100" fmla="*/ 809625 h 1730012"/>
                    <a:gd name="connsiteX101" fmla="*/ 4400550 w 4531948"/>
                    <a:gd name="connsiteY101" fmla="*/ 790575 h 1730012"/>
                    <a:gd name="connsiteX102" fmla="*/ 4381500 w 4531948"/>
                    <a:gd name="connsiteY102" fmla="*/ 762000 h 1730012"/>
                    <a:gd name="connsiteX103" fmla="*/ 4352925 w 4531948"/>
                    <a:gd name="connsiteY103" fmla="*/ 714375 h 1730012"/>
                    <a:gd name="connsiteX104" fmla="*/ 4324350 w 4531948"/>
                    <a:gd name="connsiteY104" fmla="*/ 685800 h 1730012"/>
                    <a:gd name="connsiteX105" fmla="*/ 4276725 w 4531948"/>
                    <a:gd name="connsiteY105" fmla="*/ 619125 h 1730012"/>
                    <a:gd name="connsiteX106" fmla="*/ 4229100 w 4531948"/>
                    <a:gd name="connsiteY106" fmla="*/ 552450 h 1730012"/>
                    <a:gd name="connsiteX107" fmla="*/ 4191000 w 4531948"/>
                    <a:gd name="connsiteY107" fmla="*/ 457200 h 1730012"/>
                    <a:gd name="connsiteX108" fmla="*/ 4171950 w 4531948"/>
                    <a:gd name="connsiteY108" fmla="*/ 428625 h 1730012"/>
                    <a:gd name="connsiteX109" fmla="*/ 4143375 w 4531948"/>
                    <a:gd name="connsiteY109" fmla="*/ 371475 h 1730012"/>
                    <a:gd name="connsiteX110" fmla="*/ 4133850 w 4531948"/>
                    <a:gd name="connsiteY110" fmla="*/ 333375 h 1730012"/>
                    <a:gd name="connsiteX111" fmla="*/ 4124325 w 4531948"/>
                    <a:gd name="connsiteY111" fmla="*/ 285750 h 1730012"/>
                    <a:gd name="connsiteX112" fmla="*/ 4105275 w 4531948"/>
                    <a:gd name="connsiteY112" fmla="*/ 257175 h 1730012"/>
                    <a:gd name="connsiteX113" fmla="*/ 4095750 w 4531948"/>
                    <a:gd name="connsiteY113" fmla="*/ 228600 h 1730012"/>
                    <a:gd name="connsiteX114" fmla="*/ 4086225 w 4531948"/>
                    <a:gd name="connsiteY114" fmla="*/ 180975 h 1730012"/>
                    <a:gd name="connsiteX115" fmla="*/ 4076700 w 4531948"/>
                    <a:gd name="connsiteY115" fmla="*/ 123825 h 1730012"/>
                    <a:gd name="connsiteX116" fmla="*/ 4057650 w 4531948"/>
                    <a:gd name="connsiteY116"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295400 w 4531948"/>
                    <a:gd name="connsiteY37" fmla="*/ 1143000 h 1730012"/>
                    <a:gd name="connsiteX38" fmla="*/ 1333500 w 4531948"/>
                    <a:gd name="connsiteY38" fmla="*/ 1104900 h 1730012"/>
                    <a:gd name="connsiteX39" fmla="*/ 1352550 w 4531948"/>
                    <a:gd name="connsiteY39" fmla="*/ 1047750 h 1730012"/>
                    <a:gd name="connsiteX40" fmla="*/ 1371600 w 4531948"/>
                    <a:gd name="connsiteY40" fmla="*/ 1019175 h 1730012"/>
                    <a:gd name="connsiteX41" fmla="*/ 1409700 w 4531948"/>
                    <a:gd name="connsiteY41" fmla="*/ 962025 h 1730012"/>
                    <a:gd name="connsiteX42" fmla="*/ 1438275 w 4531948"/>
                    <a:gd name="connsiteY42" fmla="*/ 952500 h 1730012"/>
                    <a:gd name="connsiteX43" fmla="*/ 1466850 w 4531948"/>
                    <a:gd name="connsiteY43" fmla="*/ 923925 h 1730012"/>
                    <a:gd name="connsiteX44" fmla="*/ 1800225 w 4531948"/>
                    <a:gd name="connsiteY44" fmla="*/ 895350 h 1730012"/>
                    <a:gd name="connsiteX45" fmla="*/ 1885950 w 4531948"/>
                    <a:gd name="connsiteY45" fmla="*/ 914400 h 1730012"/>
                    <a:gd name="connsiteX46" fmla="*/ 1914525 w 4531948"/>
                    <a:gd name="connsiteY46" fmla="*/ 933450 h 1730012"/>
                    <a:gd name="connsiteX47" fmla="*/ 1943100 w 4531948"/>
                    <a:gd name="connsiteY47" fmla="*/ 1162050 h 1730012"/>
                    <a:gd name="connsiteX48" fmla="*/ 1952625 w 4531948"/>
                    <a:gd name="connsiteY48" fmla="*/ 1190625 h 1730012"/>
                    <a:gd name="connsiteX49" fmla="*/ 2066925 w 4531948"/>
                    <a:gd name="connsiteY49" fmla="*/ 1219200 h 1730012"/>
                    <a:gd name="connsiteX50" fmla="*/ 2114550 w 4531948"/>
                    <a:gd name="connsiteY50" fmla="*/ 1238250 h 1730012"/>
                    <a:gd name="connsiteX51" fmla="*/ 2466975 w 4531948"/>
                    <a:gd name="connsiteY51" fmla="*/ 1219200 h 1730012"/>
                    <a:gd name="connsiteX52" fmla="*/ 2505075 w 4531948"/>
                    <a:gd name="connsiteY52" fmla="*/ 1162050 h 1730012"/>
                    <a:gd name="connsiteX53" fmla="*/ 2562225 w 4531948"/>
                    <a:gd name="connsiteY53" fmla="*/ 1133475 h 1730012"/>
                    <a:gd name="connsiteX54" fmla="*/ 2590800 w 4531948"/>
                    <a:gd name="connsiteY54" fmla="*/ 1114425 h 1730012"/>
                    <a:gd name="connsiteX55" fmla="*/ 2686050 w 4531948"/>
                    <a:gd name="connsiteY55" fmla="*/ 1085850 h 1730012"/>
                    <a:gd name="connsiteX56" fmla="*/ 2733675 w 4531948"/>
                    <a:gd name="connsiteY56" fmla="*/ 1133475 h 1730012"/>
                    <a:gd name="connsiteX57" fmla="*/ 2762250 w 4531948"/>
                    <a:gd name="connsiteY57" fmla="*/ 1152525 h 1730012"/>
                    <a:gd name="connsiteX58" fmla="*/ 2771775 w 4531948"/>
                    <a:gd name="connsiteY58" fmla="*/ 1181100 h 1730012"/>
                    <a:gd name="connsiteX59" fmla="*/ 2743200 w 4531948"/>
                    <a:gd name="connsiteY59" fmla="*/ 1285875 h 1730012"/>
                    <a:gd name="connsiteX60" fmla="*/ 2724150 w 4531948"/>
                    <a:gd name="connsiteY60" fmla="*/ 1314450 h 1730012"/>
                    <a:gd name="connsiteX61" fmla="*/ 2705100 w 4531948"/>
                    <a:gd name="connsiteY61" fmla="*/ 1381125 h 1730012"/>
                    <a:gd name="connsiteX62" fmla="*/ 2714625 w 4531948"/>
                    <a:gd name="connsiteY62" fmla="*/ 1514475 h 1730012"/>
                    <a:gd name="connsiteX63" fmla="*/ 2800350 w 4531948"/>
                    <a:gd name="connsiteY63" fmla="*/ 1600200 h 1730012"/>
                    <a:gd name="connsiteX64" fmla="*/ 2838450 w 4531948"/>
                    <a:gd name="connsiteY64" fmla="*/ 1628775 h 1730012"/>
                    <a:gd name="connsiteX65" fmla="*/ 2895600 w 4531948"/>
                    <a:gd name="connsiteY65" fmla="*/ 1638300 h 1730012"/>
                    <a:gd name="connsiteX66" fmla="*/ 2971800 w 4531948"/>
                    <a:gd name="connsiteY66" fmla="*/ 1657350 h 1730012"/>
                    <a:gd name="connsiteX67" fmla="*/ 3048000 w 4531948"/>
                    <a:gd name="connsiteY67" fmla="*/ 1676400 h 1730012"/>
                    <a:gd name="connsiteX68" fmla="*/ 3095625 w 4531948"/>
                    <a:gd name="connsiteY68" fmla="*/ 1666875 h 1730012"/>
                    <a:gd name="connsiteX69" fmla="*/ 3152775 w 4531948"/>
                    <a:gd name="connsiteY69" fmla="*/ 1609725 h 1730012"/>
                    <a:gd name="connsiteX70" fmla="*/ 3314700 w 4531948"/>
                    <a:gd name="connsiteY70" fmla="*/ 1581150 h 1730012"/>
                    <a:gd name="connsiteX71" fmla="*/ 3371850 w 4531948"/>
                    <a:gd name="connsiteY71" fmla="*/ 1543050 h 1730012"/>
                    <a:gd name="connsiteX72" fmla="*/ 3400425 w 4531948"/>
                    <a:gd name="connsiteY72" fmla="*/ 1524000 h 1730012"/>
                    <a:gd name="connsiteX73" fmla="*/ 3448050 w 4531948"/>
                    <a:gd name="connsiteY73" fmla="*/ 1514475 h 1730012"/>
                    <a:gd name="connsiteX74" fmla="*/ 3505200 w 4531948"/>
                    <a:gd name="connsiteY74" fmla="*/ 1495425 h 1730012"/>
                    <a:gd name="connsiteX75" fmla="*/ 3638550 w 4531948"/>
                    <a:gd name="connsiteY75" fmla="*/ 1504950 h 1730012"/>
                    <a:gd name="connsiteX76" fmla="*/ 3667125 w 4531948"/>
                    <a:gd name="connsiteY76" fmla="*/ 1524000 h 1730012"/>
                    <a:gd name="connsiteX77" fmla="*/ 3686175 w 4531948"/>
                    <a:gd name="connsiteY77" fmla="*/ 1552575 h 1730012"/>
                    <a:gd name="connsiteX78" fmla="*/ 3714750 w 4531948"/>
                    <a:gd name="connsiteY78" fmla="*/ 1609725 h 1730012"/>
                    <a:gd name="connsiteX79" fmla="*/ 3743325 w 4531948"/>
                    <a:gd name="connsiteY79" fmla="*/ 1619250 h 1730012"/>
                    <a:gd name="connsiteX80" fmla="*/ 3876675 w 4531948"/>
                    <a:gd name="connsiteY80" fmla="*/ 1609725 h 1730012"/>
                    <a:gd name="connsiteX81" fmla="*/ 3933825 w 4531948"/>
                    <a:gd name="connsiteY81" fmla="*/ 1571625 h 1730012"/>
                    <a:gd name="connsiteX82" fmla="*/ 3990975 w 4531948"/>
                    <a:gd name="connsiteY82" fmla="*/ 1552575 h 1730012"/>
                    <a:gd name="connsiteX83" fmla="*/ 4048125 w 4531948"/>
                    <a:gd name="connsiteY83" fmla="*/ 1514475 h 1730012"/>
                    <a:gd name="connsiteX84" fmla="*/ 4105275 w 4531948"/>
                    <a:gd name="connsiteY84" fmla="*/ 1495425 h 1730012"/>
                    <a:gd name="connsiteX85" fmla="*/ 4133850 w 4531948"/>
                    <a:gd name="connsiteY85" fmla="*/ 1485900 h 1730012"/>
                    <a:gd name="connsiteX86" fmla="*/ 4200525 w 4531948"/>
                    <a:gd name="connsiteY86" fmla="*/ 1457325 h 1730012"/>
                    <a:gd name="connsiteX87" fmla="*/ 4257675 w 4531948"/>
                    <a:gd name="connsiteY87" fmla="*/ 1419225 h 1730012"/>
                    <a:gd name="connsiteX88" fmla="*/ 4314825 w 4531948"/>
                    <a:gd name="connsiteY88" fmla="*/ 1390650 h 1730012"/>
                    <a:gd name="connsiteX89" fmla="*/ 4352925 w 4531948"/>
                    <a:gd name="connsiteY89" fmla="*/ 1333500 h 1730012"/>
                    <a:gd name="connsiteX90" fmla="*/ 4381500 w 4531948"/>
                    <a:gd name="connsiteY90" fmla="*/ 1295400 h 1730012"/>
                    <a:gd name="connsiteX91" fmla="*/ 4419600 w 4531948"/>
                    <a:gd name="connsiteY91" fmla="*/ 1228725 h 1730012"/>
                    <a:gd name="connsiteX92" fmla="*/ 4448175 w 4531948"/>
                    <a:gd name="connsiteY92" fmla="*/ 1209675 h 1730012"/>
                    <a:gd name="connsiteX93" fmla="*/ 4476750 w 4531948"/>
                    <a:gd name="connsiteY93" fmla="*/ 1152525 h 1730012"/>
                    <a:gd name="connsiteX94" fmla="*/ 4495800 w 4531948"/>
                    <a:gd name="connsiteY94" fmla="*/ 1123950 h 1730012"/>
                    <a:gd name="connsiteX95" fmla="*/ 4514850 w 4531948"/>
                    <a:gd name="connsiteY95" fmla="*/ 1057275 h 1730012"/>
                    <a:gd name="connsiteX96" fmla="*/ 4524375 w 4531948"/>
                    <a:gd name="connsiteY96" fmla="*/ 1028700 h 1730012"/>
                    <a:gd name="connsiteX97" fmla="*/ 4514850 w 4531948"/>
                    <a:gd name="connsiteY97" fmla="*/ 866775 h 1730012"/>
                    <a:gd name="connsiteX98" fmla="*/ 4457700 w 4531948"/>
                    <a:gd name="connsiteY98" fmla="*/ 828675 h 1730012"/>
                    <a:gd name="connsiteX99" fmla="*/ 4429125 w 4531948"/>
                    <a:gd name="connsiteY99" fmla="*/ 809625 h 1730012"/>
                    <a:gd name="connsiteX100" fmla="*/ 4400550 w 4531948"/>
                    <a:gd name="connsiteY100" fmla="*/ 790575 h 1730012"/>
                    <a:gd name="connsiteX101" fmla="*/ 4381500 w 4531948"/>
                    <a:gd name="connsiteY101" fmla="*/ 762000 h 1730012"/>
                    <a:gd name="connsiteX102" fmla="*/ 4352925 w 4531948"/>
                    <a:gd name="connsiteY102" fmla="*/ 714375 h 1730012"/>
                    <a:gd name="connsiteX103" fmla="*/ 4324350 w 4531948"/>
                    <a:gd name="connsiteY103" fmla="*/ 685800 h 1730012"/>
                    <a:gd name="connsiteX104" fmla="*/ 4276725 w 4531948"/>
                    <a:gd name="connsiteY104" fmla="*/ 619125 h 1730012"/>
                    <a:gd name="connsiteX105" fmla="*/ 4229100 w 4531948"/>
                    <a:gd name="connsiteY105" fmla="*/ 552450 h 1730012"/>
                    <a:gd name="connsiteX106" fmla="*/ 4191000 w 4531948"/>
                    <a:gd name="connsiteY106" fmla="*/ 457200 h 1730012"/>
                    <a:gd name="connsiteX107" fmla="*/ 4171950 w 4531948"/>
                    <a:gd name="connsiteY107" fmla="*/ 428625 h 1730012"/>
                    <a:gd name="connsiteX108" fmla="*/ 4143375 w 4531948"/>
                    <a:gd name="connsiteY108" fmla="*/ 371475 h 1730012"/>
                    <a:gd name="connsiteX109" fmla="*/ 4133850 w 4531948"/>
                    <a:gd name="connsiteY109" fmla="*/ 333375 h 1730012"/>
                    <a:gd name="connsiteX110" fmla="*/ 4124325 w 4531948"/>
                    <a:gd name="connsiteY110" fmla="*/ 285750 h 1730012"/>
                    <a:gd name="connsiteX111" fmla="*/ 4105275 w 4531948"/>
                    <a:gd name="connsiteY111" fmla="*/ 257175 h 1730012"/>
                    <a:gd name="connsiteX112" fmla="*/ 4095750 w 4531948"/>
                    <a:gd name="connsiteY112" fmla="*/ 228600 h 1730012"/>
                    <a:gd name="connsiteX113" fmla="*/ 4086225 w 4531948"/>
                    <a:gd name="connsiteY113" fmla="*/ 180975 h 1730012"/>
                    <a:gd name="connsiteX114" fmla="*/ 4076700 w 4531948"/>
                    <a:gd name="connsiteY114" fmla="*/ 123825 h 1730012"/>
                    <a:gd name="connsiteX115" fmla="*/ 4057650 w 4531948"/>
                    <a:gd name="connsiteY115"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40706 w 4531948"/>
                    <a:gd name="connsiteY37" fmla="*/ 1194691 h 1730012"/>
                    <a:gd name="connsiteX38" fmla="*/ 1333500 w 4531948"/>
                    <a:gd name="connsiteY38" fmla="*/ 1104900 h 1730012"/>
                    <a:gd name="connsiteX39" fmla="*/ 1352550 w 4531948"/>
                    <a:gd name="connsiteY39" fmla="*/ 1047750 h 1730012"/>
                    <a:gd name="connsiteX40" fmla="*/ 1371600 w 4531948"/>
                    <a:gd name="connsiteY40" fmla="*/ 1019175 h 1730012"/>
                    <a:gd name="connsiteX41" fmla="*/ 1409700 w 4531948"/>
                    <a:gd name="connsiteY41" fmla="*/ 962025 h 1730012"/>
                    <a:gd name="connsiteX42" fmla="*/ 1438275 w 4531948"/>
                    <a:gd name="connsiteY42" fmla="*/ 952500 h 1730012"/>
                    <a:gd name="connsiteX43" fmla="*/ 1466850 w 4531948"/>
                    <a:gd name="connsiteY43" fmla="*/ 923925 h 1730012"/>
                    <a:gd name="connsiteX44" fmla="*/ 1800225 w 4531948"/>
                    <a:gd name="connsiteY44" fmla="*/ 895350 h 1730012"/>
                    <a:gd name="connsiteX45" fmla="*/ 1885950 w 4531948"/>
                    <a:gd name="connsiteY45" fmla="*/ 914400 h 1730012"/>
                    <a:gd name="connsiteX46" fmla="*/ 1914525 w 4531948"/>
                    <a:gd name="connsiteY46" fmla="*/ 933450 h 1730012"/>
                    <a:gd name="connsiteX47" fmla="*/ 1943100 w 4531948"/>
                    <a:gd name="connsiteY47" fmla="*/ 1162050 h 1730012"/>
                    <a:gd name="connsiteX48" fmla="*/ 1952625 w 4531948"/>
                    <a:gd name="connsiteY48" fmla="*/ 1190625 h 1730012"/>
                    <a:gd name="connsiteX49" fmla="*/ 2066925 w 4531948"/>
                    <a:gd name="connsiteY49" fmla="*/ 1219200 h 1730012"/>
                    <a:gd name="connsiteX50" fmla="*/ 2114550 w 4531948"/>
                    <a:gd name="connsiteY50" fmla="*/ 1238250 h 1730012"/>
                    <a:gd name="connsiteX51" fmla="*/ 2466975 w 4531948"/>
                    <a:gd name="connsiteY51" fmla="*/ 1219200 h 1730012"/>
                    <a:gd name="connsiteX52" fmla="*/ 2505075 w 4531948"/>
                    <a:gd name="connsiteY52" fmla="*/ 1162050 h 1730012"/>
                    <a:gd name="connsiteX53" fmla="*/ 2562225 w 4531948"/>
                    <a:gd name="connsiteY53" fmla="*/ 1133475 h 1730012"/>
                    <a:gd name="connsiteX54" fmla="*/ 2590800 w 4531948"/>
                    <a:gd name="connsiteY54" fmla="*/ 1114425 h 1730012"/>
                    <a:gd name="connsiteX55" fmla="*/ 2686050 w 4531948"/>
                    <a:gd name="connsiteY55" fmla="*/ 1085850 h 1730012"/>
                    <a:gd name="connsiteX56" fmla="*/ 2733675 w 4531948"/>
                    <a:gd name="connsiteY56" fmla="*/ 1133475 h 1730012"/>
                    <a:gd name="connsiteX57" fmla="*/ 2762250 w 4531948"/>
                    <a:gd name="connsiteY57" fmla="*/ 1152525 h 1730012"/>
                    <a:gd name="connsiteX58" fmla="*/ 2771775 w 4531948"/>
                    <a:gd name="connsiteY58" fmla="*/ 1181100 h 1730012"/>
                    <a:gd name="connsiteX59" fmla="*/ 2743200 w 4531948"/>
                    <a:gd name="connsiteY59" fmla="*/ 1285875 h 1730012"/>
                    <a:gd name="connsiteX60" fmla="*/ 2724150 w 4531948"/>
                    <a:gd name="connsiteY60" fmla="*/ 1314450 h 1730012"/>
                    <a:gd name="connsiteX61" fmla="*/ 2705100 w 4531948"/>
                    <a:gd name="connsiteY61" fmla="*/ 1381125 h 1730012"/>
                    <a:gd name="connsiteX62" fmla="*/ 2714625 w 4531948"/>
                    <a:gd name="connsiteY62" fmla="*/ 1514475 h 1730012"/>
                    <a:gd name="connsiteX63" fmla="*/ 2800350 w 4531948"/>
                    <a:gd name="connsiteY63" fmla="*/ 1600200 h 1730012"/>
                    <a:gd name="connsiteX64" fmla="*/ 2838450 w 4531948"/>
                    <a:gd name="connsiteY64" fmla="*/ 1628775 h 1730012"/>
                    <a:gd name="connsiteX65" fmla="*/ 2895600 w 4531948"/>
                    <a:gd name="connsiteY65" fmla="*/ 1638300 h 1730012"/>
                    <a:gd name="connsiteX66" fmla="*/ 2971800 w 4531948"/>
                    <a:gd name="connsiteY66" fmla="*/ 1657350 h 1730012"/>
                    <a:gd name="connsiteX67" fmla="*/ 3048000 w 4531948"/>
                    <a:gd name="connsiteY67" fmla="*/ 1676400 h 1730012"/>
                    <a:gd name="connsiteX68" fmla="*/ 3095625 w 4531948"/>
                    <a:gd name="connsiteY68" fmla="*/ 1666875 h 1730012"/>
                    <a:gd name="connsiteX69" fmla="*/ 3152775 w 4531948"/>
                    <a:gd name="connsiteY69" fmla="*/ 1609725 h 1730012"/>
                    <a:gd name="connsiteX70" fmla="*/ 3314700 w 4531948"/>
                    <a:gd name="connsiteY70" fmla="*/ 1581150 h 1730012"/>
                    <a:gd name="connsiteX71" fmla="*/ 3371850 w 4531948"/>
                    <a:gd name="connsiteY71" fmla="*/ 1543050 h 1730012"/>
                    <a:gd name="connsiteX72" fmla="*/ 3400425 w 4531948"/>
                    <a:gd name="connsiteY72" fmla="*/ 1524000 h 1730012"/>
                    <a:gd name="connsiteX73" fmla="*/ 3448050 w 4531948"/>
                    <a:gd name="connsiteY73" fmla="*/ 1514475 h 1730012"/>
                    <a:gd name="connsiteX74" fmla="*/ 3505200 w 4531948"/>
                    <a:gd name="connsiteY74" fmla="*/ 1495425 h 1730012"/>
                    <a:gd name="connsiteX75" fmla="*/ 3638550 w 4531948"/>
                    <a:gd name="connsiteY75" fmla="*/ 1504950 h 1730012"/>
                    <a:gd name="connsiteX76" fmla="*/ 3667125 w 4531948"/>
                    <a:gd name="connsiteY76" fmla="*/ 1524000 h 1730012"/>
                    <a:gd name="connsiteX77" fmla="*/ 3686175 w 4531948"/>
                    <a:gd name="connsiteY77" fmla="*/ 1552575 h 1730012"/>
                    <a:gd name="connsiteX78" fmla="*/ 3714750 w 4531948"/>
                    <a:gd name="connsiteY78" fmla="*/ 1609725 h 1730012"/>
                    <a:gd name="connsiteX79" fmla="*/ 3743325 w 4531948"/>
                    <a:gd name="connsiteY79" fmla="*/ 1619250 h 1730012"/>
                    <a:gd name="connsiteX80" fmla="*/ 3876675 w 4531948"/>
                    <a:gd name="connsiteY80" fmla="*/ 1609725 h 1730012"/>
                    <a:gd name="connsiteX81" fmla="*/ 3933825 w 4531948"/>
                    <a:gd name="connsiteY81" fmla="*/ 1571625 h 1730012"/>
                    <a:gd name="connsiteX82" fmla="*/ 3990975 w 4531948"/>
                    <a:gd name="connsiteY82" fmla="*/ 1552575 h 1730012"/>
                    <a:gd name="connsiteX83" fmla="*/ 4048125 w 4531948"/>
                    <a:gd name="connsiteY83" fmla="*/ 1514475 h 1730012"/>
                    <a:gd name="connsiteX84" fmla="*/ 4105275 w 4531948"/>
                    <a:gd name="connsiteY84" fmla="*/ 1495425 h 1730012"/>
                    <a:gd name="connsiteX85" fmla="*/ 4133850 w 4531948"/>
                    <a:gd name="connsiteY85" fmla="*/ 1485900 h 1730012"/>
                    <a:gd name="connsiteX86" fmla="*/ 4200525 w 4531948"/>
                    <a:gd name="connsiteY86" fmla="*/ 1457325 h 1730012"/>
                    <a:gd name="connsiteX87" fmla="*/ 4257675 w 4531948"/>
                    <a:gd name="connsiteY87" fmla="*/ 1419225 h 1730012"/>
                    <a:gd name="connsiteX88" fmla="*/ 4314825 w 4531948"/>
                    <a:gd name="connsiteY88" fmla="*/ 1390650 h 1730012"/>
                    <a:gd name="connsiteX89" fmla="*/ 4352925 w 4531948"/>
                    <a:gd name="connsiteY89" fmla="*/ 1333500 h 1730012"/>
                    <a:gd name="connsiteX90" fmla="*/ 4381500 w 4531948"/>
                    <a:gd name="connsiteY90" fmla="*/ 1295400 h 1730012"/>
                    <a:gd name="connsiteX91" fmla="*/ 4419600 w 4531948"/>
                    <a:gd name="connsiteY91" fmla="*/ 1228725 h 1730012"/>
                    <a:gd name="connsiteX92" fmla="*/ 4448175 w 4531948"/>
                    <a:gd name="connsiteY92" fmla="*/ 1209675 h 1730012"/>
                    <a:gd name="connsiteX93" fmla="*/ 4476750 w 4531948"/>
                    <a:gd name="connsiteY93" fmla="*/ 1152525 h 1730012"/>
                    <a:gd name="connsiteX94" fmla="*/ 4495800 w 4531948"/>
                    <a:gd name="connsiteY94" fmla="*/ 1123950 h 1730012"/>
                    <a:gd name="connsiteX95" fmla="*/ 4514850 w 4531948"/>
                    <a:gd name="connsiteY95" fmla="*/ 1057275 h 1730012"/>
                    <a:gd name="connsiteX96" fmla="*/ 4524375 w 4531948"/>
                    <a:gd name="connsiteY96" fmla="*/ 1028700 h 1730012"/>
                    <a:gd name="connsiteX97" fmla="*/ 4514850 w 4531948"/>
                    <a:gd name="connsiteY97" fmla="*/ 866775 h 1730012"/>
                    <a:gd name="connsiteX98" fmla="*/ 4457700 w 4531948"/>
                    <a:gd name="connsiteY98" fmla="*/ 828675 h 1730012"/>
                    <a:gd name="connsiteX99" fmla="*/ 4429125 w 4531948"/>
                    <a:gd name="connsiteY99" fmla="*/ 809625 h 1730012"/>
                    <a:gd name="connsiteX100" fmla="*/ 4400550 w 4531948"/>
                    <a:gd name="connsiteY100" fmla="*/ 790575 h 1730012"/>
                    <a:gd name="connsiteX101" fmla="*/ 4381500 w 4531948"/>
                    <a:gd name="connsiteY101" fmla="*/ 762000 h 1730012"/>
                    <a:gd name="connsiteX102" fmla="*/ 4352925 w 4531948"/>
                    <a:gd name="connsiteY102" fmla="*/ 714375 h 1730012"/>
                    <a:gd name="connsiteX103" fmla="*/ 4324350 w 4531948"/>
                    <a:gd name="connsiteY103" fmla="*/ 685800 h 1730012"/>
                    <a:gd name="connsiteX104" fmla="*/ 4276725 w 4531948"/>
                    <a:gd name="connsiteY104" fmla="*/ 619125 h 1730012"/>
                    <a:gd name="connsiteX105" fmla="*/ 4229100 w 4531948"/>
                    <a:gd name="connsiteY105" fmla="*/ 552450 h 1730012"/>
                    <a:gd name="connsiteX106" fmla="*/ 4191000 w 4531948"/>
                    <a:gd name="connsiteY106" fmla="*/ 457200 h 1730012"/>
                    <a:gd name="connsiteX107" fmla="*/ 4171950 w 4531948"/>
                    <a:gd name="connsiteY107" fmla="*/ 428625 h 1730012"/>
                    <a:gd name="connsiteX108" fmla="*/ 4143375 w 4531948"/>
                    <a:gd name="connsiteY108" fmla="*/ 371475 h 1730012"/>
                    <a:gd name="connsiteX109" fmla="*/ 4133850 w 4531948"/>
                    <a:gd name="connsiteY109" fmla="*/ 333375 h 1730012"/>
                    <a:gd name="connsiteX110" fmla="*/ 4124325 w 4531948"/>
                    <a:gd name="connsiteY110" fmla="*/ 285750 h 1730012"/>
                    <a:gd name="connsiteX111" fmla="*/ 4105275 w 4531948"/>
                    <a:gd name="connsiteY111" fmla="*/ 257175 h 1730012"/>
                    <a:gd name="connsiteX112" fmla="*/ 4095750 w 4531948"/>
                    <a:gd name="connsiteY112" fmla="*/ 228600 h 1730012"/>
                    <a:gd name="connsiteX113" fmla="*/ 4086225 w 4531948"/>
                    <a:gd name="connsiteY113" fmla="*/ 180975 h 1730012"/>
                    <a:gd name="connsiteX114" fmla="*/ 4076700 w 4531948"/>
                    <a:gd name="connsiteY114" fmla="*/ 123825 h 1730012"/>
                    <a:gd name="connsiteX115" fmla="*/ 4057650 w 4531948"/>
                    <a:gd name="connsiteY115"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40706 w 4531948"/>
                    <a:gd name="connsiteY37" fmla="*/ 1194691 h 1730012"/>
                    <a:gd name="connsiteX38" fmla="*/ 1333500 w 4531948"/>
                    <a:gd name="connsiteY38" fmla="*/ 1104900 h 1730012"/>
                    <a:gd name="connsiteX39" fmla="*/ 1352550 w 4531948"/>
                    <a:gd name="connsiteY39" fmla="*/ 1047750 h 1730012"/>
                    <a:gd name="connsiteX40" fmla="*/ 1371600 w 4531948"/>
                    <a:gd name="connsiteY40" fmla="*/ 1019175 h 1730012"/>
                    <a:gd name="connsiteX41" fmla="*/ 1409700 w 4531948"/>
                    <a:gd name="connsiteY41" fmla="*/ 962025 h 1730012"/>
                    <a:gd name="connsiteX42" fmla="*/ 1438275 w 4531948"/>
                    <a:gd name="connsiteY42" fmla="*/ 952500 h 1730012"/>
                    <a:gd name="connsiteX43" fmla="*/ 1466850 w 4531948"/>
                    <a:gd name="connsiteY43" fmla="*/ 923925 h 1730012"/>
                    <a:gd name="connsiteX44" fmla="*/ 1800225 w 4531948"/>
                    <a:gd name="connsiteY44" fmla="*/ 895350 h 1730012"/>
                    <a:gd name="connsiteX45" fmla="*/ 1885950 w 4531948"/>
                    <a:gd name="connsiteY45" fmla="*/ 914400 h 1730012"/>
                    <a:gd name="connsiteX46" fmla="*/ 1914525 w 4531948"/>
                    <a:gd name="connsiteY46" fmla="*/ 933450 h 1730012"/>
                    <a:gd name="connsiteX47" fmla="*/ 1943100 w 4531948"/>
                    <a:gd name="connsiteY47" fmla="*/ 1162050 h 1730012"/>
                    <a:gd name="connsiteX48" fmla="*/ 1952625 w 4531948"/>
                    <a:gd name="connsiteY48" fmla="*/ 1190625 h 1730012"/>
                    <a:gd name="connsiteX49" fmla="*/ 2066925 w 4531948"/>
                    <a:gd name="connsiteY49" fmla="*/ 1219200 h 1730012"/>
                    <a:gd name="connsiteX50" fmla="*/ 2114550 w 4531948"/>
                    <a:gd name="connsiteY50" fmla="*/ 1238250 h 1730012"/>
                    <a:gd name="connsiteX51" fmla="*/ 2466975 w 4531948"/>
                    <a:gd name="connsiteY51" fmla="*/ 1219200 h 1730012"/>
                    <a:gd name="connsiteX52" fmla="*/ 2505075 w 4531948"/>
                    <a:gd name="connsiteY52" fmla="*/ 1162050 h 1730012"/>
                    <a:gd name="connsiteX53" fmla="*/ 2562225 w 4531948"/>
                    <a:gd name="connsiteY53" fmla="*/ 1133475 h 1730012"/>
                    <a:gd name="connsiteX54" fmla="*/ 2590800 w 4531948"/>
                    <a:gd name="connsiteY54" fmla="*/ 1114425 h 1730012"/>
                    <a:gd name="connsiteX55" fmla="*/ 2686050 w 4531948"/>
                    <a:gd name="connsiteY55" fmla="*/ 1085850 h 1730012"/>
                    <a:gd name="connsiteX56" fmla="*/ 2733675 w 4531948"/>
                    <a:gd name="connsiteY56" fmla="*/ 1133475 h 1730012"/>
                    <a:gd name="connsiteX57" fmla="*/ 2762250 w 4531948"/>
                    <a:gd name="connsiteY57" fmla="*/ 1152525 h 1730012"/>
                    <a:gd name="connsiteX58" fmla="*/ 2771775 w 4531948"/>
                    <a:gd name="connsiteY58" fmla="*/ 1181100 h 1730012"/>
                    <a:gd name="connsiteX59" fmla="*/ 2743200 w 4531948"/>
                    <a:gd name="connsiteY59" fmla="*/ 1285875 h 1730012"/>
                    <a:gd name="connsiteX60" fmla="*/ 2724150 w 4531948"/>
                    <a:gd name="connsiteY60" fmla="*/ 1314450 h 1730012"/>
                    <a:gd name="connsiteX61" fmla="*/ 2705100 w 4531948"/>
                    <a:gd name="connsiteY61" fmla="*/ 1381125 h 1730012"/>
                    <a:gd name="connsiteX62" fmla="*/ 2714625 w 4531948"/>
                    <a:gd name="connsiteY62" fmla="*/ 1514475 h 1730012"/>
                    <a:gd name="connsiteX63" fmla="*/ 2800350 w 4531948"/>
                    <a:gd name="connsiteY63" fmla="*/ 1600200 h 1730012"/>
                    <a:gd name="connsiteX64" fmla="*/ 2838450 w 4531948"/>
                    <a:gd name="connsiteY64" fmla="*/ 1628775 h 1730012"/>
                    <a:gd name="connsiteX65" fmla="*/ 2895600 w 4531948"/>
                    <a:gd name="connsiteY65" fmla="*/ 1638300 h 1730012"/>
                    <a:gd name="connsiteX66" fmla="*/ 2971800 w 4531948"/>
                    <a:gd name="connsiteY66" fmla="*/ 1657350 h 1730012"/>
                    <a:gd name="connsiteX67" fmla="*/ 3048000 w 4531948"/>
                    <a:gd name="connsiteY67" fmla="*/ 1676400 h 1730012"/>
                    <a:gd name="connsiteX68" fmla="*/ 3095625 w 4531948"/>
                    <a:gd name="connsiteY68" fmla="*/ 1666875 h 1730012"/>
                    <a:gd name="connsiteX69" fmla="*/ 3152775 w 4531948"/>
                    <a:gd name="connsiteY69" fmla="*/ 1609725 h 1730012"/>
                    <a:gd name="connsiteX70" fmla="*/ 3314700 w 4531948"/>
                    <a:gd name="connsiteY70" fmla="*/ 1581150 h 1730012"/>
                    <a:gd name="connsiteX71" fmla="*/ 3371850 w 4531948"/>
                    <a:gd name="connsiteY71" fmla="*/ 1543050 h 1730012"/>
                    <a:gd name="connsiteX72" fmla="*/ 3400425 w 4531948"/>
                    <a:gd name="connsiteY72" fmla="*/ 1524000 h 1730012"/>
                    <a:gd name="connsiteX73" fmla="*/ 3448050 w 4531948"/>
                    <a:gd name="connsiteY73" fmla="*/ 1514475 h 1730012"/>
                    <a:gd name="connsiteX74" fmla="*/ 3505200 w 4531948"/>
                    <a:gd name="connsiteY74" fmla="*/ 1495425 h 1730012"/>
                    <a:gd name="connsiteX75" fmla="*/ 3638550 w 4531948"/>
                    <a:gd name="connsiteY75" fmla="*/ 1504950 h 1730012"/>
                    <a:gd name="connsiteX76" fmla="*/ 3667125 w 4531948"/>
                    <a:gd name="connsiteY76" fmla="*/ 1524000 h 1730012"/>
                    <a:gd name="connsiteX77" fmla="*/ 3686175 w 4531948"/>
                    <a:gd name="connsiteY77" fmla="*/ 1552575 h 1730012"/>
                    <a:gd name="connsiteX78" fmla="*/ 3714750 w 4531948"/>
                    <a:gd name="connsiteY78" fmla="*/ 1609725 h 1730012"/>
                    <a:gd name="connsiteX79" fmla="*/ 3743325 w 4531948"/>
                    <a:gd name="connsiteY79" fmla="*/ 1619250 h 1730012"/>
                    <a:gd name="connsiteX80" fmla="*/ 3876675 w 4531948"/>
                    <a:gd name="connsiteY80" fmla="*/ 1609725 h 1730012"/>
                    <a:gd name="connsiteX81" fmla="*/ 3933825 w 4531948"/>
                    <a:gd name="connsiteY81" fmla="*/ 1571625 h 1730012"/>
                    <a:gd name="connsiteX82" fmla="*/ 3990975 w 4531948"/>
                    <a:gd name="connsiteY82" fmla="*/ 1552575 h 1730012"/>
                    <a:gd name="connsiteX83" fmla="*/ 4048125 w 4531948"/>
                    <a:gd name="connsiteY83" fmla="*/ 1514475 h 1730012"/>
                    <a:gd name="connsiteX84" fmla="*/ 4105275 w 4531948"/>
                    <a:gd name="connsiteY84" fmla="*/ 1495425 h 1730012"/>
                    <a:gd name="connsiteX85" fmla="*/ 4133850 w 4531948"/>
                    <a:gd name="connsiteY85" fmla="*/ 1485900 h 1730012"/>
                    <a:gd name="connsiteX86" fmla="*/ 4200525 w 4531948"/>
                    <a:gd name="connsiteY86" fmla="*/ 1457325 h 1730012"/>
                    <a:gd name="connsiteX87" fmla="*/ 4257675 w 4531948"/>
                    <a:gd name="connsiteY87" fmla="*/ 1419225 h 1730012"/>
                    <a:gd name="connsiteX88" fmla="*/ 4314825 w 4531948"/>
                    <a:gd name="connsiteY88" fmla="*/ 1390650 h 1730012"/>
                    <a:gd name="connsiteX89" fmla="*/ 4352925 w 4531948"/>
                    <a:gd name="connsiteY89" fmla="*/ 1333500 h 1730012"/>
                    <a:gd name="connsiteX90" fmla="*/ 4381500 w 4531948"/>
                    <a:gd name="connsiteY90" fmla="*/ 1295400 h 1730012"/>
                    <a:gd name="connsiteX91" fmla="*/ 4419600 w 4531948"/>
                    <a:gd name="connsiteY91" fmla="*/ 1228725 h 1730012"/>
                    <a:gd name="connsiteX92" fmla="*/ 4448175 w 4531948"/>
                    <a:gd name="connsiteY92" fmla="*/ 1209675 h 1730012"/>
                    <a:gd name="connsiteX93" fmla="*/ 4476750 w 4531948"/>
                    <a:gd name="connsiteY93" fmla="*/ 1152525 h 1730012"/>
                    <a:gd name="connsiteX94" fmla="*/ 4495800 w 4531948"/>
                    <a:gd name="connsiteY94" fmla="*/ 1123950 h 1730012"/>
                    <a:gd name="connsiteX95" fmla="*/ 4514850 w 4531948"/>
                    <a:gd name="connsiteY95" fmla="*/ 1057275 h 1730012"/>
                    <a:gd name="connsiteX96" fmla="*/ 4524375 w 4531948"/>
                    <a:gd name="connsiteY96" fmla="*/ 1028700 h 1730012"/>
                    <a:gd name="connsiteX97" fmla="*/ 4514850 w 4531948"/>
                    <a:gd name="connsiteY97" fmla="*/ 866775 h 1730012"/>
                    <a:gd name="connsiteX98" fmla="*/ 4457700 w 4531948"/>
                    <a:gd name="connsiteY98" fmla="*/ 828675 h 1730012"/>
                    <a:gd name="connsiteX99" fmla="*/ 4429125 w 4531948"/>
                    <a:gd name="connsiteY99" fmla="*/ 809625 h 1730012"/>
                    <a:gd name="connsiteX100" fmla="*/ 4400550 w 4531948"/>
                    <a:gd name="connsiteY100" fmla="*/ 790575 h 1730012"/>
                    <a:gd name="connsiteX101" fmla="*/ 4381500 w 4531948"/>
                    <a:gd name="connsiteY101" fmla="*/ 762000 h 1730012"/>
                    <a:gd name="connsiteX102" fmla="*/ 4352925 w 4531948"/>
                    <a:gd name="connsiteY102" fmla="*/ 714375 h 1730012"/>
                    <a:gd name="connsiteX103" fmla="*/ 4324350 w 4531948"/>
                    <a:gd name="connsiteY103" fmla="*/ 685800 h 1730012"/>
                    <a:gd name="connsiteX104" fmla="*/ 4276725 w 4531948"/>
                    <a:gd name="connsiteY104" fmla="*/ 619125 h 1730012"/>
                    <a:gd name="connsiteX105" fmla="*/ 4229100 w 4531948"/>
                    <a:gd name="connsiteY105" fmla="*/ 552450 h 1730012"/>
                    <a:gd name="connsiteX106" fmla="*/ 4191000 w 4531948"/>
                    <a:gd name="connsiteY106" fmla="*/ 457200 h 1730012"/>
                    <a:gd name="connsiteX107" fmla="*/ 4171950 w 4531948"/>
                    <a:gd name="connsiteY107" fmla="*/ 428625 h 1730012"/>
                    <a:gd name="connsiteX108" fmla="*/ 4143375 w 4531948"/>
                    <a:gd name="connsiteY108" fmla="*/ 371475 h 1730012"/>
                    <a:gd name="connsiteX109" fmla="*/ 4133850 w 4531948"/>
                    <a:gd name="connsiteY109" fmla="*/ 333375 h 1730012"/>
                    <a:gd name="connsiteX110" fmla="*/ 4124325 w 4531948"/>
                    <a:gd name="connsiteY110" fmla="*/ 285750 h 1730012"/>
                    <a:gd name="connsiteX111" fmla="*/ 4105275 w 4531948"/>
                    <a:gd name="connsiteY111" fmla="*/ 257175 h 1730012"/>
                    <a:gd name="connsiteX112" fmla="*/ 4095750 w 4531948"/>
                    <a:gd name="connsiteY112" fmla="*/ 228600 h 1730012"/>
                    <a:gd name="connsiteX113" fmla="*/ 4086225 w 4531948"/>
                    <a:gd name="connsiteY113" fmla="*/ 180975 h 1730012"/>
                    <a:gd name="connsiteX114" fmla="*/ 4076700 w 4531948"/>
                    <a:gd name="connsiteY114" fmla="*/ 123825 h 1730012"/>
                    <a:gd name="connsiteX115" fmla="*/ 4057650 w 4531948"/>
                    <a:gd name="connsiteY115"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52550 w 4531948"/>
                    <a:gd name="connsiteY39" fmla="*/ 1047750 h 1730012"/>
                    <a:gd name="connsiteX40" fmla="*/ 1371600 w 4531948"/>
                    <a:gd name="connsiteY40" fmla="*/ 1019175 h 1730012"/>
                    <a:gd name="connsiteX41" fmla="*/ 1409700 w 4531948"/>
                    <a:gd name="connsiteY41" fmla="*/ 962025 h 1730012"/>
                    <a:gd name="connsiteX42" fmla="*/ 1438275 w 4531948"/>
                    <a:gd name="connsiteY42" fmla="*/ 952500 h 1730012"/>
                    <a:gd name="connsiteX43" fmla="*/ 1466850 w 4531948"/>
                    <a:gd name="connsiteY43" fmla="*/ 923925 h 1730012"/>
                    <a:gd name="connsiteX44" fmla="*/ 1800225 w 4531948"/>
                    <a:gd name="connsiteY44" fmla="*/ 895350 h 1730012"/>
                    <a:gd name="connsiteX45" fmla="*/ 1885950 w 4531948"/>
                    <a:gd name="connsiteY45" fmla="*/ 914400 h 1730012"/>
                    <a:gd name="connsiteX46" fmla="*/ 1914525 w 4531948"/>
                    <a:gd name="connsiteY46" fmla="*/ 933450 h 1730012"/>
                    <a:gd name="connsiteX47" fmla="*/ 1943100 w 4531948"/>
                    <a:gd name="connsiteY47" fmla="*/ 1162050 h 1730012"/>
                    <a:gd name="connsiteX48" fmla="*/ 1952625 w 4531948"/>
                    <a:gd name="connsiteY48" fmla="*/ 1190625 h 1730012"/>
                    <a:gd name="connsiteX49" fmla="*/ 2066925 w 4531948"/>
                    <a:gd name="connsiteY49" fmla="*/ 1219200 h 1730012"/>
                    <a:gd name="connsiteX50" fmla="*/ 2114550 w 4531948"/>
                    <a:gd name="connsiteY50" fmla="*/ 1238250 h 1730012"/>
                    <a:gd name="connsiteX51" fmla="*/ 2466975 w 4531948"/>
                    <a:gd name="connsiteY51" fmla="*/ 1219200 h 1730012"/>
                    <a:gd name="connsiteX52" fmla="*/ 2505075 w 4531948"/>
                    <a:gd name="connsiteY52" fmla="*/ 1162050 h 1730012"/>
                    <a:gd name="connsiteX53" fmla="*/ 2562225 w 4531948"/>
                    <a:gd name="connsiteY53" fmla="*/ 1133475 h 1730012"/>
                    <a:gd name="connsiteX54" fmla="*/ 2590800 w 4531948"/>
                    <a:gd name="connsiteY54" fmla="*/ 1114425 h 1730012"/>
                    <a:gd name="connsiteX55" fmla="*/ 2686050 w 4531948"/>
                    <a:gd name="connsiteY55" fmla="*/ 1085850 h 1730012"/>
                    <a:gd name="connsiteX56" fmla="*/ 2733675 w 4531948"/>
                    <a:gd name="connsiteY56" fmla="*/ 1133475 h 1730012"/>
                    <a:gd name="connsiteX57" fmla="*/ 2762250 w 4531948"/>
                    <a:gd name="connsiteY57" fmla="*/ 1152525 h 1730012"/>
                    <a:gd name="connsiteX58" fmla="*/ 2771775 w 4531948"/>
                    <a:gd name="connsiteY58" fmla="*/ 1181100 h 1730012"/>
                    <a:gd name="connsiteX59" fmla="*/ 2743200 w 4531948"/>
                    <a:gd name="connsiteY59" fmla="*/ 1285875 h 1730012"/>
                    <a:gd name="connsiteX60" fmla="*/ 2724150 w 4531948"/>
                    <a:gd name="connsiteY60" fmla="*/ 1314450 h 1730012"/>
                    <a:gd name="connsiteX61" fmla="*/ 2705100 w 4531948"/>
                    <a:gd name="connsiteY61" fmla="*/ 1381125 h 1730012"/>
                    <a:gd name="connsiteX62" fmla="*/ 2714625 w 4531948"/>
                    <a:gd name="connsiteY62" fmla="*/ 1514475 h 1730012"/>
                    <a:gd name="connsiteX63" fmla="*/ 2800350 w 4531948"/>
                    <a:gd name="connsiteY63" fmla="*/ 1600200 h 1730012"/>
                    <a:gd name="connsiteX64" fmla="*/ 2838450 w 4531948"/>
                    <a:gd name="connsiteY64" fmla="*/ 1628775 h 1730012"/>
                    <a:gd name="connsiteX65" fmla="*/ 2895600 w 4531948"/>
                    <a:gd name="connsiteY65" fmla="*/ 1638300 h 1730012"/>
                    <a:gd name="connsiteX66" fmla="*/ 2971800 w 4531948"/>
                    <a:gd name="connsiteY66" fmla="*/ 1657350 h 1730012"/>
                    <a:gd name="connsiteX67" fmla="*/ 3048000 w 4531948"/>
                    <a:gd name="connsiteY67" fmla="*/ 1676400 h 1730012"/>
                    <a:gd name="connsiteX68" fmla="*/ 3095625 w 4531948"/>
                    <a:gd name="connsiteY68" fmla="*/ 1666875 h 1730012"/>
                    <a:gd name="connsiteX69" fmla="*/ 3152775 w 4531948"/>
                    <a:gd name="connsiteY69" fmla="*/ 1609725 h 1730012"/>
                    <a:gd name="connsiteX70" fmla="*/ 3314700 w 4531948"/>
                    <a:gd name="connsiteY70" fmla="*/ 1581150 h 1730012"/>
                    <a:gd name="connsiteX71" fmla="*/ 3371850 w 4531948"/>
                    <a:gd name="connsiteY71" fmla="*/ 1543050 h 1730012"/>
                    <a:gd name="connsiteX72" fmla="*/ 3400425 w 4531948"/>
                    <a:gd name="connsiteY72" fmla="*/ 1524000 h 1730012"/>
                    <a:gd name="connsiteX73" fmla="*/ 3448050 w 4531948"/>
                    <a:gd name="connsiteY73" fmla="*/ 1514475 h 1730012"/>
                    <a:gd name="connsiteX74" fmla="*/ 3505200 w 4531948"/>
                    <a:gd name="connsiteY74" fmla="*/ 1495425 h 1730012"/>
                    <a:gd name="connsiteX75" fmla="*/ 3638550 w 4531948"/>
                    <a:gd name="connsiteY75" fmla="*/ 1504950 h 1730012"/>
                    <a:gd name="connsiteX76" fmla="*/ 3667125 w 4531948"/>
                    <a:gd name="connsiteY76" fmla="*/ 1524000 h 1730012"/>
                    <a:gd name="connsiteX77" fmla="*/ 3686175 w 4531948"/>
                    <a:gd name="connsiteY77" fmla="*/ 1552575 h 1730012"/>
                    <a:gd name="connsiteX78" fmla="*/ 3714750 w 4531948"/>
                    <a:gd name="connsiteY78" fmla="*/ 1609725 h 1730012"/>
                    <a:gd name="connsiteX79" fmla="*/ 3743325 w 4531948"/>
                    <a:gd name="connsiteY79" fmla="*/ 1619250 h 1730012"/>
                    <a:gd name="connsiteX80" fmla="*/ 3876675 w 4531948"/>
                    <a:gd name="connsiteY80" fmla="*/ 1609725 h 1730012"/>
                    <a:gd name="connsiteX81" fmla="*/ 3933825 w 4531948"/>
                    <a:gd name="connsiteY81" fmla="*/ 1571625 h 1730012"/>
                    <a:gd name="connsiteX82" fmla="*/ 3990975 w 4531948"/>
                    <a:gd name="connsiteY82" fmla="*/ 1552575 h 1730012"/>
                    <a:gd name="connsiteX83" fmla="*/ 4048125 w 4531948"/>
                    <a:gd name="connsiteY83" fmla="*/ 1514475 h 1730012"/>
                    <a:gd name="connsiteX84" fmla="*/ 4105275 w 4531948"/>
                    <a:gd name="connsiteY84" fmla="*/ 1495425 h 1730012"/>
                    <a:gd name="connsiteX85" fmla="*/ 4133850 w 4531948"/>
                    <a:gd name="connsiteY85" fmla="*/ 1485900 h 1730012"/>
                    <a:gd name="connsiteX86" fmla="*/ 4200525 w 4531948"/>
                    <a:gd name="connsiteY86" fmla="*/ 1457325 h 1730012"/>
                    <a:gd name="connsiteX87" fmla="*/ 4257675 w 4531948"/>
                    <a:gd name="connsiteY87" fmla="*/ 1419225 h 1730012"/>
                    <a:gd name="connsiteX88" fmla="*/ 4314825 w 4531948"/>
                    <a:gd name="connsiteY88" fmla="*/ 1390650 h 1730012"/>
                    <a:gd name="connsiteX89" fmla="*/ 4352925 w 4531948"/>
                    <a:gd name="connsiteY89" fmla="*/ 1333500 h 1730012"/>
                    <a:gd name="connsiteX90" fmla="*/ 4381500 w 4531948"/>
                    <a:gd name="connsiteY90" fmla="*/ 1295400 h 1730012"/>
                    <a:gd name="connsiteX91" fmla="*/ 4419600 w 4531948"/>
                    <a:gd name="connsiteY91" fmla="*/ 1228725 h 1730012"/>
                    <a:gd name="connsiteX92" fmla="*/ 4448175 w 4531948"/>
                    <a:gd name="connsiteY92" fmla="*/ 1209675 h 1730012"/>
                    <a:gd name="connsiteX93" fmla="*/ 4476750 w 4531948"/>
                    <a:gd name="connsiteY93" fmla="*/ 1152525 h 1730012"/>
                    <a:gd name="connsiteX94" fmla="*/ 4495800 w 4531948"/>
                    <a:gd name="connsiteY94" fmla="*/ 1123950 h 1730012"/>
                    <a:gd name="connsiteX95" fmla="*/ 4514850 w 4531948"/>
                    <a:gd name="connsiteY95" fmla="*/ 1057275 h 1730012"/>
                    <a:gd name="connsiteX96" fmla="*/ 4524375 w 4531948"/>
                    <a:gd name="connsiteY96" fmla="*/ 1028700 h 1730012"/>
                    <a:gd name="connsiteX97" fmla="*/ 4514850 w 4531948"/>
                    <a:gd name="connsiteY97" fmla="*/ 866775 h 1730012"/>
                    <a:gd name="connsiteX98" fmla="*/ 4457700 w 4531948"/>
                    <a:gd name="connsiteY98" fmla="*/ 828675 h 1730012"/>
                    <a:gd name="connsiteX99" fmla="*/ 4429125 w 4531948"/>
                    <a:gd name="connsiteY99" fmla="*/ 809625 h 1730012"/>
                    <a:gd name="connsiteX100" fmla="*/ 4400550 w 4531948"/>
                    <a:gd name="connsiteY100" fmla="*/ 790575 h 1730012"/>
                    <a:gd name="connsiteX101" fmla="*/ 4381500 w 4531948"/>
                    <a:gd name="connsiteY101" fmla="*/ 762000 h 1730012"/>
                    <a:gd name="connsiteX102" fmla="*/ 4352925 w 4531948"/>
                    <a:gd name="connsiteY102" fmla="*/ 714375 h 1730012"/>
                    <a:gd name="connsiteX103" fmla="*/ 4324350 w 4531948"/>
                    <a:gd name="connsiteY103" fmla="*/ 685800 h 1730012"/>
                    <a:gd name="connsiteX104" fmla="*/ 4276725 w 4531948"/>
                    <a:gd name="connsiteY104" fmla="*/ 619125 h 1730012"/>
                    <a:gd name="connsiteX105" fmla="*/ 4229100 w 4531948"/>
                    <a:gd name="connsiteY105" fmla="*/ 552450 h 1730012"/>
                    <a:gd name="connsiteX106" fmla="*/ 4191000 w 4531948"/>
                    <a:gd name="connsiteY106" fmla="*/ 457200 h 1730012"/>
                    <a:gd name="connsiteX107" fmla="*/ 4171950 w 4531948"/>
                    <a:gd name="connsiteY107" fmla="*/ 428625 h 1730012"/>
                    <a:gd name="connsiteX108" fmla="*/ 4143375 w 4531948"/>
                    <a:gd name="connsiteY108" fmla="*/ 371475 h 1730012"/>
                    <a:gd name="connsiteX109" fmla="*/ 4133850 w 4531948"/>
                    <a:gd name="connsiteY109" fmla="*/ 333375 h 1730012"/>
                    <a:gd name="connsiteX110" fmla="*/ 4124325 w 4531948"/>
                    <a:gd name="connsiteY110" fmla="*/ 285750 h 1730012"/>
                    <a:gd name="connsiteX111" fmla="*/ 4105275 w 4531948"/>
                    <a:gd name="connsiteY111" fmla="*/ 257175 h 1730012"/>
                    <a:gd name="connsiteX112" fmla="*/ 4095750 w 4531948"/>
                    <a:gd name="connsiteY112" fmla="*/ 228600 h 1730012"/>
                    <a:gd name="connsiteX113" fmla="*/ 4086225 w 4531948"/>
                    <a:gd name="connsiteY113" fmla="*/ 180975 h 1730012"/>
                    <a:gd name="connsiteX114" fmla="*/ 4076700 w 4531948"/>
                    <a:gd name="connsiteY114" fmla="*/ 123825 h 1730012"/>
                    <a:gd name="connsiteX115" fmla="*/ 4057650 w 4531948"/>
                    <a:gd name="connsiteY115"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5 w 4531948"/>
                    <a:gd name="connsiteY42" fmla="*/ 952500 h 1730012"/>
                    <a:gd name="connsiteX43" fmla="*/ 1466850 w 4531948"/>
                    <a:gd name="connsiteY43" fmla="*/ 923925 h 1730012"/>
                    <a:gd name="connsiteX44" fmla="*/ 1800225 w 4531948"/>
                    <a:gd name="connsiteY44" fmla="*/ 895350 h 1730012"/>
                    <a:gd name="connsiteX45" fmla="*/ 1885950 w 4531948"/>
                    <a:gd name="connsiteY45" fmla="*/ 914400 h 1730012"/>
                    <a:gd name="connsiteX46" fmla="*/ 1914525 w 4531948"/>
                    <a:gd name="connsiteY46" fmla="*/ 933450 h 1730012"/>
                    <a:gd name="connsiteX47" fmla="*/ 1943100 w 4531948"/>
                    <a:gd name="connsiteY47" fmla="*/ 1162050 h 1730012"/>
                    <a:gd name="connsiteX48" fmla="*/ 1952625 w 4531948"/>
                    <a:gd name="connsiteY48" fmla="*/ 1190625 h 1730012"/>
                    <a:gd name="connsiteX49" fmla="*/ 2066925 w 4531948"/>
                    <a:gd name="connsiteY49" fmla="*/ 1219200 h 1730012"/>
                    <a:gd name="connsiteX50" fmla="*/ 2114550 w 4531948"/>
                    <a:gd name="connsiteY50" fmla="*/ 1238250 h 1730012"/>
                    <a:gd name="connsiteX51" fmla="*/ 2466975 w 4531948"/>
                    <a:gd name="connsiteY51" fmla="*/ 1219200 h 1730012"/>
                    <a:gd name="connsiteX52" fmla="*/ 2505075 w 4531948"/>
                    <a:gd name="connsiteY52" fmla="*/ 1162050 h 1730012"/>
                    <a:gd name="connsiteX53" fmla="*/ 2562225 w 4531948"/>
                    <a:gd name="connsiteY53" fmla="*/ 1133475 h 1730012"/>
                    <a:gd name="connsiteX54" fmla="*/ 2590800 w 4531948"/>
                    <a:gd name="connsiteY54" fmla="*/ 1114425 h 1730012"/>
                    <a:gd name="connsiteX55" fmla="*/ 2686050 w 4531948"/>
                    <a:gd name="connsiteY55" fmla="*/ 1085850 h 1730012"/>
                    <a:gd name="connsiteX56" fmla="*/ 2733675 w 4531948"/>
                    <a:gd name="connsiteY56" fmla="*/ 1133475 h 1730012"/>
                    <a:gd name="connsiteX57" fmla="*/ 2762250 w 4531948"/>
                    <a:gd name="connsiteY57" fmla="*/ 1152525 h 1730012"/>
                    <a:gd name="connsiteX58" fmla="*/ 2771775 w 4531948"/>
                    <a:gd name="connsiteY58" fmla="*/ 1181100 h 1730012"/>
                    <a:gd name="connsiteX59" fmla="*/ 2743200 w 4531948"/>
                    <a:gd name="connsiteY59" fmla="*/ 1285875 h 1730012"/>
                    <a:gd name="connsiteX60" fmla="*/ 2724150 w 4531948"/>
                    <a:gd name="connsiteY60" fmla="*/ 1314450 h 1730012"/>
                    <a:gd name="connsiteX61" fmla="*/ 2705100 w 4531948"/>
                    <a:gd name="connsiteY61" fmla="*/ 1381125 h 1730012"/>
                    <a:gd name="connsiteX62" fmla="*/ 2714625 w 4531948"/>
                    <a:gd name="connsiteY62" fmla="*/ 1514475 h 1730012"/>
                    <a:gd name="connsiteX63" fmla="*/ 2800350 w 4531948"/>
                    <a:gd name="connsiteY63" fmla="*/ 1600200 h 1730012"/>
                    <a:gd name="connsiteX64" fmla="*/ 2838450 w 4531948"/>
                    <a:gd name="connsiteY64" fmla="*/ 1628775 h 1730012"/>
                    <a:gd name="connsiteX65" fmla="*/ 2895600 w 4531948"/>
                    <a:gd name="connsiteY65" fmla="*/ 1638300 h 1730012"/>
                    <a:gd name="connsiteX66" fmla="*/ 2971800 w 4531948"/>
                    <a:gd name="connsiteY66" fmla="*/ 1657350 h 1730012"/>
                    <a:gd name="connsiteX67" fmla="*/ 3048000 w 4531948"/>
                    <a:gd name="connsiteY67" fmla="*/ 1676400 h 1730012"/>
                    <a:gd name="connsiteX68" fmla="*/ 3095625 w 4531948"/>
                    <a:gd name="connsiteY68" fmla="*/ 1666875 h 1730012"/>
                    <a:gd name="connsiteX69" fmla="*/ 3152775 w 4531948"/>
                    <a:gd name="connsiteY69" fmla="*/ 1609725 h 1730012"/>
                    <a:gd name="connsiteX70" fmla="*/ 3314700 w 4531948"/>
                    <a:gd name="connsiteY70" fmla="*/ 1581150 h 1730012"/>
                    <a:gd name="connsiteX71" fmla="*/ 3371850 w 4531948"/>
                    <a:gd name="connsiteY71" fmla="*/ 1543050 h 1730012"/>
                    <a:gd name="connsiteX72" fmla="*/ 3400425 w 4531948"/>
                    <a:gd name="connsiteY72" fmla="*/ 1524000 h 1730012"/>
                    <a:gd name="connsiteX73" fmla="*/ 3448050 w 4531948"/>
                    <a:gd name="connsiteY73" fmla="*/ 1514475 h 1730012"/>
                    <a:gd name="connsiteX74" fmla="*/ 3505200 w 4531948"/>
                    <a:gd name="connsiteY74" fmla="*/ 1495425 h 1730012"/>
                    <a:gd name="connsiteX75" fmla="*/ 3638550 w 4531948"/>
                    <a:gd name="connsiteY75" fmla="*/ 1504950 h 1730012"/>
                    <a:gd name="connsiteX76" fmla="*/ 3667125 w 4531948"/>
                    <a:gd name="connsiteY76" fmla="*/ 1524000 h 1730012"/>
                    <a:gd name="connsiteX77" fmla="*/ 3686175 w 4531948"/>
                    <a:gd name="connsiteY77" fmla="*/ 1552575 h 1730012"/>
                    <a:gd name="connsiteX78" fmla="*/ 3714750 w 4531948"/>
                    <a:gd name="connsiteY78" fmla="*/ 1609725 h 1730012"/>
                    <a:gd name="connsiteX79" fmla="*/ 3743325 w 4531948"/>
                    <a:gd name="connsiteY79" fmla="*/ 1619250 h 1730012"/>
                    <a:gd name="connsiteX80" fmla="*/ 3876675 w 4531948"/>
                    <a:gd name="connsiteY80" fmla="*/ 1609725 h 1730012"/>
                    <a:gd name="connsiteX81" fmla="*/ 3933825 w 4531948"/>
                    <a:gd name="connsiteY81" fmla="*/ 1571625 h 1730012"/>
                    <a:gd name="connsiteX82" fmla="*/ 3990975 w 4531948"/>
                    <a:gd name="connsiteY82" fmla="*/ 1552575 h 1730012"/>
                    <a:gd name="connsiteX83" fmla="*/ 4048125 w 4531948"/>
                    <a:gd name="connsiteY83" fmla="*/ 1514475 h 1730012"/>
                    <a:gd name="connsiteX84" fmla="*/ 4105275 w 4531948"/>
                    <a:gd name="connsiteY84" fmla="*/ 1495425 h 1730012"/>
                    <a:gd name="connsiteX85" fmla="*/ 4133850 w 4531948"/>
                    <a:gd name="connsiteY85" fmla="*/ 1485900 h 1730012"/>
                    <a:gd name="connsiteX86" fmla="*/ 4200525 w 4531948"/>
                    <a:gd name="connsiteY86" fmla="*/ 1457325 h 1730012"/>
                    <a:gd name="connsiteX87" fmla="*/ 4257675 w 4531948"/>
                    <a:gd name="connsiteY87" fmla="*/ 1419225 h 1730012"/>
                    <a:gd name="connsiteX88" fmla="*/ 4314825 w 4531948"/>
                    <a:gd name="connsiteY88" fmla="*/ 1390650 h 1730012"/>
                    <a:gd name="connsiteX89" fmla="*/ 4352925 w 4531948"/>
                    <a:gd name="connsiteY89" fmla="*/ 1333500 h 1730012"/>
                    <a:gd name="connsiteX90" fmla="*/ 4381500 w 4531948"/>
                    <a:gd name="connsiteY90" fmla="*/ 1295400 h 1730012"/>
                    <a:gd name="connsiteX91" fmla="*/ 4419600 w 4531948"/>
                    <a:gd name="connsiteY91" fmla="*/ 1228725 h 1730012"/>
                    <a:gd name="connsiteX92" fmla="*/ 4448175 w 4531948"/>
                    <a:gd name="connsiteY92" fmla="*/ 1209675 h 1730012"/>
                    <a:gd name="connsiteX93" fmla="*/ 4476750 w 4531948"/>
                    <a:gd name="connsiteY93" fmla="*/ 1152525 h 1730012"/>
                    <a:gd name="connsiteX94" fmla="*/ 4495800 w 4531948"/>
                    <a:gd name="connsiteY94" fmla="*/ 1123950 h 1730012"/>
                    <a:gd name="connsiteX95" fmla="*/ 4514850 w 4531948"/>
                    <a:gd name="connsiteY95" fmla="*/ 1057275 h 1730012"/>
                    <a:gd name="connsiteX96" fmla="*/ 4524375 w 4531948"/>
                    <a:gd name="connsiteY96" fmla="*/ 1028700 h 1730012"/>
                    <a:gd name="connsiteX97" fmla="*/ 4514850 w 4531948"/>
                    <a:gd name="connsiteY97" fmla="*/ 866775 h 1730012"/>
                    <a:gd name="connsiteX98" fmla="*/ 4457700 w 4531948"/>
                    <a:gd name="connsiteY98" fmla="*/ 828675 h 1730012"/>
                    <a:gd name="connsiteX99" fmla="*/ 4429125 w 4531948"/>
                    <a:gd name="connsiteY99" fmla="*/ 809625 h 1730012"/>
                    <a:gd name="connsiteX100" fmla="*/ 4400550 w 4531948"/>
                    <a:gd name="connsiteY100" fmla="*/ 790575 h 1730012"/>
                    <a:gd name="connsiteX101" fmla="*/ 4381500 w 4531948"/>
                    <a:gd name="connsiteY101" fmla="*/ 762000 h 1730012"/>
                    <a:gd name="connsiteX102" fmla="*/ 4352925 w 4531948"/>
                    <a:gd name="connsiteY102" fmla="*/ 714375 h 1730012"/>
                    <a:gd name="connsiteX103" fmla="*/ 4324350 w 4531948"/>
                    <a:gd name="connsiteY103" fmla="*/ 685800 h 1730012"/>
                    <a:gd name="connsiteX104" fmla="*/ 4276725 w 4531948"/>
                    <a:gd name="connsiteY104" fmla="*/ 619125 h 1730012"/>
                    <a:gd name="connsiteX105" fmla="*/ 4229100 w 4531948"/>
                    <a:gd name="connsiteY105" fmla="*/ 552450 h 1730012"/>
                    <a:gd name="connsiteX106" fmla="*/ 4191000 w 4531948"/>
                    <a:gd name="connsiteY106" fmla="*/ 457200 h 1730012"/>
                    <a:gd name="connsiteX107" fmla="*/ 4171950 w 4531948"/>
                    <a:gd name="connsiteY107" fmla="*/ 428625 h 1730012"/>
                    <a:gd name="connsiteX108" fmla="*/ 4143375 w 4531948"/>
                    <a:gd name="connsiteY108" fmla="*/ 371475 h 1730012"/>
                    <a:gd name="connsiteX109" fmla="*/ 4133850 w 4531948"/>
                    <a:gd name="connsiteY109" fmla="*/ 333375 h 1730012"/>
                    <a:gd name="connsiteX110" fmla="*/ 4124325 w 4531948"/>
                    <a:gd name="connsiteY110" fmla="*/ 285750 h 1730012"/>
                    <a:gd name="connsiteX111" fmla="*/ 4105275 w 4531948"/>
                    <a:gd name="connsiteY111" fmla="*/ 257175 h 1730012"/>
                    <a:gd name="connsiteX112" fmla="*/ 4095750 w 4531948"/>
                    <a:gd name="connsiteY112" fmla="*/ 228600 h 1730012"/>
                    <a:gd name="connsiteX113" fmla="*/ 4086225 w 4531948"/>
                    <a:gd name="connsiteY113" fmla="*/ 180975 h 1730012"/>
                    <a:gd name="connsiteX114" fmla="*/ 4076700 w 4531948"/>
                    <a:gd name="connsiteY114" fmla="*/ 123825 h 1730012"/>
                    <a:gd name="connsiteX115" fmla="*/ 4057650 w 4531948"/>
                    <a:gd name="connsiteY115"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5 w 4531948"/>
                    <a:gd name="connsiteY42" fmla="*/ 952500 h 1730012"/>
                    <a:gd name="connsiteX43" fmla="*/ 1501012 w 4531948"/>
                    <a:gd name="connsiteY43" fmla="*/ 894643 h 1730012"/>
                    <a:gd name="connsiteX44" fmla="*/ 1800225 w 4531948"/>
                    <a:gd name="connsiteY44" fmla="*/ 895350 h 1730012"/>
                    <a:gd name="connsiteX45" fmla="*/ 1885950 w 4531948"/>
                    <a:gd name="connsiteY45" fmla="*/ 914400 h 1730012"/>
                    <a:gd name="connsiteX46" fmla="*/ 1914525 w 4531948"/>
                    <a:gd name="connsiteY46" fmla="*/ 933450 h 1730012"/>
                    <a:gd name="connsiteX47" fmla="*/ 1943100 w 4531948"/>
                    <a:gd name="connsiteY47" fmla="*/ 1162050 h 1730012"/>
                    <a:gd name="connsiteX48" fmla="*/ 1952625 w 4531948"/>
                    <a:gd name="connsiteY48" fmla="*/ 1190625 h 1730012"/>
                    <a:gd name="connsiteX49" fmla="*/ 2066925 w 4531948"/>
                    <a:gd name="connsiteY49" fmla="*/ 1219200 h 1730012"/>
                    <a:gd name="connsiteX50" fmla="*/ 2114550 w 4531948"/>
                    <a:gd name="connsiteY50" fmla="*/ 1238250 h 1730012"/>
                    <a:gd name="connsiteX51" fmla="*/ 2466975 w 4531948"/>
                    <a:gd name="connsiteY51" fmla="*/ 1219200 h 1730012"/>
                    <a:gd name="connsiteX52" fmla="*/ 2505075 w 4531948"/>
                    <a:gd name="connsiteY52" fmla="*/ 1162050 h 1730012"/>
                    <a:gd name="connsiteX53" fmla="*/ 2562225 w 4531948"/>
                    <a:gd name="connsiteY53" fmla="*/ 1133475 h 1730012"/>
                    <a:gd name="connsiteX54" fmla="*/ 2590800 w 4531948"/>
                    <a:gd name="connsiteY54" fmla="*/ 1114425 h 1730012"/>
                    <a:gd name="connsiteX55" fmla="*/ 2686050 w 4531948"/>
                    <a:gd name="connsiteY55" fmla="*/ 1085850 h 1730012"/>
                    <a:gd name="connsiteX56" fmla="*/ 2733675 w 4531948"/>
                    <a:gd name="connsiteY56" fmla="*/ 1133475 h 1730012"/>
                    <a:gd name="connsiteX57" fmla="*/ 2762250 w 4531948"/>
                    <a:gd name="connsiteY57" fmla="*/ 1152525 h 1730012"/>
                    <a:gd name="connsiteX58" fmla="*/ 2771775 w 4531948"/>
                    <a:gd name="connsiteY58" fmla="*/ 1181100 h 1730012"/>
                    <a:gd name="connsiteX59" fmla="*/ 2743200 w 4531948"/>
                    <a:gd name="connsiteY59" fmla="*/ 1285875 h 1730012"/>
                    <a:gd name="connsiteX60" fmla="*/ 2724150 w 4531948"/>
                    <a:gd name="connsiteY60" fmla="*/ 1314450 h 1730012"/>
                    <a:gd name="connsiteX61" fmla="*/ 2705100 w 4531948"/>
                    <a:gd name="connsiteY61" fmla="*/ 1381125 h 1730012"/>
                    <a:gd name="connsiteX62" fmla="*/ 2714625 w 4531948"/>
                    <a:gd name="connsiteY62" fmla="*/ 1514475 h 1730012"/>
                    <a:gd name="connsiteX63" fmla="*/ 2800350 w 4531948"/>
                    <a:gd name="connsiteY63" fmla="*/ 1600200 h 1730012"/>
                    <a:gd name="connsiteX64" fmla="*/ 2838450 w 4531948"/>
                    <a:gd name="connsiteY64" fmla="*/ 1628775 h 1730012"/>
                    <a:gd name="connsiteX65" fmla="*/ 2895600 w 4531948"/>
                    <a:gd name="connsiteY65" fmla="*/ 1638300 h 1730012"/>
                    <a:gd name="connsiteX66" fmla="*/ 2971800 w 4531948"/>
                    <a:gd name="connsiteY66" fmla="*/ 1657350 h 1730012"/>
                    <a:gd name="connsiteX67" fmla="*/ 3048000 w 4531948"/>
                    <a:gd name="connsiteY67" fmla="*/ 1676400 h 1730012"/>
                    <a:gd name="connsiteX68" fmla="*/ 3095625 w 4531948"/>
                    <a:gd name="connsiteY68" fmla="*/ 1666875 h 1730012"/>
                    <a:gd name="connsiteX69" fmla="*/ 3152775 w 4531948"/>
                    <a:gd name="connsiteY69" fmla="*/ 1609725 h 1730012"/>
                    <a:gd name="connsiteX70" fmla="*/ 3314700 w 4531948"/>
                    <a:gd name="connsiteY70" fmla="*/ 1581150 h 1730012"/>
                    <a:gd name="connsiteX71" fmla="*/ 3371850 w 4531948"/>
                    <a:gd name="connsiteY71" fmla="*/ 1543050 h 1730012"/>
                    <a:gd name="connsiteX72" fmla="*/ 3400425 w 4531948"/>
                    <a:gd name="connsiteY72" fmla="*/ 1524000 h 1730012"/>
                    <a:gd name="connsiteX73" fmla="*/ 3448050 w 4531948"/>
                    <a:gd name="connsiteY73" fmla="*/ 1514475 h 1730012"/>
                    <a:gd name="connsiteX74" fmla="*/ 3505200 w 4531948"/>
                    <a:gd name="connsiteY74" fmla="*/ 1495425 h 1730012"/>
                    <a:gd name="connsiteX75" fmla="*/ 3638550 w 4531948"/>
                    <a:gd name="connsiteY75" fmla="*/ 1504950 h 1730012"/>
                    <a:gd name="connsiteX76" fmla="*/ 3667125 w 4531948"/>
                    <a:gd name="connsiteY76" fmla="*/ 1524000 h 1730012"/>
                    <a:gd name="connsiteX77" fmla="*/ 3686175 w 4531948"/>
                    <a:gd name="connsiteY77" fmla="*/ 1552575 h 1730012"/>
                    <a:gd name="connsiteX78" fmla="*/ 3714750 w 4531948"/>
                    <a:gd name="connsiteY78" fmla="*/ 1609725 h 1730012"/>
                    <a:gd name="connsiteX79" fmla="*/ 3743325 w 4531948"/>
                    <a:gd name="connsiteY79" fmla="*/ 1619250 h 1730012"/>
                    <a:gd name="connsiteX80" fmla="*/ 3876675 w 4531948"/>
                    <a:gd name="connsiteY80" fmla="*/ 1609725 h 1730012"/>
                    <a:gd name="connsiteX81" fmla="*/ 3933825 w 4531948"/>
                    <a:gd name="connsiteY81" fmla="*/ 1571625 h 1730012"/>
                    <a:gd name="connsiteX82" fmla="*/ 3990975 w 4531948"/>
                    <a:gd name="connsiteY82" fmla="*/ 1552575 h 1730012"/>
                    <a:gd name="connsiteX83" fmla="*/ 4048125 w 4531948"/>
                    <a:gd name="connsiteY83" fmla="*/ 1514475 h 1730012"/>
                    <a:gd name="connsiteX84" fmla="*/ 4105275 w 4531948"/>
                    <a:gd name="connsiteY84" fmla="*/ 1495425 h 1730012"/>
                    <a:gd name="connsiteX85" fmla="*/ 4133850 w 4531948"/>
                    <a:gd name="connsiteY85" fmla="*/ 1485900 h 1730012"/>
                    <a:gd name="connsiteX86" fmla="*/ 4200525 w 4531948"/>
                    <a:gd name="connsiteY86" fmla="*/ 1457325 h 1730012"/>
                    <a:gd name="connsiteX87" fmla="*/ 4257675 w 4531948"/>
                    <a:gd name="connsiteY87" fmla="*/ 1419225 h 1730012"/>
                    <a:gd name="connsiteX88" fmla="*/ 4314825 w 4531948"/>
                    <a:gd name="connsiteY88" fmla="*/ 1390650 h 1730012"/>
                    <a:gd name="connsiteX89" fmla="*/ 4352925 w 4531948"/>
                    <a:gd name="connsiteY89" fmla="*/ 1333500 h 1730012"/>
                    <a:gd name="connsiteX90" fmla="*/ 4381500 w 4531948"/>
                    <a:gd name="connsiteY90" fmla="*/ 1295400 h 1730012"/>
                    <a:gd name="connsiteX91" fmla="*/ 4419600 w 4531948"/>
                    <a:gd name="connsiteY91" fmla="*/ 1228725 h 1730012"/>
                    <a:gd name="connsiteX92" fmla="*/ 4448175 w 4531948"/>
                    <a:gd name="connsiteY92" fmla="*/ 1209675 h 1730012"/>
                    <a:gd name="connsiteX93" fmla="*/ 4476750 w 4531948"/>
                    <a:gd name="connsiteY93" fmla="*/ 1152525 h 1730012"/>
                    <a:gd name="connsiteX94" fmla="*/ 4495800 w 4531948"/>
                    <a:gd name="connsiteY94" fmla="*/ 1123950 h 1730012"/>
                    <a:gd name="connsiteX95" fmla="*/ 4514850 w 4531948"/>
                    <a:gd name="connsiteY95" fmla="*/ 1057275 h 1730012"/>
                    <a:gd name="connsiteX96" fmla="*/ 4524375 w 4531948"/>
                    <a:gd name="connsiteY96" fmla="*/ 1028700 h 1730012"/>
                    <a:gd name="connsiteX97" fmla="*/ 4514850 w 4531948"/>
                    <a:gd name="connsiteY97" fmla="*/ 866775 h 1730012"/>
                    <a:gd name="connsiteX98" fmla="*/ 4457700 w 4531948"/>
                    <a:gd name="connsiteY98" fmla="*/ 828675 h 1730012"/>
                    <a:gd name="connsiteX99" fmla="*/ 4429125 w 4531948"/>
                    <a:gd name="connsiteY99" fmla="*/ 809625 h 1730012"/>
                    <a:gd name="connsiteX100" fmla="*/ 4400550 w 4531948"/>
                    <a:gd name="connsiteY100" fmla="*/ 790575 h 1730012"/>
                    <a:gd name="connsiteX101" fmla="*/ 4381500 w 4531948"/>
                    <a:gd name="connsiteY101" fmla="*/ 762000 h 1730012"/>
                    <a:gd name="connsiteX102" fmla="*/ 4352925 w 4531948"/>
                    <a:gd name="connsiteY102" fmla="*/ 714375 h 1730012"/>
                    <a:gd name="connsiteX103" fmla="*/ 4324350 w 4531948"/>
                    <a:gd name="connsiteY103" fmla="*/ 685800 h 1730012"/>
                    <a:gd name="connsiteX104" fmla="*/ 4276725 w 4531948"/>
                    <a:gd name="connsiteY104" fmla="*/ 619125 h 1730012"/>
                    <a:gd name="connsiteX105" fmla="*/ 4229100 w 4531948"/>
                    <a:gd name="connsiteY105" fmla="*/ 552450 h 1730012"/>
                    <a:gd name="connsiteX106" fmla="*/ 4191000 w 4531948"/>
                    <a:gd name="connsiteY106" fmla="*/ 457200 h 1730012"/>
                    <a:gd name="connsiteX107" fmla="*/ 4171950 w 4531948"/>
                    <a:gd name="connsiteY107" fmla="*/ 428625 h 1730012"/>
                    <a:gd name="connsiteX108" fmla="*/ 4143375 w 4531948"/>
                    <a:gd name="connsiteY108" fmla="*/ 371475 h 1730012"/>
                    <a:gd name="connsiteX109" fmla="*/ 4133850 w 4531948"/>
                    <a:gd name="connsiteY109" fmla="*/ 333375 h 1730012"/>
                    <a:gd name="connsiteX110" fmla="*/ 4124325 w 4531948"/>
                    <a:gd name="connsiteY110" fmla="*/ 285750 h 1730012"/>
                    <a:gd name="connsiteX111" fmla="*/ 4105275 w 4531948"/>
                    <a:gd name="connsiteY111" fmla="*/ 257175 h 1730012"/>
                    <a:gd name="connsiteX112" fmla="*/ 4095750 w 4531948"/>
                    <a:gd name="connsiteY112" fmla="*/ 228600 h 1730012"/>
                    <a:gd name="connsiteX113" fmla="*/ 4086225 w 4531948"/>
                    <a:gd name="connsiteY113" fmla="*/ 180975 h 1730012"/>
                    <a:gd name="connsiteX114" fmla="*/ 4076700 w 4531948"/>
                    <a:gd name="connsiteY114" fmla="*/ 123825 h 1730012"/>
                    <a:gd name="connsiteX115" fmla="*/ 4057650 w 4531948"/>
                    <a:gd name="connsiteY115"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5 w 4531948"/>
                    <a:gd name="connsiteY42" fmla="*/ 952500 h 1730012"/>
                    <a:gd name="connsiteX43" fmla="*/ 1501012 w 4531948"/>
                    <a:gd name="connsiteY43" fmla="*/ 894643 h 1730012"/>
                    <a:gd name="connsiteX44" fmla="*/ 1653498 w 4531948"/>
                    <a:gd name="connsiteY44" fmla="*/ 883322 h 1730012"/>
                    <a:gd name="connsiteX45" fmla="*/ 1800225 w 4531948"/>
                    <a:gd name="connsiteY45" fmla="*/ 895350 h 1730012"/>
                    <a:gd name="connsiteX46" fmla="*/ 1885950 w 4531948"/>
                    <a:gd name="connsiteY46" fmla="*/ 914400 h 1730012"/>
                    <a:gd name="connsiteX47" fmla="*/ 1914525 w 4531948"/>
                    <a:gd name="connsiteY47" fmla="*/ 933450 h 1730012"/>
                    <a:gd name="connsiteX48" fmla="*/ 1943100 w 4531948"/>
                    <a:gd name="connsiteY48" fmla="*/ 1162050 h 1730012"/>
                    <a:gd name="connsiteX49" fmla="*/ 1952625 w 4531948"/>
                    <a:gd name="connsiteY49" fmla="*/ 1190625 h 1730012"/>
                    <a:gd name="connsiteX50" fmla="*/ 2066925 w 4531948"/>
                    <a:gd name="connsiteY50" fmla="*/ 1219200 h 1730012"/>
                    <a:gd name="connsiteX51" fmla="*/ 2114550 w 4531948"/>
                    <a:gd name="connsiteY51" fmla="*/ 1238250 h 1730012"/>
                    <a:gd name="connsiteX52" fmla="*/ 2466975 w 4531948"/>
                    <a:gd name="connsiteY52" fmla="*/ 1219200 h 1730012"/>
                    <a:gd name="connsiteX53" fmla="*/ 2505075 w 4531948"/>
                    <a:gd name="connsiteY53" fmla="*/ 1162050 h 1730012"/>
                    <a:gd name="connsiteX54" fmla="*/ 2562225 w 4531948"/>
                    <a:gd name="connsiteY54" fmla="*/ 1133475 h 1730012"/>
                    <a:gd name="connsiteX55" fmla="*/ 2590800 w 4531948"/>
                    <a:gd name="connsiteY55" fmla="*/ 1114425 h 1730012"/>
                    <a:gd name="connsiteX56" fmla="*/ 2686050 w 4531948"/>
                    <a:gd name="connsiteY56" fmla="*/ 1085850 h 1730012"/>
                    <a:gd name="connsiteX57" fmla="*/ 2733675 w 4531948"/>
                    <a:gd name="connsiteY57" fmla="*/ 1133475 h 1730012"/>
                    <a:gd name="connsiteX58" fmla="*/ 2762250 w 4531948"/>
                    <a:gd name="connsiteY58" fmla="*/ 1152525 h 1730012"/>
                    <a:gd name="connsiteX59" fmla="*/ 2771775 w 4531948"/>
                    <a:gd name="connsiteY59" fmla="*/ 1181100 h 1730012"/>
                    <a:gd name="connsiteX60" fmla="*/ 2743200 w 4531948"/>
                    <a:gd name="connsiteY60" fmla="*/ 1285875 h 1730012"/>
                    <a:gd name="connsiteX61" fmla="*/ 2724150 w 4531948"/>
                    <a:gd name="connsiteY61" fmla="*/ 1314450 h 1730012"/>
                    <a:gd name="connsiteX62" fmla="*/ 2705100 w 4531948"/>
                    <a:gd name="connsiteY62" fmla="*/ 1381125 h 1730012"/>
                    <a:gd name="connsiteX63" fmla="*/ 2714625 w 4531948"/>
                    <a:gd name="connsiteY63" fmla="*/ 1514475 h 1730012"/>
                    <a:gd name="connsiteX64" fmla="*/ 2800350 w 4531948"/>
                    <a:gd name="connsiteY64" fmla="*/ 1600200 h 1730012"/>
                    <a:gd name="connsiteX65" fmla="*/ 2838450 w 4531948"/>
                    <a:gd name="connsiteY65" fmla="*/ 1628775 h 1730012"/>
                    <a:gd name="connsiteX66" fmla="*/ 2895600 w 4531948"/>
                    <a:gd name="connsiteY66" fmla="*/ 1638300 h 1730012"/>
                    <a:gd name="connsiteX67" fmla="*/ 2971800 w 4531948"/>
                    <a:gd name="connsiteY67" fmla="*/ 1657350 h 1730012"/>
                    <a:gd name="connsiteX68" fmla="*/ 3048000 w 4531948"/>
                    <a:gd name="connsiteY68" fmla="*/ 1676400 h 1730012"/>
                    <a:gd name="connsiteX69" fmla="*/ 3095625 w 4531948"/>
                    <a:gd name="connsiteY69" fmla="*/ 1666875 h 1730012"/>
                    <a:gd name="connsiteX70" fmla="*/ 3152775 w 4531948"/>
                    <a:gd name="connsiteY70" fmla="*/ 1609725 h 1730012"/>
                    <a:gd name="connsiteX71" fmla="*/ 3314700 w 4531948"/>
                    <a:gd name="connsiteY71" fmla="*/ 1581150 h 1730012"/>
                    <a:gd name="connsiteX72" fmla="*/ 3371850 w 4531948"/>
                    <a:gd name="connsiteY72" fmla="*/ 1543050 h 1730012"/>
                    <a:gd name="connsiteX73" fmla="*/ 3400425 w 4531948"/>
                    <a:gd name="connsiteY73" fmla="*/ 1524000 h 1730012"/>
                    <a:gd name="connsiteX74" fmla="*/ 3448050 w 4531948"/>
                    <a:gd name="connsiteY74" fmla="*/ 1514475 h 1730012"/>
                    <a:gd name="connsiteX75" fmla="*/ 3505200 w 4531948"/>
                    <a:gd name="connsiteY75" fmla="*/ 1495425 h 1730012"/>
                    <a:gd name="connsiteX76" fmla="*/ 3638550 w 4531948"/>
                    <a:gd name="connsiteY76" fmla="*/ 1504950 h 1730012"/>
                    <a:gd name="connsiteX77" fmla="*/ 3667125 w 4531948"/>
                    <a:gd name="connsiteY77" fmla="*/ 1524000 h 1730012"/>
                    <a:gd name="connsiteX78" fmla="*/ 3686175 w 4531948"/>
                    <a:gd name="connsiteY78" fmla="*/ 1552575 h 1730012"/>
                    <a:gd name="connsiteX79" fmla="*/ 3714750 w 4531948"/>
                    <a:gd name="connsiteY79" fmla="*/ 1609725 h 1730012"/>
                    <a:gd name="connsiteX80" fmla="*/ 3743325 w 4531948"/>
                    <a:gd name="connsiteY80" fmla="*/ 1619250 h 1730012"/>
                    <a:gd name="connsiteX81" fmla="*/ 3876675 w 4531948"/>
                    <a:gd name="connsiteY81" fmla="*/ 1609725 h 1730012"/>
                    <a:gd name="connsiteX82" fmla="*/ 3933825 w 4531948"/>
                    <a:gd name="connsiteY82" fmla="*/ 1571625 h 1730012"/>
                    <a:gd name="connsiteX83" fmla="*/ 3990975 w 4531948"/>
                    <a:gd name="connsiteY83" fmla="*/ 1552575 h 1730012"/>
                    <a:gd name="connsiteX84" fmla="*/ 4048125 w 4531948"/>
                    <a:gd name="connsiteY84" fmla="*/ 1514475 h 1730012"/>
                    <a:gd name="connsiteX85" fmla="*/ 4105275 w 4531948"/>
                    <a:gd name="connsiteY85" fmla="*/ 1495425 h 1730012"/>
                    <a:gd name="connsiteX86" fmla="*/ 4133850 w 4531948"/>
                    <a:gd name="connsiteY86" fmla="*/ 1485900 h 1730012"/>
                    <a:gd name="connsiteX87" fmla="*/ 4200525 w 4531948"/>
                    <a:gd name="connsiteY87" fmla="*/ 1457325 h 1730012"/>
                    <a:gd name="connsiteX88" fmla="*/ 4257675 w 4531948"/>
                    <a:gd name="connsiteY88" fmla="*/ 1419225 h 1730012"/>
                    <a:gd name="connsiteX89" fmla="*/ 4314825 w 4531948"/>
                    <a:gd name="connsiteY89" fmla="*/ 1390650 h 1730012"/>
                    <a:gd name="connsiteX90" fmla="*/ 4352925 w 4531948"/>
                    <a:gd name="connsiteY90" fmla="*/ 1333500 h 1730012"/>
                    <a:gd name="connsiteX91" fmla="*/ 4381500 w 4531948"/>
                    <a:gd name="connsiteY91" fmla="*/ 1295400 h 1730012"/>
                    <a:gd name="connsiteX92" fmla="*/ 4419600 w 4531948"/>
                    <a:gd name="connsiteY92" fmla="*/ 1228725 h 1730012"/>
                    <a:gd name="connsiteX93" fmla="*/ 4448175 w 4531948"/>
                    <a:gd name="connsiteY93" fmla="*/ 1209675 h 1730012"/>
                    <a:gd name="connsiteX94" fmla="*/ 4476750 w 4531948"/>
                    <a:gd name="connsiteY94" fmla="*/ 1152525 h 1730012"/>
                    <a:gd name="connsiteX95" fmla="*/ 4495800 w 4531948"/>
                    <a:gd name="connsiteY95" fmla="*/ 1123950 h 1730012"/>
                    <a:gd name="connsiteX96" fmla="*/ 4514850 w 4531948"/>
                    <a:gd name="connsiteY96" fmla="*/ 1057275 h 1730012"/>
                    <a:gd name="connsiteX97" fmla="*/ 4524375 w 4531948"/>
                    <a:gd name="connsiteY97" fmla="*/ 1028700 h 1730012"/>
                    <a:gd name="connsiteX98" fmla="*/ 4514850 w 4531948"/>
                    <a:gd name="connsiteY98" fmla="*/ 866775 h 1730012"/>
                    <a:gd name="connsiteX99" fmla="*/ 4457700 w 4531948"/>
                    <a:gd name="connsiteY99" fmla="*/ 828675 h 1730012"/>
                    <a:gd name="connsiteX100" fmla="*/ 4429125 w 4531948"/>
                    <a:gd name="connsiteY100" fmla="*/ 809625 h 1730012"/>
                    <a:gd name="connsiteX101" fmla="*/ 4400550 w 4531948"/>
                    <a:gd name="connsiteY101" fmla="*/ 790575 h 1730012"/>
                    <a:gd name="connsiteX102" fmla="*/ 4381500 w 4531948"/>
                    <a:gd name="connsiteY102" fmla="*/ 762000 h 1730012"/>
                    <a:gd name="connsiteX103" fmla="*/ 4352925 w 4531948"/>
                    <a:gd name="connsiteY103" fmla="*/ 714375 h 1730012"/>
                    <a:gd name="connsiteX104" fmla="*/ 4324350 w 4531948"/>
                    <a:gd name="connsiteY104" fmla="*/ 685800 h 1730012"/>
                    <a:gd name="connsiteX105" fmla="*/ 4276725 w 4531948"/>
                    <a:gd name="connsiteY105" fmla="*/ 619125 h 1730012"/>
                    <a:gd name="connsiteX106" fmla="*/ 4229100 w 4531948"/>
                    <a:gd name="connsiteY106" fmla="*/ 552450 h 1730012"/>
                    <a:gd name="connsiteX107" fmla="*/ 4191000 w 4531948"/>
                    <a:gd name="connsiteY107" fmla="*/ 457200 h 1730012"/>
                    <a:gd name="connsiteX108" fmla="*/ 4171950 w 4531948"/>
                    <a:gd name="connsiteY108" fmla="*/ 428625 h 1730012"/>
                    <a:gd name="connsiteX109" fmla="*/ 4143375 w 4531948"/>
                    <a:gd name="connsiteY109" fmla="*/ 371475 h 1730012"/>
                    <a:gd name="connsiteX110" fmla="*/ 4133850 w 4531948"/>
                    <a:gd name="connsiteY110" fmla="*/ 333375 h 1730012"/>
                    <a:gd name="connsiteX111" fmla="*/ 4124325 w 4531948"/>
                    <a:gd name="connsiteY111" fmla="*/ 285750 h 1730012"/>
                    <a:gd name="connsiteX112" fmla="*/ 4105275 w 4531948"/>
                    <a:gd name="connsiteY112" fmla="*/ 257175 h 1730012"/>
                    <a:gd name="connsiteX113" fmla="*/ 4095750 w 4531948"/>
                    <a:gd name="connsiteY113" fmla="*/ 228600 h 1730012"/>
                    <a:gd name="connsiteX114" fmla="*/ 4086225 w 4531948"/>
                    <a:gd name="connsiteY114" fmla="*/ 180975 h 1730012"/>
                    <a:gd name="connsiteX115" fmla="*/ 4076700 w 4531948"/>
                    <a:gd name="connsiteY115" fmla="*/ 123825 h 1730012"/>
                    <a:gd name="connsiteX116" fmla="*/ 4057650 w 4531948"/>
                    <a:gd name="connsiteY116"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5 w 4531948"/>
                    <a:gd name="connsiteY42" fmla="*/ 952500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00225 w 4531948"/>
                    <a:gd name="connsiteY46" fmla="*/ 895350 h 1730012"/>
                    <a:gd name="connsiteX47" fmla="*/ 1885950 w 4531948"/>
                    <a:gd name="connsiteY47" fmla="*/ 914400 h 1730012"/>
                    <a:gd name="connsiteX48" fmla="*/ 1914525 w 4531948"/>
                    <a:gd name="connsiteY48" fmla="*/ 933450 h 1730012"/>
                    <a:gd name="connsiteX49" fmla="*/ 1943100 w 4531948"/>
                    <a:gd name="connsiteY49" fmla="*/ 1162050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00225 w 4531948"/>
                    <a:gd name="connsiteY46" fmla="*/ 895350 h 1730012"/>
                    <a:gd name="connsiteX47" fmla="*/ 1885950 w 4531948"/>
                    <a:gd name="connsiteY47" fmla="*/ 914400 h 1730012"/>
                    <a:gd name="connsiteX48" fmla="*/ 1914525 w 4531948"/>
                    <a:gd name="connsiteY48" fmla="*/ 933450 h 1730012"/>
                    <a:gd name="connsiteX49" fmla="*/ 1943100 w 4531948"/>
                    <a:gd name="connsiteY49" fmla="*/ 1162050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885950 w 4531948"/>
                    <a:gd name="connsiteY47" fmla="*/ 914400 h 1730012"/>
                    <a:gd name="connsiteX48" fmla="*/ 1914525 w 4531948"/>
                    <a:gd name="connsiteY48" fmla="*/ 933450 h 1730012"/>
                    <a:gd name="connsiteX49" fmla="*/ 1943100 w 4531948"/>
                    <a:gd name="connsiteY49" fmla="*/ 1162050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885950 w 4531948"/>
                    <a:gd name="connsiteY47" fmla="*/ 914400 h 1730012"/>
                    <a:gd name="connsiteX48" fmla="*/ 2007250 w 4531948"/>
                    <a:gd name="connsiteY48" fmla="*/ 979813 h 1730012"/>
                    <a:gd name="connsiteX49" fmla="*/ 1943100 w 4531948"/>
                    <a:gd name="connsiteY49" fmla="*/ 1162050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946954 w 4531948"/>
                    <a:gd name="connsiteY47" fmla="*/ 904640 h 1730012"/>
                    <a:gd name="connsiteX48" fmla="*/ 2007250 w 4531948"/>
                    <a:gd name="connsiteY48" fmla="*/ 979813 h 1730012"/>
                    <a:gd name="connsiteX49" fmla="*/ 1943100 w 4531948"/>
                    <a:gd name="connsiteY49" fmla="*/ 1162050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946954 w 4531948"/>
                    <a:gd name="connsiteY47" fmla="*/ 904640 h 1730012"/>
                    <a:gd name="connsiteX48" fmla="*/ 2007250 w 4531948"/>
                    <a:gd name="connsiteY48" fmla="*/ 979813 h 1730012"/>
                    <a:gd name="connsiteX49" fmla="*/ 1943100 w 4531948"/>
                    <a:gd name="connsiteY49" fmla="*/ 1162050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946954 w 4531948"/>
                    <a:gd name="connsiteY47" fmla="*/ 904640 h 1730012"/>
                    <a:gd name="connsiteX48" fmla="*/ 2007250 w 4531948"/>
                    <a:gd name="connsiteY48" fmla="*/ 979813 h 1730012"/>
                    <a:gd name="connsiteX49" fmla="*/ 2033384 w 4531948"/>
                    <a:gd name="connsiteY49" fmla="*/ 1132769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946954 w 4531948"/>
                    <a:gd name="connsiteY47" fmla="*/ 904640 h 1730012"/>
                    <a:gd name="connsiteX48" fmla="*/ 2007250 w 4531948"/>
                    <a:gd name="connsiteY48" fmla="*/ 979813 h 1730012"/>
                    <a:gd name="connsiteX49" fmla="*/ 2033384 w 4531948"/>
                    <a:gd name="connsiteY49" fmla="*/ 1132769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946954 w 4531948"/>
                    <a:gd name="connsiteY47" fmla="*/ 904640 h 1730012"/>
                    <a:gd name="connsiteX48" fmla="*/ 2007250 w 4531948"/>
                    <a:gd name="connsiteY48" fmla="*/ 979813 h 1730012"/>
                    <a:gd name="connsiteX49" fmla="*/ 2021183 w 4531948"/>
                    <a:gd name="connsiteY49" fmla="*/ 1093727 h 1730012"/>
                    <a:gd name="connsiteX50" fmla="*/ 1952625 w 4531948"/>
                    <a:gd name="connsiteY50" fmla="*/ 1190625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946954 w 4531948"/>
                    <a:gd name="connsiteY47" fmla="*/ 904640 h 1730012"/>
                    <a:gd name="connsiteX48" fmla="*/ 2007250 w 4531948"/>
                    <a:gd name="connsiteY48" fmla="*/ 979813 h 1730012"/>
                    <a:gd name="connsiteX49" fmla="*/ 2021183 w 4531948"/>
                    <a:gd name="connsiteY49" fmla="*/ 1093727 h 1730012"/>
                    <a:gd name="connsiteX50" fmla="*/ 1994107 w 4531948"/>
                    <a:gd name="connsiteY50" fmla="*/ 1234546 h 1730012"/>
                    <a:gd name="connsiteX51" fmla="*/ 2066925 w 4531948"/>
                    <a:gd name="connsiteY51" fmla="*/ 1219200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946954 w 4531948"/>
                    <a:gd name="connsiteY47" fmla="*/ 904640 h 1730012"/>
                    <a:gd name="connsiteX48" fmla="*/ 2007250 w 4531948"/>
                    <a:gd name="connsiteY48" fmla="*/ 979813 h 1730012"/>
                    <a:gd name="connsiteX49" fmla="*/ 2021183 w 4531948"/>
                    <a:gd name="connsiteY49" fmla="*/ 1093727 h 1730012"/>
                    <a:gd name="connsiteX50" fmla="*/ 1994107 w 4531948"/>
                    <a:gd name="connsiteY50" fmla="*/ 1234546 h 1730012"/>
                    <a:gd name="connsiteX51" fmla="*/ 2074246 w 4531948"/>
                    <a:gd name="connsiteY51" fmla="*/ 1280204 h 1730012"/>
                    <a:gd name="connsiteX52" fmla="*/ 2114550 w 4531948"/>
                    <a:gd name="connsiteY52" fmla="*/ 1238250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946954 w 4531948"/>
                    <a:gd name="connsiteY47" fmla="*/ 904640 h 1730012"/>
                    <a:gd name="connsiteX48" fmla="*/ 2007250 w 4531948"/>
                    <a:gd name="connsiteY48" fmla="*/ 979813 h 1730012"/>
                    <a:gd name="connsiteX49" fmla="*/ 2021183 w 4531948"/>
                    <a:gd name="connsiteY49" fmla="*/ 1093727 h 1730012"/>
                    <a:gd name="connsiteX50" fmla="*/ 1994107 w 4531948"/>
                    <a:gd name="connsiteY50" fmla="*/ 1234546 h 1730012"/>
                    <a:gd name="connsiteX51" fmla="*/ 2074246 w 4531948"/>
                    <a:gd name="connsiteY51" fmla="*/ 1280204 h 1730012"/>
                    <a:gd name="connsiteX52" fmla="*/ 2180433 w 4531948"/>
                    <a:gd name="connsiteY52" fmla="*/ 1284613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4400 w 4531948"/>
                    <a:gd name="connsiteY30" fmla="*/ 1581150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946954 w 4531948"/>
                    <a:gd name="connsiteY47" fmla="*/ 904640 h 1730012"/>
                    <a:gd name="connsiteX48" fmla="*/ 2007250 w 4531948"/>
                    <a:gd name="connsiteY48" fmla="*/ 979813 h 1730012"/>
                    <a:gd name="connsiteX49" fmla="*/ 2021183 w 4531948"/>
                    <a:gd name="connsiteY49" fmla="*/ 1093727 h 1730012"/>
                    <a:gd name="connsiteX50" fmla="*/ 1994107 w 4531948"/>
                    <a:gd name="connsiteY50" fmla="*/ 1234546 h 1730012"/>
                    <a:gd name="connsiteX51" fmla="*/ 2074246 w 4531948"/>
                    <a:gd name="connsiteY51" fmla="*/ 1280204 h 1730012"/>
                    <a:gd name="connsiteX52" fmla="*/ 2180433 w 4531948"/>
                    <a:gd name="connsiteY52" fmla="*/ 1284613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1960 w 4531948"/>
                    <a:gd name="connsiteY30" fmla="*/ 1686075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946954 w 4531948"/>
                    <a:gd name="connsiteY47" fmla="*/ 904640 h 1730012"/>
                    <a:gd name="connsiteX48" fmla="*/ 2007250 w 4531948"/>
                    <a:gd name="connsiteY48" fmla="*/ 979813 h 1730012"/>
                    <a:gd name="connsiteX49" fmla="*/ 2021183 w 4531948"/>
                    <a:gd name="connsiteY49" fmla="*/ 1093727 h 1730012"/>
                    <a:gd name="connsiteX50" fmla="*/ 1994107 w 4531948"/>
                    <a:gd name="connsiteY50" fmla="*/ 1234546 h 1730012"/>
                    <a:gd name="connsiteX51" fmla="*/ 2074246 w 4531948"/>
                    <a:gd name="connsiteY51" fmla="*/ 1280204 h 1730012"/>
                    <a:gd name="connsiteX52" fmla="*/ 2180433 w 4531948"/>
                    <a:gd name="connsiteY52" fmla="*/ 1284613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885825 w 4531948"/>
                    <a:gd name="connsiteY29" fmla="*/ 1562100 h 1730012"/>
                    <a:gd name="connsiteX30" fmla="*/ 911960 w 4531948"/>
                    <a:gd name="connsiteY30" fmla="*/ 1686075 h 1730012"/>
                    <a:gd name="connsiteX31" fmla="*/ 991777 w 4531948"/>
                    <a:gd name="connsiteY31" fmla="*/ 1722912 h 1730012"/>
                    <a:gd name="connsiteX32" fmla="*/ 1074035 w 4531948"/>
                    <a:gd name="connsiteY32" fmla="*/ 1578155 h 1730012"/>
                    <a:gd name="connsiteX33" fmla="*/ 1131185 w 4531948"/>
                    <a:gd name="connsiteY33" fmla="*/ 1447800 h 1730012"/>
                    <a:gd name="connsiteX34" fmla="*/ 1169284 w 4531948"/>
                    <a:gd name="connsiteY34" fmla="*/ 1341848 h 1730012"/>
                    <a:gd name="connsiteX35" fmla="*/ 1255760 w 4531948"/>
                    <a:gd name="connsiteY35" fmla="*/ 1266420 h 1730012"/>
                    <a:gd name="connsiteX36" fmla="*/ 1338210 w 4531948"/>
                    <a:gd name="connsiteY36" fmla="*/ 1238485 h 1730012"/>
                    <a:gd name="connsiteX37" fmla="*/ 1350466 w 4531948"/>
                    <a:gd name="connsiteY37" fmla="*/ 1165409 h 1730012"/>
                    <a:gd name="connsiteX38" fmla="*/ 1333500 w 4531948"/>
                    <a:gd name="connsiteY38" fmla="*/ 1104900 h 1730012"/>
                    <a:gd name="connsiteX39" fmla="*/ 1328150 w 4531948"/>
                    <a:gd name="connsiteY39" fmla="*/ 1055070 h 1730012"/>
                    <a:gd name="connsiteX40" fmla="*/ 1371600 w 4531948"/>
                    <a:gd name="connsiteY40" fmla="*/ 1019175 h 1730012"/>
                    <a:gd name="connsiteX41" fmla="*/ 1409700 w 4531948"/>
                    <a:gd name="connsiteY41" fmla="*/ 962025 h 1730012"/>
                    <a:gd name="connsiteX42" fmla="*/ 1438276 w 4531948"/>
                    <a:gd name="connsiteY42" fmla="*/ 928099 h 1730012"/>
                    <a:gd name="connsiteX43" fmla="*/ 1501012 w 4531948"/>
                    <a:gd name="connsiteY43" fmla="*/ 894643 h 1730012"/>
                    <a:gd name="connsiteX44" fmla="*/ 1563214 w 4531948"/>
                    <a:gd name="connsiteY44" fmla="*/ 866241 h 1730012"/>
                    <a:gd name="connsiteX45" fmla="*/ 1653498 w 4531948"/>
                    <a:gd name="connsiteY45" fmla="*/ 883322 h 1730012"/>
                    <a:gd name="connsiteX46" fmla="*/ 1827067 w 4531948"/>
                    <a:gd name="connsiteY46" fmla="*/ 858749 h 1730012"/>
                    <a:gd name="connsiteX47" fmla="*/ 1946954 w 4531948"/>
                    <a:gd name="connsiteY47" fmla="*/ 904640 h 1730012"/>
                    <a:gd name="connsiteX48" fmla="*/ 2007250 w 4531948"/>
                    <a:gd name="connsiteY48" fmla="*/ 979813 h 1730012"/>
                    <a:gd name="connsiteX49" fmla="*/ 2021183 w 4531948"/>
                    <a:gd name="connsiteY49" fmla="*/ 1093727 h 1730012"/>
                    <a:gd name="connsiteX50" fmla="*/ 1994107 w 4531948"/>
                    <a:gd name="connsiteY50" fmla="*/ 1234546 h 1730012"/>
                    <a:gd name="connsiteX51" fmla="*/ 2074246 w 4531948"/>
                    <a:gd name="connsiteY51" fmla="*/ 1280204 h 1730012"/>
                    <a:gd name="connsiteX52" fmla="*/ 2180433 w 4531948"/>
                    <a:gd name="connsiteY52" fmla="*/ 1284613 h 1730012"/>
                    <a:gd name="connsiteX53" fmla="*/ 2466975 w 4531948"/>
                    <a:gd name="connsiteY53" fmla="*/ 1219200 h 1730012"/>
                    <a:gd name="connsiteX54" fmla="*/ 2505075 w 4531948"/>
                    <a:gd name="connsiteY54" fmla="*/ 1162050 h 1730012"/>
                    <a:gd name="connsiteX55" fmla="*/ 2562225 w 4531948"/>
                    <a:gd name="connsiteY55" fmla="*/ 1133475 h 1730012"/>
                    <a:gd name="connsiteX56" fmla="*/ 2590800 w 4531948"/>
                    <a:gd name="connsiteY56" fmla="*/ 1114425 h 1730012"/>
                    <a:gd name="connsiteX57" fmla="*/ 2686050 w 4531948"/>
                    <a:gd name="connsiteY57" fmla="*/ 1085850 h 1730012"/>
                    <a:gd name="connsiteX58" fmla="*/ 2733675 w 4531948"/>
                    <a:gd name="connsiteY58" fmla="*/ 1133475 h 1730012"/>
                    <a:gd name="connsiteX59" fmla="*/ 2762250 w 4531948"/>
                    <a:gd name="connsiteY59" fmla="*/ 1152525 h 1730012"/>
                    <a:gd name="connsiteX60" fmla="*/ 2771775 w 4531948"/>
                    <a:gd name="connsiteY60" fmla="*/ 1181100 h 1730012"/>
                    <a:gd name="connsiteX61" fmla="*/ 2743200 w 4531948"/>
                    <a:gd name="connsiteY61" fmla="*/ 1285875 h 1730012"/>
                    <a:gd name="connsiteX62" fmla="*/ 2724150 w 4531948"/>
                    <a:gd name="connsiteY62" fmla="*/ 1314450 h 1730012"/>
                    <a:gd name="connsiteX63" fmla="*/ 2705100 w 4531948"/>
                    <a:gd name="connsiteY63" fmla="*/ 1381125 h 1730012"/>
                    <a:gd name="connsiteX64" fmla="*/ 2714625 w 4531948"/>
                    <a:gd name="connsiteY64" fmla="*/ 1514475 h 1730012"/>
                    <a:gd name="connsiteX65" fmla="*/ 2800350 w 4531948"/>
                    <a:gd name="connsiteY65" fmla="*/ 1600200 h 1730012"/>
                    <a:gd name="connsiteX66" fmla="*/ 2838450 w 4531948"/>
                    <a:gd name="connsiteY66" fmla="*/ 1628775 h 1730012"/>
                    <a:gd name="connsiteX67" fmla="*/ 2895600 w 4531948"/>
                    <a:gd name="connsiteY67" fmla="*/ 1638300 h 1730012"/>
                    <a:gd name="connsiteX68" fmla="*/ 2971800 w 4531948"/>
                    <a:gd name="connsiteY68" fmla="*/ 1657350 h 1730012"/>
                    <a:gd name="connsiteX69" fmla="*/ 3048000 w 4531948"/>
                    <a:gd name="connsiteY69" fmla="*/ 1676400 h 1730012"/>
                    <a:gd name="connsiteX70" fmla="*/ 3095625 w 4531948"/>
                    <a:gd name="connsiteY70" fmla="*/ 1666875 h 1730012"/>
                    <a:gd name="connsiteX71" fmla="*/ 3152775 w 4531948"/>
                    <a:gd name="connsiteY71" fmla="*/ 1609725 h 1730012"/>
                    <a:gd name="connsiteX72" fmla="*/ 3314700 w 4531948"/>
                    <a:gd name="connsiteY72" fmla="*/ 1581150 h 1730012"/>
                    <a:gd name="connsiteX73" fmla="*/ 3371850 w 4531948"/>
                    <a:gd name="connsiteY73" fmla="*/ 1543050 h 1730012"/>
                    <a:gd name="connsiteX74" fmla="*/ 3400425 w 4531948"/>
                    <a:gd name="connsiteY74" fmla="*/ 1524000 h 1730012"/>
                    <a:gd name="connsiteX75" fmla="*/ 3448050 w 4531948"/>
                    <a:gd name="connsiteY75" fmla="*/ 1514475 h 1730012"/>
                    <a:gd name="connsiteX76" fmla="*/ 3505200 w 4531948"/>
                    <a:gd name="connsiteY76" fmla="*/ 1495425 h 1730012"/>
                    <a:gd name="connsiteX77" fmla="*/ 3638550 w 4531948"/>
                    <a:gd name="connsiteY77" fmla="*/ 1504950 h 1730012"/>
                    <a:gd name="connsiteX78" fmla="*/ 3667125 w 4531948"/>
                    <a:gd name="connsiteY78" fmla="*/ 1524000 h 1730012"/>
                    <a:gd name="connsiteX79" fmla="*/ 3686175 w 4531948"/>
                    <a:gd name="connsiteY79" fmla="*/ 1552575 h 1730012"/>
                    <a:gd name="connsiteX80" fmla="*/ 3714750 w 4531948"/>
                    <a:gd name="connsiteY80" fmla="*/ 1609725 h 1730012"/>
                    <a:gd name="connsiteX81" fmla="*/ 3743325 w 4531948"/>
                    <a:gd name="connsiteY81" fmla="*/ 1619250 h 1730012"/>
                    <a:gd name="connsiteX82" fmla="*/ 3876675 w 4531948"/>
                    <a:gd name="connsiteY82" fmla="*/ 1609725 h 1730012"/>
                    <a:gd name="connsiteX83" fmla="*/ 3933825 w 4531948"/>
                    <a:gd name="connsiteY83" fmla="*/ 1571625 h 1730012"/>
                    <a:gd name="connsiteX84" fmla="*/ 3990975 w 4531948"/>
                    <a:gd name="connsiteY84" fmla="*/ 1552575 h 1730012"/>
                    <a:gd name="connsiteX85" fmla="*/ 4048125 w 4531948"/>
                    <a:gd name="connsiteY85" fmla="*/ 1514475 h 1730012"/>
                    <a:gd name="connsiteX86" fmla="*/ 4105275 w 4531948"/>
                    <a:gd name="connsiteY86" fmla="*/ 1495425 h 1730012"/>
                    <a:gd name="connsiteX87" fmla="*/ 4133850 w 4531948"/>
                    <a:gd name="connsiteY87" fmla="*/ 1485900 h 1730012"/>
                    <a:gd name="connsiteX88" fmla="*/ 4200525 w 4531948"/>
                    <a:gd name="connsiteY88" fmla="*/ 1457325 h 1730012"/>
                    <a:gd name="connsiteX89" fmla="*/ 4257675 w 4531948"/>
                    <a:gd name="connsiteY89" fmla="*/ 1419225 h 1730012"/>
                    <a:gd name="connsiteX90" fmla="*/ 4314825 w 4531948"/>
                    <a:gd name="connsiteY90" fmla="*/ 1390650 h 1730012"/>
                    <a:gd name="connsiteX91" fmla="*/ 4352925 w 4531948"/>
                    <a:gd name="connsiteY91" fmla="*/ 1333500 h 1730012"/>
                    <a:gd name="connsiteX92" fmla="*/ 4381500 w 4531948"/>
                    <a:gd name="connsiteY92" fmla="*/ 1295400 h 1730012"/>
                    <a:gd name="connsiteX93" fmla="*/ 4419600 w 4531948"/>
                    <a:gd name="connsiteY93" fmla="*/ 1228725 h 1730012"/>
                    <a:gd name="connsiteX94" fmla="*/ 4448175 w 4531948"/>
                    <a:gd name="connsiteY94" fmla="*/ 1209675 h 1730012"/>
                    <a:gd name="connsiteX95" fmla="*/ 4476750 w 4531948"/>
                    <a:gd name="connsiteY95" fmla="*/ 1152525 h 1730012"/>
                    <a:gd name="connsiteX96" fmla="*/ 4495800 w 4531948"/>
                    <a:gd name="connsiteY96" fmla="*/ 1123950 h 1730012"/>
                    <a:gd name="connsiteX97" fmla="*/ 4514850 w 4531948"/>
                    <a:gd name="connsiteY97" fmla="*/ 1057275 h 1730012"/>
                    <a:gd name="connsiteX98" fmla="*/ 4524375 w 4531948"/>
                    <a:gd name="connsiteY98" fmla="*/ 1028700 h 1730012"/>
                    <a:gd name="connsiteX99" fmla="*/ 4514850 w 4531948"/>
                    <a:gd name="connsiteY99" fmla="*/ 866775 h 1730012"/>
                    <a:gd name="connsiteX100" fmla="*/ 4457700 w 4531948"/>
                    <a:gd name="connsiteY100" fmla="*/ 828675 h 1730012"/>
                    <a:gd name="connsiteX101" fmla="*/ 4429125 w 4531948"/>
                    <a:gd name="connsiteY101" fmla="*/ 809625 h 1730012"/>
                    <a:gd name="connsiteX102" fmla="*/ 4400550 w 4531948"/>
                    <a:gd name="connsiteY102" fmla="*/ 790575 h 1730012"/>
                    <a:gd name="connsiteX103" fmla="*/ 4381500 w 4531948"/>
                    <a:gd name="connsiteY103" fmla="*/ 762000 h 1730012"/>
                    <a:gd name="connsiteX104" fmla="*/ 4352925 w 4531948"/>
                    <a:gd name="connsiteY104" fmla="*/ 714375 h 1730012"/>
                    <a:gd name="connsiteX105" fmla="*/ 4324350 w 4531948"/>
                    <a:gd name="connsiteY105" fmla="*/ 685800 h 1730012"/>
                    <a:gd name="connsiteX106" fmla="*/ 4276725 w 4531948"/>
                    <a:gd name="connsiteY106" fmla="*/ 619125 h 1730012"/>
                    <a:gd name="connsiteX107" fmla="*/ 4229100 w 4531948"/>
                    <a:gd name="connsiteY107" fmla="*/ 552450 h 1730012"/>
                    <a:gd name="connsiteX108" fmla="*/ 4191000 w 4531948"/>
                    <a:gd name="connsiteY108" fmla="*/ 457200 h 1730012"/>
                    <a:gd name="connsiteX109" fmla="*/ 4171950 w 4531948"/>
                    <a:gd name="connsiteY109" fmla="*/ 428625 h 1730012"/>
                    <a:gd name="connsiteX110" fmla="*/ 4143375 w 4531948"/>
                    <a:gd name="connsiteY110" fmla="*/ 371475 h 1730012"/>
                    <a:gd name="connsiteX111" fmla="*/ 4133850 w 4531948"/>
                    <a:gd name="connsiteY111" fmla="*/ 333375 h 1730012"/>
                    <a:gd name="connsiteX112" fmla="*/ 4124325 w 4531948"/>
                    <a:gd name="connsiteY112" fmla="*/ 285750 h 1730012"/>
                    <a:gd name="connsiteX113" fmla="*/ 4105275 w 4531948"/>
                    <a:gd name="connsiteY113" fmla="*/ 257175 h 1730012"/>
                    <a:gd name="connsiteX114" fmla="*/ 4095750 w 4531948"/>
                    <a:gd name="connsiteY114" fmla="*/ 228600 h 1730012"/>
                    <a:gd name="connsiteX115" fmla="*/ 4086225 w 4531948"/>
                    <a:gd name="connsiteY115" fmla="*/ 180975 h 1730012"/>
                    <a:gd name="connsiteX116" fmla="*/ 4076700 w 4531948"/>
                    <a:gd name="connsiteY116" fmla="*/ 123825 h 1730012"/>
                    <a:gd name="connsiteX117" fmla="*/ 4057650 w 4531948"/>
                    <a:gd name="connsiteY117"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552575 h 1730012"/>
                    <a:gd name="connsiteX29" fmla="*/ 911960 w 4531948"/>
                    <a:gd name="connsiteY29" fmla="*/ 1686075 h 1730012"/>
                    <a:gd name="connsiteX30" fmla="*/ 991777 w 4531948"/>
                    <a:gd name="connsiteY30" fmla="*/ 1722912 h 1730012"/>
                    <a:gd name="connsiteX31" fmla="*/ 1074035 w 4531948"/>
                    <a:gd name="connsiteY31" fmla="*/ 1578155 h 1730012"/>
                    <a:gd name="connsiteX32" fmla="*/ 1131185 w 4531948"/>
                    <a:gd name="connsiteY32" fmla="*/ 1447800 h 1730012"/>
                    <a:gd name="connsiteX33" fmla="*/ 1169284 w 4531948"/>
                    <a:gd name="connsiteY33" fmla="*/ 1341848 h 1730012"/>
                    <a:gd name="connsiteX34" fmla="*/ 1255760 w 4531948"/>
                    <a:gd name="connsiteY34" fmla="*/ 1266420 h 1730012"/>
                    <a:gd name="connsiteX35" fmla="*/ 1338210 w 4531948"/>
                    <a:gd name="connsiteY35" fmla="*/ 1238485 h 1730012"/>
                    <a:gd name="connsiteX36" fmla="*/ 1350466 w 4531948"/>
                    <a:gd name="connsiteY36" fmla="*/ 1165409 h 1730012"/>
                    <a:gd name="connsiteX37" fmla="*/ 1333500 w 4531948"/>
                    <a:gd name="connsiteY37" fmla="*/ 1104900 h 1730012"/>
                    <a:gd name="connsiteX38" fmla="*/ 1328150 w 4531948"/>
                    <a:gd name="connsiteY38" fmla="*/ 1055070 h 1730012"/>
                    <a:gd name="connsiteX39" fmla="*/ 1371600 w 4531948"/>
                    <a:gd name="connsiteY39" fmla="*/ 1019175 h 1730012"/>
                    <a:gd name="connsiteX40" fmla="*/ 1409700 w 4531948"/>
                    <a:gd name="connsiteY40" fmla="*/ 962025 h 1730012"/>
                    <a:gd name="connsiteX41" fmla="*/ 1438276 w 4531948"/>
                    <a:gd name="connsiteY41" fmla="*/ 928099 h 1730012"/>
                    <a:gd name="connsiteX42" fmla="*/ 1501012 w 4531948"/>
                    <a:gd name="connsiteY42" fmla="*/ 894643 h 1730012"/>
                    <a:gd name="connsiteX43" fmla="*/ 1563214 w 4531948"/>
                    <a:gd name="connsiteY43" fmla="*/ 866241 h 1730012"/>
                    <a:gd name="connsiteX44" fmla="*/ 1653498 w 4531948"/>
                    <a:gd name="connsiteY44" fmla="*/ 883322 h 1730012"/>
                    <a:gd name="connsiteX45" fmla="*/ 1827067 w 4531948"/>
                    <a:gd name="connsiteY45" fmla="*/ 858749 h 1730012"/>
                    <a:gd name="connsiteX46" fmla="*/ 1946954 w 4531948"/>
                    <a:gd name="connsiteY46" fmla="*/ 904640 h 1730012"/>
                    <a:gd name="connsiteX47" fmla="*/ 2007250 w 4531948"/>
                    <a:gd name="connsiteY47" fmla="*/ 979813 h 1730012"/>
                    <a:gd name="connsiteX48" fmla="*/ 2021183 w 4531948"/>
                    <a:gd name="connsiteY48" fmla="*/ 1093727 h 1730012"/>
                    <a:gd name="connsiteX49" fmla="*/ 1994107 w 4531948"/>
                    <a:gd name="connsiteY49" fmla="*/ 1234546 h 1730012"/>
                    <a:gd name="connsiteX50" fmla="*/ 2074246 w 4531948"/>
                    <a:gd name="connsiteY50" fmla="*/ 1280204 h 1730012"/>
                    <a:gd name="connsiteX51" fmla="*/ 2180433 w 4531948"/>
                    <a:gd name="connsiteY51" fmla="*/ 1284613 h 1730012"/>
                    <a:gd name="connsiteX52" fmla="*/ 2466975 w 4531948"/>
                    <a:gd name="connsiteY52" fmla="*/ 1219200 h 1730012"/>
                    <a:gd name="connsiteX53" fmla="*/ 2505075 w 4531948"/>
                    <a:gd name="connsiteY53" fmla="*/ 1162050 h 1730012"/>
                    <a:gd name="connsiteX54" fmla="*/ 2562225 w 4531948"/>
                    <a:gd name="connsiteY54" fmla="*/ 1133475 h 1730012"/>
                    <a:gd name="connsiteX55" fmla="*/ 2590800 w 4531948"/>
                    <a:gd name="connsiteY55" fmla="*/ 1114425 h 1730012"/>
                    <a:gd name="connsiteX56" fmla="*/ 2686050 w 4531948"/>
                    <a:gd name="connsiteY56" fmla="*/ 1085850 h 1730012"/>
                    <a:gd name="connsiteX57" fmla="*/ 2733675 w 4531948"/>
                    <a:gd name="connsiteY57" fmla="*/ 1133475 h 1730012"/>
                    <a:gd name="connsiteX58" fmla="*/ 2762250 w 4531948"/>
                    <a:gd name="connsiteY58" fmla="*/ 1152525 h 1730012"/>
                    <a:gd name="connsiteX59" fmla="*/ 2771775 w 4531948"/>
                    <a:gd name="connsiteY59" fmla="*/ 1181100 h 1730012"/>
                    <a:gd name="connsiteX60" fmla="*/ 2743200 w 4531948"/>
                    <a:gd name="connsiteY60" fmla="*/ 1285875 h 1730012"/>
                    <a:gd name="connsiteX61" fmla="*/ 2724150 w 4531948"/>
                    <a:gd name="connsiteY61" fmla="*/ 1314450 h 1730012"/>
                    <a:gd name="connsiteX62" fmla="*/ 2705100 w 4531948"/>
                    <a:gd name="connsiteY62" fmla="*/ 1381125 h 1730012"/>
                    <a:gd name="connsiteX63" fmla="*/ 2714625 w 4531948"/>
                    <a:gd name="connsiteY63" fmla="*/ 1514475 h 1730012"/>
                    <a:gd name="connsiteX64" fmla="*/ 2800350 w 4531948"/>
                    <a:gd name="connsiteY64" fmla="*/ 1600200 h 1730012"/>
                    <a:gd name="connsiteX65" fmla="*/ 2838450 w 4531948"/>
                    <a:gd name="connsiteY65" fmla="*/ 1628775 h 1730012"/>
                    <a:gd name="connsiteX66" fmla="*/ 2895600 w 4531948"/>
                    <a:gd name="connsiteY66" fmla="*/ 1638300 h 1730012"/>
                    <a:gd name="connsiteX67" fmla="*/ 2971800 w 4531948"/>
                    <a:gd name="connsiteY67" fmla="*/ 1657350 h 1730012"/>
                    <a:gd name="connsiteX68" fmla="*/ 3048000 w 4531948"/>
                    <a:gd name="connsiteY68" fmla="*/ 1676400 h 1730012"/>
                    <a:gd name="connsiteX69" fmla="*/ 3095625 w 4531948"/>
                    <a:gd name="connsiteY69" fmla="*/ 1666875 h 1730012"/>
                    <a:gd name="connsiteX70" fmla="*/ 3152775 w 4531948"/>
                    <a:gd name="connsiteY70" fmla="*/ 1609725 h 1730012"/>
                    <a:gd name="connsiteX71" fmla="*/ 3314700 w 4531948"/>
                    <a:gd name="connsiteY71" fmla="*/ 1581150 h 1730012"/>
                    <a:gd name="connsiteX72" fmla="*/ 3371850 w 4531948"/>
                    <a:gd name="connsiteY72" fmla="*/ 1543050 h 1730012"/>
                    <a:gd name="connsiteX73" fmla="*/ 3400425 w 4531948"/>
                    <a:gd name="connsiteY73" fmla="*/ 1524000 h 1730012"/>
                    <a:gd name="connsiteX74" fmla="*/ 3448050 w 4531948"/>
                    <a:gd name="connsiteY74" fmla="*/ 1514475 h 1730012"/>
                    <a:gd name="connsiteX75" fmla="*/ 3505200 w 4531948"/>
                    <a:gd name="connsiteY75" fmla="*/ 1495425 h 1730012"/>
                    <a:gd name="connsiteX76" fmla="*/ 3638550 w 4531948"/>
                    <a:gd name="connsiteY76" fmla="*/ 1504950 h 1730012"/>
                    <a:gd name="connsiteX77" fmla="*/ 3667125 w 4531948"/>
                    <a:gd name="connsiteY77" fmla="*/ 1524000 h 1730012"/>
                    <a:gd name="connsiteX78" fmla="*/ 3686175 w 4531948"/>
                    <a:gd name="connsiteY78" fmla="*/ 1552575 h 1730012"/>
                    <a:gd name="connsiteX79" fmla="*/ 3714750 w 4531948"/>
                    <a:gd name="connsiteY79" fmla="*/ 1609725 h 1730012"/>
                    <a:gd name="connsiteX80" fmla="*/ 3743325 w 4531948"/>
                    <a:gd name="connsiteY80" fmla="*/ 1619250 h 1730012"/>
                    <a:gd name="connsiteX81" fmla="*/ 3876675 w 4531948"/>
                    <a:gd name="connsiteY81" fmla="*/ 1609725 h 1730012"/>
                    <a:gd name="connsiteX82" fmla="*/ 3933825 w 4531948"/>
                    <a:gd name="connsiteY82" fmla="*/ 1571625 h 1730012"/>
                    <a:gd name="connsiteX83" fmla="*/ 3990975 w 4531948"/>
                    <a:gd name="connsiteY83" fmla="*/ 1552575 h 1730012"/>
                    <a:gd name="connsiteX84" fmla="*/ 4048125 w 4531948"/>
                    <a:gd name="connsiteY84" fmla="*/ 1514475 h 1730012"/>
                    <a:gd name="connsiteX85" fmla="*/ 4105275 w 4531948"/>
                    <a:gd name="connsiteY85" fmla="*/ 1495425 h 1730012"/>
                    <a:gd name="connsiteX86" fmla="*/ 4133850 w 4531948"/>
                    <a:gd name="connsiteY86" fmla="*/ 1485900 h 1730012"/>
                    <a:gd name="connsiteX87" fmla="*/ 4200525 w 4531948"/>
                    <a:gd name="connsiteY87" fmla="*/ 1457325 h 1730012"/>
                    <a:gd name="connsiteX88" fmla="*/ 4257675 w 4531948"/>
                    <a:gd name="connsiteY88" fmla="*/ 1419225 h 1730012"/>
                    <a:gd name="connsiteX89" fmla="*/ 4314825 w 4531948"/>
                    <a:gd name="connsiteY89" fmla="*/ 1390650 h 1730012"/>
                    <a:gd name="connsiteX90" fmla="*/ 4352925 w 4531948"/>
                    <a:gd name="connsiteY90" fmla="*/ 1333500 h 1730012"/>
                    <a:gd name="connsiteX91" fmla="*/ 4381500 w 4531948"/>
                    <a:gd name="connsiteY91" fmla="*/ 1295400 h 1730012"/>
                    <a:gd name="connsiteX92" fmla="*/ 4419600 w 4531948"/>
                    <a:gd name="connsiteY92" fmla="*/ 1228725 h 1730012"/>
                    <a:gd name="connsiteX93" fmla="*/ 4448175 w 4531948"/>
                    <a:gd name="connsiteY93" fmla="*/ 1209675 h 1730012"/>
                    <a:gd name="connsiteX94" fmla="*/ 4476750 w 4531948"/>
                    <a:gd name="connsiteY94" fmla="*/ 1152525 h 1730012"/>
                    <a:gd name="connsiteX95" fmla="*/ 4495800 w 4531948"/>
                    <a:gd name="connsiteY95" fmla="*/ 1123950 h 1730012"/>
                    <a:gd name="connsiteX96" fmla="*/ 4514850 w 4531948"/>
                    <a:gd name="connsiteY96" fmla="*/ 1057275 h 1730012"/>
                    <a:gd name="connsiteX97" fmla="*/ 4524375 w 4531948"/>
                    <a:gd name="connsiteY97" fmla="*/ 1028700 h 1730012"/>
                    <a:gd name="connsiteX98" fmla="*/ 4514850 w 4531948"/>
                    <a:gd name="connsiteY98" fmla="*/ 866775 h 1730012"/>
                    <a:gd name="connsiteX99" fmla="*/ 4457700 w 4531948"/>
                    <a:gd name="connsiteY99" fmla="*/ 828675 h 1730012"/>
                    <a:gd name="connsiteX100" fmla="*/ 4429125 w 4531948"/>
                    <a:gd name="connsiteY100" fmla="*/ 809625 h 1730012"/>
                    <a:gd name="connsiteX101" fmla="*/ 4400550 w 4531948"/>
                    <a:gd name="connsiteY101" fmla="*/ 790575 h 1730012"/>
                    <a:gd name="connsiteX102" fmla="*/ 4381500 w 4531948"/>
                    <a:gd name="connsiteY102" fmla="*/ 762000 h 1730012"/>
                    <a:gd name="connsiteX103" fmla="*/ 4352925 w 4531948"/>
                    <a:gd name="connsiteY103" fmla="*/ 714375 h 1730012"/>
                    <a:gd name="connsiteX104" fmla="*/ 4324350 w 4531948"/>
                    <a:gd name="connsiteY104" fmla="*/ 685800 h 1730012"/>
                    <a:gd name="connsiteX105" fmla="*/ 4276725 w 4531948"/>
                    <a:gd name="connsiteY105" fmla="*/ 619125 h 1730012"/>
                    <a:gd name="connsiteX106" fmla="*/ 4229100 w 4531948"/>
                    <a:gd name="connsiteY106" fmla="*/ 552450 h 1730012"/>
                    <a:gd name="connsiteX107" fmla="*/ 4191000 w 4531948"/>
                    <a:gd name="connsiteY107" fmla="*/ 457200 h 1730012"/>
                    <a:gd name="connsiteX108" fmla="*/ 4171950 w 4531948"/>
                    <a:gd name="connsiteY108" fmla="*/ 428625 h 1730012"/>
                    <a:gd name="connsiteX109" fmla="*/ 4143375 w 4531948"/>
                    <a:gd name="connsiteY109" fmla="*/ 371475 h 1730012"/>
                    <a:gd name="connsiteX110" fmla="*/ 4133850 w 4531948"/>
                    <a:gd name="connsiteY110" fmla="*/ 333375 h 1730012"/>
                    <a:gd name="connsiteX111" fmla="*/ 4124325 w 4531948"/>
                    <a:gd name="connsiteY111" fmla="*/ 285750 h 1730012"/>
                    <a:gd name="connsiteX112" fmla="*/ 4105275 w 4531948"/>
                    <a:gd name="connsiteY112" fmla="*/ 257175 h 1730012"/>
                    <a:gd name="connsiteX113" fmla="*/ 4095750 w 4531948"/>
                    <a:gd name="connsiteY113" fmla="*/ 228600 h 1730012"/>
                    <a:gd name="connsiteX114" fmla="*/ 4086225 w 4531948"/>
                    <a:gd name="connsiteY114" fmla="*/ 180975 h 1730012"/>
                    <a:gd name="connsiteX115" fmla="*/ 4076700 w 4531948"/>
                    <a:gd name="connsiteY115" fmla="*/ 123825 h 1730012"/>
                    <a:gd name="connsiteX116" fmla="*/ 4057650 w 4531948"/>
                    <a:gd name="connsiteY116"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771525 w 4531948"/>
                    <a:gd name="connsiteY27" fmla="*/ 1514475 h 1730012"/>
                    <a:gd name="connsiteX28" fmla="*/ 857250 w 4531948"/>
                    <a:gd name="connsiteY28" fmla="*/ 1606259 h 1730012"/>
                    <a:gd name="connsiteX29" fmla="*/ 911960 w 4531948"/>
                    <a:gd name="connsiteY29" fmla="*/ 1686075 h 1730012"/>
                    <a:gd name="connsiteX30" fmla="*/ 991777 w 4531948"/>
                    <a:gd name="connsiteY30" fmla="*/ 1722912 h 1730012"/>
                    <a:gd name="connsiteX31" fmla="*/ 1074035 w 4531948"/>
                    <a:gd name="connsiteY31" fmla="*/ 1578155 h 1730012"/>
                    <a:gd name="connsiteX32" fmla="*/ 1131185 w 4531948"/>
                    <a:gd name="connsiteY32" fmla="*/ 1447800 h 1730012"/>
                    <a:gd name="connsiteX33" fmla="*/ 1169284 w 4531948"/>
                    <a:gd name="connsiteY33" fmla="*/ 1341848 h 1730012"/>
                    <a:gd name="connsiteX34" fmla="*/ 1255760 w 4531948"/>
                    <a:gd name="connsiteY34" fmla="*/ 1266420 h 1730012"/>
                    <a:gd name="connsiteX35" fmla="*/ 1338210 w 4531948"/>
                    <a:gd name="connsiteY35" fmla="*/ 1238485 h 1730012"/>
                    <a:gd name="connsiteX36" fmla="*/ 1350466 w 4531948"/>
                    <a:gd name="connsiteY36" fmla="*/ 1165409 h 1730012"/>
                    <a:gd name="connsiteX37" fmla="*/ 1333500 w 4531948"/>
                    <a:gd name="connsiteY37" fmla="*/ 1104900 h 1730012"/>
                    <a:gd name="connsiteX38" fmla="*/ 1328150 w 4531948"/>
                    <a:gd name="connsiteY38" fmla="*/ 1055070 h 1730012"/>
                    <a:gd name="connsiteX39" fmla="*/ 1371600 w 4531948"/>
                    <a:gd name="connsiteY39" fmla="*/ 1019175 h 1730012"/>
                    <a:gd name="connsiteX40" fmla="*/ 1409700 w 4531948"/>
                    <a:gd name="connsiteY40" fmla="*/ 962025 h 1730012"/>
                    <a:gd name="connsiteX41" fmla="*/ 1438276 w 4531948"/>
                    <a:gd name="connsiteY41" fmla="*/ 928099 h 1730012"/>
                    <a:gd name="connsiteX42" fmla="*/ 1501012 w 4531948"/>
                    <a:gd name="connsiteY42" fmla="*/ 894643 h 1730012"/>
                    <a:gd name="connsiteX43" fmla="*/ 1563214 w 4531948"/>
                    <a:gd name="connsiteY43" fmla="*/ 866241 h 1730012"/>
                    <a:gd name="connsiteX44" fmla="*/ 1653498 w 4531948"/>
                    <a:gd name="connsiteY44" fmla="*/ 883322 h 1730012"/>
                    <a:gd name="connsiteX45" fmla="*/ 1827067 w 4531948"/>
                    <a:gd name="connsiteY45" fmla="*/ 858749 h 1730012"/>
                    <a:gd name="connsiteX46" fmla="*/ 1946954 w 4531948"/>
                    <a:gd name="connsiteY46" fmla="*/ 904640 h 1730012"/>
                    <a:gd name="connsiteX47" fmla="*/ 2007250 w 4531948"/>
                    <a:gd name="connsiteY47" fmla="*/ 979813 h 1730012"/>
                    <a:gd name="connsiteX48" fmla="*/ 2021183 w 4531948"/>
                    <a:gd name="connsiteY48" fmla="*/ 1093727 h 1730012"/>
                    <a:gd name="connsiteX49" fmla="*/ 1994107 w 4531948"/>
                    <a:gd name="connsiteY49" fmla="*/ 1234546 h 1730012"/>
                    <a:gd name="connsiteX50" fmla="*/ 2074246 w 4531948"/>
                    <a:gd name="connsiteY50" fmla="*/ 1280204 h 1730012"/>
                    <a:gd name="connsiteX51" fmla="*/ 2180433 w 4531948"/>
                    <a:gd name="connsiteY51" fmla="*/ 1284613 h 1730012"/>
                    <a:gd name="connsiteX52" fmla="*/ 2466975 w 4531948"/>
                    <a:gd name="connsiteY52" fmla="*/ 1219200 h 1730012"/>
                    <a:gd name="connsiteX53" fmla="*/ 2505075 w 4531948"/>
                    <a:gd name="connsiteY53" fmla="*/ 1162050 h 1730012"/>
                    <a:gd name="connsiteX54" fmla="*/ 2562225 w 4531948"/>
                    <a:gd name="connsiteY54" fmla="*/ 1133475 h 1730012"/>
                    <a:gd name="connsiteX55" fmla="*/ 2590800 w 4531948"/>
                    <a:gd name="connsiteY55" fmla="*/ 1114425 h 1730012"/>
                    <a:gd name="connsiteX56" fmla="*/ 2686050 w 4531948"/>
                    <a:gd name="connsiteY56" fmla="*/ 1085850 h 1730012"/>
                    <a:gd name="connsiteX57" fmla="*/ 2733675 w 4531948"/>
                    <a:gd name="connsiteY57" fmla="*/ 1133475 h 1730012"/>
                    <a:gd name="connsiteX58" fmla="*/ 2762250 w 4531948"/>
                    <a:gd name="connsiteY58" fmla="*/ 1152525 h 1730012"/>
                    <a:gd name="connsiteX59" fmla="*/ 2771775 w 4531948"/>
                    <a:gd name="connsiteY59" fmla="*/ 1181100 h 1730012"/>
                    <a:gd name="connsiteX60" fmla="*/ 2743200 w 4531948"/>
                    <a:gd name="connsiteY60" fmla="*/ 1285875 h 1730012"/>
                    <a:gd name="connsiteX61" fmla="*/ 2724150 w 4531948"/>
                    <a:gd name="connsiteY61" fmla="*/ 1314450 h 1730012"/>
                    <a:gd name="connsiteX62" fmla="*/ 2705100 w 4531948"/>
                    <a:gd name="connsiteY62" fmla="*/ 1381125 h 1730012"/>
                    <a:gd name="connsiteX63" fmla="*/ 2714625 w 4531948"/>
                    <a:gd name="connsiteY63" fmla="*/ 1514475 h 1730012"/>
                    <a:gd name="connsiteX64" fmla="*/ 2800350 w 4531948"/>
                    <a:gd name="connsiteY64" fmla="*/ 1600200 h 1730012"/>
                    <a:gd name="connsiteX65" fmla="*/ 2838450 w 4531948"/>
                    <a:gd name="connsiteY65" fmla="*/ 1628775 h 1730012"/>
                    <a:gd name="connsiteX66" fmla="*/ 2895600 w 4531948"/>
                    <a:gd name="connsiteY66" fmla="*/ 1638300 h 1730012"/>
                    <a:gd name="connsiteX67" fmla="*/ 2971800 w 4531948"/>
                    <a:gd name="connsiteY67" fmla="*/ 1657350 h 1730012"/>
                    <a:gd name="connsiteX68" fmla="*/ 3048000 w 4531948"/>
                    <a:gd name="connsiteY68" fmla="*/ 1676400 h 1730012"/>
                    <a:gd name="connsiteX69" fmla="*/ 3095625 w 4531948"/>
                    <a:gd name="connsiteY69" fmla="*/ 1666875 h 1730012"/>
                    <a:gd name="connsiteX70" fmla="*/ 3152775 w 4531948"/>
                    <a:gd name="connsiteY70" fmla="*/ 1609725 h 1730012"/>
                    <a:gd name="connsiteX71" fmla="*/ 3314700 w 4531948"/>
                    <a:gd name="connsiteY71" fmla="*/ 1581150 h 1730012"/>
                    <a:gd name="connsiteX72" fmla="*/ 3371850 w 4531948"/>
                    <a:gd name="connsiteY72" fmla="*/ 1543050 h 1730012"/>
                    <a:gd name="connsiteX73" fmla="*/ 3400425 w 4531948"/>
                    <a:gd name="connsiteY73" fmla="*/ 1524000 h 1730012"/>
                    <a:gd name="connsiteX74" fmla="*/ 3448050 w 4531948"/>
                    <a:gd name="connsiteY74" fmla="*/ 1514475 h 1730012"/>
                    <a:gd name="connsiteX75" fmla="*/ 3505200 w 4531948"/>
                    <a:gd name="connsiteY75" fmla="*/ 1495425 h 1730012"/>
                    <a:gd name="connsiteX76" fmla="*/ 3638550 w 4531948"/>
                    <a:gd name="connsiteY76" fmla="*/ 1504950 h 1730012"/>
                    <a:gd name="connsiteX77" fmla="*/ 3667125 w 4531948"/>
                    <a:gd name="connsiteY77" fmla="*/ 1524000 h 1730012"/>
                    <a:gd name="connsiteX78" fmla="*/ 3686175 w 4531948"/>
                    <a:gd name="connsiteY78" fmla="*/ 1552575 h 1730012"/>
                    <a:gd name="connsiteX79" fmla="*/ 3714750 w 4531948"/>
                    <a:gd name="connsiteY79" fmla="*/ 1609725 h 1730012"/>
                    <a:gd name="connsiteX80" fmla="*/ 3743325 w 4531948"/>
                    <a:gd name="connsiteY80" fmla="*/ 1619250 h 1730012"/>
                    <a:gd name="connsiteX81" fmla="*/ 3876675 w 4531948"/>
                    <a:gd name="connsiteY81" fmla="*/ 1609725 h 1730012"/>
                    <a:gd name="connsiteX82" fmla="*/ 3933825 w 4531948"/>
                    <a:gd name="connsiteY82" fmla="*/ 1571625 h 1730012"/>
                    <a:gd name="connsiteX83" fmla="*/ 3990975 w 4531948"/>
                    <a:gd name="connsiteY83" fmla="*/ 1552575 h 1730012"/>
                    <a:gd name="connsiteX84" fmla="*/ 4048125 w 4531948"/>
                    <a:gd name="connsiteY84" fmla="*/ 1514475 h 1730012"/>
                    <a:gd name="connsiteX85" fmla="*/ 4105275 w 4531948"/>
                    <a:gd name="connsiteY85" fmla="*/ 1495425 h 1730012"/>
                    <a:gd name="connsiteX86" fmla="*/ 4133850 w 4531948"/>
                    <a:gd name="connsiteY86" fmla="*/ 1485900 h 1730012"/>
                    <a:gd name="connsiteX87" fmla="*/ 4200525 w 4531948"/>
                    <a:gd name="connsiteY87" fmla="*/ 1457325 h 1730012"/>
                    <a:gd name="connsiteX88" fmla="*/ 4257675 w 4531948"/>
                    <a:gd name="connsiteY88" fmla="*/ 1419225 h 1730012"/>
                    <a:gd name="connsiteX89" fmla="*/ 4314825 w 4531948"/>
                    <a:gd name="connsiteY89" fmla="*/ 1390650 h 1730012"/>
                    <a:gd name="connsiteX90" fmla="*/ 4352925 w 4531948"/>
                    <a:gd name="connsiteY90" fmla="*/ 1333500 h 1730012"/>
                    <a:gd name="connsiteX91" fmla="*/ 4381500 w 4531948"/>
                    <a:gd name="connsiteY91" fmla="*/ 1295400 h 1730012"/>
                    <a:gd name="connsiteX92" fmla="*/ 4419600 w 4531948"/>
                    <a:gd name="connsiteY92" fmla="*/ 1228725 h 1730012"/>
                    <a:gd name="connsiteX93" fmla="*/ 4448175 w 4531948"/>
                    <a:gd name="connsiteY93" fmla="*/ 1209675 h 1730012"/>
                    <a:gd name="connsiteX94" fmla="*/ 4476750 w 4531948"/>
                    <a:gd name="connsiteY94" fmla="*/ 1152525 h 1730012"/>
                    <a:gd name="connsiteX95" fmla="*/ 4495800 w 4531948"/>
                    <a:gd name="connsiteY95" fmla="*/ 1123950 h 1730012"/>
                    <a:gd name="connsiteX96" fmla="*/ 4514850 w 4531948"/>
                    <a:gd name="connsiteY96" fmla="*/ 1057275 h 1730012"/>
                    <a:gd name="connsiteX97" fmla="*/ 4524375 w 4531948"/>
                    <a:gd name="connsiteY97" fmla="*/ 1028700 h 1730012"/>
                    <a:gd name="connsiteX98" fmla="*/ 4514850 w 4531948"/>
                    <a:gd name="connsiteY98" fmla="*/ 866775 h 1730012"/>
                    <a:gd name="connsiteX99" fmla="*/ 4457700 w 4531948"/>
                    <a:gd name="connsiteY99" fmla="*/ 828675 h 1730012"/>
                    <a:gd name="connsiteX100" fmla="*/ 4429125 w 4531948"/>
                    <a:gd name="connsiteY100" fmla="*/ 809625 h 1730012"/>
                    <a:gd name="connsiteX101" fmla="*/ 4400550 w 4531948"/>
                    <a:gd name="connsiteY101" fmla="*/ 790575 h 1730012"/>
                    <a:gd name="connsiteX102" fmla="*/ 4381500 w 4531948"/>
                    <a:gd name="connsiteY102" fmla="*/ 762000 h 1730012"/>
                    <a:gd name="connsiteX103" fmla="*/ 4352925 w 4531948"/>
                    <a:gd name="connsiteY103" fmla="*/ 714375 h 1730012"/>
                    <a:gd name="connsiteX104" fmla="*/ 4324350 w 4531948"/>
                    <a:gd name="connsiteY104" fmla="*/ 685800 h 1730012"/>
                    <a:gd name="connsiteX105" fmla="*/ 4276725 w 4531948"/>
                    <a:gd name="connsiteY105" fmla="*/ 619125 h 1730012"/>
                    <a:gd name="connsiteX106" fmla="*/ 4229100 w 4531948"/>
                    <a:gd name="connsiteY106" fmla="*/ 552450 h 1730012"/>
                    <a:gd name="connsiteX107" fmla="*/ 4191000 w 4531948"/>
                    <a:gd name="connsiteY107" fmla="*/ 457200 h 1730012"/>
                    <a:gd name="connsiteX108" fmla="*/ 4171950 w 4531948"/>
                    <a:gd name="connsiteY108" fmla="*/ 428625 h 1730012"/>
                    <a:gd name="connsiteX109" fmla="*/ 4143375 w 4531948"/>
                    <a:gd name="connsiteY109" fmla="*/ 371475 h 1730012"/>
                    <a:gd name="connsiteX110" fmla="*/ 4133850 w 4531948"/>
                    <a:gd name="connsiteY110" fmla="*/ 333375 h 1730012"/>
                    <a:gd name="connsiteX111" fmla="*/ 4124325 w 4531948"/>
                    <a:gd name="connsiteY111" fmla="*/ 285750 h 1730012"/>
                    <a:gd name="connsiteX112" fmla="*/ 4105275 w 4531948"/>
                    <a:gd name="connsiteY112" fmla="*/ 257175 h 1730012"/>
                    <a:gd name="connsiteX113" fmla="*/ 4095750 w 4531948"/>
                    <a:gd name="connsiteY113" fmla="*/ 228600 h 1730012"/>
                    <a:gd name="connsiteX114" fmla="*/ 4086225 w 4531948"/>
                    <a:gd name="connsiteY114" fmla="*/ 180975 h 1730012"/>
                    <a:gd name="connsiteX115" fmla="*/ 4076700 w 4531948"/>
                    <a:gd name="connsiteY115" fmla="*/ 123825 h 1730012"/>
                    <a:gd name="connsiteX116" fmla="*/ 4057650 w 4531948"/>
                    <a:gd name="connsiteY116"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742950 w 4531948"/>
                    <a:gd name="connsiteY26" fmla="*/ 1476375 h 1730012"/>
                    <a:gd name="connsiteX27" fmla="*/ 857250 w 4531948"/>
                    <a:gd name="connsiteY27" fmla="*/ 1606259 h 1730012"/>
                    <a:gd name="connsiteX28" fmla="*/ 911960 w 4531948"/>
                    <a:gd name="connsiteY28" fmla="*/ 1686075 h 1730012"/>
                    <a:gd name="connsiteX29" fmla="*/ 991777 w 4531948"/>
                    <a:gd name="connsiteY29" fmla="*/ 1722912 h 1730012"/>
                    <a:gd name="connsiteX30" fmla="*/ 1074035 w 4531948"/>
                    <a:gd name="connsiteY30" fmla="*/ 1578155 h 1730012"/>
                    <a:gd name="connsiteX31" fmla="*/ 1131185 w 4531948"/>
                    <a:gd name="connsiteY31" fmla="*/ 1447800 h 1730012"/>
                    <a:gd name="connsiteX32" fmla="*/ 1169284 w 4531948"/>
                    <a:gd name="connsiteY32" fmla="*/ 1341848 h 1730012"/>
                    <a:gd name="connsiteX33" fmla="*/ 1255760 w 4531948"/>
                    <a:gd name="connsiteY33" fmla="*/ 1266420 h 1730012"/>
                    <a:gd name="connsiteX34" fmla="*/ 1338210 w 4531948"/>
                    <a:gd name="connsiteY34" fmla="*/ 1238485 h 1730012"/>
                    <a:gd name="connsiteX35" fmla="*/ 1350466 w 4531948"/>
                    <a:gd name="connsiteY35" fmla="*/ 1165409 h 1730012"/>
                    <a:gd name="connsiteX36" fmla="*/ 1333500 w 4531948"/>
                    <a:gd name="connsiteY36" fmla="*/ 1104900 h 1730012"/>
                    <a:gd name="connsiteX37" fmla="*/ 1328150 w 4531948"/>
                    <a:gd name="connsiteY37" fmla="*/ 1055070 h 1730012"/>
                    <a:gd name="connsiteX38" fmla="*/ 1371600 w 4531948"/>
                    <a:gd name="connsiteY38" fmla="*/ 1019175 h 1730012"/>
                    <a:gd name="connsiteX39" fmla="*/ 1409700 w 4531948"/>
                    <a:gd name="connsiteY39" fmla="*/ 962025 h 1730012"/>
                    <a:gd name="connsiteX40" fmla="*/ 1438276 w 4531948"/>
                    <a:gd name="connsiteY40" fmla="*/ 928099 h 1730012"/>
                    <a:gd name="connsiteX41" fmla="*/ 1501012 w 4531948"/>
                    <a:gd name="connsiteY41" fmla="*/ 894643 h 1730012"/>
                    <a:gd name="connsiteX42" fmla="*/ 1563214 w 4531948"/>
                    <a:gd name="connsiteY42" fmla="*/ 866241 h 1730012"/>
                    <a:gd name="connsiteX43" fmla="*/ 1653498 w 4531948"/>
                    <a:gd name="connsiteY43" fmla="*/ 883322 h 1730012"/>
                    <a:gd name="connsiteX44" fmla="*/ 1827067 w 4531948"/>
                    <a:gd name="connsiteY44" fmla="*/ 858749 h 1730012"/>
                    <a:gd name="connsiteX45" fmla="*/ 1946954 w 4531948"/>
                    <a:gd name="connsiteY45" fmla="*/ 904640 h 1730012"/>
                    <a:gd name="connsiteX46" fmla="*/ 2007250 w 4531948"/>
                    <a:gd name="connsiteY46" fmla="*/ 979813 h 1730012"/>
                    <a:gd name="connsiteX47" fmla="*/ 2021183 w 4531948"/>
                    <a:gd name="connsiteY47" fmla="*/ 1093727 h 1730012"/>
                    <a:gd name="connsiteX48" fmla="*/ 1994107 w 4531948"/>
                    <a:gd name="connsiteY48" fmla="*/ 1234546 h 1730012"/>
                    <a:gd name="connsiteX49" fmla="*/ 2074246 w 4531948"/>
                    <a:gd name="connsiteY49" fmla="*/ 1280204 h 1730012"/>
                    <a:gd name="connsiteX50" fmla="*/ 2180433 w 4531948"/>
                    <a:gd name="connsiteY50" fmla="*/ 1284613 h 1730012"/>
                    <a:gd name="connsiteX51" fmla="*/ 2466975 w 4531948"/>
                    <a:gd name="connsiteY51" fmla="*/ 1219200 h 1730012"/>
                    <a:gd name="connsiteX52" fmla="*/ 2505075 w 4531948"/>
                    <a:gd name="connsiteY52" fmla="*/ 1162050 h 1730012"/>
                    <a:gd name="connsiteX53" fmla="*/ 2562225 w 4531948"/>
                    <a:gd name="connsiteY53" fmla="*/ 1133475 h 1730012"/>
                    <a:gd name="connsiteX54" fmla="*/ 2590800 w 4531948"/>
                    <a:gd name="connsiteY54" fmla="*/ 1114425 h 1730012"/>
                    <a:gd name="connsiteX55" fmla="*/ 2686050 w 4531948"/>
                    <a:gd name="connsiteY55" fmla="*/ 1085850 h 1730012"/>
                    <a:gd name="connsiteX56" fmla="*/ 2733675 w 4531948"/>
                    <a:gd name="connsiteY56" fmla="*/ 1133475 h 1730012"/>
                    <a:gd name="connsiteX57" fmla="*/ 2762250 w 4531948"/>
                    <a:gd name="connsiteY57" fmla="*/ 1152525 h 1730012"/>
                    <a:gd name="connsiteX58" fmla="*/ 2771775 w 4531948"/>
                    <a:gd name="connsiteY58" fmla="*/ 1181100 h 1730012"/>
                    <a:gd name="connsiteX59" fmla="*/ 2743200 w 4531948"/>
                    <a:gd name="connsiteY59" fmla="*/ 1285875 h 1730012"/>
                    <a:gd name="connsiteX60" fmla="*/ 2724150 w 4531948"/>
                    <a:gd name="connsiteY60" fmla="*/ 1314450 h 1730012"/>
                    <a:gd name="connsiteX61" fmla="*/ 2705100 w 4531948"/>
                    <a:gd name="connsiteY61" fmla="*/ 1381125 h 1730012"/>
                    <a:gd name="connsiteX62" fmla="*/ 2714625 w 4531948"/>
                    <a:gd name="connsiteY62" fmla="*/ 1514475 h 1730012"/>
                    <a:gd name="connsiteX63" fmla="*/ 2800350 w 4531948"/>
                    <a:gd name="connsiteY63" fmla="*/ 1600200 h 1730012"/>
                    <a:gd name="connsiteX64" fmla="*/ 2838450 w 4531948"/>
                    <a:gd name="connsiteY64" fmla="*/ 1628775 h 1730012"/>
                    <a:gd name="connsiteX65" fmla="*/ 2895600 w 4531948"/>
                    <a:gd name="connsiteY65" fmla="*/ 1638300 h 1730012"/>
                    <a:gd name="connsiteX66" fmla="*/ 2971800 w 4531948"/>
                    <a:gd name="connsiteY66" fmla="*/ 1657350 h 1730012"/>
                    <a:gd name="connsiteX67" fmla="*/ 3048000 w 4531948"/>
                    <a:gd name="connsiteY67" fmla="*/ 1676400 h 1730012"/>
                    <a:gd name="connsiteX68" fmla="*/ 3095625 w 4531948"/>
                    <a:gd name="connsiteY68" fmla="*/ 1666875 h 1730012"/>
                    <a:gd name="connsiteX69" fmla="*/ 3152775 w 4531948"/>
                    <a:gd name="connsiteY69" fmla="*/ 1609725 h 1730012"/>
                    <a:gd name="connsiteX70" fmla="*/ 3314700 w 4531948"/>
                    <a:gd name="connsiteY70" fmla="*/ 1581150 h 1730012"/>
                    <a:gd name="connsiteX71" fmla="*/ 3371850 w 4531948"/>
                    <a:gd name="connsiteY71" fmla="*/ 1543050 h 1730012"/>
                    <a:gd name="connsiteX72" fmla="*/ 3400425 w 4531948"/>
                    <a:gd name="connsiteY72" fmla="*/ 1524000 h 1730012"/>
                    <a:gd name="connsiteX73" fmla="*/ 3448050 w 4531948"/>
                    <a:gd name="connsiteY73" fmla="*/ 1514475 h 1730012"/>
                    <a:gd name="connsiteX74" fmla="*/ 3505200 w 4531948"/>
                    <a:gd name="connsiteY74" fmla="*/ 1495425 h 1730012"/>
                    <a:gd name="connsiteX75" fmla="*/ 3638550 w 4531948"/>
                    <a:gd name="connsiteY75" fmla="*/ 1504950 h 1730012"/>
                    <a:gd name="connsiteX76" fmla="*/ 3667125 w 4531948"/>
                    <a:gd name="connsiteY76" fmla="*/ 1524000 h 1730012"/>
                    <a:gd name="connsiteX77" fmla="*/ 3686175 w 4531948"/>
                    <a:gd name="connsiteY77" fmla="*/ 1552575 h 1730012"/>
                    <a:gd name="connsiteX78" fmla="*/ 3714750 w 4531948"/>
                    <a:gd name="connsiteY78" fmla="*/ 1609725 h 1730012"/>
                    <a:gd name="connsiteX79" fmla="*/ 3743325 w 4531948"/>
                    <a:gd name="connsiteY79" fmla="*/ 1619250 h 1730012"/>
                    <a:gd name="connsiteX80" fmla="*/ 3876675 w 4531948"/>
                    <a:gd name="connsiteY80" fmla="*/ 1609725 h 1730012"/>
                    <a:gd name="connsiteX81" fmla="*/ 3933825 w 4531948"/>
                    <a:gd name="connsiteY81" fmla="*/ 1571625 h 1730012"/>
                    <a:gd name="connsiteX82" fmla="*/ 3990975 w 4531948"/>
                    <a:gd name="connsiteY82" fmla="*/ 1552575 h 1730012"/>
                    <a:gd name="connsiteX83" fmla="*/ 4048125 w 4531948"/>
                    <a:gd name="connsiteY83" fmla="*/ 1514475 h 1730012"/>
                    <a:gd name="connsiteX84" fmla="*/ 4105275 w 4531948"/>
                    <a:gd name="connsiteY84" fmla="*/ 1495425 h 1730012"/>
                    <a:gd name="connsiteX85" fmla="*/ 4133850 w 4531948"/>
                    <a:gd name="connsiteY85" fmla="*/ 1485900 h 1730012"/>
                    <a:gd name="connsiteX86" fmla="*/ 4200525 w 4531948"/>
                    <a:gd name="connsiteY86" fmla="*/ 1457325 h 1730012"/>
                    <a:gd name="connsiteX87" fmla="*/ 4257675 w 4531948"/>
                    <a:gd name="connsiteY87" fmla="*/ 1419225 h 1730012"/>
                    <a:gd name="connsiteX88" fmla="*/ 4314825 w 4531948"/>
                    <a:gd name="connsiteY88" fmla="*/ 1390650 h 1730012"/>
                    <a:gd name="connsiteX89" fmla="*/ 4352925 w 4531948"/>
                    <a:gd name="connsiteY89" fmla="*/ 1333500 h 1730012"/>
                    <a:gd name="connsiteX90" fmla="*/ 4381500 w 4531948"/>
                    <a:gd name="connsiteY90" fmla="*/ 1295400 h 1730012"/>
                    <a:gd name="connsiteX91" fmla="*/ 4419600 w 4531948"/>
                    <a:gd name="connsiteY91" fmla="*/ 1228725 h 1730012"/>
                    <a:gd name="connsiteX92" fmla="*/ 4448175 w 4531948"/>
                    <a:gd name="connsiteY92" fmla="*/ 1209675 h 1730012"/>
                    <a:gd name="connsiteX93" fmla="*/ 4476750 w 4531948"/>
                    <a:gd name="connsiteY93" fmla="*/ 1152525 h 1730012"/>
                    <a:gd name="connsiteX94" fmla="*/ 4495800 w 4531948"/>
                    <a:gd name="connsiteY94" fmla="*/ 1123950 h 1730012"/>
                    <a:gd name="connsiteX95" fmla="*/ 4514850 w 4531948"/>
                    <a:gd name="connsiteY95" fmla="*/ 1057275 h 1730012"/>
                    <a:gd name="connsiteX96" fmla="*/ 4524375 w 4531948"/>
                    <a:gd name="connsiteY96" fmla="*/ 1028700 h 1730012"/>
                    <a:gd name="connsiteX97" fmla="*/ 4514850 w 4531948"/>
                    <a:gd name="connsiteY97" fmla="*/ 866775 h 1730012"/>
                    <a:gd name="connsiteX98" fmla="*/ 4457700 w 4531948"/>
                    <a:gd name="connsiteY98" fmla="*/ 828675 h 1730012"/>
                    <a:gd name="connsiteX99" fmla="*/ 4429125 w 4531948"/>
                    <a:gd name="connsiteY99" fmla="*/ 809625 h 1730012"/>
                    <a:gd name="connsiteX100" fmla="*/ 4400550 w 4531948"/>
                    <a:gd name="connsiteY100" fmla="*/ 790575 h 1730012"/>
                    <a:gd name="connsiteX101" fmla="*/ 4381500 w 4531948"/>
                    <a:gd name="connsiteY101" fmla="*/ 762000 h 1730012"/>
                    <a:gd name="connsiteX102" fmla="*/ 4352925 w 4531948"/>
                    <a:gd name="connsiteY102" fmla="*/ 714375 h 1730012"/>
                    <a:gd name="connsiteX103" fmla="*/ 4324350 w 4531948"/>
                    <a:gd name="connsiteY103" fmla="*/ 685800 h 1730012"/>
                    <a:gd name="connsiteX104" fmla="*/ 4276725 w 4531948"/>
                    <a:gd name="connsiteY104" fmla="*/ 619125 h 1730012"/>
                    <a:gd name="connsiteX105" fmla="*/ 4229100 w 4531948"/>
                    <a:gd name="connsiteY105" fmla="*/ 552450 h 1730012"/>
                    <a:gd name="connsiteX106" fmla="*/ 4191000 w 4531948"/>
                    <a:gd name="connsiteY106" fmla="*/ 457200 h 1730012"/>
                    <a:gd name="connsiteX107" fmla="*/ 4171950 w 4531948"/>
                    <a:gd name="connsiteY107" fmla="*/ 428625 h 1730012"/>
                    <a:gd name="connsiteX108" fmla="*/ 4143375 w 4531948"/>
                    <a:gd name="connsiteY108" fmla="*/ 371475 h 1730012"/>
                    <a:gd name="connsiteX109" fmla="*/ 4133850 w 4531948"/>
                    <a:gd name="connsiteY109" fmla="*/ 333375 h 1730012"/>
                    <a:gd name="connsiteX110" fmla="*/ 4124325 w 4531948"/>
                    <a:gd name="connsiteY110" fmla="*/ 285750 h 1730012"/>
                    <a:gd name="connsiteX111" fmla="*/ 4105275 w 4531948"/>
                    <a:gd name="connsiteY111" fmla="*/ 257175 h 1730012"/>
                    <a:gd name="connsiteX112" fmla="*/ 4095750 w 4531948"/>
                    <a:gd name="connsiteY112" fmla="*/ 228600 h 1730012"/>
                    <a:gd name="connsiteX113" fmla="*/ 4086225 w 4531948"/>
                    <a:gd name="connsiteY113" fmla="*/ 180975 h 1730012"/>
                    <a:gd name="connsiteX114" fmla="*/ 4076700 w 4531948"/>
                    <a:gd name="connsiteY114" fmla="*/ 123825 h 1730012"/>
                    <a:gd name="connsiteX115" fmla="*/ 4057650 w 4531948"/>
                    <a:gd name="connsiteY115"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695325 w 4531948"/>
                    <a:gd name="connsiteY25" fmla="*/ 1400175 h 1730012"/>
                    <a:gd name="connsiteX26" fmla="*/ 857250 w 4531948"/>
                    <a:gd name="connsiteY26" fmla="*/ 1606259 h 1730012"/>
                    <a:gd name="connsiteX27" fmla="*/ 911960 w 4531948"/>
                    <a:gd name="connsiteY27" fmla="*/ 1686075 h 1730012"/>
                    <a:gd name="connsiteX28" fmla="*/ 991777 w 4531948"/>
                    <a:gd name="connsiteY28" fmla="*/ 1722912 h 1730012"/>
                    <a:gd name="connsiteX29" fmla="*/ 1074035 w 4531948"/>
                    <a:gd name="connsiteY29" fmla="*/ 1578155 h 1730012"/>
                    <a:gd name="connsiteX30" fmla="*/ 1131185 w 4531948"/>
                    <a:gd name="connsiteY30" fmla="*/ 1447800 h 1730012"/>
                    <a:gd name="connsiteX31" fmla="*/ 1169284 w 4531948"/>
                    <a:gd name="connsiteY31" fmla="*/ 1341848 h 1730012"/>
                    <a:gd name="connsiteX32" fmla="*/ 1255760 w 4531948"/>
                    <a:gd name="connsiteY32" fmla="*/ 1266420 h 1730012"/>
                    <a:gd name="connsiteX33" fmla="*/ 1338210 w 4531948"/>
                    <a:gd name="connsiteY33" fmla="*/ 1238485 h 1730012"/>
                    <a:gd name="connsiteX34" fmla="*/ 1350466 w 4531948"/>
                    <a:gd name="connsiteY34" fmla="*/ 1165409 h 1730012"/>
                    <a:gd name="connsiteX35" fmla="*/ 1333500 w 4531948"/>
                    <a:gd name="connsiteY35" fmla="*/ 1104900 h 1730012"/>
                    <a:gd name="connsiteX36" fmla="*/ 1328150 w 4531948"/>
                    <a:gd name="connsiteY36" fmla="*/ 1055070 h 1730012"/>
                    <a:gd name="connsiteX37" fmla="*/ 1371600 w 4531948"/>
                    <a:gd name="connsiteY37" fmla="*/ 1019175 h 1730012"/>
                    <a:gd name="connsiteX38" fmla="*/ 1409700 w 4531948"/>
                    <a:gd name="connsiteY38" fmla="*/ 962025 h 1730012"/>
                    <a:gd name="connsiteX39" fmla="*/ 1438276 w 4531948"/>
                    <a:gd name="connsiteY39" fmla="*/ 928099 h 1730012"/>
                    <a:gd name="connsiteX40" fmla="*/ 1501012 w 4531948"/>
                    <a:gd name="connsiteY40" fmla="*/ 894643 h 1730012"/>
                    <a:gd name="connsiteX41" fmla="*/ 1563214 w 4531948"/>
                    <a:gd name="connsiteY41" fmla="*/ 866241 h 1730012"/>
                    <a:gd name="connsiteX42" fmla="*/ 1653498 w 4531948"/>
                    <a:gd name="connsiteY42" fmla="*/ 883322 h 1730012"/>
                    <a:gd name="connsiteX43" fmla="*/ 1827067 w 4531948"/>
                    <a:gd name="connsiteY43" fmla="*/ 858749 h 1730012"/>
                    <a:gd name="connsiteX44" fmla="*/ 1946954 w 4531948"/>
                    <a:gd name="connsiteY44" fmla="*/ 904640 h 1730012"/>
                    <a:gd name="connsiteX45" fmla="*/ 2007250 w 4531948"/>
                    <a:gd name="connsiteY45" fmla="*/ 979813 h 1730012"/>
                    <a:gd name="connsiteX46" fmla="*/ 2021183 w 4531948"/>
                    <a:gd name="connsiteY46" fmla="*/ 1093727 h 1730012"/>
                    <a:gd name="connsiteX47" fmla="*/ 1994107 w 4531948"/>
                    <a:gd name="connsiteY47" fmla="*/ 1234546 h 1730012"/>
                    <a:gd name="connsiteX48" fmla="*/ 2074246 w 4531948"/>
                    <a:gd name="connsiteY48" fmla="*/ 1280204 h 1730012"/>
                    <a:gd name="connsiteX49" fmla="*/ 2180433 w 4531948"/>
                    <a:gd name="connsiteY49" fmla="*/ 1284613 h 1730012"/>
                    <a:gd name="connsiteX50" fmla="*/ 2466975 w 4531948"/>
                    <a:gd name="connsiteY50" fmla="*/ 1219200 h 1730012"/>
                    <a:gd name="connsiteX51" fmla="*/ 2505075 w 4531948"/>
                    <a:gd name="connsiteY51" fmla="*/ 1162050 h 1730012"/>
                    <a:gd name="connsiteX52" fmla="*/ 2562225 w 4531948"/>
                    <a:gd name="connsiteY52" fmla="*/ 1133475 h 1730012"/>
                    <a:gd name="connsiteX53" fmla="*/ 2590800 w 4531948"/>
                    <a:gd name="connsiteY53" fmla="*/ 1114425 h 1730012"/>
                    <a:gd name="connsiteX54" fmla="*/ 2686050 w 4531948"/>
                    <a:gd name="connsiteY54" fmla="*/ 1085850 h 1730012"/>
                    <a:gd name="connsiteX55" fmla="*/ 2733675 w 4531948"/>
                    <a:gd name="connsiteY55" fmla="*/ 1133475 h 1730012"/>
                    <a:gd name="connsiteX56" fmla="*/ 2762250 w 4531948"/>
                    <a:gd name="connsiteY56" fmla="*/ 1152525 h 1730012"/>
                    <a:gd name="connsiteX57" fmla="*/ 2771775 w 4531948"/>
                    <a:gd name="connsiteY57" fmla="*/ 1181100 h 1730012"/>
                    <a:gd name="connsiteX58" fmla="*/ 2743200 w 4531948"/>
                    <a:gd name="connsiteY58" fmla="*/ 1285875 h 1730012"/>
                    <a:gd name="connsiteX59" fmla="*/ 2724150 w 4531948"/>
                    <a:gd name="connsiteY59" fmla="*/ 1314450 h 1730012"/>
                    <a:gd name="connsiteX60" fmla="*/ 2705100 w 4531948"/>
                    <a:gd name="connsiteY60" fmla="*/ 1381125 h 1730012"/>
                    <a:gd name="connsiteX61" fmla="*/ 2714625 w 4531948"/>
                    <a:gd name="connsiteY61" fmla="*/ 1514475 h 1730012"/>
                    <a:gd name="connsiteX62" fmla="*/ 2800350 w 4531948"/>
                    <a:gd name="connsiteY62" fmla="*/ 1600200 h 1730012"/>
                    <a:gd name="connsiteX63" fmla="*/ 2838450 w 4531948"/>
                    <a:gd name="connsiteY63" fmla="*/ 1628775 h 1730012"/>
                    <a:gd name="connsiteX64" fmla="*/ 2895600 w 4531948"/>
                    <a:gd name="connsiteY64" fmla="*/ 1638300 h 1730012"/>
                    <a:gd name="connsiteX65" fmla="*/ 2971800 w 4531948"/>
                    <a:gd name="connsiteY65" fmla="*/ 1657350 h 1730012"/>
                    <a:gd name="connsiteX66" fmla="*/ 3048000 w 4531948"/>
                    <a:gd name="connsiteY66" fmla="*/ 1676400 h 1730012"/>
                    <a:gd name="connsiteX67" fmla="*/ 3095625 w 4531948"/>
                    <a:gd name="connsiteY67" fmla="*/ 1666875 h 1730012"/>
                    <a:gd name="connsiteX68" fmla="*/ 3152775 w 4531948"/>
                    <a:gd name="connsiteY68" fmla="*/ 1609725 h 1730012"/>
                    <a:gd name="connsiteX69" fmla="*/ 3314700 w 4531948"/>
                    <a:gd name="connsiteY69" fmla="*/ 1581150 h 1730012"/>
                    <a:gd name="connsiteX70" fmla="*/ 3371850 w 4531948"/>
                    <a:gd name="connsiteY70" fmla="*/ 1543050 h 1730012"/>
                    <a:gd name="connsiteX71" fmla="*/ 3400425 w 4531948"/>
                    <a:gd name="connsiteY71" fmla="*/ 1524000 h 1730012"/>
                    <a:gd name="connsiteX72" fmla="*/ 3448050 w 4531948"/>
                    <a:gd name="connsiteY72" fmla="*/ 1514475 h 1730012"/>
                    <a:gd name="connsiteX73" fmla="*/ 3505200 w 4531948"/>
                    <a:gd name="connsiteY73" fmla="*/ 1495425 h 1730012"/>
                    <a:gd name="connsiteX74" fmla="*/ 3638550 w 4531948"/>
                    <a:gd name="connsiteY74" fmla="*/ 1504950 h 1730012"/>
                    <a:gd name="connsiteX75" fmla="*/ 3667125 w 4531948"/>
                    <a:gd name="connsiteY75" fmla="*/ 1524000 h 1730012"/>
                    <a:gd name="connsiteX76" fmla="*/ 3686175 w 4531948"/>
                    <a:gd name="connsiteY76" fmla="*/ 1552575 h 1730012"/>
                    <a:gd name="connsiteX77" fmla="*/ 3714750 w 4531948"/>
                    <a:gd name="connsiteY77" fmla="*/ 1609725 h 1730012"/>
                    <a:gd name="connsiteX78" fmla="*/ 3743325 w 4531948"/>
                    <a:gd name="connsiteY78" fmla="*/ 1619250 h 1730012"/>
                    <a:gd name="connsiteX79" fmla="*/ 3876675 w 4531948"/>
                    <a:gd name="connsiteY79" fmla="*/ 1609725 h 1730012"/>
                    <a:gd name="connsiteX80" fmla="*/ 3933825 w 4531948"/>
                    <a:gd name="connsiteY80" fmla="*/ 1571625 h 1730012"/>
                    <a:gd name="connsiteX81" fmla="*/ 3990975 w 4531948"/>
                    <a:gd name="connsiteY81" fmla="*/ 1552575 h 1730012"/>
                    <a:gd name="connsiteX82" fmla="*/ 4048125 w 4531948"/>
                    <a:gd name="connsiteY82" fmla="*/ 1514475 h 1730012"/>
                    <a:gd name="connsiteX83" fmla="*/ 4105275 w 4531948"/>
                    <a:gd name="connsiteY83" fmla="*/ 1495425 h 1730012"/>
                    <a:gd name="connsiteX84" fmla="*/ 4133850 w 4531948"/>
                    <a:gd name="connsiteY84" fmla="*/ 1485900 h 1730012"/>
                    <a:gd name="connsiteX85" fmla="*/ 4200525 w 4531948"/>
                    <a:gd name="connsiteY85" fmla="*/ 1457325 h 1730012"/>
                    <a:gd name="connsiteX86" fmla="*/ 4257675 w 4531948"/>
                    <a:gd name="connsiteY86" fmla="*/ 1419225 h 1730012"/>
                    <a:gd name="connsiteX87" fmla="*/ 4314825 w 4531948"/>
                    <a:gd name="connsiteY87" fmla="*/ 1390650 h 1730012"/>
                    <a:gd name="connsiteX88" fmla="*/ 4352925 w 4531948"/>
                    <a:gd name="connsiteY88" fmla="*/ 1333500 h 1730012"/>
                    <a:gd name="connsiteX89" fmla="*/ 4381500 w 4531948"/>
                    <a:gd name="connsiteY89" fmla="*/ 1295400 h 1730012"/>
                    <a:gd name="connsiteX90" fmla="*/ 4419600 w 4531948"/>
                    <a:gd name="connsiteY90" fmla="*/ 1228725 h 1730012"/>
                    <a:gd name="connsiteX91" fmla="*/ 4448175 w 4531948"/>
                    <a:gd name="connsiteY91" fmla="*/ 1209675 h 1730012"/>
                    <a:gd name="connsiteX92" fmla="*/ 4476750 w 4531948"/>
                    <a:gd name="connsiteY92" fmla="*/ 1152525 h 1730012"/>
                    <a:gd name="connsiteX93" fmla="*/ 4495800 w 4531948"/>
                    <a:gd name="connsiteY93" fmla="*/ 1123950 h 1730012"/>
                    <a:gd name="connsiteX94" fmla="*/ 4514850 w 4531948"/>
                    <a:gd name="connsiteY94" fmla="*/ 1057275 h 1730012"/>
                    <a:gd name="connsiteX95" fmla="*/ 4524375 w 4531948"/>
                    <a:gd name="connsiteY95" fmla="*/ 1028700 h 1730012"/>
                    <a:gd name="connsiteX96" fmla="*/ 4514850 w 4531948"/>
                    <a:gd name="connsiteY96" fmla="*/ 866775 h 1730012"/>
                    <a:gd name="connsiteX97" fmla="*/ 4457700 w 4531948"/>
                    <a:gd name="connsiteY97" fmla="*/ 828675 h 1730012"/>
                    <a:gd name="connsiteX98" fmla="*/ 4429125 w 4531948"/>
                    <a:gd name="connsiteY98" fmla="*/ 809625 h 1730012"/>
                    <a:gd name="connsiteX99" fmla="*/ 4400550 w 4531948"/>
                    <a:gd name="connsiteY99" fmla="*/ 790575 h 1730012"/>
                    <a:gd name="connsiteX100" fmla="*/ 4381500 w 4531948"/>
                    <a:gd name="connsiteY100" fmla="*/ 762000 h 1730012"/>
                    <a:gd name="connsiteX101" fmla="*/ 4352925 w 4531948"/>
                    <a:gd name="connsiteY101" fmla="*/ 714375 h 1730012"/>
                    <a:gd name="connsiteX102" fmla="*/ 4324350 w 4531948"/>
                    <a:gd name="connsiteY102" fmla="*/ 685800 h 1730012"/>
                    <a:gd name="connsiteX103" fmla="*/ 4276725 w 4531948"/>
                    <a:gd name="connsiteY103" fmla="*/ 619125 h 1730012"/>
                    <a:gd name="connsiteX104" fmla="*/ 4229100 w 4531948"/>
                    <a:gd name="connsiteY104" fmla="*/ 552450 h 1730012"/>
                    <a:gd name="connsiteX105" fmla="*/ 4191000 w 4531948"/>
                    <a:gd name="connsiteY105" fmla="*/ 457200 h 1730012"/>
                    <a:gd name="connsiteX106" fmla="*/ 4171950 w 4531948"/>
                    <a:gd name="connsiteY106" fmla="*/ 428625 h 1730012"/>
                    <a:gd name="connsiteX107" fmla="*/ 4143375 w 4531948"/>
                    <a:gd name="connsiteY107" fmla="*/ 371475 h 1730012"/>
                    <a:gd name="connsiteX108" fmla="*/ 4133850 w 4531948"/>
                    <a:gd name="connsiteY108" fmla="*/ 333375 h 1730012"/>
                    <a:gd name="connsiteX109" fmla="*/ 4124325 w 4531948"/>
                    <a:gd name="connsiteY109" fmla="*/ 285750 h 1730012"/>
                    <a:gd name="connsiteX110" fmla="*/ 4105275 w 4531948"/>
                    <a:gd name="connsiteY110" fmla="*/ 257175 h 1730012"/>
                    <a:gd name="connsiteX111" fmla="*/ 4095750 w 4531948"/>
                    <a:gd name="connsiteY111" fmla="*/ 228600 h 1730012"/>
                    <a:gd name="connsiteX112" fmla="*/ 4086225 w 4531948"/>
                    <a:gd name="connsiteY112" fmla="*/ 180975 h 1730012"/>
                    <a:gd name="connsiteX113" fmla="*/ 4076700 w 4531948"/>
                    <a:gd name="connsiteY113" fmla="*/ 123825 h 1730012"/>
                    <a:gd name="connsiteX114" fmla="*/ 4057650 w 4531948"/>
                    <a:gd name="connsiteY114"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466975 w 4531948"/>
                    <a:gd name="connsiteY49" fmla="*/ 1219200 h 1730012"/>
                    <a:gd name="connsiteX50" fmla="*/ 2505075 w 4531948"/>
                    <a:gd name="connsiteY50" fmla="*/ 1162050 h 1730012"/>
                    <a:gd name="connsiteX51" fmla="*/ 2562225 w 4531948"/>
                    <a:gd name="connsiteY51" fmla="*/ 1133475 h 1730012"/>
                    <a:gd name="connsiteX52" fmla="*/ 2590800 w 4531948"/>
                    <a:gd name="connsiteY52" fmla="*/ 1114425 h 1730012"/>
                    <a:gd name="connsiteX53" fmla="*/ 2686050 w 4531948"/>
                    <a:gd name="connsiteY53" fmla="*/ 1085850 h 1730012"/>
                    <a:gd name="connsiteX54" fmla="*/ 2733675 w 4531948"/>
                    <a:gd name="connsiteY54" fmla="*/ 1133475 h 1730012"/>
                    <a:gd name="connsiteX55" fmla="*/ 2762250 w 4531948"/>
                    <a:gd name="connsiteY55" fmla="*/ 1152525 h 1730012"/>
                    <a:gd name="connsiteX56" fmla="*/ 2771775 w 4531948"/>
                    <a:gd name="connsiteY56" fmla="*/ 1181100 h 1730012"/>
                    <a:gd name="connsiteX57" fmla="*/ 2743200 w 4531948"/>
                    <a:gd name="connsiteY57" fmla="*/ 1285875 h 1730012"/>
                    <a:gd name="connsiteX58" fmla="*/ 2724150 w 4531948"/>
                    <a:gd name="connsiteY58" fmla="*/ 1314450 h 1730012"/>
                    <a:gd name="connsiteX59" fmla="*/ 2705100 w 4531948"/>
                    <a:gd name="connsiteY59" fmla="*/ 1381125 h 1730012"/>
                    <a:gd name="connsiteX60" fmla="*/ 2714625 w 4531948"/>
                    <a:gd name="connsiteY60" fmla="*/ 1514475 h 1730012"/>
                    <a:gd name="connsiteX61" fmla="*/ 2800350 w 4531948"/>
                    <a:gd name="connsiteY61" fmla="*/ 1600200 h 1730012"/>
                    <a:gd name="connsiteX62" fmla="*/ 2838450 w 4531948"/>
                    <a:gd name="connsiteY62" fmla="*/ 1628775 h 1730012"/>
                    <a:gd name="connsiteX63" fmla="*/ 2895600 w 4531948"/>
                    <a:gd name="connsiteY63" fmla="*/ 1638300 h 1730012"/>
                    <a:gd name="connsiteX64" fmla="*/ 2971800 w 4531948"/>
                    <a:gd name="connsiteY64" fmla="*/ 1657350 h 1730012"/>
                    <a:gd name="connsiteX65" fmla="*/ 3048000 w 4531948"/>
                    <a:gd name="connsiteY65" fmla="*/ 1676400 h 1730012"/>
                    <a:gd name="connsiteX66" fmla="*/ 3095625 w 4531948"/>
                    <a:gd name="connsiteY66" fmla="*/ 1666875 h 1730012"/>
                    <a:gd name="connsiteX67" fmla="*/ 3152775 w 4531948"/>
                    <a:gd name="connsiteY67" fmla="*/ 1609725 h 1730012"/>
                    <a:gd name="connsiteX68" fmla="*/ 3314700 w 4531948"/>
                    <a:gd name="connsiteY68" fmla="*/ 1581150 h 1730012"/>
                    <a:gd name="connsiteX69" fmla="*/ 3371850 w 4531948"/>
                    <a:gd name="connsiteY69" fmla="*/ 1543050 h 1730012"/>
                    <a:gd name="connsiteX70" fmla="*/ 3400425 w 4531948"/>
                    <a:gd name="connsiteY70" fmla="*/ 1524000 h 1730012"/>
                    <a:gd name="connsiteX71" fmla="*/ 3448050 w 4531948"/>
                    <a:gd name="connsiteY71" fmla="*/ 1514475 h 1730012"/>
                    <a:gd name="connsiteX72" fmla="*/ 3505200 w 4531948"/>
                    <a:gd name="connsiteY72" fmla="*/ 1495425 h 1730012"/>
                    <a:gd name="connsiteX73" fmla="*/ 3638550 w 4531948"/>
                    <a:gd name="connsiteY73" fmla="*/ 1504950 h 1730012"/>
                    <a:gd name="connsiteX74" fmla="*/ 3667125 w 4531948"/>
                    <a:gd name="connsiteY74" fmla="*/ 1524000 h 1730012"/>
                    <a:gd name="connsiteX75" fmla="*/ 3686175 w 4531948"/>
                    <a:gd name="connsiteY75" fmla="*/ 1552575 h 1730012"/>
                    <a:gd name="connsiteX76" fmla="*/ 3714750 w 4531948"/>
                    <a:gd name="connsiteY76" fmla="*/ 1609725 h 1730012"/>
                    <a:gd name="connsiteX77" fmla="*/ 3743325 w 4531948"/>
                    <a:gd name="connsiteY77" fmla="*/ 1619250 h 1730012"/>
                    <a:gd name="connsiteX78" fmla="*/ 3876675 w 4531948"/>
                    <a:gd name="connsiteY78" fmla="*/ 1609725 h 1730012"/>
                    <a:gd name="connsiteX79" fmla="*/ 3933825 w 4531948"/>
                    <a:gd name="connsiteY79" fmla="*/ 1571625 h 1730012"/>
                    <a:gd name="connsiteX80" fmla="*/ 3990975 w 4531948"/>
                    <a:gd name="connsiteY80" fmla="*/ 1552575 h 1730012"/>
                    <a:gd name="connsiteX81" fmla="*/ 4048125 w 4531948"/>
                    <a:gd name="connsiteY81" fmla="*/ 1514475 h 1730012"/>
                    <a:gd name="connsiteX82" fmla="*/ 4105275 w 4531948"/>
                    <a:gd name="connsiteY82" fmla="*/ 1495425 h 1730012"/>
                    <a:gd name="connsiteX83" fmla="*/ 4133850 w 4531948"/>
                    <a:gd name="connsiteY83" fmla="*/ 1485900 h 1730012"/>
                    <a:gd name="connsiteX84" fmla="*/ 4200525 w 4531948"/>
                    <a:gd name="connsiteY84" fmla="*/ 1457325 h 1730012"/>
                    <a:gd name="connsiteX85" fmla="*/ 4257675 w 4531948"/>
                    <a:gd name="connsiteY85" fmla="*/ 1419225 h 1730012"/>
                    <a:gd name="connsiteX86" fmla="*/ 4314825 w 4531948"/>
                    <a:gd name="connsiteY86" fmla="*/ 1390650 h 1730012"/>
                    <a:gd name="connsiteX87" fmla="*/ 4352925 w 4531948"/>
                    <a:gd name="connsiteY87" fmla="*/ 1333500 h 1730012"/>
                    <a:gd name="connsiteX88" fmla="*/ 4381500 w 4531948"/>
                    <a:gd name="connsiteY88" fmla="*/ 1295400 h 1730012"/>
                    <a:gd name="connsiteX89" fmla="*/ 4419600 w 4531948"/>
                    <a:gd name="connsiteY89" fmla="*/ 1228725 h 1730012"/>
                    <a:gd name="connsiteX90" fmla="*/ 4448175 w 4531948"/>
                    <a:gd name="connsiteY90" fmla="*/ 1209675 h 1730012"/>
                    <a:gd name="connsiteX91" fmla="*/ 4476750 w 4531948"/>
                    <a:gd name="connsiteY91" fmla="*/ 1152525 h 1730012"/>
                    <a:gd name="connsiteX92" fmla="*/ 4495800 w 4531948"/>
                    <a:gd name="connsiteY92" fmla="*/ 1123950 h 1730012"/>
                    <a:gd name="connsiteX93" fmla="*/ 4514850 w 4531948"/>
                    <a:gd name="connsiteY93" fmla="*/ 1057275 h 1730012"/>
                    <a:gd name="connsiteX94" fmla="*/ 4524375 w 4531948"/>
                    <a:gd name="connsiteY94" fmla="*/ 1028700 h 1730012"/>
                    <a:gd name="connsiteX95" fmla="*/ 4514850 w 4531948"/>
                    <a:gd name="connsiteY95" fmla="*/ 866775 h 1730012"/>
                    <a:gd name="connsiteX96" fmla="*/ 4457700 w 4531948"/>
                    <a:gd name="connsiteY96" fmla="*/ 828675 h 1730012"/>
                    <a:gd name="connsiteX97" fmla="*/ 4429125 w 4531948"/>
                    <a:gd name="connsiteY97" fmla="*/ 809625 h 1730012"/>
                    <a:gd name="connsiteX98" fmla="*/ 4400550 w 4531948"/>
                    <a:gd name="connsiteY98" fmla="*/ 790575 h 1730012"/>
                    <a:gd name="connsiteX99" fmla="*/ 4381500 w 4531948"/>
                    <a:gd name="connsiteY99" fmla="*/ 762000 h 1730012"/>
                    <a:gd name="connsiteX100" fmla="*/ 4352925 w 4531948"/>
                    <a:gd name="connsiteY100" fmla="*/ 714375 h 1730012"/>
                    <a:gd name="connsiteX101" fmla="*/ 4324350 w 4531948"/>
                    <a:gd name="connsiteY101" fmla="*/ 685800 h 1730012"/>
                    <a:gd name="connsiteX102" fmla="*/ 4276725 w 4531948"/>
                    <a:gd name="connsiteY102" fmla="*/ 619125 h 1730012"/>
                    <a:gd name="connsiteX103" fmla="*/ 4229100 w 4531948"/>
                    <a:gd name="connsiteY103" fmla="*/ 552450 h 1730012"/>
                    <a:gd name="connsiteX104" fmla="*/ 4191000 w 4531948"/>
                    <a:gd name="connsiteY104" fmla="*/ 457200 h 1730012"/>
                    <a:gd name="connsiteX105" fmla="*/ 4171950 w 4531948"/>
                    <a:gd name="connsiteY105" fmla="*/ 428625 h 1730012"/>
                    <a:gd name="connsiteX106" fmla="*/ 4143375 w 4531948"/>
                    <a:gd name="connsiteY106" fmla="*/ 371475 h 1730012"/>
                    <a:gd name="connsiteX107" fmla="*/ 4133850 w 4531948"/>
                    <a:gd name="connsiteY107" fmla="*/ 333375 h 1730012"/>
                    <a:gd name="connsiteX108" fmla="*/ 4124325 w 4531948"/>
                    <a:gd name="connsiteY108" fmla="*/ 285750 h 1730012"/>
                    <a:gd name="connsiteX109" fmla="*/ 4105275 w 4531948"/>
                    <a:gd name="connsiteY109" fmla="*/ 257175 h 1730012"/>
                    <a:gd name="connsiteX110" fmla="*/ 4095750 w 4531948"/>
                    <a:gd name="connsiteY110" fmla="*/ 228600 h 1730012"/>
                    <a:gd name="connsiteX111" fmla="*/ 4086225 w 4531948"/>
                    <a:gd name="connsiteY111" fmla="*/ 180975 h 1730012"/>
                    <a:gd name="connsiteX112" fmla="*/ 4076700 w 4531948"/>
                    <a:gd name="connsiteY112" fmla="*/ 123825 h 1730012"/>
                    <a:gd name="connsiteX113" fmla="*/ 4057650 w 4531948"/>
                    <a:gd name="connsiteY113"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468425 w 4531948"/>
                    <a:gd name="connsiteY49" fmla="*/ 1290930 h 1730012"/>
                    <a:gd name="connsiteX50" fmla="*/ 2505075 w 4531948"/>
                    <a:gd name="connsiteY50" fmla="*/ 1162050 h 1730012"/>
                    <a:gd name="connsiteX51" fmla="*/ 2562225 w 4531948"/>
                    <a:gd name="connsiteY51" fmla="*/ 1133475 h 1730012"/>
                    <a:gd name="connsiteX52" fmla="*/ 2590800 w 4531948"/>
                    <a:gd name="connsiteY52" fmla="*/ 1114425 h 1730012"/>
                    <a:gd name="connsiteX53" fmla="*/ 2686050 w 4531948"/>
                    <a:gd name="connsiteY53" fmla="*/ 1085850 h 1730012"/>
                    <a:gd name="connsiteX54" fmla="*/ 2733675 w 4531948"/>
                    <a:gd name="connsiteY54" fmla="*/ 1133475 h 1730012"/>
                    <a:gd name="connsiteX55" fmla="*/ 2762250 w 4531948"/>
                    <a:gd name="connsiteY55" fmla="*/ 1152525 h 1730012"/>
                    <a:gd name="connsiteX56" fmla="*/ 2771775 w 4531948"/>
                    <a:gd name="connsiteY56" fmla="*/ 1181100 h 1730012"/>
                    <a:gd name="connsiteX57" fmla="*/ 2743200 w 4531948"/>
                    <a:gd name="connsiteY57" fmla="*/ 1285875 h 1730012"/>
                    <a:gd name="connsiteX58" fmla="*/ 2724150 w 4531948"/>
                    <a:gd name="connsiteY58" fmla="*/ 1314450 h 1730012"/>
                    <a:gd name="connsiteX59" fmla="*/ 2705100 w 4531948"/>
                    <a:gd name="connsiteY59" fmla="*/ 1381125 h 1730012"/>
                    <a:gd name="connsiteX60" fmla="*/ 2714625 w 4531948"/>
                    <a:gd name="connsiteY60" fmla="*/ 1514475 h 1730012"/>
                    <a:gd name="connsiteX61" fmla="*/ 2800350 w 4531948"/>
                    <a:gd name="connsiteY61" fmla="*/ 1600200 h 1730012"/>
                    <a:gd name="connsiteX62" fmla="*/ 2838450 w 4531948"/>
                    <a:gd name="connsiteY62" fmla="*/ 1628775 h 1730012"/>
                    <a:gd name="connsiteX63" fmla="*/ 2895600 w 4531948"/>
                    <a:gd name="connsiteY63" fmla="*/ 1638300 h 1730012"/>
                    <a:gd name="connsiteX64" fmla="*/ 2971800 w 4531948"/>
                    <a:gd name="connsiteY64" fmla="*/ 1657350 h 1730012"/>
                    <a:gd name="connsiteX65" fmla="*/ 3048000 w 4531948"/>
                    <a:gd name="connsiteY65" fmla="*/ 1676400 h 1730012"/>
                    <a:gd name="connsiteX66" fmla="*/ 3095625 w 4531948"/>
                    <a:gd name="connsiteY66" fmla="*/ 1666875 h 1730012"/>
                    <a:gd name="connsiteX67" fmla="*/ 3152775 w 4531948"/>
                    <a:gd name="connsiteY67" fmla="*/ 1609725 h 1730012"/>
                    <a:gd name="connsiteX68" fmla="*/ 3314700 w 4531948"/>
                    <a:gd name="connsiteY68" fmla="*/ 1581150 h 1730012"/>
                    <a:gd name="connsiteX69" fmla="*/ 3371850 w 4531948"/>
                    <a:gd name="connsiteY69" fmla="*/ 1543050 h 1730012"/>
                    <a:gd name="connsiteX70" fmla="*/ 3400425 w 4531948"/>
                    <a:gd name="connsiteY70" fmla="*/ 1524000 h 1730012"/>
                    <a:gd name="connsiteX71" fmla="*/ 3448050 w 4531948"/>
                    <a:gd name="connsiteY71" fmla="*/ 1514475 h 1730012"/>
                    <a:gd name="connsiteX72" fmla="*/ 3505200 w 4531948"/>
                    <a:gd name="connsiteY72" fmla="*/ 1495425 h 1730012"/>
                    <a:gd name="connsiteX73" fmla="*/ 3638550 w 4531948"/>
                    <a:gd name="connsiteY73" fmla="*/ 1504950 h 1730012"/>
                    <a:gd name="connsiteX74" fmla="*/ 3667125 w 4531948"/>
                    <a:gd name="connsiteY74" fmla="*/ 1524000 h 1730012"/>
                    <a:gd name="connsiteX75" fmla="*/ 3686175 w 4531948"/>
                    <a:gd name="connsiteY75" fmla="*/ 1552575 h 1730012"/>
                    <a:gd name="connsiteX76" fmla="*/ 3714750 w 4531948"/>
                    <a:gd name="connsiteY76" fmla="*/ 1609725 h 1730012"/>
                    <a:gd name="connsiteX77" fmla="*/ 3743325 w 4531948"/>
                    <a:gd name="connsiteY77" fmla="*/ 1619250 h 1730012"/>
                    <a:gd name="connsiteX78" fmla="*/ 3876675 w 4531948"/>
                    <a:gd name="connsiteY78" fmla="*/ 1609725 h 1730012"/>
                    <a:gd name="connsiteX79" fmla="*/ 3933825 w 4531948"/>
                    <a:gd name="connsiteY79" fmla="*/ 1571625 h 1730012"/>
                    <a:gd name="connsiteX80" fmla="*/ 3990975 w 4531948"/>
                    <a:gd name="connsiteY80" fmla="*/ 1552575 h 1730012"/>
                    <a:gd name="connsiteX81" fmla="*/ 4048125 w 4531948"/>
                    <a:gd name="connsiteY81" fmla="*/ 1514475 h 1730012"/>
                    <a:gd name="connsiteX82" fmla="*/ 4105275 w 4531948"/>
                    <a:gd name="connsiteY82" fmla="*/ 1495425 h 1730012"/>
                    <a:gd name="connsiteX83" fmla="*/ 4133850 w 4531948"/>
                    <a:gd name="connsiteY83" fmla="*/ 1485900 h 1730012"/>
                    <a:gd name="connsiteX84" fmla="*/ 4200525 w 4531948"/>
                    <a:gd name="connsiteY84" fmla="*/ 1457325 h 1730012"/>
                    <a:gd name="connsiteX85" fmla="*/ 4257675 w 4531948"/>
                    <a:gd name="connsiteY85" fmla="*/ 1419225 h 1730012"/>
                    <a:gd name="connsiteX86" fmla="*/ 4314825 w 4531948"/>
                    <a:gd name="connsiteY86" fmla="*/ 1390650 h 1730012"/>
                    <a:gd name="connsiteX87" fmla="*/ 4352925 w 4531948"/>
                    <a:gd name="connsiteY87" fmla="*/ 1333500 h 1730012"/>
                    <a:gd name="connsiteX88" fmla="*/ 4381500 w 4531948"/>
                    <a:gd name="connsiteY88" fmla="*/ 1295400 h 1730012"/>
                    <a:gd name="connsiteX89" fmla="*/ 4419600 w 4531948"/>
                    <a:gd name="connsiteY89" fmla="*/ 1228725 h 1730012"/>
                    <a:gd name="connsiteX90" fmla="*/ 4448175 w 4531948"/>
                    <a:gd name="connsiteY90" fmla="*/ 1209675 h 1730012"/>
                    <a:gd name="connsiteX91" fmla="*/ 4476750 w 4531948"/>
                    <a:gd name="connsiteY91" fmla="*/ 1152525 h 1730012"/>
                    <a:gd name="connsiteX92" fmla="*/ 4495800 w 4531948"/>
                    <a:gd name="connsiteY92" fmla="*/ 1123950 h 1730012"/>
                    <a:gd name="connsiteX93" fmla="*/ 4514850 w 4531948"/>
                    <a:gd name="connsiteY93" fmla="*/ 1057275 h 1730012"/>
                    <a:gd name="connsiteX94" fmla="*/ 4524375 w 4531948"/>
                    <a:gd name="connsiteY94" fmla="*/ 1028700 h 1730012"/>
                    <a:gd name="connsiteX95" fmla="*/ 4514850 w 4531948"/>
                    <a:gd name="connsiteY95" fmla="*/ 866775 h 1730012"/>
                    <a:gd name="connsiteX96" fmla="*/ 4457700 w 4531948"/>
                    <a:gd name="connsiteY96" fmla="*/ 828675 h 1730012"/>
                    <a:gd name="connsiteX97" fmla="*/ 4429125 w 4531948"/>
                    <a:gd name="connsiteY97" fmla="*/ 809625 h 1730012"/>
                    <a:gd name="connsiteX98" fmla="*/ 4400550 w 4531948"/>
                    <a:gd name="connsiteY98" fmla="*/ 790575 h 1730012"/>
                    <a:gd name="connsiteX99" fmla="*/ 4381500 w 4531948"/>
                    <a:gd name="connsiteY99" fmla="*/ 762000 h 1730012"/>
                    <a:gd name="connsiteX100" fmla="*/ 4352925 w 4531948"/>
                    <a:gd name="connsiteY100" fmla="*/ 714375 h 1730012"/>
                    <a:gd name="connsiteX101" fmla="*/ 4324350 w 4531948"/>
                    <a:gd name="connsiteY101" fmla="*/ 685800 h 1730012"/>
                    <a:gd name="connsiteX102" fmla="*/ 4276725 w 4531948"/>
                    <a:gd name="connsiteY102" fmla="*/ 619125 h 1730012"/>
                    <a:gd name="connsiteX103" fmla="*/ 4229100 w 4531948"/>
                    <a:gd name="connsiteY103" fmla="*/ 552450 h 1730012"/>
                    <a:gd name="connsiteX104" fmla="*/ 4191000 w 4531948"/>
                    <a:gd name="connsiteY104" fmla="*/ 457200 h 1730012"/>
                    <a:gd name="connsiteX105" fmla="*/ 4171950 w 4531948"/>
                    <a:gd name="connsiteY105" fmla="*/ 428625 h 1730012"/>
                    <a:gd name="connsiteX106" fmla="*/ 4143375 w 4531948"/>
                    <a:gd name="connsiteY106" fmla="*/ 371475 h 1730012"/>
                    <a:gd name="connsiteX107" fmla="*/ 4133850 w 4531948"/>
                    <a:gd name="connsiteY107" fmla="*/ 333375 h 1730012"/>
                    <a:gd name="connsiteX108" fmla="*/ 4124325 w 4531948"/>
                    <a:gd name="connsiteY108" fmla="*/ 285750 h 1730012"/>
                    <a:gd name="connsiteX109" fmla="*/ 4105275 w 4531948"/>
                    <a:gd name="connsiteY109" fmla="*/ 257175 h 1730012"/>
                    <a:gd name="connsiteX110" fmla="*/ 4095750 w 4531948"/>
                    <a:gd name="connsiteY110" fmla="*/ 228600 h 1730012"/>
                    <a:gd name="connsiteX111" fmla="*/ 4086225 w 4531948"/>
                    <a:gd name="connsiteY111" fmla="*/ 180975 h 1730012"/>
                    <a:gd name="connsiteX112" fmla="*/ 4076700 w 4531948"/>
                    <a:gd name="connsiteY112" fmla="*/ 123825 h 1730012"/>
                    <a:gd name="connsiteX113" fmla="*/ 4057650 w 4531948"/>
                    <a:gd name="connsiteY113"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468425 w 4531948"/>
                    <a:gd name="connsiteY49" fmla="*/ 1290930 h 1730012"/>
                    <a:gd name="connsiteX50" fmla="*/ 2505075 w 4531948"/>
                    <a:gd name="connsiteY50" fmla="*/ 1162050 h 1730012"/>
                    <a:gd name="connsiteX51" fmla="*/ 2562225 w 4531948"/>
                    <a:gd name="connsiteY51" fmla="*/ 1133475 h 1730012"/>
                    <a:gd name="connsiteX52" fmla="*/ 2590800 w 4531948"/>
                    <a:gd name="connsiteY52" fmla="*/ 1114425 h 1730012"/>
                    <a:gd name="connsiteX53" fmla="*/ 2686050 w 4531948"/>
                    <a:gd name="connsiteY53" fmla="*/ 1085850 h 1730012"/>
                    <a:gd name="connsiteX54" fmla="*/ 2733675 w 4531948"/>
                    <a:gd name="connsiteY54" fmla="*/ 1133475 h 1730012"/>
                    <a:gd name="connsiteX55" fmla="*/ 2762250 w 4531948"/>
                    <a:gd name="connsiteY55" fmla="*/ 1152525 h 1730012"/>
                    <a:gd name="connsiteX56" fmla="*/ 2771775 w 4531948"/>
                    <a:gd name="connsiteY56" fmla="*/ 1181100 h 1730012"/>
                    <a:gd name="connsiteX57" fmla="*/ 2743200 w 4531948"/>
                    <a:gd name="connsiteY57" fmla="*/ 1285875 h 1730012"/>
                    <a:gd name="connsiteX58" fmla="*/ 2724150 w 4531948"/>
                    <a:gd name="connsiteY58" fmla="*/ 1314450 h 1730012"/>
                    <a:gd name="connsiteX59" fmla="*/ 2705100 w 4531948"/>
                    <a:gd name="connsiteY59" fmla="*/ 1381125 h 1730012"/>
                    <a:gd name="connsiteX60" fmla="*/ 2714625 w 4531948"/>
                    <a:gd name="connsiteY60" fmla="*/ 1514475 h 1730012"/>
                    <a:gd name="connsiteX61" fmla="*/ 2800350 w 4531948"/>
                    <a:gd name="connsiteY61" fmla="*/ 1600200 h 1730012"/>
                    <a:gd name="connsiteX62" fmla="*/ 2838450 w 4531948"/>
                    <a:gd name="connsiteY62" fmla="*/ 1628775 h 1730012"/>
                    <a:gd name="connsiteX63" fmla="*/ 2895600 w 4531948"/>
                    <a:gd name="connsiteY63" fmla="*/ 1638300 h 1730012"/>
                    <a:gd name="connsiteX64" fmla="*/ 2971800 w 4531948"/>
                    <a:gd name="connsiteY64" fmla="*/ 1657350 h 1730012"/>
                    <a:gd name="connsiteX65" fmla="*/ 3048000 w 4531948"/>
                    <a:gd name="connsiteY65" fmla="*/ 1676400 h 1730012"/>
                    <a:gd name="connsiteX66" fmla="*/ 3095625 w 4531948"/>
                    <a:gd name="connsiteY66" fmla="*/ 1666875 h 1730012"/>
                    <a:gd name="connsiteX67" fmla="*/ 3152775 w 4531948"/>
                    <a:gd name="connsiteY67" fmla="*/ 1609725 h 1730012"/>
                    <a:gd name="connsiteX68" fmla="*/ 3314700 w 4531948"/>
                    <a:gd name="connsiteY68" fmla="*/ 1581150 h 1730012"/>
                    <a:gd name="connsiteX69" fmla="*/ 3371850 w 4531948"/>
                    <a:gd name="connsiteY69" fmla="*/ 1543050 h 1730012"/>
                    <a:gd name="connsiteX70" fmla="*/ 3400425 w 4531948"/>
                    <a:gd name="connsiteY70" fmla="*/ 1524000 h 1730012"/>
                    <a:gd name="connsiteX71" fmla="*/ 3448050 w 4531948"/>
                    <a:gd name="connsiteY71" fmla="*/ 1514475 h 1730012"/>
                    <a:gd name="connsiteX72" fmla="*/ 3505200 w 4531948"/>
                    <a:gd name="connsiteY72" fmla="*/ 1495425 h 1730012"/>
                    <a:gd name="connsiteX73" fmla="*/ 3638550 w 4531948"/>
                    <a:gd name="connsiteY73" fmla="*/ 1504950 h 1730012"/>
                    <a:gd name="connsiteX74" fmla="*/ 3667125 w 4531948"/>
                    <a:gd name="connsiteY74" fmla="*/ 1524000 h 1730012"/>
                    <a:gd name="connsiteX75" fmla="*/ 3686175 w 4531948"/>
                    <a:gd name="connsiteY75" fmla="*/ 1552575 h 1730012"/>
                    <a:gd name="connsiteX76" fmla="*/ 3714750 w 4531948"/>
                    <a:gd name="connsiteY76" fmla="*/ 1609725 h 1730012"/>
                    <a:gd name="connsiteX77" fmla="*/ 3743325 w 4531948"/>
                    <a:gd name="connsiteY77" fmla="*/ 1619250 h 1730012"/>
                    <a:gd name="connsiteX78" fmla="*/ 3876675 w 4531948"/>
                    <a:gd name="connsiteY78" fmla="*/ 1609725 h 1730012"/>
                    <a:gd name="connsiteX79" fmla="*/ 3933825 w 4531948"/>
                    <a:gd name="connsiteY79" fmla="*/ 1571625 h 1730012"/>
                    <a:gd name="connsiteX80" fmla="*/ 3990975 w 4531948"/>
                    <a:gd name="connsiteY80" fmla="*/ 1552575 h 1730012"/>
                    <a:gd name="connsiteX81" fmla="*/ 4048125 w 4531948"/>
                    <a:gd name="connsiteY81" fmla="*/ 1514475 h 1730012"/>
                    <a:gd name="connsiteX82" fmla="*/ 4105275 w 4531948"/>
                    <a:gd name="connsiteY82" fmla="*/ 1495425 h 1730012"/>
                    <a:gd name="connsiteX83" fmla="*/ 4133850 w 4531948"/>
                    <a:gd name="connsiteY83" fmla="*/ 1485900 h 1730012"/>
                    <a:gd name="connsiteX84" fmla="*/ 4200525 w 4531948"/>
                    <a:gd name="connsiteY84" fmla="*/ 1457325 h 1730012"/>
                    <a:gd name="connsiteX85" fmla="*/ 4257675 w 4531948"/>
                    <a:gd name="connsiteY85" fmla="*/ 1419225 h 1730012"/>
                    <a:gd name="connsiteX86" fmla="*/ 4314825 w 4531948"/>
                    <a:gd name="connsiteY86" fmla="*/ 1390650 h 1730012"/>
                    <a:gd name="connsiteX87" fmla="*/ 4352925 w 4531948"/>
                    <a:gd name="connsiteY87" fmla="*/ 1333500 h 1730012"/>
                    <a:gd name="connsiteX88" fmla="*/ 4381500 w 4531948"/>
                    <a:gd name="connsiteY88" fmla="*/ 1295400 h 1730012"/>
                    <a:gd name="connsiteX89" fmla="*/ 4419600 w 4531948"/>
                    <a:gd name="connsiteY89" fmla="*/ 1228725 h 1730012"/>
                    <a:gd name="connsiteX90" fmla="*/ 4448175 w 4531948"/>
                    <a:gd name="connsiteY90" fmla="*/ 1209675 h 1730012"/>
                    <a:gd name="connsiteX91" fmla="*/ 4476750 w 4531948"/>
                    <a:gd name="connsiteY91" fmla="*/ 1152525 h 1730012"/>
                    <a:gd name="connsiteX92" fmla="*/ 4495800 w 4531948"/>
                    <a:gd name="connsiteY92" fmla="*/ 1123950 h 1730012"/>
                    <a:gd name="connsiteX93" fmla="*/ 4514850 w 4531948"/>
                    <a:gd name="connsiteY93" fmla="*/ 1057275 h 1730012"/>
                    <a:gd name="connsiteX94" fmla="*/ 4524375 w 4531948"/>
                    <a:gd name="connsiteY94" fmla="*/ 1028700 h 1730012"/>
                    <a:gd name="connsiteX95" fmla="*/ 4514850 w 4531948"/>
                    <a:gd name="connsiteY95" fmla="*/ 866775 h 1730012"/>
                    <a:gd name="connsiteX96" fmla="*/ 4457700 w 4531948"/>
                    <a:gd name="connsiteY96" fmla="*/ 828675 h 1730012"/>
                    <a:gd name="connsiteX97" fmla="*/ 4429125 w 4531948"/>
                    <a:gd name="connsiteY97" fmla="*/ 809625 h 1730012"/>
                    <a:gd name="connsiteX98" fmla="*/ 4400550 w 4531948"/>
                    <a:gd name="connsiteY98" fmla="*/ 790575 h 1730012"/>
                    <a:gd name="connsiteX99" fmla="*/ 4381500 w 4531948"/>
                    <a:gd name="connsiteY99" fmla="*/ 762000 h 1730012"/>
                    <a:gd name="connsiteX100" fmla="*/ 4352925 w 4531948"/>
                    <a:gd name="connsiteY100" fmla="*/ 714375 h 1730012"/>
                    <a:gd name="connsiteX101" fmla="*/ 4324350 w 4531948"/>
                    <a:gd name="connsiteY101" fmla="*/ 685800 h 1730012"/>
                    <a:gd name="connsiteX102" fmla="*/ 4276725 w 4531948"/>
                    <a:gd name="connsiteY102" fmla="*/ 619125 h 1730012"/>
                    <a:gd name="connsiteX103" fmla="*/ 4229100 w 4531948"/>
                    <a:gd name="connsiteY103" fmla="*/ 552450 h 1730012"/>
                    <a:gd name="connsiteX104" fmla="*/ 4191000 w 4531948"/>
                    <a:gd name="connsiteY104" fmla="*/ 457200 h 1730012"/>
                    <a:gd name="connsiteX105" fmla="*/ 4171950 w 4531948"/>
                    <a:gd name="connsiteY105" fmla="*/ 428625 h 1730012"/>
                    <a:gd name="connsiteX106" fmla="*/ 4143375 w 4531948"/>
                    <a:gd name="connsiteY106" fmla="*/ 371475 h 1730012"/>
                    <a:gd name="connsiteX107" fmla="*/ 4133850 w 4531948"/>
                    <a:gd name="connsiteY107" fmla="*/ 333375 h 1730012"/>
                    <a:gd name="connsiteX108" fmla="*/ 4124325 w 4531948"/>
                    <a:gd name="connsiteY108" fmla="*/ 285750 h 1730012"/>
                    <a:gd name="connsiteX109" fmla="*/ 4105275 w 4531948"/>
                    <a:gd name="connsiteY109" fmla="*/ 257175 h 1730012"/>
                    <a:gd name="connsiteX110" fmla="*/ 4095750 w 4531948"/>
                    <a:gd name="connsiteY110" fmla="*/ 228600 h 1730012"/>
                    <a:gd name="connsiteX111" fmla="*/ 4086225 w 4531948"/>
                    <a:gd name="connsiteY111" fmla="*/ 180975 h 1730012"/>
                    <a:gd name="connsiteX112" fmla="*/ 4076700 w 4531948"/>
                    <a:gd name="connsiteY112" fmla="*/ 123825 h 1730012"/>
                    <a:gd name="connsiteX113" fmla="*/ 4057650 w 4531948"/>
                    <a:gd name="connsiteY113"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70893 w 4531948"/>
                    <a:gd name="connsiteY49" fmla="*/ 1312783 h 1730012"/>
                    <a:gd name="connsiteX50" fmla="*/ 2468425 w 4531948"/>
                    <a:gd name="connsiteY50" fmla="*/ 1290930 h 1730012"/>
                    <a:gd name="connsiteX51" fmla="*/ 2505075 w 4531948"/>
                    <a:gd name="connsiteY51" fmla="*/ 1162050 h 1730012"/>
                    <a:gd name="connsiteX52" fmla="*/ 2562225 w 4531948"/>
                    <a:gd name="connsiteY52" fmla="*/ 1133475 h 1730012"/>
                    <a:gd name="connsiteX53" fmla="*/ 2590800 w 4531948"/>
                    <a:gd name="connsiteY53" fmla="*/ 1114425 h 1730012"/>
                    <a:gd name="connsiteX54" fmla="*/ 2686050 w 4531948"/>
                    <a:gd name="connsiteY54" fmla="*/ 1085850 h 1730012"/>
                    <a:gd name="connsiteX55" fmla="*/ 2733675 w 4531948"/>
                    <a:gd name="connsiteY55" fmla="*/ 1133475 h 1730012"/>
                    <a:gd name="connsiteX56" fmla="*/ 2762250 w 4531948"/>
                    <a:gd name="connsiteY56" fmla="*/ 1152525 h 1730012"/>
                    <a:gd name="connsiteX57" fmla="*/ 2771775 w 4531948"/>
                    <a:gd name="connsiteY57" fmla="*/ 1181100 h 1730012"/>
                    <a:gd name="connsiteX58" fmla="*/ 2743200 w 4531948"/>
                    <a:gd name="connsiteY58" fmla="*/ 1285875 h 1730012"/>
                    <a:gd name="connsiteX59" fmla="*/ 2724150 w 4531948"/>
                    <a:gd name="connsiteY59" fmla="*/ 1314450 h 1730012"/>
                    <a:gd name="connsiteX60" fmla="*/ 2705100 w 4531948"/>
                    <a:gd name="connsiteY60" fmla="*/ 1381125 h 1730012"/>
                    <a:gd name="connsiteX61" fmla="*/ 2714625 w 4531948"/>
                    <a:gd name="connsiteY61" fmla="*/ 1514475 h 1730012"/>
                    <a:gd name="connsiteX62" fmla="*/ 2800350 w 4531948"/>
                    <a:gd name="connsiteY62" fmla="*/ 1600200 h 1730012"/>
                    <a:gd name="connsiteX63" fmla="*/ 2838450 w 4531948"/>
                    <a:gd name="connsiteY63" fmla="*/ 1628775 h 1730012"/>
                    <a:gd name="connsiteX64" fmla="*/ 2895600 w 4531948"/>
                    <a:gd name="connsiteY64" fmla="*/ 1638300 h 1730012"/>
                    <a:gd name="connsiteX65" fmla="*/ 2971800 w 4531948"/>
                    <a:gd name="connsiteY65" fmla="*/ 1657350 h 1730012"/>
                    <a:gd name="connsiteX66" fmla="*/ 3048000 w 4531948"/>
                    <a:gd name="connsiteY66" fmla="*/ 1676400 h 1730012"/>
                    <a:gd name="connsiteX67" fmla="*/ 3095625 w 4531948"/>
                    <a:gd name="connsiteY67" fmla="*/ 1666875 h 1730012"/>
                    <a:gd name="connsiteX68" fmla="*/ 3152775 w 4531948"/>
                    <a:gd name="connsiteY68" fmla="*/ 1609725 h 1730012"/>
                    <a:gd name="connsiteX69" fmla="*/ 3314700 w 4531948"/>
                    <a:gd name="connsiteY69" fmla="*/ 1581150 h 1730012"/>
                    <a:gd name="connsiteX70" fmla="*/ 3371850 w 4531948"/>
                    <a:gd name="connsiteY70" fmla="*/ 1543050 h 1730012"/>
                    <a:gd name="connsiteX71" fmla="*/ 3400425 w 4531948"/>
                    <a:gd name="connsiteY71" fmla="*/ 1524000 h 1730012"/>
                    <a:gd name="connsiteX72" fmla="*/ 3448050 w 4531948"/>
                    <a:gd name="connsiteY72" fmla="*/ 1514475 h 1730012"/>
                    <a:gd name="connsiteX73" fmla="*/ 3505200 w 4531948"/>
                    <a:gd name="connsiteY73" fmla="*/ 1495425 h 1730012"/>
                    <a:gd name="connsiteX74" fmla="*/ 3638550 w 4531948"/>
                    <a:gd name="connsiteY74" fmla="*/ 1504950 h 1730012"/>
                    <a:gd name="connsiteX75" fmla="*/ 3667125 w 4531948"/>
                    <a:gd name="connsiteY75" fmla="*/ 1524000 h 1730012"/>
                    <a:gd name="connsiteX76" fmla="*/ 3686175 w 4531948"/>
                    <a:gd name="connsiteY76" fmla="*/ 1552575 h 1730012"/>
                    <a:gd name="connsiteX77" fmla="*/ 3714750 w 4531948"/>
                    <a:gd name="connsiteY77" fmla="*/ 1609725 h 1730012"/>
                    <a:gd name="connsiteX78" fmla="*/ 3743325 w 4531948"/>
                    <a:gd name="connsiteY78" fmla="*/ 1619250 h 1730012"/>
                    <a:gd name="connsiteX79" fmla="*/ 3876675 w 4531948"/>
                    <a:gd name="connsiteY79" fmla="*/ 1609725 h 1730012"/>
                    <a:gd name="connsiteX80" fmla="*/ 3933825 w 4531948"/>
                    <a:gd name="connsiteY80" fmla="*/ 1571625 h 1730012"/>
                    <a:gd name="connsiteX81" fmla="*/ 3990975 w 4531948"/>
                    <a:gd name="connsiteY81" fmla="*/ 1552575 h 1730012"/>
                    <a:gd name="connsiteX82" fmla="*/ 4048125 w 4531948"/>
                    <a:gd name="connsiteY82" fmla="*/ 1514475 h 1730012"/>
                    <a:gd name="connsiteX83" fmla="*/ 4105275 w 4531948"/>
                    <a:gd name="connsiteY83" fmla="*/ 1495425 h 1730012"/>
                    <a:gd name="connsiteX84" fmla="*/ 4133850 w 4531948"/>
                    <a:gd name="connsiteY84" fmla="*/ 1485900 h 1730012"/>
                    <a:gd name="connsiteX85" fmla="*/ 4200525 w 4531948"/>
                    <a:gd name="connsiteY85" fmla="*/ 1457325 h 1730012"/>
                    <a:gd name="connsiteX86" fmla="*/ 4257675 w 4531948"/>
                    <a:gd name="connsiteY86" fmla="*/ 1419225 h 1730012"/>
                    <a:gd name="connsiteX87" fmla="*/ 4314825 w 4531948"/>
                    <a:gd name="connsiteY87" fmla="*/ 1390650 h 1730012"/>
                    <a:gd name="connsiteX88" fmla="*/ 4352925 w 4531948"/>
                    <a:gd name="connsiteY88" fmla="*/ 1333500 h 1730012"/>
                    <a:gd name="connsiteX89" fmla="*/ 4381500 w 4531948"/>
                    <a:gd name="connsiteY89" fmla="*/ 1295400 h 1730012"/>
                    <a:gd name="connsiteX90" fmla="*/ 4419600 w 4531948"/>
                    <a:gd name="connsiteY90" fmla="*/ 1228725 h 1730012"/>
                    <a:gd name="connsiteX91" fmla="*/ 4448175 w 4531948"/>
                    <a:gd name="connsiteY91" fmla="*/ 1209675 h 1730012"/>
                    <a:gd name="connsiteX92" fmla="*/ 4476750 w 4531948"/>
                    <a:gd name="connsiteY92" fmla="*/ 1152525 h 1730012"/>
                    <a:gd name="connsiteX93" fmla="*/ 4495800 w 4531948"/>
                    <a:gd name="connsiteY93" fmla="*/ 1123950 h 1730012"/>
                    <a:gd name="connsiteX94" fmla="*/ 4514850 w 4531948"/>
                    <a:gd name="connsiteY94" fmla="*/ 1057275 h 1730012"/>
                    <a:gd name="connsiteX95" fmla="*/ 4524375 w 4531948"/>
                    <a:gd name="connsiteY95" fmla="*/ 1028700 h 1730012"/>
                    <a:gd name="connsiteX96" fmla="*/ 4514850 w 4531948"/>
                    <a:gd name="connsiteY96" fmla="*/ 866775 h 1730012"/>
                    <a:gd name="connsiteX97" fmla="*/ 4457700 w 4531948"/>
                    <a:gd name="connsiteY97" fmla="*/ 828675 h 1730012"/>
                    <a:gd name="connsiteX98" fmla="*/ 4429125 w 4531948"/>
                    <a:gd name="connsiteY98" fmla="*/ 809625 h 1730012"/>
                    <a:gd name="connsiteX99" fmla="*/ 4400550 w 4531948"/>
                    <a:gd name="connsiteY99" fmla="*/ 790575 h 1730012"/>
                    <a:gd name="connsiteX100" fmla="*/ 4381500 w 4531948"/>
                    <a:gd name="connsiteY100" fmla="*/ 762000 h 1730012"/>
                    <a:gd name="connsiteX101" fmla="*/ 4352925 w 4531948"/>
                    <a:gd name="connsiteY101" fmla="*/ 714375 h 1730012"/>
                    <a:gd name="connsiteX102" fmla="*/ 4324350 w 4531948"/>
                    <a:gd name="connsiteY102" fmla="*/ 685800 h 1730012"/>
                    <a:gd name="connsiteX103" fmla="*/ 4276725 w 4531948"/>
                    <a:gd name="connsiteY103" fmla="*/ 619125 h 1730012"/>
                    <a:gd name="connsiteX104" fmla="*/ 4229100 w 4531948"/>
                    <a:gd name="connsiteY104" fmla="*/ 552450 h 1730012"/>
                    <a:gd name="connsiteX105" fmla="*/ 4191000 w 4531948"/>
                    <a:gd name="connsiteY105" fmla="*/ 457200 h 1730012"/>
                    <a:gd name="connsiteX106" fmla="*/ 4171950 w 4531948"/>
                    <a:gd name="connsiteY106" fmla="*/ 428625 h 1730012"/>
                    <a:gd name="connsiteX107" fmla="*/ 4143375 w 4531948"/>
                    <a:gd name="connsiteY107" fmla="*/ 371475 h 1730012"/>
                    <a:gd name="connsiteX108" fmla="*/ 4133850 w 4531948"/>
                    <a:gd name="connsiteY108" fmla="*/ 333375 h 1730012"/>
                    <a:gd name="connsiteX109" fmla="*/ 4124325 w 4531948"/>
                    <a:gd name="connsiteY109" fmla="*/ 285750 h 1730012"/>
                    <a:gd name="connsiteX110" fmla="*/ 4105275 w 4531948"/>
                    <a:gd name="connsiteY110" fmla="*/ 257175 h 1730012"/>
                    <a:gd name="connsiteX111" fmla="*/ 4095750 w 4531948"/>
                    <a:gd name="connsiteY111" fmla="*/ 228600 h 1730012"/>
                    <a:gd name="connsiteX112" fmla="*/ 4086225 w 4531948"/>
                    <a:gd name="connsiteY112" fmla="*/ 180975 h 1730012"/>
                    <a:gd name="connsiteX113" fmla="*/ 4076700 w 4531948"/>
                    <a:gd name="connsiteY113" fmla="*/ 123825 h 1730012"/>
                    <a:gd name="connsiteX114" fmla="*/ 4057650 w 4531948"/>
                    <a:gd name="connsiteY114"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05075 w 4531948"/>
                    <a:gd name="connsiteY52" fmla="*/ 1162050 h 1730012"/>
                    <a:gd name="connsiteX53" fmla="*/ 2562225 w 4531948"/>
                    <a:gd name="connsiteY53" fmla="*/ 1133475 h 1730012"/>
                    <a:gd name="connsiteX54" fmla="*/ 2590800 w 4531948"/>
                    <a:gd name="connsiteY54" fmla="*/ 1114425 h 1730012"/>
                    <a:gd name="connsiteX55" fmla="*/ 2686050 w 4531948"/>
                    <a:gd name="connsiteY55" fmla="*/ 1085850 h 1730012"/>
                    <a:gd name="connsiteX56" fmla="*/ 2733675 w 4531948"/>
                    <a:gd name="connsiteY56" fmla="*/ 1133475 h 1730012"/>
                    <a:gd name="connsiteX57" fmla="*/ 2762250 w 4531948"/>
                    <a:gd name="connsiteY57" fmla="*/ 1152525 h 1730012"/>
                    <a:gd name="connsiteX58" fmla="*/ 2771775 w 4531948"/>
                    <a:gd name="connsiteY58" fmla="*/ 1181100 h 1730012"/>
                    <a:gd name="connsiteX59" fmla="*/ 2743200 w 4531948"/>
                    <a:gd name="connsiteY59" fmla="*/ 1285875 h 1730012"/>
                    <a:gd name="connsiteX60" fmla="*/ 2724150 w 4531948"/>
                    <a:gd name="connsiteY60" fmla="*/ 1314450 h 1730012"/>
                    <a:gd name="connsiteX61" fmla="*/ 2705100 w 4531948"/>
                    <a:gd name="connsiteY61" fmla="*/ 1381125 h 1730012"/>
                    <a:gd name="connsiteX62" fmla="*/ 2714625 w 4531948"/>
                    <a:gd name="connsiteY62" fmla="*/ 1514475 h 1730012"/>
                    <a:gd name="connsiteX63" fmla="*/ 2800350 w 4531948"/>
                    <a:gd name="connsiteY63" fmla="*/ 1600200 h 1730012"/>
                    <a:gd name="connsiteX64" fmla="*/ 2838450 w 4531948"/>
                    <a:gd name="connsiteY64" fmla="*/ 1628775 h 1730012"/>
                    <a:gd name="connsiteX65" fmla="*/ 2895600 w 4531948"/>
                    <a:gd name="connsiteY65" fmla="*/ 1638300 h 1730012"/>
                    <a:gd name="connsiteX66" fmla="*/ 2971800 w 4531948"/>
                    <a:gd name="connsiteY66" fmla="*/ 1657350 h 1730012"/>
                    <a:gd name="connsiteX67" fmla="*/ 3048000 w 4531948"/>
                    <a:gd name="connsiteY67" fmla="*/ 1676400 h 1730012"/>
                    <a:gd name="connsiteX68" fmla="*/ 3095625 w 4531948"/>
                    <a:gd name="connsiteY68" fmla="*/ 1666875 h 1730012"/>
                    <a:gd name="connsiteX69" fmla="*/ 3152775 w 4531948"/>
                    <a:gd name="connsiteY69" fmla="*/ 1609725 h 1730012"/>
                    <a:gd name="connsiteX70" fmla="*/ 3314700 w 4531948"/>
                    <a:gd name="connsiteY70" fmla="*/ 1581150 h 1730012"/>
                    <a:gd name="connsiteX71" fmla="*/ 3371850 w 4531948"/>
                    <a:gd name="connsiteY71" fmla="*/ 1543050 h 1730012"/>
                    <a:gd name="connsiteX72" fmla="*/ 3400425 w 4531948"/>
                    <a:gd name="connsiteY72" fmla="*/ 1524000 h 1730012"/>
                    <a:gd name="connsiteX73" fmla="*/ 3448050 w 4531948"/>
                    <a:gd name="connsiteY73" fmla="*/ 1514475 h 1730012"/>
                    <a:gd name="connsiteX74" fmla="*/ 3505200 w 4531948"/>
                    <a:gd name="connsiteY74" fmla="*/ 1495425 h 1730012"/>
                    <a:gd name="connsiteX75" fmla="*/ 3638550 w 4531948"/>
                    <a:gd name="connsiteY75" fmla="*/ 1504950 h 1730012"/>
                    <a:gd name="connsiteX76" fmla="*/ 3667125 w 4531948"/>
                    <a:gd name="connsiteY76" fmla="*/ 1524000 h 1730012"/>
                    <a:gd name="connsiteX77" fmla="*/ 3686175 w 4531948"/>
                    <a:gd name="connsiteY77" fmla="*/ 1552575 h 1730012"/>
                    <a:gd name="connsiteX78" fmla="*/ 3714750 w 4531948"/>
                    <a:gd name="connsiteY78" fmla="*/ 1609725 h 1730012"/>
                    <a:gd name="connsiteX79" fmla="*/ 3743325 w 4531948"/>
                    <a:gd name="connsiteY79" fmla="*/ 1619250 h 1730012"/>
                    <a:gd name="connsiteX80" fmla="*/ 3876675 w 4531948"/>
                    <a:gd name="connsiteY80" fmla="*/ 1609725 h 1730012"/>
                    <a:gd name="connsiteX81" fmla="*/ 3933825 w 4531948"/>
                    <a:gd name="connsiteY81" fmla="*/ 1571625 h 1730012"/>
                    <a:gd name="connsiteX82" fmla="*/ 3990975 w 4531948"/>
                    <a:gd name="connsiteY82" fmla="*/ 1552575 h 1730012"/>
                    <a:gd name="connsiteX83" fmla="*/ 4048125 w 4531948"/>
                    <a:gd name="connsiteY83" fmla="*/ 1514475 h 1730012"/>
                    <a:gd name="connsiteX84" fmla="*/ 4105275 w 4531948"/>
                    <a:gd name="connsiteY84" fmla="*/ 1495425 h 1730012"/>
                    <a:gd name="connsiteX85" fmla="*/ 4133850 w 4531948"/>
                    <a:gd name="connsiteY85" fmla="*/ 1485900 h 1730012"/>
                    <a:gd name="connsiteX86" fmla="*/ 4200525 w 4531948"/>
                    <a:gd name="connsiteY86" fmla="*/ 1457325 h 1730012"/>
                    <a:gd name="connsiteX87" fmla="*/ 4257675 w 4531948"/>
                    <a:gd name="connsiteY87" fmla="*/ 1419225 h 1730012"/>
                    <a:gd name="connsiteX88" fmla="*/ 4314825 w 4531948"/>
                    <a:gd name="connsiteY88" fmla="*/ 1390650 h 1730012"/>
                    <a:gd name="connsiteX89" fmla="*/ 4352925 w 4531948"/>
                    <a:gd name="connsiteY89" fmla="*/ 1333500 h 1730012"/>
                    <a:gd name="connsiteX90" fmla="*/ 4381500 w 4531948"/>
                    <a:gd name="connsiteY90" fmla="*/ 1295400 h 1730012"/>
                    <a:gd name="connsiteX91" fmla="*/ 4419600 w 4531948"/>
                    <a:gd name="connsiteY91" fmla="*/ 1228725 h 1730012"/>
                    <a:gd name="connsiteX92" fmla="*/ 4448175 w 4531948"/>
                    <a:gd name="connsiteY92" fmla="*/ 1209675 h 1730012"/>
                    <a:gd name="connsiteX93" fmla="*/ 4476750 w 4531948"/>
                    <a:gd name="connsiteY93" fmla="*/ 1152525 h 1730012"/>
                    <a:gd name="connsiteX94" fmla="*/ 4495800 w 4531948"/>
                    <a:gd name="connsiteY94" fmla="*/ 1123950 h 1730012"/>
                    <a:gd name="connsiteX95" fmla="*/ 4514850 w 4531948"/>
                    <a:gd name="connsiteY95" fmla="*/ 1057275 h 1730012"/>
                    <a:gd name="connsiteX96" fmla="*/ 4524375 w 4531948"/>
                    <a:gd name="connsiteY96" fmla="*/ 1028700 h 1730012"/>
                    <a:gd name="connsiteX97" fmla="*/ 4514850 w 4531948"/>
                    <a:gd name="connsiteY97" fmla="*/ 866775 h 1730012"/>
                    <a:gd name="connsiteX98" fmla="*/ 4457700 w 4531948"/>
                    <a:gd name="connsiteY98" fmla="*/ 828675 h 1730012"/>
                    <a:gd name="connsiteX99" fmla="*/ 4429125 w 4531948"/>
                    <a:gd name="connsiteY99" fmla="*/ 809625 h 1730012"/>
                    <a:gd name="connsiteX100" fmla="*/ 4400550 w 4531948"/>
                    <a:gd name="connsiteY100" fmla="*/ 790575 h 1730012"/>
                    <a:gd name="connsiteX101" fmla="*/ 4381500 w 4531948"/>
                    <a:gd name="connsiteY101" fmla="*/ 762000 h 1730012"/>
                    <a:gd name="connsiteX102" fmla="*/ 4352925 w 4531948"/>
                    <a:gd name="connsiteY102" fmla="*/ 714375 h 1730012"/>
                    <a:gd name="connsiteX103" fmla="*/ 4324350 w 4531948"/>
                    <a:gd name="connsiteY103" fmla="*/ 685800 h 1730012"/>
                    <a:gd name="connsiteX104" fmla="*/ 4276725 w 4531948"/>
                    <a:gd name="connsiteY104" fmla="*/ 619125 h 1730012"/>
                    <a:gd name="connsiteX105" fmla="*/ 4229100 w 4531948"/>
                    <a:gd name="connsiteY105" fmla="*/ 552450 h 1730012"/>
                    <a:gd name="connsiteX106" fmla="*/ 4191000 w 4531948"/>
                    <a:gd name="connsiteY106" fmla="*/ 457200 h 1730012"/>
                    <a:gd name="connsiteX107" fmla="*/ 4171950 w 4531948"/>
                    <a:gd name="connsiteY107" fmla="*/ 428625 h 1730012"/>
                    <a:gd name="connsiteX108" fmla="*/ 4143375 w 4531948"/>
                    <a:gd name="connsiteY108" fmla="*/ 371475 h 1730012"/>
                    <a:gd name="connsiteX109" fmla="*/ 4133850 w 4531948"/>
                    <a:gd name="connsiteY109" fmla="*/ 333375 h 1730012"/>
                    <a:gd name="connsiteX110" fmla="*/ 4124325 w 4531948"/>
                    <a:gd name="connsiteY110" fmla="*/ 285750 h 1730012"/>
                    <a:gd name="connsiteX111" fmla="*/ 4105275 w 4531948"/>
                    <a:gd name="connsiteY111" fmla="*/ 257175 h 1730012"/>
                    <a:gd name="connsiteX112" fmla="*/ 4095750 w 4531948"/>
                    <a:gd name="connsiteY112" fmla="*/ 228600 h 1730012"/>
                    <a:gd name="connsiteX113" fmla="*/ 4086225 w 4531948"/>
                    <a:gd name="connsiteY113" fmla="*/ 180975 h 1730012"/>
                    <a:gd name="connsiteX114" fmla="*/ 4076700 w 4531948"/>
                    <a:gd name="connsiteY114" fmla="*/ 123825 h 1730012"/>
                    <a:gd name="connsiteX115" fmla="*/ 4057650 w 4531948"/>
                    <a:gd name="connsiteY115"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562225 w 4531948"/>
                    <a:gd name="connsiteY53" fmla="*/ 1133475 h 1730012"/>
                    <a:gd name="connsiteX54" fmla="*/ 2590800 w 4531948"/>
                    <a:gd name="connsiteY54" fmla="*/ 1114425 h 1730012"/>
                    <a:gd name="connsiteX55" fmla="*/ 2686050 w 4531948"/>
                    <a:gd name="connsiteY55" fmla="*/ 1085850 h 1730012"/>
                    <a:gd name="connsiteX56" fmla="*/ 2733675 w 4531948"/>
                    <a:gd name="connsiteY56" fmla="*/ 1133475 h 1730012"/>
                    <a:gd name="connsiteX57" fmla="*/ 2762250 w 4531948"/>
                    <a:gd name="connsiteY57" fmla="*/ 1152525 h 1730012"/>
                    <a:gd name="connsiteX58" fmla="*/ 2771775 w 4531948"/>
                    <a:gd name="connsiteY58" fmla="*/ 1181100 h 1730012"/>
                    <a:gd name="connsiteX59" fmla="*/ 2743200 w 4531948"/>
                    <a:gd name="connsiteY59" fmla="*/ 1285875 h 1730012"/>
                    <a:gd name="connsiteX60" fmla="*/ 2724150 w 4531948"/>
                    <a:gd name="connsiteY60" fmla="*/ 1314450 h 1730012"/>
                    <a:gd name="connsiteX61" fmla="*/ 2705100 w 4531948"/>
                    <a:gd name="connsiteY61" fmla="*/ 1381125 h 1730012"/>
                    <a:gd name="connsiteX62" fmla="*/ 2714625 w 4531948"/>
                    <a:gd name="connsiteY62" fmla="*/ 1514475 h 1730012"/>
                    <a:gd name="connsiteX63" fmla="*/ 2800350 w 4531948"/>
                    <a:gd name="connsiteY63" fmla="*/ 1600200 h 1730012"/>
                    <a:gd name="connsiteX64" fmla="*/ 2838450 w 4531948"/>
                    <a:gd name="connsiteY64" fmla="*/ 1628775 h 1730012"/>
                    <a:gd name="connsiteX65" fmla="*/ 2895600 w 4531948"/>
                    <a:gd name="connsiteY65" fmla="*/ 1638300 h 1730012"/>
                    <a:gd name="connsiteX66" fmla="*/ 2971800 w 4531948"/>
                    <a:gd name="connsiteY66" fmla="*/ 1657350 h 1730012"/>
                    <a:gd name="connsiteX67" fmla="*/ 3048000 w 4531948"/>
                    <a:gd name="connsiteY67" fmla="*/ 1676400 h 1730012"/>
                    <a:gd name="connsiteX68" fmla="*/ 3095625 w 4531948"/>
                    <a:gd name="connsiteY68" fmla="*/ 1666875 h 1730012"/>
                    <a:gd name="connsiteX69" fmla="*/ 3152775 w 4531948"/>
                    <a:gd name="connsiteY69" fmla="*/ 1609725 h 1730012"/>
                    <a:gd name="connsiteX70" fmla="*/ 3314700 w 4531948"/>
                    <a:gd name="connsiteY70" fmla="*/ 1581150 h 1730012"/>
                    <a:gd name="connsiteX71" fmla="*/ 3371850 w 4531948"/>
                    <a:gd name="connsiteY71" fmla="*/ 1543050 h 1730012"/>
                    <a:gd name="connsiteX72" fmla="*/ 3400425 w 4531948"/>
                    <a:gd name="connsiteY72" fmla="*/ 1524000 h 1730012"/>
                    <a:gd name="connsiteX73" fmla="*/ 3448050 w 4531948"/>
                    <a:gd name="connsiteY73" fmla="*/ 1514475 h 1730012"/>
                    <a:gd name="connsiteX74" fmla="*/ 3505200 w 4531948"/>
                    <a:gd name="connsiteY74" fmla="*/ 1495425 h 1730012"/>
                    <a:gd name="connsiteX75" fmla="*/ 3638550 w 4531948"/>
                    <a:gd name="connsiteY75" fmla="*/ 1504950 h 1730012"/>
                    <a:gd name="connsiteX76" fmla="*/ 3667125 w 4531948"/>
                    <a:gd name="connsiteY76" fmla="*/ 1524000 h 1730012"/>
                    <a:gd name="connsiteX77" fmla="*/ 3686175 w 4531948"/>
                    <a:gd name="connsiteY77" fmla="*/ 1552575 h 1730012"/>
                    <a:gd name="connsiteX78" fmla="*/ 3714750 w 4531948"/>
                    <a:gd name="connsiteY78" fmla="*/ 1609725 h 1730012"/>
                    <a:gd name="connsiteX79" fmla="*/ 3743325 w 4531948"/>
                    <a:gd name="connsiteY79" fmla="*/ 1619250 h 1730012"/>
                    <a:gd name="connsiteX80" fmla="*/ 3876675 w 4531948"/>
                    <a:gd name="connsiteY80" fmla="*/ 1609725 h 1730012"/>
                    <a:gd name="connsiteX81" fmla="*/ 3933825 w 4531948"/>
                    <a:gd name="connsiteY81" fmla="*/ 1571625 h 1730012"/>
                    <a:gd name="connsiteX82" fmla="*/ 3990975 w 4531948"/>
                    <a:gd name="connsiteY82" fmla="*/ 1552575 h 1730012"/>
                    <a:gd name="connsiteX83" fmla="*/ 4048125 w 4531948"/>
                    <a:gd name="connsiteY83" fmla="*/ 1514475 h 1730012"/>
                    <a:gd name="connsiteX84" fmla="*/ 4105275 w 4531948"/>
                    <a:gd name="connsiteY84" fmla="*/ 1495425 h 1730012"/>
                    <a:gd name="connsiteX85" fmla="*/ 4133850 w 4531948"/>
                    <a:gd name="connsiteY85" fmla="*/ 1485900 h 1730012"/>
                    <a:gd name="connsiteX86" fmla="*/ 4200525 w 4531948"/>
                    <a:gd name="connsiteY86" fmla="*/ 1457325 h 1730012"/>
                    <a:gd name="connsiteX87" fmla="*/ 4257675 w 4531948"/>
                    <a:gd name="connsiteY87" fmla="*/ 1419225 h 1730012"/>
                    <a:gd name="connsiteX88" fmla="*/ 4314825 w 4531948"/>
                    <a:gd name="connsiteY88" fmla="*/ 1390650 h 1730012"/>
                    <a:gd name="connsiteX89" fmla="*/ 4352925 w 4531948"/>
                    <a:gd name="connsiteY89" fmla="*/ 1333500 h 1730012"/>
                    <a:gd name="connsiteX90" fmla="*/ 4381500 w 4531948"/>
                    <a:gd name="connsiteY90" fmla="*/ 1295400 h 1730012"/>
                    <a:gd name="connsiteX91" fmla="*/ 4419600 w 4531948"/>
                    <a:gd name="connsiteY91" fmla="*/ 1228725 h 1730012"/>
                    <a:gd name="connsiteX92" fmla="*/ 4448175 w 4531948"/>
                    <a:gd name="connsiteY92" fmla="*/ 1209675 h 1730012"/>
                    <a:gd name="connsiteX93" fmla="*/ 4476750 w 4531948"/>
                    <a:gd name="connsiteY93" fmla="*/ 1152525 h 1730012"/>
                    <a:gd name="connsiteX94" fmla="*/ 4495800 w 4531948"/>
                    <a:gd name="connsiteY94" fmla="*/ 1123950 h 1730012"/>
                    <a:gd name="connsiteX95" fmla="*/ 4514850 w 4531948"/>
                    <a:gd name="connsiteY95" fmla="*/ 1057275 h 1730012"/>
                    <a:gd name="connsiteX96" fmla="*/ 4524375 w 4531948"/>
                    <a:gd name="connsiteY96" fmla="*/ 1028700 h 1730012"/>
                    <a:gd name="connsiteX97" fmla="*/ 4514850 w 4531948"/>
                    <a:gd name="connsiteY97" fmla="*/ 866775 h 1730012"/>
                    <a:gd name="connsiteX98" fmla="*/ 4457700 w 4531948"/>
                    <a:gd name="connsiteY98" fmla="*/ 828675 h 1730012"/>
                    <a:gd name="connsiteX99" fmla="*/ 4429125 w 4531948"/>
                    <a:gd name="connsiteY99" fmla="*/ 809625 h 1730012"/>
                    <a:gd name="connsiteX100" fmla="*/ 4400550 w 4531948"/>
                    <a:gd name="connsiteY100" fmla="*/ 790575 h 1730012"/>
                    <a:gd name="connsiteX101" fmla="*/ 4381500 w 4531948"/>
                    <a:gd name="connsiteY101" fmla="*/ 762000 h 1730012"/>
                    <a:gd name="connsiteX102" fmla="*/ 4352925 w 4531948"/>
                    <a:gd name="connsiteY102" fmla="*/ 714375 h 1730012"/>
                    <a:gd name="connsiteX103" fmla="*/ 4324350 w 4531948"/>
                    <a:gd name="connsiteY103" fmla="*/ 685800 h 1730012"/>
                    <a:gd name="connsiteX104" fmla="*/ 4276725 w 4531948"/>
                    <a:gd name="connsiteY104" fmla="*/ 619125 h 1730012"/>
                    <a:gd name="connsiteX105" fmla="*/ 4229100 w 4531948"/>
                    <a:gd name="connsiteY105" fmla="*/ 552450 h 1730012"/>
                    <a:gd name="connsiteX106" fmla="*/ 4191000 w 4531948"/>
                    <a:gd name="connsiteY106" fmla="*/ 457200 h 1730012"/>
                    <a:gd name="connsiteX107" fmla="*/ 4171950 w 4531948"/>
                    <a:gd name="connsiteY107" fmla="*/ 428625 h 1730012"/>
                    <a:gd name="connsiteX108" fmla="*/ 4143375 w 4531948"/>
                    <a:gd name="connsiteY108" fmla="*/ 371475 h 1730012"/>
                    <a:gd name="connsiteX109" fmla="*/ 4133850 w 4531948"/>
                    <a:gd name="connsiteY109" fmla="*/ 333375 h 1730012"/>
                    <a:gd name="connsiteX110" fmla="*/ 4124325 w 4531948"/>
                    <a:gd name="connsiteY110" fmla="*/ 285750 h 1730012"/>
                    <a:gd name="connsiteX111" fmla="*/ 4105275 w 4531948"/>
                    <a:gd name="connsiteY111" fmla="*/ 257175 h 1730012"/>
                    <a:gd name="connsiteX112" fmla="*/ 4095750 w 4531948"/>
                    <a:gd name="connsiteY112" fmla="*/ 228600 h 1730012"/>
                    <a:gd name="connsiteX113" fmla="*/ 4086225 w 4531948"/>
                    <a:gd name="connsiteY113" fmla="*/ 180975 h 1730012"/>
                    <a:gd name="connsiteX114" fmla="*/ 4076700 w 4531948"/>
                    <a:gd name="connsiteY114" fmla="*/ 123825 h 1730012"/>
                    <a:gd name="connsiteX115" fmla="*/ 4057650 w 4531948"/>
                    <a:gd name="connsiteY115"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590800 w 4531948"/>
                    <a:gd name="connsiteY53" fmla="*/ 1114425 h 1730012"/>
                    <a:gd name="connsiteX54" fmla="*/ 2686050 w 4531948"/>
                    <a:gd name="connsiteY54" fmla="*/ 1085850 h 1730012"/>
                    <a:gd name="connsiteX55" fmla="*/ 2733675 w 4531948"/>
                    <a:gd name="connsiteY55" fmla="*/ 1133475 h 1730012"/>
                    <a:gd name="connsiteX56" fmla="*/ 2762250 w 4531948"/>
                    <a:gd name="connsiteY56" fmla="*/ 1152525 h 1730012"/>
                    <a:gd name="connsiteX57" fmla="*/ 2771775 w 4531948"/>
                    <a:gd name="connsiteY57" fmla="*/ 1181100 h 1730012"/>
                    <a:gd name="connsiteX58" fmla="*/ 2743200 w 4531948"/>
                    <a:gd name="connsiteY58" fmla="*/ 1285875 h 1730012"/>
                    <a:gd name="connsiteX59" fmla="*/ 2724150 w 4531948"/>
                    <a:gd name="connsiteY59" fmla="*/ 1314450 h 1730012"/>
                    <a:gd name="connsiteX60" fmla="*/ 2705100 w 4531948"/>
                    <a:gd name="connsiteY60" fmla="*/ 1381125 h 1730012"/>
                    <a:gd name="connsiteX61" fmla="*/ 2714625 w 4531948"/>
                    <a:gd name="connsiteY61" fmla="*/ 1514475 h 1730012"/>
                    <a:gd name="connsiteX62" fmla="*/ 2800350 w 4531948"/>
                    <a:gd name="connsiteY62" fmla="*/ 1600200 h 1730012"/>
                    <a:gd name="connsiteX63" fmla="*/ 2838450 w 4531948"/>
                    <a:gd name="connsiteY63" fmla="*/ 1628775 h 1730012"/>
                    <a:gd name="connsiteX64" fmla="*/ 2895600 w 4531948"/>
                    <a:gd name="connsiteY64" fmla="*/ 1638300 h 1730012"/>
                    <a:gd name="connsiteX65" fmla="*/ 2971800 w 4531948"/>
                    <a:gd name="connsiteY65" fmla="*/ 1657350 h 1730012"/>
                    <a:gd name="connsiteX66" fmla="*/ 3048000 w 4531948"/>
                    <a:gd name="connsiteY66" fmla="*/ 1676400 h 1730012"/>
                    <a:gd name="connsiteX67" fmla="*/ 3095625 w 4531948"/>
                    <a:gd name="connsiteY67" fmla="*/ 1666875 h 1730012"/>
                    <a:gd name="connsiteX68" fmla="*/ 3152775 w 4531948"/>
                    <a:gd name="connsiteY68" fmla="*/ 1609725 h 1730012"/>
                    <a:gd name="connsiteX69" fmla="*/ 3314700 w 4531948"/>
                    <a:gd name="connsiteY69" fmla="*/ 1581150 h 1730012"/>
                    <a:gd name="connsiteX70" fmla="*/ 3371850 w 4531948"/>
                    <a:gd name="connsiteY70" fmla="*/ 1543050 h 1730012"/>
                    <a:gd name="connsiteX71" fmla="*/ 3400425 w 4531948"/>
                    <a:gd name="connsiteY71" fmla="*/ 1524000 h 1730012"/>
                    <a:gd name="connsiteX72" fmla="*/ 3448050 w 4531948"/>
                    <a:gd name="connsiteY72" fmla="*/ 1514475 h 1730012"/>
                    <a:gd name="connsiteX73" fmla="*/ 3505200 w 4531948"/>
                    <a:gd name="connsiteY73" fmla="*/ 1495425 h 1730012"/>
                    <a:gd name="connsiteX74" fmla="*/ 3638550 w 4531948"/>
                    <a:gd name="connsiteY74" fmla="*/ 1504950 h 1730012"/>
                    <a:gd name="connsiteX75" fmla="*/ 3667125 w 4531948"/>
                    <a:gd name="connsiteY75" fmla="*/ 1524000 h 1730012"/>
                    <a:gd name="connsiteX76" fmla="*/ 3686175 w 4531948"/>
                    <a:gd name="connsiteY76" fmla="*/ 1552575 h 1730012"/>
                    <a:gd name="connsiteX77" fmla="*/ 3714750 w 4531948"/>
                    <a:gd name="connsiteY77" fmla="*/ 1609725 h 1730012"/>
                    <a:gd name="connsiteX78" fmla="*/ 3743325 w 4531948"/>
                    <a:gd name="connsiteY78" fmla="*/ 1619250 h 1730012"/>
                    <a:gd name="connsiteX79" fmla="*/ 3876675 w 4531948"/>
                    <a:gd name="connsiteY79" fmla="*/ 1609725 h 1730012"/>
                    <a:gd name="connsiteX80" fmla="*/ 3933825 w 4531948"/>
                    <a:gd name="connsiteY80" fmla="*/ 1571625 h 1730012"/>
                    <a:gd name="connsiteX81" fmla="*/ 3990975 w 4531948"/>
                    <a:gd name="connsiteY81" fmla="*/ 1552575 h 1730012"/>
                    <a:gd name="connsiteX82" fmla="*/ 4048125 w 4531948"/>
                    <a:gd name="connsiteY82" fmla="*/ 1514475 h 1730012"/>
                    <a:gd name="connsiteX83" fmla="*/ 4105275 w 4531948"/>
                    <a:gd name="connsiteY83" fmla="*/ 1495425 h 1730012"/>
                    <a:gd name="connsiteX84" fmla="*/ 4133850 w 4531948"/>
                    <a:gd name="connsiteY84" fmla="*/ 1485900 h 1730012"/>
                    <a:gd name="connsiteX85" fmla="*/ 4200525 w 4531948"/>
                    <a:gd name="connsiteY85" fmla="*/ 1457325 h 1730012"/>
                    <a:gd name="connsiteX86" fmla="*/ 4257675 w 4531948"/>
                    <a:gd name="connsiteY86" fmla="*/ 1419225 h 1730012"/>
                    <a:gd name="connsiteX87" fmla="*/ 4314825 w 4531948"/>
                    <a:gd name="connsiteY87" fmla="*/ 1390650 h 1730012"/>
                    <a:gd name="connsiteX88" fmla="*/ 4352925 w 4531948"/>
                    <a:gd name="connsiteY88" fmla="*/ 1333500 h 1730012"/>
                    <a:gd name="connsiteX89" fmla="*/ 4381500 w 4531948"/>
                    <a:gd name="connsiteY89" fmla="*/ 1295400 h 1730012"/>
                    <a:gd name="connsiteX90" fmla="*/ 4419600 w 4531948"/>
                    <a:gd name="connsiteY90" fmla="*/ 1228725 h 1730012"/>
                    <a:gd name="connsiteX91" fmla="*/ 4448175 w 4531948"/>
                    <a:gd name="connsiteY91" fmla="*/ 1209675 h 1730012"/>
                    <a:gd name="connsiteX92" fmla="*/ 4476750 w 4531948"/>
                    <a:gd name="connsiteY92" fmla="*/ 1152525 h 1730012"/>
                    <a:gd name="connsiteX93" fmla="*/ 4495800 w 4531948"/>
                    <a:gd name="connsiteY93" fmla="*/ 1123950 h 1730012"/>
                    <a:gd name="connsiteX94" fmla="*/ 4514850 w 4531948"/>
                    <a:gd name="connsiteY94" fmla="*/ 1057275 h 1730012"/>
                    <a:gd name="connsiteX95" fmla="*/ 4524375 w 4531948"/>
                    <a:gd name="connsiteY95" fmla="*/ 1028700 h 1730012"/>
                    <a:gd name="connsiteX96" fmla="*/ 4514850 w 4531948"/>
                    <a:gd name="connsiteY96" fmla="*/ 866775 h 1730012"/>
                    <a:gd name="connsiteX97" fmla="*/ 4457700 w 4531948"/>
                    <a:gd name="connsiteY97" fmla="*/ 828675 h 1730012"/>
                    <a:gd name="connsiteX98" fmla="*/ 4429125 w 4531948"/>
                    <a:gd name="connsiteY98" fmla="*/ 809625 h 1730012"/>
                    <a:gd name="connsiteX99" fmla="*/ 4400550 w 4531948"/>
                    <a:gd name="connsiteY99" fmla="*/ 790575 h 1730012"/>
                    <a:gd name="connsiteX100" fmla="*/ 4381500 w 4531948"/>
                    <a:gd name="connsiteY100" fmla="*/ 762000 h 1730012"/>
                    <a:gd name="connsiteX101" fmla="*/ 4352925 w 4531948"/>
                    <a:gd name="connsiteY101" fmla="*/ 714375 h 1730012"/>
                    <a:gd name="connsiteX102" fmla="*/ 4324350 w 4531948"/>
                    <a:gd name="connsiteY102" fmla="*/ 685800 h 1730012"/>
                    <a:gd name="connsiteX103" fmla="*/ 4276725 w 4531948"/>
                    <a:gd name="connsiteY103" fmla="*/ 619125 h 1730012"/>
                    <a:gd name="connsiteX104" fmla="*/ 4229100 w 4531948"/>
                    <a:gd name="connsiteY104" fmla="*/ 552450 h 1730012"/>
                    <a:gd name="connsiteX105" fmla="*/ 4191000 w 4531948"/>
                    <a:gd name="connsiteY105" fmla="*/ 457200 h 1730012"/>
                    <a:gd name="connsiteX106" fmla="*/ 4171950 w 4531948"/>
                    <a:gd name="connsiteY106" fmla="*/ 428625 h 1730012"/>
                    <a:gd name="connsiteX107" fmla="*/ 4143375 w 4531948"/>
                    <a:gd name="connsiteY107" fmla="*/ 371475 h 1730012"/>
                    <a:gd name="connsiteX108" fmla="*/ 4133850 w 4531948"/>
                    <a:gd name="connsiteY108" fmla="*/ 333375 h 1730012"/>
                    <a:gd name="connsiteX109" fmla="*/ 4124325 w 4531948"/>
                    <a:gd name="connsiteY109" fmla="*/ 285750 h 1730012"/>
                    <a:gd name="connsiteX110" fmla="*/ 4105275 w 4531948"/>
                    <a:gd name="connsiteY110" fmla="*/ 257175 h 1730012"/>
                    <a:gd name="connsiteX111" fmla="*/ 4095750 w 4531948"/>
                    <a:gd name="connsiteY111" fmla="*/ 228600 h 1730012"/>
                    <a:gd name="connsiteX112" fmla="*/ 4086225 w 4531948"/>
                    <a:gd name="connsiteY112" fmla="*/ 180975 h 1730012"/>
                    <a:gd name="connsiteX113" fmla="*/ 4076700 w 4531948"/>
                    <a:gd name="connsiteY113" fmla="*/ 123825 h 1730012"/>
                    <a:gd name="connsiteX114" fmla="*/ 4057650 w 4531948"/>
                    <a:gd name="connsiteY114"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686050 w 4531948"/>
                    <a:gd name="connsiteY54" fmla="*/ 1085850 h 1730012"/>
                    <a:gd name="connsiteX55" fmla="*/ 2733675 w 4531948"/>
                    <a:gd name="connsiteY55" fmla="*/ 1133475 h 1730012"/>
                    <a:gd name="connsiteX56" fmla="*/ 2762250 w 4531948"/>
                    <a:gd name="connsiteY56" fmla="*/ 1152525 h 1730012"/>
                    <a:gd name="connsiteX57" fmla="*/ 2771775 w 4531948"/>
                    <a:gd name="connsiteY57" fmla="*/ 1181100 h 1730012"/>
                    <a:gd name="connsiteX58" fmla="*/ 2743200 w 4531948"/>
                    <a:gd name="connsiteY58" fmla="*/ 1285875 h 1730012"/>
                    <a:gd name="connsiteX59" fmla="*/ 2724150 w 4531948"/>
                    <a:gd name="connsiteY59" fmla="*/ 1314450 h 1730012"/>
                    <a:gd name="connsiteX60" fmla="*/ 2705100 w 4531948"/>
                    <a:gd name="connsiteY60" fmla="*/ 1381125 h 1730012"/>
                    <a:gd name="connsiteX61" fmla="*/ 2714625 w 4531948"/>
                    <a:gd name="connsiteY61" fmla="*/ 1514475 h 1730012"/>
                    <a:gd name="connsiteX62" fmla="*/ 2800350 w 4531948"/>
                    <a:gd name="connsiteY62" fmla="*/ 1600200 h 1730012"/>
                    <a:gd name="connsiteX63" fmla="*/ 2838450 w 4531948"/>
                    <a:gd name="connsiteY63" fmla="*/ 1628775 h 1730012"/>
                    <a:gd name="connsiteX64" fmla="*/ 2895600 w 4531948"/>
                    <a:gd name="connsiteY64" fmla="*/ 1638300 h 1730012"/>
                    <a:gd name="connsiteX65" fmla="*/ 2971800 w 4531948"/>
                    <a:gd name="connsiteY65" fmla="*/ 1657350 h 1730012"/>
                    <a:gd name="connsiteX66" fmla="*/ 3048000 w 4531948"/>
                    <a:gd name="connsiteY66" fmla="*/ 1676400 h 1730012"/>
                    <a:gd name="connsiteX67" fmla="*/ 3095625 w 4531948"/>
                    <a:gd name="connsiteY67" fmla="*/ 1666875 h 1730012"/>
                    <a:gd name="connsiteX68" fmla="*/ 3152775 w 4531948"/>
                    <a:gd name="connsiteY68" fmla="*/ 1609725 h 1730012"/>
                    <a:gd name="connsiteX69" fmla="*/ 3314700 w 4531948"/>
                    <a:gd name="connsiteY69" fmla="*/ 1581150 h 1730012"/>
                    <a:gd name="connsiteX70" fmla="*/ 3371850 w 4531948"/>
                    <a:gd name="connsiteY70" fmla="*/ 1543050 h 1730012"/>
                    <a:gd name="connsiteX71" fmla="*/ 3400425 w 4531948"/>
                    <a:gd name="connsiteY71" fmla="*/ 1524000 h 1730012"/>
                    <a:gd name="connsiteX72" fmla="*/ 3448050 w 4531948"/>
                    <a:gd name="connsiteY72" fmla="*/ 1514475 h 1730012"/>
                    <a:gd name="connsiteX73" fmla="*/ 3505200 w 4531948"/>
                    <a:gd name="connsiteY73" fmla="*/ 1495425 h 1730012"/>
                    <a:gd name="connsiteX74" fmla="*/ 3638550 w 4531948"/>
                    <a:gd name="connsiteY74" fmla="*/ 1504950 h 1730012"/>
                    <a:gd name="connsiteX75" fmla="*/ 3667125 w 4531948"/>
                    <a:gd name="connsiteY75" fmla="*/ 1524000 h 1730012"/>
                    <a:gd name="connsiteX76" fmla="*/ 3686175 w 4531948"/>
                    <a:gd name="connsiteY76" fmla="*/ 1552575 h 1730012"/>
                    <a:gd name="connsiteX77" fmla="*/ 3714750 w 4531948"/>
                    <a:gd name="connsiteY77" fmla="*/ 1609725 h 1730012"/>
                    <a:gd name="connsiteX78" fmla="*/ 3743325 w 4531948"/>
                    <a:gd name="connsiteY78" fmla="*/ 1619250 h 1730012"/>
                    <a:gd name="connsiteX79" fmla="*/ 3876675 w 4531948"/>
                    <a:gd name="connsiteY79" fmla="*/ 1609725 h 1730012"/>
                    <a:gd name="connsiteX80" fmla="*/ 3933825 w 4531948"/>
                    <a:gd name="connsiteY80" fmla="*/ 1571625 h 1730012"/>
                    <a:gd name="connsiteX81" fmla="*/ 3990975 w 4531948"/>
                    <a:gd name="connsiteY81" fmla="*/ 1552575 h 1730012"/>
                    <a:gd name="connsiteX82" fmla="*/ 4048125 w 4531948"/>
                    <a:gd name="connsiteY82" fmla="*/ 1514475 h 1730012"/>
                    <a:gd name="connsiteX83" fmla="*/ 4105275 w 4531948"/>
                    <a:gd name="connsiteY83" fmla="*/ 1495425 h 1730012"/>
                    <a:gd name="connsiteX84" fmla="*/ 4133850 w 4531948"/>
                    <a:gd name="connsiteY84" fmla="*/ 1485900 h 1730012"/>
                    <a:gd name="connsiteX85" fmla="*/ 4200525 w 4531948"/>
                    <a:gd name="connsiteY85" fmla="*/ 1457325 h 1730012"/>
                    <a:gd name="connsiteX86" fmla="*/ 4257675 w 4531948"/>
                    <a:gd name="connsiteY86" fmla="*/ 1419225 h 1730012"/>
                    <a:gd name="connsiteX87" fmla="*/ 4314825 w 4531948"/>
                    <a:gd name="connsiteY87" fmla="*/ 1390650 h 1730012"/>
                    <a:gd name="connsiteX88" fmla="*/ 4352925 w 4531948"/>
                    <a:gd name="connsiteY88" fmla="*/ 1333500 h 1730012"/>
                    <a:gd name="connsiteX89" fmla="*/ 4381500 w 4531948"/>
                    <a:gd name="connsiteY89" fmla="*/ 1295400 h 1730012"/>
                    <a:gd name="connsiteX90" fmla="*/ 4419600 w 4531948"/>
                    <a:gd name="connsiteY90" fmla="*/ 1228725 h 1730012"/>
                    <a:gd name="connsiteX91" fmla="*/ 4448175 w 4531948"/>
                    <a:gd name="connsiteY91" fmla="*/ 1209675 h 1730012"/>
                    <a:gd name="connsiteX92" fmla="*/ 4476750 w 4531948"/>
                    <a:gd name="connsiteY92" fmla="*/ 1152525 h 1730012"/>
                    <a:gd name="connsiteX93" fmla="*/ 4495800 w 4531948"/>
                    <a:gd name="connsiteY93" fmla="*/ 1123950 h 1730012"/>
                    <a:gd name="connsiteX94" fmla="*/ 4514850 w 4531948"/>
                    <a:gd name="connsiteY94" fmla="*/ 1057275 h 1730012"/>
                    <a:gd name="connsiteX95" fmla="*/ 4524375 w 4531948"/>
                    <a:gd name="connsiteY95" fmla="*/ 1028700 h 1730012"/>
                    <a:gd name="connsiteX96" fmla="*/ 4514850 w 4531948"/>
                    <a:gd name="connsiteY96" fmla="*/ 866775 h 1730012"/>
                    <a:gd name="connsiteX97" fmla="*/ 4457700 w 4531948"/>
                    <a:gd name="connsiteY97" fmla="*/ 828675 h 1730012"/>
                    <a:gd name="connsiteX98" fmla="*/ 4429125 w 4531948"/>
                    <a:gd name="connsiteY98" fmla="*/ 809625 h 1730012"/>
                    <a:gd name="connsiteX99" fmla="*/ 4400550 w 4531948"/>
                    <a:gd name="connsiteY99" fmla="*/ 790575 h 1730012"/>
                    <a:gd name="connsiteX100" fmla="*/ 4381500 w 4531948"/>
                    <a:gd name="connsiteY100" fmla="*/ 762000 h 1730012"/>
                    <a:gd name="connsiteX101" fmla="*/ 4352925 w 4531948"/>
                    <a:gd name="connsiteY101" fmla="*/ 714375 h 1730012"/>
                    <a:gd name="connsiteX102" fmla="*/ 4324350 w 4531948"/>
                    <a:gd name="connsiteY102" fmla="*/ 685800 h 1730012"/>
                    <a:gd name="connsiteX103" fmla="*/ 4276725 w 4531948"/>
                    <a:gd name="connsiteY103" fmla="*/ 619125 h 1730012"/>
                    <a:gd name="connsiteX104" fmla="*/ 4229100 w 4531948"/>
                    <a:gd name="connsiteY104" fmla="*/ 552450 h 1730012"/>
                    <a:gd name="connsiteX105" fmla="*/ 4191000 w 4531948"/>
                    <a:gd name="connsiteY105" fmla="*/ 457200 h 1730012"/>
                    <a:gd name="connsiteX106" fmla="*/ 4171950 w 4531948"/>
                    <a:gd name="connsiteY106" fmla="*/ 428625 h 1730012"/>
                    <a:gd name="connsiteX107" fmla="*/ 4143375 w 4531948"/>
                    <a:gd name="connsiteY107" fmla="*/ 371475 h 1730012"/>
                    <a:gd name="connsiteX108" fmla="*/ 4133850 w 4531948"/>
                    <a:gd name="connsiteY108" fmla="*/ 333375 h 1730012"/>
                    <a:gd name="connsiteX109" fmla="*/ 4124325 w 4531948"/>
                    <a:gd name="connsiteY109" fmla="*/ 285750 h 1730012"/>
                    <a:gd name="connsiteX110" fmla="*/ 4105275 w 4531948"/>
                    <a:gd name="connsiteY110" fmla="*/ 257175 h 1730012"/>
                    <a:gd name="connsiteX111" fmla="*/ 4095750 w 4531948"/>
                    <a:gd name="connsiteY111" fmla="*/ 228600 h 1730012"/>
                    <a:gd name="connsiteX112" fmla="*/ 4086225 w 4531948"/>
                    <a:gd name="connsiteY112" fmla="*/ 180975 h 1730012"/>
                    <a:gd name="connsiteX113" fmla="*/ 4076700 w 4531948"/>
                    <a:gd name="connsiteY113" fmla="*/ 123825 h 1730012"/>
                    <a:gd name="connsiteX114" fmla="*/ 4057650 w 4531948"/>
                    <a:gd name="connsiteY114"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686050 w 4531948"/>
                    <a:gd name="connsiteY54" fmla="*/ 1085850 h 1730012"/>
                    <a:gd name="connsiteX55" fmla="*/ 2733675 w 4531948"/>
                    <a:gd name="connsiteY55" fmla="*/ 1133475 h 1730012"/>
                    <a:gd name="connsiteX56" fmla="*/ 2762250 w 4531948"/>
                    <a:gd name="connsiteY56" fmla="*/ 1152525 h 1730012"/>
                    <a:gd name="connsiteX57" fmla="*/ 2857178 w 4531948"/>
                    <a:gd name="connsiteY57" fmla="*/ 1161579 h 1730012"/>
                    <a:gd name="connsiteX58" fmla="*/ 2743200 w 4531948"/>
                    <a:gd name="connsiteY58" fmla="*/ 1285875 h 1730012"/>
                    <a:gd name="connsiteX59" fmla="*/ 2724150 w 4531948"/>
                    <a:gd name="connsiteY59" fmla="*/ 1314450 h 1730012"/>
                    <a:gd name="connsiteX60" fmla="*/ 2705100 w 4531948"/>
                    <a:gd name="connsiteY60" fmla="*/ 1381125 h 1730012"/>
                    <a:gd name="connsiteX61" fmla="*/ 2714625 w 4531948"/>
                    <a:gd name="connsiteY61" fmla="*/ 1514475 h 1730012"/>
                    <a:gd name="connsiteX62" fmla="*/ 2800350 w 4531948"/>
                    <a:gd name="connsiteY62" fmla="*/ 1600200 h 1730012"/>
                    <a:gd name="connsiteX63" fmla="*/ 2838450 w 4531948"/>
                    <a:gd name="connsiteY63" fmla="*/ 1628775 h 1730012"/>
                    <a:gd name="connsiteX64" fmla="*/ 2895600 w 4531948"/>
                    <a:gd name="connsiteY64" fmla="*/ 1638300 h 1730012"/>
                    <a:gd name="connsiteX65" fmla="*/ 2971800 w 4531948"/>
                    <a:gd name="connsiteY65" fmla="*/ 1657350 h 1730012"/>
                    <a:gd name="connsiteX66" fmla="*/ 3048000 w 4531948"/>
                    <a:gd name="connsiteY66" fmla="*/ 1676400 h 1730012"/>
                    <a:gd name="connsiteX67" fmla="*/ 3095625 w 4531948"/>
                    <a:gd name="connsiteY67" fmla="*/ 1666875 h 1730012"/>
                    <a:gd name="connsiteX68" fmla="*/ 3152775 w 4531948"/>
                    <a:gd name="connsiteY68" fmla="*/ 1609725 h 1730012"/>
                    <a:gd name="connsiteX69" fmla="*/ 3314700 w 4531948"/>
                    <a:gd name="connsiteY69" fmla="*/ 1581150 h 1730012"/>
                    <a:gd name="connsiteX70" fmla="*/ 3371850 w 4531948"/>
                    <a:gd name="connsiteY70" fmla="*/ 1543050 h 1730012"/>
                    <a:gd name="connsiteX71" fmla="*/ 3400425 w 4531948"/>
                    <a:gd name="connsiteY71" fmla="*/ 1524000 h 1730012"/>
                    <a:gd name="connsiteX72" fmla="*/ 3448050 w 4531948"/>
                    <a:gd name="connsiteY72" fmla="*/ 1514475 h 1730012"/>
                    <a:gd name="connsiteX73" fmla="*/ 3505200 w 4531948"/>
                    <a:gd name="connsiteY73" fmla="*/ 1495425 h 1730012"/>
                    <a:gd name="connsiteX74" fmla="*/ 3638550 w 4531948"/>
                    <a:gd name="connsiteY74" fmla="*/ 1504950 h 1730012"/>
                    <a:gd name="connsiteX75" fmla="*/ 3667125 w 4531948"/>
                    <a:gd name="connsiteY75" fmla="*/ 1524000 h 1730012"/>
                    <a:gd name="connsiteX76" fmla="*/ 3686175 w 4531948"/>
                    <a:gd name="connsiteY76" fmla="*/ 1552575 h 1730012"/>
                    <a:gd name="connsiteX77" fmla="*/ 3714750 w 4531948"/>
                    <a:gd name="connsiteY77" fmla="*/ 1609725 h 1730012"/>
                    <a:gd name="connsiteX78" fmla="*/ 3743325 w 4531948"/>
                    <a:gd name="connsiteY78" fmla="*/ 1619250 h 1730012"/>
                    <a:gd name="connsiteX79" fmla="*/ 3876675 w 4531948"/>
                    <a:gd name="connsiteY79" fmla="*/ 1609725 h 1730012"/>
                    <a:gd name="connsiteX80" fmla="*/ 3933825 w 4531948"/>
                    <a:gd name="connsiteY80" fmla="*/ 1571625 h 1730012"/>
                    <a:gd name="connsiteX81" fmla="*/ 3990975 w 4531948"/>
                    <a:gd name="connsiteY81" fmla="*/ 1552575 h 1730012"/>
                    <a:gd name="connsiteX82" fmla="*/ 4048125 w 4531948"/>
                    <a:gd name="connsiteY82" fmla="*/ 1514475 h 1730012"/>
                    <a:gd name="connsiteX83" fmla="*/ 4105275 w 4531948"/>
                    <a:gd name="connsiteY83" fmla="*/ 1495425 h 1730012"/>
                    <a:gd name="connsiteX84" fmla="*/ 4133850 w 4531948"/>
                    <a:gd name="connsiteY84" fmla="*/ 1485900 h 1730012"/>
                    <a:gd name="connsiteX85" fmla="*/ 4200525 w 4531948"/>
                    <a:gd name="connsiteY85" fmla="*/ 1457325 h 1730012"/>
                    <a:gd name="connsiteX86" fmla="*/ 4257675 w 4531948"/>
                    <a:gd name="connsiteY86" fmla="*/ 1419225 h 1730012"/>
                    <a:gd name="connsiteX87" fmla="*/ 4314825 w 4531948"/>
                    <a:gd name="connsiteY87" fmla="*/ 1390650 h 1730012"/>
                    <a:gd name="connsiteX88" fmla="*/ 4352925 w 4531948"/>
                    <a:gd name="connsiteY88" fmla="*/ 1333500 h 1730012"/>
                    <a:gd name="connsiteX89" fmla="*/ 4381500 w 4531948"/>
                    <a:gd name="connsiteY89" fmla="*/ 1295400 h 1730012"/>
                    <a:gd name="connsiteX90" fmla="*/ 4419600 w 4531948"/>
                    <a:gd name="connsiteY90" fmla="*/ 1228725 h 1730012"/>
                    <a:gd name="connsiteX91" fmla="*/ 4448175 w 4531948"/>
                    <a:gd name="connsiteY91" fmla="*/ 1209675 h 1730012"/>
                    <a:gd name="connsiteX92" fmla="*/ 4476750 w 4531948"/>
                    <a:gd name="connsiteY92" fmla="*/ 1152525 h 1730012"/>
                    <a:gd name="connsiteX93" fmla="*/ 4495800 w 4531948"/>
                    <a:gd name="connsiteY93" fmla="*/ 1123950 h 1730012"/>
                    <a:gd name="connsiteX94" fmla="*/ 4514850 w 4531948"/>
                    <a:gd name="connsiteY94" fmla="*/ 1057275 h 1730012"/>
                    <a:gd name="connsiteX95" fmla="*/ 4524375 w 4531948"/>
                    <a:gd name="connsiteY95" fmla="*/ 1028700 h 1730012"/>
                    <a:gd name="connsiteX96" fmla="*/ 4514850 w 4531948"/>
                    <a:gd name="connsiteY96" fmla="*/ 866775 h 1730012"/>
                    <a:gd name="connsiteX97" fmla="*/ 4457700 w 4531948"/>
                    <a:gd name="connsiteY97" fmla="*/ 828675 h 1730012"/>
                    <a:gd name="connsiteX98" fmla="*/ 4429125 w 4531948"/>
                    <a:gd name="connsiteY98" fmla="*/ 809625 h 1730012"/>
                    <a:gd name="connsiteX99" fmla="*/ 4400550 w 4531948"/>
                    <a:gd name="connsiteY99" fmla="*/ 790575 h 1730012"/>
                    <a:gd name="connsiteX100" fmla="*/ 4381500 w 4531948"/>
                    <a:gd name="connsiteY100" fmla="*/ 762000 h 1730012"/>
                    <a:gd name="connsiteX101" fmla="*/ 4352925 w 4531948"/>
                    <a:gd name="connsiteY101" fmla="*/ 714375 h 1730012"/>
                    <a:gd name="connsiteX102" fmla="*/ 4324350 w 4531948"/>
                    <a:gd name="connsiteY102" fmla="*/ 685800 h 1730012"/>
                    <a:gd name="connsiteX103" fmla="*/ 4276725 w 4531948"/>
                    <a:gd name="connsiteY103" fmla="*/ 619125 h 1730012"/>
                    <a:gd name="connsiteX104" fmla="*/ 4229100 w 4531948"/>
                    <a:gd name="connsiteY104" fmla="*/ 552450 h 1730012"/>
                    <a:gd name="connsiteX105" fmla="*/ 4191000 w 4531948"/>
                    <a:gd name="connsiteY105" fmla="*/ 457200 h 1730012"/>
                    <a:gd name="connsiteX106" fmla="*/ 4171950 w 4531948"/>
                    <a:gd name="connsiteY106" fmla="*/ 428625 h 1730012"/>
                    <a:gd name="connsiteX107" fmla="*/ 4143375 w 4531948"/>
                    <a:gd name="connsiteY107" fmla="*/ 371475 h 1730012"/>
                    <a:gd name="connsiteX108" fmla="*/ 4133850 w 4531948"/>
                    <a:gd name="connsiteY108" fmla="*/ 333375 h 1730012"/>
                    <a:gd name="connsiteX109" fmla="*/ 4124325 w 4531948"/>
                    <a:gd name="connsiteY109" fmla="*/ 285750 h 1730012"/>
                    <a:gd name="connsiteX110" fmla="*/ 4105275 w 4531948"/>
                    <a:gd name="connsiteY110" fmla="*/ 257175 h 1730012"/>
                    <a:gd name="connsiteX111" fmla="*/ 4095750 w 4531948"/>
                    <a:gd name="connsiteY111" fmla="*/ 228600 h 1730012"/>
                    <a:gd name="connsiteX112" fmla="*/ 4086225 w 4531948"/>
                    <a:gd name="connsiteY112" fmla="*/ 180975 h 1730012"/>
                    <a:gd name="connsiteX113" fmla="*/ 4076700 w 4531948"/>
                    <a:gd name="connsiteY113" fmla="*/ 123825 h 1730012"/>
                    <a:gd name="connsiteX114" fmla="*/ 4057650 w 4531948"/>
                    <a:gd name="connsiteY114"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686050 w 4531948"/>
                    <a:gd name="connsiteY54" fmla="*/ 1085850 h 1730012"/>
                    <a:gd name="connsiteX55" fmla="*/ 2733675 w 4531948"/>
                    <a:gd name="connsiteY55" fmla="*/ 1133475 h 1730012"/>
                    <a:gd name="connsiteX56" fmla="*/ 2796412 w 4531948"/>
                    <a:gd name="connsiteY56" fmla="*/ 1128124 h 1730012"/>
                    <a:gd name="connsiteX57" fmla="*/ 2857178 w 4531948"/>
                    <a:gd name="connsiteY57" fmla="*/ 1161579 h 1730012"/>
                    <a:gd name="connsiteX58" fmla="*/ 2743200 w 4531948"/>
                    <a:gd name="connsiteY58" fmla="*/ 1285875 h 1730012"/>
                    <a:gd name="connsiteX59" fmla="*/ 2724150 w 4531948"/>
                    <a:gd name="connsiteY59" fmla="*/ 1314450 h 1730012"/>
                    <a:gd name="connsiteX60" fmla="*/ 2705100 w 4531948"/>
                    <a:gd name="connsiteY60" fmla="*/ 1381125 h 1730012"/>
                    <a:gd name="connsiteX61" fmla="*/ 2714625 w 4531948"/>
                    <a:gd name="connsiteY61" fmla="*/ 1514475 h 1730012"/>
                    <a:gd name="connsiteX62" fmla="*/ 2800350 w 4531948"/>
                    <a:gd name="connsiteY62" fmla="*/ 1600200 h 1730012"/>
                    <a:gd name="connsiteX63" fmla="*/ 2838450 w 4531948"/>
                    <a:gd name="connsiteY63" fmla="*/ 1628775 h 1730012"/>
                    <a:gd name="connsiteX64" fmla="*/ 2895600 w 4531948"/>
                    <a:gd name="connsiteY64" fmla="*/ 1638300 h 1730012"/>
                    <a:gd name="connsiteX65" fmla="*/ 2971800 w 4531948"/>
                    <a:gd name="connsiteY65" fmla="*/ 1657350 h 1730012"/>
                    <a:gd name="connsiteX66" fmla="*/ 3048000 w 4531948"/>
                    <a:gd name="connsiteY66" fmla="*/ 1676400 h 1730012"/>
                    <a:gd name="connsiteX67" fmla="*/ 3095625 w 4531948"/>
                    <a:gd name="connsiteY67" fmla="*/ 1666875 h 1730012"/>
                    <a:gd name="connsiteX68" fmla="*/ 3152775 w 4531948"/>
                    <a:gd name="connsiteY68" fmla="*/ 1609725 h 1730012"/>
                    <a:gd name="connsiteX69" fmla="*/ 3314700 w 4531948"/>
                    <a:gd name="connsiteY69" fmla="*/ 1581150 h 1730012"/>
                    <a:gd name="connsiteX70" fmla="*/ 3371850 w 4531948"/>
                    <a:gd name="connsiteY70" fmla="*/ 1543050 h 1730012"/>
                    <a:gd name="connsiteX71" fmla="*/ 3400425 w 4531948"/>
                    <a:gd name="connsiteY71" fmla="*/ 1524000 h 1730012"/>
                    <a:gd name="connsiteX72" fmla="*/ 3448050 w 4531948"/>
                    <a:gd name="connsiteY72" fmla="*/ 1514475 h 1730012"/>
                    <a:gd name="connsiteX73" fmla="*/ 3505200 w 4531948"/>
                    <a:gd name="connsiteY73" fmla="*/ 1495425 h 1730012"/>
                    <a:gd name="connsiteX74" fmla="*/ 3638550 w 4531948"/>
                    <a:gd name="connsiteY74" fmla="*/ 1504950 h 1730012"/>
                    <a:gd name="connsiteX75" fmla="*/ 3667125 w 4531948"/>
                    <a:gd name="connsiteY75" fmla="*/ 1524000 h 1730012"/>
                    <a:gd name="connsiteX76" fmla="*/ 3686175 w 4531948"/>
                    <a:gd name="connsiteY76" fmla="*/ 1552575 h 1730012"/>
                    <a:gd name="connsiteX77" fmla="*/ 3714750 w 4531948"/>
                    <a:gd name="connsiteY77" fmla="*/ 1609725 h 1730012"/>
                    <a:gd name="connsiteX78" fmla="*/ 3743325 w 4531948"/>
                    <a:gd name="connsiteY78" fmla="*/ 1619250 h 1730012"/>
                    <a:gd name="connsiteX79" fmla="*/ 3876675 w 4531948"/>
                    <a:gd name="connsiteY79" fmla="*/ 1609725 h 1730012"/>
                    <a:gd name="connsiteX80" fmla="*/ 3933825 w 4531948"/>
                    <a:gd name="connsiteY80" fmla="*/ 1571625 h 1730012"/>
                    <a:gd name="connsiteX81" fmla="*/ 3990975 w 4531948"/>
                    <a:gd name="connsiteY81" fmla="*/ 1552575 h 1730012"/>
                    <a:gd name="connsiteX82" fmla="*/ 4048125 w 4531948"/>
                    <a:gd name="connsiteY82" fmla="*/ 1514475 h 1730012"/>
                    <a:gd name="connsiteX83" fmla="*/ 4105275 w 4531948"/>
                    <a:gd name="connsiteY83" fmla="*/ 1495425 h 1730012"/>
                    <a:gd name="connsiteX84" fmla="*/ 4133850 w 4531948"/>
                    <a:gd name="connsiteY84" fmla="*/ 1485900 h 1730012"/>
                    <a:gd name="connsiteX85" fmla="*/ 4200525 w 4531948"/>
                    <a:gd name="connsiteY85" fmla="*/ 1457325 h 1730012"/>
                    <a:gd name="connsiteX86" fmla="*/ 4257675 w 4531948"/>
                    <a:gd name="connsiteY86" fmla="*/ 1419225 h 1730012"/>
                    <a:gd name="connsiteX87" fmla="*/ 4314825 w 4531948"/>
                    <a:gd name="connsiteY87" fmla="*/ 1390650 h 1730012"/>
                    <a:gd name="connsiteX88" fmla="*/ 4352925 w 4531948"/>
                    <a:gd name="connsiteY88" fmla="*/ 1333500 h 1730012"/>
                    <a:gd name="connsiteX89" fmla="*/ 4381500 w 4531948"/>
                    <a:gd name="connsiteY89" fmla="*/ 1295400 h 1730012"/>
                    <a:gd name="connsiteX90" fmla="*/ 4419600 w 4531948"/>
                    <a:gd name="connsiteY90" fmla="*/ 1228725 h 1730012"/>
                    <a:gd name="connsiteX91" fmla="*/ 4448175 w 4531948"/>
                    <a:gd name="connsiteY91" fmla="*/ 1209675 h 1730012"/>
                    <a:gd name="connsiteX92" fmla="*/ 4476750 w 4531948"/>
                    <a:gd name="connsiteY92" fmla="*/ 1152525 h 1730012"/>
                    <a:gd name="connsiteX93" fmla="*/ 4495800 w 4531948"/>
                    <a:gd name="connsiteY93" fmla="*/ 1123950 h 1730012"/>
                    <a:gd name="connsiteX94" fmla="*/ 4514850 w 4531948"/>
                    <a:gd name="connsiteY94" fmla="*/ 1057275 h 1730012"/>
                    <a:gd name="connsiteX95" fmla="*/ 4524375 w 4531948"/>
                    <a:gd name="connsiteY95" fmla="*/ 1028700 h 1730012"/>
                    <a:gd name="connsiteX96" fmla="*/ 4514850 w 4531948"/>
                    <a:gd name="connsiteY96" fmla="*/ 866775 h 1730012"/>
                    <a:gd name="connsiteX97" fmla="*/ 4457700 w 4531948"/>
                    <a:gd name="connsiteY97" fmla="*/ 828675 h 1730012"/>
                    <a:gd name="connsiteX98" fmla="*/ 4429125 w 4531948"/>
                    <a:gd name="connsiteY98" fmla="*/ 809625 h 1730012"/>
                    <a:gd name="connsiteX99" fmla="*/ 4400550 w 4531948"/>
                    <a:gd name="connsiteY99" fmla="*/ 790575 h 1730012"/>
                    <a:gd name="connsiteX100" fmla="*/ 4381500 w 4531948"/>
                    <a:gd name="connsiteY100" fmla="*/ 762000 h 1730012"/>
                    <a:gd name="connsiteX101" fmla="*/ 4352925 w 4531948"/>
                    <a:gd name="connsiteY101" fmla="*/ 714375 h 1730012"/>
                    <a:gd name="connsiteX102" fmla="*/ 4324350 w 4531948"/>
                    <a:gd name="connsiteY102" fmla="*/ 685800 h 1730012"/>
                    <a:gd name="connsiteX103" fmla="*/ 4276725 w 4531948"/>
                    <a:gd name="connsiteY103" fmla="*/ 619125 h 1730012"/>
                    <a:gd name="connsiteX104" fmla="*/ 4229100 w 4531948"/>
                    <a:gd name="connsiteY104" fmla="*/ 552450 h 1730012"/>
                    <a:gd name="connsiteX105" fmla="*/ 4191000 w 4531948"/>
                    <a:gd name="connsiteY105" fmla="*/ 457200 h 1730012"/>
                    <a:gd name="connsiteX106" fmla="*/ 4171950 w 4531948"/>
                    <a:gd name="connsiteY106" fmla="*/ 428625 h 1730012"/>
                    <a:gd name="connsiteX107" fmla="*/ 4143375 w 4531948"/>
                    <a:gd name="connsiteY107" fmla="*/ 371475 h 1730012"/>
                    <a:gd name="connsiteX108" fmla="*/ 4133850 w 4531948"/>
                    <a:gd name="connsiteY108" fmla="*/ 333375 h 1730012"/>
                    <a:gd name="connsiteX109" fmla="*/ 4124325 w 4531948"/>
                    <a:gd name="connsiteY109" fmla="*/ 285750 h 1730012"/>
                    <a:gd name="connsiteX110" fmla="*/ 4105275 w 4531948"/>
                    <a:gd name="connsiteY110" fmla="*/ 257175 h 1730012"/>
                    <a:gd name="connsiteX111" fmla="*/ 4095750 w 4531948"/>
                    <a:gd name="connsiteY111" fmla="*/ 228600 h 1730012"/>
                    <a:gd name="connsiteX112" fmla="*/ 4086225 w 4531948"/>
                    <a:gd name="connsiteY112" fmla="*/ 180975 h 1730012"/>
                    <a:gd name="connsiteX113" fmla="*/ 4076700 w 4531948"/>
                    <a:gd name="connsiteY113" fmla="*/ 123825 h 1730012"/>
                    <a:gd name="connsiteX114" fmla="*/ 4057650 w 4531948"/>
                    <a:gd name="connsiteY114"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686050 w 4531948"/>
                    <a:gd name="connsiteY54" fmla="*/ 1085850 h 1730012"/>
                    <a:gd name="connsiteX55" fmla="*/ 2733675 w 4531948"/>
                    <a:gd name="connsiteY55" fmla="*/ 1133475 h 1730012"/>
                    <a:gd name="connsiteX56" fmla="*/ 2796412 w 4531948"/>
                    <a:gd name="connsiteY56" fmla="*/ 1128124 h 1730012"/>
                    <a:gd name="connsiteX57" fmla="*/ 2857178 w 4531948"/>
                    <a:gd name="connsiteY57" fmla="*/ 1161579 h 1730012"/>
                    <a:gd name="connsiteX58" fmla="*/ 2743200 w 4531948"/>
                    <a:gd name="connsiteY58" fmla="*/ 1285875 h 1730012"/>
                    <a:gd name="connsiteX59" fmla="*/ 2724150 w 4531948"/>
                    <a:gd name="connsiteY59" fmla="*/ 1314450 h 1730012"/>
                    <a:gd name="connsiteX60" fmla="*/ 2705100 w 4531948"/>
                    <a:gd name="connsiteY60" fmla="*/ 1381125 h 1730012"/>
                    <a:gd name="connsiteX61" fmla="*/ 2714625 w 4531948"/>
                    <a:gd name="connsiteY61" fmla="*/ 1514475 h 1730012"/>
                    <a:gd name="connsiteX62" fmla="*/ 2800350 w 4531948"/>
                    <a:gd name="connsiteY62" fmla="*/ 1600200 h 1730012"/>
                    <a:gd name="connsiteX63" fmla="*/ 2838450 w 4531948"/>
                    <a:gd name="connsiteY63" fmla="*/ 1628775 h 1730012"/>
                    <a:gd name="connsiteX64" fmla="*/ 2895600 w 4531948"/>
                    <a:gd name="connsiteY64" fmla="*/ 1638300 h 1730012"/>
                    <a:gd name="connsiteX65" fmla="*/ 2971800 w 4531948"/>
                    <a:gd name="connsiteY65" fmla="*/ 1657350 h 1730012"/>
                    <a:gd name="connsiteX66" fmla="*/ 3048000 w 4531948"/>
                    <a:gd name="connsiteY66" fmla="*/ 1676400 h 1730012"/>
                    <a:gd name="connsiteX67" fmla="*/ 3095625 w 4531948"/>
                    <a:gd name="connsiteY67" fmla="*/ 1666875 h 1730012"/>
                    <a:gd name="connsiteX68" fmla="*/ 3152775 w 4531948"/>
                    <a:gd name="connsiteY68" fmla="*/ 1609725 h 1730012"/>
                    <a:gd name="connsiteX69" fmla="*/ 3314700 w 4531948"/>
                    <a:gd name="connsiteY69" fmla="*/ 1581150 h 1730012"/>
                    <a:gd name="connsiteX70" fmla="*/ 3371850 w 4531948"/>
                    <a:gd name="connsiteY70" fmla="*/ 1543050 h 1730012"/>
                    <a:gd name="connsiteX71" fmla="*/ 3400425 w 4531948"/>
                    <a:gd name="connsiteY71" fmla="*/ 1524000 h 1730012"/>
                    <a:gd name="connsiteX72" fmla="*/ 3448050 w 4531948"/>
                    <a:gd name="connsiteY72" fmla="*/ 1514475 h 1730012"/>
                    <a:gd name="connsiteX73" fmla="*/ 3505200 w 4531948"/>
                    <a:gd name="connsiteY73" fmla="*/ 1495425 h 1730012"/>
                    <a:gd name="connsiteX74" fmla="*/ 3638550 w 4531948"/>
                    <a:gd name="connsiteY74" fmla="*/ 1504950 h 1730012"/>
                    <a:gd name="connsiteX75" fmla="*/ 3667125 w 4531948"/>
                    <a:gd name="connsiteY75" fmla="*/ 1524000 h 1730012"/>
                    <a:gd name="connsiteX76" fmla="*/ 3686175 w 4531948"/>
                    <a:gd name="connsiteY76" fmla="*/ 1552575 h 1730012"/>
                    <a:gd name="connsiteX77" fmla="*/ 3714750 w 4531948"/>
                    <a:gd name="connsiteY77" fmla="*/ 1609725 h 1730012"/>
                    <a:gd name="connsiteX78" fmla="*/ 3743325 w 4531948"/>
                    <a:gd name="connsiteY78" fmla="*/ 1619250 h 1730012"/>
                    <a:gd name="connsiteX79" fmla="*/ 3876675 w 4531948"/>
                    <a:gd name="connsiteY79" fmla="*/ 1609725 h 1730012"/>
                    <a:gd name="connsiteX80" fmla="*/ 3933825 w 4531948"/>
                    <a:gd name="connsiteY80" fmla="*/ 1571625 h 1730012"/>
                    <a:gd name="connsiteX81" fmla="*/ 3990975 w 4531948"/>
                    <a:gd name="connsiteY81" fmla="*/ 1552575 h 1730012"/>
                    <a:gd name="connsiteX82" fmla="*/ 4048125 w 4531948"/>
                    <a:gd name="connsiteY82" fmla="*/ 1514475 h 1730012"/>
                    <a:gd name="connsiteX83" fmla="*/ 4105275 w 4531948"/>
                    <a:gd name="connsiteY83" fmla="*/ 1495425 h 1730012"/>
                    <a:gd name="connsiteX84" fmla="*/ 4133850 w 4531948"/>
                    <a:gd name="connsiteY84" fmla="*/ 1485900 h 1730012"/>
                    <a:gd name="connsiteX85" fmla="*/ 4200525 w 4531948"/>
                    <a:gd name="connsiteY85" fmla="*/ 1457325 h 1730012"/>
                    <a:gd name="connsiteX86" fmla="*/ 4257675 w 4531948"/>
                    <a:gd name="connsiteY86" fmla="*/ 1419225 h 1730012"/>
                    <a:gd name="connsiteX87" fmla="*/ 4314825 w 4531948"/>
                    <a:gd name="connsiteY87" fmla="*/ 1390650 h 1730012"/>
                    <a:gd name="connsiteX88" fmla="*/ 4352925 w 4531948"/>
                    <a:gd name="connsiteY88" fmla="*/ 1333500 h 1730012"/>
                    <a:gd name="connsiteX89" fmla="*/ 4381500 w 4531948"/>
                    <a:gd name="connsiteY89" fmla="*/ 1295400 h 1730012"/>
                    <a:gd name="connsiteX90" fmla="*/ 4419600 w 4531948"/>
                    <a:gd name="connsiteY90" fmla="*/ 1228725 h 1730012"/>
                    <a:gd name="connsiteX91" fmla="*/ 4448175 w 4531948"/>
                    <a:gd name="connsiteY91" fmla="*/ 1209675 h 1730012"/>
                    <a:gd name="connsiteX92" fmla="*/ 4476750 w 4531948"/>
                    <a:gd name="connsiteY92" fmla="*/ 1152525 h 1730012"/>
                    <a:gd name="connsiteX93" fmla="*/ 4495800 w 4531948"/>
                    <a:gd name="connsiteY93" fmla="*/ 1123950 h 1730012"/>
                    <a:gd name="connsiteX94" fmla="*/ 4514850 w 4531948"/>
                    <a:gd name="connsiteY94" fmla="*/ 1057275 h 1730012"/>
                    <a:gd name="connsiteX95" fmla="*/ 4524375 w 4531948"/>
                    <a:gd name="connsiteY95" fmla="*/ 1028700 h 1730012"/>
                    <a:gd name="connsiteX96" fmla="*/ 4514850 w 4531948"/>
                    <a:gd name="connsiteY96" fmla="*/ 866775 h 1730012"/>
                    <a:gd name="connsiteX97" fmla="*/ 4457700 w 4531948"/>
                    <a:gd name="connsiteY97" fmla="*/ 828675 h 1730012"/>
                    <a:gd name="connsiteX98" fmla="*/ 4429125 w 4531948"/>
                    <a:gd name="connsiteY98" fmla="*/ 809625 h 1730012"/>
                    <a:gd name="connsiteX99" fmla="*/ 4400550 w 4531948"/>
                    <a:gd name="connsiteY99" fmla="*/ 790575 h 1730012"/>
                    <a:gd name="connsiteX100" fmla="*/ 4381500 w 4531948"/>
                    <a:gd name="connsiteY100" fmla="*/ 762000 h 1730012"/>
                    <a:gd name="connsiteX101" fmla="*/ 4352925 w 4531948"/>
                    <a:gd name="connsiteY101" fmla="*/ 714375 h 1730012"/>
                    <a:gd name="connsiteX102" fmla="*/ 4324350 w 4531948"/>
                    <a:gd name="connsiteY102" fmla="*/ 685800 h 1730012"/>
                    <a:gd name="connsiteX103" fmla="*/ 4276725 w 4531948"/>
                    <a:gd name="connsiteY103" fmla="*/ 619125 h 1730012"/>
                    <a:gd name="connsiteX104" fmla="*/ 4229100 w 4531948"/>
                    <a:gd name="connsiteY104" fmla="*/ 552450 h 1730012"/>
                    <a:gd name="connsiteX105" fmla="*/ 4191000 w 4531948"/>
                    <a:gd name="connsiteY105" fmla="*/ 457200 h 1730012"/>
                    <a:gd name="connsiteX106" fmla="*/ 4171950 w 4531948"/>
                    <a:gd name="connsiteY106" fmla="*/ 428625 h 1730012"/>
                    <a:gd name="connsiteX107" fmla="*/ 4143375 w 4531948"/>
                    <a:gd name="connsiteY107" fmla="*/ 371475 h 1730012"/>
                    <a:gd name="connsiteX108" fmla="*/ 4133850 w 4531948"/>
                    <a:gd name="connsiteY108" fmla="*/ 333375 h 1730012"/>
                    <a:gd name="connsiteX109" fmla="*/ 4124325 w 4531948"/>
                    <a:gd name="connsiteY109" fmla="*/ 285750 h 1730012"/>
                    <a:gd name="connsiteX110" fmla="*/ 4105275 w 4531948"/>
                    <a:gd name="connsiteY110" fmla="*/ 257175 h 1730012"/>
                    <a:gd name="connsiteX111" fmla="*/ 4095750 w 4531948"/>
                    <a:gd name="connsiteY111" fmla="*/ 228600 h 1730012"/>
                    <a:gd name="connsiteX112" fmla="*/ 4086225 w 4531948"/>
                    <a:gd name="connsiteY112" fmla="*/ 180975 h 1730012"/>
                    <a:gd name="connsiteX113" fmla="*/ 4076700 w 4531948"/>
                    <a:gd name="connsiteY113" fmla="*/ 123825 h 1730012"/>
                    <a:gd name="connsiteX114" fmla="*/ 4057650 w 4531948"/>
                    <a:gd name="connsiteY114"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686050 w 4531948"/>
                    <a:gd name="connsiteY54" fmla="*/ 1085850 h 1730012"/>
                    <a:gd name="connsiteX55" fmla="*/ 2719035 w 4531948"/>
                    <a:gd name="connsiteY55" fmla="*/ 1121274 h 1730012"/>
                    <a:gd name="connsiteX56" fmla="*/ 2796412 w 4531948"/>
                    <a:gd name="connsiteY56" fmla="*/ 1128124 h 1730012"/>
                    <a:gd name="connsiteX57" fmla="*/ 2857178 w 4531948"/>
                    <a:gd name="connsiteY57" fmla="*/ 1161579 h 1730012"/>
                    <a:gd name="connsiteX58" fmla="*/ 2743200 w 4531948"/>
                    <a:gd name="connsiteY58" fmla="*/ 1285875 h 1730012"/>
                    <a:gd name="connsiteX59" fmla="*/ 2724150 w 4531948"/>
                    <a:gd name="connsiteY59" fmla="*/ 1314450 h 1730012"/>
                    <a:gd name="connsiteX60" fmla="*/ 2705100 w 4531948"/>
                    <a:gd name="connsiteY60" fmla="*/ 1381125 h 1730012"/>
                    <a:gd name="connsiteX61" fmla="*/ 2714625 w 4531948"/>
                    <a:gd name="connsiteY61" fmla="*/ 1514475 h 1730012"/>
                    <a:gd name="connsiteX62" fmla="*/ 2800350 w 4531948"/>
                    <a:gd name="connsiteY62" fmla="*/ 1600200 h 1730012"/>
                    <a:gd name="connsiteX63" fmla="*/ 2838450 w 4531948"/>
                    <a:gd name="connsiteY63" fmla="*/ 1628775 h 1730012"/>
                    <a:gd name="connsiteX64" fmla="*/ 2895600 w 4531948"/>
                    <a:gd name="connsiteY64" fmla="*/ 1638300 h 1730012"/>
                    <a:gd name="connsiteX65" fmla="*/ 2971800 w 4531948"/>
                    <a:gd name="connsiteY65" fmla="*/ 1657350 h 1730012"/>
                    <a:gd name="connsiteX66" fmla="*/ 3048000 w 4531948"/>
                    <a:gd name="connsiteY66" fmla="*/ 1676400 h 1730012"/>
                    <a:gd name="connsiteX67" fmla="*/ 3095625 w 4531948"/>
                    <a:gd name="connsiteY67" fmla="*/ 1666875 h 1730012"/>
                    <a:gd name="connsiteX68" fmla="*/ 3152775 w 4531948"/>
                    <a:gd name="connsiteY68" fmla="*/ 1609725 h 1730012"/>
                    <a:gd name="connsiteX69" fmla="*/ 3314700 w 4531948"/>
                    <a:gd name="connsiteY69" fmla="*/ 1581150 h 1730012"/>
                    <a:gd name="connsiteX70" fmla="*/ 3371850 w 4531948"/>
                    <a:gd name="connsiteY70" fmla="*/ 1543050 h 1730012"/>
                    <a:gd name="connsiteX71" fmla="*/ 3400425 w 4531948"/>
                    <a:gd name="connsiteY71" fmla="*/ 1524000 h 1730012"/>
                    <a:gd name="connsiteX72" fmla="*/ 3448050 w 4531948"/>
                    <a:gd name="connsiteY72" fmla="*/ 1514475 h 1730012"/>
                    <a:gd name="connsiteX73" fmla="*/ 3505200 w 4531948"/>
                    <a:gd name="connsiteY73" fmla="*/ 1495425 h 1730012"/>
                    <a:gd name="connsiteX74" fmla="*/ 3638550 w 4531948"/>
                    <a:gd name="connsiteY74" fmla="*/ 1504950 h 1730012"/>
                    <a:gd name="connsiteX75" fmla="*/ 3667125 w 4531948"/>
                    <a:gd name="connsiteY75" fmla="*/ 1524000 h 1730012"/>
                    <a:gd name="connsiteX76" fmla="*/ 3686175 w 4531948"/>
                    <a:gd name="connsiteY76" fmla="*/ 1552575 h 1730012"/>
                    <a:gd name="connsiteX77" fmla="*/ 3714750 w 4531948"/>
                    <a:gd name="connsiteY77" fmla="*/ 1609725 h 1730012"/>
                    <a:gd name="connsiteX78" fmla="*/ 3743325 w 4531948"/>
                    <a:gd name="connsiteY78" fmla="*/ 1619250 h 1730012"/>
                    <a:gd name="connsiteX79" fmla="*/ 3876675 w 4531948"/>
                    <a:gd name="connsiteY79" fmla="*/ 1609725 h 1730012"/>
                    <a:gd name="connsiteX80" fmla="*/ 3933825 w 4531948"/>
                    <a:gd name="connsiteY80" fmla="*/ 1571625 h 1730012"/>
                    <a:gd name="connsiteX81" fmla="*/ 3990975 w 4531948"/>
                    <a:gd name="connsiteY81" fmla="*/ 1552575 h 1730012"/>
                    <a:gd name="connsiteX82" fmla="*/ 4048125 w 4531948"/>
                    <a:gd name="connsiteY82" fmla="*/ 1514475 h 1730012"/>
                    <a:gd name="connsiteX83" fmla="*/ 4105275 w 4531948"/>
                    <a:gd name="connsiteY83" fmla="*/ 1495425 h 1730012"/>
                    <a:gd name="connsiteX84" fmla="*/ 4133850 w 4531948"/>
                    <a:gd name="connsiteY84" fmla="*/ 1485900 h 1730012"/>
                    <a:gd name="connsiteX85" fmla="*/ 4200525 w 4531948"/>
                    <a:gd name="connsiteY85" fmla="*/ 1457325 h 1730012"/>
                    <a:gd name="connsiteX86" fmla="*/ 4257675 w 4531948"/>
                    <a:gd name="connsiteY86" fmla="*/ 1419225 h 1730012"/>
                    <a:gd name="connsiteX87" fmla="*/ 4314825 w 4531948"/>
                    <a:gd name="connsiteY87" fmla="*/ 1390650 h 1730012"/>
                    <a:gd name="connsiteX88" fmla="*/ 4352925 w 4531948"/>
                    <a:gd name="connsiteY88" fmla="*/ 1333500 h 1730012"/>
                    <a:gd name="connsiteX89" fmla="*/ 4381500 w 4531948"/>
                    <a:gd name="connsiteY89" fmla="*/ 1295400 h 1730012"/>
                    <a:gd name="connsiteX90" fmla="*/ 4419600 w 4531948"/>
                    <a:gd name="connsiteY90" fmla="*/ 1228725 h 1730012"/>
                    <a:gd name="connsiteX91" fmla="*/ 4448175 w 4531948"/>
                    <a:gd name="connsiteY91" fmla="*/ 1209675 h 1730012"/>
                    <a:gd name="connsiteX92" fmla="*/ 4476750 w 4531948"/>
                    <a:gd name="connsiteY92" fmla="*/ 1152525 h 1730012"/>
                    <a:gd name="connsiteX93" fmla="*/ 4495800 w 4531948"/>
                    <a:gd name="connsiteY93" fmla="*/ 1123950 h 1730012"/>
                    <a:gd name="connsiteX94" fmla="*/ 4514850 w 4531948"/>
                    <a:gd name="connsiteY94" fmla="*/ 1057275 h 1730012"/>
                    <a:gd name="connsiteX95" fmla="*/ 4524375 w 4531948"/>
                    <a:gd name="connsiteY95" fmla="*/ 1028700 h 1730012"/>
                    <a:gd name="connsiteX96" fmla="*/ 4514850 w 4531948"/>
                    <a:gd name="connsiteY96" fmla="*/ 866775 h 1730012"/>
                    <a:gd name="connsiteX97" fmla="*/ 4457700 w 4531948"/>
                    <a:gd name="connsiteY97" fmla="*/ 828675 h 1730012"/>
                    <a:gd name="connsiteX98" fmla="*/ 4429125 w 4531948"/>
                    <a:gd name="connsiteY98" fmla="*/ 809625 h 1730012"/>
                    <a:gd name="connsiteX99" fmla="*/ 4400550 w 4531948"/>
                    <a:gd name="connsiteY99" fmla="*/ 790575 h 1730012"/>
                    <a:gd name="connsiteX100" fmla="*/ 4381500 w 4531948"/>
                    <a:gd name="connsiteY100" fmla="*/ 762000 h 1730012"/>
                    <a:gd name="connsiteX101" fmla="*/ 4352925 w 4531948"/>
                    <a:gd name="connsiteY101" fmla="*/ 714375 h 1730012"/>
                    <a:gd name="connsiteX102" fmla="*/ 4324350 w 4531948"/>
                    <a:gd name="connsiteY102" fmla="*/ 685800 h 1730012"/>
                    <a:gd name="connsiteX103" fmla="*/ 4276725 w 4531948"/>
                    <a:gd name="connsiteY103" fmla="*/ 619125 h 1730012"/>
                    <a:gd name="connsiteX104" fmla="*/ 4229100 w 4531948"/>
                    <a:gd name="connsiteY104" fmla="*/ 552450 h 1730012"/>
                    <a:gd name="connsiteX105" fmla="*/ 4191000 w 4531948"/>
                    <a:gd name="connsiteY105" fmla="*/ 457200 h 1730012"/>
                    <a:gd name="connsiteX106" fmla="*/ 4171950 w 4531948"/>
                    <a:gd name="connsiteY106" fmla="*/ 428625 h 1730012"/>
                    <a:gd name="connsiteX107" fmla="*/ 4143375 w 4531948"/>
                    <a:gd name="connsiteY107" fmla="*/ 371475 h 1730012"/>
                    <a:gd name="connsiteX108" fmla="*/ 4133850 w 4531948"/>
                    <a:gd name="connsiteY108" fmla="*/ 333375 h 1730012"/>
                    <a:gd name="connsiteX109" fmla="*/ 4124325 w 4531948"/>
                    <a:gd name="connsiteY109" fmla="*/ 285750 h 1730012"/>
                    <a:gd name="connsiteX110" fmla="*/ 4105275 w 4531948"/>
                    <a:gd name="connsiteY110" fmla="*/ 257175 h 1730012"/>
                    <a:gd name="connsiteX111" fmla="*/ 4095750 w 4531948"/>
                    <a:gd name="connsiteY111" fmla="*/ 228600 h 1730012"/>
                    <a:gd name="connsiteX112" fmla="*/ 4086225 w 4531948"/>
                    <a:gd name="connsiteY112" fmla="*/ 180975 h 1730012"/>
                    <a:gd name="connsiteX113" fmla="*/ 4076700 w 4531948"/>
                    <a:gd name="connsiteY113" fmla="*/ 123825 h 1730012"/>
                    <a:gd name="connsiteX114" fmla="*/ 4057650 w 4531948"/>
                    <a:gd name="connsiteY114"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719035 w 4531948"/>
                    <a:gd name="connsiteY54" fmla="*/ 1121274 h 1730012"/>
                    <a:gd name="connsiteX55" fmla="*/ 2796412 w 4531948"/>
                    <a:gd name="connsiteY55" fmla="*/ 1128124 h 1730012"/>
                    <a:gd name="connsiteX56" fmla="*/ 2857178 w 4531948"/>
                    <a:gd name="connsiteY56" fmla="*/ 1161579 h 1730012"/>
                    <a:gd name="connsiteX57" fmla="*/ 2743200 w 4531948"/>
                    <a:gd name="connsiteY57" fmla="*/ 1285875 h 1730012"/>
                    <a:gd name="connsiteX58" fmla="*/ 2724150 w 4531948"/>
                    <a:gd name="connsiteY58" fmla="*/ 1314450 h 1730012"/>
                    <a:gd name="connsiteX59" fmla="*/ 2705100 w 4531948"/>
                    <a:gd name="connsiteY59" fmla="*/ 1381125 h 1730012"/>
                    <a:gd name="connsiteX60" fmla="*/ 2714625 w 4531948"/>
                    <a:gd name="connsiteY60" fmla="*/ 1514475 h 1730012"/>
                    <a:gd name="connsiteX61" fmla="*/ 2800350 w 4531948"/>
                    <a:gd name="connsiteY61" fmla="*/ 1600200 h 1730012"/>
                    <a:gd name="connsiteX62" fmla="*/ 2838450 w 4531948"/>
                    <a:gd name="connsiteY62" fmla="*/ 1628775 h 1730012"/>
                    <a:gd name="connsiteX63" fmla="*/ 2895600 w 4531948"/>
                    <a:gd name="connsiteY63" fmla="*/ 1638300 h 1730012"/>
                    <a:gd name="connsiteX64" fmla="*/ 2971800 w 4531948"/>
                    <a:gd name="connsiteY64" fmla="*/ 1657350 h 1730012"/>
                    <a:gd name="connsiteX65" fmla="*/ 3048000 w 4531948"/>
                    <a:gd name="connsiteY65" fmla="*/ 1676400 h 1730012"/>
                    <a:gd name="connsiteX66" fmla="*/ 3095625 w 4531948"/>
                    <a:gd name="connsiteY66" fmla="*/ 1666875 h 1730012"/>
                    <a:gd name="connsiteX67" fmla="*/ 3152775 w 4531948"/>
                    <a:gd name="connsiteY67" fmla="*/ 1609725 h 1730012"/>
                    <a:gd name="connsiteX68" fmla="*/ 3314700 w 4531948"/>
                    <a:gd name="connsiteY68" fmla="*/ 1581150 h 1730012"/>
                    <a:gd name="connsiteX69" fmla="*/ 3371850 w 4531948"/>
                    <a:gd name="connsiteY69" fmla="*/ 1543050 h 1730012"/>
                    <a:gd name="connsiteX70" fmla="*/ 3400425 w 4531948"/>
                    <a:gd name="connsiteY70" fmla="*/ 1524000 h 1730012"/>
                    <a:gd name="connsiteX71" fmla="*/ 3448050 w 4531948"/>
                    <a:gd name="connsiteY71" fmla="*/ 1514475 h 1730012"/>
                    <a:gd name="connsiteX72" fmla="*/ 3505200 w 4531948"/>
                    <a:gd name="connsiteY72" fmla="*/ 1495425 h 1730012"/>
                    <a:gd name="connsiteX73" fmla="*/ 3638550 w 4531948"/>
                    <a:gd name="connsiteY73" fmla="*/ 1504950 h 1730012"/>
                    <a:gd name="connsiteX74" fmla="*/ 3667125 w 4531948"/>
                    <a:gd name="connsiteY74" fmla="*/ 1524000 h 1730012"/>
                    <a:gd name="connsiteX75" fmla="*/ 3686175 w 4531948"/>
                    <a:gd name="connsiteY75" fmla="*/ 1552575 h 1730012"/>
                    <a:gd name="connsiteX76" fmla="*/ 3714750 w 4531948"/>
                    <a:gd name="connsiteY76" fmla="*/ 1609725 h 1730012"/>
                    <a:gd name="connsiteX77" fmla="*/ 3743325 w 4531948"/>
                    <a:gd name="connsiteY77" fmla="*/ 1619250 h 1730012"/>
                    <a:gd name="connsiteX78" fmla="*/ 3876675 w 4531948"/>
                    <a:gd name="connsiteY78" fmla="*/ 1609725 h 1730012"/>
                    <a:gd name="connsiteX79" fmla="*/ 3933825 w 4531948"/>
                    <a:gd name="connsiteY79" fmla="*/ 1571625 h 1730012"/>
                    <a:gd name="connsiteX80" fmla="*/ 3990975 w 4531948"/>
                    <a:gd name="connsiteY80" fmla="*/ 1552575 h 1730012"/>
                    <a:gd name="connsiteX81" fmla="*/ 4048125 w 4531948"/>
                    <a:gd name="connsiteY81" fmla="*/ 1514475 h 1730012"/>
                    <a:gd name="connsiteX82" fmla="*/ 4105275 w 4531948"/>
                    <a:gd name="connsiteY82" fmla="*/ 1495425 h 1730012"/>
                    <a:gd name="connsiteX83" fmla="*/ 4133850 w 4531948"/>
                    <a:gd name="connsiteY83" fmla="*/ 1485900 h 1730012"/>
                    <a:gd name="connsiteX84" fmla="*/ 4200525 w 4531948"/>
                    <a:gd name="connsiteY84" fmla="*/ 1457325 h 1730012"/>
                    <a:gd name="connsiteX85" fmla="*/ 4257675 w 4531948"/>
                    <a:gd name="connsiteY85" fmla="*/ 1419225 h 1730012"/>
                    <a:gd name="connsiteX86" fmla="*/ 4314825 w 4531948"/>
                    <a:gd name="connsiteY86" fmla="*/ 1390650 h 1730012"/>
                    <a:gd name="connsiteX87" fmla="*/ 4352925 w 4531948"/>
                    <a:gd name="connsiteY87" fmla="*/ 1333500 h 1730012"/>
                    <a:gd name="connsiteX88" fmla="*/ 4381500 w 4531948"/>
                    <a:gd name="connsiteY88" fmla="*/ 1295400 h 1730012"/>
                    <a:gd name="connsiteX89" fmla="*/ 4419600 w 4531948"/>
                    <a:gd name="connsiteY89" fmla="*/ 1228725 h 1730012"/>
                    <a:gd name="connsiteX90" fmla="*/ 4448175 w 4531948"/>
                    <a:gd name="connsiteY90" fmla="*/ 1209675 h 1730012"/>
                    <a:gd name="connsiteX91" fmla="*/ 4476750 w 4531948"/>
                    <a:gd name="connsiteY91" fmla="*/ 1152525 h 1730012"/>
                    <a:gd name="connsiteX92" fmla="*/ 4495800 w 4531948"/>
                    <a:gd name="connsiteY92" fmla="*/ 1123950 h 1730012"/>
                    <a:gd name="connsiteX93" fmla="*/ 4514850 w 4531948"/>
                    <a:gd name="connsiteY93" fmla="*/ 1057275 h 1730012"/>
                    <a:gd name="connsiteX94" fmla="*/ 4524375 w 4531948"/>
                    <a:gd name="connsiteY94" fmla="*/ 1028700 h 1730012"/>
                    <a:gd name="connsiteX95" fmla="*/ 4514850 w 4531948"/>
                    <a:gd name="connsiteY95" fmla="*/ 866775 h 1730012"/>
                    <a:gd name="connsiteX96" fmla="*/ 4457700 w 4531948"/>
                    <a:gd name="connsiteY96" fmla="*/ 828675 h 1730012"/>
                    <a:gd name="connsiteX97" fmla="*/ 4429125 w 4531948"/>
                    <a:gd name="connsiteY97" fmla="*/ 809625 h 1730012"/>
                    <a:gd name="connsiteX98" fmla="*/ 4400550 w 4531948"/>
                    <a:gd name="connsiteY98" fmla="*/ 790575 h 1730012"/>
                    <a:gd name="connsiteX99" fmla="*/ 4381500 w 4531948"/>
                    <a:gd name="connsiteY99" fmla="*/ 762000 h 1730012"/>
                    <a:gd name="connsiteX100" fmla="*/ 4352925 w 4531948"/>
                    <a:gd name="connsiteY100" fmla="*/ 714375 h 1730012"/>
                    <a:gd name="connsiteX101" fmla="*/ 4324350 w 4531948"/>
                    <a:gd name="connsiteY101" fmla="*/ 685800 h 1730012"/>
                    <a:gd name="connsiteX102" fmla="*/ 4276725 w 4531948"/>
                    <a:gd name="connsiteY102" fmla="*/ 619125 h 1730012"/>
                    <a:gd name="connsiteX103" fmla="*/ 4229100 w 4531948"/>
                    <a:gd name="connsiteY103" fmla="*/ 552450 h 1730012"/>
                    <a:gd name="connsiteX104" fmla="*/ 4191000 w 4531948"/>
                    <a:gd name="connsiteY104" fmla="*/ 457200 h 1730012"/>
                    <a:gd name="connsiteX105" fmla="*/ 4171950 w 4531948"/>
                    <a:gd name="connsiteY105" fmla="*/ 428625 h 1730012"/>
                    <a:gd name="connsiteX106" fmla="*/ 4143375 w 4531948"/>
                    <a:gd name="connsiteY106" fmla="*/ 371475 h 1730012"/>
                    <a:gd name="connsiteX107" fmla="*/ 4133850 w 4531948"/>
                    <a:gd name="connsiteY107" fmla="*/ 333375 h 1730012"/>
                    <a:gd name="connsiteX108" fmla="*/ 4124325 w 4531948"/>
                    <a:gd name="connsiteY108" fmla="*/ 285750 h 1730012"/>
                    <a:gd name="connsiteX109" fmla="*/ 4105275 w 4531948"/>
                    <a:gd name="connsiteY109" fmla="*/ 257175 h 1730012"/>
                    <a:gd name="connsiteX110" fmla="*/ 4095750 w 4531948"/>
                    <a:gd name="connsiteY110" fmla="*/ 228600 h 1730012"/>
                    <a:gd name="connsiteX111" fmla="*/ 4086225 w 4531948"/>
                    <a:gd name="connsiteY111" fmla="*/ 180975 h 1730012"/>
                    <a:gd name="connsiteX112" fmla="*/ 4076700 w 4531948"/>
                    <a:gd name="connsiteY112" fmla="*/ 123825 h 1730012"/>
                    <a:gd name="connsiteX113" fmla="*/ 4057650 w 4531948"/>
                    <a:gd name="connsiteY113"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719035 w 4531948"/>
                    <a:gd name="connsiteY54" fmla="*/ 1121274 h 1730012"/>
                    <a:gd name="connsiteX55" fmla="*/ 2796412 w 4531948"/>
                    <a:gd name="connsiteY55" fmla="*/ 1128124 h 1730012"/>
                    <a:gd name="connsiteX56" fmla="*/ 2857178 w 4531948"/>
                    <a:gd name="connsiteY56" fmla="*/ 1161579 h 1730012"/>
                    <a:gd name="connsiteX57" fmla="*/ 2810634 w 4531948"/>
                    <a:gd name="connsiteY57" fmla="*/ 1247215 h 1730012"/>
                    <a:gd name="connsiteX58" fmla="*/ 2724150 w 4531948"/>
                    <a:gd name="connsiteY58" fmla="*/ 1314450 h 1730012"/>
                    <a:gd name="connsiteX59" fmla="*/ 2705100 w 4531948"/>
                    <a:gd name="connsiteY59" fmla="*/ 1381125 h 1730012"/>
                    <a:gd name="connsiteX60" fmla="*/ 2714625 w 4531948"/>
                    <a:gd name="connsiteY60" fmla="*/ 1514475 h 1730012"/>
                    <a:gd name="connsiteX61" fmla="*/ 2800350 w 4531948"/>
                    <a:gd name="connsiteY61" fmla="*/ 1600200 h 1730012"/>
                    <a:gd name="connsiteX62" fmla="*/ 2838450 w 4531948"/>
                    <a:gd name="connsiteY62" fmla="*/ 1628775 h 1730012"/>
                    <a:gd name="connsiteX63" fmla="*/ 2895600 w 4531948"/>
                    <a:gd name="connsiteY63" fmla="*/ 1638300 h 1730012"/>
                    <a:gd name="connsiteX64" fmla="*/ 2971800 w 4531948"/>
                    <a:gd name="connsiteY64" fmla="*/ 1657350 h 1730012"/>
                    <a:gd name="connsiteX65" fmla="*/ 3048000 w 4531948"/>
                    <a:gd name="connsiteY65" fmla="*/ 1676400 h 1730012"/>
                    <a:gd name="connsiteX66" fmla="*/ 3095625 w 4531948"/>
                    <a:gd name="connsiteY66" fmla="*/ 1666875 h 1730012"/>
                    <a:gd name="connsiteX67" fmla="*/ 3152775 w 4531948"/>
                    <a:gd name="connsiteY67" fmla="*/ 1609725 h 1730012"/>
                    <a:gd name="connsiteX68" fmla="*/ 3314700 w 4531948"/>
                    <a:gd name="connsiteY68" fmla="*/ 1581150 h 1730012"/>
                    <a:gd name="connsiteX69" fmla="*/ 3371850 w 4531948"/>
                    <a:gd name="connsiteY69" fmla="*/ 1543050 h 1730012"/>
                    <a:gd name="connsiteX70" fmla="*/ 3400425 w 4531948"/>
                    <a:gd name="connsiteY70" fmla="*/ 1524000 h 1730012"/>
                    <a:gd name="connsiteX71" fmla="*/ 3448050 w 4531948"/>
                    <a:gd name="connsiteY71" fmla="*/ 1514475 h 1730012"/>
                    <a:gd name="connsiteX72" fmla="*/ 3505200 w 4531948"/>
                    <a:gd name="connsiteY72" fmla="*/ 1495425 h 1730012"/>
                    <a:gd name="connsiteX73" fmla="*/ 3638550 w 4531948"/>
                    <a:gd name="connsiteY73" fmla="*/ 1504950 h 1730012"/>
                    <a:gd name="connsiteX74" fmla="*/ 3667125 w 4531948"/>
                    <a:gd name="connsiteY74" fmla="*/ 1524000 h 1730012"/>
                    <a:gd name="connsiteX75" fmla="*/ 3686175 w 4531948"/>
                    <a:gd name="connsiteY75" fmla="*/ 1552575 h 1730012"/>
                    <a:gd name="connsiteX76" fmla="*/ 3714750 w 4531948"/>
                    <a:gd name="connsiteY76" fmla="*/ 1609725 h 1730012"/>
                    <a:gd name="connsiteX77" fmla="*/ 3743325 w 4531948"/>
                    <a:gd name="connsiteY77" fmla="*/ 1619250 h 1730012"/>
                    <a:gd name="connsiteX78" fmla="*/ 3876675 w 4531948"/>
                    <a:gd name="connsiteY78" fmla="*/ 1609725 h 1730012"/>
                    <a:gd name="connsiteX79" fmla="*/ 3933825 w 4531948"/>
                    <a:gd name="connsiteY79" fmla="*/ 1571625 h 1730012"/>
                    <a:gd name="connsiteX80" fmla="*/ 3990975 w 4531948"/>
                    <a:gd name="connsiteY80" fmla="*/ 1552575 h 1730012"/>
                    <a:gd name="connsiteX81" fmla="*/ 4048125 w 4531948"/>
                    <a:gd name="connsiteY81" fmla="*/ 1514475 h 1730012"/>
                    <a:gd name="connsiteX82" fmla="*/ 4105275 w 4531948"/>
                    <a:gd name="connsiteY82" fmla="*/ 1495425 h 1730012"/>
                    <a:gd name="connsiteX83" fmla="*/ 4133850 w 4531948"/>
                    <a:gd name="connsiteY83" fmla="*/ 1485900 h 1730012"/>
                    <a:gd name="connsiteX84" fmla="*/ 4200525 w 4531948"/>
                    <a:gd name="connsiteY84" fmla="*/ 1457325 h 1730012"/>
                    <a:gd name="connsiteX85" fmla="*/ 4257675 w 4531948"/>
                    <a:gd name="connsiteY85" fmla="*/ 1419225 h 1730012"/>
                    <a:gd name="connsiteX86" fmla="*/ 4314825 w 4531948"/>
                    <a:gd name="connsiteY86" fmla="*/ 1390650 h 1730012"/>
                    <a:gd name="connsiteX87" fmla="*/ 4352925 w 4531948"/>
                    <a:gd name="connsiteY87" fmla="*/ 1333500 h 1730012"/>
                    <a:gd name="connsiteX88" fmla="*/ 4381500 w 4531948"/>
                    <a:gd name="connsiteY88" fmla="*/ 1295400 h 1730012"/>
                    <a:gd name="connsiteX89" fmla="*/ 4419600 w 4531948"/>
                    <a:gd name="connsiteY89" fmla="*/ 1228725 h 1730012"/>
                    <a:gd name="connsiteX90" fmla="*/ 4448175 w 4531948"/>
                    <a:gd name="connsiteY90" fmla="*/ 1209675 h 1730012"/>
                    <a:gd name="connsiteX91" fmla="*/ 4476750 w 4531948"/>
                    <a:gd name="connsiteY91" fmla="*/ 1152525 h 1730012"/>
                    <a:gd name="connsiteX92" fmla="*/ 4495800 w 4531948"/>
                    <a:gd name="connsiteY92" fmla="*/ 1123950 h 1730012"/>
                    <a:gd name="connsiteX93" fmla="*/ 4514850 w 4531948"/>
                    <a:gd name="connsiteY93" fmla="*/ 1057275 h 1730012"/>
                    <a:gd name="connsiteX94" fmla="*/ 4524375 w 4531948"/>
                    <a:gd name="connsiteY94" fmla="*/ 1028700 h 1730012"/>
                    <a:gd name="connsiteX95" fmla="*/ 4514850 w 4531948"/>
                    <a:gd name="connsiteY95" fmla="*/ 866775 h 1730012"/>
                    <a:gd name="connsiteX96" fmla="*/ 4457700 w 4531948"/>
                    <a:gd name="connsiteY96" fmla="*/ 828675 h 1730012"/>
                    <a:gd name="connsiteX97" fmla="*/ 4429125 w 4531948"/>
                    <a:gd name="connsiteY97" fmla="*/ 809625 h 1730012"/>
                    <a:gd name="connsiteX98" fmla="*/ 4400550 w 4531948"/>
                    <a:gd name="connsiteY98" fmla="*/ 790575 h 1730012"/>
                    <a:gd name="connsiteX99" fmla="*/ 4381500 w 4531948"/>
                    <a:gd name="connsiteY99" fmla="*/ 762000 h 1730012"/>
                    <a:gd name="connsiteX100" fmla="*/ 4352925 w 4531948"/>
                    <a:gd name="connsiteY100" fmla="*/ 714375 h 1730012"/>
                    <a:gd name="connsiteX101" fmla="*/ 4324350 w 4531948"/>
                    <a:gd name="connsiteY101" fmla="*/ 685800 h 1730012"/>
                    <a:gd name="connsiteX102" fmla="*/ 4276725 w 4531948"/>
                    <a:gd name="connsiteY102" fmla="*/ 619125 h 1730012"/>
                    <a:gd name="connsiteX103" fmla="*/ 4229100 w 4531948"/>
                    <a:gd name="connsiteY103" fmla="*/ 552450 h 1730012"/>
                    <a:gd name="connsiteX104" fmla="*/ 4191000 w 4531948"/>
                    <a:gd name="connsiteY104" fmla="*/ 457200 h 1730012"/>
                    <a:gd name="connsiteX105" fmla="*/ 4171950 w 4531948"/>
                    <a:gd name="connsiteY105" fmla="*/ 428625 h 1730012"/>
                    <a:gd name="connsiteX106" fmla="*/ 4143375 w 4531948"/>
                    <a:gd name="connsiteY106" fmla="*/ 371475 h 1730012"/>
                    <a:gd name="connsiteX107" fmla="*/ 4133850 w 4531948"/>
                    <a:gd name="connsiteY107" fmla="*/ 333375 h 1730012"/>
                    <a:gd name="connsiteX108" fmla="*/ 4124325 w 4531948"/>
                    <a:gd name="connsiteY108" fmla="*/ 285750 h 1730012"/>
                    <a:gd name="connsiteX109" fmla="*/ 4105275 w 4531948"/>
                    <a:gd name="connsiteY109" fmla="*/ 257175 h 1730012"/>
                    <a:gd name="connsiteX110" fmla="*/ 4095750 w 4531948"/>
                    <a:gd name="connsiteY110" fmla="*/ 228600 h 1730012"/>
                    <a:gd name="connsiteX111" fmla="*/ 4086225 w 4531948"/>
                    <a:gd name="connsiteY111" fmla="*/ 180975 h 1730012"/>
                    <a:gd name="connsiteX112" fmla="*/ 4076700 w 4531948"/>
                    <a:gd name="connsiteY112" fmla="*/ 123825 h 1730012"/>
                    <a:gd name="connsiteX113" fmla="*/ 4057650 w 4531948"/>
                    <a:gd name="connsiteY113"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719035 w 4531948"/>
                    <a:gd name="connsiteY54" fmla="*/ 1121274 h 1730012"/>
                    <a:gd name="connsiteX55" fmla="*/ 2796412 w 4531948"/>
                    <a:gd name="connsiteY55" fmla="*/ 1128124 h 1730012"/>
                    <a:gd name="connsiteX56" fmla="*/ 2857178 w 4531948"/>
                    <a:gd name="connsiteY56" fmla="*/ 1161579 h 1730012"/>
                    <a:gd name="connsiteX57" fmla="*/ 2810634 w 4531948"/>
                    <a:gd name="connsiteY57" fmla="*/ 1247215 h 1730012"/>
                    <a:gd name="connsiteX58" fmla="*/ 2790033 w 4531948"/>
                    <a:gd name="connsiteY58" fmla="*/ 1380333 h 1730012"/>
                    <a:gd name="connsiteX59" fmla="*/ 2705100 w 4531948"/>
                    <a:gd name="connsiteY59" fmla="*/ 1381125 h 1730012"/>
                    <a:gd name="connsiteX60" fmla="*/ 2714625 w 4531948"/>
                    <a:gd name="connsiteY60" fmla="*/ 1514475 h 1730012"/>
                    <a:gd name="connsiteX61" fmla="*/ 2800350 w 4531948"/>
                    <a:gd name="connsiteY61" fmla="*/ 1600200 h 1730012"/>
                    <a:gd name="connsiteX62" fmla="*/ 2838450 w 4531948"/>
                    <a:gd name="connsiteY62" fmla="*/ 1628775 h 1730012"/>
                    <a:gd name="connsiteX63" fmla="*/ 2895600 w 4531948"/>
                    <a:gd name="connsiteY63" fmla="*/ 1638300 h 1730012"/>
                    <a:gd name="connsiteX64" fmla="*/ 2971800 w 4531948"/>
                    <a:gd name="connsiteY64" fmla="*/ 1657350 h 1730012"/>
                    <a:gd name="connsiteX65" fmla="*/ 3048000 w 4531948"/>
                    <a:gd name="connsiteY65" fmla="*/ 1676400 h 1730012"/>
                    <a:gd name="connsiteX66" fmla="*/ 3095625 w 4531948"/>
                    <a:gd name="connsiteY66" fmla="*/ 1666875 h 1730012"/>
                    <a:gd name="connsiteX67" fmla="*/ 3152775 w 4531948"/>
                    <a:gd name="connsiteY67" fmla="*/ 1609725 h 1730012"/>
                    <a:gd name="connsiteX68" fmla="*/ 3314700 w 4531948"/>
                    <a:gd name="connsiteY68" fmla="*/ 1581150 h 1730012"/>
                    <a:gd name="connsiteX69" fmla="*/ 3371850 w 4531948"/>
                    <a:gd name="connsiteY69" fmla="*/ 1543050 h 1730012"/>
                    <a:gd name="connsiteX70" fmla="*/ 3400425 w 4531948"/>
                    <a:gd name="connsiteY70" fmla="*/ 1524000 h 1730012"/>
                    <a:gd name="connsiteX71" fmla="*/ 3448050 w 4531948"/>
                    <a:gd name="connsiteY71" fmla="*/ 1514475 h 1730012"/>
                    <a:gd name="connsiteX72" fmla="*/ 3505200 w 4531948"/>
                    <a:gd name="connsiteY72" fmla="*/ 1495425 h 1730012"/>
                    <a:gd name="connsiteX73" fmla="*/ 3638550 w 4531948"/>
                    <a:gd name="connsiteY73" fmla="*/ 1504950 h 1730012"/>
                    <a:gd name="connsiteX74" fmla="*/ 3667125 w 4531948"/>
                    <a:gd name="connsiteY74" fmla="*/ 1524000 h 1730012"/>
                    <a:gd name="connsiteX75" fmla="*/ 3686175 w 4531948"/>
                    <a:gd name="connsiteY75" fmla="*/ 1552575 h 1730012"/>
                    <a:gd name="connsiteX76" fmla="*/ 3714750 w 4531948"/>
                    <a:gd name="connsiteY76" fmla="*/ 1609725 h 1730012"/>
                    <a:gd name="connsiteX77" fmla="*/ 3743325 w 4531948"/>
                    <a:gd name="connsiteY77" fmla="*/ 1619250 h 1730012"/>
                    <a:gd name="connsiteX78" fmla="*/ 3876675 w 4531948"/>
                    <a:gd name="connsiteY78" fmla="*/ 1609725 h 1730012"/>
                    <a:gd name="connsiteX79" fmla="*/ 3933825 w 4531948"/>
                    <a:gd name="connsiteY79" fmla="*/ 1571625 h 1730012"/>
                    <a:gd name="connsiteX80" fmla="*/ 3990975 w 4531948"/>
                    <a:gd name="connsiteY80" fmla="*/ 1552575 h 1730012"/>
                    <a:gd name="connsiteX81" fmla="*/ 4048125 w 4531948"/>
                    <a:gd name="connsiteY81" fmla="*/ 1514475 h 1730012"/>
                    <a:gd name="connsiteX82" fmla="*/ 4105275 w 4531948"/>
                    <a:gd name="connsiteY82" fmla="*/ 1495425 h 1730012"/>
                    <a:gd name="connsiteX83" fmla="*/ 4133850 w 4531948"/>
                    <a:gd name="connsiteY83" fmla="*/ 1485900 h 1730012"/>
                    <a:gd name="connsiteX84" fmla="*/ 4200525 w 4531948"/>
                    <a:gd name="connsiteY84" fmla="*/ 1457325 h 1730012"/>
                    <a:gd name="connsiteX85" fmla="*/ 4257675 w 4531948"/>
                    <a:gd name="connsiteY85" fmla="*/ 1419225 h 1730012"/>
                    <a:gd name="connsiteX86" fmla="*/ 4314825 w 4531948"/>
                    <a:gd name="connsiteY86" fmla="*/ 1390650 h 1730012"/>
                    <a:gd name="connsiteX87" fmla="*/ 4352925 w 4531948"/>
                    <a:gd name="connsiteY87" fmla="*/ 1333500 h 1730012"/>
                    <a:gd name="connsiteX88" fmla="*/ 4381500 w 4531948"/>
                    <a:gd name="connsiteY88" fmla="*/ 1295400 h 1730012"/>
                    <a:gd name="connsiteX89" fmla="*/ 4419600 w 4531948"/>
                    <a:gd name="connsiteY89" fmla="*/ 1228725 h 1730012"/>
                    <a:gd name="connsiteX90" fmla="*/ 4448175 w 4531948"/>
                    <a:gd name="connsiteY90" fmla="*/ 1209675 h 1730012"/>
                    <a:gd name="connsiteX91" fmla="*/ 4476750 w 4531948"/>
                    <a:gd name="connsiteY91" fmla="*/ 1152525 h 1730012"/>
                    <a:gd name="connsiteX92" fmla="*/ 4495800 w 4531948"/>
                    <a:gd name="connsiteY92" fmla="*/ 1123950 h 1730012"/>
                    <a:gd name="connsiteX93" fmla="*/ 4514850 w 4531948"/>
                    <a:gd name="connsiteY93" fmla="*/ 1057275 h 1730012"/>
                    <a:gd name="connsiteX94" fmla="*/ 4524375 w 4531948"/>
                    <a:gd name="connsiteY94" fmla="*/ 1028700 h 1730012"/>
                    <a:gd name="connsiteX95" fmla="*/ 4514850 w 4531948"/>
                    <a:gd name="connsiteY95" fmla="*/ 866775 h 1730012"/>
                    <a:gd name="connsiteX96" fmla="*/ 4457700 w 4531948"/>
                    <a:gd name="connsiteY96" fmla="*/ 828675 h 1730012"/>
                    <a:gd name="connsiteX97" fmla="*/ 4429125 w 4531948"/>
                    <a:gd name="connsiteY97" fmla="*/ 809625 h 1730012"/>
                    <a:gd name="connsiteX98" fmla="*/ 4400550 w 4531948"/>
                    <a:gd name="connsiteY98" fmla="*/ 790575 h 1730012"/>
                    <a:gd name="connsiteX99" fmla="*/ 4381500 w 4531948"/>
                    <a:gd name="connsiteY99" fmla="*/ 762000 h 1730012"/>
                    <a:gd name="connsiteX100" fmla="*/ 4352925 w 4531948"/>
                    <a:gd name="connsiteY100" fmla="*/ 714375 h 1730012"/>
                    <a:gd name="connsiteX101" fmla="*/ 4324350 w 4531948"/>
                    <a:gd name="connsiteY101" fmla="*/ 685800 h 1730012"/>
                    <a:gd name="connsiteX102" fmla="*/ 4276725 w 4531948"/>
                    <a:gd name="connsiteY102" fmla="*/ 619125 h 1730012"/>
                    <a:gd name="connsiteX103" fmla="*/ 4229100 w 4531948"/>
                    <a:gd name="connsiteY103" fmla="*/ 552450 h 1730012"/>
                    <a:gd name="connsiteX104" fmla="*/ 4191000 w 4531948"/>
                    <a:gd name="connsiteY104" fmla="*/ 457200 h 1730012"/>
                    <a:gd name="connsiteX105" fmla="*/ 4171950 w 4531948"/>
                    <a:gd name="connsiteY105" fmla="*/ 428625 h 1730012"/>
                    <a:gd name="connsiteX106" fmla="*/ 4143375 w 4531948"/>
                    <a:gd name="connsiteY106" fmla="*/ 371475 h 1730012"/>
                    <a:gd name="connsiteX107" fmla="*/ 4133850 w 4531948"/>
                    <a:gd name="connsiteY107" fmla="*/ 333375 h 1730012"/>
                    <a:gd name="connsiteX108" fmla="*/ 4124325 w 4531948"/>
                    <a:gd name="connsiteY108" fmla="*/ 285750 h 1730012"/>
                    <a:gd name="connsiteX109" fmla="*/ 4105275 w 4531948"/>
                    <a:gd name="connsiteY109" fmla="*/ 257175 h 1730012"/>
                    <a:gd name="connsiteX110" fmla="*/ 4095750 w 4531948"/>
                    <a:gd name="connsiteY110" fmla="*/ 228600 h 1730012"/>
                    <a:gd name="connsiteX111" fmla="*/ 4086225 w 4531948"/>
                    <a:gd name="connsiteY111" fmla="*/ 180975 h 1730012"/>
                    <a:gd name="connsiteX112" fmla="*/ 4076700 w 4531948"/>
                    <a:gd name="connsiteY112" fmla="*/ 123825 h 1730012"/>
                    <a:gd name="connsiteX113" fmla="*/ 4057650 w 4531948"/>
                    <a:gd name="connsiteY113"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719035 w 4531948"/>
                    <a:gd name="connsiteY54" fmla="*/ 1121274 h 1730012"/>
                    <a:gd name="connsiteX55" fmla="*/ 2796412 w 4531948"/>
                    <a:gd name="connsiteY55" fmla="*/ 1128124 h 1730012"/>
                    <a:gd name="connsiteX56" fmla="*/ 2857178 w 4531948"/>
                    <a:gd name="connsiteY56" fmla="*/ 1161579 h 1730012"/>
                    <a:gd name="connsiteX57" fmla="*/ 2810634 w 4531948"/>
                    <a:gd name="connsiteY57" fmla="*/ 1247215 h 1730012"/>
                    <a:gd name="connsiteX58" fmla="*/ 2790033 w 4531948"/>
                    <a:gd name="connsiteY58" fmla="*/ 1380333 h 1730012"/>
                    <a:gd name="connsiteX59" fmla="*/ 2749022 w 4531948"/>
                    <a:gd name="connsiteY59" fmla="*/ 1449449 h 1730012"/>
                    <a:gd name="connsiteX60" fmla="*/ 2714625 w 4531948"/>
                    <a:gd name="connsiteY60" fmla="*/ 1514475 h 1730012"/>
                    <a:gd name="connsiteX61" fmla="*/ 2800350 w 4531948"/>
                    <a:gd name="connsiteY61" fmla="*/ 1600200 h 1730012"/>
                    <a:gd name="connsiteX62" fmla="*/ 2838450 w 4531948"/>
                    <a:gd name="connsiteY62" fmla="*/ 1628775 h 1730012"/>
                    <a:gd name="connsiteX63" fmla="*/ 2895600 w 4531948"/>
                    <a:gd name="connsiteY63" fmla="*/ 1638300 h 1730012"/>
                    <a:gd name="connsiteX64" fmla="*/ 2971800 w 4531948"/>
                    <a:gd name="connsiteY64" fmla="*/ 1657350 h 1730012"/>
                    <a:gd name="connsiteX65" fmla="*/ 3048000 w 4531948"/>
                    <a:gd name="connsiteY65" fmla="*/ 1676400 h 1730012"/>
                    <a:gd name="connsiteX66" fmla="*/ 3095625 w 4531948"/>
                    <a:gd name="connsiteY66" fmla="*/ 1666875 h 1730012"/>
                    <a:gd name="connsiteX67" fmla="*/ 3152775 w 4531948"/>
                    <a:gd name="connsiteY67" fmla="*/ 1609725 h 1730012"/>
                    <a:gd name="connsiteX68" fmla="*/ 3314700 w 4531948"/>
                    <a:gd name="connsiteY68" fmla="*/ 1581150 h 1730012"/>
                    <a:gd name="connsiteX69" fmla="*/ 3371850 w 4531948"/>
                    <a:gd name="connsiteY69" fmla="*/ 1543050 h 1730012"/>
                    <a:gd name="connsiteX70" fmla="*/ 3400425 w 4531948"/>
                    <a:gd name="connsiteY70" fmla="*/ 1524000 h 1730012"/>
                    <a:gd name="connsiteX71" fmla="*/ 3448050 w 4531948"/>
                    <a:gd name="connsiteY71" fmla="*/ 1514475 h 1730012"/>
                    <a:gd name="connsiteX72" fmla="*/ 3505200 w 4531948"/>
                    <a:gd name="connsiteY72" fmla="*/ 1495425 h 1730012"/>
                    <a:gd name="connsiteX73" fmla="*/ 3638550 w 4531948"/>
                    <a:gd name="connsiteY73" fmla="*/ 1504950 h 1730012"/>
                    <a:gd name="connsiteX74" fmla="*/ 3667125 w 4531948"/>
                    <a:gd name="connsiteY74" fmla="*/ 1524000 h 1730012"/>
                    <a:gd name="connsiteX75" fmla="*/ 3686175 w 4531948"/>
                    <a:gd name="connsiteY75" fmla="*/ 1552575 h 1730012"/>
                    <a:gd name="connsiteX76" fmla="*/ 3714750 w 4531948"/>
                    <a:gd name="connsiteY76" fmla="*/ 1609725 h 1730012"/>
                    <a:gd name="connsiteX77" fmla="*/ 3743325 w 4531948"/>
                    <a:gd name="connsiteY77" fmla="*/ 1619250 h 1730012"/>
                    <a:gd name="connsiteX78" fmla="*/ 3876675 w 4531948"/>
                    <a:gd name="connsiteY78" fmla="*/ 1609725 h 1730012"/>
                    <a:gd name="connsiteX79" fmla="*/ 3933825 w 4531948"/>
                    <a:gd name="connsiteY79" fmla="*/ 1571625 h 1730012"/>
                    <a:gd name="connsiteX80" fmla="*/ 3990975 w 4531948"/>
                    <a:gd name="connsiteY80" fmla="*/ 1552575 h 1730012"/>
                    <a:gd name="connsiteX81" fmla="*/ 4048125 w 4531948"/>
                    <a:gd name="connsiteY81" fmla="*/ 1514475 h 1730012"/>
                    <a:gd name="connsiteX82" fmla="*/ 4105275 w 4531948"/>
                    <a:gd name="connsiteY82" fmla="*/ 1495425 h 1730012"/>
                    <a:gd name="connsiteX83" fmla="*/ 4133850 w 4531948"/>
                    <a:gd name="connsiteY83" fmla="*/ 1485900 h 1730012"/>
                    <a:gd name="connsiteX84" fmla="*/ 4200525 w 4531948"/>
                    <a:gd name="connsiteY84" fmla="*/ 1457325 h 1730012"/>
                    <a:gd name="connsiteX85" fmla="*/ 4257675 w 4531948"/>
                    <a:gd name="connsiteY85" fmla="*/ 1419225 h 1730012"/>
                    <a:gd name="connsiteX86" fmla="*/ 4314825 w 4531948"/>
                    <a:gd name="connsiteY86" fmla="*/ 1390650 h 1730012"/>
                    <a:gd name="connsiteX87" fmla="*/ 4352925 w 4531948"/>
                    <a:gd name="connsiteY87" fmla="*/ 1333500 h 1730012"/>
                    <a:gd name="connsiteX88" fmla="*/ 4381500 w 4531948"/>
                    <a:gd name="connsiteY88" fmla="*/ 1295400 h 1730012"/>
                    <a:gd name="connsiteX89" fmla="*/ 4419600 w 4531948"/>
                    <a:gd name="connsiteY89" fmla="*/ 1228725 h 1730012"/>
                    <a:gd name="connsiteX90" fmla="*/ 4448175 w 4531948"/>
                    <a:gd name="connsiteY90" fmla="*/ 1209675 h 1730012"/>
                    <a:gd name="connsiteX91" fmla="*/ 4476750 w 4531948"/>
                    <a:gd name="connsiteY91" fmla="*/ 1152525 h 1730012"/>
                    <a:gd name="connsiteX92" fmla="*/ 4495800 w 4531948"/>
                    <a:gd name="connsiteY92" fmla="*/ 1123950 h 1730012"/>
                    <a:gd name="connsiteX93" fmla="*/ 4514850 w 4531948"/>
                    <a:gd name="connsiteY93" fmla="*/ 1057275 h 1730012"/>
                    <a:gd name="connsiteX94" fmla="*/ 4524375 w 4531948"/>
                    <a:gd name="connsiteY94" fmla="*/ 1028700 h 1730012"/>
                    <a:gd name="connsiteX95" fmla="*/ 4514850 w 4531948"/>
                    <a:gd name="connsiteY95" fmla="*/ 866775 h 1730012"/>
                    <a:gd name="connsiteX96" fmla="*/ 4457700 w 4531948"/>
                    <a:gd name="connsiteY96" fmla="*/ 828675 h 1730012"/>
                    <a:gd name="connsiteX97" fmla="*/ 4429125 w 4531948"/>
                    <a:gd name="connsiteY97" fmla="*/ 809625 h 1730012"/>
                    <a:gd name="connsiteX98" fmla="*/ 4400550 w 4531948"/>
                    <a:gd name="connsiteY98" fmla="*/ 790575 h 1730012"/>
                    <a:gd name="connsiteX99" fmla="*/ 4381500 w 4531948"/>
                    <a:gd name="connsiteY99" fmla="*/ 762000 h 1730012"/>
                    <a:gd name="connsiteX100" fmla="*/ 4352925 w 4531948"/>
                    <a:gd name="connsiteY100" fmla="*/ 714375 h 1730012"/>
                    <a:gd name="connsiteX101" fmla="*/ 4324350 w 4531948"/>
                    <a:gd name="connsiteY101" fmla="*/ 685800 h 1730012"/>
                    <a:gd name="connsiteX102" fmla="*/ 4276725 w 4531948"/>
                    <a:gd name="connsiteY102" fmla="*/ 619125 h 1730012"/>
                    <a:gd name="connsiteX103" fmla="*/ 4229100 w 4531948"/>
                    <a:gd name="connsiteY103" fmla="*/ 552450 h 1730012"/>
                    <a:gd name="connsiteX104" fmla="*/ 4191000 w 4531948"/>
                    <a:gd name="connsiteY104" fmla="*/ 457200 h 1730012"/>
                    <a:gd name="connsiteX105" fmla="*/ 4171950 w 4531948"/>
                    <a:gd name="connsiteY105" fmla="*/ 428625 h 1730012"/>
                    <a:gd name="connsiteX106" fmla="*/ 4143375 w 4531948"/>
                    <a:gd name="connsiteY106" fmla="*/ 371475 h 1730012"/>
                    <a:gd name="connsiteX107" fmla="*/ 4133850 w 4531948"/>
                    <a:gd name="connsiteY107" fmla="*/ 333375 h 1730012"/>
                    <a:gd name="connsiteX108" fmla="*/ 4124325 w 4531948"/>
                    <a:gd name="connsiteY108" fmla="*/ 285750 h 1730012"/>
                    <a:gd name="connsiteX109" fmla="*/ 4105275 w 4531948"/>
                    <a:gd name="connsiteY109" fmla="*/ 257175 h 1730012"/>
                    <a:gd name="connsiteX110" fmla="*/ 4095750 w 4531948"/>
                    <a:gd name="connsiteY110" fmla="*/ 228600 h 1730012"/>
                    <a:gd name="connsiteX111" fmla="*/ 4086225 w 4531948"/>
                    <a:gd name="connsiteY111" fmla="*/ 180975 h 1730012"/>
                    <a:gd name="connsiteX112" fmla="*/ 4076700 w 4531948"/>
                    <a:gd name="connsiteY112" fmla="*/ 123825 h 1730012"/>
                    <a:gd name="connsiteX113" fmla="*/ 4057650 w 4531948"/>
                    <a:gd name="connsiteY113"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719035 w 4531948"/>
                    <a:gd name="connsiteY54" fmla="*/ 1121274 h 1730012"/>
                    <a:gd name="connsiteX55" fmla="*/ 2796412 w 4531948"/>
                    <a:gd name="connsiteY55" fmla="*/ 1128124 h 1730012"/>
                    <a:gd name="connsiteX56" fmla="*/ 2857178 w 4531948"/>
                    <a:gd name="connsiteY56" fmla="*/ 1161579 h 1730012"/>
                    <a:gd name="connsiteX57" fmla="*/ 2810634 w 4531948"/>
                    <a:gd name="connsiteY57" fmla="*/ 1247215 h 1730012"/>
                    <a:gd name="connsiteX58" fmla="*/ 2790033 w 4531948"/>
                    <a:gd name="connsiteY58" fmla="*/ 1380333 h 1730012"/>
                    <a:gd name="connsiteX59" fmla="*/ 2749022 w 4531948"/>
                    <a:gd name="connsiteY59" fmla="*/ 1449449 h 1730012"/>
                    <a:gd name="connsiteX60" fmla="*/ 2768307 w 4531948"/>
                    <a:gd name="connsiteY60" fmla="*/ 1533996 h 1730012"/>
                    <a:gd name="connsiteX61" fmla="*/ 2800350 w 4531948"/>
                    <a:gd name="connsiteY61" fmla="*/ 1600200 h 1730012"/>
                    <a:gd name="connsiteX62" fmla="*/ 2838450 w 4531948"/>
                    <a:gd name="connsiteY62" fmla="*/ 1628775 h 1730012"/>
                    <a:gd name="connsiteX63" fmla="*/ 2895600 w 4531948"/>
                    <a:gd name="connsiteY63" fmla="*/ 1638300 h 1730012"/>
                    <a:gd name="connsiteX64" fmla="*/ 2971800 w 4531948"/>
                    <a:gd name="connsiteY64" fmla="*/ 1657350 h 1730012"/>
                    <a:gd name="connsiteX65" fmla="*/ 3048000 w 4531948"/>
                    <a:gd name="connsiteY65" fmla="*/ 1676400 h 1730012"/>
                    <a:gd name="connsiteX66" fmla="*/ 3095625 w 4531948"/>
                    <a:gd name="connsiteY66" fmla="*/ 1666875 h 1730012"/>
                    <a:gd name="connsiteX67" fmla="*/ 3152775 w 4531948"/>
                    <a:gd name="connsiteY67" fmla="*/ 1609725 h 1730012"/>
                    <a:gd name="connsiteX68" fmla="*/ 3314700 w 4531948"/>
                    <a:gd name="connsiteY68" fmla="*/ 1581150 h 1730012"/>
                    <a:gd name="connsiteX69" fmla="*/ 3371850 w 4531948"/>
                    <a:gd name="connsiteY69" fmla="*/ 1543050 h 1730012"/>
                    <a:gd name="connsiteX70" fmla="*/ 3400425 w 4531948"/>
                    <a:gd name="connsiteY70" fmla="*/ 1524000 h 1730012"/>
                    <a:gd name="connsiteX71" fmla="*/ 3448050 w 4531948"/>
                    <a:gd name="connsiteY71" fmla="*/ 1514475 h 1730012"/>
                    <a:gd name="connsiteX72" fmla="*/ 3505200 w 4531948"/>
                    <a:gd name="connsiteY72" fmla="*/ 1495425 h 1730012"/>
                    <a:gd name="connsiteX73" fmla="*/ 3638550 w 4531948"/>
                    <a:gd name="connsiteY73" fmla="*/ 1504950 h 1730012"/>
                    <a:gd name="connsiteX74" fmla="*/ 3667125 w 4531948"/>
                    <a:gd name="connsiteY74" fmla="*/ 1524000 h 1730012"/>
                    <a:gd name="connsiteX75" fmla="*/ 3686175 w 4531948"/>
                    <a:gd name="connsiteY75" fmla="*/ 1552575 h 1730012"/>
                    <a:gd name="connsiteX76" fmla="*/ 3714750 w 4531948"/>
                    <a:gd name="connsiteY76" fmla="*/ 1609725 h 1730012"/>
                    <a:gd name="connsiteX77" fmla="*/ 3743325 w 4531948"/>
                    <a:gd name="connsiteY77" fmla="*/ 1619250 h 1730012"/>
                    <a:gd name="connsiteX78" fmla="*/ 3876675 w 4531948"/>
                    <a:gd name="connsiteY78" fmla="*/ 1609725 h 1730012"/>
                    <a:gd name="connsiteX79" fmla="*/ 3933825 w 4531948"/>
                    <a:gd name="connsiteY79" fmla="*/ 1571625 h 1730012"/>
                    <a:gd name="connsiteX80" fmla="*/ 3990975 w 4531948"/>
                    <a:gd name="connsiteY80" fmla="*/ 1552575 h 1730012"/>
                    <a:gd name="connsiteX81" fmla="*/ 4048125 w 4531948"/>
                    <a:gd name="connsiteY81" fmla="*/ 1514475 h 1730012"/>
                    <a:gd name="connsiteX82" fmla="*/ 4105275 w 4531948"/>
                    <a:gd name="connsiteY82" fmla="*/ 1495425 h 1730012"/>
                    <a:gd name="connsiteX83" fmla="*/ 4133850 w 4531948"/>
                    <a:gd name="connsiteY83" fmla="*/ 1485900 h 1730012"/>
                    <a:gd name="connsiteX84" fmla="*/ 4200525 w 4531948"/>
                    <a:gd name="connsiteY84" fmla="*/ 1457325 h 1730012"/>
                    <a:gd name="connsiteX85" fmla="*/ 4257675 w 4531948"/>
                    <a:gd name="connsiteY85" fmla="*/ 1419225 h 1730012"/>
                    <a:gd name="connsiteX86" fmla="*/ 4314825 w 4531948"/>
                    <a:gd name="connsiteY86" fmla="*/ 1390650 h 1730012"/>
                    <a:gd name="connsiteX87" fmla="*/ 4352925 w 4531948"/>
                    <a:gd name="connsiteY87" fmla="*/ 1333500 h 1730012"/>
                    <a:gd name="connsiteX88" fmla="*/ 4381500 w 4531948"/>
                    <a:gd name="connsiteY88" fmla="*/ 1295400 h 1730012"/>
                    <a:gd name="connsiteX89" fmla="*/ 4419600 w 4531948"/>
                    <a:gd name="connsiteY89" fmla="*/ 1228725 h 1730012"/>
                    <a:gd name="connsiteX90" fmla="*/ 4448175 w 4531948"/>
                    <a:gd name="connsiteY90" fmla="*/ 1209675 h 1730012"/>
                    <a:gd name="connsiteX91" fmla="*/ 4476750 w 4531948"/>
                    <a:gd name="connsiteY91" fmla="*/ 1152525 h 1730012"/>
                    <a:gd name="connsiteX92" fmla="*/ 4495800 w 4531948"/>
                    <a:gd name="connsiteY92" fmla="*/ 1123950 h 1730012"/>
                    <a:gd name="connsiteX93" fmla="*/ 4514850 w 4531948"/>
                    <a:gd name="connsiteY93" fmla="*/ 1057275 h 1730012"/>
                    <a:gd name="connsiteX94" fmla="*/ 4524375 w 4531948"/>
                    <a:gd name="connsiteY94" fmla="*/ 1028700 h 1730012"/>
                    <a:gd name="connsiteX95" fmla="*/ 4514850 w 4531948"/>
                    <a:gd name="connsiteY95" fmla="*/ 866775 h 1730012"/>
                    <a:gd name="connsiteX96" fmla="*/ 4457700 w 4531948"/>
                    <a:gd name="connsiteY96" fmla="*/ 828675 h 1730012"/>
                    <a:gd name="connsiteX97" fmla="*/ 4429125 w 4531948"/>
                    <a:gd name="connsiteY97" fmla="*/ 809625 h 1730012"/>
                    <a:gd name="connsiteX98" fmla="*/ 4400550 w 4531948"/>
                    <a:gd name="connsiteY98" fmla="*/ 790575 h 1730012"/>
                    <a:gd name="connsiteX99" fmla="*/ 4381500 w 4531948"/>
                    <a:gd name="connsiteY99" fmla="*/ 762000 h 1730012"/>
                    <a:gd name="connsiteX100" fmla="*/ 4352925 w 4531948"/>
                    <a:gd name="connsiteY100" fmla="*/ 714375 h 1730012"/>
                    <a:gd name="connsiteX101" fmla="*/ 4324350 w 4531948"/>
                    <a:gd name="connsiteY101" fmla="*/ 685800 h 1730012"/>
                    <a:gd name="connsiteX102" fmla="*/ 4276725 w 4531948"/>
                    <a:gd name="connsiteY102" fmla="*/ 619125 h 1730012"/>
                    <a:gd name="connsiteX103" fmla="*/ 4229100 w 4531948"/>
                    <a:gd name="connsiteY103" fmla="*/ 552450 h 1730012"/>
                    <a:gd name="connsiteX104" fmla="*/ 4191000 w 4531948"/>
                    <a:gd name="connsiteY104" fmla="*/ 457200 h 1730012"/>
                    <a:gd name="connsiteX105" fmla="*/ 4171950 w 4531948"/>
                    <a:gd name="connsiteY105" fmla="*/ 428625 h 1730012"/>
                    <a:gd name="connsiteX106" fmla="*/ 4143375 w 4531948"/>
                    <a:gd name="connsiteY106" fmla="*/ 371475 h 1730012"/>
                    <a:gd name="connsiteX107" fmla="*/ 4133850 w 4531948"/>
                    <a:gd name="connsiteY107" fmla="*/ 333375 h 1730012"/>
                    <a:gd name="connsiteX108" fmla="*/ 4124325 w 4531948"/>
                    <a:gd name="connsiteY108" fmla="*/ 285750 h 1730012"/>
                    <a:gd name="connsiteX109" fmla="*/ 4105275 w 4531948"/>
                    <a:gd name="connsiteY109" fmla="*/ 257175 h 1730012"/>
                    <a:gd name="connsiteX110" fmla="*/ 4095750 w 4531948"/>
                    <a:gd name="connsiteY110" fmla="*/ 228600 h 1730012"/>
                    <a:gd name="connsiteX111" fmla="*/ 4086225 w 4531948"/>
                    <a:gd name="connsiteY111" fmla="*/ 180975 h 1730012"/>
                    <a:gd name="connsiteX112" fmla="*/ 4076700 w 4531948"/>
                    <a:gd name="connsiteY112" fmla="*/ 123825 h 1730012"/>
                    <a:gd name="connsiteX113" fmla="*/ 4057650 w 4531948"/>
                    <a:gd name="connsiteY113"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719035 w 4531948"/>
                    <a:gd name="connsiteY54" fmla="*/ 1121274 h 1730012"/>
                    <a:gd name="connsiteX55" fmla="*/ 2796412 w 4531948"/>
                    <a:gd name="connsiteY55" fmla="*/ 1128124 h 1730012"/>
                    <a:gd name="connsiteX56" fmla="*/ 2857178 w 4531948"/>
                    <a:gd name="connsiteY56" fmla="*/ 1161579 h 1730012"/>
                    <a:gd name="connsiteX57" fmla="*/ 2810634 w 4531948"/>
                    <a:gd name="connsiteY57" fmla="*/ 1247215 h 1730012"/>
                    <a:gd name="connsiteX58" fmla="*/ 2790033 w 4531948"/>
                    <a:gd name="connsiteY58" fmla="*/ 1380333 h 1730012"/>
                    <a:gd name="connsiteX59" fmla="*/ 2749022 w 4531948"/>
                    <a:gd name="connsiteY59" fmla="*/ 1449449 h 1730012"/>
                    <a:gd name="connsiteX60" fmla="*/ 2768307 w 4531948"/>
                    <a:gd name="connsiteY60" fmla="*/ 1533996 h 1730012"/>
                    <a:gd name="connsiteX61" fmla="*/ 2801316 w 4531948"/>
                    <a:gd name="connsiteY61" fmla="*/ 1639725 h 1730012"/>
                    <a:gd name="connsiteX62" fmla="*/ 2838450 w 4531948"/>
                    <a:gd name="connsiteY62" fmla="*/ 1628775 h 1730012"/>
                    <a:gd name="connsiteX63" fmla="*/ 2895600 w 4531948"/>
                    <a:gd name="connsiteY63" fmla="*/ 1638300 h 1730012"/>
                    <a:gd name="connsiteX64" fmla="*/ 2971800 w 4531948"/>
                    <a:gd name="connsiteY64" fmla="*/ 1657350 h 1730012"/>
                    <a:gd name="connsiteX65" fmla="*/ 3048000 w 4531948"/>
                    <a:gd name="connsiteY65" fmla="*/ 1676400 h 1730012"/>
                    <a:gd name="connsiteX66" fmla="*/ 3095625 w 4531948"/>
                    <a:gd name="connsiteY66" fmla="*/ 1666875 h 1730012"/>
                    <a:gd name="connsiteX67" fmla="*/ 3152775 w 4531948"/>
                    <a:gd name="connsiteY67" fmla="*/ 1609725 h 1730012"/>
                    <a:gd name="connsiteX68" fmla="*/ 3314700 w 4531948"/>
                    <a:gd name="connsiteY68" fmla="*/ 1581150 h 1730012"/>
                    <a:gd name="connsiteX69" fmla="*/ 3371850 w 4531948"/>
                    <a:gd name="connsiteY69" fmla="*/ 1543050 h 1730012"/>
                    <a:gd name="connsiteX70" fmla="*/ 3400425 w 4531948"/>
                    <a:gd name="connsiteY70" fmla="*/ 1524000 h 1730012"/>
                    <a:gd name="connsiteX71" fmla="*/ 3448050 w 4531948"/>
                    <a:gd name="connsiteY71" fmla="*/ 1514475 h 1730012"/>
                    <a:gd name="connsiteX72" fmla="*/ 3505200 w 4531948"/>
                    <a:gd name="connsiteY72" fmla="*/ 1495425 h 1730012"/>
                    <a:gd name="connsiteX73" fmla="*/ 3638550 w 4531948"/>
                    <a:gd name="connsiteY73" fmla="*/ 1504950 h 1730012"/>
                    <a:gd name="connsiteX74" fmla="*/ 3667125 w 4531948"/>
                    <a:gd name="connsiteY74" fmla="*/ 1524000 h 1730012"/>
                    <a:gd name="connsiteX75" fmla="*/ 3686175 w 4531948"/>
                    <a:gd name="connsiteY75" fmla="*/ 1552575 h 1730012"/>
                    <a:gd name="connsiteX76" fmla="*/ 3714750 w 4531948"/>
                    <a:gd name="connsiteY76" fmla="*/ 1609725 h 1730012"/>
                    <a:gd name="connsiteX77" fmla="*/ 3743325 w 4531948"/>
                    <a:gd name="connsiteY77" fmla="*/ 1619250 h 1730012"/>
                    <a:gd name="connsiteX78" fmla="*/ 3876675 w 4531948"/>
                    <a:gd name="connsiteY78" fmla="*/ 1609725 h 1730012"/>
                    <a:gd name="connsiteX79" fmla="*/ 3933825 w 4531948"/>
                    <a:gd name="connsiteY79" fmla="*/ 1571625 h 1730012"/>
                    <a:gd name="connsiteX80" fmla="*/ 3990975 w 4531948"/>
                    <a:gd name="connsiteY80" fmla="*/ 1552575 h 1730012"/>
                    <a:gd name="connsiteX81" fmla="*/ 4048125 w 4531948"/>
                    <a:gd name="connsiteY81" fmla="*/ 1514475 h 1730012"/>
                    <a:gd name="connsiteX82" fmla="*/ 4105275 w 4531948"/>
                    <a:gd name="connsiteY82" fmla="*/ 1495425 h 1730012"/>
                    <a:gd name="connsiteX83" fmla="*/ 4133850 w 4531948"/>
                    <a:gd name="connsiteY83" fmla="*/ 1485900 h 1730012"/>
                    <a:gd name="connsiteX84" fmla="*/ 4200525 w 4531948"/>
                    <a:gd name="connsiteY84" fmla="*/ 1457325 h 1730012"/>
                    <a:gd name="connsiteX85" fmla="*/ 4257675 w 4531948"/>
                    <a:gd name="connsiteY85" fmla="*/ 1419225 h 1730012"/>
                    <a:gd name="connsiteX86" fmla="*/ 4314825 w 4531948"/>
                    <a:gd name="connsiteY86" fmla="*/ 1390650 h 1730012"/>
                    <a:gd name="connsiteX87" fmla="*/ 4352925 w 4531948"/>
                    <a:gd name="connsiteY87" fmla="*/ 1333500 h 1730012"/>
                    <a:gd name="connsiteX88" fmla="*/ 4381500 w 4531948"/>
                    <a:gd name="connsiteY88" fmla="*/ 1295400 h 1730012"/>
                    <a:gd name="connsiteX89" fmla="*/ 4419600 w 4531948"/>
                    <a:gd name="connsiteY89" fmla="*/ 1228725 h 1730012"/>
                    <a:gd name="connsiteX90" fmla="*/ 4448175 w 4531948"/>
                    <a:gd name="connsiteY90" fmla="*/ 1209675 h 1730012"/>
                    <a:gd name="connsiteX91" fmla="*/ 4476750 w 4531948"/>
                    <a:gd name="connsiteY91" fmla="*/ 1152525 h 1730012"/>
                    <a:gd name="connsiteX92" fmla="*/ 4495800 w 4531948"/>
                    <a:gd name="connsiteY92" fmla="*/ 1123950 h 1730012"/>
                    <a:gd name="connsiteX93" fmla="*/ 4514850 w 4531948"/>
                    <a:gd name="connsiteY93" fmla="*/ 1057275 h 1730012"/>
                    <a:gd name="connsiteX94" fmla="*/ 4524375 w 4531948"/>
                    <a:gd name="connsiteY94" fmla="*/ 1028700 h 1730012"/>
                    <a:gd name="connsiteX95" fmla="*/ 4514850 w 4531948"/>
                    <a:gd name="connsiteY95" fmla="*/ 866775 h 1730012"/>
                    <a:gd name="connsiteX96" fmla="*/ 4457700 w 4531948"/>
                    <a:gd name="connsiteY96" fmla="*/ 828675 h 1730012"/>
                    <a:gd name="connsiteX97" fmla="*/ 4429125 w 4531948"/>
                    <a:gd name="connsiteY97" fmla="*/ 809625 h 1730012"/>
                    <a:gd name="connsiteX98" fmla="*/ 4400550 w 4531948"/>
                    <a:gd name="connsiteY98" fmla="*/ 790575 h 1730012"/>
                    <a:gd name="connsiteX99" fmla="*/ 4381500 w 4531948"/>
                    <a:gd name="connsiteY99" fmla="*/ 762000 h 1730012"/>
                    <a:gd name="connsiteX100" fmla="*/ 4352925 w 4531948"/>
                    <a:gd name="connsiteY100" fmla="*/ 714375 h 1730012"/>
                    <a:gd name="connsiteX101" fmla="*/ 4324350 w 4531948"/>
                    <a:gd name="connsiteY101" fmla="*/ 685800 h 1730012"/>
                    <a:gd name="connsiteX102" fmla="*/ 4276725 w 4531948"/>
                    <a:gd name="connsiteY102" fmla="*/ 619125 h 1730012"/>
                    <a:gd name="connsiteX103" fmla="*/ 4229100 w 4531948"/>
                    <a:gd name="connsiteY103" fmla="*/ 552450 h 1730012"/>
                    <a:gd name="connsiteX104" fmla="*/ 4191000 w 4531948"/>
                    <a:gd name="connsiteY104" fmla="*/ 457200 h 1730012"/>
                    <a:gd name="connsiteX105" fmla="*/ 4171950 w 4531948"/>
                    <a:gd name="connsiteY105" fmla="*/ 428625 h 1730012"/>
                    <a:gd name="connsiteX106" fmla="*/ 4143375 w 4531948"/>
                    <a:gd name="connsiteY106" fmla="*/ 371475 h 1730012"/>
                    <a:gd name="connsiteX107" fmla="*/ 4133850 w 4531948"/>
                    <a:gd name="connsiteY107" fmla="*/ 333375 h 1730012"/>
                    <a:gd name="connsiteX108" fmla="*/ 4124325 w 4531948"/>
                    <a:gd name="connsiteY108" fmla="*/ 285750 h 1730012"/>
                    <a:gd name="connsiteX109" fmla="*/ 4105275 w 4531948"/>
                    <a:gd name="connsiteY109" fmla="*/ 257175 h 1730012"/>
                    <a:gd name="connsiteX110" fmla="*/ 4095750 w 4531948"/>
                    <a:gd name="connsiteY110" fmla="*/ 228600 h 1730012"/>
                    <a:gd name="connsiteX111" fmla="*/ 4086225 w 4531948"/>
                    <a:gd name="connsiteY111" fmla="*/ 180975 h 1730012"/>
                    <a:gd name="connsiteX112" fmla="*/ 4076700 w 4531948"/>
                    <a:gd name="connsiteY112" fmla="*/ 123825 h 1730012"/>
                    <a:gd name="connsiteX113" fmla="*/ 4057650 w 4531948"/>
                    <a:gd name="connsiteY113"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719035 w 4531948"/>
                    <a:gd name="connsiteY54" fmla="*/ 1121274 h 1730012"/>
                    <a:gd name="connsiteX55" fmla="*/ 2796412 w 4531948"/>
                    <a:gd name="connsiteY55" fmla="*/ 1128124 h 1730012"/>
                    <a:gd name="connsiteX56" fmla="*/ 2857178 w 4531948"/>
                    <a:gd name="connsiteY56" fmla="*/ 1161579 h 1730012"/>
                    <a:gd name="connsiteX57" fmla="*/ 2810634 w 4531948"/>
                    <a:gd name="connsiteY57" fmla="*/ 1247215 h 1730012"/>
                    <a:gd name="connsiteX58" fmla="*/ 2790033 w 4531948"/>
                    <a:gd name="connsiteY58" fmla="*/ 1380333 h 1730012"/>
                    <a:gd name="connsiteX59" fmla="*/ 2749022 w 4531948"/>
                    <a:gd name="connsiteY59" fmla="*/ 1449449 h 1730012"/>
                    <a:gd name="connsiteX60" fmla="*/ 2768307 w 4531948"/>
                    <a:gd name="connsiteY60" fmla="*/ 1533996 h 1730012"/>
                    <a:gd name="connsiteX61" fmla="*/ 2801316 w 4531948"/>
                    <a:gd name="connsiteY61" fmla="*/ 1639725 h 1730012"/>
                    <a:gd name="connsiteX62" fmla="*/ 2838450 w 4531948"/>
                    <a:gd name="connsiteY62" fmla="*/ 1628775 h 1730012"/>
                    <a:gd name="connsiteX63" fmla="*/ 2895600 w 4531948"/>
                    <a:gd name="connsiteY63" fmla="*/ 1638300 h 1730012"/>
                    <a:gd name="connsiteX64" fmla="*/ 2971800 w 4531948"/>
                    <a:gd name="connsiteY64" fmla="*/ 1657350 h 1730012"/>
                    <a:gd name="connsiteX65" fmla="*/ 3048000 w 4531948"/>
                    <a:gd name="connsiteY65" fmla="*/ 1676400 h 1730012"/>
                    <a:gd name="connsiteX66" fmla="*/ 3095625 w 4531948"/>
                    <a:gd name="connsiteY66" fmla="*/ 1666875 h 1730012"/>
                    <a:gd name="connsiteX67" fmla="*/ 3152775 w 4531948"/>
                    <a:gd name="connsiteY67" fmla="*/ 1609725 h 1730012"/>
                    <a:gd name="connsiteX68" fmla="*/ 3314700 w 4531948"/>
                    <a:gd name="connsiteY68" fmla="*/ 1581150 h 1730012"/>
                    <a:gd name="connsiteX69" fmla="*/ 3371850 w 4531948"/>
                    <a:gd name="connsiteY69" fmla="*/ 1543050 h 1730012"/>
                    <a:gd name="connsiteX70" fmla="*/ 3400425 w 4531948"/>
                    <a:gd name="connsiteY70" fmla="*/ 1524000 h 1730012"/>
                    <a:gd name="connsiteX71" fmla="*/ 3448050 w 4531948"/>
                    <a:gd name="connsiteY71" fmla="*/ 1514475 h 1730012"/>
                    <a:gd name="connsiteX72" fmla="*/ 3505200 w 4531948"/>
                    <a:gd name="connsiteY72" fmla="*/ 1495425 h 1730012"/>
                    <a:gd name="connsiteX73" fmla="*/ 3638550 w 4531948"/>
                    <a:gd name="connsiteY73" fmla="*/ 1504950 h 1730012"/>
                    <a:gd name="connsiteX74" fmla="*/ 3667125 w 4531948"/>
                    <a:gd name="connsiteY74" fmla="*/ 1524000 h 1730012"/>
                    <a:gd name="connsiteX75" fmla="*/ 3686175 w 4531948"/>
                    <a:gd name="connsiteY75" fmla="*/ 1552575 h 1730012"/>
                    <a:gd name="connsiteX76" fmla="*/ 3714750 w 4531948"/>
                    <a:gd name="connsiteY76" fmla="*/ 1609725 h 1730012"/>
                    <a:gd name="connsiteX77" fmla="*/ 3743325 w 4531948"/>
                    <a:gd name="connsiteY77" fmla="*/ 1619250 h 1730012"/>
                    <a:gd name="connsiteX78" fmla="*/ 3876675 w 4531948"/>
                    <a:gd name="connsiteY78" fmla="*/ 1609725 h 1730012"/>
                    <a:gd name="connsiteX79" fmla="*/ 3933825 w 4531948"/>
                    <a:gd name="connsiteY79" fmla="*/ 1571625 h 1730012"/>
                    <a:gd name="connsiteX80" fmla="*/ 3990975 w 4531948"/>
                    <a:gd name="connsiteY80" fmla="*/ 1552575 h 1730012"/>
                    <a:gd name="connsiteX81" fmla="*/ 4048125 w 4531948"/>
                    <a:gd name="connsiteY81" fmla="*/ 1514475 h 1730012"/>
                    <a:gd name="connsiteX82" fmla="*/ 4105275 w 4531948"/>
                    <a:gd name="connsiteY82" fmla="*/ 1495425 h 1730012"/>
                    <a:gd name="connsiteX83" fmla="*/ 4133850 w 4531948"/>
                    <a:gd name="connsiteY83" fmla="*/ 1485900 h 1730012"/>
                    <a:gd name="connsiteX84" fmla="*/ 4200525 w 4531948"/>
                    <a:gd name="connsiteY84" fmla="*/ 1457325 h 1730012"/>
                    <a:gd name="connsiteX85" fmla="*/ 4257675 w 4531948"/>
                    <a:gd name="connsiteY85" fmla="*/ 1419225 h 1730012"/>
                    <a:gd name="connsiteX86" fmla="*/ 4314825 w 4531948"/>
                    <a:gd name="connsiteY86" fmla="*/ 1390650 h 1730012"/>
                    <a:gd name="connsiteX87" fmla="*/ 4352925 w 4531948"/>
                    <a:gd name="connsiteY87" fmla="*/ 1333500 h 1730012"/>
                    <a:gd name="connsiteX88" fmla="*/ 4381500 w 4531948"/>
                    <a:gd name="connsiteY88" fmla="*/ 1295400 h 1730012"/>
                    <a:gd name="connsiteX89" fmla="*/ 4419600 w 4531948"/>
                    <a:gd name="connsiteY89" fmla="*/ 1228725 h 1730012"/>
                    <a:gd name="connsiteX90" fmla="*/ 4448175 w 4531948"/>
                    <a:gd name="connsiteY90" fmla="*/ 1209675 h 1730012"/>
                    <a:gd name="connsiteX91" fmla="*/ 4476750 w 4531948"/>
                    <a:gd name="connsiteY91" fmla="*/ 1152525 h 1730012"/>
                    <a:gd name="connsiteX92" fmla="*/ 4495800 w 4531948"/>
                    <a:gd name="connsiteY92" fmla="*/ 1123950 h 1730012"/>
                    <a:gd name="connsiteX93" fmla="*/ 4514850 w 4531948"/>
                    <a:gd name="connsiteY93" fmla="*/ 1057275 h 1730012"/>
                    <a:gd name="connsiteX94" fmla="*/ 4524375 w 4531948"/>
                    <a:gd name="connsiteY94" fmla="*/ 1028700 h 1730012"/>
                    <a:gd name="connsiteX95" fmla="*/ 4514850 w 4531948"/>
                    <a:gd name="connsiteY95" fmla="*/ 866775 h 1730012"/>
                    <a:gd name="connsiteX96" fmla="*/ 4457700 w 4531948"/>
                    <a:gd name="connsiteY96" fmla="*/ 828675 h 1730012"/>
                    <a:gd name="connsiteX97" fmla="*/ 4429125 w 4531948"/>
                    <a:gd name="connsiteY97" fmla="*/ 809625 h 1730012"/>
                    <a:gd name="connsiteX98" fmla="*/ 4400550 w 4531948"/>
                    <a:gd name="connsiteY98" fmla="*/ 790575 h 1730012"/>
                    <a:gd name="connsiteX99" fmla="*/ 4381500 w 4531948"/>
                    <a:gd name="connsiteY99" fmla="*/ 762000 h 1730012"/>
                    <a:gd name="connsiteX100" fmla="*/ 4352925 w 4531948"/>
                    <a:gd name="connsiteY100" fmla="*/ 714375 h 1730012"/>
                    <a:gd name="connsiteX101" fmla="*/ 4324350 w 4531948"/>
                    <a:gd name="connsiteY101" fmla="*/ 685800 h 1730012"/>
                    <a:gd name="connsiteX102" fmla="*/ 4276725 w 4531948"/>
                    <a:gd name="connsiteY102" fmla="*/ 619125 h 1730012"/>
                    <a:gd name="connsiteX103" fmla="*/ 4229100 w 4531948"/>
                    <a:gd name="connsiteY103" fmla="*/ 552450 h 1730012"/>
                    <a:gd name="connsiteX104" fmla="*/ 4191000 w 4531948"/>
                    <a:gd name="connsiteY104" fmla="*/ 457200 h 1730012"/>
                    <a:gd name="connsiteX105" fmla="*/ 4171950 w 4531948"/>
                    <a:gd name="connsiteY105" fmla="*/ 428625 h 1730012"/>
                    <a:gd name="connsiteX106" fmla="*/ 4143375 w 4531948"/>
                    <a:gd name="connsiteY106" fmla="*/ 371475 h 1730012"/>
                    <a:gd name="connsiteX107" fmla="*/ 4133850 w 4531948"/>
                    <a:gd name="connsiteY107" fmla="*/ 333375 h 1730012"/>
                    <a:gd name="connsiteX108" fmla="*/ 4124325 w 4531948"/>
                    <a:gd name="connsiteY108" fmla="*/ 285750 h 1730012"/>
                    <a:gd name="connsiteX109" fmla="*/ 4105275 w 4531948"/>
                    <a:gd name="connsiteY109" fmla="*/ 257175 h 1730012"/>
                    <a:gd name="connsiteX110" fmla="*/ 4095750 w 4531948"/>
                    <a:gd name="connsiteY110" fmla="*/ 228600 h 1730012"/>
                    <a:gd name="connsiteX111" fmla="*/ 4086225 w 4531948"/>
                    <a:gd name="connsiteY111" fmla="*/ 180975 h 1730012"/>
                    <a:gd name="connsiteX112" fmla="*/ 4076700 w 4531948"/>
                    <a:gd name="connsiteY112" fmla="*/ 123825 h 1730012"/>
                    <a:gd name="connsiteX113" fmla="*/ 4057650 w 4531948"/>
                    <a:gd name="connsiteY113" fmla="*/ 0 h 1730012"/>
                    <a:gd name="connsiteX0" fmla="*/ 36336 w 4531948"/>
                    <a:gd name="connsiteY0" fmla="*/ 31696 h 1730012"/>
                    <a:gd name="connsiteX1" fmla="*/ 64983 w 4531948"/>
                    <a:gd name="connsiteY1" fmla="*/ 85404 h 1730012"/>
                    <a:gd name="connsiteX2" fmla="*/ 83921 w 4531948"/>
                    <a:gd name="connsiteY2" fmla="*/ 146203 h 1730012"/>
                    <a:gd name="connsiteX3" fmla="*/ 162587 w 4531948"/>
                    <a:gd name="connsiteY3" fmla="*/ 248892 h 1730012"/>
                    <a:gd name="connsiteX4" fmla="*/ 171920 w 4531948"/>
                    <a:gd name="connsiteY4" fmla="*/ 285515 h 1730012"/>
                    <a:gd name="connsiteX5" fmla="*/ 132408 w 4531948"/>
                    <a:gd name="connsiteY5" fmla="*/ 345810 h 1730012"/>
                    <a:gd name="connsiteX6" fmla="*/ 114300 w 4531948"/>
                    <a:gd name="connsiteY6" fmla="*/ 476250 h 1730012"/>
                    <a:gd name="connsiteX7" fmla="*/ 28575 w 4531948"/>
                    <a:gd name="connsiteY7" fmla="*/ 514350 h 1730012"/>
                    <a:gd name="connsiteX8" fmla="*/ 0 w 4531948"/>
                    <a:gd name="connsiteY8" fmla="*/ 552450 h 1730012"/>
                    <a:gd name="connsiteX9" fmla="*/ 19050 w 4531948"/>
                    <a:gd name="connsiteY9" fmla="*/ 685800 h 1730012"/>
                    <a:gd name="connsiteX10" fmla="*/ 45820 w 4531948"/>
                    <a:gd name="connsiteY10" fmla="*/ 732547 h 1730012"/>
                    <a:gd name="connsiteX11" fmla="*/ 129883 w 4531948"/>
                    <a:gd name="connsiteY11" fmla="*/ 766174 h 1730012"/>
                    <a:gd name="connsiteX12" fmla="*/ 203693 w 4531948"/>
                    <a:gd name="connsiteY12" fmla="*/ 816397 h 1730012"/>
                    <a:gd name="connsiteX13" fmla="*/ 284593 w 4531948"/>
                    <a:gd name="connsiteY13" fmla="*/ 829639 h 1730012"/>
                    <a:gd name="connsiteX14" fmla="*/ 382413 w 4531948"/>
                    <a:gd name="connsiteY14" fmla="*/ 827498 h 1730012"/>
                    <a:gd name="connsiteX15" fmla="*/ 423679 w 4531948"/>
                    <a:gd name="connsiteY15" fmla="*/ 885762 h 1730012"/>
                    <a:gd name="connsiteX16" fmla="*/ 474922 w 4531948"/>
                    <a:gd name="connsiteY16" fmla="*/ 949205 h 1730012"/>
                    <a:gd name="connsiteX17" fmla="*/ 585584 w 4531948"/>
                    <a:gd name="connsiteY17" fmla="*/ 1002565 h 1730012"/>
                    <a:gd name="connsiteX18" fmla="*/ 633210 w 4531948"/>
                    <a:gd name="connsiteY18" fmla="*/ 1084117 h 1730012"/>
                    <a:gd name="connsiteX19" fmla="*/ 654229 w 4531948"/>
                    <a:gd name="connsiteY19" fmla="*/ 1198417 h 1730012"/>
                    <a:gd name="connsiteX20" fmla="*/ 775528 w 4531948"/>
                    <a:gd name="connsiteY20" fmla="*/ 1240927 h 1730012"/>
                    <a:gd name="connsiteX21" fmla="*/ 789697 w 4531948"/>
                    <a:gd name="connsiteY21" fmla="*/ 1303023 h 1730012"/>
                    <a:gd name="connsiteX22" fmla="*/ 811659 w 4531948"/>
                    <a:gd name="connsiteY22" fmla="*/ 1345145 h 1730012"/>
                    <a:gd name="connsiteX23" fmla="*/ 835353 w 4531948"/>
                    <a:gd name="connsiteY23" fmla="*/ 1423785 h 1730012"/>
                    <a:gd name="connsiteX24" fmla="*/ 835118 w 4531948"/>
                    <a:gd name="connsiteY24" fmla="*/ 1503601 h 1730012"/>
                    <a:gd name="connsiteX25" fmla="*/ 857250 w 4531948"/>
                    <a:gd name="connsiteY25" fmla="*/ 1606259 h 1730012"/>
                    <a:gd name="connsiteX26" fmla="*/ 911960 w 4531948"/>
                    <a:gd name="connsiteY26" fmla="*/ 1686075 h 1730012"/>
                    <a:gd name="connsiteX27" fmla="*/ 991777 w 4531948"/>
                    <a:gd name="connsiteY27" fmla="*/ 1722912 h 1730012"/>
                    <a:gd name="connsiteX28" fmla="*/ 1074035 w 4531948"/>
                    <a:gd name="connsiteY28" fmla="*/ 1578155 h 1730012"/>
                    <a:gd name="connsiteX29" fmla="*/ 1131185 w 4531948"/>
                    <a:gd name="connsiteY29" fmla="*/ 1447800 h 1730012"/>
                    <a:gd name="connsiteX30" fmla="*/ 1169284 w 4531948"/>
                    <a:gd name="connsiteY30" fmla="*/ 1341848 h 1730012"/>
                    <a:gd name="connsiteX31" fmla="*/ 1255760 w 4531948"/>
                    <a:gd name="connsiteY31" fmla="*/ 1266420 h 1730012"/>
                    <a:gd name="connsiteX32" fmla="*/ 1338210 w 4531948"/>
                    <a:gd name="connsiteY32" fmla="*/ 1238485 h 1730012"/>
                    <a:gd name="connsiteX33" fmla="*/ 1350466 w 4531948"/>
                    <a:gd name="connsiteY33" fmla="*/ 1165409 h 1730012"/>
                    <a:gd name="connsiteX34" fmla="*/ 1333500 w 4531948"/>
                    <a:gd name="connsiteY34" fmla="*/ 1104900 h 1730012"/>
                    <a:gd name="connsiteX35" fmla="*/ 1328150 w 4531948"/>
                    <a:gd name="connsiteY35" fmla="*/ 1055070 h 1730012"/>
                    <a:gd name="connsiteX36" fmla="*/ 1371600 w 4531948"/>
                    <a:gd name="connsiteY36" fmla="*/ 1019175 h 1730012"/>
                    <a:gd name="connsiteX37" fmla="*/ 1409700 w 4531948"/>
                    <a:gd name="connsiteY37" fmla="*/ 962025 h 1730012"/>
                    <a:gd name="connsiteX38" fmla="*/ 1438276 w 4531948"/>
                    <a:gd name="connsiteY38" fmla="*/ 928099 h 1730012"/>
                    <a:gd name="connsiteX39" fmla="*/ 1501012 w 4531948"/>
                    <a:gd name="connsiteY39" fmla="*/ 894643 h 1730012"/>
                    <a:gd name="connsiteX40" fmla="*/ 1563214 w 4531948"/>
                    <a:gd name="connsiteY40" fmla="*/ 866241 h 1730012"/>
                    <a:gd name="connsiteX41" fmla="*/ 1653498 w 4531948"/>
                    <a:gd name="connsiteY41" fmla="*/ 883322 h 1730012"/>
                    <a:gd name="connsiteX42" fmla="*/ 1827067 w 4531948"/>
                    <a:gd name="connsiteY42" fmla="*/ 858749 h 1730012"/>
                    <a:gd name="connsiteX43" fmla="*/ 1946954 w 4531948"/>
                    <a:gd name="connsiteY43" fmla="*/ 904640 h 1730012"/>
                    <a:gd name="connsiteX44" fmla="*/ 2007250 w 4531948"/>
                    <a:gd name="connsiteY44" fmla="*/ 979813 h 1730012"/>
                    <a:gd name="connsiteX45" fmla="*/ 2021183 w 4531948"/>
                    <a:gd name="connsiteY45" fmla="*/ 1093727 h 1730012"/>
                    <a:gd name="connsiteX46" fmla="*/ 1994107 w 4531948"/>
                    <a:gd name="connsiteY46" fmla="*/ 1234546 h 1730012"/>
                    <a:gd name="connsiteX47" fmla="*/ 2074246 w 4531948"/>
                    <a:gd name="connsiteY47" fmla="*/ 1280204 h 1730012"/>
                    <a:gd name="connsiteX48" fmla="*/ 2180433 w 4531948"/>
                    <a:gd name="connsiteY48" fmla="*/ 1284613 h 1730012"/>
                    <a:gd name="connsiteX49" fmla="*/ 2305009 w 4531948"/>
                    <a:gd name="connsiteY49" fmla="*/ 1276181 h 1730012"/>
                    <a:gd name="connsiteX50" fmla="*/ 2370893 w 4531948"/>
                    <a:gd name="connsiteY50" fmla="*/ 1312783 h 1730012"/>
                    <a:gd name="connsiteX51" fmla="*/ 2468425 w 4531948"/>
                    <a:gd name="connsiteY51" fmla="*/ 1290930 h 1730012"/>
                    <a:gd name="connsiteX52" fmla="*/ 2536796 w 4531948"/>
                    <a:gd name="connsiteY52" fmla="*/ 1215732 h 1730012"/>
                    <a:gd name="connsiteX53" fmla="*/ 2603280 w 4531948"/>
                    <a:gd name="connsiteY53" fmla="*/ 1142817 h 1730012"/>
                    <a:gd name="connsiteX54" fmla="*/ 2719035 w 4531948"/>
                    <a:gd name="connsiteY54" fmla="*/ 1121274 h 1730012"/>
                    <a:gd name="connsiteX55" fmla="*/ 2796412 w 4531948"/>
                    <a:gd name="connsiteY55" fmla="*/ 1128124 h 1730012"/>
                    <a:gd name="connsiteX56" fmla="*/ 2857178 w 4531948"/>
                    <a:gd name="connsiteY56" fmla="*/ 1161579 h 1730012"/>
                    <a:gd name="connsiteX57" fmla="*/ 2810634 w 4531948"/>
                    <a:gd name="connsiteY57" fmla="*/ 1247215 h 1730012"/>
                    <a:gd name="connsiteX58" fmla="*/ 2790033 w 4531948"/>
                    <a:gd name="connsiteY58" fmla="*/ 1380333 h 1730012"/>
                    <a:gd name="connsiteX59" fmla="*/ 2749022 w 4531948"/>
                    <a:gd name="connsiteY59" fmla="*/ 1449449 h 1730012"/>
                    <a:gd name="connsiteX60" fmla="*/ 2768307 w 4531948"/>
                    <a:gd name="connsiteY60" fmla="*/ 1533996 h 1730012"/>
                    <a:gd name="connsiteX61" fmla="*/ 2786676 w 4531948"/>
                    <a:gd name="connsiteY61" fmla="*/ 1644606 h 1730012"/>
                    <a:gd name="connsiteX62" fmla="*/ 2838450 w 4531948"/>
                    <a:gd name="connsiteY62" fmla="*/ 1628775 h 1730012"/>
                    <a:gd name="connsiteX63" fmla="*/ 2895600 w 4531948"/>
                    <a:gd name="connsiteY63" fmla="*/ 1638300 h 1730012"/>
                    <a:gd name="connsiteX64" fmla="*/ 2971800 w 4531948"/>
                    <a:gd name="connsiteY64" fmla="*/ 1657350 h 1730012"/>
                    <a:gd name="connsiteX65" fmla="*/ 3048000 w 4531948"/>
                    <a:gd name="connsiteY65" fmla="*/ 1676400 h 1730012"/>
                    <a:gd name="connsiteX66" fmla="*/ 3095625 w 4531948"/>
                    <a:gd name="connsiteY66" fmla="*/ 1666875 h 1730012"/>
                    <a:gd name="connsiteX67" fmla="*/ 3152775 w 4531948"/>
                    <a:gd name="connsiteY67" fmla="*/ 1609725 h 1730012"/>
                    <a:gd name="connsiteX68" fmla="*/ 3314700 w 4531948"/>
                    <a:gd name="connsiteY68" fmla="*/ 1581150 h 1730012"/>
                    <a:gd name="connsiteX69" fmla="*/ 3371850 w 4531948"/>
                    <a:gd name="connsiteY69" fmla="*/ 1543050 h 1730012"/>
                    <a:gd name="connsiteX70" fmla="*/ 3400425 w 4531948"/>
                    <a:gd name="connsiteY70" fmla="*/ 1524000 h 1730012"/>
                    <a:gd name="connsiteX71" fmla="*/ 3448050 w 4531948"/>
                    <a:gd name="connsiteY71" fmla="*/ 1514475 h 1730012"/>
                    <a:gd name="connsiteX72" fmla="*/ 3505200 w 4531948"/>
                    <a:gd name="connsiteY72" fmla="*/ 1495425 h 1730012"/>
                    <a:gd name="connsiteX73" fmla="*/ 3638550 w 4531948"/>
                    <a:gd name="connsiteY73" fmla="*/ 1504950 h 1730012"/>
                    <a:gd name="connsiteX74" fmla="*/ 3667125 w 4531948"/>
                    <a:gd name="connsiteY74" fmla="*/ 1524000 h 1730012"/>
                    <a:gd name="connsiteX75" fmla="*/ 3686175 w 4531948"/>
                    <a:gd name="connsiteY75" fmla="*/ 1552575 h 1730012"/>
                    <a:gd name="connsiteX76" fmla="*/ 3714750 w 4531948"/>
                    <a:gd name="connsiteY76" fmla="*/ 1609725 h 1730012"/>
                    <a:gd name="connsiteX77" fmla="*/ 3743325 w 4531948"/>
                    <a:gd name="connsiteY77" fmla="*/ 1619250 h 1730012"/>
                    <a:gd name="connsiteX78" fmla="*/ 3876675 w 4531948"/>
                    <a:gd name="connsiteY78" fmla="*/ 1609725 h 1730012"/>
                    <a:gd name="connsiteX79" fmla="*/ 3933825 w 4531948"/>
                    <a:gd name="connsiteY79" fmla="*/ 1571625 h 1730012"/>
                    <a:gd name="connsiteX80" fmla="*/ 3990975 w 4531948"/>
                    <a:gd name="connsiteY80" fmla="*/ 1552575 h 1730012"/>
                    <a:gd name="connsiteX81" fmla="*/ 4048125 w 4531948"/>
                    <a:gd name="connsiteY81" fmla="*/ 1514475 h 1730012"/>
                    <a:gd name="connsiteX82" fmla="*/ 4105275 w 4531948"/>
                    <a:gd name="connsiteY82" fmla="*/ 1495425 h 1730012"/>
                    <a:gd name="connsiteX83" fmla="*/ 4133850 w 4531948"/>
                    <a:gd name="connsiteY83" fmla="*/ 1485900 h 1730012"/>
                    <a:gd name="connsiteX84" fmla="*/ 4200525 w 4531948"/>
                    <a:gd name="connsiteY84" fmla="*/ 1457325 h 1730012"/>
                    <a:gd name="connsiteX85" fmla="*/ 4257675 w 4531948"/>
                    <a:gd name="connsiteY85" fmla="*/ 1419225 h 1730012"/>
                    <a:gd name="connsiteX86" fmla="*/ 4314825 w 4531948"/>
                    <a:gd name="connsiteY86" fmla="*/ 1390650 h 1730012"/>
                    <a:gd name="connsiteX87" fmla="*/ 4352925 w 4531948"/>
                    <a:gd name="connsiteY87" fmla="*/ 1333500 h 1730012"/>
                    <a:gd name="connsiteX88" fmla="*/ 4381500 w 4531948"/>
                    <a:gd name="connsiteY88" fmla="*/ 1295400 h 1730012"/>
                    <a:gd name="connsiteX89" fmla="*/ 4419600 w 4531948"/>
                    <a:gd name="connsiteY89" fmla="*/ 1228725 h 1730012"/>
                    <a:gd name="connsiteX90" fmla="*/ 4448175 w 4531948"/>
                    <a:gd name="connsiteY90" fmla="*/ 1209675 h 1730012"/>
                    <a:gd name="connsiteX91" fmla="*/ 4476750 w 4531948"/>
                    <a:gd name="connsiteY91" fmla="*/ 1152525 h 1730012"/>
                    <a:gd name="connsiteX92" fmla="*/ 4495800 w 4531948"/>
                    <a:gd name="connsiteY92" fmla="*/ 1123950 h 1730012"/>
                    <a:gd name="connsiteX93" fmla="*/ 4514850 w 4531948"/>
                    <a:gd name="connsiteY93" fmla="*/ 1057275 h 1730012"/>
                    <a:gd name="connsiteX94" fmla="*/ 4524375 w 4531948"/>
                    <a:gd name="connsiteY94" fmla="*/ 1028700 h 1730012"/>
                    <a:gd name="connsiteX95" fmla="*/ 4514850 w 4531948"/>
                    <a:gd name="connsiteY95" fmla="*/ 866775 h 1730012"/>
                    <a:gd name="connsiteX96" fmla="*/ 4457700 w 4531948"/>
                    <a:gd name="connsiteY96" fmla="*/ 828675 h 1730012"/>
                    <a:gd name="connsiteX97" fmla="*/ 4429125 w 4531948"/>
                    <a:gd name="connsiteY97" fmla="*/ 809625 h 1730012"/>
                    <a:gd name="connsiteX98" fmla="*/ 4400550 w 4531948"/>
                    <a:gd name="connsiteY98" fmla="*/ 790575 h 1730012"/>
                    <a:gd name="connsiteX99" fmla="*/ 4381500 w 4531948"/>
                    <a:gd name="connsiteY99" fmla="*/ 762000 h 1730012"/>
                    <a:gd name="connsiteX100" fmla="*/ 4352925 w 4531948"/>
                    <a:gd name="connsiteY100" fmla="*/ 714375 h 1730012"/>
                    <a:gd name="connsiteX101" fmla="*/ 4324350 w 4531948"/>
                    <a:gd name="connsiteY101" fmla="*/ 685800 h 1730012"/>
                    <a:gd name="connsiteX102" fmla="*/ 4276725 w 4531948"/>
                    <a:gd name="connsiteY102" fmla="*/ 619125 h 1730012"/>
                    <a:gd name="connsiteX103" fmla="*/ 4229100 w 4531948"/>
                    <a:gd name="connsiteY103" fmla="*/ 552450 h 1730012"/>
                    <a:gd name="connsiteX104" fmla="*/ 4191000 w 4531948"/>
                    <a:gd name="connsiteY104" fmla="*/ 457200 h 1730012"/>
                    <a:gd name="connsiteX105" fmla="*/ 4171950 w 4531948"/>
                    <a:gd name="connsiteY105" fmla="*/ 428625 h 1730012"/>
                    <a:gd name="connsiteX106" fmla="*/ 4143375 w 4531948"/>
                    <a:gd name="connsiteY106" fmla="*/ 371475 h 1730012"/>
                    <a:gd name="connsiteX107" fmla="*/ 4133850 w 4531948"/>
                    <a:gd name="connsiteY107" fmla="*/ 333375 h 1730012"/>
                    <a:gd name="connsiteX108" fmla="*/ 4124325 w 4531948"/>
                    <a:gd name="connsiteY108" fmla="*/ 285750 h 1730012"/>
                    <a:gd name="connsiteX109" fmla="*/ 4105275 w 4531948"/>
                    <a:gd name="connsiteY109" fmla="*/ 257175 h 1730012"/>
                    <a:gd name="connsiteX110" fmla="*/ 4095750 w 4531948"/>
                    <a:gd name="connsiteY110" fmla="*/ 228600 h 1730012"/>
                    <a:gd name="connsiteX111" fmla="*/ 4086225 w 4531948"/>
                    <a:gd name="connsiteY111" fmla="*/ 180975 h 1730012"/>
                    <a:gd name="connsiteX112" fmla="*/ 4076700 w 4531948"/>
                    <a:gd name="connsiteY112" fmla="*/ 123825 h 1730012"/>
                    <a:gd name="connsiteX113" fmla="*/ 4057650 w 4531948"/>
                    <a:gd name="connsiteY113" fmla="*/ 0 h 1730012"/>
                    <a:gd name="connsiteX0" fmla="*/ 36336 w 4531948"/>
                    <a:gd name="connsiteY0" fmla="*/ 31696 h 1733552"/>
                    <a:gd name="connsiteX1" fmla="*/ 64983 w 4531948"/>
                    <a:gd name="connsiteY1" fmla="*/ 85404 h 1733552"/>
                    <a:gd name="connsiteX2" fmla="*/ 83921 w 4531948"/>
                    <a:gd name="connsiteY2" fmla="*/ 146203 h 1733552"/>
                    <a:gd name="connsiteX3" fmla="*/ 162587 w 4531948"/>
                    <a:gd name="connsiteY3" fmla="*/ 248892 h 1733552"/>
                    <a:gd name="connsiteX4" fmla="*/ 171920 w 4531948"/>
                    <a:gd name="connsiteY4" fmla="*/ 285515 h 1733552"/>
                    <a:gd name="connsiteX5" fmla="*/ 132408 w 4531948"/>
                    <a:gd name="connsiteY5" fmla="*/ 345810 h 1733552"/>
                    <a:gd name="connsiteX6" fmla="*/ 114300 w 4531948"/>
                    <a:gd name="connsiteY6" fmla="*/ 476250 h 1733552"/>
                    <a:gd name="connsiteX7" fmla="*/ 28575 w 4531948"/>
                    <a:gd name="connsiteY7" fmla="*/ 514350 h 1733552"/>
                    <a:gd name="connsiteX8" fmla="*/ 0 w 4531948"/>
                    <a:gd name="connsiteY8" fmla="*/ 552450 h 1733552"/>
                    <a:gd name="connsiteX9" fmla="*/ 19050 w 4531948"/>
                    <a:gd name="connsiteY9" fmla="*/ 685800 h 1733552"/>
                    <a:gd name="connsiteX10" fmla="*/ 45820 w 4531948"/>
                    <a:gd name="connsiteY10" fmla="*/ 732547 h 1733552"/>
                    <a:gd name="connsiteX11" fmla="*/ 129883 w 4531948"/>
                    <a:gd name="connsiteY11" fmla="*/ 766174 h 1733552"/>
                    <a:gd name="connsiteX12" fmla="*/ 203693 w 4531948"/>
                    <a:gd name="connsiteY12" fmla="*/ 816397 h 1733552"/>
                    <a:gd name="connsiteX13" fmla="*/ 284593 w 4531948"/>
                    <a:gd name="connsiteY13" fmla="*/ 829639 h 1733552"/>
                    <a:gd name="connsiteX14" fmla="*/ 382413 w 4531948"/>
                    <a:gd name="connsiteY14" fmla="*/ 827498 h 1733552"/>
                    <a:gd name="connsiteX15" fmla="*/ 423679 w 4531948"/>
                    <a:gd name="connsiteY15" fmla="*/ 885762 h 1733552"/>
                    <a:gd name="connsiteX16" fmla="*/ 474922 w 4531948"/>
                    <a:gd name="connsiteY16" fmla="*/ 949205 h 1733552"/>
                    <a:gd name="connsiteX17" fmla="*/ 585584 w 4531948"/>
                    <a:gd name="connsiteY17" fmla="*/ 1002565 h 1733552"/>
                    <a:gd name="connsiteX18" fmla="*/ 633210 w 4531948"/>
                    <a:gd name="connsiteY18" fmla="*/ 1084117 h 1733552"/>
                    <a:gd name="connsiteX19" fmla="*/ 654229 w 4531948"/>
                    <a:gd name="connsiteY19" fmla="*/ 1198417 h 1733552"/>
                    <a:gd name="connsiteX20" fmla="*/ 775528 w 4531948"/>
                    <a:gd name="connsiteY20" fmla="*/ 1240927 h 1733552"/>
                    <a:gd name="connsiteX21" fmla="*/ 789697 w 4531948"/>
                    <a:gd name="connsiteY21" fmla="*/ 1303023 h 1733552"/>
                    <a:gd name="connsiteX22" fmla="*/ 811659 w 4531948"/>
                    <a:gd name="connsiteY22" fmla="*/ 1345145 h 1733552"/>
                    <a:gd name="connsiteX23" fmla="*/ 835353 w 4531948"/>
                    <a:gd name="connsiteY23" fmla="*/ 1423785 h 1733552"/>
                    <a:gd name="connsiteX24" fmla="*/ 835118 w 4531948"/>
                    <a:gd name="connsiteY24" fmla="*/ 1503601 h 1733552"/>
                    <a:gd name="connsiteX25" fmla="*/ 857250 w 4531948"/>
                    <a:gd name="connsiteY25" fmla="*/ 1606259 h 1733552"/>
                    <a:gd name="connsiteX26" fmla="*/ 911960 w 4531948"/>
                    <a:gd name="connsiteY26" fmla="*/ 1686075 h 1733552"/>
                    <a:gd name="connsiteX27" fmla="*/ 991777 w 4531948"/>
                    <a:gd name="connsiteY27" fmla="*/ 1722912 h 1733552"/>
                    <a:gd name="connsiteX28" fmla="*/ 1074035 w 4531948"/>
                    <a:gd name="connsiteY28" fmla="*/ 1578155 h 1733552"/>
                    <a:gd name="connsiteX29" fmla="*/ 1131185 w 4531948"/>
                    <a:gd name="connsiteY29" fmla="*/ 1447800 h 1733552"/>
                    <a:gd name="connsiteX30" fmla="*/ 1169284 w 4531948"/>
                    <a:gd name="connsiteY30" fmla="*/ 1341848 h 1733552"/>
                    <a:gd name="connsiteX31" fmla="*/ 1255760 w 4531948"/>
                    <a:gd name="connsiteY31" fmla="*/ 1266420 h 1733552"/>
                    <a:gd name="connsiteX32" fmla="*/ 1338210 w 4531948"/>
                    <a:gd name="connsiteY32" fmla="*/ 1238485 h 1733552"/>
                    <a:gd name="connsiteX33" fmla="*/ 1350466 w 4531948"/>
                    <a:gd name="connsiteY33" fmla="*/ 1165409 h 1733552"/>
                    <a:gd name="connsiteX34" fmla="*/ 1333500 w 4531948"/>
                    <a:gd name="connsiteY34" fmla="*/ 1104900 h 1733552"/>
                    <a:gd name="connsiteX35" fmla="*/ 1328150 w 4531948"/>
                    <a:gd name="connsiteY35" fmla="*/ 1055070 h 1733552"/>
                    <a:gd name="connsiteX36" fmla="*/ 1371600 w 4531948"/>
                    <a:gd name="connsiteY36" fmla="*/ 1019175 h 1733552"/>
                    <a:gd name="connsiteX37" fmla="*/ 1409700 w 4531948"/>
                    <a:gd name="connsiteY37" fmla="*/ 962025 h 1733552"/>
                    <a:gd name="connsiteX38" fmla="*/ 1438276 w 4531948"/>
                    <a:gd name="connsiteY38" fmla="*/ 928099 h 1733552"/>
                    <a:gd name="connsiteX39" fmla="*/ 1501012 w 4531948"/>
                    <a:gd name="connsiteY39" fmla="*/ 894643 h 1733552"/>
                    <a:gd name="connsiteX40" fmla="*/ 1563214 w 4531948"/>
                    <a:gd name="connsiteY40" fmla="*/ 866241 h 1733552"/>
                    <a:gd name="connsiteX41" fmla="*/ 1653498 w 4531948"/>
                    <a:gd name="connsiteY41" fmla="*/ 883322 h 1733552"/>
                    <a:gd name="connsiteX42" fmla="*/ 1827067 w 4531948"/>
                    <a:gd name="connsiteY42" fmla="*/ 858749 h 1733552"/>
                    <a:gd name="connsiteX43" fmla="*/ 1946954 w 4531948"/>
                    <a:gd name="connsiteY43" fmla="*/ 904640 h 1733552"/>
                    <a:gd name="connsiteX44" fmla="*/ 2007250 w 4531948"/>
                    <a:gd name="connsiteY44" fmla="*/ 979813 h 1733552"/>
                    <a:gd name="connsiteX45" fmla="*/ 2021183 w 4531948"/>
                    <a:gd name="connsiteY45" fmla="*/ 1093727 h 1733552"/>
                    <a:gd name="connsiteX46" fmla="*/ 1994107 w 4531948"/>
                    <a:gd name="connsiteY46" fmla="*/ 1234546 h 1733552"/>
                    <a:gd name="connsiteX47" fmla="*/ 2074246 w 4531948"/>
                    <a:gd name="connsiteY47" fmla="*/ 1280204 h 1733552"/>
                    <a:gd name="connsiteX48" fmla="*/ 2180433 w 4531948"/>
                    <a:gd name="connsiteY48" fmla="*/ 1284613 h 1733552"/>
                    <a:gd name="connsiteX49" fmla="*/ 2305009 w 4531948"/>
                    <a:gd name="connsiteY49" fmla="*/ 1276181 h 1733552"/>
                    <a:gd name="connsiteX50" fmla="*/ 2370893 w 4531948"/>
                    <a:gd name="connsiteY50" fmla="*/ 1312783 h 1733552"/>
                    <a:gd name="connsiteX51" fmla="*/ 2468425 w 4531948"/>
                    <a:gd name="connsiteY51" fmla="*/ 1290930 h 1733552"/>
                    <a:gd name="connsiteX52" fmla="*/ 2536796 w 4531948"/>
                    <a:gd name="connsiteY52" fmla="*/ 1215732 h 1733552"/>
                    <a:gd name="connsiteX53" fmla="*/ 2603280 w 4531948"/>
                    <a:gd name="connsiteY53" fmla="*/ 1142817 h 1733552"/>
                    <a:gd name="connsiteX54" fmla="*/ 2719035 w 4531948"/>
                    <a:gd name="connsiteY54" fmla="*/ 1121274 h 1733552"/>
                    <a:gd name="connsiteX55" fmla="*/ 2796412 w 4531948"/>
                    <a:gd name="connsiteY55" fmla="*/ 1128124 h 1733552"/>
                    <a:gd name="connsiteX56" fmla="*/ 2857178 w 4531948"/>
                    <a:gd name="connsiteY56" fmla="*/ 1161579 h 1733552"/>
                    <a:gd name="connsiteX57" fmla="*/ 2810634 w 4531948"/>
                    <a:gd name="connsiteY57" fmla="*/ 1247215 h 1733552"/>
                    <a:gd name="connsiteX58" fmla="*/ 2790033 w 4531948"/>
                    <a:gd name="connsiteY58" fmla="*/ 1380333 h 1733552"/>
                    <a:gd name="connsiteX59" fmla="*/ 2749022 w 4531948"/>
                    <a:gd name="connsiteY59" fmla="*/ 1449449 h 1733552"/>
                    <a:gd name="connsiteX60" fmla="*/ 2768307 w 4531948"/>
                    <a:gd name="connsiteY60" fmla="*/ 1533996 h 1733552"/>
                    <a:gd name="connsiteX61" fmla="*/ 2786676 w 4531948"/>
                    <a:gd name="connsiteY61" fmla="*/ 1644606 h 1733552"/>
                    <a:gd name="connsiteX62" fmla="*/ 2843331 w 4531948"/>
                    <a:gd name="connsiteY62" fmla="*/ 1726379 h 1733552"/>
                    <a:gd name="connsiteX63" fmla="*/ 2895600 w 4531948"/>
                    <a:gd name="connsiteY63" fmla="*/ 1638300 h 1733552"/>
                    <a:gd name="connsiteX64" fmla="*/ 2971800 w 4531948"/>
                    <a:gd name="connsiteY64" fmla="*/ 1657350 h 1733552"/>
                    <a:gd name="connsiteX65" fmla="*/ 3048000 w 4531948"/>
                    <a:gd name="connsiteY65" fmla="*/ 1676400 h 1733552"/>
                    <a:gd name="connsiteX66" fmla="*/ 3095625 w 4531948"/>
                    <a:gd name="connsiteY66" fmla="*/ 1666875 h 1733552"/>
                    <a:gd name="connsiteX67" fmla="*/ 3152775 w 4531948"/>
                    <a:gd name="connsiteY67" fmla="*/ 1609725 h 1733552"/>
                    <a:gd name="connsiteX68" fmla="*/ 3314700 w 4531948"/>
                    <a:gd name="connsiteY68" fmla="*/ 1581150 h 1733552"/>
                    <a:gd name="connsiteX69" fmla="*/ 3371850 w 4531948"/>
                    <a:gd name="connsiteY69" fmla="*/ 1543050 h 1733552"/>
                    <a:gd name="connsiteX70" fmla="*/ 3400425 w 4531948"/>
                    <a:gd name="connsiteY70" fmla="*/ 1524000 h 1733552"/>
                    <a:gd name="connsiteX71" fmla="*/ 3448050 w 4531948"/>
                    <a:gd name="connsiteY71" fmla="*/ 1514475 h 1733552"/>
                    <a:gd name="connsiteX72" fmla="*/ 3505200 w 4531948"/>
                    <a:gd name="connsiteY72" fmla="*/ 1495425 h 1733552"/>
                    <a:gd name="connsiteX73" fmla="*/ 3638550 w 4531948"/>
                    <a:gd name="connsiteY73" fmla="*/ 1504950 h 1733552"/>
                    <a:gd name="connsiteX74" fmla="*/ 3667125 w 4531948"/>
                    <a:gd name="connsiteY74" fmla="*/ 1524000 h 1733552"/>
                    <a:gd name="connsiteX75" fmla="*/ 3686175 w 4531948"/>
                    <a:gd name="connsiteY75" fmla="*/ 1552575 h 1733552"/>
                    <a:gd name="connsiteX76" fmla="*/ 3714750 w 4531948"/>
                    <a:gd name="connsiteY76" fmla="*/ 1609725 h 1733552"/>
                    <a:gd name="connsiteX77" fmla="*/ 3743325 w 4531948"/>
                    <a:gd name="connsiteY77" fmla="*/ 1619250 h 1733552"/>
                    <a:gd name="connsiteX78" fmla="*/ 3876675 w 4531948"/>
                    <a:gd name="connsiteY78" fmla="*/ 1609725 h 1733552"/>
                    <a:gd name="connsiteX79" fmla="*/ 3933825 w 4531948"/>
                    <a:gd name="connsiteY79" fmla="*/ 1571625 h 1733552"/>
                    <a:gd name="connsiteX80" fmla="*/ 3990975 w 4531948"/>
                    <a:gd name="connsiteY80" fmla="*/ 1552575 h 1733552"/>
                    <a:gd name="connsiteX81" fmla="*/ 4048125 w 4531948"/>
                    <a:gd name="connsiteY81" fmla="*/ 1514475 h 1733552"/>
                    <a:gd name="connsiteX82" fmla="*/ 4105275 w 4531948"/>
                    <a:gd name="connsiteY82" fmla="*/ 1495425 h 1733552"/>
                    <a:gd name="connsiteX83" fmla="*/ 4133850 w 4531948"/>
                    <a:gd name="connsiteY83" fmla="*/ 1485900 h 1733552"/>
                    <a:gd name="connsiteX84" fmla="*/ 4200525 w 4531948"/>
                    <a:gd name="connsiteY84" fmla="*/ 1457325 h 1733552"/>
                    <a:gd name="connsiteX85" fmla="*/ 4257675 w 4531948"/>
                    <a:gd name="connsiteY85" fmla="*/ 1419225 h 1733552"/>
                    <a:gd name="connsiteX86" fmla="*/ 4314825 w 4531948"/>
                    <a:gd name="connsiteY86" fmla="*/ 1390650 h 1733552"/>
                    <a:gd name="connsiteX87" fmla="*/ 4352925 w 4531948"/>
                    <a:gd name="connsiteY87" fmla="*/ 1333500 h 1733552"/>
                    <a:gd name="connsiteX88" fmla="*/ 4381500 w 4531948"/>
                    <a:gd name="connsiteY88" fmla="*/ 1295400 h 1733552"/>
                    <a:gd name="connsiteX89" fmla="*/ 4419600 w 4531948"/>
                    <a:gd name="connsiteY89" fmla="*/ 1228725 h 1733552"/>
                    <a:gd name="connsiteX90" fmla="*/ 4448175 w 4531948"/>
                    <a:gd name="connsiteY90" fmla="*/ 1209675 h 1733552"/>
                    <a:gd name="connsiteX91" fmla="*/ 4476750 w 4531948"/>
                    <a:gd name="connsiteY91" fmla="*/ 1152525 h 1733552"/>
                    <a:gd name="connsiteX92" fmla="*/ 4495800 w 4531948"/>
                    <a:gd name="connsiteY92" fmla="*/ 1123950 h 1733552"/>
                    <a:gd name="connsiteX93" fmla="*/ 4514850 w 4531948"/>
                    <a:gd name="connsiteY93" fmla="*/ 1057275 h 1733552"/>
                    <a:gd name="connsiteX94" fmla="*/ 4524375 w 4531948"/>
                    <a:gd name="connsiteY94" fmla="*/ 1028700 h 1733552"/>
                    <a:gd name="connsiteX95" fmla="*/ 4514850 w 4531948"/>
                    <a:gd name="connsiteY95" fmla="*/ 866775 h 1733552"/>
                    <a:gd name="connsiteX96" fmla="*/ 4457700 w 4531948"/>
                    <a:gd name="connsiteY96" fmla="*/ 828675 h 1733552"/>
                    <a:gd name="connsiteX97" fmla="*/ 4429125 w 4531948"/>
                    <a:gd name="connsiteY97" fmla="*/ 809625 h 1733552"/>
                    <a:gd name="connsiteX98" fmla="*/ 4400550 w 4531948"/>
                    <a:gd name="connsiteY98" fmla="*/ 790575 h 1733552"/>
                    <a:gd name="connsiteX99" fmla="*/ 4381500 w 4531948"/>
                    <a:gd name="connsiteY99" fmla="*/ 762000 h 1733552"/>
                    <a:gd name="connsiteX100" fmla="*/ 4352925 w 4531948"/>
                    <a:gd name="connsiteY100" fmla="*/ 714375 h 1733552"/>
                    <a:gd name="connsiteX101" fmla="*/ 4324350 w 4531948"/>
                    <a:gd name="connsiteY101" fmla="*/ 685800 h 1733552"/>
                    <a:gd name="connsiteX102" fmla="*/ 4276725 w 4531948"/>
                    <a:gd name="connsiteY102" fmla="*/ 619125 h 1733552"/>
                    <a:gd name="connsiteX103" fmla="*/ 4229100 w 4531948"/>
                    <a:gd name="connsiteY103" fmla="*/ 552450 h 1733552"/>
                    <a:gd name="connsiteX104" fmla="*/ 4191000 w 4531948"/>
                    <a:gd name="connsiteY104" fmla="*/ 457200 h 1733552"/>
                    <a:gd name="connsiteX105" fmla="*/ 4171950 w 4531948"/>
                    <a:gd name="connsiteY105" fmla="*/ 428625 h 1733552"/>
                    <a:gd name="connsiteX106" fmla="*/ 4143375 w 4531948"/>
                    <a:gd name="connsiteY106" fmla="*/ 371475 h 1733552"/>
                    <a:gd name="connsiteX107" fmla="*/ 4133850 w 4531948"/>
                    <a:gd name="connsiteY107" fmla="*/ 333375 h 1733552"/>
                    <a:gd name="connsiteX108" fmla="*/ 4124325 w 4531948"/>
                    <a:gd name="connsiteY108" fmla="*/ 285750 h 1733552"/>
                    <a:gd name="connsiteX109" fmla="*/ 4105275 w 4531948"/>
                    <a:gd name="connsiteY109" fmla="*/ 257175 h 1733552"/>
                    <a:gd name="connsiteX110" fmla="*/ 4095750 w 4531948"/>
                    <a:gd name="connsiteY110" fmla="*/ 228600 h 1733552"/>
                    <a:gd name="connsiteX111" fmla="*/ 4086225 w 4531948"/>
                    <a:gd name="connsiteY111" fmla="*/ 180975 h 1733552"/>
                    <a:gd name="connsiteX112" fmla="*/ 4076700 w 4531948"/>
                    <a:gd name="connsiteY112" fmla="*/ 123825 h 1733552"/>
                    <a:gd name="connsiteX113" fmla="*/ 4057650 w 4531948"/>
                    <a:gd name="connsiteY113" fmla="*/ 0 h 1733552"/>
                    <a:gd name="connsiteX0" fmla="*/ 36336 w 4531948"/>
                    <a:gd name="connsiteY0" fmla="*/ 31696 h 1766630"/>
                    <a:gd name="connsiteX1" fmla="*/ 64983 w 4531948"/>
                    <a:gd name="connsiteY1" fmla="*/ 85404 h 1766630"/>
                    <a:gd name="connsiteX2" fmla="*/ 83921 w 4531948"/>
                    <a:gd name="connsiteY2" fmla="*/ 146203 h 1766630"/>
                    <a:gd name="connsiteX3" fmla="*/ 162587 w 4531948"/>
                    <a:gd name="connsiteY3" fmla="*/ 248892 h 1766630"/>
                    <a:gd name="connsiteX4" fmla="*/ 171920 w 4531948"/>
                    <a:gd name="connsiteY4" fmla="*/ 285515 h 1766630"/>
                    <a:gd name="connsiteX5" fmla="*/ 132408 w 4531948"/>
                    <a:gd name="connsiteY5" fmla="*/ 345810 h 1766630"/>
                    <a:gd name="connsiteX6" fmla="*/ 114300 w 4531948"/>
                    <a:gd name="connsiteY6" fmla="*/ 476250 h 1766630"/>
                    <a:gd name="connsiteX7" fmla="*/ 28575 w 4531948"/>
                    <a:gd name="connsiteY7" fmla="*/ 514350 h 1766630"/>
                    <a:gd name="connsiteX8" fmla="*/ 0 w 4531948"/>
                    <a:gd name="connsiteY8" fmla="*/ 552450 h 1766630"/>
                    <a:gd name="connsiteX9" fmla="*/ 19050 w 4531948"/>
                    <a:gd name="connsiteY9" fmla="*/ 685800 h 1766630"/>
                    <a:gd name="connsiteX10" fmla="*/ 45820 w 4531948"/>
                    <a:gd name="connsiteY10" fmla="*/ 732547 h 1766630"/>
                    <a:gd name="connsiteX11" fmla="*/ 129883 w 4531948"/>
                    <a:gd name="connsiteY11" fmla="*/ 766174 h 1766630"/>
                    <a:gd name="connsiteX12" fmla="*/ 203693 w 4531948"/>
                    <a:gd name="connsiteY12" fmla="*/ 816397 h 1766630"/>
                    <a:gd name="connsiteX13" fmla="*/ 284593 w 4531948"/>
                    <a:gd name="connsiteY13" fmla="*/ 829639 h 1766630"/>
                    <a:gd name="connsiteX14" fmla="*/ 382413 w 4531948"/>
                    <a:gd name="connsiteY14" fmla="*/ 827498 h 1766630"/>
                    <a:gd name="connsiteX15" fmla="*/ 423679 w 4531948"/>
                    <a:gd name="connsiteY15" fmla="*/ 885762 h 1766630"/>
                    <a:gd name="connsiteX16" fmla="*/ 474922 w 4531948"/>
                    <a:gd name="connsiteY16" fmla="*/ 949205 h 1766630"/>
                    <a:gd name="connsiteX17" fmla="*/ 585584 w 4531948"/>
                    <a:gd name="connsiteY17" fmla="*/ 1002565 h 1766630"/>
                    <a:gd name="connsiteX18" fmla="*/ 633210 w 4531948"/>
                    <a:gd name="connsiteY18" fmla="*/ 1084117 h 1766630"/>
                    <a:gd name="connsiteX19" fmla="*/ 654229 w 4531948"/>
                    <a:gd name="connsiteY19" fmla="*/ 1198417 h 1766630"/>
                    <a:gd name="connsiteX20" fmla="*/ 775528 w 4531948"/>
                    <a:gd name="connsiteY20" fmla="*/ 1240927 h 1766630"/>
                    <a:gd name="connsiteX21" fmla="*/ 789697 w 4531948"/>
                    <a:gd name="connsiteY21" fmla="*/ 1303023 h 1766630"/>
                    <a:gd name="connsiteX22" fmla="*/ 811659 w 4531948"/>
                    <a:gd name="connsiteY22" fmla="*/ 1345145 h 1766630"/>
                    <a:gd name="connsiteX23" fmla="*/ 835353 w 4531948"/>
                    <a:gd name="connsiteY23" fmla="*/ 1423785 h 1766630"/>
                    <a:gd name="connsiteX24" fmla="*/ 835118 w 4531948"/>
                    <a:gd name="connsiteY24" fmla="*/ 1503601 h 1766630"/>
                    <a:gd name="connsiteX25" fmla="*/ 857250 w 4531948"/>
                    <a:gd name="connsiteY25" fmla="*/ 1606259 h 1766630"/>
                    <a:gd name="connsiteX26" fmla="*/ 911960 w 4531948"/>
                    <a:gd name="connsiteY26" fmla="*/ 1686075 h 1766630"/>
                    <a:gd name="connsiteX27" fmla="*/ 991777 w 4531948"/>
                    <a:gd name="connsiteY27" fmla="*/ 1722912 h 1766630"/>
                    <a:gd name="connsiteX28" fmla="*/ 1074035 w 4531948"/>
                    <a:gd name="connsiteY28" fmla="*/ 1578155 h 1766630"/>
                    <a:gd name="connsiteX29" fmla="*/ 1131185 w 4531948"/>
                    <a:gd name="connsiteY29" fmla="*/ 1447800 h 1766630"/>
                    <a:gd name="connsiteX30" fmla="*/ 1169284 w 4531948"/>
                    <a:gd name="connsiteY30" fmla="*/ 1341848 h 1766630"/>
                    <a:gd name="connsiteX31" fmla="*/ 1255760 w 4531948"/>
                    <a:gd name="connsiteY31" fmla="*/ 1266420 h 1766630"/>
                    <a:gd name="connsiteX32" fmla="*/ 1338210 w 4531948"/>
                    <a:gd name="connsiteY32" fmla="*/ 1238485 h 1766630"/>
                    <a:gd name="connsiteX33" fmla="*/ 1350466 w 4531948"/>
                    <a:gd name="connsiteY33" fmla="*/ 1165409 h 1766630"/>
                    <a:gd name="connsiteX34" fmla="*/ 1333500 w 4531948"/>
                    <a:gd name="connsiteY34" fmla="*/ 1104900 h 1766630"/>
                    <a:gd name="connsiteX35" fmla="*/ 1328150 w 4531948"/>
                    <a:gd name="connsiteY35" fmla="*/ 1055070 h 1766630"/>
                    <a:gd name="connsiteX36" fmla="*/ 1371600 w 4531948"/>
                    <a:gd name="connsiteY36" fmla="*/ 1019175 h 1766630"/>
                    <a:gd name="connsiteX37" fmla="*/ 1409700 w 4531948"/>
                    <a:gd name="connsiteY37" fmla="*/ 962025 h 1766630"/>
                    <a:gd name="connsiteX38" fmla="*/ 1438276 w 4531948"/>
                    <a:gd name="connsiteY38" fmla="*/ 928099 h 1766630"/>
                    <a:gd name="connsiteX39" fmla="*/ 1501012 w 4531948"/>
                    <a:gd name="connsiteY39" fmla="*/ 894643 h 1766630"/>
                    <a:gd name="connsiteX40" fmla="*/ 1563214 w 4531948"/>
                    <a:gd name="connsiteY40" fmla="*/ 866241 h 1766630"/>
                    <a:gd name="connsiteX41" fmla="*/ 1653498 w 4531948"/>
                    <a:gd name="connsiteY41" fmla="*/ 883322 h 1766630"/>
                    <a:gd name="connsiteX42" fmla="*/ 1827067 w 4531948"/>
                    <a:gd name="connsiteY42" fmla="*/ 858749 h 1766630"/>
                    <a:gd name="connsiteX43" fmla="*/ 1946954 w 4531948"/>
                    <a:gd name="connsiteY43" fmla="*/ 904640 h 1766630"/>
                    <a:gd name="connsiteX44" fmla="*/ 2007250 w 4531948"/>
                    <a:gd name="connsiteY44" fmla="*/ 979813 h 1766630"/>
                    <a:gd name="connsiteX45" fmla="*/ 2021183 w 4531948"/>
                    <a:gd name="connsiteY45" fmla="*/ 1093727 h 1766630"/>
                    <a:gd name="connsiteX46" fmla="*/ 1994107 w 4531948"/>
                    <a:gd name="connsiteY46" fmla="*/ 1234546 h 1766630"/>
                    <a:gd name="connsiteX47" fmla="*/ 2074246 w 4531948"/>
                    <a:gd name="connsiteY47" fmla="*/ 1280204 h 1766630"/>
                    <a:gd name="connsiteX48" fmla="*/ 2180433 w 4531948"/>
                    <a:gd name="connsiteY48" fmla="*/ 1284613 h 1766630"/>
                    <a:gd name="connsiteX49" fmla="*/ 2305009 w 4531948"/>
                    <a:gd name="connsiteY49" fmla="*/ 1276181 h 1766630"/>
                    <a:gd name="connsiteX50" fmla="*/ 2370893 w 4531948"/>
                    <a:gd name="connsiteY50" fmla="*/ 1312783 h 1766630"/>
                    <a:gd name="connsiteX51" fmla="*/ 2468425 w 4531948"/>
                    <a:gd name="connsiteY51" fmla="*/ 1290930 h 1766630"/>
                    <a:gd name="connsiteX52" fmla="*/ 2536796 w 4531948"/>
                    <a:gd name="connsiteY52" fmla="*/ 1215732 h 1766630"/>
                    <a:gd name="connsiteX53" fmla="*/ 2603280 w 4531948"/>
                    <a:gd name="connsiteY53" fmla="*/ 1142817 h 1766630"/>
                    <a:gd name="connsiteX54" fmla="*/ 2719035 w 4531948"/>
                    <a:gd name="connsiteY54" fmla="*/ 1121274 h 1766630"/>
                    <a:gd name="connsiteX55" fmla="*/ 2796412 w 4531948"/>
                    <a:gd name="connsiteY55" fmla="*/ 1128124 h 1766630"/>
                    <a:gd name="connsiteX56" fmla="*/ 2857178 w 4531948"/>
                    <a:gd name="connsiteY56" fmla="*/ 1161579 h 1766630"/>
                    <a:gd name="connsiteX57" fmla="*/ 2810634 w 4531948"/>
                    <a:gd name="connsiteY57" fmla="*/ 1247215 h 1766630"/>
                    <a:gd name="connsiteX58" fmla="*/ 2790033 w 4531948"/>
                    <a:gd name="connsiteY58" fmla="*/ 1380333 h 1766630"/>
                    <a:gd name="connsiteX59" fmla="*/ 2749022 w 4531948"/>
                    <a:gd name="connsiteY59" fmla="*/ 1449449 h 1766630"/>
                    <a:gd name="connsiteX60" fmla="*/ 2768307 w 4531948"/>
                    <a:gd name="connsiteY60" fmla="*/ 1533996 h 1766630"/>
                    <a:gd name="connsiteX61" fmla="*/ 2786676 w 4531948"/>
                    <a:gd name="connsiteY61" fmla="*/ 1644606 h 1766630"/>
                    <a:gd name="connsiteX62" fmla="*/ 2843331 w 4531948"/>
                    <a:gd name="connsiteY62" fmla="*/ 1726379 h 1766630"/>
                    <a:gd name="connsiteX63" fmla="*/ 2922441 w 4531948"/>
                    <a:gd name="connsiteY63" fmla="*/ 1743225 h 1766630"/>
                    <a:gd name="connsiteX64" fmla="*/ 2971800 w 4531948"/>
                    <a:gd name="connsiteY64" fmla="*/ 1657350 h 1766630"/>
                    <a:gd name="connsiteX65" fmla="*/ 3048000 w 4531948"/>
                    <a:gd name="connsiteY65" fmla="*/ 1676400 h 1766630"/>
                    <a:gd name="connsiteX66" fmla="*/ 3095625 w 4531948"/>
                    <a:gd name="connsiteY66" fmla="*/ 1666875 h 1766630"/>
                    <a:gd name="connsiteX67" fmla="*/ 3152775 w 4531948"/>
                    <a:gd name="connsiteY67" fmla="*/ 1609725 h 1766630"/>
                    <a:gd name="connsiteX68" fmla="*/ 3314700 w 4531948"/>
                    <a:gd name="connsiteY68" fmla="*/ 1581150 h 1766630"/>
                    <a:gd name="connsiteX69" fmla="*/ 3371850 w 4531948"/>
                    <a:gd name="connsiteY69" fmla="*/ 1543050 h 1766630"/>
                    <a:gd name="connsiteX70" fmla="*/ 3400425 w 4531948"/>
                    <a:gd name="connsiteY70" fmla="*/ 1524000 h 1766630"/>
                    <a:gd name="connsiteX71" fmla="*/ 3448050 w 4531948"/>
                    <a:gd name="connsiteY71" fmla="*/ 1514475 h 1766630"/>
                    <a:gd name="connsiteX72" fmla="*/ 3505200 w 4531948"/>
                    <a:gd name="connsiteY72" fmla="*/ 1495425 h 1766630"/>
                    <a:gd name="connsiteX73" fmla="*/ 3638550 w 4531948"/>
                    <a:gd name="connsiteY73" fmla="*/ 1504950 h 1766630"/>
                    <a:gd name="connsiteX74" fmla="*/ 3667125 w 4531948"/>
                    <a:gd name="connsiteY74" fmla="*/ 1524000 h 1766630"/>
                    <a:gd name="connsiteX75" fmla="*/ 3686175 w 4531948"/>
                    <a:gd name="connsiteY75" fmla="*/ 1552575 h 1766630"/>
                    <a:gd name="connsiteX76" fmla="*/ 3714750 w 4531948"/>
                    <a:gd name="connsiteY76" fmla="*/ 1609725 h 1766630"/>
                    <a:gd name="connsiteX77" fmla="*/ 3743325 w 4531948"/>
                    <a:gd name="connsiteY77" fmla="*/ 1619250 h 1766630"/>
                    <a:gd name="connsiteX78" fmla="*/ 3876675 w 4531948"/>
                    <a:gd name="connsiteY78" fmla="*/ 1609725 h 1766630"/>
                    <a:gd name="connsiteX79" fmla="*/ 3933825 w 4531948"/>
                    <a:gd name="connsiteY79" fmla="*/ 1571625 h 1766630"/>
                    <a:gd name="connsiteX80" fmla="*/ 3990975 w 4531948"/>
                    <a:gd name="connsiteY80" fmla="*/ 1552575 h 1766630"/>
                    <a:gd name="connsiteX81" fmla="*/ 4048125 w 4531948"/>
                    <a:gd name="connsiteY81" fmla="*/ 1514475 h 1766630"/>
                    <a:gd name="connsiteX82" fmla="*/ 4105275 w 4531948"/>
                    <a:gd name="connsiteY82" fmla="*/ 1495425 h 1766630"/>
                    <a:gd name="connsiteX83" fmla="*/ 4133850 w 4531948"/>
                    <a:gd name="connsiteY83" fmla="*/ 1485900 h 1766630"/>
                    <a:gd name="connsiteX84" fmla="*/ 4200525 w 4531948"/>
                    <a:gd name="connsiteY84" fmla="*/ 1457325 h 1766630"/>
                    <a:gd name="connsiteX85" fmla="*/ 4257675 w 4531948"/>
                    <a:gd name="connsiteY85" fmla="*/ 1419225 h 1766630"/>
                    <a:gd name="connsiteX86" fmla="*/ 4314825 w 4531948"/>
                    <a:gd name="connsiteY86" fmla="*/ 1390650 h 1766630"/>
                    <a:gd name="connsiteX87" fmla="*/ 4352925 w 4531948"/>
                    <a:gd name="connsiteY87" fmla="*/ 1333500 h 1766630"/>
                    <a:gd name="connsiteX88" fmla="*/ 4381500 w 4531948"/>
                    <a:gd name="connsiteY88" fmla="*/ 1295400 h 1766630"/>
                    <a:gd name="connsiteX89" fmla="*/ 4419600 w 4531948"/>
                    <a:gd name="connsiteY89" fmla="*/ 1228725 h 1766630"/>
                    <a:gd name="connsiteX90" fmla="*/ 4448175 w 4531948"/>
                    <a:gd name="connsiteY90" fmla="*/ 1209675 h 1766630"/>
                    <a:gd name="connsiteX91" fmla="*/ 4476750 w 4531948"/>
                    <a:gd name="connsiteY91" fmla="*/ 1152525 h 1766630"/>
                    <a:gd name="connsiteX92" fmla="*/ 4495800 w 4531948"/>
                    <a:gd name="connsiteY92" fmla="*/ 1123950 h 1766630"/>
                    <a:gd name="connsiteX93" fmla="*/ 4514850 w 4531948"/>
                    <a:gd name="connsiteY93" fmla="*/ 1057275 h 1766630"/>
                    <a:gd name="connsiteX94" fmla="*/ 4524375 w 4531948"/>
                    <a:gd name="connsiteY94" fmla="*/ 1028700 h 1766630"/>
                    <a:gd name="connsiteX95" fmla="*/ 4514850 w 4531948"/>
                    <a:gd name="connsiteY95" fmla="*/ 866775 h 1766630"/>
                    <a:gd name="connsiteX96" fmla="*/ 4457700 w 4531948"/>
                    <a:gd name="connsiteY96" fmla="*/ 828675 h 1766630"/>
                    <a:gd name="connsiteX97" fmla="*/ 4429125 w 4531948"/>
                    <a:gd name="connsiteY97" fmla="*/ 809625 h 1766630"/>
                    <a:gd name="connsiteX98" fmla="*/ 4400550 w 4531948"/>
                    <a:gd name="connsiteY98" fmla="*/ 790575 h 1766630"/>
                    <a:gd name="connsiteX99" fmla="*/ 4381500 w 4531948"/>
                    <a:gd name="connsiteY99" fmla="*/ 762000 h 1766630"/>
                    <a:gd name="connsiteX100" fmla="*/ 4352925 w 4531948"/>
                    <a:gd name="connsiteY100" fmla="*/ 714375 h 1766630"/>
                    <a:gd name="connsiteX101" fmla="*/ 4324350 w 4531948"/>
                    <a:gd name="connsiteY101" fmla="*/ 685800 h 1766630"/>
                    <a:gd name="connsiteX102" fmla="*/ 4276725 w 4531948"/>
                    <a:gd name="connsiteY102" fmla="*/ 619125 h 1766630"/>
                    <a:gd name="connsiteX103" fmla="*/ 4229100 w 4531948"/>
                    <a:gd name="connsiteY103" fmla="*/ 552450 h 1766630"/>
                    <a:gd name="connsiteX104" fmla="*/ 4191000 w 4531948"/>
                    <a:gd name="connsiteY104" fmla="*/ 457200 h 1766630"/>
                    <a:gd name="connsiteX105" fmla="*/ 4171950 w 4531948"/>
                    <a:gd name="connsiteY105" fmla="*/ 428625 h 1766630"/>
                    <a:gd name="connsiteX106" fmla="*/ 4143375 w 4531948"/>
                    <a:gd name="connsiteY106" fmla="*/ 371475 h 1766630"/>
                    <a:gd name="connsiteX107" fmla="*/ 4133850 w 4531948"/>
                    <a:gd name="connsiteY107" fmla="*/ 333375 h 1766630"/>
                    <a:gd name="connsiteX108" fmla="*/ 4124325 w 4531948"/>
                    <a:gd name="connsiteY108" fmla="*/ 285750 h 1766630"/>
                    <a:gd name="connsiteX109" fmla="*/ 4105275 w 4531948"/>
                    <a:gd name="connsiteY109" fmla="*/ 257175 h 1766630"/>
                    <a:gd name="connsiteX110" fmla="*/ 4095750 w 4531948"/>
                    <a:gd name="connsiteY110" fmla="*/ 228600 h 1766630"/>
                    <a:gd name="connsiteX111" fmla="*/ 4086225 w 4531948"/>
                    <a:gd name="connsiteY111" fmla="*/ 180975 h 1766630"/>
                    <a:gd name="connsiteX112" fmla="*/ 4076700 w 4531948"/>
                    <a:gd name="connsiteY112" fmla="*/ 123825 h 1766630"/>
                    <a:gd name="connsiteX113" fmla="*/ 4057650 w 4531948"/>
                    <a:gd name="connsiteY113" fmla="*/ 0 h 1766630"/>
                    <a:gd name="connsiteX0" fmla="*/ 36336 w 4531948"/>
                    <a:gd name="connsiteY0" fmla="*/ 31696 h 1784236"/>
                    <a:gd name="connsiteX1" fmla="*/ 64983 w 4531948"/>
                    <a:gd name="connsiteY1" fmla="*/ 85404 h 1784236"/>
                    <a:gd name="connsiteX2" fmla="*/ 83921 w 4531948"/>
                    <a:gd name="connsiteY2" fmla="*/ 146203 h 1784236"/>
                    <a:gd name="connsiteX3" fmla="*/ 162587 w 4531948"/>
                    <a:gd name="connsiteY3" fmla="*/ 248892 h 1784236"/>
                    <a:gd name="connsiteX4" fmla="*/ 171920 w 4531948"/>
                    <a:gd name="connsiteY4" fmla="*/ 285515 h 1784236"/>
                    <a:gd name="connsiteX5" fmla="*/ 132408 w 4531948"/>
                    <a:gd name="connsiteY5" fmla="*/ 345810 h 1784236"/>
                    <a:gd name="connsiteX6" fmla="*/ 114300 w 4531948"/>
                    <a:gd name="connsiteY6" fmla="*/ 476250 h 1784236"/>
                    <a:gd name="connsiteX7" fmla="*/ 28575 w 4531948"/>
                    <a:gd name="connsiteY7" fmla="*/ 514350 h 1784236"/>
                    <a:gd name="connsiteX8" fmla="*/ 0 w 4531948"/>
                    <a:gd name="connsiteY8" fmla="*/ 552450 h 1784236"/>
                    <a:gd name="connsiteX9" fmla="*/ 19050 w 4531948"/>
                    <a:gd name="connsiteY9" fmla="*/ 685800 h 1784236"/>
                    <a:gd name="connsiteX10" fmla="*/ 45820 w 4531948"/>
                    <a:gd name="connsiteY10" fmla="*/ 732547 h 1784236"/>
                    <a:gd name="connsiteX11" fmla="*/ 129883 w 4531948"/>
                    <a:gd name="connsiteY11" fmla="*/ 766174 h 1784236"/>
                    <a:gd name="connsiteX12" fmla="*/ 203693 w 4531948"/>
                    <a:gd name="connsiteY12" fmla="*/ 816397 h 1784236"/>
                    <a:gd name="connsiteX13" fmla="*/ 284593 w 4531948"/>
                    <a:gd name="connsiteY13" fmla="*/ 829639 h 1784236"/>
                    <a:gd name="connsiteX14" fmla="*/ 382413 w 4531948"/>
                    <a:gd name="connsiteY14" fmla="*/ 827498 h 1784236"/>
                    <a:gd name="connsiteX15" fmla="*/ 423679 w 4531948"/>
                    <a:gd name="connsiteY15" fmla="*/ 885762 h 1784236"/>
                    <a:gd name="connsiteX16" fmla="*/ 474922 w 4531948"/>
                    <a:gd name="connsiteY16" fmla="*/ 949205 h 1784236"/>
                    <a:gd name="connsiteX17" fmla="*/ 585584 w 4531948"/>
                    <a:gd name="connsiteY17" fmla="*/ 1002565 h 1784236"/>
                    <a:gd name="connsiteX18" fmla="*/ 633210 w 4531948"/>
                    <a:gd name="connsiteY18" fmla="*/ 1084117 h 1784236"/>
                    <a:gd name="connsiteX19" fmla="*/ 654229 w 4531948"/>
                    <a:gd name="connsiteY19" fmla="*/ 1198417 h 1784236"/>
                    <a:gd name="connsiteX20" fmla="*/ 775528 w 4531948"/>
                    <a:gd name="connsiteY20" fmla="*/ 1240927 h 1784236"/>
                    <a:gd name="connsiteX21" fmla="*/ 789697 w 4531948"/>
                    <a:gd name="connsiteY21" fmla="*/ 1303023 h 1784236"/>
                    <a:gd name="connsiteX22" fmla="*/ 811659 w 4531948"/>
                    <a:gd name="connsiteY22" fmla="*/ 1345145 h 1784236"/>
                    <a:gd name="connsiteX23" fmla="*/ 835353 w 4531948"/>
                    <a:gd name="connsiteY23" fmla="*/ 1423785 h 1784236"/>
                    <a:gd name="connsiteX24" fmla="*/ 835118 w 4531948"/>
                    <a:gd name="connsiteY24" fmla="*/ 1503601 h 1784236"/>
                    <a:gd name="connsiteX25" fmla="*/ 857250 w 4531948"/>
                    <a:gd name="connsiteY25" fmla="*/ 1606259 h 1784236"/>
                    <a:gd name="connsiteX26" fmla="*/ 911960 w 4531948"/>
                    <a:gd name="connsiteY26" fmla="*/ 1686075 h 1784236"/>
                    <a:gd name="connsiteX27" fmla="*/ 991777 w 4531948"/>
                    <a:gd name="connsiteY27" fmla="*/ 1722912 h 1784236"/>
                    <a:gd name="connsiteX28" fmla="*/ 1074035 w 4531948"/>
                    <a:gd name="connsiteY28" fmla="*/ 1578155 h 1784236"/>
                    <a:gd name="connsiteX29" fmla="*/ 1131185 w 4531948"/>
                    <a:gd name="connsiteY29" fmla="*/ 1447800 h 1784236"/>
                    <a:gd name="connsiteX30" fmla="*/ 1169284 w 4531948"/>
                    <a:gd name="connsiteY30" fmla="*/ 1341848 h 1784236"/>
                    <a:gd name="connsiteX31" fmla="*/ 1255760 w 4531948"/>
                    <a:gd name="connsiteY31" fmla="*/ 1266420 h 1784236"/>
                    <a:gd name="connsiteX32" fmla="*/ 1338210 w 4531948"/>
                    <a:gd name="connsiteY32" fmla="*/ 1238485 h 1784236"/>
                    <a:gd name="connsiteX33" fmla="*/ 1350466 w 4531948"/>
                    <a:gd name="connsiteY33" fmla="*/ 1165409 h 1784236"/>
                    <a:gd name="connsiteX34" fmla="*/ 1333500 w 4531948"/>
                    <a:gd name="connsiteY34" fmla="*/ 1104900 h 1784236"/>
                    <a:gd name="connsiteX35" fmla="*/ 1328150 w 4531948"/>
                    <a:gd name="connsiteY35" fmla="*/ 1055070 h 1784236"/>
                    <a:gd name="connsiteX36" fmla="*/ 1371600 w 4531948"/>
                    <a:gd name="connsiteY36" fmla="*/ 1019175 h 1784236"/>
                    <a:gd name="connsiteX37" fmla="*/ 1409700 w 4531948"/>
                    <a:gd name="connsiteY37" fmla="*/ 962025 h 1784236"/>
                    <a:gd name="connsiteX38" fmla="*/ 1438276 w 4531948"/>
                    <a:gd name="connsiteY38" fmla="*/ 928099 h 1784236"/>
                    <a:gd name="connsiteX39" fmla="*/ 1501012 w 4531948"/>
                    <a:gd name="connsiteY39" fmla="*/ 894643 h 1784236"/>
                    <a:gd name="connsiteX40" fmla="*/ 1563214 w 4531948"/>
                    <a:gd name="connsiteY40" fmla="*/ 866241 h 1784236"/>
                    <a:gd name="connsiteX41" fmla="*/ 1653498 w 4531948"/>
                    <a:gd name="connsiteY41" fmla="*/ 883322 h 1784236"/>
                    <a:gd name="connsiteX42" fmla="*/ 1827067 w 4531948"/>
                    <a:gd name="connsiteY42" fmla="*/ 858749 h 1784236"/>
                    <a:gd name="connsiteX43" fmla="*/ 1946954 w 4531948"/>
                    <a:gd name="connsiteY43" fmla="*/ 904640 h 1784236"/>
                    <a:gd name="connsiteX44" fmla="*/ 2007250 w 4531948"/>
                    <a:gd name="connsiteY44" fmla="*/ 979813 h 1784236"/>
                    <a:gd name="connsiteX45" fmla="*/ 2021183 w 4531948"/>
                    <a:gd name="connsiteY45" fmla="*/ 1093727 h 1784236"/>
                    <a:gd name="connsiteX46" fmla="*/ 1994107 w 4531948"/>
                    <a:gd name="connsiteY46" fmla="*/ 1234546 h 1784236"/>
                    <a:gd name="connsiteX47" fmla="*/ 2074246 w 4531948"/>
                    <a:gd name="connsiteY47" fmla="*/ 1280204 h 1784236"/>
                    <a:gd name="connsiteX48" fmla="*/ 2180433 w 4531948"/>
                    <a:gd name="connsiteY48" fmla="*/ 1284613 h 1784236"/>
                    <a:gd name="connsiteX49" fmla="*/ 2305009 w 4531948"/>
                    <a:gd name="connsiteY49" fmla="*/ 1276181 h 1784236"/>
                    <a:gd name="connsiteX50" fmla="*/ 2370893 w 4531948"/>
                    <a:gd name="connsiteY50" fmla="*/ 1312783 h 1784236"/>
                    <a:gd name="connsiteX51" fmla="*/ 2468425 w 4531948"/>
                    <a:gd name="connsiteY51" fmla="*/ 1290930 h 1784236"/>
                    <a:gd name="connsiteX52" fmla="*/ 2536796 w 4531948"/>
                    <a:gd name="connsiteY52" fmla="*/ 1215732 h 1784236"/>
                    <a:gd name="connsiteX53" fmla="*/ 2603280 w 4531948"/>
                    <a:gd name="connsiteY53" fmla="*/ 1142817 h 1784236"/>
                    <a:gd name="connsiteX54" fmla="*/ 2719035 w 4531948"/>
                    <a:gd name="connsiteY54" fmla="*/ 1121274 h 1784236"/>
                    <a:gd name="connsiteX55" fmla="*/ 2796412 w 4531948"/>
                    <a:gd name="connsiteY55" fmla="*/ 1128124 h 1784236"/>
                    <a:gd name="connsiteX56" fmla="*/ 2857178 w 4531948"/>
                    <a:gd name="connsiteY56" fmla="*/ 1161579 h 1784236"/>
                    <a:gd name="connsiteX57" fmla="*/ 2810634 w 4531948"/>
                    <a:gd name="connsiteY57" fmla="*/ 1247215 h 1784236"/>
                    <a:gd name="connsiteX58" fmla="*/ 2790033 w 4531948"/>
                    <a:gd name="connsiteY58" fmla="*/ 1380333 h 1784236"/>
                    <a:gd name="connsiteX59" fmla="*/ 2749022 w 4531948"/>
                    <a:gd name="connsiteY59" fmla="*/ 1449449 h 1784236"/>
                    <a:gd name="connsiteX60" fmla="*/ 2768307 w 4531948"/>
                    <a:gd name="connsiteY60" fmla="*/ 1533996 h 1784236"/>
                    <a:gd name="connsiteX61" fmla="*/ 2786676 w 4531948"/>
                    <a:gd name="connsiteY61" fmla="*/ 1644606 h 1784236"/>
                    <a:gd name="connsiteX62" fmla="*/ 2843331 w 4531948"/>
                    <a:gd name="connsiteY62" fmla="*/ 1726379 h 1784236"/>
                    <a:gd name="connsiteX63" fmla="*/ 2922441 w 4531948"/>
                    <a:gd name="connsiteY63" fmla="*/ 1743225 h 1784236"/>
                    <a:gd name="connsiteX64" fmla="*/ 3008401 w 4531948"/>
                    <a:gd name="connsiteY64" fmla="*/ 1784236 h 1784236"/>
                    <a:gd name="connsiteX65" fmla="*/ 3048000 w 4531948"/>
                    <a:gd name="connsiteY65" fmla="*/ 1676400 h 1784236"/>
                    <a:gd name="connsiteX66" fmla="*/ 3095625 w 4531948"/>
                    <a:gd name="connsiteY66" fmla="*/ 1666875 h 1784236"/>
                    <a:gd name="connsiteX67" fmla="*/ 3152775 w 4531948"/>
                    <a:gd name="connsiteY67" fmla="*/ 1609725 h 1784236"/>
                    <a:gd name="connsiteX68" fmla="*/ 3314700 w 4531948"/>
                    <a:gd name="connsiteY68" fmla="*/ 1581150 h 1784236"/>
                    <a:gd name="connsiteX69" fmla="*/ 3371850 w 4531948"/>
                    <a:gd name="connsiteY69" fmla="*/ 1543050 h 1784236"/>
                    <a:gd name="connsiteX70" fmla="*/ 3400425 w 4531948"/>
                    <a:gd name="connsiteY70" fmla="*/ 1524000 h 1784236"/>
                    <a:gd name="connsiteX71" fmla="*/ 3448050 w 4531948"/>
                    <a:gd name="connsiteY71" fmla="*/ 1514475 h 1784236"/>
                    <a:gd name="connsiteX72" fmla="*/ 3505200 w 4531948"/>
                    <a:gd name="connsiteY72" fmla="*/ 1495425 h 1784236"/>
                    <a:gd name="connsiteX73" fmla="*/ 3638550 w 4531948"/>
                    <a:gd name="connsiteY73" fmla="*/ 1504950 h 1784236"/>
                    <a:gd name="connsiteX74" fmla="*/ 3667125 w 4531948"/>
                    <a:gd name="connsiteY74" fmla="*/ 1524000 h 1784236"/>
                    <a:gd name="connsiteX75" fmla="*/ 3686175 w 4531948"/>
                    <a:gd name="connsiteY75" fmla="*/ 1552575 h 1784236"/>
                    <a:gd name="connsiteX76" fmla="*/ 3714750 w 4531948"/>
                    <a:gd name="connsiteY76" fmla="*/ 1609725 h 1784236"/>
                    <a:gd name="connsiteX77" fmla="*/ 3743325 w 4531948"/>
                    <a:gd name="connsiteY77" fmla="*/ 1619250 h 1784236"/>
                    <a:gd name="connsiteX78" fmla="*/ 3876675 w 4531948"/>
                    <a:gd name="connsiteY78" fmla="*/ 1609725 h 1784236"/>
                    <a:gd name="connsiteX79" fmla="*/ 3933825 w 4531948"/>
                    <a:gd name="connsiteY79" fmla="*/ 1571625 h 1784236"/>
                    <a:gd name="connsiteX80" fmla="*/ 3990975 w 4531948"/>
                    <a:gd name="connsiteY80" fmla="*/ 1552575 h 1784236"/>
                    <a:gd name="connsiteX81" fmla="*/ 4048125 w 4531948"/>
                    <a:gd name="connsiteY81" fmla="*/ 1514475 h 1784236"/>
                    <a:gd name="connsiteX82" fmla="*/ 4105275 w 4531948"/>
                    <a:gd name="connsiteY82" fmla="*/ 1495425 h 1784236"/>
                    <a:gd name="connsiteX83" fmla="*/ 4133850 w 4531948"/>
                    <a:gd name="connsiteY83" fmla="*/ 1485900 h 1784236"/>
                    <a:gd name="connsiteX84" fmla="*/ 4200525 w 4531948"/>
                    <a:gd name="connsiteY84" fmla="*/ 1457325 h 1784236"/>
                    <a:gd name="connsiteX85" fmla="*/ 4257675 w 4531948"/>
                    <a:gd name="connsiteY85" fmla="*/ 1419225 h 1784236"/>
                    <a:gd name="connsiteX86" fmla="*/ 4314825 w 4531948"/>
                    <a:gd name="connsiteY86" fmla="*/ 1390650 h 1784236"/>
                    <a:gd name="connsiteX87" fmla="*/ 4352925 w 4531948"/>
                    <a:gd name="connsiteY87" fmla="*/ 1333500 h 1784236"/>
                    <a:gd name="connsiteX88" fmla="*/ 4381500 w 4531948"/>
                    <a:gd name="connsiteY88" fmla="*/ 1295400 h 1784236"/>
                    <a:gd name="connsiteX89" fmla="*/ 4419600 w 4531948"/>
                    <a:gd name="connsiteY89" fmla="*/ 1228725 h 1784236"/>
                    <a:gd name="connsiteX90" fmla="*/ 4448175 w 4531948"/>
                    <a:gd name="connsiteY90" fmla="*/ 1209675 h 1784236"/>
                    <a:gd name="connsiteX91" fmla="*/ 4476750 w 4531948"/>
                    <a:gd name="connsiteY91" fmla="*/ 1152525 h 1784236"/>
                    <a:gd name="connsiteX92" fmla="*/ 4495800 w 4531948"/>
                    <a:gd name="connsiteY92" fmla="*/ 1123950 h 1784236"/>
                    <a:gd name="connsiteX93" fmla="*/ 4514850 w 4531948"/>
                    <a:gd name="connsiteY93" fmla="*/ 1057275 h 1784236"/>
                    <a:gd name="connsiteX94" fmla="*/ 4524375 w 4531948"/>
                    <a:gd name="connsiteY94" fmla="*/ 1028700 h 1784236"/>
                    <a:gd name="connsiteX95" fmla="*/ 4514850 w 4531948"/>
                    <a:gd name="connsiteY95" fmla="*/ 866775 h 1784236"/>
                    <a:gd name="connsiteX96" fmla="*/ 4457700 w 4531948"/>
                    <a:gd name="connsiteY96" fmla="*/ 828675 h 1784236"/>
                    <a:gd name="connsiteX97" fmla="*/ 4429125 w 4531948"/>
                    <a:gd name="connsiteY97" fmla="*/ 809625 h 1784236"/>
                    <a:gd name="connsiteX98" fmla="*/ 4400550 w 4531948"/>
                    <a:gd name="connsiteY98" fmla="*/ 790575 h 1784236"/>
                    <a:gd name="connsiteX99" fmla="*/ 4381500 w 4531948"/>
                    <a:gd name="connsiteY99" fmla="*/ 762000 h 1784236"/>
                    <a:gd name="connsiteX100" fmla="*/ 4352925 w 4531948"/>
                    <a:gd name="connsiteY100" fmla="*/ 714375 h 1784236"/>
                    <a:gd name="connsiteX101" fmla="*/ 4324350 w 4531948"/>
                    <a:gd name="connsiteY101" fmla="*/ 685800 h 1784236"/>
                    <a:gd name="connsiteX102" fmla="*/ 4276725 w 4531948"/>
                    <a:gd name="connsiteY102" fmla="*/ 619125 h 1784236"/>
                    <a:gd name="connsiteX103" fmla="*/ 4229100 w 4531948"/>
                    <a:gd name="connsiteY103" fmla="*/ 552450 h 1784236"/>
                    <a:gd name="connsiteX104" fmla="*/ 4191000 w 4531948"/>
                    <a:gd name="connsiteY104" fmla="*/ 457200 h 1784236"/>
                    <a:gd name="connsiteX105" fmla="*/ 4171950 w 4531948"/>
                    <a:gd name="connsiteY105" fmla="*/ 428625 h 1784236"/>
                    <a:gd name="connsiteX106" fmla="*/ 4143375 w 4531948"/>
                    <a:gd name="connsiteY106" fmla="*/ 371475 h 1784236"/>
                    <a:gd name="connsiteX107" fmla="*/ 4133850 w 4531948"/>
                    <a:gd name="connsiteY107" fmla="*/ 333375 h 1784236"/>
                    <a:gd name="connsiteX108" fmla="*/ 4124325 w 4531948"/>
                    <a:gd name="connsiteY108" fmla="*/ 285750 h 1784236"/>
                    <a:gd name="connsiteX109" fmla="*/ 4105275 w 4531948"/>
                    <a:gd name="connsiteY109" fmla="*/ 257175 h 1784236"/>
                    <a:gd name="connsiteX110" fmla="*/ 4095750 w 4531948"/>
                    <a:gd name="connsiteY110" fmla="*/ 228600 h 1784236"/>
                    <a:gd name="connsiteX111" fmla="*/ 4086225 w 4531948"/>
                    <a:gd name="connsiteY111" fmla="*/ 180975 h 1784236"/>
                    <a:gd name="connsiteX112" fmla="*/ 4076700 w 4531948"/>
                    <a:gd name="connsiteY112" fmla="*/ 123825 h 1784236"/>
                    <a:gd name="connsiteX113" fmla="*/ 4057650 w 4531948"/>
                    <a:gd name="connsiteY113" fmla="*/ 0 h 1784236"/>
                    <a:gd name="connsiteX0" fmla="*/ 36336 w 4531948"/>
                    <a:gd name="connsiteY0" fmla="*/ 31696 h 1821495"/>
                    <a:gd name="connsiteX1" fmla="*/ 64983 w 4531948"/>
                    <a:gd name="connsiteY1" fmla="*/ 85404 h 1821495"/>
                    <a:gd name="connsiteX2" fmla="*/ 83921 w 4531948"/>
                    <a:gd name="connsiteY2" fmla="*/ 146203 h 1821495"/>
                    <a:gd name="connsiteX3" fmla="*/ 162587 w 4531948"/>
                    <a:gd name="connsiteY3" fmla="*/ 248892 h 1821495"/>
                    <a:gd name="connsiteX4" fmla="*/ 171920 w 4531948"/>
                    <a:gd name="connsiteY4" fmla="*/ 285515 h 1821495"/>
                    <a:gd name="connsiteX5" fmla="*/ 132408 w 4531948"/>
                    <a:gd name="connsiteY5" fmla="*/ 345810 h 1821495"/>
                    <a:gd name="connsiteX6" fmla="*/ 114300 w 4531948"/>
                    <a:gd name="connsiteY6" fmla="*/ 476250 h 1821495"/>
                    <a:gd name="connsiteX7" fmla="*/ 28575 w 4531948"/>
                    <a:gd name="connsiteY7" fmla="*/ 514350 h 1821495"/>
                    <a:gd name="connsiteX8" fmla="*/ 0 w 4531948"/>
                    <a:gd name="connsiteY8" fmla="*/ 552450 h 1821495"/>
                    <a:gd name="connsiteX9" fmla="*/ 19050 w 4531948"/>
                    <a:gd name="connsiteY9" fmla="*/ 685800 h 1821495"/>
                    <a:gd name="connsiteX10" fmla="*/ 45820 w 4531948"/>
                    <a:gd name="connsiteY10" fmla="*/ 732547 h 1821495"/>
                    <a:gd name="connsiteX11" fmla="*/ 129883 w 4531948"/>
                    <a:gd name="connsiteY11" fmla="*/ 766174 h 1821495"/>
                    <a:gd name="connsiteX12" fmla="*/ 203693 w 4531948"/>
                    <a:gd name="connsiteY12" fmla="*/ 816397 h 1821495"/>
                    <a:gd name="connsiteX13" fmla="*/ 284593 w 4531948"/>
                    <a:gd name="connsiteY13" fmla="*/ 829639 h 1821495"/>
                    <a:gd name="connsiteX14" fmla="*/ 382413 w 4531948"/>
                    <a:gd name="connsiteY14" fmla="*/ 827498 h 1821495"/>
                    <a:gd name="connsiteX15" fmla="*/ 423679 w 4531948"/>
                    <a:gd name="connsiteY15" fmla="*/ 885762 h 1821495"/>
                    <a:gd name="connsiteX16" fmla="*/ 474922 w 4531948"/>
                    <a:gd name="connsiteY16" fmla="*/ 949205 h 1821495"/>
                    <a:gd name="connsiteX17" fmla="*/ 585584 w 4531948"/>
                    <a:gd name="connsiteY17" fmla="*/ 1002565 h 1821495"/>
                    <a:gd name="connsiteX18" fmla="*/ 633210 w 4531948"/>
                    <a:gd name="connsiteY18" fmla="*/ 1084117 h 1821495"/>
                    <a:gd name="connsiteX19" fmla="*/ 654229 w 4531948"/>
                    <a:gd name="connsiteY19" fmla="*/ 1198417 h 1821495"/>
                    <a:gd name="connsiteX20" fmla="*/ 775528 w 4531948"/>
                    <a:gd name="connsiteY20" fmla="*/ 1240927 h 1821495"/>
                    <a:gd name="connsiteX21" fmla="*/ 789697 w 4531948"/>
                    <a:gd name="connsiteY21" fmla="*/ 1303023 h 1821495"/>
                    <a:gd name="connsiteX22" fmla="*/ 811659 w 4531948"/>
                    <a:gd name="connsiteY22" fmla="*/ 1345145 h 1821495"/>
                    <a:gd name="connsiteX23" fmla="*/ 835353 w 4531948"/>
                    <a:gd name="connsiteY23" fmla="*/ 1423785 h 1821495"/>
                    <a:gd name="connsiteX24" fmla="*/ 835118 w 4531948"/>
                    <a:gd name="connsiteY24" fmla="*/ 1503601 h 1821495"/>
                    <a:gd name="connsiteX25" fmla="*/ 857250 w 4531948"/>
                    <a:gd name="connsiteY25" fmla="*/ 1606259 h 1821495"/>
                    <a:gd name="connsiteX26" fmla="*/ 911960 w 4531948"/>
                    <a:gd name="connsiteY26" fmla="*/ 1686075 h 1821495"/>
                    <a:gd name="connsiteX27" fmla="*/ 991777 w 4531948"/>
                    <a:gd name="connsiteY27" fmla="*/ 1722912 h 1821495"/>
                    <a:gd name="connsiteX28" fmla="*/ 1074035 w 4531948"/>
                    <a:gd name="connsiteY28" fmla="*/ 1578155 h 1821495"/>
                    <a:gd name="connsiteX29" fmla="*/ 1131185 w 4531948"/>
                    <a:gd name="connsiteY29" fmla="*/ 1447800 h 1821495"/>
                    <a:gd name="connsiteX30" fmla="*/ 1169284 w 4531948"/>
                    <a:gd name="connsiteY30" fmla="*/ 1341848 h 1821495"/>
                    <a:gd name="connsiteX31" fmla="*/ 1255760 w 4531948"/>
                    <a:gd name="connsiteY31" fmla="*/ 1266420 h 1821495"/>
                    <a:gd name="connsiteX32" fmla="*/ 1338210 w 4531948"/>
                    <a:gd name="connsiteY32" fmla="*/ 1238485 h 1821495"/>
                    <a:gd name="connsiteX33" fmla="*/ 1350466 w 4531948"/>
                    <a:gd name="connsiteY33" fmla="*/ 1165409 h 1821495"/>
                    <a:gd name="connsiteX34" fmla="*/ 1333500 w 4531948"/>
                    <a:gd name="connsiteY34" fmla="*/ 1104900 h 1821495"/>
                    <a:gd name="connsiteX35" fmla="*/ 1328150 w 4531948"/>
                    <a:gd name="connsiteY35" fmla="*/ 1055070 h 1821495"/>
                    <a:gd name="connsiteX36" fmla="*/ 1371600 w 4531948"/>
                    <a:gd name="connsiteY36" fmla="*/ 1019175 h 1821495"/>
                    <a:gd name="connsiteX37" fmla="*/ 1409700 w 4531948"/>
                    <a:gd name="connsiteY37" fmla="*/ 962025 h 1821495"/>
                    <a:gd name="connsiteX38" fmla="*/ 1438276 w 4531948"/>
                    <a:gd name="connsiteY38" fmla="*/ 928099 h 1821495"/>
                    <a:gd name="connsiteX39" fmla="*/ 1501012 w 4531948"/>
                    <a:gd name="connsiteY39" fmla="*/ 894643 h 1821495"/>
                    <a:gd name="connsiteX40" fmla="*/ 1563214 w 4531948"/>
                    <a:gd name="connsiteY40" fmla="*/ 866241 h 1821495"/>
                    <a:gd name="connsiteX41" fmla="*/ 1653498 w 4531948"/>
                    <a:gd name="connsiteY41" fmla="*/ 883322 h 1821495"/>
                    <a:gd name="connsiteX42" fmla="*/ 1827067 w 4531948"/>
                    <a:gd name="connsiteY42" fmla="*/ 858749 h 1821495"/>
                    <a:gd name="connsiteX43" fmla="*/ 1946954 w 4531948"/>
                    <a:gd name="connsiteY43" fmla="*/ 904640 h 1821495"/>
                    <a:gd name="connsiteX44" fmla="*/ 2007250 w 4531948"/>
                    <a:gd name="connsiteY44" fmla="*/ 979813 h 1821495"/>
                    <a:gd name="connsiteX45" fmla="*/ 2021183 w 4531948"/>
                    <a:gd name="connsiteY45" fmla="*/ 1093727 h 1821495"/>
                    <a:gd name="connsiteX46" fmla="*/ 1994107 w 4531948"/>
                    <a:gd name="connsiteY46" fmla="*/ 1234546 h 1821495"/>
                    <a:gd name="connsiteX47" fmla="*/ 2074246 w 4531948"/>
                    <a:gd name="connsiteY47" fmla="*/ 1280204 h 1821495"/>
                    <a:gd name="connsiteX48" fmla="*/ 2180433 w 4531948"/>
                    <a:gd name="connsiteY48" fmla="*/ 1284613 h 1821495"/>
                    <a:gd name="connsiteX49" fmla="*/ 2305009 w 4531948"/>
                    <a:gd name="connsiteY49" fmla="*/ 1276181 h 1821495"/>
                    <a:gd name="connsiteX50" fmla="*/ 2370893 w 4531948"/>
                    <a:gd name="connsiteY50" fmla="*/ 1312783 h 1821495"/>
                    <a:gd name="connsiteX51" fmla="*/ 2468425 w 4531948"/>
                    <a:gd name="connsiteY51" fmla="*/ 1290930 h 1821495"/>
                    <a:gd name="connsiteX52" fmla="*/ 2536796 w 4531948"/>
                    <a:gd name="connsiteY52" fmla="*/ 1215732 h 1821495"/>
                    <a:gd name="connsiteX53" fmla="*/ 2603280 w 4531948"/>
                    <a:gd name="connsiteY53" fmla="*/ 1142817 h 1821495"/>
                    <a:gd name="connsiteX54" fmla="*/ 2719035 w 4531948"/>
                    <a:gd name="connsiteY54" fmla="*/ 1121274 h 1821495"/>
                    <a:gd name="connsiteX55" fmla="*/ 2796412 w 4531948"/>
                    <a:gd name="connsiteY55" fmla="*/ 1128124 h 1821495"/>
                    <a:gd name="connsiteX56" fmla="*/ 2857178 w 4531948"/>
                    <a:gd name="connsiteY56" fmla="*/ 1161579 h 1821495"/>
                    <a:gd name="connsiteX57" fmla="*/ 2810634 w 4531948"/>
                    <a:gd name="connsiteY57" fmla="*/ 1247215 h 1821495"/>
                    <a:gd name="connsiteX58" fmla="*/ 2790033 w 4531948"/>
                    <a:gd name="connsiteY58" fmla="*/ 1380333 h 1821495"/>
                    <a:gd name="connsiteX59" fmla="*/ 2749022 w 4531948"/>
                    <a:gd name="connsiteY59" fmla="*/ 1449449 h 1821495"/>
                    <a:gd name="connsiteX60" fmla="*/ 2768307 w 4531948"/>
                    <a:gd name="connsiteY60" fmla="*/ 1533996 h 1821495"/>
                    <a:gd name="connsiteX61" fmla="*/ 2786676 w 4531948"/>
                    <a:gd name="connsiteY61" fmla="*/ 1644606 h 1821495"/>
                    <a:gd name="connsiteX62" fmla="*/ 2843331 w 4531948"/>
                    <a:gd name="connsiteY62" fmla="*/ 1726379 h 1821495"/>
                    <a:gd name="connsiteX63" fmla="*/ 2922441 w 4531948"/>
                    <a:gd name="connsiteY63" fmla="*/ 1743225 h 1821495"/>
                    <a:gd name="connsiteX64" fmla="*/ 3008401 w 4531948"/>
                    <a:gd name="connsiteY64" fmla="*/ 1784236 h 1821495"/>
                    <a:gd name="connsiteX65" fmla="*/ 3048000 w 4531948"/>
                    <a:gd name="connsiteY65" fmla="*/ 1676400 h 1821495"/>
                    <a:gd name="connsiteX66" fmla="*/ 3095625 w 4531948"/>
                    <a:gd name="connsiteY66" fmla="*/ 1666875 h 1821495"/>
                    <a:gd name="connsiteX67" fmla="*/ 3152775 w 4531948"/>
                    <a:gd name="connsiteY67" fmla="*/ 1609725 h 1821495"/>
                    <a:gd name="connsiteX68" fmla="*/ 3314700 w 4531948"/>
                    <a:gd name="connsiteY68" fmla="*/ 1581150 h 1821495"/>
                    <a:gd name="connsiteX69" fmla="*/ 3371850 w 4531948"/>
                    <a:gd name="connsiteY69" fmla="*/ 1543050 h 1821495"/>
                    <a:gd name="connsiteX70" fmla="*/ 3400425 w 4531948"/>
                    <a:gd name="connsiteY70" fmla="*/ 1524000 h 1821495"/>
                    <a:gd name="connsiteX71" fmla="*/ 3448050 w 4531948"/>
                    <a:gd name="connsiteY71" fmla="*/ 1514475 h 1821495"/>
                    <a:gd name="connsiteX72" fmla="*/ 3505200 w 4531948"/>
                    <a:gd name="connsiteY72" fmla="*/ 1495425 h 1821495"/>
                    <a:gd name="connsiteX73" fmla="*/ 3638550 w 4531948"/>
                    <a:gd name="connsiteY73" fmla="*/ 1504950 h 1821495"/>
                    <a:gd name="connsiteX74" fmla="*/ 3667125 w 4531948"/>
                    <a:gd name="connsiteY74" fmla="*/ 1524000 h 1821495"/>
                    <a:gd name="connsiteX75" fmla="*/ 3686175 w 4531948"/>
                    <a:gd name="connsiteY75" fmla="*/ 1552575 h 1821495"/>
                    <a:gd name="connsiteX76" fmla="*/ 3714750 w 4531948"/>
                    <a:gd name="connsiteY76" fmla="*/ 1609725 h 1821495"/>
                    <a:gd name="connsiteX77" fmla="*/ 3743325 w 4531948"/>
                    <a:gd name="connsiteY77" fmla="*/ 1619250 h 1821495"/>
                    <a:gd name="connsiteX78" fmla="*/ 3876675 w 4531948"/>
                    <a:gd name="connsiteY78" fmla="*/ 1609725 h 1821495"/>
                    <a:gd name="connsiteX79" fmla="*/ 3933825 w 4531948"/>
                    <a:gd name="connsiteY79" fmla="*/ 1571625 h 1821495"/>
                    <a:gd name="connsiteX80" fmla="*/ 3990975 w 4531948"/>
                    <a:gd name="connsiteY80" fmla="*/ 1552575 h 1821495"/>
                    <a:gd name="connsiteX81" fmla="*/ 4048125 w 4531948"/>
                    <a:gd name="connsiteY81" fmla="*/ 1514475 h 1821495"/>
                    <a:gd name="connsiteX82" fmla="*/ 4105275 w 4531948"/>
                    <a:gd name="connsiteY82" fmla="*/ 1495425 h 1821495"/>
                    <a:gd name="connsiteX83" fmla="*/ 4133850 w 4531948"/>
                    <a:gd name="connsiteY83" fmla="*/ 1485900 h 1821495"/>
                    <a:gd name="connsiteX84" fmla="*/ 4200525 w 4531948"/>
                    <a:gd name="connsiteY84" fmla="*/ 1457325 h 1821495"/>
                    <a:gd name="connsiteX85" fmla="*/ 4257675 w 4531948"/>
                    <a:gd name="connsiteY85" fmla="*/ 1419225 h 1821495"/>
                    <a:gd name="connsiteX86" fmla="*/ 4314825 w 4531948"/>
                    <a:gd name="connsiteY86" fmla="*/ 1390650 h 1821495"/>
                    <a:gd name="connsiteX87" fmla="*/ 4352925 w 4531948"/>
                    <a:gd name="connsiteY87" fmla="*/ 1333500 h 1821495"/>
                    <a:gd name="connsiteX88" fmla="*/ 4381500 w 4531948"/>
                    <a:gd name="connsiteY88" fmla="*/ 1295400 h 1821495"/>
                    <a:gd name="connsiteX89" fmla="*/ 4419600 w 4531948"/>
                    <a:gd name="connsiteY89" fmla="*/ 1228725 h 1821495"/>
                    <a:gd name="connsiteX90" fmla="*/ 4448175 w 4531948"/>
                    <a:gd name="connsiteY90" fmla="*/ 1209675 h 1821495"/>
                    <a:gd name="connsiteX91" fmla="*/ 4476750 w 4531948"/>
                    <a:gd name="connsiteY91" fmla="*/ 1152525 h 1821495"/>
                    <a:gd name="connsiteX92" fmla="*/ 4495800 w 4531948"/>
                    <a:gd name="connsiteY92" fmla="*/ 1123950 h 1821495"/>
                    <a:gd name="connsiteX93" fmla="*/ 4514850 w 4531948"/>
                    <a:gd name="connsiteY93" fmla="*/ 1057275 h 1821495"/>
                    <a:gd name="connsiteX94" fmla="*/ 4524375 w 4531948"/>
                    <a:gd name="connsiteY94" fmla="*/ 1028700 h 1821495"/>
                    <a:gd name="connsiteX95" fmla="*/ 4514850 w 4531948"/>
                    <a:gd name="connsiteY95" fmla="*/ 866775 h 1821495"/>
                    <a:gd name="connsiteX96" fmla="*/ 4457700 w 4531948"/>
                    <a:gd name="connsiteY96" fmla="*/ 828675 h 1821495"/>
                    <a:gd name="connsiteX97" fmla="*/ 4429125 w 4531948"/>
                    <a:gd name="connsiteY97" fmla="*/ 809625 h 1821495"/>
                    <a:gd name="connsiteX98" fmla="*/ 4400550 w 4531948"/>
                    <a:gd name="connsiteY98" fmla="*/ 790575 h 1821495"/>
                    <a:gd name="connsiteX99" fmla="*/ 4381500 w 4531948"/>
                    <a:gd name="connsiteY99" fmla="*/ 762000 h 1821495"/>
                    <a:gd name="connsiteX100" fmla="*/ 4352925 w 4531948"/>
                    <a:gd name="connsiteY100" fmla="*/ 714375 h 1821495"/>
                    <a:gd name="connsiteX101" fmla="*/ 4324350 w 4531948"/>
                    <a:gd name="connsiteY101" fmla="*/ 685800 h 1821495"/>
                    <a:gd name="connsiteX102" fmla="*/ 4276725 w 4531948"/>
                    <a:gd name="connsiteY102" fmla="*/ 619125 h 1821495"/>
                    <a:gd name="connsiteX103" fmla="*/ 4229100 w 4531948"/>
                    <a:gd name="connsiteY103" fmla="*/ 552450 h 1821495"/>
                    <a:gd name="connsiteX104" fmla="*/ 4191000 w 4531948"/>
                    <a:gd name="connsiteY104" fmla="*/ 457200 h 1821495"/>
                    <a:gd name="connsiteX105" fmla="*/ 4171950 w 4531948"/>
                    <a:gd name="connsiteY105" fmla="*/ 428625 h 1821495"/>
                    <a:gd name="connsiteX106" fmla="*/ 4143375 w 4531948"/>
                    <a:gd name="connsiteY106" fmla="*/ 371475 h 1821495"/>
                    <a:gd name="connsiteX107" fmla="*/ 4133850 w 4531948"/>
                    <a:gd name="connsiteY107" fmla="*/ 333375 h 1821495"/>
                    <a:gd name="connsiteX108" fmla="*/ 4124325 w 4531948"/>
                    <a:gd name="connsiteY108" fmla="*/ 285750 h 1821495"/>
                    <a:gd name="connsiteX109" fmla="*/ 4105275 w 4531948"/>
                    <a:gd name="connsiteY109" fmla="*/ 257175 h 1821495"/>
                    <a:gd name="connsiteX110" fmla="*/ 4095750 w 4531948"/>
                    <a:gd name="connsiteY110" fmla="*/ 228600 h 1821495"/>
                    <a:gd name="connsiteX111" fmla="*/ 4086225 w 4531948"/>
                    <a:gd name="connsiteY111" fmla="*/ 180975 h 1821495"/>
                    <a:gd name="connsiteX112" fmla="*/ 4076700 w 4531948"/>
                    <a:gd name="connsiteY112" fmla="*/ 123825 h 1821495"/>
                    <a:gd name="connsiteX113" fmla="*/ 4057650 w 4531948"/>
                    <a:gd name="connsiteY113" fmla="*/ 0 h 1821495"/>
                    <a:gd name="connsiteX0" fmla="*/ 36336 w 4531948"/>
                    <a:gd name="connsiteY0" fmla="*/ 31696 h 1909891"/>
                    <a:gd name="connsiteX1" fmla="*/ 64983 w 4531948"/>
                    <a:gd name="connsiteY1" fmla="*/ 85404 h 1909891"/>
                    <a:gd name="connsiteX2" fmla="*/ 83921 w 4531948"/>
                    <a:gd name="connsiteY2" fmla="*/ 146203 h 1909891"/>
                    <a:gd name="connsiteX3" fmla="*/ 162587 w 4531948"/>
                    <a:gd name="connsiteY3" fmla="*/ 248892 h 1909891"/>
                    <a:gd name="connsiteX4" fmla="*/ 171920 w 4531948"/>
                    <a:gd name="connsiteY4" fmla="*/ 285515 h 1909891"/>
                    <a:gd name="connsiteX5" fmla="*/ 132408 w 4531948"/>
                    <a:gd name="connsiteY5" fmla="*/ 345810 h 1909891"/>
                    <a:gd name="connsiteX6" fmla="*/ 114300 w 4531948"/>
                    <a:gd name="connsiteY6" fmla="*/ 476250 h 1909891"/>
                    <a:gd name="connsiteX7" fmla="*/ 28575 w 4531948"/>
                    <a:gd name="connsiteY7" fmla="*/ 514350 h 1909891"/>
                    <a:gd name="connsiteX8" fmla="*/ 0 w 4531948"/>
                    <a:gd name="connsiteY8" fmla="*/ 552450 h 1909891"/>
                    <a:gd name="connsiteX9" fmla="*/ 19050 w 4531948"/>
                    <a:gd name="connsiteY9" fmla="*/ 685800 h 1909891"/>
                    <a:gd name="connsiteX10" fmla="*/ 45820 w 4531948"/>
                    <a:gd name="connsiteY10" fmla="*/ 732547 h 1909891"/>
                    <a:gd name="connsiteX11" fmla="*/ 129883 w 4531948"/>
                    <a:gd name="connsiteY11" fmla="*/ 766174 h 1909891"/>
                    <a:gd name="connsiteX12" fmla="*/ 203693 w 4531948"/>
                    <a:gd name="connsiteY12" fmla="*/ 816397 h 1909891"/>
                    <a:gd name="connsiteX13" fmla="*/ 284593 w 4531948"/>
                    <a:gd name="connsiteY13" fmla="*/ 829639 h 1909891"/>
                    <a:gd name="connsiteX14" fmla="*/ 382413 w 4531948"/>
                    <a:gd name="connsiteY14" fmla="*/ 827498 h 1909891"/>
                    <a:gd name="connsiteX15" fmla="*/ 423679 w 4531948"/>
                    <a:gd name="connsiteY15" fmla="*/ 885762 h 1909891"/>
                    <a:gd name="connsiteX16" fmla="*/ 474922 w 4531948"/>
                    <a:gd name="connsiteY16" fmla="*/ 949205 h 1909891"/>
                    <a:gd name="connsiteX17" fmla="*/ 585584 w 4531948"/>
                    <a:gd name="connsiteY17" fmla="*/ 1002565 h 1909891"/>
                    <a:gd name="connsiteX18" fmla="*/ 633210 w 4531948"/>
                    <a:gd name="connsiteY18" fmla="*/ 1084117 h 1909891"/>
                    <a:gd name="connsiteX19" fmla="*/ 654229 w 4531948"/>
                    <a:gd name="connsiteY19" fmla="*/ 1198417 h 1909891"/>
                    <a:gd name="connsiteX20" fmla="*/ 775528 w 4531948"/>
                    <a:gd name="connsiteY20" fmla="*/ 1240927 h 1909891"/>
                    <a:gd name="connsiteX21" fmla="*/ 789697 w 4531948"/>
                    <a:gd name="connsiteY21" fmla="*/ 1303023 h 1909891"/>
                    <a:gd name="connsiteX22" fmla="*/ 811659 w 4531948"/>
                    <a:gd name="connsiteY22" fmla="*/ 1345145 h 1909891"/>
                    <a:gd name="connsiteX23" fmla="*/ 835353 w 4531948"/>
                    <a:gd name="connsiteY23" fmla="*/ 1423785 h 1909891"/>
                    <a:gd name="connsiteX24" fmla="*/ 835118 w 4531948"/>
                    <a:gd name="connsiteY24" fmla="*/ 1503601 h 1909891"/>
                    <a:gd name="connsiteX25" fmla="*/ 857250 w 4531948"/>
                    <a:gd name="connsiteY25" fmla="*/ 1606259 h 1909891"/>
                    <a:gd name="connsiteX26" fmla="*/ 911960 w 4531948"/>
                    <a:gd name="connsiteY26" fmla="*/ 1686075 h 1909891"/>
                    <a:gd name="connsiteX27" fmla="*/ 991777 w 4531948"/>
                    <a:gd name="connsiteY27" fmla="*/ 1722912 h 1909891"/>
                    <a:gd name="connsiteX28" fmla="*/ 1074035 w 4531948"/>
                    <a:gd name="connsiteY28" fmla="*/ 1578155 h 1909891"/>
                    <a:gd name="connsiteX29" fmla="*/ 1131185 w 4531948"/>
                    <a:gd name="connsiteY29" fmla="*/ 1447800 h 1909891"/>
                    <a:gd name="connsiteX30" fmla="*/ 1169284 w 4531948"/>
                    <a:gd name="connsiteY30" fmla="*/ 1341848 h 1909891"/>
                    <a:gd name="connsiteX31" fmla="*/ 1255760 w 4531948"/>
                    <a:gd name="connsiteY31" fmla="*/ 1266420 h 1909891"/>
                    <a:gd name="connsiteX32" fmla="*/ 1338210 w 4531948"/>
                    <a:gd name="connsiteY32" fmla="*/ 1238485 h 1909891"/>
                    <a:gd name="connsiteX33" fmla="*/ 1350466 w 4531948"/>
                    <a:gd name="connsiteY33" fmla="*/ 1165409 h 1909891"/>
                    <a:gd name="connsiteX34" fmla="*/ 1333500 w 4531948"/>
                    <a:gd name="connsiteY34" fmla="*/ 1104900 h 1909891"/>
                    <a:gd name="connsiteX35" fmla="*/ 1328150 w 4531948"/>
                    <a:gd name="connsiteY35" fmla="*/ 1055070 h 1909891"/>
                    <a:gd name="connsiteX36" fmla="*/ 1371600 w 4531948"/>
                    <a:gd name="connsiteY36" fmla="*/ 1019175 h 1909891"/>
                    <a:gd name="connsiteX37" fmla="*/ 1409700 w 4531948"/>
                    <a:gd name="connsiteY37" fmla="*/ 962025 h 1909891"/>
                    <a:gd name="connsiteX38" fmla="*/ 1438276 w 4531948"/>
                    <a:gd name="connsiteY38" fmla="*/ 928099 h 1909891"/>
                    <a:gd name="connsiteX39" fmla="*/ 1501012 w 4531948"/>
                    <a:gd name="connsiteY39" fmla="*/ 894643 h 1909891"/>
                    <a:gd name="connsiteX40" fmla="*/ 1563214 w 4531948"/>
                    <a:gd name="connsiteY40" fmla="*/ 866241 h 1909891"/>
                    <a:gd name="connsiteX41" fmla="*/ 1653498 w 4531948"/>
                    <a:gd name="connsiteY41" fmla="*/ 883322 h 1909891"/>
                    <a:gd name="connsiteX42" fmla="*/ 1827067 w 4531948"/>
                    <a:gd name="connsiteY42" fmla="*/ 858749 h 1909891"/>
                    <a:gd name="connsiteX43" fmla="*/ 1946954 w 4531948"/>
                    <a:gd name="connsiteY43" fmla="*/ 904640 h 1909891"/>
                    <a:gd name="connsiteX44" fmla="*/ 2007250 w 4531948"/>
                    <a:gd name="connsiteY44" fmla="*/ 979813 h 1909891"/>
                    <a:gd name="connsiteX45" fmla="*/ 2021183 w 4531948"/>
                    <a:gd name="connsiteY45" fmla="*/ 1093727 h 1909891"/>
                    <a:gd name="connsiteX46" fmla="*/ 1994107 w 4531948"/>
                    <a:gd name="connsiteY46" fmla="*/ 1234546 h 1909891"/>
                    <a:gd name="connsiteX47" fmla="*/ 2074246 w 4531948"/>
                    <a:gd name="connsiteY47" fmla="*/ 1280204 h 1909891"/>
                    <a:gd name="connsiteX48" fmla="*/ 2180433 w 4531948"/>
                    <a:gd name="connsiteY48" fmla="*/ 1284613 h 1909891"/>
                    <a:gd name="connsiteX49" fmla="*/ 2305009 w 4531948"/>
                    <a:gd name="connsiteY49" fmla="*/ 1276181 h 1909891"/>
                    <a:gd name="connsiteX50" fmla="*/ 2370893 w 4531948"/>
                    <a:gd name="connsiteY50" fmla="*/ 1312783 h 1909891"/>
                    <a:gd name="connsiteX51" fmla="*/ 2468425 w 4531948"/>
                    <a:gd name="connsiteY51" fmla="*/ 1290930 h 1909891"/>
                    <a:gd name="connsiteX52" fmla="*/ 2536796 w 4531948"/>
                    <a:gd name="connsiteY52" fmla="*/ 1215732 h 1909891"/>
                    <a:gd name="connsiteX53" fmla="*/ 2603280 w 4531948"/>
                    <a:gd name="connsiteY53" fmla="*/ 1142817 h 1909891"/>
                    <a:gd name="connsiteX54" fmla="*/ 2719035 w 4531948"/>
                    <a:gd name="connsiteY54" fmla="*/ 1121274 h 1909891"/>
                    <a:gd name="connsiteX55" fmla="*/ 2796412 w 4531948"/>
                    <a:gd name="connsiteY55" fmla="*/ 1128124 h 1909891"/>
                    <a:gd name="connsiteX56" fmla="*/ 2857178 w 4531948"/>
                    <a:gd name="connsiteY56" fmla="*/ 1161579 h 1909891"/>
                    <a:gd name="connsiteX57" fmla="*/ 2810634 w 4531948"/>
                    <a:gd name="connsiteY57" fmla="*/ 1247215 h 1909891"/>
                    <a:gd name="connsiteX58" fmla="*/ 2790033 w 4531948"/>
                    <a:gd name="connsiteY58" fmla="*/ 1380333 h 1909891"/>
                    <a:gd name="connsiteX59" fmla="*/ 2749022 w 4531948"/>
                    <a:gd name="connsiteY59" fmla="*/ 1449449 h 1909891"/>
                    <a:gd name="connsiteX60" fmla="*/ 2768307 w 4531948"/>
                    <a:gd name="connsiteY60" fmla="*/ 1533996 h 1909891"/>
                    <a:gd name="connsiteX61" fmla="*/ 2786676 w 4531948"/>
                    <a:gd name="connsiteY61" fmla="*/ 1644606 h 1909891"/>
                    <a:gd name="connsiteX62" fmla="*/ 2843331 w 4531948"/>
                    <a:gd name="connsiteY62" fmla="*/ 1726379 h 1909891"/>
                    <a:gd name="connsiteX63" fmla="*/ 2922441 w 4531948"/>
                    <a:gd name="connsiteY63" fmla="*/ 1743225 h 1909891"/>
                    <a:gd name="connsiteX64" fmla="*/ 3008401 w 4531948"/>
                    <a:gd name="connsiteY64" fmla="*/ 1784236 h 1909891"/>
                    <a:gd name="connsiteX65" fmla="*/ 3035012 w 4531948"/>
                    <a:gd name="connsiteY65" fmla="*/ 1873947 h 1909891"/>
                    <a:gd name="connsiteX66" fmla="*/ 3095625 w 4531948"/>
                    <a:gd name="connsiteY66" fmla="*/ 1666875 h 1909891"/>
                    <a:gd name="connsiteX67" fmla="*/ 3152775 w 4531948"/>
                    <a:gd name="connsiteY67" fmla="*/ 1609725 h 1909891"/>
                    <a:gd name="connsiteX68" fmla="*/ 3314700 w 4531948"/>
                    <a:gd name="connsiteY68" fmla="*/ 1581150 h 1909891"/>
                    <a:gd name="connsiteX69" fmla="*/ 3371850 w 4531948"/>
                    <a:gd name="connsiteY69" fmla="*/ 1543050 h 1909891"/>
                    <a:gd name="connsiteX70" fmla="*/ 3400425 w 4531948"/>
                    <a:gd name="connsiteY70" fmla="*/ 1524000 h 1909891"/>
                    <a:gd name="connsiteX71" fmla="*/ 3448050 w 4531948"/>
                    <a:gd name="connsiteY71" fmla="*/ 1514475 h 1909891"/>
                    <a:gd name="connsiteX72" fmla="*/ 3505200 w 4531948"/>
                    <a:gd name="connsiteY72" fmla="*/ 1495425 h 1909891"/>
                    <a:gd name="connsiteX73" fmla="*/ 3638550 w 4531948"/>
                    <a:gd name="connsiteY73" fmla="*/ 1504950 h 1909891"/>
                    <a:gd name="connsiteX74" fmla="*/ 3667125 w 4531948"/>
                    <a:gd name="connsiteY74" fmla="*/ 1524000 h 1909891"/>
                    <a:gd name="connsiteX75" fmla="*/ 3686175 w 4531948"/>
                    <a:gd name="connsiteY75" fmla="*/ 1552575 h 1909891"/>
                    <a:gd name="connsiteX76" fmla="*/ 3714750 w 4531948"/>
                    <a:gd name="connsiteY76" fmla="*/ 1609725 h 1909891"/>
                    <a:gd name="connsiteX77" fmla="*/ 3743325 w 4531948"/>
                    <a:gd name="connsiteY77" fmla="*/ 1619250 h 1909891"/>
                    <a:gd name="connsiteX78" fmla="*/ 3876675 w 4531948"/>
                    <a:gd name="connsiteY78" fmla="*/ 1609725 h 1909891"/>
                    <a:gd name="connsiteX79" fmla="*/ 3933825 w 4531948"/>
                    <a:gd name="connsiteY79" fmla="*/ 1571625 h 1909891"/>
                    <a:gd name="connsiteX80" fmla="*/ 3990975 w 4531948"/>
                    <a:gd name="connsiteY80" fmla="*/ 1552575 h 1909891"/>
                    <a:gd name="connsiteX81" fmla="*/ 4048125 w 4531948"/>
                    <a:gd name="connsiteY81" fmla="*/ 1514475 h 1909891"/>
                    <a:gd name="connsiteX82" fmla="*/ 4105275 w 4531948"/>
                    <a:gd name="connsiteY82" fmla="*/ 1495425 h 1909891"/>
                    <a:gd name="connsiteX83" fmla="*/ 4133850 w 4531948"/>
                    <a:gd name="connsiteY83" fmla="*/ 1485900 h 1909891"/>
                    <a:gd name="connsiteX84" fmla="*/ 4200525 w 4531948"/>
                    <a:gd name="connsiteY84" fmla="*/ 1457325 h 1909891"/>
                    <a:gd name="connsiteX85" fmla="*/ 4257675 w 4531948"/>
                    <a:gd name="connsiteY85" fmla="*/ 1419225 h 1909891"/>
                    <a:gd name="connsiteX86" fmla="*/ 4314825 w 4531948"/>
                    <a:gd name="connsiteY86" fmla="*/ 1390650 h 1909891"/>
                    <a:gd name="connsiteX87" fmla="*/ 4352925 w 4531948"/>
                    <a:gd name="connsiteY87" fmla="*/ 1333500 h 1909891"/>
                    <a:gd name="connsiteX88" fmla="*/ 4381500 w 4531948"/>
                    <a:gd name="connsiteY88" fmla="*/ 1295400 h 1909891"/>
                    <a:gd name="connsiteX89" fmla="*/ 4419600 w 4531948"/>
                    <a:gd name="connsiteY89" fmla="*/ 1228725 h 1909891"/>
                    <a:gd name="connsiteX90" fmla="*/ 4448175 w 4531948"/>
                    <a:gd name="connsiteY90" fmla="*/ 1209675 h 1909891"/>
                    <a:gd name="connsiteX91" fmla="*/ 4476750 w 4531948"/>
                    <a:gd name="connsiteY91" fmla="*/ 1152525 h 1909891"/>
                    <a:gd name="connsiteX92" fmla="*/ 4495800 w 4531948"/>
                    <a:gd name="connsiteY92" fmla="*/ 1123950 h 1909891"/>
                    <a:gd name="connsiteX93" fmla="*/ 4514850 w 4531948"/>
                    <a:gd name="connsiteY93" fmla="*/ 1057275 h 1909891"/>
                    <a:gd name="connsiteX94" fmla="*/ 4524375 w 4531948"/>
                    <a:gd name="connsiteY94" fmla="*/ 1028700 h 1909891"/>
                    <a:gd name="connsiteX95" fmla="*/ 4514850 w 4531948"/>
                    <a:gd name="connsiteY95" fmla="*/ 866775 h 1909891"/>
                    <a:gd name="connsiteX96" fmla="*/ 4457700 w 4531948"/>
                    <a:gd name="connsiteY96" fmla="*/ 828675 h 1909891"/>
                    <a:gd name="connsiteX97" fmla="*/ 4429125 w 4531948"/>
                    <a:gd name="connsiteY97" fmla="*/ 809625 h 1909891"/>
                    <a:gd name="connsiteX98" fmla="*/ 4400550 w 4531948"/>
                    <a:gd name="connsiteY98" fmla="*/ 790575 h 1909891"/>
                    <a:gd name="connsiteX99" fmla="*/ 4381500 w 4531948"/>
                    <a:gd name="connsiteY99" fmla="*/ 762000 h 1909891"/>
                    <a:gd name="connsiteX100" fmla="*/ 4352925 w 4531948"/>
                    <a:gd name="connsiteY100" fmla="*/ 714375 h 1909891"/>
                    <a:gd name="connsiteX101" fmla="*/ 4324350 w 4531948"/>
                    <a:gd name="connsiteY101" fmla="*/ 685800 h 1909891"/>
                    <a:gd name="connsiteX102" fmla="*/ 4276725 w 4531948"/>
                    <a:gd name="connsiteY102" fmla="*/ 619125 h 1909891"/>
                    <a:gd name="connsiteX103" fmla="*/ 4229100 w 4531948"/>
                    <a:gd name="connsiteY103" fmla="*/ 552450 h 1909891"/>
                    <a:gd name="connsiteX104" fmla="*/ 4191000 w 4531948"/>
                    <a:gd name="connsiteY104" fmla="*/ 457200 h 1909891"/>
                    <a:gd name="connsiteX105" fmla="*/ 4171950 w 4531948"/>
                    <a:gd name="connsiteY105" fmla="*/ 428625 h 1909891"/>
                    <a:gd name="connsiteX106" fmla="*/ 4143375 w 4531948"/>
                    <a:gd name="connsiteY106" fmla="*/ 371475 h 1909891"/>
                    <a:gd name="connsiteX107" fmla="*/ 4133850 w 4531948"/>
                    <a:gd name="connsiteY107" fmla="*/ 333375 h 1909891"/>
                    <a:gd name="connsiteX108" fmla="*/ 4124325 w 4531948"/>
                    <a:gd name="connsiteY108" fmla="*/ 285750 h 1909891"/>
                    <a:gd name="connsiteX109" fmla="*/ 4105275 w 4531948"/>
                    <a:gd name="connsiteY109" fmla="*/ 257175 h 1909891"/>
                    <a:gd name="connsiteX110" fmla="*/ 4095750 w 4531948"/>
                    <a:gd name="connsiteY110" fmla="*/ 228600 h 1909891"/>
                    <a:gd name="connsiteX111" fmla="*/ 4086225 w 4531948"/>
                    <a:gd name="connsiteY111" fmla="*/ 180975 h 1909891"/>
                    <a:gd name="connsiteX112" fmla="*/ 4076700 w 4531948"/>
                    <a:gd name="connsiteY112" fmla="*/ 123825 h 1909891"/>
                    <a:gd name="connsiteX113" fmla="*/ 4057650 w 4531948"/>
                    <a:gd name="connsiteY113" fmla="*/ 0 h 1909891"/>
                    <a:gd name="connsiteX0" fmla="*/ 36336 w 4531948"/>
                    <a:gd name="connsiteY0" fmla="*/ 31696 h 1882973"/>
                    <a:gd name="connsiteX1" fmla="*/ 64983 w 4531948"/>
                    <a:gd name="connsiteY1" fmla="*/ 85404 h 1882973"/>
                    <a:gd name="connsiteX2" fmla="*/ 83921 w 4531948"/>
                    <a:gd name="connsiteY2" fmla="*/ 146203 h 1882973"/>
                    <a:gd name="connsiteX3" fmla="*/ 162587 w 4531948"/>
                    <a:gd name="connsiteY3" fmla="*/ 248892 h 1882973"/>
                    <a:gd name="connsiteX4" fmla="*/ 171920 w 4531948"/>
                    <a:gd name="connsiteY4" fmla="*/ 285515 h 1882973"/>
                    <a:gd name="connsiteX5" fmla="*/ 132408 w 4531948"/>
                    <a:gd name="connsiteY5" fmla="*/ 345810 h 1882973"/>
                    <a:gd name="connsiteX6" fmla="*/ 114300 w 4531948"/>
                    <a:gd name="connsiteY6" fmla="*/ 476250 h 1882973"/>
                    <a:gd name="connsiteX7" fmla="*/ 28575 w 4531948"/>
                    <a:gd name="connsiteY7" fmla="*/ 514350 h 1882973"/>
                    <a:gd name="connsiteX8" fmla="*/ 0 w 4531948"/>
                    <a:gd name="connsiteY8" fmla="*/ 552450 h 1882973"/>
                    <a:gd name="connsiteX9" fmla="*/ 19050 w 4531948"/>
                    <a:gd name="connsiteY9" fmla="*/ 685800 h 1882973"/>
                    <a:gd name="connsiteX10" fmla="*/ 45820 w 4531948"/>
                    <a:gd name="connsiteY10" fmla="*/ 732547 h 1882973"/>
                    <a:gd name="connsiteX11" fmla="*/ 129883 w 4531948"/>
                    <a:gd name="connsiteY11" fmla="*/ 766174 h 1882973"/>
                    <a:gd name="connsiteX12" fmla="*/ 203693 w 4531948"/>
                    <a:gd name="connsiteY12" fmla="*/ 816397 h 1882973"/>
                    <a:gd name="connsiteX13" fmla="*/ 284593 w 4531948"/>
                    <a:gd name="connsiteY13" fmla="*/ 829639 h 1882973"/>
                    <a:gd name="connsiteX14" fmla="*/ 382413 w 4531948"/>
                    <a:gd name="connsiteY14" fmla="*/ 827498 h 1882973"/>
                    <a:gd name="connsiteX15" fmla="*/ 423679 w 4531948"/>
                    <a:gd name="connsiteY15" fmla="*/ 885762 h 1882973"/>
                    <a:gd name="connsiteX16" fmla="*/ 474922 w 4531948"/>
                    <a:gd name="connsiteY16" fmla="*/ 949205 h 1882973"/>
                    <a:gd name="connsiteX17" fmla="*/ 585584 w 4531948"/>
                    <a:gd name="connsiteY17" fmla="*/ 1002565 h 1882973"/>
                    <a:gd name="connsiteX18" fmla="*/ 633210 w 4531948"/>
                    <a:gd name="connsiteY18" fmla="*/ 1084117 h 1882973"/>
                    <a:gd name="connsiteX19" fmla="*/ 654229 w 4531948"/>
                    <a:gd name="connsiteY19" fmla="*/ 1198417 h 1882973"/>
                    <a:gd name="connsiteX20" fmla="*/ 775528 w 4531948"/>
                    <a:gd name="connsiteY20" fmla="*/ 1240927 h 1882973"/>
                    <a:gd name="connsiteX21" fmla="*/ 789697 w 4531948"/>
                    <a:gd name="connsiteY21" fmla="*/ 1303023 h 1882973"/>
                    <a:gd name="connsiteX22" fmla="*/ 811659 w 4531948"/>
                    <a:gd name="connsiteY22" fmla="*/ 1345145 h 1882973"/>
                    <a:gd name="connsiteX23" fmla="*/ 835353 w 4531948"/>
                    <a:gd name="connsiteY23" fmla="*/ 1423785 h 1882973"/>
                    <a:gd name="connsiteX24" fmla="*/ 835118 w 4531948"/>
                    <a:gd name="connsiteY24" fmla="*/ 1503601 h 1882973"/>
                    <a:gd name="connsiteX25" fmla="*/ 857250 w 4531948"/>
                    <a:gd name="connsiteY25" fmla="*/ 1606259 h 1882973"/>
                    <a:gd name="connsiteX26" fmla="*/ 911960 w 4531948"/>
                    <a:gd name="connsiteY26" fmla="*/ 1686075 h 1882973"/>
                    <a:gd name="connsiteX27" fmla="*/ 991777 w 4531948"/>
                    <a:gd name="connsiteY27" fmla="*/ 1722912 h 1882973"/>
                    <a:gd name="connsiteX28" fmla="*/ 1074035 w 4531948"/>
                    <a:gd name="connsiteY28" fmla="*/ 1578155 h 1882973"/>
                    <a:gd name="connsiteX29" fmla="*/ 1131185 w 4531948"/>
                    <a:gd name="connsiteY29" fmla="*/ 1447800 h 1882973"/>
                    <a:gd name="connsiteX30" fmla="*/ 1169284 w 4531948"/>
                    <a:gd name="connsiteY30" fmla="*/ 1341848 h 1882973"/>
                    <a:gd name="connsiteX31" fmla="*/ 1255760 w 4531948"/>
                    <a:gd name="connsiteY31" fmla="*/ 1266420 h 1882973"/>
                    <a:gd name="connsiteX32" fmla="*/ 1338210 w 4531948"/>
                    <a:gd name="connsiteY32" fmla="*/ 1238485 h 1882973"/>
                    <a:gd name="connsiteX33" fmla="*/ 1350466 w 4531948"/>
                    <a:gd name="connsiteY33" fmla="*/ 1165409 h 1882973"/>
                    <a:gd name="connsiteX34" fmla="*/ 1333500 w 4531948"/>
                    <a:gd name="connsiteY34" fmla="*/ 1104900 h 1882973"/>
                    <a:gd name="connsiteX35" fmla="*/ 1328150 w 4531948"/>
                    <a:gd name="connsiteY35" fmla="*/ 1055070 h 1882973"/>
                    <a:gd name="connsiteX36" fmla="*/ 1371600 w 4531948"/>
                    <a:gd name="connsiteY36" fmla="*/ 1019175 h 1882973"/>
                    <a:gd name="connsiteX37" fmla="*/ 1409700 w 4531948"/>
                    <a:gd name="connsiteY37" fmla="*/ 962025 h 1882973"/>
                    <a:gd name="connsiteX38" fmla="*/ 1438276 w 4531948"/>
                    <a:gd name="connsiteY38" fmla="*/ 928099 h 1882973"/>
                    <a:gd name="connsiteX39" fmla="*/ 1501012 w 4531948"/>
                    <a:gd name="connsiteY39" fmla="*/ 894643 h 1882973"/>
                    <a:gd name="connsiteX40" fmla="*/ 1563214 w 4531948"/>
                    <a:gd name="connsiteY40" fmla="*/ 866241 h 1882973"/>
                    <a:gd name="connsiteX41" fmla="*/ 1653498 w 4531948"/>
                    <a:gd name="connsiteY41" fmla="*/ 883322 h 1882973"/>
                    <a:gd name="connsiteX42" fmla="*/ 1827067 w 4531948"/>
                    <a:gd name="connsiteY42" fmla="*/ 858749 h 1882973"/>
                    <a:gd name="connsiteX43" fmla="*/ 1946954 w 4531948"/>
                    <a:gd name="connsiteY43" fmla="*/ 904640 h 1882973"/>
                    <a:gd name="connsiteX44" fmla="*/ 2007250 w 4531948"/>
                    <a:gd name="connsiteY44" fmla="*/ 979813 h 1882973"/>
                    <a:gd name="connsiteX45" fmla="*/ 2021183 w 4531948"/>
                    <a:gd name="connsiteY45" fmla="*/ 1093727 h 1882973"/>
                    <a:gd name="connsiteX46" fmla="*/ 1994107 w 4531948"/>
                    <a:gd name="connsiteY46" fmla="*/ 1234546 h 1882973"/>
                    <a:gd name="connsiteX47" fmla="*/ 2074246 w 4531948"/>
                    <a:gd name="connsiteY47" fmla="*/ 1280204 h 1882973"/>
                    <a:gd name="connsiteX48" fmla="*/ 2180433 w 4531948"/>
                    <a:gd name="connsiteY48" fmla="*/ 1284613 h 1882973"/>
                    <a:gd name="connsiteX49" fmla="*/ 2305009 w 4531948"/>
                    <a:gd name="connsiteY49" fmla="*/ 1276181 h 1882973"/>
                    <a:gd name="connsiteX50" fmla="*/ 2370893 w 4531948"/>
                    <a:gd name="connsiteY50" fmla="*/ 1312783 h 1882973"/>
                    <a:gd name="connsiteX51" fmla="*/ 2468425 w 4531948"/>
                    <a:gd name="connsiteY51" fmla="*/ 1290930 h 1882973"/>
                    <a:gd name="connsiteX52" fmla="*/ 2536796 w 4531948"/>
                    <a:gd name="connsiteY52" fmla="*/ 1215732 h 1882973"/>
                    <a:gd name="connsiteX53" fmla="*/ 2603280 w 4531948"/>
                    <a:gd name="connsiteY53" fmla="*/ 1142817 h 1882973"/>
                    <a:gd name="connsiteX54" fmla="*/ 2719035 w 4531948"/>
                    <a:gd name="connsiteY54" fmla="*/ 1121274 h 1882973"/>
                    <a:gd name="connsiteX55" fmla="*/ 2796412 w 4531948"/>
                    <a:gd name="connsiteY55" fmla="*/ 1128124 h 1882973"/>
                    <a:gd name="connsiteX56" fmla="*/ 2857178 w 4531948"/>
                    <a:gd name="connsiteY56" fmla="*/ 1161579 h 1882973"/>
                    <a:gd name="connsiteX57" fmla="*/ 2810634 w 4531948"/>
                    <a:gd name="connsiteY57" fmla="*/ 1247215 h 1882973"/>
                    <a:gd name="connsiteX58" fmla="*/ 2790033 w 4531948"/>
                    <a:gd name="connsiteY58" fmla="*/ 1380333 h 1882973"/>
                    <a:gd name="connsiteX59" fmla="*/ 2749022 w 4531948"/>
                    <a:gd name="connsiteY59" fmla="*/ 1449449 h 1882973"/>
                    <a:gd name="connsiteX60" fmla="*/ 2768307 w 4531948"/>
                    <a:gd name="connsiteY60" fmla="*/ 1533996 h 1882973"/>
                    <a:gd name="connsiteX61" fmla="*/ 2786676 w 4531948"/>
                    <a:gd name="connsiteY61" fmla="*/ 1644606 h 1882973"/>
                    <a:gd name="connsiteX62" fmla="*/ 2843331 w 4531948"/>
                    <a:gd name="connsiteY62" fmla="*/ 1726379 h 1882973"/>
                    <a:gd name="connsiteX63" fmla="*/ 2922441 w 4531948"/>
                    <a:gd name="connsiteY63" fmla="*/ 1743225 h 1882973"/>
                    <a:gd name="connsiteX64" fmla="*/ 3008401 w 4531948"/>
                    <a:gd name="connsiteY64" fmla="*/ 1784236 h 1882973"/>
                    <a:gd name="connsiteX65" fmla="*/ 3035012 w 4531948"/>
                    <a:gd name="connsiteY65" fmla="*/ 1873947 h 1882973"/>
                    <a:gd name="connsiteX66" fmla="*/ 3095625 w 4531948"/>
                    <a:gd name="connsiteY66" fmla="*/ 1666875 h 1882973"/>
                    <a:gd name="connsiteX67" fmla="*/ 3152775 w 4531948"/>
                    <a:gd name="connsiteY67" fmla="*/ 1609725 h 1882973"/>
                    <a:gd name="connsiteX68" fmla="*/ 3314700 w 4531948"/>
                    <a:gd name="connsiteY68" fmla="*/ 1581150 h 1882973"/>
                    <a:gd name="connsiteX69" fmla="*/ 3371850 w 4531948"/>
                    <a:gd name="connsiteY69" fmla="*/ 1543050 h 1882973"/>
                    <a:gd name="connsiteX70" fmla="*/ 3400425 w 4531948"/>
                    <a:gd name="connsiteY70" fmla="*/ 1524000 h 1882973"/>
                    <a:gd name="connsiteX71" fmla="*/ 3448050 w 4531948"/>
                    <a:gd name="connsiteY71" fmla="*/ 1514475 h 1882973"/>
                    <a:gd name="connsiteX72" fmla="*/ 3505200 w 4531948"/>
                    <a:gd name="connsiteY72" fmla="*/ 1495425 h 1882973"/>
                    <a:gd name="connsiteX73" fmla="*/ 3638550 w 4531948"/>
                    <a:gd name="connsiteY73" fmla="*/ 1504950 h 1882973"/>
                    <a:gd name="connsiteX74" fmla="*/ 3667125 w 4531948"/>
                    <a:gd name="connsiteY74" fmla="*/ 1524000 h 1882973"/>
                    <a:gd name="connsiteX75" fmla="*/ 3686175 w 4531948"/>
                    <a:gd name="connsiteY75" fmla="*/ 1552575 h 1882973"/>
                    <a:gd name="connsiteX76" fmla="*/ 3714750 w 4531948"/>
                    <a:gd name="connsiteY76" fmla="*/ 1609725 h 1882973"/>
                    <a:gd name="connsiteX77" fmla="*/ 3743325 w 4531948"/>
                    <a:gd name="connsiteY77" fmla="*/ 1619250 h 1882973"/>
                    <a:gd name="connsiteX78" fmla="*/ 3876675 w 4531948"/>
                    <a:gd name="connsiteY78" fmla="*/ 1609725 h 1882973"/>
                    <a:gd name="connsiteX79" fmla="*/ 3933825 w 4531948"/>
                    <a:gd name="connsiteY79" fmla="*/ 1571625 h 1882973"/>
                    <a:gd name="connsiteX80" fmla="*/ 3990975 w 4531948"/>
                    <a:gd name="connsiteY80" fmla="*/ 1552575 h 1882973"/>
                    <a:gd name="connsiteX81" fmla="*/ 4048125 w 4531948"/>
                    <a:gd name="connsiteY81" fmla="*/ 1514475 h 1882973"/>
                    <a:gd name="connsiteX82" fmla="*/ 4105275 w 4531948"/>
                    <a:gd name="connsiteY82" fmla="*/ 1495425 h 1882973"/>
                    <a:gd name="connsiteX83" fmla="*/ 4133850 w 4531948"/>
                    <a:gd name="connsiteY83" fmla="*/ 1485900 h 1882973"/>
                    <a:gd name="connsiteX84" fmla="*/ 4200525 w 4531948"/>
                    <a:gd name="connsiteY84" fmla="*/ 1457325 h 1882973"/>
                    <a:gd name="connsiteX85" fmla="*/ 4257675 w 4531948"/>
                    <a:gd name="connsiteY85" fmla="*/ 1419225 h 1882973"/>
                    <a:gd name="connsiteX86" fmla="*/ 4314825 w 4531948"/>
                    <a:gd name="connsiteY86" fmla="*/ 1390650 h 1882973"/>
                    <a:gd name="connsiteX87" fmla="*/ 4352925 w 4531948"/>
                    <a:gd name="connsiteY87" fmla="*/ 1333500 h 1882973"/>
                    <a:gd name="connsiteX88" fmla="*/ 4381500 w 4531948"/>
                    <a:gd name="connsiteY88" fmla="*/ 1295400 h 1882973"/>
                    <a:gd name="connsiteX89" fmla="*/ 4419600 w 4531948"/>
                    <a:gd name="connsiteY89" fmla="*/ 1228725 h 1882973"/>
                    <a:gd name="connsiteX90" fmla="*/ 4448175 w 4531948"/>
                    <a:gd name="connsiteY90" fmla="*/ 1209675 h 1882973"/>
                    <a:gd name="connsiteX91" fmla="*/ 4476750 w 4531948"/>
                    <a:gd name="connsiteY91" fmla="*/ 1152525 h 1882973"/>
                    <a:gd name="connsiteX92" fmla="*/ 4495800 w 4531948"/>
                    <a:gd name="connsiteY92" fmla="*/ 1123950 h 1882973"/>
                    <a:gd name="connsiteX93" fmla="*/ 4514850 w 4531948"/>
                    <a:gd name="connsiteY93" fmla="*/ 1057275 h 1882973"/>
                    <a:gd name="connsiteX94" fmla="*/ 4524375 w 4531948"/>
                    <a:gd name="connsiteY94" fmla="*/ 1028700 h 1882973"/>
                    <a:gd name="connsiteX95" fmla="*/ 4514850 w 4531948"/>
                    <a:gd name="connsiteY95" fmla="*/ 866775 h 1882973"/>
                    <a:gd name="connsiteX96" fmla="*/ 4457700 w 4531948"/>
                    <a:gd name="connsiteY96" fmla="*/ 828675 h 1882973"/>
                    <a:gd name="connsiteX97" fmla="*/ 4429125 w 4531948"/>
                    <a:gd name="connsiteY97" fmla="*/ 809625 h 1882973"/>
                    <a:gd name="connsiteX98" fmla="*/ 4400550 w 4531948"/>
                    <a:gd name="connsiteY98" fmla="*/ 790575 h 1882973"/>
                    <a:gd name="connsiteX99" fmla="*/ 4381500 w 4531948"/>
                    <a:gd name="connsiteY99" fmla="*/ 762000 h 1882973"/>
                    <a:gd name="connsiteX100" fmla="*/ 4352925 w 4531948"/>
                    <a:gd name="connsiteY100" fmla="*/ 714375 h 1882973"/>
                    <a:gd name="connsiteX101" fmla="*/ 4324350 w 4531948"/>
                    <a:gd name="connsiteY101" fmla="*/ 685800 h 1882973"/>
                    <a:gd name="connsiteX102" fmla="*/ 4276725 w 4531948"/>
                    <a:gd name="connsiteY102" fmla="*/ 619125 h 1882973"/>
                    <a:gd name="connsiteX103" fmla="*/ 4229100 w 4531948"/>
                    <a:gd name="connsiteY103" fmla="*/ 552450 h 1882973"/>
                    <a:gd name="connsiteX104" fmla="*/ 4191000 w 4531948"/>
                    <a:gd name="connsiteY104" fmla="*/ 457200 h 1882973"/>
                    <a:gd name="connsiteX105" fmla="*/ 4171950 w 4531948"/>
                    <a:gd name="connsiteY105" fmla="*/ 428625 h 1882973"/>
                    <a:gd name="connsiteX106" fmla="*/ 4143375 w 4531948"/>
                    <a:gd name="connsiteY106" fmla="*/ 371475 h 1882973"/>
                    <a:gd name="connsiteX107" fmla="*/ 4133850 w 4531948"/>
                    <a:gd name="connsiteY107" fmla="*/ 333375 h 1882973"/>
                    <a:gd name="connsiteX108" fmla="*/ 4124325 w 4531948"/>
                    <a:gd name="connsiteY108" fmla="*/ 285750 h 1882973"/>
                    <a:gd name="connsiteX109" fmla="*/ 4105275 w 4531948"/>
                    <a:gd name="connsiteY109" fmla="*/ 257175 h 1882973"/>
                    <a:gd name="connsiteX110" fmla="*/ 4095750 w 4531948"/>
                    <a:gd name="connsiteY110" fmla="*/ 228600 h 1882973"/>
                    <a:gd name="connsiteX111" fmla="*/ 4086225 w 4531948"/>
                    <a:gd name="connsiteY111" fmla="*/ 180975 h 1882973"/>
                    <a:gd name="connsiteX112" fmla="*/ 4076700 w 4531948"/>
                    <a:gd name="connsiteY112" fmla="*/ 123825 h 1882973"/>
                    <a:gd name="connsiteX113" fmla="*/ 4057650 w 4531948"/>
                    <a:gd name="connsiteY113" fmla="*/ 0 h 1882973"/>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152775 w 4531948"/>
                    <a:gd name="connsiteY67" fmla="*/ 1609725 h 1907277"/>
                    <a:gd name="connsiteX68" fmla="*/ 3314700 w 4531948"/>
                    <a:gd name="connsiteY68" fmla="*/ 1581150 h 1907277"/>
                    <a:gd name="connsiteX69" fmla="*/ 3371850 w 4531948"/>
                    <a:gd name="connsiteY69" fmla="*/ 1543050 h 1907277"/>
                    <a:gd name="connsiteX70" fmla="*/ 3400425 w 4531948"/>
                    <a:gd name="connsiteY70" fmla="*/ 1524000 h 1907277"/>
                    <a:gd name="connsiteX71" fmla="*/ 3448050 w 4531948"/>
                    <a:gd name="connsiteY71" fmla="*/ 1514475 h 1907277"/>
                    <a:gd name="connsiteX72" fmla="*/ 3505200 w 4531948"/>
                    <a:gd name="connsiteY72" fmla="*/ 1495425 h 1907277"/>
                    <a:gd name="connsiteX73" fmla="*/ 3638550 w 4531948"/>
                    <a:gd name="connsiteY73" fmla="*/ 1504950 h 1907277"/>
                    <a:gd name="connsiteX74" fmla="*/ 3667125 w 4531948"/>
                    <a:gd name="connsiteY74" fmla="*/ 1524000 h 1907277"/>
                    <a:gd name="connsiteX75" fmla="*/ 3686175 w 4531948"/>
                    <a:gd name="connsiteY75" fmla="*/ 1552575 h 1907277"/>
                    <a:gd name="connsiteX76" fmla="*/ 3714750 w 4531948"/>
                    <a:gd name="connsiteY76" fmla="*/ 1609725 h 1907277"/>
                    <a:gd name="connsiteX77" fmla="*/ 3743325 w 4531948"/>
                    <a:gd name="connsiteY77" fmla="*/ 1619250 h 1907277"/>
                    <a:gd name="connsiteX78" fmla="*/ 3876675 w 4531948"/>
                    <a:gd name="connsiteY78" fmla="*/ 1609725 h 1907277"/>
                    <a:gd name="connsiteX79" fmla="*/ 3933825 w 4531948"/>
                    <a:gd name="connsiteY79" fmla="*/ 1571625 h 1907277"/>
                    <a:gd name="connsiteX80" fmla="*/ 3990975 w 4531948"/>
                    <a:gd name="connsiteY80" fmla="*/ 1552575 h 1907277"/>
                    <a:gd name="connsiteX81" fmla="*/ 4048125 w 4531948"/>
                    <a:gd name="connsiteY81" fmla="*/ 1514475 h 1907277"/>
                    <a:gd name="connsiteX82" fmla="*/ 4105275 w 4531948"/>
                    <a:gd name="connsiteY82" fmla="*/ 1495425 h 1907277"/>
                    <a:gd name="connsiteX83" fmla="*/ 4133850 w 4531948"/>
                    <a:gd name="connsiteY83" fmla="*/ 1485900 h 1907277"/>
                    <a:gd name="connsiteX84" fmla="*/ 4200525 w 4531948"/>
                    <a:gd name="connsiteY84" fmla="*/ 1457325 h 1907277"/>
                    <a:gd name="connsiteX85" fmla="*/ 4257675 w 4531948"/>
                    <a:gd name="connsiteY85" fmla="*/ 1419225 h 1907277"/>
                    <a:gd name="connsiteX86" fmla="*/ 4314825 w 4531948"/>
                    <a:gd name="connsiteY86" fmla="*/ 1390650 h 1907277"/>
                    <a:gd name="connsiteX87" fmla="*/ 4352925 w 4531948"/>
                    <a:gd name="connsiteY87" fmla="*/ 1333500 h 1907277"/>
                    <a:gd name="connsiteX88" fmla="*/ 4381500 w 4531948"/>
                    <a:gd name="connsiteY88" fmla="*/ 1295400 h 1907277"/>
                    <a:gd name="connsiteX89" fmla="*/ 4419600 w 4531948"/>
                    <a:gd name="connsiteY89" fmla="*/ 1228725 h 1907277"/>
                    <a:gd name="connsiteX90" fmla="*/ 4448175 w 4531948"/>
                    <a:gd name="connsiteY90" fmla="*/ 1209675 h 1907277"/>
                    <a:gd name="connsiteX91" fmla="*/ 4476750 w 4531948"/>
                    <a:gd name="connsiteY91" fmla="*/ 1152525 h 1907277"/>
                    <a:gd name="connsiteX92" fmla="*/ 4495800 w 4531948"/>
                    <a:gd name="connsiteY92" fmla="*/ 1123950 h 1907277"/>
                    <a:gd name="connsiteX93" fmla="*/ 4514850 w 4531948"/>
                    <a:gd name="connsiteY93" fmla="*/ 1057275 h 1907277"/>
                    <a:gd name="connsiteX94" fmla="*/ 4524375 w 4531948"/>
                    <a:gd name="connsiteY94" fmla="*/ 1028700 h 1907277"/>
                    <a:gd name="connsiteX95" fmla="*/ 4514850 w 4531948"/>
                    <a:gd name="connsiteY95" fmla="*/ 866775 h 1907277"/>
                    <a:gd name="connsiteX96" fmla="*/ 4457700 w 4531948"/>
                    <a:gd name="connsiteY96" fmla="*/ 828675 h 1907277"/>
                    <a:gd name="connsiteX97" fmla="*/ 4429125 w 4531948"/>
                    <a:gd name="connsiteY97" fmla="*/ 809625 h 1907277"/>
                    <a:gd name="connsiteX98" fmla="*/ 4400550 w 4531948"/>
                    <a:gd name="connsiteY98" fmla="*/ 790575 h 1907277"/>
                    <a:gd name="connsiteX99" fmla="*/ 4381500 w 4531948"/>
                    <a:gd name="connsiteY99" fmla="*/ 762000 h 1907277"/>
                    <a:gd name="connsiteX100" fmla="*/ 4352925 w 4531948"/>
                    <a:gd name="connsiteY100" fmla="*/ 714375 h 1907277"/>
                    <a:gd name="connsiteX101" fmla="*/ 4324350 w 4531948"/>
                    <a:gd name="connsiteY101" fmla="*/ 685800 h 1907277"/>
                    <a:gd name="connsiteX102" fmla="*/ 4276725 w 4531948"/>
                    <a:gd name="connsiteY102" fmla="*/ 619125 h 1907277"/>
                    <a:gd name="connsiteX103" fmla="*/ 4229100 w 4531948"/>
                    <a:gd name="connsiteY103" fmla="*/ 552450 h 1907277"/>
                    <a:gd name="connsiteX104" fmla="*/ 4191000 w 4531948"/>
                    <a:gd name="connsiteY104" fmla="*/ 457200 h 1907277"/>
                    <a:gd name="connsiteX105" fmla="*/ 4171950 w 4531948"/>
                    <a:gd name="connsiteY105" fmla="*/ 428625 h 1907277"/>
                    <a:gd name="connsiteX106" fmla="*/ 4143375 w 4531948"/>
                    <a:gd name="connsiteY106" fmla="*/ 371475 h 1907277"/>
                    <a:gd name="connsiteX107" fmla="*/ 4133850 w 4531948"/>
                    <a:gd name="connsiteY107" fmla="*/ 333375 h 1907277"/>
                    <a:gd name="connsiteX108" fmla="*/ 4124325 w 4531948"/>
                    <a:gd name="connsiteY108" fmla="*/ 285750 h 1907277"/>
                    <a:gd name="connsiteX109" fmla="*/ 4105275 w 4531948"/>
                    <a:gd name="connsiteY109" fmla="*/ 257175 h 1907277"/>
                    <a:gd name="connsiteX110" fmla="*/ 4095750 w 4531948"/>
                    <a:gd name="connsiteY110" fmla="*/ 228600 h 1907277"/>
                    <a:gd name="connsiteX111" fmla="*/ 4086225 w 4531948"/>
                    <a:gd name="connsiteY111" fmla="*/ 180975 h 1907277"/>
                    <a:gd name="connsiteX112" fmla="*/ 4076700 w 4531948"/>
                    <a:gd name="connsiteY112" fmla="*/ 123825 h 1907277"/>
                    <a:gd name="connsiteX113" fmla="*/ 4057650 w 4531948"/>
                    <a:gd name="connsiteY113"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2060 w 4531948"/>
                    <a:gd name="connsiteY67" fmla="*/ 1780431 h 1907277"/>
                    <a:gd name="connsiteX68" fmla="*/ 3314700 w 4531948"/>
                    <a:gd name="connsiteY68" fmla="*/ 1581150 h 1907277"/>
                    <a:gd name="connsiteX69" fmla="*/ 3371850 w 4531948"/>
                    <a:gd name="connsiteY69" fmla="*/ 1543050 h 1907277"/>
                    <a:gd name="connsiteX70" fmla="*/ 3400425 w 4531948"/>
                    <a:gd name="connsiteY70" fmla="*/ 1524000 h 1907277"/>
                    <a:gd name="connsiteX71" fmla="*/ 3448050 w 4531948"/>
                    <a:gd name="connsiteY71" fmla="*/ 1514475 h 1907277"/>
                    <a:gd name="connsiteX72" fmla="*/ 3505200 w 4531948"/>
                    <a:gd name="connsiteY72" fmla="*/ 1495425 h 1907277"/>
                    <a:gd name="connsiteX73" fmla="*/ 3638550 w 4531948"/>
                    <a:gd name="connsiteY73" fmla="*/ 1504950 h 1907277"/>
                    <a:gd name="connsiteX74" fmla="*/ 3667125 w 4531948"/>
                    <a:gd name="connsiteY74" fmla="*/ 1524000 h 1907277"/>
                    <a:gd name="connsiteX75" fmla="*/ 3686175 w 4531948"/>
                    <a:gd name="connsiteY75" fmla="*/ 1552575 h 1907277"/>
                    <a:gd name="connsiteX76" fmla="*/ 3714750 w 4531948"/>
                    <a:gd name="connsiteY76" fmla="*/ 1609725 h 1907277"/>
                    <a:gd name="connsiteX77" fmla="*/ 3743325 w 4531948"/>
                    <a:gd name="connsiteY77" fmla="*/ 1619250 h 1907277"/>
                    <a:gd name="connsiteX78" fmla="*/ 3876675 w 4531948"/>
                    <a:gd name="connsiteY78" fmla="*/ 1609725 h 1907277"/>
                    <a:gd name="connsiteX79" fmla="*/ 3933825 w 4531948"/>
                    <a:gd name="connsiteY79" fmla="*/ 1571625 h 1907277"/>
                    <a:gd name="connsiteX80" fmla="*/ 3990975 w 4531948"/>
                    <a:gd name="connsiteY80" fmla="*/ 1552575 h 1907277"/>
                    <a:gd name="connsiteX81" fmla="*/ 4048125 w 4531948"/>
                    <a:gd name="connsiteY81" fmla="*/ 1514475 h 1907277"/>
                    <a:gd name="connsiteX82" fmla="*/ 4105275 w 4531948"/>
                    <a:gd name="connsiteY82" fmla="*/ 1495425 h 1907277"/>
                    <a:gd name="connsiteX83" fmla="*/ 4133850 w 4531948"/>
                    <a:gd name="connsiteY83" fmla="*/ 1485900 h 1907277"/>
                    <a:gd name="connsiteX84" fmla="*/ 4200525 w 4531948"/>
                    <a:gd name="connsiteY84" fmla="*/ 1457325 h 1907277"/>
                    <a:gd name="connsiteX85" fmla="*/ 4257675 w 4531948"/>
                    <a:gd name="connsiteY85" fmla="*/ 1419225 h 1907277"/>
                    <a:gd name="connsiteX86" fmla="*/ 4314825 w 4531948"/>
                    <a:gd name="connsiteY86" fmla="*/ 1390650 h 1907277"/>
                    <a:gd name="connsiteX87" fmla="*/ 4352925 w 4531948"/>
                    <a:gd name="connsiteY87" fmla="*/ 1333500 h 1907277"/>
                    <a:gd name="connsiteX88" fmla="*/ 4381500 w 4531948"/>
                    <a:gd name="connsiteY88" fmla="*/ 1295400 h 1907277"/>
                    <a:gd name="connsiteX89" fmla="*/ 4419600 w 4531948"/>
                    <a:gd name="connsiteY89" fmla="*/ 1228725 h 1907277"/>
                    <a:gd name="connsiteX90" fmla="*/ 4448175 w 4531948"/>
                    <a:gd name="connsiteY90" fmla="*/ 1209675 h 1907277"/>
                    <a:gd name="connsiteX91" fmla="*/ 4476750 w 4531948"/>
                    <a:gd name="connsiteY91" fmla="*/ 1152525 h 1907277"/>
                    <a:gd name="connsiteX92" fmla="*/ 4495800 w 4531948"/>
                    <a:gd name="connsiteY92" fmla="*/ 1123950 h 1907277"/>
                    <a:gd name="connsiteX93" fmla="*/ 4514850 w 4531948"/>
                    <a:gd name="connsiteY93" fmla="*/ 1057275 h 1907277"/>
                    <a:gd name="connsiteX94" fmla="*/ 4524375 w 4531948"/>
                    <a:gd name="connsiteY94" fmla="*/ 1028700 h 1907277"/>
                    <a:gd name="connsiteX95" fmla="*/ 4514850 w 4531948"/>
                    <a:gd name="connsiteY95" fmla="*/ 866775 h 1907277"/>
                    <a:gd name="connsiteX96" fmla="*/ 4457700 w 4531948"/>
                    <a:gd name="connsiteY96" fmla="*/ 828675 h 1907277"/>
                    <a:gd name="connsiteX97" fmla="*/ 4429125 w 4531948"/>
                    <a:gd name="connsiteY97" fmla="*/ 809625 h 1907277"/>
                    <a:gd name="connsiteX98" fmla="*/ 4400550 w 4531948"/>
                    <a:gd name="connsiteY98" fmla="*/ 790575 h 1907277"/>
                    <a:gd name="connsiteX99" fmla="*/ 4381500 w 4531948"/>
                    <a:gd name="connsiteY99" fmla="*/ 762000 h 1907277"/>
                    <a:gd name="connsiteX100" fmla="*/ 4352925 w 4531948"/>
                    <a:gd name="connsiteY100" fmla="*/ 714375 h 1907277"/>
                    <a:gd name="connsiteX101" fmla="*/ 4324350 w 4531948"/>
                    <a:gd name="connsiteY101" fmla="*/ 685800 h 1907277"/>
                    <a:gd name="connsiteX102" fmla="*/ 4276725 w 4531948"/>
                    <a:gd name="connsiteY102" fmla="*/ 619125 h 1907277"/>
                    <a:gd name="connsiteX103" fmla="*/ 4229100 w 4531948"/>
                    <a:gd name="connsiteY103" fmla="*/ 552450 h 1907277"/>
                    <a:gd name="connsiteX104" fmla="*/ 4191000 w 4531948"/>
                    <a:gd name="connsiteY104" fmla="*/ 457200 h 1907277"/>
                    <a:gd name="connsiteX105" fmla="*/ 4171950 w 4531948"/>
                    <a:gd name="connsiteY105" fmla="*/ 428625 h 1907277"/>
                    <a:gd name="connsiteX106" fmla="*/ 4143375 w 4531948"/>
                    <a:gd name="connsiteY106" fmla="*/ 371475 h 1907277"/>
                    <a:gd name="connsiteX107" fmla="*/ 4133850 w 4531948"/>
                    <a:gd name="connsiteY107" fmla="*/ 333375 h 1907277"/>
                    <a:gd name="connsiteX108" fmla="*/ 4124325 w 4531948"/>
                    <a:gd name="connsiteY108" fmla="*/ 285750 h 1907277"/>
                    <a:gd name="connsiteX109" fmla="*/ 4105275 w 4531948"/>
                    <a:gd name="connsiteY109" fmla="*/ 257175 h 1907277"/>
                    <a:gd name="connsiteX110" fmla="*/ 4095750 w 4531948"/>
                    <a:gd name="connsiteY110" fmla="*/ 228600 h 1907277"/>
                    <a:gd name="connsiteX111" fmla="*/ 4086225 w 4531948"/>
                    <a:gd name="connsiteY111" fmla="*/ 180975 h 1907277"/>
                    <a:gd name="connsiteX112" fmla="*/ 4076700 w 4531948"/>
                    <a:gd name="connsiteY112" fmla="*/ 123825 h 1907277"/>
                    <a:gd name="connsiteX113" fmla="*/ 4057650 w 4531948"/>
                    <a:gd name="connsiteY113"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2060 w 4531948"/>
                    <a:gd name="connsiteY67" fmla="*/ 1780431 h 1907277"/>
                    <a:gd name="connsiteX68" fmla="*/ 3314700 w 4531948"/>
                    <a:gd name="connsiteY68" fmla="*/ 1581150 h 1907277"/>
                    <a:gd name="connsiteX69" fmla="*/ 3371850 w 4531948"/>
                    <a:gd name="connsiteY69" fmla="*/ 1543050 h 1907277"/>
                    <a:gd name="connsiteX70" fmla="*/ 3400425 w 4531948"/>
                    <a:gd name="connsiteY70" fmla="*/ 1524000 h 1907277"/>
                    <a:gd name="connsiteX71" fmla="*/ 3448050 w 4531948"/>
                    <a:gd name="connsiteY71" fmla="*/ 1514475 h 1907277"/>
                    <a:gd name="connsiteX72" fmla="*/ 3505200 w 4531948"/>
                    <a:gd name="connsiteY72" fmla="*/ 1495425 h 1907277"/>
                    <a:gd name="connsiteX73" fmla="*/ 3638550 w 4531948"/>
                    <a:gd name="connsiteY73" fmla="*/ 1504950 h 1907277"/>
                    <a:gd name="connsiteX74" fmla="*/ 3667125 w 4531948"/>
                    <a:gd name="connsiteY74" fmla="*/ 1524000 h 1907277"/>
                    <a:gd name="connsiteX75" fmla="*/ 3686175 w 4531948"/>
                    <a:gd name="connsiteY75" fmla="*/ 1552575 h 1907277"/>
                    <a:gd name="connsiteX76" fmla="*/ 3714750 w 4531948"/>
                    <a:gd name="connsiteY76" fmla="*/ 1609725 h 1907277"/>
                    <a:gd name="connsiteX77" fmla="*/ 3743325 w 4531948"/>
                    <a:gd name="connsiteY77" fmla="*/ 1619250 h 1907277"/>
                    <a:gd name="connsiteX78" fmla="*/ 3876675 w 4531948"/>
                    <a:gd name="connsiteY78" fmla="*/ 1609725 h 1907277"/>
                    <a:gd name="connsiteX79" fmla="*/ 3933825 w 4531948"/>
                    <a:gd name="connsiteY79" fmla="*/ 1571625 h 1907277"/>
                    <a:gd name="connsiteX80" fmla="*/ 3990975 w 4531948"/>
                    <a:gd name="connsiteY80" fmla="*/ 1552575 h 1907277"/>
                    <a:gd name="connsiteX81" fmla="*/ 4048125 w 4531948"/>
                    <a:gd name="connsiteY81" fmla="*/ 1514475 h 1907277"/>
                    <a:gd name="connsiteX82" fmla="*/ 4105275 w 4531948"/>
                    <a:gd name="connsiteY82" fmla="*/ 1495425 h 1907277"/>
                    <a:gd name="connsiteX83" fmla="*/ 4133850 w 4531948"/>
                    <a:gd name="connsiteY83" fmla="*/ 1485900 h 1907277"/>
                    <a:gd name="connsiteX84" fmla="*/ 4200525 w 4531948"/>
                    <a:gd name="connsiteY84" fmla="*/ 1457325 h 1907277"/>
                    <a:gd name="connsiteX85" fmla="*/ 4257675 w 4531948"/>
                    <a:gd name="connsiteY85" fmla="*/ 1419225 h 1907277"/>
                    <a:gd name="connsiteX86" fmla="*/ 4314825 w 4531948"/>
                    <a:gd name="connsiteY86" fmla="*/ 1390650 h 1907277"/>
                    <a:gd name="connsiteX87" fmla="*/ 4352925 w 4531948"/>
                    <a:gd name="connsiteY87" fmla="*/ 1333500 h 1907277"/>
                    <a:gd name="connsiteX88" fmla="*/ 4381500 w 4531948"/>
                    <a:gd name="connsiteY88" fmla="*/ 1295400 h 1907277"/>
                    <a:gd name="connsiteX89" fmla="*/ 4419600 w 4531948"/>
                    <a:gd name="connsiteY89" fmla="*/ 1228725 h 1907277"/>
                    <a:gd name="connsiteX90" fmla="*/ 4448175 w 4531948"/>
                    <a:gd name="connsiteY90" fmla="*/ 1209675 h 1907277"/>
                    <a:gd name="connsiteX91" fmla="*/ 4476750 w 4531948"/>
                    <a:gd name="connsiteY91" fmla="*/ 1152525 h 1907277"/>
                    <a:gd name="connsiteX92" fmla="*/ 4495800 w 4531948"/>
                    <a:gd name="connsiteY92" fmla="*/ 1123950 h 1907277"/>
                    <a:gd name="connsiteX93" fmla="*/ 4514850 w 4531948"/>
                    <a:gd name="connsiteY93" fmla="*/ 1057275 h 1907277"/>
                    <a:gd name="connsiteX94" fmla="*/ 4524375 w 4531948"/>
                    <a:gd name="connsiteY94" fmla="*/ 1028700 h 1907277"/>
                    <a:gd name="connsiteX95" fmla="*/ 4514850 w 4531948"/>
                    <a:gd name="connsiteY95" fmla="*/ 866775 h 1907277"/>
                    <a:gd name="connsiteX96" fmla="*/ 4457700 w 4531948"/>
                    <a:gd name="connsiteY96" fmla="*/ 828675 h 1907277"/>
                    <a:gd name="connsiteX97" fmla="*/ 4429125 w 4531948"/>
                    <a:gd name="connsiteY97" fmla="*/ 809625 h 1907277"/>
                    <a:gd name="connsiteX98" fmla="*/ 4400550 w 4531948"/>
                    <a:gd name="connsiteY98" fmla="*/ 790575 h 1907277"/>
                    <a:gd name="connsiteX99" fmla="*/ 4381500 w 4531948"/>
                    <a:gd name="connsiteY99" fmla="*/ 762000 h 1907277"/>
                    <a:gd name="connsiteX100" fmla="*/ 4352925 w 4531948"/>
                    <a:gd name="connsiteY100" fmla="*/ 714375 h 1907277"/>
                    <a:gd name="connsiteX101" fmla="*/ 4324350 w 4531948"/>
                    <a:gd name="connsiteY101" fmla="*/ 685800 h 1907277"/>
                    <a:gd name="connsiteX102" fmla="*/ 4276725 w 4531948"/>
                    <a:gd name="connsiteY102" fmla="*/ 619125 h 1907277"/>
                    <a:gd name="connsiteX103" fmla="*/ 4229100 w 4531948"/>
                    <a:gd name="connsiteY103" fmla="*/ 552450 h 1907277"/>
                    <a:gd name="connsiteX104" fmla="*/ 4191000 w 4531948"/>
                    <a:gd name="connsiteY104" fmla="*/ 457200 h 1907277"/>
                    <a:gd name="connsiteX105" fmla="*/ 4171950 w 4531948"/>
                    <a:gd name="connsiteY105" fmla="*/ 428625 h 1907277"/>
                    <a:gd name="connsiteX106" fmla="*/ 4143375 w 4531948"/>
                    <a:gd name="connsiteY106" fmla="*/ 371475 h 1907277"/>
                    <a:gd name="connsiteX107" fmla="*/ 4133850 w 4531948"/>
                    <a:gd name="connsiteY107" fmla="*/ 333375 h 1907277"/>
                    <a:gd name="connsiteX108" fmla="*/ 4124325 w 4531948"/>
                    <a:gd name="connsiteY108" fmla="*/ 285750 h 1907277"/>
                    <a:gd name="connsiteX109" fmla="*/ 4105275 w 4531948"/>
                    <a:gd name="connsiteY109" fmla="*/ 257175 h 1907277"/>
                    <a:gd name="connsiteX110" fmla="*/ 4095750 w 4531948"/>
                    <a:gd name="connsiteY110" fmla="*/ 228600 h 1907277"/>
                    <a:gd name="connsiteX111" fmla="*/ 4086225 w 4531948"/>
                    <a:gd name="connsiteY111" fmla="*/ 180975 h 1907277"/>
                    <a:gd name="connsiteX112" fmla="*/ 4076700 w 4531948"/>
                    <a:gd name="connsiteY112" fmla="*/ 123825 h 1907277"/>
                    <a:gd name="connsiteX113" fmla="*/ 4057650 w 4531948"/>
                    <a:gd name="connsiteY113"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16700 w 4531948"/>
                    <a:gd name="connsiteY67" fmla="*/ 1787752 h 1907277"/>
                    <a:gd name="connsiteX68" fmla="*/ 3314700 w 4531948"/>
                    <a:gd name="connsiteY68" fmla="*/ 1581150 h 1907277"/>
                    <a:gd name="connsiteX69" fmla="*/ 3371850 w 4531948"/>
                    <a:gd name="connsiteY69" fmla="*/ 1543050 h 1907277"/>
                    <a:gd name="connsiteX70" fmla="*/ 3400425 w 4531948"/>
                    <a:gd name="connsiteY70" fmla="*/ 1524000 h 1907277"/>
                    <a:gd name="connsiteX71" fmla="*/ 3448050 w 4531948"/>
                    <a:gd name="connsiteY71" fmla="*/ 1514475 h 1907277"/>
                    <a:gd name="connsiteX72" fmla="*/ 3505200 w 4531948"/>
                    <a:gd name="connsiteY72" fmla="*/ 1495425 h 1907277"/>
                    <a:gd name="connsiteX73" fmla="*/ 3638550 w 4531948"/>
                    <a:gd name="connsiteY73" fmla="*/ 1504950 h 1907277"/>
                    <a:gd name="connsiteX74" fmla="*/ 3667125 w 4531948"/>
                    <a:gd name="connsiteY74" fmla="*/ 1524000 h 1907277"/>
                    <a:gd name="connsiteX75" fmla="*/ 3686175 w 4531948"/>
                    <a:gd name="connsiteY75" fmla="*/ 1552575 h 1907277"/>
                    <a:gd name="connsiteX76" fmla="*/ 3714750 w 4531948"/>
                    <a:gd name="connsiteY76" fmla="*/ 1609725 h 1907277"/>
                    <a:gd name="connsiteX77" fmla="*/ 3743325 w 4531948"/>
                    <a:gd name="connsiteY77" fmla="*/ 1619250 h 1907277"/>
                    <a:gd name="connsiteX78" fmla="*/ 3876675 w 4531948"/>
                    <a:gd name="connsiteY78" fmla="*/ 1609725 h 1907277"/>
                    <a:gd name="connsiteX79" fmla="*/ 3933825 w 4531948"/>
                    <a:gd name="connsiteY79" fmla="*/ 1571625 h 1907277"/>
                    <a:gd name="connsiteX80" fmla="*/ 3990975 w 4531948"/>
                    <a:gd name="connsiteY80" fmla="*/ 1552575 h 1907277"/>
                    <a:gd name="connsiteX81" fmla="*/ 4048125 w 4531948"/>
                    <a:gd name="connsiteY81" fmla="*/ 1514475 h 1907277"/>
                    <a:gd name="connsiteX82" fmla="*/ 4105275 w 4531948"/>
                    <a:gd name="connsiteY82" fmla="*/ 1495425 h 1907277"/>
                    <a:gd name="connsiteX83" fmla="*/ 4133850 w 4531948"/>
                    <a:gd name="connsiteY83" fmla="*/ 1485900 h 1907277"/>
                    <a:gd name="connsiteX84" fmla="*/ 4200525 w 4531948"/>
                    <a:gd name="connsiteY84" fmla="*/ 1457325 h 1907277"/>
                    <a:gd name="connsiteX85" fmla="*/ 4257675 w 4531948"/>
                    <a:gd name="connsiteY85" fmla="*/ 1419225 h 1907277"/>
                    <a:gd name="connsiteX86" fmla="*/ 4314825 w 4531948"/>
                    <a:gd name="connsiteY86" fmla="*/ 1390650 h 1907277"/>
                    <a:gd name="connsiteX87" fmla="*/ 4352925 w 4531948"/>
                    <a:gd name="connsiteY87" fmla="*/ 1333500 h 1907277"/>
                    <a:gd name="connsiteX88" fmla="*/ 4381500 w 4531948"/>
                    <a:gd name="connsiteY88" fmla="*/ 1295400 h 1907277"/>
                    <a:gd name="connsiteX89" fmla="*/ 4419600 w 4531948"/>
                    <a:gd name="connsiteY89" fmla="*/ 1228725 h 1907277"/>
                    <a:gd name="connsiteX90" fmla="*/ 4448175 w 4531948"/>
                    <a:gd name="connsiteY90" fmla="*/ 1209675 h 1907277"/>
                    <a:gd name="connsiteX91" fmla="*/ 4476750 w 4531948"/>
                    <a:gd name="connsiteY91" fmla="*/ 1152525 h 1907277"/>
                    <a:gd name="connsiteX92" fmla="*/ 4495800 w 4531948"/>
                    <a:gd name="connsiteY92" fmla="*/ 1123950 h 1907277"/>
                    <a:gd name="connsiteX93" fmla="*/ 4514850 w 4531948"/>
                    <a:gd name="connsiteY93" fmla="*/ 1057275 h 1907277"/>
                    <a:gd name="connsiteX94" fmla="*/ 4524375 w 4531948"/>
                    <a:gd name="connsiteY94" fmla="*/ 1028700 h 1907277"/>
                    <a:gd name="connsiteX95" fmla="*/ 4514850 w 4531948"/>
                    <a:gd name="connsiteY95" fmla="*/ 866775 h 1907277"/>
                    <a:gd name="connsiteX96" fmla="*/ 4457700 w 4531948"/>
                    <a:gd name="connsiteY96" fmla="*/ 828675 h 1907277"/>
                    <a:gd name="connsiteX97" fmla="*/ 4429125 w 4531948"/>
                    <a:gd name="connsiteY97" fmla="*/ 809625 h 1907277"/>
                    <a:gd name="connsiteX98" fmla="*/ 4400550 w 4531948"/>
                    <a:gd name="connsiteY98" fmla="*/ 790575 h 1907277"/>
                    <a:gd name="connsiteX99" fmla="*/ 4381500 w 4531948"/>
                    <a:gd name="connsiteY99" fmla="*/ 762000 h 1907277"/>
                    <a:gd name="connsiteX100" fmla="*/ 4352925 w 4531948"/>
                    <a:gd name="connsiteY100" fmla="*/ 714375 h 1907277"/>
                    <a:gd name="connsiteX101" fmla="*/ 4324350 w 4531948"/>
                    <a:gd name="connsiteY101" fmla="*/ 685800 h 1907277"/>
                    <a:gd name="connsiteX102" fmla="*/ 4276725 w 4531948"/>
                    <a:gd name="connsiteY102" fmla="*/ 619125 h 1907277"/>
                    <a:gd name="connsiteX103" fmla="*/ 4229100 w 4531948"/>
                    <a:gd name="connsiteY103" fmla="*/ 552450 h 1907277"/>
                    <a:gd name="connsiteX104" fmla="*/ 4191000 w 4531948"/>
                    <a:gd name="connsiteY104" fmla="*/ 457200 h 1907277"/>
                    <a:gd name="connsiteX105" fmla="*/ 4171950 w 4531948"/>
                    <a:gd name="connsiteY105" fmla="*/ 428625 h 1907277"/>
                    <a:gd name="connsiteX106" fmla="*/ 4143375 w 4531948"/>
                    <a:gd name="connsiteY106" fmla="*/ 371475 h 1907277"/>
                    <a:gd name="connsiteX107" fmla="*/ 4133850 w 4531948"/>
                    <a:gd name="connsiteY107" fmla="*/ 333375 h 1907277"/>
                    <a:gd name="connsiteX108" fmla="*/ 4124325 w 4531948"/>
                    <a:gd name="connsiteY108" fmla="*/ 285750 h 1907277"/>
                    <a:gd name="connsiteX109" fmla="*/ 4105275 w 4531948"/>
                    <a:gd name="connsiteY109" fmla="*/ 257175 h 1907277"/>
                    <a:gd name="connsiteX110" fmla="*/ 4095750 w 4531948"/>
                    <a:gd name="connsiteY110" fmla="*/ 228600 h 1907277"/>
                    <a:gd name="connsiteX111" fmla="*/ 4086225 w 4531948"/>
                    <a:gd name="connsiteY111" fmla="*/ 180975 h 1907277"/>
                    <a:gd name="connsiteX112" fmla="*/ 4076700 w 4531948"/>
                    <a:gd name="connsiteY112" fmla="*/ 123825 h 1907277"/>
                    <a:gd name="connsiteX113" fmla="*/ 4057650 w 4531948"/>
                    <a:gd name="connsiteY113"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16700 w 4531948"/>
                    <a:gd name="connsiteY67" fmla="*/ 1787752 h 1907277"/>
                    <a:gd name="connsiteX68" fmla="*/ 3294493 w 4531948"/>
                    <a:gd name="connsiteY68" fmla="*/ 1703639 h 1907277"/>
                    <a:gd name="connsiteX69" fmla="*/ 3371850 w 4531948"/>
                    <a:gd name="connsiteY69" fmla="*/ 1543050 h 1907277"/>
                    <a:gd name="connsiteX70" fmla="*/ 3400425 w 4531948"/>
                    <a:gd name="connsiteY70" fmla="*/ 1524000 h 1907277"/>
                    <a:gd name="connsiteX71" fmla="*/ 3448050 w 4531948"/>
                    <a:gd name="connsiteY71" fmla="*/ 1514475 h 1907277"/>
                    <a:gd name="connsiteX72" fmla="*/ 3505200 w 4531948"/>
                    <a:gd name="connsiteY72" fmla="*/ 1495425 h 1907277"/>
                    <a:gd name="connsiteX73" fmla="*/ 3638550 w 4531948"/>
                    <a:gd name="connsiteY73" fmla="*/ 1504950 h 1907277"/>
                    <a:gd name="connsiteX74" fmla="*/ 3667125 w 4531948"/>
                    <a:gd name="connsiteY74" fmla="*/ 1524000 h 1907277"/>
                    <a:gd name="connsiteX75" fmla="*/ 3686175 w 4531948"/>
                    <a:gd name="connsiteY75" fmla="*/ 1552575 h 1907277"/>
                    <a:gd name="connsiteX76" fmla="*/ 3714750 w 4531948"/>
                    <a:gd name="connsiteY76" fmla="*/ 1609725 h 1907277"/>
                    <a:gd name="connsiteX77" fmla="*/ 3743325 w 4531948"/>
                    <a:gd name="connsiteY77" fmla="*/ 1619250 h 1907277"/>
                    <a:gd name="connsiteX78" fmla="*/ 3876675 w 4531948"/>
                    <a:gd name="connsiteY78" fmla="*/ 1609725 h 1907277"/>
                    <a:gd name="connsiteX79" fmla="*/ 3933825 w 4531948"/>
                    <a:gd name="connsiteY79" fmla="*/ 1571625 h 1907277"/>
                    <a:gd name="connsiteX80" fmla="*/ 3990975 w 4531948"/>
                    <a:gd name="connsiteY80" fmla="*/ 1552575 h 1907277"/>
                    <a:gd name="connsiteX81" fmla="*/ 4048125 w 4531948"/>
                    <a:gd name="connsiteY81" fmla="*/ 1514475 h 1907277"/>
                    <a:gd name="connsiteX82" fmla="*/ 4105275 w 4531948"/>
                    <a:gd name="connsiteY82" fmla="*/ 1495425 h 1907277"/>
                    <a:gd name="connsiteX83" fmla="*/ 4133850 w 4531948"/>
                    <a:gd name="connsiteY83" fmla="*/ 1485900 h 1907277"/>
                    <a:gd name="connsiteX84" fmla="*/ 4200525 w 4531948"/>
                    <a:gd name="connsiteY84" fmla="*/ 1457325 h 1907277"/>
                    <a:gd name="connsiteX85" fmla="*/ 4257675 w 4531948"/>
                    <a:gd name="connsiteY85" fmla="*/ 1419225 h 1907277"/>
                    <a:gd name="connsiteX86" fmla="*/ 4314825 w 4531948"/>
                    <a:gd name="connsiteY86" fmla="*/ 1390650 h 1907277"/>
                    <a:gd name="connsiteX87" fmla="*/ 4352925 w 4531948"/>
                    <a:gd name="connsiteY87" fmla="*/ 1333500 h 1907277"/>
                    <a:gd name="connsiteX88" fmla="*/ 4381500 w 4531948"/>
                    <a:gd name="connsiteY88" fmla="*/ 1295400 h 1907277"/>
                    <a:gd name="connsiteX89" fmla="*/ 4419600 w 4531948"/>
                    <a:gd name="connsiteY89" fmla="*/ 1228725 h 1907277"/>
                    <a:gd name="connsiteX90" fmla="*/ 4448175 w 4531948"/>
                    <a:gd name="connsiteY90" fmla="*/ 1209675 h 1907277"/>
                    <a:gd name="connsiteX91" fmla="*/ 4476750 w 4531948"/>
                    <a:gd name="connsiteY91" fmla="*/ 1152525 h 1907277"/>
                    <a:gd name="connsiteX92" fmla="*/ 4495800 w 4531948"/>
                    <a:gd name="connsiteY92" fmla="*/ 1123950 h 1907277"/>
                    <a:gd name="connsiteX93" fmla="*/ 4514850 w 4531948"/>
                    <a:gd name="connsiteY93" fmla="*/ 1057275 h 1907277"/>
                    <a:gd name="connsiteX94" fmla="*/ 4524375 w 4531948"/>
                    <a:gd name="connsiteY94" fmla="*/ 1028700 h 1907277"/>
                    <a:gd name="connsiteX95" fmla="*/ 4514850 w 4531948"/>
                    <a:gd name="connsiteY95" fmla="*/ 866775 h 1907277"/>
                    <a:gd name="connsiteX96" fmla="*/ 4457700 w 4531948"/>
                    <a:gd name="connsiteY96" fmla="*/ 828675 h 1907277"/>
                    <a:gd name="connsiteX97" fmla="*/ 4429125 w 4531948"/>
                    <a:gd name="connsiteY97" fmla="*/ 809625 h 1907277"/>
                    <a:gd name="connsiteX98" fmla="*/ 4400550 w 4531948"/>
                    <a:gd name="connsiteY98" fmla="*/ 790575 h 1907277"/>
                    <a:gd name="connsiteX99" fmla="*/ 4381500 w 4531948"/>
                    <a:gd name="connsiteY99" fmla="*/ 762000 h 1907277"/>
                    <a:gd name="connsiteX100" fmla="*/ 4352925 w 4531948"/>
                    <a:gd name="connsiteY100" fmla="*/ 714375 h 1907277"/>
                    <a:gd name="connsiteX101" fmla="*/ 4324350 w 4531948"/>
                    <a:gd name="connsiteY101" fmla="*/ 685800 h 1907277"/>
                    <a:gd name="connsiteX102" fmla="*/ 4276725 w 4531948"/>
                    <a:gd name="connsiteY102" fmla="*/ 619125 h 1907277"/>
                    <a:gd name="connsiteX103" fmla="*/ 4229100 w 4531948"/>
                    <a:gd name="connsiteY103" fmla="*/ 552450 h 1907277"/>
                    <a:gd name="connsiteX104" fmla="*/ 4191000 w 4531948"/>
                    <a:gd name="connsiteY104" fmla="*/ 457200 h 1907277"/>
                    <a:gd name="connsiteX105" fmla="*/ 4171950 w 4531948"/>
                    <a:gd name="connsiteY105" fmla="*/ 428625 h 1907277"/>
                    <a:gd name="connsiteX106" fmla="*/ 4143375 w 4531948"/>
                    <a:gd name="connsiteY106" fmla="*/ 371475 h 1907277"/>
                    <a:gd name="connsiteX107" fmla="*/ 4133850 w 4531948"/>
                    <a:gd name="connsiteY107" fmla="*/ 333375 h 1907277"/>
                    <a:gd name="connsiteX108" fmla="*/ 4124325 w 4531948"/>
                    <a:gd name="connsiteY108" fmla="*/ 285750 h 1907277"/>
                    <a:gd name="connsiteX109" fmla="*/ 4105275 w 4531948"/>
                    <a:gd name="connsiteY109" fmla="*/ 257175 h 1907277"/>
                    <a:gd name="connsiteX110" fmla="*/ 4095750 w 4531948"/>
                    <a:gd name="connsiteY110" fmla="*/ 228600 h 1907277"/>
                    <a:gd name="connsiteX111" fmla="*/ 4086225 w 4531948"/>
                    <a:gd name="connsiteY111" fmla="*/ 180975 h 1907277"/>
                    <a:gd name="connsiteX112" fmla="*/ 4076700 w 4531948"/>
                    <a:gd name="connsiteY112" fmla="*/ 123825 h 1907277"/>
                    <a:gd name="connsiteX113" fmla="*/ 4057650 w 4531948"/>
                    <a:gd name="connsiteY113"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16700 w 4531948"/>
                    <a:gd name="connsiteY67" fmla="*/ 1787752 h 1907277"/>
                    <a:gd name="connsiteX68" fmla="*/ 3294493 w 4531948"/>
                    <a:gd name="connsiteY68" fmla="*/ 1703639 h 1907277"/>
                    <a:gd name="connsiteX69" fmla="*/ 3371850 w 4531948"/>
                    <a:gd name="connsiteY69" fmla="*/ 1543050 h 1907277"/>
                    <a:gd name="connsiteX70" fmla="*/ 3400425 w 4531948"/>
                    <a:gd name="connsiteY70" fmla="*/ 1524000 h 1907277"/>
                    <a:gd name="connsiteX71" fmla="*/ 3448050 w 4531948"/>
                    <a:gd name="connsiteY71" fmla="*/ 1514475 h 1907277"/>
                    <a:gd name="connsiteX72" fmla="*/ 3505200 w 4531948"/>
                    <a:gd name="connsiteY72" fmla="*/ 1495425 h 1907277"/>
                    <a:gd name="connsiteX73" fmla="*/ 3638550 w 4531948"/>
                    <a:gd name="connsiteY73" fmla="*/ 1504950 h 1907277"/>
                    <a:gd name="connsiteX74" fmla="*/ 3667125 w 4531948"/>
                    <a:gd name="connsiteY74" fmla="*/ 1524000 h 1907277"/>
                    <a:gd name="connsiteX75" fmla="*/ 3686175 w 4531948"/>
                    <a:gd name="connsiteY75" fmla="*/ 1552575 h 1907277"/>
                    <a:gd name="connsiteX76" fmla="*/ 3714750 w 4531948"/>
                    <a:gd name="connsiteY76" fmla="*/ 1609725 h 1907277"/>
                    <a:gd name="connsiteX77" fmla="*/ 3743325 w 4531948"/>
                    <a:gd name="connsiteY77" fmla="*/ 1619250 h 1907277"/>
                    <a:gd name="connsiteX78" fmla="*/ 3876675 w 4531948"/>
                    <a:gd name="connsiteY78" fmla="*/ 1609725 h 1907277"/>
                    <a:gd name="connsiteX79" fmla="*/ 3933825 w 4531948"/>
                    <a:gd name="connsiteY79" fmla="*/ 1571625 h 1907277"/>
                    <a:gd name="connsiteX80" fmla="*/ 3990975 w 4531948"/>
                    <a:gd name="connsiteY80" fmla="*/ 1552575 h 1907277"/>
                    <a:gd name="connsiteX81" fmla="*/ 4048125 w 4531948"/>
                    <a:gd name="connsiteY81" fmla="*/ 1514475 h 1907277"/>
                    <a:gd name="connsiteX82" fmla="*/ 4105275 w 4531948"/>
                    <a:gd name="connsiteY82" fmla="*/ 1495425 h 1907277"/>
                    <a:gd name="connsiteX83" fmla="*/ 4133850 w 4531948"/>
                    <a:gd name="connsiteY83" fmla="*/ 1485900 h 1907277"/>
                    <a:gd name="connsiteX84" fmla="*/ 4200525 w 4531948"/>
                    <a:gd name="connsiteY84" fmla="*/ 1457325 h 1907277"/>
                    <a:gd name="connsiteX85" fmla="*/ 4257675 w 4531948"/>
                    <a:gd name="connsiteY85" fmla="*/ 1419225 h 1907277"/>
                    <a:gd name="connsiteX86" fmla="*/ 4314825 w 4531948"/>
                    <a:gd name="connsiteY86" fmla="*/ 1390650 h 1907277"/>
                    <a:gd name="connsiteX87" fmla="*/ 4352925 w 4531948"/>
                    <a:gd name="connsiteY87" fmla="*/ 1333500 h 1907277"/>
                    <a:gd name="connsiteX88" fmla="*/ 4381500 w 4531948"/>
                    <a:gd name="connsiteY88" fmla="*/ 1295400 h 1907277"/>
                    <a:gd name="connsiteX89" fmla="*/ 4419600 w 4531948"/>
                    <a:gd name="connsiteY89" fmla="*/ 1228725 h 1907277"/>
                    <a:gd name="connsiteX90" fmla="*/ 4448175 w 4531948"/>
                    <a:gd name="connsiteY90" fmla="*/ 1209675 h 1907277"/>
                    <a:gd name="connsiteX91" fmla="*/ 4476750 w 4531948"/>
                    <a:gd name="connsiteY91" fmla="*/ 1152525 h 1907277"/>
                    <a:gd name="connsiteX92" fmla="*/ 4495800 w 4531948"/>
                    <a:gd name="connsiteY92" fmla="*/ 1123950 h 1907277"/>
                    <a:gd name="connsiteX93" fmla="*/ 4514850 w 4531948"/>
                    <a:gd name="connsiteY93" fmla="*/ 1057275 h 1907277"/>
                    <a:gd name="connsiteX94" fmla="*/ 4524375 w 4531948"/>
                    <a:gd name="connsiteY94" fmla="*/ 1028700 h 1907277"/>
                    <a:gd name="connsiteX95" fmla="*/ 4514850 w 4531948"/>
                    <a:gd name="connsiteY95" fmla="*/ 866775 h 1907277"/>
                    <a:gd name="connsiteX96" fmla="*/ 4457700 w 4531948"/>
                    <a:gd name="connsiteY96" fmla="*/ 828675 h 1907277"/>
                    <a:gd name="connsiteX97" fmla="*/ 4429125 w 4531948"/>
                    <a:gd name="connsiteY97" fmla="*/ 809625 h 1907277"/>
                    <a:gd name="connsiteX98" fmla="*/ 4400550 w 4531948"/>
                    <a:gd name="connsiteY98" fmla="*/ 790575 h 1907277"/>
                    <a:gd name="connsiteX99" fmla="*/ 4381500 w 4531948"/>
                    <a:gd name="connsiteY99" fmla="*/ 762000 h 1907277"/>
                    <a:gd name="connsiteX100" fmla="*/ 4352925 w 4531948"/>
                    <a:gd name="connsiteY100" fmla="*/ 714375 h 1907277"/>
                    <a:gd name="connsiteX101" fmla="*/ 4324350 w 4531948"/>
                    <a:gd name="connsiteY101" fmla="*/ 685800 h 1907277"/>
                    <a:gd name="connsiteX102" fmla="*/ 4276725 w 4531948"/>
                    <a:gd name="connsiteY102" fmla="*/ 619125 h 1907277"/>
                    <a:gd name="connsiteX103" fmla="*/ 4229100 w 4531948"/>
                    <a:gd name="connsiteY103" fmla="*/ 552450 h 1907277"/>
                    <a:gd name="connsiteX104" fmla="*/ 4191000 w 4531948"/>
                    <a:gd name="connsiteY104" fmla="*/ 457200 h 1907277"/>
                    <a:gd name="connsiteX105" fmla="*/ 4171950 w 4531948"/>
                    <a:gd name="connsiteY105" fmla="*/ 428625 h 1907277"/>
                    <a:gd name="connsiteX106" fmla="*/ 4143375 w 4531948"/>
                    <a:gd name="connsiteY106" fmla="*/ 371475 h 1907277"/>
                    <a:gd name="connsiteX107" fmla="*/ 4133850 w 4531948"/>
                    <a:gd name="connsiteY107" fmla="*/ 333375 h 1907277"/>
                    <a:gd name="connsiteX108" fmla="*/ 4124325 w 4531948"/>
                    <a:gd name="connsiteY108" fmla="*/ 285750 h 1907277"/>
                    <a:gd name="connsiteX109" fmla="*/ 4105275 w 4531948"/>
                    <a:gd name="connsiteY109" fmla="*/ 257175 h 1907277"/>
                    <a:gd name="connsiteX110" fmla="*/ 4095750 w 4531948"/>
                    <a:gd name="connsiteY110" fmla="*/ 228600 h 1907277"/>
                    <a:gd name="connsiteX111" fmla="*/ 4086225 w 4531948"/>
                    <a:gd name="connsiteY111" fmla="*/ 180975 h 1907277"/>
                    <a:gd name="connsiteX112" fmla="*/ 4076700 w 4531948"/>
                    <a:gd name="connsiteY112" fmla="*/ 123825 h 1907277"/>
                    <a:gd name="connsiteX113" fmla="*/ 4057650 w 4531948"/>
                    <a:gd name="connsiteY113"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16700 w 4531948"/>
                    <a:gd name="connsiteY67" fmla="*/ 1787752 h 1907277"/>
                    <a:gd name="connsiteX68" fmla="*/ 3261535 w 4531948"/>
                    <a:gd name="connsiteY68" fmla="*/ 1759322 h 1907277"/>
                    <a:gd name="connsiteX69" fmla="*/ 3294493 w 4531948"/>
                    <a:gd name="connsiteY69" fmla="*/ 1703639 h 1907277"/>
                    <a:gd name="connsiteX70" fmla="*/ 3371850 w 4531948"/>
                    <a:gd name="connsiteY70" fmla="*/ 1543050 h 1907277"/>
                    <a:gd name="connsiteX71" fmla="*/ 3400425 w 4531948"/>
                    <a:gd name="connsiteY71" fmla="*/ 1524000 h 1907277"/>
                    <a:gd name="connsiteX72" fmla="*/ 3448050 w 4531948"/>
                    <a:gd name="connsiteY72" fmla="*/ 1514475 h 1907277"/>
                    <a:gd name="connsiteX73" fmla="*/ 3505200 w 4531948"/>
                    <a:gd name="connsiteY73" fmla="*/ 1495425 h 1907277"/>
                    <a:gd name="connsiteX74" fmla="*/ 3638550 w 4531948"/>
                    <a:gd name="connsiteY74" fmla="*/ 1504950 h 1907277"/>
                    <a:gd name="connsiteX75" fmla="*/ 3667125 w 4531948"/>
                    <a:gd name="connsiteY75" fmla="*/ 1524000 h 1907277"/>
                    <a:gd name="connsiteX76" fmla="*/ 3686175 w 4531948"/>
                    <a:gd name="connsiteY76" fmla="*/ 1552575 h 1907277"/>
                    <a:gd name="connsiteX77" fmla="*/ 3714750 w 4531948"/>
                    <a:gd name="connsiteY77" fmla="*/ 1609725 h 1907277"/>
                    <a:gd name="connsiteX78" fmla="*/ 3743325 w 4531948"/>
                    <a:gd name="connsiteY78" fmla="*/ 1619250 h 1907277"/>
                    <a:gd name="connsiteX79" fmla="*/ 3876675 w 4531948"/>
                    <a:gd name="connsiteY79" fmla="*/ 1609725 h 1907277"/>
                    <a:gd name="connsiteX80" fmla="*/ 3933825 w 4531948"/>
                    <a:gd name="connsiteY80" fmla="*/ 1571625 h 1907277"/>
                    <a:gd name="connsiteX81" fmla="*/ 3990975 w 4531948"/>
                    <a:gd name="connsiteY81" fmla="*/ 1552575 h 1907277"/>
                    <a:gd name="connsiteX82" fmla="*/ 4048125 w 4531948"/>
                    <a:gd name="connsiteY82" fmla="*/ 1514475 h 1907277"/>
                    <a:gd name="connsiteX83" fmla="*/ 4105275 w 4531948"/>
                    <a:gd name="connsiteY83" fmla="*/ 1495425 h 1907277"/>
                    <a:gd name="connsiteX84" fmla="*/ 4133850 w 4531948"/>
                    <a:gd name="connsiteY84" fmla="*/ 1485900 h 1907277"/>
                    <a:gd name="connsiteX85" fmla="*/ 4200525 w 4531948"/>
                    <a:gd name="connsiteY85" fmla="*/ 1457325 h 1907277"/>
                    <a:gd name="connsiteX86" fmla="*/ 4257675 w 4531948"/>
                    <a:gd name="connsiteY86" fmla="*/ 1419225 h 1907277"/>
                    <a:gd name="connsiteX87" fmla="*/ 4314825 w 4531948"/>
                    <a:gd name="connsiteY87" fmla="*/ 1390650 h 1907277"/>
                    <a:gd name="connsiteX88" fmla="*/ 4352925 w 4531948"/>
                    <a:gd name="connsiteY88" fmla="*/ 1333500 h 1907277"/>
                    <a:gd name="connsiteX89" fmla="*/ 4381500 w 4531948"/>
                    <a:gd name="connsiteY89" fmla="*/ 1295400 h 1907277"/>
                    <a:gd name="connsiteX90" fmla="*/ 4419600 w 4531948"/>
                    <a:gd name="connsiteY90" fmla="*/ 1228725 h 1907277"/>
                    <a:gd name="connsiteX91" fmla="*/ 4448175 w 4531948"/>
                    <a:gd name="connsiteY91" fmla="*/ 1209675 h 1907277"/>
                    <a:gd name="connsiteX92" fmla="*/ 4476750 w 4531948"/>
                    <a:gd name="connsiteY92" fmla="*/ 1152525 h 1907277"/>
                    <a:gd name="connsiteX93" fmla="*/ 4495800 w 4531948"/>
                    <a:gd name="connsiteY93" fmla="*/ 1123950 h 1907277"/>
                    <a:gd name="connsiteX94" fmla="*/ 4514850 w 4531948"/>
                    <a:gd name="connsiteY94" fmla="*/ 1057275 h 1907277"/>
                    <a:gd name="connsiteX95" fmla="*/ 4524375 w 4531948"/>
                    <a:gd name="connsiteY95" fmla="*/ 1028700 h 1907277"/>
                    <a:gd name="connsiteX96" fmla="*/ 4514850 w 4531948"/>
                    <a:gd name="connsiteY96" fmla="*/ 866775 h 1907277"/>
                    <a:gd name="connsiteX97" fmla="*/ 4457700 w 4531948"/>
                    <a:gd name="connsiteY97" fmla="*/ 828675 h 1907277"/>
                    <a:gd name="connsiteX98" fmla="*/ 4429125 w 4531948"/>
                    <a:gd name="connsiteY98" fmla="*/ 809625 h 1907277"/>
                    <a:gd name="connsiteX99" fmla="*/ 4400550 w 4531948"/>
                    <a:gd name="connsiteY99" fmla="*/ 790575 h 1907277"/>
                    <a:gd name="connsiteX100" fmla="*/ 4381500 w 4531948"/>
                    <a:gd name="connsiteY100" fmla="*/ 762000 h 1907277"/>
                    <a:gd name="connsiteX101" fmla="*/ 4352925 w 4531948"/>
                    <a:gd name="connsiteY101" fmla="*/ 714375 h 1907277"/>
                    <a:gd name="connsiteX102" fmla="*/ 4324350 w 4531948"/>
                    <a:gd name="connsiteY102" fmla="*/ 685800 h 1907277"/>
                    <a:gd name="connsiteX103" fmla="*/ 4276725 w 4531948"/>
                    <a:gd name="connsiteY103" fmla="*/ 619125 h 1907277"/>
                    <a:gd name="connsiteX104" fmla="*/ 4229100 w 4531948"/>
                    <a:gd name="connsiteY104" fmla="*/ 552450 h 1907277"/>
                    <a:gd name="connsiteX105" fmla="*/ 4191000 w 4531948"/>
                    <a:gd name="connsiteY105" fmla="*/ 457200 h 1907277"/>
                    <a:gd name="connsiteX106" fmla="*/ 4171950 w 4531948"/>
                    <a:gd name="connsiteY106" fmla="*/ 428625 h 1907277"/>
                    <a:gd name="connsiteX107" fmla="*/ 4143375 w 4531948"/>
                    <a:gd name="connsiteY107" fmla="*/ 371475 h 1907277"/>
                    <a:gd name="connsiteX108" fmla="*/ 4133850 w 4531948"/>
                    <a:gd name="connsiteY108" fmla="*/ 333375 h 1907277"/>
                    <a:gd name="connsiteX109" fmla="*/ 4124325 w 4531948"/>
                    <a:gd name="connsiteY109" fmla="*/ 285750 h 1907277"/>
                    <a:gd name="connsiteX110" fmla="*/ 4105275 w 4531948"/>
                    <a:gd name="connsiteY110" fmla="*/ 257175 h 1907277"/>
                    <a:gd name="connsiteX111" fmla="*/ 4095750 w 4531948"/>
                    <a:gd name="connsiteY111" fmla="*/ 228600 h 1907277"/>
                    <a:gd name="connsiteX112" fmla="*/ 4086225 w 4531948"/>
                    <a:gd name="connsiteY112" fmla="*/ 180975 h 1907277"/>
                    <a:gd name="connsiteX113" fmla="*/ 4076700 w 4531948"/>
                    <a:gd name="connsiteY113" fmla="*/ 123825 h 1907277"/>
                    <a:gd name="connsiteX114" fmla="*/ 4057650 w 4531948"/>
                    <a:gd name="connsiteY114"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371850 w 4531948"/>
                    <a:gd name="connsiteY70" fmla="*/ 1543050 h 1907277"/>
                    <a:gd name="connsiteX71" fmla="*/ 3400425 w 4531948"/>
                    <a:gd name="connsiteY71" fmla="*/ 1524000 h 1907277"/>
                    <a:gd name="connsiteX72" fmla="*/ 3448050 w 4531948"/>
                    <a:gd name="connsiteY72" fmla="*/ 1514475 h 1907277"/>
                    <a:gd name="connsiteX73" fmla="*/ 3505200 w 4531948"/>
                    <a:gd name="connsiteY73" fmla="*/ 1495425 h 1907277"/>
                    <a:gd name="connsiteX74" fmla="*/ 3638550 w 4531948"/>
                    <a:gd name="connsiteY74" fmla="*/ 1504950 h 1907277"/>
                    <a:gd name="connsiteX75" fmla="*/ 3667125 w 4531948"/>
                    <a:gd name="connsiteY75" fmla="*/ 1524000 h 1907277"/>
                    <a:gd name="connsiteX76" fmla="*/ 3686175 w 4531948"/>
                    <a:gd name="connsiteY76" fmla="*/ 1552575 h 1907277"/>
                    <a:gd name="connsiteX77" fmla="*/ 3714750 w 4531948"/>
                    <a:gd name="connsiteY77" fmla="*/ 1609725 h 1907277"/>
                    <a:gd name="connsiteX78" fmla="*/ 3743325 w 4531948"/>
                    <a:gd name="connsiteY78" fmla="*/ 1619250 h 1907277"/>
                    <a:gd name="connsiteX79" fmla="*/ 3876675 w 4531948"/>
                    <a:gd name="connsiteY79" fmla="*/ 1609725 h 1907277"/>
                    <a:gd name="connsiteX80" fmla="*/ 3933825 w 4531948"/>
                    <a:gd name="connsiteY80" fmla="*/ 1571625 h 1907277"/>
                    <a:gd name="connsiteX81" fmla="*/ 3990975 w 4531948"/>
                    <a:gd name="connsiteY81" fmla="*/ 1552575 h 1907277"/>
                    <a:gd name="connsiteX82" fmla="*/ 4048125 w 4531948"/>
                    <a:gd name="connsiteY82" fmla="*/ 1514475 h 1907277"/>
                    <a:gd name="connsiteX83" fmla="*/ 4105275 w 4531948"/>
                    <a:gd name="connsiteY83" fmla="*/ 1495425 h 1907277"/>
                    <a:gd name="connsiteX84" fmla="*/ 4133850 w 4531948"/>
                    <a:gd name="connsiteY84" fmla="*/ 1485900 h 1907277"/>
                    <a:gd name="connsiteX85" fmla="*/ 4200525 w 4531948"/>
                    <a:gd name="connsiteY85" fmla="*/ 1457325 h 1907277"/>
                    <a:gd name="connsiteX86" fmla="*/ 4257675 w 4531948"/>
                    <a:gd name="connsiteY86" fmla="*/ 1419225 h 1907277"/>
                    <a:gd name="connsiteX87" fmla="*/ 4314825 w 4531948"/>
                    <a:gd name="connsiteY87" fmla="*/ 1390650 h 1907277"/>
                    <a:gd name="connsiteX88" fmla="*/ 4352925 w 4531948"/>
                    <a:gd name="connsiteY88" fmla="*/ 1333500 h 1907277"/>
                    <a:gd name="connsiteX89" fmla="*/ 4381500 w 4531948"/>
                    <a:gd name="connsiteY89" fmla="*/ 1295400 h 1907277"/>
                    <a:gd name="connsiteX90" fmla="*/ 4419600 w 4531948"/>
                    <a:gd name="connsiteY90" fmla="*/ 1228725 h 1907277"/>
                    <a:gd name="connsiteX91" fmla="*/ 4448175 w 4531948"/>
                    <a:gd name="connsiteY91" fmla="*/ 1209675 h 1907277"/>
                    <a:gd name="connsiteX92" fmla="*/ 4476750 w 4531948"/>
                    <a:gd name="connsiteY92" fmla="*/ 1152525 h 1907277"/>
                    <a:gd name="connsiteX93" fmla="*/ 4495800 w 4531948"/>
                    <a:gd name="connsiteY93" fmla="*/ 1123950 h 1907277"/>
                    <a:gd name="connsiteX94" fmla="*/ 4514850 w 4531948"/>
                    <a:gd name="connsiteY94" fmla="*/ 1057275 h 1907277"/>
                    <a:gd name="connsiteX95" fmla="*/ 4524375 w 4531948"/>
                    <a:gd name="connsiteY95" fmla="*/ 1028700 h 1907277"/>
                    <a:gd name="connsiteX96" fmla="*/ 4514850 w 4531948"/>
                    <a:gd name="connsiteY96" fmla="*/ 866775 h 1907277"/>
                    <a:gd name="connsiteX97" fmla="*/ 4457700 w 4531948"/>
                    <a:gd name="connsiteY97" fmla="*/ 828675 h 1907277"/>
                    <a:gd name="connsiteX98" fmla="*/ 4429125 w 4531948"/>
                    <a:gd name="connsiteY98" fmla="*/ 809625 h 1907277"/>
                    <a:gd name="connsiteX99" fmla="*/ 4400550 w 4531948"/>
                    <a:gd name="connsiteY99" fmla="*/ 790575 h 1907277"/>
                    <a:gd name="connsiteX100" fmla="*/ 4381500 w 4531948"/>
                    <a:gd name="connsiteY100" fmla="*/ 762000 h 1907277"/>
                    <a:gd name="connsiteX101" fmla="*/ 4352925 w 4531948"/>
                    <a:gd name="connsiteY101" fmla="*/ 714375 h 1907277"/>
                    <a:gd name="connsiteX102" fmla="*/ 4324350 w 4531948"/>
                    <a:gd name="connsiteY102" fmla="*/ 685800 h 1907277"/>
                    <a:gd name="connsiteX103" fmla="*/ 4276725 w 4531948"/>
                    <a:gd name="connsiteY103" fmla="*/ 619125 h 1907277"/>
                    <a:gd name="connsiteX104" fmla="*/ 4229100 w 4531948"/>
                    <a:gd name="connsiteY104" fmla="*/ 552450 h 1907277"/>
                    <a:gd name="connsiteX105" fmla="*/ 4191000 w 4531948"/>
                    <a:gd name="connsiteY105" fmla="*/ 457200 h 1907277"/>
                    <a:gd name="connsiteX106" fmla="*/ 4171950 w 4531948"/>
                    <a:gd name="connsiteY106" fmla="*/ 428625 h 1907277"/>
                    <a:gd name="connsiteX107" fmla="*/ 4143375 w 4531948"/>
                    <a:gd name="connsiteY107" fmla="*/ 371475 h 1907277"/>
                    <a:gd name="connsiteX108" fmla="*/ 4133850 w 4531948"/>
                    <a:gd name="connsiteY108" fmla="*/ 333375 h 1907277"/>
                    <a:gd name="connsiteX109" fmla="*/ 4124325 w 4531948"/>
                    <a:gd name="connsiteY109" fmla="*/ 285750 h 1907277"/>
                    <a:gd name="connsiteX110" fmla="*/ 4105275 w 4531948"/>
                    <a:gd name="connsiteY110" fmla="*/ 257175 h 1907277"/>
                    <a:gd name="connsiteX111" fmla="*/ 4095750 w 4531948"/>
                    <a:gd name="connsiteY111" fmla="*/ 228600 h 1907277"/>
                    <a:gd name="connsiteX112" fmla="*/ 4086225 w 4531948"/>
                    <a:gd name="connsiteY112" fmla="*/ 180975 h 1907277"/>
                    <a:gd name="connsiteX113" fmla="*/ 4076700 w 4531948"/>
                    <a:gd name="connsiteY113" fmla="*/ 123825 h 1907277"/>
                    <a:gd name="connsiteX114" fmla="*/ 4057650 w 4531948"/>
                    <a:gd name="connsiteY114"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380340 w 4531948"/>
                    <a:gd name="connsiteY70" fmla="*/ 1616737 h 1907277"/>
                    <a:gd name="connsiteX71" fmla="*/ 3400425 w 4531948"/>
                    <a:gd name="connsiteY71" fmla="*/ 1524000 h 1907277"/>
                    <a:gd name="connsiteX72" fmla="*/ 3448050 w 4531948"/>
                    <a:gd name="connsiteY72" fmla="*/ 1514475 h 1907277"/>
                    <a:gd name="connsiteX73" fmla="*/ 3505200 w 4531948"/>
                    <a:gd name="connsiteY73" fmla="*/ 1495425 h 1907277"/>
                    <a:gd name="connsiteX74" fmla="*/ 3638550 w 4531948"/>
                    <a:gd name="connsiteY74" fmla="*/ 1504950 h 1907277"/>
                    <a:gd name="connsiteX75" fmla="*/ 3667125 w 4531948"/>
                    <a:gd name="connsiteY75" fmla="*/ 1524000 h 1907277"/>
                    <a:gd name="connsiteX76" fmla="*/ 3686175 w 4531948"/>
                    <a:gd name="connsiteY76" fmla="*/ 1552575 h 1907277"/>
                    <a:gd name="connsiteX77" fmla="*/ 3714750 w 4531948"/>
                    <a:gd name="connsiteY77" fmla="*/ 1609725 h 1907277"/>
                    <a:gd name="connsiteX78" fmla="*/ 3743325 w 4531948"/>
                    <a:gd name="connsiteY78" fmla="*/ 1619250 h 1907277"/>
                    <a:gd name="connsiteX79" fmla="*/ 3876675 w 4531948"/>
                    <a:gd name="connsiteY79" fmla="*/ 1609725 h 1907277"/>
                    <a:gd name="connsiteX80" fmla="*/ 3933825 w 4531948"/>
                    <a:gd name="connsiteY80" fmla="*/ 1571625 h 1907277"/>
                    <a:gd name="connsiteX81" fmla="*/ 3990975 w 4531948"/>
                    <a:gd name="connsiteY81" fmla="*/ 1552575 h 1907277"/>
                    <a:gd name="connsiteX82" fmla="*/ 4048125 w 4531948"/>
                    <a:gd name="connsiteY82" fmla="*/ 1514475 h 1907277"/>
                    <a:gd name="connsiteX83" fmla="*/ 4105275 w 4531948"/>
                    <a:gd name="connsiteY83" fmla="*/ 1495425 h 1907277"/>
                    <a:gd name="connsiteX84" fmla="*/ 4133850 w 4531948"/>
                    <a:gd name="connsiteY84" fmla="*/ 1485900 h 1907277"/>
                    <a:gd name="connsiteX85" fmla="*/ 4200525 w 4531948"/>
                    <a:gd name="connsiteY85" fmla="*/ 1457325 h 1907277"/>
                    <a:gd name="connsiteX86" fmla="*/ 4257675 w 4531948"/>
                    <a:gd name="connsiteY86" fmla="*/ 1419225 h 1907277"/>
                    <a:gd name="connsiteX87" fmla="*/ 4314825 w 4531948"/>
                    <a:gd name="connsiteY87" fmla="*/ 1390650 h 1907277"/>
                    <a:gd name="connsiteX88" fmla="*/ 4352925 w 4531948"/>
                    <a:gd name="connsiteY88" fmla="*/ 1333500 h 1907277"/>
                    <a:gd name="connsiteX89" fmla="*/ 4381500 w 4531948"/>
                    <a:gd name="connsiteY89" fmla="*/ 1295400 h 1907277"/>
                    <a:gd name="connsiteX90" fmla="*/ 4419600 w 4531948"/>
                    <a:gd name="connsiteY90" fmla="*/ 1228725 h 1907277"/>
                    <a:gd name="connsiteX91" fmla="*/ 4448175 w 4531948"/>
                    <a:gd name="connsiteY91" fmla="*/ 1209675 h 1907277"/>
                    <a:gd name="connsiteX92" fmla="*/ 4476750 w 4531948"/>
                    <a:gd name="connsiteY92" fmla="*/ 1152525 h 1907277"/>
                    <a:gd name="connsiteX93" fmla="*/ 4495800 w 4531948"/>
                    <a:gd name="connsiteY93" fmla="*/ 1123950 h 1907277"/>
                    <a:gd name="connsiteX94" fmla="*/ 4514850 w 4531948"/>
                    <a:gd name="connsiteY94" fmla="*/ 1057275 h 1907277"/>
                    <a:gd name="connsiteX95" fmla="*/ 4524375 w 4531948"/>
                    <a:gd name="connsiteY95" fmla="*/ 1028700 h 1907277"/>
                    <a:gd name="connsiteX96" fmla="*/ 4514850 w 4531948"/>
                    <a:gd name="connsiteY96" fmla="*/ 866775 h 1907277"/>
                    <a:gd name="connsiteX97" fmla="*/ 4457700 w 4531948"/>
                    <a:gd name="connsiteY97" fmla="*/ 828675 h 1907277"/>
                    <a:gd name="connsiteX98" fmla="*/ 4429125 w 4531948"/>
                    <a:gd name="connsiteY98" fmla="*/ 809625 h 1907277"/>
                    <a:gd name="connsiteX99" fmla="*/ 4400550 w 4531948"/>
                    <a:gd name="connsiteY99" fmla="*/ 790575 h 1907277"/>
                    <a:gd name="connsiteX100" fmla="*/ 4381500 w 4531948"/>
                    <a:gd name="connsiteY100" fmla="*/ 762000 h 1907277"/>
                    <a:gd name="connsiteX101" fmla="*/ 4352925 w 4531948"/>
                    <a:gd name="connsiteY101" fmla="*/ 714375 h 1907277"/>
                    <a:gd name="connsiteX102" fmla="*/ 4324350 w 4531948"/>
                    <a:gd name="connsiteY102" fmla="*/ 685800 h 1907277"/>
                    <a:gd name="connsiteX103" fmla="*/ 4276725 w 4531948"/>
                    <a:gd name="connsiteY103" fmla="*/ 619125 h 1907277"/>
                    <a:gd name="connsiteX104" fmla="*/ 4229100 w 4531948"/>
                    <a:gd name="connsiteY104" fmla="*/ 552450 h 1907277"/>
                    <a:gd name="connsiteX105" fmla="*/ 4191000 w 4531948"/>
                    <a:gd name="connsiteY105" fmla="*/ 457200 h 1907277"/>
                    <a:gd name="connsiteX106" fmla="*/ 4171950 w 4531948"/>
                    <a:gd name="connsiteY106" fmla="*/ 428625 h 1907277"/>
                    <a:gd name="connsiteX107" fmla="*/ 4143375 w 4531948"/>
                    <a:gd name="connsiteY107" fmla="*/ 371475 h 1907277"/>
                    <a:gd name="connsiteX108" fmla="*/ 4133850 w 4531948"/>
                    <a:gd name="connsiteY108" fmla="*/ 333375 h 1907277"/>
                    <a:gd name="connsiteX109" fmla="*/ 4124325 w 4531948"/>
                    <a:gd name="connsiteY109" fmla="*/ 285750 h 1907277"/>
                    <a:gd name="connsiteX110" fmla="*/ 4105275 w 4531948"/>
                    <a:gd name="connsiteY110" fmla="*/ 257175 h 1907277"/>
                    <a:gd name="connsiteX111" fmla="*/ 4095750 w 4531948"/>
                    <a:gd name="connsiteY111" fmla="*/ 228600 h 1907277"/>
                    <a:gd name="connsiteX112" fmla="*/ 4086225 w 4531948"/>
                    <a:gd name="connsiteY112" fmla="*/ 180975 h 1907277"/>
                    <a:gd name="connsiteX113" fmla="*/ 4076700 w 4531948"/>
                    <a:gd name="connsiteY113" fmla="*/ 123825 h 1907277"/>
                    <a:gd name="connsiteX114" fmla="*/ 4057650 w 4531948"/>
                    <a:gd name="connsiteY114"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00425 w 4531948"/>
                    <a:gd name="connsiteY71" fmla="*/ 1524000 h 1907277"/>
                    <a:gd name="connsiteX72" fmla="*/ 3448050 w 4531948"/>
                    <a:gd name="connsiteY72" fmla="*/ 1514475 h 1907277"/>
                    <a:gd name="connsiteX73" fmla="*/ 3505200 w 4531948"/>
                    <a:gd name="connsiteY73" fmla="*/ 1495425 h 1907277"/>
                    <a:gd name="connsiteX74" fmla="*/ 3638550 w 4531948"/>
                    <a:gd name="connsiteY74" fmla="*/ 1504950 h 1907277"/>
                    <a:gd name="connsiteX75" fmla="*/ 3667125 w 4531948"/>
                    <a:gd name="connsiteY75" fmla="*/ 1524000 h 1907277"/>
                    <a:gd name="connsiteX76" fmla="*/ 3686175 w 4531948"/>
                    <a:gd name="connsiteY76" fmla="*/ 1552575 h 1907277"/>
                    <a:gd name="connsiteX77" fmla="*/ 3714750 w 4531948"/>
                    <a:gd name="connsiteY77" fmla="*/ 1609725 h 1907277"/>
                    <a:gd name="connsiteX78" fmla="*/ 3743325 w 4531948"/>
                    <a:gd name="connsiteY78" fmla="*/ 1619250 h 1907277"/>
                    <a:gd name="connsiteX79" fmla="*/ 3876675 w 4531948"/>
                    <a:gd name="connsiteY79" fmla="*/ 1609725 h 1907277"/>
                    <a:gd name="connsiteX80" fmla="*/ 3933825 w 4531948"/>
                    <a:gd name="connsiteY80" fmla="*/ 1571625 h 1907277"/>
                    <a:gd name="connsiteX81" fmla="*/ 3990975 w 4531948"/>
                    <a:gd name="connsiteY81" fmla="*/ 1552575 h 1907277"/>
                    <a:gd name="connsiteX82" fmla="*/ 4048125 w 4531948"/>
                    <a:gd name="connsiteY82" fmla="*/ 1514475 h 1907277"/>
                    <a:gd name="connsiteX83" fmla="*/ 4105275 w 4531948"/>
                    <a:gd name="connsiteY83" fmla="*/ 1495425 h 1907277"/>
                    <a:gd name="connsiteX84" fmla="*/ 4133850 w 4531948"/>
                    <a:gd name="connsiteY84" fmla="*/ 1485900 h 1907277"/>
                    <a:gd name="connsiteX85" fmla="*/ 4200525 w 4531948"/>
                    <a:gd name="connsiteY85" fmla="*/ 1457325 h 1907277"/>
                    <a:gd name="connsiteX86" fmla="*/ 4257675 w 4531948"/>
                    <a:gd name="connsiteY86" fmla="*/ 1419225 h 1907277"/>
                    <a:gd name="connsiteX87" fmla="*/ 4314825 w 4531948"/>
                    <a:gd name="connsiteY87" fmla="*/ 1390650 h 1907277"/>
                    <a:gd name="connsiteX88" fmla="*/ 4352925 w 4531948"/>
                    <a:gd name="connsiteY88" fmla="*/ 1333500 h 1907277"/>
                    <a:gd name="connsiteX89" fmla="*/ 4381500 w 4531948"/>
                    <a:gd name="connsiteY89" fmla="*/ 1295400 h 1907277"/>
                    <a:gd name="connsiteX90" fmla="*/ 4419600 w 4531948"/>
                    <a:gd name="connsiteY90" fmla="*/ 1228725 h 1907277"/>
                    <a:gd name="connsiteX91" fmla="*/ 4448175 w 4531948"/>
                    <a:gd name="connsiteY91" fmla="*/ 1209675 h 1907277"/>
                    <a:gd name="connsiteX92" fmla="*/ 4476750 w 4531948"/>
                    <a:gd name="connsiteY92" fmla="*/ 1152525 h 1907277"/>
                    <a:gd name="connsiteX93" fmla="*/ 4495800 w 4531948"/>
                    <a:gd name="connsiteY93" fmla="*/ 1123950 h 1907277"/>
                    <a:gd name="connsiteX94" fmla="*/ 4514850 w 4531948"/>
                    <a:gd name="connsiteY94" fmla="*/ 1057275 h 1907277"/>
                    <a:gd name="connsiteX95" fmla="*/ 4524375 w 4531948"/>
                    <a:gd name="connsiteY95" fmla="*/ 1028700 h 1907277"/>
                    <a:gd name="connsiteX96" fmla="*/ 4514850 w 4531948"/>
                    <a:gd name="connsiteY96" fmla="*/ 866775 h 1907277"/>
                    <a:gd name="connsiteX97" fmla="*/ 4457700 w 4531948"/>
                    <a:gd name="connsiteY97" fmla="*/ 828675 h 1907277"/>
                    <a:gd name="connsiteX98" fmla="*/ 4429125 w 4531948"/>
                    <a:gd name="connsiteY98" fmla="*/ 809625 h 1907277"/>
                    <a:gd name="connsiteX99" fmla="*/ 4400550 w 4531948"/>
                    <a:gd name="connsiteY99" fmla="*/ 790575 h 1907277"/>
                    <a:gd name="connsiteX100" fmla="*/ 4381500 w 4531948"/>
                    <a:gd name="connsiteY100" fmla="*/ 762000 h 1907277"/>
                    <a:gd name="connsiteX101" fmla="*/ 4352925 w 4531948"/>
                    <a:gd name="connsiteY101" fmla="*/ 714375 h 1907277"/>
                    <a:gd name="connsiteX102" fmla="*/ 4324350 w 4531948"/>
                    <a:gd name="connsiteY102" fmla="*/ 685800 h 1907277"/>
                    <a:gd name="connsiteX103" fmla="*/ 4276725 w 4531948"/>
                    <a:gd name="connsiteY103" fmla="*/ 619125 h 1907277"/>
                    <a:gd name="connsiteX104" fmla="*/ 4229100 w 4531948"/>
                    <a:gd name="connsiteY104" fmla="*/ 552450 h 1907277"/>
                    <a:gd name="connsiteX105" fmla="*/ 4191000 w 4531948"/>
                    <a:gd name="connsiteY105" fmla="*/ 457200 h 1907277"/>
                    <a:gd name="connsiteX106" fmla="*/ 4171950 w 4531948"/>
                    <a:gd name="connsiteY106" fmla="*/ 428625 h 1907277"/>
                    <a:gd name="connsiteX107" fmla="*/ 4143375 w 4531948"/>
                    <a:gd name="connsiteY107" fmla="*/ 371475 h 1907277"/>
                    <a:gd name="connsiteX108" fmla="*/ 4133850 w 4531948"/>
                    <a:gd name="connsiteY108" fmla="*/ 333375 h 1907277"/>
                    <a:gd name="connsiteX109" fmla="*/ 4124325 w 4531948"/>
                    <a:gd name="connsiteY109" fmla="*/ 285750 h 1907277"/>
                    <a:gd name="connsiteX110" fmla="*/ 4105275 w 4531948"/>
                    <a:gd name="connsiteY110" fmla="*/ 257175 h 1907277"/>
                    <a:gd name="connsiteX111" fmla="*/ 4095750 w 4531948"/>
                    <a:gd name="connsiteY111" fmla="*/ 228600 h 1907277"/>
                    <a:gd name="connsiteX112" fmla="*/ 4086225 w 4531948"/>
                    <a:gd name="connsiteY112" fmla="*/ 180975 h 1907277"/>
                    <a:gd name="connsiteX113" fmla="*/ 4076700 w 4531948"/>
                    <a:gd name="connsiteY113" fmla="*/ 123825 h 1907277"/>
                    <a:gd name="connsiteX114" fmla="*/ 4057650 w 4531948"/>
                    <a:gd name="connsiteY114"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00425 w 4531948"/>
                    <a:gd name="connsiteY71" fmla="*/ 1524000 h 1907277"/>
                    <a:gd name="connsiteX72" fmla="*/ 3448050 w 4531948"/>
                    <a:gd name="connsiteY72" fmla="*/ 1514475 h 1907277"/>
                    <a:gd name="connsiteX73" fmla="*/ 3505200 w 4531948"/>
                    <a:gd name="connsiteY73" fmla="*/ 1495425 h 1907277"/>
                    <a:gd name="connsiteX74" fmla="*/ 3638550 w 4531948"/>
                    <a:gd name="connsiteY74" fmla="*/ 1504950 h 1907277"/>
                    <a:gd name="connsiteX75" fmla="*/ 3667125 w 4531948"/>
                    <a:gd name="connsiteY75" fmla="*/ 1524000 h 1907277"/>
                    <a:gd name="connsiteX76" fmla="*/ 3686175 w 4531948"/>
                    <a:gd name="connsiteY76" fmla="*/ 1552575 h 1907277"/>
                    <a:gd name="connsiteX77" fmla="*/ 3714750 w 4531948"/>
                    <a:gd name="connsiteY77" fmla="*/ 1609725 h 1907277"/>
                    <a:gd name="connsiteX78" fmla="*/ 3743325 w 4531948"/>
                    <a:gd name="connsiteY78" fmla="*/ 1619250 h 1907277"/>
                    <a:gd name="connsiteX79" fmla="*/ 3876675 w 4531948"/>
                    <a:gd name="connsiteY79" fmla="*/ 1609725 h 1907277"/>
                    <a:gd name="connsiteX80" fmla="*/ 3933825 w 4531948"/>
                    <a:gd name="connsiteY80" fmla="*/ 1571625 h 1907277"/>
                    <a:gd name="connsiteX81" fmla="*/ 3990975 w 4531948"/>
                    <a:gd name="connsiteY81" fmla="*/ 1552575 h 1907277"/>
                    <a:gd name="connsiteX82" fmla="*/ 4048125 w 4531948"/>
                    <a:gd name="connsiteY82" fmla="*/ 1514475 h 1907277"/>
                    <a:gd name="connsiteX83" fmla="*/ 4105275 w 4531948"/>
                    <a:gd name="connsiteY83" fmla="*/ 1495425 h 1907277"/>
                    <a:gd name="connsiteX84" fmla="*/ 4133850 w 4531948"/>
                    <a:gd name="connsiteY84" fmla="*/ 1485900 h 1907277"/>
                    <a:gd name="connsiteX85" fmla="*/ 4200525 w 4531948"/>
                    <a:gd name="connsiteY85" fmla="*/ 1457325 h 1907277"/>
                    <a:gd name="connsiteX86" fmla="*/ 4257675 w 4531948"/>
                    <a:gd name="connsiteY86" fmla="*/ 1419225 h 1907277"/>
                    <a:gd name="connsiteX87" fmla="*/ 4314825 w 4531948"/>
                    <a:gd name="connsiteY87" fmla="*/ 1390650 h 1907277"/>
                    <a:gd name="connsiteX88" fmla="*/ 4352925 w 4531948"/>
                    <a:gd name="connsiteY88" fmla="*/ 1333500 h 1907277"/>
                    <a:gd name="connsiteX89" fmla="*/ 4381500 w 4531948"/>
                    <a:gd name="connsiteY89" fmla="*/ 1295400 h 1907277"/>
                    <a:gd name="connsiteX90" fmla="*/ 4419600 w 4531948"/>
                    <a:gd name="connsiteY90" fmla="*/ 1228725 h 1907277"/>
                    <a:gd name="connsiteX91" fmla="*/ 4448175 w 4531948"/>
                    <a:gd name="connsiteY91" fmla="*/ 1209675 h 1907277"/>
                    <a:gd name="connsiteX92" fmla="*/ 4476750 w 4531948"/>
                    <a:gd name="connsiteY92" fmla="*/ 1152525 h 1907277"/>
                    <a:gd name="connsiteX93" fmla="*/ 4495800 w 4531948"/>
                    <a:gd name="connsiteY93" fmla="*/ 1123950 h 1907277"/>
                    <a:gd name="connsiteX94" fmla="*/ 4514850 w 4531948"/>
                    <a:gd name="connsiteY94" fmla="*/ 1057275 h 1907277"/>
                    <a:gd name="connsiteX95" fmla="*/ 4524375 w 4531948"/>
                    <a:gd name="connsiteY95" fmla="*/ 1028700 h 1907277"/>
                    <a:gd name="connsiteX96" fmla="*/ 4514850 w 4531948"/>
                    <a:gd name="connsiteY96" fmla="*/ 866775 h 1907277"/>
                    <a:gd name="connsiteX97" fmla="*/ 4457700 w 4531948"/>
                    <a:gd name="connsiteY97" fmla="*/ 828675 h 1907277"/>
                    <a:gd name="connsiteX98" fmla="*/ 4429125 w 4531948"/>
                    <a:gd name="connsiteY98" fmla="*/ 809625 h 1907277"/>
                    <a:gd name="connsiteX99" fmla="*/ 4400550 w 4531948"/>
                    <a:gd name="connsiteY99" fmla="*/ 790575 h 1907277"/>
                    <a:gd name="connsiteX100" fmla="*/ 4381500 w 4531948"/>
                    <a:gd name="connsiteY100" fmla="*/ 762000 h 1907277"/>
                    <a:gd name="connsiteX101" fmla="*/ 4352925 w 4531948"/>
                    <a:gd name="connsiteY101" fmla="*/ 714375 h 1907277"/>
                    <a:gd name="connsiteX102" fmla="*/ 4324350 w 4531948"/>
                    <a:gd name="connsiteY102" fmla="*/ 685800 h 1907277"/>
                    <a:gd name="connsiteX103" fmla="*/ 4276725 w 4531948"/>
                    <a:gd name="connsiteY103" fmla="*/ 619125 h 1907277"/>
                    <a:gd name="connsiteX104" fmla="*/ 4229100 w 4531948"/>
                    <a:gd name="connsiteY104" fmla="*/ 552450 h 1907277"/>
                    <a:gd name="connsiteX105" fmla="*/ 4191000 w 4531948"/>
                    <a:gd name="connsiteY105" fmla="*/ 457200 h 1907277"/>
                    <a:gd name="connsiteX106" fmla="*/ 4171950 w 4531948"/>
                    <a:gd name="connsiteY106" fmla="*/ 428625 h 1907277"/>
                    <a:gd name="connsiteX107" fmla="*/ 4143375 w 4531948"/>
                    <a:gd name="connsiteY107" fmla="*/ 371475 h 1907277"/>
                    <a:gd name="connsiteX108" fmla="*/ 4133850 w 4531948"/>
                    <a:gd name="connsiteY108" fmla="*/ 333375 h 1907277"/>
                    <a:gd name="connsiteX109" fmla="*/ 4124325 w 4531948"/>
                    <a:gd name="connsiteY109" fmla="*/ 285750 h 1907277"/>
                    <a:gd name="connsiteX110" fmla="*/ 4105275 w 4531948"/>
                    <a:gd name="connsiteY110" fmla="*/ 257175 h 1907277"/>
                    <a:gd name="connsiteX111" fmla="*/ 4095750 w 4531948"/>
                    <a:gd name="connsiteY111" fmla="*/ 228600 h 1907277"/>
                    <a:gd name="connsiteX112" fmla="*/ 4086225 w 4531948"/>
                    <a:gd name="connsiteY112" fmla="*/ 180975 h 1907277"/>
                    <a:gd name="connsiteX113" fmla="*/ 4076700 w 4531948"/>
                    <a:gd name="connsiteY113" fmla="*/ 123825 h 1907277"/>
                    <a:gd name="connsiteX114" fmla="*/ 4057650 w 4531948"/>
                    <a:gd name="connsiteY114"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48050 w 4531948"/>
                    <a:gd name="connsiteY71" fmla="*/ 1514475 h 1907277"/>
                    <a:gd name="connsiteX72" fmla="*/ 3505200 w 4531948"/>
                    <a:gd name="connsiteY72" fmla="*/ 1495425 h 1907277"/>
                    <a:gd name="connsiteX73" fmla="*/ 3638550 w 4531948"/>
                    <a:gd name="connsiteY73" fmla="*/ 1504950 h 1907277"/>
                    <a:gd name="connsiteX74" fmla="*/ 3667125 w 4531948"/>
                    <a:gd name="connsiteY74" fmla="*/ 1524000 h 1907277"/>
                    <a:gd name="connsiteX75" fmla="*/ 3686175 w 4531948"/>
                    <a:gd name="connsiteY75" fmla="*/ 1552575 h 1907277"/>
                    <a:gd name="connsiteX76" fmla="*/ 3714750 w 4531948"/>
                    <a:gd name="connsiteY76" fmla="*/ 1609725 h 1907277"/>
                    <a:gd name="connsiteX77" fmla="*/ 3743325 w 4531948"/>
                    <a:gd name="connsiteY77" fmla="*/ 1619250 h 1907277"/>
                    <a:gd name="connsiteX78" fmla="*/ 3876675 w 4531948"/>
                    <a:gd name="connsiteY78" fmla="*/ 1609725 h 1907277"/>
                    <a:gd name="connsiteX79" fmla="*/ 3933825 w 4531948"/>
                    <a:gd name="connsiteY79" fmla="*/ 1571625 h 1907277"/>
                    <a:gd name="connsiteX80" fmla="*/ 3990975 w 4531948"/>
                    <a:gd name="connsiteY80" fmla="*/ 1552575 h 1907277"/>
                    <a:gd name="connsiteX81" fmla="*/ 4048125 w 4531948"/>
                    <a:gd name="connsiteY81" fmla="*/ 1514475 h 1907277"/>
                    <a:gd name="connsiteX82" fmla="*/ 4105275 w 4531948"/>
                    <a:gd name="connsiteY82" fmla="*/ 1495425 h 1907277"/>
                    <a:gd name="connsiteX83" fmla="*/ 4133850 w 4531948"/>
                    <a:gd name="connsiteY83" fmla="*/ 1485900 h 1907277"/>
                    <a:gd name="connsiteX84" fmla="*/ 4200525 w 4531948"/>
                    <a:gd name="connsiteY84" fmla="*/ 1457325 h 1907277"/>
                    <a:gd name="connsiteX85" fmla="*/ 4257675 w 4531948"/>
                    <a:gd name="connsiteY85" fmla="*/ 1419225 h 1907277"/>
                    <a:gd name="connsiteX86" fmla="*/ 4314825 w 4531948"/>
                    <a:gd name="connsiteY86" fmla="*/ 1390650 h 1907277"/>
                    <a:gd name="connsiteX87" fmla="*/ 4352925 w 4531948"/>
                    <a:gd name="connsiteY87" fmla="*/ 1333500 h 1907277"/>
                    <a:gd name="connsiteX88" fmla="*/ 4381500 w 4531948"/>
                    <a:gd name="connsiteY88" fmla="*/ 1295400 h 1907277"/>
                    <a:gd name="connsiteX89" fmla="*/ 4419600 w 4531948"/>
                    <a:gd name="connsiteY89" fmla="*/ 1228725 h 1907277"/>
                    <a:gd name="connsiteX90" fmla="*/ 4448175 w 4531948"/>
                    <a:gd name="connsiteY90" fmla="*/ 1209675 h 1907277"/>
                    <a:gd name="connsiteX91" fmla="*/ 4476750 w 4531948"/>
                    <a:gd name="connsiteY91" fmla="*/ 1152525 h 1907277"/>
                    <a:gd name="connsiteX92" fmla="*/ 4495800 w 4531948"/>
                    <a:gd name="connsiteY92" fmla="*/ 1123950 h 1907277"/>
                    <a:gd name="connsiteX93" fmla="*/ 4514850 w 4531948"/>
                    <a:gd name="connsiteY93" fmla="*/ 1057275 h 1907277"/>
                    <a:gd name="connsiteX94" fmla="*/ 4524375 w 4531948"/>
                    <a:gd name="connsiteY94" fmla="*/ 1028700 h 1907277"/>
                    <a:gd name="connsiteX95" fmla="*/ 4514850 w 4531948"/>
                    <a:gd name="connsiteY95" fmla="*/ 866775 h 1907277"/>
                    <a:gd name="connsiteX96" fmla="*/ 4457700 w 4531948"/>
                    <a:gd name="connsiteY96" fmla="*/ 828675 h 1907277"/>
                    <a:gd name="connsiteX97" fmla="*/ 4429125 w 4531948"/>
                    <a:gd name="connsiteY97" fmla="*/ 809625 h 1907277"/>
                    <a:gd name="connsiteX98" fmla="*/ 4400550 w 4531948"/>
                    <a:gd name="connsiteY98" fmla="*/ 790575 h 1907277"/>
                    <a:gd name="connsiteX99" fmla="*/ 4381500 w 4531948"/>
                    <a:gd name="connsiteY99" fmla="*/ 762000 h 1907277"/>
                    <a:gd name="connsiteX100" fmla="*/ 4352925 w 4531948"/>
                    <a:gd name="connsiteY100" fmla="*/ 714375 h 1907277"/>
                    <a:gd name="connsiteX101" fmla="*/ 4324350 w 4531948"/>
                    <a:gd name="connsiteY101" fmla="*/ 685800 h 1907277"/>
                    <a:gd name="connsiteX102" fmla="*/ 4276725 w 4531948"/>
                    <a:gd name="connsiteY102" fmla="*/ 619125 h 1907277"/>
                    <a:gd name="connsiteX103" fmla="*/ 4229100 w 4531948"/>
                    <a:gd name="connsiteY103" fmla="*/ 552450 h 1907277"/>
                    <a:gd name="connsiteX104" fmla="*/ 4191000 w 4531948"/>
                    <a:gd name="connsiteY104" fmla="*/ 457200 h 1907277"/>
                    <a:gd name="connsiteX105" fmla="*/ 4171950 w 4531948"/>
                    <a:gd name="connsiteY105" fmla="*/ 428625 h 1907277"/>
                    <a:gd name="connsiteX106" fmla="*/ 4143375 w 4531948"/>
                    <a:gd name="connsiteY106" fmla="*/ 371475 h 1907277"/>
                    <a:gd name="connsiteX107" fmla="*/ 4133850 w 4531948"/>
                    <a:gd name="connsiteY107" fmla="*/ 333375 h 1907277"/>
                    <a:gd name="connsiteX108" fmla="*/ 4124325 w 4531948"/>
                    <a:gd name="connsiteY108" fmla="*/ 285750 h 1907277"/>
                    <a:gd name="connsiteX109" fmla="*/ 4105275 w 4531948"/>
                    <a:gd name="connsiteY109" fmla="*/ 257175 h 1907277"/>
                    <a:gd name="connsiteX110" fmla="*/ 4095750 w 4531948"/>
                    <a:gd name="connsiteY110" fmla="*/ 228600 h 1907277"/>
                    <a:gd name="connsiteX111" fmla="*/ 4086225 w 4531948"/>
                    <a:gd name="connsiteY111" fmla="*/ 180975 h 1907277"/>
                    <a:gd name="connsiteX112" fmla="*/ 4076700 w 4531948"/>
                    <a:gd name="connsiteY112" fmla="*/ 123825 h 1907277"/>
                    <a:gd name="connsiteX113" fmla="*/ 4057650 w 4531948"/>
                    <a:gd name="connsiteY113"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505200 w 4531948"/>
                    <a:gd name="connsiteY71" fmla="*/ 1495425 h 1907277"/>
                    <a:gd name="connsiteX72" fmla="*/ 3638550 w 4531948"/>
                    <a:gd name="connsiteY72" fmla="*/ 1504950 h 1907277"/>
                    <a:gd name="connsiteX73" fmla="*/ 3667125 w 4531948"/>
                    <a:gd name="connsiteY73" fmla="*/ 1524000 h 1907277"/>
                    <a:gd name="connsiteX74" fmla="*/ 3686175 w 4531948"/>
                    <a:gd name="connsiteY74" fmla="*/ 1552575 h 1907277"/>
                    <a:gd name="connsiteX75" fmla="*/ 3714750 w 4531948"/>
                    <a:gd name="connsiteY75" fmla="*/ 1609725 h 1907277"/>
                    <a:gd name="connsiteX76" fmla="*/ 3743325 w 4531948"/>
                    <a:gd name="connsiteY76" fmla="*/ 1619250 h 1907277"/>
                    <a:gd name="connsiteX77" fmla="*/ 3876675 w 4531948"/>
                    <a:gd name="connsiteY77" fmla="*/ 1609725 h 1907277"/>
                    <a:gd name="connsiteX78" fmla="*/ 3933825 w 4531948"/>
                    <a:gd name="connsiteY78" fmla="*/ 1571625 h 1907277"/>
                    <a:gd name="connsiteX79" fmla="*/ 3990975 w 4531948"/>
                    <a:gd name="connsiteY79" fmla="*/ 1552575 h 1907277"/>
                    <a:gd name="connsiteX80" fmla="*/ 4048125 w 4531948"/>
                    <a:gd name="connsiteY80" fmla="*/ 1514475 h 1907277"/>
                    <a:gd name="connsiteX81" fmla="*/ 4105275 w 4531948"/>
                    <a:gd name="connsiteY81" fmla="*/ 1495425 h 1907277"/>
                    <a:gd name="connsiteX82" fmla="*/ 4133850 w 4531948"/>
                    <a:gd name="connsiteY82" fmla="*/ 1485900 h 1907277"/>
                    <a:gd name="connsiteX83" fmla="*/ 4200525 w 4531948"/>
                    <a:gd name="connsiteY83" fmla="*/ 1457325 h 1907277"/>
                    <a:gd name="connsiteX84" fmla="*/ 4257675 w 4531948"/>
                    <a:gd name="connsiteY84" fmla="*/ 1419225 h 1907277"/>
                    <a:gd name="connsiteX85" fmla="*/ 4314825 w 4531948"/>
                    <a:gd name="connsiteY85" fmla="*/ 1390650 h 1907277"/>
                    <a:gd name="connsiteX86" fmla="*/ 4352925 w 4531948"/>
                    <a:gd name="connsiteY86" fmla="*/ 1333500 h 1907277"/>
                    <a:gd name="connsiteX87" fmla="*/ 4381500 w 4531948"/>
                    <a:gd name="connsiteY87" fmla="*/ 1295400 h 1907277"/>
                    <a:gd name="connsiteX88" fmla="*/ 4419600 w 4531948"/>
                    <a:gd name="connsiteY88" fmla="*/ 1228725 h 1907277"/>
                    <a:gd name="connsiteX89" fmla="*/ 4448175 w 4531948"/>
                    <a:gd name="connsiteY89" fmla="*/ 1209675 h 1907277"/>
                    <a:gd name="connsiteX90" fmla="*/ 4476750 w 4531948"/>
                    <a:gd name="connsiteY90" fmla="*/ 1152525 h 1907277"/>
                    <a:gd name="connsiteX91" fmla="*/ 4495800 w 4531948"/>
                    <a:gd name="connsiteY91" fmla="*/ 1123950 h 1907277"/>
                    <a:gd name="connsiteX92" fmla="*/ 4514850 w 4531948"/>
                    <a:gd name="connsiteY92" fmla="*/ 1057275 h 1907277"/>
                    <a:gd name="connsiteX93" fmla="*/ 4524375 w 4531948"/>
                    <a:gd name="connsiteY93" fmla="*/ 1028700 h 1907277"/>
                    <a:gd name="connsiteX94" fmla="*/ 4514850 w 4531948"/>
                    <a:gd name="connsiteY94" fmla="*/ 866775 h 1907277"/>
                    <a:gd name="connsiteX95" fmla="*/ 4457700 w 4531948"/>
                    <a:gd name="connsiteY95" fmla="*/ 828675 h 1907277"/>
                    <a:gd name="connsiteX96" fmla="*/ 4429125 w 4531948"/>
                    <a:gd name="connsiteY96" fmla="*/ 809625 h 1907277"/>
                    <a:gd name="connsiteX97" fmla="*/ 4400550 w 4531948"/>
                    <a:gd name="connsiteY97" fmla="*/ 790575 h 1907277"/>
                    <a:gd name="connsiteX98" fmla="*/ 4381500 w 4531948"/>
                    <a:gd name="connsiteY98" fmla="*/ 762000 h 1907277"/>
                    <a:gd name="connsiteX99" fmla="*/ 4352925 w 4531948"/>
                    <a:gd name="connsiteY99" fmla="*/ 714375 h 1907277"/>
                    <a:gd name="connsiteX100" fmla="*/ 4324350 w 4531948"/>
                    <a:gd name="connsiteY100" fmla="*/ 685800 h 1907277"/>
                    <a:gd name="connsiteX101" fmla="*/ 4276725 w 4531948"/>
                    <a:gd name="connsiteY101" fmla="*/ 619125 h 1907277"/>
                    <a:gd name="connsiteX102" fmla="*/ 4229100 w 4531948"/>
                    <a:gd name="connsiteY102" fmla="*/ 552450 h 1907277"/>
                    <a:gd name="connsiteX103" fmla="*/ 4191000 w 4531948"/>
                    <a:gd name="connsiteY103" fmla="*/ 457200 h 1907277"/>
                    <a:gd name="connsiteX104" fmla="*/ 4171950 w 4531948"/>
                    <a:gd name="connsiteY104" fmla="*/ 428625 h 1907277"/>
                    <a:gd name="connsiteX105" fmla="*/ 4143375 w 4531948"/>
                    <a:gd name="connsiteY105" fmla="*/ 371475 h 1907277"/>
                    <a:gd name="connsiteX106" fmla="*/ 4133850 w 4531948"/>
                    <a:gd name="connsiteY106" fmla="*/ 333375 h 1907277"/>
                    <a:gd name="connsiteX107" fmla="*/ 4124325 w 4531948"/>
                    <a:gd name="connsiteY107" fmla="*/ 285750 h 1907277"/>
                    <a:gd name="connsiteX108" fmla="*/ 4105275 w 4531948"/>
                    <a:gd name="connsiteY108" fmla="*/ 257175 h 1907277"/>
                    <a:gd name="connsiteX109" fmla="*/ 4095750 w 4531948"/>
                    <a:gd name="connsiteY109" fmla="*/ 228600 h 1907277"/>
                    <a:gd name="connsiteX110" fmla="*/ 4086225 w 4531948"/>
                    <a:gd name="connsiteY110" fmla="*/ 180975 h 1907277"/>
                    <a:gd name="connsiteX111" fmla="*/ 4076700 w 4531948"/>
                    <a:gd name="connsiteY111" fmla="*/ 123825 h 1907277"/>
                    <a:gd name="connsiteX112" fmla="*/ 4057650 w 4531948"/>
                    <a:gd name="connsiteY112"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517986 w 4531948"/>
                    <a:gd name="connsiteY71" fmla="*/ 1598978 h 1907277"/>
                    <a:gd name="connsiteX72" fmla="*/ 3638550 w 4531948"/>
                    <a:gd name="connsiteY72" fmla="*/ 1504950 h 1907277"/>
                    <a:gd name="connsiteX73" fmla="*/ 3667125 w 4531948"/>
                    <a:gd name="connsiteY73" fmla="*/ 1524000 h 1907277"/>
                    <a:gd name="connsiteX74" fmla="*/ 3686175 w 4531948"/>
                    <a:gd name="connsiteY74" fmla="*/ 1552575 h 1907277"/>
                    <a:gd name="connsiteX75" fmla="*/ 3714750 w 4531948"/>
                    <a:gd name="connsiteY75" fmla="*/ 1609725 h 1907277"/>
                    <a:gd name="connsiteX76" fmla="*/ 3743325 w 4531948"/>
                    <a:gd name="connsiteY76" fmla="*/ 1619250 h 1907277"/>
                    <a:gd name="connsiteX77" fmla="*/ 3876675 w 4531948"/>
                    <a:gd name="connsiteY77" fmla="*/ 1609725 h 1907277"/>
                    <a:gd name="connsiteX78" fmla="*/ 3933825 w 4531948"/>
                    <a:gd name="connsiteY78" fmla="*/ 1571625 h 1907277"/>
                    <a:gd name="connsiteX79" fmla="*/ 3990975 w 4531948"/>
                    <a:gd name="connsiteY79" fmla="*/ 1552575 h 1907277"/>
                    <a:gd name="connsiteX80" fmla="*/ 4048125 w 4531948"/>
                    <a:gd name="connsiteY80" fmla="*/ 1514475 h 1907277"/>
                    <a:gd name="connsiteX81" fmla="*/ 4105275 w 4531948"/>
                    <a:gd name="connsiteY81" fmla="*/ 1495425 h 1907277"/>
                    <a:gd name="connsiteX82" fmla="*/ 4133850 w 4531948"/>
                    <a:gd name="connsiteY82" fmla="*/ 1485900 h 1907277"/>
                    <a:gd name="connsiteX83" fmla="*/ 4200525 w 4531948"/>
                    <a:gd name="connsiteY83" fmla="*/ 1457325 h 1907277"/>
                    <a:gd name="connsiteX84" fmla="*/ 4257675 w 4531948"/>
                    <a:gd name="connsiteY84" fmla="*/ 1419225 h 1907277"/>
                    <a:gd name="connsiteX85" fmla="*/ 4314825 w 4531948"/>
                    <a:gd name="connsiteY85" fmla="*/ 1390650 h 1907277"/>
                    <a:gd name="connsiteX86" fmla="*/ 4352925 w 4531948"/>
                    <a:gd name="connsiteY86" fmla="*/ 1333500 h 1907277"/>
                    <a:gd name="connsiteX87" fmla="*/ 4381500 w 4531948"/>
                    <a:gd name="connsiteY87" fmla="*/ 1295400 h 1907277"/>
                    <a:gd name="connsiteX88" fmla="*/ 4419600 w 4531948"/>
                    <a:gd name="connsiteY88" fmla="*/ 1228725 h 1907277"/>
                    <a:gd name="connsiteX89" fmla="*/ 4448175 w 4531948"/>
                    <a:gd name="connsiteY89" fmla="*/ 1209675 h 1907277"/>
                    <a:gd name="connsiteX90" fmla="*/ 4476750 w 4531948"/>
                    <a:gd name="connsiteY90" fmla="*/ 1152525 h 1907277"/>
                    <a:gd name="connsiteX91" fmla="*/ 4495800 w 4531948"/>
                    <a:gd name="connsiteY91" fmla="*/ 1123950 h 1907277"/>
                    <a:gd name="connsiteX92" fmla="*/ 4514850 w 4531948"/>
                    <a:gd name="connsiteY92" fmla="*/ 1057275 h 1907277"/>
                    <a:gd name="connsiteX93" fmla="*/ 4524375 w 4531948"/>
                    <a:gd name="connsiteY93" fmla="*/ 1028700 h 1907277"/>
                    <a:gd name="connsiteX94" fmla="*/ 4514850 w 4531948"/>
                    <a:gd name="connsiteY94" fmla="*/ 866775 h 1907277"/>
                    <a:gd name="connsiteX95" fmla="*/ 4457700 w 4531948"/>
                    <a:gd name="connsiteY95" fmla="*/ 828675 h 1907277"/>
                    <a:gd name="connsiteX96" fmla="*/ 4429125 w 4531948"/>
                    <a:gd name="connsiteY96" fmla="*/ 809625 h 1907277"/>
                    <a:gd name="connsiteX97" fmla="*/ 4400550 w 4531948"/>
                    <a:gd name="connsiteY97" fmla="*/ 790575 h 1907277"/>
                    <a:gd name="connsiteX98" fmla="*/ 4381500 w 4531948"/>
                    <a:gd name="connsiteY98" fmla="*/ 762000 h 1907277"/>
                    <a:gd name="connsiteX99" fmla="*/ 4352925 w 4531948"/>
                    <a:gd name="connsiteY99" fmla="*/ 714375 h 1907277"/>
                    <a:gd name="connsiteX100" fmla="*/ 4324350 w 4531948"/>
                    <a:gd name="connsiteY100" fmla="*/ 685800 h 1907277"/>
                    <a:gd name="connsiteX101" fmla="*/ 4276725 w 4531948"/>
                    <a:gd name="connsiteY101" fmla="*/ 619125 h 1907277"/>
                    <a:gd name="connsiteX102" fmla="*/ 4229100 w 4531948"/>
                    <a:gd name="connsiteY102" fmla="*/ 552450 h 1907277"/>
                    <a:gd name="connsiteX103" fmla="*/ 4191000 w 4531948"/>
                    <a:gd name="connsiteY103" fmla="*/ 457200 h 1907277"/>
                    <a:gd name="connsiteX104" fmla="*/ 4171950 w 4531948"/>
                    <a:gd name="connsiteY104" fmla="*/ 428625 h 1907277"/>
                    <a:gd name="connsiteX105" fmla="*/ 4143375 w 4531948"/>
                    <a:gd name="connsiteY105" fmla="*/ 371475 h 1907277"/>
                    <a:gd name="connsiteX106" fmla="*/ 4133850 w 4531948"/>
                    <a:gd name="connsiteY106" fmla="*/ 333375 h 1907277"/>
                    <a:gd name="connsiteX107" fmla="*/ 4124325 w 4531948"/>
                    <a:gd name="connsiteY107" fmla="*/ 285750 h 1907277"/>
                    <a:gd name="connsiteX108" fmla="*/ 4105275 w 4531948"/>
                    <a:gd name="connsiteY108" fmla="*/ 257175 h 1907277"/>
                    <a:gd name="connsiteX109" fmla="*/ 4095750 w 4531948"/>
                    <a:gd name="connsiteY109" fmla="*/ 228600 h 1907277"/>
                    <a:gd name="connsiteX110" fmla="*/ 4086225 w 4531948"/>
                    <a:gd name="connsiteY110" fmla="*/ 180975 h 1907277"/>
                    <a:gd name="connsiteX111" fmla="*/ 4076700 w 4531948"/>
                    <a:gd name="connsiteY111" fmla="*/ 123825 h 1907277"/>
                    <a:gd name="connsiteX112" fmla="*/ 4057650 w 4531948"/>
                    <a:gd name="connsiteY112"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517986 w 4531948"/>
                    <a:gd name="connsiteY71" fmla="*/ 1598978 h 1907277"/>
                    <a:gd name="connsiteX72" fmla="*/ 3638550 w 4531948"/>
                    <a:gd name="connsiteY72" fmla="*/ 1504950 h 1907277"/>
                    <a:gd name="connsiteX73" fmla="*/ 3667125 w 4531948"/>
                    <a:gd name="connsiteY73" fmla="*/ 1524000 h 1907277"/>
                    <a:gd name="connsiteX74" fmla="*/ 3686175 w 4531948"/>
                    <a:gd name="connsiteY74" fmla="*/ 1552575 h 1907277"/>
                    <a:gd name="connsiteX75" fmla="*/ 3714750 w 4531948"/>
                    <a:gd name="connsiteY75" fmla="*/ 1609725 h 1907277"/>
                    <a:gd name="connsiteX76" fmla="*/ 3743325 w 4531948"/>
                    <a:gd name="connsiteY76" fmla="*/ 1619250 h 1907277"/>
                    <a:gd name="connsiteX77" fmla="*/ 3876675 w 4531948"/>
                    <a:gd name="connsiteY77" fmla="*/ 1609725 h 1907277"/>
                    <a:gd name="connsiteX78" fmla="*/ 3933825 w 4531948"/>
                    <a:gd name="connsiteY78" fmla="*/ 1571625 h 1907277"/>
                    <a:gd name="connsiteX79" fmla="*/ 3990975 w 4531948"/>
                    <a:gd name="connsiteY79" fmla="*/ 1552575 h 1907277"/>
                    <a:gd name="connsiteX80" fmla="*/ 4048125 w 4531948"/>
                    <a:gd name="connsiteY80" fmla="*/ 1514475 h 1907277"/>
                    <a:gd name="connsiteX81" fmla="*/ 4105275 w 4531948"/>
                    <a:gd name="connsiteY81" fmla="*/ 1495425 h 1907277"/>
                    <a:gd name="connsiteX82" fmla="*/ 4133850 w 4531948"/>
                    <a:gd name="connsiteY82" fmla="*/ 1485900 h 1907277"/>
                    <a:gd name="connsiteX83" fmla="*/ 4200525 w 4531948"/>
                    <a:gd name="connsiteY83" fmla="*/ 1457325 h 1907277"/>
                    <a:gd name="connsiteX84" fmla="*/ 4257675 w 4531948"/>
                    <a:gd name="connsiteY84" fmla="*/ 1419225 h 1907277"/>
                    <a:gd name="connsiteX85" fmla="*/ 4314825 w 4531948"/>
                    <a:gd name="connsiteY85" fmla="*/ 1390650 h 1907277"/>
                    <a:gd name="connsiteX86" fmla="*/ 4352925 w 4531948"/>
                    <a:gd name="connsiteY86" fmla="*/ 1333500 h 1907277"/>
                    <a:gd name="connsiteX87" fmla="*/ 4381500 w 4531948"/>
                    <a:gd name="connsiteY87" fmla="*/ 1295400 h 1907277"/>
                    <a:gd name="connsiteX88" fmla="*/ 4419600 w 4531948"/>
                    <a:gd name="connsiteY88" fmla="*/ 1228725 h 1907277"/>
                    <a:gd name="connsiteX89" fmla="*/ 4448175 w 4531948"/>
                    <a:gd name="connsiteY89" fmla="*/ 1209675 h 1907277"/>
                    <a:gd name="connsiteX90" fmla="*/ 4476750 w 4531948"/>
                    <a:gd name="connsiteY90" fmla="*/ 1152525 h 1907277"/>
                    <a:gd name="connsiteX91" fmla="*/ 4495800 w 4531948"/>
                    <a:gd name="connsiteY91" fmla="*/ 1123950 h 1907277"/>
                    <a:gd name="connsiteX92" fmla="*/ 4514850 w 4531948"/>
                    <a:gd name="connsiteY92" fmla="*/ 1057275 h 1907277"/>
                    <a:gd name="connsiteX93" fmla="*/ 4524375 w 4531948"/>
                    <a:gd name="connsiteY93" fmla="*/ 1028700 h 1907277"/>
                    <a:gd name="connsiteX94" fmla="*/ 4514850 w 4531948"/>
                    <a:gd name="connsiteY94" fmla="*/ 866775 h 1907277"/>
                    <a:gd name="connsiteX95" fmla="*/ 4457700 w 4531948"/>
                    <a:gd name="connsiteY95" fmla="*/ 828675 h 1907277"/>
                    <a:gd name="connsiteX96" fmla="*/ 4429125 w 4531948"/>
                    <a:gd name="connsiteY96" fmla="*/ 809625 h 1907277"/>
                    <a:gd name="connsiteX97" fmla="*/ 4400550 w 4531948"/>
                    <a:gd name="connsiteY97" fmla="*/ 790575 h 1907277"/>
                    <a:gd name="connsiteX98" fmla="*/ 4381500 w 4531948"/>
                    <a:gd name="connsiteY98" fmla="*/ 762000 h 1907277"/>
                    <a:gd name="connsiteX99" fmla="*/ 4352925 w 4531948"/>
                    <a:gd name="connsiteY99" fmla="*/ 714375 h 1907277"/>
                    <a:gd name="connsiteX100" fmla="*/ 4324350 w 4531948"/>
                    <a:gd name="connsiteY100" fmla="*/ 685800 h 1907277"/>
                    <a:gd name="connsiteX101" fmla="*/ 4276725 w 4531948"/>
                    <a:gd name="connsiteY101" fmla="*/ 619125 h 1907277"/>
                    <a:gd name="connsiteX102" fmla="*/ 4229100 w 4531948"/>
                    <a:gd name="connsiteY102" fmla="*/ 552450 h 1907277"/>
                    <a:gd name="connsiteX103" fmla="*/ 4191000 w 4531948"/>
                    <a:gd name="connsiteY103" fmla="*/ 457200 h 1907277"/>
                    <a:gd name="connsiteX104" fmla="*/ 4171950 w 4531948"/>
                    <a:gd name="connsiteY104" fmla="*/ 428625 h 1907277"/>
                    <a:gd name="connsiteX105" fmla="*/ 4143375 w 4531948"/>
                    <a:gd name="connsiteY105" fmla="*/ 371475 h 1907277"/>
                    <a:gd name="connsiteX106" fmla="*/ 4133850 w 4531948"/>
                    <a:gd name="connsiteY106" fmla="*/ 333375 h 1907277"/>
                    <a:gd name="connsiteX107" fmla="*/ 4124325 w 4531948"/>
                    <a:gd name="connsiteY107" fmla="*/ 285750 h 1907277"/>
                    <a:gd name="connsiteX108" fmla="*/ 4105275 w 4531948"/>
                    <a:gd name="connsiteY108" fmla="*/ 257175 h 1907277"/>
                    <a:gd name="connsiteX109" fmla="*/ 4095750 w 4531948"/>
                    <a:gd name="connsiteY109" fmla="*/ 228600 h 1907277"/>
                    <a:gd name="connsiteX110" fmla="*/ 4086225 w 4531948"/>
                    <a:gd name="connsiteY110" fmla="*/ 180975 h 1907277"/>
                    <a:gd name="connsiteX111" fmla="*/ 4076700 w 4531948"/>
                    <a:gd name="connsiteY111" fmla="*/ 123825 h 1907277"/>
                    <a:gd name="connsiteX112" fmla="*/ 4057650 w 4531948"/>
                    <a:gd name="connsiteY112"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517986 w 4531948"/>
                    <a:gd name="connsiteY71" fmla="*/ 1598978 h 1907277"/>
                    <a:gd name="connsiteX72" fmla="*/ 3642846 w 4531948"/>
                    <a:gd name="connsiteY72" fmla="*/ 1679266 h 1907277"/>
                    <a:gd name="connsiteX73" fmla="*/ 3667125 w 4531948"/>
                    <a:gd name="connsiteY73" fmla="*/ 1524000 h 1907277"/>
                    <a:gd name="connsiteX74" fmla="*/ 3686175 w 4531948"/>
                    <a:gd name="connsiteY74" fmla="*/ 1552575 h 1907277"/>
                    <a:gd name="connsiteX75" fmla="*/ 3714750 w 4531948"/>
                    <a:gd name="connsiteY75" fmla="*/ 1609725 h 1907277"/>
                    <a:gd name="connsiteX76" fmla="*/ 3743325 w 4531948"/>
                    <a:gd name="connsiteY76" fmla="*/ 1619250 h 1907277"/>
                    <a:gd name="connsiteX77" fmla="*/ 3876675 w 4531948"/>
                    <a:gd name="connsiteY77" fmla="*/ 1609725 h 1907277"/>
                    <a:gd name="connsiteX78" fmla="*/ 3933825 w 4531948"/>
                    <a:gd name="connsiteY78" fmla="*/ 1571625 h 1907277"/>
                    <a:gd name="connsiteX79" fmla="*/ 3990975 w 4531948"/>
                    <a:gd name="connsiteY79" fmla="*/ 1552575 h 1907277"/>
                    <a:gd name="connsiteX80" fmla="*/ 4048125 w 4531948"/>
                    <a:gd name="connsiteY80" fmla="*/ 1514475 h 1907277"/>
                    <a:gd name="connsiteX81" fmla="*/ 4105275 w 4531948"/>
                    <a:gd name="connsiteY81" fmla="*/ 1495425 h 1907277"/>
                    <a:gd name="connsiteX82" fmla="*/ 4133850 w 4531948"/>
                    <a:gd name="connsiteY82" fmla="*/ 1485900 h 1907277"/>
                    <a:gd name="connsiteX83" fmla="*/ 4200525 w 4531948"/>
                    <a:gd name="connsiteY83" fmla="*/ 1457325 h 1907277"/>
                    <a:gd name="connsiteX84" fmla="*/ 4257675 w 4531948"/>
                    <a:gd name="connsiteY84" fmla="*/ 1419225 h 1907277"/>
                    <a:gd name="connsiteX85" fmla="*/ 4314825 w 4531948"/>
                    <a:gd name="connsiteY85" fmla="*/ 1390650 h 1907277"/>
                    <a:gd name="connsiteX86" fmla="*/ 4352925 w 4531948"/>
                    <a:gd name="connsiteY86" fmla="*/ 1333500 h 1907277"/>
                    <a:gd name="connsiteX87" fmla="*/ 4381500 w 4531948"/>
                    <a:gd name="connsiteY87" fmla="*/ 1295400 h 1907277"/>
                    <a:gd name="connsiteX88" fmla="*/ 4419600 w 4531948"/>
                    <a:gd name="connsiteY88" fmla="*/ 1228725 h 1907277"/>
                    <a:gd name="connsiteX89" fmla="*/ 4448175 w 4531948"/>
                    <a:gd name="connsiteY89" fmla="*/ 1209675 h 1907277"/>
                    <a:gd name="connsiteX90" fmla="*/ 4476750 w 4531948"/>
                    <a:gd name="connsiteY90" fmla="*/ 1152525 h 1907277"/>
                    <a:gd name="connsiteX91" fmla="*/ 4495800 w 4531948"/>
                    <a:gd name="connsiteY91" fmla="*/ 1123950 h 1907277"/>
                    <a:gd name="connsiteX92" fmla="*/ 4514850 w 4531948"/>
                    <a:gd name="connsiteY92" fmla="*/ 1057275 h 1907277"/>
                    <a:gd name="connsiteX93" fmla="*/ 4524375 w 4531948"/>
                    <a:gd name="connsiteY93" fmla="*/ 1028700 h 1907277"/>
                    <a:gd name="connsiteX94" fmla="*/ 4514850 w 4531948"/>
                    <a:gd name="connsiteY94" fmla="*/ 866775 h 1907277"/>
                    <a:gd name="connsiteX95" fmla="*/ 4457700 w 4531948"/>
                    <a:gd name="connsiteY95" fmla="*/ 828675 h 1907277"/>
                    <a:gd name="connsiteX96" fmla="*/ 4429125 w 4531948"/>
                    <a:gd name="connsiteY96" fmla="*/ 809625 h 1907277"/>
                    <a:gd name="connsiteX97" fmla="*/ 4400550 w 4531948"/>
                    <a:gd name="connsiteY97" fmla="*/ 790575 h 1907277"/>
                    <a:gd name="connsiteX98" fmla="*/ 4381500 w 4531948"/>
                    <a:gd name="connsiteY98" fmla="*/ 762000 h 1907277"/>
                    <a:gd name="connsiteX99" fmla="*/ 4352925 w 4531948"/>
                    <a:gd name="connsiteY99" fmla="*/ 714375 h 1907277"/>
                    <a:gd name="connsiteX100" fmla="*/ 4324350 w 4531948"/>
                    <a:gd name="connsiteY100" fmla="*/ 685800 h 1907277"/>
                    <a:gd name="connsiteX101" fmla="*/ 4276725 w 4531948"/>
                    <a:gd name="connsiteY101" fmla="*/ 619125 h 1907277"/>
                    <a:gd name="connsiteX102" fmla="*/ 4229100 w 4531948"/>
                    <a:gd name="connsiteY102" fmla="*/ 552450 h 1907277"/>
                    <a:gd name="connsiteX103" fmla="*/ 4191000 w 4531948"/>
                    <a:gd name="connsiteY103" fmla="*/ 457200 h 1907277"/>
                    <a:gd name="connsiteX104" fmla="*/ 4171950 w 4531948"/>
                    <a:gd name="connsiteY104" fmla="*/ 428625 h 1907277"/>
                    <a:gd name="connsiteX105" fmla="*/ 4143375 w 4531948"/>
                    <a:gd name="connsiteY105" fmla="*/ 371475 h 1907277"/>
                    <a:gd name="connsiteX106" fmla="*/ 4133850 w 4531948"/>
                    <a:gd name="connsiteY106" fmla="*/ 333375 h 1907277"/>
                    <a:gd name="connsiteX107" fmla="*/ 4124325 w 4531948"/>
                    <a:gd name="connsiteY107" fmla="*/ 285750 h 1907277"/>
                    <a:gd name="connsiteX108" fmla="*/ 4105275 w 4531948"/>
                    <a:gd name="connsiteY108" fmla="*/ 257175 h 1907277"/>
                    <a:gd name="connsiteX109" fmla="*/ 4095750 w 4531948"/>
                    <a:gd name="connsiteY109" fmla="*/ 228600 h 1907277"/>
                    <a:gd name="connsiteX110" fmla="*/ 4086225 w 4531948"/>
                    <a:gd name="connsiteY110" fmla="*/ 180975 h 1907277"/>
                    <a:gd name="connsiteX111" fmla="*/ 4076700 w 4531948"/>
                    <a:gd name="connsiteY111" fmla="*/ 123825 h 1907277"/>
                    <a:gd name="connsiteX112" fmla="*/ 4057650 w 4531948"/>
                    <a:gd name="connsiteY112"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517986 w 4531948"/>
                    <a:gd name="connsiteY71" fmla="*/ 1598978 h 1907277"/>
                    <a:gd name="connsiteX72" fmla="*/ 3576311 w 4531948"/>
                    <a:gd name="connsiteY72" fmla="*/ 1651855 h 1907277"/>
                    <a:gd name="connsiteX73" fmla="*/ 3642846 w 4531948"/>
                    <a:gd name="connsiteY73" fmla="*/ 1679266 h 1907277"/>
                    <a:gd name="connsiteX74" fmla="*/ 3667125 w 4531948"/>
                    <a:gd name="connsiteY74" fmla="*/ 1524000 h 1907277"/>
                    <a:gd name="connsiteX75" fmla="*/ 3686175 w 4531948"/>
                    <a:gd name="connsiteY75" fmla="*/ 1552575 h 1907277"/>
                    <a:gd name="connsiteX76" fmla="*/ 3714750 w 4531948"/>
                    <a:gd name="connsiteY76" fmla="*/ 1609725 h 1907277"/>
                    <a:gd name="connsiteX77" fmla="*/ 3743325 w 4531948"/>
                    <a:gd name="connsiteY77" fmla="*/ 1619250 h 1907277"/>
                    <a:gd name="connsiteX78" fmla="*/ 3876675 w 4531948"/>
                    <a:gd name="connsiteY78" fmla="*/ 1609725 h 1907277"/>
                    <a:gd name="connsiteX79" fmla="*/ 3933825 w 4531948"/>
                    <a:gd name="connsiteY79" fmla="*/ 1571625 h 1907277"/>
                    <a:gd name="connsiteX80" fmla="*/ 3990975 w 4531948"/>
                    <a:gd name="connsiteY80" fmla="*/ 1552575 h 1907277"/>
                    <a:gd name="connsiteX81" fmla="*/ 4048125 w 4531948"/>
                    <a:gd name="connsiteY81" fmla="*/ 1514475 h 1907277"/>
                    <a:gd name="connsiteX82" fmla="*/ 4105275 w 4531948"/>
                    <a:gd name="connsiteY82" fmla="*/ 1495425 h 1907277"/>
                    <a:gd name="connsiteX83" fmla="*/ 4133850 w 4531948"/>
                    <a:gd name="connsiteY83" fmla="*/ 1485900 h 1907277"/>
                    <a:gd name="connsiteX84" fmla="*/ 4200525 w 4531948"/>
                    <a:gd name="connsiteY84" fmla="*/ 1457325 h 1907277"/>
                    <a:gd name="connsiteX85" fmla="*/ 4257675 w 4531948"/>
                    <a:gd name="connsiteY85" fmla="*/ 1419225 h 1907277"/>
                    <a:gd name="connsiteX86" fmla="*/ 4314825 w 4531948"/>
                    <a:gd name="connsiteY86" fmla="*/ 1390650 h 1907277"/>
                    <a:gd name="connsiteX87" fmla="*/ 4352925 w 4531948"/>
                    <a:gd name="connsiteY87" fmla="*/ 1333500 h 1907277"/>
                    <a:gd name="connsiteX88" fmla="*/ 4381500 w 4531948"/>
                    <a:gd name="connsiteY88" fmla="*/ 1295400 h 1907277"/>
                    <a:gd name="connsiteX89" fmla="*/ 4419600 w 4531948"/>
                    <a:gd name="connsiteY89" fmla="*/ 1228725 h 1907277"/>
                    <a:gd name="connsiteX90" fmla="*/ 4448175 w 4531948"/>
                    <a:gd name="connsiteY90" fmla="*/ 1209675 h 1907277"/>
                    <a:gd name="connsiteX91" fmla="*/ 4476750 w 4531948"/>
                    <a:gd name="connsiteY91" fmla="*/ 1152525 h 1907277"/>
                    <a:gd name="connsiteX92" fmla="*/ 4495800 w 4531948"/>
                    <a:gd name="connsiteY92" fmla="*/ 1123950 h 1907277"/>
                    <a:gd name="connsiteX93" fmla="*/ 4514850 w 4531948"/>
                    <a:gd name="connsiteY93" fmla="*/ 1057275 h 1907277"/>
                    <a:gd name="connsiteX94" fmla="*/ 4524375 w 4531948"/>
                    <a:gd name="connsiteY94" fmla="*/ 1028700 h 1907277"/>
                    <a:gd name="connsiteX95" fmla="*/ 4514850 w 4531948"/>
                    <a:gd name="connsiteY95" fmla="*/ 866775 h 1907277"/>
                    <a:gd name="connsiteX96" fmla="*/ 4457700 w 4531948"/>
                    <a:gd name="connsiteY96" fmla="*/ 828675 h 1907277"/>
                    <a:gd name="connsiteX97" fmla="*/ 4429125 w 4531948"/>
                    <a:gd name="connsiteY97" fmla="*/ 809625 h 1907277"/>
                    <a:gd name="connsiteX98" fmla="*/ 4400550 w 4531948"/>
                    <a:gd name="connsiteY98" fmla="*/ 790575 h 1907277"/>
                    <a:gd name="connsiteX99" fmla="*/ 4381500 w 4531948"/>
                    <a:gd name="connsiteY99" fmla="*/ 762000 h 1907277"/>
                    <a:gd name="connsiteX100" fmla="*/ 4352925 w 4531948"/>
                    <a:gd name="connsiteY100" fmla="*/ 714375 h 1907277"/>
                    <a:gd name="connsiteX101" fmla="*/ 4324350 w 4531948"/>
                    <a:gd name="connsiteY101" fmla="*/ 685800 h 1907277"/>
                    <a:gd name="connsiteX102" fmla="*/ 4276725 w 4531948"/>
                    <a:gd name="connsiteY102" fmla="*/ 619125 h 1907277"/>
                    <a:gd name="connsiteX103" fmla="*/ 4229100 w 4531948"/>
                    <a:gd name="connsiteY103" fmla="*/ 552450 h 1907277"/>
                    <a:gd name="connsiteX104" fmla="*/ 4191000 w 4531948"/>
                    <a:gd name="connsiteY104" fmla="*/ 457200 h 1907277"/>
                    <a:gd name="connsiteX105" fmla="*/ 4171950 w 4531948"/>
                    <a:gd name="connsiteY105" fmla="*/ 428625 h 1907277"/>
                    <a:gd name="connsiteX106" fmla="*/ 4143375 w 4531948"/>
                    <a:gd name="connsiteY106" fmla="*/ 371475 h 1907277"/>
                    <a:gd name="connsiteX107" fmla="*/ 4133850 w 4531948"/>
                    <a:gd name="connsiteY107" fmla="*/ 333375 h 1907277"/>
                    <a:gd name="connsiteX108" fmla="*/ 4124325 w 4531948"/>
                    <a:gd name="connsiteY108" fmla="*/ 285750 h 1907277"/>
                    <a:gd name="connsiteX109" fmla="*/ 4105275 w 4531948"/>
                    <a:gd name="connsiteY109" fmla="*/ 257175 h 1907277"/>
                    <a:gd name="connsiteX110" fmla="*/ 4095750 w 4531948"/>
                    <a:gd name="connsiteY110" fmla="*/ 228600 h 1907277"/>
                    <a:gd name="connsiteX111" fmla="*/ 4086225 w 4531948"/>
                    <a:gd name="connsiteY111" fmla="*/ 180975 h 1907277"/>
                    <a:gd name="connsiteX112" fmla="*/ 4076700 w 4531948"/>
                    <a:gd name="connsiteY112" fmla="*/ 123825 h 1907277"/>
                    <a:gd name="connsiteX113" fmla="*/ 4057650 w 4531948"/>
                    <a:gd name="connsiteY113"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667125 w 4531948"/>
                    <a:gd name="connsiteY74" fmla="*/ 1524000 h 1907277"/>
                    <a:gd name="connsiteX75" fmla="*/ 3686175 w 4531948"/>
                    <a:gd name="connsiteY75" fmla="*/ 1552575 h 1907277"/>
                    <a:gd name="connsiteX76" fmla="*/ 3714750 w 4531948"/>
                    <a:gd name="connsiteY76" fmla="*/ 1609725 h 1907277"/>
                    <a:gd name="connsiteX77" fmla="*/ 3743325 w 4531948"/>
                    <a:gd name="connsiteY77" fmla="*/ 1619250 h 1907277"/>
                    <a:gd name="connsiteX78" fmla="*/ 3876675 w 4531948"/>
                    <a:gd name="connsiteY78" fmla="*/ 1609725 h 1907277"/>
                    <a:gd name="connsiteX79" fmla="*/ 3933825 w 4531948"/>
                    <a:gd name="connsiteY79" fmla="*/ 1571625 h 1907277"/>
                    <a:gd name="connsiteX80" fmla="*/ 3990975 w 4531948"/>
                    <a:gd name="connsiteY80" fmla="*/ 1552575 h 1907277"/>
                    <a:gd name="connsiteX81" fmla="*/ 4048125 w 4531948"/>
                    <a:gd name="connsiteY81" fmla="*/ 1514475 h 1907277"/>
                    <a:gd name="connsiteX82" fmla="*/ 4105275 w 4531948"/>
                    <a:gd name="connsiteY82" fmla="*/ 1495425 h 1907277"/>
                    <a:gd name="connsiteX83" fmla="*/ 4133850 w 4531948"/>
                    <a:gd name="connsiteY83" fmla="*/ 1485900 h 1907277"/>
                    <a:gd name="connsiteX84" fmla="*/ 4200525 w 4531948"/>
                    <a:gd name="connsiteY84" fmla="*/ 1457325 h 1907277"/>
                    <a:gd name="connsiteX85" fmla="*/ 4257675 w 4531948"/>
                    <a:gd name="connsiteY85" fmla="*/ 1419225 h 1907277"/>
                    <a:gd name="connsiteX86" fmla="*/ 4314825 w 4531948"/>
                    <a:gd name="connsiteY86" fmla="*/ 1390650 h 1907277"/>
                    <a:gd name="connsiteX87" fmla="*/ 4352925 w 4531948"/>
                    <a:gd name="connsiteY87" fmla="*/ 1333500 h 1907277"/>
                    <a:gd name="connsiteX88" fmla="*/ 4381500 w 4531948"/>
                    <a:gd name="connsiteY88" fmla="*/ 1295400 h 1907277"/>
                    <a:gd name="connsiteX89" fmla="*/ 4419600 w 4531948"/>
                    <a:gd name="connsiteY89" fmla="*/ 1228725 h 1907277"/>
                    <a:gd name="connsiteX90" fmla="*/ 4448175 w 4531948"/>
                    <a:gd name="connsiteY90" fmla="*/ 1209675 h 1907277"/>
                    <a:gd name="connsiteX91" fmla="*/ 4476750 w 4531948"/>
                    <a:gd name="connsiteY91" fmla="*/ 1152525 h 1907277"/>
                    <a:gd name="connsiteX92" fmla="*/ 4495800 w 4531948"/>
                    <a:gd name="connsiteY92" fmla="*/ 1123950 h 1907277"/>
                    <a:gd name="connsiteX93" fmla="*/ 4514850 w 4531948"/>
                    <a:gd name="connsiteY93" fmla="*/ 1057275 h 1907277"/>
                    <a:gd name="connsiteX94" fmla="*/ 4524375 w 4531948"/>
                    <a:gd name="connsiteY94" fmla="*/ 1028700 h 1907277"/>
                    <a:gd name="connsiteX95" fmla="*/ 4514850 w 4531948"/>
                    <a:gd name="connsiteY95" fmla="*/ 866775 h 1907277"/>
                    <a:gd name="connsiteX96" fmla="*/ 4457700 w 4531948"/>
                    <a:gd name="connsiteY96" fmla="*/ 828675 h 1907277"/>
                    <a:gd name="connsiteX97" fmla="*/ 4429125 w 4531948"/>
                    <a:gd name="connsiteY97" fmla="*/ 809625 h 1907277"/>
                    <a:gd name="connsiteX98" fmla="*/ 4400550 w 4531948"/>
                    <a:gd name="connsiteY98" fmla="*/ 790575 h 1907277"/>
                    <a:gd name="connsiteX99" fmla="*/ 4381500 w 4531948"/>
                    <a:gd name="connsiteY99" fmla="*/ 762000 h 1907277"/>
                    <a:gd name="connsiteX100" fmla="*/ 4352925 w 4531948"/>
                    <a:gd name="connsiteY100" fmla="*/ 714375 h 1907277"/>
                    <a:gd name="connsiteX101" fmla="*/ 4324350 w 4531948"/>
                    <a:gd name="connsiteY101" fmla="*/ 685800 h 1907277"/>
                    <a:gd name="connsiteX102" fmla="*/ 4276725 w 4531948"/>
                    <a:gd name="connsiteY102" fmla="*/ 619125 h 1907277"/>
                    <a:gd name="connsiteX103" fmla="*/ 4229100 w 4531948"/>
                    <a:gd name="connsiteY103" fmla="*/ 552450 h 1907277"/>
                    <a:gd name="connsiteX104" fmla="*/ 4191000 w 4531948"/>
                    <a:gd name="connsiteY104" fmla="*/ 457200 h 1907277"/>
                    <a:gd name="connsiteX105" fmla="*/ 4171950 w 4531948"/>
                    <a:gd name="connsiteY105" fmla="*/ 428625 h 1907277"/>
                    <a:gd name="connsiteX106" fmla="*/ 4143375 w 4531948"/>
                    <a:gd name="connsiteY106" fmla="*/ 371475 h 1907277"/>
                    <a:gd name="connsiteX107" fmla="*/ 4133850 w 4531948"/>
                    <a:gd name="connsiteY107" fmla="*/ 333375 h 1907277"/>
                    <a:gd name="connsiteX108" fmla="*/ 4124325 w 4531948"/>
                    <a:gd name="connsiteY108" fmla="*/ 285750 h 1907277"/>
                    <a:gd name="connsiteX109" fmla="*/ 4105275 w 4531948"/>
                    <a:gd name="connsiteY109" fmla="*/ 257175 h 1907277"/>
                    <a:gd name="connsiteX110" fmla="*/ 4095750 w 4531948"/>
                    <a:gd name="connsiteY110" fmla="*/ 228600 h 1907277"/>
                    <a:gd name="connsiteX111" fmla="*/ 4086225 w 4531948"/>
                    <a:gd name="connsiteY111" fmla="*/ 180975 h 1907277"/>
                    <a:gd name="connsiteX112" fmla="*/ 4076700 w 4531948"/>
                    <a:gd name="connsiteY112" fmla="*/ 123825 h 1907277"/>
                    <a:gd name="connsiteX113" fmla="*/ 4057650 w 4531948"/>
                    <a:gd name="connsiteY113"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667125 w 4531948"/>
                    <a:gd name="connsiteY74" fmla="*/ 1524000 h 1907277"/>
                    <a:gd name="connsiteX75" fmla="*/ 3686175 w 4531948"/>
                    <a:gd name="connsiteY75" fmla="*/ 1552575 h 1907277"/>
                    <a:gd name="connsiteX76" fmla="*/ 3714750 w 4531948"/>
                    <a:gd name="connsiteY76" fmla="*/ 1609725 h 1907277"/>
                    <a:gd name="connsiteX77" fmla="*/ 3853130 w 4531948"/>
                    <a:gd name="connsiteY77" fmla="*/ 1650972 h 1907277"/>
                    <a:gd name="connsiteX78" fmla="*/ 3876675 w 4531948"/>
                    <a:gd name="connsiteY78" fmla="*/ 1609725 h 1907277"/>
                    <a:gd name="connsiteX79" fmla="*/ 3933825 w 4531948"/>
                    <a:gd name="connsiteY79" fmla="*/ 1571625 h 1907277"/>
                    <a:gd name="connsiteX80" fmla="*/ 3990975 w 4531948"/>
                    <a:gd name="connsiteY80" fmla="*/ 1552575 h 1907277"/>
                    <a:gd name="connsiteX81" fmla="*/ 4048125 w 4531948"/>
                    <a:gd name="connsiteY81" fmla="*/ 1514475 h 1907277"/>
                    <a:gd name="connsiteX82" fmla="*/ 4105275 w 4531948"/>
                    <a:gd name="connsiteY82" fmla="*/ 1495425 h 1907277"/>
                    <a:gd name="connsiteX83" fmla="*/ 4133850 w 4531948"/>
                    <a:gd name="connsiteY83" fmla="*/ 1485900 h 1907277"/>
                    <a:gd name="connsiteX84" fmla="*/ 4200525 w 4531948"/>
                    <a:gd name="connsiteY84" fmla="*/ 1457325 h 1907277"/>
                    <a:gd name="connsiteX85" fmla="*/ 4257675 w 4531948"/>
                    <a:gd name="connsiteY85" fmla="*/ 1419225 h 1907277"/>
                    <a:gd name="connsiteX86" fmla="*/ 4314825 w 4531948"/>
                    <a:gd name="connsiteY86" fmla="*/ 1390650 h 1907277"/>
                    <a:gd name="connsiteX87" fmla="*/ 4352925 w 4531948"/>
                    <a:gd name="connsiteY87" fmla="*/ 1333500 h 1907277"/>
                    <a:gd name="connsiteX88" fmla="*/ 4381500 w 4531948"/>
                    <a:gd name="connsiteY88" fmla="*/ 1295400 h 1907277"/>
                    <a:gd name="connsiteX89" fmla="*/ 4419600 w 4531948"/>
                    <a:gd name="connsiteY89" fmla="*/ 1228725 h 1907277"/>
                    <a:gd name="connsiteX90" fmla="*/ 4448175 w 4531948"/>
                    <a:gd name="connsiteY90" fmla="*/ 1209675 h 1907277"/>
                    <a:gd name="connsiteX91" fmla="*/ 4476750 w 4531948"/>
                    <a:gd name="connsiteY91" fmla="*/ 1152525 h 1907277"/>
                    <a:gd name="connsiteX92" fmla="*/ 4495800 w 4531948"/>
                    <a:gd name="connsiteY92" fmla="*/ 1123950 h 1907277"/>
                    <a:gd name="connsiteX93" fmla="*/ 4514850 w 4531948"/>
                    <a:gd name="connsiteY93" fmla="*/ 1057275 h 1907277"/>
                    <a:gd name="connsiteX94" fmla="*/ 4524375 w 4531948"/>
                    <a:gd name="connsiteY94" fmla="*/ 1028700 h 1907277"/>
                    <a:gd name="connsiteX95" fmla="*/ 4514850 w 4531948"/>
                    <a:gd name="connsiteY95" fmla="*/ 866775 h 1907277"/>
                    <a:gd name="connsiteX96" fmla="*/ 4457700 w 4531948"/>
                    <a:gd name="connsiteY96" fmla="*/ 828675 h 1907277"/>
                    <a:gd name="connsiteX97" fmla="*/ 4429125 w 4531948"/>
                    <a:gd name="connsiteY97" fmla="*/ 809625 h 1907277"/>
                    <a:gd name="connsiteX98" fmla="*/ 4400550 w 4531948"/>
                    <a:gd name="connsiteY98" fmla="*/ 790575 h 1907277"/>
                    <a:gd name="connsiteX99" fmla="*/ 4381500 w 4531948"/>
                    <a:gd name="connsiteY99" fmla="*/ 762000 h 1907277"/>
                    <a:gd name="connsiteX100" fmla="*/ 4352925 w 4531948"/>
                    <a:gd name="connsiteY100" fmla="*/ 714375 h 1907277"/>
                    <a:gd name="connsiteX101" fmla="*/ 4324350 w 4531948"/>
                    <a:gd name="connsiteY101" fmla="*/ 685800 h 1907277"/>
                    <a:gd name="connsiteX102" fmla="*/ 4276725 w 4531948"/>
                    <a:gd name="connsiteY102" fmla="*/ 619125 h 1907277"/>
                    <a:gd name="connsiteX103" fmla="*/ 4229100 w 4531948"/>
                    <a:gd name="connsiteY103" fmla="*/ 552450 h 1907277"/>
                    <a:gd name="connsiteX104" fmla="*/ 4191000 w 4531948"/>
                    <a:gd name="connsiteY104" fmla="*/ 457200 h 1907277"/>
                    <a:gd name="connsiteX105" fmla="*/ 4171950 w 4531948"/>
                    <a:gd name="connsiteY105" fmla="*/ 428625 h 1907277"/>
                    <a:gd name="connsiteX106" fmla="*/ 4143375 w 4531948"/>
                    <a:gd name="connsiteY106" fmla="*/ 371475 h 1907277"/>
                    <a:gd name="connsiteX107" fmla="*/ 4133850 w 4531948"/>
                    <a:gd name="connsiteY107" fmla="*/ 333375 h 1907277"/>
                    <a:gd name="connsiteX108" fmla="*/ 4124325 w 4531948"/>
                    <a:gd name="connsiteY108" fmla="*/ 285750 h 1907277"/>
                    <a:gd name="connsiteX109" fmla="*/ 4105275 w 4531948"/>
                    <a:gd name="connsiteY109" fmla="*/ 257175 h 1907277"/>
                    <a:gd name="connsiteX110" fmla="*/ 4095750 w 4531948"/>
                    <a:gd name="connsiteY110" fmla="*/ 228600 h 1907277"/>
                    <a:gd name="connsiteX111" fmla="*/ 4086225 w 4531948"/>
                    <a:gd name="connsiteY111" fmla="*/ 180975 h 1907277"/>
                    <a:gd name="connsiteX112" fmla="*/ 4076700 w 4531948"/>
                    <a:gd name="connsiteY112" fmla="*/ 123825 h 1907277"/>
                    <a:gd name="connsiteX113" fmla="*/ 4057650 w 4531948"/>
                    <a:gd name="connsiteY113"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667125 w 4531948"/>
                    <a:gd name="connsiteY74" fmla="*/ 1524000 h 1907277"/>
                    <a:gd name="connsiteX75" fmla="*/ 3686175 w 4531948"/>
                    <a:gd name="connsiteY75" fmla="*/ 1552575 h 1907277"/>
                    <a:gd name="connsiteX76" fmla="*/ 3853130 w 4531948"/>
                    <a:gd name="connsiteY76" fmla="*/ 1650972 h 1907277"/>
                    <a:gd name="connsiteX77" fmla="*/ 3876675 w 4531948"/>
                    <a:gd name="connsiteY77" fmla="*/ 1609725 h 1907277"/>
                    <a:gd name="connsiteX78" fmla="*/ 3933825 w 4531948"/>
                    <a:gd name="connsiteY78" fmla="*/ 1571625 h 1907277"/>
                    <a:gd name="connsiteX79" fmla="*/ 3990975 w 4531948"/>
                    <a:gd name="connsiteY79" fmla="*/ 1552575 h 1907277"/>
                    <a:gd name="connsiteX80" fmla="*/ 4048125 w 4531948"/>
                    <a:gd name="connsiteY80" fmla="*/ 1514475 h 1907277"/>
                    <a:gd name="connsiteX81" fmla="*/ 4105275 w 4531948"/>
                    <a:gd name="connsiteY81" fmla="*/ 1495425 h 1907277"/>
                    <a:gd name="connsiteX82" fmla="*/ 4133850 w 4531948"/>
                    <a:gd name="connsiteY82" fmla="*/ 1485900 h 1907277"/>
                    <a:gd name="connsiteX83" fmla="*/ 4200525 w 4531948"/>
                    <a:gd name="connsiteY83" fmla="*/ 1457325 h 1907277"/>
                    <a:gd name="connsiteX84" fmla="*/ 4257675 w 4531948"/>
                    <a:gd name="connsiteY84" fmla="*/ 1419225 h 1907277"/>
                    <a:gd name="connsiteX85" fmla="*/ 4314825 w 4531948"/>
                    <a:gd name="connsiteY85" fmla="*/ 1390650 h 1907277"/>
                    <a:gd name="connsiteX86" fmla="*/ 4352925 w 4531948"/>
                    <a:gd name="connsiteY86" fmla="*/ 1333500 h 1907277"/>
                    <a:gd name="connsiteX87" fmla="*/ 4381500 w 4531948"/>
                    <a:gd name="connsiteY87" fmla="*/ 1295400 h 1907277"/>
                    <a:gd name="connsiteX88" fmla="*/ 4419600 w 4531948"/>
                    <a:gd name="connsiteY88" fmla="*/ 1228725 h 1907277"/>
                    <a:gd name="connsiteX89" fmla="*/ 4448175 w 4531948"/>
                    <a:gd name="connsiteY89" fmla="*/ 1209675 h 1907277"/>
                    <a:gd name="connsiteX90" fmla="*/ 4476750 w 4531948"/>
                    <a:gd name="connsiteY90" fmla="*/ 1152525 h 1907277"/>
                    <a:gd name="connsiteX91" fmla="*/ 4495800 w 4531948"/>
                    <a:gd name="connsiteY91" fmla="*/ 1123950 h 1907277"/>
                    <a:gd name="connsiteX92" fmla="*/ 4514850 w 4531948"/>
                    <a:gd name="connsiteY92" fmla="*/ 1057275 h 1907277"/>
                    <a:gd name="connsiteX93" fmla="*/ 4524375 w 4531948"/>
                    <a:gd name="connsiteY93" fmla="*/ 1028700 h 1907277"/>
                    <a:gd name="connsiteX94" fmla="*/ 4514850 w 4531948"/>
                    <a:gd name="connsiteY94" fmla="*/ 866775 h 1907277"/>
                    <a:gd name="connsiteX95" fmla="*/ 4457700 w 4531948"/>
                    <a:gd name="connsiteY95" fmla="*/ 828675 h 1907277"/>
                    <a:gd name="connsiteX96" fmla="*/ 4429125 w 4531948"/>
                    <a:gd name="connsiteY96" fmla="*/ 809625 h 1907277"/>
                    <a:gd name="connsiteX97" fmla="*/ 4400550 w 4531948"/>
                    <a:gd name="connsiteY97" fmla="*/ 790575 h 1907277"/>
                    <a:gd name="connsiteX98" fmla="*/ 4381500 w 4531948"/>
                    <a:gd name="connsiteY98" fmla="*/ 762000 h 1907277"/>
                    <a:gd name="connsiteX99" fmla="*/ 4352925 w 4531948"/>
                    <a:gd name="connsiteY99" fmla="*/ 714375 h 1907277"/>
                    <a:gd name="connsiteX100" fmla="*/ 4324350 w 4531948"/>
                    <a:gd name="connsiteY100" fmla="*/ 685800 h 1907277"/>
                    <a:gd name="connsiteX101" fmla="*/ 4276725 w 4531948"/>
                    <a:gd name="connsiteY101" fmla="*/ 619125 h 1907277"/>
                    <a:gd name="connsiteX102" fmla="*/ 4229100 w 4531948"/>
                    <a:gd name="connsiteY102" fmla="*/ 552450 h 1907277"/>
                    <a:gd name="connsiteX103" fmla="*/ 4191000 w 4531948"/>
                    <a:gd name="connsiteY103" fmla="*/ 457200 h 1907277"/>
                    <a:gd name="connsiteX104" fmla="*/ 4171950 w 4531948"/>
                    <a:gd name="connsiteY104" fmla="*/ 428625 h 1907277"/>
                    <a:gd name="connsiteX105" fmla="*/ 4143375 w 4531948"/>
                    <a:gd name="connsiteY105" fmla="*/ 371475 h 1907277"/>
                    <a:gd name="connsiteX106" fmla="*/ 4133850 w 4531948"/>
                    <a:gd name="connsiteY106" fmla="*/ 333375 h 1907277"/>
                    <a:gd name="connsiteX107" fmla="*/ 4124325 w 4531948"/>
                    <a:gd name="connsiteY107" fmla="*/ 285750 h 1907277"/>
                    <a:gd name="connsiteX108" fmla="*/ 4105275 w 4531948"/>
                    <a:gd name="connsiteY108" fmla="*/ 257175 h 1907277"/>
                    <a:gd name="connsiteX109" fmla="*/ 4095750 w 4531948"/>
                    <a:gd name="connsiteY109" fmla="*/ 228600 h 1907277"/>
                    <a:gd name="connsiteX110" fmla="*/ 4086225 w 4531948"/>
                    <a:gd name="connsiteY110" fmla="*/ 180975 h 1907277"/>
                    <a:gd name="connsiteX111" fmla="*/ 4076700 w 4531948"/>
                    <a:gd name="connsiteY111" fmla="*/ 123825 h 1907277"/>
                    <a:gd name="connsiteX112" fmla="*/ 4057650 w 4531948"/>
                    <a:gd name="connsiteY112"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667125 w 4531948"/>
                    <a:gd name="connsiteY74" fmla="*/ 1524000 h 1907277"/>
                    <a:gd name="connsiteX75" fmla="*/ 3853130 w 4531948"/>
                    <a:gd name="connsiteY75" fmla="*/ 1650972 h 1907277"/>
                    <a:gd name="connsiteX76" fmla="*/ 3876675 w 4531948"/>
                    <a:gd name="connsiteY76" fmla="*/ 1609725 h 1907277"/>
                    <a:gd name="connsiteX77" fmla="*/ 3933825 w 4531948"/>
                    <a:gd name="connsiteY77" fmla="*/ 1571625 h 1907277"/>
                    <a:gd name="connsiteX78" fmla="*/ 3990975 w 4531948"/>
                    <a:gd name="connsiteY78" fmla="*/ 1552575 h 1907277"/>
                    <a:gd name="connsiteX79" fmla="*/ 4048125 w 4531948"/>
                    <a:gd name="connsiteY79" fmla="*/ 1514475 h 1907277"/>
                    <a:gd name="connsiteX80" fmla="*/ 4105275 w 4531948"/>
                    <a:gd name="connsiteY80" fmla="*/ 1495425 h 1907277"/>
                    <a:gd name="connsiteX81" fmla="*/ 4133850 w 4531948"/>
                    <a:gd name="connsiteY81" fmla="*/ 1485900 h 1907277"/>
                    <a:gd name="connsiteX82" fmla="*/ 4200525 w 4531948"/>
                    <a:gd name="connsiteY82" fmla="*/ 1457325 h 1907277"/>
                    <a:gd name="connsiteX83" fmla="*/ 4257675 w 4531948"/>
                    <a:gd name="connsiteY83" fmla="*/ 1419225 h 1907277"/>
                    <a:gd name="connsiteX84" fmla="*/ 4314825 w 4531948"/>
                    <a:gd name="connsiteY84" fmla="*/ 1390650 h 1907277"/>
                    <a:gd name="connsiteX85" fmla="*/ 4352925 w 4531948"/>
                    <a:gd name="connsiteY85" fmla="*/ 1333500 h 1907277"/>
                    <a:gd name="connsiteX86" fmla="*/ 4381500 w 4531948"/>
                    <a:gd name="connsiteY86" fmla="*/ 1295400 h 1907277"/>
                    <a:gd name="connsiteX87" fmla="*/ 4419600 w 4531948"/>
                    <a:gd name="connsiteY87" fmla="*/ 1228725 h 1907277"/>
                    <a:gd name="connsiteX88" fmla="*/ 4448175 w 4531948"/>
                    <a:gd name="connsiteY88" fmla="*/ 1209675 h 1907277"/>
                    <a:gd name="connsiteX89" fmla="*/ 4476750 w 4531948"/>
                    <a:gd name="connsiteY89" fmla="*/ 1152525 h 1907277"/>
                    <a:gd name="connsiteX90" fmla="*/ 4495800 w 4531948"/>
                    <a:gd name="connsiteY90" fmla="*/ 1123950 h 1907277"/>
                    <a:gd name="connsiteX91" fmla="*/ 4514850 w 4531948"/>
                    <a:gd name="connsiteY91" fmla="*/ 1057275 h 1907277"/>
                    <a:gd name="connsiteX92" fmla="*/ 4524375 w 4531948"/>
                    <a:gd name="connsiteY92" fmla="*/ 1028700 h 1907277"/>
                    <a:gd name="connsiteX93" fmla="*/ 4514850 w 4531948"/>
                    <a:gd name="connsiteY93" fmla="*/ 866775 h 1907277"/>
                    <a:gd name="connsiteX94" fmla="*/ 4457700 w 4531948"/>
                    <a:gd name="connsiteY94" fmla="*/ 828675 h 1907277"/>
                    <a:gd name="connsiteX95" fmla="*/ 4429125 w 4531948"/>
                    <a:gd name="connsiteY95" fmla="*/ 809625 h 1907277"/>
                    <a:gd name="connsiteX96" fmla="*/ 4400550 w 4531948"/>
                    <a:gd name="connsiteY96" fmla="*/ 790575 h 1907277"/>
                    <a:gd name="connsiteX97" fmla="*/ 4381500 w 4531948"/>
                    <a:gd name="connsiteY97" fmla="*/ 762000 h 1907277"/>
                    <a:gd name="connsiteX98" fmla="*/ 4352925 w 4531948"/>
                    <a:gd name="connsiteY98" fmla="*/ 714375 h 1907277"/>
                    <a:gd name="connsiteX99" fmla="*/ 4324350 w 4531948"/>
                    <a:gd name="connsiteY99" fmla="*/ 685800 h 1907277"/>
                    <a:gd name="connsiteX100" fmla="*/ 4276725 w 4531948"/>
                    <a:gd name="connsiteY100" fmla="*/ 619125 h 1907277"/>
                    <a:gd name="connsiteX101" fmla="*/ 4229100 w 4531948"/>
                    <a:gd name="connsiteY101" fmla="*/ 552450 h 1907277"/>
                    <a:gd name="connsiteX102" fmla="*/ 4191000 w 4531948"/>
                    <a:gd name="connsiteY102" fmla="*/ 457200 h 1907277"/>
                    <a:gd name="connsiteX103" fmla="*/ 4171950 w 4531948"/>
                    <a:gd name="connsiteY103" fmla="*/ 428625 h 1907277"/>
                    <a:gd name="connsiteX104" fmla="*/ 4143375 w 4531948"/>
                    <a:gd name="connsiteY104" fmla="*/ 371475 h 1907277"/>
                    <a:gd name="connsiteX105" fmla="*/ 4133850 w 4531948"/>
                    <a:gd name="connsiteY105" fmla="*/ 333375 h 1907277"/>
                    <a:gd name="connsiteX106" fmla="*/ 4124325 w 4531948"/>
                    <a:gd name="connsiteY106" fmla="*/ 285750 h 1907277"/>
                    <a:gd name="connsiteX107" fmla="*/ 4105275 w 4531948"/>
                    <a:gd name="connsiteY107" fmla="*/ 257175 h 1907277"/>
                    <a:gd name="connsiteX108" fmla="*/ 4095750 w 4531948"/>
                    <a:gd name="connsiteY108" fmla="*/ 228600 h 1907277"/>
                    <a:gd name="connsiteX109" fmla="*/ 4086225 w 4531948"/>
                    <a:gd name="connsiteY109" fmla="*/ 180975 h 1907277"/>
                    <a:gd name="connsiteX110" fmla="*/ 4076700 w 4531948"/>
                    <a:gd name="connsiteY110" fmla="*/ 123825 h 1907277"/>
                    <a:gd name="connsiteX111" fmla="*/ 4057650 w 4531948"/>
                    <a:gd name="connsiteY111"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876675 w 4531948"/>
                    <a:gd name="connsiteY76" fmla="*/ 1609725 h 1907277"/>
                    <a:gd name="connsiteX77" fmla="*/ 3933825 w 4531948"/>
                    <a:gd name="connsiteY77" fmla="*/ 1571625 h 1907277"/>
                    <a:gd name="connsiteX78" fmla="*/ 3990975 w 4531948"/>
                    <a:gd name="connsiteY78" fmla="*/ 1552575 h 1907277"/>
                    <a:gd name="connsiteX79" fmla="*/ 4048125 w 4531948"/>
                    <a:gd name="connsiteY79" fmla="*/ 1514475 h 1907277"/>
                    <a:gd name="connsiteX80" fmla="*/ 4105275 w 4531948"/>
                    <a:gd name="connsiteY80" fmla="*/ 1495425 h 1907277"/>
                    <a:gd name="connsiteX81" fmla="*/ 4133850 w 4531948"/>
                    <a:gd name="connsiteY81" fmla="*/ 1485900 h 1907277"/>
                    <a:gd name="connsiteX82" fmla="*/ 4200525 w 4531948"/>
                    <a:gd name="connsiteY82" fmla="*/ 1457325 h 1907277"/>
                    <a:gd name="connsiteX83" fmla="*/ 4257675 w 4531948"/>
                    <a:gd name="connsiteY83" fmla="*/ 1419225 h 1907277"/>
                    <a:gd name="connsiteX84" fmla="*/ 4314825 w 4531948"/>
                    <a:gd name="connsiteY84" fmla="*/ 1390650 h 1907277"/>
                    <a:gd name="connsiteX85" fmla="*/ 4352925 w 4531948"/>
                    <a:gd name="connsiteY85" fmla="*/ 1333500 h 1907277"/>
                    <a:gd name="connsiteX86" fmla="*/ 4381500 w 4531948"/>
                    <a:gd name="connsiteY86" fmla="*/ 1295400 h 1907277"/>
                    <a:gd name="connsiteX87" fmla="*/ 4419600 w 4531948"/>
                    <a:gd name="connsiteY87" fmla="*/ 1228725 h 1907277"/>
                    <a:gd name="connsiteX88" fmla="*/ 4448175 w 4531948"/>
                    <a:gd name="connsiteY88" fmla="*/ 1209675 h 1907277"/>
                    <a:gd name="connsiteX89" fmla="*/ 4476750 w 4531948"/>
                    <a:gd name="connsiteY89" fmla="*/ 1152525 h 1907277"/>
                    <a:gd name="connsiteX90" fmla="*/ 4495800 w 4531948"/>
                    <a:gd name="connsiteY90" fmla="*/ 1123950 h 1907277"/>
                    <a:gd name="connsiteX91" fmla="*/ 4514850 w 4531948"/>
                    <a:gd name="connsiteY91" fmla="*/ 1057275 h 1907277"/>
                    <a:gd name="connsiteX92" fmla="*/ 4524375 w 4531948"/>
                    <a:gd name="connsiteY92" fmla="*/ 1028700 h 1907277"/>
                    <a:gd name="connsiteX93" fmla="*/ 4514850 w 4531948"/>
                    <a:gd name="connsiteY93" fmla="*/ 866775 h 1907277"/>
                    <a:gd name="connsiteX94" fmla="*/ 4457700 w 4531948"/>
                    <a:gd name="connsiteY94" fmla="*/ 828675 h 1907277"/>
                    <a:gd name="connsiteX95" fmla="*/ 4429125 w 4531948"/>
                    <a:gd name="connsiteY95" fmla="*/ 809625 h 1907277"/>
                    <a:gd name="connsiteX96" fmla="*/ 4400550 w 4531948"/>
                    <a:gd name="connsiteY96" fmla="*/ 790575 h 1907277"/>
                    <a:gd name="connsiteX97" fmla="*/ 4381500 w 4531948"/>
                    <a:gd name="connsiteY97" fmla="*/ 762000 h 1907277"/>
                    <a:gd name="connsiteX98" fmla="*/ 4352925 w 4531948"/>
                    <a:gd name="connsiteY98" fmla="*/ 714375 h 1907277"/>
                    <a:gd name="connsiteX99" fmla="*/ 4324350 w 4531948"/>
                    <a:gd name="connsiteY99" fmla="*/ 685800 h 1907277"/>
                    <a:gd name="connsiteX100" fmla="*/ 4276725 w 4531948"/>
                    <a:gd name="connsiteY100" fmla="*/ 619125 h 1907277"/>
                    <a:gd name="connsiteX101" fmla="*/ 4229100 w 4531948"/>
                    <a:gd name="connsiteY101" fmla="*/ 552450 h 1907277"/>
                    <a:gd name="connsiteX102" fmla="*/ 4191000 w 4531948"/>
                    <a:gd name="connsiteY102" fmla="*/ 457200 h 1907277"/>
                    <a:gd name="connsiteX103" fmla="*/ 4171950 w 4531948"/>
                    <a:gd name="connsiteY103" fmla="*/ 428625 h 1907277"/>
                    <a:gd name="connsiteX104" fmla="*/ 4143375 w 4531948"/>
                    <a:gd name="connsiteY104" fmla="*/ 371475 h 1907277"/>
                    <a:gd name="connsiteX105" fmla="*/ 4133850 w 4531948"/>
                    <a:gd name="connsiteY105" fmla="*/ 333375 h 1907277"/>
                    <a:gd name="connsiteX106" fmla="*/ 4124325 w 4531948"/>
                    <a:gd name="connsiteY106" fmla="*/ 285750 h 1907277"/>
                    <a:gd name="connsiteX107" fmla="*/ 4105275 w 4531948"/>
                    <a:gd name="connsiteY107" fmla="*/ 257175 h 1907277"/>
                    <a:gd name="connsiteX108" fmla="*/ 4095750 w 4531948"/>
                    <a:gd name="connsiteY108" fmla="*/ 228600 h 1907277"/>
                    <a:gd name="connsiteX109" fmla="*/ 4086225 w 4531948"/>
                    <a:gd name="connsiteY109" fmla="*/ 180975 h 1907277"/>
                    <a:gd name="connsiteX110" fmla="*/ 4076700 w 4531948"/>
                    <a:gd name="connsiteY110" fmla="*/ 123825 h 1907277"/>
                    <a:gd name="connsiteX111" fmla="*/ 4057650 w 4531948"/>
                    <a:gd name="connsiteY111"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23289 w 4531948"/>
                    <a:gd name="connsiteY76" fmla="*/ 1637418 h 1907277"/>
                    <a:gd name="connsiteX77" fmla="*/ 3933825 w 4531948"/>
                    <a:gd name="connsiteY77" fmla="*/ 1571625 h 1907277"/>
                    <a:gd name="connsiteX78" fmla="*/ 3990975 w 4531948"/>
                    <a:gd name="connsiteY78" fmla="*/ 1552575 h 1907277"/>
                    <a:gd name="connsiteX79" fmla="*/ 4048125 w 4531948"/>
                    <a:gd name="connsiteY79" fmla="*/ 1514475 h 1907277"/>
                    <a:gd name="connsiteX80" fmla="*/ 4105275 w 4531948"/>
                    <a:gd name="connsiteY80" fmla="*/ 1495425 h 1907277"/>
                    <a:gd name="connsiteX81" fmla="*/ 4133850 w 4531948"/>
                    <a:gd name="connsiteY81" fmla="*/ 1485900 h 1907277"/>
                    <a:gd name="connsiteX82" fmla="*/ 4200525 w 4531948"/>
                    <a:gd name="connsiteY82" fmla="*/ 1457325 h 1907277"/>
                    <a:gd name="connsiteX83" fmla="*/ 4257675 w 4531948"/>
                    <a:gd name="connsiteY83" fmla="*/ 1419225 h 1907277"/>
                    <a:gd name="connsiteX84" fmla="*/ 4314825 w 4531948"/>
                    <a:gd name="connsiteY84" fmla="*/ 1390650 h 1907277"/>
                    <a:gd name="connsiteX85" fmla="*/ 4352925 w 4531948"/>
                    <a:gd name="connsiteY85" fmla="*/ 1333500 h 1907277"/>
                    <a:gd name="connsiteX86" fmla="*/ 4381500 w 4531948"/>
                    <a:gd name="connsiteY86" fmla="*/ 1295400 h 1907277"/>
                    <a:gd name="connsiteX87" fmla="*/ 4419600 w 4531948"/>
                    <a:gd name="connsiteY87" fmla="*/ 1228725 h 1907277"/>
                    <a:gd name="connsiteX88" fmla="*/ 4448175 w 4531948"/>
                    <a:gd name="connsiteY88" fmla="*/ 1209675 h 1907277"/>
                    <a:gd name="connsiteX89" fmla="*/ 4476750 w 4531948"/>
                    <a:gd name="connsiteY89" fmla="*/ 1152525 h 1907277"/>
                    <a:gd name="connsiteX90" fmla="*/ 4495800 w 4531948"/>
                    <a:gd name="connsiteY90" fmla="*/ 1123950 h 1907277"/>
                    <a:gd name="connsiteX91" fmla="*/ 4514850 w 4531948"/>
                    <a:gd name="connsiteY91" fmla="*/ 1057275 h 1907277"/>
                    <a:gd name="connsiteX92" fmla="*/ 4524375 w 4531948"/>
                    <a:gd name="connsiteY92" fmla="*/ 1028700 h 1907277"/>
                    <a:gd name="connsiteX93" fmla="*/ 4514850 w 4531948"/>
                    <a:gd name="connsiteY93" fmla="*/ 866775 h 1907277"/>
                    <a:gd name="connsiteX94" fmla="*/ 4457700 w 4531948"/>
                    <a:gd name="connsiteY94" fmla="*/ 828675 h 1907277"/>
                    <a:gd name="connsiteX95" fmla="*/ 4429125 w 4531948"/>
                    <a:gd name="connsiteY95" fmla="*/ 809625 h 1907277"/>
                    <a:gd name="connsiteX96" fmla="*/ 4400550 w 4531948"/>
                    <a:gd name="connsiteY96" fmla="*/ 790575 h 1907277"/>
                    <a:gd name="connsiteX97" fmla="*/ 4381500 w 4531948"/>
                    <a:gd name="connsiteY97" fmla="*/ 762000 h 1907277"/>
                    <a:gd name="connsiteX98" fmla="*/ 4352925 w 4531948"/>
                    <a:gd name="connsiteY98" fmla="*/ 714375 h 1907277"/>
                    <a:gd name="connsiteX99" fmla="*/ 4324350 w 4531948"/>
                    <a:gd name="connsiteY99" fmla="*/ 685800 h 1907277"/>
                    <a:gd name="connsiteX100" fmla="*/ 4276725 w 4531948"/>
                    <a:gd name="connsiteY100" fmla="*/ 619125 h 1907277"/>
                    <a:gd name="connsiteX101" fmla="*/ 4229100 w 4531948"/>
                    <a:gd name="connsiteY101" fmla="*/ 552450 h 1907277"/>
                    <a:gd name="connsiteX102" fmla="*/ 4191000 w 4531948"/>
                    <a:gd name="connsiteY102" fmla="*/ 457200 h 1907277"/>
                    <a:gd name="connsiteX103" fmla="*/ 4171950 w 4531948"/>
                    <a:gd name="connsiteY103" fmla="*/ 428625 h 1907277"/>
                    <a:gd name="connsiteX104" fmla="*/ 4143375 w 4531948"/>
                    <a:gd name="connsiteY104" fmla="*/ 371475 h 1907277"/>
                    <a:gd name="connsiteX105" fmla="*/ 4133850 w 4531948"/>
                    <a:gd name="connsiteY105" fmla="*/ 333375 h 1907277"/>
                    <a:gd name="connsiteX106" fmla="*/ 4124325 w 4531948"/>
                    <a:gd name="connsiteY106" fmla="*/ 285750 h 1907277"/>
                    <a:gd name="connsiteX107" fmla="*/ 4105275 w 4531948"/>
                    <a:gd name="connsiteY107" fmla="*/ 257175 h 1907277"/>
                    <a:gd name="connsiteX108" fmla="*/ 4095750 w 4531948"/>
                    <a:gd name="connsiteY108" fmla="*/ 228600 h 1907277"/>
                    <a:gd name="connsiteX109" fmla="*/ 4086225 w 4531948"/>
                    <a:gd name="connsiteY109" fmla="*/ 180975 h 1907277"/>
                    <a:gd name="connsiteX110" fmla="*/ 4076700 w 4531948"/>
                    <a:gd name="connsiteY110" fmla="*/ 123825 h 1907277"/>
                    <a:gd name="connsiteX111" fmla="*/ 4057650 w 4531948"/>
                    <a:gd name="connsiteY111"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23289 w 4531948"/>
                    <a:gd name="connsiteY76" fmla="*/ 1637418 h 1907277"/>
                    <a:gd name="connsiteX77" fmla="*/ 3933825 w 4531948"/>
                    <a:gd name="connsiteY77" fmla="*/ 1571625 h 1907277"/>
                    <a:gd name="connsiteX78" fmla="*/ 3990975 w 4531948"/>
                    <a:gd name="connsiteY78" fmla="*/ 1552575 h 1907277"/>
                    <a:gd name="connsiteX79" fmla="*/ 4048125 w 4531948"/>
                    <a:gd name="connsiteY79" fmla="*/ 1514475 h 1907277"/>
                    <a:gd name="connsiteX80" fmla="*/ 4105275 w 4531948"/>
                    <a:gd name="connsiteY80" fmla="*/ 1495425 h 1907277"/>
                    <a:gd name="connsiteX81" fmla="*/ 4133850 w 4531948"/>
                    <a:gd name="connsiteY81" fmla="*/ 1485900 h 1907277"/>
                    <a:gd name="connsiteX82" fmla="*/ 4200525 w 4531948"/>
                    <a:gd name="connsiteY82" fmla="*/ 1457325 h 1907277"/>
                    <a:gd name="connsiteX83" fmla="*/ 4257675 w 4531948"/>
                    <a:gd name="connsiteY83" fmla="*/ 1419225 h 1907277"/>
                    <a:gd name="connsiteX84" fmla="*/ 4314825 w 4531948"/>
                    <a:gd name="connsiteY84" fmla="*/ 1390650 h 1907277"/>
                    <a:gd name="connsiteX85" fmla="*/ 4352925 w 4531948"/>
                    <a:gd name="connsiteY85" fmla="*/ 1333500 h 1907277"/>
                    <a:gd name="connsiteX86" fmla="*/ 4381500 w 4531948"/>
                    <a:gd name="connsiteY86" fmla="*/ 1295400 h 1907277"/>
                    <a:gd name="connsiteX87" fmla="*/ 4419600 w 4531948"/>
                    <a:gd name="connsiteY87" fmla="*/ 1228725 h 1907277"/>
                    <a:gd name="connsiteX88" fmla="*/ 4448175 w 4531948"/>
                    <a:gd name="connsiteY88" fmla="*/ 1209675 h 1907277"/>
                    <a:gd name="connsiteX89" fmla="*/ 4476750 w 4531948"/>
                    <a:gd name="connsiteY89" fmla="*/ 1152525 h 1907277"/>
                    <a:gd name="connsiteX90" fmla="*/ 4495800 w 4531948"/>
                    <a:gd name="connsiteY90" fmla="*/ 1123950 h 1907277"/>
                    <a:gd name="connsiteX91" fmla="*/ 4514850 w 4531948"/>
                    <a:gd name="connsiteY91" fmla="*/ 1057275 h 1907277"/>
                    <a:gd name="connsiteX92" fmla="*/ 4524375 w 4531948"/>
                    <a:gd name="connsiteY92" fmla="*/ 1028700 h 1907277"/>
                    <a:gd name="connsiteX93" fmla="*/ 4514850 w 4531948"/>
                    <a:gd name="connsiteY93" fmla="*/ 866775 h 1907277"/>
                    <a:gd name="connsiteX94" fmla="*/ 4457700 w 4531948"/>
                    <a:gd name="connsiteY94" fmla="*/ 828675 h 1907277"/>
                    <a:gd name="connsiteX95" fmla="*/ 4429125 w 4531948"/>
                    <a:gd name="connsiteY95" fmla="*/ 809625 h 1907277"/>
                    <a:gd name="connsiteX96" fmla="*/ 4400550 w 4531948"/>
                    <a:gd name="connsiteY96" fmla="*/ 790575 h 1907277"/>
                    <a:gd name="connsiteX97" fmla="*/ 4381500 w 4531948"/>
                    <a:gd name="connsiteY97" fmla="*/ 762000 h 1907277"/>
                    <a:gd name="connsiteX98" fmla="*/ 4352925 w 4531948"/>
                    <a:gd name="connsiteY98" fmla="*/ 714375 h 1907277"/>
                    <a:gd name="connsiteX99" fmla="*/ 4324350 w 4531948"/>
                    <a:gd name="connsiteY99" fmla="*/ 685800 h 1907277"/>
                    <a:gd name="connsiteX100" fmla="*/ 4276725 w 4531948"/>
                    <a:gd name="connsiteY100" fmla="*/ 619125 h 1907277"/>
                    <a:gd name="connsiteX101" fmla="*/ 4229100 w 4531948"/>
                    <a:gd name="connsiteY101" fmla="*/ 552450 h 1907277"/>
                    <a:gd name="connsiteX102" fmla="*/ 4191000 w 4531948"/>
                    <a:gd name="connsiteY102" fmla="*/ 457200 h 1907277"/>
                    <a:gd name="connsiteX103" fmla="*/ 4171950 w 4531948"/>
                    <a:gd name="connsiteY103" fmla="*/ 428625 h 1907277"/>
                    <a:gd name="connsiteX104" fmla="*/ 4143375 w 4531948"/>
                    <a:gd name="connsiteY104" fmla="*/ 371475 h 1907277"/>
                    <a:gd name="connsiteX105" fmla="*/ 4133850 w 4531948"/>
                    <a:gd name="connsiteY105" fmla="*/ 333375 h 1907277"/>
                    <a:gd name="connsiteX106" fmla="*/ 4124325 w 4531948"/>
                    <a:gd name="connsiteY106" fmla="*/ 285750 h 1907277"/>
                    <a:gd name="connsiteX107" fmla="*/ 4105275 w 4531948"/>
                    <a:gd name="connsiteY107" fmla="*/ 257175 h 1907277"/>
                    <a:gd name="connsiteX108" fmla="*/ 4095750 w 4531948"/>
                    <a:gd name="connsiteY108" fmla="*/ 228600 h 1907277"/>
                    <a:gd name="connsiteX109" fmla="*/ 4086225 w 4531948"/>
                    <a:gd name="connsiteY109" fmla="*/ 180975 h 1907277"/>
                    <a:gd name="connsiteX110" fmla="*/ 4076700 w 4531948"/>
                    <a:gd name="connsiteY110" fmla="*/ 123825 h 1907277"/>
                    <a:gd name="connsiteX111" fmla="*/ 4057650 w 4531948"/>
                    <a:gd name="connsiteY111"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35490 w 4531948"/>
                    <a:gd name="connsiteY76" fmla="*/ 1613017 h 1907277"/>
                    <a:gd name="connsiteX77" fmla="*/ 3933825 w 4531948"/>
                    <a:gd name="connsiteY77" fmla="*/ 1571625 h 1907277"/>
                    <a:gd name="connsiteX78" fmla="*/ 3990975 w 4531948"/>
                    <a:gd name="connsiteY78" fmla="*/ 1552575 h 1907277"/>
                    <a:gd name="connsiteX79" fmla="*/ 4048125 w 4531948"/>
                    <a:gd name="connsiteY79" fmla="*/ 1514475 h 1907277"/>
                    <a:gd name="connsiteX80" fmla="*/ 4105275 w 4531948"/>
                    <a:gd name="connsiteY80" fmla="*/ 1495425 h 1907277"/>
                    <a:gd name="connsiteX81" fmla="*/ 4133850 w 4531948"/>
                    <a:gd name="connsiteY81" fmla="*/ 1485900 h 1907277"/>
                    <a:gd name="connsiteX82" fmla="*/ 4200525 w 4531948"/>
                    <a:gd name="connsiteY82" fmla="*/ 1457325 h 1907277"/>
                    <a:gd name="connsiteX83" fmla="*/ 4257675 w 4531948"/>
                    <a:gd name="connsiteY83" fmla="*/ 1419225 h 1907277"/>
                    <a:gd name="connsiteX84" fmla="*/ 4314825 w 4531948"/>
                    <a:gd name="connsiteY84" fmla="*/ 1390650 h 1907277"/>
                    <a:gd name="connsiteX85" fmla="*/ 4352925 w 4531948"/>
                    <a:gd name="connsiteY85" fmla="*/ 1333500 h 1907277"/>
                    <a:gd name="connsiteX86" fmla="*/ 4381500 w 4531948"/>
                    <a:gd name="connsiteY86" fmla="*/ 1295400 h 1907277"/>
                    <a:gd name="connsiteX87" fmla="*/ 4419600 w 4531948"/>
                    <a:gd name="connsiteY87" fmla="*/ 1228725 h 1907277"/>
                    <a:gd name="connsiteX88" fmla="*/ 4448175 w 4531948"/>
                    <a:gd name="connsiteY88" fmla="*/ 1209675 h 1907277"/>
                    <a:gd name="connsiteX89" fmla="*/ 4476750 w 4531948"/>
                    <a:gd name="connsiteY89" fmla="*/ 1152525 h 1907277"/>
                    <a:gd name="connsiteX90" fmla="*/ 4495800 w 4531948"/>
                    <a:gd name="connsiteY90" fmla="*/ 1123950 h 1907277"/>
                    <a:gd name="connsiteX91" fmla="*/ 4514850 w 4531948"/>
                    <a:gd name="connsiteY91" fmla="*/ 1057275 h 1907277"/>
                    <a:gd name="connsiteX92" fmla="*/ 4524375 w 4531948"/>
                    <a:gd name="connsiteY92" fmla="*/ 1028700 h 1907277"/>
                    <a:gd name="connsiteX93" fmla="*/ 4514850 w 4531948"/>
                    <a:gd name="connsiteY93" fmla="*/ 866775 h 1907277"/>
                    <a:gd name="connsiteX94" fmla="*/ 4457700 w 4531948"/>
                    <a:gd name="connsiteY94" fmla="*/ 828675 h 1907277"/>
                    <a:gd name="connsiteX95" fmla="*/ 4429125 w 4531948"/>
                    <a:gd name="connsiteY95" fmla="*/ 809625 h 1907277"/>
                    <a:gd name="connsiteX96" fmla="*/ 4400550 w 4531948"/>
                    <a:gd name="connsiteY96" fmla="*/ 790575 h 1907277"/>
                    <a:gd name="connsiteX97" fmla="*/ 4381500 w 4531948"/>
                    <a:gd name="connsiteY97" fmla="*/ 762000 h 1907277"/>
                    <a:gd name="connsiteX98" fmla="*/ 4352925 w 4531948"/>
                    <a:gd name="connsiteY98" fmla="*/ 714375 h 1907277"/>
                    <a:gd name="connsiteX99" fmla="*/ 4324350 w 4531948"/>
                    <a:gd name="connsiteY99" fmla="*/ 685800 h 1907277"/>
                    <a:gd name="connsiteX100" fmla="*/ 4276725 w 4531948"/>
                    <a:gd name="connsiteY100" fmla="*/ 619125 h 1907277"/>
                    <a:gd name="connsiteX101" fmla="*/ 4229100 w 4531948"/>
                    <a:gd name="connsiteY101" fmla="*/ 552450 h 1907277"/>
                    <a:gd name="connsiteX102" fmla="*/ 4191000 w 4531948"/>
                    <a:gd name="connsiteY102" fmla="*/ 457200 h 1907277"/>
                    <a:gd name="connsiteX103" fmla="*/ 4171950 w 4531948"/>
                    <a:gd name="connsiteY103" fmla="*/ 428625 h 1907277"/>
                    <a:gd name="connsiteX104" fmla="*/ 4143375 w 4531948"/>
                    <a:gd name="connsiteY104" fmla="*/ 371475 h 1907277"/>
                    <a:gd name="connsiteX105" fmla="*/ 4133850 w 4531948"/>
                    <a:gd name="connsiteY105" fmla="*/ 333375 h 1907277"/>
                    <a:gd name="connsiteX106" fmla="*/ 4124325 w 4531948"/>
                    <a:gd name="connsiteY106" fmla="*/ 285750 h 1907277"/>
                    <a:gd name="connsiteX107" fmla="*/ 4105275 w 4531948"/>
                    <a:gd name="connsiteY107" fmla="*/ 257175 h 1907277"/>
                    <a:gd name="connsiteX108" fmla="*/ 4095750 w 4531948"/>
                    <a:gd name="connsiteY108" fmla="*/ 228600 h 1907277"/>
                    <a:gd name="connsiteX109" fmla="*/ 4086225 w 4531948"/>
                    <a:gd name="connsiteY109" fmla="*/ 180975 h 1907277"/>
                    <a:gd name="connsiteX110" fmla="*/ 4076700 w 4531948"/>
                    <a:gd name="connsiteY110" fmla="*/ 123825 h 1907277"/>
                    <a:gd name="connsiteX111" fmla="*/ 4057650 w 4531948"/>
                    <a:gd name="connsiteY111"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35490 w 4531948"/>
                    <a:gd name="connsiteY76" fmla="*/ 1613017 h 1907277"/>
                    <a:gd name="connsiteX77" fmla="*/ 3990975 w 4531948"/>
                    <a:gd name="connsiteY77" fmla="*/ 1552575 h 1907277"/>
                    <a:gd name="connsiteX78" fmla="*/ 4048125 w 4531948"/>
                    <a:gd name="connsiteY78" fmla="*/ 1514475 h 1907277"/>
                    <a:gd name="connsiteX79" fmla="*/ 4105275 w 4531948"/>
                    <a:gd name="connsiteY79" fmla="*/ 1495425 h 1907277"/>
                    <a:gd name="connsiteX80" fmla="*/ 4133850 w 4531948"/>
                    <a:gd name="connsiteY80" fmla="*/ 1485900 h 1907277"/>
                    <a:gd name="connsiteX81" fmla="*/ 4200525 w 4531948"/>
                    <a:gd name="connsiteY81" fmla="*/ 1457325 h 1907277"/>
                    <a:gd name="connsiteX82" fmla="*/ 4257675 w 4531948"/>
                    <a:gd name="connsiteY82" fmla="*/ 1419225 h 1907277"/>
                    <a:gd name="connsiteX83" fmla="*/ 4314825 w 4531948"/>
                    <a:gd name="connsiteY83" fmla="*/ 1390650 h 1907277"/>
                    <a:gd name="connsiteX84" fmla="*/ 4352925 w 4531948"/>
                    <a:gd name="connsiteY84" fmla="*/ 1333500 h 1907277"/>
                    <a:gd name="connsiteX85" fmla="*/ 4381500 w 4531948"/>
                    <a:gd name="connsiteY85" fmla="*/ 1295400 h 1907277"/>
                    <a:gd name="connsiteX86" fmla="*/ 4419600 w 4531948"/>
                    <a:gd name="connsiteY86" fmla="*/ 1228725 h 1907277"/>
                    <a:gd name="connsiteX87" fmla="*/ 4448175 w 4531948"/>
                    <a:gd name="connsiteY87" fmla="*/ 1209675 h 1907277"/>
                    <a:gd name="connsiteX88" fmla="*/ 4476750 w 4531948"/>
                    <a:gd name="connsiteY88" fmla="*/ 1152525 h 1907277"/>
                    <a:gd name="connsiteX89" fmla="*/ 4495800 w 4531948"/>
                    <a:gd name="connsiteY89" fmla="*/ 1123950 h 1907277"/>
                    <a:gd name="connsiteX90" fmla="*/ 4514850 w 4531948"/>
                    <a:gd name="connsiteY90" fmla="*/ 1057275 h 1907277"/>
                    <a:gd name="connsiteX91" fmla="*/ 4524375 w 4531948"/>
                    <a:gd name="connsiteY91" fmla="*/ 1028700 h 1907277"/>
                    <a:gd name="connsiteX92" fmla="*/ 4514850 w 4531948"/>
                    <a:gd name="connsiteY92" fmla="*/ 866775 h 1907277"/>
                    <a:gd name="connsiteX93" fmla="*/ 4457700 w 4531948"/>
                    <a:gd name="connsiteY93" fmla="*/ 828675 h 1907277"/>
                    <a:gd name="connsiteX94" fmla="*/ 4429125 w 4531948"/>
                    <a:gd name="connsiteY94" fmla="*/ 809625 h 1907277"/>
                    <a:gd name="connsiteX95" fmla="*/ 4400550 w 4531948"/>
                    <a:gd name="connsiteY95" fmla="*/ 790575 h 1907277"/>
                    <a:gd name="connsiteX96" fmla="*/ 4381500 w 4531948"/>
                    <a:gd name="connsiteY96" fmla="*/ 762000 h 1907277"/>
                    <a:gd name="connsiteX97" fmla="*/ 4352925 w 4531948"/>
                    <a:gd name="connsiteY97" fmla="*/ 714375 h 1907277"/>
                    <a:gd name="connsiteX98" fmla="*/ 4324350 w 4531948"/>
                    <a:gd name="connsiteY98" fmla="*/ 685800 h 1907277"/>
                    <a:gd name="connsiteX99" fmla="*/ 4276725 w 4531948"/>
                    <a:gd name="connsiteY99" fmla="*/ 619125 h 1907277"/>
                    <a:gd name="connsiteX100" fmla="*/ 4229100 w 4531948"/>
                    <a:gd name="connsiteY100" fmla="*/ 552450 h 1907277"/>
                    <a:gd name="connsiteX101" fmla="*/ 4191000 w 4531948"/>
                    <a:gd name="connsiteY101" fmla="*/ 457200 h 1907277"/>
                    <a:gd name="connsiteX102" fmla="*/ 4171950 w 4531948"/>
                    <a:gd name="connsiteY102" fmla="*/ 428625 h 1907277"/>
                    <a:gd name="connsiteX103" fmla="*/ 4143375 w 4531948"/>
                    <a:gd name="connsiteY103" fmla="*/ 371475 h 1907277"/>
                    <a:gd name="connsiteX104" fmla="*/ 4133850 w 4531948"/>
                    <a:gd name="connsiteY104" fmla="*/ 333375 h 1907277"/>
                    <a:gd name="connsiteX105" fmla="*/ 4124325 w 4531948"/>
                    <a:gd name="connsiteY105" fmla="*/ 285750 h 1907277"/>
                    <a:gd name="connsiteX106" fmla="*/ 4105275 w 4531948"/>
                    <a:gd name="connsiteY106" fmla="*/ 257175 h 1907277"/>
                    <a:gd name="connsiteX107" fmla="*/ 4095750 w 4531948"/>
                    <a:gd name="connsiteY107" fmla="*/ 228600 h 1907277"/>
                    <a:gd name="connsiteX108" fmla="*/ 4086225 w 4531948"/>
                    <a:gd name="connsiteY108" fmla="*/ 180975 h 1907277"/>
                    <a:gd name="connsiteX109" fmla="*/ 4076700 w 4531948"/>
                    <a:gd name="connsiteY109" fmla="*/ 123825 h 1907277"/>
                    <a:gd name="connsiteX110" fmla="*/ 4057650 w 4531948"/>
                    <a:gd name="connsiteY110"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35490 w 4531948"/>
                    <a:gd name="connsiteY76" fmla="*/ 1613017 h 1907277"/>
                    <a:gd name="connsiteX77" fmla="*/ 4016749 w 4531948"/>
                    <a:gd name="connsiteY77" fmla="*/ 1545738 h 1907277"/>
                    <a:gd name="connsiteX78" fmla="*/ 4048125 w 4531948"/>
                    <a:gd name="connsiteY78" fmla="*/ 1514475 h 1907277"/>
                    <a:gd name="connsiteX79" fmla="*/ 4105275 w 4531948"/>
                    <a:gd name="connsiteY79" fmla="*/ 1495425 h 1907277"/>
                    <a:gd name="connsiteX80" fmla="*/ 4133850 w 4531948"/>
                    <a:gd name="connsiteY80" fmla="*/ 1485900 h 1907277"/>
                    <a:gd name="connsiteX81" fmla="*/ 4200525 w 4531948"/>
                    <a:gd name="connsiteY81" fmla="*/ 1457325 h 1907277"/>
                    <a:gd name="connsiteX82" fmla="*/ 4257675 w 4531948"/>
                    <a:gd name="connsiteY82" fmla="*/ 1419225 h 1907277"/>
                    <a:gd name="connsiteX83" fmla="*/ 4314825 w 4531948"/>
                    <a:gd name="connsiteY83" fmla="*/ 1390650 h 1907277"/>
                    <a:gd name="connsiteX84" fmla="*/ 4352925 w 4531948"/>
                    <a:gd name="connsiteY84" fmla="*/ 1333500 h 1907277"/>
                    <a:gd name="connsiteX85" fmla="*/ 4381500 w 4531948"/>
                    <a:gd name="connsiteY85" fmla="*/ 1295400 h 1907277"/>
                    <a:gd name="connsiteX86" fmla="*/ 4419600 w 4531948"/>
                    <a:gd name="connsiteY86" fmla="*/ 1228725 h 1907277"/>
                    <a:gd name="connsiteX87" fmla="*/ 4448175 w 4531948"/>
                    <a:gd name="connsiteY87" fmla="*/ 1209675 h 1907277"/>
                    <a:gd name="connsiteX88" fmla="*/ 4476750 w 4531948"/>
                    <a:gd name="connsiteY88" fmla="*/ 1152525 h 1907277"/>
                    <a:gd name="connsiteX89" fmla="*/ 4495800 w 4531948"/>
                    <a:gd name="connsiteY89" fmla="*/ 1123950 h 1907277"/>
                    <a:gd name="connsiteX90" fmla="*/ 4514850 w 4531948"/>
                    <a:gd name="connsiteY90" fmla="*/ 1057275 h 1907277"/>
                    <a:gd name="connsiteX91" fmla="*/ 4524375 w 4531948"/>
                    <a:gd name="connsiteY91" fmla="*/ 1028700 h 1907277"/>
                    <a:gd name="connsiteX92" fmla="*/ 4514850 w 4531948"/>
                    <a:gd name="connsiteY92" fmla="*/ 866775 h 1907277"/>
                    <a:gd name="connsiteX93" fmla="*/ 4457700 w 4531948"/>
                    <a:gd name="connsiteY93" fmla="*/ 828675 h 1907277"/>
                    <a:gd name="connsiteX94" fmla="*/ 4429125 w 4531948"/>
                    <a:gd name="connsiteY94" fmla="*/ 809625 h 1907277"/>
                    <a:gd name="connsiteX95" fmla="*/ 4400550 w 4531948"/>
                    <a:gd name="connsiteY95" fmla="*/ 790575 h 1907277"/>
                    <a:gd name="connsiteX96" fmla="*/ 4381500 w 4531948"/>
                    <a:gd name="connsiteY96" fmla="*/ 762000 h 1907277"/>
                    <a:gd name="connsiteX97" fmla="*/ 4352925 w 4531948"/>
                    <a:gd name="connsiteY97" fmla="*/ 714375 h 1907277"/>
                    <a:gd name="connsiteX98" fmla="*/ 4324350 w 4531948"/>
                    <a:gd name="connsiteY98" fmla="*/ 685800 h 1907277"/>
                    <a:gd name="connsiteX99" fmla="*/ 4276725 w 4531948"/>
                    <a:gd name="connsiteY99" fmla="*/ 619125 h 1907277"/>
                    <a:gd name="connsiteX100" fmla="*/ 4229100 w 4531948"/>
                    <a:gd name="connsiteY100" fmla="*/ 552450 h 1907277"/>
                    <a:gd name="connsiteX101" fmla="*/ 4191000 w 4531948"/>
                    <a:gd name="connsiteY101" fmla="*/ 457200 h 1907277"/>
                    <a:gd name="connsiteX102" fmla="*/ 4171950 w 4531948"/>
                    <a:gd name="connsiteY102" fmla="*/ 428625 h 1907277"/>
                    <a:gd name="connsiteX103" fmla="*/ 4143375 w 4531948"/>
                    <a:gd name="connsiteY103" fmla="*/ 371475 h 1907277"/>
                    <a:gd name="connsiteX104" fmla="*/ 4133850 w 4531948"/>
                    <a:gd name="connsiteY104" fmla="*/ 333375 h 1907277"/>
                    <a:gd name="connsiteX105" fmla="*/ 4124325 w 4531948"/>
                    <a:gd name="connsiteY105" fmla="*/ 285750 h 1907277"/>
                    <a:gd name="connsiteX106" fmla="*/ 4105275 w 4531948"/>
                    <a:gd name="connsiteY106" fmla="*/ 257175 h 1907277"/>
                    <a:gd name="connsiteX107" fmla="*/ 4095750 w 4531948"/>
                    <a:gd name="connsiteY107" fmla="*/ 228600 h 1907277"/>
                    <a:gd name="connsiteX108" fmla="*/ 4086225 w 4531948"/>
                    <a:gd name="connsiteY108" fmla="*/ 180975 h 1907277"/>
                    <a:gd name="connsiteX109" fmla="*/ 4076700 w 4531948"/>
                    <a:gd name="connsiteY109" fmla="*/ 123825 h 1907277"/>
                    <a:gd name="connsiteX110" fmla="*/ 4057650 w 4531948"/>
                    <a:gd name="connsiteY110"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35490 w 4531948"/>
                    <a:gd name="connsiteY76" fmla="*/ 1613017 h 1907277"/>
                    <a:gd name="connsiteX77" fmla="*/ 4016749 w 4531948"/>
                    <a:gd name="connsiteY77" fmla="*/ 1545738 h 1907277"/>
                    <a:gd name="connsiteX78" fmla="*/ 4048125 w 4531948"/>
                    <a:gd name="connsiteY78" fmla="*/ 1514475 h 1907277"/>
                    <a:gd name="connsiteX79" fmla="*/ 4105275 w 4531948"/>
                    <a:gd name="connsiteY79" fmla="*/ 1495425 h 1907277"/>
                    <a:gd name="connsiteX80" fmla="*/ 4133850 w 4531948"/>
                    <a:gd name="connsiteY80" fmla="*/ 1485900 h 1907277"/>
                    <a:gd name="connsiteX81" fmla="*/ 4200526 w 4531948"/>
                    <a:gd name="connsiteY81" fmla="*/ 1403642 h 1907277"/>
                    <a:gd name="connsiteX82" fmla="*/ 4257675 w 4531948"/>
                    <a:gd name="connsiteY82" fmla="*/ 1419225 h 1907277"/>
                    <a:gd name="connsiteX83" fmla="*/ 4314825 w 4531948"/>
                    <a:gd name="connsiteY83" fmla="*/ 1390650 h 1907277"/>
                    <a:gd name="connsiteX84" fmla="*/ 4352925 w 4531948"/>
                    <a:gd name="connsiteY84" fmla="*/ 1333500 h 1907277"/>
                    <a:gd name="connsiteX85" fmla="*/ 4381500 w 4531948"/>
                    <a:gd name="connsiteY85" fmla="*/ 1295400 h 1907277"/>
                    <a:gd name="connsiteX86" fmla="*/ 4419600 w 4531948"/>
                    <a:gd name="connsiteY86" fmla="*/ 1228725 h 1907277"/>
                    <a:gd name="connsiteX87" fmla="*/ 4448175 w 4531948"/>
                    <a:gd name="connsiteY87" fmla="*/ 1209675 h 1907277"/>
                    <a:gd name="connsiteX88" fmla="*/ 4476750 w 4531948"/>
                    <a:gd name="connsiteY88" fmla="*/ 1152525 h 1907277"/>
                    <a:gd name="connsiteX89" fmla="*/ 4495800 w 4531948"/>
                    <a:gd name="connsiteY89" fmla="*/ 1123950 h 1907277"/>
                    <a:gd name="connsiteX90" fmla="*/ 4514850 w 4531948"/>
                    <a:gd name="connsiteY90" fmla="*/ 1057275 h 1907277"/>
                    <a:gd name="connsiteX91" fmla="*/ 4524375 w 4531948"/>
                    <a:gd name="connsiteY91" fmla="*/ 1028700 h 1907277"/>
                    <a:gd name="connsiteX92" fmla="*/ 4514850 w 4531948"/>
                    <a:gd name="connsiteY92" fmla="*/ 866775 h 1907277"/>
                    <a:gd name="connsiteX93" fmla="*/ 4457700 w 4531948"/>
                    <a:gd name="connsiteY93" fmla="*/ 828675 h 1907277"/>
                    <a:gd name="connsiteX94" fmla="*/ 4429125 w 4531948"/>
                    <a:gd name="connsiteY94" fmla="*/ 809625 h 1907277"/>
                    <a:gd name="connsiteX95" fmla="*/ 4400550 w 4531948"/>
                    <a:gd name="connsiteY95" fmla="*/ 790575 h 1907277"/>
                    <a:gd name="connsiteX96" fmla="*/ 4381500 w 4531948"/>
                    <a:gd name="connsiteY96" fmla="*/ 762000 h 1907277"/>
                    <a:gd name="connsiteX97" fmla="*/ 4352925 w 4531948"/>
                    <a:gd name="connsiteY97" fmla="*/ 714375 h 1907277"/>
                    <a:gd name="connsiteX98" fmla="*/ 4324350 w 4531948"/>
                    <a:gd name="connsiteY98" fmla="*/ 685800 h 1907277"/>
                    <a:gd name="connsiteX99" fmla="*/ 4276725 w 4531948"/>
                    <a:gd name="connsiteY99" fmla="*/ 619125 h 1907277"/>
                    <a:gd name="connsiteX100" fmla="*/ 4229100 w 4531948"/>
                    <a:gd name="connsiteY100" fmla="*/ 552450 h 1907277"/>
                    <a:gd name="connsiteX101" fmla="*/ 4191000 w 4531948"/>
                    <a:gd name="connsiteY101" fmla="*/ 457200 h 1907277"/>
                    <a:gd name="connsiteX102" fmla="*/ 4171950 w 4531948"/>
                    <a:gd name="connsiteY102" fmla="*/ 428625 h 1907277"/>
                    <a:gd name="connsiteX103" fmla="*/ 4143375 w 4531948"/>
                    <a:gd name="connsiteY103" fmla="*/ 371475 h 1907277"/>
                    <a:gd name="connsiteX104" fmla="*/ 4133850 w 4531948"/>
                    <a:gd name="connsiteY104" fmla="*/ 333375 h 1907277"/>
                    <a:gd name="connsiteX105" fmla="*/ 4124325 w 4531948"/>
                    <a:gd name="connsiteY105" fmla="*/ 285750 h 1907277"/>
                    <a:gd name="connsiteX106" fmla="*/ 4105275 w 4531948"/>
                    <a:gd name="connsiteY106" fmla="*/ 257175 h 1907277"/>
                    <a:gd name="connsiteX107" fmla="*/ 4095750 w 4531948"/>
                    <a:gd name="connsiteY107" fmla="*/ 228600 h 1907277"/>
                    <a:gd name="connsiteX108" fmla="*/ 4086225 w 4531948"/>
                    <a:gd name="connsiteY108" fmla="*/ 180975 h 1907277"/>
                    <a:gd name="connsiteX109" fmla="*/ 4076700 w 4531948"/>
                    <a:gd name="connsiteY109" fmla="*/ 123825 h 1907277"/>
                    <a:gd name="connsiteX110" fmla="*/ 4057650 w 4531948"/>
                    <a:gd name="connsiteY110"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35490 w 4531948"/>
                    <a:gd name="connsiteY76" fmla="*/ 1613017 h 1907277"/>
                    <a:gd name="connsiteX77" fmla="*/ 4016749 w 4531948"/>
                    <a:gd name="connsiteY77" fmla="*/ 1545738 h 1907277"/>
                    <a:gd name="connsiteX78" fmla="*/ 4048125 w 4531948"/>
                    <a:gd name="connsiteY78" fmla="*/ 1514475 h 1907277"/>
                    <a:gd name="connsiteX79" fmla="*/ 4105275 w 4531948"/>
                    <a:gd name="connsiteY79" fmla="*/ 1495425 h 1907277"/>
                    <a:gd name="connsiteX80" fmla="*/ 4146051 w 4531948"/>
                    <a:gd name="connsiteY80" fmla="*/ 1459059 h 1907277"/>
                    <a:gd name="connsiteX81" fmla="*/ 4200526 w 4531948"/>
                    <a:gd name="connsiteY81" fmla="*/ 1403642 h 1907277"/>
                    <a:gd name="connsiteX82" fmla="*/ 4257675 w 4531948"/>
                    <a:gd name="connsiteY82" fmla="*/ 1419225 h 1907277"/>
                    <a:gd name="connsiteX83" fmla="*/ 4314825 w 4531948"/>
                    <a:gd name="connsiteY83" fmla="*/ 1390650 h 1907277"/>
                    <a:gd name="connsiteX84" fmla="*/ 4352925 w 4531948"/>
                    <a:gd name="connsiteY84" fmla="*/ 1333500 h 1907277"/>
                    <a:gd name="connsiteX85" fmla="*/ 4381500 w 4531948"/>
                    <a:gd name="connsiteY85" fmla="*/ 1295400 h 1907277"/>
                    <a:gd name="connsiteX86" fmla="*/ 4419600 w 4531948"/>
                    <a:gd name="connsiteY86" fmla="*/ 1228725 h 1907277"/>
                    <a:gd name="connsiteX87" fmla="*/ 4448175 w 4531948"/>
                    <a:gd name="connsiteY87" fmla="*/ 1209675 h 1907277"/>
                    <a:gd name="connsiteX88" fmla="*/ 4476750 w 4531948"/>
                    <a:gd name="connsiteY88" fmla="*/ 1152525 h 1907277"/>
                    <a:gd name="connsiteX89" fmla="*/ 4495800 w 4531948"/>
                    <a:gd name="connsiteY89" fmla="*/ 1123950 h 1907277"/>
                    <a:gd name="connsiteX90" fmla="*/ 4514850 w 4531948"/>
                    <a:gd name="connsiteY90" fmla="*/ 1057275 h 1907277"/>
                    <a:gd name="connsiteX91" fmla="*/ 4524375 w 4531948"/>
                    <a:gd name="connsiteY91" fmla="*/ 1028700 h 1907277"/>
                    <a:gd name="connsiteX92" fmla="*/ 4514850 w 4531948"/>
                    <a:gd name="connsiteY92" fmla="*/ 866775 h 1907277"/>
                    <a:gd name="connsiteX93" fmla="*/ 4457700 w 4531948"/>
                    <a:gd name="connsiteY93" fmla="*/ 828675 h 1907277"/>
                    <a:gd name="connsiteX94" fmla="*/ 4429125 w 4531948"/>
                    <a:gd name="connsiteY94" fmla="*/ 809625 h 1907277"/>
                    <a:gd name="connsiteX95" fmla="*/ 4400550 w 4531948"/>
                    <a:gd name="connsiteY95" fmla="*/ 790575 h 1907277"/>
                    <a:gd name="connsiteX96" fmla="*/ 4381500 w 4531948"/>
                    <a:gd name="connsiteY96" fmla="*/ 762000 h 1907277"/>
                    <a:gd name="connsiteX97" fmla="*/ 4352925 w 4531948"/>
                    <a:gd name="connsiteY97" fmla="*/ 714375 h 1907277"/>
                    <a:gd name="connsiteX98" fmla="*/ 4324350 w 4531948"/>
                    <a:gd name="connsiteY98" fmla="*/ 685800 h 1907277"/>
                    <a:gd name="connsiteX99" fmla="*/ 4276725 w 4531948"/>
                    <a:gd name="connsiteY99" fmla="*/ 619125 h 1907277"/>
                    <a:gd name="connsiteX100" fmla="*/ 4229100 w 4531948"/>
                    <a:gd name="connsiteY100" fmla="*/ 552450 h 1907277"/>
                    <a:gd name="connsiteX101" fmla="*/ 4191000 w 4531948"/>
                    <a:gd name="connsiteY101" fmla="*/ 457200 h 1907277"/>
                    <a:gd name="connsiteX102" fmla="*/ 4171950 w 4531948"/>
                    <a:gd name="connsiteY102" fmla="*/ 428625 h 1907277"/>
                    <a:gd name="connsiteX103" fmla="*/ 4143375 w 4531948"/>
                    <a:gd name="connsiteY103" fmla="*/ 371475 h 1907277"/>
                    <a:gd name="connsiteX104" fmla="*/ 4133850 w 4531948"/>
                    <a:gd name="connsiteY104" fmla="*/ 333375 h 1907277"/>
                    <a:gd name="connsiteX105" fmla="*/ 4124325 w 4531948"/>
                    <a:gd name="connsiteY105" fmla="*/ 285750 h 1907277"/>
                    <a:gd name="connsiteX106" fmla="*/ 4105275 w 4531948"/>
                    <a:gd name="connsiteY106" fmla="*/ 257175 h 1907277"/>
                    <a:gd name="connsiteX107" fmla="*/ 4095750 w 4531948"/>
                    <a:gd name="connsiteY107" fmla="*/ 228600 h 1907277"/>
                    <a:gd name="connsiteX108" fmla="*/ 4086225 w 4531948"/>
                    <a:gd name="connsiteY108" fmla="*/ 180975 h 1907277"/>
                    <a:gd name="connsiteX109" fmla="*/ 4076700 w 4531948"/>
                    <a:gd name="connsiteY109" fmla="*/ 123825 h 1907277"/>
                    <a:gd name="connsiteX110" fmla="*/ 4057650 w 4531948"/>
                    <a:gd name="connsiteY110"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35490 w 4531948"/>
                    <a:gd name="connsiteY76" fmla="*/ 1613017 h 1907277"/>
                    <a:gd name="connsiteX77" fmla="*/ 4016749 w 4531948"/>
                    <a:gd name="connsiteY77" fmla="*/ 1545738 h 1907277"/>
                    <a:gd name="connsiteX78" fmla="*/ 4072526 w 4531948"/>
                    <a:gd name="connsiteY78" fmla="*/ 1533996 h 1907277"/>
                    <a:gd name="connsiteX79" fmla="*/ 4105275 w 4531948"/>
                    <a:gd name="connsiteY79" fmla="*/ 1495425 h 1907277"/>
                    <a:gd name="connsiteX80" fmla="*/ 4146051 w 4531948"/>
                    <a:gd name="connsiteY80" fmla="*/ 1459059 h 1907277"/>
                    <a:gd name="connsiteX81" fmla="*/ 4200526 w 4531948"/>
                    <a:gd name="connsiteY81" fmla="*/ 1403642 h 1907277"/>
                    <a:gd name="connsiteX82" fmla="*/ 4257675 w 4531948"/>
                    <a:gd name="connsiteY82" fmla="*/ 1419225 h 1907277"/>
                    <a:gd name="connsiteX83" fmla="*/ 4314825 w 4531948"/>
                    <a:gd name="connsiteY83" fmla="*/ 1390650 h 1907277"/>
                    <a:gd name="connsiteX84" fmla="*/ 4352925 w 4531948"/>
                    <a:gd name="connsiteY84" fmla="*/ 1333500 h 1907277"/>
                    <a:gd name="connsiteX85" fmla="*/ 4381500 w 4531948"/>
                    <a:gd name="connsiteY85" fmla="*/ 1295400 h 1907277"/>
                    <a:gd name="connsiteX86" fmla="*/ 4419600 w 4531948"/>
                    <a:gd name="connsiteY86" fmla="*/ 1228725 h 1907277"/>
                    <a:gd name="connsiteX87" fmla="*/ 4448175 w 4531948"/>
                    <a:gd name="connsiteY87" fmla="*/ 1209675 h 1907277"/>
                    <a:gd name="connsiteX88" fmla="*/ 4476750 w 4531948"/>
                    <a:gd name="connsiteY88" fmla="*/ 1152525 h 1907277"/>
                    <a:gd name="connsiteX89" fmla="*/ 4495800 w 4531948"/>
                    <a:gd name="connsiteY89" fmla="*/ 1123950 h 1907277"/>
                    <a:gd name="connsiteX90" fmla="*/ 4514850 w 4531948"/>
                    <a:gd name="connsiteY90" fmla="*/ 1057275 h 1907277"/>
                    <a:gd name="connsiteX91" fmla="*/ 4524375 w 4531948"/>
                    <a:gd name="connsiteY91" fmla="*/ 1028700 h 1907277"/>
                    <a:gd name="connsiteX92" fmla="*/ 4514850 w 4531948"/>
                    <a:gd name="connsiteY92" fmla="*/ 866775 h 1907277"/>
                    <a:gd name="connsiteX93" fmla="*/ 4457700 w 4531948"/>
                    <a:gd name="connsiteY93" fmla="*/ 828675 h 1907277"/>
                    <a:gd name="connsiteX94" fmla="*/ 4429125 w 4531948"/>
                    <a:gd name="connsiteY94" fmla="*/ 809625 h 1907277"/>
                    <a:gd name="connsiteX95" fmla="*/ 4400550 w 4531948"/>
                    <a:gd name="connsiteY95" fmla="*/ 790575 h 1907277"/>
                    <a:gd name="connsiteX96" fmla="*/ 4381500 w 4531948"/>
                    <a:gd name="connsiteY96" fmla="*/ 762000 h 1907277"/>
                    <a:gd name="connsiteX97" fmla="*/ 4352925 w 4531948"/>
                    <a:gd name="connsiteY97" fmla="*/ 714375 h 1907277"/>
                    <a:gd name="connsiteX98" fmla="*/ 4324350 w 4531948"/>
                    <a:gd name="connsiteY98" fmla="*/ 685800 h 1907277"/>
                    <a:gd name="connsiteX99" fmla="*/ 4276725 w 4531948"/>
                    <a:gd name="connsiteY99" fmla="*/ 619125 h 1907277"/>
                    <a:gd name="connsiteX100" fmla="*/ 4229100 w 4531948"/>
                    <a:gd name="connsiteY100" fmla="*/ 552450 h 1907277"/>
                    <a:gd name="connsiteX101" fmla="*/ 4191000 w 4531948"/>
                    <a:gd name="connsiteY101" fmla="*/ 457200 h 1907277"/>
                    <a:gd name="connsiteX102" fmla="*/ 4171950 w 4531948"/>
                    <a:gd name="connsiteY102" fmla="*/ 428625 h 1907277"/>
                    <a:gd name="connsiteX103" fmla="*/ 4143375 w 4531948"/>
                    <a:gd name="connsiteY103" fmla="*/ 371475 h 1907277"/>
                    <a:gd name="connsiteX104" fmla="*/ 4133850 w 4531948"/>
                    <a:gd name="connsiteY104" fmla="*/ 333375 h 1907277"/>
                    <a:gd name="connsiteX105" fmla="*/ 4124325 w 4531948"/>
                    <a:gd name="connsiteY105" fmla="*/ 285750 h 1907277"/>
                    <a:gd name="connsiteX106" fmla="*/ 4105275 w 4531948"/>
                    <a:gd name="connsiteY106" fmla="*/ 257175 h 1907277"/>
                    <a:gd name="connsiteX107" fmla="*/ 4095750 w 4531948"/>
                    <a:gd name="connsiteY107" fmla="*/ 228600 h 1907277"/>
                    <a:gd name="connsiteX108" fmla="*/ 4086225 w 4531948"/>
                    <a:gd name="connsiteY108" fmla="*/ 180975 h 1907277"/>
                    <a:gd name="connsiteX109" fmla="*/ 4076700 w 4531948"/>
                    <a:gd name="connsiteY109" fmla="*/ 123825 h 1907277"/>
                    <a:gd name="connsiteX110" fmla="*/ 4057650 w 4531948"/>
                    <a:gd name="connsiteY110"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35490 w 4531948"/>
                    <a:gd name="connsiteY76" fmla="*/ 1613017 h 1907277"/>
                    <a:gd name="connsiteX77" fmla="*/ 3982588 w 4531948"/>
                    <a:gd name="connsiteY77" fmla="*/ 1562818 h 1907277"/>
                    <a:gd name="connsiteX78" fmla="*/ 4072526 w 4531948"/>
                    <a:gd name="connsiteY78" fmla="*/ 1533996 h 1907277"/>
                    <a:gd name="connsiteX79" fmla="*/ 4105275 w 4531948"/>
                    <a:gd name="connsiteY79" fmla="*/ 1495425 h 1907277"/>
                    <a:gd name="connsiteX80" fmla="*/ 4146051 w 4531948"/>
                    <a:gd name="connsiteY80" fmla="*/ 1459059 h 1907277"/>
                    <a:gd name="connsiteX81" fmla="*/ 4200526 w 4531948"/>
                    <a:gd name="connsiteY81" fmla="*/ 1403642 h 1907277"/>
                    <a:gd name="connsiteX82" fmla="*/ 4257675 w 4531948"/>
                    <a:gd name="connsiteY82" fmla="*/ 1419225 h 1907277"/>
                    <a:gd name="connsiteX83" fmla="*/ 4314825 w 4531948"/>
                    <a:gd name="connsiteY83" fmla="*/ 1390650 h 1907277"/>
                    <a:gd name="connsiteX84" fmla="*/ 4352925 w 4531948"/>
                    <a:gd name="connsiteY84" fmla="*/ 1333500 h 1907277"/>
                    <a:gd name="connsiteX85" fmla="*/ 4381500 w 4531948"/>
                    <a:gd name="connsiteY85" fmla="*/ 1295400 h 1907277"/>
                    <a:gd name="connsiteX86" fmla="*/ 4419600 w 4531948"/>
                    <a:gd name="connsiteY86" fmla="*/ 1228725 h 1907277"/>
                    <a:gd name="connsiteX87" fmla="*/ 4448175 w 4531948"/>
                    <a:gd name="connsiteY87" fmla="*/ 1209675 h 1907277"/>
                    <a:gd name="connsiteX88" fmla="*/ 4476750 w 4531948"/>
                    <a:gd name="connsiteY88" fmla="*/ 1152525 h 1907277"/>
                    <a:gd name="connsiteX89" fmla="*/ 4495800 w 4531948"/>
                    <a:gd name="connsiteY89" fmla="*/ 1123950 h 1907277"/>
                    <a:gd name="connsiteX90" fmla="*/ 4514850 w 4531948"/>
                    <a:gd name="connsiteY90" fmla="*/ 1057275 h 1907277"/>
                    <a:gd name="connsiteX91" fmla="*/ 4524375 w 4531948"/>
                    <a:gd name="connsiteY91" fmla="*/ 1028700 h 1907277"/>
                    <a:gd name="connsiteX92" fmla="*/ 4514850 w 4531948"/>
                    <a:gd name="connsiteY92" fmla="*/ 866775 h 1907277"/>
                    <a:gd name="connsiteX93" fmla="*/ 4457700 w 4531948"/>
                    <a:gd name="connsiteY93" fmla="*/ 828675 h 1907277"/>
                    <a:gd name="connsiteX94" fmla="*/ 4429125 w 4531948"/>
                    <a:gd name="connsiteY94" fmla="*/ 809625 h 1907277"/>
                    <a:gd name="connsiteX95" fmla="*/ 4400550 w 4531948"/>
                    <a:gd name="connsiteY95" fmla="*/ 790575 h 1907277"/>
                    <a:gd name="connsiteX96" fmla="*/ 4381500 w 4531948"/>
                    <a:gd name="connsiteY96" fmla="*/ 762000 h 1907277"/>
                    <a:gd name="connsiteX97" fmla="*/ 4352925 w 4531948"/>
                    <a:gd name="connsiteY97" fmla="*/ 714375 h 1907277"/>
                    <a:gd name="connsiteX98" fmla="*/ 4324350 w 4531948"/>
                    <a:gd name="connsiteY98" fmla="*/ 685800 h 1907277"/>
                    <a:gd name="connsiteX99" fmla="*/ 4276725 w 4531948"/>
                    <a:gd name="connsiteY99" fmla="*/ 619125 h 1907277"/>
                    <a:gd name="connsiteX100" fmla="*/ 4229100 w 4531948"/>
                    <a:gd name="connsiteY100" fmla="*/ 552450 h 1907277"/>
                    <a:gd name="connsiteX101" fmla="*/ 4191000 w 4531948"/>
                    <a:gd name="connsiteY101" fmla="*/ 457200 h 1907277"/>
                    <a:gd name="connsiteX102" fmla="*/ 4171950 w 4531948"/>
                    <a:gd name="connsiteY102" fmla="*/ 428625 h 1907277"/>
                    <a:gd name="connsiteX103" fmla="*/ 4143375 w 4531948"/>
                    <a:gd name="connsiteY103" fmla="*/ 371475 h 1907277"/>
                    <a:gd name="connsiteX104" fmla="*/ 4133850 w 4531948"/>
                    <a:gd name="connsiteY104" fmla="*/ 333375 h 1907277"/>
                    <a:gd name="connsiteX105" fmla="*/ 4124325 w 4531948"/>
                    <a:gd name="connsiteY105" fmla="*/ 285750 h 1907277"/>
                    <a:gd name="connsiteX106" fmla="*/ 4105275 w 4531948"/>
                    <a:gd name="connsiteY106" fmla="*/ 257175 h 1907277"/>
                    <a:gd name="connsiteX107" fmla="*/ 4095750 w 4531948"/>
                    <a:gd name="connsiteY107" fmla="*/ 228600 h 1907277"/>
                    <a:gd name="connsiteX108" fmla="*/ 4086225 w 4531948"/>
                    <a:gd name="connsiteY108" fmla="*/ 180975 h 1907277"/>
                    <a:gd name="connsiteX109" fmla="*/ 4076700 w 4531948"/>
                    <a:gd name="connsiteY109" fmla="*/ 123825 h 1907277"/>
                    <a:gd name="connsiteX110" fmla="*/ 4057650 w 4531948"/>
                    <a:gd name="connsiteY110"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06208 w 4531948"/>
                    <a:gd name="connsiteY76" fmla="*/ 1608138 h 1907277"/>
                    <a:gd name="connsiteX77" fmla="*/ 3982588 w 4531948"/>
                    <a:gd name="connsiteY77" fmla="*/ 1562818 h 1907277"/>
                    <a:gd name="connsiteX78" fmla="*/ 4072526 w 4531948"/>
                    <a:gd name="connsiteY78" fmla="*/ 1533996 h 1907277"/>
                    <a:gd name="connsiteX79" fmla="*/ 4105275 w 4531948"/>
                    <a:gd name="connsiteY79" fmla="*/ 1495425 h 1907277"/>
                    <a:gd name="connsiteX80" fmla="*/ 4146051 w 4531948"/>
                    <a:gd name="connsiteY80" fmla="*/ 1459059 h 1907277"/>
                    <a:gd name="connsiteX81" fmla="*/ 4200526 w 4531948"/>
                    <a:gd name="connsiteY81" fmla="*/ 1403642 h 1907277"/>
                    <a:gd name="connsiteX82" fmla="*/ 4257675 w 4531948"/>
                    <a:gd name="connsiteY82" fmla="*/ 1419225 h 1907277"/>
                    <a:gd name="connsiteX83" fmla="*/ 4314825 w 4531948"/>
                    <a:gd name="connsiteY83" fmla="*/ 1390650 h 1907277"/>
                    <a:gd name="connsiteX84" fmla="*/ 4352925 w 4531948"/>
                    <a:gd name="connsiteY84" fmla="*/ 1333500 h 1907277"/>
                    <a:gd name="connsiteX85" fmla="*/ 4381500 w 4531948"/>
                    <a:gd name="connsiteY85" fmla="*/ 1295400 h 1907277"/>
                    <a:gd name="connsiteX86" fmla="*/ 4419600 w 4531948"/>
                    <a:gd name="connsiteY86" fmla="*/ 1228725 h 1907277"/>
                    <a:gd name="connsiteX87" fmla="*/ 4448175 w 4531948"/>
                    <a:gd name="connsiteY87" fmla="*/ 1209675 h 1907277"/>
                    <a:gd name="connsiteX88" fmla="*/ 4476750 w 4531948"/>
                    <a:gd name="connsiteY88" fmla="*/ 1152525 h 1907277"/>
                    <a:gd name="connsiteX89" fmla="*/ 4495800 w 4531948"/>
                    <a:gd name="connsiteY89" fmla="*/ 1123950 h 1907277"/>
                    <a:gd name="connsiteX90" fmla="*/ 4514850 w 4531948"/>
                    <a:gd name="connsiteY90" fmla="*/ 1057275 h 1907277"/>
                    <a:gd name="connsiteX91" fmla="*/ 4524375 w 4531948"/>
                    <a:gd name="connsiteY91" fmla="*/ 1028700 h 1907277"/>
                    <a:gd name="connsiteX92" fmla="*/ 4514850 w 4531948"/>
                    <a:gd name="connsiteY92" fmla="*/ 866775 h 1907277"/>
                    <a:gd name="connsiteX93" fmla="*/ 4457700 w 4531948"/>
                    <a:gd name="connsiteY93" fmla="*/ 828675 h 1907277"/>
                    <a:gd name="connsiteX94" fmla="*/ 4429125 w 4531948"/>
                    <a:gd name="connsiteY94" fmla="*/ 809625 h 1907277"/>
                    <a:gd name="connsiteX95" fmla="*/ 4400550 w 4531948"/>
                    <a:gd name="connsiteY95" fmla="*/ 790575 h 1907277"/>
                    <a:gd name="connsiteX96" fmla="*/ 4381500 w 4531948"/>
                    <a:gd name="connsiteY96" fmla="*/ 762000 h 1907277"/>
                    <a:gd name="connsiteX97" fmla="*/ 4352925 w 4531948"/>
                    <a:gd name="connsiteY97" fmla="*/ 714375 h 1907277"/>
                    <a:gd name="connsiteX98" fmla="*/ 4324350 w 4531948"/>
                    <a:gd name="connsiteY98" fmla="*/ 685800 h 1907277"/>
                    <a:gd name="connsiteX99" fmla="*/ 4276725 w 4531948"/>
                    <a:gd name="connsiteY99" fmla="*/ 619125 h 1907277"/>
                    <a:gd name="connsiteX100" fmla="*/ 4229100 w 4531948"/>
                    <a:gd name="connsiteY100" fmla="*/ 552450 h 1907277"/>
                    <a:gd name="connsiteX101" fmla="*/ 4191000 w 4531948"/>
                    <a:gd name="connsiteY101" fmla="*/ 457200 h 1907277"/>
                    <a:gd name="connsiteX102" fmla="*/ 4171950 w 4531948"/>
                    <a:gd name="connsiteY102" fmla="*/ 428625 h 1907277"/>
                    <a:gd name="connsiteX103" fmla="*/ 4143375 w 4531948"/>
                    <a:gd name="connsiteY103" fmla="*/ 371475 h 1907277"/>
                    <a:gd name="connsiteX104" fmla="*/ 4133850 w 4531948"/>
                    <a:gd name="connsiteY104" fmla="*/ 333375 h 1907277"/>
                    <a:gd name="connsiteX105" fmla="*/ 4124325 w 4531948"/>
                    <a:gd name="connsiteY105" fmla="*/ 285750 h 1907277"/>
                    <a:gd name="connsiteX106" fmla="*/ 4105275 w 4531948"/>
                    <a:gd name="connsiteY106" fmla="*/ 257175 h 1907277"/>
                    <a:gd name="connsiteX107" fmla="*/ 4095750 w 4531948"/>
                    <a:gd name="connsiteY107" fmla="*/ 228600 h 1907277"/>
                    <a:gd name="connsiteX108" fmla="*/ 4086225 w 4531948"/>
                    <a:gd name="connsiteY108" fmla="*/ 180975 h 1907277"/>
                    <a:gd name="connsiteX109" fmla="*/ 4076700 w 4531948"/>
                    <a:gd name="connsiteY109" fmla="*/ 123825 h 1907277"/>
                    <a:gd name="connsiteX110" fmla="*/ 4057650 w 4531948"/>
                    <a:gd name="connsiteY110"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06208 w 4531948"/>
                    <a:gd name="connsiteY76" fmla="*/ 1608138 h 1907277"/>
                    <a:gd name="connsiteX77" fmla="*/ 3982588 w 4531948"/>
                    <a:gd name="connsiteY77" fmla="*/ 1562818 h 1907277"/>
                    <a:gd name="connsiteX78" fmla="*/ 4072526 w 4531948"/>
                    <a:gd name="connsiteY78" fmla="*/ 1533996 h 1907277"/>
                    <a:gd name="connsiteX79" fmla="*/ 4105275 w 4531948"/>
                    <a:gd name="connsiteY79" fmla="*/ 1495425 h 1907277"/>
                    <a:gd name="connsiteX80" fmla="*/ 4146051 w 4531948"/>
                    <a:gd name="connsiteY80" fmla="*/ 1459059 h 1907277"/>
                    <a:gd name="connsiteX81" fmla="*/ 4200526 w 4531948"/>
                    <a:gd name="connsiteY81" fmla="*/ 1403642 h 1907277"/>
                    <a:gd name="connsiteX82" fmla="*/ 4282076 w 4531948"/>
                    <a:gd name="connsiteY82" fmla="*/ 1248417 h 1907277"/>
                    <a:gd name="connsiteX83" fmla="*/ 4314825 w 4531948"/>
                    <a:gd name="connsiteY83" fmla="*/ 1390650 h 1907277"/>
                    <a:gd name="connsiteX84" fmla="*/ 4352925 w 4531948"/>
                    <a:gd name="connsiteY84" fmla="*/ 1333500 h 1907277"/>
                    <a:gd name="connsiteX85" fmla="*/ 4381500 w 4531948"/>
                    <a:gd name="connsiteY85" fmla="*/ 1295400 h 1907277"/>
                    <a:gd name="connsiteX86" fmla="*/ 4419600 w 4531948"/>
                    <a:gd name="connsiteY86" fmla="*/ 1228725 h 1907277"/>
                    <a:gd name="connsiteX87" fmla="*/ 4448175 w 4531948"/>
                    <a:gd name="connsiteY87" fmla="*/ 1209675 h 1907277"/>
                    <a:gd name="connsiteX88" fmla="*/ 4476750 w 4531948"/>
                    <a:gd name="connsiteY88" fmla="*/ 1152525 h 1907277"/>
                    <a:gd name="connsiteX89" fmla="*/ 4495800 w 4531948"/>
                    <a:gd name="connsiteY89" fmla="*/ 1123950 h 1907277"/>
                    <a:gd name="connsiteX90" fmla="*/ 4514850 w 4531948"/>
                    <a:gd name="connsiteY90" fmla="*/ 1057275 h 1907277"/>
                    <a:gd name="connsiteX91" fmla="*/ 4524375 w 4531948"/>
                    <a:gd name="connsiteY91" fmla="*/ 1028700 h 1907277"/>
                    <a:gd name="connsiteX92" fmla="*/ 4514850 w 4531948"/>
                    <a:gd name="connsiteY92" fmla="*/ 866775 h 1907277"/>
                    <a:gd name="connsiteX93" fmla="*/ 4457700 w 4531948"/>
                    <a:gd name="connsiteY93" fmla="*/ 828675 h 1907277"/>
                    <a:gd name="connsiteX94" fmla="*/ 4429125 w 4531948"/>
                    <a:gd name="connsiteY94" fmla="*/ 809625 h 1907277"/>
                    <a:gd name="connsiteX95" fmla="*/ 4400550 w 4531948"/>
                    <a:gd name="connsiteY95" fmla="*/ 790575 h 1907277"/>
                    <a:gd name="connsiteX96" fmla="*/ 4381500 w 4531948"/>
                    <a:gd name="connsiteY96" fmla="*/ 762000 h 1907277"/>
                    <a:gd name="connsiteX97" fmla="*/ 4352925 w 4531948"/>
                    <a:gd name="connsiteY97" fmla="*/ 714375 h 1907277"/>
                    <a:gd name="connsiteX98" fmla="*/ 4324350 w 4531948"/>
                    <a:gd name="connsiteY98" fmla="*/ 685800 h 1907277"/>
                    <a:gd name="connsiteX99" fmla="*/ 4276725 w 4531948"/>
                    <a:gd name="connsiteY99" fmla="*/ 619125 h 1907277"/>
                    <a:gd name="connsiteX100" fmla="*/ 4229100 w 4531948"/>
                    <a:gd name="connsiteY100" fmla="*/ 552450 h 1907277"/>
                    <a:gd name="connsiteX101" fmla="*/ 4191000 w 4531948"/>
                    <a:gd name="connsiteY101" fmla="*/ 457200 h 1907277"/>
                    <a:gd name="connsiteX102" fmla="*/ 4171950 w 4531948"/>
                    <a:gd name="connsiteY102" fmla="*/ 428625 h 1907277"/>
                    <a:gd name="connsiteX103" fmla="*/ 4143375 w 4531948"/>
                    <a:gd name="connsiteY103" fmla="*/ 371475 h 1907277"/>
                    <a:gd name="connsiteX104" fmla="*/ 4133850 w 4531948"/>
                    <a:gd name="connsiteY104" fmla="*/ 333375 h 1907277"/>
                    <a:gd name="connsiteX105" fmla="*/ 4124325 w 4531948"/>
                    <a:gd name="connsiteY105" fmla="*/ 285750 h 1907277"/>
                    <a:gd name="connsiteX106" fmla="*/ 4105275 w 4531948"/>
                    <a:gd name="connsiteY106" fmla="*/ 257175 h 1907277"/>
                    <a:gd name="connsiteX107" fmla="*/ 4095750 w 4531948"/>
                    <a:gd name="connsiteY107" fmla="*/ 228600 h 1907277"/>
                    <a:gd name="connsiteX108" fmla="*/ 4086225 w 4531948"/>
                    <a:gd name="connsiteY108" fmla="*/ 180975 h 1907277"/>
                    <a:gd name="connsiteX109" fmla="*/ 4076700 w 4531948"/>
                    <a:gd name="connsiteY109" fmla="*/ 123825 h 1907277"/>
                    <a:gd name="connsiteX110" fmla="*/ 4057650 w 4531948"/>
                    <a:gd name="connsiteY110"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06208 w 4531948"/>
                    <a:gd name="connsiteY76" fmla="*/ 1608138 h 1907277"/>
                    <a:gd name="connsiteX77" fmla="*/ 3982588 w 4531948"/>
                    <a:gd name="connsiteY77" fmla="*/ 1562818 h 1907277"/>
                    <a:gd name="connsiteX78" fmla="*/ 4072526 w 4531948"/>
                    <a:gd name="connsiteY78" fmla="*/ 1533996 h 1907277"/>
                    <a:gd name="connsiteX79" fmla="*/ 4105275 w 4531948"/>
                    <a:gd name="connsiteY79" fmla="*/ 1495425 h 1907277"/>
                    <a:gd name="connsiteX80" fmla="*/ 4146051 w 4531948"/>
                    <a:gd name="connsiteY80" fmla="*/ 1459059 h 1907277"/>
                    <a:gd name="connsiteX81" fmla="*/ 4200526 w 4531948"/>
                    <a:gd name="connsiteY81" fmla="*/ 1403642 h 1907277"/>
                    <a:gd name="connsiteX82" fmla="*/ 4282076 w 4531948"/>
                    <a:gd name="connsiteY82" fmla="*/ 1248417 h 1907277"/>
                    <a:gd name="connsiteX83" fmla="*/ 4352925 w 4531948"/>
                    <a:gd name="connsiteY83" fmla="*/ 1333500 h 1907277"/>
                    <a:gd name="connsiteX84" fmla="*/ 4381500 w 4531948"/>
                    <a:gd name="connsiteY84" fmla="*/ 1295400 h 1907277"/>
                    <a:gd name="connsiteX85" fmla="*/ 4419600 w 4531948"/>
                    <a:gd name="connsiteY85" fmla="*/ 1228725 h 1907277"/>
                    <a:gd name="connsiteX86" fmla="*/ 4448175 w 4531948"/>
                    <a:gd name="connsiteY86" fmla="*/ 1209675 h 1907277"/>
                    <a:gd name="connsiteX87" fmla="*/ 4476750 w 4531948"/>
                    <a:gd name="connsiteY87" fmla="*/ 1152525 h 1907277"/>
                    <a:gd name="connsiteX88" fmla="*/ 4495800 w 4531948"/>
                    <a:gd name="connsiteY88" fmla="*/ 1123950 h 1907277"/>
                    <a:gd name="connsiteX89" fmla="*/ 4514850 w 4531948"/>
                    <a:gd name="connsiteY89" fmla="*/ 1057275 h 1907277"/>
                    <a:gd name="connsiteX90" fmla="*/ 4524375 w 4531948"/>
                    <a:gd name="connsiteY90" fmla="*/ 1028700 h 1907277"/>
                    <a:gd name="connsiteX91" fmla="*/ 4514850 w 4531948"/>
                    <a:gd name="connsiteY91" fmla="*/ 866775 h 1907277"/>
                    <a:gd name="connsiteX92" fmla="*/ 4457700 w 4531948"/>
                    <a:gd name="connsiteY92" fmla="*/ 828675 h 1907277"/>
                    <a:gd name="connsiteX93" fmla="*/ 4429125 w 4531948"/>
                    <a:gd name="connsiteY93" fmla="*/ 809625 h 1907277"/>
                    <a:gd name="connsiteX94" fmla="*/ 4400550 w 4531948"/>
                    <a:gd name="connsiteY94" fmla="*/ 790575 h 1907277"/>
                    <a:gd name="connsiteX95" fmla="*/ 4381500 w 4531948"/>
                    <a:gd name="connsiteY95" fmla="*/ 762000 h 1907277"/>
                    <a:gd name="connsiteX96" fmla="*/ 4352925 w 4531948"/>
                    <a:gd name="connsiteY96" fmla="*/ 714375 h 1907277"/>
                    <a:gd name="connsiteX97" fmla="*/ 4324350 w 4531948"/>
                    <a:gd name="connsiteY97" fmla="*/ 685800 h 1907277"/>
                    <a:gd name="connsiteX98" fmla="*/ 4276725 w 4531948"/>
                    <a:gd name="connsiteY98" fmla="*/ 619125 h 1907277"/>
                    <a:gd name="connsiteX99" fmla="*/ 4229100 w 4531948"/>
                    <a:gd name="connsiteY99" fmla="*/ 552450 h 1907277"/>
                    <a:gd name="connsiteX100" fmla="*/ 4191000 w 4531948"/>
                    <a:gd name="connsiteY100" fmla="*/ 457200 h 1907277"/>
                    <a:gd name="connsiteX101" fmla="*/ 4171950 w 4531948"/>
                    <a:gd name="connsiteY101" fmla="*/ 428625 h 1907277"/>
                    <a:gd name="connsiteX102" fmla="*/ 4143375 w 4531948"/>
                    <a:gd name="connsiteY102" fmla="*/ 371475 h 1907277"/>
                    <a:gd name="connsiteX103" fmla="*/ 4133850 w 4531948"/>
                    <a:gd name="connsiteY103" fmla="*/ 333375 h 1907277"/>
                    <a:gd name="connsiteX104" fmla="*/ 4124325 w 4531948"/>
                    <a:gd name="connsiteY104" fmla="*/ 285750 h 1907277"/>
                    <a:gd name="connsiteX105" fmla="*/ 4105275 w 4531948"/>
                    <a:gd name="connsiteY105" fmla="*/ 257175 h 1907277"/>
                    <a:gd name="connsiteX106" fmla="*/ 4095750 w 4531948"/>
                    <a:gd name="connsiteY106" fmla="*/ 228600 h 1907277"/>
                    <a:gd name="connsiteX107" fmla="*/ 4086225 w 4531948"/>
                    <a:gd name="connsiteY107" fmla="*/ 180975 h 1907277"/>
                    <a:gd name="connsiteX108" fmla="*/ 4076700 w 4531948"/>
                    <a:gd name="connsiteY108" fmla="*/ 123825 h 1907277"/>
                    <a:gd name="connsiteX109" fmla="*/ 4057650 w 4531948"/>
                    <a:gd name="connsiteY109"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06208 w 4531948"/>
                    <a:gd name="connsiteY76" fmla="*/ 1608138 h 1907277"/>
                    <a:gd name="connsiteX77" fmla="*/ 3982588 w 4531948"/>
                    <a:gd name="connsiteY77" fmla="*/ 1562818 h 1907277"/>
                    <a:gd name="connsiteX78" fmla="*/ 4072526 w 4531948"/>
                    <a:gd name="connsiteY78" fmla="*/ 1533996 h 1907277"/>
                    <a:gd name="connsiteX79" fmla="*/ 4105275 w 4531948"/>
                    <a:gd name="connsiteY79" fmla="*/ 1495425 h 1907277"/>
                    <a:gd name="connsiteX80" fmla="*/ 4146051 w 4531948"/>
                    <a:gd name="connsiteY80" fmla="*/ 1459059 h 1907277"/>
                    <a:gd name="connsiteX81" fmla="*/ 4200526 w 4531948"/>
                    <a:gd name="connsiteY81" fmla="*/ 1403642 h 1907277"/>
                    <a:gd name="connsiteX82" fmla="*/ 4282076 w 4531948"/>
                    <a:gd name="connsiteY82" fmla="*/ 1248417 h 1907277"/>
                    <a:gd name="connsiteX83" fmla="*/ 4381500 w 4531948"/>
                    <a:gd name="connsiteY83" fmla="*/ 1295400 h 1907277"/>
                    <a:gd name="connsiteX84" fmla="*/ 4419600 w 4531948"/>
                    <a:gd name="connsiteY84" fmla="*/ 1228725 h 1907277"/>
                    <a:gd name="connsiteX85" fmla="*/ 4448175 w 4531948"/>
                    <a:gd name="connsiteY85" fmla="*/ 1209675 h 1907277"/>
                    <a:gd name="connsiteX86" fmla="*/ 4476750 w 4531948"/>
                    <a:gd name="connsiteY86" fmla="*/ 1152525 h 1907277"/>
                    <a:gd name="connsiteX87" fmla="*/ 4495800 w 4531948"/>
                    <a:gd name="connsiteY87" fmla="*/ 1123950 h 1907277"/>
                    <a:gd name="connsiteX88" fmla="*/ 4514850 w 4531948"/>
                    <a:gd name="connsiteY88" fmla="*/ 1057275 h 1907277"/>
                    <a:gd name="connsiteX89" fmla="*/ 4524375 w 4531948"/>
                    <a:gd name="connsiteY89" fmla="*/ 1028700 h 1907277"/>
                    <a:gd name="connsiteX90" fmla="*/ 4514850 w 4531948"/>
                    <a:gd name="connsiteY90" fmla="*/ 866775 h 1907277"/>
                    <a:gd name="connsiteX91" fmla="*/ 4457700 w 4531948"/>
                    <a:gd name="connsiteY91" fmla="*/ 828675 h 1907277"/>
                    <a:gd name="connsiteX92" fmla="*/ 4429125 w 4531948"/>
                    <a:gd name="connsiteY92" fmla="*/ 809625 h 1907277"/>
                    <a:gd name="connsiteX93" fmla="*/ 4400550 w 4531948"/>
                    <a:gd name="connsiteY93" fmla="*/ 790575 h 1907277"/>
                    <a:gd name="connsiteX94" fmla="*/ 4381500 w 4531948"/>
                    <a:gd name="connsiteY94" fmla="*/ 762000 h 1907277"/>
                    <a:gd name="connsiteX95" fmla="*/ 4352925 w 4531948"/>
                    <a:gd name="connsiteY95" fmla="*/ 714375 h 1907277"/>
                    <a:gd name="connsiteX96" fmla="*/ 4324350 w 4531948"/>
                    <a:gd name="connsiteY96" fmla="*/ 685800 h 1907277"/>
                    <a:gd name="connsiteX97" fmla="*/ 4276725 w 4531948"/>
                    <a:gd name="connsiteY97" fmla="*/ 619125 h 1907277"/>
                    <a:gd name="connsiteX98" fmla="*/ 4229100 w 4531948"/>
                    <a:gd name="connsiteY98" fmla="*/ 552450 h 1907277"/>
                    <a:gd name="connsiteX99" fmla="*/ 4191000 w 4531948"/>
                    <a:gd name="connsiteY99" fmla="*/ 457200 h 1907277"/>
                    <a:gd name="connsiteX100" fmla="*/ 4171950 w 4531948"/>
                    <a:gd name="connsiteY100" fmla="*/ 428625 h 1907277"/>
                    <a:gd name="connsiteX101" fmla="*/ 4143375 w 4531948"/>
                    <a:gd name="connsiteY101" fmla="*/ 371475 h 1907277"/>
                    <a:gd name="connsiteX102" fmla="*/ 4133850 w 4531948"/>
                    <a:gd name="connsiteY102" fmla="*/ 333375 h 1907277"/>
                    <a:gd name="connsiteX103" fmla="*/ 4124325 w 4531948"/>
                    <a:gd name="connsiteY103" fmla="*/ 285750 h 1907277"/>
                    <a:gd name="connsiteX104" fmla="*/ 4105275 w 4531948"/>
                    <a:gd name="connsiteY104" fmla="*/ 257175 h 1907277"/>
                    <a:gd name="connsiteX105" fmla="*/ 4095750 w 4531948"/>
                    <a:gd name="connsiteY105" fmla="*/ 228600 h 1907277"/>
                    <a:gd name="connsiteX106" fmla="*/ 4086225 w 4531948"/>
                    <a:gd name="connsiteY106" fmla="*/ 180975 h 1907277"/>
                    <a:gd name="connsiteX107" fmla="*/ 4076700 w 4531948"/>
                    <a:gd name="connsiteY107" fmla="*/ 123825 h 1907277"/>
                    <a:gd name="connsiteX108" fmla="*/ 4057650 w 4531948"/>
                    <a:gd name="connsiteY108"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06208 w 4531948"/>
                    <a:gd name="connsiteY76" fmla="*/ 1608138 h 1907277"/>
                    <a:gd name="connsiteX77" fmla="*/ 3982588 w 4531948"/>
                    <a:gd name="connsiteY77" fmla="*/ 1562818 h 1907277"/>
                    <a:gd name="connsiteX78" fmla="*/ 4072526 w 4531948"/>
                    <a:gd name="connsiteY78" fmla="*/ 1533996 h 1907277"/>
                    <a:gd name="connsiteX79" fmla="*/ 4105275 w 4531948"/>
                    <a:gd name="connsiteY79" fmla="*/ 1495425 h 1907277"/>
                    <a:gd name="connsiteX80" fmla="*/ 4146051 w 4531948"/>
                    <a:gd name="connsiteY80" fmla="*/ 1459059 h 1907277"/>
                    <a:gd name="connsiteX81" fmla="*/ 4200526 w 4531948"/>
                    <a:gd name="connsiteY81" fmla="*/ 1403642 h 1907277"/>
                    <a:gd name="connsiteX82" fmla="*/ 4282076 w 4531948"/>
                    <a:gd name="connsiteY82" fmla="*/ 1248417 h 1907277"/>
                    <a:gd name="connsiteX83" fmla="*/ 4419600 w 4531948"/>
                    <a:gd name="connsiteY83" fmla="*/ 1228725 h 1907277"/>
                    <a:gd name="connsiteX84" fmla="*/ 4448175 w 4531948"/>
                    <a:gd name="connsiteY84" fmla="*/ 1209675 h 1907277"/>
                    <a:gd name="connsiteX85" fmla="*/ 4476750 w 4531948"/>
                    <a:gd name="connsiteY85" fmla="*/ 1152525 h 1907277"/>
                    <a:gd name="connsiteX86" fmla="*/ 4495800 w 4531948"/>
                    <a:gd name="connsiteY86" fmla="*/ 1123950 h 1907277"/>
                    <a:gd name="connsiteX87" fmla="*/ 4514850 w 4531948"/>
                    <a:gd name="connsiteY87" fmla="*/ 1057275 h 1907277"/>
                    <a:gd name="connsiteX88" fmla="*/ 4524375 w 4531948"/>
                    <a:gd name="connsiteY88" fmla="*/ 1028700 h 1907277"/>
                    <a:gd name="connsiteX89" fmla="*/ 4514850 w 4531948"/>
                    <a:gd name="connsiteY89" fmla="*/ 866775 h 1907277"/>
                    <a:gd name="connsiteX90" fmla="*/ 4457700 w 4531948"/>
                    <a:gd name="connsiteY90" fmla="*/ 828675 h 1907277"/>
                    <a:gd name="connsiteX91" fmla="*/ 4429125 w 4531948"/>
                    <a:gd name="connsiteY91" fmla="*/ 809625 h 1907277"/>
                    <a:gd name="connsiteX92" fmla="*/ 4400550 w 4531948"/>
                    <a:gd name="connsiteY92" fmla="*/ 790575 h 1907277"/>
                    <a:gd name="connsiteX93" fmla="*/ 4381500 w 4531948"/>
                    <a:gd name="connsiteY93" fmla="*/ 762000 h 1907277"/>
                    <a:gd name="connsiteX94" fmla="*/ 4352925 w 4531948"/>
                    <a:gd name="connsiteY94" fmla="*/ 714375 h 1907277"/>
                    <a:gd name="connsiteX95" fmla="*/ 4324350 w 4531948"/>
                    <a:gd name="connsiteY95" fmla="*/ 685800 h 1907277"/>
                    <a:gd name="connsiteX96" fmla="*/ 4276725 w 4531948"/>
                    <a:gd name="connsiteY96" fmla="*/ 619125 h 1907277"/>
                    <a:gd name="connsiteX97" fmla="*/ 4229100 w 4531948"/>
                    <a:gd name="connsiteY97" fmla="*/ 552450 h 1907277"/>
                    <a:gd name="connsiteX98" fmla="*/ 4191000 w 4531948"/>
                    <a:gd name="connsiteY98" fmla="*/ 457200 h 1907277"/>
                    <a:gd name="connsiteX99" fmla="*/ 4171950 w 4531948"/>
                    <a:gd name="connsiteY99" fmla="*/ 428625 h 1907277"/>
                    <a:gd name="connsiteX100" fmla="*/ 4143375 w 4531948"/>
                    <a:gd name="connsiteY100" fmla="*/ 371475 h 1907277"/>
                    <a:gd name="connsiteX101" fmla="*/ 4133850 w 4531948"/>
                    <a:gd name="connsiteY101" fmla="*/ 333375 h 1907277"/>
                    <a:gd name="connsiteX102" fmla="*/ 4124325 w 4531948"/>
                    <a:gd name="connsiteY102" fmla="*/ 285750 h 1907277"/>
                    <a:gd name="connsiteX103" fmla="*/ 4105275 w 4531948"/>
                    <a:gd name="connsiteY103" fmla="*/ 257175 h 1907277"/>
                    <a:gd name="connsiteX104" fmla="*/ 4095750 w 4531948"/>
                    <a:gd name="connsiteY104" fmla="*/ 228600 h 1907277"/>
                    <a:gd name="connsiteX105" fmla="*/ 4086225 w 4531948"/>
                    <a:gd name="connsiteY105" fmla="*/ 180975 h 1907277"/>
                    <a:gd name="connsiteX106" fmla="*/ 4076700 w 4531948"/>
                    <a:gd name="connsiteY106" fmla="*/ 123825 h 1907277"/>
                    <a:gd name="connsiteX107" fmla="*/ 4057650 w 4531948"/>
                    <a:gd name="connsiteY107" fmla="*/ 0 h 1907277"/>
                    <a:gd name="connsiteX0" fmla="*/ 36336 w 4531948"/>
                    <a:gd name="connsiteY0" fmla="*/ 31696 h 1907277"/>
                    <a:gd name="connsiteX1" fmla="*/ 64983 w 4531948"/>
                    <a:gd name="connsiteY1" fmla="*/ 85404 h 1907277"/>
                    <a:gd name="connsiteX2" fmla="*/ 83921 w 4531948"/>
                    <a:gd name="connsiteY2" fmla="*/ 146203 h 1907277"/>
                    <a:gd name="connsiteX3" fmla="*/ 162587 w 4531948"/>
                    <a:gd name="connsiteY3" fmla="*/ 248892 h 1907277"/>
                    <a:gd name="connsiteX4" fmla="*/ 171920 w 4531948"/>
                    <a:gd name="connsiteY4" fmla="*/ 285515 h 1907277"/>
                    <a:gd name="connsiteX5" fmla="*/ 132408 w 4531948"/>
                    <a:gd name="connsiteY5" fmla="*/ 345810 h 1907277"/>
                    <a:gd name="connsiteX6" fmla="*/ 114300 w 4531948"/>
                    <a:gd name="connsiteY6" fmla="*/ 476250 h 1907277"/>
                    <a:gd name="connsiteX7" fmla="*/ 28575 w 4531948"/>
                    <a:gd name="connsiteY7" fmla="*/ 514350 h 1907277"/>
                    <a:gd name="connsiteX8" fmla="*/ 0 w 4531948"/>
                    <a:gd name="connsiteY8" fmla="*/ 552450 h 1907277"/>
                    <a:gd name="connsiteX9" fmla="*/ 19050 w 4531948"/>
                    <a:gd name="connsiteY9" fmla="*/ 685800 h 1907277"/>
                    <a:gd name="connsiteX10" fmla="*/ 45820 w 4531948"/>
                    <a:gd name="connsiteY10" fmla="*/ 732547 h 1907277"/>
                    <a:gd name="connsiteX11" fmla="*/ 129883 w 4531948"/>
                    <a:gd name="connsiteY11" fmla="*/ 766174 h 1907277"/>
                    <a:gd name="connsiteX12" fmla="*/ 203693 w 4531948"/>
                    <a:gd name="connsiteY12" fmla="*/ 816397 h 1907277"/>
                    <a:gd name="connsiteX13" fmla="*/ 284593 w 4531948"/>
                    <a:gd name="connsiteY13" fmla="*/ 829639 h 1907277"/>
                    <a:gd name="connsiteX14" fmla="*/ 382413 w 4531948"/>
                    <a:gd name="connsiteY14" fmla="*/ 827498 h 1907277"/>
                    <a:gd name="connsiteX15" fmla="*/ 423679 w 4531948"/>
                    <a:gd name="connsiteY15" fmla="*/ 885762 h 1907277"/>
                    <a:gd name="connsiteX16" fmla="*/ 474922 w 4531948"/>
                    <a:gd name="connsiteY16" fmla="*/ 949205 h 1907277"/>
                    <a:gd name="connsiteX17" fmla="*/ 585584 w 4531948"/>
                    <a:gd name="connsiteY17" fmla="*/ 1002565 h 1907277"/>
                    <a:gd name="connsiteX18" fmla="*/ 633210 w 4531948"/>
                    <a:gd name="connsiteY18" fmla="*/ 1084117 h 1907277"/>
                    <a:gd name="connsiteX19" fmla="*/ 654229 w 4531948"/>
                    <a:gd name="connsiteY19" fmla="*/ 1198417 h 1907277"/>
                    <a:gd name="connsiteX20" fmla="*/ 775528 w 4531948"/>
                    <a:gd name="connsiteY20" fmla="*/ 1240927 h 1907277"/>
                    <a:gd name="connsiteX21" fmla="*/ 789697 w 4531948"/>
                    <a:gd name="connsiteY21" fmla="*/ 1303023 h 1907277"/>
                    <a:gd name="connsiteX22" fmla="*/ 811659 w 4531948"/>
                    <a:gd name="connsiteY22" fmla="*/ 1345145 h 1907277"/>
                    <a:gd name="connsiteX23" fmla="*/ 835353 w 4531948"/>
                    <a:gd name="connsiteY23" fmla="*/ 1423785 h 1907277"/>
                    <a:gd name="connsiteX24" fmla="*/ 835118 w 4531948"/>
                    <a:gd name="connsiteY24" fmla="*/ 1503601 h 1907277"/>
                    <a:gd name="connsiteX25" fmla="*/ 857250 w 4531948"/>
                    <a:gd name="connsiteY25" fmla="*/ 1606259 h 1907277"/>
                    <a:gd name="connsiteX26" fmla="*/ 911960 w 4531948"/>
                    <a:gd name="connsiteY26" fmla="*/ 1686075 h 1907277"/>
                    <a:gd name="connsiteX27" fmla="*/ 991777 w 4531948"/>
                    <a:gd name="connsiteY27" fmla="*/ 1722912 h 1907277"/>
                    <a:gd name="connsiteX28" fmla="*/ 1074035 w 4531948"/>
                    <a:gd name="connsiteY28" fmla="*/ 1578155 h 1907277"/>
                    <a:gd name="connsiteX29" fmla="*/ 1131185 w 4531948"/>
                    <a:gd name="connsiteY29" fmla="*/ 1447800 h 1907277"/>
                    <a:gd name="connsiteX30" fmla="*/ 1169284 w 4531948"/>
                    <a:gd name="connsiteY30" fmla="*/ 1341848 h 1907277"/>
                    <a:gd name="connsiteX31" fmla="*/ 1255760 w 4531948"/>
                    <a:gd name="connsiteY31" fmla="*/ 1266420 h 1907277"/>
                    <a:gd name="connsiteX32" fmla="*/ 1338210 w 4531948"/>
                    <a:gd name="connsiteY32" fmla="*/ 1238485 h 1907277"/>
                    <a:gd name="connsiteX33" fmla="*/ 1350466 w 4531948"/>
                    <a:gd name="connsiteY33" fmla="*/ 1165409 h 1907277"/>
                    <a:gd name="connsiteX34" fmla="*/ 1333500 w 4531948"/>
                    <a:gd name="connsiteY34" fmla="*/ 1104900 h 1907277"/>
                    <a:gd name="connsiteX35" fmla="*/ 1328150 w 4531948"/>
                    <a:gd name="connsiteY35" fmla="*/ 1055070 h 1907277"/>
                    <a:gd name="connsiteX36" fmla="*/ 1371600 w 4531948"/>
                    <a:gd name="connsiteY36" fmla="*/ 1019175 h 1907277"/>
                    <a:gd name="connsiteX37" fmla="*/ 1409700 w 4531948"/>
                    <a:gd name="connsiteY37" fmla="*/ 962025 h 1907277"/>
                    <a:gd name="connsiteX38" fmla="*/ 1438276 w 4531948"/>
                    <a:gd name="connsiteY38" fmla="*/ 928099 h 1907277"/>
                    <a:gd name="connsiteX39" fmla="*/ 1501012 w 4531948"/>
                    <a:gd name="connsiteY39" fmla="*/ 894643 h 1907277"/>
                    <a:gd name="connsiteX40" fmla="*/ 1563214 w 4531948"/>
                    <a:gd name="connsiteY40" fmla="*/ 866241 h 1907277"/>
                    <a:gd name="connsiteX41" fmla="*/ 1653498 w 4531948"/>
                    <a:gd name="connsiteY41" fmla="*/ 883322 h 1907277"/>
                    <a:gd name="connsiteX42" fmla="*/ 1827067 w 4531948"/>
                    <a:gd name="connsiteY42" fmla="*/ 858749 h 1907277"/>
                    <a:gd name="connsiteX43" fmla="*/ 1946954 w 4531948"/>
                    <a:gd name="connsiteY43" fmla="*/ 904640 h 1907277"/>
                    <a:gd name="connsiteX44" fmla="*/ 2007250 w 4531948"/>
                    <a:gd name="connsiteY44" fmla="*/ 979813 h 1907277"/>
                    <a:gd name="connsiteX45" fmla="*/ 2021183 w 4531948"/>
                    <a:gd name="connsiteY45" fmla="*/ 1093727 h 1907277"/>
                    <a:gd name="connsiteX46" fmla="*/ 1994107 w 4531948"/>
                    <a:gd name="connsiteY46" fmla="*/ 1234546 h 1907277"/>
                    <a:gd name="connsiteX47" fmla="*/ 2074246 w 4531948"/>
                    <a:gd name="connsiteY47" fmla="*/ 1280204 h 1907277"/>
                    <a:gd name="connsiteX48" fmla="*/ 2180433 w 4531948"/>
                    <a:gd name="connsiteY48" fmla="*/ 1284613 h 1907277"/>
                    <a:gd name="connsiteX49" fmla="*/ 2305009 w 4531948"/>
                    <a:gd name="connsiteY49" fmla="*/ 1276181 h 1907277"/>
                    <a:gd name="connsiteX50" fmla="*/ 2370893 w 4531948"/>
                    <a:gd name="connsiteY50" fmla="*/ 1312783 h 1907277"/>
                    <a:gd name="connsiteX51" fmla="*/ 2468425 w 4531948"/>
                    <a:gd name="connsiteY51" fmla="*/ 1290930 h 1907277"/>
                    <a:gd name="connsiteX52" fmla="*/ 2536796 w 4531948"/>
                    <a:gd name="connsiteY52" fmla="*/ 1215732 h 1907277"/>
                    <a:gd name="connsiteX53" fmla="*/ 2603280 w 4531948"/>
                    <a:gd name="connsiteY53" fmla="*/ 1142817 h 1907277"/>
                    <a:gd name="connsiteX54" fmla="*/ 2719035 w 4531948"/>
                    <a:gd name="connsiteY54" fmla="*/ 1121274 h 1907277"/>
                    <a:gd name="connsiteX55" fmla="*/ 2796412 w 4531948"/>
                    <a:gd name="connsiteY55" fmla="*/ 1128124 h 1907277"/>
                    <a:gd name="connsiteX56" fmla="*/ 2857178 w 4531948"/>
                    <a:gd name="connsiteY56" fmla="*/ 1161579 h 1907277"/>
                    <a:gd name="connsiteX57" fmla="*/ 2810634 w 4531948"/>
                    <a:gd name="connsiteY57" fmla="*/ 1247215 h 1907277"/>
                    <a:gd name="connsiteX58" fmla="*/ 2790033 w 4531948"/>
                    <a:gd name="connsiteY58" fmla="*/ 1380333 h 1907277"/>
                    <a:gd name="connsiteX59" fmla="*/ 2749022 w 4531948"/>
                    <a:gd name="connsiteY59" fmla="*/ 1449449 h 1907277"/>
                    <a:gd name="connsiteX60" fmla="*/ 2768307 w 4531948"/>
                    <a:gd name="connsiteY60" fmla="*/ 1533996 h 1907277"/>
                    <a:gd name="connsiteX61" fmla="*/ 2786676 w 4531948"/>
                    <a:gd name="connsiteY61" fmla="*/ 1644606 h 1907277"/>
                    <a:gd name="connsiteX62" fmla="*/ 2843331 w 4531948"/>
                    <a:gd name="connsiteY62" fmla="*/ 1726379 h 1907277"/>
                    <a:gd name="connsiteX63" fmla="*/ 2922441 w 4531948"/>
                    <a:gd name="connsiteY63" fmla="*/ 1743225 h 1907277"/>
                    <a:gd name="connsiteX64" fmla="*/ 3008401 w 4531948"/>
                    <a:gd name="connsiteY64" fmla="*/ 1784236 h 1907277"/>
                    <a:gd name="connsiteX65" fmla="*/ 3035012 w 4531948"/>
                    <a:gd name="connsiteY65" fmla="*/ 1873947 h 1907277"/>
                    <a:gd name="connsiteX66" fmla="*/ 3177217 w 4531948"/>
                    <a:gd name="connsiteY66" fmla="*/ 1898585 h 1907277"/>
                    <a:gd name="connsiteX67" fmla="*/ 3207422 w 4531948"/>
                    <a:gd name="connsiteY67" fmla="*/ 1798682 h 1907277"/>
                    <a:gd name="connsiteX68" fmla="*/ 3261535 w 4531948"/>
                    <a:gd name="connsiteY68" fmla="*/ 1759322 h 1907277"/>
                    <a:gd name="connsiteX69" fmla="*/ 3294493 w 4531948"/>
                    <a:gd name="connsiteY69" fmla="*/ 1703639 h 1907277"/>
                    <a:gd name="connsiteX70" fmla="*/ 3404741 w 4531948"/>
                    <a:gd name="connsiteY70" fmla="*/ 1594775 h 1907277"/>
                    <a:gd name="connsiteX71" fmla="*/ 3456983 w 4531948"/>
                    <a:gd name="connsiteY71" fmla="*/ 1569596 h 1907277"/>
                    <a:gd name="connsiteX72" fmla="*/ 3576311 w 4531948"/>
                    <a:gd name="connsiteY72" fmla="*/ 1651855 h 1907277"/>
                    <a:gd name="connsiteX73" fmla="*/ 3642846 w 4531948"/>
                    <a:gd name="connsiteY73" fmla="*/ 1679266 h 1907277"/>
                    <a:gd name="connsiteX74" fmla="*/ 3724519 w 4531948"/>
                    <a:gd name="connsiteY74" fmla="*/ 1669035 h 1907277"/>
                    <a:gd name="connsiteX75" fmla="*/ 3853130 w 4531948"/>
                    <a:gd name="connsiteY75" fmla="*/ 1650972 h 1907277"/>
                    <a:gd name="connsiteX76" fmla="*/ 3906208 w 4531948"/>
                    <a:gd name="connsiteY76" fmla="*/ 1608138 h 1907277"/>
                    <a:gd name="connsiteX77" fmla="*/ 3982588 w 4531948"/>
                    <a:gd name="connsiteY77" fmla="*/ 1562818 h 1907277"/>
                    <a:gd name="connsiteX78" fmla="*/ 4072526 w 4531948"/>
                    <a:gd name="connsiteY78" fmla="*/ 1533996 h 1907277"/>
                    <a:gd name="connsiteX79" fmla="*/ 4105275 w 4531948"/>
                    <a:gd name="connsiteY79" fmla="*/ 1495425 h 1907277"/>
                    <a:gd name="connsiteX80" fmla="*/ 4146051 w 4531948"/>
                    <a:gd name="connsiteY80" fmla="*/ 1459059 h 1907277"/>
                    <a:gd name="connsiteX81" fmla="*/ 4200526 w 4531948"/>
                    <a:gd name="connsiteY81" fmla="*/ 1403642 h 1907277"/>
                    <a:gd name="connsiteX82" fmla="*/ 4282076 w 4531948"/>
                    <a:gd name="connsiteY82" fmla="*/ 1248417 h 1907277"/>
                    <a:gd name="connsiteX83" fmla="*/ 4402825 w 4531948"/>
                    <a:gd name="connsiteY83" fmla="*/ 1168104 h 1907277"/>
                    <a:gd name="connsiteX84" fmla="*/ 4448175 w 4531948"/>
                    <a:gd name="connsiteY84" fmla="*/ 1209675 h 1907277"/>
                    <a:gd name="connsiteX85" fmla="*/ 4476750 w 4531948"/>
                    <a:gd name="connsiteY85" fmla="*/ 1152525 h 1907277"/>
                    <a:gd name="connsiteX86" fmla="*/ 4495800 w 4531948"/>
                    <a:gd name="connsiteY86" fmla="*/ 1123950 h 1907277"/>
                    <a:gd name="connsiteX87" fmla="*/ 4514850 w 4531948"/>
                    <a:gd name="connsiteY87" fmla="*/ 1057275 h 1907277"/>
                    <a:gd name="connsiteX88" fmla="*/ 4524375 w 4531948"/>
                    <a:gd name="connsiteY88" fmla="*/ 1028700 h 1907277"/>
                    <a:gd name="connsiteX89" fmla="*/ 4514850 w 4531948"/>
                    <a:gd name="connsiteY89" fmla="*/ 866775 h 1907277"/>
                    <a:gd name="connsiteX90" fmla="*/ 4457700 w 4531948"/>
                    <a:gd name="connsiteY90" fmla="*/ 828675 h 1907277"/>
                    <a:gd name="connsiteX91" fmla="*/ 4429125 w 4531948"/>
                    <a:gd name="connsiteY91" fmla="*/ 809625 h 1907277"/>
                    <a:gd name="connsiteX92" fmla="*/ 4400550 w 4531948"/>
                    <a:gd name="connsiteY92" fmla="*/ 790575 h 1907277"/>
                    <a:gd name="connsiteX93" fmla="*/ 4381500 w 4531948"/>
                    <a:gd name="connsiteY93" fmla="*/ 762000 h 1907277"/>
                    <a:gd name="connsiteX94" fmla="*/ 4352925 w 4531948"/>
                    <a:gd name="connsiteY94" fmla="*/ 714375 h 1907277"/>
                    <a:gd name="connsiteX95" fmla="*/ 4324350 w 4531948"/>
                    <a:gd name="connsiteY95" fmla="*/ 685800 h 1907277"/>
                    <a:gd name="connsiteX96" fmla="*/ 4276725 w 4531948"/>
                    <a:gd name="connsiteY96" fmla="*/ 619125 h 1907277"/>
                    <a:gd name="connsiteX97" fmla="*/ 4229100 w 4531948"/>
                    <a:gd name="connsiteY97" fmla="*/ 552450 h 1907277"/>
                    <a:gd name="connsiteX98" fmla="*/ 4191000 w 4531948"/>
                    <a:gd name="connsiteY98" fmla="*/ 457200 h 1907277"/>
                    <a:gd name="connsiteX99" fmla="*/ 4171950 w 4531948"/>
                    <a:gd name="connsiteY99" fmla="*/ 428625 h 1907277"/>
                    <a:gd name="connsiteX100" fmla="*/ 4143375 w 4531948"/>
                    <a:gd name="connsiteY100" fmla="*/ 371475 h 1907277"/>
                    <a:gd name="connsiteX101" fmla="*/ 4133850 w 4531948"/>
                    <a:gd name="connsiteY101" fmla="*/ 333375 h 1907277"/>
                    <a:gd name="connsiteX102" fmla="*/ 4124325 w 4531948"/>
                    <a:gd name="connsiteY102" fmla="*/ 285750 h 1907277"/>
                    <a:gd name="connsiteX103" fmla="*/ 4105275 w 4531948"/>
                    <a:gd name="connsiteY103" fmla="*/ 257175 h 1907277"/>
                    <a:gd name="connsiteX104" fmla="*/ 4095750 w 4531948"/>
                    <a:gd name="connsiteY104" fmla="*/ 228600 h 1907277"/>
                    <a:gd name="connsiteX105" fmla="*/ 4086225 w 4531948"/>
                    <a:gd name="connsiteY105" fmla="*/ 180975 h 1907277"/>
                    <a:gd name="connsiteX106" fmla="*/ 4076700 w 4531948"/>
                    <a:gd name="connsiteY106" fmla="*/ 123825 h 1907277"/>
                    <a:gd name="connsiteX107" fmla="*/ 4057650 w 4531948"/>
                    <a:gd name="connsiteY107" fmla="*/ 0 h 1907277"/>
                    <a:gd name="connsiteX0" fmla="*/ 36336 w 4559090"/>
                    <a:gd name="connsiteY0" fmla="*/ 31696 h 1907277"/>
                    <a:gd name="connsiteX1" fmla="*/ 64983 w 4559090"/>
                    <a:gd name="connsiteY1" fmla="*/ 85404 h 1907277"/>
                    <a:gd name="connsiteX2" fmla="*/ 83921 w 4559090"/>
                    <a:gd name="connsiteY2" fmla="*/ 146203 h 1907277"/>
                    <a:gd name="connsiteX3" fmla="*/ 162587 w 4559090"/>
                    <a:gd name="connsiteY3" fmla="*/ 248892 h 1907277"/>
                    <a:gd name="connsiteX4" fmla="*/ 171920 w 4559090"/>
                    <a:gd name="connsiteY4" fmla="*/ 285515 h 1907277"/>
                    <a:gd name="connsiteX5" fmla="*/ 132408 w 4559090"/>
                    <a:gd name="connsiteY5" fmla="*/ 345810 h 1907277"/>
                    <a:gd name="connsiteX6" fmla="*/ 114300 w 4559090"/>
                    <a:gd name="connsiteY6" fmla="*/ 476250 h 1907277"/>
                    <a:gd name="connsiteX7" fmla="*/ 28575 w 4559090"/>
                    <a:gd name="connsiteY7" fmla="*/ 514350 h 1907277"/>
                    <a:gd name="connsiteX8" fmla="*/ 0 w 4559090"/>
                    <a:gd name="connsiteY8" fmla="*/ 552450 h 1907277"/>
                    <a:gd name="connsiteX9" fmla="*/ 19050 w 4559090"/>
                    <a:gd name="connsiteY9" fmla="*/ 685800 h 1907277"/>
                    <a:gd name="connsiteX10" fmla="*/ 45820 w 4559090"/>
                    <a:gd name="connsiteY10" fmla="*/ 732547 h 1907277"/>
                    <a:gd name="connsiteX11" fmla="*/ 129883 w 4559090"/>
                    <a:gd name="connsiteY11" fmla="*/ 766174 h 1907277"/>
                    <a:gd name="connsiteX12" fmla="*/ 203693 w 4559090"/>
                    <a:gd name="connsiteY12" fmla="*/ 816397 h 1907277"/>
                    <a:gd name="connsiteX13" fmla="*/ 284593 w 4559090"/>
                    <a:gd name="connsiteY13" fmla="*/ 829639 h 1907277"/>
                    <a:gd name="connsiteX14" fmla="*/ 382413 w 4559090"/>
                    <a:gd name="connsiteY14" fmla="*/ 827498 h 1907277"/>
                    <a:gd name="connsiteX15" fmla="*/ 423679 w 4559090"/>
                    <a:gd name="connsiteY15" fmla="*/ 885762 h 1907277"/>
                    <a:gd name="connsiteX16" fmla="*/ 474922 w 4559090"/>
                    <a:gd name="connsiteY16" fmla="*/ 949205 h 1907277"/>
                    <a:gd name="connsiteX17" fmla="*/ 585584 w 4559090"/>
                    <a:gd name="connsiteY17" fmla="*/ 1002565 h 1907277"/>
                    <a:gd name="connsiteX18" fmla="*/ 633210 w 4559090"/>
                    <a:gd name="connsiteY18" fmla="*/ 1084117 h 1907277"/>
                    <a:gd name="connsiteX19" fmla="*/ 654229 w 4559090"/>
                    <a:gd name="connsiteY19" fmla="*/ 1198417 h 1907277"/>
                    <a:gd name="connsiteX20" fmla="*/ 775528 w 4559090"/>
                    <a:gd name="connsiteY20" fmla="*/ 1240927 h 1907277"/>
                    <a:gd name="connsiteX21" fmla="*/ 789697 w 4559090"/>
                    <a:gd name="connsiteY21" fmla="*/ 1303023 h 1907277"/>
                    <a:gd name="connsiteX22" fmla="*/ 811659 w 4559090"/>
                    <a:gd name="connsiteY22" fmla="*/ 1345145 h 1907277"/>
                    <a:gd name="connsiteX23" fmla="*/ 835353 w 4559090"/>
                    <a:gd name="connsiteY23" fmla="*/ 1423785 h 1907277"/>
                    <a:gd name="connsiteX24" fmla="*/ 835118 w 4559090"/>
                    <a:gd name="connsiteY24" fmla="*/ 1503601 h 1907277"/>
                    <a:gd name="connsiteX25" fmla="*/ 857250 w 4559090"/>
                    <a:gd name="connsiteY25" fmla="*/ 1606259 h 1907277"/>
                    <a:gd name="connsiteX26" fmla="*/ 911960 w 4559090"/>
                    <a:gd name="connsiteY26" fmla="*/ 1686075 h 1907277"/>
                    <a:gd name="connsiteX27" fmla="*/ 991777 w 4559090"/>
                    <a:gd name="connsiteY27" fmla="*/ 1722912 h 1907277"/>
                    <a:gd name="connsiteX28" fmla="*/ 1074035 w 4559090"/>
                    <a:gd name="connsiteY28" fmla="*/ 1578155 h 1907277"/>
                    <a:gd name="connsiteX29" fmla="*/ 1131185 w 4559090"/>
                    <a:gd name="connsiteY29" fmla="*/ 1447800 h 1907277"/>
                    <a:gd name="connsiteX30" fmla="*/ 1169284 w 4559090"/>
                    <a:gd name="connsiteY30" fmla="*/ 1341848 h 1907277"/>
                    <a:gd name="connsiteX31" fmla="*/ 1255760 w 4559090"/>
                    <a:gd name="connsiteY31" fmla="*/ 1266420 h 1907277"/>
                    <a:gd name="connsiteX32" fmla="*/ 1338210 w 4559090"/>
                    <a:gd name="connsiteY32" fmla="*/ 1238485 h 1907277"/>
                    <a:gd name="connsiteX33" fmla="*/ 1350466 w 4559090"/>
                    <a:gd name="connsiteY33" fmla="*/ 1165409 h 1907277"/>
                    <a:gd name="connsiteX34" fmla="*/ 1333500 w 4559090"/>
                    <a:gd name="connsiteY34" fmla="*/ 1104900 h 1907277"/>
                    <a:gd name="connsiteX35" fmla="*/ 1328150 w 4559090"/>
                    <a:gd name="connsiteY35" fmla="*/ 1055070 h 1907277"/>
                    <a:gd name="connsiteX36" fmla="*/ 1371600 w 4559090"/>
                    <a:gd name="connsiteY36" fmla="*/ 1019175 h 1907277"/>
                    <a:gd name="connsiteX37" fmla="*/ 1409700 w 4559090"/>
                    <a:gd name="connsiteY37" fmla="*/ 962025 h 1907277"/>
                    <a:gd name="connsiteX38" fmla="*/ 1438276 w 4559090"/>
                    <a:gd name="connsiteY38" fmla="*/ 928099 h 1907277"/>
                    <a:gd name="connsiteX39" fmla="*/ 1501012 w 4559090"/>
                    <a:gd name="connsiteY39" fmla="*/ 894643 h 1907277"/>
                    <a:gd name="connsiteX40" fmla="*/ 1563214 w 4559090"/>
                    <a:gd name="connsiteY40" fmla="*/ 866241 h 1907277"/>
                    <a:gd name="connsiteX41" fmla="*/ 1653498 w 4559090"/>
                    <a:gd name="connsiteY41" fmla="*/ 883322 h 1907277"/>
                    <a:gd name="connsiteX42" fmla="*/ 1827067 w 4559090"/>
                    <a:gd name="connsiteY42" fmla="*/ 858749 h 1907277"/>
                    <a:gd name="connsiteX43" fmla="*/ 1946954 w 4559090"/>
                    <a:gd name="connsiteY43" fmla="*/ 904640 h 1907277"/>
                    <a:gd name="connsiteX44" fmla="*/ 2007250 w 4559090"/>
                    <a:gd name="connsiteY44" fmla="*/ 979813 h 1907277"/>
                    <a:gd name="connsiteX45" fmla="*/ 2021183 w 4559090"/>
                    <a:gd name="connsiteY45" fmla="*/ 1093727 h 1907277"/>
                    <a:gd name="connsiteX46" fmla="*/ 1994107 w 4559090"/>
                    <a:gd name="connsiteY46" fmla="*/ 1234546 h 1907277"/>
                    <a:gd name="connsiteX47" fmla="*/ 2074246 w 4559090"/>
                    <a:gd name="connsiteY47" fmla="*/ 1280204 h 1907277"/>
                    <a:gd name="connsiteX48" fmla="*/ 2180433 w 4559090"/>
                    <a:gd name="connsiteY48" fmla="*/ 1284613 h 1907277"/>
                    <a:gd name="connsiteX49" fmla="*/ 2305009 w 4559090"/>
                    <a:gd name="connsiteY49" fmla="*/ 1276181 h 1907277"/>
                    <a:gd name="connsiteX50" fmla="*/ 2370893 w 4559090"/>
                    <a:gd name="connsiteY50" fmla="*/ 1312783 h 1907277"/>
                    <a:gd name="connsiteX51" fmla="*/ 2468425 w 4559090"/>
                    <a:gd name="connsiteY51" fmla="*/ 1290930 h 1907277"/>
                    <a:gd name="connsiteX52" fmla="*/ 2536796 w 4559090"/>
                    <a:gd name="connsiteY52" fmla="*/ 1215732 h 1907277"/>
                    <a:gd name="connsiteX53" fmla="*/ 2603280 w 4559090"/>
                    <a:gd name="connsiteY53" fmla="*/ 1142817 h 1907277"/>
                    <a:gd name="connsiteX54" fmla="*/ 2719035 w 4559090"/>
                    <a:gd name="connsiteY54" fmla="*/ 1121274 h 1907277"/>
                    <a:gd name="connsiteX55" fmla="*/ 2796412 w 4559090"/>
                    <a:gd name="connsiteY55" fmla="*/ 1128124 h 1907277"/>
                    <a:gd name="connsiteX56" fmla="*/ 2857178 w 4559090"/>
                    <a:gd name="connsiteY56" fmla="*/ 1161579 h 1907277"/>
                    <a:gd name="connsiteX57" fmla="*/ 2810634 w 4559090"/>
                    <a:gd name="connsiteY57" fmla="*/ 1247215 h 1907277"/>
                    <a:gd name="connsiteX58" fmla="*/ 2790033 w 4559090"/>
                    <a:gd name="connsiteY58" fmla="*/ 1380333 h 1907277"/>
                    <a:gd name="connsiteX59" fmla="*/ 2749022 w 4559090"/>
                    <a:gd name="connsiteY59" fmla="*/ 1449449 h 1907277"/>
                    <a:gd name="connsiteX60" fmla="*/ 2768307 w 4559090"/>
                    <a:gd name="connsiteY60" fmla="*/ 1533996 h 1907277"/>
                    <a:gd name="connsiteX61" fmla="*/ 2786676 w 4559090"/>
                    <a:gd name="connsiteY61" fmla="*/ 1644606 h 1907277"/>
                    <a:gd name="connsiteX62" fmla="*/ 2843331 w 4559090"/>
                    <a:gd name="connsiteY62" fmla="*/ 1726379 h 1907277"/>
                    <a:gd name="connsiteX63" fmla="*/ 2922441 w 4559090"/>
                    <a:gd name="connsiteY63" fmla="*/ 1743225 h 1907277"/>
                    <a:gd name="connsiteX64" fmla="*/ 3008401 w 4559090"/>
                    <a:gd name="connsiteY64" fmla="*/ 1784236 h 1907277"/>
                    <a:gd name="connsiteX65" fmla="*/ 3035012 w 4559090"/>
                    <a:gd name="connsiteY65" fmla="*/ 1873947 h 1907277"/>
                    <a:gd name="connsiteX66" fmla="*/ 3177217 w 4559090"/>
                    <a:gd name="connsiteY66" fmla="*/ 1898585 h 1907277"/>
                    <a:gd name="connsiteX67" fmla="*/ 3207422 w 4559090"/>
                    <a:gd name="connsiteY67" fmla="*/ 1798682 h 1907277"/>
                    <a:gd name="connsiteX68" fmla="*/ 3261535 w 4559090"/>
                    <a:gd name="connsiteY68" fmla="*/ 1759322 h 1907277"/>
                    <a:gd name="connsiteX69" fmla="*/ 3294493 w 4559090"/>
                    <a:gd name="connsiteY69" fmla="*/ 1703639 h 1907277"/>
                    <a:gd name="connsiteX70" fmla="*/ 3404741 w 4559090"/>
                    <a:gd name="connsiteY70" fmla="*/ 1594775 h 1907277"/>
                    <a:gd name="connsiteX71" fmla="*/ 3456983 w 4559090"/>
                    <a:gd name="connsiteY71" fmla="*/ 1569596 h 1907277"/>
                    <a:gd name="connsiteX72" fmla="*/ 3576311 w 4559090"/>
                    <a:gd name="connsiteY72" fmla="*/ 1651855 h 1907277"/>
                    <a:gd name="connsiteX73" fmla="*/ 3642846 w 4559090"/>
                    <a:gd name="connsiteY73" fmla="*/ 1679266 h 1907277"/>
                    <a:gd name="connsiteX74" fmla="*/ 3724519 w 4559090"/>
                    <a:gd name="connsiteY74" fmla="*/ 1669035 h 1907277"/>
                    <a:gd name="connsiteX75" fmla="*/ 3853130 w 4559090"/>
                    <a:gd name="connsiteY75" fmla="*/ 1650972 h 1907277"/>
                    <a:gd name="connsiteX76" fmla="*/ 3906208 w 4559090"/>
                    <a:gd name="connsiteY76" fmla="*/ 1608138 h 1907277"/>
                    <a:gd name="connsiteX77" fmla="*/ 3982588 w 4559090"/>
                    <a:gd name="connsiteY77" fmla="*/ 1562818 h 1907277"/>
                    <a:gd name="connsiteX78" fmla="*/ 4072526 w 4559090"/>
                    <a:gd name="connsiteY78" fmla="*/ 1533996 h 1907277"/>
                    <a:gd name="connsiteX79" fmla="*/ 4105275 w 4559090"/>
                    <a:gd name="connsiteY79" fmla="*/ 1495425 h 1907277"/>
                    <a:gd name="connsiteX80" fmla="*/ 4146051 w 4559090"/>
                    <a:gd name="connsiteY80" fmla="*/ 1459059 h 1907277"/>
                    <a:gd name="connsiteX81" fmla="*/ 4200526 w 4559090"/>
                    <a:gd name="connsiteY81" fmla="*/ 1403642 h 1907277"/>
                    <a:gd name="connsiteX82" fmla="*/ 4282076 w 4559090"/>
                    <a:gd name="connsiteY82" fmla="*/ 1248417 h 1907277"/>
                    <a:gd name="connsiteX83" fmla="*/ 4402825 w 4559090"/>
                    <a:gd name="connsiteY83" fmla="*/ 1168104 h 1907277"/>
                    <a:gd name="connsiteX84" fmla="*/ 4448175 w 4559090"/>
                    <a:gd name="connsiteY84" fmla="*/ 1209675 h 1907277"/>
                    <a:gd name="connsiteX85" fmla="*/ 4476750 w 4559090"/>
                    <a:gd name="connsiteY85" fmla="*/ 1152525 h 1907277"/>
                    <a:gd name="connsiteX86" fmla="*/ 4495800 w 4559090"/>
                    <a:gd name="connsiteY86" fmla="*/ 1123950 h 1907277"/>
                    <a:gd name="connsiteX87" fmla="*/ 4556332 w 4559090"/>
                    <a:gd name="connsiteY87" fmla="*/ 1098757 h 1907277"/>
                    <a:gd name="connsiteX88" fmla="*/ 4524375 w 4559090"/>
                    <a:gd name="connsiteY88" fmla="*/ 1028700 h 1907277"/>
                    <a:gd name="connsiteX89" fmla="*/ 4514850 w 4559090"/>
                    <a:gd name="connsiteY89" fmla="*/ 866775 h 1907277"/>
                    <a:gd name="connsiteX90" fmla="*/ 4457700 w 4559090"/>
                    <a:gd name="connsiteY90" fmla="*/ 828675 h 1907277"/>
                    <a:gd name="connsiteX91" fmla="*/ 4429125 w 4559090"/>
                    <a:gd name="connsiteY91" fmla="*/ 809625 h 1907277"/>
                    <a:gd name="connsiteX92" fmla="*/ 4400550 w 4559090"/>
                    <a:gd name="connsiteY92" fmla="*/ 790575 h 1907277"/>
                    <a:gd name="connsiteX93" fmla="*/ 4381500 w 4559090"/>
                    <a:gd name="connsiteY93" fmla="*/ 762000 h 1907277"/>
                    <a:gd name="connsiteX94" fmla="*/ 4352925 w 4559090"/>
                    <a:gd name="connsiteY94" fmla="*/ 714375 h 1907277"/>
                    <a:gd name="connsiteX95" fmla="*/ 4324350 w 4559090"/>
                    <a:gd name="connsiteY95" fmla="*/ 685800 h 1907277"/>
                    <a:gd name="connsiteX96" fmla="*/ 4276725 w 4559090"/>
                    <a:gd name="connsiteY96" fmla="*/ 619125 h 1907277"/>
                    <a:gd name="connsiteX97" fmla="*/ 4229100 w 4559090"/>
                    <a:gd name="connsiteY97" fmla="*/ 552450 h 1907277"/>
                    <a:gd name="connsiteX98" fmla="*/ 4191000 w 4559090"/>
                    <a:gd name="connsiteY98" fmla="*/ 457200 h 1907277"/>
                    <a:gd name="connsiteX99" fmla="*/ 4171950 w 4559090"/>
                    <a:gd name="connsiteY99" fmla="*/ 428625 h 1907277"/>
                    <a:gd name="connsiteX100" fmla="*/ 4143375 w 4559090"/>
                    <a:gd name="connsiteY100" fmla="*/ 371475 h 1907277"/>
                    <a:gd name="connsiteX101" fmla="*/ 4133850 w 4559090"/>
                    <a:gd name="connsiteY101" fmla="*/ 333375 h 1907277"/>
                    <a:gd name="connsiteX102" fmla="*/ 4124325 w 4559090"/>
                    <a:gd name="connsiteY102" fmla="*/ 285750 h 1907277"/>
                    <a:gd name="connsiteX103" fmla="*/ 4105275 w 4559090"/>
                    <a:gd name="connsiteY103" fmla="*/ 257175 h 1907277"/>
                    <a:gd name="connsiteX104" fmla="*/ 4095750 w 4559090"/>
                    <a:gd name="connsiteY104" fmla="*/ 228600 h 1907277"/>
                    <a:gd name="connsiteX105" fmla="*/ 4086225 w 4559090"/>
                    <a:gd name="connsiteY105" fmla="*/ 180975 h 1907277"/>
                    <a:gd name="connsiteX106" fmla="*/ 4076700 w 4559090"/>
                    <a:gd name="connsiteY106" fmla="*/ 123825 h 1907277"/>
                    <a:gd name="connsiteX107" fmla="*/ 4057650 w 4559090"/>
                    <a:gd name="connsiteY107" fmla="*/ 0 h 1907277"/>
                    <a:gd name="connsiteX0" fmla="*/ 36336 w 4559090"/>
                    <a:gd name="connsiteY0" fmla="*/ 31696 h 1907277"/>
                    <a:gd name="connsiteX1" fmla="*/ 64983 w 4559090"/>
                    <a:gd name="connsiteY1" fmla="*/ 85404 h 1907277"/>
                    <a:gd name="connsiteX2" fmla="*/ 83921 w 4559090"/>
                    <a:gd name="connsiteY2" fmla="*/ 146203 h 1907277"/>
                    <a:gd name="connsiteX3" fmla="*/ 162587 w 4559090"/>
                    <a:gd name="connsiteY3" fmla="*/ 248892 h 1907277"/>
                    <a:gd name="connsiteX4" fmla="*/ 171920 w 4559090"/>
                    <a:gd name="connsiteY4" fmla="*/ 285515 h 1907277"/>
                    <a:gd name="connsiteX5" fmla="*/ 132408 w 4559090"/>
                    <a:gd name="connsiteY5" fmla="*/ 345810 h 1907277"/>
                    <a:gd name="connsiteX6" fmla="*/ 114300 w 4559090"/>
                    <a:gd name="connsiteY6" fmla="*/ 476250 h 1907277"/>
                    <a:gd name="connsiteX7" fmla="*/ 28575 w 4559090"/>
                    <a:gd name="connsiteY7" fmla="*/ 514350 h 1907277"/>
                    <a:gd name="connsiteX8" fmla="*/ 0 w 4559090"/>
                    <a:gd name="connsiteY8" fmla="*/ 552450 h 1907277"/>
                    <a:gd name="connsiteX9" fmla="*/ 19050 w 4559090"/>
                    <a:gd name="connsiteY9" fmla="*/ 685800 h 1907277"/>
                    <a:gd name="connsiteX10" fmla="*/ 45820 w 4559090"/>
                    <a:gd name="connsiteY10" fmla="*/ 732547 h 1907277"/>
                    <a:gd name="connsiteX11" fmla="*/ 129883 w 4559090"/>
                    <a:gd name="connsiteY11" fmla="*/ 766174 h 1907277"/>
                    <a:gd name="connsiteX12" fmla="*/ 203693 w 4559090"/>
                    <a:gd name="connsiteY12" fmla="*/ 816397 h 1907277"/>
                    <a:gd name="connsiteX13" fmla="*/ 284593 w 4559090"/>
                    <a:gd name="connsiteY13" fmla="*/ 829639 h 1907277"/>
                    <a:gd name="connsiteX14" fmla="*/ 382413 w 4559090"/>
                    <a:gd name="connsiteY14" fmla="*/ 827498 h 1907277"/>
                    <a:gd name="connsiteX15" fmla="*/ 423679 w 4559090"/>
                    <a:gd name="connsiteY15" fmla="*/ 885762 h 1907277"/>
                    <a:gd name="connsiteX16" fmla="*/ 474922 w 4559090"/>
                    <a:gd name="connsiteY16" fmla="*/ 949205 h 1907277"/>
                    <a:gd name="connsiteX17" fmla="*/ 585584 w 4559090"/>
                    <a:gd name="connsiteY17" fmla="*/ 1002565 h 1907277"/>
                    <a:gd name="connsiteX18" fmla="*/ 633210 w 4559090"/>
                    <a:gd name="connsiteY18" fmla="*/ 1084117 h 1907277"/>
                    <a:gd name="connsiteX19" fmla="*/ 654229 w 4559090"/>
                    <a:gd name="connsiteY19" fmla="*/ 1198417 h 1907277"/>
                    <a:gd name="connsiteX20" fmla="*/ 775528 w 4559090"/>
                    <a:gd name="connsiteY20" fmla="*/ 1240927 h 1907277"/>
                    <a:gd name="connsiteX21" fmla="*/ 789697 w 4559090"/>
                    <a:gd name="connsiteY21" fmla="*/ 1303023 h 1907277"/>
                    <a:gd name="connsiteX22" fmla="*/ 811659 w 4559090"/>
                    <a:gd name="connsiteY22" fmla="*/ 1345145 h 1907277"/>
                    <a:gd name="connsiteX23" fmla="*/ 835353 w 4559090"/>
                    <a:gd name="connsiteY23" fmla="*/ 1423785 h 1907277"/>
                    <a:gd name="connsiteX24" fmla="*/ 835118 w 4559090"/>
                    <a:gd name="connsiteY24" fmla="*/ 1503601 h 1907277"/>
                    <a:gd name="connsiteX25" fmla="*/ 857250 w 4559090"/>
                    <a:gd name="connsiteY25" fmla="*/ 1606259 h 1907277"/>
                    <a:gd name="connsiteX26" fmla="*/ 911960 w 4559090"/>
                    <a:gd name="connsiteY26" fmla="*/ 1686075 h 1907277"/>
                    <a:gd name="connsiteX27" fmla="*/ 991777 w 4559090"/>
                    <a:gd name="connsiteY27" fmla="*/ 1722912 h 1907277"/>
                    <a:gd name="connsiteX28" fmla="*/ 1074035 w 4559090"/>
                    <a:gd name="connsiteY28" fmla="*/ 1578155 h 1907277"/>
                    <a:gd name="connsiteX29" fmla="*/ 1131185 w 4559090"/>
                    <a:gd name="connsiteY29" fmla="*/ 1447800 h 1907277"/>
                    <a:gd name="connsiteX30" fmla="*/ 1169284 w 4559090"/>
                    <a:gd name="connsiteY30" fmla="*/ 1341848 h 1907277"/>
                    <a:gd name="connsiteX31" fmla="*/ 1255760 w 4559090"/>
                    <a:gd name="connsiteY31" fmla="*/ 1266420 h 1907277"/>
                    <a:gd name="connsiteX32" fmla="*/ 1338210 w 4559090"/>
                    <a:gd name="connsiteY32" fmla="*/ 1238485 h 1907277"/>
                    <a:gd name="connsiteX33" fmla="*/ 1350466 w 4559090"/>
                    <a:gd name="connsiteY33" fmla="*/ 1165409 h 1907277"/>
                    <a:gd name="connsiteX34" fmla="*/ 1333500 w 4559090"/>
                    <a:gd name="connsiteY34" fmla="*/ 1104900 h 1907277"/>
                    <a:gd name="connsiteX35" fmla="*/ 1328150 w 4559090"/>
                    <a:gd name="connsiteY35" fmla="*/ 1055070 h 1907277"/>
                    <a:gd name="connsiteX36" fmla="*/ 1371600 w 4559090"/>
                    <a:gd name="connsiteY36" fmla="*/ 1019175 h 1907277"/>
                    <a:gd name="connsiteX37" fmla="*/ 1409700 w 4559090"/>
                    <a:gd name="connsiteY37" fmla="*/ 962025 h 1907277"/>
                    <a:gd name="connsiteX38" fmla="*/ 1438276 w 4559090"/>
                    <a:gd name="connsiteY38" fmla="*/ 928099 h 1907277"/>
                    <a:gd name="connsiteX39" fmla="*/ 1501012 w 4559090"/>
                    <a:gd name="connsiteY39" fmla="*/ 894643 h 1907277"/>
                    <a:gd name="connsiteX40" fmla="*/ 1563214 w 4559090"/>
                    <a:gd name="connsiteY40" fmla="*/ 866241 h 1907277"/>
                    <a:gd name="connsiteX41" fmla="*/ 1653498 w 4559090"/>
                    <a:gd name="connsiteY41" fmla="*/ 883322 h 1907277"/>
                    <a:gd name="connsiteX42" fmla="*/ 1827067 w 4559090"/>
                    <a:gd name="connsiteY42" fmla="*/ 858749 h 1907277"/>
                    <a:gd name="connsiteX43" fmla="*/ 1946954 w 4559090"/>
                    <a:gd name="connsiteY43" fmla="*/ 904640 h 1907277"/>
                    <a:gd name="connsiteX44" fmla="*/ 2007250 w 4559090"/>
                    <a:gd name="connsiteY44" fmla="*/ 979813 h 1907277"/>
                    <a:gd name="connsiteX45" fmla="*/ 2021183 w 4559090"/>
                    <a:gd name="connsiteY45" fmla="*/ 1093727 h 1907277"/>
                    <a:gd name="connsiteX46" fmla="*/ 1994107 w 4559090"/>
                    <a:gd name="connsiteY46" fmla="*/ 1234546 h 1907277"/>
                    <a:gd name="connsiteX47" fmla="*/ 2074246 w 4559090"/>
                    <a:gd name="connsiteY47" fmla="*/ 1280204 h 1907277"/>
                    <a:gd name="connsiteX48" fmla="*/ 2180433 w 4559090"/>
                    <a:gd name="connsiteY48" fmla="*/ 1284613 h 1907277"/>
                    <a:gd name="connsiteX49" fmla="*/ 2305009 w 4559090"/>
                    <a:gd name="connsiteY49" fmla="*/ 1276181 h 1907277"/>
                    <a:gd name="connsiteX50" fmla="*/ 2370893 w 4559090"/>
                    <a:gd name="connsiteY50" fmla="*/ 1312783 h 1907277"/>
                    <a:gd name="connsiteX51" fmla="*/ 2468425 w 4559090"/>
                    <a:gd name="connsiteY51" fmla="*/ 1290930 h 1907277"/>
                    <a:gd name="connsiteX52" fmla="*/ 2536796 w 4559090"/>
                    <a:gd name="connsiteY52" fmla="*/ 1215732 h 1907277"/>
                    <a:gd name="connsiteX53" fmla="*/ 2603280 w 4559090"/>
                    <a:gd name="connsiteY53" fmla="*/ 1142817 h 1907277"/>
                    <a:gd name="connsiteX54" fmla="*/ 2719035 w 4559090"/>
                    <a:gd name="connsiteY54" fmla="*/ 1121274 h 1907277"/>
                    <a:gd name="connsiteX55" fmla="*/ 2796412 w 4559090"/>
                    <a:gd name="connsiteY55" fmla="*/ 1128124 h 1907277"/>
                    <a:gd name="connsiteX56" fmla="*/ 2857178 w 4559090"/>
                    <a:gd name="connsiteY56" fmla="*/ 1161579 h 1907277"/>
                    <a:gd name="connsiteX57" fmla="*/ 2810634 w 4559090"/>
                    <a:gd name="connsiteY57" fmla="*/ 1247215 h 1907277"/>
                    <a:gd name="connsiteX58" fmla="*/ 2790033 w 4559090"/>
                    <a:gd name="connsiteY58" fmla="*/ 1380333 h 1907277"/>
                    <a:gd name="connsiteX59" fmla="*/ 2749022 w 4559090"/>
                    <a:gd name="connsiteY59" fmla="*/ 1449449 h 1907277"/>
                    <a:gd name="connsiteX60" fmla="*/ 2768307 w 4559090"/>
                    <a:gd name="connsiteY60" fmla="*/ 1533996 h 1907277"/>
                    <a:gd name="connsiteX61" fmla="*/ 2786676 w 4559090"/>
                    <a:gd name="connsiteY61" fmla="*/ 1644606 h 1907277"/>
                    <a:gd name="connsiteX62" fmla="*/ 2843331 w 4559090"/>
                    <a:gd name="connsiteY62" fmla="*/ 1726379 h 1907277"/>
                    <a:gd name="connsiteX63" fmla="*/ 2922441 w 4559090"/>
                    <a:gd name="connsiteY63" fmla="*/ 1743225 h 1907277"/>
                    <a:gd name="connsiteX64" fmla="*/ 3008401 w 4559090"/>
                    <a:gd name="connsiteY64" fmla="*/ 1784236 h 1907277"/>
                    <a:gd name="connsiteX65" fmla="*/ 3035012 w 4559090"/>
                    <a:gd name="connsiteY65" fmla="*/ 1873947 h 1907277"/>
                    <a:gd name="connsiteX66" fmla="*/ 3177217 w 4559090"/>
                    <a:gd name="connsiteY66" fmla="*/ 1898585 h 1907277"/>
                    <a:gd name="connsiteX67" fmla="*/ 3207422 w 4559090"/>
                    <a:gd name="connsiteY67" fmla="*/ 1798682 h 1907277"/>
                    <a:gd name="connsiteX68" fmla="*/ 3261535 w 4559090"/>
                    <a:gd name="connsiteY68" fmla="*/ 1759322 h 1907277"/>
                    <a:gd name="connsiteX69" fmla="*/ 3294493 w 4559090"/>
                    <a:gd name="connsiteY69" fmla="*/ 1703639 h 1907277"/>
                    <a:gd name="connsiteX70" fmla="*/ 3404741 w 4559090"/>
                    <a:gd name="connsiteY70" fmla="*/ 1594775 h 1907277"/>
                    <a:gd name="connsiteX71" fmla="*/ 3456983 w 4559090"/>
                    <a:gd name="connsiteY71" fmla="*/ 1569596 h 1907277"/>
                    <a:gd name="connsiteX72" fmla="*/ 3576311 w 4559090"/>
                    <a:gd name="connsiteY72" fmla="*/ 1651855 h 1907277"/>
                    <a:gd name="connsiteX73" fmla="*/ 3642846 w 4559090"/>
                    <a:gd name="connsiteY73" fmla="*/ 1679266 h 1907277"/>
                    <a:gd name="connsiteX74" fmla="*/ 3724519 w 4559090"/>
                    <a:gd name="connsiteY74" fmla="*/ 1669035 h 1907277"/>
                    <a:gd name="connsiteX75" fmla="*/ 3853130 w 4559090"/>
                    <a:gd name="connsiteY75" fmla="*/ 1650972 h 1907277"/>
                    <a:gd name="connsiteX76" fmla="*/ 3906208 w 4559090"/>
                    <a:gd name="connsiteY76" fmla="*/ 1608138 h 1907277"/>
                    <a:gd name="connsiteX77" fmla="*/ 3982588 w 4559090"/>
                    <a:gd name="connsiteY77" fmla="*/ 1562818 h 1907277"/>
                    <a:gd name="connsiteX78" fmla="*/ 4072526 w 4559090"/>
                    <a:gd name="connsiteY78" fmla="*/ 1533996 h 1907277"/>
                    <a:gd name="connsiteX79" fmla="*/ 4105275 w 4559090"/>
                    <a:gd name="connsiteY79" fmla="*/ 1495425 h 1907277"/>
                    <a:gd name="connsiteX80" fmla="*/ 4146051 w 4559090"/>
                    <a:gd name="connsiteY80" fmla="*/ 1459059 h 1907277"/>
                    <a:gd name="connsiteX81" fmla="*/ 4200526 w 4559090"/>
                    <a:gd name="connsiteY81" fmla="*/ 1403642 h 1907277"/>
                    <a:gd name="connsiteX82" fmla="*/ 4282076 w 4559090"/>
                    <a:gd name="connsiteY82" fmla="*/ 1248417 h 1907277"/>
                    <a:gd name="connsiteX83" fmla="*/ 4402825 w 4559090"/>
                    <a:gd name="connsiteY83" fmla="*/ 1168104 h 1907277"/>
                    <a:gd name="connsiteX84" fmla="*/ 4448175 w 4559090"/>
                    <a:gd name="connsiteY84" fmla="*/ 1209675 h 1907277"/>
                    <a:gd name="connsiteX85" fmla="*/ 4476750 w 4559090"/>
                    <a:gd name="connsiteY85" fmla="*/ 1152525 h 1907277"/>
                    <a:gd name="connsiteX86" fmla="*/ 4556332 w 4559090"/>
                    <a:gd name="connsiteY86" fmla="*/ 1098757 h 1907277"/>
                    <a:gd name="connsiteX87" fmla="*/ 4524375 w 4559090"/>
                    <a:gd name="connsiteY87" fmla="*/ 1028700 h 1907277"/>
                    <a:gd name="connsiteX88" fmla="*/ 4514850 w 4559090"/>
                    <a:gd name="connsiteY88" fmla="*/ 866775 h 1907277"/>
                    <a:gd name="connsiteX89" fmla="*/ 4457700 w 4559090"/>
                    <a:gd name="connsiteY89" fmla="*/ 828675 h 1907277"/>
                    <a:gd name="connsiteX90" fmla="*/ 4429125 w 4559090"/>
                    <a:gd name="connsiteY90" fmla="*/ 809625 h 1907277"/>
                    <a:gd name="connsiteX91" fmla="*/ 4400550 w 4559090"/>
                    <a:gd name="connsiteY91" fmla="*/ 790575 h 1907277"/>
                    <a:gd name="connsiteX92" fmla="*/ 4381500 w 4559090"/>
                    <a:gd name="connsiteY92" fmla="*/ 762000 h 1907277"/>
                    <a:gd name="connsiteX93" fmla="*/ 4352925 w 4559090"/>
                    <a:gd name="connsiteY93" fmla="*/ 714375 h 1907277"/>
                    <a:gd name="connsiteX94" fmla="*/ 4324350 w 4559090"/>
                    <a:gd name="connsiteY94" fmla="*/ 685800 h 1907277"/>
                    <a:gd name="connsiteX95" fmla="*/ 4276725 w 4559090"/>
                    <a:gd name="connsiteY95" fmla="*/ 619125 h 1907277"/>
                    <a:gd name="connsiteX96" fmla="*/ 4229100 w 4559090"/>
                    <a:gd name="connsiteY96" fmla="*/ 552450 h 1907277"/>
                    <a:gd name="connsiteX97" fmla="*/ 4191000 w 4559090"/>
                    <a:gd name="connsiteY97" fmla="*/ 457200 h 1907277"/>
                    <a:gd name="connsiteX98" fmla="*/ 4171950 w 4559090"/>
                    <a:gd name="connsiteY98" fmla="*/ 428625 h 1907277"/>
                    <a:gd name="connsiteX99" fmla="*/ 4143375 w 4559090"/>
                    <a:gd name="connsiteY99" fmla="*/ 371475 h 1907277"/>
                    <a:gd name="connsiteX100" fmla="*/ 4133850 w 4559090"/>
                    <a:gd name="connsiteY100" fmla="*/ 333375 h 1907277"/>
                    <a:gd name="connsiteX101" fmla="*/ 4124325 w 4559090"/>
                    <a:gd name="connsiteY101" fmla="*/ 285750 h 1907277"/>
                    <a:gd name="connsiteX102" fmla="*/ 4105275 w 4559090"/>
                    <a:gd name="connsiteY102" fmla="*/ 257175 h 1907277"/>
                    <a:gd name="connsiteX103" fmla="*/ 4095750 w 4559090"/>
                    <a:gd name="connsiteY103" fmla="*/ 228600 h 1907277"/>
                    <a:gd name="connsiteX104" fmla="*/ 4086225 w 4559090"/>
                    <a:gd name="connsiteY104" fmla="*/ 180975 h 1907277"/>
                    <a:gd name="connsiteX105" fmla="*/ 4076700 w 4559090"/>
                    <a:gd name="connsiteY105" fmla="*/ 123825 h 1907277"/>
                    <a:gd name="connsiteX106" fmla="*/ 4057650 w 4559090"/>
                    <a:gd name="connsiteY106" fmla="*/ 0 h 1907277"/>
                    <a:gd name="connsiteX0" fmla="*/ 36336 w 4559090"/>
                    <a:gd name="connsiteY0" fmla="*/ 31696 h 1907277"/>
                    <a:gd name="connsiteX1" fmla="*/ 64983 w 4559090"/>
                    <a:gd name="connsiteY1" fmla="*/ 85404 h 1907277"/>
                    <a:gd name="connsiteX2" fmla="*/ 83921 w 4559090"/>
                    <a:gd name="connsiteY2" fmla="*/ 146203 h 1907277"/>
                    <a:gd name="connsiteX3" fmla="*/ 162587 w 4559090"/>
                    <a:gd name="connsiteY3" fmla="*/ 248892 h 1907277"/>
                    <a:gd name="connsiteX4" fmla="*/ 171920 w 4559090"/>
                    <a:gd name="connsiteY4" fmla="*/ 285515 h 1907277"/>
                    <a:gd name="connsiteX5" fmla="*/ 132408 w 4559090"/>
                    <a:gd name="connsiteY5" fmla="*/ 345810 h 1907277"/>
                    <a:gd name="connsiteX6" fmla="*/ 114300 w 4559090"/>
                    <a:gd name="connsiteY6" fmla="*/ 476250 h 1907277"/>
                    <a:gd name="connsiteX7" fmla="*/ 28575 w 4559090"/>
                    <a:gd name="connsiteY7" fmla="*/ 514350 h 1907277"/>
                    <a:gd name="connsiteX8" fmla="*/ 0 w 4559090"/>
                    <a:gd name="connsiteY8" fmla="*/ 552450 h 1907277"/>
                    <a:gd name="connsiteX9" fmla="*/ 19050 w 4559090"/>
                    <a:gd name="connsiteY9" fmla="*/ 685800 h 1907277"/>
                    <a:gd name="connsiteX10" fmla="*/ 45820 w 4559090"/>
                    <a:gd name="connsiteY10" fmla="*/ 732547 h 1907277"/>
                    <a:gd name="connsiteX11" fmla="*/ 129883 w 4559090"/>
                    <a:gd name="connsiteY11" fmla="*/ 766174 h 1907277"/>
                    <a:gd name="connsiteX12" fmla="*/ 203693 w 4559090"/>
                    <a:gd name="connsiteY12" fmla="*/ 816397 h 1907277"/>
                    <a:gd name="connsiteX13" fmla="*/ 284593 w 4559090"/>
                    <a:gd name="connsiteY13" fmla="*/ 829639 h 1907277"/>
                    <a:gd name="connsiteX14" fmla="*/ 382413 w 4559090"/>
                    <a:gd name="connsiteY14" fmla="*/ 827498 h 1907277"/>
                    <a:gd name="connsiteX15" fmla="*/ 423679 w 4559090"/>
                    <a:gd name="connsiteY15" fmla="*/ 885762 h 1907277"/>
                    <a:gd name="connsiteX16" fmla="*/ 474922 w 4559090"/>
                    <a:gd name="connsiteY16" fmla="*/ 949205 h 1907277"/>
                    <a:gd name="connsiteX17" fmla="*/ 585584 w 4559090"/>
                    <a:gd name="connsiteY17" fmla="*/ 1002565 h 1907277"/>
                    <a:gd name="connsiteX18" fmla="*/ 633210 w 4559090"/>
                    <a:gd name="connsiteY18" fmla="*/ 1084117 h 1907277"/>
                    <a:gd name="connsiteX19" fmla="*/ 654229 w 4559090"/>
                    <a:gd name="connsiteY19" fmla="*/ 1198417 h 1907277"/>
                    <a:gd name="connsiteX20" fmla="*/ 775528 w 4559090"/>
                    <a:gd name="connsiteY20" fmla="*/ 1240927 h 1907277"/>
                    <a:gd name="connsiteX21" fmla="*/ 789697 w 4559090"/>
                    <a:gd name="connsiteY21" fmla="*/ 1303023 h 1907277"/>
                    <a:gd name="connsiteX22" fmla="*/ 811659 w 4559090"/>
                    <a:gd name="connsiteY22" fmla="*/ 1345145 h 1907277"/>
                    <a:gd name="connsiteX23" fmla="*/ 835353 w 4559090"/>
                    <a:gd name="connsiteY23" fmla="*/ 1423785 h 1907277"/>
                    <a:gd name="connsiteX24" fmla="*/ 835118 w 4559090"/>
                    <a:gd name="connsiteY24" fmla="*/ 1503601 h 1907277"/>
                    <a:gd name="connsiteX25" fmla="*/ 857250 w 4559090"/>
                    <a:gd name="connsiteY25" fmla="*/ 1606259 h 1907277"/>
                    <a:gd name="connsiteX26" fmla="*/ 911960 w 4559090"/>
                    <a:gd name="connsiteY26" fmla="*/ 1686075 h 1907277"/>
                    <a:gd name="connsiteX27" fmla="*/ 991777 w 4559090"/>
                    <a:gd name="connsiteY27" fmla="*/ 1722912 h 1907277"/>
                    <a:gd name="connsiteX28" fmla="*/ 1074035 w 4559090"/>
                    <a:gd name="connsiteY28" fmla="*/ 1578155 h 1907277"/>
                    <a:gd name="connsiteX29" fmla="*/ 1131185 w 4559090"/>
                    <a:gd name="connsiteY29" fmla="*/ 1447800 h 1907277"/>
                    <a:gd name="connsiteX30" fmla="*/ 1169284 w 4559090"/>
                    <a:gd name="connsiteY30" fmla="*/ 1341848 h 1907277"/>
                    <a:gd name="connsiteX31" fmla="*/ 1255760 w 4559090"/>
                    <a:gd name="connsiteY31" fmla="*/ 1266420 h 1907277"/>
                    <a:gd name="connsiteX32" fmla="*/ 1338210 w 4559090"/>
                    <a:gd name="connsiteY32" fmla="*/ 1238485 h 1907277"/>
                    <a:gd name="connsiteX33" fmla="*/ 1350466 w 4559090"/>
                    <a:gd name="connsiteY33" fmla="*/ 1165409 h 1907277"/>
                    <a:gd name="connsiteX34" fmla="*/ 1333500 w 4559090"/>
                    <a:gd name="connsiteY34" fmla="*/ 1104900 h 1907277"/>
                    <a:gd name="connsiteX35" fmla="*/ 1328150 w 4559090"/>
                    <a:gd name="connsiteY35" fmla="*/ 1055070 h 1907277"/>
                    <a:gd name="connsiteX36" fmla="*/ 1371600 w 4559090"/>
                    <a:gd name="connsiteY36" fmla="*/ 1019175 h 1907277"/>
                    <a:gd name="connsiteX37" fmla="*/ 1409700 w 4559090"/>
                    <a:gd name="connsiteY37" fmla="*/ 962025 h 1907277"/>
                    <a:gd name="connsiteX38" fmla="*/ 1438276 w 4559090"/>
                    <a:gd name="connsiteY38" fmla="*/ 928099 h 1907277"/>
                    <a:gd name="connsiteX39" fmla="*/ 1501012 w 4559090"/>
                    <a:gd name="connsiteY39" fmla="*/ 894643 h 1907277"/>
                    <a:gd name="connsiteX40" fmla="*/ 1563214 w 4559090"/>
                    <a:gd name="connsiteY40" fmla="*/ 866241 h 1907277"/>
                    <a:gd name="connsiteX41" fmla="*/ 1653498 w 4559090"/>
                    <a:gd name="connsiteY41" fmla="*/ 883322 h 1907277"/>
                    <a:gd name="connsiteX42" fmla="*/ 1827067 w 4559090"/>
                    <a:gd name="connsiteY42" fmla="*/ 858749 h 1907277"/>
                    <a:gd name="connsiteX43" fmla="*/ 1946954 w 4559090"/>
                    <a:gd name="connsiteY43" fmla="*/ 904640 h 1907277"/>
                    <a:gd name="connsiteX44" fmla="*/ 2007250 w 4559090"/>
                    <a:gd name="connsiteY44" fmla="*/ 979813 h 1907277"/>
                    <a:gd name="connsiteX45" fmla="*/ 2021183 w 4559090"/>
                    <a:gd name="connsiteY45" fmla="*/ 1093727 h 1907277"/>
                    <a:gd name="connsiteX46" fmla="*/ 1994107 w 4559090"/>
                    <a:gd name="connsiteY46" fmla="*/ 1234546 h 1907277"/>
                    <a:gd name="connsiteX47" fmla="*/ 2074246 w 4559090"/>
                    <a:gd name="connsiteY47" fmla="*/ 1280204 h 1907277"/>
                    <a:gd name="connsiteX48" fmla="*/ 2180433 w 4559090"/>
                    <a:gd name="connsiteY48" fmla="*/ 1284613 h 1907277"/>
                    <a:gd name="connsiteX49" fmla="*/ 2305009 w 4559090"/>
                    <a:gd name="connsiteY49" fmla="*/ 1276181 h 1907277"/>
                    <a:gd name="connsiteX50" fmla="*/ 2370893 w 4559090"/>
                    <a:gd name="connsiteY50" fmla="*/ 1312783 h 1907277"/>
                    <a:gd name="connsiteX51" fmla="*/ 2468425 w 4559090"/>
                    <a:gd name="connsiteY51" fmla="*/ 1290930 h 1907277"/>
                    <a:gd name="connsiteX52" fmla="*/ 2536796 w 4559090"/>
                    <a:gd name="connsiteY52" fmla="*/ 1215732 h 1907277"/>
                    <a:gd name="connsiteX53" fmla="*/ 2603280 w 4559090"/>
                    <a:gd name="connsiteY53" fmla="*/ 1142817 h 1907277"/>
                    <a:gd name="connsiteX54" fmla="*/ 2719035 w 4559090"/>
                    <a:gd name="connsiteY54" fmla="*/ 1121274 h 1907277"/>
                    <a:gd name="connsiteX55" fmla="*/ 2796412 w 4559090"/>
                    <a:gd name="connsiteY55" fmla="*/ 1128124 h 1907277"/>
                    <a:gd name="connsiteX56" fmla="*/ 2857178 w 4559090"/>
                    <a:gd name="connsiteY56" fmla="*/ 1161579 h 1907277"/>
                    <a:gd name="connsiteX57" fmla="*/ 2810634 w 4559090"/>
                    <a:gd name="connsiteY57" fmla="*/ 1247215 h 1907277"/>
                    <a:gd name="connsiteX58" fmla="*/ 2790033 w 4559090"/>
                    <a:gd name="connsiteY58" fmla="*/ 1380333 h 1907277"/>
                    <a:gd name="connsiteX59" fmla="*/ 2749022 w 4559090"/>
                    <a:gd name="connsiteY59" fmla="*/ 1449449 h 1907277"/>
                    <a:gd name="connsiteX60" fmla="*/ 2768307 w 4559090"/>
                    <a:gd name="connsiteY60" fmla="*/ 1533996 h 1907277"/>
                    <a:gd name="connsiteX61" fmla="*/ 2786676 w 4559090"/>
                    <a:gd name="connsiteY61" fmla="*/ 1644606 h 1907277"/>
                    <a:gd name="connsiteX62" fmla="*/ 2843331 w 4559090"/>
                    <a:gd name="connsiteY62" fmla="*/ 1726379 h 1907277"/>
                    <a:gd name="connsiteX63" fmla="*/ 2922441 w 4559090"/>
                    <a:gd name="connsiteY63" fmla="*/ 1743225 h 1907277"/>
                    <a:gd name="connsiteX64" fmla="*/ 3008401 w 4559090"/>
                    <a:gd name="connsiteY64" fmla="*/ 1784236 h 1907277"/>
                    <a:gd name="connsiteX65" fmla="*/ 3035012 w 4559090"/>
                    <a:gd name="connsiteY65" fmla="*/ 1873947 h 1907277"/>
                    <a:gd name="connsiteX66" fmla="*/ 3177217 w 4559090"/>
                    <a:gd name="connsiteY66" fmla="*/ 1898585 h 1907277"/>
                    <a:gd name="connsiteX67" fmla="*/ 3207422 w 4559090"/>
                    <a:gd name="connsiteY67" fmla="*/ 1798682 h 1907277"/>
                    <a:gd name="connsiteX68" fmla="*/ 3261535 w 4559090"/>
                    <a:gd name="connsiteY68" fmla="*/ 1759322 h 1907277"/>
                    <a:gd name="connsiteX69" fmla="*/ 3294493 w 4559090"/>
                    <a:gd name="connsiteY69" fmla="*/ 1703639 h 1907277"/>
                    <a:gd name="connsiteX70" fmla="*/ 3404741 w 4559090"/>
                    <a:gd name="connsiteY70" fmla="*/ 1594775 h 1907277"/>
                    <a:gd name="connsiteX71" fmla="*/ 3456983 w 4559090"/>
                    <a:gd name="connsiteY71" fmla="*/ 1569596 h 1907277"/>
                    <a:gd name="connsiteX72" fmla="*/ 3576311 w 4559090"/>
                    <a:gd name="connsiteY72" fmla="*/ 1651855 h 1907277"/>
                    <a:gd name="connsiteX73" fmla="*/ 3642846 w 4559090"/>
                    <a:gd name="connsiteY73" fmla="*/ 1679266 h 1907277"/>
                    <a:gd name="connsiteX74" fmla="*/ 3724519 w 4559090"/>
                    <a:gd name="connsiteY74" fmla="*/ 1669035 h 1907277"/>
                    <a:gd name="connsiteX75" fmla="*/ 3853130 w 4559090"/>
                    <a:gd name="connsiteY75" fmla="*/ 1650972 h 1907277"/>
                    <a:gd name="connsiteX76" fmla="*/ 3906208 w 4559090"/>
                    <a:gd name="connsiteY76" fmla="*/ 1608138 h 1907277"/>
                    <a:gd name="connsiteX77" fmla="*/ 3982588 w 4559090"/>
                    <a:gd name="connsiteY77" fmla="*/ 1562818 h 1907277"/>
                    <a:gd name="connsiteX78" fmla="*/ 4072526 w 4559090"/>
                    <a:gd name="connsiteY78" fmla="*/ 1533996 h 1907277"/>
                    <a:gd name="connsiteX79" fmla="*/ 4105275 w 4559090"/>
                    <a:gd name="connsiteY79" fmla="*/ 1495425 h 1907277"/>
                    <a:gd name="connsiteX80" fmla="*/ 4146051 w 4559090"/>
                    <a:gd name="connsiteY80" fmla="*/ 1459059 h 1907277"/>
                    <a:gd name="connsiteX81" fmla="*/ 4200526 w 4559090"/>
                    <a:gd name="connsiteY81" fmla="*/ 1403642 h 1907277"/>
                    <a:gd name="connsiteX82" fmla="*/ 4282076 w 4559090"/>
                    <a:gd name="connsiteY82" fmla="*/ 1248417 h 1907277"/>
                    <a:gd name="connsiteX83" fmla="*/ 4402825 w 4559090"/>
                    <a:gd name="connsiteY83" fmla="*/ 1168104 h 1907277"/>
                    <a:gd name="connsiteX84" fmla="*/ 4448175 w 4559090"/>
                    <a:gd name="connsiteY84" fmla="*/ 1209675 h 1907277"/>
                    <a:gd name="connsiteX85" fmla="*/ 4513658 w 4559090"/>
                    <a:gd name="connsiteY85" fmla="*/ 1134555 h 1907277"/>
                    <a:gd name="connsiteX86" fmla="*/ 4556332 w 4559090"/>
                    <a:gd name="connsiteY86" fmla="*/ 1098757 h 1907277"/>
                    <a:gd name="connsiteX87" fmla="*/ 4524375 w 4559090"/>
                    <a:gd name="connsiteY87" fmla="*/ 1028700 h 1907277"/>
                    <a:gd name="connsiteX88" fmla="*/ 4514850 w 4559090"/>
                    <a:gd name="connsiteY88" fmla="*/ 866775 h 1907277"/>
                    <a:gd name="connsiteX89" fmla="*/ 4457700 w 4559090"/>
                    <a:gd name="connsiteY89" fmla="*/ 828675 h 1907277"/>
                    <a:gd name="connsiteX90" fmla="*/ 4429125 w 4559090"/>
                    <a:gd name="connsiteY90" fmla="*/ 809625 h 1907277"/>
                    <a:gd name="connsiteX91" fmla="*/ 4400550 w 4559090"/>
                    <a:gd name="connsiteY91" fmla="*/ 790575 h 1907277"/>
                    <a:gd name="connsiteX92" fmla="*/ 4381500 w 4559090"/>
                    <a:gd name="connsiteY92" fmla="*/ 762000 h 1907277"/>
                    <a:gd name="connsiteX93" fmla="*/ 4352925 w 4559090"/>
                    <a:gd name="connsiteY93" fmla="*/ 714375 h 1907277"/>
                    <a:gd name="connsiteX94" fmla="*/ 4324350 w 4559090"/>
                    <a:gd name="connsiteY94" fmla="*/ 685800 h 1907277"/>
                    <a:gd name="connsiteX95" fmla="*/ 4276725 w 4559090"/>
                    <a:gd name="connsiteY95" fmla="*/ 619125 h 1907277"/>
                    <a:gd name="connsiteX96" fmla="*/ 4229100 w 4559090"/>
                    <a:gd name="connsiteY96" fmla="*/ 552450 h 1907277"/>
                    <a:gd name="connsiteX97" fmla="*/ 4191000 w 4559090"/>
                    <a:gd name="connsiteY97" fmla="*/ 457200 h 1907277"/>
                    <a:gd name="connsiteX98" fmla="*/ 4171950 w 4559090"/>
                    <a:gd name="connsiteY98" fmla="*/ 428625 h 1907277"/>
                    <a:gd name="connsiteX99" fmla="*/ 4143375 w 4559090"/>
                    <a:gd name="connsiteY99" fmla="*/ 371475 h 1907277"/>
                    <a:gd name="connsiteX100" fmla="*/ 4133850 w 4559090"/>
                    <a:gd name="connsiteY100" fmla="*/ 333375 h 1907277"/>
                    <a:gd name="connsiteX101" fmla="*/ 4124325 w 4559090"/>
                    <a:gd name="connsiteY101" fmla="*/ 285750 h 1907277"/>
                    <a:gd name="connsiteX102" fmla="*/ 4105275 w 4559090"/>
                    <a:gd name="connsiteY102" fmla="*/ 257175 h 1907277"/>
                    <a:gd name="connsiteX103" fmla="*/ 4095750 w 4559090"/>
                    <a:gd name="connsiteY103" fmla="*/ 228600 h 1907277"/>
                    <a:gd name="connsiteX104" fmla="*/ 4086225 w 4559090"/>
                    <a:gd name="connsiteY104" fmla="*/ 180975 h 1907277"/>
                    <a:gd name="connsiteX105" fmla="*/ 4076700 w 4559090"/>
                    <a:gd name="connsiteY105" fmla="*/ 123825 h 1907277"/>
                    <a:gd name="connsiteX106" fmla="*/ 4057650 w 4559090"/>
                    <a:gd name="connsiteY106" fmla="*/ 0 h 1907277"/>
                    <a:gd name="connsiteX0" fmla="*/ 36336 w 4559090"/>
                    <a:gd name="connsiteY0" fmla="*/ 31696 h 1907277"/>
                    <a:gd name="connsiteX1" fmla="*/ 64983 w 4559090"/>
                    <a:gd name="connsiteY1" fmla="*/ 85404 h 1907277"/>
                    <a:gd name="connsiteX2" fmla="*/ 83921 w 4559090"/>
                    <a:gd name="connsiteY2" fmla="*/ 146203 h 1907277"/>
                    <a:gd name="connsiteX3" fmla="*/ 162587 w 4559090"/>
                    <a:gd name="connsiteY3" fmla="*/ 248892 h 1907277"/>
                    <a:gd name="connsiteX4" fmla="*/ 171920 w 4559090"/>
                    <a:gd name="connsiteY4" fmla="*/ 285515 h 1907277"/>
                    <a:gd name="connsiteX5" fmla="*/ 132408 w 4559090"/>
                    <a:gd name="connsiteY5" fmla="*/ 345810 h 1907277"/>
                    <a:gd name="connsiteX6" fmla="*/ 114300 w 4559090"/>
                    <a:gd name="connsiteY6" fmla="*/ 476250 h 1907277"/>
                    <a:gd name="connsiteX7" fmla="*/ 28575 w 4559090"/>
                    <a:gd name="connsiteY7" fmla="*/ 514350 h 1907277"/>
                    <a:gd name="connsiteX8" fmla="*/ 0 w 4559090"/>
                    <a:gd name="connsiteY8" fmla="*/ 552450 h 1907277"/>
                    <a:gd name="connsiteX9" fmla="*/ 19050 w 4559090"/>
                    <a:gd name="connsiteY9" fmla="*/ 685800 h 1907277"/>
                    <a:gd name="connsiteX10" fmla="*/ 45820 w 4559090"/>
                    <a:gd name="connsiteY10" fmla="*/ 732547 h 1907277"/>
                    <a:gd name="connsiteX11" fmla="*/ 129883 w 4559090"/>
                    <a:gd name="connsiteY11" fmla="*/ 766174 h 1907277"/>
                    <a:gd name="connsiteX12" fmla="*/ 203693 w 4559090"/>
                    <a:gd name="connsiteY12" fmla="*/ 816397 h 1907277"/>
                    <a:gd name="connsiteX13" fmla="*/ 284593 w 4559090"/>
                    <a:gd name="connsiteY13" fmla="*/ 829639 h 1907277"/>
                    <a:gd name="connsiteX14" fmla="*/ 382413 w 4559090"/>
                    <a:gd name="connsiteY14" fmla="*/ 827498 h 1907277"/>
                    <a:gd name="connsiteX15" fmla="*/ 423679 w 4559090"/>
                    <a:gd name="connsiteY15" fmla="*/ 885762 h 1907277"/>
                    <a:gd name="connsiteX16" fmla="*/ 474922 w 4559090"/>
                    <a:gd name="connsiteY16" fmla="*/ 949205 h 1907277"/>
                    <a:gd name="connsiteX17" fmla="*/ 585584 w 4559090"/>
                    <a:gd name="connsiteY17" fmla="*/ 1002565 h 1907277"/>
                    <a:gd name="connsiteX18" fmla="*/ 633210 w 4559090"/>
                    <a:gd name="connsiteY18" fmla="*/ 1084117 h 1907277"/>
                    <a:gd name="connsiteX19" fmla="*/ 654229 w 4559090"/>
                    <a:gd name="connsiteY19" fmla="*/ 1198417 h 1907277"/>
                    <a:gd name="connsiteX20" fmla="*/ 775528 w 4559090"/>
                    <a:gd name="connsiteY20" fmla="*/ 1240927 h 1907277"/>
                    <a:gd name="connsiteX21" fmla="*/ 789697 w 4559090"/>
                    <a:gd name="connsiteY21" fmla="*/ 1303023 h 1907277"/>
                    <a:gd name="connsiteX22" fmla="*/ 811659 w 4559090"/>
                    <a:gd name="connsiteY22" fmla="*/ 1345145 h 1907277"/>
                    <a:gd name="connsiteX23" fmla="*/ 835353 w 4559090"/>
                    <a:gd name="connsiteY23" fmla="*/ 1423785 h 1907277"/>
                    <a:gd name="connsiteX24" fmla="*/ 835118 w 4559090"/>
                    <a:gd name="connsiteY24" fmla="*/ 1503601 h 1907277"/>
                    <a:gd name="connsiteX25" fmla="*/ 857250 w 4559090"/>
                    <a:gd name="connsiteY25" fmla="*/ 1606259 h 1907277"/>
                    <a:gd name="connsiteX26" fmla="*/ 911960 w 4559090"/>
                    <a:gd name="connsiteY26" fmla="*/ 1686075 h 1907277"/>
                    <a:gd name="connsiteX27" fmla="*/ 991777 w 4559090"/>
                    <a:gd name="connsiteY27" fmla="*/ 1722912 h 1907277"/>
                    <a:gd name="connsiteX28" fmla="*/ 1074035 w 4559090"/>
                    <a:gd name="connsiteY28" fmla="*/ 1578155 h 1907277"/>
                    <a:gd name="connsiteX29" fmla="*/ 1131185 w 4559090"/>
                    <a:gd name="connsiteY29" fmla="*/ 1447800 h 1907277"/>
                    <a:gd name="connsiteX30" fmla="*/ 1169284 w 4559090"/>
                    <a:gd name="connsiteY30" fmla="*/ 1341848 h 1907277"/>
                    <a:gd name="connsiteX31" fmla="*/ 1255760 w 4559090"/>
                    <a:gd name="connsiteY31" fmla="*/ 1266420 h 1907277"/>
                    <a:gd name="connsiteX32" fmla="*/ 1338210 w 4559090"/>
                    <a:gd name="connsiteY32" fmla="*/ 1238485 h 1907277"/>
                    <a:gd name="connsiteX33" fmla="*/ 1350466 w 4559090"/>
                    <a:gd name="connsiteY33" fmla="*/ 1165409 h 1907277"/>
                    <a:gd name="connsiteX34" fmla="*/ 1333500 w 4559090"/>
                    <a:gd name="connsiteY34" fmla="*/ 1104900 h 1907277"/>
                    <a:gd name="connsiteX35" fmla="*/ 1328150 w 4559090"/>
                    <a:gd name="connsiteY35" fmla="*/ 1055070 h 1907277"/>
                    <a:gd name="connsiteX36" fmla="*/ 1371600 w 4559090"/>
                    <a:gd name="connsiteY36" fmla="*/ 1019175 h 1907277"/>
                    <a:gd name="connsiteX37" fmla="*/ 1409700 w 4559090"/>
                    <a:gd name="connsiteY37" fmla="*/ 962025 h 1907277"/>
                    <a:gd name="connsiteX38" fmla="*/ 1438276 w 4559090"/>
                    <a:gd name="connsiteY38" fmla="*/ 928099 h 1907277"/>
                    <a:gd name="connsiteX39" fmla="*/ 1501012 w 4559090"/>
                    <a:gd name="connsiteY39" fmla="*/ 894643 h 1907277"/>
                    <a:gd name="connsiteX40" fmla="*/ 1563214 w 4559090"/>
                    <a:gd name="connsiteY40" fmla="*/ 866241 h 1907277"/>
                    <a:gd name="connsiteX41" fmla="*/ 1653498 w 4559090"/>
                    <a:gd name="connsiteY41" fmla="*/ 883322 h 1907277"/>
                    <a:gd name="connsiteX42" fmla="*/ 1827067 w 4559090"/>
                    <a:gd name="connsiteY42" fmla="*/ 858749 h 1907277"/>
                    <a:gd name="connsiteX43" fmla="*/ 1946954 w 4559090"/>
                    <a:gd name="connsiteY43" fmla="*/ 904640 h 1907277"/>
                    <a:gd name="connsiteX44" fmla="*/ 2007250 w 4559090"/>
                    <a:gd name="connsiteY44" fmla="*/ 979813 h 1907277"/>
                    <a:gd name="connsiteX45" fmla="*/ 2021183 w 4559090"/>
                    <a:gd name="connsiteY45" fmla="*/ 1093727 h 1907277"/>
                    <a:gd name="connsiteX46" fmla="*/ 1994107 w 4559090"/>
                    <a:gd name="connsiteY46" fmla="*/ 1234546 h 1907277"/>
                    <a:gd name="connsiteX47" fmla="*/ 2074246 w 4559090"/>
                    <a:gd name="connsiteY47" fmla="*/ 1280204 h 1907277"/>
                    <a:gd name="connsiteX48" fmla="*/ 2180433 w 4559090"/>
                    <a:gd name="connsiteY48" fmla="*/ 1284613 h 1907277"/>
                    <a:gd name="connsiteX49" fmla="*/ 2305009 w 4559090"/>
                    <a:gd name="connsiteY49" fmla="*/ 1276181 h 1907277"/>
                    <a:gd name="connsiteX50" fmla="*/ 2370893 w 4559090"/>
                    <a:gd name="connsiteY50" fmla="*/ 1312783 h 1907277"/>
                    <a:gd name="connsiteX51" fmla="*/ 2468425 w 4559090"/>
                    <a:gd name="connsiteY51" fmla="*/ 1290930 h 1907277"/>
                    <a:gd name="connsiteX52" fmla="*/ 2536796 w 4559090"/>
                    <a:gd name="connsiteY52" fmla="*/ 1215732 h 1907277"/>
                    <a:gd name="connsiteX53" fmla="*/ 2603280 w 4559090"/>
                    <a:gd name="connsiteY53" fmla="*/ 1142817 h 1907277"/>
                    <a:gd name="connsiteX54" fmla="*/ 2719035 w 4559090"/>
                    <a:gd name="connsiteY54" fmla="*/ 1121274 h 1907277"/>
                    <a:gd name="connsiteX55" fmla="*/ 2796412 w 4559090"/>
                    <a:gd name="connsiteY55" fmla="*/ 1128124 h 1907277"/>
                    <a:gd name="connsiteX56" fmla="*/ 2857178 w 4559090"/>
                    <a:gd name="connsiteY56" fmla="*/ 1161579 h 1907277"/>
                    <a:gd name="connsiteX57" fmla="*/ 2810634 w 4559090"/>
                    <a:gd name="connsiteY57" fmla="*/ 1247215 h 1907277"/>
                    <a:gd name="connsiteX58" fmla="*/ 2790033 w 4559090"/>
                    <a:gd name="connsiteY58" fmla="*/ 1380333 h 1907277"/>
                    <a:gd name="connsiteX59" fmla="*/ 2749022 w 4559090"/>
                    <a:gd name="connsiteY59" fmla="*/ 1449449 h 1907277"/>
                    <a:gd name="connsiteX60" fmla="*/ 2768307 w 4559090"/>
                    <a:gd name="connsiteY60" fmla="*/ 1533996 h 1907277"/>
                    <a:gd name="connsiteX61" fmla="*/ 2786676 w 4559090"/>
                    <a:gd name="connsiteY61" fmla="*/ 1644606 h 1907277"/>
                    <a:gd name="connsiteX62" fmla="*/ 2843331 w 4559090"/>
                    <a:gd name="connsiteY62" fmla="*/ 1726379 h 1907277"/>
                    <a:gd name="connsiteX63" fmla="*/ 2922441 w 4559090"/>
                    <a:gd name="connsiteY63" fmla="*/ 1743225 h 1907277"/>
                    <a:gd name="connsiteX64" fmla="*/ 3008401 w 4559090"/>
                    <a:gd name="connsiteY64" fmla="*/ 1784236 h 1907277"/>
                    <a:gd name="connsiteX65" fmla="*/ 3035012 w 4559090"/>
                    <a:gd name="connsiteY65" fmla="*/ 1873947 h 1907277"/>
                    <a:gd name="connsiteX66" fmla="*/ 3177217 w 4559090"/>
                    <a:gd name="connsiteY66" fmla="*/ 1898585 h 1907277"/>
                    <a:gd name="connsiteX67" fmla="*/ 3207422 w 4559090"/>
                    <a:gd name="connsiteY67" fmla="*/ 1798682 h 1907277"/>
                    <a:gd name="connsiteX68" fmla="*/ 3261535 w 4559090"/>
                    <a:gd name="connsiteY68" fmla="*/ 1759322 h 1907277"/>
                    <a:gd name="connsiteX69" fmla="*/ 3294493 w 4559090"/>
                    <a:gd name="connsiteY69" fmla="*/ 1703639 h 1907277"/>
                    <a:gd name="connsiteX70" fmla="*/ 3404741 w 4559090"/>
                    <a:gd name="connsiteY70" fmla="*/ 1594775 h 1907277"/>
                    <a:gd name="connsiteX71" fmla="*/ 3456983 w 4559090"/>
                    <a:gd name="connsiteY71" fmla="*/ 1569596 h 1907277"/>
                    <a:gd name="connsiteX72" fmla="*/ 3576311 w 4559090"/>
                    <a:gd name="connsiteY72" fmla="*/ 1651855 h 1907277"/>
                    <a:gd name="connsiteX73" fmla="*/ 3642846 w 4559090"/>
                    <a:gd name="connsiteY73" fmla="*/ 1679266 h 1907277"/>
                    <a:gd name="connsiteX74" fmla="*/ 3724519 w 4559090"/>
                    <a:gd name="connsiteY74" fmla="*/ 1669035 h 1907277"/>
                    <a:gd name="connsiteX75" fmla="*/ 3853130 w 4559090"/>
                    <a:gd name="connsiteY75" fmla="*/ 1650972 h 1907277"/>
                    <a:gd name="connsiteX76" fmla="*/ 3906208 w 4559090"/>
                    <a:gd name="connsiteY76" fmla="*/ 1608138 h 1907277"/>
                    <a:gd name="connsiteX77" fmla="*/ 3982588 w 4559090"/>
                    <a:gd name="connsiteY77" fmla="*/ 1562818 h 1907277"/>
                    <a:gd name="connsiteX78" fmla="*/ 4072526 w 4559090"/>
                    <a:gd name="connsiteY78" fmla="*/ 1533996 h 1907277"/>
                    <a:gd name="connsiteX79" fmla="*/ 4105275 w 4559090"/>
                    <a:gd name="connsiteY79" fmla="*/ 1495425 h 1907277"/>
                    <a:gd name="connsiteX80" fmla="*/ 4146051 w 4559090"/>
                    <a:gd name="connsiteY80" fmla="*/ 1459059 h 1907277"/>
                    <a:gd name="connsiteX81" fmla="*/ 4200526 w 4559090"/>
                    <a:gd name="connsiteY81" fmla="*/ 1403642 h 1907277"/>
                    <a:gd name="connsiteX82" fmla="*/ 4282076 w 4559090"/>
                    <a:gd name="connsiteY82" fmla="*/ 1248417 h 1907277"/>
                    <a:gd name="connsiteX83" fmla="*/ 4402825 w 4559090"/>
                    <a:gd name="connsiteY83" fmla="*/ 1168104 h 1907277"/>
                    <a:gd name="connsiteX84" fmla="*/ 4448175 w 4559090"/>
                    <a:gd name="connsiteY84" fmla="*/ 1209675 h 1907277"/>
                    <a:gd name="connsiteX85" fmla="*/ 4513658 w 4559090"/>
                    <a:gd name="connsiteY85" fmla="*/ 1134555 h 1907277"/>
                    <a:gd name="connsiteX86" fmla="*/ 4556332 w 4559090"/>
                    <a:gd name="connsiteY86" fmla="*/ 1098757 h 1907277"/>
                    <a:gd name="connsiteX87" fmla="*/ 4524375 w 4559090"/>
                    <a:gd name="connsiteY87" fmla="*/ 1028700 h 1907277"/>
                    <a:gd name="connsiteX88" fmla="*/ 4514850 w 4559090"/>
                    <a:gd name="connsiteY88" fmla="*/ 866775 h 1907277"/>
                    <a:gd name="connsiteX89" fmla="*/ 4457700 w 4559090"/>
                    <a:gd name="connsiteY89" fmla="*/ 828675 h 1907277"/>
                    <a:gd name="connsiteX90" fmla="*/ 4429125 w 4559090"/>
                    <a:gd name="connsiteY90" fmla="*/ 809625 h 1907277"/>
                    <a:gd name="connsiteX91" fmla="*/ 4400550 w 4559090"/>
                    <a:gd name="connsiteY91" fmla="*/ 790575 h 1907277"/>
                    <a:gd name="connsiteX92" fmla="*/ 4381500 w 4559090"/>
                    <a:gd name="connsiteY92" fmla="*/ 762000 h 1907277"/>
                    <a:gd name="connsiteX93" fmla="*/ 4352925 w 4559090"/>
                    <a:gd name="connsiteY93" fmla="*/ 714375 h 1907277"/>
                    <a:gd name="connsiteX94" fmla="*/ 4324350 w 4559090"/>
                    <a:gd name="connsiteY94" fmla="*/ 685800 h 1907277"/>
                    <a:gd name="connsiteX95" fmla="*/ 4276725 w 4559090"/>
                    <a:gd name="connsiteY95" fmla="*/ 619125 h 1907277"/>
                    <a:gd name="connsiteX96" fmla="*/ 4229100 w 4559090"/>
                    <a:gd name="connsiteY96" fmla="*/ 552450 h 1907277"/>
                    <a:gd name="connsiteX97" fmla="*/ 4191000 w 4559090"/>
                    <a:gd name="connsiteY97" fmla="*/ 457200 h 1907277"/>
                    <a:gd name="connsiteX98" fmla="*/ 4171950 w 4559090"/>
                    <a:gd name="connsiteY98" fmla="*/ 428625 h 1907277"/>
                    <a:gd name="connsiteX99" fmla="*/ 4143375 w 4559090"/>
                    <a:gd name="connsiteY99" fmla="*/ 371475 h 1907277"/>
                    <a:gd name="connsiteX100" fmla="*/ 4133850 w 4559090"/>
                    <a:gd name="connsiteY100" fmla="*/ 333375 h 1907277"/>
                    <a:gd name="connsiteX101" fmla="*/ 4124325 w 4559090"/>
                    <a:gd name="connsiteY101" fmla="*/ 285750 h 1907277"/>
                    <a:gd name="connsiteX102" fmla="*/ 4105275 w 4559090"/>
                    <a:gd name="connsiteY102" fmla="*/ 257175 h 1907277"/>
                    <a:gd name="connsiteX103" fmla="*/ 4095750 w 4559090"/>
                    <a:gd name="connsiteY103" fmla="*/ 228600 h 1907277"/>
                    <a:gd name="connsiteX104" fmla="*/ 4086225 w 4559090"/>
                    <a:gd name="connsiteY104" fmla="*/ 180975 h 1907277"/>
                    <a:gd name="connsiteX105" fmla="*/ 4076700 w 4559090"/>
                    <a:gd name="connsiteY105" fmla="*/ 123825 h 1907277"/>
                    <a:gd name="connsiteX106" fmla="*/ 4057650 w 4559090"/>
                    <a:gd name="connsiteY106" fmla="*/ 0 h 1907277"/>
                    <a:gd name="connsiteX0" fmla="*/ 36336 w 4559090"/>
                    <a:gd name="connsiteY0" fmla="*/ 31696 h 1907277"/>
                    <a:gd name="connsiteX1" fmla="*/ 64983 w 4559090"/>
                    <a:gd name="connsiteY1" fmla="*/ 85404 h 1907277"/>
                    <a:gd name="connsiteX2" fmla="*/ 83921 w 4559090"/>
                    <a:gd name="connsiteY2" fmla="*/ 146203 h 1907277"/>
                    <a:gd name="connsiteX3" fmla="*/ 162587 w 4559090"/>
                    <a:gd name="connsiteY3" fmla="*/ 248892 h 1907277"/>
                    <a:gd name="connsiteX4" fmla="*/ 171920 w 4559090"/>
                    <a:gd name="connsiteY4" fmla="*/ 285515 h 1907277"/>
                    <a:gd name="connsiteX5" fmla="*/ 132408 w 4559090"/>
                    <a:gd name="connsiteY5" fmla="*/ 345810 h 1907277"/>
                    <a:gd name="connsiteX6" fmla="*/ 114300 w 4559090"/>
                    <a:gd name="connsiteY6" fmla="*/ 476250 h 1907277"/>
                    <a:gd name="connsiteX7" fmla="*/ 28575 w 4559090"/>
                    <a:gd name="connsiteY7" fmla="*/ 514350 h 1907277"/>
                    <a:gd name="connsiteX8" fmla="*/ 0 w 4559090"/>
                    <a:gd name="connsiteY8" fmla="*/ 552450 h 1907277"/>
                    <a:gd name="connsiteX9" fmla="*/ 19050 w 4559090"/>
                    <a:gd name="connsiteY9" fmla="*/ 685800 h 1907277"/>
                    <a:gd name="connsiteX10" fmla="*/ 45820 w 4559090"/>
                    <a:gd name="connsiteY10" fmla="*/ 732547 h 1907277"/>
                    <a:gd name="connsiteX11" fmla="*/ 129883 w 4559090"/>
                    <a:gd name="connsiteY11" fmla="*/ 766174 h 1907277"/>
                    <a:gd name="connsiteX12" fmla="*/ 203693 w 4559090"/>
                    <a:gd name="connsiteY12" fmla="*/ 816397 h 1907277"/>
                    <a:gd name="connsiteX13" fmla="*/ 284593 w 4559090"/>
                    <a:gd name="connsiteY13" fmla="*/ 829639 h 1907277"/>
                    <a:gd name="connsiteX14" fmla="*/ 382413 w 4559090"/>
                    <a:gd name="connsiteY14" fmla="*/ 827498 h 1907277"/>
                    <a:gd name="connsiteX15" fmla="*/ 423679 w 4559090"/>
                    <a:gd name="connsiteY15" fmla="*/ 885762 h 1907277"/>
                    <a:gd name="connsiteX16" fmla="*/ 474922 w 4559090"/>
                    <a:gd name="connsiteY16" fmla="*/ 949205 h 1907277"/>
                    <a:gd name="connsiteX17" fmla="*/ 585584 w 4559090"/>
                    <a:gd name="connsiteY17" fmla="*/ 1002565 h 1907277"/>
                    <a:gd name="connsiteX18" fmla="*/ 633210 w 4559090"/>
                    <a:gd name="connsiteY18" fmla="*/ 1084117 h 1907277"/>
                    <a:gd name="connsiteX19" fmla="*/ 654229 w 4559090"/>
                    <a:gd name="connsiteY19" fmla="*/ 1198417 h 1907277"/>
                    <a:gd name="connsiteX20" fmla="*/ 775528 w 4559090"/>
                    <a:gd name="connsiteY20" fmla="*/ 1240927 h 1907277"/>
                    <a:gd name="connsiteX21" fmla="*/ 789697 w 4559090"/>
                    <a:gd name="connsiteY21" fmla="*/ 1303023 h 1907277"/>
                    <a:gd name="connsiteX22" fmla="*/ 811659 w 4559090"/>
                    <a:gd name="connsiteY22" fmla="*/ 1345145 h 1907277"/>
                    <a:gd name="connsiteX23" fmla="*/ 835353 w 4559090"/>
                    <a:gd name="connsiteY23" fmla="*/ 1423785 h 1907277"/>
                    <a:gd name="connsiteX24" fmla="*/ 835118 w 4559090"/>
                    <a:gd name="connsiteY24" fmla="*/ 1503601 h 1907277"/>
                    <a:gd name="connsiteX25" fmla="*/ 857250 w 4559090"/>
                    <a:gd name="connsiteY25" fmla="*/ 1606259 h 1907277"/>
                    <a:gd name="connsiteX26" fmla="*/ 911960 w 4559090"/>
                    <a:gd name="connsiteY26" fmla="*/ 1686075 h 1907277"/>
                    <a:gd name="connsiteX27" fmla="*/ 991777 w 4559090"/>
                    <a:gd name="connsiteY27" fmla="*/ 1722912 h 1907277"/>
                    <a:gd name="connsiteX28" fmla="*/ 1074035 w 4559090"/>
                    <a:gd name="connsiteY28" fmla="*/ 1578155 h 1907277"/>
                    <a:gd name="connsiteX29" fmla="*/ 1131185 w 4559090"/>
                    <a:gd name="connsiteY29" fmla="*/ 1447800 h 1907277"/>
                    <a:gd name="connsiteX30" fmla="*/ 1169284 w 4559090"/>
                    <a:gd name="connsiteY30" fmla="*/ 1341848 h 1907277"/>
                    <a:gd name="connsiteX31" fmla="*/ 1255760 w 4559090"/>
                    <a:gd name="connsiteY31" fmla="*/ 1266420 h 1907277"/>
                    <a:gd name="connsiteX32" fmla="*/ 1338210 w 4559090"/>
                    <a:gd name="connsiteY32" fmla="*/ 1238485 h 1907277"/>
                    <a:gd name="connsiteX33" fmla="*/ 1350466 w 4559090"/>
                    <a:gd name="connsiteY33" fmla="*/ 1165409 h 1907277"/>
                    <a:gd name="connsiteX34" fmla="*/ 1333500 w 4559090"/>
                    <a:gd name="connsiteY34" fmla="*/ 1104900 h 1907277"/>
                    <a:gd name="connsiteX35" fmla="*/ 1328150 w 4559090"/>
                    <a:gd name="connsiteY35" fmla="*/ 1055070 h 1907277"/>
                    <a:gd name="connsiteX36" fmla="*/ 1371600 w 4559090"/>
                    <a:gd name="connsiteY36" fmla="*/ 1019175 h 1907277"/>
                    <a:gd name="connsiteX37" fmla="*/ 1409700 w 4559090"/>
                    <a:gd name="connsiteY37" fmla="*/ 962025 h 1907277"/>
                    <a:gd name="connsiteX38" fmla="*/ 1438276 w 4559090"/>
                    <a:gd name="connsiteY38" fmla="*/ 928099 h 1907277"/>
                    <a:gd name="connsiteX39" fmla="*/ 1501012 w 4559090"/>
                    <a:gd name="connsiteY39" fmla="*/ 894643 h 1907277"/>
                    <a:gd name="connsiteX40" fmla="*/ 1563214 w 4559090"/>
                    <a:gd name="connsiteY40" fmla="*/ 866241 h 1907277"/>
                    <a:gd name="connsiteX41" fmla="*/ 1653498 w 4559090"/>
                    <a:gd name="connsiteY41" fmla="*/ 883322 h 1907277"/>
                    <a:gd name="connsiteX42" fmla="*/ 1827067 w 4559090"/>
                    <a:gd name="connsiteY42" fmla="*/ 858749 h 1907277"/>
                    <a:gd name="connsiteX43" fmla="*/ 1946954 w 4559090"/>
                    <a:gd name="connsiteY43" fmla="*/ 904640 h 1907277"/>
                    <a:gd name="connsiteX44" fmla="*/ 2007250 w 4559090"/>
                    <a:gd name="connsiteY44" fmla="*/ 979813 h 1907277"/>
                    <a:gd name="connsiteX45" fmla="*/ 2021183 w 4559090"/>
                    <a:gd name="connsiteY45" fmla="*/ 1093727 h 1907277"/>
                    <a:gd name="connsiteX46" fmla="*/ 1994107 w 4559090"/>
                    <a:gd name="connsiteY46" fmla="*/ 1234546 h 1907277"/>
                    <a:gd name="connsiteX47" fmla="*/ 2074246 w 4559090"/>
                    <a:gd name="connsiteY47" fmla="*/ 1280204 h 1907277"/>
                    <a:gd name="connsiteX48" fmla="*/ 2180433 w 4559090"/>
                    <a:gd name="connsiteY48" fmla="*/ 1284613 h 1907277"/>
                    <a:gd name="connsiteX49" fmla="*/ 2305009 w 4559090"/>
                    <a:gd name="connsiteY49" fmla="*/ 1276181 h 1907277"/>
                    <a:gd name="connsiteX50" fmla="*/ 2370893 w 4559090"/>
                    <a:gd name="connsiteY50" fmla="*/ 1312783 h 1907277"/>
                    <a:gd name="connsiteX51" fmla="*/ 2468425 w 4559090"/>
                    <a:gd name="connsiteY51" fmla="*/ 1290930 h 1907277"/>
                    <a:gd name="connsiteX52" fmla="*/ 2536796 w 4559090"/>
                    <a:gd name="connsiteY52" fmla="*/ 1215732 h 1907277"/>
                    <a:gd name="connsiteX53" fmla="*/ 2603280 w 4559090"/>
                    <a:gd name="connsiteY53" fmla="*/ 1142817 h 1907277"/>
                    <a:gd name="connsiteX54" fmla="*/ 2719035 w 4559090"/>
                    <a:gd name="connsiteY54" fmla="*/ 1121274 h 1907277"/>
                    <a:gd name="connsiteX55" fmla="*/ 2796412 w 4559090"/>
                    <a:gd name="connsiteY55" fmla="*/ 1128124 h 1907277"/>
                    <a:gd name="connsiteX56" fmla="*/ 2857178 w 4559090"/>
                    <a:gd name="connsiteY56" fmla="*/ 1161579 h 1907277"/>
                    <a:gd name="connsiteX57" fmla="*/ 2810634 w 4559090"/>
                    <a:gd name="connsiteY57" fmla="*/ 1247215 h 1907277"/>
                    <a:gd name="connsiteX58" fmla="*/ 2790033 w 4559090"/>
                    <a:gd name="connsiteY58" fmla="*/ 1380333 h 1907277"/>
                    <a:gd name="connsiteX59" fmla="*/ 2749022 w 4559090"/>
                    <a:gd name="connsiteY59" fmla="*/ 1449449 h 1907277"/>
                    <a:gd name="connsiteX60" fmla="*/ 2768307 w 4559090"/>
                    <a:gd name="connsiteY60" fmla="*/ 1533996 h 1907277"/>
                    <a:gd name="connsiteX61" fmla="*/ 2786676 w 4559090"/>
                    <a:gd name="connsiteY61" fmla="*/ 1644606 h 1907277"/>
                    <a:gd name="connsiteX62" fmla="*/ 2843331 w 4559090"/>
                    <a:gd name="connsiteY62" fmla="*/ 1726379 h 1907277"/>
                    <a:gd name="connsiteX63" fmla="*/ 2922441 w 4559090"/>
                    <a:gd name="connsiteY63" fmla="*/ 1743225 h 1907277"/>
                    <a:gd name="connsiteX64" fmla="*/ 3008401 w 4559090"/>
                    <a:gd name="connsiteY64" fmla="*/ 1784236 h 1907277"/>
                    <a:gd name="connsiteX65" fmla="*/ 3035012 w 4559090"/>
                    <a:gd name="connsiteY65" fmla="*/ 1873947 h 1907277"/>
                    <a:gd name="connsiteX66" fmla="*/ 3177217 w 4559090"/>
                    <a:gd name="connsiteY66" fmla="*/ 1898585 h 1907277"/>
                    <a:gd name="connsiteX67" fmla="*/ 3207422 w 4559090"/>
                    <a:gd name="connsiteY67" fmla="*/ 1798682 h 1907277"/>
                    <a:gd name="connsiteX68" fmla="*/ 3261535 w 4559090"/>
                    <a:gd name="connsiteY68" fmla="*/ 1759322 h 1907277"/>
                    <a:gd name="connsiteX69" fmla="*/ 3294493 w 4559090"/>
                    <a:gd name="connsiteY69" fmla="*/ 1703639 h 1907277"/>
                    <a:gd name="connsiteX70" fmla="*/ 3404741 w 4559090"/>
                    <a:gd name="connsiteY70" fmla="*/ 1594775 h 1907277"/>
                    <a:gd name="connsiteX71" fmla="*/ 3456983 w 4559090"/>
                    <a:gd name="connsiteY71" fmla="*/ 1569596 h 1907277"/>
                    <a:gd name="connsiteX72" fmla="*/ 3576311 w 4559090"/>
                    <a:gd name="connsiteY72" fmla="*/ 1651855 h 1907277"/>
                    <a:gd name="connsiteX73" fmla="*/ 3642846 w 4559090"/>
                    <a:gd name="connsiteY73" fmla="*/ 1679266 h 1907277"/>
                    <a:gd name="connsiteX74" fmla="*/ 3724519 w 4559090"/>
                    <a:gd name="connsiteY74" fmla="*/ 1669035 h 1907277"/>
                    <a:gd name="connsiteX75" fmla="*/ 3853130 w 4559090"/>
                    <a:gd name="connsiteY75" fmla="*/ 1650972 h 1907277"/>
                    <a:gd name="connsiteX76" fmla="*/ 3906208 w 4559090"/>
                    <a:gd name="connsiteY76" fmla="*/ 1608138 h 1907277"/>
                    <a:gd name="connsiteX77" fmla="*/ 3982588 w 4559090"/>
                    <a:gd name="connsiteY77" fmla="*/ 1562818 h 1907277"/>
                    <a:gd name="connsiteX78" fmla="*/ 4072526 w 4559090"/>
                    <a:gd name="connsiteY78" fmla="*/ 1533996 h 1907277"/>
                    <a:gd name="connsiteX79" fmla="*/ 4105275 w 4559090"/>
                    <a:gd name="connsiteY79" fmla="*/ 1495425 h 1907277"/>
                    <a:gd name="connsiteX80" fmla="*/ 4146051 w 4559090"/>
                    <a:gd name="connsiteY80" fmla="*/ 1459059 h 1907277"/>
                    <a:gd name="connsiteX81" fmla="*/ 4200526 w 4559090"/>
                    <a:gd name="connsiteY81" fmla="*/ 1403642 h 1907277"/>
                    <a:gd name="connsiteX82" fmla="*/ 4282076 w 4559090"/>
                    <a:gd name="connsiteY82" fmla="*/ 1248417 h 1907277"/>
                    <a:gd name="connsiteX83" fmla="*/ 4402825 w 4559090"/>
                    <a:gd name="connsiteY83" fmla="*/ 1168104 h 1907277"/>
                    <a:gd name="connsiteX84" fmla="*/ 4445735 w 4559090"/>
                    <a:gd name="connsiteY84" fmla="*/ 1148672 h 1907277"/>
                    <a:gd name="connsiteX85" fmla="*/ 4513658 w 4559090"/>
                    <a:gd name="connsiteY85" fmla="*/ 1134555 h 1907277"/>
                    <a:gd name="connsiteX86" fmla="*/ 4556332 w 4559090"/>
                    <a:gd name="connsiteY86" fmla="*/ 1098757 h 1907277"/>
                    <a:gd name="connsiteX87" fmla="*/ 4524375 w 4559090"/>
                    <a:gd name="connsiteY87" fmla="*/ 1028700 h 1907277"/>
                    <a:gd name="connsiteX88" fmla="*/ 4514850 w 4559090"/>
                    <a:gd name="connsiteY88" fmla="*/ 866775 h 1907277"/>
                    <a:gd name="connsiteX89" fmla="*/ 4457700 w 4559090"/>
                    <a:gd name="connsiteY89" fmla="*/ 828675 h 1907277"/>
                    <a:gd name="connsiteX90" fmla="*/ 4429125 w 4559090"/>
                    <a:gd name="connsiteY90" fmla="*/ 809625 h 1907277"/>
                    <a:gd name="connsiteX91" fmla="*/ 4400550 w 4559090"/>
                    <a:gd name="connsiteY91" fmla="*/ 790575 h 1907277"/>
                    <a:gd name="connsiteX92" fmla="*/ 4381500 w 4559090"/>
                    <a:gd name="connsiteY92" fmla="*/ 762000 h 1907277"/>
                    <a:gd name="connsiteX93" fmla="*/ 4352925 w 4559090"/>
                    <a:gd name="connsiteY93" fmla="*/ 714375 h 1907277"/>
                    <a:gd name="connsiteX94" fmla="*/ 4324350 w 4559090"/>
                    <a:gd name="connsiteY94" fmla="*/ 685800 h 1907277"/>
                    <a:gd name="connsiteX95" fmla="*/ 4276725 w 4559090"/>
                    <a:gd name="connsiteY95" fmla="*/ 619125 h 1907277"/>
                    <a:gd name="connsiteX96" fmla="*/ 4229100 w 4559090"/>
                    <a:gd name="connsiteY96" fmla="*/ 552450 h 1907277"/>
                    <a:gd name="connsiteX97" fmla="*/ 4191000 w 4559090"/>
                    <a:gd name="connsiteY97" fmla="*/ 457200 h 1907277"/>
                    <a:gd name="connsiteX98" fmla="*/ 4171950 w 4559090"/>
                    <a:gd name="connsiteY98" fmla="*/ 428625 h 1907277"/>
                    <a:gd name="connsiteX99" fmla="*/ 4143375 w 4559090"/>
                    <a:gd name="connsiteY99" fmla="*/ 371475 h 1907277"/>
                    <a:gd name="connsiteX100" fmla="*/ 4133850 w 4559090"/>
                    <a:gd name="connsiteY100" fmla="*/ 333375 h 1907277"/>
                    <a:gd name="connsiteX101" fmla="*/ 4124325 w 4559090"/>
                    <a:gd name="connsiteY101" fmla="*/ 285750 h 1907277"/>
                    <a:gd name="connsiteX102" fmla="*/ 4105275 w 4559090"/>
                    <a:gd name="connsiteY102" fmla="*/ 257175 h 1907277"/>
                    <a:gd name="connsiteX103" fmla="*/ 4095750 w 4559090"/>
                    <a:gd name="connsiteY103" fmla="*/ 228600 h 1907277"/>
                    <a:gd name="connsiteX104" fmla="*/ 4086225 w 4559090"/>
                    <a:gd name="connsiteY104" fmla="*/ 180975 h 1907277"/>
                    <a:gd name="connsiteX105" fmla="*/ 4076700 w 4559090"/>
                    <a:gd name="connsiteY105" fmla="*/ 123825 h 1907277"/>
                    <a:gd name="connsiteX106" fmla="*/ 4057650 w 4559090"/>
                    <a:gd name="connsiteY106" fmla="*/ 0 h 1907277"/>
                    <a:gd name="connsiteX0" fmla="*/ 36336 w 4559090"/>
                    <a:gd name="connsiteY0" fmla="*/ 31696 h 1907277"/>
                    <a:gd name="connsiteX1" fmla="*/ 64983 w 4559090"/>
                    <a:gd name="connsiteY1" fmla="*/ 85404 h 1907277"/>
                    <a:gd name="connsiteX2" fmla="*/ 83921 w 4559090"/>
                    <a:gd name="connsiteY2" fmla="*/ 146203 h 1907277"/>
                    <a:gd name="connsiteX3" fmla="*/ 162587 w 4559090"/>
                    <a:gd name="connsiteY3" fmla="*/ 248892 h 1907277"/>
                    <a:gd name="connsiteX4" fmla="*/ 171920 w 4559090"/>
                    <a:gd name="connsiteY4" fmla="*/ 285515 h 1907277"/>
                    <a:gd name="connsiteX5" fmla="*/ 132408 w 4559090"/>
                    <a:gd name="connsiteY5" fmla="*/ 345810 h 1907277"/>
                    <a:gd name="connsiteX6" fmla="*/ 114300 w 4559090"/>
                    <a:gd name="connsiteY6" fmla="*/ 476250 h 1907277"/>
                    <a:gd name="connsiteX7" fmla="*/ 28575 w 4559090"/>
                    <a:gd name="connsiteY7" fmla="*/ 514350 h 1907277"/>
                    <a:gd name="connsiteX8" fmla="*/ 0 w 4559090"/>
                    <a:gd name="connsiteY8" fmla="*/ 552450 h 1907277"/>
                    <a:gd name="connsiteX9" fmla="*/ 19050 w 4559090"/>
                    <a:gd name="connsiteY9" fmla="*/ 685800 h 1907277"/>
                    <a:gd name="connsiteX10" fmla="*/ 45820 w 4559090"/>
                    <a:gd name="connsiteY10" fmla="*/ 732547 h 1907277"/>
                    <a:gd name="connsiteX11" fmla="*/ 129883 w 4559090"/>
                    <a:gd name="connsiteY11" fmla="*/ 766174 h 1907277"/>
                    <a:gd name="connsiteX12" fmla="*/ 203693 w 4559090"/>
                    <a:gd name="connsiteY12" fmla="*/ 816397 h 1907277"/>
                    <a:gd name="connsiteX13" fmla="*/ 284593 w 4559090"/>
                    <a:gd name="connsiteY13" fmla="*/ 829639 h 1907277"/>
                    <a:gd name="connsiteX14" fmla="*/ 382413 w 4559090"/>
                    <a:gd name="connsiteY14" fmla="*/ 827498 h 1907277"/>
                    <a:gd name="connsiteX15" fmla="*/ 423679 w 4559090"/>
                    <a:gd name="connsiteY15" fmla="*/ 885762 h 1907277"/>
                    <a:gd name="connsiteX16" fmla="*/ 474922 w 4559090"/>
                    <a:gd name="connsiteY16" fmla="*/ 949205 h 1907277"/>
                    <a:gd name="connsiteX17" fmla="*/ 585584 w 4559090"/>
                    <a:gd name="connsiteY17" fmla="*/ 1002565 h 1907277"/>
                    <a:gd name="connsiteX18" fmla="*/ 633210 w 4559090"/>
                    <a:gd name="connsiteY18" fmla="*/ 1084117 h 1907277"/>
                    <a:gd name="connsiteX19" fmla="*/ 654229 w 4559090"/>
                    <a:gd name="connsiteY19" fmla="*/ 1198417 h 1907277"/>
                    <a:gd name="connsiteX20" fmla="*/ 775528 w 4559090"/>
                    <a:gd name="connsiteY20" fmla="*/ 1240927 h 1907277"/>
                    <a:gd name="connsiteX21" fmla="*/ 789697 w 4559090"/>
                    <a:gd name="connsiteY21" fmla="*/ 1303023 h 1907277"/>
                    <a:gd name="connsiteX22" fmla="*/ 811659 w 4559090"/>
                    <a:gd name="connsiteY22" fmla="*/ 1345145 h 1907277"/>
                    <a:gd name="connsiteX23" fmla="*/ 835353 w 4559090"/>
                    <a:gd name="connsiteY23" fmla="*/ 1423785 h 1907277"/>
                    <a:gd name="connsiteX24" fmla="*/ 835118 w 4559090"/>
                    <a:gd name="connsiteY24" fmla="*/ 1503601 h 1907277"/>
                    <a:gd name="connsiteX25" fmla="*/ 857250 w 4559090"/>
                    <a:gd name="connsiteY25" fmla="*/ 1606259 h 1907277"/>
                    <a:gd name="connsiteX26" fmla="*/ 911960 w 4559090"/>
                    <a:gd name="connsiteY26" fmla="*/ 1686075 h 1907277"/>
                    <a:gd name="connsiteX27" fmla="*/ 991777 w 4559090"/>
                    <a:gd name="connsiteY27" fmla="*/ 1722912 h 1907277"/>
                    <a:gd name="connsiteX28" fmla="*/ 1074035 w 4559090"/>
                    <a:gd name="connsiteY28" fmla="*/ 1578155 h 1907277"/>
                    <a:gd name="connsiteX29" fmla="*/ 1131185 w 4559090"/>
                    <a:gd name="connsiteY29" fmla="*/ 1447800 h 1907277"/>
                    <a:gd name="connsiteX30" fmla="*/ 1169284 w 4559090"/>
                    <a:gd name="connsiteY30" fmla="*/ 1341848 h 1907277"/>
                    <a:gd name="connsiteX31" fmla="*/ 1255760 w 4559090"/>
                    <a:gd name="connsiteY31" fmla="*/ 1266420 h 1907277"/>
                    <a:gd name="connsiteX32" fmla="*/ 1338210 w 4559090"/>
                    <a:gd name="connsiteY32" fmla="*/ 1238485 h 1907277"/>
                    <a:gd name="connsiteX33" fmla="*/ 1350466 w 4559090"/>
                    <a:gd name="connsiteY33" fmla="*/ 1165409 h 1907277"/>
                    <a:gd name="connsiteX34" fmla="*/ 1333500 w 4559090"/>
                    <a:gd name="connsiteY34" fmla="*/ 1104900 h 1907277"/>
                    <a:gd name="connsiteX35" fmla="*/ 1328150 w 4559090"/>
                    <a:gd name="connsiteY35" fmla="*/ 1055070 h 1907277"/>
                    <a:gd name="connsiteX36" fmla="*/ 1371600 w 4559090"/>
                    <a:gd name="connsiteY36" fmla="*/ 1019175 h 1907277"/>
                    <a:gd name="connsiteX37" fmla="*/ 1409700 w 4559090"/>
                    <a:gd name="connsiteY37" fmla="*/ 962025 h 1907277"/>
                    <a:gd name="connsiteX38" fmla="*/ 1438276 w 4559090"/>
                    <a:gd name="connsiteY38" fmla="*/ 928099 h 1907277"/>
                    <a:gd name="connsiteX39" fmla="*/ 1501012 w 4559090"/>
                    <a:gd name="connsiteY39" fmla="*/ 894643 h 1907277"/>
                    <a:gd name="connsiteX40" fmla="*/ 1563214 w 4559090"/>
                    <a:gd name="connsiteY40" fmla="*/ 866241 h 1907277"/>
                    <a:gd name="connsiteX41" fmla="*/ 1653498 w 4559090"/>
                    <a:gd name="connsiteY41" fmla="*/ 883322 h 1907277"/>
                    <a:gd name="connsiteX42" fmla="*/ 1827067 w 4559090"/>
                    <a:gd name="connsiteY42" fmla="*/ 858749 h 1907277"/>
                    <a:gd name="connsiteX43" fmla="*/ 1946954 w 4559090"/>
                    <a:gd name="connsiteY43" fmla="*/ 904640 h 1907277"/>
                    <a:gd name="connsiteX44" fmla="*/ 2007250 w 4559090"/>
                    <a:gd name="connsiteY44" fmla="*/ 979813 h 1907277"/>
                    <a:gd name="connsiteX45" fmla="*/ 2021183 w 4559090"/>
                    <a:gd name="connsiteY45" fmla="*/ 1093727 h 1907277"/>
                    <a:gd name="connsiteX46" fmla="*/ 1994107 w 4559090"/>
                    <a:gd name="connsiteY46" fmla="*/ 1234546 h 1907277"/>
                    <a:gd name="connsiteX47" fmla="*/ 2074246 w 4559090"/>
                    <a:gd name="connsiteY47" fmla="*/ 1280204 h 1907277"/>
                    <a:gd name="connsiteX48" fmla="*/ 2180433 w 4559090"/>
                    <a:gd name="connsiteY48" fmla="*/ 1284613 h 1907277"/>
                    <a:gd name="connsiteX49" fmla="*/ 2305009 w 4559090"/>
                    <a:gd name="connsiteY49" fmla="*/ 1276181 h 1907277"/>
                    <a:gd name="connsiteX50" fmla="*/ 2370893 w 4559090"/>
                    <a:gd name="connsiteY50" fmla="*/ 1312783 h 1907277"/>
                    <a:gd name="connsiteX51" fmla="*/ 2468425 w 4559090"/>
                    <a:gd name="connsiteY51" fmla="*/ 1290930 h 1907277"/>
                    <a:gd name="connsiteX52" fmla="*/ 2536796 w 4559090"/>
                    <a:gd name="connsiteY52" fmla="*/ 1215732 h 1907277"/>
                    <a:gd name="connsiteX53" fmla="*/ 2603280 w 4559090"/>
                    <a:gd name="connsiteY53" fmla="*/ 1142817 h 1907277"/>
                    <a:gd name="connsiteX54" fmla="*/ 2719035 w 4559090"/>
                    <a:gd name="connsiteY54" fmla="*/ 1121274 h 1907277"/>
                    <a:gd name="connsiteX55" fmla="*/ 2796412 w 4559090"/>
                    <a:gd name="connsiteY55" fmla="*/ 1128124 h 1907277"/>
                    <a:gd name="connsiteX56" fmla="*/ 2857178 w 4559090"/>
                    <a:gd name="connsiteY56" fmla="*/ 1161579 h 1907277"/>
                    <a:gd name="connsiteX57" fmla="*/ 2810634 w 4559090"/>
                    <a:gd name="connsiteY57" fmla="*/ 1247215 h 1907277"/>
                    <a:gd name="connsiteX58" fmla="*/ 2790033 w 4559090"/>
                    <a:gd name="connsiteY58" fmla="*/ 1380333 h 1907277"/>
                    <a:gd name="connsiteX59" fmla="*/ 2749022 w 4559090"/>
                    <a:gd name="connsiteY59" fmla="*/ 1449449 h 1907277"/>
                    <a:gd name="connsiteX60" fmla="*/ 2768307 w 4559090"/>
                    <a:gd name="connsiteY60" fmla="*/ 1533996 h 1907277"/>
                    <a:gd name="connsiteX61" fmla="*/ 2786676 w 4559090"/>
                    <a:gd name="connsiteY61" fmla="*/ 1644606 h 1907277"/>
                    <a:gd name="connsiteX62" fmla="*/ 2843331 w 4559090"/>
                    <a:gd name="connsiteY62" fmla="*/ 1726379 h 1907277"/>
                    <a:gd name="connsiteX63" fmla="*/ 2922441 w 4559090"/>
                    <a:gd name="connsiteY63" fmla="*/ 1743225 h 1907277"/>
                    <a:gd name="connsiteX64" fmla="*/ 3008401 w 4559090"/>
                    <a:gd name="connsiteY64" fmla="*/ 1784236 h 1907277"/>
                    <a:gd name="connsiteX65" fmla="*/ 3035012 w 4559090"/>
                    <a:gd name="connsiteY65" fmla="*/ 1873947 h 1907277"/>
                    <a:gd name="connsiteX66" fmla="*/ 3177217 w 4559090"/>
                    <a:gd name="connsiteY66" fmla="*/ 1898585 h 1907277"/>
                    <a:gd name="connsiteX67" fmla="*/ 3207422 w 4559090"/>
                    <a:gd name="connsiteY67" fmla="*/ 1798682 h 1907277"/>
                    <a:gd name="connsiteX68" fmla="*/ 3261535 w 4559090"/>
                    <a:gd name="connsiteY68" fmla="*/ 1759322 h 1907277"/>
                    <a:gd name="connsiteX69" fmla="*/ 3294493 w 4559090"/>
                    <a:gd name="connsiteY69" fmla="*/ 1703639 h 1907277"/>
                    <a:gd name="connsiteX70" fmla="*/ 3404741 w 4559090"/>
                    <a:gd name="connsiteY70" fmla="*/ 1594775 h 1907277"/>
                    <a:gd name="connsiteX71" fmla="*/ 3456983 w 4559090"/>
                    <a:gd name="connsiteY71" fmla="*/ 1569596 h 1907277"/>
                    <a:gd name="connsiteX72" fmla="*/ 3576311 w 4559090"/>
                    <a:gd name="connsiteY72" fmla="*/ 1651855 h 1907277"/>
                    <a:gd name="connsiteX73" fmla="*/ 3642846 w 4559090"/>
                    <a:gd name="connsiteY73" fmla="*/ 1679266 h 1907277"/>
                    <a:gd name="connsiteX74" fmla="*/ 3724519 w 4559090"/>
                    <a:gd name="connsiteY74" fmla="*/ 1669035 h 1907277"/>
                    <a:gd name="connsiteX75" fmla="*/ 3853130 w 4559090"/>
                    <a:gd name="connsiteY75" fmla="*/ 1650972 h 1907277"/>
                    <a:gd name="connsiteX76" fmla="*/ 3906208 w 4559090"/>
                    <a:gd name="connsiteY76" fmla="*/ 1608138 h 1907277"/>
                    <a:gd name="connsiteX77" fmla="*/ 3982588 w 4559090"/>
                    <a:gd name="connsiteY77" fmla="*/ 1562818 h 1907277"/>
                    <a:gd name="connsiteX78" fmla="*/ 4072526 w 4559090"/>
                    <a:gd name="connsiteY78" fmla="*/ 1533996 h 1907277"/>
                    <a:gd name="connsiteX79" fmla="*/ 4105275 w 4559090"/>
                    <a:gd name="connsiteY79" fmla="*/ 1495425 h 1907277"/>
                    <a:gd name="connsiteX80" fmla="*/ 4146051 w 4559090"/>
                    <a:gd name="connsiteY80" fmla="*/ 1459059 h 1907277"/>
                    <a:gd name="connsiteX81" fmla="*/ 4200526 w 4559090"/>
                    <a:gd name="connsiteY81" fmla="*/ 1403642 h 1907277"/>
                    <a:gd name="connsiteX82" fmla="*/ 4282076 w 4559090"/>
                    <a:gd name="connsiteY82" fmla="*/ 1248417 h 1907277"/>
                    <a:gd name="connsiteX83" fmla="*/ 4402825 w 4559090"/>
                    <a:gd name="connsiteY83" fmla="*/ 1168104 h 1907277"/>
                    <a:gd name="connsiteX84" fmla="*/ 4445735 w 4559090"/>
                    <a:gd name="connsiteY84" fmla="*/ 1148672 h 1907277"/>
                    <a:gd name="connsiteX85" fmla="*/ 4513658 w 4559090"/>
                    <a:gd name="connsiteY85" fmla="*/ 1134555 h 1907277"/>
                    <a:gd name="connsiteX86" fmla="*/ 4556332 w 4559090"/>
                    <a:gd name="connsiteY86" fmla="*/ 1098757 h 1907277"/>
                    <a:gd name="connsiteX87" fmla="*/ 4524375 w 4559090"/>
                    <a:gd name="connsiteY87" fmla="*/ 1028700 h 1907277"/>
                    <a:gd name="connsiteX88" fmla="*/ 4514850 w 4559090"/>
                    <a:gd name="connsiteY88" fmla="*/ 866775 h 1907277"/>
                    <a:gd name="connsiteX89" fmla="*/ 4457700 w 4559090"/>
                    <a:gd name="connsiteY89" fmla="*/ 828675 h 1907277"/>
                    <a:gd name="connsiteX90" fmla="*/ 4429125 w 4559090"/>
                    <a:gd name="connsiteY90" fmla="*/ 809625 h 1907277"/>
                    <a:gd name="connsiteX91" fmla="*/ 4400550 w 4559090"/>
                    <a:gd name="connsiteY91" fmla="*/ 790575 h 1907277"/>
                    <a:gd name="connsiteX92" fmla="*/ 4381500 w 4559090"/>
                    <a:gd name="connsiteY92" fmla="*/ 762000 h 1907277"/>
                    <a:gd name="connsiteX93" fmla="*/ 4352925 w 4559090"/>
                    <a:gd name="connsiteY93" fmla="*/ 714375 h 1907277"/>
                    <a:gd name="connsiteX94" fmla="*/ 4324350 w 4559090"/>
                    <a:gd name="connsiteY94" fmla="*/ 685800 h 1907277"/>
                    <a:gd name="connsiteX95" fmla="*/ 4276725 w 4559090"/>
                    <a:gd name="connsiteY95" fmla="*/ 619125 h 1907277"/>
                    <a:gd name="connsiteX96" fmla="*/ 4229100 w 4559090"/>
                    <a:gd name="connsiteY96" fmla="*/ 552450 h 1907277"/>
                    <a:gd name="connsiteX97" fmla="*/ 4191000 w 4559090"/>
                    <a:gd name="connsiteY97" fmla="*/ 457200 h 1907277"/>
                    <a:gd name="connsiteX98" fmla="*/ 4171950 w 4559090"/>
                    <a:gd name="connsiteY98" fmla="*/ 428625 h 1907277"/>
                    <a:gd name="connsiteX99" fmla="*/ 4143375 w 4559090"/>
                    <a:gd name="connsiteY99" fmla="*/ 371475 h 1907277"/>
                    <a:gd name="connsiteX100" fmla="*/ 4133850 w 4559090"/>
                    <a:gd name="connsiteY100" fmla="*/ 333375 h 1907277"/>
                    <a:gd name="connsiteX101" fmla="*/ 4124325 w 4559090"/>
                    <a:gd name="connsiteY101" fmla="*/ 285750 h 1907277"/>
                    <a:gd name="connsiteX102" fmla="*/ 4105275 w 4559090"/>
                    <a:gd name="connsiteY102" fmla="*/ 257175 h 1907277"/>
                    <a:gd name="connsiteX103" fmla="*/ 4095750 w 4559090"/>
                    <a:gd name="connsiteY103" fmla="*/ 228600 h 1907277"/>
                    <a:gd name="connsiteX104" fmla="*/ 4086225 w 4559090"/>
                    <a:gd name="connsiteY104" fmla="*/ 180975 h 1907277"/>
                    <a:gd name="connsiteX105" fmla="*/ 4076700 w 4559090"/>
                    <a:gd name="connsiteY105" fmla="*/ 123825 h 1907277"/>
                    <a:gd name="connsiteX106" fmla="*/ 4057650 w 4559090"/>
                    <a:gd name="connsiteY106" fmla="*/ 0 h 1907277"/>
                    <a:gd name="connsiteX0" fmla="*/ 36336 w 4559090"/>
                    <a:gd name="connsiteY0" fmla="*/ 31696 h 1907277"/>
                    <a:gd name="connsiteX1" fmla="*/ 64983 w 4559090"/>
                    <a:gd name="connsiteY1" fmla="*/ 85404 h 1907277"/>
                    <a:gd name="connsiteX2" fmla="*/ 83921 w 4559090"/>
                    <a:gd name="connsiteY2" fmla="*/ 146203 h 1907277"/>
                    <a:gd name="connsiteX3" fmla="*/ 162587 w 4559090"/>
                    <a:gd name="connsiteY3" fmla="*/ 248892 h 1907277"/>
                    <a:gd name="connsiteX4" fmla="*/ 171920 w 4559090"/>
                    <a:gd name="connsiteY4" fmla="*/ 285515 h 1907277"/>
                    <a:gd name="connsiteX5" fmla="*/ 132408 w 4559090"/>
                    <a:gd name="connsiteY5" fmla="*/ 345810 h 1907277"/>
                    <a:gd name="connsiteX6" fmla="*/ 114300 w 4559090"/>
                    <a:gd name="connsiteY6" fmla="*/ 476250 h 1907277"/>
                    <a:gd name="connsiteX7" fmla="*/ 28575 w 4559090"/>
                    <a:gd name="connsiteY7" fmla="*/ 514350 h 1907277"/>
                    <a:gd name="connsiteX8" fmla="*/ 0 w 4559090"/>
                    <a:gd name="connsiteY8" fmla="*/ 552450 h 1907277"/>
                    <a:gd name="connsiteX9" fmla="*/ 19050 w 4559090"/>
                    <a:gd name="connsiteY9" fmla="*/ 685800 h 1907277"/>
                    <a:gd name="connsiteX10" fmla="*/ 45820 w 4559090"/>
                    <a:gd name="connsiteY10" fmla="*/ 732547 h 1907277"/>
                    <a:gd name="connsiteX11" fmla="*/ 129883 w 4559090"/>
                    <a:gd name="connsiteY11" fmla="*/ 766174 h 1907277"/>
                    <a:gd name="connsiteX12" fmla="*/ 203693 w 4559090"/>
                    <a:gd name="connsiteY12" fmla="*/ 816397 h 1907277"/>
                    <a:gd name="connsiteX13" fmla="*/ 284593 w 4559090"/>
                    <a:gd name="connsiteY13" fmla="*/ 829639 h 1907277"/>
                    <a:gd name="connsiteX14" fmla="*/ 382413 w 4559090"/>
                    <a:gd name="connsiteY14" fmla="*/ 827498 h 1907277"/>
                    <a:gd name="connsiteX15" fmla="*/ 423679 w 4559090"/>
                    <a:gd name="connsiteY15" fmla="*/ 885762 h 1907277"/>
                    <a:gd name="connsiteX16" fmla="*/ 474922 w 4559090"/>
                    <a:gd name="connsiteY16" fmla="*/ 949205 h 1907277"/>
                    <a:gd name="connsiteX17" fmla="*/ 585584 w 4559090"/>
                    <a:gd name="connsiteY17" fmla="*/ 1002565 h 1907277"/>
                    <a:gd name="connsiteX18" fmla="*/ 633210 w 4559090"/>
                    <a:gd name="connsiteY18" fmla="*/ 1084117 h 1907277"/>
                    <a:gd name="connsiteX19" fmla="*/ 654229 w 4559090"/>
                    <a:gd name="connsiteY19" fmla="*/ 1198417 h 1907277"/>
                    <a:gd name="connsiteX20" fmla="*/ 775528 w 4559090"/>
                    <a:gd name="connsiteY20" fmla="*/ 1240927 h 1907277"/>
                    <a:gd name="connsiteX21" fmla="*/ 789697 w 4559090"/>
                    <a:gd name="connsiteY21" fmla="*/ 1303023 h 1907277"/>
                    <a:gd name="connsiteX22" fmla="*/ 811659 w 4559090"/>
                    <a:gd name="connsiteY22" fmla="*/ 1345145 h 1907277"/>
                    <a:gd name="connsiteX23" fmla="*/ 835353 w 4559090"/>
                    <a:gd name="connsiteY23" fmla="*/ 1423785 h 1907277"/>
                    <a:gd name="connsiteX24" fmla="*/ 835118 w 4559090"/>
                    <a:gd name="connsiteY24" fmla="*/ 1503601 h 1907277"/>
                    <a:gd name="connsiteX25" fmla="*/ 857250 w 4559090"/>
                    <a:gd name="connsiteY25" fmla="*/ 1606259 h 1907277"/>
                    <a:gd name="connsiteX26" fmla="*/ 911960 w 4559090"/>
                    <a:gd name="connsiteY26" fmla="*/ 1686075 h 1907277"/>
                    <a:gd name="connsiteX27" fmla="*/ 991777 w 4559090"/>
                    <a:gd name="connsiteY27" fmla="*/ 1722912 h 1907277"/>
                    <a:gd name="connsiteX28" fmla="*/ 1074035 w 4559090"/>
                    <a:gd name="connsiteY28" fmla="*/ 1578155 h 1907277"/>
                    <a:gd name="connsiteX29" fmla="*/ 1131185 w 4559090"/>
                    <a:gd name="connsiteY29" fmla="*/ 1447800 h 1907277"/>
                    <a:gd name="connsiteX30" fmla="*/ 1169284 w 4559090"/>
                    <a:gd name="connsiteY30" fmla="*/ 1341848 h 1907277"/>
                    <a:gd name="connsiteX31" fmla="*/ 1255760 w 4559090"/>
                    <a:gd name="connsiteY31" fmla="*/ 1266420 h 1907277"/>
                    <a:gd name="connsiteX32" fmla="*/ 1338210 w 4559090"/>
                    <a:gd name="connsiteY32" fmla="*/ 1238485 h 1907277"/>
                    <a:gd name="connsiteX33" fmla="*/ 1350466 w 4559090"/>
                    <a:gd name="connsiteY33" fmla="*/ 1165409 h 1907277"/>
                    <a:gd name="connsiteX34" fmla="*/ 1333500 w 4559090"/>
                    <a:gd name="connsiteY34" fmla="*/ 1104900 h 1907277"/>
                    <a:gd name="connsiteX35" fmla="*/ 1328150 w 4559090"/>
                    <a:gd name="connsiteY35" fmla="*/ 1055070 h 1907277"/>
                    <a:gd name="connsiteX36" fmla="*/ 1371600 w 4559090"/>
                    <a:gd name="connsiteY36" fmla="*/ 1019175 h 1907277"/>
                    <a:gd name="connsiteX37" fmla="*/ 1409700 w 4559090"/>
                    <a:gd name="connsiteY37" fmla="*/ 962025 h 1907277"/>
                    <a:gd name="connsiteX38" fmla="*/ 1438276 w 4559090"/>
                    <a:gd name="connsiteY38" fmla="*/ 928099 h 1907277"/>
                    <a:gd name="connsiteX39" fmla="*/ 1501012 w 4559090"/>
                    <a:gd name="connsiteY39" fmla="*/ 894643 h 1907277"/>
                    <a:gd name="connsiteX40" fmla="*/ 1563214 w 4559090"/>
                    <a:gd name="connsiteY40" fmla="*/ 866241 h 1907277"/>
                    <a:gd name="connsiteX41" fmla="*/ 1653498 w 4559090"/>
                    <a:gd name="connsiteY41" fmla="*/ 883322 h 1907277"/>
                    <a:gd name="connsiteX42" fmla="*/ 1827067 w 4559090"/>
                    <a:gd name="connsiteY42" fmla="*/ 858749 h 1907277"/>
                    <a:gd name="connsiteX43" fmla="*/ 1946954 w 4559090"/>
                    <a:gd name="connsiteY43" fmla="*/ 904640 h 1907277"/>
                    <a:gd name="connsiteX44" fmla="*/ 2007250 w 4559090"/>
                    <a:gd name="connsiteY44" fmla="*/ 979813 h 1907277"/>
                    <a:gd name="connsiteX45" fmla="*/ 2021183 w 4559090"/>
                    <a:gd name="connsiteY45" fmla="*/ 1093727 h 1907277"/>
                    <a:gd name="connsiteX46" fmla="*/ 1994107 w 4559090"/>
                    <a:gd name="connsiteY46" fmla="*/ 1234546 h 1907277"/>
                    <a:gd name="connsiteX47" fmla="*/ 2074246 w 4559090"/>
                    <a:gd name="connsiteY47" fmla="*/ 1280204 h 1907277"/>
                    <a:gd name="connsiteX48" fmla="*/ 2180433 w 4559090"/>
                    <a:gd name="connsiteY48" fmla="*/ 1284613 h 1907277"/>
                    <a:gd name="connsiteX49" fmla="*/ 2305009 w 4559090"/>
                    <a:gd name="connsiteY49" fmla="*/ 1276181 h 1907277"/>
                    <a:gd name="connsiteX50" fmla="*/ 2370893 w 4559090"/>
                    <a:gd name="connsiteY50" fmla="*/ 1312783 h 1907277"/>
                    <a:gd name="connsiteX51" fmla="*/ 2468425 w 4559090"/>
                    <a:gd name="connsiteY51" fmla="*/ 1290930 h 1907277"/>
                    <a:gd name="connsiteX52" fmla="*/ 2536796 w 4559090"/>
                    <a:gd name="connsiteY52" fmla="*/ 1215732 h 1907277"/>
                    <a:gd name="connsiteX53" fmla="*/ 2603280 w 4559090"/>
                    <a:gd name="connsiteY53" fmla="*/ 1142817 h 1907277"/>
                    <a:gd name="connsiteX54" fmla="*/ 2719035 w 4559090"/>
                    <a:gd name="connsiteY54" fmla="*/ 1121274 h 1907277"/>
                    <a:gd name="connsiteX55" fmla="*/ 2796412 w 4559090"/>
                    <a:gd name="connsiteY55" fmla="*/ 1128124 h 1907277"/>
                    <a:gd name="connsiteX56" fmla="*/ 2857178 w 4559090"/>
                    <a:gd name="connsiteY56" fmla="*/ 1161579 h 1907277"/>
                    <a:gd name="connsiteX57" fmla="*/ 2810634 w 4559090"/>
                    <a:gd name="connsiteY57" fmla="*/ 1247215 h 1907277"/>
                    <a:gd name="connsiteX58" fmla="*/ 2790033 w 4559090"/>
                    <a:gd name="connsiteY58" fmla="*/ 1380333 h 1907277"/>
                    <a:gd name="connsiteX59" fmla="*/ 2749022 w 4559090"/>
                    <a:gd name="connsiteY59" fmla="*/ 1449449 h 1907277"/>
                    <a:gd name="connsiteX60" fmla="*/ 2768307 w 4559090"/>
                    <a:gd name="connsiteY60" fmla="*/ 1533996 h 1907277"/>
                    <a:gd name="connsiteX61" fmla="*/ 2786676 w 4559090"/>
                    <a:gd name="connsiteY61" fmla="*/ 1644606 h 1907277"/>
                    <a:gd name="connsiteX62" fmla="*/ 2843331 w 4559090"/>
                    <a:gd name="connsiteY62" fmla="*/ 1726379 h 1907277"/>
                    <a:gd name="connsiteX63" fmla="*/ 2922441 w 4559090"/>
                    <a:gd name="connsiteY63" fmla="*/ 1743225 h 1907277"/>
                    <a:gd name="connsiteX64" fmla="*/ 3008401 w 4559090"/>
                    <a:gd name="connsiteY64" fmla="*/ 1784236 h 1907277"/>
                    <a:gd name="connsiteX65" fmla="*/ 3035012 w 4559090"/>
                    <a:gd name="connsiteY65" fmla="*/ 1873947 h 1907277"/>
                    <a:gd name="connsiteX66" fmla="*/ 3177217 w 4559090"/>
                    <a:gd name="connsiteY66" fmla="*/ 1898585 h 1907277"/>
                    <a:gd name="connsiteX67" fmla="*/ 3207422 w 4559090"/>
                    <a:gd name="connsiteY67" fmla="*/ 1798682 h 1907277"/>
                    <a:gd name="connsiteX68" fmla="*/ 3261535 w 4559090"/>
                    <a:gd name="connsiteY68" fmla="*/ 1759322 h 1907277"/>
                    <a:gd name="connsiteX69" fmla="*/ 3294493 w 4559090"/>
                    <a:gd name="connsiteY69" fmla="*/ 1703639 h 1907277"/>
                    <a:gd name="connsiteX70" fmla="*/ 3404741 w 4559090"/>
                    <a:gd name="connsiteY70" fmla="*/ 1594775 h 1907277"/>
                    <a:gd name="connsiteX71" fmla="*/ 3456983 w 4559090"/>
                    <a:gd name="connsiteY71" fmla="*/ 1569596 h 1907277"/>
                    <a:gd name="connsiteX72" fmla="*/ 3576311 w 4559090"/>
                    <a:gd name="connsiteY72" fmla="*/ 1651855 h 1907277"/>
                    <a:gd name="connsiteX73" fmla="*/ 3642846 w 4559090"/>
                    <a:gd name="connsiteY73" fmla="*/ 1679266 h 1907277"/>
                    <a:gd name="connsiteX74" fmla="*/ 3724519 w 4559090"/>
                    <a:gd name="connsiteY74" fmla="*/ 1669035 h 1907277"/>
                    <a:gd name="connsiteX75" fmla="*/ 3853130 w 4559090"/>
                    <a:gd name="connsiteY75" fmla="*/ 1650972 h 1907277"/>
                    <a:gd name="connsiteX76" fmla="*/ 3906208 w 4559090"/>
                    <a:gd name="connsiteY76" fmla="*/ 1608138 h 1907277"/>
                    <a:gd name="connsiteX77" fmla="*/ 3982588 w 4559090"/>
                    <a:gd name="connsiteY77" fmla="*/ 1562818 h 1907277"/>
                    <a:gd name="connsiteX78" fmla="*/ 4072526 w 4559090"/>
                    <a:gd name="connsiteY78" fmla="*/ 1533996 h 1907277"/>
                    <a:gd name="connsiteX79" fmla="*/ 4105275 w 4559090"/>
                    <a:gd name="connsiteY79" fmla="*/ 1495425 h 1907277"/>
                    <a:gd name="connsiteX80" fmla="*/ 4146051 w 4559090"/>
                    <a:gd name="connsiteY80" fmla="*/ 1459059 h 1907277"/>
                    <a:gd name="connsiteX81" fmla="*/ 4200526 w 4559090"/>
                    <a:gd name="connsiteY81" fmla="*/ 1403642 h 1907277"/>
                    <a:gd name="connsiteX82" fmla="*/ 4282076 w 4559090"/>
                    <a:gd name="connsiteY82" fmla="*/ 1248417 h 1907277"/>
                    <a:gd name="connsiteX83" fmla="*/ 4332746 w 4559090"/>
                    <a:gd name="connsiteY83" fmla="*/ 1185895 h 1907277"/>
                    <a:gd name="connsiteX84" fmla="*/ 4402825 w 4559090"/>
                    <a:gd name="connsiteY84" fmla="*/ 1168104 h 1907277"/>
                    <a:gd name="connsiteX85" fmla="*/ 4445735 w 4559090"/>
                    <a:gd name="connsiteY85" fmla="*/ 1148672 h 1907277"/>
                    <a:gd name="connsiteX86" fmla="*/ 4513658 w 4559090"/>
                    <a:gd name="connsiteY86" fmla="*/ 1134555 h 1907277"/>
                    <a:gd name="connsiteX87" fmla="*/ 4556332 w 4559090"/>
                    <a:gd name="connsiteY87" fmla="*/ 1098757 h 1907277"/>
                    <a:gd name="connsiteX88" fmla="*/ 4524375 w 4559090"/>
                    <a:gd name="connsiteY88" fmla="*/ 1028700 h 1907277"/>
                    <a:gd name="connsiteX89" fmla="*/ 4514850 w 4559090"/>
                    <a:gd name="connsiteY89" fmla="*/ 866775 h 1907277"/>
                    <a:gd name="connsiteX90" fmla="*/ 4457700 w 4559090"/>
                    <a:gd name="connsiteY90" fmla="*/ 828675 h 1907277"/>
                    <a:gd name="connsiteX91" fmla="*/ 4429125 w 4559090"/>
                    <a:gd name="connsiteY91" fmla="*/ 809625 h 1907277"/>
                    <a:gd name="connsiteX92" fmla="*/ 4400550 w 4559090"/>
                    <a:gd name="connsiteY92" fmla="*/ 790575 h 1907277"/>
                    <a:gd name="connsiteX93" fmla="*/ 4381500 w 4559090"/>
                    <a:gd name="connsiteY93" fmla="*/ 762000 h 1907277"/>
                    <a:gd name="connsiteX94" fmla="*/ 4352925 w 4559090"/>
                    <a:gd name="connsiteY94" fmla="*/ 714375 h 1907277"/>
                    <a:gd name="connsiteX95" fmla="*/ 4324350 w 4559090"/>
                    <a:gd name="connsiteY95" fmla="*/ 685800 h 1907277"/>
                    <a:gd name="connsiteX96" fmla="*/ 4276725 w 4559090"/>
                    <a:gd name="connsiteY96" fmla="*/ 619125 h 1907277"/>
                    <a:gd name="connsiteX97" fmla="*/ 4229100 w 4559090"/>
                    <a:gd name="connsiteY97" fmla="*/ 552450 h 1907277"/>
                    <a:gd name="connsiteX98" fmla="*/ 4191000 w 4559090"/>
                    <a:gd name="connsiteY98" fmla="*/ 457200 h 1907277"/>
                    <a:gd name="connsiteX99" fmla="*/ 4171950 w 4559090"/>
                    <a:gd name="connsiteY99" fmla="*/ 428625 h 1907277"/>
                    <a:gd name="connsiteX100" fmla="*/ 4143375 w 4559090"/>
                    <a:gd name="connsiteY100" fmla="*/ 371475 h 1907277"/>
                    <a:gd name="connsiteX101" fmla="*/ 4133850 w 4559090"/>
                    <a:gd name="connsiteY101" fmla="*/ 333375 h 1907277"/>
                    <a:gd name="connsiteX102" fmla="*/ 4124325 w 4559090"/>
                    <a:gd name="connsiteY102" fmla="*/ 285750 h 1907277"/>
                    <a:gd name="connsiteX103" fmla="*/ 4105275 w 4559090"/>
                    <a:gd name="connsiteY103" fmla="*/ 257175 h 1907277"/>
                    <a:gd name="connsiteX104" fmla="*/ 4095750 w 4559090"/>
                    <a:gd name="connsiteY104" fmla="*/ 228600 h 1907277"/>
                    <a:gd name="connsiteX105" fmla="*/ 4086225 w 4559090"/>
                    <a:gd name="connsiteY105" fmla="*/ 180975 h 1907277"/>
                    <a:gd name="connsiteX106" fmla="*/ 4076700 w 4559090"/>
                    <a:gd name="connsiteY106" fmla="*/ 123825 h 1907277"/>
                    <a:gd name="connsiteX107" fmla="*/ 4057650 w 4559090"/>
                    <a:gd name="connsiteY107" fmla="*/ 0 h 1907277"/>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96" fmla="*/ 4276725 w 4559090"/>
                    <a:gd name="connsiteY96" fmla="*/ 587429 h 1875581"/>
                    <a:gd name="connsiteX97" fmla="*/ 4229100 w 4559090"/>
                    <a:gd name="connsiteY97" fmla="*/ 520754 h 1875581"/>
                    <a:gd name="connsiteX98" fmla="*/ 4191000 w 4559090"/>
                    <a:gd name="connsiteY98" fmla="*/ 425504 h 1875581"/>
                    <a:gd name="connsiteX99" fmla="*/ 4171950 w 4559090"/>
                    <a:gd name="connsiteY99" fmla="*/ 396929 h 1875581"/>
                    <a:gd name="connsiteX100" fmla="*/ 4143375 w 4559090"/>
                    <a:gd name="connsiteY100" fmla="*/ 339779 h 1875581"/>
                    <a:gd name="connsiteX101" fmla="*/ 4133850 w 4559090"/>
                    <a:gd name="connsiteY101" fmla="*/ 301679 h 1875581"/>
                    <a:gd name="connsiteX102" fmla="*/ 4124325 w 4559090"/>
                    <a:gd name="connsiteY102" fmla="*/ 254054 h 1875581"/>
                    <a:gd name="connsiteX103" fmla="*/ 4105275 w 4559090"/>
                    <a:gd name="connsiteY103" fmla="*/ 225479 h 1875581"/>
                    <a:gd name="connsiteX104" fmla="*/ 4095750 w 4559090"/>
                    <a:gd name="connsiteY104" fmla="*/ 196904 h 1875581"/>
                    <a:gd name="connsiteX105" fmla="*/ 4086225 w 4559090"/>
                    <a:gd name="connsiteY105" fmla="*/ 149279 h 1875581"/>
                    <a:gd name="connsiteX106" fmla="*/ 4076700 w 4559090"/>
                    <a:gd name="connsiteY106" fmla="*/ 92129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96" fmla="*/ 4276725 w 4559090"/>
                    <a:gd name="connsiteY96" fmla="*/ 587429 h 1875581"/>
                    <a:gd name="connsiteX97" fmla="*/ 4229100 w 4559090"/>
                    <a:gd name="connsiteY97" fmla="*/ 520754 h 1875581"/>
                    <a:gd name="connsiteX98" fmla="*/ 4191000 w 4559090"/>
                    <a:gd name="connsiteY98" fmla="*/ 425504 h 1875581"/>
                    <a:gd name="connsiteX99" fmla="*/ 4171950 w 4559090"/>
                    <a:gd name="connsiteY99" fmla="*/ 396929 h 1875581"/>
                    <a:gd name="connsiteX100" fmla="*/ 4143375 w 4559090"/>
                    <a:gd name="connsiteY100" fmla="*/ 339779 h 1875581"/>
                    <a:gd name="connsiteX101" fmla="*/ 4133850 w 4559090"/>
                    <a:gd name="connsiteY101" fmla="*/ 301679 h 1875581"/>
                    <a:gd name="connsiteX102" fmla="*/ 4124325 w 4559090"/>
                    <a:gd name="connsiteY102" fmla="*/ 254054 h 1875581"/>
                    <a:gd name="connsiteX103" fmla="*/ 4105275 w 4559090"/>
                    <a:gd name="connsiteY103" fmla="*/ 225479 h 1875581"/>
                    <a:gd name="connsiteX104" fmla="*/ 4095750 w 4559090"/>
                    <a:gd name="connsiteY104" fmla="*/ 196904 h 1875581"/>
                    <a:gd name="connsiteX105" fmla="*/ 4086225 w 4559090"/>
                    <a:gd name="connsiteY105" fmla="*/ 149279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96" fmla="*/ 4276725 w 4559090"/>
                    <a:gd name="connsiteY96" fmla="*/ 587429 h 1875581"/>
                    <a:gd name="connsiteX97" fmla="*/ 4229100 w 4559090"/>
                    <a:gd name="connsiteY97" fmla="*/ 520754 h 1875581"/>
                    <a:gd name="connsiteX98" fmla="*/ 4191000 w 4559090"/>
                    <a:gd name="connsiteY98" fmla="*/ 425504 h 1875581"/>
                    <a:gd name="connsiteX99" fmla="*/ 4171950 w 4559090"/>
                    <a:gd name="connsiteY99" fmla="*/ 396929 h 1875581"/>
                    <a:gd name="connsiteX100" fmla="*/ 4143375 w 4559090"/>
                    <a:gd name="connsiteY100" fmla="*/ 339779 h 1875581"/>
                    <a:gd name="connsiteX101" fmla="*/ 4133850 w 4559090"/>
                    <a:gd name="connsiteY101" fmla="*/ 301679 h 1875581"/>
                    <a:gd name="connsiteX102" fmla="*/ 4124325 w 4559090"/>
                    <a:gd name="connsiteY102" fmla="*/ 254054 h 1875581"/>
                    <a:gd name="connsiteX103" fmla="*/ 4105275 w 4559090"/>
                    <a:gd name="connsiteY103" fmla="*/ 225479 h 1875581"/>
                    <a:gd name="connsiteX104" fmla="*/ 4095750 w 4559090"/>
                    <a:gd name="connsiteY104" fmla="*/ 196904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96" fmla="*/ 4276725 w 4559090"/>
                    <a:gd name="connsiteY96" fmla="*/ 587429 h 1875581"/>
                    <a:gd name="connsiteX97" fmla="*/ 4229100 w 4559090"/>
                    <a:gd name="connsiteY97" fmla="*/ 520754 h 1875581"/>
                    <a:gd name="connsiteX98" fmla="*/ 4191000 w 4559090"/>
                    <a:gd name="connsiteY98" fmla="*/ 425504 h 1875581"/>
                    <a:gd name="connsiteX99" fmla="*/ 4171950 w 4559090"/>
                    <a:gd name="connsiteY99" fmla="*/ 396929 h 1875581"/>
                    <a:gd name="connsiteX100" fmla="*/ 4143375 w 4559090"/>
                    <a:gd name="connsiteY100" fmla="*/ 339779 h 1875581"/>
                    <a:gd name="connsiteX101" fmla="*/ 4133850 w 4559090"/>
                    <a:gd name="connsiteY101" fmla="*/ 301679 h 1875581"/>
                    <a:gd name="connsiteX102" fmla="*/ 4124325 w 4559090"/>
                    <a:gd name="connsiteY102" fmla="*/ 254054 h 1875581"/>
                    <a:gd name="connsiteX103" fmla="*/ 4105275 w 4559090"/>
                    <a:gd name="connsiteY103" fmla="*/ 225479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96" fmla="*/ 4276725 w 4559090"/>
                    <a:gd name="connsiteY96" fmla="*/ 587429 h 1875581"/>
                    <a:gd name="connsiteX97" fmla="*/ 4229100 w 4559090"/>
                    <a:gd name="connsiteY97" fmla="*/ 520754 h 1875581"/>
                    <a:gd name="connsiteX98" fmla="*/ 4191000 w 4559090"/>
                    <a:gd name="connsiteY98" fmla="*/ 425504 h 1875581"/>
                    <a:gd name="connsiteX99" fmla="*/ 4171950 w 4559090"/>
                    <a:gd name="connsiteY99" fmla="*/ 396929 h 1875581"/>
                    <a:gd name="connsiteX100" fmla="*/ 4143375 w 4559090"/>
                    <a:gd name="connsiteY100" fmla="*/ 339779 h 1875581"/>
                    <a:gd name="connsiteX101" fmla="*/ 4133850 w 4559090"/>
                    <a:gd name="connsiteY101" fmla="*/ 301679 h 1875581"/>
                    <a:gd name="connsiteX102" fmla="*/ 4124325 w 4559090"/>
                    <a:gd name="connsiteY102" fmla="*/ 254054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96" fmla="*/ 4276725 w 4559090"/>
                    <a:gd name="connsiteY96" fmla="*/ 587429 h 1875581"/>
                    <a:gd name="connsiteX97" fmla="*/ 4229100 w 4559090"/>
                    <a:gd name="connsiteY97" fmla="*/ 520754 h 1875581"/>
                    <a:gd name="connsiteX98" fmla="*/ 4191000 w 4559090"/>
                    <a:gd name="connsiteY98" fmla="*/ 425504 h 1875581"/>
                    <a:gd name="connsiteX99" fmla="*/ 4171950 w 4559090"/>
                    <a:gd name="connsiteY99" fmla="*/ 396929 h 1875581"/>
                    <a:gd name="connsiteX100" fmla="*/ 4143375 w 4559090"/>
                    <a:gd name="connsiteY100" fmla="*/ 339779 h 1875581"/>
                    <a:gd name="connsiteX101" fmla="*/ 4133850 w 4559090"/>
                    <a:gd name="connsiteY101" fmla="*/ 301679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96" fmla="*/ 4276725 w 4559090"/>
                    <a:gd name="connsiteY96" fmla="*/ 587429 h 1875581"/>
                    <a:gd name="connsiteX97" fmla="*/ 4229100 w 4559090"/>
                    <a:gd name="connsiteY97" fmla="*/ 520754 h 1875581"/>
                    <a:gd name="connsiteX98" fmla="*/ 4191000 w 4559090"/>
                    <a:gd name="connsiteY98" fmla="*/ 425504 h 1875581"/>
                    <a:gd name="connsiteX99" fmla="*/ 4171950 w 4559090"/>
                    <a:gd name="connsiteY99" fmla="*/ 396929 h 1875581"/>
                    <a:gd name="connsiteX100" fmla="*/ 4133850 w 4559090"/>
                    <a:gd name="connsiteY100" fmla="*/ 301679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96" fmla="*/ 4276725 w 4559090"/>
                    <a:gd name="connsiteY96" fmla="*/ 587429 h 1875581"/>
                    <a:gd name="connsiteX97" fmla="*/ 4229100 w 4559090"/>
                    <a:gd name="connsiteY97" fmla="*/ 520754 h 1875581"/>
                    <a:gd name="connsiteX98" fmla="*/ 4191000 w 4559090"/>
                    <a:gd name="connsiteY98" fmla="*/ 425504 h 1875581"/>
                    <a:gd name="connsiteX99" fmla="*/ 4171950 w 4559090"/>
                    <a:gd name="connsiteY99" fmla="*/ 396929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96" fmla="*/ 4276725 w 4559090"/>
                    <a:gd name="connsiteY96" fmla="*/ 587429 h 1875581"/>
                    <a:gd name="connsiteX97" fmla="*/ 4229100 w 4559090"/>
                    <a:gd name="connsiteY97" fmla="*/ 520754 h 1875581"/>
                    <a:gd name="connsiteX98" fmla="*/ 4191000 w 4559090"/>
                    <a:gd name="connsiteY98" fmla="*/ 425504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96" fmla="*/ 4276725 w 4559090"/>
                    <a:gd name="connsiteY96" fmla="*/ 587429 h 1875581"/>
                    <a:gd name="connsiteX97" fmla="*/ 4229100 w 4559090"/>
                    <a:gd name="connsiteY97" fmla="*/ 520754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96" fmla="*/ 4276725 w 4559090"/>
                    <a:gd name="connsiteY96" fmla="*/ 587429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52925 w 4559090"/>
                    <a:gd name="connsiteY94" fmla="*/ 682679 h 1875581"/>
                    <a:gd name="connsiteX95" fmla="*/ 4324350 w 4559090"/>
                    <a:gd name="connsiteY95" fmla="*/ 654104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81500 w 4559090"/>
                    <a:gd name="connsiteY93" fmla="*/ 730304 h 1875581"/>
                    <a:gd name="connsiteX94" fmla="*/ 4324350 w 4559090"/>
                    <a:gd name="connsiteY94" fmla="*/ 654104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93" fmla="*/ 4324350 w 4559090"/>
                    <a:gd name="connsiteY93" fmla="*/ 654104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92" fmla="*/ 4400550 w 4559090"/>
                    <a:gd name="connsiteY92" fmla="*/ 758879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91" fmla="*/ 4429125 w 4559090"/>
                    <a:gd name="connsiteY91" fmla="*/ 777929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90" fmla="*/ 4457700 w 4559090"/>
                    <a:gd name="connsiteY90" fmla="*/ 796979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89" fmla="*/ 4514850 w 4559090"/>
                    <a:gd name="connsiteY89" fmla="*/ 835079 h 1875581"/>
                    <a:gd name="connsiteX0" fmla="*/ 36336 w 4559090"/>
                    <a:gd name="connsiteY0" fmla="*/ 0 h 1875581"/>
                    <a:gd name="connsiteX1" fmla="*/ 64983 w 4559090"/>
                    <a:gd name="connsiteY1" fmla="*/ 53708 h 1875581"/>
                    <a:gd name="connsiteX2" fmla="*/ 83921 w 4559090"/>
                    <a:gd name="connsiteY2" fmla="*/ 114507 h 1875581"/>
                    <a:gd name="connsiteX3" fmla="*/ 162587 w 4559090"/>
                    <a:gd name="connsiteY3" fmla="*/ 217196 h 1875581"/>
                    <a:gd name="connsiteX4" fmla="*/ 171920 w 4559090"/>
                    <a:gd name="connsiteY4" fmla="*/ 253819 h 1875581"/>
                    <a:gd name="connsiteX5" fmla="*/ 132408 w 4559090"/>
                    <a:gd name="connsiteY5" fmla="*/ 314114 h 1875581"/>
                    <a:gd name="connsiteX6" fmla="*/ 114300 w 4559090"/>
                    <a:gd name="connsiteY6" fmla="*/ 444554 h 1875581"/>
                    <a:gd name="connsiteX7" fmla="*/ 28575 w 4559090"/>
                    <a:gd name="connsiteY7" fmla="*/ 482654 h 1875581"/>
                    <a:gd name="connsiteX8" fmla="*/ 0 w 4559090"/>
                    <a:gd name="connsiteY8" fmla="*/ 520754 h 1875581"/>
                    <a:gd name="connsiteX9" fmla="*/ 19050 w 4559090"/>
                    <a:gd name="connsiteY9" fmla="*/ 654104 h 1875581"/>
                    <a:gd name="connsiteX10" fmla="*/ 45820 w 4559090"/>
                    <a:gd name="connsiteY10" fmla="*/ 700851 h 1875581"/>
                    <a:gd name="connsiteX11" fmla="*/ 129883 w 4559090"/>
                    <a:gd name="connsiteY11" fmla="*/ 734478 h 1875581"/>
                    <a:gd name="connsiteX12" fmla="*/ 203693 w 4559090"/>
                    <a:gd name="connsiteY12" fmla="*/ 784701 h 1875581"/>
                    <a:gd name="connsiteX13" fmla="*/ 284593 w 4559090"/>
                    <a:gd name="connsiteY13" fmla="*/ 797943 h 1875581"/>
                    <a:gd name="connsiteX14" fmla="*/ 382413 w 4559090"/>
                    <a:gd name="connsiteY14" fmla="*/ 795802 h 1875581"/>
                    <a:gd name="connsiteX15" fmla="*/ 423679 w 4559090"/>
                    <a:gd name="connsiteY15" fmla="*/ 854066 h 1875581"/>
                    <a:gd name="connsiteX16" fmla="*/ 474922 w 4559090"/>
                    <a:gd name="connsiteY16" fmla="*/ 917509 h 1875581"/>
                    <a:gd name="connsiteX17" fmla="*/ 585584 w 4559090"/>
                    <a:gd name="connsiteY17" fmla="*/ 970869 h 1875581"/>
                    <a:gd name="connsiteX18" fmla="*/ 633210 w 4559090"/>
                    <a:gd name="connsiteY18" fmla="*/ 1052421 h 1875581"/>
                    <a:gd name="connsiteX19" fmla="*/ 654229 w 4559090"/>
                    <a:gd name="connsiteY19" fmla="*/ 1166721 h 1875581"/>
                    <a:gd name="connsiteX20" fmla="*/ 775528 w 4559090"/>
                    <a:gd name="connsiteY20" fmla="*/ 1209231 h 1875581"/>
                    <a:gd name="connsiteX21" fmla="*/ 789697 w 4559090"/>
                    <a:gd name="connsiteY21" fmla="*/ 1271327 h 1875581"/>
                    <a:gd name="connsiteX22" fmla="*/ 811659 w 4559090"/>
                    <a:gd name="connsiteY22" fmla="*/ 1313449 h 1875581"/>
                    <a:gd name="connsiteX23" fmla="*/ 835353 w 4559090"/>
                    <a:gd name="connsiteY23" fmla="*/ 1392089 h 1875581"/>
                    <a:gd name="connsiteX24" fmla="*/ 835118 w 4559090"/>
                    <a:gd name="connsiteY24" fmla="*/ 1471905 h 1875581"/>
                    <a:gd name="connsiteX25" fmla="*/ 857250 w 4559090"/>
                    <a:gd name="connsiteY25" fmla="*/ 1574563 h 1875581"/>
                    <a:gd name="connsiteX26" fmla="*/ 911960 w 4559090"/>
                    <a:gd name="connsiteY26" fmla="*/ 1654379 h 1875581"/>
                    <a:gd name="connsiteX27" fmla="*/ 991777 w 4559090"/>
                    <a:gd name="connsiteY27" fmla="*/ 1691216 h 1875581"/>
                    <a:gd name="connsiteX28" fmla="*/ 1074035 w 4559090"/>
                    <a:gd name="connsiteY28" fmla="*/ 1546459 h 1875581"/>
                    <a:gd name="connsiteX29" fmla="*/ 1131185 w 4559090"/>
                    <a:gd name="connsiteY29" fmla="*/ 1416104 h 1875581"/>
                    <a:gd name="connsiteX30" fmla="*/ 1169284 w 4559090"/>
                    <a:gd name="connsiteY30" fmla="*/ 1310152 h 1875581"/>
                    <a:gd name="connsiteX31" fmla="*/ 1255760 w 4559090"/>
                    <a:gd name="connsiteY31" fmla="*/ 1234724 h 1875581"/>
                    <a:gd name="connsiteX32" fmla="*/ 1338210 w 4559090"/>
                    <a:gd name="connsiteY32" fmla="*/ 1206789 h 1875581"/>
                    <a:gd name="connsiteX33" fmla="*/ 1350466 w 4559090"/>
                    <a:gd name="connsiteY33" fmla="*/ 1133713 h 1875581"/>
                    <a:gd name="connsiteX34" fmla="*/ 1333500 w 4559090"/>
                    <a:gd name="connsiteY34" fmla="*/ 1073204 h 1875581"/>
                    <a:gd name="connsiteX35" fmla="*/ 1328150 w 4559090"/>
                    <a:gd name="connsiteY35" fmla="*/ 1023374 h 1875581"/>
                    <a:gd name="connsiteX36" fmla="*/ 1371600 w 4559090"/>
                    <a:gd name="connsiteY36" fmla="*/ 987479 h 1875581"/>
                    <a:gd name="connsiteX37" fmla="*/ 1409700 w 4559090"/>
                    <a:gd name="connsiteY37" fmla="*/ 930329 h 1875581"/>
                    <a:gd name="connsiteX38" fmla="*/ 1438276 w 4559090"/>
                    <a:gd name="connsiteY38" fmla="*/ 896403 h 1875581"/>
                    <a:gd name="connsiteX39" fmla="*/ 1501012 w 4559090"/>
                    <a:gd name="connsiteY39" fmla="*/ 862947 h 1875581"/>
                    <a:gd name="connsiteX40" fmla="*/ 1563214 w 4559090"/>
                    <a:gd name="connsiteY40" fmla="*/ 834545 h 1875581"/>
                    <a:gd name="connsiteX41" fmla="*/ 1653498 w 4559090"/>
                    <a:gd name="connsiteY41" fmla="*/ 851626 h 1875581"/>
                    <a:gd name="connsiteX42" fmla="*/ 1827067 w 4559090"/>
                    <a:gd name="connsiteY42" fmla="*/ 827053 h 1875581"/>
                    <a:gd name="connsiteX43" fmla="*/ 1946954 w 4559090"/>
                    <a:gd name="connsiteY43" fmla="*/ 872944 h 1875581"/>
                    <a:gd name="connsiteX44" fmla="*/ 2007250 w 4559090"/>
                    <a:gd name="connsiteY44" fmla="*/ 948117 h 1875581"/>
                    <a:gd name="connsiteX45" fmla="*/ 2021183 w 4559090"/>
                    <a:gd name="connsiteY45" fmla="*/ 1062031 h 1875581"/>
                    <a:gd name="connsiteX46" fmla="*/ 1994107 w 4559090"/>
                    <a:gd name="connsiteY46" fmla="*/ 1202850 h 1875581"/>
                    <a:gd name="connsiteX47" fmla="*/ 2074246 w 4559090"/>
                    <a:gd name="connsiteY47" fmla="*/ 1248508 h 1875581"/>
                    <a:gd name="connsiteX48" fmla="*/ 2180433 w 4559090"/>
                    <a:gd name="connsiteY48" fmla="*/ 1252917 h 1875581"/>
                    <a:gd name="connsiteX49" fmla="*/ 2305009 w 4559090"/>
                    <a:gd name="connsiteY49" fmla="*/ 1244485 h 1875581"/>
                    <a:gd name="connsiteX50" fmla="*/ 2370893 w 4559090"/>
                    <a:gd name="connsiteY50" fmla="*/ 1281087 h 1875581"/>
                    <a:gd name="connsiteX51" fmla="*/ 2468425 w 4559090"/>
                    <a:gd name="connsiteY51" fmla="*/ 1259234 h 1875581"/>
                    <a:gd name="connsiteX52" fmla="*/ 2536796 w 4559090"/>
                    <a:gd name="connsiteY52" fmla="*/ 1184036 h 1875581"/>
                    <a:gd name="connsiteX53" fmla="*/ 2603280 w 4559090"/>
                    <a:gd name="connsiteY53" fmla="*/ 1111121 h 1875581"/>
                    <a:gd name="connsiteX54" fmla="*/ 2719035 w 4559090"/>
                    <a:gd name="connsiteY54" fmla="*/ 1089578 h 1875581"/>
                    <a:gd name="connsiteX55" fmla="*/ 2796412 w 4559090"/>
                    <a:gd name="connsiteY55" fmla="*/ 1096428 h 1875581"/>
                    <a:gd name="connsiteX56" fmla="*/ 2857178 w 4559090"/>
                    <a:gd name="connsiteY56" fmla="*/ 1129883 h 1875581"/>
                    <a:gd name="connsiteX57" fmla="*/ 2810634 w 4559090"/>
                    <a:gd name="connsiteY57" fmla="*/ 1215519 h 1875581"/>
                    <a:gd name="connsiteX58" fmla="*/ 2790033 w 4559090"/>
                    <a:gd name="connsiteY58" fmla="*/ 1348637 h 1875581"/>
                    <a:gd name="connsiteX59" fmla="*/ 2749022 w 4559090"/>
                    <a:gd name="connsiteY59" fmla="*/ 1417753 h 1875581"/>
                    <a:gd name="connsiteX60" fmla="*/ 2768307 w 4559090"/>
                    <a:gd name="connsiteY60" fmla="*/ 1502300 h 1875581"/>
                    <a:gd name="connsiteX61" fmla="*/ 2786676 w 4559090"/>
                    <a:gd name="connsiteY61" fmla="*/ 1612910 h 1875581"/>
                    <a:gd name="connsiteX62" fmla="*/ 2843331 w 4559090"/>
                    <a:gd name="connsiteY62" fmla="*/ 1694683 h 1875581"/>
                    <a:gd name="connsiteX63" fmla="*/ 2922441 w 4559090"/>
                    <a:gd name="connsiteY63" fmla="*/ 1711529 h 1875581"/>
                    <a:gd name="connsiteX64" fmla="*/ 3008401 w 4559090"/>
                    <a:gd name="connsiteY64" fmla="*/ 1752540 h 1875581"/>
                    <a:gd name="connsiteX65" fmla="*/ 3035012 w 4559090"/>
                    <a:gd name="connsiteY65" fmla="*/ 1842251 h 1875581"/>
                    <a:gd name="connsiteX66" fmla="*/ 3177217 w 4559090"/>
                    <a:gd name="connsiteY66" fmla="*/ 1866889 h 1875581"/>
                    <a:gd name="connsiteX67" fmla="*/ 3207422 w 4559090"/>
                    <a:gd name="connsiteY67" fmla="*/ 1766986 h 1875581"/>
                    <a:gd name="connsiteX68" fmla="*/ 3261535 w 4559090"/>
                    <a:gd name="connsiteY68" fmla="*/ 1727626 h 1875581"/>
                    <a:gd name="connsiteX69" fmla="*/ 3294493 w 4559090"/>
                    <a:gd name="connsiteY69" fmla="*/ 1671943 h 1875581"/>
                    <a:gd name="connsiteX70" fmla="*/ 3404741 w 4559090"/>
                    <a:gd name="connsiteY70" fmla="*/ 1563079 h 1875581"/>
                    <a:gd name="connsiteX71" fmla="*/ 3456983 w 4559090"/>
                    <a:gd name="connsiteY71" fmla="*/ 1537900 h 1875581"/>
                    <a:gd name="connsiteX72" fmla="*/ 3576311 w 4559090"/>
                    <a:gd name="connsiteY72" fmla="*/ 1620159 h 1875581"/>
                    <a:gd name="connsiteX73" fmla="*/ 3642846 w 4559090"/>
                    <a:gd name="connsiteY73" fmla="*/ 1647570 h 1875581"/>
                    <a:gd name="connsiteX74" fmla="*/ 3724519 w 4559090"/>
                    <a:gd name="connsiteY74" fmla="*/ 1637339 h 1875581"/>
                    <a:gd name="connsiteX75" fmla="*/ 3853130 w 4559090"/>
                    <a:gd name="connsiteY75" fmla="*/ 1619276 h 1875581"/>
                    <a:gd name="connsiteX76" fmla="*/ 3906208 w 4559090"/>
                    <a:gd name="connsiteY76" fmla="*/ 1576442 h 1875581"/>
                    <a:gd name="connsiteX77" fmla="*/ 3982588 w 4559090"/>
                    <a:gd name="connsiteY77" fmla="*/ 1531122 h 1875581"/>
                    <a:gd name="connsiteX78" fmla="*/ 4072526 w 4559090"/>
                    <a:gd name="connsiteY78" fmla="*/ 1502300 h 1875581"/>
                    <a:gd name="connsiteX79" fmla="*/ 4105275 w 4559090"/>
                    <a:gd name="connsiteY79" fmla="*/ 1463729 h 1875581"/>
                    <a:gd name="connsiteX80" fmla="*/ 4146051 w 4559090"/>
                    <a:gd name="connsiteY80" fmla="*/ 1427363 h 1875581"/>
                    <a:gd name="connsiteX81" fmla="*/ 4200526 w 4559090"/>
                    <a:gd name="connsiteY81" fmla="*/ 1371946 h 1875581"/>
                    <a:gd name="connsiteX82" fmla="*/ 4282076 w 4559090"/>
                    <a:gd name="connsiteY82" fmla="*/ 1216721 h 1875581"/>
                    <a:gd name="connsiteX83" fmla="*/ 4332746 w 4559090"/>
                    <a:gd name="connsiteY83" fmla="*/ 1154199 h 1875581"/>
                    <a:gd name="connsiteX84" fmla="*/ 4402825 w 4559090"/>
                    <a:gd name="connsiteY84" fmla="*/ 1136408 h 1875581"/>
                    <a:gd name="connsiteX85" fmla="*/ 4445735 w 4559090"/>
                    <a:gd name="connsiteY85" fmla="*/ 1116976 h 1875581"/>
                    <a:gd name="connsiteX86" fmla="*/ 4513658 w 4559090"/>
                    <a:gd name="connsiteY86" fmla="*/ 1102859 h 1875581"/>
                    <a:gd name="connsiteX87" fmla="*/ 4556332 w 4559090"/>
                    <a:gd name="connsiteY87" fmla="*/ 1067061 h 1875581"/>
                    <a:gd name="connsiteX88" fmla="*/ 4524375 w 4559090"/>
                    <a:gd name="connsiteY88" fmla="*/ 997004 h 1875581"/>
                    <a:gd name="connsiteX0" fmla="*/ 36336 w 4556332"/>
                    <a:gd name="connsiteY0" fmla="*/ 0 h 1875581"/>
                    <a:gd name="connsiteX1" fmla="*/ 64983 w 4556332"/>
                    <a:gd name="connsiteY1" fmla="*/ 53708 h 1875581"/>
                    <a:gd name="connsiteX2" fmla="*/ 83921 w 4556332"/>
                    <a:gd name="connsiteY2" fmla="*/ 114507 h 1875581"/>
                    <a:gd name="connsiteX3" fmla="*/ 162587 w 4556332"/>
                    <a:gd name="connsiteY3" fmla="*/ 217196 h 1875581"/>
                    <a:gd name="connsiteX4" fmla="*/ 171920 w 4556332"/>
                    <a:gd name="connsiteY4" fmla="*/ 253819 h 1875581"/>
                    <a:gd name="connsiteX5" fmla="*/ 132408 w 4556332"/>
                    <a:gd name="connsiteY5" fmla="*/ 314114 h 1875581"/>
                    <a:gd name="connsiteX6" fmla="*/ 114300 w 4556332"/>
                    <a:gd name="connsiteY6" fmla="*/ 444554 h 1875581"/>
                    <a:gd name="connsiteX7" fmla="*/ 28575 w 4556332"/>
                    <a:gd name="connsiteY7" fmla="*/ 482654 h 1875581"/>
                    <a:gd name="connsiteX8" fmla="*/ 0 w 4556332"/>
                    <a:gd name="connsiteY8" fmla="*/ 520754 h 1875581"/>
                    <a:gd name="connsiteX9" fmla="*/ 19050 w 4556332"/>
                    <a:gd name="connsiteY9" fmla="*/ 654104 h 1875581"/>
                    <a:gd name="connsiteX10" fmla="*/ 45820 w 4556332"/>
                    <a:gd name="connsiteY10" fmla="*/ 700851 h 1875581"/>
                    <a:gd name="connsiteX11" fmla="*/ 129883 w 4556332"/>
                    <a:gd name="connsiteY11" fmla="*/ 734478 h 1875581"/>
                    <a:gd name="connsiteX12" fmla="*/ 203693 w 4556332"/>
                    <a:gd name="connsiteY12" fmla="*/ 784701 h 1875581"/>
                    <a:gd name="connsiteX13" fmla="*/ 284593 w 4556332"/>
                    <a:gd name="connsiteY13" fmla="*/ 797943 h 1875581"/>
                    <a:gd name="connsiteX14" fmla="*/ 382413 w 4556332"/>
                    <a:gd name="connsiteY14" fmla="*/ 795802 h 1875581"/>
                    <a:gd name="connsiteX15" fmla="*/ 423679 w 4556332"/>
                    <a:gd name="connsiteY15" fmla="*/ 854066 h 1875581"/>
                    <a:gd name="connsiteX16" fmla="*/ 474922 w 4556332"/>
                    <a:gd name="connsiteY16" fmla="*/ 917509 h 1875581"/>
                    <a:gd name="connsiteX17" fmla="*/ 585584 w 4556332"/>
                    <a:gd name="connsiteY17" fmla="*/ 970869 h 1875581"/>
                    <a:gd name="connsiteX18" fmla="*/ 633210 w 4556332"/>
                    <a:gd name="connsiteY18" fmla="*/ 1052421 h 1875581"/>
                    <a:gd name="connsiteX19" fmla="*/ 654229 w 4556332"/>
                    <a:gd name="connsiteY19" fmla="*/ 1166721 h 1875581"/>
                    <a:gd name="connsiteX20" fmla="*/ 775528 w 4556332"/>
                    <a:gd name="connsiteY20" fmla="*/ 1209231 h 1875581"/>
                    <a:gd name="connsiteX21" fmla="*/ 789697 w 4556332"/>
                    <a:gd name="connsiteY21" fmla="*/ 1271327 h 1875581"/>
                    <a:gd name="connsiteX22" fmla="*/ 811659 w 4556332"/>
                    <a:gd name="connsiteY22" fmla="*/ 1313449 h 1875581"/>
                    <a:gd name="connsiteX23" fmla="*/ 835353 w 4556332"/>
                    <a:gd name="connsiteY23" fmla="*/ 1392089 h 1875581"/>
                    <a:gd name="connsiteX24" fmla="*/ 835118 w 4556332"/>
                    <a:gd name="connsiteY24" fmla="*/ 1471905 h 1875581"/>
                    <a:gd name="connsiteX25" fmla="*/ 857250 w 4556332"/>
                    <a:gd name="connsiteY25" fmla="*/ 1574563 h 1875581"/>
                    <a:gd name="connsiteX26" fmla="*/ 911960 w 4556332"/>
                    <a:gd name="connsiteY26" fmla="*/ 1654379 h 1875581"/>
                    <a:gd name="connsiteX27" fmla="*/ 991777 w 4556332"/>
                    <a:gd name="connsiteY27" fmla="*/ 1691216 h 1875581"/>
                    <a:gd name="connsiteX28" fmla="*/ 1074035 w 4556332"/>
                    <a:gd name="connsiteY28" fmla="*/ 1546459 h 1875581"/>
                    <a:gd name="connsiteX29" fmla="*/ 1131185 w 4556332"/>
                    <a:gd name="connsiteY29" fmla="*/ 1416104 h 1875581"/>
                    <a:gd name="connsiteX30" fmla="*/ 1169284 w 4556332"/>
                    <a:gd name="connsiteY30" fmla="*/ 1310152 h 1875581"/>
                    <a:gd name="connsiteX31" fmla="*/ 1255760 w 4556332"/>
                    <a:gd name="connsiteY31" fmla="*/ 1234724 h 1875581"/>
                    <a:gd name="connsiteX32" fmla="*/ 1338210 w 4556332"/>
                    <a:gd name="connsiteY32" fmla="*/ 1206789 h 1875581"/>
                    <a:gd name="connsiteX33" fmla="*/ 1350466 w 4556332"/>
                    <a:gd name="connsiteY33" fmla="*/ 1133713 h 1875581"/>
                    <a:gd name="connsiteX34" fmla="*/ 1333500 w 4556332"/>
                    <a:gd name="connsiteY34" fmla="*/ 1073204 h 1875581"/>
                    <a:gd name="connsiteX35" fmla="*/ 1328150 w 4556332"/>
                    <a:gd name="connsiteY35" fmla="*/ 1023374 h 1875581"/>
                    <a:gd name="connsiteX36" fmla="*/ 1371600 w 4556332"/>
                    <a:gd name="connsiteY36" fmla="*/ 987479 h 1875581"/>
                    <a:gd name="connsiteX37" fmla="*/ 1409700 w 4556332"/>
                    <a:gd name="connsiteY37" fmla="*/ 930329 h 1875581"/>
                    <a:gd name="connsiteX38" fmla="*/ 1438276 w 4556332"/>
                    <a:gd name="connsiteY38" fmla="*/ 896403 h 1875581"/>
                    <a:gd name="connsiteX39" fmla="*/ 1501012 w 4556332"/>
                    <a:gd name="connsiteY39" fmla="*/ 862947 h 1875581"/>
                    <a:gd name="connsiteX40" fmla="*/ 1563214 w 4556332"/>
                    <a:gd name="connsiteY40" fmla="*/ 834545 h 1875581"/>
                    <a:gd name="connsiteX41" fmla="*/ 1653498 w 4556332"/>
                    <a:gd name="connsiteY41" fmla="*/ 851626 h 1875581"/>
                    <a:gd name="connsiteX42" fmla="*/ 1827067 w 4556332"/>
                    <a:gd name="connsiteY42" fmla="*/ 827053 h 1875581"/>
                    <a:gd name="connsiteX43" fmla="*/ 1946954 w 4556332"/>
                    <a:gd name="connsiteY43" fmla="*/ 872944 h 1875581"/>
                    <a:gd name="connsiteX44" fmla="*/ 2007250 w 4556332"/>
                    <a:gd name="connsiteY44" fmla="*/ 948117 h 1875581"/>
                    <a:gd name="connsiteX45" fmla="*/ 2021183 w 4556332"/>
                    <a:gd name="connsiteY45" fmla="*/ 1062031 h 1875581"/>
                    <a:gd name="connsiteX46" fmla="*/ 1994107 w 4556332"/>
                    <a:gd name="connsiteY46" fmla="*/ 1202850 h 1875581"/>
                    <a:gd name="connsiteX47" fmla="*/ 2074246 w 4556332"/>
                    <a:gd name="connsiteY47" fmla="*/ 1248508 h 1875581"/>
                    <a:gd name="connsiteX48" fmla="*/ 2180433 w 4556332"/>
                    <a:gd name="connsiteY48" fmla="*/ 1252917 h 1875581"/>
                    <a:gd name="connsiteX49" fmla="*/ 2305009 w 4556332"/>
                    <a:gd name="connsiteY49" fmla="*/ 1244485 h 1875581"/>
                    <a:gd name="connsiteX50" fmla="*/ 2370893 w 4556332"/>
                    <a:gd name="connsiteY50" fmla="*/ 1281087 h 1875581"/>
                    <a:gd name="connsiteX51" fmla="*/ 2468425 w 4556332"/>
                    <a:gd name="connsiteY51" fmla="*/ 1259234 h 1875581"/>
                    <a:gd name="connsiteX52" fmla="*/ 2536796 w 4556332"/>
                    <a:gd name="connsiteY52" fmla="*/ 1184036 h 1875581"/>
                    <a:gd name="connsiteX53" fmla="*/ 2603280 w 4556332"/>
                    <a:gd name="connsiteY53" fmla="*/ 1111121 h 1875581"/>
                    <a:gd name="connsiteX54" fmla="*/ 2719035 w 4556332"/>
                    <a:gd name="connsiteY54" fmla="*/ 1089578 h 1875581"/>
                    <a:gd name="connsiteX55" fmla="*/ 2796412 w 4556332"/>
                    <a:gd name="connsiteY55" fmla="*/ 1096428 h 1875581"/>
                    <a:gd name="connsiteX56" fmla="*/ 2857178 w 4556332"/>
                    <a:gd name="connsiteY56" fmla="*/ 1129883 h 1875581"/>
                    <a:gd name="connsiteX57" fmla="*/ 2810634 w 4556332"/>
                    <a:gd name="connsiteY57" fmla="*/ 1215519 h 1875581"/>
                    <a:gd name="connsiteX58" fmla="*/ 2790033 w 4556332"/>
                    <a:gd name="connsiteY58" fmla="*/ 1348637 h 1875581"/>
                    <a:gd name="connsiteX59" fmla="*/ 2749022 w 4556332"/>
                    <a:gd name="connsiteY59" fmla="*/ 1417753 h 1875581"/>
                    <a:gd name="connsiteX60" fmla="*/ 2768307 w 4556332"/>
                    <a:gd name="connsiteY60" fmla="*/ 1502300 h 1875581"/>
                    <a:gd name="connsiteX61" fmla="*/ 2786676 w 4556332"/>
                    <a:gd name="connsiteY61" fmla="*/ 1612910 h 1875581"/>
                    <a:gd name="connsiteX62" fmla="*/ 2843331 w 4556332"/>
                    <a:gd name="connsiteY62" fmla="*/ 1694683 h 1875581"/>
                    <a:gd name="connsiteX63" fmla="*/ 2922441 w 4556332"/>
                    <a:gd name="connsiteY63" fmla="*/ 1711529 h 1875581"/>
                    <a:gd name="connsiteX64" fmla="*/ 3008401 w 4556332"/>
                    <a:gd name="connsiteY64" fmla="*/ 1752540 h 1875581"/>
                    <a:gd name="connsiteX65" fmla="*/ 3035012 w 4556332"/>
                    <a:gd name="connsiteY65" fmla="*/ 1842251 h 1875581"/>
                    <a:gd name="connsiteX66" fmla="*/ 3177217 w 4556332"/>
                    <a:gd name="connsiteY66" fmla="*/ 1866889 h 1875581"/>
                    <a:gd name="connsiteX67" fmla="*/ 3207422 w 4556332"/>
                    <a:gd name="connsiteY67" fmla="*/ 1766986 h 1875581"/>
                    <a:gd name="connsiteX68" fmla="*/ 3261535 w 4556332"/>
                    <a:gd name="connsiteY68" fmla="*/ 1727626 h 1875581"/>
                    <a:gd name="connsiteX69" fmla="*/ 3294493 w 4556332"/>
                    <a:gd name="connsiteY69" fmla="*/ 1671943 h 1875581"/>
                    <a:gd name="connsiteX70" fmla="*/ 3404741 w 4556332"/>
                    <a:gd name="connsiteY70" fmla="*/ 1563079 h 1875581"/>
                    <a:gd name="connsiteX71" fmla="*/ 3456983 w 4556332"/>
                    <a:gd name="connsiteY71" fmla="*/ 1537900 h 1875581"/>
                    <a:gd name="connsiteX72" fmla="*/ 3576311 w 4556332"/>
                    <a:gd name="connsiteY72" fmla="*/ 1620159 h 1875581"/>
                    <a:gd name="connsiteX73" fmla="*/ 3642846 w 4556332"/>
                    <a:gd name="connsiteY73" fmla="*/ 1647570 h 1875581"/>
                    <a:gd name="connsiteX74" fmla="*/ 3724519 w 4556332"/>
                    <a:gd name="connsiteY74" fmla="*/ 1637339 h 1875581"/>
                    <a:gd name="connsiteX75" fmla="*/ 3853130 w 4556332"/>
                    <a:gd name="connsiteY75" fmla="*/ 1619276 h 1875581"/>
                    <a:gd name="connsiteX76" fmla="*/ 3906208 w 4556332"/>
                    <a:gd name="connsiteY76" fmla="*/ 1576442 h 1875581"/>
                    <a:gd name="connsiteX77" fmla="*/ 3982588 w 4556332"/>
                    <a:gd name="connsiteY77" fmla="*/ 1531122 h 1875581"/>
                    <a:gd name="connsiteX78" fmla="*/ 4072526 w 4556332"/>
                    <a:gd name="connsiteY78" fmla="*/ 1502300 h 1875581"/>
                    <a:gd name="connsiteX79" fmla="*/ 4105275 w 4556332"/>
                    <a:gd name="connsiteY79" fmla="*/ 1463729 h 1875581"/>
                    <a:gd name="connsiteX80" fmla="*/ 4146051 w 4556332"/>
                    <a:gd name="connsiteY80" fmla="*/ 1427363 h 1875581"/>
                    <a:gd name="connsiteX81" fmla="*/ 4200526 w 4556332"/>
                    <a:gd name="connsiteY81" fmla="*/ 1371946 h 1875581"/>
                    <a:gd name="connsiteX82" fmla="*/ 4282076 w 4556332"/>
                    <a:gd name="connsiteY82" fmla="*/ 1216721 h 1875581"/>
                    <a:gd name="connsiteX83" fmla="*/ 4332746 w 4556332"/>
                    <a:gd name="connsiteY83" fmla="*/ 1154199 h 1875581"/>
                    <a:gd name="connsiteX84" fmla="*/ 4402825 w 4556332"/>
                    <a:gd name="connsiteY84" fmla="*/ 1136408 h 1875581"/>
                    <a:gd name="connsiteX85" fmla="*/ 4445735 w 4556332"/>
                    <a:gd name="connsiteY85" fmla="*/ 1116976 h 1875581"/>
                    <a:gd name="connsiteX86" fmla="*/ 4513658 w 4556332"/>
                    <a:gd name="connsiteY86" fmla="*/ 1102859 h 1875581"/>
                    <a:gd name="connsiteX87" fmla="*/ 4556332 w 4556332"/>
                    <a:gd name="connsiteY87" fmla="*/ 1067061 h 187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556332" h="1875581">
                      <a:moveTo>
                        <a:pt x="36336" y="0"/>
                      </a:moveTo>
                      <a:cubicBezTo>
                        <a:pt x="38264" y="7325"/>
                        <a:pt x="57052" y="34624"/>
                        <a:pt x="64983" y="53708"/>
                      </a:cubicBezTo>
                      <a:cubicBezTo>
                        <a:pt x="72914" y="72792"/>
                        <a:pt x="67654" y="87259"/>
                        <a:pt x="83921" y="114507"/>
                      </a:cubicBezTo>
                      <a:cubicBezTo>
                        <a:pt x="100188" y="141755"/>
                        <a:pt x="147921" y="193977"/>
                        <a:pt x="162587" y="217196"/>
                      </a:cubicBezTo>
                      <a:cubicBezTo>
                        <a:pt x="177253" y="240415"/>
                        <a:pt x="170443" y="241326"/>
                        <a:pt x="171920" y="253819"/>
                      </a:cubicBezTo>
                      <a:cubicBezTo>
                        <a:pt x="177600" y="263758"/>
                        <a:pt x="126058" y="304589"/>
                        <a:pt x="132408" y="314114"/>
                      </a:cubicBezTo>
                      <a:cubicBezTo>
                        <a:pt x="122805" y="345903"/>
                        <a:pt x="131606" y="416464"/>
                        <a:pt x="114300" y="444554"/>
                      </a:cubicBezTo>
                      <a:cubicBezTo>
                        <a:pt x="57711" y="482280"/>
                        <a:pt x="67347" y="443882"/>
                        <a:pt x="28575" y="482654"/>
                      </a:cubicBezTo>
                      <a:cubicBezTo>
                        <a:pt x="17350" y="493879"/>
                        <a:pt x="9525" y="508054"/>
                        <a:pt x="0" y="520754"/>
                      </a:cubicBezTo>
                      <a:cubicBezTo>
                        <a:pt x="2336" y="541782"/>
                        <a:pt x="8941" y="623777"/>
                        <a:pt x="19050" y="654104"/>
                      </a:cubicBezTo>
                      <a:cubicBezTo>
                        <a:pt x="26696" y="677043"/>
                        <a:pt x="34241" y="679623"/>
                        <a:pt x="45820" y="700851"/>
                      </a:cubicBezTo>
                      <a:cubicBezTo>
                        <a:pt x="53422" y="714788"/>
                        <a:pt x="121469" y="721016"/>
                        <a:pt x="129883" y="734478"/>
                      </a:cubicBezTo>
                      <a:cubicBezTo>
                        <a:pt x="147646" y="756849"/>
                        <a:pt x="171365" y="766347"/>
                        <a:pt x="203693" y="784701"/>
                      </a:cubicBezTo>
                      <a:cubicBezTo>
                        <a:pt x="228665" y="793245"/>
                        <a:pt x="254806" y="796093"/>
                        <a:pt x="284593" y="797943"/>
                      </a:cubicBezTo>
                      <a:cubicBezTo>
                        <a:pt x="314380" y="799793"/>
                        <a:pt x="359232" y="786448"/>
                        <a:pt x="382413" y="795802"/>
                      </a:cubicBezTo>
                      <a:cubicBezTo>
                        <a:pt x="405594" y="805156"/>
                        <a:pt x="408261" y="833781"/>
                        <a:pt x="423679" y="854066"/>
                      </a:cubicBezTo>
                      <a:cubicBezTo>
                        <a:pt x="439097" y="874351"/>
                        <a:pt x="447938" y="898042"/>
                        <a:pt x="474922" y="917509"/>
                      </a:cubicBezTo>
                      <a:cubicBezTo>
                        <a:pt x="501906" y="936976"/>
                        <a:pt x="577910" y="947977"/>
                        <a:pt x="585584" y="970869"/>
                      </a:cubicBezTo>
                      <a:cubicBezTo>
                        <a:pt x="601448" y="986733"/>
                        <a:pt x="624369" y="1030319"/>
                        <a:pt x="633210" y="1052421"/>
                      </a:cubicBezTo>
                      <a:cubicBezTo>
                        <a:pt x="648125" y="1089709"/>
                        <a:pt x="631952" y="1133305"/>
                        <a:pt x="654229" y="1166721"/>
                      </a:cubicBezTo>
                      <a:cubicBezTo>
                        <a:pt x="708824" y="1248613"/>
                        <a:pt x="736093" y="1130361"/>
                        <a:pt x="775528" y="1209231"/>
                      </a:cubicBezTo>
                      <a:cubicBezTo>
                        <a:pt x="798919" y="1224225"/>
                        <a:pt x="783675" y="1253957"/>
                        <a:pt x="789697" y="1271327"/>
                      </a:cubicBezTo>
                      <a:cubicBezTo>
                        <a:pt x="795719" y="1288697"/>
                        <a:pt x="834551" y="1305929"/>
                        <a:pt x="811659" y="1313449"/>
                      </a:cubicBezTo>
                      <a:cubicBezTo>
                        <a:pt x="829220" y="1383693"/>
                        <a:pt x="805468" y="1322357"/>
                        <a:pt x="835353" y="1392089"/>
                      </a:cubicBezTo>
                      <a:cubicBezTo>
                        <a:pt x="839308" y="1401317"/>
                        <a:pt x="830137" y="1463188"/>
                        <a:pt x="835118" y="1471905"/>
                      </a:cubicBezTo>
                      <a:cubicBezTo>
                        <a:pt x="838767" y="1502317"/>
                        <a:pt x="844443" y="1544151"/>
                        <a:pt x="857250" y="1574563"/>
                      </a:cubicBezTo>
                      <a:cubicBezTo>
                        <a:pt x="880656" y="1603163"/>
                        <a:pt x="889539" y="1625990"/>
                        <a:pt x="911960" y="1654379"/>
                      </a:cubicBezTo>
                      <a:cubicBezTo>
                        <a:pt x="949953" y="1690824"/>
                        <a:pt x="984677" y="1698316"/>
                        <a:pt x="991777" y="1691216"/>
                      </a:cubicBezTo>
                      <a:cubicBezTo>
                        <a:pt x="1051849" y="1631144"/>
                        <a:pt x="1034188" y="1597691"/>
                        <a:pt x="1074035" y="1546459"/>
                      </a:cubicBezTo>
                      <a:cubicBezTo>
                        <a:pt x="1090575" y="1525193"/>
                        <a:pt x="1116241" y="1438520"/>
                        <a:pt x="1131185" y="1416104"/>
                      </a:cubicBezTo>
                      <a:cubicBezTo>
                        <a:pt x="1143885" y="1397054"/>
                        <a:pt x="1162044" y="1331872"/>
                        <a:pt x="1169284" y="1310152"/>
                      </a:cubicBezTo>
                      <a:cubicBezTo>
                        <a:pt x="1191673" y="1283989"/>
                        <a:pt x="1227606" y="1251951"/>
                        <a:pt x="1255760" y="1234724"/>
                      </a:cubicBezTo>
                      <a:cubicBezTo>
                        <a:pt x="1283914" y="1217497"/>
                        <a:pt x="1350692" y="1218726"/>
                        <a:pt x="1338210" y="1206789"/>
                      </a:cubicBezTo>
                      <a:cubicBezTo>
                        <a:pt x="1344817" y="1186219"/>
                        <a:pt x="1350520" y="1168346"/>
                        <a:pt x="1350466" y="1133713"/>
                      </a:cubicBezTo>
                      <a:cubicBezTo>
                        <a:pt x="1350412" y="1099080"/>
                        <a:pt x="1324259" y="1088605"/>
                        <a:pt x="1333500" y="1073204"/>
                      </a:cubicBezTo>
                      <a:cubicBezTo>
                        <a:pt x="1343831" y="1055985"/>
                        <a:pt x="1317011" y="1040082"/>
                        <a:pt x="1328150" y="1023374"/>
                      </a:cubicBezTo>
                      <a:cubicBezTo>
                        <a:pt x="1334500" y="1013849"/>
                        <a:pt x="1366480" y="997718"/>
                        <a:pt x="1371600" y="987479"/>
                      </a:cubicBezTo>
                      <a:cubicBezTo>
                        <a:pt x="1389076" y="952528"/>
                        <a:pt x="1369074" y="957413"/>
                        <a:pt x="1409700" y="930329"/>
                      </a:cubicBezTo>
                      <a:cubicBezTo>
                        <a:pt x="1418054" y="924760"/>
                        <a:pt x="1428751" y="899578"/>
                        <a:pt x="1438276" y="896403"/>
                      </a:cubicBezTo>
                      <a:cubicBezTo>
                        <a:pt x="1447801" y="886878"/>
                        <a:pt x="1490051" y="870777"/>
                        <a:pt x="1501012" y="862947"/>
                      </a:cubicBezTo>
                      <a:cubicBezTo>
                        <a:pt x="1521429" y="851011"/>
                        <a:pt x="1537800" y="836432"/>
                        <a:pt x="1563214" y="834545"/>
                      </a:cubicBezTo>
                      <a:cubicBezTo>
                        <a:pt x="1588628" y="832658"/>
                        <a:pt x="1609523" y="852875"/>
                        <a:pt x="1653498" y="851626"/>
                      </a:cubicBezTo>
                      <a:cubicBezTo>
                        <a:pt x="1697473" y="850377"/>
                        <a:pt x="1788732" y="819027"/>
                        <a:pt x="1827067" y="827053"/>
                      </a:cubicBezTo>
                      <a:cubicBezTo>
                        <a:pt x="1835543" y="828748"/>
                        <a:pt x="1914471" y="839153"/>
                        <a:pt x="1946954" y="872944"/>
                      </a:cubicBezTo>
                      <a:cubicBezTo>
                        <a:pt x="1979437" y="906735"/>
                        <a:pt x="1997725" y="941767"/>
                        <a:pt x="2007250" y="948117"/>
                      </a:cubicBezTo>
                      <a:cubicBezTo>
                        <a:pt x="2045428" y="1100829"/>
                        <a:pt x="2023373" y="1019576"/>
                        <a:pt x="2021183" y="1062031"/>
                      </a:cubicBezTo>
                      <a:cubicBezTo>
                        <a:pt x="2018993" y="1104486"/>
                        <a:pt x="1987007" y="1195750"/>
                        <a:pt x="1994107" y="1202850"/>
                      </a:cubicBezTo>
                      <a:cubicBezTo>
                        <a:pt x="2020248" y="1228991"/>
                        <a:pt x="2046791" y="1245076"/>
                        <a:pt x="2074246" y="1248508"/>
                      </a:cubicBezTo>
                      <a:cubicBezTo>
                        <a:pt x="2090121" y="1254858"/>
                        <a:pt x="2114737" y="1251129"/>
                        <a:pt x="2180433" y="1252917"/>
                      </a:cubicBezTo>
                      <a:cubicBezTo>
                        <a:pt x="2217673" y="1256720"/>
                        <a:pt x="2273266" y="1239790"/>
                        <a:pt x="2305009" y="1244485"/>
                      </a:cubicBezTo>
                      <a:cubicBezTo>
                        <a:pt x="2336752" y="1249180"/>
                        <a:pt x="2343657" y="1278629"/>
                        <a:pt x="2370893" y="1281087"/>
                      </a:cubicBezTo>
                      <a:cubicBezTo>
                        <a:pt x="2398129" y="1283545"/>
                        <a:pt x="2440775" y="1275409"/>
                        <a:pt x="2468425" y="1259234"/>
                      </a:cubicBezTo>
                      <a:cubicBezTo>
                        <a:pt x="2496075" y="1243059"/>
                        <a:pt x="2517746" y="1196736"/>
                        <a:pt x="2536796" y="1184036"/>
                      </a:cubicBezTo>
                      <a:cubicBezTo>
                        <a:pt x="2557192" y="1154619"/>
                        <a:pt x="2578404" y="1132768"/>
                        <a:pt x="2603280" y="1111121"/>
                      </a:cubicBezTo>
                      <a:cubicBezTo>
                        <a:pt x="2633653" y="1095378"/>
                        <a:pt x="2686846" y="1092027"/>
                        <a:pt x="2719035" y="1089578"/>
                      </a:cubicBezTo>
                      <a:cubicBezTo>
                        <a:pt x="2751224" y="1087129"/>
                        <a:pt x="2773388" y="1089711"/>
                        <a:pt x="2796412" y="1096428"/>
                      </a:cubicBezTo>
                      <a:cubicBezTo>
                        <a:pt x="2819436" y="1103146"/>
                        <a:pt x="2857178" y="1119843"/>
                        <a:pt x="2857178" y="1129883"/>
                      </a:cubicBezTo>
                      <a:cubicBezTo>
                        <a:pt x="2857178" y="1178933"/>
                        <a:pt x="2832430" y="1177376"/>
                        <a:pt x="2810634" y="1215519"/>
                      </a:cubicBezTo>
                      <a:cubicBezTo>
                        <a:pt x="2804954" y="1225458"/>
                        <a:pt x="2795153" y="1338398"/>
                        <a:pt x="2790033" y="1348637"/>
                      </a:cubicBezTo>
                      <a:cubicBezTo>
                        <a:pt x="2783201" y="1362302"/>
                        <a:pt x="2752074" y="1405546"/>
                        <a:pt x="2749022" y="1417753"/>
                      </a:cubicBezTo>
                      <a:cubicBezTo>
                        <a:pt x="2752197" y="1462203"/>
                        <a:pt x="2757499" y="1459067"/>
                        <a:pt x="2768307" y="1502300"/>
                      </a:cubicBezTo>
                      <a:cubicBezTo>
                        <a:pt x="2782063" y="1557323"/>
                        <a:pt x="2774172" y="1580846"/>
                        <a:pt x="2786676" y="1612910"/>
                      </a:cubicBezTo>
                      <a:cubicBezTo>
                        <a:pt x="2799180" y="1644974"/>
                        <a:pt x="2828591" y="1688787"/>
                        <a:pt x="2843331" y="1694683"/>
                      </a:cubicBezTo>
                      <a:cubicBezTo>
                        <a:pt x="2861262" y="1701856"/>
                        <a:pt x="2903440" y="1708074"/>
                        <a:pt x="2922441" y="1711529"/>
                      </a:cubicBezTo>
                      <a:cubicBezTo>
                        <a:pt x="3051169" y="1734934"/>
                        <a:pt x="2989639" y="1730753"/>
                        <a:pt x="3008401" y="1752540"/>
                      </a:cubicBezTo>
                      <a:cubicBezTo>
                        <a:pt x="3027163" y="1774327"/>
                        <a:pt x="3006876" y="1823193"/>
                        <a:pt x="3035012" y="1842251"/>
                      </a:cubicBezTo>
                      <a:cubicBezTo>
                        <a:pt x="3063148" y="1861309"/>
                        <a:pt x="3163559" y="1875581"/>
                        <a:pt x="3177217" y="1866889"/>
                      </a:cubicBezTo>
                      <a:cubicBezTo>
                        <a:pt x="3199946" y="1852425"/>
                        <a:pt x="3187876" y="1799477"/>
                        <a:pt x="3207422" y="1766986"/>
                      </a:cubicBezTo>
                      <a:cubicBezTo>
                        <a:pt x="3219035" y="1742149"/>
                        <a:pt x="3247023" y="1743466"/>
                        <a:pt x="3261535" y="1727626"/>
                      </a:cubicBezTo>
                      <a:cubicBezTo>
                        <a:pt x="3276047" y="1711786"/>
                        <a:pt x="3270625" y="1699367"/>
                        <a:pt x="3294493" y="1671943"/>
                      </a:cubicBezTo>
                      <a:cubicBezTo>
                        <a:pt x="3318361" y="1644519"/>
                        <a:pt x="3377659" y="1585420"/>
                        <a:pt x="3404741" y="1563079"/>
                      </a:cubicBezTo>
                      <a:cubicBezTo>
                        <a:pt x="3431823" y="1540739"/>
                        <a:pt x="3428388" y="1528387"/>
                        <a:pt x="3456983" y="1537900"/>
                      </a:cubicBezTo>
                      <a:cubicBezTo>
                        <a:pt x="3485578" y="1547413"/>
                        <a:pt x="3545334" y="1601881"/>
                        <a:pt x="3576311" y="1620159"/>
                      </a:cubicBezTo>
                      <a:cubicBezTo>
                        <a:pt x="3607288" y="1638437"/>
                        <a:pt x="3626897" y="1666456"/>
                        <a:pt x="3642846" y="1647570"/>
                      </a:cubicBezTo>
                      <a:cubicBezTo>
                        <a:pt x="3654119" y="1649559"/>
                        <a:pt x="3689472" y="1642055"/>
                        <a:pt x="3724519" y="1637339"/>
                      </a:cubicBezTo>
                      <a:cubicBezTo>
                        <a:pt x="3759566" y="1632623"/>
                        <a:pt x="3818205" y="1604989"/>
                        <a:pt x="3853130" y="1619276"/>
                      </a:cubicBezTo>
                      <a:cubicBezTo>
                        <a:pt x="3897580" y="1616101"/>
                        <a:pt x="3884632" y="1591134"/>
                        <a:pt x="3906208" y="1576442"/>
                      </a:cubicBezTo>
                      <a:cubicBezTo>
                        <a:pt x="3927784" y="1561750"/>
                        <a:pt x="3963816" y="1547546"/>
                        <a:pt x="3982588" y="1531122"/>
                      </a:cubicBezTo>
                      <a:cubicBezTo>
                        <a:pt x="4001638" y="1518422"/>
                        <a:pt x="4050806" y="1509540"/>
                        <a:pt x="4072526" y="1502300"/>
                      </a:cubicBezTo>
                      <a:lnTo>
                        <a:pt x="4105275" y="1463729"/>
                      </a:lnTo>
                      <a:cubicBezTo>
                        <a:pt x="4114800" y="1460554"/>
                        <a:pt x="4137697" y="1432932"/>
                        <a:pt x="4146051" y="1427363"/>
                      </a:cubicBezTo>
                      <a:cubicBezTo>
                        <a:pt x="4185518" y="1401051"/>
                        <a:pt x="4151320" y="1384247"/>
                        <a:pt x="4200526" y="1371946"/>
                      </a:cubicBezTo>
                      <a:cubicBezTo>
                        <a:pt x="4219576" y="1359246"/>
                        <a:pt x="4260356" y="1223961"/>
                        <a:pt x="4282076" y="1216721"/>
                      </a:cubicBezTo>
                      <a:cubicBezTo>
                        <a:pt x="4307366" y="1182057"/>
                        <a:pt x="4312621" y="1167584"/>
                        <a:pt x="4332746" y="1154199"/>
                      </a:cubicBezTo>
                      <a:cubicBezTo>
                        <a:pt x="4352871" y="1140814"/>
                        <a:pt x="4387247" y="1144239"/>
                        <a:pt x="4402825" y="1136408"/>
                      </a:cubicBezTo>
                      <a:cubicBezTo>
                        <a:pt x="4410920" y="1128313"/>
                        <a:pt x="4408221" y="1118345"/>
                        <a:pt x="4445735" y="1116976"/>
                      </a:cubicBezTo>
                      <a:cubicBezTo>
                        <a:pt x="4483249" y="1115607"/>
                        <a:pt x="4495225" y="1111178"/>
                        <a:pt x="4513658" y="1102859"/>
                      </a:cubicBezTo>
                      <a:cubicBezTo>
                        <a:pt x="4532091" y="1094540"/>
                        <a:pt x="4548395" y="1087699"/>
                        <a:pt x="4556332" y="1067061"/>
                      </a:cubicBezTo>
                    </a:path>
                  </a:pathLst>
                </a:custGeom>
                <a:noFill/>
                <a:ln w="1905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306 Forma libre"/>
                <p:cNvSpPr/>
                <p:nvPr/>
              </p:nvSpPr>
              <p:spPr>
                <a:xfrm>
                  <a:off x="5479256" y="1557338"/>
                  <a:ext cx="454819" cy="881062"/>
                </a:xfrm>
                <a:custGeom>
                  <a:avLst/>
                  <a:gdLst>
                    <a:gd name="connsiteX0" fmla="*/ 0 w 454819"/>
                    <a:gd name="connsiteY0" fmla="*/ 0 h 881062"/>
                    <a:gd name="connsiteX1" fmla="*/ 19050 w 454819"/>
                    <a:gd name="connsiteY1" fmla="*/ 116681 h 881062"/>
                    <a:gd name="connsiteX2" fmla="*/ 45244 w 454819"/>
                    <a:gd name="connsiteY2" fmla="*/ 145256 h 881062"/>
                    <a:gd name="connsiteX3" fmla="*/ 83344 w 454819"/>
                    <a:gd name="connsiteY3" fmla="*/ 147637 h 881062"/>
                    <a:gd name="connsiteX4" fmla="*/ 97632 w 454819"/>
                    <a:gd name="connsiteY4" fmla="*/ 195262 h 881062"/>
                    <a:gd name="connsiteX5" fmla="*/ 130969 w 454819"/>
                    <a:gd name="connsiteY5" fmla="*/ 226218 h 881062"/>
                    <a:gd name="connsiteX6" fmla="*/ 138113 w 454819"/>
                    <a:gd name="connsiteY6" fmla="*/ 290512 h 881062"/>
                    <a:gd name="connsiteX7" fmla="*/ 166688 w 454819"/>
                    <a:gd name="connsiteY7" fmla="*/ 328612 h 881062"/>
                    <a:gd name="connsiteX8" fmla="*/ 219075 w 454819"/>
                    <a:gd name="connsiteY8" fmla="*/ 352425 h 881062"/>
                    <a:gd name="connsiteX9" fmla="*/ 200025 w 454819"/>
                    <a:gd name="connsiteY9" fmla="*/ 416718 h 881062"/>
                    <a:gd name="connsiteX10" fmla="*/ 216694 w 454819"/>
                    <a:gd name="connsiteY10" fmla="*/ 497681 h 881062"/>
                    <a:gd name="connsiteX11" fmla="*/ 245269 w 454819"/>
                    <a:gd name="connsiteY11" fmla="*/ 511968 h 881062"/>
                    <a:gd name="connsiteX12" fmla="*/ 266700 w 454819"/>
                    <a:gd name="connsiteY12" fmla="*/ 542925 h 881062"/>
                    <a:gd name="connsiteX13" fmla="*/ 266700 w 454819"/>
                    <a:gd name="connsiteY13" fmla="*/ 569118 h 881062"/>
                    <a:gd name="connsiteX14" fmla="*/ 264319 w 454819"/>
                    <a:gd name="connsiteY14" fmla="*/ 635793 h 881062"/>
                    <a:gd name="connsiteX15" fmla="*/ 292894 w 454819"/>
                    <a:gd name="connsiteY15" fmla="*/ 692943 h 881062"/>
                    <a:gd name="connsiteX16" fmla="*/ 309563 w 454819"/>
                    <a:gd name="connsiteY16" fmla="*/ 764381 h 881062"/>
                    <a:gd name="connsiteX17" fmla="*/ 352425 w 454819"/>
                    <a:gd name="connsiteY17" fmla="*/ 814387 h 881062"/>
                    <a:gd name="connsiteX18" fmla="*/ 454819 w 454819"/>
                    <a:gd name="connsiteY18" fmla="*/ 881062 h 88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4819" h="881062">
                      <a:moveTo>
                        <a:pt x="0" y="0"/>
                      </a:moveTo>
                      <a:lnTo>
                        <a:pt x="19050" y="116681"/>
                      </a:lnTo>
                      <a:lnTo>
                        <a:pt x="45244" y="145256"/>
                      </a:lnTo>
                      <a:lnTo>
                        <a:pt x="83344" y="147637"/>
                      </a:lnTo>
                      <a:lnTo>
                        <a:pt x="97632" y="195262"/>
                      </a:lnTo>
                      <a:lnTo>
                        <a:pt x="130969" y="226218"/>
                      </a:lnTo>
                      <a:lnTo>
                        <a:pt x="138113" y="290512"/>
                      </a:lnTo>
                      <a:lnTo>
                        <a:pt x="166688" y="328612"/>
                      </a:lnTo>
                      <a:lnTo>
                        <a:pt x="219075" y="352425"/>
                      </a:lnTo>
                      <a:lnTo>
                        <a:pt x="200025" y="416718"/>
                      </a:lnTo>
                      <a:lnTo>
                        <a:pt x="216694" y="497681"/>
                      </a:lnTo>
                      <a:lnTo>
                        <a:pt x="245269" y="511968"/>
                      </a:lnTo>
                      <a:lnTo>
                        <a:pt x="266700" y="542925"/>
                      </a:lnTo>
                      <a:lnTo>
                        <a:pt x="266700" y="569118"/>
                      </a:lnTo>
                      <a:cubicBezTo>
                        <a:pt x="265906" y="591343"/>
                        <a:pt x="265113" y="613568"/>
                        <a:pt x="264319" y="635793"/>
                      </a:cubicBezTo>
                      <a:lnTo>
                        <a:pt x="292894" y="692943"/>
                      </a:lnTo>
                      <a:lnTo>
                        <a:pt x="309563" y="764381"/>
                      </a:lnTo>
                      <a:lnTo>
                        <a:pt x="352425" y="814387"/>
                      </a:lnTo>
                      <a:lnTo>
                        <a:pt x="454819" y="881062"/>
                      </a:lnTo>
                    </a:path>
                  </a:pathLst>
                </a:custGeom>
                <a:noFill/>
                <a:ln w="9525">
                  <a:solidFill>
                    <a:schemeClr val="bg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08" name="307 Forma libre"/>
                <p:cNvSpPr/>
                <p:nvPr/>
              </p:nvSpPr>
              <p:spPr>
                <a:xfrm>
                  <a:off x="3669748" y="4273331"/>
                  <a:ext cx="2273254" cy="2091756"/>
                </a:xfrm>
                <a:custGeom>
                  <a:avLst/>
                  <a:gdLst>
                    <a:gd name="connsiteX0" fmla="*/ 0 w 2305050"/>
                    <a:gd name="connsiteY0" fmla="*/ 2127250 h 2127250"/>
                    <a:gd name="connsiteX1" fmla="*/ 31750 w 2305050"/>
                    <a:gd name="connsiteY1" fmla="*/ 2089150 h 2127250"/>
                    <a:gd name="connsiteX2" fmla="*/ 44450 w 2305050"/>
                    <a:gd name="connsiteY2" fmla="*/ 2070100 h 2127250"/>
                    <a:gd name="connsiteX3" fmla="*/ 101600 w 2305050"/>
                    <a:gd name="connsiteY3" fmla="*/ 2038350 h 2127250"/>
                    <a:gd name="connsiteX4" fmla="*/ 127000 w 2305050"/>
                    <a:gd name="connsiteY4" fmla="*/ 2032000 h 2127250"/>
                    <a:gd name="connsiteX5" fmla="*/ 222250 w 2305050"/>
                    <a:gd name="connsiteY5" fmla="*/ 2006600 h 2127250"/>
                    <a:gd name="connsiteX6" fmla="*/ 260350 w 2305050"/>
                    <a:gd name="connsiteY6" fmla="*/ 1987550 h 2127250"/>
                    <a:gd name="connsiteX7" fmla="*/ 279400 w 2305050"/>
                    <a:gd name="connsiteY7" fmla="*/ 1981200 h 2127250"/>
                    <a:gd name="connsiteX8" fmla="*/ 298450 w 2305050"/>
                    <a:gd name="connsiteY8" fmla="*/ 1962150 h 2127250"/>
                    <a:gd name="connsiteX9" fmla="*/ 330200 w 2305050"/>
                    <a:gd name="connsiteY9" fmla="*/ 1943100 h 2127250"/>
                    <a:gd name="connsiteX10" fmla="*/ 381000 w 2305050"/>
                    <a:gd name="connsiteY10" fmla="*/ 1911350 h 2127250"/>
                    <a:gd name="connsiteX11" fmla="*/ 412750 w 2305050"/>
                    <a:gd name="connsiteY11" fmla="*/ 1905000 h 2127250"/>
                    <a:gd name="connsiteX12" fmla="*/ 450850 w 2305050"/>
                    <a:gd name="connsiteY12" fmla="*/ 1892300 h 2127250"/>
                    <a:gd name="connsiteX13" fmla="*/ 495300 w 2305050"/>
                    <a:gd name="connsiteY13" fmla="*/ 1885950 h 2127250"/>
                    <a:gd name="connsiteX14" fmla="*/ 558800 w 2305050"/>
                    <a:gd name="connsiteY14" fmla="*/ 1841500 h 2127250"/>
                    <a:gd name="connsiteX15" fmla="*/ 584200 w 2305050"/>
                    <a:gd name="connsiteY15" fmla="*/ 1822450 h 2127250"/>
                    <a:gd name="connsiteX16" fmla="*/ 603250 w 2305050"/>
                    <a:gd name="connsiteY16" fmla="*/ 1816100 h 2127250"/>
                    <a:gd name="connsiteX17" fmla="*/ 622300 w 2305050"/>
                    <a:gd name="connsiteY17" fmla="*/ 1803400 h 2127250"/>
                    <a:gd name="connsiteX18" fmla="*/ 679450 w 2305050"/>
                    <a:gd name="connsiteY18" fmla="*/ 1784350 h 2127250"/>
                    <a:gd name="connsiteX19" fmla="*/ 717550 w 2305050"/>
                    <a:gd name="connsiteY19" fmla="*/ 1758950 h 2127250"/>
                    <a:gd name="connsiteX20" fmla="*/ 736600 w 2305050"/>
                    <a:gd name="connsiteY20" fmla="*/ 1746250 h 2127250"/>
                    <a:gd name="connsiteX21" fmla="*/ 762000 w 2305050"/>
                    <a:gd name="connsiteY21" fmla="*/ 1733550 h 2127250"/>
                    <a:gd name="connsiteX22" fmla="*/ 800100 w 2305050"/>
                    <a:gd name="connsiteY22" fmla="*/ 1701800 h 2127250"/>
                    <a:gd name="connsiteX23" fmla="*/ 850900 w 2305050"/>
                    <a:gd name="connsiteY23" fmla="*/ 1689100 h 2127250"/>
                    <a:gd name="connsiteX24" fmla="*/ 895350 w 2305050"/>
                    <a:gd name="connsiteY24" fmla="*/ 1676400 h 2127250"/>
                    <a:gd name="connsiteX25" fmla="*/ 920750 w 2305050"/>
                    <a:gd name="connsiteY25" fmla="*/ 1638300 h 2127250"/>
                    <a:gd name="connsiteX26" fmla="*/ 952500 w 2305050"/>
                    <a:gd name="connsiteY26" fmla="*/ 1600200 h 2127250"/>
                    <a:gd name="connsiteX27" fmla="*/ 958850 w 2305050"/>
                    <a:gd name="connsiteY27" fmla="*/ 1581150 h 2127250"/>
                    <a:gd name="connsiteX28" fmla="*/ 971550 w 2305050"/>
                    <a:gd name="connsiteY28" fmla="*/ 1473200 h 2127250"/>
                    <a:gd name="connsiteX29" fmla="*/ 977900 w 2305050"/>
                    <a:gd name="connsiteY29" fmla="*/ 1454150 h 2127250"/>
                    <a:gd name="connsiteX30" fmla="*/ 990600 w 2305050"/>
                    <a:gd name="connsiteY30" fmla="*/ 1435100 h 2127250"/>
                    <a:gd name="connsiteX31" fmla="*/ 1009650 w 2305050"/>
                    <a:gd name="connsiteY31" fmla="*/ 1397000 h 2127250"/>
                    <a:gd name="connsiteX32" fmla="*/ 1028700 w 2305050"/>
                    <a:gd name="connsiteY32" fmla="*/ 1390650 h 2127250"/>
                    <a:gd name="connsiteX33" fmla="*/ 1041400 w 2305050"/>
                    <a:gd name="connsiteY33" fmla="*/ 1358900 h 2127250"/>
                    <a:gd name="connsiteX34" fmla="*/ 1073150 w 2305050"/>
                    <a:gd name="connsiteY34" fmla="*/ 1314450 h 2127250"/>
                    <a:gd name="connsiteX35" fmla="*/ 1092200 w 2305050"/>
                    <a:gd name="connsiteY35" fmla="*/ 1301750 h 2127250"/>
                    <a:gd name="connsiteX36" fmla="*/ 1104900 w 2305050"/>
                    <a:gd name="connsiteY36" fmla="*/ 1263650 h 2127250"/>
                    <a:gd name="connsiteX37" fmla="*/ 1111250 w 2305050"/>
                    <a:gd name="connsiteY37" fmla="*/ 1244600 h 2127250"/>
                    <a:gd name="connsiteX38" fmla="*/ 1130300 w 2305050"/>
                    <a:gd name="connsiteY38" fmla="*/ 1219200 h 2127250"/>
                    <a:gd name="connsiteX39" fmla="*/ 1162050 w 2305050"/>
                    <a:gd name="connsiteY39" fmla="*/ 1149350 h 2127250"/>
                    <a:gd name="connsiteX40" fmla="*/ 1174750 w 2305050"/>
                    <a:gd name="connsiteY40" fmla="*/ 1104900 h 2127250"/>
                    <a:gd name="connsiteX41" fmla="*/ 1200150 w 2305050"/>
                    <a:gd name="connsiteY41" fmla="*/ 1022350 h 2127250"/>
                    <a:gd name="connsiteX42" fmla="*/ 1206500 w 2305050"/>
                    <a:gd name="connsiteY42" fmla="*/ 990600 h 2127250"/>
                    <a:gd name="connsiteX43" fmla="*/ 1212850 w 2305050"/>
                    <a:gd name="connsiteY43" fmla="*/ 965200 h 2127250"/>
                    <a:gd name="connsiteX44" fmla="*/ 1219200 w 2305050"/>
                    <a:gd name="connsiteY44" fmla="*/ 946150 h 2127250"/>
                    <a:gd name="connsiteX45" fmla="*/ 1244600 w 2305050"/>
                    <a:gd name="connsiteY45" fmla="*/ 908050 h 2127250"/>
                    <a:gd name="connsiteX46" fmla="*/ 1257300 w 2305050"/>
                    <a:gd name="connsiteY46" fmla="*/ 857250 h 2127250"/>
                    <a:gd name="connsiteX47" fmla="*/ 1289050 w 2305050"/>
                    <a:gd name="connsiteY47" fmla="*/ 819150 h 2127250"/>
                    <a:gd name="connsiteX48" fmla="*/ 1301750 w 2305050"/>
                    <a:gd name="connsiteY48" fmla="*/ 800100 h 2127250"/>
                    <a:gd name="connsiteX49" fmla="*/ 1320800 w 2305050"/>
                    <a:gd name="connsiteY49" fmla="*/ 781050 h 2127250"/>
                    <a:gd name="connsiteX50" fmla="*/ 1333500 w 2305050"/>
                    <a:gd name="connsiteY50" fmla="*/ 755650 h 2127250"/>
                    <a:gd name="connsiteX51" fmla="*/ 1358900 w 2305050"/>
                    <a:gd name="connsiteY51" fmla="*/ 717550 h 2127250"/>
                    <a:gd name="connsiteX52" fmla="*/ 1384300 w 2305050"/>
                    <a:gd name="connsiteY52" fmla="*/ 679450 h 2127250"/>
                    <a:gd name="connsiteX53" fmla="*/ 1397000 w 2305050"/>
                    <a:gd name="connsiteY53" fmla="*/ 660400 h 2127250"/>
                    <a:gd name="connsiteX54" fmla="*/ 1409700 w 2305050"/>
                    <a:gd name="connsiteY54" fmla="*/ 641350 h 2127250"/>
                    <a:gd name="connsiteX55" fmla="*/ 1428750 w 2305050"/>
                    <a:gd name="connsiteY55" fmla="*/ 628650 h 2127250"/>
                    <a:gd name="connsiteX56" fmla="*/ 1473200 w 2305050"/>
                    <a:gd name="connsiteY56" fmla="*/ 584200 h 2127250"/>
                    <a:gd name="connsiteX57" fmla="*/ 1498600 w 2305050"/>
                    <a:gd name="connsiteY57" fmla="*/ 565150 h 2127250"/>
                    <a:gd name="connsiteX58" fmla="*/ 1511300 w 2305050"/>
                    <a:gd name="connsiteY58" fmla="*/ 533400 h 2127250"/>
                    <a:gd name="connsiteX59" fmla="*/ 1530350 w 2305050"/>
                    <a:gd name="connsiteY59" fmla="*/ 520700 h 2127250"/>
                    <a:gd name="connsiteX60" fmla="*/ 1536700 w 2305050"/>
                    <a:gd name="connsiteY60" fmla="*/ 501650 h 2127250"/>
                    <a:gd name="connsiteX61" fmla="*/ 1568450 w 2305050"/>
                    <a:gd name="connsiteY61" fmla="*/ 469900 h 2127250"/>
                    <a:gd name="connsiteX62" fmla="*/ 1581150 w 2305050"/>
                    <a:gd name="connsiteY62" fmla="*/ 450850 h 2127250"/>
                    <a:gd name="connsiteX63" fmla="*/ 1752600 w 2305050"/>
                    <a:gd name="connsiteY63" fmla="*/ 438150 h 2127250"/>
                    <a:gd name="connsiteX64" fmla="*/ 1746250 w 2305050"/>
                    <a:gd name="connsiteY64" fmla="*/ 419100 h 2127250"/>
                    <a:gd name="connsiteX65" fmla="*/ 1733550 w 2305050"/>
                    <a:gd name="connsiteY65" fmla="*/ 368300 h 2127250"/>
                    <a:gd name="connsiteX66" fmla="*/ 1714500 w 2305050"/>
                    <a:gd name="connsiteY66" fmla="*/ 323850 h 2127250"/>
                    <a:gd name="connsiteX67" fmla="*/ 1720850 w 2305050"/>
                    <a:gd name="connsiteY67" fmla="*/ 190500 h 2127250"/>
                    <a:gd name="connsiteX68" fmla="*/ 1739900 w 2305050"/>
                    <a:gd name="connsiteY68" fmla="*/ 165100 h 2127250"/>
                    <a:gd name="connsiteX69" fmla="*/ 1771650 w 2305050"/>
                    <a:gd name="connsiteY69" fmla="*/ 127000 h 2127250"/>
                    <a:gd name="connsiteX70" fmla="*/ 1784350 w 2305050"/>
                    <a:gd name="connsiteY70" fmla="*/ 107950 h 2127250"/>
                    <a:gd name="connsiteX71" fmla="*/ 1828800 w 2305050"/>
                    <a:gd name="connsiteY71" fmla="*/ 82550 h 2127250"/>
                    <a:gd name="connsiteX72" fmla="*/ 1892300 w 2305050"/>
                    <a:gd name="connsiteY72" fmla="*/ 31750 h 2127250"/>
                    <a:gd name="connsiteX73" fmla="*/ 1905000 w 2305050"/>
                    <a:gd name="connsiteY73" fmla="*/ 12700 h 2127250"/>
                    <a:gd name="connsiteX74" fmla="*/ 1943100 w 2305050"/>
                    <a:gd name="connsiteY74" fmla="*/ 0 h 2127250"/>
                    <a:gd name="connsiteX75" fmla="*/ 2006600 w 2305050"/>
                    <a:gd name="connsiteY75" fmla="*/ 25400 h 2127250"/>
                    <a:gd name="connsiteX76" fmla="*/ 2044700 w 2305050"/>
                    <a:gd name="connsiteY76" fmla="*/ 50800 h 2127250"/>
                    <a:gd name="connsiteX77" fmla="*/ 2051050 w 2305050"/>
                    <a:gd name="connsiteY77" fmla="*/ 69850 h 2127250"/>
                    <a:gd name="connsiteX78" fmla="*/ 2070100 w 2305050"/>
                    <a:gd name="connsiteY78" fmla="*/ 63500 h 2127250"/>
                    <a:gd name="connsiteX79" fmla="*/ 2114550 w 2305050"/>
                    <a:gd name="connsiteY79" fmla="*/ 44450 h 2127250"/>
                    <a:gd name="connsiteX80" fmla="*/ 2165350 w 2305050"/>
                    <a:gd name="connsiteY80" fmla="*/ 50800 h 2127250"/>
                    <a:gd name="connsiteX81" fmla="*/ 2203450 w 2305050"/>
                    <a:gd name="connsiteY81" fmla="*/ 76200 h 2127250"/>
                    <a:gd name="connsiteX82" fmla="*/ 2222500 w 2305050"/>
                    <a:gd name="connsiteY82" fmla="*/ 88900 h 2127250"/>
                    <a:gd name="connsiteX83" fmla="*/ 2305050 w 2305050"/>
                    <a:gd name="connsiteY83" fmla="*/ 82550 h 2127250"/>
                    <a:gd name="connsiteX0" fmla="*/ 0 w 2305050"/>
                    <a:gd name="connsiteY0" fmla="*/ 2132965 h 2132965"/>
                    <a:gd name="connsiteX1" fmla="*/ 31750 w 2305050"/>
                    <a:gd name="connsiteY1" fmla="*/ 2094865 h 2132965"/>
                    <a:gd name="connsiteX2" fmla="*/ 44450 w 2305050"/>
                    <a:gd name="connsiteY2" fmla="*/ 2075815 h 2132965"/>
                    <a:gd name="connsiteX3" fmla="*/ 101600 w 2305050"/>
                    <a:gd name="connsiteY3" fmla="*/ 2044065 h 2132965"/>
                    <a:gd name="connsiteX4" fmla="*/ 127000 w 2305050"/>
                    <a:gd name="connsiteY4" fmla="*/ 2037715 h 2132965"/>
                    <a:gd name="connsiteX5" fmla="*/ 222250 w 2305050"/>
                    <a:gd name="connsiteY5" fmla="*/ 2012315 h 2132965"/>
                    <a:gd name="connsiteX6" fmla="*/ 260350 w 2305050"/>
                    <a:gd name="connsiteY6" fmla="*/ 1993265 h 2132965"/>
                    <a:gd name="connsiteX7" fmla="*/ 279400 w 2305050"/>
                    <a:gd name="connsiteY7" fmla="*/ 1986915 h 2132965"/>
                    <a:gd name="connsiteX8" fmla="*/ 298450 w 2305050"/>
                    <a:gd name="connsiteY8" fmla="*/ 1967865 h 2132965"/>
                    <a:gd name="connsiteX9" fmla="*/ 330200 w 2305050"/>
                    <a:gd name="connsiteY9" fmla="*/ 1948815 h 2132965"/>
                    <a:gd name="connsiteX10" fmla="*/ 381000 w 2305050"/>
                    <a:gd name="connsiteY10" fmla="*/ 1917065 h 2132965"/>
                    <a:gd name="connsiteX11" fmla="*/ 412750 w 2305050"/>
                    <a:gd name="connsiteY11" fmla="*/ 1910715 h 2132965"/>
                    <a:gd name="connsiteX12" fmla="*/ 450850 w 2305050"/>
                    <a:gd name="connsiteY12" fmla="*/ 1898015 h 2132965"/>
                    <a:gd name="connsiteX13" fmla="*/ 495300 w 2305050"/>
                    <a:gd name="connsiteY13" fmla="*/ 1891665 h 2132965"/>
                    <a:gd name="connsiteX14" fmla="*/ 558800 w 2305050"/>
                    <a:gd name="connsiteY14" fmla="*/ 1847215 h 2132965"/>
                    <a:gd name="connsiteX15" fmla="*/ 584200 w 2305050"/>
                    <a:gd name="connsiteY15" fmla="*/ 1828165 h 2132965"/>
                    <a:gd name="connsiteX16" fmla="*/ 603250 w 2305050"/>
                    <a:gd name="connsiteY16" fmla="*/ 1821815 h 2132965"/>
                    <a:gd name="connsiteX17" fmla="*/ 622300 w 2305050"/>
                    <a:gd name="connsiteY17" fmla="*/ 1809115 h 2132965"/>
                    <a:gd name="connsiteX18" fmla="*/ 679450 w 2305050"/>
                    <a:gd name="connsiteY18" fmla="*/ 1790065 h 2132965"/>
                    <a:gd name="connsiteX19" fmla="*/ 717550 w 2305050"/>
                    <a:gd name="connsiteY19" fmla="*/ 1764665 h 2132965"/>
                    <a:gd name="connsiteX20" fmla="*/ 736600 w 2305050"/>
                    <a:gd name="connsiteY20" fmla="*/ 1751965 h 2132965"/>
                    <a:gd name="connsiteX21" fmla="*/ 762000 w 2305050"/>
                    <a:gd name="connsiteY21" fmla="*/ 1739265 h 2132965"/>
                    <a:gd name="connsiteX22" fmla="*/ 800100 w 2305050"/>
                    <a:gd name="connsiteY22" fmla="*/ 1707515 h 2132965"/>
                    <a:gd name="connsiteX23" fmla="*/ 850900 w 2305050"/>
                    <a:gd name="connsiteY23" fmla="*/ 1694815 h 2132965"/>
                    <a:gd name="connsiteX24" fmla="*/ 895350 w 2305050"/>
                    <a:gd name="connsiteY24" fmla="*/ 1682115 h 2132965"/>
                    <a:gd name="connsiteX25" fmla="*/ 920750 w 2305050"/>
                    <a:gd name="connsiteY25" fmla="*/ 1644015 h 2132965"/>
                    <a:gd name="connsiteX26" fmla="*/ 952500 w 2305050"/>
                    <a:gd name="connsiteY26" fmla="*/ 1605915 h 2132965"/>
                    <a:gd name="connsiteX27" fmla="*/ 958850 w 2305050"/>
                    <a:gd name="connsiteY27" fmla="*/ 1586865 h 2132965"/>
                    <a:gd name="connsiteX28" fmla="*/ 971550 w 2305050"/>
                    <a:gd name="connsiteY28" fmla="*/ 1478915 h 2132965"/>
                    <a:gd name="connsiteX29" fmla="*/ 977900 w 2305050"/>
                    <a:gd name="connsiteY29" fmla="*/ 1459865 h 2132965"/>
                    <a:gd name="connsiteX30" fmla="*/ 990600 w 2305050"/>
                    <a:gd name="connsiteY30" fmla="*/ 1440815 h 2132965"/>
                    <a:gd name="connsiteX31" fmla="*/ 1009650 w 2305050"/>
                    <a:gd name="connsiteY31" fmla="*/ 1402715 h 2132965"/>
                    <a:gd name="connsiteX32" fmla="*/ 1028700 w 2305050"/>
                    <a:gd name="connsiteY32" fmla="*/ 1396365 h 2132965"/>
                    <a:gd name="connsiteX33" fmla="*/ 1041400 w 2305050"/>
                    <a:gd name="connsiteY33" fmla="*/ 1364615 h 2132965"/>
                    <a:gd name="connsiteX34" fmla="*/ 1073150 w 2305050"/>
                    <a:gd name="connsiteY34" fmla="*/ 1320165 h 2132965"/>
                    <a:gd name="connsiteX35" fmla="*/ 1092200 w 2305050"/>
                    <a:gd name="connsiteY35" fmla="*/ 1307465 h 2132965"/>
                    <a:gd name="connsiteX36" fmla="*/ 1104900 w 2305050"/>
                    <a:gd name="connsiteY36" fmla="*/ 1269365 h 2132965"/>
                    <a:gd name="connsiteX37" fmla="*/ 1111250 w 2305050"/>
                    <a:gd name="connsiteY37" fmla="*/ 1250315 h 2132965"/>
                    <a:gd name="connsiteX38" fmla="*/ 1130300 w 2305050"/>
                    <a:gd name="connsiteY38" fmla="*/ 1224915 h 2132965"/>
                    <a:gd name="connsiteX39" fmla="*/ 1162050 w 2305050"/>
                    <a:gd name="connsiteY39" fmla="*/ 1155065 h 2132965"/>
                    <a:gd name="connsiteX40" fmla="*/ 1174750 w 2305050"/>
                    <a:gd name="connsiteY40" fmla="*/ 1110615 h 2132965"/>
                    <a:gd name="connsiteX41" fmla="*/ 1200150 w 2305050"/>
                    <a:gd name="connsiteY41" fmla="*/ 1028065 h 2132965"/>
                    <a:gd name="connsiteX42" fmla="*/ 1206500 w 2305050"/>
                    <a:gd name="connsiteY42" fmla="*/ 996315 h 2132965"/>
                    <a:gd name="connsiteX43" fmla="*/ 1212850 w 2305050"/>
                    <a:gd name="connsiteY43" fmla="*/ 970915 h 2132965"/>
                    <a:gd name="connsiteX44" fmla="*/ 1219200 w 2305050"/>
                    <a:gd name="connsiteY44" fmla="*/ 951865 h 2132965"/>
                    <a:gd name="connsiteX45" fmla="*/ 1244600 w 2305050"/>
                    <a:gd name="connsiteY45" fmla="*/ 913765 h 2132965"/>
                    <a:gd name="connsiteX46" fmla="*/ 1257300 w 2305050"/>
                    <a:gd name="connsiteY46" fmla="*/ 862965 h 2132965"/>
                    <a:gd name="connsiteX47" fmla="*/ 1289050 w 2305050"/>
                    <a:gd name="connsiteY47" fmla="*/ 824865 h 2132965"/>
                    <a:gd name="connsiteX48" fmla="*/ 1301750 w 2305050"/>
                    <a:gd name="connsiteY48" fmla="*/ 805815 h 2132965"/>
                    <a:gd name="connsiteX49" fmla="*/ 1320800 w 2305050"/>
                    <a:gd name="connsiteY49" fmla="*/ 786765 h 2132965"/>
                    <a:gd name="connsiteX50" fmla="*/ 1333500 w 2305050"/>
                    <a:gd name="connsiteY50" fmla="*/ 761365 h 2132965"/>
                    <a:gd name="connsiteX51" fmla="*/ 1358900 w 2305050"/>
                    <a:gd name="connsiteY51" fmla="*/ 723265 h 2132965"/>
                    <a:gd name="connsiteX52" fmla="*/ 1384300 w 2305050"/>
                    <a:gd name="connsiteY52" fmla="*/ 685165 h 2132965"/>
                    <a:gd name="connsiteX53" fmla="*/ 1397000 w 2305050"/>
                    <a:gd name="connsiteY53" fmla="*/ 666115 h 2132965"/>
                    <a:gd name="connsiteX54" fmla="*/ 1409700 w 2305050"/>
                    <a:gd name="connsiteY54" fmla="*/ 647065 h 2132965"/>
                    <a:gd name="connsiteX55" fmla="*/ 1428750 w 2305050"/>
                    <a:gd name="connsiteY55" fmla="*/ 634365 h 2132965"/>
                    <a:gd name="connsiteX56" fmla="*/ 1473200 w 2305050"/>
                    <a:gd name="connsiteY56" fmla="*/ 589915 h 2132965"/>
                    <a:gd name="connsiteX57" fmla="*/ 1498600 w 2305050"/>
                    <a:gd name="connsiteY57" fmla="*/ 570865 h 2132965"/>
                    <a:gd name="connsiteX58" fmla="*/ 1511300 w 2305050"/>
                    <a:gd name="connsiteY58" fmla="*/ 539115 h 2132965"/>
                    <a:gd name="connsiteX59" fmla="*/ 1530350 w 2305050"/>
                    <a:gd name="connsiteY59" fmla="*/ 526415 h 2132965"/>
                    <a:gd name="connsiteX60" fmla="*/ 1536700 w 2305050"/>
                    <a:gd name="connsiteY60" fmla="*/ 507365 h 2132965"/>
                    <a:gd name="connsiteX61" fmla="*/ 1568450 w 2305050"/>
                    <a:gd name="connsiteY61" fmla="*/ 475615 h 2132965"/>
                    <a:gd name="connsiteX62" fmla="*/ 1581150 w 2305050"/>
                    <a:gd name="connsiteY62" fmla="*/ 456565 h 2132965"/>
                    <a:gd name="connsiteX63" fmla="*/ 1752600 w 2305050"/>
                    <a:gd name="connsiteY63" fmla="*/ 443865 h 2132965"/>
                    <a:gd name="connsiteX64" fmla="*/ 1746250 w 2305050"/>
                    <a:gd name="connsiteY64" fmla="*/ 424815 h 2132965"/>
                    <a:gd name="connsiteX65" fmla="*/ 1733550 w 2305050"/>
                    <a:gd name="connsiteY65" fmla="*/ 374015 h 2132965"/>
                    <a:gd name="connsiteX66" fmla="*/ 1714500 w 2305050"/>
                    <a:gd name="connsiteY66" fmla="*/ 329565 h 2132965"/>
                    <a:gd name="connsiteX67" fmla="*/ 1720850 w 2305050"/>
                    <a:gd name="connsiteY67" fmla="*/ 196215 h 2132965"/>
                    <a:gd name="connsiteX68" fmla="*/ 1739900 w 2305050"/>
                    <a:gd name="connsiteY68" fmla="*/ 170815 h 2132965"/>
                    <a:gd name="connsiteX69" fmla="*/ 1771650 w 2305050"/>
                    <a:gd name="connsiteY69" fmla="*/ 132715 h 2132965"/>
                    <a:gd name="connsiteX70" fmla="*/ 1784350 w 2305050"/>
                    <a:gd name="connsiteY70" fmla="*/ 113665 h 2132965"/>
                    <a:gd name="connsiteX71" fmla="*/ 1828800 w 2305050"/>
                    <a:gd name="connsiteY71" fmla="*/ 88265 h 2132965"/>
                    <a:gd name="connsiteX72" fmla="*/ 1892300 w 2305050"/>
                    <a:gd name="connsiteY72" fmla="*/ 37465 h 2132965"/>
                    <a:gd name="connsiteX73" fmla="*/ 1905000 w 2305050"/>
                    <a:gd name="connsiteY73" fmla="*/ 18415 h 2132965"/>
                    <a:gd name="connsiteX74" fmla="*/ 1943100 w 2305050"/>
                    <a:gd name="connsiteY74" fmla="*/ 5715 h 2132965"/>
                    <a:gd name="connsiteX75" fmla="*/ 2006600 w 2305050"/>
                    <a:gd name="connsiteY75" fmla="*/ 31115 h 2132965"/>
                    <a:gd name="connsiteX76" fmla="*/ 2044700 w 2305050"/>
                    <a:gd name="connsiteY76" fmla="*/ 56515 h 2132965"/>
                    <a:gd name="connsiteX77" fmla="*/ 2051050 w 2305050"/>
                    <a:gd name="connsiteY77" fmla="*/ 75565 h 2132965"/>
                    <a:gd name="connsiteX78" fmla="*/ 2070100 w 2305050"/>
                    <a:gd name="connsiteY78" fmla="*/ 69215 h 2132965"/>
                    <a:gd name="connsiteX79" fmla="*/ 2114550 w 2305050"/>
                    <a:gd name="connsiteY79" fmla="*/ 50165 h 2132965"/>
                    <a:gd name="connsiteX80" fmla="*/ 2165350 w 2305050"/>
                    <a:gd name="connsiteY80" fmla="*/ 56515 h 2132965"/>
                    <a:gd name="connsiteX81" fmla="*/ 2203450 w 2305050"/>
                    <a:gd name="connsiteY81" fmla="*/ 81915 h 2132965"/>
                    <a:gd name="connsiteX82" fmla="*/ 2212740 w 2305050"/>
                    <a:gd name="connsiteY82" fmla="*/ 126338 h 2132965"/>
                    <a:gd name="connsiteX83" fmla="*/ 2305050 w 2305050"/>
                    <a:gd name="connsiteY83" fmla="*/ 88265 h 2132965"/>
                    <a:gd name="connsiteX0" fmla="*/ 0 w 2305050"/>
                    <a:gd name="connsiteY0" fmla="*/ 2132965 h 2132965"/>
                    <a:gd name="connsiteX1" fmla="*/ 31750 w 2305050"/>
                    <a:gd name="connsiteY1" fmla="*/ 2094865 h 2132965"/>
                    <a:gd name="connsiteX2" fmla="*/ 44450 w 2305050"/>
                    <a:gd name="connsiteY2" fmla="*/ 2075815 h 2132965"/>
                    <a:gd name="connsiteX3" fmla="*/ 101600 w 2305050"/>
                    <a:gd name="connsiteY3" fmla="*/ 2044065 h 2132965"/>
                    <a:gd name="connsiteX4" fmla="*/ 127000 w 2305050"/>
                    <a:gd name="connsiteY4" fmla="*/ 2037715 h 2132965"/>
                    <a:gd name="connsiteX5" fmla="*/ 222250 w 2305050"/>
                    <a:gd name="connsiteY5" fmla="*/ 2012315 h 2132965"/>
                    <a:gd name="connsiteX6" fmla="*/ 260350 w 2305050"/>
                    <a:gd name="connsiteY6" fmla="*/ 1993265 h 2132965"/>
                    <a:gd name="connsiteX7" fmla="*/ 279400 w 2305050"/>
                    <a:gd name="connsiteY7" fmla="*/ 1986915 h 2132965"/>
                    <a:gd name="connsiteX8" fmla="*/ 298450 w 2305050"/>
                    <a:gd name="connsiteY8" fmla="*/ 1967865 h 2132965"/>
                    <a:gd name="connsiteX9" fmla="*/ 330200 w 2305050"/>
                    <a:gd name="connsiteY9" fmla="*/ 1948815 h 2132965"/>
                    <a:gd name="connsiteX10" fmla="*/ 381000 w 2305050"/>
                    <a:gd name="connsiteY10" fmla="*/ 1917065 h 2132965"/>
                    <a:gd name="connsiteX11" fmla="*/ 412750 w 2305050"/>
                    <a:gd name="connsiteY11" fmla="*/ 1910715 h 2132965"/>
                    <a:gd name="connsiteX12" fmla="*/ 450850 w 2305050"/>
                    <a:gd name="connsiteY12" fmla="*/ 1898015 h 2132965"/>
                    <a:gd name="connsiteX13" fmla="*/ 495300 w 2305050"/>
                    <a:gd name="connsiteY13" fmla="*/ 1891665 h 2132965"/>
                    <a:gd name="connsiteX14" fmla="*/ 558800 w 2305050"/>
                    <a:gd name="connsiteY14" fmla="*/ 1847215 h 2132965"/>
                    <a:gd name="connsiteX15" fmla="*/ 584200 w 2305050"/>
                    <a:gd name="connsiteY15" fmla="*/ 1828165 h 2132965"/>
                    <a:gd name="connsiteX16" fmla="*/ 603250 w 2305050"/>
                    <a:gd name="connsiteY16" fmla="*/ 1821815 h 2132965"/>
                    <a:gd name="connsiteX17" fmla="*/ 622300 w 2305050"/>
                    <a:gd name="connsiteY17" fmla="*/ 1809115 h 2132965"/>
                    <a:gd name="connsiteX18" fmla="*/ 679450 w 2305050"/>
                    <a:gd name="connsiteY18" fmla="*/ 1790065 h 2132965"/>
                    <a:gd name="connsiteX19" fmla="*/ 717550 w 2305050"/>
                    <a:gd name="connsiteY19" fmla="*/ 1764665 h 2132965"/>
                    <a:gd name="connsiteX20" fmla="*/ 736600 w 2305050"/>
                    <a:gd name="connsiteY20" fmla="*/ 1751965 h 2132965"/>
                    <a:gd name="connsiteX21" fmla="*/ 762000 w 2305050"/>
                    <a:gd name="connsiteY21" fmla="*/ 1739265 h 2132965"/>
                    <a:gd name="connsiteX22" fmla="*/ 800100 w 2305050"/>
                    <a:gd name="connsiteY22" fmla="*/ 1707515 h 2132965"/>
                    <a:gd name="connsiteX23" fmla="*/ 850900 w 2305050"/>
                    <a:gd name="connsiteY23" fmla="*/ 1694815 h 2132965"/>
                    <a:gd name="connsiteX24" fmla="*/ 895350 w 2305050"/>
                    <a:gd name="connsiteY24" fmla="*/ 1682115 h 2132965"/>
                    <a:gd name="connsiteX25" fmla="*/ 920750 w 2305050"/>
                    <a:gd name="connsiteY25" fmla="*/ 1644015 h 2132965"/>
                    <a:gd name="connsiteX26" fmla="*/ 952500 w 2305050"/>
                    <a:gd name="connsiteY26" fmla="*/ 1605915 h 2132965"/>
                    <a:gd name="connsiteX27" fmla="*/ 958850 w 2305050"/>
                    <a:gd name="connsiteY27" fmla="*/ 1586865 h 2132965"/>
                    <a:gd name="connsiteX28" fmla="*/ 971550 w 2305050"/>
                    <a:gd name="connsiteY28" fmla="*/ 1478915 h 2132965"/>
                    <a:gd name="connsiteX29" fmla="*/ 977900 w 2305050"/>
                    <a:gd name="connsiteY29" fmla="*/ 1459865 h 2132965"/>
                    <a:gd name="connsiteX30" fmla="*/ 990600 w 2305050"/>
                    <a:gd name="connsiteY30" fmla="*/ 1440815 h 2132965"/>
                    <a:gd name="connsiteX31" fmla="*/ 1009650 w 2305050"/>
                    <a:gd name="connsiteY31" fmla="*/ 1402715 h 2132965"/>
                    <a:gd name="connsiteX32" fmla="*/ 1028700 w 2305050"/>
                    <a:gd name="connsiteY32" fmla="*/ 1396365 h 2132965"/>
                    <a:gd name="connsiteX33" fmla="*/ 1041400 w 2305050"/>
                    <a:gd name="connsiteY33" fmla="*/ 1364615 h 2132965"/>
                    <a:gd name="connsiteX34" fmla="*/ 1073150 w 2305050"/>
                    <a:gd name="connsiteY34" fmla="*/ 1320165 h 2132965"/>
                    <a:gd name="connsiteX35" fmla="*/ 1092200 w 2305050"/>
                    <a:gd name="connsiteY35" fmla="*/ 1307465 h 2132965"/>
                    <a:gd name="connsiteX36" fmla="*/ 1104900 w 2305050"/>
                    <a:gd name="connsiteY36" fmla="*/ 1269365 h 2132965"/>
                    <a:gd name="connsiteX37" fmla="*/ 1111250 w 2305050"/>
                    <a:gd name="connsiteY37" fmla="*/ 1250315 h 2132965"/>
                    <a:gd name="connsiteX38" fmla="*/ 1130300 w 2305050"/>
                    <a:gd name="connsiteY38" fmla="*/ 1224915 h 2132965"/>
                    <a:gd name="connsiteX39" fmla="*/ 1162050 w 2305050"/>
                    <a:gd name="connsiteY39" fmla="*/ 1155065 h 2132965"/>
                    <a:gd name="connsiteX40" fmla="*/ 1174750 w 2305050"/>
                    <a:gd name="connsiteY40" fmla="*/ 1110615 h 2132965"/>
                    <a:gd name="connsiteX41" fmla="*/ 1200150 w 2305050"/>
                    <a:gd name="connsiteY41" fmla="*/ 1028065 h 2132965"/>
                    <a:gd name="connsiteX42" fmla="*/ 1206500 w 2305050"/>
                    <a:gd name="connsiteY42" fmla="*/ 996315 h 2132965"/>
                    <a:gd name="connsiteX43" fmla="*/ 1212850 w 2305050"/>
                    <a:gd name="connsiteY43" fmla="*/ 970915 h 2132965"/>
                    <a:gd name="connsiteX44" fmla="*/ 1219200 w 2305050"/>
                    <a:gd name="connsiteY44" fmla="*/ 951865 h 2132965"/>
                    <a:gd name="connsiteX45" fmla="*/ 1244600 w 2305050"/>
                    <a:gd name="connsiteY45" fmla="*/ 913765 h 2132965"/>
                    <a:gd name="connsiteX46" fmla="*/ 1257300 w 2305050"/>
                    <a:gd name="connsiteY46" fmla="*/ 862965 h 2132965"/>
                    <a:gd name="connsiteX47" fmla="*/ 1289050 w 2305050"/>
                    <a:gd name="connsiteY47" fmla="*/ 824865 h 2132965"/>
                    <a:gd name="connsiteX48" fmla="*/ 1301750 w 2305050"/>
                    <a:gd name="connsiteY48" fmla="*/ 805815 h 2132965"/>
                    <a:gd name="connsiteX49" fmla="*/ 1320800 w 2305050"/>
                    <a:gd name="connsiteY49" fmla="*/ 786765 h 2132965"/>
                    <a:gd name="connsiteX50" fmla="*/ 1333500 w 2305050"/>
                    <a:gd name="connsiteY50" fmla="*/ 761365 h 2132965"/>
                    <a:gd name="connsiteX51" fmla="*/ 1358900 w 2305050"/>
                    <a:gd name="connsiteY51" fmla="*/ 723265 h 2132965"/>
                    <a:gd name="connsiteX52" fmla="*/ 1384300 w 2305050"/>
                    <a:gd name="connsiteY52" fmla="*/ 685165 h 2132965"/>
                    <a:gd name="connsiteX53" fmla="*/ 1397000 w 2305050"/>
                    <a:gd name="connsiteY53" fmla="*/ 666115 h 2132965"/>
                    <a:gd name="connsiteX54" fmla="*/ 1409700 w 2305050"/>
                    <a:gd name="connsiteY54" fmla="*/ 647065 h 2132965"/>
                    <a:gd name="connsiteX55" fmla="*/ 1428750 w 2305050"/>
                    <a:gd name="connsiteY55" fmla="*/ 634365 h 2132965"/>
                    <a:gd name="connsiteX56" fmla="*/ 1473200 w 2305050"/>
                    <a:gd name="connsiteY56" fmla="*/ 589915 h 2132965"/>
                    <a:gd name="connsiteX57" fmla="*/ 1498600 w 2305050"/>
                    <a:gd name="connsiteY57" fmla="*/ 570865 h 2132965"/>
                    <a:gd name="connsiteX58" fmla="*/ 1511300 w 2305050"/>
                    <a:gd name="connsiteY58" fmla="*/ 539115 h 2132965"/>
                    <a:gd name="connsiteX59" fmla="*/ 1530350 w 2305050"/>
                    <a:gd name="connsiteY59" fmla="*/ 526415 h 2132965"/>
                    <a:gd name="connsiteX60" fmla="*/ 1536700 w 2305050"/>
                    <a:gd name="connsiteY60" fmla="*/ 507365 h 2132965"/>
                    <a:gd name="connsiteX61" fmla="*/ 1568450 w 2305050"/>
                    <a:gd name="connsiteY61" fmla="*/ 475615 h 2132965"/>
                    <a:gd name="connsiteX62" fmla="*/ 1581150 w 2305050"/>
                    <a:gd name="connsiteY62" fmla="*/ 456565 h 2132965"/>
                    <a:gd name="connsiteX63" fmla="*/ 1752600 w 2305050"/>
                    <a:gd name="connsiteY63" fmla="*/ 443865 h 2132965"/>
                    <a:gd name="connsiteX64" fmla="*/ 1746250 w 2305050"/>
                    <a:gd name="connsiteY64" fmla="*/ 424815 h 2132965"/>
                    <a:gd name="connsiteX65" fmla="*/ 1733550 w 2305050"/>
                    <a:gd name="connsiteY65" fmla="*/ 374015 h 2132965"/>
                    <a:gd name="connsiteX66" fmla="*/ 1714500 w 2305050"/>
                    <a:gd name="connsiteY66" fmla="*/ 329565 h 2132965"/>
                    <a:gd name="connsiteX67" fmla="*/ 1720850 w 2305050"/>
                    <a:gd name="connsiteY67" fmla="*/ 196215 h 2132965"/>
                    <a:gd name="connsiteX68" fmla="*/ 1739900 w 2305050"/>
                    <a:gd name="connsiteY68" fmla="*/ 170815 h 2132965"/>
                    <a:gd name="connsiteX69" fmla="*/ 1771650 w 2305050"/>
                    <a:gd name="connsiteY69" fmla="*/ 132715 h 2132965"/>
                    <a:gd name="connsiteX70" fmla="*/ 1784350 w 2305050"/>
                    <a:gd name="connsiteY70" fmla="*/ 113665 h 2132965"/>
                    <a:gd name="connsiteX71" fmla="*/ 1828800 w 2305050"/>
                    <a:gd name="connsiteY71" fmla="*/ 88265 h 2132965"/>
                    <a:gd name="connsiteX72" fmla="*/ 1892300 w 2305050"/>
                    <a:gd name="connsiteY72" fmla="*/ 37465 h 2132965"/>
                    <a:gd name="connsiteX73" fmla="*/ 1905000 w 2305050"/>
                    <a:gd name="connsiteY73" fmla="*/ 18415 h 2132965"/>
                    <a:gd name="connsiteX74" fmla="*/ 1943100 w 2305050"/>
                    <a:gd name="connsiteY74" fmla="*/ 5715 h 2132965"/>
                    <a:gd name="connsiteX75" fmla="*/ 2006600 w 2305050"/>
                    <a:gd name="connsiteY75" fmla="*/ 31115 h 2132965"/>
                    <a:gd name="connsiteX76" fmla="*/ 2044700 w 2305050"/>
                    <a:gd name="connsiteY76" fmla="*/ 56515 h 2132965"/>
                    <a:gd name="connsiteX77" fmla="*/ 2051050 w 2305050"/>
                    <a:gd name="connsiteY77" fmla="*/ 75565 h 2132965"/>
                    <a:gd name="connsiteX78" fmla="*/ 2070100 w 2305050"/>
                    <a:gd name="connsiteY78" fmla="*/ 69215 h 2132965"/>
                    <a:gd name="connsiteX79" fmla="*/ 2114550 w 2305050"/>
                    <a:gd name="connsiteY79" fmla="*/ 50165 h 2132965"/>
                    <a:gd name="connsiteX80" fmla="*/ 2165350 w 2305050"/>
                    <a:gd name="connsiteY80" fmla="*/ 56515 h 2132965"/>
                    <a:gd name="connsiteX81" fmla="*/ 2140006 w 2305050"/>
                    <a:gd name="connsiteY81" fmla="*/ 94116 h 2132965"/>
                    <a:gd name="connsiteX82" fmla="*/ 2212740 w 2305050"/>
                    <a:gd name="connsiteY82" fmla="*/ 126338 h 2132965"/>
                    <a:gd name="connsiteX83" fmla="*/ 2305050 w 2305050"/>
                    <a:gd name="connsiteY83" fmla="*/ 88265 h 2132965"/>
                    <a:gd name="connsiteX0" fmla="*/ 0 w 2305050"/>
                    <a:gd name="connsiteY0" fmla="*/ 2132965 h 2132965"/>
                    <a:gd name="connsiteX1" fmla="*/ 31750 w 2305050"/>
                    <a:gd name="connsiteY1" fmla="*/ 2094865 h 2132965"/>
                    <a:gd name="connsiteX2" fmla="*/ 44450 w 2305050"/>
                    <a:gd name="connsiteY2" fmla="*/ 2075815 h 2132965"/>
                    <a:gd name="connsiteX3" fmla="*/ 101600 w 2305050"/>
                    <a:gd name="connsiteY3" fmla="*/ 2044065 h 2132965"/>
                    <a:gd name="connsiteX4" fmla="*/ 127000 w 2305050"/>
                    <a:gd name="connsiteY4" fmla="*/ 2037715 h 2132965"/>
                    <a:gd name="connsiteX5" fmla="*/ 222250 w 2305050"/>
                    <a:gd name="connsiteY5" fmla="*/ 2012315 h 2132965"/>
                    <a:gd name="connsiteX6" fmla="*/ 260350 w 2305050"/>
                    <a:gd name="connsiteY6" fmla="*/ 1993265 h 2132965"/>
                    <a:gd name="connsiteX7" fmla="*/ 279400 w 2305050"/>
                    <a:gd name="connsiteY7" fmla="*/ 1986915 h 2132965"/>
                    <a:gd name="connsiteX8" fmla="*/ 298450 w 2305050"/>
                    <a:gd name="connsiteY8" fmla="*/ 1967865 h 2132965"/>
                    <a:gd name="connsiteX9" fmla="*/ 330200 w 2305050"/>
                    <a:gd name="connsiteY9" fmla="*/ 1948815 h 2132965"/>
                    <a:gd name="connsiteX10" fmla="*/ 381000 w 2305050"/>
                    <a:gd name="connsiteY10" fmla="*/ 1917065 h 2132965"/>
                    <a:gd name="connsiteX11" fmla="*/ 412750 w 2305050"/>
                    <a:gd name="connsiteY11" fmla="*/ 1910715 h 2132965"/>
                    <a:gd name="connsiteX12" fmla="*/ 450850 w 2305050"/>
                    <a:gd name="connsiteY12" fmla="*/ 1898015 h 2132965"/>
                    <a:gd name="connsiteX13" fmla="*/ 495300 w 2305050"/>
                    <a:gd name="connsiteY13" fmla="*/ 1891665 h 2132965"/>
                    <a:gd name="connsiteX14" fmla="*/ 558800 w 2305050"/>
                    <a:gd name="connsiteY14" fmla="*/ 1847215 h 2132965"/>
                    <a:gd name="connsiteX15" fmla="*/ 584200 w 2305050"/>
                    <a:gd name="connsiteY15" fmla="*/ 1828165 h 2132965"/>
                    <a:gd name="connsiteX16" fmla="*/ 603250 w 2305050"/>
                    <a:gd name="connsiteY16" fmla="*/ 1821815 h 2132965"/>
                    <a:gd name="connsiteX17" fmla="*/ 622300 w 2305050"/>
                    <a:gd name="connsiteY17" fmla="*/ 1809115 h 2132965"/>
                    <a:gd name="connsiteX18" fmla="*/ 679450 w 2305050"/>
                    <a:gd name="connsiteY18" fmla="*/ 1790065 h 2132965"/>
                    <a:gd name="connsiteX19" fmla="*/ 717550 w 2305050"/>
                    <a:gd name="connsiteY19" fmla="*/ 1764665 h 2132965"/>
                    <a:gd name="connsiteX20" fmla="*/ 736600 w 2305050"/>
                    <a:gd name="connsiteY20" fmla="*/ 1751965 h 2132965"/>
                    <a:gd name="connsiteX21" fmla="*/ 762000 w 2305050"/>
                    <a:gd name="connsiteY21" fmla="*/ 1739265 h 2132965"/>
                    <a:gd name="connsiteX22" fmla="*/ 800100 w 2305050"/>
                    <a:gd name="connsiteY22" fmla="*/ 1707515 h 2132965"/>
                    <a:gd name="connsiteX23" fmla="*/ 850900 w 2305050"/>
                    <a:gd name="connsiteY23" fmla="*/ 1694815 h 2132965"/>
                    <a:gd name="connsiteX24" fmla="*/ 895350 w 2305050"/>
                    <a:gd name="connsiteY24" fmla="*/ 1682115 h 2132965"/>
                    <a:gd name="connsiteX25" fmla="*/ 920750 w 2305050"/>
                    <a:gd name="connsiteY25" fmla="*/ 1644015 h 2132965"/>
                    <a:gd name="connsiteX26" fmla="*/ 952500 w 2305050"/>
                    <a:gd name="connsiteY26" fmla="*/ 1605915 h 2132965"/>
                    <a:gd name="connsiteX27" fmla="*/ 958850 w 2305050"/>
                    <a:gd name="connsiteY27" fmla="*/ 1586865 h 2132965"/>
                    <a:gd name="connsiteX28" fmla="*/ 971550 w 2305050"/>
                    <a:gd name="connsiteY28" fmla="*/ 1478915 h 2132965"/>
                    <a:gd name="connsiteX29" fmla="*/ 977900 w 2305050"/>
                    <a:gd name="connsiteY29" fmla="*/ 1459865 h 2132965"/>
                    <a:gd name="connsiteX30" fmla="*/ 990600 w 2305050"/>
                    <a:gd name="connsiteY30" fmla="*/ 1440815 h 2132965"/>
                    <a:gd name="connsiteX31" fmla="*/ 1009650 w 2305050"/>
                    <a:gd name="connsiteY31" fmla="*/ 1402715 h 2132965"/>
                    <a:gd name="connsiteX32" fmla="*/ 1028700 w 2305050"/>
                    <a:gd name="connsiteY32" fmla="*/ 1396365 h 2132965"/>
                    <a:gd name="connsiteX33" fmla="*/ 1041400 w 2305050"/>
                    <a:gd name="connsiteY33" fmla="*/ 1364615 h 2132965"/>
                    <a:gd name="connsiteX34" fmla="*/ 1073150 w 2305050"/>
                    <a:gd name="connsiteY34" fmla="*/ 1320165 h 2132965"/>
                    <a:gd name="connsiteX35" fmla="*/ 1092200 w 2305050"/>
                    <a:gd name="connsiteY35" fmla="*/ 1307465 h 2132965"/>
                    <a:gd name="connsiteX36" fmla="*/ 1104900 w 2305050"/>
                    <a:gd name="connsiteY36" fmla="*/ 1269365 h 2132965"/>
                    <a:gd name="connsiteX37" fmla="*/ 1111250 w 2305050"/>
                    <a:gd name="connsiteY37" fmla="*/ 1250315 h 2132965"/>
                    <a:gd name="connsiteX38" fmla="*/ 1130300 w 2305050"/>
                    <a:gd name="connsiteY38" fmla="*/ 1224915 h 2132965"/>
                    <a:gd name="connsiteX39" fmla="*/ 1162050 w 2305050"/>
                    <a:gd name="connsiteY39" fmla="*/ 1155065 h 2132965"/>
                    <a:gd name="connsiteX40" fmla="*/ 1174750 w 2305050"/>
                    <a:gd name="connsiteY40" fmla="*/ 1110615 h 2132965"/>
                    <a:gd name="connsiteX41" fmla="*/ 1200150 w 2305050"/>
                    <a:gd name="connsiteY41" fmla="*/ 1028065 h 2132965"/>
                    <a:gd name="connsiteX42" fmla="*/ 1206500 w 2305050"/>
                    <a:gd name="connsiteY42" fmla="*/ 996315 h 2132965"/>
                    <a:gd name="connsiteX43" fmla="*/ 1212850 w 2305050"/>
                    <a:gd name="connsiteY43" fmla="*/ 970915 h 2132965"/>
                    <a:gd name="connsiteX44" fmla="*/ 1219200 w 2305050"/>
                    <a:gd name="connsiteY44" fmla="*/ 951865 h 2132965"/>
                    <a:gd name="connsiteX45" fmla="*/ 1244600 w 2305050"/>
                    <a:gd name="connsiteY45" fmla="*/ 913765 h 2132965"/>
                    <a:gd name="connsiteX46" fmla="*/ 1257300 w 2305050"/>
                    <a:gd name="connsiteY46" fmla="*/ 862965 h 2132965"/>
                    <a:gd name="connsiteX47" fmla="*/ 1289050 w 2305050"/>
                    <a:gd name="connsiteY47" fmla="*/ 824865 h 2132965"/>
                    <a:gd name="connsiteX48" fmla="*/ 1301750 w 2305050"/>
                    <a:gd name="connsiteY48" fmla="*/ 805815 h 2132965"/>
                    <a:gd name="connsiteX49" fmla="*/ 1320800 w 2305050"/>
                    <a:gd name="connsiteY49" fmla="*/ 786765 h 2132965"/>
                    <a:gd name="connsiteX50" fmla="*/ 1333500 w 2305050"/>
                    <a:gd name="connsiteY50" fmla="*/ 761365 h 2132965"/>
                    <a:gd name="connsiteX51" fmla="*/ 1358900 w 2305050"/>
                    <a:gd name="connsiteY51" fmla="*/ 723265 h 2132965"/>
                    <a:gd name="connsiteX52" fmla="*/ 1384300 w 2305050"/>
                    <a:gd name="connsiteY52" fmla="*/ 685165 h 2132965"/>
                    <a:gd name="connsiteX53" fmla="*/ 1397000 w 2305050"/>
                    <a:gd name="connsiteY53" fmla="*/ 666115 h 2132965"/>
                    <a:gd name="connsiteX54" fmla="*/ 1409700 w 2305050"/>
                    <a:gd name="connsiteY54" fmla="*/ 647065 h 2132965"/>
                    <a:gd name="connsiteX55" fmla="*/ 1428750 w 2305050"/>
                    <a:gd name="connsiteY55" fmla="*/ 634365 h 2132965"/>
                    <a:gd name="connsiteX56" fmla="*/ 1473200 w 2305050"/>
                    <a:gd name="connsiteY56" fmla="*/ 589915 h 2132965"/>
                    <a:gd name="connsiteX57" fmla="*/ 1498600 w 2305050"/>
                    <a:gd name="connsiteY57" fmla="*/ 570865 h 2132965"/>
                    <a:gd name="connsiteX58" fmla="*/ 1511300 w 2305050"/>
                    <a:gd name="connsiteY58" fmla="*/ 539115 h 2132965"/>
                    <a:gd name="connsiteX59" fmla="*/ 1530350 w 2305050"/>
                    <a:gd name="connsiteY59" fmla="*/ 526415 h 2132965"/>
                    <a:gd name="connsiteX60" fmla="*/ 1536700 w 2305050"/>
                    <a:gd name="connsiteY60" fmla="*/ 507365 h 2132965"/>
                    <a:gd name="connsiteX61" fmla="*/ 1568450 w 2305050"/>
                    <a:gd name="connsiteY61" fmla="*/ 475615 h 2132965"/>
                    <a:gd name="connsiteX62" fmla="*/ 1581150 w 2305050"/>
                    <a:gd name="connsiteY62" fmla="*/ 456565 h 2132965"/>
                    <a:gd name="connsiteX63" fmla="*/ 1752600 w 2305050"/>
                    <a:gd name="connsiteY63" fmla="*/ 443865 h 2132965"/>
                    <a:gd name="connsiteX64" fmla="*/ 1746250 w 2305050"/>
                    <a:gd name="connsiteY64" fmla="*/ 424815 h 2132965"/>
                    <a:gd name="connsiteX65" fmla="*/ 1733550 w 2305050"/>
                    <a:gd name="connsiteY65" fmla="*/ 374015 h 2132965"/>
                    <a:gd name="connsiteX66" fmla="*/ 1714500 w 2305050"/>
                    <a:gd name="connsiteY66" fmla="*/ 329565 h 2132965"/>
                    <a:gd name="connsiteX67" fmla="*/ 1720850 w 2305050"/>
                    <a:gd name="connsiteY67" fmla="*/ 196215 h 2132965"/>
                    <a:gd name="connsiteX68" fmla="*/ 1739900 w 2305050"/>
                    <a:gd name="connsiteY68" fmla="*/ 170815 h 2132965"/>
                    <a:gd name="connsiteX69" fmla="*/ 1771650 w 2305050"/>
                    <a:gd name="connsiteY69" fmla="*/ 132715 h 2132965"/>
                    <a:gd name="connsiteX70" fmla="*/ 1784350 w 2305050"/>
                    <a:gd name="connsiteY70" fmla="*/ 113665 h 2132965"/>
                    <a:gd name="connsiteX71" fmla="*/ 1828800 w 2305050"/>
                    <a:gd name="connsiteY71" fmla="*/ 88265 h 2132965"/>
                    <a:gd name="connsiteX72" fmla="*/ 1892300 w 2305050"/>
                    <a:gd name="connsiteY72" fmla="*/ 37465 h 2132965"/>
                    <a:gd name="connsiteX73" fmla="*/ 1905000 w 2305050"/>
                    <a:gd name="connsiteY73" fmla="*/ 18415 h 2132965"/>
                    <a:gd name="connsiteX74" fmla="*/ 1943100 w 2305050"/>
                    <a:gd name="connsiteY74" fmla="*/ 5715 h 2132965"/>
                    <a:gd name="connsiteX75" fmla="*/ 2006600 w 2305050"/>
                    <a:gd name="connsiteY75" fmla="*/ 31115 h 2132965"/>
                    <a:gd name="connsiteX76" fmla="*/ 2044700 w 2305050"/>
                    <a:gd name="connsiteY76" fmla="*/ 56515 h 2132965"/>
                    <a:gd name="connsiteX77" fmla="*/ 2051050 w 2305050"/>
                    <a:gd name="connsiteY77" fmla="*/ 75565 h 2132965"/>
                    <a:gd name="connsiteX78" fmla="*/ 2070100 w 2305050"/>
                    <a:gd name="connsiteY78" fmla="*/ 69215 h 2132965"/>
                    <a:gd name="connsiteX79" fmla="*/ 2114550 w 2305050"/>
                    <a:gd name="connsiteY79" fmla="*/ 50165 h 2132965"/>
                    <a:gd name="connsiteX80" fmla="*/ 2140006 w 2305050"/>
                    <a:gd name="connsiteY80" fmla="*/ 94116 h 2132965"/>
                    <a:gd name="connsiteX81" fmla="*/ 2212740 w 2305050"/>
                    <a:gd name="connsiteY81" fmla="*/ 126338 h 2132965"/>
                    <a:gd name="connsiteX82" fmla="*/ 2305050 w 2305050"/>
                    <a:gd name="connsiteY82" fmla="*/ 88265 h 2132965"/>
                    <a:gd name="connsiteX0" fmla="*/ 0 w 2305050"/>
                    <a:gd name="connsiteY0" fmla="*/ 2132965 h 2132965"/>
                    <a:gd name="connsiteX1" fmla="*/ 31750 w 2305050"/>
                    <a:gd name="connsiteY1" fmla="*/ 2094865 h 2132965"/>
                    <a:gd name="connsiteX2" fmla="*/ 44450 w 2305050"/>
                    <a:gd name="connsiteY2" fmla="*/ 2075815 h 2132965"/>
                    <a:gd name="connsiteX3" fmla="*/ 101600 w 2305050"/>
                    <a:gd name="connsiteY3" fmla="*/ 2044065 h 2132965"/>
                    <a:gd name="connsiteX4" fmla="*/ 127000 w 2305050"/>
                    <a:gd name="connsiteY4" fmla="*/ 2037715 h 2132965"/>
                    <a:gd name="connsiteX5" fmla="*/ 222250 w 2305050"/>
                    <a:gd name="connsiteY5" fmla="*/ 2012315 h 2132965"/>
                    <a:gd name="connsiteX6" fmla="*/ 260350 w 2305050"/>
                    <a:gd name="connsiteY6" fmla="*/ 1993265 h 2132965"/>
                    <a:gd name="connsiteX7" fmla="*/ 279400 w 2305050"/>
                    <a:gd name="connsiteY7" fmla="*/ 1986915 h 2132965"/>
                    <a:gd name="connsiteX8" fmla="*/ 298450 w 2305050"/>
                    <a:gd name="connsiteY8" fmla="*/ 1967865 h 2132965"/>
                    <a:gd name="connsiteX9" fmla="*/ 330200 w 2305050"/>
                    <a:gd name="connsiteY9" fmla="*/ 1948815 h 2132965"/>
                    <a:gd name="connsiteX10" fmla="*/ 381000 w 2305050"/>
                    <a:gd name="connsiteY10" fmla="*/ 1917065 h 2132965"/>
                    <a:gd name="connsiteX11" fmla="*/ 412750 w 2305050"/>
                    <a:gd name="connsiteY11" fmla="*/ 1910715 h 2132965"/>
                    <a:gd name="connsiteX12" fmla="*/ 450850 w 2305050"/>
                    <a:gd name="connsiteY12" fmla="*/ 1898015 h 2132965"/>
                    <a:gd name="connsiteX13" fmla="*/ 495300 w 2305050"/>
                    <a:gd name="connsiteY13" fmla="*/ 1891665 h 2132965"/>
                    <a:gd name="connsiteX14" fmla="*/ 558800 w 2305050"/>
                    <a:gd name="connsiteY14" fmla="*/ 1847215 h 2132965"/>
                    <a:gd name="connsiteX15" fmla="*/ 584200 w 2305050"/>
                    <a:gd name="connsiteY15" fmla="*/ 1828165 h 2132965"/>
                    <a:gd name="connsiteX16" fmla="*/ 603250 w 2305050"/>
                    <a:gd name="connsiteY16" fmla="*/ 1821815 h 2132965"/>
                    <a:gd name="connsiteX17" fmla="*/ 622300 w 2305050"/>
                    <a:gd name="connsiteY17" fmla="*/ 1809115 h 2132965"/>
                    <a:gd name="connsiteX18" fmla="*/ 679450 w 2305050"/>
                    <a:gd name="connsiteY18" fmla="*/ 1790065 h 2132965"/>
                    <a:gd name="connsiteX19" fmla="*/ 717550 w 2305050"/>
                    <a:gd name="connsiteY19" fmla="*/ 1764665 h 2132965"/>
                    <a:gd name="connsiteX20" fmla="*/ 736600 w 2305050"/>
                    <a:gd name="connsiteY20" fmla="*/ 1751965 h 2132965"/>
                    <a:gd name="connsiteX21" fmla="*/ 762000 w 2305050"/>
                    <a:gd name="connsiteY21" fmla="*/ 1739265 h 2132965"/>
                    <a:gd name="connsiteX22" fmla="*/ 800100 w 2305050"/>
                    <a:gd name="connsiteY22" fmla="*/ 1707515 h 2132965"/>
                    <a:gd name="connsiteX23" fmla="*/ 850900 w 2305050"/>
                    <a:gd name="connsiteY23" fmla="*/ 1694815 h 2132965"/>
                    <a:gd name="connsiteX24" fmla="*/ 895350 w 2305050"/>
                    <a:gd name="connsiteY24" fmla="*/ 1682115 h 2132965"/>
                    <a:gd name="connsiteX25" fmla="*/ 920750 w 2305050"/>
                    <a:gd name="connsiteY25" fmla="*/ 1644015 h 2132965"/>
                    <a:gd name="connsiteX26" fmla="*/ 952500 w 2305050"/>
                    <a:gd name="connsiteY26" fmla="*/ 1605915 h 2132965"/>
                    <a:gd name="connsiteX27" fmla="*/ 958850 w 2305050"/>
                    <a:gd name="connsiteY27" fmla="*/ 1586865 h 2132965"/>
                    <a:gd name="connsiteX28" fmla="*/ 971550 w 2305050"/>
                    <a:gd name="connsiteY28" fmla="*/ 1478915 h 2132965"/>
                    <a:gd name="connsiteX29" fmla="*/ 977900 w 2305050"/>
                    <a:gd name="connsiteY29" fmla="*/ 1459865 h 2132965"/>
                    <a:gd name="connsiteX30" fmla="*/ 990600 w 2305050"/>
                    <a:gd name="connsiteY30" fmla="*/ 1440815 h 2132965"/>
                    <a:gd name="connsiteX31" fmla="*/ 1009650 w 2305050"/>
                    <a:gd name="connsiteY31" fmla="*/ 1402715 h 2132965"/>
                    <a:gd name="connsiteX32" fmla="*/ 1028700 w 2305050"/>
                    <a:gd name="connsiteY32" fmla="*/ 1396365 h 2132965"/>
                    <a:gd name="connsiteX33" fmla="*/ 1041400 w 2305050"/>
                    <a:gd name="connsiteY33" fmla="*/ 1364615 h 2132965"/>
                    <a:gd name="connsiteX34" fmla="*/ 1073150 w 2305050"/>
                    <a:gd name="connsiteY34" fmla="*/ 1320165 h 2132965"/>
                    <a:gd name="connsiteX35" fmla="*/ 1092200 w 2305050"/>
                    <a:gd name="connsiteY35" fmla="*/ 1307465 h 2132965"/>
                    <a:gd name="connsiteX36" fmla="*/ 1104900 w 2305050"/>
                    <a:gd name="connsiteY36" fmla="*/ 1269365 h 2132965"/>
                    <a:gd name="connsiteX37" fmla="*/ 1111250 w 2305050"/>
                    <a:gd name="connsiteY37" fmla="*/ 1250315 h 2132965"/>
                    <a:gd name="connsiteX38" fmla="*/ 1130300 w 2305050"/>
                    <a:gd name="connsiteY38" fmla="*/ 1224915 h 2132965"/>
                    <a:gd name="connsiteX39" fmla="*/ 1162050 w 2305050"/>
                    <a:gd name="connsiteY39" fmla="*/ 1155065 h 2132965"/>
                    <a:gd name="connsiteX40" fmla="*/ 1174750 w 2305050"/>
                    <a:gd name="connsiteY40" fmla="*/ 1110615 h 2132965"/>
                    <a:gd name="connsiteX41" fmla="*/ 1200150 w 2305050"/>
                    <a:gd name="connsiteY41" fmla="*/ 1028065 h 2132965"/>
                    <a:gd name="connsiteX42" fmla="*/ 1206500 w 2305050"/>
                    <a:gd name="connsiteY42" fmla="*/ 996315 h 2132965"/>
                    <a:gd name="connsiteX43" fmla="*/ 1212850 w 2305050"/>
                    <a:gd name="connsiteY43" fmla="*/ 970915 h 2132965"/>
                    <a:gd name="connsiteX44" fmla="*/ 1219200 w 2305050"/>
                    <a:gd name="connsiteY44" fmla="*/ 951865 h 2132965"/>
                    <a:gd name="connsiteX45" fmla="*/ 1244600 w 2305050"/>
                    <a:gd name="connsiteY45" fmla="*/ 913765 h 2132965"/>
                    <a:gd name="connsiteX46" fmla="*/ 1257300 w 2305050"/>
                    <a:gd name="connsiteY46" fmla="*/ 862965 h 2132965"/>
                    <a:gd name="connsiteX47" fmla="*/ 1289050 w 2305050"/>
                    <a:gd name="connsiteY47" fmla="*/ 824865 h 2132965"/>
                    <a:gd name="connsiteX48" fmla="*/ 1301750 w 2305050"/>
                    <a:gd name="connsiteY48" fmla="*/ 805815 h 2132965"/>
                    <a:gd name="connsiteX49" fmla="*/ 1320800 w 2305050"/>
                    <a:gd name="connsiteY49" fmla="*/ 786765 h 2132965"/>
                    <a:gd name="connsiteX50" fmla="*/ 1333500 w 2305050"/>
                    <a:gd name="connsiteY50" fmla="*/ 761365 h 2132965"/>
                    <a:gd name="connsiteX51" fmla="*/ 1358900 w 2305050"/>
                    <a:gd name="connsiteY51" fmla="*/ 723265 h 2132965"/>
                    <a:gd name="connsiteX52" fmla="*/ 1384300 w 2305050"/>
                    <a:gd name="connsiteY52" fmla="*/ 685165 h 2132965"/>
                    <a:gd name="connsiteX53" fmla="*/ 1397000 w 2305050"/>
                    <a:gd name="connsiteY53" fmla="*/ 666115 h 2132965"/>
                    <a:gd name="connsiteX54" fmla="*/ 1409700 w 2305050"/>
                    <a:gd name="connsiteY54" fmla="*/ 647065 h 2132965"/>
                    <a:gd name="connsiteX55" fmla="*/ 1428750 w 2305050"/>
                    <a:gd name="connsiteY55" fmla="*/ 634365 h 2132965"/>
                    <a:gd name="connsiteX56" fmla="*/ 1473200 w 2305050"/>
                    <a:gd name="connsiteY56" fmla="*/ 589915 h 2132965"/>
                    <a:gd name="connsiteX57" fmla="*/ 1498600 w 2305050"/>
                    <a:gd name="connsiteY57" fmla="*/ 570865 h 2132965"/>
                    <a:gd name="connsiteX58" fmla="*/ 1511300 w 2305050"/>
                    <a:gd name="connsiteY58" fmla="*/ 539115 h 2132965"/>
                    <a:gd name="connsiteX59" fmla="*/ 1530350 w 2305050"/>
                    <a:gd name="connsiteY59" fmla="*/ 526415 h 2132965"/>
                    <a:gd name="connsiteX60" fmla="*/ 1536700 w 2305050"/>
                    <a:gd name="connsiteY60" fmla="*/ 507365 h 2132965"/>
                    <a:gd name="connsiteX61" fmla="*/ 1568450 w 2305050"/>
                    <a:gd name="connsiteY61" fmla="*/ 475615 h 2132965"/>
                    <a:gd name="connsiteX62" fmla="*/ 1581150 w 2305050"/>
                    <a:gd name="connsiteY62" fmla="*/ 456565 h 2132965"/>
                    <a:gd name="connsiteX63" fmla="*/ 1752600 w 2305050"/>
                    <a:gd name="connsiteY63" fmla="*/ 443865 h 2132965"/>
                    <a:gd name="connsiteX64" fmla="*/ 1746250 w 2305050"/>
                    <a:gd name="connsiteY64" fmla="*/ 424815 h 2132965"/>
                    <a:gd name="connsiteX65" fmla="*/ 1733550 w 2305050"/>
                    <a:gd name="connsiteY65" fmla="*/ 374015 h 2132965"/>
                    <a:gd name="connsiteX66" fmla="*/ 1714500 w 2305050"/>
                    <a:gd name="connsiteY66" fmla="*/ 329565 h 2132965"/>
                    <a:gd name="connsiteX67" fmla="*/ 1720850 w 2305050"/>
                    <a:gd name="connsiteY67" fmla="*/ 196215 h 2132965"/>
                    <a:gd name="connsiteX68" fmla="*/ 1739900 w 2305050"/>
                    <a:gd name="connsiteY68" fmla="*/ 170815 h 2132965"/>
                    <a:gd name="connsiteX69" fmla="*/ 1771650 w 2305050"/>
                    <a:gd name="connsiteY69" fmla="*/ 132715 h 2132965"/>
                    <a:gd name="connsiteX70" fmla="*/ 1784350 w 2305050"/>
                    <a:gd name="connsiteY70" fmla="*/ 113665 h 2132965"/>
                    <a:gd name="connsiteX71" fmla="*/ 1828800 w 2305050"/>
                    <a:gd name="connsiteY71" fmla="*/ 88265 h 2132965"/>
                    <a:gd name="connsiteX72" fmla="*/ 1892300 w 2305050"/>
                    <a:gd name="connsiteY72" fmla="*/ 37465 h 2132965"/>
                    <a:gd name="connsiteX73" fmla="*/ 1905000 w 2305050"/>
                    <a:gd name="connsiteY73" fmla="*/ 18415 h 2132965"/>
                    <a:gd name="connsiteX74" fmla="*/ 1943100 w 2305050"/>
                    <a:gd name="connsiteY74" fmla="*/ 5715 h 2132965"/>
                    <a:gd name="connsiteX75" fmla="*/ 2006600 w 2305050"/>
                    <a:gd name="connsiteY75" fmla="*/ 31115 h 2132965"/>
                    <a:gd name="connsiteX76" fmla="*/ 2044700 w 2305050"/>
                    <a:gd name="connsiteY76" fmla="*/ 56515 h 2132965"/>
                    <a:gd name="connsiteX77" fmla="*/ 2051050 w 2305050"/>
                    <a:gd name="connsiteY77" fmla="*/ 75565 h 2132965"/>
                    <a:gd name="connsiteX78" fmla="*/ 2070100 w 2305050"/>
                    <a:gd name="connsiteY78" fmla="*/ 69215 h 2132965"/>
                    <a:gd name="connsiteX79" fmla="*/ 2140006 w 2305050"/>
                    <a:gd name="connsiteY79" fmla="*/ 94116 h 2132965"/>
                    <a:gd name="connsiteX80" fmla="*/ 2212740 w 2305050"/>
                    <a:gd name="connsiteY80" fmla="*/ 126338 h 2132965"/>
                    <a:gd name="connsiteX81" fmla="*/ 2305050 w 2305050"/>
                    <a:gd name="connsiteY81" fmla="*/ 88265 h 2132965"/>
                    <a:gd name="connsiteX0" fmla="*/ 0 w 2305050"/>
                    <a:gd name="connsiteY0" fmla="*/ 2132965 h 2132965"/>
                    <a:gd name="connsiteX1" fmla="*/ 31750 w 2305050"/>
                    <a:gd name="connsiteY1" fmla="*/ 2094865 h 2132965"/>
                    <a:gd name="connsiteX2" fmla="*/ 44450 w 2305050"/>
                    <a:gd name="connsiteY2" fmla="*/ 2075815 h 2132965"/>
                    <a:gd name="connsiteX3" fmla="*/ 101600 w 2305050"/>
                    <a:gd name="connsiteY3" fmla="*/ 2044065 h 2132965"/>
                    <a:gd name="connsiteX4" fmla="*/ 127000 w 2305050"/>
                    <a:gd name="connsiteY4" fmla="*/ 2037715 h 2132965"/>
                    <a:gd name="connsiteX5" fmla="*/ 222250 w 2305050"/>
                    <a:gd name="connsiteY5" fmla="*/ 2012315 h 2132965"/>
                    <a:gd name="connsiteX6" fmla="*/ 260350 w 2305050"/>
                    <a:gd name="connsiteY6" fmla="*/ 1993265 h 2132965"/>
                    <a:gd name="connsiteX7" fmla="*/ 279400 w 2305050"/>
                    <a:gd name="connsiteY7" fmla="*/ 1986915 h 2132965"/>
                    <a:gd name="connsiteX8" fmla="*/ 298450 w 2305050"/>
                    <a:gd name="connsiteY8" fmla="*/ 1967865 h 2132965"/>
                    <a:gd name="connsiteX9" fmla="*/ 330200 w 2305050"/>
                    <a:gd name="connsiteY9" fmla="*/ 1948815 h 2132965"/>
                    <a:gd name="connsiteX10" fmla="*/ 381000 w 2305050"/>
                    <a:gd name="connsiteY10" fmla="*/ 1917065 h 2132965"/>
                    <a:gd name="connsiteX11" fmla="*/ 412750 w 2305050"/>
                    <a:gd name="connsiteY11" fmla="*/ 1910715 h 2132965"/>
                    <a:gd name="connsiteX12" fmla="*/ 450850 w 2305050"/>
                    <a:gd name="connsiteY12" fmla="*/ 1898015 h 2132965"/>
                    <a:gd name="connsiteX13" fmla="*/ 495300 w 2305050"/>
                    <a:gd name="connsiteY13" fmla="*/ 1891665 h 2132965"/>
                    <a:gd name="connsiteX14" fmla="*/ 558800 w 2305050"/>
                    <a:gd name="connsiteY14" fmla="*/ 1847215 h 2132965"/>
                    <a:gd name="connsiteX15" fmla="*/ 584200 w 2305050"/>
                    <a:gd name="connsiteY15" fmla="*/ 1828165 h 2132965"/>
                    <a:gd name="connsiteX16" fmla="*/ 603250 w 2305050"/>
                    <a:gd name="connsiteY16" fmla="*/ 1821815 h 2132965"/>
                    <a:gd name="connsiteX17" fmla="*/ 622300 w 2305050"/>
                    <a:gd name="connsiteY17" fmla="*/ 1809115 h 2132965"/>
                    <a:gd name="connsiteX18" fmla="*/ 679450 w 2305050"/>
                    <a:gd name="connsiteY18" fmla="*/ 1790065 h 2132965"/>
                    <a:gd name="connsiteX19" fmla="*/ 717550 w 2305050"/>
                    <a:gd name="connsiteY19" fmla="*/ 1764665 h 2132965"/>
                    <a:gd name="connsiteX20" fmla="*/ 736600 w 2305050"/>
                    <a:gd name="connsiteY20" fmla="*/ 1751965 h 2132965"/>
                    <a:gd name="connsiteX21" fmla="*/ 762000 w 2305050"/>
                    <a:gd name="connsiteY21" fmla="*/ 1739265 h 2132965"/>
                    <a:gd name="connsiteX22" fmla="*/ 800100 w 2305050"/>
                    <a:gd name="connsiteY22" fmla="*/ 1707515 h 2132965"/>
                    <a:gd name="connsiteX23" fmla="*/ 850900 w 2305050"/>
                    <a:gd name="connsiteY23" fmla="*/ 1694815 h 2132965"/>
                    <a:gd name="connsiteX24" fmla="*/ 895350 w 2305050"/>
                    <a:gd name="connsiteY24" fmla="*/ 1682115 h 2132965"/>
                    <a:gd name="connsiteX25" fmla="*/ 920750 w 2305050"/>
                    <a:gd name="connsiteY25" fmla="*/ 1644015 h 2132965"/>
                    <a:gd name="connsiteX26" fmla="*/ 952500 w 2305050"/>
                    <a:gd name="connsiteY26" fmla="*/ 1605915 h 2132965"/>
                    <a:gd name="connsiteX27" fmla="*/ 958850 w 2305050"/>
                    <a:gd name="connsiteY27" fmla="*/ 1586865 h 2132965"/>
                    <a:gd name="connsiteX28" fmla="*/ 971550 w 2305050"/>
                    <a:gd name="connsiteY28" fmla="*/ 1478915 h 2132965"/>
                    <a:gd name="connsiteX29" fmla="*/ 977900 w 2305050"/>
                    <a:gd name="connsiteY29" fmla="*/ 1459865 h 2132965"/>
                    <a:gd name="connsiteX30" fmla="*/ 990600 w 2305050"/>
                    <a:gd name="connsiteY30" fmla="*/ 1440815 h 2132965"/>
                    <a:gd name="connsiteX31" fmla="*/ 1009650 w 2305050"/>
                    <a:gd name="connsiteY31" fmla="*/ 1402715 h 2132965"/>
                    <a:gd name="connsiteX32" fmla="*/ 1028700 w 2305050"/>
                    <a:gd name="connsiteY32" fmla="*/ 1396365 h 2132965"/>
                    <a:gd name="connsiteX33" fmla="*/ 1041400 w 2305050"/>
                    <a:gd name="connsiteY33" fmla="*/ 1364615 h 2132965"/>
                    <a:gd name="connsiteX34" fmla="*/ 1073150 w 2305050"/>
                    <a:gd name="connsiteY34" fmla="*/ 1320165 h 2132965"/>
                    <a:gd name="connsiteX35" fmla="*/ 1092200 w 2305050"/>
                    <a:gd name="connsiteY35" fmla="*/ 1307465 h 2132965"/>
                    <a:gd name="connsiteX36" fmla="*/ 1104900 w 2305050"/>
                    <a:gd name="connsiteY36" fmla="*/ 1269365 h 2132965"/>
                    <a:gd name="connsiteX37" fmla="*/ 1111250 w 2305050"/>
                    <a:gd name="connsiteY37" fmla="*/ 1250315 h 2132965"/>
                    <a:gd name="connsiteX38" fmla="*/ 1130300 w 2305050"/>
                    <a:gd name="connsiteY38" fmla="*/ 1224915 h 2132965"/>
                    <a:gd name="connsiteX39" fmla="*/ 1162050 w 2305050"/>
                    <a:gd name="connsiteY39" fmla="*/ 1155065 h 2132965"/>
                    <a:gd name="connsiteX40" fmla="*/ 1174750 w 2305050"/>
                    <a:gd name="connsiteY40" fmla="*/ 1110615 h 2132965"/>
                    <a:gd name="connsiteX41" fmla="*/ 1200150 w 2305050"/>
                    <a:gd name="connsiteY41" fmla="*/ 1028065 h 2132965"/>
                    <a:gd name="connsiteX42" fmla="*/ 1206500 w 2305050"/>
                    <a:gd name="connsiteY42" fmla="*/ 996315 h 2132965"/>
                    <a:gd name="connsiteX43" fmla="*/ 1212850 w 2305050"/>
                    <a:gd name="connsiteY43" fmla="*/ 970915 h 2132965"/>
                    <a:gd name="connsiteX44" fmla="*/ 1219200 w 2305050"/>
                    <a:gd name="connsiteY44" fmla="*/ 951865 h 2132965"/>
                    <a:gd name="connsiteX45" fmla="*/ 1244600 w 2305050"/>
                    <a:gd name="connsiteY45" fmla="*/ 913765 h 2132965"/>
                    <a:gd name="connsiteX46" fmla="*/ 1257300 w 2305050"/>
                    <a:gd name="connsiteY46" fmla="*/ 862965 h 2132965"/>
                    <a:gd name="connsiteX47" fmla="*/ 1289050 w 2305050"/>
                    <a:gd name="connsiteY47" fmla="*/ 824865 h 2132965"/>
                    <a:gd name="connsiteX48" fmla="*/ 1301750 w 2305050"/>
                    <a:gd name="connsiteY48" fmla="*/ 805815 h 2132965"/>
                    <a:gd name="connsiteX49" fmla="*/ 1320800 w 2305050"/>
                    <a:gd name="connsiteY49" fmla="*/ 786765 h 2132965"/>
                    <a:gd name="connsiteX50" fmla="*/ 1333500 w 2305050"/>
                    <a:gd name="connsiteY50" fmla="*/ 761365 h 2132965"/>
                    <a:gd name="connsiteX51" fmla="*/ 1358900 w 2305050"/>
                    <a:gd name="connsiteY51" fmla="*/ 723265 h 2132965"/>
                    <a:gd name="connsiteX52" fmla="*/ 1384300 w 2305050"/>
                    <a:gd name="connsiteY52" fmla="*/ 685165 h 2132965"/>
                    <a:gd name="connsiteX53" fmla="*/ 1397000 w 2305050"/>
                    <a:gd name="connsiteY53" fmla="*/ 666115 h 2132965"/>
                    <a:gd name="connsiteX54" fmla="*/ 1409700 w 2305050"/>
                    <a:gd name="connsiteY54" fmla="*/ 647065 h 2132965"/>
                    <a:gd name="connsiteX55" fmla="*/ 1428750 w 2305050"/>
                    <a:gd name="connsiteY55" fmla="*/ 634365 h 2132965"/>
                    <a:gd name="connsiteX56" fmla="*/ 1473200 w 2305050"/>
                    <a:gd name="connsiteY56" fmla="*/ 589915 h 2132965"/>
                    <a:gd name="connsiteX57" fmla="*/ 1498600 w 2305050"/>
                    <a:gd name="connsiteY57" fmla="*/ 570865 h 2132965"/>
                    <a:gd name="connsiteX58" fmla="*/ 1511300 w 2305050"/>
                    <a:gd name="connsiteY58" fmla="*/ 539115 h 2132965"/>
                    <a:gd name="connsiteX59" fmla="*/ 1530350 w 2305050"/>
                    <a:gd name="connsiteY59" fmla="*/ 526415 h 2132965"/>
                    <a:gd name="connsiteX60" fmla="*/ 1536700 w 2305050"/>
                    <a:gd name="connsiteY60" fmla="*/ 507365 h 2132965"/>
                    <a:gd name="connsiteX61" fmla="*/ 1568450 w 2305050"/>
                    <a:gd name="connsiteY61" fmla="*/ 475615 h 2132965"/>
                    <a:gd name="connsiteX62" fmla="*/ 1581150 w 2305050"/>
                    <a:gd name="connsiteY62" fmla="*/ 456565 h 2132965"/>
                    <a:gd name="connsiteX63" fmla="*/ 1752600 w 2305050"/>
                    <a:gd name="connsiteY63" fmla="*/ 443865 h 2132965"/>
                    <a:gd name="connsiteX64" fmla="*/ 1746250 w 2305050"/>
                    <a:gd name="connsiteY64" fmla="*/ 424815 h 2132965"/>
                    <a:gd name="connsiteX65" fmla="*/ 1733550 w 2305050"/>
                    <a:gd name="connsiteY65" fmla="*/ 374015 h 2132965"/>
                    <a:gd name="connsiteX66" fmla="*/ 1714500 w 2305050"/>
                    <a:gd name="connsiteY66" fmla="*/ 329565 h 2132965"/>
                    <a:gd name="connsiteX67" fmla="*/ 1720850 w 2305050"/>
                    <a:gd name="connsiteY67" fmla="*/ 196215 h 2132965"/>
                    <a:gd name="connsiteX68" fmla="*/ 1739900 w 2305050"/>
                    <a:gd name="connsiteY68" fmla="*/ 170815 h 2132965"/>
                    <a:gd name="connsiteX69" fmla="*/ 1771650 w 2305050"/>
                    <a:gd name="connsiteY69" fmla="*/ 132715 h 2132965"/>
                    <a:gd name="connsiteX70" fmla="*/ 1784350 w 2305050"/>
                    <a:gd name="connsiteY70" fmla="*/ 113665 h 2132965"/>
                    <a:gd name="connsiteX71" fmla="*/ 1828800 w 2305050"/>
                    <a:gd name="connsiteY71" fmla="*/ 88265 h 2132965"/>
                    <a:gd name="connsiteX72" fmla="*/ 1892300 w 2305050"/>
                    <a:gd name="connsiteY72" fmla="*/ 37465 h 2132965"/>
                    <a:gd name="connsiteX73" fmla="*/ 1905000 w 2305050"/>
                    <a:gd name="connsiteY73" fmla="*/ 18415 h 2132965"/>
                    <a:gd name="connsiteX74" fmla="*/ 1943100 w 2305050"/>
                    <a:gd name="connsiteY74" fmla="*/ 5715 h 2132965"/>
                    <a:gd name="connsiteX75" fmla="*/ 2006600 w 2305050"/>
                    <a:gd name="connsiteY75" fmla="*/ 31115 h 2132965"/>
                    <a:gd name="connsiteX76" fmla="*/ 1990888 w 2305050"/>
                    <a:gd name="connsiteY76" fmla="*/ 102783 h 2132965"/>
                    <a:gd name="connsiteX77" fmla="*/ 2044700 w 2305050"/>
                    <a:gd name="connsiteY77" fmla="*/ 56515 h 2132965"/>
                    <a:gd name="connsiteX78" fmla="*/ 2051050 w 2305050"/>
                    <a:gd name="connsiteY78" fmla="*/ 75565 h 2132965"/>
                    <a:gd name="connsiteX79" fmla="*/ 2070100 w 2305050"/>
                    <a:gd name="connsiteY79" fmla="*/ 69215 h 2132965"/>
                    <a:gd name="connsiteX80" fmla="*/ 2140006 w 2305050"/>
                    <a:gd name="connsiteY80" fmla="*/ 94116 h 2132965"/>
                    <a:gd name="connsiteX81" fmla="*/ 2212740 w 2305050"/>
                    <a:gd name="connsiteY81" fmla="*/ 126338 h 2132965"/>
                    <a:gd name="connsiteX82" fmla="*/ 2305050 w 2305050"/>
                    <a:gd name="connsiteY82" fmla="*/ 88265 h 2132965"/>
                    <a:gd name="connsiteX0" fmla="*/ 0 w 2305050"/>
                    <a:gd name="connsiteY0" fmla="*/ 2132965 h 2132965"/>
                    <a:gd name="connsiteX1" fmla="*/ 31750 w 2305050"/>
                    <a:gd name="connsiteY1" fmla="*/ 2094865 h 2132965"/>
                    <a:gd name="connsiteX2" fmla="*/ 44450 w 2305050"/>
                    <a:gd name="connsiteY2" fmla="*/ 2075815 h 2132965"/>
                    <a:gd name="connsiteX3" fmla="*/ 101600 w 2305050"/>
                    <a:gd name="connsiteY3" fmla="*/ 2044065 h 2132965"/>
                    <a:gd name="connsiteX4" fmla="*/ 127000 w 2305050"/>
                    <a:gd name="connsiteY4" fmla="*/ 2037715 h 2132965"/>
                    <a:gd name="connsiteX5" fmla="*/ 222250 w 2305050"/>
                    <a:gd name="connsiteY5" fmla="*/ 2012315 h 2132965"/>
                    <a:gd name="connsiteX6" fmla="*/ 260350 w 2305050"/>
                    <a:gd name="connsiteY6" fmla="*/ 1993265 h 2132965"/>
                    <a:gd name="connsiteX7" fmla="*/ 279400 w 2305050"/>
                    <a:gd name="connsiteY7" fmla="*/ 1986915 h 2132965"/>
                    <a:gd name="connsiteX8" fmla="*/ 298450 w 2305050"/>
                    <a:gd name="connsiteY8" fmla="*/ 1967865 h 2132965"/>
                    <a:gd name="connsiteX9" fmla="*/ 330200 w 2305050"/>
                    <a:gd name="connsiteY9" fmla="*/ 1948815 h 2132965"/>
                    <a:gd name="connsiteX10" fmla="*/ 381000 w 2305050"/>
                    <a:gd name="connsiteY10" fmla="*/ 1917065 h 2132965"/>
                    <a:gd name="connsiteX11" fmla="*/ 412750 w 2305050"/>
                    <a:gd name="connsiteY11" fmla="*/ 1910715 h 2132965"/>
                    <a:gd name="connsiteX12" fmla="*/ 450850 w 2305050"/>
                    <a:gd name="connsiteY12" fmla="*/ 1898015 h 2132965"/>
                    <a:gd name="connsiteX13" fmla="*/ 495300 w 2305050"/>
                    <a:gd name="connsiteY13" fmla="*/ 1891665 h 2132965"/>
                    <a:gd name="connsiteX14" fmla="*/ 558800 w 2305050"/>
                    <a:gd name="connsiteY14" fmla="*/ 1847215 h 2132965"/>
                    <a:gd name="connsiteX15" fmla="*/ 584200 w 2305050"/>
                    <a:gd name="connsiteY15" fmla="*/ 1828165 h 2132965"/>
                    <a:gd name="connsiteX16" fmla="*/ 603250 w 2305050"/>
                    <a:gd name="connsiteY16" fmla="*/ 1821815 h 2132965"/>
                    <a:gd name="connsiteX17" fmla="*/ 622300 w 2305050"/>
                    <a:gd name="connsiteY17" fmla="*/ 1809115 h 2132965"/>
                    <a:gd name="connsiteX18" fmla="*/ 679450 w 2305050"/>
                    <a:gd name="connsiteY18" fmla="*/ 1790065 h 2132965"/>
                    <a:gd name="connsiteX19" fmla="*/ 717550 w 2305050"/>
                    <a:gd name="connsiteY19" fmla="*/ 1764665 h 2132965"/>
                    <a:gd name="connsiteX20" fmla="*/ 736600 w 2305050"/>
                    <a:gd name="connsiteY20" fmla="*/ 1751965 h 2132965"/>
                    <a:gd name="connsiteX21" fmla="*/ 762000 w 2305050"/>
                    <a:gd name="connsiteY21" fmla="*/ 1739265 h 2132965"/>
                    <a:gd name="connsiteX22" fmla="*/ 800100 w 2305050"/>
                    <a:gd name="connsiteY22" fmla="*/ 1707515 h 2132965"/>
                    <a:gd name="connsiteX23" fmla="*/ 850900 w 2305050"/>
                    <a:gd name="connsiteY23" fmla="*/ 1694815 h 2132965"/>
                    <a:gd name="connsiteX24" fmla="*/ 895350 w 2305050"/>
                    <a:gd name="connsiteY24" fmla="*/ 1682115 h 2132965"/>
                    <a:gd name="connsiteX25" fmla="*/ 920750 w 2305050"/>
                    <a:gd name="connsiteY25" fmla="*/ 1644015 h 2132965"/>
                    <a:gd name="connsiteX26" fmla="*/ 952500 w 2305050"/>
                    <a:gd name="connsiteY26" fmla="*/ 1605915 h 2132965"/>
                    <a:gd name="connsiteX27" fmla="*/ 958850 w 2305050"/>
                    <a:gd name="connsiteY27" fmla="*/ 1586865 h 2132965"/>
                    <a:gd name="connsiteX28" fmla="*/ 971550 w 2305050"/>
                    <a:gd name="connsiteY28" fmla="*/ 1478915 h 2132965"/>
                    <a:gd name="connsiteX29" fmla="*/ 977900 w 2305050"/>
                    <a:gd name="connsiteY29" fmla="*/ 1459865 h 2132965"/>
                    <a:gd name="connsiteX30" fmla="*/ 990600 w 2305050"/>
                    <a:gd name="connsiteY30" fmla="*/ 1440815 h 2132965"/>
                    <a:gd name="connsiteX31" fmla="*/ 1009650 w 2305050"/>
                    <a:gd name="connsiteY31" fmla="*/ 1402715 h 2132965"/>
                    <a:gd name="connsiteX32" fmla="*/ 1028700 w 2305050"/>
                    <a:gd name="connsiteY32" fmla="*/ 1396365 h 2132965"/>
                    <a:gd name="connsiteX33" fmla="*/ 1041400 w 2305050"/>
                    <a:gd name="connsiteY33" fmla="*/ 1364615 h 2132965"/>
                    <a:gd name="connsiteX34" fmla="*/ 1073150 w 2305050"/>
                    <a:gd name="connsiteY34" fmla="*/ 1320165 h 2132965"/>
                    <a:gd name="connsiteX35" fmla="*/ 1092200 w 2305050"/>
                    <a:gd name="connsiteY35" fmla="*/ 1307465 h 2132965"/>
                    <a:gd name="connsiteX36" fmla="*/ 1104900 w 2305050"/>
                    <a:gd name="connsiteY36" fmla="*/ 1269365 h 2132965"/>
                    <a:gd name="connsiteX37" fmla="*/ 1111250 w 2305050"/>
                    <a:gd name="connsiteY37" fmla="*/ 1250315 h 2132965"/>
                    <a:gd name="connsiteX38" fmla="*/ 1130300 w 2305050"/>
                    <a:gd name="connsiteY38" fmla="*/ 1224915 h 2132965"/>
                    <a:gd name="connsiteX39" fmla="*/ 1162050 w 2305050"/>
                    <a:gd name="connsiteY39" fmla="*/ 1155065 h 2132965"/>
                    <a:gd name="connsiteX40" fmla="*/ 1174750 w 2305050"/>
                    <a:gd name="connsiteY40" fmla="*/ 1110615 h 2132965"/>
                    <a:gd name="connsiteX41" fmla="*/ 1200150 w 2305050"/>
                    <a:gd name="connsiteY41" fmla="*/ 1028065 h 2132965"/>
                    <a:gd name="connsiteX42" fmla="*/ 1206500 w 2305050"/>
                    <a:gd name="connsiteY42" fmla="*/ 996315 h 2132965"/>
                    <a:gd name="connsiteX43" fmla="*/ 1212850 w 2305050"/>
                    <a:gd name="connsiteY43" fmla="*/ 970915 h 2132965"/>
                    <a:gd name="connsiteX44" fmla="*/ 1219200 w 2305050"/>
                    <a:gd name="connsiteY44" fmla="*/ 951865 h 2132965"/>
                    <a:gd name="connsiteX45" fmla="*/ 1244600 w 2305050"/>
                    <a:gd name="connsiteY45" fmla="*/ 913765 h 2132965"/>
                    <a:gd name="connsiteX46" fmla="*/ 1257300 w 2305050"/>
                    <a:gd name="connsiteY46" fmla="*/ 862965 h 2132965"/>
                    <a:gd name="connsiteX47" fmla="*/ 1289050 w 2305050"/>
                    <a:gd name="connsiteY47" fmla="*/ 824865 h 2132965"/>
                    <a:gd name="connsiteX48" fmla="*/ 1301750 w 2305050"/>
                    <a:gd name="connsiteY48" fmla="*/ 805815 h 2132965"/>
                    <a:gd name="connsiteX49" fmla="*/ 1320800 w 2305050"/>
                    <a:gd name="connsiteY49" fmla="*/ 786765 h 2132965"/>
                    <a:gd name="connsiteX50" fmla="*/ 1333500 w 2305050"/>
                    <a:gd name="connsiteY50" fmla="*/ 761365 h 2132965"/>
                    <a:gd name="connsiteX51" fmla="*/ 1358900 w 2305050"/>
                    <a:gd name="connsiteY51" fmla="*/ 723265 h 2132965"/>
                    <a:gd name="connsiteX52" fmla="*/ 1384300 w 2305050"/>
                    <a:gd name="connsiteY52" fmla="*/ 685165 h 2132965"/>
                    <a:gd name="connsiteX53" fmla="*/ 1397000 w 2305050"/>
                    <a:gd name="connsiteY53" fmla="*/ 666115 h 2132965"/>
                    <a:gd name="connsiteX54" fmla="*/ 1409700 w 2305050"/>
                    <a:gd name="connsiteY54" fmla="*/ 647065 h 2132965"/>
                    <a:gd name="connsiteX55" fmla="*/ 1428750 w 2305050"/>
                    <a:gd name="connsiteY55" fmla="*/ 634365 h 2132965"/>
                    <a:gd name="connsiteX56" fmla="*/ 1473200 w 2305050"/>
                    <a:gd name="connsiteY56" fmla="*/ 589915 h 2132965"/>
                    <a:gd name="connsiteX57" fmla="*/ 1498600 w 2305050"/>
                    <a:gd name="connsiteY57" fmla="*/ 570865 h 2132965"/>
                    <a:gd name="connsiteX58" fmla="*/ 1511300 w 2305050"/>
                    <a:gd name="connsiteY58" fmla="*/ 539115 h 2132965"/>
                    <a:gd name="connsiteX59" fmla="*/ 1530350 w 2305050"/>
                    <a:gd name="connsiteY59" fmla="*/ 526415 h 2132965"/>
                    <a:gd name="connsiteX60" fmla="*/ 1536700 w 2305050"/>
                    <a:gd name="connsiteY60" fmla="*/ 507365 h 2132965"/>
                    <a:gd name="connsiteX61" fmla="*/ 1568450 w 2305050"/>
                    <a:gd name="connsiteY61" fmla="*/ 475615 h 2132965"/>
                    <a:gd name="connsiteX62" fmla="*/ 1581150 w 2305050"/>
                    <a:gd name="connsiteY62" fmla="*/ 456565 h 2132965"/>
                    <a:gd name="connsiteX63" fmla="*/ 1752600 w 2305050"/>
                    <a:gd name="connsiteY63" fmla="*/ 443865 h 2132965"/>
                    <a:gd name="connsiteX64" fmla="*/ 1746250 w 2305050"/>
                    <a:gd name="connsiteY64" fmla="*/ 424815 h 2132965"/>
                    <a:gd name="connsiteX65" fmla="*/ 1733550 w 2305050"/>
                    <a:gd name="connsiteY65" fmla="*/ 374015 h 2132965"/>
                    <a:gd name="connsiteX66" fmla="*/ 1714500 w 2305050"/>
                    <a:gd name="connsiteY66" fmla="*/ 329565 h 2132965"/>
                    <a:gd name="connsiteX67" fmla="*/ 1720850 w 2305050"/>
                    <a:gd name="connsiteY67" fmla="*/ 196215 h 2132965"/>
                    <a:gd name="connsiteX68" fmla="*/ 1739900 w 2305050"/>
                    <a:gd name="connsiteY68" fmla="*/ 170815 h 2132965"/>
                    <a:gd name="connsiteX69" fmla="*/ 1771650 w 2305050"/>
                    <a:gd name="connsiteY69" fmla="*/ 132715 h 2132965"/>
                    <a:gd name="connsiteX70" fmla="*/ 1784350 w 2305050"/>
                    <a:gd name="connsiteY70" fmla="*/ 113665 h 2132965"/>
                    <a:gd name="connsiteX71" fmla="*/ 1828800 w 2305050"/>
                    <a:gd name="connsiteY71" fmla="*/ 88265 h 2132965"/>
                    <a:gd name="connsiteX72" fmla="*/ 1892300 w 2305050"/>
                    <a:gd name="connsiteY72" fmla="*/ 37465 h 2132965"/>
                    <a:gd name="connsiteX73" fmla="*/ 1905000 w 2305050"/>
                    <a:gd name="connsiteY73" fmla="*/ 18415 h 2132965"/>
                    <a:gd name="connsiteX74" fmla="*/ 1943100 w 2305050"/>
                    <a:gd name="connsiteY74" fmla="*/ 5715 h 2132965"/>
                    <a:gd name="connsiteX75" fmla="*/ 2006600 w 2305050"/>
                    <a:gd name="connsiteY75" fmla="*/ 31115 h 2132965"/>
                    <a:gd name="connsiteX76" fmla="*/ 1990888 w 2305050"/>
                    <a:gd name="connsiteY76" fmla="*/ 102783 h 2132965"/>
                    <a:gd name="connsiteX77" fmla="*/ 2051050 w 2305050"/>
                    <a:gd name="connsiteY77" fmla="*/ 75565 h 2132965"/>
                    <a:gd name="connsiteX78" fmla="*/ 2070100 w 2305050"/>
                    <a:gd name="connsiteY78" fmla="*/ 69215 h 2132965"/>
                    <a:gd name="connsiteX79" fmla="*/ 2140006 w 2305050"/>
                    <a:gd name="connsiteY79" fmla="*/ 94116 h 2132965"/>
                    <a:gd name="connsiteX80" fmla="*/ 2212740 w 2305050"/>
                    <a:gd name="connsiteY80" fmla="*/ 126338 h 2132965"/>
                    <a:gd name="connsiteX81" fmla="*/ 2305050 w 2305050"/>
                    <a:gd name="connsiteY81" fmla="*/ 88265 h 2132965"/>
                    <a:gd name="connsiteX0" fmla="*/ 0 w 2305050"/>
                    <a:gd name="connsiteY0" fmla="*/ 2127250 h 2127250"/>
                    <a:gd name="connsiteX1" fmla="*/ 31750 w 2305050"/>
                    <a:gd name="connsiteY1" fmla="*/ 2089150 h 2127250"/>
                    <a:gd name="connsiteX2" fmla="*/ 44450 w 2305050"/>
                    <a:gd name="connsiteY2" fmla="*/ 2070100 h 2127250"/>
                    <a:gd name="connsiteX3" fmla="*/ 101600 w 2305050"/>
                    <a:gd name="connsiteY3" fmla="*/ 2038350 h 2127250"/>
                    <a:gd name="connsiteX4" fmla="*/ 127000 w 2305050"/>
                    <a:gd name="connsiteY4" fmla="*/ 2032000 h 2127250"/>
                    <a:gd name="connsiteX5" fmla="*/ 222250 w 2305050"/>
                    <a:gd name="connsiteY5" fmla="*/ 2006600 h 2127250"/>
                    <a:gd name="connsiteX6" fmla="*/ 260350 w 2305050"/>
                    <a:gd name="connsiteY6" fmla="*/ 1987550 h 2127250"/>
                    <a:gd name="connsiteX7" fmla="*/ 279400 w 2305050"/>
                    <a:gd name="connsiteY7" fmla="*/ 1981200 h 2127250"/>
                    <a:gd name="connsiteX8" fmla="*/ 298450 w 2305050"/>
                    <a:gd name="connsiteY8" fmla="*/ 1962150 h 2127250"/>
                    <a:gd name="connsiteX9" fmla="*/ 330200 w 2305050"/>
                    <a:gd name="connsiteY9" fmla="*/ 1943100 h 2127250"/>
                    <a:gd name="connsiteX10" fmla="*/ 381000 w 2305050"/>
                    <a:gd name="connsiteY10" fmla="*/ 1911350 h 2127250"/>
                    <a:gd name="connsiteX11" fmla="*/ 412750 w 2305050"/>
                    <a:gd name="connsiteY11" fmla="*/ 1905000 h 2127250"/>
                    <a:gd name="connsiteX12" fmla="*/ 450850 w 2305050"/>
                    <a:gd name="connsiteY12" fmla="*/ 1892300 h 2127250"/>
                    <a:gd name="connsiteX13" fmla="*/ 495300 w 2305050"/>
                    <a:gd name="connsiteY13" fmla="*/ 1885950 h 2127250"/>
                    <a:gd name="connsiteX14" fmla="*/ 558800 w 2305050"/>
                    <a:gd name="connsiteY14" fmla="*/ 1841500 h 2127250"/>
                    <a:gd name="connsiteX15" fmla="*/ 584200 w 2305050"/>
                    <a:gd name="connsiteY15" fmla="*/ 1822450 h 2127250"/>
                    <a:gd name="connsiteX16" fmla="*/ 603250 w 2305050"/>
                    <a:gd name="connsiteY16" fmla="*/ 1816100 h 2127250"/>
                    <a:gd name="connsiteX17" fmla="*/ 622300 w 2305050"/>
                    <a:gd name="connsiteY17" fmla="*/ 1803400 h 2127250"/>
                    <a:gd name="connsiteX18" fmla="*/ 679450 w 2305050"/>
                    <a:gd name="connsiteY18" fmla="*/ 1784350 h 2127250"/>
                    <a:gd name="connsiteX19" fmla="*/ 717550 w 2305050"/>
                    <a:gd name="connsiteY19" fmla="*/ 1758950 h 2127250"/>
                    <a:gd name="connsiteX20" fmla="*/ 736600 w 2305050"/>
                    <a:gd name="connsiteY20" fmla="*/ 1746250 h 2127250"/>
                    <a:gd name="connsiteX21" fmla="*/ 762000 w 2305050"/>
                    <a:gd name="connsiteY21" fmla="*/ 1733550 h 2127250"/>
                    <a:gd name="connsiteX22" fmla="*/ 800100 w 2305050"/>
                    <a:gd name="connsiteY22" fmla="*/ 1701800 h 2127250"/>
                    <a:gd name="connsiteX23" fmla="*/ 850900 w 2305050"/>
                    <a:gd name="connsiteY23" fmla="*/ 1689100 h 2127250"/>
                    <a:gd name="connsiteX24" fmla="*/ 895350 w 2305050"/>
                    <a:gd name="connsiteY24" fmla="*/ 1676400 h 2127250"/>
                    <a:gd name="connsiteX25" fmla="*/ 920750 w 2305050"/>
                    <a:gd name="connsiteY25" fmla="*/ 1638300 h 2127250"/>
                    <a:gd name="connsiteX26" fmla="*/ 952500 w 2305050"/>
                    <a:gd name="connsiteY26" fmla="*/ 1600200 h 2127250"/>
                    <a:gd name="connsiteX27" fmla="*/ 958850 w 2305050"/>
                    <a:gd name="connsiteY27" fmla="*/ 1581150 h 2127250"/>
                    <a:gd name="connsiteX28" fmla="*/ 971550 w 2305050"/>
                    <a:gd name="connsiteY28" fmla="*/ 1473200 h 2127250"/>
                    <a:gd name="connsiteX29" fmla="*/ 977900 w 2305050"/>
                    <a:gd name="connsiteY29" fmla="*/ 1454150 h 2127250"/>
                    <a:gd name="connsiteX30" fmla="*/ 990600 w 2305050"/>
                    <a:gd name="connsiteY30" fmla="*/ 1435100 h 2127250"/>
                    <a:gd name="connsiteX31" fmla="*/ 1009650 w 2305050"/>
                    <a:gd name="connsiteY31" fmla="*/ 1397000 h 2127250"/>
                    <a:gd name="connsiteX32" fmla="*/ 1028700 w 2305050"/>
                    <a:gd name="connsiteY32" fmla="*/ 1390650 h 2127250"/>
                    <a:gd name="connsiteX33" fmla="*/ 1041400 w 2305050"/>
                    <a:gd name="connsiteY33" fmla="*/ 1358900 h 2127250"/>
                    <a:gd name="connsiteX34" fmla="*/ 1073150 w 2305050"/>
                    <a:gd name="connsiteY34" fmla="*/ 1314450 h 2127250"/>
                    <a:gd name="connsiteX35" fmla="*/ 1092200 w 2305050"/>
                    <a:gd name="connsiteY35" fmla="*/ 1301750 h 2127250"/>
                    <a:gd name="connsiteX36" fmla="*/ 1104900 w 2305050"/>
                    <a:gd name="connsiteY36" fmla="*/ 1263650 h 2127250"/>
                    <a:gd name="connsiteX37" fmla="*/ 1111250 w 2305050"/>
                    <a:gd name="connsiteY37" fmla="*/ 1244600 h 2127250"/>
                    <a:gd name="connsiteX38" fmla="*/ 1130300 w 2305050"/>
                    <a:gd name="connsiteY38" fmla="*/ 1219200 h 2127250"/>
                    <a:gd name="connsiteX39" fmla="*/ 1162050 w 2305050"/>
                    <a:gd name="connsiteY39" fmla="*/ 1149350 h 2127250"/>
                    <a:gd name="connsiteX40" fmla="*/ 1174750 w 2305050"/>
                    <a:gd name="connsiteY40" fmla="*/ 1104900 h 2127250"/>
                    <a:gd name="connsiteX41" fmla="*/ 1200150 w 2305050"/>
                    <a:gd name="connsiteY41" fmla="*/ 1022350 h 2127250"/>
                    <a:gd name="connsiteX42" fmla="*/ 1206500 w 2305050"/>
                    <a:gd name="connsiteY42" fmla="*/ 990600 h 2127250"/>
                    <a:gd name="connsiteX43" fmla="*/ 1212850 w 2305050"/>
                    <a:gd name="connsiteY43" fmla="*/ 965200 h 2127250"/>
                    <a:gd name="connsiteX44" fmla="*/ 1219200 w 2305050"/>
                    <a:gd name="connsiteY44" fmla="*/ 946150 h 2127250"/>
                    <a:gd name="connsiteX45" fmla="*/ 1244600 w 2305050"/>
                    <a:gd name="connsiteY45" fmla="*/ 908050 h 2127250"/>
                    <a:gd name="connsiteX46" fmla="*/ 1257300 w 2305050"/>
                    <a:gd name="connsiteY46" fmla="*/ 857250 h 2127250"/>
                    <a:gd name="connsiteX47" fmla="*/ 1289050 w 2305050"/>
                    <a:gd name="connsiteY47" fmla="*/ 819150 h 2127250"/>
                    <a:gd name="connsiteX48" fmla="*/ 1301750 w 2305050"/>
                    <a:gd name="connsiteY48" fmla="*/ 800100 h 2127250"/>
                    <a:gd name="connsiteX49" fmla="*/ 1320800 w 2305050"/>
                    <a:gd name="connsiteY49" fmla="*/ 781050 h 2127250"/>
                    <a:gd name="connsiteX50" fmla="*/ 1333500 w 2305050"/>
                    <a:gd name="connsiteY50" fmla="*/ 755650 h 2127250"/>
                    <a:gd name="connsiteX51" fmla="*/ 1358900 w 2305050"/>
                    <a:gd name="connsiteY51" fmla="*/ 717550 h 2127250"/>
                    <a:gd name="connsiteX52" fmla="*/ 1384300 w 2305050"/>
                    <a:gd name="connsiteY52" fmla="*/ 679450 h 2127250"/>
                    <a:gd name="connsiteX53" fmla="*/ 1397000 w 2305050"/>
                    <a:gd name="connsiteY53" fmla="*/ 660400 h 2127250"/>
                    <a:gd name="connsiteX54" fmla="*/ 1409700 w 2305050"/>
                    <a:gd name="connsiteY54" fmla="*/ 641350 h 2127250"/>
                    <a:gd name="connsiteX55" fmla="*/ 1428750 w 2305050"/>
                    <a:gd name="connsiteY55" fmla="*/ 628650 h 2127250"/>
                    <a:gd name="connsiteX56" fmla="*/ 1473200 w 2305050"/>
                    <a:gd name="connsiteY56" fmla="*/ 584200 h 2127250"/>
                    <a:gd name="connsiteX57" fmla="*/ 1498600 w 2305050"/>
                    <a:gd name="connsiteY57" fmla="*/ 565150 h 2127250"/>
                    <a:gd name="connsiteX58" fmla="*/ 1511300 w 2305050"/>
                    <a:gd name="connsiteY58" fmla="*/ 533400 h 2127250"/>
                    <a:gd name="connsiteX59" fmla="*/ 1530350 w 2305050"/>
                    <a:gd name="connsiteY59" fmla="*/ 520700 h 2127250"/>
                    <a:gd name="connsiteX60" fmla="*/ 1536700 w 2305050"/>
                    <a:gd name="connsiteY60" fmla="*/ 501650 h 2127250"/>
                    <a:gd name="connsiteX61" fmla="*/ 1568450 w 2305050"/>
                    <a:gd name="connsiteY61" fmla="*/ 469900 h 2127250"/>
                    <a:gd name="connsiteX62" fmla="*/ 1581150 w 2305050"/>
                    <a:gd name="connsiteY62" fmla="*/ 450850 h 2127250"/>
                    <a:gd name="connsiteX63" fmla="*/ 1752600 w 2305050"/>
                    <a:gd name="connsiteY63" fmla="*/ 438150 h 2127250"/>
                    <a:gd name="connsiteX64" fmla="*/ 1746250 w 2305050"/>
                    <a:gd name="connsiteY64" fmla="*/ 419100 h 2127250"/>
                    <a:gd name="connsiteX65" fmla="*/ 1733550 w 2305050"/>
                    <a:gd name="connsiteY65" fmla="*/ 368300 h 2127250"/>
                    <a:gd name="connsiteX66" fmla="*/ 1714500 w 2305050"/>
                    <a:gd name="connsiteY66" fmla="*/ 323850 h 2127250"/>
                    <a:gd name="connsiteX67" fmla="*/ 1720850 w 2305050"/>
                    <a:gd name="connsiteY67" fmla="*/ 190500 h 2127250"/>
                    <a:gd name="connsiteX68" fmla="*/ 1739900 w 2305050"/>
                    <a:gd name="connsiteY68" fmla="*/ 165100 h 2127250"/>
                    <a:gd name="connsiteX69" fmla="*/ 1771650 w 2305050"/>
                    <a:gd name="connsiteY69" fmla="*/ 127000 h 2127250"/>
                    <a:gd name="connsiteX70" fmla="*/ 1784350 w 2305050"/>
                    <a:gd name="connsiteY70" fmla="*/ 107950 h 2127250"/>
                    <a:gd name="connsiteX71" fmla="*/ 1828800 w 2305050"/>
                    <a:gd name="connsiteY71" fmla="*/ 82550 h 2127250"/>
                    <a:gd name="connsiteX72" fmla="*/ 1892300 w 2305050"/>
                    <a:gd name="connsiteY72" fmla="*/ 31750 h 2127250"/>
                    <a:gd name="connsiteX73" fmla="*/ 1905000 w 2305050"/>
                    <a:gd name="connsiteY73" fmla="*/ 12700 h 2127250"/>
                    <a:gd name="connsiteX74" fmla="*/ 1943100 w 2305050"/>
                    <a:gd name="connsiteY74" fmla="*/ 0 h 2127250"/>
                    <a:gd name="connsiteX75" fmla="*/ 1945597 w 2305050"/>
                    <a:gd name="connsiteY75" fmla="*/ 86404 h 2127250"/>
                    <a:gd name="connsiteX76" fmla="*/ 1990888 w 2305050"/>
                    <a:gd name="connsiteY76" fmla="*/ 97068 h 2127250"/>
                    <a:gd name="connsiteX77" fmla="*/ 2051050 w 2305050"/>
                    <a:gd name="connsiteY77" fmla="*/ 69850 h 2127250"/>
                    <a:gd name="connsiteX78" fmla="*/ 2070100 w 2305050"/>
                    <a:gd name="connsiteY78" fmla="*/ 63500 h 2127250"/>
                    <a:gd name="connsiteX79" fmla="*/ 2140006 w 2305050"/>
                    <a:gd name="connsiteY79" fmla="*/ 88401 h 2127250"/>
                    <a:gd name="connsiteX80" fmla="*/ 2212740 w 2305050"/>
                    <a:gd name="connsiteY80" fmla="*/ 120623 h 2127250"/>
                    <a:gd name="connsiteX81" fmla="*/ 2305050 w 2305050"/>
                    <a:gd name="connsiteY81" fmla="*/ 82550 h 2127250"/>
                    <a:gd name="connsiteX0" fmla="*/ 0 w 2305050"/>
                    <a:gd name="connsiteY0" fmla="*/ 2114550 h 2114550"/>
                    <a:gd name="connsiteX1" fmla="*/ 31750 w 2305050"/>
                    <a:gd name="connsiteY1" fmla="*/ 2076450 h 2114550"/>
                    <a:gd name="connsiteX2" fmla="*/ 44450 w 2305050"/>
                    <a:gd name="connsiteY2" fmla="*/ 2057400 h 2114550"/>
                    <a:gd name="connsiteX3" fmla="*/ 101600 w 2305050"/>
                    <a:gd name="connsiteY3" fmla="*/ 2025650 h 2114550"/>
                    <a:gd name="connsiteX4" fmla="*/ 127000 w 2305050"/>
                    <a:gd name="connsiteY4" fmla="*/ 2019300 h 2114550"/>
                    <a:gd name="connsiteX5" fmla="*/ 222250 w 2305050"/>
                    <a:gd name="connsiteY5" fmla="*/ 1993900 h 2114550"/>
                    <a:gd name="connsiteX6" fmla="*/ 260350 w 2305050"/>
                    <a:gd name="connsiteY6" fmla="*/ 1974850 h 2114550"/>
                    <a:gd name="connsiteX7" fmla="*/ 279400 w 2305050"/>
                    <a:gd name="connsiteY7" fmla="*/ 1968500 h 2114550"/>
                    <a:gd name="connsiteX8" fmla="*/ 298450 w 2305050"/>
                    <a:gd name="connsiteY8" fmla="*/ 1949450 h 2114550"/>
                    <a:gd name="connsiteX9" fmla="*/ 330200 w 2305050"/>
                    <a:gd name="connsiteY9" fmla="*/ 1930400 h 2114550"/>
                    <a:gd name="connsiteX10" fmla="*/ 381000 w 2305050"/>
                    <a:gd name="connsiteY10" fmla="*/ 1898650 h 2114550"/>
                    <a:gd name="connsiteX11" fmla="*/ 412750 w 2305050"/>
                    <a:gd name="connsiteY11" fmla="*/ 1892300 h 2114550"/>
                    <a:gd name="connsiteX12" fmla="*/ 450850 w 2305050"/>
                    <a:gd name="connsiteY12" fmla="*/ 1879600 h 2114550"/>
                    <a:gd name="connsiteX13" fmla="*/ 495300 w 2305050"/>
                    <a:gd name="connsiteY13" fmla="*/ 1873250 h 2114550"/>
                    <a:gd name="connsiteX14" fmla="*/ 558800 w 2305050"/>
                    <a:gd name="connsiteY14" fmla="*/ 1828800 h 2114550"/>
                    <a:gd name="connsiteX15" fmla="*/ 584200 w 2305050"/>
                    <a:gd name="connsiteY15" fmla="*/ 1809750 h 2114550"/>
                    <a:gd name="connsiteX16" fmla="*/ 603250 w 2305050"/>
                    <a:gd name="connsiteY16" fmla="*/ 1803400 h 2114550"/>
                    <a:gd name="connsiteX17" fmla="*/ 622300 w 2305050"/>
                    <a:gd name="connsiteY17" fmla="*/ 1790700 h 2114550"/>
                    <a:gd name="connsiteX18" fmla="*/ 679450 w 2305050"/>
                    <a:gd name="connsiteY18" fmla="*/ 1771650 h 2114550"/>
                    <a:gd name="connsiteX19" fmla="*/ 717550 w 2305050"/>
                    <a:gd name="connsiteY19" fmla="*/ 1746250 h 2114550"/>
                    <a:gd name="connsiteX20" fmla="*/ 736600 w 2305050"/>
                    <a:gd name="connsiteY20" fmla="*/ 1733550 h 2114550"/>
                    <a:gd name="connsiteX21" fmla="*/ 762000 w 2305050"/>
                    <a:gd name="connsiteY21" fmla="*/ 1720850 h 2114550"/>
                    <a:gd name="connsiteX22" fmla="*/ 800100 w 2305050"/>
                    <a:gd name="connsiteY22" fmla="*/ 1689100 h 2114550"/>
                    <a:gd name="connsiteX23" fmla="*/ 850900 w 2305050"/>
                    <a:gd name="connsiteY23" fmla="*/ 1676400 h 2114550"/>
                    <a:gd name="connsiteX24" fmla="*/ 895350 w 2305050"/>
                    <a:gd name="connsiteY24" fmla="*/ 1663700 h 2114550"/>
                    <a:gd name="connsiteX25" fmla="*/ 920750 w 2305050"/>
                    <a:gd name="connsiteY25" fmla="*/ 1625600 h 2114550"/>
                    <a:gd name="connsiteX26" fmla="*/ 952500 w 2305050"/>
                    <a:gd name="connsiteY26" fmla="*/ 1587500 h 2114550"/>
                    <a:gd name="connsiteX27" fmla="*/ 958850 w 2305050"/>
                    <a:gd name="connsiteY27" fmla="*/ 1568450 h 2114550"/>
                    <a:gd name="connsiteX28" fmla="*/ 971550 w 2305050"/>
                    <a:gd name="connsiteY28" fmla="*/ 1460500 h 2114550"/>
                    <a:gd name="connsiteX29" fmla="*/ 977900 w 2305050"/>
                    <a:gd name="connsiteY29" fmla="*/ 1441450 h 2114550"/>
                    <a:gd name="connsiteX30" fmla="*/ 990600 w 2305050"/>
                    <a:gd name="connsiteY30" fmla="*/ 1422400 h 2114550"/>
                    <a:gd name="connsiteX31" fmla="*/ 1009650 w 2305050"/>
                    <a:gd name="connsiteY31" fmla="*/ 1384300 h 2114550"/>
                    <a:gd name="connsiteX32" fmla="*/ 1028700 w 2305050"/>
                    <a:gd name="connsiteY32" fmla="*/ 1377950 h 2114550"/>
                    <a:gd name="connsiteX33" fmla="*/ 1041400 w 2305050"/>
                    <a:gd name="connsiteY33" fmla="*/ 1346200 h 2114550"/>
                    <a:gd name="connsiteX34" fmla="*/ 1073150 w 2305050"/>
                    <a:gd name="connsiteY34" fmla="*/ 1301750 h 2114550"/>
                    <a:gd name="connsiteX35" fmla="*/ 1092200 w 2305050"/>
                    <a:gd name="connsiteY35" fmla="*/ 1289050 h 2114550"/>
                    <a:gd name="connsiteX36" fmla="*/ 1104900 w 2305050"/>
                    <a:gd name="connsiteY36" fmla="*/ 1250950 h 2114550"/>
                    <a:gd name="connsiteX37" fmla="*/ 1111250 w 2305050"/>
                    <a:gd name="connsiteY37" fmla="*/ 1231900 h 2114550"/>
                    <a:gd name="connsiteX38" fmla="*/ 1130300 w 2305050"/>
                    <a:gd name="connsiteY38" fmla="*/ 1206500 h 2114550"/>
                    <a:gd name="connsiteX39" fmla="*/ 1162050 w 2305050"/>
                    <a:gd name="connsiteY39" fmla="*/ 1136650 h 2114550"/>
                    <a:gd name="connsiteX40" fmla="*/ 1174750 w 2305050"/>
                    <a:gd name="connsiteY40" fmla="*/ 1092200 h 2114550"/>
                    <a:gd name="connsiteX41" fmla="*/ 1200150 w 2305050"/>
                    <a:gd name="connsiteY41" fmla="*/ 1009650 h 2114550"/>
                    <a:gd name="connsiteX42" fmla="*/ 1206500 w 2305050"/>
                    <a:gd name="connsiteY42" fmla="*/ 977900 h 2114550"/>
                    <a:gd name="connsiteX43" fmla="*/ 1212850 w 2305050"/>
                    <a:gd name="connsiteY43" fmla="*/ 952500 h 2114550"/>
                    <a:gd name="connsiteX44" fmla="*/ 1219200 w 2305050"/>
                    <a:gd name="connsiteY44" fmla="*/ 933450 h 2114550"/>
                    <a:gd name="connsiteX45" fmla="*/ 1244600 w 2305050"/>
                    <a:gd name="connsiteY45" fmla="*/ 895350 h 2114550"/>
                    <a:gd name="connsiteX46" fmla="*/ 1257300 w 2305050"/>
                    <a:gd name="connsiteY46" fmla="*/ 844550 h 2114550"/>
                    <a:gd name="connsiteX47" fmla="*/ 1289050 w 2305050"/>
                    <a:gd name="connsiteY47" fmla="*/ 806450 h 2114550"/>
                    <a:gd name="connsiteX48" fmla="*/ 1301750 w 2305050"/>
                    <a:gd name="connsiteY48" fmla="*/ 787400 h 2114550"/>
                    <a:gd name="connsiteX49" fmla="*/ 1320800 w 2305050"/>
                    <a:gd name="connsiteY49" fmla="*/ 768350 h 2114550"/>
                    <a:gd name="connsiteX50" fmla="*/ 1333500 w 2305050"/>
                    <a:gd name="connsiteY50" fmla="*/ 742950 h 2114550"/>
                    <a:gd name="connsiteX51" fmla="*/ 1358900 w 2305050"/>
                    <a:gd name="connsiteY51" fmla="*/ 704850 h 2114550"/>
                    <a:gd name="connsiteX52" fmla="*/ 1384300 w 2305050"/>
                    <a:gd name="connsiteY52" fmla="*/ 666750 h 2114550"/>
                    <a:gd name="connsiteX53" fmla="*/ 1397000 w 2305050"/>
                    <a:gd name="connsiteY53" fmla="*/ 647700 h 2114550"/>
                    <a:gd name="connsiteX54" fmla="*/ 1409700 w 2305050"/>
                    <a:gd name="connsiteY54" fmla="*/ 628650 h 2114550"/>
                    <a:gd name="connsiteX55" fmla="*/ 1428750 w 2305050"/>
                    <a:gd name="connsiteY55" fmla="*/ 615950 h 2114550"/>
                    <a:gd name="connsiteX56" fmla="*/ 1473200 w 2305050"/>
                    <a:gd name="connsiteY56" fmla="*/ 571500 h 2114550"/>
                    <a:gd name="connsiteX57" fmla="*/ 1498600 w 2305050"/>
                    <a:gd name="connsiteY57" fmla="*/ 552450 h 2114550"/>
                    <a:gd name="connsiteX58" fmla="*/ 1511300 w 2305050"/>
                    <a:gd name="connsiteY58" fmla="*/ 520700 h 2114550"/>
                    <a:gd name="connsiteX59" fmla="*/ 1530350 w 2305050"/>
                    <a:gd name="connsiteY59" fmla="*/ 508000 h 2114550"/>
                    <a:gd name="connsiteX60" fmla="*/ 1536700 w 2305050"/>
                    <a:gd name="connsiteY60" fmla="*/ 488950 h 2114550"/>
                    <a:gd name="connsiteX61" fmla="*/ 1568450 w 2305050"/>
                    <a:gd name="connsiteY61" fmla="*/ 457200 h 2114550"/>
                    <a:gd name="connsiteX62" fmla="*/ 1581150 w 2305050"/>
                    <a:gd name="connsiteY62" fmla="*/ 438150 h 2114550"/>
                    <a:gd name="connsiteX63" fmla="*/ 1752600 w 2305050"/>
                    <a:gd name="connsiteY63" fmla="*/ 425450 h 2114550"/>
                    <a:gd name="connsiteX64" fmla="*/ 1746250 w 2305050"/>
                    <a:gd name="connsiteY64" fmla="*/ 406400 h 2114550"/>
                    <a:gd name="connsiteX65" fmla="*/ 1733550 w 2305050"/>
                    <a:gd name="connsiteY65" fmla="*/ 355600 h 2114550"/>
                    <a:gd name="connsiteX66" fmla="*/ 1714500 w 2305050"/>
                    <a:gd name="connsiteY66" fmla="*/ 311150 h 2114550"/>
                    <a:gd name="connsiteX67" fmla="*/ 1720850 w 2305050"/>
                    <a:gd name="connsiteY67" fmla="*/ 177800 h 2114550"/>
                    <a:gd name="connsiteX68" fmla="*/ 1739900 w 2305050"/>
                    <a:gd name="connsiteY68" fmla="*/ 152400 h 2114550"/>
                    <a:gd name="connsiteX69" fmla="*/ 1771650 w 2305050"/>
                    <a:gd name="connsiteY69" fmla="*/ 114300 h 2114550"/>
                    <a:gd name="connsiteX70" fmla="*/ 1784350 w 2305050"/>
                    <a:gd name="connsiteY70" fmla="*/ 95250 h 2114550"/>
                    <a:gd name="connsiteX71" fmla="*/ 1828800 w 2305050"/>
                    <a:gd name="connsiteY71" fmla="*/ 69850 h 2114550"/>
                    <a:gd name="connsiteX72" fmla="*/ 1892300 w 2305050"/>
                    <a:gd name="connsiteY72" fmla="*/ 19050 h 2114550"/>
                    <a:gd name="connsiteX73" fmla="*/ 1905000 w 2305050"/>
                    <a:gd name="connsiteY73" fmla="*/ 0 h 2114550"/>
                    <a:gd name="connsiteX74" fmla="*/ 1945597 w 2305050"/>
                    <a:gd name="connsiteY74" fmla="*/ 73704 h 2114550"/>
                    <a:gd name="connsiteX75" fmla="*/ 1990888 w 2305050"/>
                    <a:gd name="connsiteY75" fmla="*/ 84368 h 2114550"/>
                    <a:gd name="connsiteX76" fmla="*/ 2051050 w 2305050"/>
                    <a:gd name="connsiteY76" fmla="*/ 57150 h 2114550"/>
                    <a:gd name="connsiteX77" fmla="*/ 2070100 w 2305050"/>
                    <a:gd name="connsiteY77" fmla="*/ 50800 h 2114550"/>
                    <a:gd name="connsiteX78" fmla="*/ 2140006 w 2305050"/>
                    <a:gd name="connsiteY78" fmla="*/ 75701 h 2114550"/>
                    <a:gd name="connsiteX79" fmla="*/ 2212740 w 2305050"/>
                    <a:gd name="connsiteY79" fmla="*/ 107923 h 2114550"/>
                    <a:gd name="connsiteX80" fmla="*/ 2305050 w 2305050"/>
                    <a:gd name="connsiteY80" fmla="*/ 69850 h 2114550"/>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11300 w 2305050"/>
                    <a:gd name="connsiteY58" fmla="*/ 510575 h 2104425"/>
                    <a:gd name="connsiteX59" fmla="*/ 1530350 w 2305050"/>
                    <a:gd name="connsiteY59" fmla="*/ 497875 h 2104425"/>
                    <a:gd name="connsiteX60" fmla="*/ 1536700 w 2305050"/>
                    <a:gd name="connsiteY60" fmla="*/ 478825 h 2104425"/>
                    <a:gd name="connsiteX61" fmla="*/ 1568450 w 2305050"/>
                    <a:gd name="connsiteY61" fmla="*/ 447075 h 2104425"/>
                    <a:gd name="connsiteX62" fmla="*/ 1581150 w 2305050"/>
                    <a:gd name="connsiteY62" fmla="*/ 428025 h 2104425"/>
                    <a:gd name="connsiteX63" fmla="*/ 1752600 w 2305050"/>
                    <a:gd name="connsiteY63" fmla="*/ 415325 h 2104425"/>
                    <a:gd name="connsiteX64" fmla="*/ 1746250 w 2305050"/>
                    <a:gd name="connsiteY64" fmla="*/ 396275 h 2104425"/>
                    <a:gd name="connsiteX65" fmla="*/ 1733550 w 2305050"/>
                    <a:gd name="connsiteY65" fmla="*/ 345475 h 2104425"/>
                    <a:gd name="connsiteX66" fmla="*/ 1714500 w 2305050"/>
                    <a:gd name="connsiteY66" fmla="*/ 301025 h 2104425"/>
                    <a:gd name="connsiteX67" fmla="*/ 1720850 w 2305050"/>
                    <a:gd name="connsiteY67" fmla="*/ 167675 h 2104425"/>
                    <a:gd name="connsiteX68" fmla="*/ 1739900 w 2305050"/>
                    <a:gd name="connsiteY68" fmla="*/ 142275 h 2104425"/>
                    <a:gd name="connsiteX69" fmla="*/ 1771650 w 2305050"/>
                    <a:gd name="connsiteY69" fmla="*/ 104175 h 2104425"/>
                    <a:gd name="connsiteX70" fmla="*/ 1784350 w 2305050"/>
                    <a:gd name="connsiteY70" fmla="*/ 85125 h 2104425"/>
                    <a:gd name="connsiteX71" fmla="*/ 1828800 w 2305050"/>
                    <a:gd name="connsiteY71" fmla="*/ 59725 h 2104425"/>
                    <a:gd name="connsiteX72" fmla="*/ 1892300 w 2305050"/>
                    <a:gd name="connsiteY72" fmla="*/ 8925 h 2104425"/>
                    <a:gd name="connsiteX73" fmla="*/ 1945597 w 2305050"/>
                    <a:gd name="connsiteY73" fmla="*/ 63579 h 2104425"/>
                    <a:gd name="connsiteX74" fmla="*/ 1990888 w 2305050"/>
                    <a:gd name="connsiteY74" fmla="*/ 74243 h 2104425"/>
                    <a:gd name="connsiteX75" fmla="*/ 2051050 w 2305050"/>
                    <a:gd name="connsiteY75" fmla="*/ 47025 h 2104425"/>
                    <a:gd name="connsiteX76" fmla="*/ 2070100 w 2305050"/>
                    <a:gd name="connsiteY76" fmla="*/ 40675 h 2104425"/>
                    <a:gd name="connsiteX77" fmla="*/ 2140006 w 2305050"/>
                    <a:gd name="connsiteY77" fmla="*/ 65576 h 2104425"/>
                    <a:gd name="connsiteX78" fmla="*/ 2212740 w 2305050"/>
                    <a:gd name="connsiteY78" fmla="*/ 97798 h 2104425"/>
                    <a:gd name="connsiteX79" fmla="*/ 2305050 w 2305050"/>
                    <a:gd name="connsiteY7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11300 w 2305050"/>
                    <a:gd name="connsiteY58" fmla="*/ 510575 h 2104425"/>
                    <a:gd name="connsiteX59" fmla="*/ 1530350 w 2305050"/>
                    <a:gd name="connsiteY59" fmla="*/ 497875 h 2104425"/>
                    <a:gd name="connsiteX60" fmla="*/ 1536700 w 2305050"/>
                    <a:gd name="connsiteY60" fmla="*/ 478825 h 2104425"/>
                    <a:gd name="connsiteX61" fmla="*/ 1568450 w 2305050"/>
                    <a:gd name="connsiteY61" fmla="*/ 447075 h 2104425"/>
                    <a:gd name="connsiteX62" fmla="*/ 1581150 w 2305050"/>
                    <a:gd name="connsiteY62" fmla="*/ 428025 h 2104425"/>
                    <a:gd name="connsiteX63" fmla="*/ 1752600 w 2305050"/>
                    <a:gd name="connsiteY63" fmla="*/ 415325 h 2104425"/>
                    <a:gd name="connsiteX64" fmla="*/ 1746250 w 2305050"/>
                    <a:gd name="connsiteY64" fmla="*/ 396275 h 2104425"/>
                    <a:gd name="connsiteX65" fmla="*/ 1733550 w 2305050"/>
                    <a:gd name="connsiteY65" fmla="*/ 345475 h 2104425"/>
                    <a:gd name="connsiteX66" fmla="*/ 1714500 w 2305050"/>
                    <a:gd name="connsiteY66" fmla="*/ 301025 h 2104425"/>
                    <a:gd name="connsiteX67" fmla="*/ 1720850 w 2305050"/>
                    <a:gd name="connsiteY67" fmla="*/ 167675 h 2104425"/>
                    <a:gd name="connsiteX68" fmla="*/ 1739900 w 2305050"/>
                    <a:gd name="connsiteY68" fmla="*/ 142275 h 2104425"/>
                    <a:gd name="connsiteX69" fmla="*/ 1771650 w 2305050"/>
                    <a:gd name="connsiteY69" fmla="*/ 104175 h 2104425"/>
                    <a:gd name="connsiteX70" fmla="*/ 1784350 w 2305050"/>
                    <a:gd name="connsiteY70" fmla="*/ 85125 h 2104425"/>
                    <a:gd name="connsiteX71" fmla="*/ 1828800 w 2305050"/>
                    <a:gd name="connsiteY71" fmla="*/ 59725 h 2104425"/>
                    <a:gd name="connsiteX72" fmla="*/ 1880879 w 2305050"/>
                    <a:gd name="connsiteY72" fmla="*/ 20254 h 2104425"/>
                    <a:gd name="connsiteX73" fmla="*/ 1945597 w 2305050"/>
                    <a:gd name="connsiteY73" fmla="*/ 63579 h 2104425"/>
                    <a:gd name="connsiteX74" fmla="*/ 1990888 w 2305050"/>
                    <a:gd name="connsiteY74" fmla="*/ 74243 h 2104425"/>
                    <a:gd name="connsiteX75" fmla="*/ 2051050 w 2305050"/>
                    <a:gd name="connsiteY75" fmla="*/ 47025 h 2104425"/>
                    <a:gd name="connsiteX76" fmla="*/ 2070100 w 2305050"/>
                    <a:gd name="connsiteY76" fmla="*/ 40675 h 2104425"/>
                    <a:gd name="connsiteX77" fmla="*/ 2140006 w 2305050"/>
                    <a:gd name="connsiteY77" fmla="*/ 65576 h 2104425"/>
                    <a:gd name="connsiteX78" fmla="*/ 2212740 w 2305050"/>
                    <a:gd name="connsiteY78" fmla="*/ 97798 h 2104425"/>
                    <a:gd name="connsiteX79" fmla="*/ 2305050 w 2305050"/>
                    <a:gd name="connsiteY7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11300 w 2305050"/>
                    <a:gd name="connsiteY58" fmla="*/ 510575 h 2104425"/>
                    <a:gd name="connsiteX59" fmla="*/ 1530350 w 2305050"/>
                    <a:gd name="connsiteY59" fmla="*/ 497875 h 2104425"/>
                    <a:gd name="connsiteX60" fmla="*/ 1536700 w 2305050"/>
                    <a:gd name="connsiteY60" fmla="*/ 478825 h 2104425"/>
                    <a:gd name="connsiteX61" fmla="*/ 1568450 w 2305050"/>
                    <a:gd name="connsiteY61" fmla="*/ 447075 h 2104425"/>
                    <a:gd name="connsiteX62" fmla="*/ 1581150 w 2305050"/>
                    <a:gd name="connsiteY62" fmla="*/ 428025 h 2104425"/>
                    <a:gd name="connsiteX63" fmla="*/ 1752600 w 2305050"/>
                    <a:gd name="connsiteY63" fmla="*/ 415325 h 2104425"/>
                    <a:gd name="connsiteX64" fmla="*/ 1746250 w 2305050"/>
                    <a:gd name="connsiteY64" fmla="*/ 396275 h 2104425"/>
                    <a:gd name="connsiteX65" fmla="*/ 1733550 w 2305050"/>
                    <a:gd name="connsiteY65" fmla="*/ 345475 h 2104425"/>
                    <a:gd name="connsiteX66" fmla="*/ 1714500 w 2305050"/>
                    <a:gd name="connsiteY66" fmla="*/ 301025 h 2104425"/>
                    <a:gd name="connsiteX67" fmla="*/ 1686688 w 2305050"/>
                    <a:gd name="connsiteY67" fmla="*/ 172556 h 2104425"/>
                    <a:gd name="connsiteX68" fmla="*/ 1739900 w 2305050"/>
                    <a:gd name="connsiteY68" fmla="*/ 142275 h 2104425"/>
                    <a:gd name="connsiteX69" fmla="*/ 1771650 w 2305050"/>
                    <a:gd name="connsiteY69" fmla="*/ 104175 h 2104425"/>
                    <a:gd name="connsiteX70" fmla="*/ 1784350 w 2305050"/>
                    <a:gd name="connsiteY70" fmla="*/ 85125 h 2104425"/>
                    <a:gd name="connsiteX71" fmla="*/ 1828800 w 2305050"/>
                    <a:gd name="connsiteY71" fmla="*/ 59725 h 2104425"/>
                    <a:gd name="connsiteX72" fmla="*/ 1880879 w 2305050"/>
                    <a:gd name="connsiteY72" fmla="*/ 20254 h 2104425"/>
                    <a:gd name="connsiteX73" fmla="*/ 1945597 w 2305050"/>
                    <a:gd name="connsiteY73" fmla="*/ 63579 h 2104425"/>
                    <a:gd name="connsiteX74" fmla="*/ 1990888 w 2305050"/>
                    <a:gd name="connsiteY74" fmla="*/ 74243 h 2104425"/>
                    <a:gd name="connsiteX75" fmla="*/ 2051050 w 2305050"/>
                    <a:gd name="connsiteY75" fmla="*/ 47025 h 2104425"/>
                    <a:gd name="connsiteX76" fmla="*/ 2070100 w 2305050"/>
                    <a:gd name="connsiteY76" fmla="*/ 40675 h 2104425"/>
                    <a:gd name="connsiteX77" fmla="*/ 2140006 w 2305050"/>
                    <a:gd name="connsiteY77" fmla="*/ 65576 h 2104425"/>
                    <a:gd name="connsiteX78" fmla="*/ 2212740 w 2305050"/>
                    <a:gd name="connsiteY78" fmla="*/ 97798 h 2104425"/>
                    <a:gd name="connsiteX79" fmla="*/ 2305050 w 2305050"/>
                    <a:gd name="connsiteY7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11300 w 2305050"/>
                    <a:gd name="connsiteY58" fmla="*/ 510575 h 2104425"/>
                    <a:gd name="connsiteX59" fmla="*/ 1530350 w 2305050"/>
                    <a:gd name="connsiteY59" fmla="*/ 497875 h 2104425"/>
                    <a:gd name="connsiteX60" fmla="*/ 1536700 w 2305050"/>
                    <a:gd name="connsiteY60" fmla="*/ 478825 h 2104425"/>
                    <a:gd name="connsiteX61" fmla="*/ 1568450 w 2305050"/>
                    <a:gd name="connsiteY61" fmla="*/ 447075 h 2104425"/>
                    <a:gd name="connsiteX62" fmla="*/ 1581150 w 2305050"/>
                    <a:gd name="connsiteY62" fmla="*/ 428025 h 2104425"/>
                    <a:gd name="connsiteX63" fmla="*/ 1752600 w 2305050"/>
                    <a:gd name="connsiteY63" fmla="*/ 415325 h 2104425"/>
                    <a:gd name="connsiteX64" fmla="*/ 1746250 w 2305050"/>
                    <a:gd name="connsiteY64" fmla="*/ 396275 h 2104425"/>
                    <a:gd name="connsiteX65" fmla="*/ 1733550 w 2305050"/>
                    <a:gd name="connsiteY65" fmla="*/ 345475 h 2104425"/>
                    <a:gd name="connsiteX66" fmla="*/ 1714500 w 2305050"/>
                    <a:gd name="connsiteY66" fmla="*/ 301025 h 2104425"/>
                    <a:gd name="connsiteX67" fmla="*/ 1666353 w 2305050"/>
                    <a:gd name="connsiteY67" fmla="*/ 267011 h 2104425"/>
                    <a:gd name="connsiteX68" fmla="*/ 1686688 w 2305050"/>
                    <a:gd name="connsiteY68" fmla="*/ 172556 h 2104425"/>
                    <a:gd name="connsiteX69" fmla="*/ 1739900 w 2305050"/>
                    <a:gd name="connsiteY69" fmla="*/ 142275 h 2104425"/>
                    <a:gd name="connsiteX70" fmla="*/ 1771650 w 2305050"/>
                    <a:gd name="connsiteY70" fmla="*/ 104175 h 2104425"/>
                    <a:gd name="connsiteX71" fmla="*/ 1784350 w 2305050"/>
                    <a:gd name="connsiteY71" fmla="*/ 85125 h 2104425"/>
                    <a:gd name="connsiteX72" fmla="*/ 1828800 w 2305050"/>
                    <a:gd name="connsiteY72" fmla="*/ 59725 h 2104425"/>
                    <a:gd name="connsiteX73" fmla="*/ 1880879 w 2305050"/>
                    <a:gd name="connsiteY73" fmla="*/ 20254 h 2104425"/>
                    <a:gd name="connsiteX74" fmla="*/ 1945597 w 2305050"/>
                    <a:gd name="connsiteY74" fmla="*/ 63579 h 2104425"/>
                    <a:gd name="connsiteX75" fmla="*/ 1990888 w 2305050"/>
                    <a:gd name="connsiteY75" fmla="*/ 74243 h 2104425"/>
                    <a:gd name="connsiteX76" fmla="*/ 2051050 w 2305050"/>
                    <a:gd name="connsiteY76" fmla="*/ 47025 h 2104425"/>
                    <a:gd name="connsiteX77" fmla="*/ 2070100 w 2305050"/>
                    <a:gd name="connsiteY77" fmla="*/ 40675 h 2104425"/>
                    <a:gd name="connsiteX78" fmla="*/ 2140006 w 2305050"/>
                    <a:gd name="connsiteY78" fmla="*/ 65576 h 2104425"/>
                    <a:gd name="connsiteX79" fmla="*/ 2212740 w 2305050"/>
                    <a:gd name="connsiteY79" fmla="*/ 97798 h 2104425"/>
                    <a:gd name="connsiteX80" fmla="*/ 2305050 w 2305050"/>
                    <a:gd name="connsiteY80"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11300 w 2305050"/>
                    <a:gd name="connsiteY58" fmla="*/ 510575 h 2104425"/>
                    <a:gd name="connsiteX59" fmla="*/ 1530350 w 2305050"/>
                    <a:gd name="connsiteY59" fmla="*/ 497875 h 2104425"/>
                    <a:gd name="connsiteX60" fmla="*/ 1536700 w 2305050"/>
                    <a:gd name="connsiteY60" fmla="*/ 478825 h 2104425"/>
                    <a:gd name="connsiteX61" fmla="*/ 1568450 w 2305050"/>
                    <a:gd name="connsiteY61" fmla="*/ 447075 h 2104425"/>
                    <a:gd name="connsiteX62" fmla="*/ 1629952 w 2305050"/>
                    <a:gd name="connsiteY62" fmla="*/ 474388 h 2104425"/>
                    <a:gd name="connsiteX63" fmla="*/ 1752600 w 2305050"/>
                    <a:gd name="connsiteY63" fmla="*/ 415325 h 2104425"/>
                    <a:gd name="connsiteX64" fmla="*/ 1746250 w 2305050"/>
                    <a:gd name="connsiteY64" fmla="*/ 396275 h 2104425"/>
                    <a:gd name="connsiteX65" fmla="*/ 1733550 w 2305050"/>
                    <a:gd name="connsiteY65" fmla="*/ 345475 h 2104425"/>
                    <a:gd name="connsiteX66" fmla="*/ 1714500 w 2305050"/>
                    <a:gd name="connsiteY66" fmla="*/ 301025 h 2104425"/>
                    <a:gd name="connsiteX67" fmla="*/ 1666353 w 2305050"/>
                    <a:gd name="connsiteY67" fmla="*/ 267011 h 2104425"/>
                    <a:gd name="connsiteX68" fmla="*/ 1686688 w 2305050"/>
                    <a:gd name="connsiteY68" fmla="*/ 172556 h 2104425"/>
                    <a:gd name="connsiteX69" fmla="*/ 1739900 w 2305050"/>
                    <a:gd name="connsiteY69" fmla="*/ 142275 h 2104425"/>
                    <a:gd name="connsiteX70" fmla="*/ 1771650 w 2305050"/>
                    <a:gd name="connsiteY70" fmla="*/ 104175 h 2104425"/>
                    <a:gd name="connsiteX71" fmla="*/ 1784350 w 2305050"/>
                    <a:gd name="connsiteY71" fmla="*/ 85125 h 2104425"/>
                    <a:gd name="connsiteX72" fmla="*/ 1828800 w 2305050"/>
                    <a:gd name="connsiteY72" fmla="*/ 59725 h 2104425"/>
                    <a:gd name="connsiteX73" fmla="*/ 1880879 w 2305050"/>
                    <a:gd name="connsiteY73" fmla="*/ 20254 h 2104425"/>
                    <a:gd name="connsiteX74" fmla="*/ 1945597 w 2305050"/>
                    <a:gd name="connsiteY74" fmla="*/ 63579 h 2104425"/>
                    <a:gd name="connsiteX75" fmla="*/ 1990888 w 2305050"/>
                    <a:gd name="connsiteY75" fmla="*/ 74243 h 2104425"/>
                    <a:gd name="connsiteX76" fmla="*/ 2051050 w 2305050"/>
                    <a:gd name="connsiteY76" fmla="*/ 47025 h 2104425"/>
                    <a:gd name="connsiteX77" fmla="*/ 2070100 w 2305050"/>
                    <a:gd name="connsiteY77" fmla="*/ 40675 h 2104425"/>
                    <a:gd name="connsiteX78" fmla="*/ 2140006 w 2305050"/>
                    <a:gd name="connsiteY78" fmla="*/ 65576 h 2104425"/>
                    <a:gd name="connsiteX79" fmla="*/ 2212740 w 2305050"/>
                    <a:gd name="connsiteY79" fmla="*/ 97798 h 2104425"/>
                    <a:gd name="connsiteX80" fmla="*/ 2305050 w 2305050"/>
                    <a:gd name="connsiteY80"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11300 w 2305050"/>
                    <a:gd name="connsiteY58" fmla="*/ 510575 h 2104425"/>
                    <a:gd name="connsiteX59" fmla="*/ 1530350 w 2305050"/>
                    <a:gd name="connsiteY59" fmla="*/ 497875 h 2104425"/>
                    <a:gd name="connsiteX60" fmla="*/ 1536700 w 2305050"/>
                    <a:gd name="connsiteY60" fmla="*/ 478825 h 2104425"/>
                    <a:gd name="connsiteX61" fmla="*/ 1568450 w 2305050"/>
                    <a:gd name="connsiteY61" fmla="*/ 447075 h 2104425"/>
                    <a:gd name="connsiteX62" fmla="*/ 1629952 w 2305050"/>
                    <a:gd name="connsiteY62" fmla="*/ 474388 h 2104425"/>
                    <a:gd name="connsiteX63" fmla="*/ 1752600 w 2305050"/>
                    <a:gd name="connsiteY63" fmla="*/ 415325 h 2104425"/>
                    <a:gd name="connsiteX64" fmla="*/ 1746250 w 2305050"/>
                    <a:gd name="connsiteY64" fmla="*/ 396275 h 2104425"/>
                    <a:gd name="connsiteX65" fmla="*/ 1733550 w 2305050"/>
                    <a:gd name="connsiteY65" fmla="*/ 345475 h 2104425"/>
                    <a:gd name="connsiteX66" fmla="*/ 1714500 w 2305050"/>
                    <a:gd name="connsiteY66" fmla="*/ 301025 h 2104425"/>
                    <a:gd name="connsiteX67" fmla="*/ 1666353 w 2305050"/>
                    <a:gd name="connsiteY67" fmla="*/ 267011 h 2104425"/>
                    <a:gd name="connsiteX68" fmla="*/ 1686688 w 2305050"/>
                    <a:gd name="connsiteY68" fmla="*/ 172556 h 2104425"/>
                    <a:gd name="connsiteX69" fmla="*/ 1739900 w 2305050"/>
                    <a:gd name="connsiteY69" fmla="*/ 142275 h 2104425"/>
                    <a:gd name="connsiteX70" fmla="*/ 1771650 w 2305050"/>
                    <a:gd name="connsiteY70" fmla="*/ 104175 h 2104425"/>
                    <a:gd name="connsiteX71" fmla="*/ 1784350 w 2305050"/>
                    <a:gd name="connsiteY71" fmla="*/ 85125 h 2104425"/>
                    <a:gd name="connsiteX72" fmla="*/ 1828800 w 2305050"/>
                    <a:gd name="connsiteY72" fmla="*/ 59725 h 2104425"/>
                    <a:gd name="connsiteX73" fmla="*/ 1880879 w 2305050"/>
                    <a:gd name="connsiteY73" fmla="*/ 20254 h 2104425"/>
                    <a:gd name="connsiteX74" fmla="*/ 1945597 w 2305050"/>
                    <a:gd name="connsiteY74" fmla="*/ 63579 h 2104425"/>
                    <a:gd name="connsiteX75" fmla="*/ 1990888 w 2305050"/>
                    <a:gd name="connsiteY75" fmla="*/ 74243 h 2104425"/>
                    <a:gd name="connsiteX76" fmla="*/ 2051050 w 2305050"/>
                    <a:gd name="connsiteY76" fmla="*/ 47025 h 2104425"/>
                    <a:gd name="connsiteX77" fmla="*/ 2070100 w 2305050"/>
                    <a:gd name="connsiteY77" fmla="*/ 40675 h 2104425"/>
                    <a:gd name="connsiteX78" fmla="*/ 2140006 w 2305050"/>
                    <a:gd name="connsiteY78" fmla="*/ 65576 h 2104425"/>
                    <a:gd name="connsiteX79" fmla="*/ 2212740 w 2305050"/>
                    <a:gd name="connsiteY79" fmla="*/ 97798 h 2104425"/>
                    <a:gd name="connsiteX80" fmla="*/ 2305050 w 2305050"/>
                    <a:gd name="connsiteY80"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11300 w 2305050"/>
                    <a:gd name="connsiteY58" fmla="*/ 510575 h 2104425"/>
                    <a:gd name="connsiteX59" fmla="*/ 1530350 w 2305050"/>
                    <a:gd name="connsiteY59" fmla="*/ 497875 h 2104425"/>
                    <a:gd name="connsiteX60" fmla="*/ 1536700 w 2305050"/>
                    <a:gd name="connsiteY60" fmla="*/ 478825 h 2104425"/>
                    <a:gd name="connsiteX61" fmla="*/ 1568450 w 2305050"/>
                    <a:gd name="connsiteY61" fmla="*/ 447075 h 2104425"/>
                    <a:gd name="connsiteX62" fmla="*/ 1629952 w 2305050"/>
                    <a:gd name="connsiteY62" fmla="*/ 474388 h 2104425"/>
                    <a:gd name="connsiteX63" fmla="*/ 1746250 w 2305050"/>
                    <a:gd name="connsiteY63" fmla="*/ 396275 h 2104425"/>
                    <a:gd name="connsiteX64" fmla="*/ 1733550 w 2305050"/>
                    <a:gd name="connsiteY64" fmla="*/ 345475 h 2104425"/>
                    <a:gd name="connsiteX65" fmla="*/ 1714500 w 2305050"/>
                    <a:gd name="connsiteY65" fmla="*/ 301025 h 2104425"/>
                    <a:gd name="connsiteX66" fmla="*/ 1666353 w 2305050"/>
                    <a:gd name="connsiteY66" fmla="*/ 267011 h 2104425"/>
                    <a:gd name="connsiteX67" fmla="*/ 1686688 w 2305050"/>
                    <a:gd name="connsiteY67" fmla="*/ 172556 h 2104425"/>
                    <a:gd name="connsiteX68" fmla="*/ 1739900 w 2305050"/>
                    <a:gd name="connsiteY68" fmla="*/ 142275 h 2104425"/>
                    <a:gd name="connsiteX69" fmla="*/ 1771650 w 2305050"/>
                    <a:gd name="connsiteY69" fmla="*/ 104175 h 2104425"/>
                    <a:gd name="connsiteX70" fmla="*/ 1784350 w 2305050"/>
                    <a:gd name="connsiteY70" fmla="*/ 85125 h 2104425"/>
                    <a:gd name="connsiteX71" fmla="*/ 1828800 w 2305050"/>
                    <a:gd name="connsiteY71" fmla="*/ 59725 h 2104425"/>
                    <a:gd name="connsiteX72" fmla="*/ 1880879 w 2305050"/>
                    <a:gd name="connsiteY72" fmla="*/ 20254 h 2104425"/>
                    <a:gd name="connsiteX73" fmla="*/ 1945597 w 2305050"/>
                    <a:gd name="connsiteY73" fmla="*/ 63579 h 2104425"/>
                    <a:gd name="connsiteX74" fmla="*/ 1990888 w 2305050"/>
                    <a:gd name="connsiteY74" fmla="*/ 74243 h 2104425"/>
                    <a:gd name="connsiteX75" fmla="*/ 2051050 w 2305050"/>
                    <a:gd name="connsiteY75" fmla="*/ 47025 h 2104425"/>
                    <a:gd name="connsiteX76" fmla="*/ 2070100 w 2305050"/>
                    <a:gd name="connsiteY76" fmla="*/ 40675 h 2104425"/>
                    <a:gd name="connsiteX77" fmla="*/ 2140006 w 2305050"/>
                    <a:gd name="connsiteY77" fmla="*/ 65576 h 2104425"/>
                    <a:gd name="connsiteX78" fmla="*/ 2212740 w 2305050"/>
                    <a:gd name="connsiteY78" fmla="*/ 97798 h 2104425"/>
                    <a:gd name="connsiteX79" fmla="*/ 2305050 w 2305050"/>
                    <a:gd name="connsiteY7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11300 w 2305050"/>
                    <a:gd name="connsiteY58" fmla="*/ 510575 h 2104425"/>
                    <a:gd name="connsiteX59" fmla="*/ 1530350 w 2305050"/>
                    <a:gd name="connsiteY59" fmla="*/ 497875 h 2104425"/>
                    <a:gd name="connsiteX60" fmla="*/ 1536700 w 2305050"/>
                    <a:gd name="connsiteY60" fmla="*/ 478825 h 2104425"/>
                    <a:gd name="connsiteX61" fmla="*/ 1568450 w 2305050"/>
                    <a:gd name="connsiteY61" fmla="*/ 447075 h 2104425"/>
                    <a:gd name="connsiteX62" fmla="*/ 1629952 w 2305050"/>
                    <a:gd name="connsiteY62" fmla="*/ 474388 h 2104425"/>
                    <a:gd name="connsiteX63" fmla="*/ 1746250 w 2305050"/>
                    <a:gd name="connsiteY63" fmla="*/ 396275 h 2104425"/>
                    <a:gd name="connsiteX64" fmla="*/ 1733550 w 2305050"/>
                    <a:gd name="connsiteY64" fmla="*/ 345475 h 2104425"/>
                    <a:gd name="connsiteX65" fmla="*/ 1714500 w 2305050"/>
                    <a:gd name="connsiteY65" fmla="*/ 301025 h 2104425"/>
                    <a:gd name="connsiteX66" fmla="*/ 1666353 w 2305050"/>
                    <a:gd name="connsiteY66" fmla="*/ 267011 h 2104425"/>
                    <a:gd name="connsiteX67" fmla="*/ 1686688 w 2305050"/>
                    <a:gd name="connsiteY67" fmla="*/ 172556 h 2104425"/>
                    <a:gd name="connsiteX68" fmla="*/ 1739900 w 2305050"/>
                    <a:gd name="connsiteY68" fmla="*/ 142275 h 2104425"/>
                    <a:gd name="connsiteX69" fmla="*/ 1771650 w 2305050"/>
                    <a:gd name="connsiteY69" fmla="*/ 104175 h 2104425"/>
                    <a:gd name="connsiteX70" fmla="*/ 1784350 w 2305050"/>
                    <a:gd name="connsiteY70" fmla="*/ 85125 h 2104425"/>
                    <a:gd name="connsiteX71" fmla="*/ 1828800 w 2305050"/>
                    <a:gd name="connsiteY71" fmla="*/ 59725 h 2104425"/>
                    <a:gd name="connsiteX72" fmla="*/ 1880879 w 2305050"/>
                    <a:gd name="connsiteY72" fmla="*/ 20254 h 2104425"/>
                    <a:gd name="connsiteX73" fmla="*/ 1945597 w 2305050"/>
                    <a:gd name="connsiteY73" fmla="*/ 63579 h 2104425"/>
                    <a:gd name="connsiteX74" fmla="*/ 1990888 w 2305050"/>
                    <a:gd name="connsiteY74" fmla="*/ 74243 h 2104425"/>
                    <a:gd name="connsiteX75" fmla="*/ 2051050 w 2305050"/>
                    <a:gd name="connsiteY75" fmla="*/ 47025 h 2104425"/>
                    <a:gd name="connsiteX76" fmla="*/ 2070100 w 2305050"/>
                    <a:gd name="connsiteY76" fmla="*/ 40675 h 2104425"/>
                    <a:gd name="connsiteX77" fmla="*/ 2140006 w 2305050"/>
                    <a:gd name="connsiteY77" fmla="*/ 65576 h 2104425"/>
                    <a:gd name="connsiteX78" fmla="*/ 2212740 w 2305050"/>
                    <a:gd name="connsiteY78" fmla="*/ 97798 h 2104425"/>
                    <a:gd name="connsiteX79" fmla="*/ 2305050 w 2305050"/>
                    <a:gd name="connsiteY7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11300 w 2305050"/>
                    <a:gd name="connsiteY58" fmla="*/ 510575 h 2104425"/>
                    <a:gd name="connsiteX59" fmla="*/ 1530350 w 2305050"/>
                    <a:gd name="connsiteY59" fmla="*/ 497875 h 2104425"/>
                    <a:gd name="connsiteX60" fmla="*/ 1536700 w 2305050"/>
                    <a:gd name="connsiteY60" fmla="*/ 478825 h 2104425"/>
                    <a:gd name="connsiteX61" fmla="*/ 1629952 w 2305050"/>
                    <a:gd name="connsiteY61" fmla="*/ 474388 h 2104425"/>
                    <a:gd name="connsiteX62" fmla="*/ 1746250 w 2305050"/>
                    <a:gd name="connsiteY62" fmla="*/ 396275 h 2104425"/>
                    <a:gd name="connsiteX63" fmla="*/ 1733550 w 2305050"/>
                    <a:gd name="connsiteY63" fmla="*/ 345475 h 2104425"/>
                    <a:gd name="connsiteX64" fmla="*/ 1714500 w 2305050"/>
                    <a:gd name="connsiteY64" fmla="*/ 301025 h 2104425"/>
                    <a:gd name="connsiteX65" fmla="*/ 1666353 w 2305050"/>
                    <a:gd name="connsiteY65" fmla="*/ 267011 h 2104425"/>
                    <a:gd name="connsiteX66" fmla="*/ 1686688 w 2305050"/>
                    <a:gd name="connsiteY66" fmla="*/ 172556 h 2104425"/>
                    <a:gd name="connsiteX67" fmla="*/ 1739900 w 2305050"/>
                    <a:gd name="connsiteY67" fmla="*/ 142275 h 2104425"/>
                    <a:gd name="connsiteX68" fmla="*/ 1771650 w 2305050"/>
                    <a:gd name="connsiteY68" fmla="*/ 104175 h 2104425"/>
                    <a:gd name="connsiteX69" fmla="*/ 1784350 w 2305050"/>
                    <a:gd name="connsiteY69" fmla="*/ 85125 h 2104425"/>
                    <a:gd name="connsiteX70" fmla="*/ 1828800 w 2305050"/>
                    <a:gd name="connsiteY70" fmla="*/ 59725 h 2104425"/>
                    <a:gd name="connsiteX71" fmla="*/ 1880879 w 2305050"/>
                    <a:gd name="connsiteY71" fmla="*/ 20254 h 2104425"/>
                    <a:gd name="connsiteX72" fmla="*/ 1945597 w 2305050"/>
                    <a:gd name="connsiteY72" fmla="*/ 63579 h 2104425"/>
                    <a:gd name="connsiteX73" fmla="*/ 1990888 w 2305050"/>
                    <a:gd name="connsiteY73" fmla="*/ 74243 h 2104425"/>
                    <a:gd name="connsiteX74" fmla="*/ 2051050 w 2305050"/>
                    <a:gd name="connsiteY74" fmla="*/ 47025 h 2104425"/>
                    <a:gd name="connsiteX75" fmla="*/ 2070100 w 2305050"/>
                    <a:gd name="connsiteY75" fmla="*/ 40675 h 2104425"/>
                    <a:gd name="connsiteX76" fmla="*/ 2140006 w 2305050"/>
                    <a:gd name="connsiteY76" fmla="*/ 65576 h 2104425"/>
                    <a:gd name="connsiteX77" fmla="*/ 2212740 w 2305050"/>
                    <a:gd name="connsiteY77" fmla="*/ 97798 h 2104425"/>
                    <a:gd name="connsiteX78" fmla="*/ 2305050 w 2305050"/>
                    <a:gd name="connsiteY78"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11300 w 2305050"/>
                    <a:gd name="connsiteY58" fmla="*/ 510575 h 2104425"/>
                    <a:gd name="connsiteX59" fmla="*/ 1530350 w 2305050"/>
                    <a:gd name="connsiteY59" fmla="*/ 497875 h 2104425"/>
                    <a:gd name="connsiteX60" fmla="*/ 1576429 w 2305050"/>
                    <a:gd name="connsiteY60" fmla="*/ 502465 h 2104425"/>
                    <a:gd name="connsiteX61" fmla="*/ 1629952 w 2305050"/>
                    <a:gd name="connsiteY61" fmla="*/ 474388 h 2104425"/>
                    <a:gd name="connsiteX62" fmla="*/ 1746250 w 2305050"/>
                    <a:gd name="connsiteY62" fmla="*/ 396275 h 2104425"/>
                    <a:gd name="connsiteX63" fmla="*/ 1733550 w 2305050"/>
                    <a:gd name="connsiteY63" fmla="*/ 345475 h 2104425"/>
                    <a:gd name="connsiteX64" fmla="*/ 1714500 w 2305050"/>
                    <a:gd name="connsiteY64" fmla="*/ 301025 h 2104425"/>
                    <a:gd name="connsiteX65" fmla="*/ 1666353 w 2305050"/>
                    <a:gd name="connsiteY65" fmla="*/ 267011 h 2104425"/>
                    <a:gd name="connsiteX66" fmla="*/ 1686688 w 2305050"/>
                    <a:gd name="connsiteY66" fmla="*/ 172556 h 2104425"/>
                    <a:gd name="connsiteX67" fmla="*/ 1739900 w 2305050"/>
                    <a:gd name="connsiteY67" fmla="*/ 142275 h 2104425"/>
                    <a:gd name="connsiteX68" fmla="*/ 1771650 w 2305050"/>
                    <a:gd name="connsiteY68" fmla="*/ 104175 h 2104425"/>
                    <a:gd name="connsiteX69" fmla="*/ 1784350 w 2305050"/>
                    <a:gd name="connsiteY69" fmla="*/ 85125 h 2104425"/>
                    <a:gd name="connsiteX70" fmla="*/ 1828800 w 2305050"/>
                    <a:gd name="connsiteY70" fmla="*/ 59725 h 2104425"/>
                    <a:gd name="connsiteX71" fmla="*/ 1880879 w 2305050"/>
                    <a:gd name="connsiteY71" fmla="*/ 20254 h 2104425"/>
                    <a:gd name="connsiteX72" fmla="*/ 1945597 w 2305050"/>
                    <a:gd name="connsiteY72" fmla="*/ 63579 h 2104425"/>
                    <a:gd name="connsiteX73" fmla="*/ 1990888 w 2305050"/>
                    <a:gd name="connsiteY73" fmla="*/ 74243 h 2104425"/>
                    <a:gd name="connsiteX74" fmla="*/ 2051050 w 2305050"/>
                    <a:gd name="connsiteY74" fmla="*/ 47025 h 2104425"/>
                    <a:gd name="connsiteX75" fmla="*/ 2070100 w 2305050"/>
                    <a:gd name="connsiteY75" fmla="*/ 40675 h 2104425"/>
                    <a:gd name="connsiteX76" fmla="*/ 2140006 w 2305050"/>
                    <a:gd name="connsiteY76" fmla="*/ 65576 h 2104425"/>
                    <a:gd name="connsiteX77" fmla="*/ 2212740 w 2305050"/>
                    <a:gd name="connsiteY77" fmla="*/ 97798 h 2104425"/>
                    <a:gd name="connsiteX78" fmla="*/ 2305050 w 2305050"/>
                    <a:gd name="connsiteY78"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11300 w 2305050"/>
                    <a:gd name="connsiteY58" fmla="*/ 510575 h 2104425"/>
                    <a:gd name="connsiteX59" fmla="*/ 1576429 w 2305050"/>
                    <a:gd name="connsiteY59" fmla="*/ 502465 h 2104425"/>
                    <a:gd name="connsiteX60" fmla="*/ 1629952 w 2305050"/>
                    <a:gd name="connsiteY60" fmla="*/ 474388 h 2104425"/>
                    <a:gd name="connsiteX61" fmla="*/ 1746250 w 2305050"/>
                    <a:gd name="connsiteY61" fmla="*/ 396275 h 2104425"/>
                    <a:gd name="connsiteX62" fmla="*/ 1733550 w 2305050"/>
                    <a:gd name="connsiteY62" fmla="*/ 345475 h 2104425"/>
                    <a:gd name="connsiteX63" fmla="*/ 1714500 w 2305050"/>
                    <a:gd name="connsiteY63" fmla="*/ 301025 h 2104425"/>
                    <a:gd name="connsiteX64" fmla="*/ 1666353 w 2305050"/>
                    <a:gd name="connsiteY64" fmla="*/ 267011 h 2104425"/>
                    <a:gd name="connsiteX65" fmla="*/ 1686688 w 2305050"/>
                    <a:gd name="connsiteY65" fmla="*/ 172556 h 2104425"/>
                    <a:gd name="connsiteX66" fmla="*/ 1739900 w 2305050"/>
                    <a:gd name="connsiteY66" fmla="*/ 142275 h 2104425"/>
                    <a:gd name="connsiteX67" fmla="*/ 1771650 w 2305050"/>
                    <a:gd name="connsiteY67" fmla="*/ 104175 h 2104425"/>
                    <a:gd name="connsiteX68" fmla="*/ 1784350 w 2305050"/>
                    <a:gd name="connsiteY68" fmla="*/ 85125 h 2104425"/>
                    <a:gd name="connsiteX69" fmla="*/ 1828800 w 2305050"/>
                    <a:gd name="connsiteY69" fmla="*/ 59725 h 2104425"/>
                    <a:gd name="connsiteX70" fmla="*/ 1880879 w 2305050"/>
                    <a:gd name="connsiteY70" fmla="*/ 20254 h 2104425"/>
                    <a:gd name="connsiteX71" fmla="*/ 1945597 w 2305050"/>
                    <a:gd name="connsiteY71" fmla="*/ 63579 h 2104425"/>
                    <a:gd name="connsiteX72" fmla="*/ 1990888 w 2305050"/>
                    <a:gd name="connsiteY72" fmla="*/ 74243 h 2104425"/>
                    <a:gd name="connsiteX73" fmla="*/ 2051050 w 2305050"/>
                    <a:gd name="connsiteY73" fmla="*/ 47025 h 2104425"/>
                    <a:gd name="connsiteX74" fmla="*/ 2070100 w 2305050"/>
                    <a:gd name="connsiteY74" fmla="*/ 40675 h 2104425"/>
                    <a:gd name="connsiteX75" fmla="*/ 2140006 w 2305050"/>
                    <a:gd name="connsiteY75" fmla="*/ 65576 h 2104425"/>
                    <a:gd name="connsiteX76" fmla="*/ 2212740 w 2305050"/>
                    <a:gd name="connsiteY76" fmla="*/ 97798 h 2104425"/>
                    <a:gd name="connsiteX77" fmla="*/ 2305050 w 2305050"/>
                    <a:gd name="connsiteY77"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98600 w 2305050"/>
                    <a:gd name="connsiteY57" fmla="*/ 542325 h 2104425"/>
                    <a:gd name="connsiteX58" fmla="*/ 1536387 w 2305050"/>
                    <a:gd name="connsiteY58" fmla="*/ 540950 h 2104425"/>
                    <a:gd name="connsiteX59" fmla="*/ 1576429 w 2305050"/>
                    <a:gd name="connsiteY59" fmla="*/ 502465 h 2104425"/>
                    <a:gd name="connsiteX60" fmla="*/ 1629952 w 2305050"/>
                    <a:gd name="connsiteY60" fmla="*/ 474388 h 2104425"/>
                    <a:gd name="connsiteX61" fmla="*/ 1746250 w 2305050"/>
                    <a:gd name="connsiteY61" fmla="*/ 396275 h 2104425"/>
                    <a:gd name="connsiteX62" fmla="*/ 1733550 w 2305050"/>
                    <a:gd name="connsiteY62" fmla="*/ 345475 h 2104425"/>
                    <a:gd name="connsiteX63" fmla="*/ 1714500 w 2305050"/>
                    <a:gd name="connsiteY63" fmla="*/ 301025 h 2104425"/>
                    <a:gd name="connsiteX64" fmla="*/ 1666353 w 2305050"/>
                    <a:gd name="connsiteY64" fmla="*/ 267011 h 2104425"/>
                    <a:gd name="connsiteX65" fmla="*/ 1686688 w 2305050"/>
                    <a:gd name="connsiteY65" fmla="*/ 172556 h 2104425"/>
                    <a:gd name="connsiteX66" fmla="*/ 1739900 w 2305050"/>
                    <a:gd name="connsiteY66" fmla="*/ 142275 h 2104425"/>
                    <a:gd name="connsiteX67" fmla="*/ 1771650 w 2305050"/>
                    <a:gd name="connsiteY67" fmla="*/ 104175 h 2104425"/>
                    <a:gd name="connsiteX68" fmla="*/ 1784350 w 2305050"/>
                    <a:gd name="connsiteY68" fmla="*/ 85125 h 2104425"/>
                    <a:gd name="connsiteX69" fmla="*/ 1828800 w 2305050"/>
                    <a:gd name="connsiteY69" fmla="*/ 59725 h 2104425"/>
                    <a:gd name="connsiteX70" fmla="*/ 1880879 w 2305050"/>
                    <a:gd name="connsiteY70" fmla="*/ 20254 h 2104425"/>
                    <a:gd name="connsiteX71" fmla="*/ 1945597 w 2305050"/>
                    <a:gd name="connsiteY71" fmla="*/ 63579 h 2104425"/>
                    <a:gd name="connsiteX72" fmla="*/ 1990888 w 2305050"/>
                    <a:gd name="connsiteY72" fmla="*/ 74243 h 2104425"/>
                    <a:gd name="connsiteX73" fmla="*/ 2051050 w 2305050"/>
                    <a:gd name="connsiteY73" fmla="*/ 47025 h 2104425"/>
                    <a:gd name="connsiteX74" fmla="*/ 2070100 w 2305050"/>
                    <a:gd name="connsiteY74" fmla="*/ 40675 h 2104425"/>
                    <a:gd name="connsiteX75" fmla="*/ 2140006 w 2305050"/>
                    <a:gd name="connsiteY75" fmla="*/ 65576 h 2104425"/>
                    <a:gd name="connsiteX76" fmla="*/ 2212740 w 2305050"/>
                    <a:gd name="connsiteY76" fmla="*/ 97798 h 2104425"/>
                    <a:gd name="connsiteX77" fmla="*/ 2305050 w 2305050"/>
                    <a:gd name="connsiteY77"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3200 w 2305050"/>
                    <a:gd name="connsiteY56" fmla="*/ 561375 h 2104425"/>
                    <a:gd name="connsiteX57" fmla="*/ 1479766 w 2305050"/>
                    <a:gd name="connsiteY57" fmla="*/ 609302 h 2104425"/>
                    <a:gd name="connsiteX58" fmla="*/ 1536387 w 2305050"/>
                    <a:gd name="connsiteY58" fmla="*/ 540950 h 2104425"/>
                    <a:gd name="connsiteX59" fmla="*/ 1576429 w 2305050"/>
                    <a:gd name="connsiteY59" fmla="*/ 502465 h 2104425"/>
                    <a:gd name="connsiteX60" fmla="*/ 1629952 w 2305050"/>
                    <a:gd name="connsiteY60" fmla="*/ 474388 h 2104425"/>
                    <a:gd name="connsiteX61" fmla="*/ 1746250 w 2305050"/>
                    <a:gd name="connsiteY61" fmla="*/ 396275 h 2104425"/>
                    <a:gd name="connsiteX62" fmla="*/ 1733550 w 2305050"/>
                    <a:gd name="connsiteY62" fmla="*/ 345475 h 2104425"/>
                    <a:gd name="connsiteX63" fmla="*/ 1714500 w 2305050"/>
                    <a:gd name="connsiteY63" fmla="*/ 301025 h 2104425"/>
                    <a:gd name="connsiteX64" fmla="*/ 1666353 w 2305050"/>
                    <a:gd name="connsiteY64" fmla="*/ 267011 h 2104425"/>
                    <a:gd name="connsiteX65" fmla="*/ 1686688 w 2305050"/>
                    <a:gd name="connsiteY65" fmla="*/ 172556 h 2104425"/>
                    <a:gd name="connsiteX66" fmla="*/ 1739900 w 2305050"/>
                    <a:gd name="connsiteY66" fmla="*/ 142275 h 2104425"/>
                    <a:gd name="connsiteX67" fmla="*/ 1771650 w 2305050"/>
                    <a:gd name="connsiteY67" fmla="*/ 104175 h 2104425"/>
                    <a:gd name="connsiteX68" fmla="*/ 1784350 w 2305050"/>
                    <a:gd name="connsiteY68" fmla="*/ 85125 h 2104425"/>
                    <a:gd name="connsiteX69" fmla="*/ 1828800 w 2305050"/>
                    <a:gd name="connsiteY69" fmla="*/ 59725 h 2104425"/>
                    <a:gd name="connsiteX70" fmla="*/ 1880879 w 2305050"/>
                    <a:gd name="connsiteY70" fmla="*/ 20254 h 2104425"/>
                    <a:gd name="connsiteX71" fmla="*/ 1945597 w 2305050"/>
                    <a:gd name="connsiteY71" fmla="*/ 63579 h 2104425"/>
                    <a:gd name="connsiteX72" fmla="*/ 1990888 w 2305050"/>
                    <a:gd name="connsiteY72" fmla="*/ 74243 h 2104425"/>
                    <a:gd name="connsiteX73" fmla="*/ 2051050 w 2305050"/>
                    <a:gd name="connsiteY73" fmla="*/ 47025 h 2104425"/>
                    <a:gd name="connsiteX74" fmla="*/ 2070100 w 2305050"/>
                    <a:gd name="connsiteY74" fmla="*/ 40675 h 2104425"/>
                    <a:gd name="connsiteX75" fmla="*/ 2140006 w 2305050"/>
                    <a:gd name="connsiteY75" fmla="*/ 65576 h 2104425"/>
                    <a:gd name="connsiteX76" fmla="*/ 2212740 w 2305050"/>
                    <a:gd name="connsiteY76" fmla="*/ 97798 h 2104425"/>
                    <a:gd name="connsiteX77" fmla="*/ 2305050 w 2305050"/>
                    <a:gd name="connsiteY77"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28750 w 2305050"/>
                    <a:gd name="connsiteY55" fmla="*/ 605825 h 2104425"/>
                    <a:gd name="connsiteX56" fmla="*/ 1479766 w 2305050"/>
                    <a:gd name="connsiteY56" fmla="*/ 609302 h 2104425"/>
                    <a:gd name="connsiteX57" fmla="*/ 1536387 w 2305050"/>
                    <a:gd name="connsiteY57" fmla="*/ 540950 h 2104425"/>
                    <a:gd name="connsiteX58" fmla="*/ 1576429 w 2305050"/>
                    <a:gd name="connsiteY58" fmla="*/ 502465 h 2104425"/>
                    <a:gd name="connsiteX59" fmla="*/ 1629952 w 2305050"/>
                    <a:gd name="connsiteY59" fmla="*/ 474388 h 2104425"/>
                    <a:gd name="connsiteX60" fmla="*/ 1746250 w 2305050"/>
                    <a:gd name="connsiteY60" fmla="*/ 396275 h 2104425"/>
                    <a:gd name="connsiteX61" fmla="*/ 1733550 w 2305050"/>
                    <a:gd name="connsiteY61" fmla="*/ 345475 h 2104425"/>
                    <a:gd name="connsiteX62" fmla="*/ 1714500 w 2305050"/>
                    <a:gd name="connsiteY62" fmla="*/ 301025 h 2104425"/>
                    <a:gd name="connsiteX63" fmla="*/ 1666353 w 2305050"/>
                    <a:gd name="connsiteY63" fmla="*/ 267011 h 2104425"/>
                    <a:gd name="connsiteX64" fmla="*/ 1686688 w 2305050"/>
                    <a:gd name="connsiteY64" fmla="*/ 172556 h 2104425"/>
                    <a:gd name="connsiteX65" fmla="*/ 1739900 w 2305050"/>
                    <a:gd name="connsiteY65" fmla="*/ 142275 h 2104425"/>
                    <a:gd name="connsiteX66" fmla="*/ 1771650 w 2305050"/>
                    <a:gd name="connsiteY66" fmla="*/ 104175 h 2104425"/>
                    <a:gd name="connsiteX67" fmla="*/ 1784350 w 2305050"/>
                    <a:gd name="connsiteY67" fmla="*/ 85125 h 2104425"/>
                    <a:gd name="connsiteX68" fmla="*/ 1828800 w 2305050"/>
                    <a:gd name="connsiteY68" fmla="*/ 59725 h 2104425"/>
                    <a:gd name="connsiteX69" fmla="*/ 1880879 w 2305050"/>
                    <a:gd name="connsiteY69" fmla="*/ 20254 h 2104425"/>
                    <a:gd name="connsiteX70" fmla="*/ 1945597 w 2305050"/>
                    <a:gd name="connsiteY70" fmla="*/ 63579 h 2104425"/>
                    <a:gd name="connsiteX71" fmla="*/ 1990888 w 2305050"/>
                    <a:gd name="connsiteY71" fmla="*/ 74243 h 2104425"/>
                    <a:gd name="connsiteX72" fmla="*/ 2051050 w 2305050"/>
                    <a:gd name="connsiteY72" fmla="*/ 47025 h 2104425"/>
                    <a:gd name="connsiteX73" fmla="*/ 2070100 w 2305050"/>
                    <a:gd name="connsiteY73" fmla="*/ 40675 h 2104425"/>
                    <a:gd name="connsiteX74" fmla="*/ 2140006 w 2305050"/>
                    <a:gd name="connsiteY74" fmla="*/ 65576 h 2104425"/>
                    <a:gd name="connsiteX75" fmla="*/ 2212740 w 2305050"/>
                    <a:gd name="connsiteY75" fmla="*/ 97798 h 2104425"/>
                    <a:gd name="connsiteX76" fmla="*/ 2305050 w 2305050"/>
                    <a:gd name="connsiteY76"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09700 w 2305050"/>
                    <a:gd name="connsiteY54" fmla="*/ 618525 h 2104425"/>
                    <a:gd name="connsiteX55" fmla="*/ 1430021 w 2305050"/>
                    <a:gd name="connsiteY55" fmla="*/ 642936 h 2104425"/>
                    <a:gd name="connsiteX56" fmla="*/ 1479766 w 2305050"/>
                    <a:gd name="connsiteY56" fmla="*/ 609302 h 2104425"/>
                    <a:gd name="connsiteX57" fmla="*/ 1536387 w 2305050"/>
                    <a:gd name="connsiteY57" fmla="*/ 540950 h 2104425"/>
                    <a:gd name="connsiteX58" fmla="*/ 1576429 w 2305050"/>
                    <a:gd name="connsiteY58" fmla="*/ 502465 h 2104425"/>
                    <a:gd name="connsiteX59" fmla="*/ 1629952 w 2305050"/>
                    <a:gd name="connsiteY59" fmla="*/ 474388 h 2104425"/>
                    <a:gd name="connsiteX60" fmla="*/ 1746250 w 2305050"/>
                    <a:gd name="connsiteY60" fmla="*/ 396275 h 2104425"/>
                    <a:gd name="connsiteX61" fmla="*/ 1733550 w 2305050"/>
                    <a:gd name="connsiteY61" fmla="*/ 345475 h 2104425"/>
                    <a:gd name="connsiteX62" fmla="*/ 1714500 w 2305050"/>
                    <a:gd name="connsiteY62" fmla="*/ 301025 h 2104425"/>
                    <a:gd name="connsiteX63" fmla="*/ 1666353 w 2305050"/>
                    <a:gd name="connsiteY63" fmla="*/ 267011 h 2104425"/>
                    <a:gd name="connsiteX64" fmla="*/ 1686688 w 2305050"/>
                    <a:gd name="connsiteY64" fmla="*/ 172556 h 2104425"/>
                    <a:gd name="connsiteX65" fmla="*/ 1739900 w 2305050"/>
                    <a:gd name="connsiteY65" fmla="*/ 142275 h 2104425"/>
                    <a:gd name="connsiteX66" fmla="*/ 1771650 w 2305050"/>
                    <a:gd name="connsiteY66" fmla="*/ 104175 h 2104425"/>
                    <a:gd name="connsiteX67" fmla="*/ 1784350 w 2305050"/>
                    <a:gd name="connsiteY67" fmla="*/ 85125 h 2104425"/>
                    <a:gd name="connsiteX68" fmla="*/ 1828800 w 2305050"/>
                    <a:gd name="connsiteY68" fmla="*/ 59725 h 2104425"/>
                    <a:gd name="connsiteX69" fmla="*/ 1880879 w 2305050"/>
                    <a:gd name="connsiteY69" fmla="*/ 20254 h 2104425"/>
                    <a:gd name="connsiteX70" fmla="*/ 1945597 w 2305050"/>
                    <a:gd name="connsiteY70" fmla="*/ 63579 h 2104425"/>
                    <a:gd name="connsiteX71" fmla="*/ 1990888 w 2305050"/>
                    <a:gd name="connsiteY71" fmla="*/ 74243 h 2104425"/>
                    <a:gd name="connsiteX72" fmla="*/ 2051050 w 2305050"/>
                    <a:gd name="connsiteY72" fmla="*/ 47025 h 2104425"/>
                    <a:gd name="connsiteX73" fmla="*/ 2070100 w 2305050"/>
                    <a:gd name="connsiteY73" fmla="*/ 40675 h 2104425"/>
                    <a:gd name="connsiteX74" fmla="*/ 2140006 w 2305050"/>
                    <a:gd name="connsiteY74" fmla="*/ 65576 h 2104425"/>
                    <a:gd name="connsiteX75" fmla="*/ 2212740 w 2305050"/>
                    <a:gd name="connsiteY75" fmla="*/ 97798 h 2104425"/>
                    <a:gd name="connsiteX76" fmla="*/ 2305050 w 2305050"/>
                    <a:gd name="connsiteY76"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397000 w 2305050"/>
                    <a:gd name="connsiteY53" fmla="*/ 637575 h 2104425"/>
                    <a:gd name="connsiteX54" fmla="*/ 1430021 w 2305050"/>
                    <a:gd name="connsiteY54" fmla="*/ 642936 h 2104425"/>
                    <a:gd name="connsiteX55" fmla="*/ 1479766 w 2305050"/>
                    <a:gd name="connsiteY55" fmla="*/ 609302 h 2104425"/>
                    <a:gd name="connsiteX56" fmla="*/ 1536387 w 2305050"/>
                    <a:gd name="connsiteY56" fmla="*/ 540950 h 2104425"/>
                    <a:gd name="connsiteX57" fmla="*/ 1576429 w 2305050"/>
                    <a:gd name="connsiteY57" fmla="*/ 502465 h 2104425"/>
                    <a:gd name="connsiteX58" fmla="*/ 1629952 w 2305050"/>
                    <a:gd name="connsiteY58" fmla="*/ 474388 h 2104425"/>
                    <a:gd name="connsiteX59" fmla="*/ 1746250 w 2305050"/>
                    <a:gd name="connsiteY59" fmla="*/ 396275 h 2104425"/>
                    <a:gd name="connsiteX60" fmla="*/ 1733550 w 2305050"/>
                    <a:gd name="connsiteY60" fmla="*/ 345475 h 2104425"/>
                    <a:gd name="connsiteX61" fmla="*/ 1714500 w 2305050"/>
                    <a:gd name="connsiteY61" fmla="*/ 301025 h 2104425"/>
                    <a:gd name="connsiteX62" fmla="*/ 1666353 w 2305050"/>
                    <a:gd name="connsiteY62" fmla="*/ 267011 h 2104425"/>
                    <a:gd name="connsiteX63" fmla="*/ 1686688 w 2305050"/>
                    <a:gd name="connsiteY63" fmla="*/ 172556 h 2104425"/>
                    <a:gd name="connsiteX64" fmla="*/ 1739900 w 2305050"/>
                    <a:gd name="connsiteY64" fmla="*/ 142275 h 2104425"/>
                    <a:gd name="connsiteX65" fmla="*/ 1771650 w 2305050"/>
                    <a:gd name="connsiteY65" fmla="*/ 104175 h 2104425"/>
                    <a:gd name="connsiteX66" fmla="*/ 1784350 w 2305050"/>
                    <a:gd name="connsiteY66" fmla="*/ 85125 h 2104425"/>
                    <a:gd name="connsiteX67" fmla="*/ 1828800 w 2305050"/>
                    <a:gd name="connsiteY67" fmla="*/ 59725 h 2104425"/>
                    <a:gd name="connsiteX68" fmla="*/ 1880879 w 2305050"/>
                    <a:gd name="connsiteY68" fmla="*/ 20254 h 2104425"/>
                    <a:gd name="connsiteX69" fmla="*/ 1945597 w 2305050"/>
                    <a:gd name="connsiteY69" fmla="*/ 63579 h 2104425"/>
                    <a:gd name="connsiteX70" fmla="*/ 1990888 w 2305050"/>
                    <a:gd name="connsiteY70" fmla="*/ 74243 h 2104425"/>
                    <a:gd name="connsiteX71" fmla="*/ 2051050 w 2305050"/>
                    <a:gd name="connsiteY71" fmla="*/ 47025 h 2104425"/>
                    <a:gd name="connsiteX72" fmla="*/ 2070100 w 2305050"/>
                    <a:gd name="connsiteY72" fmla="*/ 40675 h 2104425"/>
                    <a:gd name="connsiteX73" fmla="*/ 2140006 w 2305050"/>
                    <a:gd name="connsiteY73" fmla="*/ 65576 h 2104425"/>
                    <a:gd name="connsiteX74" fmla="*/ 2212740 w 2305050"/>
                    <a:gd name="connsiteY74" fmla="*/ 97798 h 2104425"/>
                    <a:gd name="connsiteX75" fmla="*/ 2305050 w 2305050"/>
                    <a:gd name="connsiteY75"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33500 w 2305050"/>
                    <a:gd name="connsiteY50" fmla="*/ 732825 h 2104425"/>
                    <a:gd name="connsiteX51" fmla="*/ 1358900 w 2305050"/>
                    <a:gd name="connsiteY51" fmla="*/ 694725 h 2104425"/>
                    <a:gd name="connsiteX52" fmla="*/ 1384300 w 2305050"/>
                    <a:gd name="connsiteY52" fmla="*/ 656625 h 2104425"/>
                    <a:gd name="connsiteX53" fmla="*/ 1430021 w 2305050"/>
                    <a:gd name="connsiteY53" fmla="*/ 642936 h 2104425"/>
                    <a:gd name="connsiteX54" fmla="*/ 1479766 w 2305050"/>
                    <a:gd name="connsiteY54" fmla="*/ 609302 h 2104425"/>
                    <a:gd name="connsiteX55" fmla="*/ 1536387 w 2305050"/>
                    <a:gd name="connsiteY55" fmla="*/ 540950 h 2104425"/>
                    <a:gd name="connsiteX56" fmla="*/ 1576429 w 2305050"/>
                    <a:gd name="connsiteY56" fmla="*/ 502465 h 2104425"/>
                    <a:gd name="connsiteX57" fmla="*/ 1629952 w 2305050"/>
                    <a:gd name="connsiteY57" fmla="*/ 474388 h 2104425"/>
                    <a:gd name="connsiteX58" fmla="*/ 1746250 w 2305050"/>
                    <a:gd name="connsiteY58" fmla="*/ 396275 h 2104425"/>
                    <a:gd name="connsiteX59" fmla="*/ 1733550 w 2305050"/>
                    <a:gd name="connsiteY59" fmla="*/ 345475 h 2104425"/>
                    <a:gd name="connsiteX60" fmla="*/ 1714500 w 2305050"/>
                    <a:gd name="connsiteY60" fmla="*/ 301025 h 2104425"/>
                    <a:gd name="connsiteX61" fmla="*/ 1666353 w 2305050"/>
                    <a:gd name="connsiteY61" fmla="*/ 267011 h 2104425"/>
                    <a:gd name="connsiteX62" fmla="*/ 1686688 w 2305050"/>
                    <a:gd name="connsiteY62" fmla="*/ 172556 h 2104425"/>
                    <a:gd name="connsiteX63" fmla="*/ 1739900 w 2305050"/>
                    <a:gd name="connsiteY63" fmla="*/ 142275 h 2104425"/>
                    <a:gd name="connsiteX64" fmla="*/ 1771650 w 2305050"/>
                    <a:gd name="connsiteY64" fmla="*/ 104175 h 2104425"/>
                    <a:gd name="connsiteX65" fmla="*/ 1784350 w 2305050"/>
                    <a:gd name="connsiteY65" fmla="*/ 85125 h 2104425"/>
                    <a:gd name="connsiteX66" fmla="*/ 1828800 w 2305050"/>
                    <a:gd name="connsiteY66" fmla="*/ 59725 h 2104425"/>
                    <a:gd name="connsiteX67" fmla="*/ 1880879 w 2305050"/>
                    <a:gd name="connsiteY67" fmla="*/ 20254 h 2104425"/>
                    <a:gd name="connsiteX68" fmla="*/ 1945597 w 2305050"/>
                    <a:gd name="connsiteY68" fmla="*/ 63579 h 2104425"/>
                    <a:gd name="connsiteX69" fmla="*/ 1990888 w 2305050"/>
                    <a:gd name="connsiteY69" fmla="*/ 74243 h 2104425"/>
                    <a:gd name="connsiteX70" fmla="*/ 2051050 w 2305050"/>
                    <a:gd name="connsiteY70" fmla="*/ 47025 h 2104425"/>
                    <a:gd name="connsiteX71" fmla="*/ 2070100 w 2305050"/>
                    <a:gd name="connsiteY71" fmla="*/ 40675 h 2104425"/>
                    <a:gd name="connsiteX72" fmla="*/ 2140006 w 2305050"/>
                    <a:gd name="connsiteY72" fmla="*/ 65576 h 2104425"/>
                    <a:gd name="connsiteX73" fmla="*/ 2212740 w 2305050"/>
                    <a:gd name="connsiteY73" fmla="*/ 97798 h 2104425"/>
                    <a:gd name="connsiteX74" fmla="*/ 2305050 w 2305050"/>
                    <a:gd name="connsiteY74"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20800 w 2305050"/>
                    <a:gd name="connsiteY49" fmla="*/ 758225 h 2104425"/>
                    <a:gd name="connsiteX50" fmla="*/ 1318275 w 2305050"/>
                    <a:gd name="connsiteY50" fmla="*/ 719964 h 2104425"/>
                    <a:gd name="connsiteX51" fmla="*/ 1358900 w 2305050"/>
                    <a:gd name="connsiteY51" fmla="*/ 694725 h 2104425"/>
                    <a:gd name="connsiteX52" fmla="*/ 1384300 w 2305050"/>
                    <a:gd name="connsiteY52" fmla="*/ 656625 h 2104425"/>
                    <a:gd name="connsiteX53" fmla="*/ 1430021 w 2305050"/>
                    <a:gd name="connsiteY53" fmla="*/ 642936 h 2104425"/>
                    <a:gd name="connsiteX54" fmla="*/ 1479766 w 2305050"/>
                    <a:gd name="connsiteY54" fmla="*/ 609302 h 2104425"/>
                    <a:gd name="connsiteX55" fmla="*/ 1536387 w 2305050"/>
                    <a:gd name="connsiteY55" fmla="*/ 540950 h 2104425"/>
                    <a:gd name="connsiteX56" fmla="*/ 1576429 w 2305050"/>
                    <a:gd name="connsiteY56" fmla="*/ 502465 h 2104425"/>
                    <a:gd name="connsiteX57" fmla="*/ 1629952 w 2305050"/>
                    <a:gd name="connsiteY57" fmla="*/ 474388 h 2104425"/>
                    <a:gd name="connsiteX58" fmla="*/ 1746250 w 2305050"/>
                    <a:gd name="connsiteY58" fmla="*/ 396275 h 2104425"/>
                    <a:gd name="connsiteX59" fmla="*/ 1733550 w 2305050"/>
                    <a:gd name="connsiteY59" fmla="*/ 345475 h 2104425"/>
                    <a:gd name="connsiteX60" fmla="*/ 1714500 w 2305050"/>
                    <a:gd name="connsiteY60" fmla="*/ 301025 h 2104425"/>
                    <a:gd name="connsiteX61" fmla="*/ 1666353 w 2305050"/>
                    <a:gd name="connsiteY61" fmla="*/ 267011 h 2104425"/>
                    <a:gd name="connsiteX62" fmla="*/ 1686688 w 2305050"/>
                    <a:gd name="connsiteY62" fmla="*/ 172556 h 2104425"/>
                    <a:gd name="connsiteX63" fmla="*/ 1739900 w 2305050"/>
                    <a:gd name="connsiteY63" fmla="*/ 142275 h 2104425"/>
                    <a:gd name="connsiteX64" fmla="*/ 1771650 w 2305050"/>
                    <a:gd name="connsiteY64" fmla="*/ 104175 h 2104425"/>
                    <a:gd name="connsiteX65" fmla="*/ 1784350 w 2305050"/>
                    <a:gd name="connsiteY65" fmla="*/ 85125 h 2104425"/>
                    <a:gd name="connsiteX66" fmla="*/ 1828800 w 2305050"/>
                    <a:gd name="connsiteY66" fmla="*/ 59725 h 2104425"/>
                    <a:gd name="connsiteX67" fmla="*/ 1880879 w 2305050"/>
                    <a:gd name="connsiteY67" fmla="*/ 20254 h 2104425"/>
                    <a:gd name="connsiteX68" fmla="*/ 1945597 w 2305050"/>
                    <a:gd name="connsiteY68" fmla="*/ 63579 h 2104425"/>
                    <a:gd name="connsiteX69" fmla="*/ 1990888 w 2305050"/>
                    <a:gd name="connsiteY69" fmla="*/ 74243 h 2104425"/>
                    <a:gd name="connsiteX70" fmla="*/ 2051050 w 2305050"/>
                    <a:gd name="connsiteY70" fmla="*/ 47025 h 2104425"/>
                    <a:gd name="connsiteX71" fmla="*/ 2070100 w 2305050"/>
                    <a:gd name="connsiteY71" fmla="*/ 40675 h 2104425"/>
                    <a:gd name="connsiteX72" fmla="*/ 2140006 w 2305050"/>
                    <a:gd name="connsiteY72" fmla="*/ 65576 h 2104425"/>
                    <a:gd name="connsiteX73" fmla="*/ 2212740 w 2305050"/>
                    <a:gd name="connsiteY73" fmla="*/ 97798 h 2104425"/>
                    <a:gd name="connsiteX74" fmla="*/ 2305050 w 2305050"/>
                    <a:gd name="connsiteY74"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301750 w 2305050"/>
                    <a:gd name="connsiteY48" fmla="*/ 777275 h 2104425"/>
                    <a:gd name="connsiteX49" fmla="*/ 1318275 w 2305050"/>
                    <a:gd name="connsiteY49" fmla="*/ 719964 h 2104425"/>
                    <a:gd name="connsiteX50" fmla="*/ 1358900 w 2305050"/>
                    <a:gd name="connsiteY50" fmla="*/ 694725 h 2104425"/>
                    <a:gd name="connsiteX51" fmla="*/ 1384300 w 2305050"/>
                    <a:gd name="connsiteY51" fmla="*/ 656625 h 2104425"/>
                    <a:gd name="connsiteX52" fmla="*/ 1430021 w 2305050"/>
                    <a:gd name="connsiteY52" fmla="*/ 642936 h 2104425"/>
                    <a:gd name="connsiteX53" fmla="*/ 1479766 w 2305050"/>
                    <a:gd name="connsiteY53" fmla="*/ 609302 h 2104425"/>
                    <a:gd name="connsiteX54" fmla="*/ 1536387 w 2305050"/>
                    <a:gd name="connsiteY54" fmla="*/ 540950 h 2104425"/>
                    <a:gd name="connsiteX55" fmla="*/ 1576429 w 2305050"/>
                    <a:gd name="connsiteY55" fmla="*/ 502465 h 2104425"/>
                    <a:gd name="connsiteX56" fmla="*/ 1629952 w 2305050"/>
                    <a:gd name="connsiteY56" fmla="*/ 474388 h 2104425"/>
                    <a:gd name="connsiteX57" fmla="*/ 1746250 w 2305050"/>
                    <a:gd name="connsiteY57" fmla="*/ 396275 h 2104425"/>
                    <a:gd name="connsiteX58" fmla="*/ 1733550 w 2305050"/>
                    <a:gd name="connsiteY58" fmla="*/ 345475 h 2104425"/>
                    <a:gd name="connsiteX59" fmla="*/ 1714500 w 2305050"/>
                    <a:gd name="connsiteY59" fmla="*/ 301025 h 2104425"/>
                    <a:gd name="connsiteX60" fmla="*/ 1666353 w 2305050"/>
                    <a:gd name="connsiteY60" fmla="*/ 267011 h 2104425"/>
                    <a:gd name="connsiteX61" fmla="*/ 1686688 w 2305050"/>
                    <a:gd name="connsiteY61" fmla="*/ 172556 h 2104425"/>
                    <a:gd name="connsiteX62" fmla="*/ 1739900 w 2305050"/>
                    <a:gd name="connsiteY62" fmla="*/ 142275 h 2104425"/>
                    <a:gd name="connsiteX63" fmla="*/ 1771650 w 2305050"/>
                    <a:gd name="connsiteY63" fmla="*/ 104175 h 2104425"/>
                    <a:gd name="connsiteX64" fmla="*/ 1784350 w 2305050"/>
                    <a:gd name="connsiteY64" fmla="*/ 85125 h 2104425"/>
                    <a:gd name="connsiteX65" fmla="*/ 1828800 w 2305050"/>
                    <a:gd name="connsiteY65" fmla="*/ 59725 h 2104425"/>
                    <a:gd name="connsiteX66" fmla="*/ 1880879 w 2305050"/>
                    <a:gd name="connsiteY66" fmla="*/ 20254 h 2104425"/>
                    <a:gd name="connsiteX67" fmla="*/ 1945597 w 2305050"/>
                    <a:gd name="connsiteY67" fmla="*/ 63579 h 2104425"/>
                    <a:gd name="connsiteX68" fmla="*/ 1990888 w 2305050"/>
                    <a:gd name="connsiteY68" fmla="*/ 74243 h 2104425"/>
                    <a:gd name="connsiteX69" fmla="*/ 2051050 w 2305050"/>
                    <a:gd name="connsiteY69" fmla="*/ 47025 h 2104425"/>
                    <a:gd name="connsiteX70" fmla="*/ 2070100 w 2305050"/>
                    <a:gd name="connsiteY70" fmla="*/ 40675 h 2104425"/>
                    <a:gd name="connsiteX71" fmla="*/ 2140006 w 2305050"/>
                    <a:gd name="connsiteY71" fmla="*/ 65576 h 2104425"/>
                    <a:gd name="connsiteX72" fmla="*/ 2212740 w 2305050"/>
                    <a:gd name="connsiteY72" fmla="*/ 97798 h 2104425"/>
                    <a:gd name="connsiteX73" fmla="*/ 2305050 w 2305050"/>
                    <a:gd name="connsiteY73"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89050 w 2305050"/>
                    <a:gd name="connsiteY47" fmla="*/ 796325 h 2104425"/>
                    <a:gd name="connsiteX48" fmla="*/ 1290574 w 2305050"/>
                    <a:gd name="connsiteY48" fmla="*/ 758135 h 2104425"/>
                    <a:gd name="connsiteX49" fmla="*/ 1318275 w 2305050"/>
                    <a:gd name="connsiteY49" fmla="*/ 719964 h 2104425"/>
                    <a:gd name="connsiteX50" fmla="*/ 1358900 w 2305050"/>
                    <a:gd name="connsiteY50" fmla="*/ 694725 h 2104425"/>
                    <a:gd name="connsiteX51" fmla="*/ 1384300 w 2305050"/>
                    <a:gd name="connsiteY51" fmla="*/ 656625 h 2104425"/>
                    <a:gd name="connsiteX52" fmla="*/ 1430021 w 2305050"/>
                    <a:gd name="connsiteY52" fmla="*/ 642936 h 2104425"/>
                    <a:gd name="connsiteX53" fmla="*/ 1479766 w 2305050"/>
                    <a:gd name="connsiteY53" fmla="*/ 609302 h 2104425"/>
                    <a:gd name="connsiteX54" fmla="*/ 1536387 w 2305050"/>
                    <a:gd name="connsiteY54" fmla="*/ 540950 h 2104425"/>
                    <a:gd name="connsiteX55" fmla="*/ 1576429 w 2305050"/>
                    <a:gd name="connsiteY55" fmla="*/ 502465 h 2104425"/>
                    <a:gd name="connsiteX56" fmla="*/ 1629952 w 2305050"/>
                    <a:gd name="connsiteY56" fmla="*/ 474388 h 2104425"/>
                    <a:gd name="connsiteX57" fmla="*/ 1746250 w 2305050"/>
                    <a:gd name="connsiteY57" fmla="*/ 396275 h 2104425"/>
                    <a:gd name="connsiteX58" fmla="*/ 1733550 w 2305050"/>
                    <a:gd name="connsiteY58" fmla="*/ 345475 h 2104425"/>
                    <a:gd name="connsiteX59" fmla="*/ 1714500 w 2305050"/>
                    <a:gd name="connsiteY59" fmla="*/ 301025 h 2104425"/>
                    <a:gd name="connsiteX60" fmla="*/ 1666353 w 2305050"/>
                    <a:gd name="connsiteY60" fmla="*/ 267011 h 2104425"/>
                    <a:gd name="connsiteX61" fmla="*/ 1686688 w 2305050"/>
                    <a:gd name="connsiteY61" fmla="*/ 172556 h 2104425"/>
                    <a:gd name="connsiteX62" fmla="*/ 1739900 w 2305050"/>
                    <a:gd name="connsiteY62" fmla="*/ 142275 h 2104425"/>
                    <a:gd name="connsiteX63" fmla="*/ 1771650 w 2305050"/>
                    <a:gd name="connsiteY63" fmla="*/ 104175 h 2104425"/>
                    <a:gd name="connsiteX64" fmla="*/ 1784350 w 2305050"/>
                    <a:gd name="connsiteY64" fmla="*/ 85125 h 2104425"/>
                    <a:gd name="connsiteX65" fmla="*/ 1828800 w 2305050"/>
                    <a:gd name="connsiteY65" fmla="*/ 59725 h 2104425"/>
                    <a:gd name="connsiteX66" fmla="*/ 1880879 w 2305050"/>
                    <a:gd name="connsiteY66" fmla="*/ 20254 h 2104425"/>
                    <a:gd name="connsiteX67" fmla="*/ 1945597 w 2305050"/>
                    <a:gd name="connsiteY67" fmla="*/ 63579 h 2104425"/>
                    <a:gd name="connsiteX68" fmla="*/ 1990888 w 2305050"/>
                    <a:gd name="connsiteY68" fmla="*/ 74243 h 2104425"/>
                    <a:gd name="connsiteX69" fmla="*/ 2051050 w 2305050"/>
                    <a:gd name="connsiteY69" fmla="*/ 47025 h 2104425"/>
                    <a:gd name="connsiteX70" fmla="*/ 2070100 w 2305050"/>
                    <a:gd name="connsiteY70" fmla="*/ 40675 h 2104425"/>
                    <a:gd name="connsiteX71" fmla="*/ 2140006 w 2305050"/>
                    <a:gd name="connsiteY71" fmla="*/ 65576 h 2104425"/>
                    <a:gd name="connsiteX72" fmla="*/ 2212740 w 2305050"/>
                    <a:gd name="connsiteY72" fmla="*/ 97798 h 2104425"/>
                    <a:gd name="connsiteX73" fmla="*/ 2305050 w 2305050"/>
                    <a:gd name="connsiteY73"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67088 w 2305050"/>
                    <a:gd name="connsiteY47" fmla="*/ 791445 h 2104425"/>
                    <a:gd name="connsiteX48" fmla="*/ 1290574 w 2305050"/>
                    <a:gd name="connsiteY48" fmla="*/ 758135 h 2104425"/>
                    <a:gd name="connsiteX49" fmla="*/ 1318275 w 2305050"/>
                    <a:gd name="connsiteY49" fmla="*/ 719964 h 2104425"/>
                    <a:gd name="connsiteX50" fmla="*/ 1358900 w 2305050"/>
                    <a:gd name="connsiteY50" fmla="*/ 694725 h 2104425"/>
                    <a:gd name="connsiteX51" fmla="*/ 1384300 w 2305050"/>
                    <a:gd name="connsiteY51" fmla="*/ 656625 h 2104425"/>
                    <a:gd name="connsiteX52" fmla="*/ 1430021 w 2305050"/>
                    <a:gd name="connsiteY52" fmla="*/ 642936 h 2104425"/>
                    <a:gd name="connsiteX53" fmla="*/ 1479766 w 2305050"/>
                    <a:gd name="connsiteY53" fmla="*/ 609302 h 2104425"/>
                    <a:gd name="connsiteX54" fmla="*/ 1536387 w 2305050"/>
                    <a:gd name="connsiteY54" fmla="*/ 540950 h 2104425"/>
                    <a:gd name="connsiteX55" fmla="*/ 1576429 w 2305050"/>
                    <a:gd name="connsiteY55" fmla="*/ 502465 h 2104425"/>
                    <a:gd name="connsiteX56" fmla="*/ 1629952 w 2305050"/>
                    <a:gd name="connsiteY56" fmla="*/ 474388 h 2104425"/>
                    <a:gd name="connsiteX57" fmla="*/ 1746250 w 2305050"/>
                    <a:gd name="connsiteY57" fmla="*/ 396275 h 2104425"/>
                    <a:gd name="connsiteX58" fmla="*/ 1733550 w 2305050"/>
                    <a:gd name="connsiteY58" fmla="*/ 345475 h 2104425"/>
                    <a:gd name="connsiteX59" fmla="*/ 1714500 w 2305050"/>
                    <a:gd name="connsiteY59" fmla="*/ 301025 h 2104425"/>
                    <a:gd name="connsiteX60" fmla="*/ 1666353 w 2305050"/>
                    <a:gd name="connsiteY60" fmla="*/ 267011 h 2104425"/>
                    <a:gd name="connsiteX61" fmla="*/ 1686688 w 2305050"/>
                    <a:gd name="connsiteY61" fmla="*/ 172556 h 2104425"/>
                    <a:gd name="connsiteX62" fmla="*/ 1739900 w 2305050"/>
                    <a:gd name="connsiteY62" fmla="*/ 142275 h 2104425"/>
                    <a:gd name="connsiteX63" fmla="*/ 1771650 w 2305050"/>
                    <a:gd name="connsiteY63" fmla="*/ 104175 h 2104425"/>
                    <a:gd name="connsiteX64" fmla="*/ 1784350 w 2305050"/>
                    <a:gd name="connsiteY64" fmla="*/ 85125 h 2104425"/>
                    <a:gd name="connsiteX65" fmla="*/ 1828800 w 2305050"/>
                    <a:gd name="connsiteY65" fmla="*/ 59725 h 2104425"/>
                    <a:gd name="connsiteX66" fmla="*/ 1880879 w 2305050"/>
                    <a:gd name="connsiteY66" fmla="*/ 20254 h 2104425"/>
                    <a:gd name="connsiteX67" fmla="*/ 1945597 w 2305050"/>
                    <a:gd name="connsiteY67" fmla="*/ 63579 h 2104425"/>
                    <a:gd name="connsiteX68" fmla="*/ 1990888 w 2305050"/>
                    <a:gd name="connsiteY68" fmla="*/ 74243 h 2104425"/>
                    <a:gd name="connsiteX69" fmla="*/ 2051050 w 2305050"/>
                    <a:gd name="connsiteY69" fmla="*/ 47025 h 2104425"/>
                    <a:gd name="connsiteX70" fmla="*/ 2070100 w 2305050"/>
                    <a:gd name="connsiteY70" fmla="*/ 40675 h 2104425"/>
                    <a:gd name="connsiteX71" fmla="*/ 2140006 w 2305050"/>
                    <a:gd name="connsiteY71" fmla="*/ 65576 h 2104425"/>
                    <a:gd name="connsiteX72" fmla="*/ 2212740 w 2305050"/>
                    <a:gd name="connsiteY72" fmla="*/ 97798 h 2104425"/>
                    <a:gd name="connsiteX73" fmla="*/ 2305050 w 2305050"/>
                    <a:gd name="connsiteY73"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200150 w 2305050"/>
                    <a:gd name="connsiteY41" fmla="*/ 999525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67088 w 2305050"/>
                    <a:gd name="connsiteY47" fmla="*/ 791445 h 2104425"/>
                    <a:gd name="connsiteX48" fmla="*/ 1290574 w 2305050"/>
                    <a:gd name="connsiteY48" fmla="*/ 758135 h 2104425"/>
                    <a:gd name="connsiteX49" fmla="*/ 1318275 w 2305050"/>
                    <a:gd name="connsiteY49" fmla="*/ 719964 h 2104425"/>
                    <a:gd name="connsiteX50" fmla="*/ 1358900 w 2305050"/>
                    <a:gd name="connsiteY50" fmla="*/ 694725 h 2104425"/>
                    <a:gd name="connsiteX51" fmla="*/ 1384300 w 2305050"/>
                    <a:gd name="connsiteY51" fmla="*/ 656625 h 2104425"/>
                    <a:gd name="connsiteX52" fmla="*/ 1430021 w 2305050"/>
                    <a:gd name="connsiteY52" fmla="*/ 642936 h 2104425"/>
                    <a:gd name="connsiteX53" fmla="*/ 1479766 w 2305050"/>
                    <a:gd name="connsiteY53" fmla="*/ 609302 h 2104425"/>
                    <a:gd name="connsiteX54" fmla="*/ 1536387 w 2305050"/>
                    <a:gd name="connsiteY54" fmla="*/ 540950 h 2104425"/>
                    <a:gd name="connsiteX55" fmla="*/ 1576429 w 2305050"/>
                    <a:gd name="connsiteY55" fmla="*/ 502465 h 2104425"/>
                    <a:gd name="connsiteX56" fmla="*/ 1629952 w 2305050"/>
                    <a:gd name="connsiteY56" fmla="*/ 474388 h 2104425"/>
                    <a:gd name="connsiteX57" fmla="*/ 1746250 w 2305050"/>
                    <a:gd name="connsiteY57" fmla="*/ 396275 h 2104425"/>
                    <a:gd name="connsiteX58" fmla="*/ 1733550 w 2305050"/>
                    <a:gd name="connsiteY58" fmla="*/ 345475 h 2104425"/>
                    <a:gd name="connsiteX59" fmla="*/ 1714500 w 2305050"/>
                    <a:gd name="connsiteY59" fmla="*/ 301025 h 2104425"/>
                    <a:gd name="connsiteX60" fmla="*/ 1666353 w 2305050"/>
                    <a:gd name="connsiteY60" fmla="*/ 267011 h 2104425"/>
                    <a:gd name="connsiteX61" fmla="*/ 1686688 w 2305050"/>
                    <a:gd name="connsiteY61" fmla="*/ 172556 h 2104425"/>
                    <a:gd name="connsiteX62" fmla="*/ 1739900 w 2305050"/>
                    <a:gd name="connsiteY62" fmla="*/ 142275 h 2104425"/>
                    <a:gd name="connsiteX63" fmla="*/ 1771650 w 2305050"/>
                    <a:gd name="connsiteY63" fmla="*/ 104175 h 2104425"/>
                    <a:gd name="connsiteX64" fmla="*/ 1784350 w 2305050"/>
                    <a:gd name="connsiteY64" fmla="*/ 85125 h 2104425"/>
                    <a:gd name="connsiteX65" fmla="*/ 1828800 w 2305050"/>
                    <a:gd name="connsiteY65" fmla="*/ 59725 h 2104425"/>
                    <a:gd name="connsiteX66" fmla="*/ 1880879 w 2305050"/>
                    <a:gd name="connsiteY66" fmla="*/ 20254 h 2104425"/>
                    <a:gd name="connsiteX67" fmla="*/ 1945597 w 2305050"/>
                    <a:gd name="connsiteY67" fmla="*/ 63579 h 2104425"/>
                    <a:gd name="connsiteX68" fmla="*/ 1990888 w 2305050"/>
                    <a:gd name="connsiteY68" fmla="*/ 74243 h 2104425"/>
                    <a:gd name="connsiteX69" fmla="*/ 2051050 w 2305050"/>
                    <a:gd name="connsiteY69" fmla="*/ 47025 h 2104425"/>
                    <a:gd name="connsiteX70" fmla="*/ 2070100 w 2305050"/>
                    <a:gd name="connsiteY70" fmla="*/ 40675 h 2104425"/>
                    <a:gd name="connsiteX71" fmla="*/ 2140006 w 2305050"/>
                    <a:gd name="connsiteY71" fmla="*/ 65576 h 2104425"/>
                    <a:gd name="connsiteX72" fmla="*/ 2212740 w 2305050"/>
                    <a:gd name="connsiteY72" fmla="*/ 97798 h 2104425"/>
                    <a:gd name="connsiteX73" fmla="*/ 2305050 w 2305050"/>
                    <a:gd name="connsiteY73"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178190 w 2305050"/>
                    <a:gd name="connsiteY41" fmla="*/ 1016607 h 2104425"/>
                    <a:gd name="connsiteX42" fmla="*/ 1206500 w 2305050"/>
                    <a:gd name="connsiteY42" fmla="*/ 967775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67088 w 2305050"/>
                    <a:gd name="connsiteY47" fmla="*/ 791445 h 2104425"/>
                    <a:gd name="connsiteX48" fmla="*/ 1290574 w 2305050"/>
                    <a:gd name="connsiteY48" fmla="*/ 758135 h 2104425"/>
                    <a:gd name="connsiteX49" fmla="*/ 1318275 w 2305050"/>
                    <a:gd name="connsiteY49" fmla="*/ 719964 h 2104425"/>
                    <a:gd name="connsiteX50" fmla="*/ 1358900 w 2305050"/>
                    <a:gd name="connsiteY50" fmla="*/ 694725 h 2104425"/>
                    <a:gd name="connsiteX51" fmla="*/ 1384300 w 2305050"/>
                    <a:gd name="connsiteY51" fmla="*/ 656625 h 2104425"/>
                    <a:gd name="connsiteX52" fmla="*/ 1430021 w 2305050"/>
                    <a:gd name="connsiteY52" fmla="*/ 642936 h 2104425"/>
                    <a:gd name="connsiteX53" fmla="*/ 1479766 w 2305050"/>
                    <a:gd name="connsiteY53" fmla="*/ 609302 h 2104425"/>
                    <a:gd name="connsiteX54" fmla="*/ 1536387 w 2305050"/>
                    <a:gd name="connsiteY54" fmla="*/ 540950 h 2104425"/>
                    <a:gd name="connsiteX55" fmla="*/ 1576429 w 2305050"/>
                    <a:gd name="connsiteY55" fmla="*/ 502465 h 2104425"/>
                    <a:gd name="connsiteX56" fmla="*/ 1629952 w 2305050"/>
                    <a:gd name="connsiteY56" fmla="*/ 474388 h 2104425"/>
                    <a:gd name="connsiteX57" fmla="*/ 1746250 w 2305050"/>
                    <a:gd name="connsiteY57" fmla="*/ 396275 h 2104425"/>
                    <a:gd name="connsiteX58" fmla="*/ 1733550 w 2305050"/>
                    <a:gd name="connsiteY58" fmla="*/ 345475 h 2104425"/>
                    <a:gd name="connsiteX59" fmla="*/ 1714500 w 2305050"/>
                    <a:gd name="connsiteY59" fmla="*/ 301025 h 2104425"/>
                    <a:gd name="connsiteX60" fmla="*/ 1666353 w 2305050"/>
                    <a:gd name="connsiteY60" fmla="*/ 267011 h 2104425"/>
                    <a:gd name="connsiteX61" fmla="*/ 1686688 w 2305050"/>
                    <a:gd name="connsiteY61" fmla="*/ 172556 h 2104425"/>
                    <a:gd name="connsiteX62" fmla="*/ 1739900 w 2305050"/>
                    <a:gd name="connsiteY62" fmla="*/ 142275 h 2104425"/>
                    <a:gd name="connsiteX63" fmla="*/ 1771650 w 2305050"/>
                    <a:gd name="connsiteY63" fmla="*/ 104175 h 2104425"/>
                    <a:gd name="connsiteX64" fmla="*/ 1784350 w 2305050"/>
                    <a:gd name="connsiteY64" fmla="*/ 85125 h 2104425"/>
                    <a:gd name="connsiteX65" fmla="*/ 1828800 w 2305050"/>
                    <a:gd name="connsiteY65" fmla="*/ 59725 h 2104425"/>
                    <a:gd name="connsiteX66" fmla="*/ 1880879 w 2305050"/>
                    <a:gd name="connsiteY66" fmla="*/ 20254 h 2104425"/>
                    <a:gd name="connsiteX67" fmla="*/ 1945597 w 2305050"/>
                    <a:gd name="connsiteY67" fmla="*/ 63579 h 2104425"/>
                    <a:gd name="connsiteX68" fmla="*/ 1990888 w 2305050"/>
                    <a:gd name="connsiteY68" fmla="*/ 74243 h 2104425"/>
                    <a:gd name="connsiteX69" fmla="*/ 2051050 w 2305050"/>
                    <a:gd name="connsiteY69" fmla="*/ 47025 h 2104425"/>
                    <a:gd name="connsiteX70" fmla="*/ 2070100 w 2305050"/>
                    <a:gd name="connsiteY70" fmla="*/ 40675 h 2104425"/>
                    <a:gd name="connsiteX71" fmla="*/ 2140006 w 2305050"/>
                    <a:gd name="connsiteY71" fmla="*/ 65576 h 2104425"/>
                    <a:gd name="connsiteX72" fmla="*/ 2212740 w 2305050"/>
                    <a:gd name="connsiteY72" fmla="*/ 97798 h 2104425"/>
                    <a:gd name="connsiteX73" fmla="*/ 2305050 w 2305050"/>
                    <a:gd name="connsiteY73"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62050 w 2305050"/>
                    <a:gd name="connsiteY39" fmla="*/ 1126525 h 2104425"/>
                    <a:gd name="connsiteX40" fmla="*/ 1174750 w 2305050"/>
                    <a:gd name="connsiteY40" fmla="*/ 1082075 h 2104425"/>
                    <a:gd name="connsiteX41" fmla="*/ 1178190 w 2305050"/>
                    <a:gd name="connsiteY41" fmla="*/ 1016607 h 2104425"/>
                    <a:gd name="connsiteX42" fmla="*/ 1182100 w 2305050"/>
                    <a:gd name="connsiteY42" fmla="*/ 965336 h 2104425"/>
                    <a:gd name="connsiteX43" fmla="*/ 1212850 w 2305050"/>
                    <a:gd name="connsiteY43" fmla="*/ 942375 h 2104425"/>
                    <a:gd name="connsiteX44" fmla="*/ 1219200 w 2305050"/>
                    <a:gd name="connsiteY44" fmla="*/ 923325 h 2104425"/>
                    <a:gd name="connsiteX45" fmla="*/ 1244600 w 2305050"/>
                    <a:gd name="connsiteY45" fmla="*/ 885225 h 2104425"/>
                    <a:gd name="connsiteX46" fmla="*/ 1257300 w 2305050"/>
                    <a:gd name="connsiteY46" fmla="*/ 834425 h 2104425"/>
                    <a:gd name="connsiteX47" fmla="*/ 1267088 w 2305050"/>
                    <a:gd name="connsiteY47" fmla="*/ 791445 h 2104425"/>
                    <a:gd name="connsiteX48" fmla="*/ 1290574 w 2305050"/>
                    <a:gd name="connsiteY48" fmla="*/ 758135 h 2104425"/>
                    <a:gd name="connsiteX49" fmla="*/ 1318275 w 2305050"/>
                    <a:gd name="connsiteY49" fmla="*/ 719964 h 2104425"/>
                    <a:gd name="connsiteX50" fmla="*/ 1358900 w 2305050"/>
                    <a:gd name="connsiteY50" fmla="*/ 694725 h 2104425"/>
                    <a:gd name="connsiteX51" fmla="*/ 1384300 w 2305050"/>
                    <a:gd name="connsiteY51" fmla="*/ 656625 h 2104425"/>
                    <a:gd name="connsiteX52" fmla="*/ 1430021 w 2305050"/>
                    <a:gd name="connsiteY52" fmla="*/ 642936 h 2104425"/>
                    <a:gd name="connsiteX53" fmla="*/ 1479766 w 2305050"/>
                    <a:gd name="connsiteY53" fmla="*/ 609302 h 2104425"/>
                    <a:gd name="connsiteX54" fmla="*/ 1536387 w 2305050"/>
                    <a:gd name="connsiteY54" fmla="*/ 540950 h 2104425"/>
                    <a:gd name="connsiteX55" fmla="*/ 1576429 w 2305050"/>
                    <a:gd name="connsiteY55" fmla="*/ 502465 h 2104425"/>
                    <a:gd name="connsiteX56" fmla="*/ 1629952 w 2305050"/>
                    <a:gd name="connsiteY56" fmla="*/ 474388 h 2104425"/>
                    <a:gd name="connsiteX57" fmla="*/ 1746250 w 2305050"/>
                    <a:gd name="connsiteY57" fmla="*/ 396275 h 2104425"/>
                    <a:gd name="connsiteX58" fmla="*/ 1733550 w 2305050"/>
                    <a:gd name="connsiteY58" fmla="*/ 345475 h 2104425"/>
                    <a:gd name="connsiteX59" fmla="*/ 1714500 w 2305050"/>
                    <a:gd name="connsiteY59" fmla="*/ 301025 h 2104425"/>
                    <a:gd name="connsiteX60" fmla="*/ 1666353 w 2305050"/>
                    <a:gd name="connsiteY60" fmla="*/ 267011 h 2104425"/>
                    <a:gd name="connsiteX61" fmla="*/ 1686688 w 2305050"/>
                    <a:gd name="connsiteY61" fmla="*/ 172556 h 2104425"/>
                    <a:gd name="connsiteX62" fmla="*/ 1739900 w 2305050"/>
                    <a:gd name="connsiteY62" fmla="*/ 142275 h 2104425"/>
                    <a:gd name="connsiteX63" fmla="*/ 1771650 w 2305050"/>
                    <a:gd name="connsiteY63" fmla="*/ 104175 h 2104425"/>
                    <a:gd name="connsiteX64" fmla="*/ 1784350 w 2305050"/>
                    <a:gd name="connsiteY64" fmla="*/ 85125 h 2104425"/>
                    <a:gd name="connsiteX65" fmla="*/ 1828800 w 2305050"/>
                    <a:gd name="connsiteY65" fmla="*/ 59725 h 2104425"/>
                    <a:gd name="connsiteX66" fmla="*/ 1880879 w 2305050"/>
                    <a:gd name="connsiteY66" fmla="*/ 20254 h 2104425"/>
                    <a:gd name="connsiteX67" fmla="*/ 1945597 w 2305050"/>
                    <a:gd name="connsiteY67" fmla="*/ 63579 h 2104425"/>
                    <a:gd name="connsiteX68" fmla="*/ 1990888 w 2305050"/>
                    <a:gd name="connsiteY68" fmla="*/ 74243 h 2104425"/>
                    <a:gd name="connsiteX69" fmla="*/ 2051050 w 2305050"/>
                    <a:gd name="connsiteY69" fmla="*/ 47025 h 2104425"/>
                    <a:gd name="connsiteX70" fmla="*/ 2070100 w 2305050"/>
                    <a:gd name="connsiteY70" fmla="*/ 40675 h 2104425"/>
                    <a:gd name="connsiteX71" fmla="*/ 2140006 w 2305050"/>
                    <a:gd name="connsiteY71" fmla="*/ 65576 h 2104425"/>
                    <a:gd name="connsiteX72" fmla="*/ 2212740 w 2305050"/>
                    <a:gd name="connsiteY72" fmla="*/ 97798 h 2104425"/>
                    <a:gd name="connsiteX73" fmla="*/ 2305050 w 2305050"/>
                    <a:gd name="connsiteY73"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20750 w 2305050"/>
                    <a:gd name="connsiteY25" fmla="*/ 1615475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95421 w 2305050"/>
                    <a:gd name="connsiteY25" fmla="*/ 1717381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88101 w 2305050"/>
                    <a:gd name="connsiteY25" fmla="*/ 1673460 h 2104425"/>
                    <a:gd name="connsiteX26" fmla="*/ 952500 w 2305050"/>
                    <a:gd name="connsiteY26" fmla="*/ 157737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88101 w 2305050"/>
                    <a:gd name="connsiteY25" fmla="*/ 1673460 h 2104425"/>
                    <a:gd name="connsiteX26" fmla="*/ 996423 w 2305050"/>
                    <a:gd name="connsiteY26" fmla="*/ 1587135 h 2104425"/>
                    <a:gd name="connsiteX27" fmla="*/ 958850 w 2305050"/>
                    <a:gd name="connsiteY27" fmla="*/ 155832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88101 w 2305050"/>
                    <a:gd name="connsiteY25" fmla="*/ 1673460 h 2104425"/>
                    <a:gd name="connsiteX26" fmla="*/ 996423 w 2305050"/>
                    <a:gd name="connsiteY26" fmla="*/ 1587135 h 2104425"/>
                    <a:gd name="connsiteX27" fmla="*/ 971050 w 2305050"/>
                    <a:gd name="connsiteY27" fmla="*/ 1553446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88101 w 2305050"/>
                    <a:gd name="connsiteY25" fmla="*/ 1673460 h 2104425"/>
                    <a:gd name="connsiteX26" fmla="*/ 996423 w 2305050"/>
                    <a:gd name="connsiteY26" fmla="*/ 1587135 h 2104425"/>
                    <a:gd name="connsiteX27" fmla="*/ 971050 w 2305050"/>
                    <a:gd name="connsiteY27" fmla="*/ 1553446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88101 w 2305050"/>
                    <a:gd name="connsiteY25" fmla="*/ 1673460 h 2104425"/>
                    <a:gd name="connsiteX26" fmla="*/ 996423 w 2305050"/>
                    <a:gd name="connsiteY26" fmla="*/ 1587135 h 2104425"/>
                    <a:gd name="connsiteX27" fmla="*/ 971050 w 2305050"/>
                    <a:gd name="connsiteY27" fmla="*/ 1553446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895350 w 2305050"/>
                    <a:gd name="connsiteY24" fmla="*/ 1653575 h 2104425"/>
                    <a:gd name="connsiteX25" fmla="*/ 988101 w 2305050"/>
                    <a:gd name="connsiteY25" fmla="*/ 1673460 h 2104425"/>
                    <a:gd name="connsiteX26" fmla="*/ 996423 w 2305050"/>
                    <a:gd name="connsiteY26" fmla="*/ 1587135 h 2104425"/>
                    <a:gd name="connsiteX27" fmla="*/ 971050 w 2305050"/>
                    <a:gd name="connsiteY27" fmla="*/ 152660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50900 w 2305050"/>
                    <a:gd name="connsiteY23" fmla="*/ 1666275 h 2104425"/>
                    <a:gd name="connsiteX24" fmla="*/ 934392 w 2305050"/>
                    <a:gd name="connsiteY24" fmla="*/ 1704819 h 2104425"/>
                    <a:gd name="connsiteX25" fmla="*/ 988101 w 2305050"/>
                    <a:gd name="connsiteY25" fmla="*/ 1673460 h 2104425"/>
                    <a:gd name="connsiteX26" fmla="*/ 996423 w 2305050"/>
                    <a:gd name="connsiteY26" fmla="*/ 1587135 h 2104425"/>
                    <a:gd name="connsiteX27" fmla="*/ 971050 w 2305050"/>
                    <a:gd name="connsiteY27" fmla="*/ 152660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00100 w 2305050"/>
                    <a:gd name="connsiteY22" fmla="*/ 1678975 h 2104425"/>
                    <a:gd name="connsiteX23" fmla="*/ 885061 w 2305050"/>
                    <a:gd name="connsiteY23" fmla="*/ 1751680 h 2104425"/>
                    <a:gd name="connsiteX24" fmla="*/ 934392 w 2305050"/>
                    <a:gd name="connsiteY24" fmla="*/ 1704819 h 2104425"/>
                    <a:gd name="connsiteX25" fmla="*/ 988101 w 2305050"/>
                    <a:gd name="connsiteY25" fmla="*/ 1673460 h 2104425"/>
                    <a:gd name="connsiteX26" fmla="*/ 996423 w 2305050"/>
                    <a:gd name="connsiteY26" fmla="*/ 1587135 h 2104425"/>
                    <a:gd name="connsiteX27" fmla="*/ 971050 w 2305050"/>
                    <a:gd name="connsiteY27" fmla="*/ 152660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12301 w 2305050"/>
                    <a:gd name="connsiteY22" fmla="*/ 1774140 h 2104425"/>
                    <a:gd name="connsiteX23" fmla="*/ 885061 w 2305050"/>
                    <a:gd name="connsiteY23" fmla="*/ 1751680 h 2104425"/>
                    <a:gd name="connsiteX24" fmla="*/ 934392 w 2305050"/>
                    <a:gd name="connsiteY24" fmla="*/ 1704819 h 2104425"/>
                    <a:gd name="connsiteX25" fmla="*/ 988101 w 2305050"/>
                    <a:gd name="connsiteY25" fmla="*/ 1673460 h 2104425"/>
                    <a:gd name="connsiteX26" fmla="*/ 996423 w 2305050"/>
                    <a:gd name="connsiteY26" fmla="*/ 1587135 h 2104425"/>
                    <a:gd name="connsiteX27" fmla="*/ 971050 w 2305050"/>
                    <a:gd name="connsiteY27" fmla="*/ 152660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62000 w 2305050"/>
                    <a:gd name="connsiteY21" fmla="*/ 1710725 h 2104425"/>
                    <a:gd name="connsiteX22" fmla="*/ 812301 w 2305050"/>
                    <a:gd name="connsiteY22" fmla="*/ 1774140 h 2104425"/>
                    <a:gd name="connsiteX23" fmla="*/ 885061 w 2305050"/>
                    <a:gd name="connsiteY23" fmla="*/ 1751680 h 2104425"/>
                    <a:gd name="connsiteX24" fmla="*/ 934392 w 2305050"/>
                    <a:gd name="connsiteY24" fmla="*/ 1704819 h 2104425"/>
                    <a:gd name="connsiteX25" fmla="*/ 988101 w 2305050"/>
                    <a:gd name="connsiteY25" fmla="*/ 1673460 h 2104425"/>
                    <a:gd name="connsiteX26" fmla="*/ 996423 w 2305050"/>
                    <a:gd name="connsiteY26" fmla="*/ 1587135 h 2104425"/>
                    <a:gd name="connsiteX27" fmla="*/ 971050 w 2305050"/>
                    <a:gd name="connsiteY27" fmla="*/ 152660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6600 w 2305050"/>
                    <a:gd name="connsiteY20" fmla="*/ 1723425 h 2104425"/>
                    <a:gd name="connsiteX21" fmla="*/ 737598 w 2305050"/>
                    <a:gd name="connsiteY21" fmla="*/ 1781488 h 2104425"/>
                    <a:gd name="connsiteX22" fmla="*/ 812301 w 2305050"/>
                    <a:gd name="connsiteY22" fmla="*/ 1774140 h 2104425"/>
                    <a:gd name="connsiteX23" fmla="*/ 885061 w 2305050"/>
                    <a:gd name="connsiteY23" fmla="*/ 1751680 h 2104425"/>
                    <a:gd name="connsiteX24" fmla="*/ 934392 w 2305050"/>
                    <a:gd name="connsiteY24" fmla="*/ 1704819 h 2104425"/>
                    <a:gd name="connsiteX25" fmla="*/ 988101 w 2305050"/>
                    <a:gd name="connsiteY25" fmla="*/ 1673460 h 2104425"/>
                    <a:gd name="connsiteX26" fmla="*/ 996423 w 2305050"/>
                    <a:gd name="connsiteY26" fmla="*/ 1587135 h 2104425"/>
                    <a:gd name="connsiteX27" fmla="*/ 971050 w 2305050"/>
                    <a:gd name="connsiteY27" fmla="*/ 1526605 h 2104425"/>
                    <a:gd name="connsiteX28" fmla="*/ 971550 w 2305050"/>
                    <a:gd name="connsiteY28" fmla="*/ 1450375 h 2104425"/>
                    <a:gd name="connsiteX29" fmla="*/ 977900 w 2305050"/>
                    <a:gd name="connsiteY29" fmla="*/ 1431325 h 2104425"/>
                    <a:gd name="connsiteX30" fmla="*/ 990600 w 2305050"/>
                    <a:gd name="connsiteY30" fmla="*/ 1412275 h 2104425"/>
                    <a:gd name="connsiteX31" fmla="*/ 1009650 w 2305050"/>
                    <a:gd name="connsiteY31" fmla="*/ 1374175 h 2104425"/>
                    <a:gd name="connsiteX32" fmla="*/ 1028700 w 2305050"/>
                    <a:gd name="connsiteY32" fmla="*/ 1367825 h 2104425"/>
                    <a:gd name="connsiteX33" fmla="*/ 1041400 w 2305050"/>
                    <a:gd name="connsiteY33" fmla="*/ 1336075 h 2104425"/>
                    <a:gd name="connsiteX34" fmla="*/ 1073150 w 2305050"/>
                    <a:gd name="connsiteY34" fmla="*/ 1291625 h 2104425"/>
                    <a:gd name="connsiteX35" fmla="*/ 1092200 w 2305050"/>
                    <a:gd name="connsiteY35" fmla="*/ 1278925 h 2104425"/>
                    <a:gd name="connsiteX36" fmla="*/ 1104900 w 2305050"/>
                    <a:gd name="connsiteY36" fmla="*/ 1240825 h 2104425"/>
                    <a:gd name="connsiteX37" fmla="*/ 1111250 w 2305050"/>
                    <a:gd name="connsiteY37" fmla="*/ 1221775 h 2104425"/>
                    <a:gd name="connsiteX38" fmla="*/ 1130300 w 2305050"/>
                    <a:gd name="connsiteY38" fmla="*/ 1196375 h 2104425"/>
                    <a:gd name="connsiteX39" fmla="*/ 1174750 w 2305050"/>
                    <a:gd name="connsiteY39" fmla="*/ 1082075 h 2104425"/>
                    <a:gd name="connsiteX40" fmla="*/ 1178190 w 2305050"/>
                    <a:gd name="connsiteY40" fmla="*/ 1016607 h 2104425"/>
                    <a:gd name="connsiteX41" fmla="*/ 1182100 w 2305050"/>
                    <a:gd name="connsiteY41" fmla="*/ 965336 h 2104425"/>
                    <a:gd name="connsiteX42" fmla="*/ 1212850 w 2305050"/>
                    <a:gd name="connsiteY42" fmla="*/ 942375 h 2104425"/>
                    <a:gd name="connsiteX43" fmla="*/ 1219200 w 2305050"/>
                    <a:gd name="connsiteY43" fmla="*/ 923325 h 2104425"/>
                    <a:gd name="connsiteX44" fmla="*/ 1244600 w 2305050"/>
                    <a:gd name="connsiteY44" fmla="*/ 885225 h 2104425"/>
                    <a:gd name="connsiteX45" fmla="*/ 1257300 w 2305050"/>
                    <a:gd name="connsiteY45" fmla="*/ 834425 h 2104425"/>
                    <a:gd name="connsiteX46" fmla="*/ 1267088 w 2305050"/>
                    <a:gd name="connsiteY46" fmla="*/ 791445 h 2104425"/>
                    <a:gd name="connsiteX47" fmla="*/ 1290574 w 2305050"/>
                    <a:gd name="connsiteY47" fmla="*/ 758135 h 2104425"/>
                    <a:gd name="connsiteX48" fmla="*/ 1318275 w 2305050"/>
                    <a:gd name="connsiteY48" fmla="*/ 719964 h 2104425"/>
                    <a:gd name="connsiteX49" fmla="*/ 1358900 w 2305050"/>
                    <a:gd name="connsiteY49" fmla="*/ 694725 h 2104425"/>
                    <a:gd name="connsiteX50" fmla="*/ 1384300 w 2305050"/>
                    <a:gd name="connsiteY50" fmla="*/ 656625 h 2104425"/>
                    <a:gd name="connsiteX51" fmla="*/ 1430021 w 2305050"/>
                    <a:gd name="connsiteY51" fmla="*/ 642936 h 2104425"/>
                    <a:gd name="connsiteX52" fmla="*/ 1479766 w 2305050"/>
                    <a:gd name="connsiteY52" fmla="*/ 609302 h 2104425"/>
                    <a:gd name="connsiteX53" fmla="*/ 1536387 w 2305050"/>
                    <a:gd name="connsiteY53" fmla="*/ 540950 h 2104425"/>
                    <a:gd name="connsiteX54" fmla="*/ 1576429 w 2305050"/>
                    <a:gd name="connsiteY54" fmla="*/ 502465 h 2104425"/>
                    <a:gd name="connsiteX55" fmla="*/ 1629952 w 2305050"/>
                    <a:gd name="connsiteY55" fmla="*/ 474388 h 2104425"/>
                    <a:gd name="connsiteX56" fmla="*/ 1746250 w 2305050"/>
                    <a:gd name="connsiteY56" fmla="*/ 396275 h 2104425"/>
                    <a:gd name="connsiteX57" fmla="*/ 1733550 w 2305050"/>
                    <a:gd name="connsiteY57" fmla="*/ 345475 h 2104425"/>
                    <a:gd name="connsiteX58" fmla="*/ 1714500 w 2305050"/>
                    <a:gd name="connsiteY58" fmla="*/ 301025 h 2104425"/>
                    <a:gd name="connsiteX59" fmla="*/ 1666353 w 2305050"/>
                    <a:gd name="connsiteY59" fmla="*/ 267011 h 2104425"/>
                    <a:gd name="connsiteX60" fmla="*/ 1686688 w 2305050"/>
                    <a:gd name="connsiteY60" fmla="*/ 172556 h 2104425"/>
                    <a:gd name="connsiteX61" fmla="*/ 1739900 w 2305050"/>
                    <a:gd name="connsiteY61" fmla="*/ 142275 h 2104425"/>
                    <a:gd name="connsiteX62" fmla="*/ 1771650 w 2305050"/>
                    <a:gd name="connsiteY62" fmla="*/ 104175 h 2104425"/>
                    <a:gd name="connsiteX63" fmla="*/ 1784350 w 2305050"/>
                    <a:gd name="connsiteY63" fmla="*/ 85125 h 2104425"/>
                    <a:gd name="connsiteX64" fmla="*/ 1828800 w 2305050"/>
                    <a:gd name="connsiteY64" fmla="*/ 59725 h 2104425"/>
                    <a:gd name="connsiteX65" fmla="*/ 1880879 w 2305050"/>
                    <a:gd name="connsiteY65" fmla="*/ 20254 h 2104425"/>
                    <a:gd name="connsiteX66" fmla="*/ 1945597 w 2305050"/>
                    <a:gd name="connsiteY66" fmla="*/ 63579 h 2104425"/>
                    <a:gd name="connsiteX67" fmla="*/ 1990888 w 2305050"/>
                    <a:gd name="connsiteY67" fmla="*/ 74243 h 2104425"/>
                    <a:gd name="connsiteX68" fmla="*/ 2051050 w 2305050"/>
                    <a:gd name="connsiteY68" fmla="*/ 47025 h 2104425"/>
                    <a:gd name="connsiteX69" fmla="*/ 2070100 w 2305050"/>
                    <a:gd name="connsiteY69" fmla="*/ 40675 h 2104425"/>
                    <a:gd name="connsiteX70" fmla="*/ 2140006 w 2305050"/>
                    <a:gd name="connsiteY70" fmla="*/ 65576 h 2104425"/>
                    <a:gd name="connsiteX71" fmla="*/ 2212740 w 2305050"/>
                    <a:gd name="connsiteY71" fmla="*/ 97798 h 2104425"/>
                    <a:gd name="connsiteX72" fmla="*/ 2305050 w 2305050"/>
                    <a:gd name="connsiteY72"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17550 w 2305050"/>
                    <a:gd name="connsiteY19" fmla="*/ 1736125 h 2104425"/>
                    <a:gd name="connsiteX20" fmla="*/ 737598 w 2305050"/>
                    <a:gd name="connsiteY20" fmla="*/ 1781488 h 2104425"/>
                    <a:gd name="connsiteX21" fmla="*/ 812301 w 2305050"/>
                    <a:gd name="connsiteY21" fmla="*/ 1774140 h 2104425"/>
                    <a:gd name="connsiteX22" fmla="*/ 885061 w 2305050"/>
                    <a:gd name="connsiteY22" fmla="*/ 1751680 h 2104425"/>
                    <a:gd name="connsiteX23" fmla="*/ 934392 w 2305050"/>
                    <a:gd name="connsiteY23" fmla="*/ 1704819 h 2104425"/>
                    <a:gd name="connsiteX24" fmla="*/ 988101 w 2305050"/>
                    <a:gd name="connsiteY24" fmla="*/ 1673460 h 2104425"/>
                    <a:gd name="connsiteX25" fmla="*/ 996423 w 2305050"/>
                    <a:gd name="connsiteY25" fmla="*/ 1587135 h 2104425"/>
                    <a:gd name="connsiteX26" fmla="*/ 971050 w 2305050"/>
                    <a:gd name="connsiteY26" fmla="*/ 1526605 h 2104425"/>
                    <a:gd name="connsiteX27" fmla="*/ 971550 w 2305050"/>
                    <a:gd name="connsiteY27" fmla="*/ 1450375 h 2104425"/>
                    <a:gd name="connsiteX28" fmla="*/ 977900 w 2305050"/>
                    <a:gd name="connsiteY28" fmla="*/ 1431325 h 2104425"/>
                    <a:gd name="connsiteX29" fmla="*/ 990600 w 2305050"/>
                    <a:gd name="connsiteY29" fmla="*/ 1412275 h 2104425"/>
                    <a:gd name="connsiteX30" fmla="*/ 1009650 w 2305050"/>
                    <a:gd name="connsiteY30" fmla="*/ 1374175 h 2104425"/>
                    <a:gd name="connsiteX31" fmla="*/ 1028700 w 2305050"/>
                    <a:gd name="connsiteY31" fmla="*/ 1367825 h 2104425"/>
                    <a:gd name="connsiteX32" fmla="*/ 1041400 w 2305050"/>
                    <a:gd name="connsiteY32" fmla="*/ 1336075 h 2104425"/>
                    <a:gd name="connsiteX33" fmla="*/ 1073150 w 2305050"/>
                    <a:gd name="connsiteY33" fmla="*/ 1291625 h 2104425"/>
                    <a:gd name="connsiteX34" fmla="*/ 1092200 w 2305050"/>
                    <a:gd name="connsiteY34" fmla="*/ 1278925 h 2104425"/>
                    <a:gd name="connsiteX35" fmla="*/ 1104900 w 2305050"/>
                    <a:gd name="connsiteY35" fmla="*/ 1240825 h 2104425"/>
                    <a:gd name="connsiteX36" fmla="*/ 1111250 w 2305050"/>
                    <a:gd name="connsiteY36" fmla="*/ 1221775 h 2104425"/>
                    <a:gd name="connsiteX37" fmla="*/ 1130300 w 2305050"/>
                    <a:gd name="connsiteY37" fmla="*/ 1196375 h 2104425"/>
                    <a:gd name="connsiteX38" fmla="*/ 1174750 w 2305050"/>
                    <a:gd name="connsiteY38" fmla="*/ 1082075 h 2104425"/>
                    <a:gd name="connsiteX39" fmla="*/ 1178190 w 2305050"/>
                    <a:gd name="connsiteY39" fmla="*/ 1016607 h 2104425"/>
                    <a:gd name="connsiteX40" fmla="*/ 1182100 w 2305050"/>
                    <a:gd name="connsiteY40" fmla="*/ 965336 h 2104425"/>
                    <a:gd name="connsiteX41" fmla="*/ 1212850 w 2305050"/>
                    <a:gd name="connsiteY41" fmla="*/ 942375 h 2104425"/>
                    <a:gd name="connsiteX42" fmla="*/ 1219200 w 2305050"/>
                    <a:gd name="connsiteY42" fmla="*/ 923325 h 2104425"/>
                    <a:gd name="connsiteX43" fmla="*/ 1244600 w 2305050"/>
                    <a:gd name="connsiteY43" fmla="*/ 885225 h 2104425"/>
                    <a:gd name="connsiteX44" fmla="*/ 1257300 w 2305050"/>
                    <a:gd name="connsiteY44" fmla="*/ 834425 h 2104425"/>
                    <a:gd name="connsiteX45" fmla="*/ 1267088 w 2305050"/>
                    <a:gd name="connsiteY45" fmla="*/ 791445 h 2104425"/>
                    <a:gd name="connsiteX46" fmla="*/ 1290574 w 2305050"/>
                    <a:gd name="connsiteY46" fmla="*/ 758135 h 2104425"/>
                    <a:gd name="connsiteX47" fmla="*/ 1318275 w 2305050"/>
                    <a:gd name="connsiteY47" fmla="*/ 719964 h 2104425"/>
                    <a:gd name="connsiteX48" fmla="*/ 1358900 w 2305050"/>
                    <a:gd name="connsiteY48" fmla="*/ 694725 h 2104425"/>
                    <a:gd name="connsiteX49" fmla="*/ 1384300 w 2305050"/>
                    <a:gd name="connsiteY49" fmla="*/ 656625 h 2104425"/>
                    <a:gd name="connsiteX50" fmla="*/ 1430021 w 2305050"/>
                    <a:gd name="connsiteY50" fmla="*/ 642936 h 2104425"/>
                    <a:gd name="connsiteX51" fmla="*/ 1479766 w 2305050"/>
                    <a:gd name="connsiteY51" fmla="*/ 609302 h 2104425"/>
                    <a:gd name="connsiteX52" fmla="*/ 1536387 w 2305050"/>
                    <a:gd name="connsiteY52" fmla="*/ 540950 h 2104425"/>
                    <a:gd name="connsiteX53" fmla="*/ 1576429 w 2305050"/>
                    <a:gd name="connsiteY53" fmla="*/ 502465 h 2104425"/>
                    <a:gd name="connsiteX54" fmla="*/ 1629952 w 2305050"/>
                    <a:gd name="connsiteY54" fmla="*/ 474388 h 2104425"/>
                    <a:gd name="connsiteX55" fmla="*/ 1746250 w 2305050"/>
                    <a:gd name="connsiteY55" fmla="*/ 396275 h 2104425"/>
                    <a:gd name="connsiteX56" fmla="*/ 1733550 w 2305050"/>
                    <a:gd name="connsiteY56" fmla="*/ 345475 h 2104425"/>
                    <a:gd name="connsiteX57" fmla="*/ 1714500 w 2305050"/>
                    <a:gd name="connsiteY57" fmla="*/ 301025 h 2104425"/>
                    <a:gd name="connsiteX58" fmla="*/ 1666353 w 2305050"/>
                    <a:gd name="connsiteY58" fmla="*/ 267011 h 2104425"/>
                    <a:gd name="connsiteX59" fmla="*/ 1686688 w 2305050"/>
                    <a:gd name="connsiteY59" fmla="*/ 172556 h 2104425"/>
                    <a:gd name="connsiteX60" fmla="*/ 1739900 w 2305050"/>
                    <a:gd name="connsiteY60" fmla="*/ 142275 h 2104425"/>
                    <a:gd name="connsiteX61" fmla="*/ 1771650 w 2305050"/>
                    <a:gd name="connsiteY61" fmla="*/ 104175 h 2104425"/>
                    <a:gd name="connsiteX62" fmla="*/ 1784350 w 2305050"/>
                    <a:gd name="connsiteY62" fmla="*/ 85125 h 2104425"/>
                    <a:gd name="connsiteX63" fmla="*/ 1828800 w 2305050"/>
                    <a:gd name="connsiteY63" fmla="*/ 59725 h 2104425"/>
                    <a:gd name="connsiteX64" fmla="*/ 1880879 w 2305050"/>
                    <a:gd name="connsiteY64" fmla="*/ 20254 h 2104425"/>
                    <a:gd name="connsiteX65" fmla="*/ 1945597 w 2305050"/>
                    <a:gd name="connsiteY65" fmla="*/ 63579 h 2104425"/>
                    <a:gd name="connsiteX66" fmla="*/ 1990888 w 2305050"/>
                    <a:gd name="connsiteY66" fmla="*/ 74243 h 2104425"/>
                    <a:gd name="connsiteX67" fmla="*/ 2051050 w 2305050"/>
                    <a:gd name="connsiteY67" fmla="*/ 47025 h 2104425"/>
                    <a:gd name="connsiteX68" fmla="*/ 2070100 w 2305050"/>
                    <a:gd name="connsiteY68" fmla="*/ 40675 h 2104425"/>
                    <a:gd name="connsiteX69" fmla="*/ 2140006 w 2305050"/>
                    <a:gd name="connsiteY69" fmla="*/ 65576 h 2104425"/>
                    <a:gd name="connsiteX70" fmla="*/ 2212740 w 2305050"/>
                    <a:gd name="connsiteY70" fmla="*/ 97798 h 2104425"/>
                    <a:gd name="connsiteX71" fmla="*/ 2305050 w 2305050"/>
                    <a:gd name="connsiteY71"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679450 w 2305050"/>
                    <a:gd name="connsiteY18" fmla="*/ 1761525 h 2104425"/>
                    <a:gd name="connsiteX19" fmla="*/ 737598 w 2305050"/>
                    <a:gd name="connsiteY19" fmla="*/ 1781488 h 2104425"/>
                    <a:gd name="connsiteX20" fmla="*/ 812301 w 2305050"/>
                    <a:gd name="connsiteY20" fmla="*/ 1774140 h 2104425"/>
                    <a:gd name="connsiteX21" fmla="*/ 885061 w 2305050"/>
                    <a:gd name="connsiteY21" fmla="*/ 1751680 h 2104425"/>
                    <a:gd name="connsiteX22" fmla="*/ 934392 w 2305050"/>
                    <a:gd name="connsiteY22" fmla="*/ 1704819 h 2104425"/>
                    <a:gd name="connsiteX23" fmla="*/ 988101 w 2305050"/>
                    <a:gd name="connsiteY23" fmla="*/ 1673460 h 2104425"/>
                    <a:gd name="connsiteX24" fmla="*/ 996423 w 2305050"/>
                    <a:gd name="connsiteY24" fmla="*/ 1587135 h 2104425"/>
                    <a:gd name="connsiteX25" fmla="*/ 971050 w 2305050"/>
                    <a:gd name="connsiteY25" fmla="*/ 1526605 h 2104425"/>
                    <a:gd name="connsiteX26" fmla="*/ 971550 w 2305050"/>
                    <a:gd name="connsiteY26" fmla="*/ 1450375 h 2104425"/>
                    <a:gd name="connsiteX27" fmla="*/ 977900 w 2305050"/>
                    <a:gd name="connsiteY27" fmla="*/ 1431325 h 2104425"/>
                    <a:gd name="connsiteX28" fmla="*/ 990600 w 2305050"/>
                    <a:gd name="connsiteY28" fmla="*/ 1412275 h 2104425"/>
                    <a:gd name="connsiteX29" fmla="*/ 1009650 w 2305050"/>
                    <a:gd name="connsiteY29" fmla="*/ 1374175 h 2104425"/>
                    <a:gd name="connsiteX30" fmla="*/ 1028700 w 2305050"/>
                    <a:gd name="connsiteY30" fmla="*/ 1367825 h 2104425"/>
                    <a:gd name="connsiteX31" fmla="*/ 1041400 w 2305050"/>
                    <a:gd name="connsiteY31" fmla="*/ 1336075 h 2104425"/>
                    <a:gd name="connsiteX32" fmla="*/ 1073150 w 2305050"/>
                    <a:gd name="connsiteY32" fmla="*/ 1291625 h 2104425"/>
                    <a:gd name="connsiteX33" fmla="*/ 1092200 w 2305050"/>
                    <a:gd name="connsiteY33" fmla="*/ 1278925 h 2104425"/>
                    <a:gd name="connsiteX34" fmla="*/ 1104900 w 2305050"/>
                    <a:gd name="connsiteY34" fmla="*/ 1240825 h 2104425"/>
                    <a:gd name="connsiteX35" fmla="*/ 1111250 w 2305050"/>
                    <a:gd name="connsiteY35" fmla="*/ 1221775 h 2104425"/>
                    <a:gd name="connsiteX36" fmla="*/ 1130300 w 2305050"/>
                    <a:gd name="connsiteY36" fmla="*/ 1196375 h 2104425"/>
                    <a:gd name="connsiteX37" fmla="*/ 1174750 w 2305050"/>
                    <a:gd name="connsiteY37" fmla="*/ 1082075 h 2104425"/>
                    <a:gd name="connsiteX38" fmla="*/ 1178190 w 2305050"/>
                    <a:gd name="connsiteY38" fmla="*/ 1016607 h 2104425"/>
                    <a:gd name="connsiteX39" fmla="*/ 1182100 w 2305050"/>
                    <a:gd name="connsiteY39" fmla="*/ 965336 h 2104425"/>
                    <a:gd name="connsiteX40" fmla="*/ 1212850 w 2305050"/>
                    <a:gd name="connsiteY40" fmla="*/ 942375 h 2104425"/>
                    <a:gd name="connsiteX41" fmla="*/ 1219200 w 2305050"/>
                    <a:gd name="connsiteY41" fmla="*/ 923325 h 2104425"/>
                    <a:gd name="connsiteX42" fmla="*/ 1244600 w 2305050"/>
                    <a:gd name="connsiteY42" fmla="*/ 885225 h 2104425"/>
                    <a:gd name="connsiteX43" fmla="*/ 1257300 w 2305050"/>
                    <a:gd name="connsiteY43" fmla="*/ 834425 h 2104425"/>
                    <a:gd name="connsiteX44" fmla="*/ 1267088 w 2305050"/>
                    <a:gd name="connsiteY44" fmla="*/ 791445 h 2104425"/>
                    <a:gd name="connsiteX45" fmla="*/ 1290574 w 2305050"/>
                    <a:gd name="connsiteY45" fmla="*/ 758135 h 2104425"/>
                    <a:gd name="connsiteX46" fmla="*/ 1318275 w 2305050"/>
                    <a:gd name="connsiteY46" fmla="*/ 719964 h 2104425"/>
                    <a:gd name="connsiteX47" fmla="*/ 1358900 w 2305050"/>
                    <a:gd name="connsiteY47" fmla="*/ 694725 h 2104425"/>
                    <a:gd name="connsiteX48" fmla="*/ 1384300 w 2305050"/>
                    <a:gd name="connsiteY48" fmla="*/ 656625 h 2104425"/>
                    <a:gd name="connsiteX49" fmla="*/ 1430021 w 2305050"/>
                    <a:gd name="connsiteY49" fmla="*/ 642936 h 2104425"/>
                    <a:gd name="connsiteX50" fmla="*/ 1479766 w 2305050"/>
                    <a:gd name="connsiteY50" fmla="*/ 609302 h 2104425"/>
                    <a:gd name="connsiteX51" fmla="*/ 1536387 w 2305050"/>
                    <a:gd name="connsiteY51" fmla="*/ 540950 h 2104425"/>
                    <a:gd name="connsiteX52" fmla="*/ 1576429 w 2305050"/>
                    <a:gd name="connsiteY52" fmla="*/ 502465 h 2104425"/>
                    <a:gd name="connsiteX53" fmla="*/ 1629952 w 2305050"/>
                    <a:gd name="connsiteY53" fmla="*/ 474388 h 2104425"/>
                    <a:gd name="connsiteX54" fmla="*/ 1746250 w 2305050"/>
                    <a:gd name="connsiteY54" fmla="*/ 396275 h 2104425"/>
                    <a:gd name="connsiteX55" fmla="*/ 1733550 w 2305050"/>
                    <a:gd name="connsiteY55" fmla="*/ 345475 h 2104425"/>
                    <a:gd name="connsiteX56" fmla="*/ 1714500 w 2305050"/>
                    <a:gd name="connsiteY56" fmla="*/ 301025 h 2104425"/>
                    <a:gd name="connsiteX57" fmla="*/ 1666353 w 2305050"/>
                    <a:gd name="connsiteY57" fmla="*/ 267011 h 2104425"/>
                    <a:gd name="connsiteX58" fmla="*/ 1686688 w 2305050"/>
                    <a:gd name="connsiteY58" fmla="*/ 172556 h 2104425"/>
                    <a:gd name="connsiteX59" fmla="*/ 1739900 w 2305050"/>
                    <a:gd name="connsiteY59" fmla="*/ 142275 h 2104425"/>
                    <a:gd name="connsiteX60" fmla="*/ 1771650 w 2305050"/>
                    <a:gd name="connsiteY60" fmla="*/ 104175 h 2104425"/>
                    <a:gd name="connsiteX61" fmla="*/ 1784350 w 2305050"/>
                    <a:gd name="connsiteY61" fmla="*/ 85125 h 2104425"/>
                    <a:gd name="connsiteX62" fmla="*/ 1828800 w 2305050"/>
                    <a:gd name="connsiteY62" fmla="*/ 59725 h 2104425"/>
                    <a:gd name="connsiteX63" fmla="*/ 1880879 w 2305050"/>
                    <a:gd name="connsiteY63" fmla="*/ 20254 h 2104425"/>
                    <a:gd name="connsiteX64" fmla="*/ 1945597 w 2305050"/>
                    <a:gd name="connsiteY64" fmla="*/ 63579 h 2104425"/>
                    <a:gd name="connsiteX65" fmla="*/ 1990888 w 2305050"/>
                    <a:gd name="connsiteY65" fmla="*/ 74243 h 2104425"/>
                    <a:gd name="connsiteX66" fmla="*/ 2051050 w 2305050"/>
                    <a:gd name="connsiteY66" fmla="*/ 47025 h 2104425"/>
                    <a:gd name="connsiteX67" fmla="*/ 2070100 w 2305050"/>
                    <a:gd name="connsiteY67" fmla="*/ 40675 h 2104425"/>
                    <a:gd name="connsiteX68" fmla="*/ 2140006 w 2305050"/>
                    <a:gd name="connsiteY68" fmla="*/ 65576 h 2104425"/>
                    <a:gd name="connsiteX69" fmla="*/ 2212740 w 2305050"/>
                    <a:gd name="connsiteY69" fmla="*/ 97798 h 2104425"/>
                    <a:gd name="connsiteX70" fmla="*/ 2305050 w 2305050"/>
                    <a:gd name="connsiteY70"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22300 w 2305050"/>
                    <a:gd name="connsiteY17" fmla="*/ 1780575 h 2104425"/>
                    <a:gd name="connsiteX18" fmla="*/ 737598 w 2305050"/>
                    <a:gd name="connsiteY18" fmla="*/ 1781488 h 2104425"/>
                    <a:gd name="connsiteX19" fmla="*/ 812301 w 2305050"/>
                    <a:gd name="connsiteY19" fmla="*/ 1774140 h 2104425"/>
                    <a:gd name="connsiteX20" fmla="*/ 885061 w 2305050"/>
                    <a:gd name="connsiteY20" fmla="*/ 1751680 h 2104425"/>
                    <a:gd name="connsiteX21" fmla="*/ 934392 w 2305050"/>
                    <a:gd name="connsiteY21" fmla="*/ 1704819 h 2104425"/>
                    <a:gd name="connsiteX22" fmla="*/ 988101 w 2305050"/>
                    <a:gd name="connsiteY22" fmla="*/ 1673460 h 2104425"/>
                    <a:gd name="connsiteX23" fmla="*/ 996423 w 2305050"/>
                    <a:gd name="connsiteY23" fmla="*/ 1587135 h 2104425"/>
                    <a:gd name="connsiteX24" fmla="*/ 971050 w 2305050"/>
                    <a:gd name="connsiteY24" fmla="*/ 1526605 h 2104425"/>
                    <a:gd name="connsiteX25" fmla="*/ 971550 w 2305050"/>
                    <a:gd name="connsiteY25" fmla="*/ 1450375 h 2104425"/>
                    <a:gd name="connsiteX26" fmla="*/ 977900 w 2305050"/>
                    <a:gd name="connsiteY26" fmla="*/ 1431325 h 2104425"/>
                    <a:gd name="connsiteX27" fmla="*/ 990600 w 2305050"/>
                    <a:gd name="connsiteY27" fmla="*/ 1412275 h 2104425"/>
                    <a:gd name="connsiteX28" fmla="*/ 1009650 w 2305050"/>
                    <a:gd name="connsiteY28" fmla="*/ 1374175 h 2104425"/>
                    <a:gd name="connsiteX29" fmla="*/ 1028700 w 2305050"/>
                    <a:gd name="connsiteY29" fmla="*/ 1367825 h 2104425"/>
                    <a:gd name="connsiteX30" fmla="*/ 1041400 w 2305050"/>
                    <a:gd name="connsiteY30" fmla="*/ 1336075 h 2104425"/>
                    <a:gd name="connsiteX31" fmla="*/ 1073150 w 2305050"/>
                    <a:gd name="connsiteY31" fmla="*/ 1291625 h 2104425"/>
                    <a:gd name="connsiteX32" fmla="*/ 1092200 w 2305050"/>
                    <a:gd name="connsiteY32" fmla="*/ 1278925 h 2104425"/>
                    <a:gd name="connsiteX33" fmla="*/ 1104900 w 2305050"/>
                    <a:gd name="connsiteY33" fmla="*/ 1240825 h 2104425"/>
                    <a:gd name="connsiteX34" fmla="*/ 1111250 w 2305050"/>
                    <a:gd name="connsiteY34" fmla="*/ 1221775 h 2104425"/>
                    <a:gd name="connsiteX35" fmla="*/ 1130300 w 2305050"/>
                    <a:gd name="connsiteY35" fmla="*/ 1196375 h 2104425"/>
                    <a:gd name="connsiteX36" fmla="*/ 1174750 w 2305050"/>
                    <a:gd name="connsiteY36" fmla="*/ 1082075 h 2104425"/>
                    <a:gd name="connsiteX37" fmla="*/ 1178190 w 2305050"/>
                    <a:gd name="connsiteY37" fmla="*/ 1016607 h 2104425"/>
                    <a:gd name="connsiteX38" fmla="*/ 1182100 w 2305050"/>
                    <a:gd name="connsiteY38" fmla="*/ 965336 h 2104425"/>
                    <a:gd name="connsiteX39" fmla="*/ 1212850 w 2305050"/>
                    <a:gd name="connsiteY39" fmla="*/ 942375 h 2104425"/>
                    <a:gd name="connsiteX40" fmla="*/ 1219200 w 2305050"/>
                    <a:gd name="connsiteY40" fmla="*/ 923325 h 2104425"/>
                    <a:gd name="connsiteX41" fmla="*/ 1244600 w 2305050"/>
                    <a:gd name="connsiteY41" fmla="*/ 885225 h 2104425"/>
                    <a:gd name="connsiteX42" fmla="*/ 1257300 w 2305050"/>
                    <a:gd name="connsiteY42" fmla="*/ 834425 h 2104425"/>
                    <a:gd name="connsiteX43" fmla="*/ 1267088 w 2305050"/>
                    <a:gd name="connsiteY43" fmla="*/ 791445 h 2104425"/>
                    <a:gd name="connsiteX44" fmla="*/ 1290574 w 2305050"/>
                    <a:gd name="connsiteY44" fmla="*/ 758135 h 2104425"/>
                    <a:gd name="connsiteX45" fmla="*/ 1318275 w 2305050"/>
                    <a:gd name="connsiteY45" fmla="*/ 719964 h 2104425"/>
                    <a:gd name="connsiteX46" fmla="*/ 1358900 w 2305050"/>
                    <a:gd name="connsiteY46" fmla="*/ 694725 h 2104425"/>
                    <a:gd name="connsiteX47" fmla="*/ 1384300 w 2305050"/>
                    <a:gd name="connsiteY47" fmla="*/ 656625 h 2104425"/>
                    <a:gd name="connsiteX48" fmla="*/ 1430021 w 2305050"/>
                    <a:gd name="connsiteY48" fmla="*/ 642936 h 2104425"/>
                    <a:gd name="connsiteX49" fmla="*/ 1479766 w 2305050"/>
                    <a:gd name="connsiteY49" fmla="*/ 609302 h 2104425"/>
                    <a:gd name="connsiteX50" fmla="*/ 1536387 w 2305050"/>
                    <a:gd name="connsiteY50" fmla="*/ 540950 h 2104425"/>
                    <a:gd name="connsiteX51" fmla="*/ 1576429 w 2305050"/>
                    <a:gd name="connsiteY51" fmla="*/ 502465 h 2104425"/>
                    <a:gd name="connsiteX52" fmla="*/ 1629952 w 2305050"/>
                    <a:gd name="connsiteY52" fmla="*/ 474388 h 2104425"/>
                    <a:gd name="connsiteX53" fmla="*/ 1746250 w 2305050"/>
                    <a:gd name="connsiteY53" fmla="*/ 396275 h 2104425"/>
                    <a:gd name="connsiteX54" fmla="*/ 1733550 w 2305050"/>
                    <a:gd name="connsiteY54" fmla="*/ 345475 h 2104425"/>
                    <a:gd name="connsiteX55" fmla="*/ 1714500 w 2305050"/>
                    <a:gd name="connsiteY55" fmla="*/ 301025 h 2104425"/>
                    <a:gd name="connsiteX56" fmla="*/ 1666353 w 2305050"/>
                    <a:gd name="connsiteY56" fmla="*/ 267011 h 2104425"/>
                    <a:gd name="connsiteX57" fmla="*/ 1686688 w 2305050"/>
                    <a:gd name="connsiteY57" fmla="*/ 172556 h 2104425"/>
                    <a:gd name="connsiteX58" fmla="*/ 1739900 w 2305050"/>
                    <a:gd name="connsiteY58" fmla="*/ 142275 h 2104425"/>
                    <a:gd name="connsiteX59" fmla="*/ 1771650 w 2305050"/>
                    <a:gd name="connsiteY59" fmla="*/ 104175 h 2104425"/>
                    <a:gd name="connsiteX60" fmla="*/ 1784350 w 2305050"/>
                    <a:gd name="connsiteY60" fmla="*/ 85125 h 2104425"/>
                    <a:gd name="connsiteX61" fmla="*/ 1828800 w 2305050"/>
                    <a:gd name="connsiteY61" fmla="*/ 59725 h 2104425"/>
                    <a:gd name="connsiteX62" fmla="*/ 1880879 w 2305050"/>
                    <a:gd name="connsiteY62" fmla="*/ 20254 h 2104425"/>
                    <a:gd name="connsiteX63" fmla="*/ 1945597 w 2305050"/>
                    <a:gd name="connsiteY63" fmla="*/ 63579 h 2104425"/>
                    <a:gd name="connsiteX64" fmla="*/ 1990888 w 2305050"/>
                    <a:gd name="connsiteY64" fmla="*/ 74243 h 2104425"/>
                    <a:gd name="connsiteX65" fmla="*/ 2051050 w 2305050"/>
                    <a:gd name="connsiteY65" fmla="*/ 47025 h 2104425"/>
                    <a:gd name="connsiteX66" fmla="*/ 2070100 w 2305050"/>
                    <a:gd name="connsiteY66" fmla="*/ 40675 h 2104425"/>
                    <a:gd name="connsiteX67" fmla="*/ 2140006 w 2305050"/>
                    <a:gd name="connsiteY67" fmla="*/ 65576 h 2104425"/>
                    <a:gd name="connsiteX68" fmla="*/ 2212740 w 2305050"/>
                    <a:gd name="connsiteY68" fmla="*/ 97798 h 2104425"/>
                    <a:gd name="connsiteX69" fmla="*/ 2305050 w 2305050"/>
                    <a:gd name="connsiteY6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0850 w 2305050"/>
                    <a:gd name="connsiteY12" fmla="*/ 1869475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69044 w 2305050"/>
                    <a:gd name="connsiteY17" fmla="*/ 1788811 h 2104425"/>
                    <a:gd name="connsiteX18" fmla="*/ 737598 w 2305050"/>
                    <a:gd name="connsiteY18" fmla="*/ 1781488 h 2104425"/>
                    <a:gd name="connsiteX19" fmla="*/ 812301 w 2305050"/>
                    <a:gd name="connsiteY19" fmla="*/ 1774140 h 2104425"/>
                    <a:gd name="connsiteX20" fmla="*/ 885061 w 2305050"/>
                    <a:gd name="connsiteY20" fmla="*/ 1751680 h 2104425"/>
                    <a:gd name="connsiteX21" fmla="*/ 934392 w 2305050"/>
                    <a:gd name="connsiteY21" fmla="*/ 1704819 h 2104425"/>
                    <a:gd name="connsiteX22" fmla="*/ 988101 w 2305050"/>
                    <a:gd name="connsiteY22" fmla="*/ 1673460 h 2104425"/>
                    <a:gd name="connsiteX23" fmla="*/ 996423 w 2305050"/>
                    <a:gd name="connsiteY23" fmla="*/ 1587135 h 2104425"/>
                    <a:gd name="connsiteX24" fmla="*/ 971050 w 2305050"/>
                    <a:gd name="connsiteY24" fmla="*/ 1526605 h 2104425"/>
                    <a:gd name="connsiteX25" fmla="*/ 971550 w 2305050"/>
                    <a:gd name="connsiteY25" fmla="*/ 1450375 h 2104425"/>
                    <a:gd name="connsiteX26" fmla="*/ 977900 w 2305050"/>
                    <a:gd name="connsiteY26" fmla="*/ 1431325 h 2104425"/>
                    <a:gd name="connsiteX27" fmla="*/ 990600 w 2305050"/>
                    <a:gd name="connsiteY27" fmla="*/ 1412275 h 2104425"/>
                    <a:gd name="connsiteX28" fmla="*/ 1009650 w 2305050"/>
                    <a:gd name="connsiteY28" fmla="*/ 1374175 h 2104425"/>
                    <a:gd name="connsiteX29" fmla="*/ 1028700 w 2305050"/>
                    <a:gd name="connsiteY29" fmla="*/ 1367825 h 2104425"/>
                    <a:gd name="connsiteX30" fmla="*/ 1041400 w 2305050"/>
                    <a:gd name="connsiteY30" fmla="*/ 1336075 h 2104425"/>
                    <a:gd name="connsiteX31" fmla="*/ 1073150 w 2305050"/>
                    <a:gd name="connsiteY31" fmla="*/ 1291625 h 2104425"/>
                    <a:gd name="connsiteX32" fmla="*/ 1092200 w 2305050"/>
                    <a:gd name="connsiteY32" fmla="*/ 1278925 h 2104425"/>
                    <a:gd name="connsiteX33" fmla="*/ 1104900 w 2305050"/>
                    <a:gd name="connsiteY33" fmla="*/ 1240825 h 2104425"/>
                    <a:gd name="connsiteX34" fmla="*/ 1111250 w 2305050"/>
                    <a:gd name="connsiteY34" fmla="*/ 1221775 h 2104425"/>
                    <a:gd name="connsiteX35" fmla="*/ 1130300 w 2305050"/>
                    <a:gd name="connsiteY35" fmla="*/ 1196375 h 2104425"/>
                    <a:gd name="connsiteX36" fmla="*/ 1174750 w 2305050"/>
                    <a:gd name="connsiteY36" fmla="*/ 1082075 h 2104425"/>
                    <a:gd name="connsiteX37" fmla="*/ 1178190 w 2305050"/>
                    <a:gd name="connsiteY37" fmla="*/ 1016607 h 2104425"/>
                    <a:gd name="connsiteX38" fmla="*/ 1182100 w 2305050"/>
                    <a:gd name="connsiteY38" fmla="*/ 965336 h 2104425"/>
                    <a:gd name="connsiteX39" fmla="*/ 1212850 w 2305050"/>
                    <a:gd name="connsiteY39" fmla="*/ 942375 h 2104425"/>
                    <a:gd name="connsiteX40" fmla="*/ 1219200 w 2305050"/>
                    <a:gd name="connsiteY40" fmla="*/ 923325 h 2104425"/>
                    <a:gd name="connsiteX41" fmla="*/ 1244600 w 2305050"/>
                    <a:gd name="connsiteY41" fmla="*/ 885225 h 2104425"/>
                    <a:gd name="connsiteX42" fmla="*/ 1257300 w 2305050"/>
                    <a:gd name="connsiteY42" fmla="*/ 834425 h 2104425"/>
                    <a:gd name="connsiteX43" fmla="*/ 1267088 w 2305050"/>
                    <a:gd name="connsiteY43" fmla="*/ 791445 h 2104425"/>
                    <a:gd name="connsiteX44" fmla="*/ 1290574 w 2305050"/>
                    <a:gd name="connsiteY44" fmla="*/ 758135 h 2104425"/>
                    <a:gd name="connsiteX45" fmla="*/ 1318275 w 2305050"/>
                    <a:gd name="connsiteY45" fmla="*/ 719964 h 2104425"/>
                    <a:gd name="connsiteX46" fmla="*/ 1358900 w 2305050"/>
                    <a:gd name="connsiteY46" fmla="*/ 694725 h 2104425"/>
                    <a:gd name="connsiteX47" fmla="*/ 1384300 w 2305050"/>
                    <a:gd name="connsiteY47" fmla="*/ 656625 h 2104425"/>
                    <a:gd name="connsiteX48" fmla="*/ 1430021 w 2305050"/>
                    <a:gd name="connsiteY48" fmla="*/ 642936 h 2104425"/>
                    <a:gd name="connsiteX49" fmla="*/ 1479766 w 2305050"/>
                    <a:gd name="connsiteY49" fmla="*/ 609302 h 2104425"/>
                    <a:gd name="connsiteX50" fmla="*/ 1536387 w 2305050"/>
                    <a:gd name="connsiteY50" fmla="*/ 540950 h 2104425"/>
                    <a:gd name="connsiteX51" fmla="*/ 1576429 w 2305050"/>
                    <a:gd name="connsiteY51" fmla="*/ 502465 h 2104425"/>
                    <a:gd name="connsiteX52" fmla="*/ 1629952 w 2305050"/>
                    <a:gd name="connsiteY52" fmla="*/ 474388 h 2104425"/>
                    <a:gd name="connsiteX53" fmla="*/ 1746250 w 2305050"/>
                    <a:gd name="connsiteY53" fmla="*/ 396275 h 2104425"/>
                    <a:gd name="connsiteX54" fmla="*/ 1733550 w 2305050"/>
                    <a:gd name="connsiteY54" fmla="*/ 345475 h 2104425"/>
                    <a:gd name="connsiteX55" fmla="*/ 1714500 w 2305050"/>
                    <a:gd name="connsiteY55" fmla="*/ 301025 h 2104425"/>
                    <a:gd name="connsiteX56" fmla="*/ 1666353 w 2305050"/>
                    <a:gd name="connsiteY56" fmla="*/ 267011 h 2104425"/>
                    <a:gd name="connsiteX57" fmla="*/ 1686688 w 2305050"/>
                    <a:gd name="connsiteY57" fmla="*/ 172556 h 2104425"/>
                    <a:gd name="connsiteX58" fmla="*/ 1739900 w 2305050"/>
                    <a:gd name="connsiteY58" fmla="*/ 142275 h 2104425"/>
                    <a:gd name="connsiteX59" fmla="*/ 1771650 w 2305050"/>
                    <a:gd name="connsiteY59" fmla="*/ 104175 h 2104425"/>
                    <a:gd name="connsiteX60" fmla="*/ 1784350 w 2305050"/>
                    <a:gd name="connsiteY60" fmla="*/ 85125 h 2104425"/>
                    <a:gd name="connsiteX61" fmla="*/ 1828800 w 2305050"/>
                    <a:gd name="connsiteY61" fmla="*/ 59725 h 2104425"/>
                    <a:gd name="connsiteX62" fmla="*/ 1880879 w 2305050"/>
                    <a:gd name="connsiteY62" fmla="*/ 20254 h 2104425"/>
                    <a:gd name="connsiteX63" fmla="*/ 1945597 w 2305050"/>
                    <a:gd name="connsiteY63" fmla="*/ 63579 h 2104425"/>
                    <a:gd name="connsiteX64" fmla="*/ 1990888 w 2305050"/>
                    <a:gd name="connsiteY64" fmla="*/ 74243 h 2104425"/>
                    <a:gd name="connsiteX65" fmla="*/ 2051050 w 2305050"/>
                    <a:gd name="connsiteY65" fmla="*/ 47025 h 2104425"/>
                    <a:gd name="connsiteX66" fmla="*/ 2070100 w 2305050"/>
                    <a:gd name="connsiteY66" fmla="*/ 40675 h 2104425"/>
                    <a:gd name="connsiteX67" fmla="*/ 2140006 w 2305050"/>
                    <a:gd name="connsiteY67" fmla="*/ 65576 h 2104425"/>
                    <a:gd name="connsiteX68" fmla="*/ 2212740 w 2305050"/>
                    <a:gd name="connsiteY68" fmla="*/ 97798 h 2104425"/>
                    <a:gd name="connsiteX69" fmla="*/ 2305050 w 2305050"/>
                    <a:gd name="connsiteY6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12750 w 2305050"/>
                    <a:gd name="connsiteY11" fmla="*/ 1882175 h 2104425"/>
                    <a:gd name="connsiteX12" fmla="*/ 453290 w 2305050"/>
                    <a:gd name="connsiteY12" fmla="*/ 1901196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69044 w 2305050"/>
                    <a:gd name="connsiteY17" fmla="*/ 1788811 h 2104425"/>
                    <a:gd name="connsiteX18" fmla="*/ 737598 w 2305050"/>
                    <a:gd name="connsiteY18" fmla="*/ 1781488 h 2104425"/>
                    <a:gd name="connsiteX19" fmla="*/ 812301 w 2305050"/>
                    <a:gd name="connsiteY19" fmla="*/ 1774140 h 2104425"/>
                    <a:gd name="connsiteX20" fmla="*/ 885061 w 2305050"/>
                    <a:gd name="connsiteY20" fmla="*/ 1751680 h 2104425"/>
                    <a:gd name="connsiteX21" fmla="*/ 934392 w 2305050"/>
                    <a:gd name="connsiteY21" fmla="*/ 1704819 h 2104425"/>
                    <a:gd name="connsiteX22" fmla="*/ 988101 w 2305050"/>
                    <a:gd name="connsiteY22" fmla="*/ 1673460 h 2104425"/>
                    <a:gd name="connsiteX23" fmla="*/ 996423 w 2305050"/>
                    <a:gd name="connsiteY23" fmla="*/ 1587135 h 2104425"/>
                    <a:gd name="connsiteX24" fmla="*/ 971050 w 2305050"/>
                    <a:gd name="connsiteY24" fmla="*/ 1526605 h 2104425"/>
                    <a:gd name="connsiteX25" fmla="*/ 971550 w 2305050"/>
                    <a:gd name="connsiteY25" fmla="*/ 1450375 h 2104425"/>
                    <a:gd name="connsiteX26" fmla="*/ 977900 w 2305050"/>
                    <a:gd name="connsiteY26" fmla="*/ 1431325 h 2104425"/>
                    <a:gd name="connsiteX27" fmla="*/ 990600 w 2305050"/>
                    <a:gd name="connsiteY27" fmla="*/ 1412275 h 2104425"/>
                    <a:gd name="connsiteX28" fmla="*/ 1009650 w 2305050"/>
                    <a:gd name="connsiteY28" fmla="*/ 1374175 h 2104425"/>
                    <a:gd name="connsiteX29" fmla="*/ 1028700 w 2305050"/>
                    <a:gd name="connsiteY29" fmla="*/ 1367825 h 2104425"/>
                    <a:gd name="connsiteX30" fmla="*/ 1041400 w 2305050"/>
                    <a:gd name="connsiteY30" fmla="*/ 1336075 h 2104425"/>
                    <a:gd name="connsiteX31" fmla="*/ 1073150 w 2305050"/>
                    <a:gd name="connsiteY31" fmla="*/ 1291625 h 2104425"/>
                    <a:gd name="connsiteX32" fmla="*/ 1092200 w 2305050"/>
                    <a:gd name="connsiteY32" fmla="*/ 1278925 h 2104425"/>
                    <a:gd name="connsiteX33" fmla="*/ 1104900 w 2305050"/>
                    <a:gd name="connsiteY33" fmla="*/ 1240825 h 2104425"/>
                    <a:gd name="connsiteX34" fmla="*/ 1111250 w 2305050"/>
                    <a:gd name="connsiteY34" fmla="*/ 1221775 h 2104425"/>
                    <a:gd name="connsiteX35" fmla="*/ 1130300 w 2305050"/>
                    <a:gd name="connsiteY35" fmla="*/ 1196375 h 2104425"/>
                    <a:gd name="connsiteX36" fmla="*/ 1174750 w 2305050"/>
                    <a:gd name="connsiteY36" fmla="*/ 1082075 h 2104425"/>
                    <a:gd name="connsiteX37" fmla="*/ 1178190 w 2305050"/>
                    <a:gd name="connsiteY37" fmla="*/ 1016607 h 2104425"/>
                    <a:gd name="connsiteX38" fmla="*/ 1182100 w 2305050"/>
                    <a:gd name="connsiteY38" fmla="*/ 965336 h 2104425"/>
                    <a:gd name="connsiteX39" fmla="*/ 1212850 w 2305050"/>
                    <a:gd name="connsiteY39" fmla="*/ 942375 h 2104425"/>
                    <a:gd name="connsiteX40" fmla="*/ 1219200 w 2305050"/>
                    <a:gd name="connsiteY40" fmla="*/ 923325 h 2104425"/>
                    <a:gd name="connsiteX41" fmla="*/ 1244600 w 2305050"/>
                    <a:gd name="connsiteY41" fmla="*/ 885225 h 2104425"/>
                    <a:gd name="connsiteX42" fmla="*/ 1257300 w 2305050"/>
                    <a:gd name="connsiteY42" fmla="*/ 834425 h 2104425"/>
                    <a:gd name="connsiteX43" fmla="*/ 1267088 w 2305050"/>
                    <a:gd name="connsiteY43" fmla="*/ 791445 h 2104425"/>
                    <a:gd name="connsiteX44" fmla="*/ 1290574 w 2305050"/>
                    <a:gd name="connsiteY44" fmla="*/ 758135 h 2104425"/>
                    <a:gd name="connsiteX45" fmla="*/ 1318275 w 2305050"/>
                    <a:gd name="connsiteY45" fmla="*/ 719964 h 2104425"/>
                    <a:gd name="connsiteX46" fmla="*/ 1358900 w 2305050"/>
                    <a:gd name="connsiteY46" fmla="*/ 694725 h 2104425"/>
                    <a:gd name="connsiteX47" fmla="*/ 1384300 w 2305050"/>
                    <a:gd name="connsiteY47" fmla="*/ 656625 h 2104425"/>
                    <a:gd name="connsiteX48" fmla="*/ 1430021 w 2305050"/>
                    <a:gd name="connsiteY48" fmla="*/ 642936 h 2104425"/>
                    <a:gd name="connsiteX49" fmla="*/ 1479766 w 2305050"/>
                    <a:gd name="connsiteY49" fmla="*/ 609302 h 2104425"/>
                    <a:gd name="connsiteX50" fmla="*/ 1536387 w 2305050"/>
                    <a:gd name="connsiteY50" fmla="*/ 540950 h 2104425"/>
                    <a:gd name="connsiteX51" fmla="*/ 1576429 w 2305050"/>
                    <a:gd name="connsiteY51" fmla="*/ 502465 h 2104425"/>
                    <a:gd name="connsiteX52" fmla="*/ 1629952 w 2305050"/>
                    <a:gd name="connsiteY52" fmla="*/ 474388 h 2104425"/>
                    <a:gd name="connsiteX53" fmla="*/ 1746250 w 2305050"/>
                    <a:gd name="connsiteY53" fmla="*/ 396275 h 2104425"/>
                    <a:gd name="connsiteX54" fmla="*/ 1733550 w 2305050"/>
                    <a:gd name="connsiteY54" fmla="*/ 345475 h 2104425"/>
                    <a:gd name="connsiteX55" fmla="*/ 1714500 w 2305050"/>
                    <a:gd name="connsiteY55" fmla="*/ 301025 h 2104425"/>
                    <a:gd name="connsiteX56" fmla="*/ 1666353 w 2305050"/>
                    <a:gd name="connsiteY56" fmla="*/ 267011 h 2104425"/>
                    <a:gd name="connsiteX57" fmla="*/ 1686688 w 2305050"/>
                    <a:gd name="connsiteY57" fmla="*/ 172556 h 2104425"/>
                    <a:gd name="connsiteX58" fmla="*/ 1739900 w 2305050"/>
                    <a:gd name="connsiteY58" fmla="*/ 142275 h 2104425"/>
                    <a:gd name="connsiteX59" fmla="*/ 1771650 w 2305050"/>
                    <a:gd name="connsiteY59" fmla="*/ 104175 h 2104425"/>
                    <a:gd name="connsiteX60" fmla="*/ 1784350 w 2305050"/>
                    <a:gd name="connsiteY60" fmla="*/ 85125 h 2104425"/>
                    <a:gd name="connsiteX61" fmla="*/ 1828800 w 2305050"/>
                    <a:gd name="connsiteY61" fmla="*/ 59725 h 2104425"/>
                    <a:gd name="connsiteX62" fmla="*/ 1880879 w 2305050"/>
                    <a:gd name="connsiteY62" fmla="*/ 20254 h 2104425"/>
                    <a:gd name="connsiteX63" fmla="*/ 1945597 w 2305050"/>
                    <a:gd name="connsiteY63" fmla="*/ 63579 h 2104425"/>
                    <a:gd name="connsiteX64" fmla="*/ 1990888 w 2305050"/>
                    <a:gd name="connsiteY64" fmla="*/ 74243 h 2104425"/>
                    <a:gd name="connsiteX65" fmla="*/ 2051050 w 2305050"/>
                    <a:gd name="connsiteY65" fmla="*/ 47025 h 2104425"/>
                    <a:gd name="connsiteX66" fmla="*/ 2070100 w 2305050"/>
                    <a:gd name="connsiteY66" fmla="*/ 40675 h 2104425"/>
                    <a:gd name="connsiteX67" fmla="*/ 2140006 w 2305050"/>
                    <a:gd name="connsiteY67" fmla="*/ 65576 h 2104425"/>
                    <a:gd name="connsiteX68" fmla="*/ 2212740 w 2305050"/>
                    <a:gd name="connsiteY68" fmla="*/ 97798 h 2104425"/>
                    <a:gd name="connsiteX69" fmla="*/ 2305050 w 2305050"/>
                    <a:gd name="connsiteY6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81000 w 2305050"/>
                    <a:gd name="connsiteY10" fmla="*/ 1888525 h 2104425"/>
                    <a:gd name="connsiteX11" fmla="*/ 405430 w 2305050"/>
                    <a:gd name="connsiteY11" fmla="*/ 1933418 h 2104425"/>
                    <a:gd name="connsiteX12" fmla="*/ 453290 w 2305050"/>
                    <a:gd name="connsiteY12" fmla="*/ 1901196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69044 w 2305050"/>
                    <a:gd name="connsiteY17" fmla="*/ 1788811 h 2104425"/>
                    <a:gd name="connsiteX18" fmla="*/ 737598 w 2305050"/>
                    <a:gd name="connsiteY18" fmla="*/ 1781488 h 2104425"/>
                    <a:gd name="connsiteX19" fmla="*/ 812301 w 2305050"/>
                    <a:gd name="connsiteY19" fmla="*/ 1774140 h 2104425"/>
                    <a:gd name="connsiteX20" fmla="*/ 885061 w 2305050"/>
                    <a:gd name="connsiteY20" fmla="*/ 1751680 h 2104425"/>
                    <a:gd name="connsiteX21" fmla="*/ 934392 w 2305050"/>
                    <a:gd name="connsiteY21" fmla="*/ 1704819 h 2104425"/>
                    <a:gd name="connsiteX22" fmla="*/ 988101 w 2305050"/>
                    <a:gd name="connsiteY22" fmla="*/ 1673460 h 2104425"/>
                    <a:gd name="connsiteX23" fmla="*/ 996423 w 2305050"/>
                    <a:gd name="connsiteY23" fmla="*/ 1587135 h 2104425"/>
                    <a:gd name="connsiteX24" fmla="*/ 971050 w 2305050"/>
                    <a:gd name="connsiteY24" fmla="*/ 1526605 h 2104425"/>
                    <a:gd name="connsiteX25" fmla="*/ 971550 w 2305050"/>
                    <a:gd name="connsiteY25" fmla="*/ 1450375 h 2104425"/>
                    <a:gd name="connsiteX26" fmla="*/ 977900 w 2305050"/>
                    <a:gd name="connsiteY26" fmla="*/ 1431325 h 2104425"/>
                    <a:gd name="connsiteX27" fmla="*/ 990600 w 2305050"/>
                    <a:gd name="connsiteY27" fmla="*/ 1412275 h 2104425"/>
                    <a:gd name="connsiteX28" fmla="*/ 1009650 w 2305050"/>
                    <a:gd name="connsiteY28" fmla="*/ 1374175 h 2104425"/>
                    <a:gd name="connsiteX29" fmla="*/ 1028700 w 2305050"/>
                    <a:gd name="connsiteY29" fmla="*/ 1367825 h 2104425"/>
                    <a:gd name="connsiteX30" fmla="*/ 1041400 w 2305050"/>
                    <a:gd name="connsiteY30" fmla="*/ 1336075 h 2104425"/>
                    <a:gd name="connsiteX31" fmla="*/ 1073150 w 2305050"/>
                    <a:gd name="connsiteY31" fmla="*/ 1291625 h 2104425"/>
                    <a:gd name="connsiteX32" fmla="*/ 1092200 w 2305050"/>
                    <a:gd name="connsiteY32" fmla="*/ 1278925 h 2104425"/>
                    <a:gd name="connsiteX33" fmla="*/ 1104900 w 2305050"/>
                    <a:gd name="connsiteY33" fmla="*/ 1240825 h 2104425"/>
                    <a:gd name="connsiteX34" fmla="*/ 1111250 w 2305050"/>
                    <a:gd name="connsiteY34" fmla="*/ 1221775 h 2104425"/>
                    <a:gd name="connsiteX35" fmla="*/ 1130300 w 2305050"/>
                    <a:gd name="connsiteY35" fmla="*/ 1196375 h 2104425"/>
                    <a:gd name="connsiteX36" fmla="*/ 1174750 w 2305050"/>
                    <a:gd name="connsiteY36" fmla="*/ 1082075 h 2104425"/>
                    <a:gd name="connsiteX37" fmla="*/ 1178190 w 2305050"/>
                    <a:gd name="connsiteY37" fmla="*/ 1016607 h 2104425"/>
                    <a:gd name="connsiteX38" fmla="*/ 1182100 w 2305050"/>
                    <a:gd name="connsiteY38" fmla="*/ 965336 h 2104425"/>
                    <a:gd name="connsiteX39" fmla="*/ 1212850 w 2305050"/>
                    <a:gd name="connsiteY39" fmla="*/ 942375 h 2104425"/>
                    <a:gd name="connsiteX40" fmla="*/ 1219200 w 2305050"/>
                    <a:gd name="connsiteY40" fmla="*/ 923325 h 2104425"/>
                    <a:gd name="connsiteX41" fmla="*/ 1244600 w 2305050"/>
                    <a:gd name="connsiteY41" fmla="*/ 885225 h 2104425"/>
                    <a:gd name="connsiteX42" fmla="*/ 1257300 w 2305050"/>
                    <a:gd name="connsiteY42" fmla="*/ 834425 h 2104425"/>
                    <a:gd name="connsiteX43" fmla="*/ 1267088 w 2305050"/>
                    <a:gd name="connsiteY43" fmla="*/ 791445 h 2104425"/>
                    <a:gd name="connsiteX44" fmla="*/ 1290574 w 2305050"/>
                    <a:gd name="connsiteY44" fmla="*/ 758135 h 2104425"/>
                    <a:gd name="connsiteX45" fmla="*/ 1318275 w 2305050"/>
                    <a:gd name="connsiteY45" fmla="*/ 719964 h 2104425"/>
                    <a:gd name="connsiteX46" fmla="*/ 1358900 w 2305050"/>
                    <a:gd name="connsiteY46" fmla="*/ 694725 h 2104425"/>
                    <a:gd name="connsiteX47" fmla="*/ 1384300 w 2305050"/>
                    <a:gd name="connsiteY47" fmla="*/ 656625 h 2104425"/>
                    <a:gd name="connsiteX48" fmla="*/ 1430021 w 2305050"/>
                    <a:gd name="connsiteY48" fmla="*/ 642936 h 2104425"/>
                    <a:gd name="connsiteX49" fmla="*/ 1479766 w 2305050"/>
                    <a:gd name="connsiteY49" fmla="*/ 609302 h 2104425"/>
                    <a:gd name="connsiteX50" fmla="*/ 1536387 w 2305050"/>
                    <a:gd name="connsiteY50" fmla="*/ 540950 h 2104425"/>
                    <a:gd name="connsiteX51" fmla="*/ 1576429 w 2305050"/>
                    <a:gd name="connsiteY51" fmla="*/ 502465 h 2104425"/>
                    <a:gd name="connsiteX52" fmla="*/ 1629952 w 2305050"/>
                    <a:gd name="connsiteY52" fmla="*/ 474388 h 2104425"/>
                    <a:gd name="connsiteX53" fmla="*/ 1746250 w 2305050"/>
                    <a:gd name="connsiteY53" fmla="*/ 396275 h 2104425"/>
                    <a:gd name="connsiteX54" fmla="*/ 1733550 w 2305050"/>
                    <a:gd name="connsiteY54" fmla="*/ 345475 h 2104425"/>
                    <a:gd name="connsiteX55" fmla="*/ 1714500 w 2305050"/>
                    <a:gd name="connsiteY55" fmla="*/ 301025 h 2104425"/>
                    <a:gd name="connsiteX56" fmla="*/ 1666353 w 2305050"/>
                    <a:gd name="connsiteY56" fmla="*/ 267011 h 2104425"/>
                    <a:gd name="connsiteX57" fmla="*/ 1686688 w 2305050"/>
                    <a:gd name="connsiteY57" fmla="*/ 172556 h 2104425"/>
                    <a:gd name="connsiteX58" fmla="*/ 1739900 w 2305050"/>
                    <a:gd name="connsiteY58" fmla="*/ 142275 h 2104425"/>
                    <a:gd name="connsiteX59" fmla="*/ 1771650 w 2305050"/>
                    <a:gd name="connsiteY59" fmla="*/ 104175 h 2104425"/>
                    <a:gd name="connsiteX60" fmla="*/ 1784350 w 2305050"/>
                    <a:gd name="connsiteY60" fmla="*/ 85125 h 2104425"/>
                    <a:gd name="connsiteX61" fmla="*/ 1828800 w 2305050"/>
                    <a:gd name="connsiteY61" fmla="*/ 59725 h 2104425"/>
                    <a:gd name="connsiteX62" fmla="*/ 1880879 w 2305050"/>
                    <a:gd name="connsiteY62" fmla="*/ 20254 h 2104425"/>
                    <a:gd name="connsiteX63" fmla="*/ 1945597 w 2305050"/>
                    <a:gd name="connsiteY63" fmla="*/ 63579 h 2104425"/>
                    <a:gd name="connsiteX64" fmla="*/ 1990888 w 2305050"/>
                    <a:gd name="connsiteY64" fmla="*/ 74243 h 2104425"/>
                    <a:gd name="connsiteX65" fmla="*/ 2051050 w 2305050"/>
                    <a:gd name="connsiteY65" fmla="*/ 47025 h 2104425"/>
                    <a:gd name="connsiteX66" fmla="*/ 2070100 w 2305050"/>
                    <a:gd name="connsiteY66" fmla="*/ 40675 h 2104425"/>
                    <a:gd name="connsiteX67" fmla="*/ 2140006 w 2305050"/>
                    <a:gd name="connsiteY67" fmla="*/ 65576 h 2104425"/>
                    <a:gd name="connsiteX68" fmla="*/ 2212740 w 2305050"/>
                    <a:gd name="connsiteY68" fmla="*/ 97798 h 2104425"/>
                    <a:gd name="connsiteX69" fmla="*/ 2305050 w 2305050"/>
                    <a:gd name="connsiteY6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30200 w 2305050"/>
                    <a:gd name="connsiteY9" fmla="*/ 1920275 h 2104425"/>
                    <a:gd name="connsiteX10" fmla="*/ 351719 w 2305050"/>
                    <a:gd name="connsiteY10" fmla="*/ 1991011 h 2104425"/>
                    <a:gd name="connsiteX11" fmla="*/ 405430 w 2305050"/>
                    <a:gd name="connsiteY11" fmla="*/ 1933418 h 2104425"/>
                    <a:gd name="connsiteX12" fmla="*/ 453290 w 2305050"/>
                    <a:gd name="connsiteY12" fmla="*/ 1901196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69044 w 2305050"/>
                    <a:gd name="connsiteY17" fmla="*/ 1788811 h 2104425"/>
                    <a:gd name="connsiteX18" fmla="*/ 737598 w 2305050"/>
                    <a:gd name="connsiteY18" fmla="*/ 1781488 h 2104425"/>
                    <a:gd name="connsiteX19" fmla="*/ 812301 w 2305050"/>
                    <a:gd name="connsiteY19" fmla="*/ 1774140 h 2104425"/>
                    <a:gd name="connsiteX20" fmla="*/ 885061 w 2305050"/>
                    <a:gd name="connsiteY20" fmla="*/ 1751680 h 2104425"/>
                    <a:gd name="connsiteX21" fmla="*/ 934392 w 2305050"/>
                    <a:gd name="connsiteY21" fmla="*/ 1704819 h 2104425"/>
                    <a:gd name="connsiteX22" fmla="*/ 988101 w 2305050"/>
                    <a:gd name="connsiteY22" fmla="*/ 1673460 h 2104425"/>
                    <a:gd name="connsiteX23" fmla="*/ 996423 w 2305050"/>
                    <a:gd name="connsiteY23" fmla="*/ 1587135 h 2104425"/>
                    <a:gd name="connsiteX24" fmla="*/ 971050 w 2305050"/>
                    <a:gd name="connsiteY24" fmla="*/ 1526605 h 2104425"/>
                    <a:gd name="connsiteX25" fmla="*/ 971550 w 2305050"/>
                    <a:gd name="connsiteY25" fmla="*/ 1450375 h 2104425"/>
                    <a:gd name="connsiteX26" fmla="*/ 977900 w 2305050"/>
                    <a:gd name="connsiteY26" fmla="*/ 1431325 h 2104425"/>
                    <a:gd name="connsiteX27" fmla="*/ 990600 w 2305050"/>
                    <a:gd name="connsiteY27" fmla="*/ 1412275 h 2104425"/>
                    <a:gd name="connsiteX28" fmla="*/ 1009650 w 2305050"/>
                    <a:gd name="connsiteY28" fmla="*/ 1374175 h 2104425"/>
                    <a:gd name="connsiteX29" fmla="*/ 1028700 w 2305050"/>
                    <a:gd name="connsiteY29" fmla="*/ 1367825 h 2104425"/>
                    <a:gd name="connsiteX30" fmla="*/ 1041400 w 2305050"/>
                    <a:gd name="connsiteY30" fmla="*/ 1336075 h 2104425"/>
                    <a:gd name="connsiteX31" fmla="*/ 1073150 w 2305050"/>
                    <a:gd name="connsiteY31" fmla="*/ 1291625 h 2104425"/>
                    <a:gd name="connsiteX32" fmla="*/ 1092200 w 2305050"/>
                    <a:gd name="connsiteY32" fmla="*/ 1278925 h 2104425"/>
                    <a:gd name="connsiteX33" fmla="*/ 1104900 w 2305050"/>
                    <a:gd name="connsiteY33" fmla="*/ 1240825 h 2104425"/>
                    <a:gd name="connsiteX34" fmla="*/ 1111250 w 2305050"/>
                    <a:gd name="connsiteY34" fmla="*/ 1221775 h 2104425"/>
                    <a:gd name="connsiteX35" fmla="*/ 1130300 w 2305050"/>
                    <a:gd name="connsiteY35" fmla="*/ 1196375 h 2104425"/>
                    <a:gd name="connsiteX36" fmla="*/ 1174750 w 2305050"/>
                    <a:gd name="connsiteY36" fmla="*/ 1082075 h 2104425"/>
                    <a:gd name="connsiteX37" fmla="*/ 1178190 w 2305050"/>
                    <a:gd name="connsiteY37" fmla="*/ 1016607 h 2104425"/>
                    <a:gd name="connsiteX38" fmla="*/ 1182100 w 2305050"/>
                    <a:gd name="connsiteY38" fmla="*/ 965336 h 2104425"/>
                    <a:gd name="connsiteX39" fmla="*/ 1212850 w 2305050"/>
                    <a:gd name="connsiteY39" fmla="*/ 942375 h 2104425"/>
                    <a:gd name="connsiteX40" fmla="*/ 1219200 w 2305050"/>
                    <a:gd name="connsiteY40" fmla="*/ 923325 h 2104425"/>
                    <a:gd name="connsiteX41" fmla="*/ 1244600 w 2305050"/>
                    <a:gd name="connsiteY41" fmla="*/ 885225 h 2104425"/>
                    <a:gd name="connsiteX42" fmla="*/ 1257300 w 2305050"/>
                    <a:gd name="connsiteY42" fmla="*/ 834425 h 2104425"/>
                    <a:gd name="connsiteX43" fmla="*/ 1267088 w 2305050"/>
                    <a:gd name="connsiteY43" fmla="*/ 791445 h 2104425"/>
                    <a:gd name="connsiteX44" fmla="*/ 1290574 w 2305050"/>
                    <a:gd name="connsiteY44" fmla="*/ 758135 h 2104425"/>
                    <a:gd name="connsiteX45" fmla="*/ 1318275 w 2305050"/>
                    <a:gd name="connsiteY45" fmla="*/ 719964 h 2104425"/>
                    <a:gd name="connsiteX46" fmla="*/ 1358900 w 2305050"/>
                    <a:gd name="connsiteY46" fmla="*/ 694725 h 2104425"/>
                    <a:gd name="connsiteX47" fmla="*/ 1384300 w 2305050"/>
                    <a:gd name="connsiteY47" fmla="*/ 656625 h 2104425"/>
                    <a:gd name="connsiteX48" fmla="*/ 1430021 w 2305050"/>
                    <a:gd name="connsiteY48" fmla="*/ 642936 h 2104425"/>
                    <a:gd name="connsiteX49" fmla="*/ 1479766 w 2305050"/>
                    <a:gd name="connsiteY49" fmla="*/ 609302 h 2104425"/>
                    <a:gd name="connsiteX50" fmla="*/ 1536387 w 2305050"/>
                    <a:gd name="connsiteY50" fmla="*/ 540950 h 2104425"/>
                    <a:gd name="connsiteX51" fmla="*/ 1576429 w 2305050"/>
                    <a:gd name="connsiteY51" fmla="*/ 502465 h 2104425"/>
                    <a:gd name="connsiteX52" fmla="*/ 1629952 w 2305050"/>
                    <a:gd name="connsiteY52" fmla="*/ 474388 h 2104425"/>
                    <a:gd name="connsiteX53" fmla="*/ 1746250 w 2305050"/>
                    <a:gd name="connsiteY53" fmla="*/ 396275 h 2104425"/>
                    <a:gd name="connsiteX54" fmla="*/ 1733550 w 2305050"/>
                    <a:gd name="connsiteY54" fmla="*/ 345475 h 2104425"/>
                    <a:gd name="connsiteX55" fmla="*/ 1714500 w 2305050"/>
                    <a:gd name="connsiteY55" fmla="*/ 301025 h 2104425"/>
                    <a:gd name="connsiteX56" fmla="*/ 1666353 w 2305050"/>
                    <a:gd name="connsiteY56" fmla="*/ 267011 h 2104425"/>
                    <a:gd name="connsiteX57" fmla="*/ 1686688 w 2305050"/>
                    <a:gd name="connsiteY57" fmla="*/ 172556 h 2104425"/>
                    <a:gd name="connsiteX58" fmla="*/ 1739900 w 2305050"/>
                    <a:gd name="connsiteY58" fmla="*/ 142275 h 2104425"/>
                    <a:gd name="connsiteX59" fmla="*/ 1771650 w 2305050"/>
                    <a:gd name="connsiteY59" fmla="*/ 104175 h 2104425"/>
                    <a:gd name="connsiteX60" fmla="*/ 1784350 w 2305050"/>
                    <a:gd name="connsiteY60" fmla="*/ 85125 h 2104425"/>
                    <a:gd name="connsiteX61" fmla="*/ 1828800 w 2305050"/>
                    <a:gd name="connsiteY61" fmla="*/ 59725 h 2104425"/>
                    <a:gd name="connsiteX62" fmla="*/ 1880879 w 2305050"/>
                    <a:gd name="connsiteY62" fmla="*/ 20254 h 2104425"/>
                    <a:gd name="connsiteX63" fmla="*/ 1945597 w 2305050"/>
                    <a:gd name="connsiteY63" fmla="*/ 63579 h 2104425"/>
                    <a:gd name="connsiteX64" fmla="*/ 1990888 w 2305050"/>
                    <a:gd name="connsiteY64" fmla="*/ 74243 h 2104425"/>
                    <a:gd name="connsiteX65" fmla="*/ 2051050 w 2305050"/>
                    <a:gd name="connsiteY65" fmla="*/ 47025 h 2104425"/>
                    <a:gd name="connsiteX66" fmla="*/ 2070100 w 2305050"/>
                    <a:gd name="connsiteY66" fmla="*/ 40675 h 2104425"/>
                    <a:gd name="connsiteX67" fmla="*/ 2140006 w 2305050"/>
                    <a:gd name="connsiteY67" fmla="*/ 65576 h 2104425"/>
                    <a:gd name="connsiteX68" fmla="*/ 2212740 w 2305050"/>
                    <a:gd name="connsiteY68" fmla="*/ 97798 h 2104425"/>
                    <a:gd name="connsiteX69" fmla="*/ 2305050 w 2305050"/>
                    <a:gd name="connsiteY6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98450 w 2305050"/>
                    <a:gd name="connsiteY8" fmla="*/ 1939325 h 2104425"/>
                    <a:gd name="connsiteX9" fmla="*/ 303358 w 2305050"/>
                    <a:gd name="connsiteY9" fmla="*/ 2010561 h 2104425"/>
                    <a:gd name="connsiteX10" fmla="*/ 351719 w 2305050"/>
                    <a:gd name="connsiteY10" fmla="*/ 1991011 h 2104425"/>
                    <a:gd name="connsiteX11" fmla="*/ 405430 w 2305050"/>
                    <a:gd name="connsiteY11" fmla="*/ 1933418 h 2104425"/>
                    <a:gd name="connsiteX12" fmla="*/ 453290 w 2305050"/>
                    <a:gd name="connsiteY12" fmla="*/ 1901196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69044 w 2305050"/>
                    <a:gd name="connsiteY17" fmla="*/ 1788811 h 2104425"/>
                    <a:gd name="connsiteX18" fmla="*/ 737598 w 2305050"/>
                    <a:gd name="connsiteY18" fmla="*/ 1781488 h 2104425"/>
                    <a:gd name="connsiteX19" fmla="*/ 812301 w 2305050"/>
                    <a:gd name="connsiteY19" fmla="*/ 1774140 h 2104425"/>
                    <a:gd name="connsiteX20" fmla="*/ 885061 w 2305050"/>
                    <a:gd name="connsiteY20" fmla="*/ 1751680 h 2104425"/>
                    <a:gd name="connsiteX21" fmla="*/ 934392 w 2305050"/>
                    <a:gd name="connsiteY21" fmla="*/ 1704819 h 2104425"/>
                    <a:gd name="connsiteX22" fmla="*/ 988101 w 2305050"/>
                    <a:gd name="connsiteY22" fmla="*/ 1673460 h 2104425"/>
                    <a:gd name="connsiteX23" fmla="*/ 996423 w 2305050"/>
                    <a:gd name="connsiteY23" fmla="*/ 1587135 h 2104425"/>
                    <a:gd name="connsiteX24" fmla="*/ 971050 w 2305050"/>
                    <a:gd name="connsiteY24" fmla="*/ 1526605 h 2104425"/>
                    <a:gd name="connsiteX25" fmla="*/ 971550 w 2305050"/>
                    <a:gd name="connsiteY25" fmla="*/ 1450375 h 2104425"/>
                    <a:gd name="connsiteX26" fmla="*/ 977900 w 2305050"/>
                    <a:gd name="connsiteY26" fmla="*/ 1431325 h 2104425"/>
                    <a:gd name="connsiteX27" fmla="*/ 990600 w 2305050"/>
                    <a:gd name="connsiteY27" fmla="*/ 1412275 h 2104425"/>
                    <a:gd name="connsiteX28" fmla="*/ 1009650 w 2305050"/>
                    <a:gd name="connsiteY28" fmla="*/ 1374175 h 2104425"/>
                    <a:gd name="connsiteX29" fmla="*/ 1028700 w 2305050"/>
                    <a:gd name="connsiteY29" fmla="*/ 1367825 h 2104425"/>
                    <a:gd name="connsiteX30" fmla="*/ 1041400 w 2305050"/>
                    <a:gd name="connsiteY30" fmla="*/ 1336075 h 2104425"/>
                    <a:gd name="connsiteX31" fmla="*/ 1073150 w 2305050"/>
                    <a:gd name="connsiteY31" fmla="*/ 1291625 h 2104425"/>
                    <a:gd name="connsiteX32" fmla="*/ 1092200 w 2305050"/>
                    <a:gd name="connsiteY32" fmla="*/ 1278925 h 2104425"/>
                    <a:gd name="connsiteX33" fmla="*/ 1104900 w 2305050"/>
                    <a:gd name="connsiteY33" fmla="*/ 1240825 h 2104425"/>
                    <a:gd name="connsiteX34" fmla="*/ 1111250 w 2305050"/>
                    <a:gd name="connsiteY34" fmla="*/ 1221775 h 2104425"/>
                    <a:gd name="connsiteX35" fmla="*/ 1130300 w 2305050"/>
                    <a:gd name="connsiteY35" fmla="*/ 1196375 h 2104425"/>
                    <a:gd name="connsiteX36" fmla="*/ 1174750 w 2305050"/>
                    <a:gd name="connsiteY36" fmla="*/ 1082075 h 2104425"/>
                    <a:gd name="connsiteX37" fmla="*/ 1178190 w 2305050"/>
                    <a:gd name="connsiteY37" fmla="*/ 1016607 h 2104425"/>
                    <a:gd name="connsiteX38" fmla="*/ 1182100 w 2305050"/>
                    <a:gd name="connsiteY38" fmla="*/ 965336 h 2104425"/>
                    <a:gd name="connsiteX39" fmla="*/ 1212850 w 2305050"/>
                    <a:gd name="connsiteY39" fmla="*/ 942375 h 2104425"/>
                    <a:gd name="connsiteX40" fmla="*/ 1219200 w 2305050"/>
                    <a:gd name="connsiteY40" fmla="*/ 923325 h 2104425"/>
                    <a:gd name="connsiteX41" fmla="*/ 1244600 w 2305050"/>
                    <a:gd name="connsiteY41" fmla="*/ 885225 h 2104425"/>
                    <a:gd name="connsiteX42" fmla="*/ 1257300 w 2305050"/>
                    <a:gd name="connsiteY42" fmla="*/ 834425 h 2104425"/>
                    <a:gd name="connsiteX43" fmla="*/ 1267088 w 2305050"/>
                    <a:gd name="connsiteY43" fmla="*/ 791445 h 2104425"/>
                    <a:gd name="connsiteX44" fmla="*/ 1290574 w 2305050"/>
                    <a:gd name="connsiteY44" fmla="*/ 758135 h 2104425"/>
                    <a:gd name="connsiteX45" fmla="*/ 1318275 w 2305050"/>
                    <a:gd name="connsiteY45" fmla="*/ 719964 h 2104425"/>
                    <a:gd name="connsiteX46" fmla="*/ 1358900 w 2305050"/>
                    <a:gd name="connsiteY46" fmla="*/ 694725 h 2104425"/>
                    <a:gd name="connsiteX47" fmla="*/ 1384300 w 2305050"/>
                    <a:gd name="connsiteY47" fmla="*/ 656625 h 2104425"/>
                    <a:gd name="connsiteX48" fmla="*/ 1430021 w 2305050"/>
                    <a:gd name="connsiteY48" fmla="*/ 642936 h 2104425"/>
                    <a:gd name="connsiteX49" fmla="*/ 1479766 w 2305050"/>
                    <a:gd name="connsiteY49" fmla="*/ 609302 h 2104425"/>
                    <a:gd name="connsiteX50" fmla="*/ 1536387 w 2305050"/>
                    <a:gd name="connsiteY50" fmla="*/ 540950 h 2104425"/>
                    <a:gd name="connsiteX51" fmla="*/ 1576429 w 2305050"/>
                    <a:gd name="connsiteY51" fmla="*/ 502465 h 2104425"/>
                    <a:gd name="connsiteX52" fmla="*/ 1629952 w 2305050"/>
                    <a:gd name="connsiteY52" fmla="*/ 474388 h 2104425"/>
                    <a:gd name="connsiteX53" fmla="*/ 1746250 w 2305050"/>
                    <a:gd name="connsiteY53" fmla="*/ 396275 h 2104425"/>
                    <a:gd name="connsiteX54" fmla="*/ 1733550 w 2305050"/>
                    <a:gd name="connsiteY54" fmla="*/ 345475 h 2104425"/>
                    <a:gd name="connsiteX55" fmla="*/ 1714500 w 2305050"/>
                    <a:gd name="connsiteY55" fmla="*/ 301025 h 2104425"/>
                    <a:gd name="connsiteX56" fmla="*/ 1666353 w 2305050"/>
                    <a:gd name="connsiteY56" fmla="*/ 267011 h 2104425"/>
                    <a:gd name="connsiteX57" fmla="*/ 1686688 w 2305050"/>
                    <a:gd name="connsiteY57" fmla="*/ 172556 h 2104425"/>
                    <a:gd name="connsiteX58" fmla="*/ 1739900 w 2305050"/>
                    <a:gd name="connsiteY58" fmla="*/ 142275 h 2104425"/>
                    <a:gd name="connsiteX59" fmla="*/ 1771650 w 2305050"/>
                    <a:gd name="connsiteY59" fmla="*/ 104175 h 2104425"/>
                    <a:gd name="connsiteX60" fmla="*/ 1784350 w 2305050"/>
                    <a:gd name="connsiteY60" fmla="*/ 85125 h 2104425"/>
                    <a:gd name="connsiteX61" fmla="*/ 1828800 w 2305050"/>
                    <a:gd name="connsiteY61" fmla="*/ 59725 h 2104425"/>
                    <a:gd name="connsiteX62" fmla="*/ 1880879 w 2305050"/>
                    <a:gd name="connsiteY62" fmla="*/ 20254 h 2104425"/>
                    <a:gd name="connsiteX63" fmla="*/ 1945597 w 2305050"/>
                    <a:gd name="connsiteY63" fmla="*/ 63579 h 2104425"/>
                    <a:gd name="connsiteX64" fmla="*/ 1990888 w 2305050"/>
                    <a:gd name="connsiteY64" fmla="*/ 74243 h 2104425"/>
                    <a:gd name="connsiteX65" fmla="*/ 2051050 w 2305050"/>
                    <a:gd name="connsiteY65" fmla="*/ 47025 h 2104425"/>
                    <a:gd name="connsiteX66" fmla="*/ 2070100 w 2305050"/>
                    <a:gd name="connsiteY66" fmla="*/ 40675 h 2104425"/>
                    <a:gd name="connsiteX67" fmla="*/ 2140006 w 2305050"/>
                    <a:gd name="connsiteY67" fmla="*/ 65576 h 2104425"/>
                    <a:gd name="connsiteX68" fmla="*/ 2212740 w 2305050"/>
                    <a:gd name="connsiteY68" fmla="*/ 97798 h 2104425"/>
                    <a:gd name="connsiteX69" fmla="*/ 2305050 w 2305050"/>
                    <a:gd name="connsiteY6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279400 w 2305050"/>
                    <a:gd name="connsiteY7" fmla="*/ 1958375 h 2104425"/>
                    <a:gd name="connsiteX8" fmla="*/ 247208 w 2305050"/>
                    <a:gd name="connsiteY8" fmla="*/ 2019849 h 2104425"/>
                    <a:gd name="connsiteX9" fmla="*/ 303358 w 2305050"/>
                    <a:gd name="connsiteY9" fmla="*/ 2010561 h 2104425"/>
                    <a:gd name="connsiteX10" fmla="*/ 351719 w 2305050"/>
                    <a:gd name="connsiteY10" fmla="*/ 1991011 h 2104425"/>
                    <a:gd name="connsiteX11" fmla="*/ 405430 w 2305050"/>
                    <a:gd name="connsiteY11" fmla="*/ 1933418 h 2104425"/>
                    <a:gd name="connsiteX12" fmla="*/ 453290 w 2305050"/>
                    <a:gd name="connsiteY12" fmla="*/ 1901196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69044 w 2305050"/>
                    <a:gd name="connsiteY17" fmla="*/ 1788811 h 2104425"/>
                    <a:gd name="connsiteX18" fmla="*/ 737598 w 2305050"/>
                    <a:gd name="connsiteY18" fmla="*/ 1781488 h 2104425"/>
                    <a:gd name="connsiteX19" fmla="*/ 812301 w 2305050"/>
                    <a:gd name="connsiteY19" fmla="*/ 1774140 h 2104425"/>
                    <a:gd name="connsiteX20" fmla="*/ 885061 w 2305050"/>
                    <a:gd name="connsiteY20" fmla="*/ 1751680 h 2104425"/>
                    <a:gd name="connsiteX21" fmla="*/ 934392 w 2305050"/>
                    <a:gd name="connsiteY21" fmla="*/ 1704819 h 2104425"/>
                    <a:gd name="connsiteX22" fmla="*/ 988101 w 2305050"/>
                    <a:gd name="connsiteY22" fmla="*/ 1673460 h 2104425"/>
                    <a:gd name="connsiteX23" fmla="*/ 996423 w 2305050"/>
                    <a:gd name="connsiteY23" fmla="*/ 1587135 h 2104425"/>
                    <a:gd name="connsiteX24" fmla="*/ 971050 w 2305050"/>
                    <a:gd name="connsiteY24" fmla="*/ 1526605 h 2104425"/>
                    <a:gd name="connsiteX25" fmla="*/ 971550 w 2305050"/>
                    <a:gd name="connsiteY25" fmla="*/ 1450375 h 2104425"/>
                    <a:gd name="connsiteX26" fmla="*/ 977900 w 2305050"/>
                    <a:gd name="connsiteY26" fmla="*/ 1431325 h 2104425"/>
                    <a:gd name="connsiteX27" fmla="*/ 990600 w 2305050"/>
                    <a:gd name="connsiteY27" fmla="*/ 1412275 h 2104425"/>
                    <a:gd name="connsiteX28" fmla="*/ 1009650 w 2305050"/>
                    <a:gd name="connsiteY28" fmla="*/ 1374175 h 2104425"/>
                    <a:gd name="connsiteX29" fmla="*/ 1028700 w 2305050"/>
                    <a:gd name="connsiteY29" fmla="*/ 1367825 h 2104425"/>
                    <a:gd name="connsiteX30" fmla="*/ 1041400 w 2305050"/>
                    <a:gd name="connsiteY30" fmla="*/ 1336075 h 2104425"/>
                    <a:gd name="connsiteX31" fmla="*/ 1073150 w 2305050"/>
                    <a:gd name="connsiteY31" fmla="*/ 1291625 h 2104425"/>
                    <a:gd name="connsiteX32" fmla="*/ 1092200 w 2305050"/>
                    <a:gd name="connsiteY32" fmla="*/ 1278925 h 2104425"/>
                    <a:gd name="connsiteX33" fmla="*/ 1104900 w 2305050"/>
                    <a:gd name="connsiteY33" fmla="*/ 1240825 h 2104425"/>
                    <a:gd name="connsiteX34" fmla="*/ 1111250 w 2305050"/>
                    <a:gd name="connsiteY34" fmla="*/ 1221775 h 2104425"/>
                    <a:gd name="connsiteX35" fmla="*/ 1130300 w 2305050"/>
                    <a:gd name="connsiteY35" fmla="*/ 1196375 h 2104425"/>
                    <a:gd name="connsiteX36" fmla="*/ 1174750 w 2305050"/>
                    <a:gd name="connsiteY36" fmla="*/ 1082075 h 2104425"/>
                    <a:gd name="connsiteX37" fmla="*/ 1178190 w 2305050"/>
                    <a:gd name="connsiteY37" fmla="*/ 1016607 h 2104425"/>
                    <a:gd name="connsiteX38" fmla="*/ 1182100 w 2305050"/>
                    <a:gd name="connsiteY38" fmla="*/ 965336 h 2104425"/>
                    <a:gd name="connsiteX39" fmla="*/ 1212850 w 2305050"/>
                    <a:gd name="connsiteY39" fmla="*/ 942375 h 2104425"/>
                    <a:gd name="connsiteX40" fmla="*/ 1219200 w 2305050"/>
                    <a:gd name="connsiteY40" fmla="*/ 923325 h 2104425"/>
                    <a:gd name="connsiteX41" fmla="*/ 1244600 w 2305050"/>
                    <a:gd name="connsiteY41" fmla="*/ 885225 h 2104425"/>
                    <a:gd name="connsiteX42" fmla="*/ 1257300 w 2305050"/>
                    <a:gd name="connsiteY42" fmla="*/ 834425 h 2104425"/>
                    <a:gd name="connsiteX43" fmla="*/ 1267088 w 2305050"/>
                    <a:gd name="connsiteY43" fmla="*/ 791445 h 2104425"/>
                    <a:gd name="connsiteX44" fmla="*/ 1290574 w 2305050"/>
                    <a:gd name="connsiteY44" fmla="*/ 758135 h 2104425"/>
                    <a:gd name="connsiteX45" fmla="*/ 1318275 w 2305050"/>
                    <a:gd name="connsiteY45" fmla="*/ 719964 h 2104425"/>
                    <a:gd name="connsiteX46" fmla="*/ 1358900 w 2305050"/>
                    <a:gd name="connsiteY46" fmla="*/ 694725 h 2104425"/>
                    <a:gd name="connsiteX47" fmla="*/ 1384300 w 2305050"/>
                    <a:gd name="connsiteY47" fmla="*/ 656625 h 2104425"/>
                    <a:gd name="connsiteX48" fmla="*/ 1430021 w 2305050"/>
                    <a:gd name="connsiteY48" fmla="*/ 642936 h 2104425"/>
                    <a:gd name="connsiteX49" fmla="*/ 1479766 w 2305050"/>
                    <a:gd name="connsiteY49" fmla="*/ 609302 h 2104425"/>
                    <a:gd name="connsiteX50" fmla="*/ 1536387 w 2305050"/>
                    <a:gd name="connsiteY50" fmla="*/ 540950 h 2104425"/>
                    <a:gd name="connsiteX51" fmla="*/ 1576429 w 2305050"/>
                    <a:gd name="connsiteY51" fmla="*/ 502465 h 2104425"/>
                    <a:gd name="connsiteX52" fmla="*/ 1629952 w 2305050"/>
                    <a:gd name="connsiteY52" fmla="*/ 474388 h 2104425"/>
                    <a:gd name="connsiteX53" fmla="*/ 1746250 w 2305050"/>
                    <a:gd name="connsiteY53" fmla="*/ 396275 h 2104425"/>
                    <a:gd name="connsiteX54" fmla="*/ 1733550 w 2305050"/>
                    <a:gd name="connsiteY54" fmla="*/ 345475 h 2104425"/>
                    <a:gd name="connsiteX55" fmla="*/ 1714500 w 2305050"/>
                    <a:gd name="connsiteY55" fmla="*/ 301025 h 2104425"/>
                    <a:gd name="connsiteX56" fmla="*/ 1666353 w 2305050"/>
                    <a:gd name="connsiteY56" fmla="*/ 267011 h 2104425"/>
                    <a:gd name="connsiteX57" fmla="*/ 1686688 w 2305050"/>
                    <a:gd name="connsiteY57" fmla="*/ 172556 h 2104425"/>
                    <a:gd name="connsiteX58" fmla="*/ 1739900 w 2305050"/>
                    <a:gd name="connsiteY58" fmla="*/ 142275 h 2104425"/>
                    <a:gd name="connsiteX59" fmla="*/ 1771650 w 2305050"/>
                    <a:gd name="connsiteY59" fmla="*/ 104175 h 2104425"/>
                    <a:gd name="connsiteX60" fmla="*/ 1784350 w 2305050"/>
                    <a:gd name="connsiteY60" fmla="*/ 85125 h 2104425"/>
                    <a:gd name="connsiteX61" fmla="*/ 1828800 w 2305050"/>
                    <a:gd name="connsiteY61" fmla="*/ 59725 h 2104425"/>
                    <a:gd name="connsiteX62" fmla="*/ 1880879 w 2305050"/>
                    <a:gd name="connsiteY62" fmla="*/ 20254 h 2104425"/>
                    <a:gd name="connsiteX63" fmla="*/ 1945597 w 2305050"/>
                    <a:gd name="connsiteY63" fmla="*/ 63579 h 2104425"/>
                    <a:gd name="connsiteX64" fmla="*/ 1990888 w 2305050"/>
                    <a:gd name="connsiteY64" fmla="*/ 74243 h 2104425"/>
                    <a:gd name="connsiteX65" fmla="*/ 2051050 w 2305050"/>
                    <a:gd name="connsiteY65" fmla="*/ 47025 h 2104425"/>
                    <a:gd name="connsiteX66" fmla="*/ 2070100 w 2305050"/>
                    <a:gd name="connsiteY66" fmla="*/ 40675 h 2104425"/>
                    <a:gd name="connsiteX67" fmla="*/ 2140006 w 2305050"/>
                    <a:gd name="connsiteY67" fmla="*/ 65576 h 2104425"/>
                    <a:gd name="connsiteX68" fmla="*/ 2212740 w 2305050"/>
                    <a:gd name="connsiteY68" fmla="*/ 97798 h 2104425"/>
                    <a:gd name="connsiteX69" fmla="*/ 2305050 w 2305050"/>
                    <a:gd name="connsiteY6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260350 w 2305050"/>
                    <a:gd name="connsiteY6" fmla="*/ 1964725 h 2104425"/>
                    <a:gd name="connsiteX7" fmla="*/ 193996 w 2305050"/>
                    <a:gd name="connsiteY7" fmla="*/ 2043780 h 2104425"/>
                    <a:gd name="connsiteX8" fmla="*/ 247208 w 2305050"/>
                    <a:gd name="connsiteY8" fmla="*/ 2019849 h 2104425"/>
                    <a:gd name="connsiteX9" fmla="*/ 303358 w 2305050"/>
                    <a:gd name="connsiteY9" fmla="*/ 2010561 h 2104425"/>
                    <a:gd name="connsiteX10" fmla="*/ 351719 w 2305050"/>
                    <a:gd name="connsiteY10" fmla="*/ 1991011 h 2104425"/>
                    <a:gd name="connsiteX11" fmla="*/ 405430 w 2305050"/>
                    <a:gd name="connsiteY11" fmla="*/ 1933418 h 2104425"/>
                    <a:gd name="connsiteX12" fmla="*/ 453290 w 2305050"/>
                    <a:gd name="connsiteY12" fmla="*/ 1901196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69044 w 2305050"/>
                    <a:gd name="connsiteY17" fmla="*/ 1788811 h 2104425"/>
                    <a:gd name="connsiteX18" fmla="*/ 737598 w 2305050"/>
                    <a:gd name="connsiteY18" fmla="*/ 1781488 h 2104425"/>
                    <a:gd name="connsiteX19" fmla="*/ 812301 w 2305050"/>
                    <a:gd name="connsiteY19" fmla="*/ 1774140 h 2104425"/>
                    <a:gd name="connsiteX20" fmla="*/ 885061 w 2305050"/>
                    <a:gd name="connsiteY20" fmla="*/ 1751680 h 2104425"/>
                    <a:gd name="connsiteX21" fmla="*/ 934392 w 2305050"/>
                    <a:gd name="connsiteY21" fmla="*/ 1704819 h 2104425"/>
                    <a:gd name="connsiteX22" fmla="*/ 988101 w 2305050"/>
                    <a:gd name="connsiteY22" fmla="*/ 1673460 h 2104425"/>
                    <a:gd name="connsiteX23" fmla="*/ 996423 w 2305050"/>
                    <a:gd name="connsiteY23" fmla="*/ 1587135 h 2104425"/>
                    <a:gd name="connsiteX24" fmla="*/ 971050 w 2305050"/>
                    <a:gd name="connsiteY24" fmla="*/ 1526605 h 2104425"/>
                    <a:gd name="connsiteX25" fmla="*/ 971550 w 2305050"/>
                    <a:gd name="connsiteY25" fmla="*/ 1450375 h 2104425"/>
                    <a:gd name="connsiteX26" fmla="*/ 977900 w 2305050"/>
                    <a:gd name="connsiteY26" fmla="*/ 1431325 h 2104425"/>
                    <a:gd name="connsiteX27" fmla="*/ 990600 w 2305050"/>
                    <a:gd name="connsiteY27" fmla="*/ 1412275 h 2104425"/>
                    <a:gd name="connsiteX28" fmla="*/ 1009650 w 2305050"/>
                    <a:gd name="connsiteY28" fmla="*/ 1374175 h 2104425"/>
                    <a:gd name="connsiteX29" fmla="*/ 1028700 w 2305050"/>
                    <a:gd name="connsiteY29" fmla="*/ 1367825 h 2104425"/>
                    <a:gd name="connsiteX30" fmla="*/ 1041400 w 2305050"/>
                    <a:gd name="connsiteY30" fmla="*/ 1336075 h 2104425"/>
                    <a:gd name="connsiteX31" fmla="*/ 1073150 w 2305050"/>
                    <a:gd name="connsiteY31" fmla="*/ 1291625 h 2104425"/>
                    <a:gd name="connsiteX32" fmla="*/ 1092200 w 2305050"/>
                    <a:gd name="connsiteY32" fmla="*/ 1278925 h 2104425"/>
                    <a:gd name="connsiteX33" fmla="*/ 1104900 w 2305050"/>
                    <a:gd name="connsiteY33" fmla="*/ 1240825 h 2104425"/>
                    <a:gd name="connsiteX34" fmla="*/ 1111250 w 2305050"/>
                    <a:gd name="connsiteY34" fmla="*/ 1221775 h 2104425"/>
                    <a:gd name="connsiteX35" fmla="*/ 1130300 w 2305050"/>
                    <a:gd name="connsiteY35" fmla="*/ 1196375 h 2104425"/>
                    <a:gd name="connsiteX36" fmla="*/ 1174750 w 2305050"/>
                    <a:gd name="connsiteY36" fmla="*/ 1082075 h 2104425"/>
                    <a:gd name="connsiteX37" fmla="*/ 1178190 w 2305050"/>
                    <a:gd name="connsiteY37" fmla="*/ 1016607 h 2104425"/>
                    <a:gd name="connsiteX38" fmla="*/ 1182100 w 2305050"/>
                    <a:gd name="connsiteY38" fmla="*/ 965336 h 2104425"/>
                    <a:gd name="connsiteX39" fmla="*/ 1212850 w 2305050"/>
                    <a:gd name="connsiteY39" fmla="*/ 942375 h 2104425"/>
                    <a:gd name="connsiteX40" fmla="*/ 1219200 w 2305050"/>
                    <a:gd name="connsiteY40" fmla="*/ 923325 h 2104425"/>
                    <a:gd name="connsiteX41" fmla="*/ 1244600 w 2305050"/>
                    <a:gd name="connsiteY41" fmla="*/ 885225 h 2104425"/>
                    <a:gd name="connsiteX42" fmla="*/ 1257300 w 2305050"/>
                    <a:gd name="connsiteY42" fmla="*/ 834425 h 2104425"/>
                    <a:gd name="connsiteX43" fmla="*/ 1267088 w 2305050"/>
                    <a:gd name="connsiteY43" fmla="*/ 791445 h 2104425"/>
                    <a:gd name="connsiteX44" fmla="*/ 1290574 w 2305050"/>
                    <a:gd name="connsiteY44" fmla="*/ 758135 h 2104425"/>
                    <a:gd name="connsiteX45" fmla="*/ 1318275 w 2305050"/>
                    <a:gd name="connsiteY45" fmla="*/ 719964 h 2104425"/>
                    <a:gd name="connsiteX46" fmla="*/ 1358900 w 2305050"/>
                    <a:gd name="connsiteY46" fmla="*/ 694725 h 2104425"/>
                    <a:gd name="connsiteX47" fmla="*/ 1384300 w 2305050"/>
                    <a:gd name="connsiteY47" fmla="*/ 656625 h 2104425"/>
                    <a:gd name="connsiteX48" fmla="*/ 1430021 w 2305050"/>
                    <a:gd name="connsiteY48" fmla="*/ 642936 h 2104425"/>
                    <a:gd name="connsiteX49" fmla="*/ 1479766 w 2305050"/>
                    <a:gd name="connsiteY49" fmla="*/ 609302 h 2104425"/>
                    <a:gd name="connsiteX50" fmla="*/ 1536387 w 2305050"/>
                    <a:gd name="connsiteY50" fmla="*/ 540950 h 2104425"/>
                    <a:gd name="connsiteX51" fmla="*/ 1576429 w 2305050"/>
                    <a:gd name="connsiteY51" fmla="*/ 502465 h 2104425"/>
                    <a:gd name="connsiteX52" fmla="*/ 1629952 w 2305050"/>
                    <a:gd name="connsiteY52" fmla="*/ 474388 h 2104425"/>
                    <a:gd name="connsiteX53" fmla="*/ 1746250 w 2305050"/>
                    <a:gd name="connsiteY53" fmla="*/ 396275 h 2104425"/>
                    <a:gd name="connsiteX54" fmla="*/ 1733550 w 2305050"/>
                    <a:gd name="connsiteY54" fmla="*/ 345475 h 2104425"/>
                    <a:gd name="connsiteX55" fmla="*/ 1714500 w 2305050"/>
                    <a:gd name="connsiteY55" fmla="*/ 301025 h 2104425"/>
                    <a:gd name="connsiteX56" fmla="*/ 1666353 w 2305050"/>
                    <a:gd name="connsiteY56" fmla="*/ 267011 h 2104425"/>
                    <a:gd name="connsiteX57" fmla="*/ 1686688 w 2305050"/>
                    <a:gd name="connsiteY57" fmla="*/ 172556 h 2104425"/>
                    <a:gd name="connsiteX58" fmla="*/ 1739900 w 2305050"/>
                    <a:gd name="connsiteY58" fmla="*/ 142275 h 2104425"/>
                    <a:gd name="connsiteX59" fmla="*/ 1771650 w 2305050"/>
                    <a:gd name="connsiteY59" fmla="*/ 104175 h 2104425"/>
                    <a:gd name="connsiteX60" fmla="*/ 1784350 w 2305050"/>
                    <a:gd name="connsiteY60" fmla="*/ 85125 h 2104425"/>
                    <a:gd name="connsiteX61" fmla="*/ 1828800 w 2305050"/>
                    <a:gd name="connsiteY61" fmla="*/ 59725 h 2104425"/>
                    <a:gd name="connsiteX62" fmla="*/ 1880879 w 2305050"/>
                    <a:gd name="connsiteY62" fmla="*/ 20254 h 2104425"/>
                    <a:gd name="connsiteX63" fmla="*/ 1945597 w 2305050"/>
                    <a:gd name="connsiteY63" fmla="*/ 63579 h 2104425"/>
                    <a:gd name="connsiteX64" fmla="*/ 1990888 w 2305050"/>
                    <a:gd name="connsiteY64" fmla="*/ 74243 h 2104425"/>
                    <a:gd name="connsiteX65" fmla="*/ 2051050 w 2305050"/>
                    <a:gd name="connsiteY65" fmla="*/ 47025 h 2104425"/>
                    <a:gd name="connsiteX66" fmla="*/ 2070100 w 2305050"/>
                    <a:gd name="connsiteY66" fmla="*/ 40675 h 2104425"/>
                    <a:gd name="connsiteX67" fmla="*/ 2140006 w 2305050"/>
                    <a:gd name="connsiteY67" fmla="*/ 65576 h 2104425"/>
                    <a:gd name="connsiteX68" fmla="*/ 2212740 w 2305050"/>
                    <a:gd name="connsiteY68" fmla="*/ 97798 h 2104425"/>
                    <a:gd name="connsiteX69" fmla="*/ 2305050 w 2305050"/>
                    <a:gd name="connsiteY6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222250 w 2305050"/>
                    <a:gd name="connsiteY5" fmla="*/ 1983775 h 2104425"/>
                    <a:gd name="connsiteX6" fmla="*/ 140784 w 2305050"/>
                    <a:gd name="connsiteY6" fmla="*/ 2047689 h 2104425"/>
                    <a:gd name="connsiteX7" fmla="*/ 193996 w 2305050"/>
                    <a:gd name="connsiteY7" fmla="*/ 2043780 h 2104425"/>
                    <a:gd name="connsiteX8" fmla="*/ 247208 w 2305050"/>
                    <a:gd name="connsiteY8" fmla="*/ 2019849 h 2104425"/>
                    <a:gd name="connsiteX9" fmla="*/ 303358 w 2305050"/>
                    <a:gd name="connsiteY9" fmla="*/ 2010561 h 2104425"/>
                    <a:gd name="connsiteX10" fmla="*/ 351719 w 2305050"/>
                    <a:gd name="connsiteY10" fmla="*/ 1991011 h 2104425"/>
                    <a:gd name="connsiteX11" fmla="*/ 405430 w 2305050"/>
                    <a:gd name="connsiteY11" fmla="*/ 1933418 h 2104425"/>
                    <a:gd name="connsiteX12" fmla="*/ 453290 w 2305050"/>
                    <a:gd name="connsiteY12" fmla="*/ 1901196 h 2104425"/>
                    <a:gd name="connsiteX13" fmla="*/ 495300 w 2305050"/>
                    <a:gd name="connsiteY13" fmla="*/ 1863125 h 2104425"/>
                    <a:gd name="connsiteX14" fmla="*/ 558800 w 2305050"/>
                    <a:gd name="connsiteY14" fmla="*/ 1818675 h 2104425"/>
                    <a:gd name="connsiteX15" fmla="*/ 584200 w 2305050"/>
                    <a:gd name="connsiteY15" fmla="*/ 1799625 h 2104425"/>
                    <a:gd name="connsiteX16" fmla="*/ 603250 w 2305050"/>
                    <a:gd name="connsiteY16" fmla="*/ 1793275 h 2104425"/>
                    <a:gd name="connsiteX17" fmla="*/ 669044 w 2305050"/>
                    <a:gd name="connsiteY17" fmla="*/ 1788811 h 2104425"/>
                    <a:gd name="connsiteX18" fmla="*/ 737598 w 2305050"/>
                    <a:gd name="connsiteY18" fmla="*/ 1781488 h 2104425"/>
                    <a:gd name="connsiteX19" fmla="*/ 812301 w 2305050"/>
                    <a:gd name="connsiteY19" fmla="*/ 1774140 h 2104425"/>
                    <a:gd name="connsiteX20" fmla="*/ 885061 w 2305050"/>
                    <a:gd name="connsiteY20" fmla="*/ 1751680 h 2104425"/>
                    <a:gd name="connsiteX21" fmla="*/ 934392 w 2305050"/>
                    <a:gd name="connsiteY21" fmla="*/ 1704819 h 2104425"/>
                    <a:gd name="connsiteX22" fmla="*/ 988101 w 2305050"/>
                    <a:gd name="connsiteY22" fmla="*/ 1673460 h 2104425"/>
                    <a:gd name="connsiteX23" fmla="*/ 996423 w 2305050"/>
                    <a:gd name="connsiteY23" fmla="*/ 1587135 h 2104425"/>
                    <a:gd name="connsiteX24" fmla="*/ 971050 w 2305050"/>
                    <a:gd name="connsiteY24" fmla="*/ 1526605 h 2104425"/>
                    <a:gd name="connsiteX25" fmla="*/ 971550 w 2305050"/>
                    <a:gd name="connsiteY25" fmla="*/ 1450375 h 2104425"/>
                    <a:gd name="connsiteX26" fmla="*/ 977900 w 2305050"/>
                    <a:gd name="connsiteY26" fmla="*/ 1431325 h 2104425"/>
                    <a:gd name="connsiteX27" fmla="*/ 990600 w 2305050"/>
                    <a:gd name="connsiteY27" fmla="*/ 1412275 h 2104425"/>
                    <a:gd name="connsiteX28" fmla="*/ 1009650 w 2305050"/>
                    <a:gd name="connsiteY28" fmla="*/ 1374175 h 2104425"/>
                    <a:gd name="connsiteX29" fmla="*/ 1028700 w 2305050"/>
                    <a:gd name="connsiteY29" fmla="*/ 1367825 h 2104425"/>
                    <a:gd name="connsiteX30" fmla="*/ 1041400 w 2305050"/>
                    <a:gd name="connsiteY30" fmla="*/ 1336075 h 2104425"/>
                    <a:gd name="connsiteX31" fmla="*/ 1073150 w 2305050"/>
                    <a:gd name="connsiteY31" fmla="*/ 1291625 h 2104425"/>
                    <a:gd name="connsiteX32" fmla="*/ 1092200 w 2305050"/>
                    <a:gd name="connsiteY32" fmla="*/ 1278925 h 2104425"/>
                    <a:gd name="connsiteX33" fmla="*/ 1104900 w 2305050"/>
                    <a:gd name="connsiteY33" fmla="*/ 1240825 h 2104425"/>
                    <a:gd name="connsiteX34" fmla="*/ 1111250 w 2305050"/>
                    <a:gd name="connsiteY34" fmla="*/ 1221775 h 2104425"/>
                    <a:gd name="connsiteX35" fmla="*/ 1130300 w 2305050"/>
                    <a:gd name="connsiteY35" fmla="*/ 1196375 h 2104425"/>
                    <a:gd name="connsiteX36" fmla="*/ 1174750 w 2305050"/>
                    <a:gd name="connsiteY36" fmla="*/ 1082075 h 2104425"/>
                    <a:gd name="connsiteX37" fmla="*/ 1178190 w 2305050"/>
                    <a:gd name="connsiteY37" fmla="*/ 1016607 h 2104425"/>
                    <a:gd name="connsiteX38" fmla="*/ 1182100 w 2305050"/>
                    <a:gd name="connsiteY38" fmla="*/ 965336 h 2104425"/>
                    <a:gd name="connsiteX39" fmla="*/ 1212850 w 2305050"/>
                    <a:gd name="connsiteY39" fmla="*/ 942375 h 2104425"/>
                    <a:gd name="connsiteX40" fmla="*/ 1219200 w 2305050"/>
                    <a:gd name="connsiteY40" fmla="*/ 923325 h 2104425"/>
                    <a:gd name="connsiteX41" fmla="*/ 1244600 w 2305050"/>
                    <a:gd name="connsiteY41" fmla="*/ 885225 h 2104425"/>
                    <a:gd name="connsiteX42" fmla="*/ 1257300 w 2305050"/>
                    <a:gd name="connsiteY42" fmla="*/ 834425 h 2104425"/>
                    <a:gd name="connsiteX43" fmla="*/ 1267088 w 2305050"/>
                    <a:gd name="connsiteY43" fmla="*/ 791445 h 2104425"/>
                    <a:gd name="connsiteX44" fmla="*/ 1290574 w 2305050"/>
                    <a:gd name="connsiteY44" fmla="*/ 758135 h 2104425"/>
                    <a:gd name="connsiteX45" fmla="*/ 1318275 w 2305050"/>
                    <a:gd name="connsiteY45" fmla="*/ 719964 h 2104425"/>
                    <a:gd name="connsiteX46" fmla="*/ 1358900 w 2305050"/>
                    <a:gd name="connsiteY46" fmla="*/ 694725 h 2104425"/>
                    <a:gd name="connsiteX47" fmla="*/ 1384300 w 2305050"/>
                    <a:gd name="connsiteY47" fmla="*/ 656625 h 2104425"/>
                    <a:gd name="connsiteX48" fmla="*/ 1430021 w 2305050"/>
                    <a:gd name="connsiteY48" fmla="*/ 642936 h 2104425"/>
                    <a:gd name="connsiteX49" fmla="*/ 1479766 w 2305050"/>
                    <a:gd name="connsiteY49" fmla="*/ 609302 h 2104425"/>
                    <a:gd name="connsiteX50" fmla="*/ 1536387 w 2305050"/>
                    <a:gd name="connsiteY50" fmla="*/ 540950 h 2104425"/>
                    <a:gd name="connsiteX51" fmla="*/ 1576429 w 2305050"/>
                    <a:gd name="connsiteY51" fmla="*/ 502465 h 2104425"/>
                    <a:gd name="connsiteX52" fmla="*/ 1629952 w 2305050"/>
                    <a:gd name="connsiteY52" fmla="*/ 474388 h 2104425"/>
                    <a:gd name="connsiteX53" fmla="*/ 1746250 w 2305050"/>
                    <a:gd name="connsiteY53" fmla="*/ 396275 h 2104425"/>
                    <a:gd name="connsiteX54" fmla="*/ 1733550 w 2305050"/>
                    <a:gd name="connsiteY54" fmla="*/ 345475 h 2104425"/>
                    <a:gd name="connsiteX55" fmla="*/ 1714500 w 2305050"/>
                    <a:gd name="connsiteY55" fmla="*/ 301025 h 2104425"/>
                    <a:gd name="connsiteX56" fmla="*/ 1666353 w 2305050"/>
                    <a:gd name="connsiteY56" fmla="*/ 267011 h 2104425"/>
                    <a:gd name="connsiteX57" fmla="*/ 1686688 w 2305050"/>
                    <a:gd name="connsiteY57" fmla="*/ 172556 h 2104425"/>
                    <a:gd name="connsiteX58" fmla="*/ 1739900 w 2305050"/>
                    <a:gd name="connsiteY58" fmla="*/ 142275 h 2104425"/>
                    <a:gd name="connsiteX59" fmla="*/ 1771650 w 2305050"/>
                    <a:gd name="connsiteY59" fmla="*/ 104175 h 2104425"/>
                    <a:gd name="connsiteX60" fmla="*/ 1784350 w 2305050"/>
                    <a:gd name="connsiteY60" fmla="*/ 85125 h 2104425"/>
                    <a:gd name="connsiteX61" fmla="*/ 1828800 w 2305050"/>
                    <a:gd name="connsiteY61" fmla="*/ 59725 h 2104425"/>
                    <a:gd name="connsiteX62" fmla="*/ 1880879 w 2305050"/>
                    <a:gd name="connsiteY62" fmla="*/ 20254 h 2104425"/>
                    <a:gd name="connsiteX63" fmla="*/ 1945597 w 2305050"/>
                    <a:gd name="connsiteY63" fmla="*/ 63579 h 2104425"/>
                    <a:gd name="connsiteX64" fmla="*/ 1990888 w 2305050"/>
                    <a:gd name="connsiteY64" fmla="*/ 74243 h 2104425"/>
                    <a:gd name="connsiteX65" fmla="*/ 2051050 w 2305050"/>
                    <a:gd name="connsiteY65" fmla="*/ 47025 h 2104425"/>
                    <a:gd name="connsiteX66" fmla="*/ 2070100 w 2305050"/>
                    <a:gd name="connsiteY66" fmla="*/ 40675 h 2104425"/>
                    <a:gd name="connsiteX67" fmla="*/ 2140006 w 2305050"/>
                    <a:gd name="connsiteY67" fmla="*/ 65576 h 2104425"/>
                    <a:gd name="connsiteX68" fmla="*/ 2212740 w 2305050"/>
                    <a:gd name="connsiteY68" fmla="*/ 97798 h 2104425"/>
                    <a:gd name="connsiteX69" fmla="*/ 2305050 w 2305050"/>
                    <a:gd name="connsiteY69"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27000 w 2305050"/>
                    <a:gd name="connsiteY4" fmla="*/ 2009175 h 2104425"/>
                    <a:gd name="connsiteX5" fmla="*/ 140784 w 2305050"/>
                    <a:gd name="connsiteY5" fmla="*/ 2047689 h 2104425"/>
                    <a:gd name="connsiteX6" fmla="*/ 193996 w 2305050"/>
                    <a:gd name="connsiteY6" fmla="*/ 2043780 h 2104425"/>
                    <a:gd name="connsiteX7" fmla="*/ 247208 w 2305050"/>
                    <a:gd name="connsiteY7" fmla="*/ 2019849 h 2104425"/>
                    <a:gd name="connsiteX8" fmla="*/ 303358 w 2305050"/>
                    <a:gd name="connsiteY8" fmla="*/ 2010561 h 2104425"/>
                    <a:gd name="connsiteX9" fmla="*/ 351719 w 2305050"/>
                    <a:gd name="connsiteY9" fmla="*/ 1991011 h 2104425"/>
                    <a:gd name="connsiteX10" fmla="*/ 405430 w 2305050"/>
                    <a:gd name="connsiteY10" fmla="*/ 1933418 h 2104425"/>
                    <a:gd name="connsiteX11" fmla="*/ 453290 w 2305050"/>
                    <a:gd name="connsiteY11" fmla="*/ 1901196 h 2104425"/>
                    <a:gd name="connsiteX12" fmla="*/ 495300 w 2305050"/>
                    <a:gd name="connsiteY12" fmla="*/ 1863125 h 2104425"/>
                    <a:gd name="connsiteX13" fmla="*/ 558800 w 2305050"/>
                    <a:gd name="connsiteY13" fmla="*/ 1818675 h 2104425"/>
                    <a:gd name="connsiteX14" fmla="*/ 584200 w 2305050"/>
                    <a:gd name="connsiteY14" fmla="*/ 1799625 h 2104425"/>
                    <a:gd name="connsiteX15" fmla="*/ 603250 w 2305050"/>
                    <a:gd name="connsiteY15" fmla="*/ 1793275 h 2104425"/>
                    <a:gd name="connsiteX16" fmla="*/ 669044 w 2305050"/>
                    <a:gd name="connsiteY16" fmla="*/ 1788811 h 2104425"/>
                    <a:gd name="connsiteX17" fmla="*/ 737598 w 2305050"/>
                    <a:gd name="connsiteY17" fmla="*/ 1781488 h 2104425"/>
                    <a:gd name="connsiteX18" fmla="*/ 812301 w 2305050"/>
                    <a:gd name="connsiteY18" fmla="*/ 1774140 h 2104425"/>
                    <a:gd name="connsiteX19" fmla="*/ 885061 w 2305050"/>
                    <a:gd name="connsiteY19" fmla="*/ 1751680 h 2104425"/>
                    <a:gd name="connsiteX20" fmla="*/ 934392 w 2305050"/>
                    <a:gd name="connsiteY20" fmla="*/ 1704819 h 2104425"/>
                    <a:gd name="connsiteX21" fmla="*/ 988101 w 2305050"/>
                    <a:gd name="connsiteY21" fmla="*/ 1673460 h 2104425"/>
                    <a:gd name="connsiteX22" fmla="*/ 996423 w 2305050"/>
                    <a:gd name="connsiteY22" fmla="*/ 1587135 h 2104425"/>
                    <a:gd name="connsiteX23" fmla="*/ 971050 w 2305050"/>
                    <a:gd name="connsiteY23" fmla="*/ 1526605 h 2104425"/>
                    <a:gd name="connsiteX24" fmla="*/ 971550 w 2305050"/>
                    <a:gd name="connsiteY24" fmla="*/ 1450375 h 2104425"/>
                    <a:gd name="connsiteX25" fmla="*/ 977900 w 2305050"/>
                    <a:gd name="connsiteY25" fmla="*/ 1431325 h 2104425"/>
                    <a:gd name="connsiteX26" fmla="*/ 990600 w 2305050"/>
                    <a:gd name="connsiteY26" fmla="*/ 1412275 h 2104425"/>
                    <a:gd name="connsiteX27" fmla="*/ 1009650 w 2305050"/>
                    <a:gd name="connsiteY27" fmla="*/ 1374175 h 2104425"/>
                    <a:gd name="connsiteX28" fmla="*/ 1028700 w 2305050"/>
                    <a:gd name="connsiteY28" fmla="*/ 1367825 h 2104425"/>
                    <a:gd name="connsiteX29" fmla="*/ 1041400 w 2305050"/>
                    <a:gd name="connsiteY29" fmla="*/ 1336075 h 2104425"/>
                    <a:gd name="connsiteX30" fmla="*/ 1073150 w 2305050"/>
                    <a:gd name="connsiteY30" fmla="*/ 1291625 h 2104425"/>
                    <a:gd name="connsiteX31" fmla="*/ 1092200 w 2305050"/>
                    <a:gd name="connsiteY31" fmla="*/ 1278925 h 2104425"/>
                    <a:gd name="connsiteX32" fmla="*/ 1104900 w 2305050"/>
                    <a:gd name="connsiteY32" fmla="*/ 1240825 h 2104425"/>
                    <a:gd name="connsiteX33" fmla="*/ 1111250 w 2305050"/>
                    <a:gd name="connsiteY33" fmla="*/ 1221775 h 2104425"/>
                    <a:gd name="connsiteX34" fmla="*/ 1130300 w 2305050"/>
                    <a:gd name="connsiteY34" fmla="*/ 1196375 h 2104425"/>
                    <a:gd name="connsiteX35" fmla="*/ 1174750 w 2305050"/>
                    <a:gd name="connsiteY35" fmla="*/ 1082075 h 2104425"/>
                    <a:gd name="connsiteX36" fmla="*/ 1178190 w 2305050"/>
                    <a:gd name="connsiteY36" fmla="*/ 1016607 h 2104425"/>
                    <a:gd name="connsiteX37" fmla="*/ 1182100 w 2305050"/>
                    <a:gd name="connsiteY37" fmla="*/ 965336 h 2104425"/>
                    <a:gd name="connsiteX38" fmla="*/ 1212850 w 2305050"/>
                    <a:gd name="connsiteY38" fmla="*/ 942375 h 2104425"/>
                    <a:gd name="connsiteX39" fmla="*/ 1219200 w 2305050"/>
                    <a:gd name="connsiteY39" fmla="*/ 923325 h 2104425"/>
                    <a:gd name="connsiteX40" fmla="*/ 1244600 w 2305050"/>
                    <a:gd name="connsiteY40" fmla="*/ 885225 h 2104425"/>
                    <a:gd name="connsiteX41" fmla="*/ 1257300 w 2305050"/>
                    <a:gd name="connsiteY41" fmla="*/ 834425 h 2104425"/>
                    <a:gd name="connsiteX42" fmla="*/ 1267088 w 2305050"/>
                    <a:gd name="connsiteY42" fmla="*/ 791445 h 2104425"/>
                    <a:gd name="connsiteX43" fmla="*/ 1290574 w 2305050"/>
                    <a:gd name="connsiteY43" fmla="*/ 758135 h 2104425"/>
                    <a:gd name="connsiteX44" fmla="*/ 1318275 w 2305050"/>
                    <a:gd name="connsiteY44" fmla="*/ 719964 h 2104425"/>
                    <a:gd name="connsiteX45" fmla="*/ 1358900 w 2305050"/>
                    <a:gd name="connsiteY45" fmla="*/ 694725 h 2104425"/>
                    <a:gd name="connsiteX46" fmla="*/ 1384300 w 2305050"/>
                    <a:gd name="connsiteY46" fmla="*/ 656625 h 2104425"/>
                    <a:gd name="connsiteX47" fmla="*/ 1430021 w 2305050"/>
                    <a:gd name="connsiteY47" fmla="*/ 642936 h 2104425"/>
                    <a:gd name="connsiteX48" fmla="*/ 1479766 w 2305050"/>
                    <a:gd name="connsiteY48" fmla="*/ 609302 h 2104425"/>
                    <a:gd name="connsiteX49" fmla="*/ 1536387 w 2305050"/>
                    <a:gd name="connsiteY49" fmla="*/ 540950 h 2104425"/>
                    <a:gd name="connsiteX50" fmla="*/ 1576429 w 2305050"/>
                    <a:gd name="connsiteY50" fmla="*/ 502465 h 2104425"/>
                    <a:gd name="connsiteX51" fmla="*/ 1629952 w 2305050"/>
                    <a:gd name="connsiteY51" fmla="*/ 474388 h 2104425"/>
                    <a:gd name="connsiteX52" fmla="*/ 1746250 w 2305050"/>
                    <a:gd name="connsiteY52" fmla="*/ 396275 h 2104425"/>
                    <a:gd name="connsiteX53" fmla="*/ 1733550 w 2305050"/>
                    <a:gd name="connsiteY53" fmla="*/ 345475 h 2104425"/>
                    <a:gd name="connsiteX54" fmla="*/ 1714500 w 2305050"/>
                    <a:gd name="connsiteY54" fmla="*/ 301025 h 2104425"/>
                    <a:gd name="connsiteX55" fmla="*/ 1666353 w 2305050"/>
                    <a:gd name="connsiteY55" fmla="*/ 267011 h 2104425"/>
                    <a:gd name="connsiteX56" fmla="*/ 1686688 w 2305050"/>
                    <a:gd name="connsiteY56" fmla="*/ 172556 h 2104425"/>
                    <a:gd name="connsiteX57" fmla="*/ 1739900 w 2305050"/>
                    <a:gd name="connsiteY57" fmla="*/ 142275 h 2104425"/>
                    <a:gd name="connsiteX58" fmla="*/ 1771650 w 2305050"/>
                    <a:gd name="connsiteY58" fmla="*/ 104175 h 2104425"/>
                    <a:gd name="connsiteX59" fmla="*/ 1784350 w 2305050"/>
                    <a:gd name="connsiteY59" fmla="*/ 85125 h 2104425"/>
                    <a:gd name="connsiteX60" fmla="*/ 1828800 w 2305050"/>
                    <a:gd name="connsiteY60" fmla="*/ 59725 h 2104425"/>
                    <a:gd name="connsiteX61" fmla="*/ 1880879 w 2305050"/>
                    <a:gd name="connsiteY61" fmla="*/ 20254 h 2104425"/>
                    <a:gd name="connsiteX62" fmla="*/ 1945597 w 2305050"/>
                    <a:gd name="connsiteY62" fmla="*/ 63579 h 2104425"/>
                    <a:gd name="connsiteX63" fmla="*/ 1990888 w 2305050"/>
                    <a:gd name="connsiteY63" fmla="*/ 74243 h 2104425"/>
                    <a:gd name="connsiteX64" fmla="*/ 2051050 w 2305050"/>
                    <a:gd name="connsiteY64" fmla="*/ 47025 h 2104425"/>
                    <a:gd name="connsiteX65" fmla="*/ 2070100 w 2305050"/>
                    <a:gd name="connsiteY65" fmla="*/ 40675 h 2104425"/>
                    <a:gd name="connsiteX66" fmla="*/ 2140006 w 2305050"/>
                    <a:gd name="connsiteY66" fmla="*/ 65576 h 2104425"/>
                    <a:gd name="connsiteX67" fmla="*/ 2212740 w 2305050"/>
                    <a:gd name="connsiteY67" fmla="*/ 97798 h 2104425"/>
                    <a:gd name="connsiteX68" fmla="*/ 2305050 w 2305050"/>
                    <a:gd name="connsiteY68"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01600 w 2305050"/>
                    <a:gd name="connsiteY3" fmla="*/ 2015525 h 2104425"/>
                    <a:gd name="connsiteX4" fmla="*/ 140784 w 2305050"/>
                    <a:gd name="connsiteY4" fmla="*/ 2047689 h 2104425"/>
                    <a:gd name="connsiteX5" fmla="*/ 193996 w 2305050"/>
                    <a:gd name="connsiteY5" fmla="*/ 2043780 h 2104425"/>
                    <a:gd name="connsiteX6" fmla="*/ 247208 w 2305050"/>
                    <a:gd name="connsiteY6" fmla="*/ 2019849 h 2104425"/>
                    <a:gd name="connsiteX7" fmla="*/ 303358 w 2305050"/>
                    <a:gd name="connsiteY7" fmla="*/ 2010561 h 2104425"/>
                    <a:gd name="connsiteX8" fmla="*/ 351719 w 2305050"/>
                    <a:gd name="connsiteY8" fmla="*/ 1991011 h 2104425"/>
                    <a:gd name="connsiteX9" fmla="*/ 405430 w 2305050"/>
                    <a:gd name="connsiteY9" fmla="*/ 1933418 h 2104425"/>
                    <a:gd name="connsiteX10" fmla="*/ 453290 w 2305050"/>
                    <a:gd name="connsiteY10" fmla="*/ 1901196 h 2104425"/>
                    <a:gd name="connsiteX11" fmla="*/ 495300 w 2305050"/>
                    <a:gd name="connsiteY11" fmla="*/ 1863125 h 2104425"/>
                    <a:gd name="connsiteX12" fmla="*/ 558800 w 2305050"/>
                    <a:gd name="connsiteY12" fmla="*/ 1818675 h 2104425"/>
                    <a:gd name="connsiteX13" fmla="*/ 584200 w 2305050"/>
                    <a:gd name="connsiteY13" fmla="*/ 1799625 h 2104425"/>
                    <a:gd name="connsiteX14" fmla="*/ 603250 w 2305050"/>
                    <a:gd name="connsiteY14" fmla="*/ 1793275 h 2104425"/>
                    <a:gd name="connsiteX15" fmla="*/ 669044 w 2305050"/>
                    <a:gd name="connsiteY15" fmla="*/ 1788811 h 2104425"/>
                    <a:gd name="connsiteX16" fmla="*/ 737598 w 2305050"/>
                    <a:gd name="connsiteY16" fmla="*/ 1781488 h 2104425"/>
                    <a:gd name="connsiteX17" fmla="*/ 812301 w 2305050"/>
                    <a:gd name="connsiteY17" fmla="*/ 1774140 h 2104425"/>
                    <a:gd name="connsiteX18" fmla="*/ 885061 w 2305050"/>
                    <a:gd name="connsiteY18" fmla="*/ 1751680 h 2104425"/>
                    <a:gd name="connsiteX19" fmla="*/ 934392 w 2305050"/>
                    <a:gd name="connsiteY19" fmla="*/ 1704819 h 2104425"/>
                    <a:gd name="connsiteX20" fmla="*/ 988101 w 2305050"/>
                    <a:gd name="connsiteY20" fmla="*/ 1673460 h 2104425"/>
                    <a:gd name="connsiteX21" fmla="*/ 996423 w 2305050"/>
                    <a:gd name="connsiteY21" fmla="*/ 1587135 h 2104425"/>
                    <a:gd name="connsiteX22" fmla="*/ 971050 w 2305050"/>
                    <a:gd name="connsiteY22" fmla="*/ 1526605 h 2104425"/>
                    <a:gd name="connsiteX23" fmla="*/ 971550 w 2305050"/>
                    <a:gd name="connsiteY23" fmla="*/ 1450375 h 2104425"/>
                    <a:gd name="connsiteX24" fmla="*/ 977900 w 2305050"/>
                    <a:gd name="connsiteY24" fmla="*/ 1431325 h 2104425"/>
                    <a:gd name="connsiteX25" fmla="*/ 990600 w 2305050"/>
                    <a:gd name="connsiteY25" fmla="*/ 1412275 h 2104425"/>
                    <a:gd name="connsiteX26" fmla="*/ 1009650 w 2305050"/>
                    <a:gd name="connsiteY26" fmla="*/ 1374175 h 2104425"/>
                    <a:gd name="connsiteX27" fmla="*/ 1028700 w 2305050"/>
                    <a:gd name="connsiteY27" fmla="*/ 1367825 h 2104425"/>
                    <a:gd name="connsiteX28" fmla="*/ 1041400 w 2305050"/>
                    <a:gd name="connsiteY28" fmla="*/ 1336075 h 2104425"/>
                    <a:gd name="connsiteX29" fmla="*/ 1073150 w 2305050"/>
                    <a:gd name="connsiteY29" fmla="*/ 1291625 h 2104425"/>
                    <a:gd name="connsiteX30" fmla="*/ 1092200 w 2305050"/>
                    <a:gd name="connsiteY30" fmla="*/ 1278925 h 2104425"/>
                    <a:gd name="connsiteX31" fmla="*/ 1104900 w 2305050"/>
                    <a:gd name="connsiteY31" fmla="*/ 1240825 h 2104425"/>
                    <a:gd name="connsiteX32" fmla="*/ 1111250 w 2305050"/>
                    <a:gd name="connsiteY32" fmla="*/ 1221775 h 2104425"/>
                    <a:gd name="connsiteX33" fmla="*/ 1130300 w 2305050"/>
                    <a:gd name="connsiteY33" fmla="*/ 1196375 h 2104425"/>
                    <a:gd name="connsiteX34" fmla="*/ 1174750 w 2305050"/>
                    <a:gd name="connsiteY34" fmla="*/ 1082075 h 2104425"/>
                    <a:gd name="connsiteX35" fmla="*/ 1178190 w 2305050"/>
                    <a:gd name="connsiteY35" fmla="*/ 1016607 h 2104425"/>
                    <a:gd name="connsiteX36" fmla="*/ 1182100 w 2305050"/>
                    <a:gd name="connsiteY36" fmla="*/ 965336 h 2104425"/>
                    <a:gd name="connsiteX37" fmla="*/ 1212850 w 2305050"/>
                    <a:gd name="connsiteY37" fmla="*/ 942375 h 2104425"/>
                    <a:gd name="connsiteX38" fmla="*/ 1219200 w 2305050"/>
                    <a:gd name="connsiteY38" fmla="*/ 923325 h 2104425"/>
                    <a:gd name="connsiteX39" fmla="*/ 1244600 w 2305050"/>
                    <a:gd name="connsiteY39" fmla="*/ 885225 h 2104425"/>
                    <a:gd name="connsiteX40" fmla="*/ 1257300 w 2305050"/>
                    <a:gd name="connsiteY40" fmla="*/ 834425 h 2104425"/>
                    <a:gd name="connsiteX41" fmla="*/ 1267088 w 2305050"/>
                    <a:gd name="connsiteY41" fmla="*/ 791445 h 2104425"/>
                    <a:gd name="connsiteX42" fmla="*/ 1290574 w 2305050"/>
                    <a:gd name="connsiteY42" fmla="*/ 758135 h 2104425"/>
                    <a:gd name="connsiteX43" fmla="*/ 1318275 w 2305050"/>
                    <a:gd name="connsiteY43" fmla="*/ 719964 h 2104425"/>
                    <a:gd name="connsiteX44" fmla="*/ 1358900 w 2305050"/>
                    <a:gd name="connsiteY44" fmla="*/ 694725 h 2104425"/>
                    <a:gd name="connsiteX45" fmla="*/ 1384300 w 2305050"/>
                    <a:gd name="connsiteY45" fmla="*/ 656625 h 2104425"/>
                    <a:gd name="connsiteX46" fmla="*/ 1430021 w 2305050"/>
                    <a:gd name="connsiteY46" fmla="*/ 642936 h 2104425"/>
                    <a:gd name="connsiteX47" fmla="*/ 1479766 w 2305050"/>
                    <a:gd name="connsiteY47" fmla="*/ 609302 h 2104425"/>
                    <a:gd name="connsiteX48" fmla="*/ 1536387 w 2305050"/>
                    <a:gd name="connsiteY48" fmla="*/ 540950 h 2104425"/>
                    <a:gd name="connsiteX49" fmla="*/ 1576429 w 2305050"/>
                    <a:gd name="connsiteY49" fmla="*/ 502465 h 2104425"/>
                    <a:gd name="connsiteX50" fmla="*/ 1629952 w 2305050"/>
                    <a:gd name="connsiteY50" fmla="*/ 474388 h 2104425"/>
                    <a:gd name="connsiteX51" fmla="*/ 1746250 w 2305050"/>
                    <a:gd name="connsiteY51" fmla="*/ 396275 h 2104425"/>
                    <a:gd name="connsiteX52" fmla="*/ 1733550 w 2305050"/>
                    <a:gd name="connsiteY52" fmla="*/ 345475 h 2104425"/>
                    <a:gd name="connsiteX53" fmla="*/ 1714500 w 2305050"/>
                    <a:gd name="connsiteY53" fmla="*/ 301025 h 2104425"/>
                    <a:gd name="connsiteX54" fmla="*/ 1666353 w 2305050"/>
                    <a:gd name="connsiteY54" fmla="*/ 267011 h 2104425"/>
                    <a:gd name="connsiteX55" fmla="*/ 1686688 w 2305050"/>
                    <a:gd name="connsiteY55" fmla="*/ 172556 h 2104425"/>
                    <a:gd name="connsiteX56" fmla="*/ 1739900 w 2305050"/>
                    <a:gd name="connsiteY56" fmla="*/ 142275 h 2104425"/>
                    <a:gd name="connsiteX57" fmla="*/ 1771650 w 2305050"/>
                    <a:gd name="connsiteY57" fmla="*/ 104175 h 2104425"/>
                    <a:gd name="connsiteX58" fmla="*/ 1784350 w 2305050"/>
                    <a:gd name="connsiteY58" fmla="*/ 85125 h 2104425"/>
                    <a:gd name="connsiteX59" fmla="*/ 1828800 w 2305050"/>
                    <a:gd name="connsiteY59" fmla="*/ 59725 h 2104425"/>
                    <a:gd name="connsiteX60" fmla="*/ 1880879 w 2305050"/>
                    <a:gd name="connsiteY60" fmla="*/ 20254 h 2104425"/>
                    <a:gd name="connsiteX61" fmla="*/ 1945597 w 2305050"/>
                    <a:gd name="connsiteY61" fmla="*/ 63579 h 2104425"/>
                    <a:gd name="connsiteX62" fmla="*/ 1990888 w 2305050"/>
                    <a:gd name="connsiteY62" fmla="*/ 74243 h 2104425"/>
                    <a:gd name="connsiteX63" fmla="*/ 2051050 w 2305050"/>
                    <a:gd name="connsiteY63" fmla="*/ 47025 h 2104425"/>
                    <a:gd name="connsiteX64" fmla="*/ 2070100 w 2305050"/>
                    <a:gd name="connsiteY64" fmla="*/ 40675 h 2104425"/>
                    <a:gd name="connsiteX65" fmla="*/ 2140006 w 2305050"/>
                    <a:gd name="connsiteY65" fmla="*/ 65576 h 2104425"/>
                    <a:gd name="connsiteX66" fmla="*/ 2212740 w 2305050"/>
                    <a:gd name="connsiteY66" fmla="*/ 97798 h 2104425"/>
                    <a:gd name="connsiteX67" fmla="*/ 2305050 w 2305050"/>
                    <a:gd name="connsiteY67" fmla="*/ 59725 h 2104425"/>
                    <a:gd name="connsiteX0" fmla="*/ 0 w 2305050"/>
                    <a:gd name="connsiteY0" fmla="*/ 2104425 h 2104425"/>
                    <a:gd name="connsiteX1" fmla="*/ 31750 w 2305050"/>
                    <a:gd name="connsiteY1" fmla="*/ 2066325 h 2104425"/>
                    <a:gd name="connsiteX2" fmla="*/ 44450 w 2305050"/>
                    <a:gd name="connsiteY2" fmla="*/ 2047275 h 2104425"/>
                    <a:gd name="connsiteX3" fmla="*/ 140784 w 2305050"/>
                    <a:gd name="connsiteY3" fmla="*/ 2047689 h 2104425"/>
                    <a:gd name="connsiteX4" fmla="*/ 193996 w 2305050"/>
                    <a:gd name="connsiteY4" fmla="*/ 2043780 h 2104425"/>
                    <a:gd name="connsiteX5" fmla="*/ 247208 w 2305050"/>
                    <a:gd name="connsiteY5" fmla="*/ 2019849 h 2104425"/>
                    <a:gd name="connsiteX6" fmla="*/ 303358 w 2305050"/>
                    <a:gd name="connsiteY6" fmla="*/ 2010561 h 2104425"/>
                    <a:gd name="connsiteX7" fmla="*/ 351719 w 2305050"/>
                    <a:gd name="connsiteY7" fmla="*/ 1991011 h 2104425"/>
                    <a:gd name="connsiteX8" fmla="*/ 405430 w 2305050"/>
                    <a:gd name="connsiteY8" fmla="*/ 1933418 h 2104425"/>
                    <a:gd name="connsiteX9" fmla="*/ 453290 w 2305050"/>
                    <a:gd name="connsiteY9" fmla="*/ 1901196 h 2104425"/>
                    <a:gd name="connsiteX10" fmla="*/ 495300 w 2305050"/>
                    <a:gd name="connsiteY10" fmla="*/ 1863125 h 2104425"/>
                    <a:gd name="connsiteX11" fmla="*/ 558800 w 2305050"/>
                    <a:gd name="connsiteY11" fmla="*/ 1818675 h 2104425"/>
                    <a:gd name="connsiteX12" fmla="*/ 584200 w 2305050"/>
                    <a:gd name="connsiteY12" fmla="*/ 1799625 h 2104425"/>
                    <a:gd name="connsiteX13" fmla="*/ 603250 w 2305050"/>
                    <a:gd name="connsiteY13" fmla="*/ 1793275 h 2104425"/>
                    <a:gd name="connsiteX14" fmla="*/ 669044 w 2305050"/>
                    <a:gd name="connsiteY14" fmla="*/ 1788811 h 2104425"/>
                    <a:gd name="connsiteX15" fmla="*/ 737598 w 2305050"/>
                    <a:gd name="connsiteY15" fmla="*/ 1781488 h 2104425"/>
                    <a:gd name="connsiteX16" fmla="*/ 812301 w 2305050"/>
                    <a:gd name="connsiteY16" fmla="*/ 1774140 h 2104425"/>
                    <a:gd name="connsiteX17" fmla="*/ 885061 w 2305050"/>
                    <a:gd name="connsiteY17" fmla="*/ 1751680 h 2104425"/>
                    <a:gd name="connsiteX18" fmla="*/ 934392 w 2305050"/>
                    <a:gd name="connsiteY18" fmla="*/ 1704819 h 2104425"/>
                    <a:gd name="connsiteX19" fmla="*/ 988101 w 2305050"/>
                    <a:gd name="connsiteY19" fmla="*/ 1673460 h 2104425"/>
                    <a:gd name="connsiteX20" fmla="*/ 996423 w 2305050"/>
                    <a:gd name="connsiteY20" fmla="*/ 1587135 h 2104425"/>
                    <a:gd name="connsiteX21" fmla="*/ 971050 w 2305050"/>
                    <a:gd name="connsiteY21" fmla="*/ 1526605 h 2104425"/>
                    <a:gd name="connsiteX22" fmla="*/ 971550 w 2305050"/>
                    <a:gd name="connsiteY22" fmla="*/ 1450375 h 2104425"/>
                    <a:gd name="connsiteX23" fmla="*/ 977900 w 2305050"/>
                    <a:gd name="connsiteY23" fmla="*/ 1431325 h 2104425"/>
                    <a:gd name="connsiteX24" fmla="*/ 990600 w 2305050"/>
                    <a:gd name="connsiteY24" fmla="*/ 1412275 h 2104425"/>
                    <a:gd name="connsiteX25" fmla="*/ 1009650 w 2305050"/>
                    <a:gd name="connsiteY25" fmla="*/ 1374175 h 2104425"/>
                    <a:gd name="connsiteX26" fmla="*/ 1028700 w 2305050"/>
                    <a:gd name="connsiteY26" fmla="*/ 1367825 h 2104425"/>
                    <a:gd name="connsiteX27" fmla="*/ 1041400 w 2305050"/>
                    <a:gd name="connsiteY27" fmla="*/ 1336075 h 2104425"/>
                    <a:gd name="connsiteX28" fmla="*/ 1073150 w 2305050"/>
                    <a:gd name="connsiteY28" fmla="*/ 1291625 h 2104425"/>
                    <a:gd name="connsiteX29" fmla="*/ 1092200 w 2305050"/>
                    <a:gd name="connsiteY29" fmla="*/ 1278925 h 2104425"/>
                    <a:gd name="connsiteX30" fmla="*/ 1104900 w 2305050"/>
                    <a:gd name="connsiteY30" fmla="*/ 1240825 h 2104425"/>
                    <a:gd name="connsiteX31" fmla="*/ 1111250 w 2305050"/>
                    <a:gd name="connsiteY31" fmla="*/ 1221775 h 2104425"/>
                    <a:gd name="connsiteX32" fmla="*/ 1130300 w 2305050"/>
                    <a:gd name="connsiteY32" fmla="*/ 1196375 h 2104425"/>
                    <a:gd name="connsiteX33" fmla="*/ 1174750 w 2305050"/>
                    <a:gd name="connsiteY33" fmla="*/ 1082075 h 2104425"/>
                    <a:gd name="connsiteX34" fmla="*/ 1178190 w 2305050"/>
                    <a:gd name="connsiteY34" fmla="*/ 1016607 h 2104425"/>
                    <a:gd name="connsiteX35" fmla="*/ 1182100 w 2305050"/>
                    <a:gd name="connsiteY35" fmla="*/ 965336 h 2104425"/>
                    <a:gd name="connsiteX36" fmla="*/ 1212850 w 2305050"/>
                    <a:gd name="connsiteY36" fmla="*/ 942375 h 2104425"/>
                    <a:gd name="connsiteX37" fmla="*/ 1219200 w 2305050"/>
                    <a:gd name="connsiteY37" fmla="*/ 923325 h 2104425"/>
                    <a:gd name="connsiteX38" fmla="*/ 1244600 w 2305050"/>
                    <a:gd name="connsiteY38" fmla="*/ 885225 h 2104425"/>
                    <a:gd name="connsiteX39" fmla="*/ 1257300 w 2305050"/>
                    <a:gd name="connsiteY39" fmla="*/ 834425 h 2104425"/>
                    <a:gd name="connsiteX40" fmla="*/ 1267088 w 2305050"/>
                    <a:gd name="connsiteY40" fmla="*/ 791445 h 2104425"/>
                    <a:gd name="connsiteX41" fmla="*/ 1290574 w 2305050"/>
                    <a:gd name="connsiteY41" fmla="*/ 758135 h 2104425"/>
                    <a:gd name="connsiteX42" fmla="*/ 1318275 w 2305050"/>
                    <a:gd name="connsiteY42" fmla="*/ 719964 h 2104425"/>
                    <a:gd name="connsiteX43" fmla="*/ 1358900 w 2305050"/>
                    <a:gd name="connsiteY43" fmla="*/ 694725 h 2104425"/>
                    <a:gd name="connsiteX44" fmla="*/ 1384300 w 2305050"/>
                    <a:gd name="connsiteY44" fmla="*/ 656625 h 2104425"/>
                    <a:gd name="connsiteX45" fmla="*/ 1430021 w 2305050"/>
                    <a:gd name="connsiteY45" fmla="*/ 642936 h 2104425"/>
                    <a:gd name="connsiteX46" fmla="*/ 1479766 w 2305050"/>
                    <a:gd name="connsiteY46" fmla="*/ 609302 h 2104425"/>
                    <a:gd name="connsiteX47" fmla="*/ 1536387 w 2305050"/>
                    <a:gd name="connsiteY47" fmla="*/ 540950 h 2104425"/>
                    <a:gd name="connsiteX48" fmla="*/ 1576429 w 2305050"/>
                    <a:gd name="connsiteY48" fmla="*/ 502465 h 2104425"/>
                    <a:gd name="connsiteX49" fmla="*/ 1629952 w 2305050"/>
                    <a:gd name="connsiteY49" fmla="*/ 474388 h 2104425"/>
                    <a:gd name="connsiteX50" fmla="*/ 1746250 w 2305050"/>
                    <a:gd name="connsiteY50" fmla="*/ 396275 h 2104425"/>
                    <a:gd name="connsiteX51" fmla="*/ 1733550 w 2305050"/>
                    <a:gd name="connsiteY51" fmla="*/ 345475 h 2104425"/>
                    <a:gd name="connsiteX52" fmla="*/ 1714500 w 2305050"/>
                    <a:gd name="connsiteY52" fmla="*/ 301025 h 2104425"/>
                    <a:gd name="connsiteX53" fmla="*/ 1666353 w 2305050"/>
                    <a:gd name="connsiteY53" fmla="*/ 267011 h 2104425"/>
                    <a:gd name="connsiteX54" fmla="*/ 1686688 w 2305050"/>
                    <a:gd name="connsiteY54" fmla="*/ 172556 h 2104425"/>
                    <a:gd name="connsiteX55" fmla="*/ 1739900 w 2305050"/>
                    <a:gd name="connsiteY55" fmla="*/ 142275 h 2104425"/>
                    <a:gd name="connsiteX56" fmla="*/ 1771650 w 2305050"/>
                    <a:gd name="connsiteY56" fmla="*/ 104175 h 2104425"/>
                    <a:gd name="connsiteX57" fmla="*/ 1784350 w 2305050"/>
                    <a:gd name="connsiteY57" fmla="*/ 85125 h 2104425"/>
                    <a:gd name="connsiteX58" fmla="*/ 1828800 w 2305050"/>
                    <a:gd name="connsiteY58" fmla="*/ 59725 h 2104425"/>
                    <a:gd name="connsiteX59" fmla="*/ 1880879 w 2305050"/>
                    <a:gd name="connsiteY59" fmla="*/ 20254 h 2104425"/>
                    <a:gd name="connsiteX60" fmla="*/ 1945597 w 2305050"/>
                    <a:gd name="connsiteY60" fmla="*/ 63579 h 2104425"/>
                    <a:gd name="connsiteX61" fmla="*/ 1990888 w 2305050"/>
                    <a:gd name="connsiteY61" fmla="*/ 74243 h 2104425"/>
                    <a:gd name="connsiteX62" fmla="*/ 2051050 w 2305050"/>
                    <a:gd name="connsiteY62" fmla="*/ 47025 h 2104425"/>
                    <a:gd name="connsiteX63" fmla="*/ 2070100 w 2305050"/>
                    <a:gd name="connsiteY63" fmla="*/ 40675 h 2104425"/>
                    <a:gd name="connsiteX64" fmla="*/ 2140006 w 2305050"/>
                    <a:gd name="connsiteY64" fmla="*/ 65576 h 2104425"/>
                    <a:gd name="connsiteX65" fmla="*/ 2212740 w 2305050"/>
                    <a:gd name="connsiteY65" fmla="*/ 97798 h 2104425"/>
                    <a:gd name="connsiteX66" fmla="*/ 2305050 w 2305050"/>
                    <a:gd name="connsiteY66" fmla="*/ 59725 h 2104425"/>
                    <a:gd name="connsiteX0" fmla="*/ 0 w 2305050"/>
                    <a:gd name="connsiteY0" fmla="*/ 2104425 h 2104425"/>
                    <a:gd name="connsiteX1" fmla="*/ 31750 w 2305050"/>
                    <a:gd name="connsiteY1" fmla="*/ 2066325 h 2104425"/>
                    <a:gd name="connsiteX2" fmla="*/ 140784 w 2305050"/>
                    <a:gd name="connsiteY2" fmla="*/ 2047689 h 2104425"/>
                    <a:gd name="connsiteX3" fmla="*/ 193996 w 2305050"/>
                    <a:gd name="connsiteY3" fmla="*/ 2043780 h 2104425"/>
                    <a:gd name="connsiteX4" fmla="*/ 247208 w 2305050"/>
                    <a:gd name="connsiteY4" fmla="*/ 2019849 h 2104425"/>
                    <a:gd name="connsiteX5" fmla="*/ 303358 w 2305050"/>
                    <a:gd name="connsiteY5" fmla="*/ 2010561 h 2104425"/>
                    <a:gd name="connsiteX6" fmla="*/ 351719 w 2305050"/>
                    <a:gd name="connsiteY6" fmla="*/ 1991011 h 2104425"/>
                    <a:gd name="connsiteX7" fmla="*/ 405430 w 2305050"/>
                    <a:gd name="connsiteY7" fmla="*/ 1933418 h 2104425"/>
                    <a:gd name="connsiteX8" fmla="*/ 453290 w 2305050"/>
                    <a:gd name="connsiteY8" fmla="*/ 1901196 h 2104425"/>
                    <a:gd name="connsiteX9" fmla="*/ 495300 w 2305050"/>
                    <a:gd name="connsiteY9" fmla="*/ 1863125 h 2104425"/>
                    <a:gd name="connsiteX10" fmla="*/ 558800 w 2305050"/>
                    <a:gd name="connsiteY10" fmla="*/ 1818675 h 2104425"/>
                    <a:gd name="connsiteX11" fmla="*/ 584200 w 2305050"/>
                    <a:gd name="connsiteY11" fmla="*/ 1799625 h 2104425"/>
                    <a:gd name="connsiteX12" fmla="*/ 603250 w 2305050"/>
                    <a:gd name="connsiteY12" fmla="*/ 1793275 h 2104425"/>
                    <a:gd name="connsiteX13" fmla="*/ 669044 w 2305050"/>
                    <a:gd name="connsiteY13" fmla="*/ 1788811 h 2104425"/>
                    <a:gd name="connsiteX14" fmla="*/ 737598 w 2305050"/>
                    <a:gd name="connsiteY14" fmla="*/ 1781488 h 2104425"/>
                    <a:gd name="connsiteX15" fmla="*/ 812301 w 2305050"/>
                    <a:gd name="connsiteY15" fmla="*/ 1774140 h 2104425"/>
                    <a:gd name="connsiteX16" fmla="*/ 885061 w 2305050"/>
                    <a:gd name="connsiteY16" fmla="*/ 1751680 h 2104425"/>
                    <a:gd name="connsiteX17" fmla="*/ 934392 w 2305050"/>
                    <a:gd name="connsiteY17" fmla="*/ 1704819 h 2104425"/>
                    <a:gd name="connsiteX18" fmla="*/ 988101 w 2305050"/>
                    <a:gd name="connsiteY18" fmla="*/ 1673460 h 2104425"/>
                    <a:gd name="connsiteX19" fmla="*/ 996423 w 2305050"/>
                    <a:gd name="connsiteY19" fmla="*/ 1587135 h 2104425"/>
                    <a:gd name="connsiteX20" fmla="*/ 971050 w 2305050"/>
                    <a:gd name="connsiteY20" fmla="*/ 1526605 h 2104425"/>
                    <a:gd name="connsiteX21" fmla="*/ 971550 w 2305050"/>
                    <a:gd name="connsiteY21" fmla="*/ 1450375 h 2104425"/>
                    <a:gd name="connsiteX22" fmla="*/ 977900 w 2305050"/>
                    <a:gd name="connsiteY22" fmla="*/ 1431325 h 2104425"/>
                    <a:gd name="connsiteX23" fmla="*/ 990600 w 2305050"/>
                    <a:gd name="connsiteY23" fmla="*/ 1412275 h 2104425"/>
                    <a:gd name="connsiteX24" fmla="*/ 1009650 w 2305050"/>
                    <a:gd name="connsiteY24" fmla="*/ 1374175 h 2104425"/>
                    <a:gd name="connsiteX25" fmla="*/ 1028700 w 2305050"/>
                    <a:gd name="connsiteY25" fmla="*/ 1367825 h 2104425"/>
                    <a:gd name="connsiteX26" fmla="*/ 1041400 w 2305050"/>
                    <a:gd name="connsiteY26" fmla="*/ 1336075 h 2104425"/>
                    <a:gd name="connsiteX27" fmla="*/ 1073150 w 2305050"/>
                    <a:gd name="connsiteY27" fmla="*/ 1291625 h 2104425"/>
                    <a:gd name="connsiteX28" fmla="*/ 1092200 w 2305050"/>
                    <a:gd name="connsiteY28" fmla="*/ 1278925 h 2104425"/>
                    <a:gd name="connsiteX29" fmla="*/ 1104900 w 2305050"/>
                    <a:gd name="connsiteY29" fmla="*/ 1240825 h 2104425"/>
                    <a:gd name="connsiteX30" fmla="*/ 1111250 w 2305050"/>
                    <a:gd name="connsiteY30" fmla="*/ 1221775 h 2104425"/>
                    <a:gd name="connsiteX31" fmla="*/ 1130300 w 2305050"/>
                    <a:gd name="connsiteY31" fmla="*/ 1196375 h 2104425"/>
                    <a:gd name="connsiteX32" fmla="*/ 1174750 w 2305050"/>
                    <a:gd name="connsiteY32" fmla="*/ 1082075 h 2104425"/>
                    <a:gd name="connsiteX33" fmla="*/ 1178190 w 2305050"/>
                    <a:gd name="connsiteY33" fmla="*/ 1016607 h 2104425"/>
                    <a:gd name="connsiteX34" fmla="*/ 1182100 w 2305050"/>
                    <a:gd name="connsiteY34" fmla="*/ 965336 h 2104425"/>
                    <a:gd name="connsiteX35" fmla="*/ 1212850 w 2305050"/>
                    <a:gd name="connsiteY35" fmla="*/ 942375 h 2104425"/>
                    <a:gd name="connsiteX36" fmla="*/ 1219200 w 2305050"/>
                    <a:gd name="connsiteY36" fmla="*/ 923325 h 2104425"/>
                    <a:gd name="connsiteX37" fmla="*/ 1244600 w 2305050"/>
                    <a:gd name="connsiteY37" fmla="*/ 885225 h 2104425"/>
                    <a:gd name="connsiteX38" fmla="*/ 1257300 w 2305050"/>
                    <a:gd name="connsiteY38" fmla="*/ 834425 h 2104425"/>
                    <a:gd name="connsiteX39" fmla="*/ 1267088 w 2305050"/>
                    <a:gd name="connsiteY39" fmla="*/ 791445 h 2104425"/>
                    <a:gd name="connsiteX40" fmla="*/ 1290574 w 2305050"/>
                    <a:gd name="connsiteY40" fmla="*/ 758135 h 2104425"/>
                    <a:gd name="connsiteX41" fmla="*/ 1318275 w 2305050"/>
                    <a:gd name="connsiteY41" fmla="*/ 719964 h 2104425"/>
                    <a:gd name="connsiteX42" fmla="*/ 1358900 w 2305050"/>
                    <a:gd name="connsiteY42" fmla="*/ 694725 h 2104425"/>
                    <a:gd name="connsiteX43" fmla="*/ 1384300 w 2305050"/>
                    <a:gd name="connsiteY43" fmla="*/ 656625 h 2104425"/>
                    <a:gd name="connsiteX44" fmla="*/ 1430021 w 2305050"/>
                    <a:gd name="connsiteY44" fmla="*/ 642936 h 2104425"/>
                    <a:gd name="connsiteX45" fmla="*/ 1479766 w 2305050"/>
                    <a:gd name="connsiteY45" fmla="*/ 609302 h 2104425"/>
                    <a:gd name="connsiteX46" fmla="*/ 1536387 w 2305050"/>
                    <a:gd name="connsiteY46" fmla="*/ 540950 h 2104425"/>
                    <a:gd name="connsiteX47" fmla="*/ 1576429 w 2305050"/>
                    <a:gd name="connsiteY47" fmla="*/ 502465 h 2104425"/>
                    <a:gd name="connsiteX48" fmla="*/ 1629952 w 2305050"/>
                    <a:gd name="connsiteY48" fmla="*/ 474388 h 2104425"/>
                    <a:gd name="connsiteX49" fmla="*/ 1746250 w 2305050"/>
                    <a:gd name="connsiteY49" fmla="*/ 396275 h 2104425"/>
                    <a:gd name="connsiteX50" fmla="*/ 1733550 w 2305050"/>
                    <a:gd name="connsiteY50" fmla="*/ 345475 h 2104425"/>
                    <a:gd name="connsiteX51" fmla="*/ 1714500 w 2305050"/>
                    <a:gd name="connsiteY51" fmla="*/ 301025 h 2104425"/>
                    <a:gd name="connsiteX52" fmla="*/ 1666353 w 2305050"/>
                    <a:gd name="connsiteY52" fmla="*/ 267011 h 2104425"/>
                    <a:gd name="connsiteX53" fmla="*/ 1686688 w 2305050"/>
                    <a:gd name="connsiteY53" fmla="*/ 172556 h 2104425"/>
                    <a:gd name="connsiteX54" fmla="*/ 1739900 w 2305050"/>
                    <a:gd name="connsiteY54" fmla="*/ 142275 h 2104425"/>
                    <a:gd name="connsiteX55" fmla="*/ 1771650 w 2305050"/>
                    <a:gd name="connsiteY55" fmla="*/ 104175 h 2104425"/>
                    <a:gd name="connsiteX56" fmla="*/ 1784350 w 2305050"/>
                    <a:gd name="connsiteY56" fmla="*/ 85125 h 2104425"/>
                    <a:gd name="connsiteX57" fmla="*/ 1828800 w 2305050"/>
                    <a:gd name="connsiteY57" fmla="*/ 59725 h 2104425"/>
                    <a:gd name="connsiteX58" fmla="*/ 1880879 w 2305050"/>
                    <a:gd name="connsiteY58" fmla="*/ 20254 h 2104425"/>
                    <a:gd name="connsiteX59" fmla="*/ 1945597 w 2305050"/>
                    <a:gd name="connsiteY59" fmla="*/ 63579 h 2104425"/>
                    <a:gd name="connsiteX60" fmla="*/ 1990888 w 2305050"/>
                    <a:gd name="connsiteY60" fmla="*/ 74243 h 2104425"/>
                    <a:gd name="connsiteX61" fmla="*/ 2051050 w 2305050"/>
                    <a:gd name="connsiteY61" fmla="*/ 47025 h 2104425"/>
                    <a:gd name="connsiteX62" fmla="*/ 2070100 w 2305050"/>
                    <a:gd name="connsiteY62" fmla="*/ 40675 h 2104425"/>
                    <a:gd name="connsiteX63" fmla="*/ 2140006 w 2305050"/>
                    <a:gd name="connsiteY63" fmla="*/ 65576 h 2104425"/>
                    <a:gd name="connsiteX64" fmla="*/ 2212740 w 2305050"/>
                    <a:gd name="connsiteY64" fmla="*/ 97798 h 2104425"/>
                    <a:gd name="connsiteX65" fmla="*/ 2305050 w 2305050"/>
                    <a:gd name="connsiteY65" fmla="*/ 59725 h 2104425"/>
                    <a:gd name="connsiteX0" fmla="*/ 0 w 2305050"/>
                    <a:gd name="connsiteY0" fmla="*/ 2104425 h 2104425"/>
                    <a:gd name="connsiteX1" fmla="*/ 31750 w 2305050"/>
                    <a:gd name="connsiteY1" fmla="*/ 2066325 h 2104425"/>
                    <a:gd name="connsiteX2" fmla="*/ 87189 w 2305050"/>
                    <a:gd name="connsiteY2" fmla="*/ 2059074 h 2104425"/>
                    <a:gd name="connsiteX3" fmla="*/ 140784 w 2305050"/>
                    <a:gd name="connsiteY3" fmla="*/ 2047689 h 2104425"/>
                    <a:gd name="connsiteX4" fmla="*/ 193996 w 2305050"/>
                    <a:gd name="connsiteY4" fmla="*/ 2043780 h 2104425"/>
                    <a:gd name="connsiteX5" fmla="*/ 247208 w 2305050"/>
                    <a:gd name="connsiteY5" fmla="*/ 2019849 h 2104425"/>
                    <a:gd name="connsiteX6" fmla="*/ 303358 w 2305050"/>
                    <a:gd name="connsiteY6" fmla="*/ 2010561 h 2104425"/>
                    <a:gd name="connsiteX7" fmla="*/ 351719 w 2305050"/>
                    <a:gd name="connsiteY7" fmla="*/ 1991011 h 2104425"/>
                    <a:gd name="connsiteX8" fmla="*/ 405430 w 2305050"/>
                    <a:gd name="connsiteY8" fmla="*/ 1933418 h 2104425"/>
                    <a:gd name="connsiteX9" fmla="*/ 453290 w 2305050"/>
                    <a:gd name="connsiteY9" fmla="*/ 1901196 h 2104425"/>
                    <a:gd name="connsiteX10" fmla="*/ 495300 w 2305050"/>
                    <a:gd name="connsiteY10" fmla="*/ 1863125 h 2104425"/>
                    <a:gd name="connsiteX11" fmla="*/ 558800 w 2305050"/>
                    <a:gd name="connsiteY11" fmla="*/ 1818675 h 2104425"/>
                    <a:gd name="connsiteX12" fmla="*/ 584200 w 2305050"/>
                    <a:gd name="connsiteY12" fmla="*/ 1799625 h 2104425"/>
                    <a:gd name="connsiteX13" fmla="*/ 603250 w 2305050"/>
                    <a:gd name="connsiteY13" fmla="*/ 1793275 h 2104425"/>
                    <a:gd name="connsiteX14" fmla="*/ 669044 w 2305050"/>
                    <a:gd name="connsiteY14" fmla="*/ 1788811 h 2104425"/>
                    <a:gd name="connsiteX15" fmla="*/ 737598 w 2305050"/>
                    <a:gd name="connsiteY15" fmla="*/ 1781488 h 2104425"/>
                    <a:gd name="connsiteX16" fmla="*/ 812301 w 2305050"/>
                    <a:gd name="connsiteY16" fmla="*/ 1774140 h 2104425"/>
                    <a:gd name="connsiteX17" fmla="*/ 885061 w 2305050"/>
                    <a:gd name="connsiteY17" fmla="*/ 1751680 h 2104425"/>
                    <a:gd name="connsiteX18" fmla="*/ 934392 w 2305050"/>
                    <a:gd name="connsiteY18" fmla="*/ 1704819 h 2104425"/>
                    <a:gd name="connsiteX19" fmla="*/ 988101 w 2305050"/>
                    <a:gd name="connsiteY19" fmla="*/ 1673460 h 2104425"/>
                    <a:gd name="connsiteX20" fmla="*/ 996423 w 2305050"/>
                    <a:gd name="connsiteY20" fmla="*/ 1587135 h 2104425"/>
                    <a:gd name="connsiteX21" fmla="*/ 971050 w 2305050"/>
                    <a:gd name="connsiteY21" fmla="*/ 1526605 h 2104425"/>
                    <a:gd name="connsiteX22" fmla="*/ 971550 w 2305050"/>
                    <a:gd name="connsiteY22" fmla="*/ 1450375 h 2104425"/>
                    <a:gd name="connsiteX23" fmla="*/ 977900 w 2305050"/>
                    <a:gd name="connsiteY23" fmla="*/ 1431325 h 2104425"/>
                    <a:gd name="connsiteX24" fmla="*/ 990600 w 2305050"/>
                    <a:gd name="connsiteY24" fmla="*/ 1412275 h 2104425"/>
                    <a:gd name="connsiteX25" fmla="*/ 1009650 w 2305050"/>
                    <a:gd name="connsiteY25" fmla="*/ 1374175 h 2104425"/>
                    <a:gd name="connsiteX26" fmla="*/ 1028700 w 2305050"/>
                    <a:gd name="connsiteY26" fmla="*/ 1367825 h 2104425"/>
                    <a:gd name="connsiteX27" fmla="*/ 1041400 w 2305050"/>
                    <a:gd name="connsiteY27" fmla="*/ 1336075 h 2104425"/>
                    <a:gd name="connsiteX28" fmla="*/ 1073150 w 2305050"/>
                    <a:gd name="connsiteY28" fmla="*/ 1291625 h 2104425"/>
                    <a:gd name="connsiteX29" fmla="*/ 1092200 w 2305050"/>
                    <a:gd name="connsiteY29" fmla="*/ 1278925 h 2104425"/>
                    <a:gd name="connsiteX30" fmla="*/ 1104900 w 2305050"/>
                    <a:gd name="connsiteY30" fmla="*/ 1240825 h 2104425"/>
                    <a:gd name="connsiteX31" fmla="*/ 1111250 w 2305050"/>
                    <a:gd name="connsiteY31" fmla="*/ 1221775 h 2104425"/>
                    <a:gd name="connsiteX32" fmla="*/ 1130300 w 2305050"/>
                    <a:gd name="connsiteY32" fmla="*/ 1196375 h 2104425"/>
                    <a:gd name="connsiteX33" fmla="*/ 1174750 w 2305050"/>
                    <a:gd name="connsiteY33" fmla="*/ 1082075 h 2104425"/>
                    <a:gd name="connsiteX34" fmla="*/ 1178190 w 2305050"/>
                    <a:gd name="connsiteY34" fmla="*/ 1016607 h 2104425"/>
                    <a:gd name="connsiteX35" fmla="*/ 1182100 w 2305050"/>
                    <a:gd name="connsiteY35" fmla="*/ 965336 h 2104425"/>
                    <a:gd name="connsiteX36" fmla="*/ 1212850 w 2305050"/>
                    <a:gd name="connsiteY36" fmla="*/ 942375 h 2104425"/>
                    <a:gd name="connsiteX37" fmla="*/ 1219200 w 2305050"/>
                    <a:gd name="connsiteY37" fmla="*/ 923325 h 2104425"/>
                    <a:gd name="connsiteX38" fmla="*/ 1244600 w 2305050"/>
                    <a:gd name="connsiteY38" fmla="*/ 885225 h 2104425"/>
                    <a:gd name="connsiteX39" fmla="*/ 1257300 w 2305050"/>
                    <a:gd name="connsiteY39" fmla="*/ 834425 h 2104425"/>
                    <a:gd name="connsiteX40" fmla="*/ 1267088 w 2305050"/>
                    <a:gd name="connsiteY40" fmla="*/ 791445 h 2104425"/>
                    <a:gd name="connsiteX41" fmla="*/ 1290574 w 2305050"/>
                    <a:gd name="connsiteY41" fmla="*/ 758135 h 2104425"/>
                    <a:gd name="connsiteX42" fmla="*/ 1318275 w 2305050"/>
                    <a:gd name="connsiteY42" fmla="*/ 719964 h 2104425"/>
                    <a:gd name="connsiteX43" fmla="*/ 1358900 w 2305050"/>
                    <a:gd name="connsiteY43" fmla="*/ 694725 h 2104425"/>
                    <a:gd name="connsiteX44" fmla="*/ 1384300 w 2305050"/>
                    <a:gd name="connsiteY44" fmla="*/ 656625 h 2104425"/>
                    <a:gd name="connsiteX45" fmla="*/ 1430021 w 2305050"/>
                    <a:gd name="connsiteY45" fmla="*/ 642936 h 2104425"/>
                    <a:gd name="connsiteX46" fmla="*/ 1479766 w 2305050"/>
                    <a:gd name="connsiteY46" fmla="*/ 609302 h 2104425"/>
                    <a:gd name="connsiteX47" fmla="*/ 1536387 w 2305050"/>
                    <a:gd name="connsiteY47" fmla="*/ 540950 h 2104425"/>
                    <a:gd name="connsiteX48" fmla="*/ 1576429 w 2305050"/>
                    <a:gd name="connsiteY48" fmla="*/ 502465 h 2104425"/>
                    <a:gd name="connsiteX49" fmla="*/ 1629952 w 2305050"/>
                    <a:gd name="connsiteY49" fmla="*/ 474388 h 2104425"/>
                    <a:gd name="connsiteX50" fmla="*/ 1746250 w 2305050"/>
                    <a:gd name="connsiteY50" fmla="*/ 396275 h 2104425"/>
                    <a:gd name="connsiteX51" fmla="*/ 1733550 w 2305050"/>
                    <a:gd name="connsiteY51" fmla="*/ 345475 h 2104425"/>
                    <a:gd name="connsiteX52" fmla="*/ 1714500 w 2305050"/>
                    <a:gd name="connsiteY52" fmla="*/ 301025 h 2104425"/>
                    <a:gd name="connsiteX53" fmla="*/ 1666353 w 2305050"/>
                    <a:gd name="connsiteY53" fmla="*/ 267011 h 2104425"/>
                    <a:gd name="connsiteX54" fmla="*/ 1686688 w 2305050"/>
                    <a:gd name="connsiteY54" fmla="*/ 172556 h 2104425"/>
                    <a:gd name="connsiteX55" fmla="*/ 1739900 w 2305050"/>
                    <a:gd name="connsiteY55" fmla="*/ 142275 h 2104425"/>
                    <a:gd name="connsiteX56" fmla="*/ 1771650 w 2305050"/>
                    <a:gd name="connsiteY56" fmla="*/ 104175 h 2104425"/>
                    <a:gd name="connsiteX57" fmla="*/ 1784350 w 2305050"/>
                    <a:gd name="connsiteY57" fmla="*/ 85125 h 2104425"/>
                    <a:gd name="connsiteX58" fmla="*/ 1828800 w 2305050"/>
                    <a:gd name="connsiteY58" fmla="*/ 59725 h 2104425"/>
                    <a:gd name="connsiteX59" fmla="*/ 1880879 w 2305050"/>
                    <a:gd name="connsiteY59" fmla="*/ 20254 h 2104425"/>
                    <a:gd name="connsiteX60" fmla="*/ 1945597 w 2305050"/>
                    <a:gd name="connsiteY60" fmla="*/ 63579 h 2104425"/>
                    <a:gd name="connsiteX61" fmla="*/ 1990888 w 2305050"/>
                    <a:gd name="connsiteY61" fmla="*/ 74243 h 2104425"/>
                    <a:gd name="connsiteX62" fmla="*/ 2051050 w 2305050"/>
                    <a:gd name="connsiteY62" fmla="*/ 47025 h 2104425"/>
                    <a:gd name="connsiteX63" fmla="*/ 2070100 w 2305050"/>
                    <a:gd name="connsiteY63" fmla="*/ 40675 h 2104425"/>
                    <a:gd name="connsiteX64" fmla="*/ 2140006 w 2305050"/>
                    <a:gd name="connsiteY64" fmla="*/ 65576 h 2104425"/>
                    <a:gd name="connsiteX65" fmla="*/ 2212740 w 2305050"/>
                    <a:gd name="connsiteY65" fmla="*/ 97798 h 2104425"/>
                    <a:gd name="connsiteX66" fmla="*/ 2305050 w 2305050"/>
                    <a:gd name="connsiteY66" fmla="*/ 59725 h 2104425"/>
                    <a:gd name="connsiteX0" fmla="*/ 0 w 2305050"/>
                    <a:gd name="connsiteY0" fmla="*/ 2104425 h 2104425"/>
                    <a:gd name="connsiteX1" fmla="*/ 51271 w 2305050"/>
                    <a:gd name="connsiteY1" fmla="*/ 2085846 h 2104425"/>
                    <a:gd name="connsiteX2" fmla="*/ 87189 w 2305050"/>
                    <a:gd name="connsiteY2" fmla="*/ 2059074 h 2104425"/>
                    <a:gd name="connsiteX3" fmla="*/ 140784 w 2305050"/>
                    <a:gd name="connsiteY3" fmla="*/ 2047689 h 2104425"/>
                    <a:gd name="connsiteX4" fmla="*/ 193996 w 2305050"/>
                    <a:gd name="connsiteY4" fmla="*/ 2043780 h 2104425"/>
                    <a:gd name="connsiteX5" fmla="*/ 247208 w 2305050"/>
                    <a:gd name="connsiteY5" fmla="*/ 2019849 h 2104425"/>
                    <a:gd name="connsiteX6" fmla="*/ 303358 w 2305050"/>
                    <a:gd name="connsiteY6" fmla="*/ 2010561 h 2104425"/>
                    <a:gd name="connsiteX7" fmla="*/ 351719 w 2305050"/>
                    <a:gd name="connsiteY7" fmla="*/ 1991011 h 2104425"/>
                    <a:gd name="connsiteX8" fmla="*/ 405430 w 2305050"/>
                    <a:gd name="connsiteY8" fmla="*/ 1933418 h 2104425"/>
                    <a:gd name="connsiteX9" fmla="*/ 453290 w 2305050"/>
                    <a:gd name="connsiteY9" fmla="*/ 1901196 h 2104425"/>
                    <a:gd name="connsiteX10" fmla="*/ 495300 w 2305050"/>
                    <a:gd name="connsiteY10" fmla="*/ 1863125 h 2104425"/>
                    <a:gd name="connsiteX11" fmla="*/ 558800 w 2305050"/>
                    <a:gd name="connsiteY11" fmla="*/ 1818675 h 2104425"/>
                    <a:gd name="connsiteX12" fmla="*/ 584200 w 2305050"/>
                    <a:gd name="connsiteY12" fmla="*/ 1799625 h 2104425"/>
                    <a:gd name="connsiteX13" fmla="*/ 603250 w 2305050"/>
                    <a:gd name="connsiteY13" fmla="*/ 1793275 h 2104425"/>
                    <a:gd name="connsiteX14" fmla="*/ 669044 w 2305050"/>
                    <a:gd name="connsiteY14" fmla="*/ 1788811 h 2104425"/>
                    <a:gd name="connsiteX15" fmla="*/ 737598 w 2305050"/>
                    <a:gd name="connsiteY15" fmla="*/ 1781488 h 2104425"/>
                    <a:gd name="connsiteX16" fmla="*/ 812301 w 2305050"/>
                    <a:gd name="connsiteY16" fmla="*/ 1774140 h 2104425"/>
                    <a:gd name="connsiteX17" fmla="*/ 885061 w 2305050"/>
                    <a:gd name="connsiteY17" fmla="*/ 1751680 h 2104425"/>
                    <a:gd name="connsiteX18" fmla="*/ 934392 w 2305050"/>
                    <a:gd name="connsiteY18" fmla="*/ 1704819 h 2104425"/>
                    <a:gd name="connsiteX19" fmla="*/ 988101 w 2305050"/>
                    <a:gd name="connsiteY19" fmla="*/ 1673460 h 2104425"/>
                    <a:gd name="connsiteX20" fmla="*/ 996423 w 2305050"/>
                    <a:gd name="connsiteY20" fmla="*/ 1587135 h 2104425"/>
                    <a:gd name="connsiteX21" fmla="*/ 971050 w 2305050"/>
                    <a:gd name="connsiteY21" fmla="*/ 1526605 h 2104425"/>
                    <a:gd name="connsiteX22" fmla="*/ 971550 w 2305050"/>
                    <a:gd name="connsiteY22" fmla="*/ 1450375 h 2104425"/>
                    <a:gd name="connsiteX23" fmla="*/ 977900 w 2305050"/>
                    <a:gd name="connsiteY23" fmla="*/ 1431325 h 2104425"/>
                    <a:gd name="connsiteX24" fmla="*/ 990600 w 2305050"/>
                    <a:gd name="connsiteY24" fmla="*/ 1412275 h 2104425"/>
                    <a:gd name="connsiteX25" fmla="*/ 1009650 w 2305050"/>
                    <a:gd name="connsiteY25" fmla="*/ 1374175 h 2104425"/>
                    <a:gd name="connsiteX26" fmla="*/ 1028700 w 2305050"/>
                    <a:gd name="connsiteY26" fmla="*/ 1367825 h 2104425"/>
                    <a:gd name="connsiteX27" fmla="*/ 1041400 w 2305050"/>
                    <a:gd name="connsiteY27" fmla="*/ 1336075 h 2104425"/>
                    <a:gd name="connsiteX28" fmla="*/ 1073150 w 2305050"/>
                    <a:gd name="connsiteY28" fmla="*/ 1291625 h 2104425"/>
                    <a:gd name="connsiteX29" fmla="*/ 1092200 w 2305050"/>
                    <a:gd name="connsiteY29" fmla="*/ 1278925 h 2104425"/>
                    <a:gd name="connsiteX30" fmla="*/ 1104900 w 2305050"/>
                    <a:gd name="connsiteY30" fmla="*/ 1240825 h 2104425"/>
                    <a:gd name="connsiteX31" fmla="*/ 1111250 w 2305050"/>
                    <a:gd name="connsiteY31" fmla="*/ 1221775 h 2104425"/>
                    <a:gd name="connsiteX32" fmla="*/ 1130300 w 2305050"/>
                    <a:gd name="connsiteY32" fmla="*/ 1196375 h 2104425"/>
                    <a:gd name="connsiteX33" fmla="*/ 1174750 w 2305050"/>
                    <a:gd name="connsiteY33" fmla="*/ 1082075 h 2104425"/>
                    <a:gd name="connsiteX34" fmla="*/ 1178190 w 2305050"/>
                    <a:gd name="connsiteY34" fmla="*/ 1016607 h 2104425"/>
                    <a:gd name="connsiteX35" fmla="*/ 1182100 w 2305050"/>
                    <a:gd name="connsiteY35" fmla="*/ 965336 h 2104425"/>
                    <a:gd name="connsiteX36" fmla="*/ 1212850 w 2305050"/>
                    <a:gd name="connsiteY36" fmla="*/ 942375 h 2104425"/>
                    <a:gd name="connsiteX37" fmla="*/ 1219200 w 2305050"/>
                    <a:gd name="connsiteY37" fmla="*/ 923325 h 2104425"/>
                    <a:gd name="connsiteX38" fmla="*/ 1244600 w 2305050"/>
                    <a:gd name="connsiteY38" fmla="*/ 885225 h 2104425"/>
                    <a:gd name="connsiteX39" fmla="*/ 1257300 w 2305050"/>
                    <a:gd name="connsiteY39" fmla="*/ 834425 h 2104425"/>
                    <a:gd name="connsiteX40" fmla="*/ 1267088 w 2305050"/>
                    <a:gd name="connsiteY40" fmla="*/ 791445 h 2104425"/>
                    <a:gd name="connsiteX41" fmla="*/ 1290574 w 2305050"/>
                    <a:gd name="connsiteY41" fmla="*/ 758135 h 2104425"/>
                    <a:gd name="connsiteX42" fmla="*/ 1318275 w 2305050"/>
                    <a:gd name="connsiteY42" fmla="*/ 719964 h 2104425"/>
                    <a:gd name="connsiteX43" fmla="*/ 1358900 w 2305050"/>
                    <a:gd name="connsiteY43" fmla="*/ 694725 h 2104425"/>
                    <a:gd name="connsiteX44" fmla="*/ 1384300 w 2305050"/>
                    <a:gd name="connsiteY44" fmla="*/ 656625 h 2104425"/>
                    <a:gd name="connsiteX45" fmla="*/ 1430021 w 2305050"/>
                    <a:gd name="connsiteY45" fmla="*/ 642936 h 2104425"/>
                    <a:gd name="connsiteX46" fmla="*/ 1479766 w 2305050"/>
                    <a:gd name="connsiteY46" fmla="*/ 609302 h 2104425"/>
                    <a:gd name="connsiteX47" fmla="*/ 1536387 w 2305050"/>
                    <a:gd name="connsiteY47" fmla="*/ 540950 h 2104425"/>
                    <a:gd name="connsiteX48" fmla="*/ 1576429 w 2305050"/>
                    <a:gd name="connsiteY48" fmla="*/ 502465 h 2104425"/>
                    <a:gd name="connsiteX49" fmla="*/ 1629952 w 2305050"/>
                    <a:gd name="connsiteY49" fmla="*/ 474388 h 2104425"/>
                    <a:gd name="connsiteX50" fmla="*/ 1746250 w 2305050"/>
                    <a:gd name="connsiteY50" fmla="*/ 396275 h 2104425"/>
                    <a:gd name="connsiteX51" fmla="*/ 1733550 w 2305050"/>
                    <a:gd name="connsiteY51" fmla="*/ 345475 h 2104425"/>
                    <a:gd name="connsiteX52" fmla="*/ 1714500 w 2305050"/>
                    <a:gd name="connsiteY52" fmla="*/ 301025 h 2104425"/>
                    <a:gd name="connsiteX53" fmla="*/ 1666353 w 2305050"/>
                    <a:gd name="connsiteY53" fmla="*/ 267011 h 2104425"/>
                    <a:gd name="connsiteX54" fmla="*/ 1686688 w 2305050"/>
                    <a:gd name="connsiteY54" fmla="*/ 172556 h 2104425"/>
                    <a:gd name="connsiteX55" fmla="*/ 1739900 w 2305050"/>
                    <a:gd name="connsiteY55" fmla="*/ 142275 h 2104425"/>
                    <a:gd name="connsiteX56" fmla="*/ 1771650 w 2305050"/>
                    <a:gd name="connsiteY56" fmla="*/ 104175 h 2104425"/>
                    <a:gd name="connsiteX57" fmla="*/ 1784350 w 2305050"/>
                    <a:gd name="connsiteY57" fmla="*/ 85125 h 2104425"/>
                    <a:gd name="connsiteX58" fmla="*/ 1828800 w 2305050"/>
                    <a:gd name="connsiteY58" fmla="*/ 59725 h 2104425"/>
                    <a:gd name="connsiteX59" fmla="*/ 1880879 w 2305050"/>
                    <a:gd name="connsiteY59" fmla="*/ 20254 h 2104425"/>
                    <a:gd name="connsiteX60" fmla="*/ 1945597 w 2305050"/>
                    <a:gd name="connsiteY60" fmla="*/ 63579 h 2104425"/>
                    <a:gd name="connsiteX61" fmla="*/ 1990888 w 2305050"/>
                    <a:gd name="connsiteY61" fmla="*/ 74243 h 2104425"/>
                    <a:gd name="connsiteX62" fmla="*/ 2051050 w 2305050"/>
                    <a:gd name="connsiteY62" fmla="*/ 47025 h 2104425"/>
                    <a:gd name="connsiteX63" fmla="*/ 2070100 w 2305050"/>
                    <a:gd name="connsiteY63" fmla="*/ 40675 h 2104425"/>
                    <a:gd name="connsiteX64" fmla="*/ 2140006 w 2305050"/>
                    <a:gd name="connsiteY64" fmla="*/ 65576 h 2104425"/>
                    <a:gd name="connsiteX65" fmla="*/ 2212740 w 2305050"/>
                    <a:gd name="connsiteY65" fmla="*/ 97798 h 2104425"/>
                    <a:gd name="connsiteX66" fmla="*/ 2305050 w 2305050"/>
                    <a:gd name="connsiteY66" fmla="*/ 59725 h 2104425"/>
                    <a:gd name="connsiteX0" fmla="*/ 0 w 2329452"/>
                    <a:gd name="connsiteY0" fmla="*/ 2143467 h 2143467"/>
                    <a:gd name="connsiteX1" fmla="*/ 75673 w 2329452"/>
                    <a:gd name="connsiteY1" fmla="*/ 2085846 h 2143467"/>
                    <a:gd name="connsiteX2" fmla="*/ 111591 w 2329452"/>
                    <a:gd name="connsiteY2" fmla="*/ 2059074 h 2143467"/>
                    <a:gd name="connsiteX3" fmla="*/ 165186 w 2329452"/>
                    <a:gd name="connsiteY3" fmla="*/ 2047689 h 2143467"/>
                    <a:gd name="connsiteX4" fmla="*/ 218398 w 2329452"/>
                    <a:gd name="connsiteY4" fmla="*/ 2043780 h 2143467"/>
                    <a:gd name="connsiteX5" fmla="*/ 271610 w 2329452"/>
                    <a:gd name="connsiteY5" fmla="*/ 2019849 h 2143467"/>
                    <a:gd name="connsiteX6" fmla="*/ 327760 w 2329452"/>
                    <a:gd name="connsiteY6" fmla="*/ 2010561 h 2143467"/>
                    <a:gd name="connsiteX7" fmla="*/ 376121 w 2329452"/>
                    <a:gd name="connsiteY7" fmla="*/ 1991011 h 2143467"/>
                    <a:gd name="connsiteX8" fmla="*/ 429832 w 2329452"/>
                    <a:gd name="connsiteY8" fmla="*/ 1933418 h 2143467"/>
                    <a:gd name="connsiteX9" fmla="*/ 477692 w 2329452"/>
                    <a:gd name="connsiteY9" fmla="*/ 1901196 h 2143467"/>
                    <a:gd name="connsiteX10" fmla="*/ 519702 w 2329452"/>
                    <a:gd name="connsiteY10" fmla="*/ 1863125 h 2143467"/>
                    <a:gd name="connsiteX11" fmla="*/ 583202 w 2329452"/>
                    <a:gd name="connsiteY11" fmla="*/ 1818675 h 2143467"/>
                    <a:gd name="connsiteX12" fmla="*/ 608602 w 2329452"/>
                    <a:gd name="connsiteY12" fmla="*/ 1799625 h 2143467"/>
                    <a:gd name="connsiteX13" fmla="*/ 627652 w 2329452"/>
                    <a:gd name="connsiteY13" fmla="*/ 1793275 h 2143467"/>
                    <a:gd name="connsiteX14" fmla="*/ 693446 w 2329452"/>
                    <a:gd name="connsiteY14" fmla="*/ 1788811 h 2143467"/>
                    <a:gd name="connsiteX15" fmla="*/ 762000 w 2329452"/>
                    <a:gd name="connsiteY15" fmla="*/ 1781488 h 2143467"/>
                    <a:gd name="connsiteX16" fmla="*/ 836703 w 2329452"/>
                    <a:gd name="connsiteY16" fmla="*/ 1774140 h 2143467"/>
                    <a:gd name="connsiteX17" fmla="*/ 909463 w 2329452"/>
                    <a:gd name="connsiteY17" fmla="*/ 1751680 h 2143467"/>
                    <a:gd name="connsiteX18" fmla="*/ 958794 w 2329452"/>
                    <a:gd name="connsiteY18" fmla="*/ 1704819 h 2143467"/>
                    <a:gd name="connsiteX19" fmla="*/ 1012503 w 2329452"/>
                    <a:gd name="connsiteY19" fmla="*/ 1673460 h 2143467"/>
                    <a:gd name="connsiteX20" fmla="*/ 1020825 w 2329452"/>
                    <a:gd name="connsiteY20" fmla="*/ 1587135 h 2143467"/>
                    <a:gd name="connsiteX21" fmla="*/ 995452 w 2329452"/>
                    <a:gd name="connsiteY21" fmla="*/ 1526605 h 2143467"/>
                    <a:gd name="connsiteX22" fmla="*/ 995952 w 2329452"/>
                    <a:gd name="connsiteY22" fmla="*/ 1450375 h 2143467"/>
                    <a:gd name="connsiteX23" fmla="*/ 1002302 w 2329452"/>
                    <a:gd name="connsiteY23" fmla="*/ 1431325 h 2143467"/>
                    <a:gd name="connsiteX24" fmla="*/ 1015002 w 2329452"/>
                    <a:gd name="connsiteY24" fmla="*/ 1412275 h 2143467"/>
                    <a:gd name="connsiteX25" fmla="*/ 1034052 w 2329452"/>
                    <a:gd name="connsiteY25" fmla="*/ 1374175 h 2143467"/>
                    <a:gd name="connsiteX26" fmla="*/ 1053102 w 2329452"/>
                    <a:gd name="connsiteY26" fmla="*/ 1367825 h 2143467"/>
                    <a:gd name="connsiteX27" fmla="*/ 1065802 w 2329452"/>
                    <a:gd name="connsiteY27" fmla="*/ 1336075 h 2143467"/>
                    <a:gd name="connsiteX28" fmla="*/ 1097552 w 2329452"/>
                    <a:gd name="connsiteY28" fmla="*/ 1291625 h 2143467"/>
                    <a:gd name="connsiteX29" fmla="*/ 1116602 w 2329452"/>
                    <a:gd name="connsiteY29" fmla="*/ 1278925 h 2143467"/>
                    <a:gd name="connsiteX30" fmla="*/ 1129302 w 2329452"/>
                    <a:gd name="connsiteY30" fmla="*/ 1240825 h 2143467"/>
                    <a:gd name="connsiteX31" fmla="*/ 1135652 w 2329452"/>
                    <a:gd name="connsiteY31" fmla="*/ 1221775 h 2143467"/>
                    <a:gd name="connsiteX32" fmla="*/ 1154702 w 2329452"/>
                    <a:gd name="connsiteY32" fmla="*/ 1196375 h 2143467"/>
                    <a:gd name="connsiteX33" fmla="*/ 1199152 w 2329452"/>
                    <a:gd name="connsiteY33" fmla="*/ 1082075 h 2143467"/>
                    <a:gd name="connsiteX34" fmla="*/ 1202592 w 2329452"/>
                    <a:gd name="connsiteY34" fmla="*/ 1016607 h 2143467"/>
                    <a:gd name="connsiteX35" fmla="*/ 1206502 w 2329452"/>
                    <a:gd name="connsiteY35" fmla="*/ 965336 h 2143467"/>
                    <a:gd name="connsiteX36" fmla="*/ 1237252 w 2329452"/>
                    <a:gd name="connsiteY36" fmla="*/ 942375 h 2143467"/>
                    <a:gd name="connsiteX37" fmla="*/ 1243602 w 2329452"/>
                    <a:gd name="connsiteY37" fmla="*/ 923325 h 2143467"/>
                    <a:gd name="connsiteX38" fmla="*/ 1269002 w 2329452"/>
                    <a:gd name="connsiteY38" fmla="*/ 885225 h 2143467"/>
                    <a:gd name="connsiteX39" fmla="*/ 1281702 w 2329452"/>
                    <a:gd name="connsiteY39" fmla="*/ 834425 h 2143467"/>
                    <a:gd name="connsiteX40" fmla="*/ 1291490 w 2329452"/>
                    <a:gd name="connsiteY40" fmla="*/ 791445 h 2143467"/>
                    <a:gd name="connsiteX41" fmla="*/ 1314976 w 2329452"/>
                    <a:gd name="connsiteY41" fmla="*/ 758135 h 2143467"/>
                    <a:gd name="connsiteX42" fmla="*/ 1342677 w 2329452"/>
                    <a:gd name="connsiteY42" fmla="*/ 719964 h 2143467"/>
                    <a:gd name="connsiteX43" fmla="*/ 1383302 w 2329452"/>
                    <a:gd name="connsiteY43" fmla="*/ 694725 h 2143467"/>
                    <a:gd name="connsiteX44" fmla="*/ 1408702 w 2329452"/>
                    <a:gd name="connsiteY44" fmla="*/ 656625 h 2143467"/>
                    <a:gd name="connsiteX45" fmla="*/ 1454423 w 2329452"/>
                    <a:gd name="connsiteY45" fmla="*/ 642936 h 2143467"/>
                    <a:gd name="connsiteX46" fmla="*/ 1504168 w 2329452"/>
                    <a:gd name="connsiteY46" fmla="*/ 609302 h 2143467"/>
                    <a:gd name="connsiteX47" fmla="*/ 1560789 w 2329452"/>
                    <a:gd name="connsiteY47" fmla="*/ 540950 h 2143467"/>
                    <a:gd name="connsiteX48" fmla="*/ 1600831 w 2329452"/>
                    <a:gd name="connsiteY48" fmla="*/ 502465 h 2143467"/>
                    <a:gd name="connsiteX49" fmla="*/ 1654354 w 2329452"/>
                    <a:gd name="connsiteY49" fmla="*/ 474388 h 2143467"/>
                    <a:gd name="connsiteX50" fmla="*/ 1770652 w 2329452"/>
                    <a:gd name="connsiteY50" fmla="*/ 396275 h 2143467"/>
                    <a:gd name="connsiteX51" fmla="*/ 1757952 w 2329452"/>
                    <a:gd name="connsiteY51" fmla="*/ 345475 h 2143467"/>
                    <a:gd name="connsiteX52" fmla="*/ 1738902 w 2329452"/>
                    <a:gd name="connsiteY52" fmla="*/ 301025 h 2143467"/>
                    <a:gd name="connsiteX53" fmla="*/ 1690755 w 2329452"/>
                    <a:gd name="connsiteY53" fmla="*/ 267011 h 2143467"/>
                    <a:gd name="connsiteX54" fmla="*/ 1711090 w 2329452"/>
                    <a:gd name="connsiteY54" fmla="*/ 172556 h 2143467"/>
                    <a:gd name="connsiteX55" fmla="*/ 1764302 w 2329452"/>
                    <a:gd name="connsiteY55" fmla="*/ 142275 h 2143467"/>
                    <a:gd name="connsiteX56" fmla="*/ 1796052 w 2329452"/>
                    <a:gd name="connsiteY56" fmla="*/ 104175 h 2143467"/>
                    <a:gd name="connsiteX57" fmla="*/ 1808752 w 2329452"/>
                    <a:gd name="connsiteY57" fmla="*/ 85125 h 2143467"/>
                    <a:gd name="connsiteX58" fmla="*/ 1853202 w 2329452"/>
                    <a:gd name="connsiteY58" fmla="*/ 59725 h 2143467"/>
                    <a:gd name="connsiteX59" fmla="*/ 1905281 w 2329452"/>
                    <a:gd name="connsiteY59" fmla="*/ 20254 h 2143467"/>
                    <a:gd name="connsiteX60" fmla="*/ 1969999 w 2329452"/>
                    <a:gd name="connsiteY60" fmla="*/ 63579 h 2143467"/>
                    <a:gd name="connsiteX61" fmla="*/ 2015290 w 2329452"/>
                    <a:gd name="connsiteY61" fmla="*/ 74243 h 2143467"/>
                    <a:gd name="connsiteX62" fmla="*/ 2075452 w 2329452"/>
                    <a:gd name="connsiteY62" fmla="*/ 47025 h 2143467"/>
                    <a:gd name="connsiteX63" fmla="*/ 2094502 w 2329452"/>
                    <a:gd name="connsiteY63" fmla="*/ 40675 h 2143467"/>
                    <a:gd name="connsiteX64" fmla="*/ 2164408 w 2329452"/>
                    <a:gd name="connsiteY64" fmla="*/ 65576 h 2143467"/>
                    <a:gd name="connsiteX65" fmla="*/ 2237142 w 2329452"/>
                    <a:gd name="connsiteY65" fmla="*/ 97798 h 2143467"/>
                    <a:gd name="connsiteX66" fmla="*/ 2329452 w 2329452"/>
                    <a:gd name="connsiteY66" fmla="*/ 59725 h 2143467"/>
                    <a:gd name="connsiteX0" fmla="*/ 0 w 2329452"/>
                    <a:gd name="connsiteY0" fmla="*/ 2143467 h 2143467"/>
                    <a:gd name="connsiteX1" fmla="*/ 16833 w 2329452"/>
                    <a:gd name="connsiteY1" fmla="*/ 2094658 h 2143467"/>
                    <a:gd name="connsiteX2" fmla="*/ 75673 w 2329452"/>
                    <a:gd name="connsiteY2" fmla="*/ 2085846 h 2143467"/>
                    <a:gd name="connsiteX3" fmla="*/ 111591 w 2329452"/>
                    <a:gd name="connsiteY3" fmla="*/ 2059074 h 2143467"/>
                    <a:gd name="connsiteX4" fmla="*/ 165186 w 2329452"/>
                    <a:gd name="connsiteY4" fmla="*/ 2047689 h 2143467"/>
                    <a:gd name="connsiteX5" fmla="*/ 218398 w 2329452"/>
                    <a:gd name="connsiteY5" fmla="*/ 2043780 h 2143467"/>
                    <a:gd name="connsiteX6" fmla="*/ 271610 w 2329452"/>
                    <a:gd name="connsiteY6" fmla="*/ 2019849 h 2143467"/>
                    <a:gd name="connsiteX7" fmla="*/ 327760 w 2329452"/>
                    <a:gd name="connsiteY7" fmla="*/ 2010561 h 2143467"/>
                    <a:gd name="connsiteX8" fmla="*/ 376121 w 2329452"/>
                    <a:gd name="connsiteY8" fmla="*/ 1991011 h 2143467"/>
                    <a:gd name="connsiteX9" fmla="*/ 429832 w 2329452"/>
                    <a:gd name="connsiteY9" fmla="*/ 1933418 h 2143467"/>
                    <a:gd name="connsiteX10" fmla="*/ 477692 w 2329452"/>
                    <a:gd name="connsiteY10" fmla="*/ 1901196 h 2143467"/>
                    <a:gd name="connsiteX11" fmla="*/ 519702 w 2329452"/>
                    <a:gd name="connsiteY11" fmla="*/ 1863125 h 2143467"/>
                    <a:gd name="connsiteX12" fmla="*/ 583202 w 2329452"/>
                    <a:gd name="connsiteY12" fmla="*/ 1818675 h 2143467"/>
                    <a:gd name="connsiteX13" fmla="*/ 608602 w 2329452"/>
                    <a:gd name="connsiteY13" fmla="*/ 1799625 h 2143467"/>
                    <a:gd name="connsiteX14" fmla="*/ 627652 w 2329452"/>
                    <a:gd name="connsiteY14" fmla="*/ 1793275 h 2143467"/>
                    <a:gd name="connsiteX15" fmla="*/ 693446 w 2329452"/>
                    <a:gd name="connsiteY15" fmla="*/ 1788811 h 2143467"/>
                    <a:gd name="connsiteX16" fmla="*/ 762000 w 2329452"/>
                    <a:gd name="connsiteY16" fmla="*/ 1781488 h 2143467"/>
                    <a:gd name="connsiteX17" fmla="*/ 836703 w 2329452"/>
                    <a:gd name="connsiteY17" fmla="*/ 1774140 h 2143467"/>
                    <a:gd name="connsiteX18" fmla="*/ 909463 w 2329452"/>
                    <a:gd name="connsiteY18" fmla="*/ 1751680 h 2143467"/>
                    <a:gd name="connsiteX19" fmla="*/ 958794 w 2329452"/>
                    <a:gd name="connsiteY19" fmla="*/ 1704819 h 2143467"/>
                    <a:gd name="connsiteX20" fmla="*/ 1012503 w 2329452"/>
                    <a:gd name="connsiteY20" fmla="*/ 1673460 h 2143467"/>
                    <a:gd name="connsiteX21" fmla="*/ 1020825 w 2329452"/>
                    <a:gd name="connsiteY21" fmla="*/ 1587135 h 2143467"/>
                    <a:gd name="connsiteX22" fmla="*/ 995452 w 2329452"/>
                    <a:gd name="connsiteY22" fmla="*/ 1526605 h 2143467"/>
                    <a:gd name="connsiteX23" fmla="*/ 995952 w 2329452"/>
                    <a:gd name="connsiteY23" fmla="*/ 1450375 h 2143467"/>
                    <a:gd name="connsiteX24" fmla="*/ 1002302 w 2329452"/>
                    <a:gd name="connsiteY24" fmla="*/ 1431325 h 2143467"/>
                    <a:gd name="connsiteX25" fmla="*/ 1015002 w 2329452"/>
                    <a:gd name="connsiteY25" fmla="*/ 1412275 h 2143467"/>
                    <a:gd name="connsiteX26" fmla="*/ 1034052 w 2329452"/>
                    <a:gd name="connsiteY26" fmla="*/ 1374175 h 2143467"/>
                    <a:gd name="connsiteX27" fmla="*/ 1053102 w 2329452"/>
                    <a:gd name="connsiteY27" fmla="*/ 1367825 h 2143467"/>
                    <a:gd name="connsiteX28" fmla="*/ 1065802 w 2329452"/>
                    <a:gd name="connsiteY28" fmla="*/ 1336075 h 2143467"/>
                    <a:gd name="connsiteX29" fmla="*/ 1097552 w 2329452"/>
                    <a:gd name="connsiteY29" fmla="*/ 1291625 h 2143467"/>
                    <a:gd name="connsiteX30" fmla="*/ 1116602 w 2329452"/>
                    <a:gd name="connsiteY30" fmla="*/ 1278925 h 2143467"/>
                    <a:gd name="connsiteX31" fmla="*/ 1129302 w 2329452"/>
                    <a:gd name="connsiteY31" fmla="*/ 1240825 h 2143467"/>
                    <a:gd name="connsiteX32" fmla="*/ 1135652 w 2329452"/>
                    <a:gd name="connsiteY32" fmla="*/ 1221775 h 2143467"/>
                    <a:gd name="connsiteX33" fmla="*/ 1154702 w 2329452"/>
                    <a:gd name="connsiteY33" fmla="*/ 1196375 h 2143467"/>
                    <a:gd name="connsiteX34" fmla="*/ 1199152 w 2329452"/>
                    <a:gd name="connsiteY34" fmla="*/ 1082075 h 2143467"/>
                    <a:gd name="connsiteX35" fmla="*/ 1202592 w 2329452"/>
                    <a:gd name="connsiteY35" fmla="*/ 1016607 h 2143467"/>
                    <a:gd name="connsiteX36" fmla="*/ 1206502 w 2329452"/>
                    <a:gd name="connsiteY36" fmla="*/ 965336 h 2143467"/>
                    <a:gd name="connsiteX37" fmla="*/ 1237252 w 2329452"/>
                    <a:gd name="connsiteY37" fmla="*/ 942375 h 2143467"/>
                    <a:gd name="connsiteX38" fmla="*/ 1243602 w 2329452"/>
                    <a:gd name="connsiteY38" fmla="*/ 923325 h 2143467"/>
                    <a:gd name="connsiteX39" fmla="*/ 1269002 w 2329452"/>
                    <a:gd name="connsiteY39" fmla="*/ 885225 h 2143467"/>
                    <a:gd name="connsiteX40" fmla="*/ 1281702 w 2329452"/>
                    <a:gd name="connsiteY40" fmla="*/ 834425 h 2143467"/>
                    <a:gd name="connsiteX41" fmla="*/ 1291490 w 2329452"/>
                    <a:gd name="connsiteY41" fmla="*/ 791445 h 2143467"/>
                    <a:gd name="connsiteX42" fmla="*/ 1314976 w 2329452"/>
                    <a:gd name="connsiteY42" fmla="*/ 758135 h 2143467"/>
                    <a:gd name="connsiteX43" fmla="*/ 1342677 w 2329452"/>
                    <a:gd name="connsiteY43" fmla="*/ 719964 h 2143467"/>
                    <a:gd name="connsiteX44" fmla="*/ 1383302 w 2329452"/>
                    <a:gd name="connsiteY44" fmla="*/ 694725 h 2143467"/>
                    <a:gd name="connsiteX45" fmla="*/ 1408702 w 2329452"/>
                    <a:gd name="connsiteY45" fmla="*/ 656625 h 2143467"/>
                    <a:gd name="connsiteX46" fmla="*/ 1454423 w 2329452"/>
                    <a:gd name="connsiteY46" fmla="*/ 642936 h 2143467"/>
                    <a:gd name="connsiteX47" fmla="*/ 1504168 w 2329452"/>
                    <a:gd name="connsiteY47" fmla="*/ 609302 h 2143467"/>
                    <a:gd name="connsiteX48" fmla="*/ 1560789 w 2329452"/>
                    <a:gd name="connsiteY48" fmla="*/ 540950 h 2143467"/>
                    <a:gd name="connsiteX49" fmla="*/ 1600831 w 2329452"/>
                    <a:gd name="connsiteY49" fmla="*/ 502465 h 2143467"/>
                    <a:gd name="connsiteX50" fmla="*/ 1654354 w 2329452"/>
                    <a:gd name="connsiteY50" fmla="*/ 474388 h 2143467"/>
                    <a:gd name="connsiteX51" fmla="*/ 1770652 w 2329452"/>
                    <a:gd name="connsiteY51" fmla="*/ 396275 h 2143467"/>
                    <a:gd name="connsiteX52" fmla="*/ 1757952 w 2329452"/>
                    <a:gd name="connsiteY52" fmla="*/ 345475 h 2143467"/>
                    <a:gd name="connsiteX53" fmla="*/ 1738902 w 2329452"/>
                    <a:gd name="connsiteY53" fmla="*/ 301025 h 2143467"/>
                    <a:gd name="connsiteX54" fmla="*/ 1690755 w 2329452"/>
                    <a:gd name="connsiteY54" fmla="*/ 267011 h 2143467"/>
                    <a:gd name="connsiteX55" fmla="*/ 1711090 w 2329452"/>
                    <a:gd name="connsiteY55" fmla="*/ 172556 h 2143467"/>
                    <a:gd name="connsiteX56" fmla="*/ 1764302 w 2329452"/>
                    <a:gd name="connsiteY56" fmla="*/ 142275 h 2143467"/>
                    <a:gd name="connsiteX57" fmla="*/ 1796052 w 2329452"/>
                    <a:gd name="connsiteY57" fmla="*/ 104175 h 2143467"/>
                    <a:gd name="connsiteX58" fmla="*/ 1808752 w 2329452"/>
                    <a:gd name="connsiteY58" fmla="*/ 85125 h 2143467"/>
                    <a:gd name="connsiteX59" fmla="*/ 1853202 w 2329452"/>
                    <a:gd name="connsiteY59" fmla="*/ 59725 h 2143467"/>
                    <a:gd name="connsiteX60" fmla="*/ 1905281 w 2329452"/>
                    <a:gd name="connsiteY60" fmla="*/ 20254 h 2143467"/>
                    <a:gd name="connsiteX61" fmla="*/ 1969999 w 2329452"/>
                    <a:gd name="connsiteY61" fmla="*/ 63579 h 2143467"/>
                    <a:gd name="connsiteX62" fmla="*/ 2015290 w 2329452"/>
                    <a:gd name="connsiteY62" fmla="*/ 74243 h 2143467"/>
                    <a:gd name="connsiteX63" fmla="*/ 2075452 w 2329452"/>
                    <a:gd name="connsiteY63" fmla="*/ 47025 h 2143467"/>
                    <a:gd name="connsiteX64" fmla="*/ 2094502 w 2329452"/>
                    <a:gd name="connsiteY64" fmla="*/ 40675 h 2143467"/>
                    <a:gd name="connsiteX65" fmla="*/ 2164408 w 2329452"/>
                    <a:gd name="connsiteY65" fmla="*/ 65576 h 2143467"/>
                    <a:gd name="connsiteX66" fmla="*/ 2237142 w 2329452"/>
                    <a:gd name="connsiteY66" fmla="*/ 97798 h 2143467"/>
                    <a:gd name="connsiteX67" fmla="*/ 2329452 w 2329452"/>
                    <a:gd name="connsiteY67" fmla="*/ 59725 h 214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329452" h="2143467">
                      <a:moveTo>
                        <a:pt x="0" y="2143467"/>
                      </a:moveTo>
                      <a:lnTo>
                        <a:pt x="16833" y="2094658"/>
                      </a:lnTo>
                      <a:lnTo>
                        <a:pt x="75673" y="2085846"/>
                      </a:lnTo>
                      <a:cubicBezTo>
                        <a:pt x="89052" y="2077305"/>
                        <a:pt x="96672" y="2065433"/>
                        <a:pt x="111591" y="2059074"/>
                      </a:cubicBezTo>
                      <a:cubicBezTo>
                        <a:pt x="126510" y="2052715"/>
                        <a:pt x="146233" y="2049255"/>
                        <a:pt x="165186" y="2047689"/>
                      </a:cubicBezTo>
                      <a:cubicBezTo>
                        <a:pt x="171303" y="2044971"/>
                        <a:pt x="212829" y="2047493"/>
                        <a:pt x="218398" y="2043780"/>
                      </a:cubicBezTo>
                      <a:cubicBezTo>
                        <a:pt x="225870" y="2038799"/>
                        <a:pt x="264426" y="2025237"/>
                        <a:pt x="271610" y="2019849"/>
                      </a:cubicBezTo>
                      <a:cubicBezTo>
                        <a:pt x="281484" y="2012444"/>
                        <a:pt x="317249" y="2017030"/>
                        <a:pt x="327760" y="2010561"/>
                      </a:cubicBezTo>
                      <a:cubicBezTo>
                        <a:pt x="344766" y="2000096"/>
                        <a:pt x="356540" y="1994927"/>
                        <a:pt x="376121" y="1991011"/>
                      </a:cubicBezTo>
                      <a:cubicBezTo>
                        <a:pt x="386704" y="1988894"/>
                        <a:pt x="419419" y="1936258"/>
                        <a:pt x="429832" y="1933418"/>
                      </a:cubicBezTo>
                      <a:cubicBezTo>
                        <a:pt x="442747" y="1929896"/>
                        <a:pt x="464648" y="1904206"/>
                        <a:pt x="477692" y="1901196"/>
                      </a:cubicBezTo>
                      <a:cubicBezTo>
                        <a:pt x="492276" y="1897831"/>
                        <a:pt x="504885" y="1865242"/>
                        <a:pt x="519702" y="1863125"/>
                      </a:cubicBezTo>
                      <a:cubicBezTo>
                        <a:pt x="540869" y="1848308"/>
                        <a:pt x="562532" y="1834177"/>
                        <a:pt x="583202" y="1818675"/>
                      </a:cubicBezTo>
                      <a:cubicBezTo>
                        <a:pt x="591669" y="1812325"/>
                        <a:pt x="599413" y="1804876"/>
                        <a:pt x="608602" y="1799625"/>
                      </a:cubicBezTo>
                      <a:cubicBezTo>
                        <a:pt x="614414" y="1796304"/>
                        <a:pt x="621665" y="1796268"/>
                        <a:pt x="627652" y="1793275"/>
                      </a:cubicBezTo>
                      <a:cubicBezTo>
                        <a:pt x="634478" y="1789862"/>
                        <a:pt x="686431" y="1791817"/>
                        <a:pt x="693446" y="1788811"/>
                      </a:cubicBezTo>
                      <a:cubicBezTo>
                        <a:pt x="715837" y="1786847"/>
                        <a:pt x="738124" y="1783933"/>
                        <a:pt x="762000" y="1781488"/>
                      </a:cubicBezTo>
                      <a:cubicBezTo>
                        <a:pt x="785876" y="1779043"/>
                        <a:pt x="812126" y="1779108"/>
                        <a:pt x="836703" y="1774140"/>
                      </a:cubicBezTo>
                      <a:cubicBezTo>
                        <a:pt x="861280" y="1769172"/>
                        <a:pt x="896421" y="1754578"/>
                        <a:pt x="909463" y="1751680"/>
                      </a:cubicBezTo>
                      <a:cubicBezTo>
                        <a:pt x="933383" y="1746364"/>
                        <a:pt x="937580" y="1711890"/>
                        <a:pt x="958794" y="1704819"/>
                      </a:cubicBezTo>
                      <a:cubicBezTo>
                        <a:pt x="967261" y="1692119"/>
                        <a:pt x="1001710" y="1684253"/>
                        <a:pt x="1012503" y="1673460"/>
                      </a:cubicBezTo>
                      <a:cubicBezTo>
                        <a:pt x="1026547" y="1659416"/>
                        <a:pt x="1011984" y="1604816"/>
                        <a:pt x="1020825" y="1587135"/>
                      </a:cubicBezTo>
                      <a:cubicBezTo>
                        <a:pt x="1023818" y="1581148"/>
                        <a:pt x="997922" y="1535953"/>
                        <a:pt x="995452" y="1526605"/>
                      </a:cubicBezTo>
                      <a:cubicBezTo>
                        <a:pt x="992982" y="1517257"/>
                        <a:pt x="983595" y="1493624"/>
                        <a:pt x="995952" y="1450375"/>
                      </a:cubicBezTo>
                      <a:cubicBezTo>
                        <a:pt x="997791" y="1443939"/>
                        <a:pt x="999309" y="1437312"/>
                        <a:pt x="1002302" y="1431325"/>
                      </a:cubicBezTo>
                      <a:cubicBezTo>
                        <a:pt x="1005715" y="1424499"/>
                        <a:pt x="1011589" y="1419101"/>
                        <a:pt x="1015002" y="1412275"/>
                      </a:cubicBezTo>
                      <a:cubicBezTo>
                        <a:pt x="1022671" y="1396937"/>
                        <a:pt x="1018887" y="1386307"/>
                        <a:pt x="1034052" y="1374175"/>
                      </a:cubicBezTo>
                      <a:cubicBezTo>
                        <a:pt x="1039279" y="1369994"/>
                        <a:pt x="1046752" y="1369942"/>
                        <a:pt x="1053102" y="1367825"/>
                      </a:cubicBezTo>
                      <a:cubicBezTo>
                        <a:pt x="1057335" y="1357242"/>
                        <a:pt x="1060704" y="1346270"/>
                        <a:pt x="1065802" y="1336075"/>
                      </a:cubicBezTo>
                      <a:cubicBezTo>
                        <a:pt x="1069408" y="1328864"/>
                        <a:pt x="1094676" y="1294501"/>
                        <a:pt x="1097552" y="1291625"/>
                      </a:cubicBezTo>
                      <a:cubicBezTo>
                        <a:pt x="1102948" y="1286229"/>
                        <a:pt x="1110252" y="1283158"/>
                        <a:pt x="1116602" y="1278925"/>
                      </a:cubicBezTo>
                      <a:lnTo>
                        <a:pt x="1129302" y="1240825"/>
                      </a:lnTo>
                      <a:cubicBezTo>
                        <a:pt x="1131419" y="1234475"/>
                        <a:pt x="1131636" y="1227130"/>
                        <a:pt x="1135652" y="1221775"/>
                      </a:cubicBezTo>
                      <a:lnTo>
                        <a:pt x="1154702" y="1196375"/>
                      </a:lnTo>
                      <a:cubicBezTo>
                        <a:pt x="1165285" y="1173092"/>
                        <a:pt x="1191170" y="1112036"/>
                        <a:pt x="1199152" y="1082075"/>
                      </a:cubicBezTo>
                      <a:cubicBezTo>
                        <a:pt x="1207276" y="1054455"/>
                        <a:pt x="1194887" y="1044346"/>
                        <a:pt x="1202592" y="1016607"/>
                      </a:cubicBezTo>
                      <a:cubicBezTo>
                        <a:pt x="1205481" y="1006208"/>
                        <a:pt x="1204161" y="975872"/>
                        <a:pt x="1206502" y="965336"/>
                      </a:cubicBezTo>
                      <a:cubicBezTo>
                        <a:pt x="1208395" y="956817"/>
                        <a:pt x="1234854" y="950766"/>
                        <a:pt x="1237252" y="942375"/>
                      </a:cubicBezTo>
                      <a:cubicBezTo>
                        <a:pt x="1239091" y="935939"/>
                        <a:pt x="1240351" y="929176"/>
                        <a:pt x="1243602" y="923325"/>
                      </a:cubicBezTo>
                      <a:cubicBezTo>
                        <a:pt x="1251015" y="909982"/>
                        <a:pt x="1269002" y="885225"/>
                        <a:pt x="1269002" y="885225"/>
                      </a:cubicBezTo>
                      <a:cubicBezTo>
                        <a:pt x="1273235" y="868292"/>
                        <a:pt x="1272020" y="848948"/>
                        <a:pt x="1281702" y="834425"/>
                      </a:cubicBezTo>
                      <a:cubicBezTo>
                        <a:pt x="1313234" y="787127"/>
                        <a:pt x="1284908" y="813497"/>
                        <a:pt x="1291490" y="791445"/>
                      </a:cubicBezTo>
                      <a:cubicBezTo>
                        <a:pt x="1298072" y="769393"/>
                        <a:pt x="1310090" y="763998"/>
                        <a:pt x="1314976" y="758135"/>
                      </a:cubicBezTo>
                      <a:cubicBezTo>
                        <a:pt x="1319847" y="745408"/>
                        <a:pt x="1331289" y="730532"/>
                        <a:pt x="1342677" y="719964"/>
                      </a:cubicBezTo>
                      <a:cubicBezTo>
                        <a:pt x="1354065" y="709396"/>
                        <a:pt x="1372298" y="705281"/>
                        <a:pt x="1383302" y="694725"/>
                      </a:cubicBezTo>
                      <a:cubicBezTo>
                        <a:pt x="1394306" y="684169"/>
                        <a:pt x="1400235" y="669325"/>
                        <a:pt x="1408702" y="656625"/>
                      </a:cubicBezTo>
                      <a:cubicBezTo>
                        <a:pt x="1420555" y="647994"/>
                        <a:pt x="1438512" y="650823"/>
                        <a:pt x="1454423" y="642936"/>
                      </a:cubicBezTo>
                      <a:cubicBezTo>
                        <a:pt x="1466101" y="641399"/>
                        <a:pt x="1486229" y="620114"/>
                        <a:pt x="1504168" y="609302"/>
                      </a:cubicBezTo>
                      <a:cubicBezTo>
                        <a:pt x="1508401" y="598719"/>
                        <a:pt x="1554164" y="550225"/>
                        <a:pt x="1560789" y="540950"/>
                      </a:cubicBezTo>
                      <a:cubicBezTo>
                        <a:pt x="1573761" y="534307"/>
                        <a:pt x="1585237" y="513559"/>
                        <a:pt x="1600831" y="502465"/>
                      </a:cubicBezTo>
                      <a:cubicBezTo>
                        <a:pt x="1616425" y="491371"/>
                        <a:pt x="1626051" y="492086"/>
                        <a:pt x="1654354" y="474388"/>
                      </a:cubicBezTo>
                      <a:cubicBezTo>
                        <a:pt x="1682657" y="456690"/>
                        <a:pt x="1768028" y="444602"/>
                        <a:pt x="1770652" y="396275"/>
                      </a:cubicBezTo>
                      <a:cubicBezTo>
                        <a:pt x="1773276" y="347948"/>
                        <a:pt x="1765758" y="361087"/>
                        <a:pt x="1757952" y="345475"/>
                      </a:cubicBezTo>
                      <a:cubicBezTo>
                        <a:pt x="1742259" y="314088"/>
                        <a:pt x="1748245" y="329055"/>
                        <a:pt x="1738902" y="301025"/>
                      </a:cubicBezTo>
                      <a:cubicBezTo>
                        <a:pt x="1733396" y="285101"/>
                        <a:pt x="1695390" y="288422"/>
                        <a:pt x="1690755" y="267011"/>
                      </a:cubicBezTo>
                      <a:cubicBezTo>
                        <a:pt x="1686120" y="245600"/>
                        <a:pt x="1704526" y="190499"/>
                        <a:pt x="1711090" y="172556"/>
                      </a:cubicBezTo>
                      <a:cubicBezTo>
                        <a:pt x="1712762" y="162106"/>
                        <a:pt x="1758151" y="150887"/>
                        <a:pt x="1764302" y="142275"/>
                      </a:cubicBezTo>
                      <a:cubicBezTo>
                        <a:pt x="1811600" y="76058"/>
                        <a:pt x="1736756" y="175330"/>
                        <a:pt x="1796052" y="104175"/>
                      </a:cubicBezTo>
                      <a:cubicBezTo>
                        <a:pt x="1800938" y="98312"/>
                        <a:pt x="1803356" y="90521"/>
                        <a:pt x="1808752" y="85125"/>
                      </a:cubicBezTo>
                      <a:cubicBezTo>
                        <a:pt x="1829773" y="64104"/>
                        <a:pt x="1828300" y="79647"/>
                        <a:pt x="1853202" y="59725"/>
                      </a:cubicBezTo>
                      <a:cubicBezTo>
                        <a:pt x="1927858" y="0"/>
                        <a:pt x="1848078" y="48856"/>
                        <a:pt x="1905281" y="20254"/>
                      </a:cubicBezTo>
                      <a:cubicBezTo>
                        <a:pt x="1924747" y="20896"/>
                        <a:pt x="1951664" y="54581"/>
                        <a:pt x="1969999" y="63579"/>
                      </a:cubicBezTo>
                      <a:cubicBezTo>
                        <a:pt x="1988334" y="72577"/>
                        <a:pt x="1997715" y="77002"/>
                        <a:pt x="2015290" y="74243"/>
                      </a:cubicBezTo>
                      <a:cubicBezTo>
                        <a:pt x="2032865" y="71484"/>
                        <a:pt x="2062250" y="52620"/>
                        <a:pt x="2075452" y="47025"/>
                      </a:cubicBezTo>
                      <a:cubicBezTo>
                        <a:pt x="2081439" y="50018"/>
                        <a:pt x="2088515" y="43668"/>
                        <a:pt x="2094502" y="40675"/>
                      </a:cubicBezTo>
                      <a:cubicBezTo>
                        <a:pt x="2109328" y="43767"/>
                        <a:pt x="2140635" y="56056"/>
                        <a:pt x="2164408" y="65576"/>
                      </a:cubicBezTo>
                      <a:lnTo>
                        <a:pt x="2237142" y="97798"/>
                      </a:lnTo>
                      <a:cubicBezTo>
                        <a:pt x="2306960" y="90816"/>
                        <a:pt x="2289130" y="59725"/>
                        <a:pt x="2329452" y="59725"/>
                      </a:cubicBezTo>
                    </a:path>
                  </a:pathLst>
                </a:custGeom>
                <a:noFill/>
                <a:ln w="1905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6" name="235 Grupo"/>
              <p:cNvGrpSpPr/>
              <p:nvPr/>
            </p:nvGrpSpPr>
            <p:grpSpPr>
              <a:xfrm>
                <a:off x="1038225" y="1552575"/>
                <a:ext cx="4895850" cy="4800600"/>
                <a:chOff x="1038225" y="1552575"/>
                <a:chExt cx="4895850" cy="4800600"/>
              </a:xfrm>
            </p:grpSpPr>
            <p:sp>
              <p:nvSpPr>
                <p:cNvPr id="252" name="251 Forma libre"/>
                <p:cNvSpPr/>
                <p:nvPr/>
              </p:nvSpPr>
              <p:spPr>
                <a:xfrm>
                  <a:off x="5114925" y="5448300"/>
                  <a:ext cx="819150" cy="673894"/>
                </a:xfrm>
                <a:custGeom>
                  <a:avLst/>
                  <a:gdLst>
                    <a:gd name="connsiteX0" fmla="*/ 21431 w 819150"/>
                    <a:gd name="connsiteY0" fmla="*/ 0 h 673894"/>
                    <a:gd name="connsiteX1" fmla="*/ 64294 w 819150"/>
                    <a:gd name="connsiteY1" fmla="*/ 28575 h 673894"/>
                    <a:gd name="connsiteX2" fmla="*/ 80963 w 819150"/>
                    <a:gd name="connsiteY2" fmla="*/ 16669 h 673894"/>
                    <a:gd name="connsiteX3" fmla="*/ 88106 w 819150"/>
                    <a:gd name="connsiteY3" fmla="*/ 54769 h 673894"/>
                    <a:gd name="connsiteX4" fmla="*/ 80963 w 819150"/>
                    <a:gd name="connsiteY4" fmla="*/ 90488 h 673894"/>
                    <a:gd name="connsiteX5" fmla="*/ 40481 w 819150"/>
                    <a:gd name="connsiteY5" fmla="*/ 104775 h 673894"/>
                    <a:gd name="connsiteX6" fmla="*/ 26194 w 819150"/>
                    <a:gd name="connsiteY6" fmla="*/ 133350 h 673894"/>
                    <a:gd name="connsiteX7" fmla="*/ 52388 w 819150"/>
                    <a:gd name="connsiteY7" fmla="*/ 150019 h 673894"/>
                    <a:gd name="connsiteX8" fmla="*/ 50006 w 819150"/>
                    <a:gd name="connsiteY8" fmla="*/ 173831 h 673894"/>
                    <a:gd name="connsiteX9" fmla="*/ 28575 w 819150"/>
                    <a:gd name="connsiteY9" fmla="*/ 185738 h 673894"/>
                    <a:gd name="connsiteX10" fmla="*/ 19050 w 819150"/>
                    <a:gd name="connsiteY10" fmla="*/ 207169 h 673894"/>
                    <a:gd name="connsiteX11" fmla="*/ 0 w 819150"/>
                    <a:gd name="connsiteY11" fmla="*/ 269081 h 673894"/>
                    <a:gd name="connsiteX12" fmla="*/ 30956 w 819150"/>
                    <a:gd name="connsiteY12" fmla="*/ 285750 h 673894"/>
                    <a:gd name="connsiteX13" fmla="*/ 4763 w 819150"/>
                    <a:gd name="connsiteY13" fmla="*/ 316706 h 673894"/>
                    <a:gd name="connsiteX14" fmla="*/ 11906 w 819150"/>
                    <a:gd name="connsiteY14" fmla="*/ 335756 h 673894"/>
                    <a:gd name="connsiteX15" fmla="*/ 26194 w 819150"/>
                    <a:gd name="connsiteY15" fmla="*/ 342900 h 673894"/>
                    <a:gd name="connsiteX16" fmla="*/ 33338 w 819150"/>
                    <a:gd name="connsiteY16" fmla="*/ 345281 h 673894"/>
                    <a:gd name="connsiteX17" fmla="*/ 50006 w 819150"/>
                    <a:gd name="connsiteY17" fmla="*/ 316706 h 673894"/>
                    <a:gd name="connsiteX18" fmla="*/ 78581 w 819150"/>
                    <a:gd name="connsiteY18" fmla="*/ 321469 h 673894"/>
                    <a:gd name="connsiteX19" fmla="*/ 83344 w 819150"/>
                    <a:gd name="connsiteY19" fmla="*/ 342900 h 673894"/>
                    <a:gd name="connsiteX20" fmla="*/ 119063 w 819150"/>
                    <a:gd name="connsiteY20" fmla="*/ 340519 h 673894"/>
                    <a:gd name="connsiteX21" fmla="*/ 138113 w 819150"/>
                    <a:gd name="connsiteY21" fmla="*/ 338138 h 673894"/>
                    <a:gd name="connsiteX22" fmla="*/ 157163 w 819150"/>
                    <a:gd name="connsiteY22" fmla="*/ 404813 h 673894"/>
                    <a:gd name="connsiteX23" fmla="*/ 164306 w 819150"/>
                    <a:gd name="connsiteY23" fmla="*/ 428625 h 673894"/>
                    <a:gd name="connsiteX24" fmla="*/ 214313 w 819150"/>
                    <a:gd name="connsiteY24" fmla="*/ 431006 h 673894"/>
                    <a:gd name="connsiteX25" fmla="*/ 264319 w 819150"/>
                    <a:gd name="connsiteY25" fmla="*/ 407194 h 673894"/>
                    <a:gd name="connsiteX26" fmla="*/ 316706 w 819150"/>
                    <a:gd name="connsiteY26" fmla="*/ 409575 h 673894"/>
                    <a:gd name="connsiteX27" fmla="*/ 321469 w 819150"/>
                    <a:gd name="connsiteY27" fmla="*/ 385763 h 673894"/>
                    <a:gd name="connsiteX28" fmla="*/ 326231 w 819150"/>
                    <a:gd name="connsiteY28" fmla="*/ 381000 h 673894"/>
                    <a:gd name="connsiteX29" fmla="*/ 321469 w 819150"/>
                    <a:gd name="connsiteY29" fmla="*/ 316706 h 673894"/>
                    <a:gd name="connsiteX30" fmla="*/ 328613 w 819150"/>
                    <a:gd name="connsiteY30" fmla="*/ 295275 h 673894"/>
                    <a:gd name="connsiteX31" fmla="*/ 350044 w 819150"/>
                    <a:gd name="connsiteY31" fmla="*/ 302419 h 673894"/>
                    <a:gd name="connsiteX32" fmla="*/ 392906 w 819150"/>
                    <a:gd name="connsiteY32" fmla="*/ 354806 h 673894"/>
                    <a:gd name="connsiteX33" fmla="*/ 411956 w 819150"/>
                    <a:gd name="connsiteY33" fmla="*/ 395288 h 673894"/>
                    <a:gd name="connsiteX34" fmla="*/ 438150 w 819150"/>
                    <a:gd name="connsiteY34" fmla="*/ 416719 h 673894"/>
                    <a:gd name="connsiteX35" fmla="*/ 464344 w 819150"/>
                    <a:gd name="connsiteY35" fmla="*/ 421481 h 673894"/>
                    <a:gd name="connsiteX36" fmla="*/ 421481 w 819150"/>
                    <a:gd name="connsiteY36" fmla="*/ 464344 h 673894"/>
                    <a:gd name="connsiteX37" fmla="*/ 431006 w 819150"/>
                    <a:gd name="connsiteY37" fmla="*/ 495300 h 673894"/>
                    <a:gd name="connsiteX38" fmla="*/ 428625 w 819150"/>
                    <a:gd name="connsiteY38" fmla="*/ 516731 h 673894"/>
                    <a:gd name="connsiteX39" fmla="*/ 423863 w 819150"/>
                    <a:gd name="connsiteY39" fmla="*/ 540544 h 673894"/>
                    <a:gd name="connsiteX40" fmla="*/ 400050 w 819150"/>
                    <a:gd name="connsiteY40" fmla="*/ 559594 h 673894"/>
                    <a:gd name="connsiteX41" fmla="*/ 369094 w 819150"/>
                    <a:gd name="connsiteY41" fmla="*/ 583406 h 673894"/>
                    <a:gd name="connsiteX42" fmla="*/ 361950 w 819150"/>
                    <a:gd name="connsiteY42" fmla="*/ 631031 h 673894"/>
                    <a:gd name="connsiteX43" fmla="*/ 369094 w 819150"/>
                    <a:gd name="connsiteY43" fmla="*/ 664369 h 673894"/>
                    <a:gd name="connsiteX44" fmla="*/ 395288 w 819150"/>
                    <a:gd name="connsiteY44" fmla="*/ 673894 h 673894"/>
                    <a:gd name="connsiteX45" fmla="*/ 414338 w 819150"/>
                    <a:gd name="connsiteY45" fmla="*/ 673894 h 673894"/>
                    <a:gd name="connsiteX46" fmla="*/ 447675 w 819150"/>
                    <a:gd name="connsiteY46" fmla="*/ 609600 h 673894"/>
                    <a:gd name="connsiteX47" fmla="*/ 459581 w 819150"/>
                    <a:gd name="connsiteY47" fmla="*/ 552450 h 673894"/>
                    <a:gd name="connsiteX48" fmla="*/ 466725 w 819150"/>
                    <a:gd name="connsiteY48" fmla="*/ 511969 h 673894"/>
                    <a:gd name="connsiteX49" fmla="*/ 473869 w 819150"/>
                    <a:gd name="connsiteY49" fmla="*/ 485775 h 673894"/>
                    <a:gd name="connsiteX50" fmla="*/ 497681 w 819150"/>
                    <a:gd name="connsiteY50" fmla="*/ 452438 h 673894"/>
                    <a:gd name="connsiteX51" fmla="*/ 519113 w 819150"/>
                    <a:gd name="connsiteY51" fmla="*/ 416719 h 673894"/>
                    <a:gd name="connsiteX52" fmla="*/ 559594 w 819150"/>
                    <a:gd name="connsiteY52" fmla="*/ 390525 h 673894"/>
                    <a:gd name="connsiteX53" fmla="*/ 611981 w 819150"/>
                    <a:gd name="connsiteY53" fmla="*/ 371475 h 673894"/>
                    <a:gd name="connsiteX54" fmla="*/ 669131 w 819150"/>
                    <a:gd name="connsiteY54" fmla="*/ 345281 h 673894"/>
                    <a:gd name="connsiteX55" fmla="*/ 709613 w 819150"/>
                    <a:gd name="connsiteY55" fmla="*/ 342900 h 673894"/>
                    <a:gd name="connsiteX56" fmla="*/ 809625 w 819150"/>
                    <a:gd name="connsiteY56" fmla="*/ 369094 h 673894"/>
                    <a:gd name="connsiteX57" fmla="*/ 819150 w 819150"/>
                    <a:gd name="connsiteY57" fmla="*/ 369094 h 673894"/>
                    <a:gd name="connsiteX58" fmla="*/ 792956 w 819150"/>
                    <a:gd name="connsiteY58" fmla="*/ 319088 h 673894"/>
                    <a:gd name="connsiteX59" fmla="*/ 795338 w 819150"/>
                    <a:gd name="connsiteY59" fmla="*/ 297656 h 673894"/>
                    <a:gd name="connsiteX60" fmla="*/ 812006 w 819150"/>
                    <a:gd name="connsiteY60" fmla="*/ 292894 h 673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819150" h="673894">
                      <a:moveTo>
                        <a:pt x="21431" y="0"/>
                      </a:moveTo>
                      <a:lnTo>
                        <a:pt x="64294" y="28575"/>
                      </a:lnTo>
                      <a:lnTo>
                        <a:pt x="80963" y="16669"/>
                      </a:lnTo>
                      <a:lnTo>
                        <a:pt x="88106" y="54769"/>
                      </a:lnTo>
                      <a:lnTo>
                        <a:pt x="80963" y="90488"/>
                      </a:lnTo>
                      <a:lnTo>
                        <a:pt x="40481" y="104775"/>
                      </a:lnTo>
                      <a:lnTo>
                        <a:pt x="26194" y="133350"/>
                      </a:lnTo>
                      <a:lnTo>
                        <a:pt x="52388" y="150019"/>
                      </a:lnTo>
                      <a:lnTo>
                        <a:pt x="50006" y="173831"/>
                      </a:lnTo>
                      <a:lnTo>
                        <a:pt x="28575" y="185738"/>
                      </a:lnTo>
                      <a:lnTo>
                        <a:pt x="19050" y="207169"/>
                      </a:lnTo>
                      <a:lnTo>
                        <a:pt x="0" y="269081"/>
                      </a:lnTo>
                      <a:lnTo>
                        <a:pt x="30956" y="285750"/>
                      </a:lnTo>
                      <a:lnTo>
                        <a:pt x="4763" y="316706"/>
                      </a:lnTo>
                      <a:cubicBezTo>
                        <a:pt x="7144" y="323056"/>
                        <a:pt x="8017" y="330200"/>
                        <a:pt x="11906" y="335756"/>
                      </a:cubicBezTo>
                      <a:cubicBezTo>
                        <a:pt x="11908" y="335759"/>
                        <a:pt x="23811" y="341709"/>
                        <a:pt x="26194" y="342900"/>
                      </a:cubicBezTo>
                      <a:lnTo>
                        <a:pt x="33338" y="345281"/>
                      </a:lnTo>
                      <a:lnTo>
                        <a:pt x="50006" y="316706"/>
                      </a:lnTo>
                      <a:lnTo>
                        <a:pt x="78581" y="321469"/>
                      </a:lnTo>
                      <a:lnTo>
                        <a:pt x="83344" y="342900"/>
                      </a:lnTo>
                      <a:lnTo>
                        <a:pt x="119063" y="340519"/>
                      </a:lnTo>
                      <a:lnTo>
                        <a:pt x="138113" y="338138"/>
                      </a:lnTo>
                      <a:lnTo>
                        <a:pt x="157163" y="404813"/>
                      </a:lnTo>
                      <a:lnTo>
                        <a:pt x="164306" y="428625"/>
                      </a:lnTo>
                      <a:lnTo>
                        <a:pt x="214313" y="431006"/>
                      </a:lnTo>
                      <a:lnTo>
                        <a:pt x="264319" y="407194"/>
                      </a:lnTo>
                      <a:lnTo>
                        <a:pt x="316706" y="409575"/>
                      </a:lnTo>
                      <a:cubicBezTo>
                        <a:pt x="321641" y="387369"/>
                        <a:pt x="321469" y="395462"/>
                        <a:pt x="321469" y="385763"/>
                      </a:cubicBezTo>
                      <a:lnTo>
                        <a:pt x="326231" y="381000"/>
                      </a:lnTo>
                      <a:lnTo>
                        <a:pt x="321469" y="316706"/>
                      </a:lnTo>
                      <a:lnTo>
                        <a:pt x="328613" y="295275"/>
                      </a:lnTo>
                      <a:lnTo>
                        <a:pt x="350044" y="302419"/>
                      </a:lnTo>
                      <a:lnTo>
                        <a:pt x="392906" y="354806"/>
                      </a:lnTo>
                      <a:lnTo>
                        <a:pt x="411956" y="395288"/>
                      </a:lnTo>
                      <a:lnTo>
                        <a:pt x="438150" y="416719"/>
                      </a:lnTo>
                      <a:lnTo>
                        <a:pt x="464344" y="421481"/>
                      </a:lnTo>
                      <a:lnTo>
                        <a:pt x="421481" y="464344"/>
                      </a:lnTo>
                      <a:lnTo>
                        <a:pt x="431006" y="495300"/>
                      </a:lnTo>
                      <a:lnTo>
                        <a:pt x="428625" y="516731"/>
                      </a:lnTo>
                      <a:lnTo>
                        <a:pt x="423863" y="540544"/>
                      </a:lnTo>
                      <a:lnTo>
                        <a:pt x="400050" y="559594"/>
                      </a:lnTo>
                      <a:lnTo>
                        <a:pt x="369094" y="583406"/>
                      </a:lnTo>
                      <a:lnTo>
                        <a:pt x="361950" y="631031"/>
                      </a:lnTo>
                      <a:lnTo>
                        <a:pt x="369094" y="664369"/>
                      </a:lnTo>
                      <a:lnTo>
                        <a:pt x="395288" y="673894"/>
                      </a:lnTo>
                      <a:lnTo>
                        <a:pt x="414338" y="673894"/>
                      </a:lnTo>
                      <a:lnTo>
                        <a:pt x="447675" y="609600"/>
                      </a:lnTo>
                      <a:lnTo>
                        <a:pt x="459581" y="552450"/>
                      </a:lnTo>
                      <a:lnTo>
                        <a:pt x="466725" y="511969"/>
                      </a:lnTo>
                      <a:lnTo>
                        <a:pt x="473869" y="485775"/>
                      </a:lnTo>
                      <a:lnTo>
                        <a:pt x="497681" y="452438"/>
                      </a:lnTo>
                      <a:lnTo>
                        <a:pt x="519113" y="416719"/>
                      </a:lnTo>
                      <a:lnTo>
                        <a:pt x="559594" y="390525"/>
                      </a:lnTo>
                      <a:lnTo>
                        <a:pt x="611981" y="371475"/>
                      </a:lnTo>
                      <a:lnTo>
                        <a:pt x="669131" y="345281"/>
                      </a:lnTo>
                      <a:lnTo>
                        <a:pt x="709613" y="342900"/>
                      </a:lnTo>
                      <a:lnTo>
                        <a:pt x="809625" y="369094"/>
                      </a:lnTo>
                      <a:lnTo>
                        <a:pt x="819150" y="369094"/>
                      </a:lnTo>
                      <a:lnTo>
                        <a:pt x="792956" y="319088"/>
                      </a:lnTo>
                      <a:lnTo>
                        <a:pt x="795338" y="297656"/>
                      </a:lnTo>
                      <a:lnTo>
                        <a:pt x="812006" y="292894"/>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53" name="252 Forma libre"/>
                <p:cNvSpPr/>
                <p:nvPr/>
              </p:nvSpPr>
              <p:spPr>
                <a:xfrm>
                  <a:off x="5360194" y="6048375"/>
                  <a:ext cx="116681" cy="54769"/>
                </a:xfrm>
                <a:custGeom>
                  <a:avLst/>
                  <a:gdLst>
                    <a:gd name="connsiteX0" fmla="*/ 116681 w 116681"/>
                    <a:gd name="connsiteY0" fmla="*/ 0 h 54769"/>
                    <a:gd name="connsiteX1" fmla="*/ 76200 w 116681"/>
                    <a:gd name="connsiteY1" fmla="*/ 14288 h 54769"/>
                    <a:gd name="connsiteX2" fmla="*/ 61912 w 116681"/>
                    <a:gd name="connsiteY2" fmla="*/ 33338 h 54769"/>
                    <a:gd name="connsiteX3" fmla="*/ 45244 w 116681"/>
                    <a:gd name="connsiteY3" fmla="*/ 42863 h 54769"/>
                    <a:gd name="connsiteX4" fmla="*/ 19050 w 116681"/>
                    <a:gd name="connsiteY4" fmla="*/ 54769 h 54769"/>
                    <a:gd name="connsiteX5" fmla="*/ 0 w 116681"/>
                    <a:gd name="connsiteY5" fmla="*/ 50006 h 54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681" h="54769">
                      <a:moveTo>
                        <a:pt x="116681" y="0"/>
                      </a:moveTo>
                      <a:lnTo>
                        <a:pt x="76200" y="14288"/>
                      </a:lnTo>
                      <a:lnTo>
                        <a:pt x="61912" y="33338"/>
                      </a:lnTo>
                      <a:lnTo>
                        <a:pt x="45244" y="42863"/>
                      </a:lnTo>
                      <a:lnTo>
                        <a:pt x="19050" y="54769"/>
                      </a:lnTo>
                      <a:lnTo>
                        <a:pt x="0" y="50006"/>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54" name="253 Forma libre"/>
                <p:cNvSpPr/>
                <p:nvPr/>
              </p:nvSpPr>
              <p:spPr>
                <a:xfrm>
                  <a:off x="1669256" y="3602831"/>
                  <a:ext cx="466725" cy="778669"/>
                </a:xfrm>
                <a:custGeom>
                  <a:avLst/>
                  <a:gdLst>
                    <a:gd name="connsiteX0" fmla="*/ 466725 w 466725"/>
                    <a:gd name="connsiteY0" fmla="*/ 742950 h 778669"/>
                    <a:gd name="connsiteX1" fmla="*/ 416719 w 466725"/>
                    <a:gd name="connsiteY1" fmla="*/ 778669 h 778669"/>
                    <a:gd name="connsiteX2" fmla="*/ 381000 w 466725"/>
                    <a:gd name="connsiteY2" fmla="*/ 745332 h 778669"/>
                    <a:gd name="connsiteX3" fmla="*/ 397669 w 466725"/>
                    <a:gd name="connsiteY3" fmla="*/ 695325 h 778669"/>
                    <a:gd name="connsiteX4" fmla="*/ 235744 w 466725"/>
                    <a:gd name="connsiteY4" fmla="*/ 559594 h 778669"/>
                    <a:gd name="connsiteX5" fmla="*/ 78582 w 466725"/>
                    <a:gd name="connsiteY5" fmla="*/ 450057 h 778669"/>
                    <a:gd name="connsiteX6" fmla="*/ 45244 w 466725"/>
                    <a:gd name="connsiteY6" fmla="*/ 411957 h 778669"/>
                    <a:gd name="connsiteX7" fmla="*/ 0 w 466725"/>
                    <a:gd name="connsiteY7" fmla="*/ 333375 h 778669"/>
                    <a:gd name="connsiteX8" fmla="*/ 38100 w 466725"/>
                    <a:gd name="connsiteY8" fmla="*/ 200025 h 778669"/>
                    <a:gd name="connsiteX9" fmla="*/ 119063 w 466725"/>
                    <a:gd name="connsiteY9" fmla="*/ 197644 h 778669"/>
                    <a:gd name="connsiteX10" fmla="*/ 130969 w 466725"/>
                    <a:gd name="connsiteY10" fmla="*/ 164307 h 778669"/>
                    <a:gd name="connsiteX11" fmla="*/ 195263 w 466725"/>
                    <a:gd name="connsiteY11" fmla="*/ 135732 h 778669"/>
                    <a:gd name="connsiteX12" fmla="*/ 254794 w 466725"/>
                    <a:gd name="connsiteY12" fmla="*/ 0 h 778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6725" h="778669">
                      <a:moveTo>
                        <a:pt x="466725" y="742950"/>
                      </a:moveTo>
                      <a:lnTo>
                        <a:pt x="416719" y="778669"/>
                      </a:lnTo>
                      <a:lnTo>
                        <a:pt x="381000" y="745332"/>
                      </a:lnTo>
                      <a:lnTo>
                        <a:pt x="397669" y="695325"/>
                      </a:lnTo>
                      <a:lnTo>
                        <a:pt x="235744" y="559594"/>
                      </a:lnTo>
                      <a:lnTo>
                        <a:pt x="78582" y="450057"/>
                      </a:lnTo>
                      <a:lnTo>
                        <a:pt x="45244" y="411957"/>
                      </a:lnTo>
                      <a:lnTo>
                        <a:pt x="0" y="333375"/>
                      </a:lnTo>
                      <a:lnTo>
                        <a:pt x="38100" y="200025"/>
                      </a:lnTo>
                      <a:lnTo>
                        <a:pt x="119063" y="197644"/>
                      </a:lnTo>
                      <a:lnTo>
                        <a:pt x="130969" y="164307"/>
                      </a:lnTo>
                      <a:lnTo>
                        <a:pt x="195263" y="135732"/>
                      </a:lnTo>
                      <a:lnTo>
                        <a:pt x="254794"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55" name="254 Forma libre"/>
                <p:cNvSpPr/>
                <p:nvPr/>
              </p:nvSpPr>
              <p:spPr>
                <a:xfrm>
                  <a:off x="1595438" y="3514725"/>
                  <a:ext cx="211931" cy="357188"/>
                </a:xfrm>
                <a:custGeom>
                  <a:avLst/>
                  <a:gdLst>
                    <a:gd name="connsiteX0" fmla="*/ 211931 w 211931"/>
                    <a:gd name="connsiteY0" fmla="*/ 0 h 357188"/>
                    <a:gd name="connsiteX1" fmla="*/ 138112 w 211931"/>
                    <a:gd name="connsiteY1" fmla="*/ 30956 h 357188"/>
                    <a:gd name="connsiteX2" fmla="*/ 16668 w 211931"/>
                    <a:gd name="connsiteY2" fmla="*/ 166688 h 357188"/>
                    <a:gd name="connsiteX3" fmla="*/ 0 w 211931"/>
                    <a:gd name="connsiteY3" fmla="*/ 271463 h 357188"/>
                    <a:gd name="connsiteX4" fmla="*/ 28575 w 211931"/>
                    <a:gd name="connsiteY4" fmla="*/ 304800 h 357188"/>
                    <a:gd name="connsiteX5" fmla="*/ 35718 w 211931"/>
                    <a:gd name="connsiteY5" fmla="*/ 350044 h 357188"/>
                    <a:gd name="connsiteX6" fmla="*/ 90487 w 211931"/>
                    <a:gd name="connsiteY6" fmla="*/ 357188 h 35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1931" h="357188">
                      <a:moveTo>
                        <a:pt x="211931" y="0"/>
                      </a:moveTo>
                      <a:lnTo>
                        <a:pt x="138112" y="30956"/>
                      </a:lnTo>
                      <a:lnTo>
                        <a:pt x="16668" y="166688"/>
                      </a:lnTo>
                      <a:lnTo>
                        <a:pt x="0" y="271463"/>
                      </a:lnTo>
                      <a:lnTo>
                        <a:pt x="28575" y="304800"/>
                      </a:lnTo>
                      <a:lnTo>
                        <a:pt x="35718" y="350044"/>
                      </a:lnTo>
                      <a:lnTo>
                        <a:pt x="90487" y="357188"/>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56" name="255 Forma libre"/>
                <p:cNvSpPr/>
                <p:nvPr/>
              </p:nvSpPr>
              <p:spPr>
                <a:xfrm>
                  <a:off x="1528763" y="3783806"/>
                  <a:ext cx="66675" cy="88107"/>
                </a:xfrm>
                <a:custGeom>
                  <a:avLst/>
                  <a:gdLst>
                    <a:gd name="connsiteX0" fmla="*/ 66675 w 66675"/>
                    <a:gd name="connsiteY0" fmla="*/ 4763 h 88107"/>
                    <a:gd name="connsiteX1" fmla="*/ 11906 w 66675"/>
                    <a:gd name="connsiteY1" fmla="*/ 0 h 88107"/>
                    <a:gd name="connsiteX2" fmla="*/ 14287 w 66675"/>
                    <a:gd name="connsiteY2" fmla="*/ 71438 h 88107"/>
                    <a:gd name="connsiteX3" fmla="*/ 0 w 66675"/>
                    <a:gd name="connsiteY3" fmla="*/ 88107 h 88107"/>
                  </a:gdLst>
                  <a:ahLst/>
                  <a:cxnLst>
                    <a:cxn ang="0">
                      <a:pos x="connsiteX0" y="connsiteY0"/>
                    </a:cxn>
                    <a:cxn ang="0">
                      <a:pos x="connsiteX1" y="connsiteY1"/>
                    </a:cxn>
                    <a:cxn ang="0">
                      <a:pos x="connsiteX2" y="connsiteY2"/>
                    </a:cxn>
                    <a:cxn ang="0">
                      <a:pos x="connsiteX3" y="connsiteY3"/>
                    </a:cxn>
                  </a:cxnLst>
                  <a:rect l="l" t="t" r="r" b="b"/>
                  <a:pathLst>
                    <a:path w="66675" h="88107">
                      <a:moveTo>
                        <a:pt x="66675" y="4763"/>
                      </a:moveTo>
                      <a:lnTo>
                        <a:pt x="11906" y="0"/>
                      </a:lnTo>
                      <a:cubicBezTo>
                        <a:pt x="12700" y="23813"/>
                        <a:pt x="13493" y="47625"/>
                        <a:pt x="14287" y="71438"/>
                      </a:cubicBezTo>
                      <a:lnTo>
                        <a:pt x="0" y="88107"/>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57" name="256 Forma libre"/>
                <p:cNvSpPr/>
                <p:nvPr/>
              </p:nvSpPr>
              <p:spPr>
                <a:xfrm>
                  <a:off x="1969295" y="2316657"/>
                  <a:ext cx="1054099" cy="1324273"/>
                </a:xfrm>
                <a:custGeom>
                  <a:avLst/>
                  <a:gdLst>
                    <a:gd name="connsiteX0" fmla="*/ 0 w 990600"/>
                    <a:gd name="connsiteY0" fmla="*/ 1066800 h 1066800"/>
                    <a:gd name="connsiteX1" fmla="*/ 59531 w 990600"/>
                    <a:gd name="connsiteY1" fmla="*/ 881063 h 1066800"/>
                    <a:gd name="connsiteX2" fmla="*/ 114300 w 990600"/>
                    <a:gd name="connsiteY2" fmla="*/ 842963 h 1066800"/>
                    <a:gd name="connsiteX3" fmla="*/ 185737 w 990600"/>
                    <a:gd name="connsiteY3" fmla="*/ 783432 h 1066800"/>
                    <a:gd name="connsiteX4" fmla="*/ 319087 w 990600"/>
                    <a:gd name="connsiteY4" fmla="*/ 738188 h 1066800"/>
                    <a:gd name="connsiteX5" fmla="*/ 385762 w 990600"/>
                    <a:gd name="connsiteY5" fmla="*/ 752475 h 1066800"/>
                    <a:gd name="connsiteX6" fmla="*/ 454819 w 990600"/>
                    <a:gd name="connsiteY6" fmla="*/ 731044 h 1066800"/>
                    <a:gd name="connsiteX7" fmla="*/ 485775 w 990600"/>
                    <a:gd name="connsiteY7" fmla="*/ 707232 h 1066800"/>
                    <a:gd name="connsiteX8" fmla="*/ 504825 w 990600"/>
                    <a:gd name="connsiteY8" fmla="*/ 669132 h 1066800"/>
                    <a:gd name="connsiteX9" fmla="*/ 561975 w 990600"/>
                    <a:gd name="connsiteY9" fmla="*/ 581025 h 1066800"/>
                    <a:gd name="connsiteX10" fmla="*/ 581025 w 990600"/>
                    <a:gd name="connsiteY10" fmla="*/ 566738 h 1066800"/>
                    <a:gd name="connsiteX11" fmla="*/ 635794 w 990600"/>
                    <a:gd name="connsiteY11" fmla="*/ 426244 h 1066800"/>
                    <a:gd name="connsiteX12" fmla="*/ 726281 w 990600"/>
                    <a:gd name="connsiteY12" fmla="*/ 388144 h 1066800"/>
                    <a:gd name="connsiteX13" fmla="*/ 788194 w 990600"/>
                    <a:gd name="connsiteY13" fmla="*/ 345282 h 1066800"/>
                    <a:gd name="connsiteX14" fmla="*/ 873919 w 990600"/>
                    <a:gd name="connsiteY14" fmla="*/ 326232 h 1066800"/>
                    <a:gd name="connsiteX15" fmla="*/ 914400 w 990600"/>
                    <a:gd name="connsiteY15" fmla="*/ 302419 h 1066800"/>
                    <a:gd name="connsiteX16" fmla="*/ 990600 w 990600"/>
                    <a:gd name="connsiteY16" fmla="*/ 302419 h 1066800"/>
                    <a:gd name="connsiteX17" fmla="*/ 983456 w 990600"/>
                    <a:gd name="connsiteY17" fmla="*/ 240507 h 1066800"/>
                    <a:gd name="connsiteX18" fmla="*/ 983456 w 990600"/>
                    <a:gd name="connsiteY18" fmla="*/ 183357 h 1066800"/>
                    <a:gd name="connsiteX19" fmla="*/ 969169 w 990600"/>
                    <a:gd name="connsiteY19" fmla="*/ 152400 h 1066800"/>
                    <a:gd name="connsiteX20" fmla="*/ 945356 w 990600"/>
                    <a:gd name="connsiteY20" fmla="*/ 95250 h 1066800"/>
                    <a:gd name="connsiteX21" fmla="*/ 973931 w 990600"/>
                    <a:gd name="connsiteY21" fmla="*/ 0 h 1066800"/>
                    <a:gd name="connsiteX0" fmla="*/ 0 w 997049"/>
                    <a:gd name="connsiteY0" fmla="*/ 1324273 h 1324273"/>
                    <a:gd name="connsiteX1" fmla="*/ 59531 w 997049"/>
                    <a:gd name="connsiteY1" fmla="*/ 1138536 h 1324273"/>
                    <a:gd name="connsiteX2" fmla="*/ 114300 w 997049"/>
                    <a:gd name="connsiteY2" fmla="*/ 1100436 h 1324273"/>
                    <a:gd name="connsiteX3" fmla="*/ 185737 w 997049"/>
                    <a:gd name="connsiteY3" fmla="*/ 1040905 h 1324273"/>
                    <a:gd name="connsiteX4" fmla="*/ 319087 w 997049"/>
                    <a:gd name="connsiteY4" fmla="*/ 995661 h 1324273"/>
                    <a:gd name="connsiteX5" fmla="*/ 385762 w 997049"/>
                    <a:gd name="connsiteY5" fmla="*/ 1009948 h 1324273"/>
                    <a:gd name="connsiteX6" fmla="*/ 454819 w 997049"/>
                    <a:gd name="connsiteY6" fmla="*/ 988517 h 1324273"/>
                    <a:gd name="connsiteX7" fmla="*/ 485775 w 997049"/>
                    <a:gd name="connsiteY7" fmla="*/ 964705 h 1324273"/>
                    <a:gd name="connsiteX8" fmla="*/ 504825 w 997049"/>
                    <a:gd name="connsiteY8" fmla="*/ 926605 h 1324273"/>
                    <a:gd name="connsiteX9" fmla="*/ 561975 w 997049"/>
                    <a:gd name="connsiteY9" fmla="*/ 838498 h 1324273"/>
                    <a:gd name="connsiteX10" fmla="*/ 581025 w 997049"/>
                    <a:gd name="connsiteY10" fmla="*/ 824211 h 1324273"/>
                    <a:gd name="connsiteX11" fmla="*/ 635794 w 997049"/>
                    <a:gd name="connsiteY11" fmla="*/ 683717 h 1324273"/>
                    <a:gd name="connsiteX12" fmla="*/ 726281 w 997049"/>
                    <a:gd name="connsiteY12" fmla="*/ 645617 h 1324273"/>
                    <a:gd name="connsiteX13" fmla="*/ 788194 w 997049"/>
                    <a:gd name="connsiteY13" fmla="*/ 602755 h 1324273"/>
                    <a:gd name="connsiteX14" fmla="*/ 873919 w 997049"/>
                    <a:gd name="connsiteY14" fmla="*/ 583705 h 1324273"/>
                    <a:gd name="connsiteX15" fmla="*/ 914400 w 997049"/>
                    <a:gd name="connsiteY15" fmla="*/ 559892 h 1324273"/>
                    <a:gd name="connsiteX16" fmla="*/ 990600 w 997049"/>
                    <a:gd name="connsiteY16" fmla="*/ 559892 h 1324273"/>
                    <a:gd name="connsiteX17" fmla="*/ 983456 w 997049"/>
                    <a:gd name="connsiteY17" fmla="*/ 497980 h 1324273"/>
                    <a:gd name="connsiteX18" fmla="*/ 983456 w 997049"/>
                    <a:gd name="connsiteY18" fmla="*/ 440830 h 1324273"/>
                    <a:gd name="connsiteX19" fmla="*/ 969169 w 997049"/>
                    <a:gd name="connsiteY19" fmla="*/ 409873 h 1324273"/>
                    <a:gd name="connsiteX20" fmla="*/ 945356 w 997049"/>
                    <a:gd name="connsiteY20" fmla="*/ 352723 h 1324273"/>
                    <a:gd name="connsiteX21" fmla="*/ 997049 w 997049"/>
                    <a:gd name="connsiteY21" fmla="*/ 0 h 1324273"/>
                    <a:gd name="connsiteX0" fmla="*/ 0 w 997049"/>
                    <a:gd name="connsiteY0" fmla="*/ 1324273 h 1324273"/>
                    <a:gd name="connsiteX1" fmla="*/ 59531 w 997049"/>
                    <a:gd name="connsiteY1" fmla="*/ 1138536 h 1324273"/>
                    <a:gd name="connsiteX2" fmla="*/ 114300 w 997049"/>
                    <a:gd name="connsiteY2" fmla="*/ 1100436 h 1324273"/>
                    <a:gd name="connsiteX3" fmla="*/ 185737 w 997049"/>
                    <a:gd name="connsiteY3" fmla="*/ 1040905 h 1324273"/>
                    <a:gd name="connsiteX4" fmla="*/ 319087 w 997049"/>
                    <a:gd name="connsiteY4" fmla="*/ 995661 h 1324273"/>
                    <a:gd name="connsiteX5" fmla="*/ 385762 w 997049"/>
                    <a:gd name="connsiteY5" fmla="*/ 1009948 h 1324273"/>
                    <a:gd name="connsiteX6" fmla="*/ 454819 w 997049"/>
                    <a:gd name="connsiteY6" fmla="*/ 988517 h 1324273"/>
                    <a:gd name="connsiteX7" fmla="*/ 485775 w 997049"/>
                    <a:gd name="connsiteY7" fmla="*/ 964705 h 1324273"/>
                    <a:gd name="connsiteX8" fmla="*/ 504825 w 997049"/>
                    <a:gd name="connsiteY8" fmla="*/ 926605 h 1324273"/>
                    <a:gd name="connsiteX9" fmla="*/ 561975 w 997049"/>
                    <a:gd name="connsiteY9" fmla="*/ 838498 h 1324273"/>
                    <a:gd name="connsiteX10" fmla="*/ 581025 w 997049"/>
                    <a:gd name="connsiteY10" fmla="*/ 824211 h 1324273"/>
                    <a:gd name="connsiteX11" fmla="*/ 635794 w 997049"/>
                    <a:gd name="connsiteY11" fmla="*/ 683717 h 1324273"/>
                    <a:gd name="connsiteX12" fmla="*/ 726281 w 997049"/>
                    <a:gd name="connsiteY12" fmla="*/ 645617 h 1324273"/>
                    <a:gd name="connsiteX13" fmla="*/ 788194 w 997049"/>
                    <a:gd name="connsiteY13" fmla="*/ 602755 h 1324273"/>
                    <a:gd name="connsiteX14" fmla="*/ 873919 w 997049"/>
                    <a:gd name="connsiteY14" fmla="*/ 583705 h 1324273"/>
                    <a:gd name="connsiteX15" fmla="*/ 914400 w 997049"/>
                    <a:gd name="connsiteY15" fmla="*/ 559892 h 1324273"/>
                    <a:gd name="connsiteX16" fmla="*/ 990600 w 997049"/>
                    <a:gd name="connsiteY16" fmla="*/ 559892 h 1324273"/>
                    <a:gd name="connsiteX17" fmla="*/ 983456 w 997049"/>
                    <a:gd name="connsiteY17" fmla="*/ 497980 h 1324273"/>
                    <a:gd name="connsiteX18" fmla="*/ 983456 w 997049"/>
                    <a:gd name="connsiteY18" fmla="*/ 440830 h 1324273"/>
                    <a:gd name="connsiteX19" fmla="*/ 969169 w 997049"/>
                    <a:gd name="connsiteY19" fmla="*/ 409873 h 1324273"/>
                    <a:gd name="connsiteX20" fmla="*/ 945356 w 997049"/>
                    <a:gd name="connsiteY20" fmla="*/ 352723 h 1324273"/>
                    <a:gd name="connsiteX21" fmla="*/ 978694 w 997049"/>
                    <a:gd name="connsiteY21" fmla="*/ 228899 h 1324273"/>
                    <a:gd name="connsiteX22" fmla="*/ 997049 w 997049"/>
                    <a:gd name="connsiteY22" fmla="*/ 0 h 1324273"/>
                    <a:gd name="connsiteX0" fmla="*/ 0 w 1009650"/>
                    <a:gd name="connsiteY0" fmla="*/ 1324273 h 1324273"/>
                    <a:gd name="connsiteX1" fmla="*/ 59531 w 1009650"/>
                    <a:gd name="connsiteY1" fmla="*/ 1138536 h 1324273"/>
                    <a:gd name="connsiteX2" fmla="*/ 114300 w 1009650"/>
                    <a:gd name="connsiteY2" fmla="*/ 1100436 h 1324273"/>
                    <a:gd name="connsiteX3" fmla="*/ 185737 w 1009650"/>
                    <a:gd name="connsiteY3" fmla="*/ 1040905 h 1324273"/>
                    <a:gd name="connsiteX4" fmla="*/ 319087 w 1009650"/>
                    <a:gd name="connsiteY4" fmla="*/ 995661 h 1324273"/>
                    <a:gd name="connsiteX5" fmla="*/ 385762 w 1009650"/>
                    <a:gd name="connsiteY5" fmla="*/ 1009948 h 1324273"/>
                    <a:gd name="connsiteX6" fmla="*/ 454819 w 1009650"/>
                    <a:gd name="connsiteY6" fmla="*/ 988517 h 1324273"/>
                    <a:gd name="connsiteX7" fmla="*/ 485775 w 1009650"/>
                    <a:gd name="connsiteY7" fmla="*/ 964705 h 1324273"/>
                    <a:gd name="connsiteX8" fmla="*/ 504825 w 1009650"/>
                    <a:gd name="connsiteY8" fmla="*/ 926605 h 1324273"/>
                    <a:gd name="connsiteX9" fmla="*/ 561975 w 1009650"/>
                    <a:gd name="connsiteY9" fmla="*/ 838498 h 1324273"/>
                    <a:gd name="connsiteX10" fmla="*/ 581025 w 1009650"/>
                    <a:gd name="connsiteY10" fmla="*/ 824211 h 1324273"/>
                    <a:gd name="connsiteX11" fmla="*/ 635794 w 1009650"/>
                    <a:gd name="connsiteY11" fmla="*/ 683717 h 1324273"/>
                    <a:gd name="connsiteX12" fmla="*/ 726281 w 1009650"/>
                    <a:gd name="connsiteY12" fmla="*/ 645617 h 1324273"/>
                    <a:gd name="connsiteX13" fmla="*/ 788194 w 1009650"/>
                    <a:gd name="connsiteY13" fmla="*/ 602755 h 1324273"/>
                    <a:gd name="connsiteX14" fmla="*/ 873919 w 1009650"/>
                    <a:gd name="connsiteY14" fmla="*/ 583705 h 1324273"/>
                    <a:gd name="connsiteX15" fmla="*/ 914400 w 1009650"/>
                    <a:gd name="connsiteY15" fmla="*/ 559892 h 1324273"/>
                    <a:gd name="connsiteX16" fmla="*/ 990600 w 1009650"/>
                    <a:gd name="connsiteY16" fmla="*/ 559892 h 1324273"/>
                    <a:gd name="connsiteX17" fmla="*/ 983456 w 1009650"/>
                    <a:gd name="connsiteY17" fmla="*/ 497980 h 1324273"/>
                    <a:gd name="connsiteX18" fmla="*/ 983456 w 1009650"/>
                    <a:gd name="connsiteY18" fmla="*/ 440830 h 1324273"/>
                    <a:gd name="connsiteX19" fmla="*/ 969169 w 1009650"/>
                    <a:gd name="connsiteY19" fmla="*/ 409873 h 1324273"/>
                    <a:gd name="connsiteX20" fmla="*/ 945356 w 1009650"/>
                    <a:gd name="connsiteY20" fmla="*/ 352723 h 1324273"/>
                    <a:gd name="connsiteX21" fmla="*/ 978694 w 1009650"/>
                    <a:gd name="connsiteY21" fmla="*/ 228899 h 1324273"/>
                    <a:gd name="connsiteX22" fmla="*/ 1009650 w 1009650"/>
                    <a:gd name="connsiteY22" fmla="*/ 188418 h 1324273"/>
                    <a:gd name="connsiteX23" fmla="*/ 997049 w 1009650"/>
                    <a:gd name="connsiteY23" fmla="*/ 0 h 1324273"/>
                    <a:gd name="connsiteX0" fmla="*/ 0 w 1021555"/>
                    <a:gd name="connsiteY0" fmla="*/ 1324273 h 1324273"/>
                    <a:gd name="connsiteX1" fmla="*/ 59531 w 1021555"/>
                    <a:gd name="connsiteY1" fmla="*/ 1138536 h 1324273"/>
                    <a:gd name="connsiteX2" fmla="*/ 114300 w 1021555"/>
                    <a:gd name="connsiteY2" fmla="*/ 1100436 h 1324273"/>
                    <a:gd name="connsiteX3" fmla="*/ 185737 w 1021555"/>
                    <a:gd name="connsiteY3" fmla="*/ 1040905 h 1324273"/>
                    <a:gd name="connsiteX4" fmla="*/ 319087 w 1021555"/>
                    <a:gd name="connsiteY4" fmla="*/ 995661 h 1324273"/>
                    <a:gd name="connsiteX5" fmla="*/ 385762 w 1021555"/>
                    <a:gd name="connsiteY5" fmla="*/ 1009948 h 1324273"/>
                    <a:gd name="connsiteX6" fmla="*/ 454819 w 1021555"/>
                    <a:gd name="connsiteY6" fmla="*/ 988517 h 1324273"/>
                    <a:gd name="connsiteX7" fmla="*/ 485775 w 1021555"/>
                    <a:gd name="connsiteY7" fmla="*/ 964705 h 1324273"/>
                    <a:gd name="connsiteX8" fmla="*/ 504825 w 1021555"/>
                    <a:gd name="connsiteY8" fmla="*/ 926605 h 1324273"/>
                    <a:gd name="connsiteX9" fmla="*/ 561975 w 1021555"/>
                    <a:gd name="connsiteY9" fmla="*/ 838498 h 1324273"/>
                    <a:gd name="connsiteX10" fmla="*/ 581025 w 1021555"/>
                    <a:gd name="connsiteY10" fmla="*/ 824211 h 1324273"/>
                    <a:gd name="connsiteX11" fmla="*/ 635794 w 1021555"/>
                    <a:gd name="connsiteY11" fmla="*/ 683717 h 1324273"/>
                    <a:gd name="connsiteX12" fmla="*/ 726281 w 1021555"/>
                    <a:gd name="connsiteY12" fmla="*/ 645617 h 1324273"/>
                    <a:gd name="connsiteX13" fmla="*/ 788194 w 1021555"/>
                    <a:gd name="connsiteY13" fmla="*/ 602755 h 1324273"/>
                    <a:gd name="connsiteX14" fmla="*/ 873919 w 1021555"/>
                    <a:gd name="connsiteY14" fmla="*/ 583705 h 1324273"/>
                    <a:gd name="connsiteX15" fmla="*/ 914400 w 1021555"/>
                    <a:gd name="connsiteY15" fmla="*/ 559892 h 1324273"/>
                    <a:gd name="connsiteX16" fmla="*/ 990600 w 1021555"/>
                    <a:gd name="connsiteY16" fmla="*/ 559892 h 1324273"/>
                    <a:gd name="connsiteX17" fmla="*/ 983456 w 1021555"/>
                    <a:gd name="connsiteY17" fmla="*/ 497980 h 1324273"/>
                    <a:gd name="connsiteX18" fmla="*/ 983456 w 1021555"/>
                    <a:gd name="connsiteY18" fmla="*/ 440830 h 1324273"/>
                    <a:gd name="connsiteX19" fmla="*/ 969169 w 1021555"/>
                    <a:gd name="connsiteY19" fmla="*/ 409873 h 1324273"/>
                    <a:gd name="connsiteX20" fmla="*/ 945356 w 1021555"/>
                    <a:gd name="connsiteY20" fmla="*/ 352723 h 1324273"/>
                    <a:gd name="connsiteX21" fmla="*/ 978694 w 1021555"/>
                    <a:gd name="connsiteY21" fmla="*/ 228899 h 1324273"/>
                    <a:gd name="connsiteX22" fmla="*/ 1009650 w 1021555"/>
                    <a:gd name="connsiteY22" fmla="*/ 188418 h 1324273"/>
                    <a:gd name="connsiteX23" fmla="*/ 1021555 w 1021555"/>
                    <a:gd name="connsiteY23" fmla="*/ 21731 h 1324273"/>
                    <a:gd name="connsiteX24" fmla="*/ 997049 w 1021555"/>
                    <a:gd name="connsiteY24" fmla="*/ 0 h 1324273"/>
                    <a:gd name="connsiteX0" fmla="*/ 0 w 1021555"/>
                    <a:gd name="connsiteY0" fmla="*/ 1324273 h 1324273"/>
                    <a:gd name="connsiteX1" fmla="*/ 59531 w 1021555"/>
                    <a:gd name="connsiteY1" fmla="*/ 1138536 h 1324273"/>
                    <a:gd name="connsiteX2" fmla="*/ 114300 w 1021555"/>
                    <a:gd name="connsiteY2" fmla="*/ 1100436 h 1324273"/>
                    <a:gd name="connsiteX3" fmla="*/ 185737 w 1021555"/>
                    <a:gd name="connsiteY3" fmla="*/ 1040905 h 1324273"/>
                    <a:gd name="connsiteX4" fmla="*/ 319087 w 1021555"/>
                    <a:gd name="connsiteY4" fmla="*/ 995661 h 1324273"/>
                    <a:gd name="connsiteX5" fmla="*/ 385762 w 1021555"/>
                    <a:gd name="connsiteY5" fmla="*/ 1009948 h 1324273"/>
                    <a:gd name="connsiteX6" fmla="*/ 454819 w 1021555"/>
                    <a:gd name="connsiteY6" fmla="*/ 988517 h 1324273"/>
                    <a:gd name="connsiteX7" fmla="*/ 485775 w 1021555"/>
                    <a:gd name="connsiteY7" fmla="*/ 964705 h 1324273"/>
                    <a:gd name="connsiteX8" fmla="*/ 504825 w 1021555"/>
                    <a:gd name="connsiteY8" fmla="*/ 926605 h 1324273"/>
                    <a:gd name="connsiteX9" fmla="*/ 561975 w 1021555"/>
                    <a:gd name="connsiteY9" fmla="*/ 838498 h 1324273"/>
                    <a:gd name="connsiteX10" fmla="*/ 581025 w 1021555"/>
                    <a:gd name="connsiteY10" fmla="*/ 824211 h 1324273"/>
                    <a:gd name="connsiteX11" fmla="*/ 635794 w 1021555"/>
                    <a:gd name="connsiteY11" fmla="*/ 683717 h 1324273"/>
                    <a:gd name="connsiteX12" fmla="*/ 726281 w 1021555"/>
                    <a:gd name="connsiteY12" fmla="*/ 645617 h 1324273"/>
                    <a:gd name="connsiteX13" fmla="*/ 788194 w 1021555"/>
                    <a:gd name="connsiteY13" fmla="*/ 602755 h 1324273"/>
                    <a:gd name="connsiteX14" fmla="*/ 873919 w 1021555"/>
                    <a:gd name="connsiteY14" fmla="*/ 583705 h 1324273"/>
                    <a:gd name="connsiteX15" fmla="*/ 914400 w 1021555"/>
                    <a:gd name="connsiteY15" fmla="*/ 559892 h 1324273"/>
                    <a:gd name="connsiteX16" fmla="*/ 990600 w 1021555"/>
                    <a:gd name="connsiteY16" fmla="*/ 559892 h 1324273"/>
                    <a:gd name="connsiteX17" fmla="*/ 983456 w 1021555"/>
                    <a:gd name="connsiteY17" fmla="*/ 497980 h 1324273"/>
                    <a:gd name="connsiteX18" fmla="*/ 983456 w 1021555"/>
                    <a:gd name="connsiteY18" fmla="*/ 440830 h 1324273"/>
                    <a:gd name="connsiteX19" fmla="*/ 969169 w 1021555"/>
                    <a:gd name="connsiteY19" fmla="*/ 409873 h 1324273"/>
                    <a:gd name="connsiteX20" fmla="*/ 945356 w 1021555"/>
                    <a:gd name="connsiteY20" fmla="*/ 352723 h 1324273"/>
                    <a:gd name="connsiteX21" fmla="*/ 978694 w 1021555"/>
                    <a:gd name="connsiteY21" fmla="*/ 228899 h 1324273"/>
                    <a:gd name="connsiteX22" fmla="*/ 1009650 w 1021555"/>
                    <a:gd name="connsiteY22" fmla="*/ 188418 h 1324273"/>
                    <a:gd name="connsiteX23" fmla="*/ 992980 w 1021555"/>
                    <a:gd name="connsiteY23" fmla="*/ 78881 h 1324273"/>
                    <a:gd name="connsiteX24" fmla="*/ 1021555 w 1021555"/>
                    <a:gd name="connsiteY24" fmla="*/ 21731 h 1324273"/>
                    <a:gd name="connsiteX25" fmla="*/ 997049 w 1021555"/>
                    <a:gd name="connsiteY25" fmla="*/ 0 h 1324273"/>
                    <a:gd name="connsiteX0" fmla="*/ 0 w 1040605"/>
                    <a:gd name="connsiteY0" fmla="*/ 1324273 h 1324273"/>
                    <a:gd name="connsiteX1" fmla="*/ 59531 w 1040605"/>
                    <a:gd name="connsiteY1" fmla="*/ 1138536 h 1324273"/>
                    <a:gd name="connsiteX2" fmla="*/ 114300 w 1040605"/>
                    <a:gd name="connsiteY2" fmla="*/ 1100436 h 1324273"/>
                    <a:gd name="connsiteX3" fmla="*/ 185737 w 1040605"/>
                    <a:gd name="connsiteY3" fmla="*/ 1040905 h 1324273"/>
                    <a:gd name="connsiteX4" fmla="*/ 319087 w 1040605"/>
                    <a:gd name="connsiteY4" fmla="*/ 995661 h 1324273"/>
                    <a:gd name="connsiteX5" fmla="*/ 385762 w 1040605"/>
                    <a:gd name="connsiteY5" fmla="*/ 1009948 h 1324273"/>
                    <a:gd name="connsiteX6" fmla="*/ 454819 w 1040605"/>
                    <a:gd name="connsiteY6" fmla="*/ 988517 h 1324273"/>
                    <a:gd name="connsiteX7" fmla="*/ 485775 w 1040605"/>
                    <a:gd name="connsiteY7" fmla="*/ 964705 h 1324273"/>
                    <a:gd name="connsiteX8" fmla="*/ 504825 w 1040605"/>
                    <a:gd name="connsiteY8" fmla="*/ 926605 h 1324273"/>
                    <a:gd name="connsiteX9" fmla="*/ 561975 w 1040605"/>
                    <a:gd name="connsiteY9" fmla="*/ 838498 h 1324273"/>
                    <a:gd name="connsiteX10" fmla="*/ 581025 w 1040605"/>
                    <a:gd name="connsiteY10" fmla="*/ 824211 h 1324273"/>
                    <a:gd name="connsiteX11" fmla="*/ 635794 w 1040605"/>
                    <a:gd name="connsiteY11" fmla="*/ 683717 h 1324273"/>
                    <a:gd name="connsiteX12" fmla="*/ 726281 w 1040605"/>
                    <a:gd name="connsiteY12" fmla="*/ 645617 h 1324273"/>
                    <a:gd name="connsiteX13" fmla="*/ 788194 w 1040605"/>
                    <a:gd name="connsiteY13" fmla="*/ 602755 h 1324273"/>
                    <a:gd name="connsiteX14" fmla="*/ 873919 w 1040605"/>
                    <a:gd name="connsiteY14" fmla="*/ 583705 h 1324273"/>
                    <a:gd name="connsiteX15" fmla="*/ 914400 w 1040605"/>
                    <a:gd name="connsiteY15" fmla="*/ 559892 h 1324273"/>
                    <a:gd name="connsiteX16" fmla="*/ 990600 w 1040605"/>
                    <a:gd name="connsiteY16" fmla="*/ 559892 h 1324273"/>
                    <a:gd name="connsiteX17" fmla="*/ 983456 w 1040605"/>
                    <a:gd name="connsiteY17" fmla="*/ 497980 h 1324273"/>
                    <a:gd name="connsiteX18" fmla="*/ 983456 w 1040605"/>
                    <a:gd name="connsiteY18" fmla="*/ 440830 h 1324273"/>
                    <a:gd name="connsiteX19" fmla="*/ 969169 w 1040605"/>
                    <a:gd name="connsiteY19" fmla="*/ 409873 h 1324273"/>
                    <a:gd name="connsiteX20" fmla="*/ 945356 w 1040605"/>
                    <a:gd name="connsiteY20" fmla="*/ 352723 h 1324273"/>
                    <a:gd name="connsiteX21" fmla="*/ 978694 w 1040605"/>
                    <a:gd name="connsiteY21" fmla="*/ 228899 h 1324273"/>
                    <a:gd name="connsiteX22" fmla="*/ 1009650 w 1040605"/>
                    <a:gd name="connsiteY22" fmla="*/ 188418 h 1324273"/>
                    <a:gd name="connsiteX23" fmla="*/ 1040605 w 1040605"/>
                    <a:gd name="connsiteY23" fmla="*/ 83643 h 1324273"/>
                    <a:gd name="connsiteX24" fmla="*/ 992980 w 1040605"/>
                    <a:gd name="connsiteY24" fmla="*/ 78881 h 1324273"/>
                    <a:gd name="connsiteX25" fmla="*/ 1021555 w 1040605"/>
                    <a:gd name="connsiteY25" fmla="*/ 21731 h 1324273"/>
                    <a:gd name="connsiteX26" fmla="*/ 997049 w 1040605"/>
                    <a:gd name="connsiteY26" fmla="*/ 0 h 1324273"/>
                    <a:gd name="connsiteX0" fmla="*/ 0 w 1040605"/>
                    <a:gd name="connsiteY0" fmla="*/ 1324273 h 1324273"/>
                    <a:gd name="connsiteX1" fmla="*/ 59531 w 1040605"/>
                    <a:gd name="connsiteY1" fmla="*/ 1138536 h 1324273"/>
                    <a:gd name="connsiteX2" fmla="*/ 114300 w 1040605"/>
                    <a:gd name="connsiteY2" fmla="*/ 1100436 h 1324273"/>
                    <a:gd name="connsiteX3" fmla="*/ 185737 w 1040605"/>
                    <a:gd name="connsiteY3" fmla="*/ 1040905 h 1324273"/>
                    <a:gd name="connsiteX4" fmla="*/ 319087 w 1040605"/>
                    <a:gd name="connsiteY4" fmla="*/ 995661 h 1324273"/>
                    <a:gd name="connsiteX5" fmla="*/ 385762 w 1040605"/>
                    <a:gd name="connsiteY5" fmla="*/ 1009948 h 1324273"/>
                    <a:gd name="connsiteX6" fmla="*/ 454819 w 1040605"/>
                    <a:gd name="connsiteY6" fmla="*/ 988517 h 1324273"/>
                    <a:gd name="connsiteX7" fmla="*/ 485775 w 1040605"/>
                    <a:gd name="connsiteY7" fmla="*/ 964705 h 1324273"/>
                    <a:gd name="connsiteX8" fmla="*/ 504825 w 1040605"/>
                    <a:gd name="connsiteY8" fmla="*/ 926605 h 1324273"/>
                    <a:gd name="connsiteX9" fmla="*/ 561975 w 1040605"/>
                    <a:gd name="connsiteY9" fmla="*/ 838498 h 1324273"/>
                    <a:gd name="connsiteX10" fmla="*/ 581025 w 1040605"/>
                    <a:gd name="connsiteY10" fmla="*/ 824211 h 1324273"/>
                    <a:gd name="connsiteX11" fmla="*/ 635794 w 1040605"/>
                    <a:gd name="connsiteY11" fmla="*/ 683717 h 1324273"/>
                    <a:gd name="connsiteX12" fmla="*/ 726281 w 1040605"/>
                    <a:gd name="connsiteY12" fmla="*/ 645617 h 1324273"/>
                    <a:gd name="connsiteX13" fmla="*/ 788194 w 1040605"/>
                    <a:gd name="connsiteY13" fmla="*/ 602755 h 1324273"/>
                    <a:gd name="connsiteX14" fmla="*/ 873919 w 1040605"/>
                    <a:gd name="connsiteY14" fmla="*/ 583705 h 1324273"/>
                    <a:gd name="connsiteX15" fmla="*/ 914400 w 1040605"/>
                    <a:gd name="connsiteY15" fmla="*/ 559892 h 1324273"/>
                    <a:gd name="connsiteX16" fmla="*/ 990600 w 1040605"/>
                    <a:gd name="connsiteY16" fmla="*/ 559892 h 1324273"/>
                    <a:gd name="connsiteX17" fmla="*/ 983456 w 1040605"/>
                    <a:gd name="connsiteY17" fmla="*/ 497980 h 1324273"/>
                    <a:gd name="connsiteX18" fmla="*/ 983456 w 1040605"/>
                    <a:gd name="connsiteY18" fmla="*/ 440830 h 1324273"/>
                    <a:gd name="connsiteX19" fmla="*/ 969169 w 1040605"/>
                    <a:gd name="connsiteY19" fmla="*/ 409873 h 1324273"/>
                    <a:gd name="connsiteX20" fmla="*/ 945356 w 1040605"/>
                    <a:gd name="connsiteY20" fmla="*/ 352723 h 1324273"/>
                    <a:gd name="connsiteX21" fmla="*/ 978694 w 1040605"/>
                    <a:gd name="connsiteY21" fmla="*/ 228899 h 1324273"/>
                    <a:gd name="connsiteX22" fmla="*/ 1009650 w 1040605"/>
                    <a:gd name="connsiteY22" fmla="*/ 188418 h 1324273"/>
                    <a:gd name="connsiteX23" fmla="*/ 1016793 w 1040605"/>
                    <a:gd name="connsiteY23" fmla="*/ 107456 h 1324273"/>
                    <a:gd name="connsiteX24" fmla="*/ 1040605 w 1040605"/>
                    <a:gd name="connsiteY24" fmla="*/ 83643 h 1324273"/>
                    <a:gd name="connsiteX25" fmla="*/ 992980 w 1040605"/>
                    <a:gd name="connsiteY25" fmla="*/ 78881 h 1324273"/>
                    <a:gd name="connsiteX26" fmla="*/ 1021555 w 1040605"/>
                    <a:gd name="connsiteY26" fmla="*/ 21731 h 1324273"/>
                    <a:gd name="connsiteX27" fmla="*/ 997049 w 1040605"/>
                    <a:gd name="connsiteY27" fmla="*/ 0 h 1324273"/>
                    <a:gd name="connsiteX0" fmla="*/ 0 w 1040605"/>
                    <a:gd name="connsiteY0" fmla="*/ 1324273 h 1324273"/>
                    <a:gd name="connsiteX1" fmla="*/ 59531 w 1040605"/>
                    <a:gd name="connsiteY1" fmla="*/ 1138536 h 1324273"/>
                    <a:gd name="connsiteX2" fmla="*/ 114300 w 1040605"/>
                    <a:gd name="connsiteY2" fmla="*/ 1100436 h 1324273"/>
                    <a:gd name="connsiteX3" fmla="*/ 185737 w 1040605"/>
                    <a:gd name="connsiteY3" fmla="*/ 1040905 h 1324273"/>
                    <a:gd name="connsiteX4" fmla="*/ 319087 w 1040605"/>
                    <a:gd name="connsiteY4" fmla="*/ 995661 h 1324273"/>
                    <a:gd name="connsiteX5" fmla="*/ 385762 w 1040605"/>
                    <a:gd name="connsiteY5" fmla="*/ 1009948 h 1324273"/>
                    <a:gd name="connsiteX6" fmla="*/ 454819 w 1040605"/>
                    <a:gd name="connsiteY6" fmla="*/ 988517 h 1324273"/>
                    <a:gd name="connsiteX7" fmla="*/ 485775 w 1040605"/>
                    <a:gd name="connsiteY7" fmla="*/ 964705 h 1324273"/>
                    <a:gd name="connsiteX8" fmla="*/ 504825 w 1040605"/>
                    <a:gd name="connsiteY8" fmla="*/ 926605 h 1324273"/>
                    <a:gd name="connsiteX9" fmla="*/ 561975 w 1040605"/>
                    <a:gd name="connsiteY9" fmla="*/ 838498 h 1324273"/>
                    <a:gd name="connsiteX10" fmla="*/ 581025 w 1040605"/>
                    <a:gd name="connsiteY10" fmla="*/ 824211 h 1324273"/>
                    <a:gd name="connsiteX11" fmla="*/ 635794 w 1040605"/>
                    <a:gd name="connsiteY11" fmla="*/ 683717 h 1324273"/>
                    <a:gd name="connsiteX12" fmla="*/ 726281 w 1040605"/>
                    <a:gd name="connsiteY12" fmla="*/ 645617 h 1324273"/>
                    <a:gd name="connsiteX13" fmla="*/ 788194 w 1040605"/>
                    <a:gd name="connsiteY13" fmla="*/ 602755 h 1324273"/>
                    <a:gd name="connsiteX14" fmla="*/ 873919 w 1040605"/>
                    <a:gd name="connsiteY14" fmla="*/ 583705 h 1324273"/>
                    <a:gd name="connsiteX15" fmla="*/ 914400 w 1040605"/>
                    <a:gd name="connsiteY15" fmla="*/ 559892 h 1324273"/>
                    <a:gd name="connsiteX16" fmla="*/ 990600 w 1040605"/>
                    <a:gd name="connsiteY16" fmla="*/ 559892 h 1324273"/>
                    <a:gd name="connsiteX17" fmla="*/ 983456 w 1040605"/>
                    <a:gd name="connsiteY17" fmla="*/ 497980 h 1324273"/>
                    <a:gd name="connsiteX18" fmla="*/ 983456 w 1040605"/>
                    <a:gd name="connsiteY18" fmla="*/ 440830 h 1324273"/>
                    <a:gd name="connsiteX19" fmla="*/ 969169 w 1040605"/>
                    <a:gd name="connsiteY19" fmla="*/ 409873 h 1324273"/>
                    <a:gd name="connsiteX20" fmla="*/ 945356 w 1040605"/>
                    <a:gd name="connsiteY20" fmla="*/ 352723 h 1324273"/>
                    <a:gd name="connsiteX21" fmla="*/ 978694 w 1040605"/>
                    <a:gd name="connsiteY21" fmla="*/ 228899 h 1324273"/>
                    <a:gd name="connsiteX22" fmla="*/ 1009650 w 1040605"/>
                    <a:gd name="connsiteY22" fmla="*/ 188418 h 1324273"/>
                    <a:gd name="connsiteX23" fmla="*/ 1016793 w 1040605"/>
                    <a:gd name="connsiteY23" fmla="*/ 107456 h 1324273"/>
                    <a:gd name="connsiteX24" fmla="*/ 1040605 w 1040605"/>
                    <a:gd name="connsiteY24" fmla="*/ 83643 h 1324273"/>
                    <a:gd name="connsiteX25" fmla="*/ 1004886 w 1040605"/>
                    <a:gd name="connsiteY25" fmla="*/ 88406 h 1324273"/>
                    <a:gd name="connsiteX26" fmla="*/ 992980 w 1040605"/>
                    <a:gd name="connsiteY26" fmla="*/ 78881 h 1324273"/>
                    <a:gd name="connsiteX27" fmla="*/ 1021555 w 1040605"/>
                    <a:gd name="connsiteY27" fmla="*/ 21731 h 1324273"/>
                    <a:gd name="connsiteX28" fmla="*/ 997049 w 1040605"/>
                    <a:gd name="connsiteY28" fmla="*/ 0 h 1324273"/>
                    <a:gd name="connsiteX0" fmla="*/ 0 w 1040605"/>
                    <a:gd name="connsiteY0" fmla="*/ 1324273 h 1324273"/>
                    <a:gd name="connsiteX1" fmla="*/ 59531 w 1040605"/>
                    <a:gd name="connsiteY1" fmla="*/ 1138536 h 1324273"/>
                    <a:gd name="connsiteX2" fmla="*/ 114300 w 1040605"/>
                    <a:gd name="connsiteY2" fmla="*/ 1100436 h 1324273"/>
                    <a:gd name="connsiteX3" fmla="*/ 185737 w 1040605"/>
                    <a:gd name="connsiteY3" fmla="*/ 1040905 h 1324273"/>
                    <a:gd name="connsiteX4" fmla="*/ 319087 w 1040605"/>
                    <a:gd name="connsiteY4" fmla="*/ 995661 h 1324273"/>
                    <a:gd name="connsiteX5" fmla="*/ 385762 w 1040605"/>
                    <a:gd name="connsiteY5" fmla="*/ 1009948 h 1324273"/>
                    <a:gd name="connsiteX6" fmla="*/ 454819 w 1040605"/>
                    <a:gd name="connsiteY6" fmla="*/ 988517 h 1324273"/>
                    <a:gd name="connsiteX7" fmla="*/ 485775 w 1040605"/>
                    <a:gd name="connsiteY7" fmla="*/ 964705 h 1324273"/>
                    <a:gd name="connsiteX8" fmla="*/ 504825 w 1040605"/>
                    <a:gd name="connsiteY8" fmla="*/ 926605 h 1324273"/>
                    <a:gd name="connsiteX9" fmla="*/ 561975 w 1040605"/>
                    <a:gd name="connsiteY9" fmla="*/ 838498 h 1324273"/>
                    <a:gd name="connsiteX10" fmla="*/ 581025 w 1040605"/>
                    <a:gd name="connsiteY10" fmla="*/ 824211 h 1324273"/>
                    <a:gd name="connsiteX11" fmla="*/ 635794 w 1040605"/>
                    <a:gd name="connsiteY11" fmla="*/ 683717 h 1324273"/>
                    <a:gd name="connsiteX12" fmla="*/ 726281 w 1040605"/>
                    <a:gd name="connsiteY12" fmla="*/ 645617 h 1324273"/>
                    <a:gd name="connsiteX13" fmla="*/ 788194 w 1040605"/>
                    <a:gd name="connsiteY13" fmla="*/ 602755 h 1324273"/>
                    <a:gd name="connsiteX14" fmla="*/ 873919 w 1040605"/>
                    <a:gd name="connsiteY14" fmla="*/ 583705 h 1324273"/>
                    <a:gd name="connsiteX15" fmla="*/ 914400 w 1040605"/>
                    <a:gd name="connsiteY15" fmla="*/ 559892 h 1324273"/>
                    <a:gd name="connsiteX16" fmla="*/ 990600 w 1040605"/>
                    <a:gd name="connsiteY16" fmla="*/ 559892 h 1324273"/>
                    <a:gd name="connsiteX17" fmla="*/ 983456 w 1040605"/>
                    <a:gd name="connsiteY17" fmla="*/ 497980 h 1324273"/>
                    <a:gd name="connsiteX18" fmla="*/ 983456 w 1040605"/>
                    <a:gd name="connsiteY18" fmla="*/ 440830 h 1324273"/>
                    <a:gd name="connsiteX19" fmla="*/ 969169 w 1040605"/>
                    <a:gd name="connsiteY19" fmla="*/ 409873 h 1324273"/>
                    <a:gd name="connsiteX20" fmla="*/ 945356 w 1040605"/>
                    <a:gd name="connsiteY20" fmla="*/ 352723 h 1324273"/>
                    <a:gd name="connsiteX21" fmla="*/ 978694 w 1040605"/>
                    <a:gd name="connsiteY21" fmla="*/ 228899 h 1324273"/>
                    <a:gd name="connsiteX22" fmla="*/ 1009650 w 1040605"/>
                    <a:gd name="connsiteY22" fmla="*/ 188418 h 1324273"/>
                    <a:gd name="connsiteX23" fmla="*/ 1016793 w 1040605"/>
                    <a:gd name="connsiteY23" fmla="*/ 107456 h 1324273"/>
                    <a:gd name="connsiteX24" fmla="*/ 1040605 w 1040605"/>
                    <a:gd name="connsiteY24" fmla="*/ 83643 h 1324273"/>
                    <a:gd name="connsiteX25" fmla="*/ 1004886 w 1040605"/>
                    <a:gd name="connsiteY25" fmla="*/ 88406 h 1324273"/>
                    <a:gd name="connsiteX26" fmla="*/ 992980 w 1040605"/>
                    <a:gd name="connsiteY26" fmla="*/ 78881 h 1324273"/>
                    <a:gd name="connsiteX27" fmla="*/ 1019174 w 1040605"/>
                    <a:gd name="connsiteY27" fmla="*/ 52687 h 1324273"/>
                    <a:gd name="connsiteX28" fmla="*/ 1021555 w 1040605"/>
                    <a:gd name="connsiteY28" fmla="*/ 21731 h 1324273"/>
                    <a:gd name="connsiteX29" fmla="*/ 997049 w 1040605"/>
                    <a:gd name="connsiteY29" fmla="*/ 0 h 1324273"/>
                    <a:gd name="connsiteX0" fmla="*/ 0 w 1052511"/>
                    <a:gd name="connsiteY0" fmla="*/ 1324273 h 1324273"/>
                    <a:gd name="connsiteX1" fmla="*/ 59531 w 1052511"/>
                    <a:gd name="connsiteY1" fmla="*/ 1138536 h 1324273"/>
                    <a:gd name="connsiteX2" fmla="*/ 114300 w 1052511"/>
                    <a:gd name="connsiteY2" fmla="*/ 1100436 h 1324273"/>
                    <a:gd name="connsiteX3" fmla="*/ 185737 w 1052511"/>
                    <a:gd name="connsiteY3" fmla="*/ 1040905 h 1324273"/>
                    <a:gd name="connsiteX4" fmla="*/ 319087 w 1052511"/>
                    <a:gd name="connsiteY4" fmla="*/ 995661 h 1324273"/>
                    <a:gd name="connsiteX5" fmla="*/ 385762 w 1052511"/>
                    <a:gd name="connsiteY5" fmla="*/ 1009948 h 1324273"/>
                    <a:gd name="connsiteX6" fmla="*/ 454819 w 1052511"/>
                    <a:gd name="connsiteY6" fmla="*/ 988517 h 1324273"/>
                    <a:gd name="connsiteX7" fmla="*/ 485775 w 1052511"/>
                    <a:gd name="connsiteY7" fmla="*/ 964705 h 1324273"/>
                    <a:gd name="connsiteX8" fmla="*/ 504825 w 1052511"/>
                    <a:gd name="connsiteY8" fmla="*/ 926605 h 1324273"/>
                    <a:gd name="connsiteX9" fmla="*/ 561975 w 1052511"/>
                    <a:gd name="connsiteY9" fmla="*/ 838498 h 1324273"/>
                    <a:gd name="connsiteX10" fmla="*/ 581025 w 1052511"/>
                    <a:gd name="connsiteY10" fmla="*/ 824211 h 1324273"/>
                    <a:gd name="connsiteX11" fmla="*/ 635794 w 1052511"/>
                    <a:gd name="connsiteY11" fmla="*/ 683717 h 1324273"/>
                    <a:gd name="connsiteX12" fmla="*/ 726281 w 1052511"/>
                    <a:gd name="connsiteY12" fmla="*/ 645617 h 1324273"/>
                    <a:gd name="connsiteX13" fmla="*/ 788194 w 1052511"/>
                    <a:gd name="connsiteY13" fmla="*/ 602755 h 1324273"/>
                    <a:gd name="connsiteX14" fmla="*/ 873919 w 1052511"/>
                    <a:gd name="connsiteY14" fmla="*/ 583705 h 1324273"/>
                    <a:gd name="connsiteX15" fmla="*/ 914400 w 1052511"/>
                    <a:gd name="connsiteY15" fmla="*/ 559892 h 1324273"/>
                    <a:gd name="connsiteX16" fmla="*/ 990600 w 1052511"/>
                    <a:gd name="connsiteY16" fmla="*/ 559892 h 1324273"/>
                    <a:gd name="connsiteX17" fmla="*/ 983456 w 1052511"/>
                    <a:gd name="connsiteY17" fmla="*/ 497980 h 1324273"/>
                    <a:gd name="connsiteX18" fmla="*/ 983456 w 1052511"/>
                    <a:gd name="connsiteY18" fmla="*/ 440830 h 1324273"/>
                    <a:gd name="connsiteX19" fmla="*/ 969169 w 1052511"/>
                    <a:gd name="connsiteY19" fmla="*/ 409873 h 1324273"/>
                    <a:gd name="connsiteX20" fmla="*/ 945356 w 1052511"/>
                    <a:gd name="connsiteY20" fmla="*/ 352723 h 1324273"/>
                    <a:gd name="connsiteX21" fmla="*/ 978694 w 1052511"/>
                    <a:gd name="connsiteY21" fmla="*/ 228899 h 1324273"/>
                    <a:gd name="connsiteX22" fmla="*/ 1009650 w 1052511"/>
                    <a:gd name="connsiteY22" fmla="*/ 188418 h 1324273"/>
                    <a:gd name="connsiteX23" fmla="*/ 1052511 w 1052511"/>
                    <a:gd name="connsiteY23" fmla="*/ 131268 h 1324273"/>
                    <a:gd name="connsiteX24" fmla="*/ 1016793 w 1052511"/>
                    <a:gd name="connsiteY24" fmla="*/ 107456 h 1324273"/>
                    <a:gd name="connsiteX25" fmla="*/ 1040605 w 1052511"/>
                    <a:gd name="connsiteY25" fmla="*/ 83643 h 1324273"/>
                    <a:gd name="connsiteX26" fmla="*/ 1004886 w 1052511"/>
                    <a:gd name="connsiteY26" fmla="*/ 88406 h 1324273"/>
                    <a:gd name="connsiteX27" fmla="*/ 992980 w 1052511"/>
                    <a:gd name="connsiteY27" fmla="*/ 78881 h 1324273"/>
                    <a:gd name="connsiteX28" fmla="*/ 1019174 w 1052511"/>
                    <a:gd name="connsiteY28" fmla="*/ 52687 h 1324273"/>
                    <a:gd name="connsiteX29" fmla="*/ 1021555 w 1052511"/>
                    <a:gd name="connsiteY29" fmla="*/ 21731 h 1324273"/>
                    <a:gd name="connsiteX30" fmla="*/ 997049 w 1052511"/>
                    <a:gd name="connsiteY30" fmla="*/ 0 h 1324273"/>
                    <a:gd name="connsiteX0" fmla="*/ 0 w 1054099"/>
                    <a:gd name="connsiteY0" fmla="*/ 1324273 h 1324273"/>
                    <a:gd name="connsiteX1" fmla="*/ 59531 w 1054099"/>
                    <a:gd name="connsiteY1" fmla="*/ 1138536 h 1324273"/>
                    <a:gd name="connsiteX2" fmla="*/ 114300 w 1054099"/>
                    <a:gd name="connsiteY2" fmla="*/ 1100436 h 1324273"/>
                    <a:gd name="connsiteX3" fmla="*/ 185737 w 1054099"/>
                    <a:gd name="connsiteY3" fmla="*/ 1040905 h 1324273"/>
                    <a:gd name="connsiteX4" fmla="*/ 319087 w 1054099"/>
                    <a:gd name="connsiteY4" fmla="*/ 995661 h 1324273"/>
                    <a:gd name="connsiteX5" fmla="*/ 385762 w 1054099"/>
                    <a:gd name="connsiteY5" fmla="*/ 1009948 h 1324273"/>
                    <a:gd name="connsiteX6" fmla="*/ 454819 w 1054099"/>
                    <a:gd name="connsiteY6" fmla="*/ 988517 h 1324273"/>
                    <a:gd name="connsiteX7" fmla="*/ 485775 w 1054099"/>
                    <a:gd name="connsiteY7" fmla="*/ 964705 h 1324273"/>
                    <a:gd name="connsiteX8" fmla="*/ 504825 w 1054099"/>
                    <a:gd name="connsiteY8" fmla="*/ 926605 h 1324273"/>
                    <a:gd name="connsiteX9" fmla="*/ 561975 w 1054099"/>
                    <a:gd name="connsiteY9" fmla="*/ 838498 h 1324273"/>
                    <a:gd name="connsiteX10" fmla="*/ 581025 w 1054099"/>
                    <a:gd name="connsiteY10" fmla="*/ 824211 h 1324273"/>
                    <a:gd name="connsiteX11" fmla="*/ 635794 w 1054099"/>
                    <a:gd name="connsiteY11" fmla="*/ 683717 h 1324273"/>
                    <a:gd name="connsiteX12" fmla="*/ 726281 w 1054099"/>
                    <a:gd name="connsiteY12" fmla="*/ 645617 h 1324273"/>
                    <a:gd name="connsiteX13" fmla="*/ 788194 w 1054099"/>
                    <a:gd name="connsiteY13" fmla="*/ 602755 h 1324273"/>
                    <a:gd name="connsiteX14" fmla="*/ 873919 w 1054099"/>
                    <a:gd name="connsiteY14" fmla="*/ 583705 h 1324273"/>
                    <a:gd name="connsiteX15" fmla="*/ 914400 w 1054099"/>
                    <a:gd name="connsiteY15" fmla="*/ 559892 h 1324273"/>
                    <a:gd name="connsiteX16" fmla="*/ 990600 w 1054099"/>
                    <a:gd name="connsiteY16" fmla="*/ 559892 h 1324273"/>
                    <a:gd name="connsiteX17" fmla="*/ 983456 w 1054099"/>
                    <a:gd name="connsiteY17" fmla="*/ 497980 h 1324273"/>
                    <a:gd name="connsiteX18" fmla="*/ 983456 w 1054099"/>
                    <a:gd name="connsiteY18" fmla="*/ 440830 h 1324273"/>
                    <a:gd name="connsiteX19" fmla="*/ 969169 w 1054099"/>
                    <a:gd name="connsiteY19" fmla="*/ 409873 h 1324273"/>
                    <a:gd name="connsiteX20" fmla="*/ 945356 w 1054099"/>
                    <a:gd name="connsiteY20" fmla="*/ 352723 h 1324273"/>
                    <a:gd name="connsiteX21" fmla="*/ 978694 w 1054099"/>
                    <a:gd name="connsiteY21" fmla="*/ 228899 h 1324273"/>
                    <a:gd name="connsiteX22" fmla="*/ 1009650 w 1054099"/>
                    <a:gd name="connsiteY22" fmla="*/ 188418 h 1324273"/>
                    <a:gd name="connsiteX23" fmla="*/ 1019174 w 1054099"/>
                    <a:gd name="connsiteY23" fmla="*/ 150318 h 1324273"/>
                    <a:gd name="connsiteX24" fmla="*/ 1052511 w 1054099"/>
                    <a:gd name="connsiteY24" fmla="*/ 131268 h 1324273"/>
                    <a:gd name="connsiteX25" fmla="*/ 1016793 w 1054099"/>
                    <a:gd name="connsiteY25" fmla="*/ 107456 h 1324273"/>
                    <a:gd name="connsiteX26" fmla="*/ 1040605 w 1054099"/>
                    <a:gd name="connsiteY26" fmla="*/ 83643 h 1324273"/>
                    <a:gd name="connsiteX27" fmla="*/ 1004886 w 1054099"/>
                    <a:gd name="connsiteY27" fmla="*/ 88406 h 1324273"/>
                    <a:gd name="connsiteX28" fmla="*/ 992980 w 1054099"/>
                    <a:gd name="connsiteY28" fmla="*/ 78881 h 1324273"/>
                    <a:gd name="connsiteX29" fmla="*/ 1019174 w 1054099"/>
                    <a:gd name="connsiteY29" fmla="*/ 52687 h 1324273"/>
                    <a:gd name="connsiteX30" fmla="*/ 1021555 w 1054099"/>
                    <a:gd name="connsiteY30" fmla="*/ 21731 h 1324273"/>
                    <a:gd name="connsiteX31" fmla="*/ 997049 w 1054099"/>
                    <a:gd name="connsiteY31" fmla="*/ 0 h 132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54099" h="1324273">
                      <a:moveTo>
                        <a:pt x="0" y="1324273"/>
                      </a:moveTo>
                      <a:lnTo>
                        <a:pt x="59531" y="1138536"/>
                      </a:lnTo>
                      <a:lnTo>
                        <a:pt x="114300" y="1100436"/>
                      </a:lnTo>
                      <a:lnTo>
                        <a:pt x="185737" y="1040905"/>
                      </a:lnTo>
                      <a:lnTo>
                        <a:pt x="319087" y="995661"/>
                      </a:lnTo>
                      <a:lnTo>
                        <a:pt x="385762" y="1009948"/>
                      </a:lnTo>
                      <a:lnTo>
                        <a:pt x="454819" y="988517"/>
                      </a:lnTo>
                      <a:lnTo>
                        <a:pt x="485775" y="964705"/>
                      </a:lnTo>
                      <a:lnTo>
                        <a:pt x="504825" y="926605"/>
                      </a:lnTo>
                      <a:lnTo>
                        <a:pt x="561975" y="838498"/>
                      </a:lnTo>
                      <a:lnTo>
                        <a:pt x="581025" y="824211"/>
                      </a:lnTo>
                      <a:lnTo>
                        <a:pt x="635794" y="683717"/>
                      </a:lnTo>
                      <a:lnTo>
                        <a:pt x="726281" y="645617"/>
                      </a:lnTo>
                      <a:lnTo>
                        <a:pt x="788194" y="602755"/>
                      </a:lnTo>
                      <a:lnTo>
                        <a:pt x="873919" y="583705"/>
                      </a:lnTo>
                      <a:lnTo>
                        <a:pt x="914400" y="559892"/>
                      </a:lnTo>
                      <a:lnTo>
                        <a:pt x="990600" y="559892"/>
                      </a:lnTo>
                      <a:lnTo>
                        <a:pt x="983456" y="497980"/>
                      </a:lnTo>
                      <a:lnTo>
                        <a:pt x="983456" y="440830"/>
                      </a:lnTo>
                      <a:lnTo>
                        <a:pt x="969169" y="409873"/>
                      </a:lnTo>
                      <a:lnTo>
                        <a:pt x="945356" y="352723"/>
                      </a:lnTo>
                      <a:lnTo>
                        <a:pt x="978694" y="228899"/>
                      </a:lnTo>
                      <a:lnTo>
                        <a:pt x="1009650" y="188418"/>
                      </a:lnTo>
                      <a:cubicBezTo>
                        <a:pt x="1017587" y="178099"/>
                        <a:pt x="1012031" y="159843"/>
                        <a:pt x="1019174" y="150318"/>
                      </a:cubicBezTo>
                      <a:cubicBezTo>
                        <a:pt x="1026317" y="140793"/>
                        <a:pt x="1054099" y="141190"/>
                        <a:pt x="1052511" y="131268"/>
                      </a:cubicBezTo>
                      <a:lnTo>
                        <a:pt x="1016793" y="107456"/>
                      </a:lnTo>
                      <a:lnTo>
                        <a:pt x="1040605" y="83643"/>
                      </a:lnTo>
                      <a:lnTo>
                        <a:pt x="1004886" y="88406"/>
                      </a:lnTo>
                      <a:lnTo>
                        <a:pt x="992980" y="78881"/>
                      </a:lnTo>
                      <a:lnTo>
                        <a:pt x="1019174" y="52687"/>
                      </a:lnTo>
                      <a:lnTo>
                        <a:pt x="1021555" y="21731"/>
                      </a:lnTo>
                      <a:lnTo>
                        <a:pt x="997049"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58" name="257 Forma libre"/>
                <p:cNvSpPr/>
                <p:nvPr/>
              </p:nvSpPr>
              <p:spPr>
                <a:xfrm>
                  <a:off x="1807369" y="1561033"/>
                  <a:ext cx="1181100" cy="1960836"/>
                </a:xfrm>
                <a:custGeom>
                  <a:avLst/>
                  <a:gdLst>
                    <a:gd name="connsiteX0" fmla="*/ 0 w 1181100"/>
                    <a:gd name="connsiteY0" fmla="*/ 1423988 h 1423988"/>
                    <a:gd name="connsiteX1" fmla="*/ 26194 w 1181100"/>
                    <a:gd name="connsiteY1" fmla="*/ 1335882 h 1423988"/>
                    <a:gd name="connsiteX2" fmla="*/ 50006 w 1181100"/>
                    <a:gd name="connsiteY2" fmla="*/ 1290638 h 1423988"/>
                    <a:gd name="connsiteX3" fmla="*/ 69056 w 1181100"/>
                    <a:gd name="connsiteY3" fmla="*/ 1293019 h 1423988"/>
                    <a:gd name="connsiteX4" fmla="*/ 140494 w 1181100"/>
                    <a:gd name="connsiteY4" fmla="*/ 1319213 h 1423988"/>
                    <a:gd name="connsiteX5" fmla="*/ 188119 w 1181100"/>
                    <a:gd name="connsiteY5" fmla="*/ 1319213 h 1423988"/>
                    <a:gd name="connsiteX6" fmla="*/ 192881 w 1181100"/>
                    <a:gd name="connsiteY6" fmla="*/ 1293019 h 1423988"/>
                    <a:gd name="connsiteX7" fmla="*/ 252412 w 1181100"/>
                    <a:gd name="connsiteY7" fmla="*/ 1252538 h 1423988"/>
                    <a:gd name="connsiteX8" fmla="*/ 438150 w 1181100"/>
                    <a:gd name="connsiteY8" fmla="*/ 1171575 h 1423988"/>
                    <a:gd name="connsiteX9" fmla="*/ 478631 w 1181100"/>
                    <a:gd name="connsiteY9" fmla="*/ 1173957 h 1423988"/>
                    <a:gd name="connsiteX10" fmla="*/ 571500 w 1181100"/>
                    <a:gd name="connsiteY10" fmla="*/ 1016794 h 1423988"/>
                    <a:gd name="connsiteX11" fmla="*/ 583406 w 1181100"/>
                    <a:gd name="connsiteY11" fmla="*/ 938213 h 1423988"/>
                    <a:gd name="connsiteX12" fmla="*/ 659606 w 1181100"/>
                    <a:gd name="connsiteY12" fmla="*/ 852488 h 1423988"/>
                    <a:gd name="connsiteX13" fmla="*/ 690562 w 1181100"/>
                    <a:gd name="connsiteY13" fmla="*/ 807244 h 1423988"/>
                    <a:gd name="connsiteX14" fmla="*/ 723900 w 1181100"/>
                    <a:gd name="connsiteY14" fmla="*/ 666750 h 1423988"/>
                    <a:gd name="connsiteX15" fmla="*/ 709612 w 1181100"/>
                    <a:gd name="connsiteY15" fmla="*/ 559594 h 1423988"/>
                    <a:gd name="connsiteX16" fmla="*/ 721519 w 1181100"/>
                    <a:gd name="connsiteY16" fmla="*/ 497682 h 1423988"/>
                    <a:gd name="connsiteX17" fmla="*/ 726281 w 1181100"/>
                    <a:gd name="connsiteY17" fmla="*/ 454819 h 1423988"/>
                    <a:gd name="connsiteX18" fmla="*/ 762000 w 1181100"/>
                    <a:gd name="connsiteY18" fmla="*/ 395288 h 1423988"/>
                    <a:gd name="connsiteX19" fmla="*/ 847725 w 1181100"/>
                    <a:gd name="connsiteY19" fmla="*/ 338138 h 1423988"/>
                    <a:gd name="connsiteX20" fmla="*/ 897731 w 1181100"/>
                    <a:gd name="connsiteY20" fmla="*/ 316707 h 1423988"/>
                    <a:gd name="connsiteX21" fmla="*/ 869156 w 1181100"/>
                    <a:gd name="connsiteY21" fmla="*/ 261938 h 1423988"/>
                    <a:gd name="connsiteX22" fmla="*/ 892969 w 1181100"/>
                    <a:gd name="connsiteY22" fmla="*/ 226219 h 1423988"/>
                    <a:gd name="connsiteX23" fmla="*/ 928687 w 1181100"/>
                    <a:gd name="connsiteY23" fmla="*/ 188119 h 1423988"/>
                    <a:gd name="connsiteX24" fmla="*/ 990600 w 1181100"/>
                    <a:gd name="connsiteY24" fmla="*/ 188119 h 1423988"/>
                    <a:gd name="connsiteX25" fmla="*/ 1035844 w 1181100"/>
                    <a:gd name="connsiteY25" fmla="*/ 202407 h 1423988"/>
                    <a:gd name="connsiteX26" fmla="*/ 1121569 w 1181100"/>
                    <a:gd name="connsiteY26" fmla="*/ 216694 h 1423988"/>
                    <a:gd name="connsiteX27" fmla="*/ 1162050 w 1181100"/>
                    <a:gd name="connsiteY27" fmla="*/ 214313 h 1423988"/>
                    <a:gd name="connsiteX28" fmla="*/ 1164431 w 1181100"/>
                    <a:gd name="connsiteY28" fmla="*/ 183357 h 1423988"/>
                    <a:gd name="connsiteX29" fmla="*/ 1140619 w 1181100"/>
                    <a:gd name="connsiteY29" fmla="*/ 133350 h 1423988"/>
                    <a:gd name="connsiteX30" fmla="*/ 1145381 w 1181100"/>
                    <a:gd name="connsiteY30" fmla="*/ 90488 h 1423988"/>
                    <a:gd name="connsiteX31" fmla="*/ 1181100 w 1181100"/>
                    <a:gd name="connsiteY31" fmla="*/ 95250 h 1423988"/>
                    <a:gd name="connsiteX32" fmla="*/ 1181100 w 1181100"/>
                    <a:gd name="connsiteY32" fmla="*/ 71438 h 1423988"/>
                    <a:gd name="connsiteX33" fmla="*/ 1162050 w 1181100"/>
                    <a:gd name="connsiteY33" fmla="*/ 45244 h 1423988"/>
                    <a:gd name="connsiteX34" fmla="*/ 1152525 w 1181100"/>
                    <a:gd name="connsiteY34" fmla="*/ 0 h 1423988"/>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063724 w 1181100"/>
                    <a:gd name="connsiteY34"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042987 w 1181100"/>
                    <a:gd name="connsiteY34" fmla="*/ 298723 h 1960836"/>
                    <a:gd name="connsiteX35" fmla="*/ 1063724 w 1181100"/>
                    <a:gd name="connsiteY35"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042987 w 1181100"/>
                    <a:gd name="connsiteY34" fmla="*/ 298723 h 1960836"/>
                    <a:gd name="connsiteX35" fmla="*/ 1088231 w 1181100"/>
                    <a:gd name="connsiteY35" fmla="*/ 201092 h 1960836"/>
                    <a:gd name="connsiteX36" fmla="*/ 1063724 w 1181100"/>
                    <a:gd name="connsiteY36"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042987 w 1181100"/>
                    <a:gd name="connsiteY34" fmla="*/ 298723 h 1960836"/>
                    <a:gd name="connsiteX35" fmla="*/ 1088231 w 1181100"/>
                    <a:gd name="connsiteY35" fmla="*/ 201092 h 1960836"/>
                    <a:gd name="connsiteX36" fmla="*/ 1052512 w 1181100"/>
                    <a:gd name="connsiteY36" fmla="*/ 158230 h 1960836"/>
                    <a:gd name="connsiteX37" fmla="*/ 1063724 w 1181100"/>
                    <a:gd name="connsiteY37"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042987 w 1181100"/>
                    <a:gd name="connsiteY34" fmla="*/ 298723 h 1960836"/>
                    <a:gd name="connsiteX35" fmla="*/ 1088231 w 1181100"/>
                    <a:gd name="connsiteY35" fmla="*/ 201092 h 1960836"/>
                    <a:gd name="connsiteX36" fmla="*/ 1052512 w 1181100"/>
                    <a:gd name="connsiteY36" fmla="*/ 158230 h 1960836"/>
                    <a:gd name="connsiteX37" fmla="*/ 1045369 w 1181100"/>
                    <a:gd name="connsiteY37" fmla="*/ 98698 h 1960836"/>
                    <a:gd name="connsiteX38" fmla="*/ 1063724 w 1181100"/>
                    <a:gd name="connsiteY38"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042987 w 1181100"/>
                    <a:gd name="connsiteY34" fmla="*/ 298723 h 1960836"/>
                    <a:gd name="connsiteX35" fmla="*/ 1088231 w 1181100"/>
                    <a:gd name="connsiteY35" fmla="*/ 201092 h 1960836"/>
                    <a:gd name="connsiteX36" fmla="*/ 1052512 w 1181100"/>
                    <a:gd name="connsiteY36" fmla="*/ 158230 h 1960836"/>
                    <a:gd name="connsiteX37" fmla="*/ 1045369 w 1181100"/>
                    <a:gd name="connsiteY37" fmla="*/ 98698 h 1960836"/>
                    <a:gd name="connsiteX38" fmla="*/ 995362 w 1181100"/>
                    <a:gd name="connsiteY38" fmla="*/ 24880 h 1960836"/>
                    <a:gd name="connsiteX39" fmla="*/ 1063724 w 1181100"/>
                    <a:gd name="connsiteY39"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042987 w 1181100"/>
                    <a:gd name="connsiteY34" fmla="*/ 298723 h 1960836"/>
                    <a:gd name="connsiteX35" fmla="*/ 1088231 w 1181100"/>
                    <a:gd name="connsiteY35" fmla="*/ 201092 h 1960836"/>
                    <a:gd name="connsiteX36" fmla="*/ 1052512 w 1181100"/>
                    <a:gd name="connsiteY36" fmla="*/ 158230 h 1960836"/>
                    <a:gd name="connsiteX37" fmla="*/ 1045369 w 1181100"/>
                    <a:gd name="connsiteY37" fmla="*/ 98698 h 1960836"/>
                    <a:gd name="connsiteX38" fmla="*/ 995362 w 1181100"/>
                    <a:gd name="connsiteY38" fmla="*/ 24880 h 1960836"/>
                    <a:gd name="connsiteX39" fmla="*/ 1057275 w 1181100"/>
                    <a:gd name="connsiteY39" fmla="*/ 29642 h 1960836"/>
                    <a:gd name="connsiteX40" fmla="*/ 1063724 w 1181100"/>
                    <a:gd name="connsiteY40"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042987 w 1181100"/>
                    <a:gd name="connsiteY34" fmla="*/ 298723 h 1960836"/>
                    <a:gd name="connsiteX35" fmla="*/ 1088231 w 1181100"/>
                    <a:gd name="connsiteY35" fmla="*/ 201092 h 1960836"/>
                    <a:gd name="connsiteX36" fmla="*/ 1052512 w 1181100"/>
                    <a:gd name="connsiteY36" fmla="*/ 158230 h 1960836"/>
                    <a:gd name="connsiteX37" fmla="*/ 1045369 w 1181100"/>
                    <a:gd name="connsiteY37" fmla="*/ 98698 h 1960836"/>
                    <a:gd name="connsiteX38" fmla="*/ 1045369 w 1181100"/>
                    <a:gd name="connsiteY38" fmla="*/ 67742 h 1960836"/>
                    <a:gd name="connsiteX39" fmla="*/ 995362 w 1181100"/>
                    <a:gd name="connsiteY39" fmla="*/ 24880 h 1960836"/>
                    <a:gd name="connsiteX40" fmla="*/ 1057275 w 1181100"/>
                    <a:gd name="connsiteY40" fmla="*/ 29642 h 1960836"/>
                    <a:gd name="connsiteX41" fmla="*/ 1063724 w 1181100"/>
                    <a:gd name="connsiteY41"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059656 w 1181100"/>
                    <a:gd name="connsiteY34" fmla="*/ 363017 h 1960836"/>
                    <a:gd name="connsiteX35" fmla="*/ 1042987 w 1181100"/>
                    <a:gd name="connsiteY35" fmla="*/ 298723 h 1960836"/>
                    <a:gd name="connsiteX36" fmla="*/ 1088231 w 1181100"/>
                    <a:gd name="connsiteY36" fmla="*/ 201092 h 1960836"/>
                    <a:gd name="connsiteX37" fmla="*/ 1052512 w 1181100"/>
                    <a:gd name="connsiteY37" fmla="*/ 158230 h 1960836"/>
                    <a:gd name="connsiteX38" fmla="*/ 1045369 w 1181100"/>
                    <a:gd name="connsiteY38" fmla="*/ 98698 h 1960836"/>
                    <a:gd name="connsiteX39" fmla="*/ 1045369 w 1181100"/>
                    <a:gd name="connsiteY39" fmla="*/ 67742 h 1960836"/>
                    <a:gd name="connsiteX40" fmla="*/ 995362 w 1181100"/>
                    <a:gd name="connsiteY40" fmla="*/ 24880 h 1960836"/>
                    <a:gd name="connsiteX41" fmla="*/ 1057275 w 1181100"/>
                    <a:gd name="connsiteY41" fmla="*/ 29642 h 1960836"/>
                    <a:gd name="connsiteX42" fmla="*/ 1063724 w 1181100"/>
                    <a:gd name="connsiteY42"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164431 w 1181100"/>
                    <a:gd name="connsiteY34" fmla="*/ 555898 h 1960836"/>
                    <a:gd name="connsiteX35" fmla="*/ 1059656 w 1181100"/>
                    <a:gd name="connsiteY35" fmla="*/ 363017 h 1960836"/>
                    <a:gd name="connsiteX36" fmla="*/ 1042987 w 1181100"/>
                    <a:gd name="connsiteY36" fmla="*/ 298723 h 1960836"/>
                    <a:gd name="connsiteX37" fmla="*/ 1088231 w 1181100"/>
                    <a:gd name="connsiteY37" fmla="*/ 201092 h 1960836"/>
                    <a:gd name="connsiteX38" fmla="*/ 1052512 w 1181100"/>
                    <a:gd name="connsiteY38" fmla="*/ 158230 h 1960836"/>
                    <a:gd name="connsiteX39" fmla="*/ 1045369 w 1181100"/>
                    <a:gd name="connsiteY39" fmla="*/ 98698 h 1960836"/>
                    <a:gd name="connsiteX40" fmla="*/ 1045369 w 1181100"/>
                    <a:gd name="connsiteY40" fmla="*/ 67742 h 1960836"/>
                    <a:gd name="connsiteX41" fmla="*/ 995362 w 1181100"/>
                    <a:gd name="connsiteY41" fmla="*/ 24880 h 1960836"/>
                    <a:gd name="connsiteX42" fmla="*/ 1057275 w 1181100"/>
                    <a:gd name="connsiteY42" fmla="*/ 29642 h 1960836"/>
                    <a:gd name="connsiteX43" fmla="*/ 1063724 w 1181100"/>
                    <a:gd name="connsiteY43"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164431 w 1181100"/>
                    <a:gd name="connsiteY34" fmla="*/ 555898 h 1960836"/>
                    <a:gd name="connsiteX35" fmla="*/ 1102519 w 1181100"/>
                    <a:gd name="connsiteY35" fmla="*/ 479698 h 1960836"/>
                    <a:gd name="connsiteX36" fmla="*/ 1059656 w 1181100"/>
                    <a:gd name="connsiteY36" fmla="*/ 363017 h 1960836"/>
                    <a:gd name="connsiteX37" fmla="*/ 1042987 w 1181100"/>
                    <a:gd name="connsiteY37" fmla="*/ 298723 h 1960836"/>
                    <a:gd name="connsiteX38" fmla="*/ 1088231 w 1181100"/>
                    <a:gd name="connsiteY38" fmla="*/ 201092 h 1960836"/>
                    <a:gd name="connsiteX39" fmla="*/ 1052512 w 1181100"/>
                    <a:gd name="connsiteY39" fmla="*/ 158230 h 1960836"/>
                    <a:gd name="connsiteX40" fmla="*/ 1045369 w 1181100"/>
                    <a:gd name="connsiteY40" fmla="*/ 98698 h 1960836"/>
                    <a:gd name="connsiteX41" fmla="*/ 1045369 w 1181100"/>
                    <a:gd name="connsiteY41" fmla="*/ 67742 h 1960836"/>
                    <a:gd name="connsiteX42" fmla="*/ 995362 w 1181100"/>
                    <a:gd name="connsiteY42" fmla="*/ 24880 h 1960836"/>
                    <a:gd name="connsiteX43" fmla="*/ 1057275 w 1181100"/>
                    <a:gd name="connsiteY43" fmla="*/ 29642 h 1960836"/>
                    <a:gd name="connsiteX44" fmla="*/ 1063724 w 1181100"/>
                    <a:gd name="connsiteY44"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164431 w 1181100"/>
                    <a:gd name="connsiteY34" fmla="*/ 555898 h 1960836"/>
                    <a:gd name="connsiteX35" fmla="*/ 1102519 w 1181100"/>
                    <a:gd name="connsiteY35" fmla="*/ 479698 h 1960836"/>
                    <a:gd name="connsiteX36" fmla="*/ 1057275 w 1181100"/>
                    <a:gd name="connsiteY36" fmla="*/ 403498 h 1960836"/>
                    <a:gd name="connsiteX37" fmla="*/ 1059656 w 1181100"/>
                    <a:gd name="connsiteY37" fmla="*/ 363017 h 1960836"/>
                    <a:gd name="connsiteX38" fmla="*/ 1042987 w 1181100"/>
                    <a:gd name="connsiteY38" fmla="*/ 298723 h 1960836"/>
                    <a:gd name="connsiteX39" fmla="*/ 1088231 w 1181100"/>
                    <a:gd name="connsiteY39" fmla="*/ 201092 h 1960836"/>
                    <a:gd name="connsiteX40" fmla="*/ 1052512 w 1181100"/>
                    <a:gd name="connsiteY40" fmla="*/ 158230 h 1960836"/>
                    <a:gd name="connsiteX41" fmla="*/ 1045369 w 1181100"/>
                    <a:gd name="connsiteY41" fmla="*/ 98698 h 1960836"/>
                    <a:gd name="connsiteX42" fmla="*/ 1045369 w 1181100"/>
                    <a:gd name="connsiteY42" fmla="*/ 67742 h 1960836"/>
                    <a:gd name="connsiteX43" fmla="*/ 995362 w 1181100"/>
                    <a:gd name="connsiteY43" fmla="*/ 24880 h 1960836"/>
                    <a:gd name="connsiteX44" fmla="*/ 1057275 w 1181100"/>
                    <a:gd name="connsiteY44" fmla="*/ 29642 h 1960836"/>
                    <a:gd name="connsiteX45" fmla="*/ 1063724 w 1181100"/>
                    <a:gd name="connsiteY45" fmla="*/ 0 h 1960836"/>
                    <a:gd name="connsiteX0" fmla="*/ 0 w 1181100"/>
                    <a:gd name="connsiteY0" fmla="*/ 1960836 h 1960836"/>
                    <a:gd name="connsiteX1" fmla="*/ 26194 w 1181100"/>
                    <a:gd name="connsiteY1" fmla="*/ 1872730 h 1960836"/>
                    <a:gd name="connsiteX2" fmla="*/ 50006 w 1181100"/>
                    <a:gd name="connsiteY2" fmla="*/ 1827486 h 1960836"/>
                    <a:gd name="connsiteX3" fmla="*/ 69056 w 1181100"/>
                    <a:gd name="connsiteY3" fmla="*/ 1829867 h 1960836"/>
                    <a:gd name="connsiteX4" fmla="*/ 140494 w 1181100"/>
                    <a:gd name="connsiteY4" fmla="*/ 1856061 h 1960836"/>
                    <a:gd name="connsiteX5" fmla="*/ 188119 w 1181100"/>
                    <a:gd name="connsiteY5" fmla="*/ 1856061 h 1960836"/>
                    <a:gd name="connsiteX6" fmla="*/ 192881 w 1181100"/>
                    <a:gd name="connsiteY6" fmla="*/ 1829867 h 1960836"/>
                    <a:gd name="connsiteX7" fmla="*/ 252412 w 1181100"/>
                    <a:gd name="connsiteY7" fmla="*/ 1789386 h 1960836"/>
                    <a:gd name="connsiteX8" fmla="*/ 438150 w 1181100"/>
                    <a:gd name="connsiteY8" fmla="*/ 1708423 h 1960836"/>
                    <a:gd name="connsiteX9" fmla="*/ 478631 w 1181100"/>
                    <a:gd name="connsiteY9" fmla="*/ 1710805 h 1960836"/>
                    <a:gd name="connsiteX10" fmla="*/ 571500 w 1181100"/>
                    <a:gd name="connsiteY10" fmla="*/ 1553642 h 1960836"/>
                    <a:gd name="connsiteX11" fmla="*/ 583406 w 1181100"/>
                    <a:gd name="connsiteY11" fmla="*/ 1475061 h 1960836"/>
                    <a:gd name="connsiteX12" fmla="*/ 659606 w 1181100"/>
                    <a:gd name="connsiteY12" fmla="*/ 1389336 h 1960836"/>
                    <a:gd name="connsiteX13" fmla="*/ 690562 w 1181100"/>
                    <a:gd name="connsiteY13" fmla="*/ 1344092 h 1960836"/>
                    <a:gd name="connsiteX14" fmla="*/ 723900 w 1181100"/>
                    <a:gd name="connsiteY14" fmla="*/ 1203598 h 1960836"/>
                    <a:gd name="connsiteX15" fmla="*/ 709612 w 1181100"/>
                    <a:gd name="connsiteY15" fmla="*/ 1096442 h 1960836"/>
                    <a:gd name="connsiteX16" fmla="*/ 721519 w 1181100"/>
                    <a:gd name="connsiteY16" fmla="*/ 1034530 h 1960836"/>
                    <a:gd name="connsiteX17" fmla="*/ 726281 w 1181100"/>
                    <a:gd name="connsiteY17" fmla="*/ 991667 h 1960836"/>
                    <a:gd name="connsiteX18" fmla="*/ 762000 w 1181100"/>
                    <a:gd name="connsiteY18" fmla="*/ 932136 h 1960836"/>
                    <a:gd name="connsiteX19" fmla="*/ 847725 w 1181100"/>
                    <a:gd name="connsiteY19" fmla="*/ 874986 h 1960836"/>
                    <a:gd name="connsiteX20" fmla="*/ 897731 w 1181100"/>
                    <a:gd name="connsiteY20" fmla="*/ 853555 h 1960836"/>
                    <a:gd name="connsiteX21" fmla="*/ 869156 w 1181100"/>
                    <a:gd name="connsiteY21" fmla="*/ 798786 h 1960836"/>
                    <a:gd name="connsiteX22" fmla="*/ 892969 w 1181100"/>
                    <a:gd name="connsiteY22" fmla="*/ 763067 h 1960836"/>
                    <a:gd name="connsiteX23" fmla="*/ 928687 w 1181100"/>
                    <a:gd name="connsiteY23" fmla="*/ 724967 h 1960836"/>
                    <a:gd name="connsiteX24" fmla="*/ 990600 w 1181100"/>
                    <a:gd name="connsiteY24" fmla="*/ 724967 h 1960836"/>
                    <a:gd name="connsiteX25" fmla="*/ 1035844 w 1181100"/>
                    <a:gd name="connsiteY25" fmla="*/ 739255 h 1960836"/>
                    <a:gd name="connsiteX26" fmla="*/ 1121569 w 1181100"/>
                    <a:gd name="connsiteY26" fmla="*/ 753542 h 1960836"/>
                    <a:gd name="connsiteX27" fmla="*/ 1162050 w 1181100"/>
                    <a:gd name="connsiteY27" fmla="*/ 751161 h 1960836"/>
                    <a:gd name="connsiteX28" fmla="*/ 1164431 w 1181100"/>
                    <a:gd name="connsiteY28" fmla="*/ 720205 h 1960836"/>
                    <a:gd name="connsiteX29" fmla="*/ 1140619 w 1181100"/>
                    <a:gd name="connsiteY29" fmla="*/ 670198 h 1960836"/>
                    <a:gd name="connsiteX30" fmla="*/ 1145381 w 1181100"/>
                    <a:gd name="connsiteY30" fmla="*/ 627336 h 1960836"/>
                    <a:gd name="connsiteX31" fmla="*/ 1181100 w 1181100"/>
                    <a:gd name="connsiteY31" fmla="*/ 632098 h 1960836"/>
                    <a:gd name="connsiteX32" fmla="*/ 1181100 w 1181100"/>
                    <a:gd name="connsiteY32" fmla="*/ 608286 h 1960836"/>
                    <a:gd name="connsiteX33" fmla="*/ 1162050 w 1181100"/>
                    <a:gd name="connsiteY33" fmla="*/ 582092 h 1960836"/>
                    <a:gd name="connsiteX34" fmla="*/ 1164431 w 1181100"/>
                    <a:gd name="connsiteY34" fmla="*/ 555898 h 1960836"/>
                    <a:gd name="connsiteX35" fmla="*/ 1143000 w 1181100"/>
                    <a:gd name="connsiteY35" fmla="*/ 513036 h 1960836"/>
                    <a:gd name="connsiteX36" fmla="*/ 1102519 w 1181100"/>
                    <a:gd name="connsiteY36" fmla="*/ 479698 h 1960836"/>
                    <a:gd name="connsiteX37" fmla="*/ 1057275 w 1181100"/>
                    <a:gd name="connsiteY37" fmla="*/ 403498 h 1960836"/>
                    <a:gd name="connsiteX38" fmla="*/ 1059656 w 1181100"/>
                    <a:gd name="connsiteY38" fmla="*/ 363017 h 1960836"/>
                    <a:gd name="connsiteX39" fmla="*/ 1042987 w 1181100"/>
                    <a:gd name="connsiteY39" fmla="*/ 298723 h 1960836"/>
                    <a:gd name="connsiteX40" fmla="*/ 1088231 w 1181100"/>
                    <a:gd name="connsiteY40" fmla="*/ 201092 h 1960836"/>
                    <a:gd name="connsiteX41" fmla="*/ 1052512 w 1181100"/>
                    <a:gd name="connsiteY41" fmla="*/ 158230 h 1960836"/>
                    <a:gd name="connsiteX42" fmla="*/ 1045369 w 1181100"/>
                    <a:gd name="connsiteY42" fmla="*/ 98698 h 1960836"/>
                    <a:gd name="connsiteX43" fmla="*/ 1045369 w 1181100"/>
                    <a:gd name="connsiteY43" fmla="*/ 67742 h 1960836"/>
                    <a:gd name="connsiteX44" fmla="*/ 995362 w 1181100"/>
                    <a:gd name="connsiteY44" fmla="*/ 24880 h 1960836"/>
                    <a:gd name="connsiteX45" fmla="*/ 1057275 w 1181100"/>
                    <a:gd name="connsiteY45" fmla="*/ 29642 h 1960836"/>
                    <a:gd name="connsiteX46" fmla="*/ 1063724 w 1181100"/>
                    <a:gd name="connsiteY46" fmla="*/ 0 h 196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81100" h="1960836">
                      <a:moveTo>
                        <a:pt x="0" y="1960836"/>
                      </a:moveTo>
                      <a:lnTo>
                        <a:pt x="26194" y="1872730"/>
                      </a:lnTo>
                      <a:lnTo>
                        <a:pt x="50006" y="1827486"/>
                      </a:lnTo>
                      <a:lnTo>
                        <a:pt x="69056" y="1829867"/>
                      </a:lnTo>
                      <a:lnTo>
                        <a:pt x="140494" y="1856061"/>
                      </a:lnTo>
                      <a:lnTo>
                        <a:pt x="188119" y="1856061"/>
                      </a:lnTo>
                      <a:lnTo>
                        <a:pt x="192881" y="1829867"/>
                      </a:lnTo>
                      <a:lnTo>
                        <a:pt x="252412" y="1789386"/>
                      </a:lnTo>
                      <a:lnTo>
                        <a:pt x="438150" y="1708423"/>
                      </a:lnTo>
                      <a:lnTo>
                        <a:pt x="478631" y="1710805"/>
                      </a:lnTo>
                      <a:lnTo>
                        <a:pt x="571500" y="1553642"/>
                      </a:lnTo>
                      <a:lnTo>
                        <a:pt x="583406" y="1475061"/>
                      </a:lnTo>
                      <a:lnTo>
                        <a:pt x="659606" y="1389336"/>
                      </a:lnTo>
                      <a:lnTo>
                        <a:pt x="690562" y="1344092"/>
                      </a:lnTo>
                      <a:lnTo>
                        <a:pt x="723900" y="1203598"/>
                      </a:lnTo>
                      <a:lnTo>
                        <a:pt x="709612" y="1096442"/>
                      </a:lnTo>
                      <a:lnTo>
                        <a:pt x="721519" y="1034530"/>
                      </a:lnTo>
                      <a:lnTo>
                        <a:pt x="726281" y="991667"/>
                      </a:lnTo>
                      <a:lnTo>
                        <a:pt x="762000" y="932136"/>
                      </a:lnTo>
                      <a:lnTo>
                        <a:pt x="847725" y="874986"/>
                      </a:lnTo>
                      <a:lnTo>
                        <a:pt x="897731" y="853555"/>
                      </a:lnTo>
                      <a:lnTo>
                        <a:pt x="869156" y="798786"/>
                      </a:lnTo>
                      <a:lnTo>
                        <a:pt x="892969" y="763067"/>
                      </a:lnTo>
                      <a:lnTo>
                        <a:pt x="928687" y="724967"/>
                      </a:lnTo>
                      <a:lnTo>
                        <a:pt x="990600" y="724967"/>
                      </a:lnTo>
                      <a:lnTo>
                        <a:pt x="1035844" y="739255"/>
                      </a:lnTo>
                      <a:lnTo>
                        <a:pt x="1121569" y="753542"/>
                      </a:lnTo>
                      <a:lnTo>
                        <a:pt x="1162050" y="751161"/>
                      </a:lnTo>
                      <a:lnTo>
                        <a:pt x="1164431" y="720205"/>
                      </a:lnTo>
                      <a:lnTo>
                        <a:pt x="1140619" y="670198"/>
                      </a:lnTo>
                      <a:lnTo>
                        <a:pt x="1145381" y="627336"/>
                      </a:lnTo>
                      <a:lnTo>
                        <a:pt x="1181100" y="632098"/>
                      </a:lnTo>
                      <a:lnTo>
                        <a:pt x="1181100" y="608286"/>
                      </a:lnTo>
                      <a:lnTo>
                        <a:pt x="1162050" y="582092"/>
                      </a:lnTo>
                      <a:lnTo>
                        <a:pt x="1164431" y="555898"/>
                      </a:lnTo>
                      <a:lnTo>
                        <a:pt x="1143000" y="513036"/>
                      </a:lnTo>
                      <a:lnTo>
                        <a:pt x="1102519" y="479698"/>
                      </a:lnTo>
                      <a:lnTo>
                        <a:pt x="1057275" y="403498"/>
                      </a:lnTo>
                      <a:lnTo>
                        <a:pt x="1059656" y="363017"/>
                      </a:lnTo>
                      <a:lnTo>
                        <a:pt x="1042987" y="298723"/>
                      </a:lnTo>
                      <a:lnTo>
                        <a:pt x="1088231" y="201092"/>
                      </a:lnTo>
                      <a:lnTo>
                        <a:pt x="1052512" y="158230"/>
                      </a:lnTo>
                      <a:lnTo>
                        <a:pt x="1045369" y="98698"/>
                      </a:lnTo>
                      <a:lnTo>
                        <a:pt x="1045369" y="67742"/>
                      </a:lnTo>
                      <a:lnTo>
                        <a:pt x="995362" y="24880"/>
                      </a:lnTo>
                      <a:lnTo>
                        <a:pt x="1057275" y="29642"/>
                      </a:lnTo>
                      <a:lnTo>
                        <a:pt x="1063724"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59" name="258 Forma libre"/>
                <p:cNvSpPr/>
                <p:nvPr/>
              </p:nvSpPr>
              <p:spPr>
                <a:xfrm>
                  <a:off x="1166813" y="1552575"/>
                  <a:ext cx="766762" cy="371475"/>
                </a:xfrm>
                <a:custGeom>
                  <a:avLst/>
                  <a:gdLst>
                    <a:gd name="connsiteX0" fmla="*/ 0 w 766762"/>
                    <a:gd name="connsiteY0" fmla="*/ 300038 h 371475"/>
                    <a:gd name="connsiteX1" fmla="*/ 38100 w 766762"/>
                    <a:gd name="connsiteY1" fmla="*/ 357188 h 371475"/>
                    <a:gd name="connsiteX2" fmla="*/ 123825 w 766762"/>
                    <a:gd name="connsiteY2" fmla="*/ 371475 h 371475"/>
                    <a:gd name="connsiteX3" fmla="*/ 157162 w 766762"/>
                    <a:gd name="connsiteY3" fmla="*/ 309563 h 371475"/>
                    <a:gd name="connsiteX4" fmla="*/ 171450 w 766762"/>
                    <a:gd name="connsiteY4" fmla="*/ 266700 h 371475"/>
                    <a:gd name="connsiteX5" fmla="*/ 238125 w 766762"/>
                    <a:gd name="connsiteY5" fmla="*/ 180975 h 371475"/>
                    <a:gd name="connsiteX6" fmla="*/ 314325 w 766762"/>
                    <a:gd name="connsiteY6" fmla="*/ 123825 h 371475"/>
                    <a:gd name="connsiteX7" fmla="*/ 409575 w 766762"/>
                    <a:gd name="connsiteY7" fmla="*/ 57150 h 371475"/>
                    <a:gd name="connsiteX8" fmla="*/ 504825 w 766762"/>
                    <a:gd name="connsiteY8" fmla="*/ 52388 h 371475"/>
                    <a:gd name="connsiteX9" fmla="*/ 557212 w 766762"/>
                    <a:gd name="connsiteY9" fmla="*/ 76200 h 371475"/>
                    <a:gd name="connsiteX10" fmla="*/ 614362 w 766762"/>
                    <a:gd name="connsiteY10" fmla="*/ 100013 h 371475"/>
                    <a:gd name="connsiteX11" fmla="*/ 661987 w 766762"/>
                    <a:gd name="connsiteY11" fmla="*/ 100013 h 371475"/>
                    <a:gd name="connsiteX12" fmla="*/ 714375 w 766762"/>
                    <a:gd name="connsiteY12" fmla="*/ 66675 h 371475"/>
                    <a:gd name="connsiteX13" fmla="*/ 766762 w 766762"/>
                    <a:gd name="connsiteY13" fmla="*/ 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6762" h="371475">
                      <a:moveTo>
                        <a:pt x="0" y="300038"/>
                      </a:moveTo>
                      <a:lnTo>
                        <a:pt x="38100" y="357188"/>
                      </a:lnTo>
                      <a:lnTo>
                        <a:pt x="123825" y="371475"/>
                      </a:lnTo>
                      <a:lnTo>
                        <a:pt x="157162" y="309563"/>
                      </a:lnTo>
                      <a:lnTo>
                        <a:pt x="171450" y="266700"/>
                      </a:lnTo>
                      <a:lnTo>
                        <a:pt x="238125" y="180975"/>
                      </a:lnTo>
                      <a:lnTo>
                        <a:pt x="314325" y="123825"/>
                      </a:lnTo>
                      <a:lnTo>
                        <a:pt x="409575" y="57150"/>
                      </a:lnTo>
                      <a:lnTo>
                        <a:pt x="504825" y="52388"/>
                      </a:lnTo>
                      <a:lnTo>
                        <a:pt x="557212" y="76200"/>
                      </a:lnTo>
                      <a:lnTo>
                        <a:pt x="614362" y="100013"/>
                      </a:lnTo>
                      <a:lnTo>
                        <a:pt x="661987" y="100013"/>
                      </a:lnTo>
                      <a:lnTo>
                        <a:pt x="714375" y="66675"/>
                      </a:lnTo>
                      <a:lnTo>
                        <a:pt x="766762"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60" name="259 Forma libre"/>
                <p:cNvSpPr/>
                <p:nvPr/>
              </p:nvSpPr>
              <p:spPr>
                <a:xfrm>
                  <a:off x="1038225" y="1647825"/>
                  <a:ext cx="2881313" cy="495300"/>
                </a:xfrm>
                <a:custGeom>
                  <a:avLst/>
                  <a:gdLst>
                    <a:gd name="connsiteX0" fmla="*/ 0 w 2881313"/>
                    <a:gd name="connsiteY0" fmla="*/ 457200 h 495300"/>
                    <a:gd name="connsiteX1" fmla="*/ 100013 w 2881313"/>
                    <a:gd name="connsiteY1" fmla="*/ 447675 h 495300"/>
                    <a:gd name="connsiteX2" fmla="*/ 180975 w 2881313"/>
                    <a:gd name="connsiteY2" fmla="*/ 457200 h 495300"/>
                    <a:gd name="connsiteX3" fmla="*/ 257175 w 2881313"/>
                    <a:gd name="connsiteY3" fmla="*/ 471488 h 495300"/>
                    <a:gd name="connsiteX4" fmla="*/ 342900 w 2881313"/>
                    <a:gd name="connsiteY4" fmla="*/ 495300 h 495300"/>
                    <a:gd name="connsiteX5" fmla="*/ 447675 w 2881313"/>
                    <a:gd name="connsiteY5" fmla="*/ 419100 h 495300"/>
                    <a:gd name="connsiteX6" fmla="*/ 538163 w 2881313"/>
                    <a:gd name="connsiteY6" fmla="*/ 366713 h 495300"/>
                    <a:gd name="connsiteX7" fmla="*/ 628650 w 2881313"/>
                    <a:gd name="connsiteY7" fmla="*/ 366713 h 495300"/>
                    <a:gd name="connsiteX8" fmla="*/ 747713 w 2881313"/>
                    <a:gd name="connsiteY8" fmla="*/ 238125 h 495300"/>
                    <a:gd name="connsiteX9" fmla="*/ 790575 w 2881313"/>
                    <a:gd name="connsiteY9" fmla="*/ 209550 h 495300"/>
                    <a:gd name="connsiteX10" fmla="*/ 885825 w 2881313"/>
                    <a:gd name="connsiteY10" fmla="*/ 200025 h 495300"/>
                    <a:gd name="connsiteX11" fmla="*/ 933450 w 2881313"/>
                    <a:gd name="connsiteY11" fmla="*/ 233363 h 495300"/>
                    <a:gd name="connsiteX12" fmla="*/ 1066800 w 2881313"/>
                    <a:gd name="connsiteY12" fmla="*/ 309563 h 495300"/>
                    <a:gd name="connsiteX13" fmla="*/ 1185863 w 2881313"/>
                    <a:gd name="connsiteY13" fmla="*/ 300038 h 495300"/>
                    <a:gd name="connsiteX14" fmla="*/ 1219200 w 2881313"/>
                    <a:gd name="connsiteY14" fmla="*/ 219075 h 495300"/>
                    <a:gd name="connsiteX15" fmla="*/ 1243013 w 2881313"/>
                    <a:gd name="connsiteY15" fmla="*/ 166688 h 495300"/>
                    <a:gd name="connsiteX16" fmla="*/ 1300163 w 2881313"/>
                    <a:gd name="connsiteY16" fmla="*/ 119063 h 495300"/>
                    <a:gd name="connsiteX17" fmla="*/ 1333500 w 2881313"/>
                    <a:gd name="connsiteY17" fmla="*/ 114300 h 495300"/>
                    <a:gd name="connsiteX18" fmla="*/ 1400175 w 2881313"/>
                    <a:gd name="connsiteY18" fmla="*/ 133350 h 495300"/>
                    <a:gd name="connsiteX19" fmla="*/ 1495425 w 2881313"/>
                    <a:gd name="connsiteY19" fmla="*/ 138113 h 495300"/>
                    <a:gd name="connsiteX20" fmla="*/ 1609725 w 2881313"/>
                    <a:gd name="connsiteY20" fmla="*/ 209550 h 495300"/>
                    <a:gd name="connsiteX21" fmla="*/ 1652588 w 2881313"/>
                    <a:gd name="connsiteY21" fmla="*/ 257175 h 495300"/>
                    <a:gd name="connsiteX22" fmla="*/ 1809750 w 2881313"/>
                    <a:gd name="connsiteY22" fmla="*/ 204788 h 495300"/>
                    <a:gd name="connsiteX23" fmla="*/ 1928813 w 2881313"/>
                    <a:gd name="connsiteY23" fmla="*/ 238125 h 495300"/>
                    <a:gd name="connsiteX24" fmla="*/ 2024063 w 2881313"/>
                    <a:gd name="connsiteY24" fmla="*/ 195263 h 495300"/>
                    <a:gd name="connsiteX25" fmla="*/ 2133600 w 2881313"/>
                    <a:gd name="connsiteY25" fmla="*/ 219075 h 495300"/>
                    <a:gd name="connsiteX26" fmla="*/ 2333625 w 2881313"/>
                    <a:gd name="connsiteY26" fmla="*/ 323850 h 495300"/>
                    <a:gd name="connsiteX27" fmla="*/ 2419350 w 2881313"/>
                    <a:gd name="connsiteY27" fmla="*/ 352425 h 495300"/>
                    <a:gd name="connsiteX28" fmla="*/ 2457450 w 2881313"/>
                    <a:gd name="connsiteY28" fmla="*/ 357188 h 495300"/>
                    <a:gd name="connsiteX29" fmla="*/ 2543175 w 2881313"/>
                    <a:gd name="connsiteY29" fmla="*/ 385763 h 495300"/>
                    <a:gd name="connsiteX30" fmla="*/ 2586038 w 2881313"/>
                    <a:gd name="connsiteY30" fmla="*/ 419100 h 495300"/>
                    <a:gd name="connsiteX31" fmla="*/ 2638425 w 2881313"/>
                    <a:gd name="connsiteY31" fmla="*/ 400050 h 495300"/>
                    <a:gd name="connsiteX32" fmla="*/ 2709863 w 2881313"/>
                    <a:gd name="connsiteY32" fmla="*/ 390525 h 495300"/>
                    <a:gd name="connsiteX33" fmla="*/ 2762250 w 2881313"/>
                    <a:gd name="connsiteY33" fmla="*/ 414338 h 495300"/>
                    <a:gd name="connsiteX34" fmla="*/ 2762250 w 2881313"/>
                    <a:gd name="connsiteY34" fmla="*/ 414338 h 495300"/>
                    <a:gd name="connsiteX35" fmla="*/ 2790825 w 2881313"/>
                    <a:gd name="connsiteY35" fmla="*/ 400050 h 495300"/>
                    <a:gd name="connsiteX36" fmla="*/ 2757488 w 2881313"/>
                    <a:gd name="connsiteY36" fmla="*/ 385763 h 495300"/>
                    <a:gd name="connsiteX37" fmla="*/ 2743200 w 2881313"/>
                    <a:gd name="connsiteY37" fmla="*/ 366713 h 495300"/>
                    <a:gd name="connsiteX38" fmla="*/ 2747963 w 2881313"/>
                    <a:gd name="connsiteY38" fmla="*/ 342900 h 495300"/>
                    <a:gd name="connsiteX39" fmla="*/ 2795588 w 2881313"/>
                    <a:gd name="connsiteY39" fmla="*/ 323850 h 495300"/>
                    <a:gd name="connsiteX40" fmla="*/ 2852738 w 2881313"/>
                    <a:gd name="connsiteY40" fmla="*/ 309563 h 495300"/>
                    <a:gd name="connsiteX41" fmla="*/ 2881313 w 2881313"/>
                    <a:gd name="connsiteY41" fmla="*/ 304800 h 495300"/>
                    <a:gd name="connsiteX42" fmla="*/ 2862263 w 2881313"/>
                    <a:gd name="connsiteY42" fmla="*/ 257175 h 495300"/>
                    <a:gd name="connsiteX43" fmla="*/ 2795588 w 2881313"/>
                    <a:gd name="connsiteY43" fmla="*/ 219075 h 495300"/>
                    <a:gd name="connsiteX44" fmla="*/ 2795588 w 2881313"/>
                    <a:gd name="connsiteY44" fmla="*/ 219075 h 495300"/>
                    <a:gd name="connsiteX45" fmla="*/ 2771775 w 2881313"/>
                    <a:gd name="connsiteY45" fmla="*/ 138113 h 495300"/>
                    <a:gd name="connsiteX46" fmla="*/ 2800350 w 2881313"/>
                    <a:gd name="connsiteY46" fmla="*/ 71438 h 495300"/>
                    <a:gd name="connsiteX47" fmla="*/ 2790825 w 2881313"/>
                    <a:gd name="connsiteY47"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881313" h="495300">
                      <a:moveTo>
                        <a:pt x="0" y="457200"/>
                      </a:moveTo>
                      <a:lnTo>
                        <a:pt x="100013" y="447675"/>
                      </a:lnTo>
                      <a:lnTo>
                        <a:pt x="180975" y="457200"/>
                      </a:lnTo>
                      <a:lnTo>
                        <a:pt x="257175" y="471488"/>
                      </a:lnTo>
                      <a:lnTo>
                        <a:pt x="342900" y="495300"/>
                      </a:lnTo>
                      <a:lnTo>
                        <a:pt x="447675" y="419100"/>
                      </a:lnTo>
                      <a:lnTo>
                        <a:pt x="538163" y="366713"/>
                      </a:lnTo>
                      <a:lnTo>
                        <a:pt x="628650" y="366713"/>
                      </a:lnTo>
                      <a:lnTo>
                        <a:pt x="747713" y="238125"/>
                      </a:lnTo>
                      <a:lnTo>
                        <a:pt x="790575" y="209550"/>
                      </a:lnTo>
                      <a:lnTo>
                        <a:pt x="885825" y="200025"/>
                      </a:lnTo>
                      <a:lnTo>
                        <a:pt x="933450" y="233363"/>
                      </a:lnTo>
                      <a:lnTo>
                        <a:pt x="1066800" y="309563"/>
                      </a:lnTo>
                      <a:lnTo>
                        <a:pt x="1185863" y="300038"/>
                      </a:lnTo>
                      <a:lnTo>
                        <a:pt x="1219200" y="219075"/>
                      </a:lnTo>
                      <a:lnTo>
                        <a:pt x="1243013" y="166688"/>
                      </a:lnTo>
                      <a:lnTo>
                        <a:pt x="1300163" y="119063"/>
                      </a:lnTo>
                      <a:lnTo>
                        <a:pt x="1333500" y="114300"/>
                      </a:lnTo>
                      <a:lnTo>
                        <a:pt x="1400175" y="133350"/>
                      </a:lnTo>
                      <a:lnTo>
                        <a:pt x="1495425" y="138113"/>
                      </a:lnTo>
                      <a:lnTo>
                        <a:pt x="1609725" y="209550"/>
                      </a:lnTo>
                      <a:lnTo>
                        <a:pt x="1652588" y="257175"/>
                      </a:lnTo>
                      <a:lnTo>
                        <a:pt x="1809750" y="204788"/>
                      </a:lnTo>
                      <a:lnTo>
                        <a:pt x="1928813" y="238125"/>
                      </a:lnTo>
                      <a:lnTo>
                        <a:pt x="2024063" y="195263"/>
                      </a:lnTo>
                      <a:lnTo>
                        <a:pt x="2133600" y="219075"/>
                      </a:lnTo>
                      <a:lnTo>
                        <a:pt x="2333625" y="323850"/>
                      </a:lnTo>
                      <a:lnTo>
                        <a:pt x="2419350" y="352425"/>
                      </a:lnTo>
                      <a:lnTo>
                        <a:pt x="2457450" y="357188"/>
                      </a:lnTo>
                      <a:lnTo>
                        <a:pt x="2543175" y="385763"/>
                      </a:lnTo>
                      <a:lnTo>
                        <a:pt x="2586038" y="419100"/>
                      </a:lnTo>
                      <a:lnTo>
                        <a:pt x="2638425" y="400050"/>
                      </a:lnTo>
                      <a:lnTo>
                        <a:pt x="2709863" y="390525"/>
                      </a:lnTo>
                      <a:lnTo>
                        <a:pt x="2762250" y="414338"/>
                      </a:lnTo>
                      <a:lnTo>
                        <a:pt x="2762250" y="414338"/>
                      </a:lnTo>
                      <a:lnTo>
                        <a:pt x="2790825" y="400050"/>
                      </a:lnTo>
                      <a:lnTo>
                        <a:pt x="2757488" y="385763"/>
                      </a:lnTo>
                      <a:lnTo>
                        <a:pt x="2743200" y="366713"/>
                      </a:lnTo>
                      <a:lnTo>
                        <a:pt x="2747963" y="342900"/>
                      </a:lnTo>
                      <a:lnTo>
                        <a:pt x="2795588" y="323850"/>
                      </a:lnTo>
                      <a:lnTo>
                        <a:pt x="2852738" y="309563"/>
                      </a:lnTo>
                      <a:lnTo>
                        <a:pt x="2881313" y="304800"/>
                      </a:lnTo>
                      <a:lnTo>
                        <a:pt x="2862263" y="257175"/>
                      </a:lnTo>
                      <a:lnTo>
                        <a:pt x="2795588" y="219075"/>
                      </a:lnTo>
                      <a:lnTo>
                        <a:pt x="2795588" y="219075"/>
                      </a:lnTo>
                      <a:lnTo>
                        <a:pt x="2771775" y="138113"/>
                      </a:lnTo>
                      <a:lnTo>
                        <a:pt x="2800350" y="71438"/>
                      </a:lnTo>
                      <a:lnTo>
                        <a:pt x="2790825"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61" name="260 Forma libre"/>
                <p:cNvSpPr/>
                <p:nvPr/>
              </p:nvSpPr>
              <p:spPr>
                <a:xfrm>
                  <a:off x="3886200" y="1557338"/>
                  <a:ext cx="109538" cy="90487"/>
                </a:xfrm>
                <a:custGeom>
                  <a:avLst/>
                  <a:gdLst>
                    <a:gd name="connsiteX0" fmla="*/ 0 w 109538"/>
                    <a:gd name="connsiteY0" fmla="*/ 90487 h 90487"/>
                    <a:gd name="connsiteX1" fmla="*/ 109538 w 109538"/>
                    <a:gd name="connsiteY1" fmla="*/ 0 h 90487"/>
                  </a:gdLst>
                  <a:ahLst/>
                  <a:cxnLst>
                    <a:cxn ang="0">
                      <a:pos x="connsiteX0" y="connsiteY0"/>
                    </a:cxn>
                    <a:cxn ang="0">
                      <a:pos x="connsiteX1" y="connsiteY1"/>
                    </a:cxn>
                  </a:cxnLst>
                  <a:rect l="l" t="t" r="r" b="b"/>
                  <a:pathLst>
                    <a:path w="109538" h="90487">
                      <a:moveTo>
                        <a:pt x="0" y="90487"/>
                      </a:moveTo>
                      <a:lnTo>
                        <a:pt x="109538"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62" name="261 Forma libre"/>
                <p:cNvSpPr/>
                <p:nvPr/>
              </p:nvSpPr>
              <p:spPr>
                <a:xfrm>
                  <a:off x="3952875" y="1566863"/>
                  <a:ext cx="342900" cy="109537"/>
                </a:xfrm>
                <a:custGeom>
                  <a:avLst/>
                  <a:gdLst>
                    <a:gd name="connsiteX0" fmla="*/ 0 w 342900"/>
                    <a:gd name="connsiteY0" fmla="*/ 109537 h 109537"/>
                    <a:gd name="connsiteX1" fmla="*/ 0 w 342900"/>
                    <a:gd name="connsiteY1" fmla="*/ 109537 h 109537"/>
                    <a:gd name="connsiteX2" fmla="*/ 104775 w 342900"/>
                    <a:gd name="connsiteY2" fmla="*/ 104775 h 109537"/>
                    <a:gd name="connsiteX3" fmla="*/ 157163 w 342900"/>
                    <a:gd name="connsiteY3" fmla="*/ 85725 h 109537"/>
                    <a:gd name="connsiteX4" fmla="*/ 304800 w 342900"/>
                    <a:gd name="connsiteY4" fmla="*/ 66675 h 109537"/>
                    <a:gd name="connsiteX5" fmla="*/ 342900 w 342900"/>
                    <a:gd name="connsiteY5" fmla="*/ 0 h 10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0" h="109537">
                      <a:moveTo>
                        <a:pt x="0" y="109537"/>
                      </a:moveTo>
                      <a:lnTo>
                        <a:pt x="0" y="109537"/>
                      </a:lnTo>
                      <a:lnTo>
                        <a:pt x="104775" y="104775"/>
                      </a:lnTo>
                      <a:lnTo>
                        <a:pt x="157163" y="85725"/>
                      </a:lnTo>
                      <a:lnTo>
                        <a:pt x="304800" y="66675"/>
                      </a:lnTo>
                      <a:lnTo>
                        <a:pt x="342900"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63" name="262 Forma libre"/>
                <p:cNvSpPr/>
                <p:nvPr/>
              </p:nvSpPr>
              <p:spPr>
                <a:xfrm>
                  <a:off x="3843338" y="1728788"/>
                  <a:ext cx="357187" cy="219075"/>
                </a:xfrm>
                <a:custGeom>
                  <a:avLst/>
                  <a:gdLst>
                    <a:gd name="connsiteX0" fmla="*/ 0 w 357187"/>
                    <a:gd name="connsiteY0" fmla="*/ 0 h 219075"/>
                    <a:gd name="connsiteX1" fmla="*/ 185737 w 357187"/>
                    <a:gd name="connsiteY1" fmla="*/ 123825 h 219075"/>
                    <a:gd name="connsiteX2" fmla="*/ 257175 w 357187"/>
                    <a:gd name="connsiteY2" fmla="*/ 190500 h 219075"/>
                    <a:gd name="connsiteX3" fmla="*/ 319087 w 357187"/>
                    <a:gd name="connsiteY3" fmla="*/ 209550 h 219075"/>
                    <a:gd name="connsiteX4" fmla="*/ 357187 w 357187"/>
                    <a:gd name="connsiteY4" fmla="*/ 219075 h 219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219075">
                      <a:moveTo>
                        <a:pt x="0" y="0"/>
                      </a:moveTo>
                      <a:lnTo>
                        <a:pt x="185737" y="123825"/>
                      </a:lnTo>
                      <a:lnTo>
                        <a:pt x="257175" y="190500"/>
                      </a:lnTo>
                      <a:cubicBezTo>
                        <a:pt x="305840" y="212129"/>
                        <a:pt x="284402" y="209550"/>
                        <a:pt x="319087" y="209550"/>
                      </a:cubicBezTo>
                      <a:lnTo>
                        <a:pt x="357187" y="219075"/>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64" name="263 Forma libre"/>
                <p:cNvSpPr/>
                <p:nvPr/>
              </p:nvSpPr>
              <p:spPr>
                <a:xfrm>
                  <a:off x="3976688" y="1814513"/>
                  <a:ext cx="61912" cy="9525"/>
                </a:xfrm>
                <a:custGeom>
                  <a:avLst/>
                  <a:gdLst>
                    <a:gd name="connsiteX0" fmla="*/ 0 w 61912"/>
                    <a:gd name="connsiteY0" fmla="*/ 9525 h 9525"/>
                    <a:gd name="connsiteX1" fmla="*/ 61912 w 61912"/>
                    <a:gd name="connsiteY1" fmla="*/ 0 h 9525"/>
                  </a:gdLst>
                  <a:ahLst/>
                  <a:cxnLst>
                    <a:cxn ang="0">
                      <a:pos x="connsiteX0" y="connsiteY0"/>
                    </a:cxn>
                    <a:cxn ang="0">
                      <a:pos x="connsiteX1" y="connsiteY1"/>
                    </a:cxn>
                  </a:cxnLst>
                  <a:rect l="l" t="t" r="r" b="b"/>
                  <a:pathLst>
                    <a:path w="61912" h="9525">
                      <a:moveTo>
                        <a:pt x="0" y="9525"/>
                      </a:moveTo>
                      <a:lnTo>
                        <a:pt x="61912"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65" name="264 Forma libre"/>
                <p:cNvSpPr/>
                <p:nvPr/>
              </p:nvSpPr>
              <p:spPr>
                <a:xfrm>
                  <a:off x="5257800" y="3557588"/>
                  <a:ext cx="595313" cy="1290637"/>
                </a:xfrm>
                <a:custGeom>
                  <a:avLst/>
                  <a:gdLst>
                    <a:gd name="connsiteX0" fmla="*/ 0 w 595313"/>
                    <a:gd name="connsiteY0" fmla="*/ 1281112 h 1281112"/>
                    <a:gd name="connsiteX1" fmla="*/ 90488 w 595313"/>
                    <a:gd name="connsiteY1" fmla="*/ 1266825 h 1281112"/>
                    <a:gd name="connsiteX2" fmla="*/ 147638 w 595313"/>
                    <a:gd name="connsiteY2" fmla="*/ 1233487 h 1281112"/>
                    <a:gd name="connsiteX3" fmla="*/ 185738 w 595313"/>
                    <a:gd name="connsiteY3" fmla="*/ 1223962 h 1281112"/>
                    <a:gd name="connsiteX4" fmla="*/ 238125 w 595313"/>
                    <a:gd name="connsiteY4" fmla="*/ 1262062 h 1281112"/>
                    <a:gd name="connsiteX5" fmla="*/ 280988 w 595313"/>
                    <a:gd name="connsiteY5" fmla="*/ 1276350 h 1281112"/>
                    <a:gd name="connsiteX6" fmla="*/ 347663 w 595313"/>
                    <a:gd name="connsiteY6" fmla="*/ 1243012 h 1281112"/>
                    <a:gd name="connsiteX7" fmla="*/ 342900 w 595313"/>
                    <a:gd name="connsiteY7" fmla="*/ 1181100 h 1281112"/>
                    <a:gd name="connsiteX8" fmla="*/ 300038 w 595313"/>
                    <a:gd name="connsiteY8" fmla="*/ 1152525 h 1281112"/>
                    <a:gd name="connsiteX9" fmla="*/ 319088 w 595313"/>
                    <a:gd name="connsiteY9" fmla="*/ 1062037 h 1281112"/>
                    <a:gd name="connsiteX10" fmla="*/ 371475 w 595313"/>
                    <a:gd name="connsiteY10" fmla="*/ 1057275 h 1281112"/>
                    <a:gd name="connsiteX11" fmla="*/ 552450 w 595313"/>
                    <a:gd name="connsiteY11" fmla="*/ 1023937 h 1281112"/>
                    <a:gd name="connsiteX12" fmla="*/ 595313 w 595313"/>
                    <a:gd name="connsiteY12" fmla="*/ 995362 h 1281112"/>
                    <a:gd name="connsiteX13" fmla="*/ 585788 w 595313"/>
                    <a:gd name="connsiteY13" fmla="*/ 919162 h 1281112"/>
                    <a:gd name="connsiteX14" fmla="*/ 547688 w 595313"/>
                    <a:gd name="connsiteY14" fmla="*/ 900112 h 1281112"/>
                    <a:gd name="connsiteX15" fmla="*/ 566738 w 595313"/>
                    <a:gd name="connsiteY15" fmla="*/ 857250 h 1281112"/>
                    <a:gd name="connsiteX16" fmla="*/ 523875 w 595313"/>
                    <a:gd name="connsiteY16" fmla="*/ 842962 h 1281112"/>
                    <a:gd name="connsiteX17" fmla="*/ 495300 w 595313"/>
                    <a:gd name="connsiteY17" fmla="*/ 795337 h 1281112"/>
                    <a:gd name="connsiteX18" fmla="*/ 442913 w 595313"/>
                    <a:gd name="connsiteY18" fmla="*/ 785812 h 1281112"/>
                    <a:gd name="connsiteX19" fmla="*/ 428625 w 595313"/>
                    <a:gd name="connsiteY19" fmla="*/ 776287 h 1281112"/>
                    <a:gd name="connsiteX20" fmla="*/ 390525 w 595313"/>
                    <a:gd name="connsiteY20" fmla="*/ 709612 h 1281112"/>
                    <a:gd name="connsiteX21" fmla="*/ 381000 w 595313"/>
                    <a:gd name="connsiteY21" fmla="*/ 642937 h 1281112"/>
                    <a:gd name="connsiteX22" fmla="*/ 381000 w 595313"/>
                    <a:gd name="connsiteY22" fmla="*/ 585787 h 1281112"/>
                    <a:gd name="connsiteX23" fmla="*/ 361950 w 595313"/>
                    <a:gd name="connsiteY23" fmla="*/ 571500 h 1281112"/>
                    <a:gd name="connsiteX24" fmla="*/ 328613 w 595313"/>
                    <a:gd name="connsiteY24" fmla="*/ 528637 h 1281112"/>
                    <a:gd name="connsiteX25" fmla="*/ 328613 w 595313"/>
                    <a:gd name="connsiteY25" fmla="*/ 461962 h 1281112"/>
                    <a:gd name="connsiteX26" fmla="*/ 314325 w 595313"/>
                    <a:gd name="connsiteY26" fmla="*/ 423862 h 1281112"/>
                    <a:gd name="connsiteX27" fmla="*/ 333375 w 595313"/>
                    <a:gd name="connsiteY27" fmla="*/ 381000 h 1281112"/>
                    <a:gd name="connsiteX28" fmla="*/ 333375 w 595313"/>
                    <a:gd name="connsiteY28" fmla="*/ 342900 h 1281112"/>
                    <a:gd name="connsiteX29" fmla="*/ 276225 w 595313"/>
                    <a:gd name="connsiteY29" fmla="*/ 276225 h 1281112"/>
                    <a:gd name="connsiteX30" fmla="*/ 228600 w 595313"/>
                    <a:gd name="connsiteY30" fmla="*/ 257175 h 1281112"/>
                    <a:gd name="connsiteX31" fmla="*/ 219075 w 595313"/>
                    <a:gd name="connsiteY31" fmla="*/ 214312 h 1281112"/>
                    <a:gd name="connsiteX32" fmla="*/ 204788 w 595313"/>
                    <a:gd name="connsiteY32" fmla="*/ 180975 h 1281112"/>
                    <a:gd name="connsiteX33" fmla="*/ 157163 w 595313"/>
                    <a:gd name="connsiteY33" fmla="*/ 219075 h 1281112"/>
                    <a:gd name="connsiteX34" fmla="*/ 157163 w 595313"/>
                    <a:gd name="connsiteY34" fmla="*/ 219075 h 1281112"/>
                    <a:gd name="connsiteX35" fmla="*/ 152400 w 595313"/>
                    <a:gd name="connsiteY35" fmla="*/ 152400 h 1281112"/>
                    <a:gd name="connsiteX36" fmla="*/ 123825 w 595313"/>
                    <a:gd name="connsiteY36" fmla="*/ 114300 h 1281112"/>
                    <a:gd name="connsiteX37" fmla="*/ 19050 w 595313"/>
                    <a:gd name="connsiteY37" fmla="*/ 4762 h 1281112"/>
                    <a:gd name="connsiteX38" fmla="*/ 19050 w 595313"/>
                    <a:gd name="connsiteY38" fmla="*/ 0 h 1281112"/>
                    <a:gd name="connsiteX0" fmla="*/ 0 w 595313"/>
                    <a:gd name="connsiteY0" fmla="*/ 1281112 h 1281112"/>
                    <a:gd name="connsiteX1" fmla="*/ 90488 w 595313"/>
                    <a:gd name="connsiteY1" fmla="*/ 1266825 h 1281112"/>
                    <a:gd name="connsiteX2" fmla="*/ 147638 w 595313"/>
                    <a:gd name="connsiteY2" fmla="*/ 1233487 h 1281112"/>
                    <a:gd name="connsiteX3" fmla="*/ 185738 w 595313"/>
                    <a:gd name="connsiteY3" fmla="*/ 1223962 h 1281112"/>
                    <a:gd name="connsiteX4" fmla="*/ 238125 w 595313"/>
                    <a:gd name="connsiteY4" fmla="*/ 1262062 h 1281112"/>
                    <a:gd name="connsiteX5" fmla="*/ 280988 w 595313"/>
                    <a:gd name="connsiteY5" fmla="*/ 1276350 h 1281112"/>
                    <a:gd name="connsiteX6" fmla="*/ 347663 w 595313"/>
                    <a:gd name="connsiteY6" fmla="*/ 1243012 h 1281112"/>
                    <a:gd name="connsiteX7" fmla="*/ 342900 w 595313"/>
                    <a:gd name="connsiteY7" fmla="*/ 1181100 h 1281112"/>
                    <a:gd name="connsiteX8" fmla="*/ 300038 w 595313"/>
                    <a:gd name="connsiteY8" fmla="*/ 1152525 h 1281112"/>
                    <a:gd name="connsiteX9" fmla="*/ 319088 w 595313"/>
                    <a:gd name="connsiteY9" fmla="*/ 1062037 h 1281112"/>
                    <a:gd name="connsiteX10" fmla="*/ 487288 w 595313"/>
                    <a:gd name="connsiteY10" fmla="*/ 1023540 h 1281112"/>
                    <a:gd name="connsiteX11" fmla="*/ 552450 w 595313"/>
                    <a:gd name="connsiteY11" fmla="*/ 1023937 h 1281112"/>
                    <a:gd name="connsiteX12" fmla="*/ 595313 w 595313"/>
                    <a:gd name="connsiteY12" fmla="*/ 995362 h 1281112"/>
                    <a:gd name="connsiteX13" fmla="*/ 585788 w 595313"/>
                    <a:gd name="connsiteY13" fmla="*/ 919162 h 1281112"/>
                    <a:gd name="connsiteX14" fmla="*/ 547688 w 595313"/>
                    <a:gd name="connsiteY14" fmla="*/ 900112 h 1281112"/>
                    <a:gd name="connsiteX15" fmla="*/ 566738 w 595313"/>
                    <a:gd name="connsiteY15" fmla="*/ 857250 h 1281112"/>
                    <a:gd name="connsiteX16" fmla="*/ 523875 w 595313"/>
                    <a:gd name="connsiteY16" fmla="*/ 842962 h 1281112"/>
                    <a:gd name="connsiteX17" fmla="*/ 495300 w 595313"/>
                    <a:gd name="connsiteY17" fmla="*/ 795337 h 1281112"/>
                    <a:gd name="connsiteX18" fmla="*/ 442913 w 595313"/>
                    <a:gd name="connsiteY18" fmla="*/ 785812 h 1281112"/>
                    <a:gd name="connsiteX19" fmla="*/ 428625 w 595313"/>
                    <a:gd name="connsiteY19" fmla="*/ 776287 h 1281112"/>
                    <a:gd name="connsiteX20" fmla="*/ 390525 w 595313"/>
                    <a:gd name="connsiteY20" fmla="*/ 709612 h 1281112"/>
                    <a:gd name="connsiteX21" fmla="*/ 381000 w 595313"/>
                    <a:gd name="connsiteY21" fmla="*/ 642937 h 1281112"/>
                    <a:gd name="connsiteX22" fmla="*/ 381000 w 595313"/>
                    <a:gd name="connsiteY22" fmla="*/ 585787 h 1281112"/>
                    <a:gd name="connsiteX23" fmla="*/ 361950 w 595313"/>
                    <a:gd name="connsiteY23" fmla="*/ 571500 h 1281112"/>
                    <a:gd name="connsiteX24" fmla="*/ 328613 w 595313"/>
                    <a:gd name="connsiteY24" fmla="*/ 528637 h 1281112"/>
                    <a:gd name="connsiteX25" fmla="*/ 328613 w 595313"/>
                    <a:gd name="connsiteY25" fmla="*/ 461962 h 1281112"/>
                    <a:gd name="connsiteX26" fmla="*/ 314325 w 595313"/>
                    <a:gd name="connsiteY26" fmla="*/ 423862 h 1281112"/>
                    <a:gd name="connsiteX27" fmla="*/ 333375 w 595313"/>
                    <a:gd name="connsiteY27" fmla="*/ 381000 h 1281112"/>
                    <a:gd name="connsiteX28" fmla="*/ 333375 w 595313"/>
                    <a:gd name="connsiteY28" fmla="*/ 342900 h 1281112"/>
                    <a:gd name="connsiteX29" fmla="*/ 276225 w 595313"/>
                    <a:gd name="connsiteY29" fmla="*/ 276225 h 1281112"/>
                    <a:gd name="connsiteX30" fmla="*/ 228600 w 595313"/>
                    <a:gd name="connsiteY30" fmla="*/ 257175 h 1281112"/>
                    <a:gd name="connsiteX31" fmla="*/ 219075 w 595313"/>
                    <a:gd name="connsiteY31" fmla="*/ 214312 h 1281112"/>
                    <a:gd name="connsiteX32" fmla="*/ 204788 w 595313"/>
                    <a:gd name="connsiteY32" fmla="*/ 180975 h 1281112"/>
                    <a:gd name="connsiteX33" fmla="*/ 157163 w 595313"/>
                    <a:gd name="connsiteY33" fmla="*/ 219075 h 1281112"/>
                    <a:gd name="connsiteX34" fmla="*/ 157163 w 595313"/>
                    <a:gd name="connsiteY34" fmla="*/ 219075 h 1281112"/>
                    <a:gd name="connsiteX35" fmla="*/ 152400 w 595313"/>
                    <a:gd name="connsiteY35" fmla="*/ 152400 h 1281112"/>
                    <a:gd name="connsiteX36" fmla="*/ 123825 w 595313"/>
                    <a:gd name="connsiteY36" fmla="*/ 114300 h 1281112"/>
                    <a:gd name="connsiteX37" fmla="*/ 19050 w 595313"/>
                    <a:gd name="connsiteY37" fmla="*/ 4762 h 1281112"/>
                    <a:gd name="connsiteX38" fmla="*/ 19050 w 595313"/>
                    <a:gd name="connsiteY38" fmla="*/ 0 h 1281112"/>
                    <a:gd name="connsiteX0" fmla="*/ 0 w 595313"/>
                    <a:gd name="connsiteY0" fmla="*/ 1281112 h 1281112"/>
                    <a:gd name="connsiteX1" fmla="*/ 90488 w 595313"/>
                    <a:gd name="connsiteY1" fmla="*/ 1266825 h 1281112"/>
                    <a:gd name="connsiteX2" fmla="*/ 147638 w 595313"/>
                    <a:gd name="connsiteY2" fmla="*/ 1233487 h 1281112"/>
                    <a:gd name="connsiteX3" fmla="*/ 185738 w 595313"/>
                    <a:gd name="connsiteY3" fmla="*/ 1223962 h 1281112"/>
                    <a:gd name="connsiteX4" fmla="*/ 238125 w 595313"/>
                    <a:gd name="connsiteY4" fmla="*/ 1262062 h 1281112"/>
                    <a:gd name="connsiteX5" fmla="*/ 280988 w 595313"/>
                    <a:gd name="connsiteY5" fmla="*/ 1276350 h 1281112"/>
                    <a:gd name="connsiteX6" fmla="*/ 347663 w 595313"/>
                    <a:gd name="connsiteY6" fmla="*/ 1243012 h 1281112"/>
                    <a:gd name="connsiteX7" fmla="*/ 342900 w 595313"/>
                    <a:gd name="connsiteY7" fmla="*/ 1181100 h 1281112"/>
                    <a:gd name="connsiteX8" fmla="*/ 300038 w 595313"/>
                    <a:gd name="connsiteY8" fmla="*/ 1152525 h 1281112"/>
                    <a:gd name="connsiteX9" fmla="*/ 319088 w 595313"/>
                    <a:gd name="connsiteY9" fmla="*/ 1062037 h 1281112"/>
                    <a:gd name="connsiteX10" fmla="*/ 461094 w 595313"/>
                    <a:gd name="connsiteY10" fmla="*/ 1049733 h 1281112"/>
                    <a:gd name="connsiteX11" fmla="*/ 552450 w 595313"/>
                    <a:gd name="connsiteY11" fmla="*/ 1023937 h 1281112"/>
                    <a:gd name="connsiteX12" fmla="*/ 595313 w 595313"/>
                    <a:gd name="connsiteY12" fmla="*/ 995362 h 1281112"/>
                    <a:gd name="connsiteX13" fmla="*/ 585788 w 595313"/>
                    <a:gd name="connsiteY13" fmla="*/ 919162 h 1281112"/>
                    <a:gd name="connsiteX14" fmla="*/ 547688 w 595313"/>
                    <a:gd name="connsiteY14" fmla="*/ 900112 h 1281112"/>
                    <a:gd name="connsiteX15" fmla="*/ 566738 w 595313"/>
                    <a:gd name="connsiteY15" fmla="*/ 857250 h 1281112"/>
                    <a:gd name="connsiteX16" fmla="*/ 523875 w 595313"/>
                    <a:gd name="connsiteY16" fmla="*/ 842962 h 1281112"/>
                    <a:gd name="connsiteX17" fmla="*/ 495300 w 595313"/>
                    <a:gd name="connsiteY17" fmla="*/ 795337 h 1281112"/>
                    <a:gd name="connsiteX18" fmla="*/ 442913 w 595313"/>
                    <a:gd name="connsiteY18" fmla="*/ 785812 h 1281112"/>
                    <a:gd name="connsiteX19" fmla="*/ 428625 w 595313"/>
                    <a:gd name="connsiteY19" fmla="*/ 776287 h 1281112"/>
                    <a:gd name="connsiteX20" fmla="*/ 390525 w 595313"/>
                    <a:gd name="connsiteY20" fmla="*/ 709612 h 1281112"/>
                    <a:gd name="connsiteX21" fmla="*/ 381000 w 595313"/>
                    <a:gd name="connsiteY21" fmla="*/ 642937 h 1281112"/>
                    <a:gd name="connsiteX22" fmla="*/ 381000 w 595313"/>
                    <a:gd name="connsiteY22" fmla="*/ 585787 h 1281112"/>
                    <a:gd name="connsiteX23" fmla="*/ 361950 w 595313"/>
                    <a:gd name="connsiteY23" fmla="*/ 571500 h 1281112"/>
                    <a:gd name="connsiteX24" fmla="*/ 328613 w 595313"/>
                    <a:gd name="connsiteY24" fmla="*/ 528637 h 1281112"/>
                    <a:gd name="connsiteX25" fmla="*/ 328613 w 595313"/>
                    <a:gd name="connsiteY25" fmla="*/ 461962 h 1281112"/>
                    <a:gd name="connsiteX26" fmla="*/ 314325 w 595313"/>
                    <a:gd name="connsiteY26" fmla="*/ 423862 h 1281112"/>
                    <a:gd name="connsiteX27" fmla="*/ 333375 w 595313"/>
                    <a:gd name="connsiteY27" fmla="*/ 381000 h 1281112"/>
                    <a:gd name="connsiteX28" fmla="*/ 333375 w 595313"/>
                    <a:gd name="connsiteY28" fmla="*/ 342900 h 1281112"/>
                    <a:gd name="connsiteX29" fmla="*/ 276225 w 595313"/>
                    <a:gd name="connsiteY29" fmla="*/ 276225 h 1281112"/>
                    <a:gd name="connsiteX30" fmla="*/ 228600 w 595313"/>
                    <a:gd name="connsiteY30" fmla="*/ 257175 h 1281112"/>
                    <a:gd name="connsiteX31" fmla="*/ 219075 w 595313"/>
                    <a:gd name="connsiteY31" fmla="*/ 214312 h 1281112"/>
                    <a:gd name="connsiteX32" fmla="*/ 204788 w 595313"/>
                    <a:gd name="connsiteY32" fmla="*/ 180975 h 1281112"/>
                    <a:gd name="connsiteX33" fmla="*/ 157163 w 595313"/>
                    <a:gd name="connsiteY33" fmla="*/ 219075 h 1281112"/>
                    <a:gd name="connsiteX34" fmla="*/ 157163 w 595313"/>
                    <a:gd name="connsiteY34" fmla="*/ 219075 h 1281112"/>
                    <a:gd name="connsiteX35" fmla="*/ 152400 w 595313"/>
                    <a:gd name="connsiteY35" fmla="*/ 152400 h 1281112"/>
                    <a:gd name="connsiteX36" fmla="*/ 123825 w 595313"/>
                    <a:gd name="connsiteY36" fmla="*/ 114300 h 1281112"/>
                    <a:gd name="connsiteX37" fmla="*/ 19050 w 595313"/>
                    <a:gd name="connsiteY37" fmla="*/ 4762 h 1281112"/>
                    <a:gd name="connsiteX38" fmla="*/ 19050 w 595313"/>
                    <a:gd name="connsiteY38" fmla="*/ 0 h 1281112"/>
                    <a:gd name="connsiteX0" fmla="*/ 0 w 595313"/>
                    <a:gd name="connsiteY0" fmla="*/ 1281112 h 1281112"/>
                    <a:gd name="connsiteX1" fmla="*/ 90488 w 595313"/>
                    <a:gd name="connsiteY1" fmla="*/ 1266825 h 1281112"/>
                    <a:gd name="connsiteX2" fmla="*/ 147638 w 595313"/>
                    <a:gd name="connsiteY2" fmla="*/ 1233487 h 1281112"/>
                    <a:gd name="connsiteX3" fmla="*/ 185738 w 595313"/>
                    <a:gd name="connsiteY3" fmla="*/ 1223962 h 1281112"/>
                    <a:gd name="connsiteX4" fmla="*/ 238125 w 595313"/>
                    <a:gd name="connsiteY4" fmla="*/ 1262062 h 1281112"/>
                    <a:gd name="connsiteX5" fmla="*/ 280988 w 595313"/>
                    <a:gd name="connsiteY5" fmla="*/ 1276350 h 1281112"/>
                    <a:gd name="connsiteX6" fmla="*/ 347663 w 595313"/>
                    <a:gd name="connsiteY6" fmla="*/ 1243012 h 1281112"/>
                    <a:gd name="connsiteX7" fmla="*/ 342900 w 595313"/>
                    <a:gd name="connsiteY7" fmla="*/ 1181100 h 1281112"/>
                    <a:gd name="connsiteX8" fmla="*/ 300038 w 595313"/>
                    <a:gd name="connsiteY8" fmla="*/ 1152525 h 1281112"/>
                    <a:gd name="connsiteX9" fmla="*/ 319088 w 595313"/>
                    <a:gd name="connsiteY9" fmla="*/ 1062037 h 1281112"/>
                    <a:gd name="connsiteX10" fmla="*/ 404813 w 595313"/>
                    <a:gd name="connsiteY10" fmla="*/ 1031081 h 1281112"/>
                    <a:gd name="connsiteX11" fmla="*/ 461094 w 595313"/>
                    <a:gd name="connsiteY11" fmla="*/ 1049733 h 1281112"/>
                    <a:gd name="connsiteX12" fmla="*/ 552450 w 595313"/>
                    <a:gd name="connsiteY12" fmla="*/ 1023937 h 1281112"/>
                    <a:gd name="connsiteX13" fmla="*/ 595313 w 595313"/>
                    <a:gd name="connsiteY13" fmla="*/ 995362 h 1281112"/>
                    <a:gd name="connsiteX14" fmla="*/ 585788 w 595313"/>
                    <a:gd name="connsiteY14" fmla="*/ 919162 h 1281112"/>
                    <a:gd name="connsiteX15" fmla="*/ 547688 w 595313"/>
                    <a:gd name="connsiteY15" fmla="*/ 900112 h 1281112"/>
                    <a:gd name="connsiteX16" fmla="*/ 566738 w 595313"/>
                    <a:gd name="connsiteY16" fmla="*/ 857250 h 1281112"/>
                    <a:gd name="connsiteX17" fmla="*/ 523875 w 595313"/>
                    <a:gd name="connsiteY17" fmla="*/ 842962 h 1281112"/>
                    <a:gd name="connsiteX18" fmla="*/ 495300 w 595313"/>
                    <a:gd name="connsiteY18" fmla="*/ 795337 h 1281112"/>
                    <a:gd name="connsiteX19" fmla="*/ 442913 w 595313"/>
                    <a:gd name="connsiteY19" fmla="*/ 785812 h 1281112"/>
                    <a:gd name="connsiteX20" fmla="*/ 428625 w 595313"/>
                    <a:gd name="connsiteY20" fmla="*/ 776287 h 1281112"/>
                    <a:gd name="connsiteX21" fmla="*/ 390525 w 595313"/>
                    <a:gd name="connsiteY21" fmla="*/ 709612 h 1281112"/>
                    <a:gd name="connsiteX22" fmla="*/ 381000 w 595313"/>
                    <a:gd name="connsiteY22" fmla="*/ 642937 h 1281112"/>
                    <a:gd name="connsiteX23" fmla="*/ 381000 w 595313"/>
                    <a:gd name="connsiteY23" fmla="*/ 585787 h 1281112"/>
                    <a:gd name="connsiteX24" fmla="*/ 361950 w 595313"/>
                    <a:gd name="connsiteY24" fmla="*/ 571500 h 1281112"/>
                    <a:gd name="connsiteX25" fmla="*/ 328613 w 595313"/>
                    <a:gd name="connsiteY25" fmla="*/ 528637 h 1281112"/>
                    <a:gd name="connsiteX26" fmla="*/ 328613 w 595313"/>
                    <a:gd name="connsiteY26" fmla="*/ 461962 h 1281112"/>
                    <a:gd name="connsiteX27" fmla="*/ 314325 w 595313"/>
                    <a:gd name="connsiteY27" fmla="*/ 423862 h 1281112"/>
                    <a:gd name="connsiteX28" fmla="*/ 333375 w 595313"/>
                    <a:gd name="connsiteY28" fmla="*/ 381000 h 1281112"/>
                    <a:gd name="connsiteX29" fmla="*/ 333375 w 595313"/>
                    <a:gd name="connsiteY29" fmla="*/ 342900 h 1281112"/>
                    <a:gd name="connsiteX30" fmla="*/ 276225 w 595313"/>
                    <a:gd name="connsiteY30" fmla="*/ 276225 h 1281112"/>
                    <a:gd name="connsiteX31" fmla="*/ 228600 w 595313"/>
                    <a:gd name="connsiteY31" fmla="*/ 257175 h 1281112"/>
                    <a:gd name="connsiteX32" fmla="*/ 219075 w 595313"/>
                    <a:gd name="connsiteY32" fmla="*/ 214312 h 1281112"/>
                    <a:gd name="connsiteX33" fmla="*/ 204788 w 595313"/>
                    <a:gd name="connsiteY33" fmla="*/ 180975 h 1281112"/>
                    <a:gd name="connsiteX34" fmla="*/ 157163 w 595313"/>
                    <a:gd name="connsiteY34" fmla="*/ 219075 h 1281112"/>
                    <a:gd name="connsiteX35" fmla="*/ 157163 w 595313"/>
                    <a:gd name="connsiteY35" fmla="*/ 219075 h 1281112"/>
                    <a:gd name="connsiteX36" fmla="*/ 152400 w 595313"/>
                    <a:gd name="connsiteY36" fmla="*/ 152400 h 1281112"/>
                    <a:gd name="connsiteX37" fmla="*/ 123825 w 595313"/>
                    <a:gd name="connsiteY37" fmla="*/ 114300 h 1281112"/>
                    <a:gd name="connsiteX38" fmla="*/ 19050 w 595313"/>
                    <a:gd name="connsiteY38" fmla="*/ 4762 h 1281112"/>
                    <a:gd name="connsiteX39" fmla="*/ 19050 w 595313"/>
                    <a:gd name="connsiteY39" fmla="*/ 0 h 1281112"/>
                    <a:gd name="connsiteX0" fmla="*/ 0 w 595313"/>
                    <a:gd name="connsiteY0" fmla="*/ 1281112 h 1281112"/>
                    <a:gd name="connsiteX1" fmla="*/ 90488 w 595313"/>
                    <a:gd name="connsiteY1" fmla="*/ 1266825 h 1281112"/>
                    <a:gd name="connsiteX2" fmla="*/ 147638 w 595313"/>
                    <a:gd name="connsiteY2" fmla="*/ 1233487 h 1281112"/>
                    <a:gd name="connsiteX3" fmla="*/ 185738 w 595313"/>
                    <a:gd name="connsiteY3" fmla="*/ 1223962 h 1281112"/>
                    <a:gd name="connsiteX4" fmla="*/ 238125 w 595313"/>
                    <a:gd name="connsiteY4" fmla="*/ 1262062 h 1281112"/>
                    <a:gd name="connsiteX5" fmla="*/ 280988 w 595313"/>
                    <a:gd name="connsiteY5" fmla="*/ 1276350 h 1281112"/>
                    <a:gd name="connsiteX6" fmla="*/ 347663 w 595313"/>
                    <a:gd name="connsiteY6" fmla="*/ 1243012 h 1281112"/>
                    <a:gd name="connsiteX7" fmla="*/ 309562 w 595313"/>
                    <a:gd name="connsiteY7" fmla="*/ 1204912 h 1281112"/>
                    <a:gd name="connsiteX8" fmla="*/ 300038 w 595313"/>
                    <a:gd name="connsiteY8" fmla="*/ 1152525 h 1281112"/>
                    <a:gd name="connsiteX9" fmla="*/ 319088 w 595313"/>
                    <a:gd name="connsiteY9" fmla="*/ 1062037 h 1281112"/>
                    <a:gd name="connsiteX10" fmla="*/ 404813 w 595313"/>
                    <a:gd name="connsiteY10" fmla="*/ 1031081 h 1281112"/>
                    <a:gd name="connsiteX11" fmla="*/ 461094 w 595313"/>
                    <a:gd name="connsiteY11" fmla="*/ 1049733 h 1281112"/>
                    <a:gd name="connsiteX12" fmla="*/ 552450 w 595313"/>
                    <a:gd name="connsiteY12" fmla="*/ 1023937 h 1281112"/>
                    <a:gd name="connsiteX13" fmla="*/ 595313 w 595313"/>
                    <a:gd name="connsiteY13" fmla="*/ 995362 h 1281112"/>
                    <a:gd name="connsiteX14" fmla="*/ 585788 w 595313"/>
                    <a:gd name="connsiteY14" fmla="*/ 919162 h 1281112"/>
                    <a:gd name="connsiteX15" fmla="*/ 547688 w 595313"/>
                    <a:gd name="connsiteY15" fmla="*/ 900112 h 1281112"/>
                    <a:gd name="connsiteX16" fmla="*/ 566738 w 595313"/>
                    <a:gd name="connsiteY16" fmla="*/ 857250 h 1281112"/>
                    <a:gd name="connsiteX17" fmla="*/ 523875 w 595313"/>
                    <a:gd name="connsiteY17" fmla="*/ 842962 h 1281112"/>
                    <a:gd name="connsiteX18" fmla="*/ 495300 w 595313"/>
                    <a:gd name="connsiteY18" fmla="*/ 795337 h 1281112"/>
                    <a:gd name="connsiteX19" fmla="*/ 442913 w 595313"/>
                    <a:gd name="connsiteY19" fmla="*/ 785812 h 1281112"/>
                    <a:gd name="connsiteX20" fmla="*/ 428625 w 595313"/>
                    <a:gd name="connsiteY20" fmla="*/ 776287 h 1281112"/>
                    <a:gd name="connsiteX21" fmla="*/ 390525 w 595313"/>
                    <a:gd name="connsiteY21" fmla="*/ 709612 h 1281112"/>
                    <a:gd name="connsiteX22" fmla="*/ 381000 w 595313"/>
                    <a:gd name="connsiteY22" fmla="*/ 642937 h 1281112"/>
                    <a:gd name="connsiteX23" fmla="*/ 381000 w 595313"/>
                    <a:gd name="connsiteY23" fmla="*/ 585787 h 1281112"/>
                    <a:gd name="connsiteX24" fmla="*/ 361950 w 595313"/>
                    <a:gd name="connsiteY24" fmla="*/ 571500 h 1281112"/>
                    <a:gd name="connsiteX25" fmla="*/ 328613 w 595313"/>
                    <a:gd name="connsiteY25" fmla="*/ 528637 h 1281112"/>
                    <a:gd name="connsiteX26" fmla="*/ 328613 w 595313"/>
                    <a:gd name="connsiteY26" fmla="*/ 461962 h 1281112"/>
                    <a:gd name="connsiteX27" fmla="*/ 314325 w 595313"/>
                    <a:gd name="connsiteY27" fmla="*/ 423862 h 1281112"/>
                    <a:gd name="connsiteX28" fmla="*/ 333375 w 595313"/>
                    <a:gd name="connsiteY28" fmla="*/ 381000 h 1281112"/>
                    <a:gd name="connsiteX29" fmla="*/ 333375 w 595313"/>
                    <a:gd name="connsiteY29" fmla="*/ 342900 h 1281112"/>
                    <a:gd name="connsiteX30" fmla="*/ 276225 w 595313"/>
                    <a:gd name="connsiteY30" fmla="*/ 276225 h 1281112"/>
                    <a:gd name="connsiteX31" fmla="*/ 228600 w 595313"/>
                    <a:gd name="connsiteY31" fmla="*/ 257175 h 1281112"/>
                    <a:gd name="connsiteX32" fmla="*/ 219075 w 595313"/>
                    <a:gd name="connsiteY32" fmla="*/ 214312 h 1281112"/>
                    <a:gd name="connsiteX33" fmla="*/ 204788 w 595313"/>
                    <a:gd name="connsiteY33" fmla="*/ 180975 h 1281112"/>
                    <a:gd name="connsiteX34" fmla="*/ 157163 w 595313"/>
                    <a:gd name="connsiteY34" fmla="*/ 219075 h 1281112"/>
                    <a:gd name="connsiteX35" fmla="*/ 157163 w 595313"/>
                    <a:gd name="connsiteY35" fmla="*/ 219075 h 1281112"/>
                    <a:gd name="connsiteX36" fmla="*/ 152400 w 595313"/>
                    <a:gd name="connsiteY36" fmla="*/ 152400 h 1281112"/>
                    <a:gd name="connsiteX37" fmla="*/ 123825 w 595313"/>
                    <a:gd name="connsiteY37" fmla="*/ 114300 h 1281112"/>
                    <a:gd name="connsiteX38" fmla="*/ 19050 w 595313"/>
                    <a:gd name="connsiteY38" fmla="*/ 4762 h 1281112"/>
                    <a:gd name="connsiteX39" fmla="*/ 19050 w 595313"/>
                    <a:gd name="connsiteY39" fmla="*/ 0 h 1281112"/>
                    <a:gd name="connsiteX0" fmla="*/ 0 w 595313"/>
                    <a:gd name="connsiteY0" fmla="*/ 1281112 h 1281112"/>
                    <a:gd name="connsiteX1" fmla="*/ 90488 w 595313"/>
                    <a:gd name="connsiteY1" fmla="*/ 1266825 h 1281112"/>
                    <a:gd name="connsiteX2" fmla="*/ 147638 w 595313"/>
                    <a:gd name="connsiteY2" fmla="*/ 1233487 h 1281112"/>
                    <a:gd name="connsiteX3" fmla="*/ 185738 w 595313"/>
                    <a:gd name="connsiteY3" fmla="*/ 1223962 h 1281112"/>
                    <a:gd name="connsiteX4" fmla="*/ 238125 w 595313"/>
                    <a:gd name="connsiteY4" fmla="*/ 1262062 h 1281112"/>
                    <a:gd name="connsiteX5" fmla="*/ 280988 w 595313"/>
                    <a:gd name="connsiteY5" fmla="*/ 1276350 h 1281112"/>
                    <a:gd name="connsiteX6" fmla="*/ 330994 w 595313"/>
                    <a:gd name="connsiteY6" fmla="*/ 1252537 h 1281112"/>
                    <a:gd name="connsiteX7" fmla="*/ 309562 w 595313"/>
                    <a:gd name="connsiteY7" fmla="*/ 1204912 h 1281112"/>
                    <a:gd name="connsiteX8" fmla="*/ 300038 w 595313"/>
                    <a:gd name="connsiteY8" fmla="*/ 1152525 h 1281112"/>
                    <a:gd name="connsiteX9" fmla="*/ 319088 w 595313"/>
                    <a:gd name="connsiteY9" fmla="*/ 1062037 h 1281112"/>
                    <a:gd name="connsiteX10" fmla="*/ 404813 w 595313"/>
                    <a:gd name="connsiteY10" fmla="*/ 1031081 h 1281112"/>
                    <a:gd name="connsiteX11" fmla="*/ 461094 w 595313"/>
                    <a:gd name="connsiteY11" fmla="*/ 1049733 h 1281112"/>
                    <a:gd name="connsiteX12" fmla="*/ 552450 w 595313"/>
                    <a:gd name="connsiteY12" fmla="*/ 1023937 h 1281112"/>
                    <a:gd name="connsiteX13" fmla="*/ 595313 w 595313"/>
                    <a:gd name="connsiteY13" fmla="*/ 995362 h 1281112"/>
                    <a:gd name="connsiteX14" fmla="*/ 585788 w 595313"/>
                    <a:gd name="connsiteY14" fmla="*/ 919162 h 1281112"/>
                    <a:gd name="connsiteX15" fmla="*/ 547688 w 595313"/>
                    <a:gd name="connsiteY15" fmla="*/ 900112 h 1281112"/>
                    <a:gd name="connsiteX16" fmla="*/ 566738 w 595313"/>
                    <a:gd name="connsiteY16" fmla="*/ 857250 h 1281112"/>
                    <a:gd name="connsiteX17" fmla="*/ 523875 w 595313"/>
                    <a:gd name="connsiteY17" fmla="*/ 842962 h 1281112"/>
                    <a:gd name="connsiteX18" fmla="*/ 495300 w 595313"/>
                    <a:gd name="connsiteY18" fmla="*/ 795337 h 1281112"/>
                    <a:gd name="connsiteX19" fmla="*/ 442913 w 595313"/>
                    <a:gd name="connsiteY19" fmla="*/ 785812 h 1281112"/>
                    <a:gd name="connsiteX20" fmla="*/ 428625 w 595313"/>
                    <a:gd name="connsiteY20" fmla="*/ 776287 h 1281112"/>
                    <a:gd name="connsiteX21" fmla="*/ 390525 w 595313"/>
                    <a:gd name="connsiteY21" fmla="*/ 709612 h 1281112"/>
                    <a:gd name="connsiteX22" fmla="*/ 381000 w 595313"/>
                    <a:gd name="connsiteY22" fmla="*/ 642937 h 1281112"/>
                    <a:gd name="connsiteX23" fmla="*/ 381000 w 595313"/>
                    <a:gd name="connsiteY23" fmla="*/ 585787 h 1281112"/>
                    <a:gd name="connsiteX24" fmla="*/ 361950 w 595313"/>
                    <a:gd name="connsiteY24" fmla="*/ 571500 h 1281112"/>
                    <a:gd name="connsiteX25" fmla="*/ 328613 w 595313"/>
                    <a:gd name="connsiteY25" fmla="*/ 528637 h 1281112"/>
                    <a:gd name="connsiteX26" fmla="*/ 328613 w 595313"/>
                    <a:gd name="connsiteY26" fmla="*/ 461962 h 1281112"/>
                    <a:gd name="connsiteX27" fmla="*/ 314325 w 595313"/>
                    <a:gd name="connsiteY27" fmla="*/ 423862 h 1281112"/>
                    <a:gd name="connsiteX28" fmla="*/ 333375 w 595313"/>
                    <a:gd name="connsiteY28" fmla="*/ 381000 h 1281112"/>
                    <a:gd name="connsiteX29" fmla="*/ 333375 w 595313"/>
                    <a:gd name="connsiteY29" fmla="*/ 342900 h 1281112"/>
                    <a:gd name="connsiteX30" fmla="*/ 276225 w 595313"/>
                    <a:gd name="connsiteY30" fmla="*/ 276225 h 1281112"/>
                    <a:gd name="connsiteX31" fmla="*/ 228600 w 595313"/>
                    <a:gd name="connsiteY31" fmla="*/ 257175 h 1281112"/>
                    <a:gd name="connsiteX32" fmla="*/ 219075 w 595313"/>
                    <a:gd name="connsiteY32" fmla="*/ 214312 h 1281112"/>
                    <a:gd name="connsiteX33" fmla="*/ 204788 w 595313"/>
                    <a:gd name="connsiteY33" fmla="*/ 180975 h 1281112"/>
                    <a:gd name="connsiteX34" fmla="*/ 157163 w 595313"/>
                    <a:gd name="connsiteY34" fmla="*/ 219075 h 1281112"/>
                    <a:gd name="connsiteX35" fmla="*/ 157163 w 595313"/>
                    <a:gd name="connsiteY35" fmla="*/ 219075 h 1281112"/>
                    <a:gd name="connsiteX36" fmla="*/ 152400 w 595313"/>
                    <a:gd name="connsiteY36" fmla="*/ 152400 h 1281112"/>
                    <a:gd name="connsiteX37" fmla="*/ 123825 w 595313"/>
                    <a:gd name="connsiteY37" fmla="*/ 114300 h 1281112"/>
                    <a:gd name="connsiteX38" fmla="*/ 19050 w 595313"/>
                    <a:gd name="connsiteY38" fmla="*/ 4762 h 1281112"/>
                    <a:gd name="connsiteX39" fmla="*/ 19050 w 595313"/>
                    <a:gd name="connsiteY39" fmla="*/ 0 h 1281112"/>
                    <a:gd name="connsiteX0" fmla="*/ 0 w 595313"/>
                    <a:gd name="connsiteY0" fmla="*/ 1281112 h 1290637"/>
                    <a:gd name="connsiteX1" fmla="*/ 90488 w 595313"/>
                    <a:gd name="connsiteY1" fmla="*/ 1266825 h 1290637"/>
                    <a:gd name="connsiteX2" fmla="*/ 147638 w 595313"/>
                    <a:gd name="connsiteY2" fmla="*/ 1233487 h 1290637"/>
                    <a:gd name="connsiteX3" fmla="*/ 185738 w 595313"/>
                    <a:gd name="connsiteY3" fmla="*/ 1223962 h 1290637"/>
                    <a:gd name="connsiteX4" fmla="*/ 238125 w 595313"/>
                    <a:gd name="connsiteY4" fmla="*/ 1262062 h 1290637"/>
                    <a:gd name="connsiteX5" fmla="*/ 292894 w 595313"/>
                    <a:gd name="connsiteY5" fmla="*/ 1290637 h 1290637"/>
                    <a:gd name="connsiteX6" fmla="*/ 330994 w 595313"/>
                    <a:gd name="connsiteY6" fmla="*/ 1252537 h 1290637"/>
                    <a:gd name="connsiteX7" fmla="*/ 309562 w 595313"/>
                    <a:gd name="connsiteY7" fmla="*/ 1204912 h 1290637"/>
                    <a:gd name="connsiteX8" fmla="*/ 300038 w 595313"/>
                    <a:gd name="connsiteY8" fmla="*/ 1152525 h 1290637"/>
                    <a:gd name="connsiteX9" fmla="*/ 319088 w 595313"/>
                    <a:gd name="connsiteY9" fmla="*/ 1062037 h 1290637"/>
                    <a:gd name="connsiteX10" fmla="*/ 404813 w 595313"/>
                    <a:gd name="connsiteY10" fmla="*/ 1031081 h 1290637"/>
                    <a:gd name="connsiteX11" fmla="*/ 461094 w 595313"/>
                    <a:gd name="connsiteY11" fmla="*/ 1049733 h 1290637"/>
                    <a:gd name="connsiteX12" fmla="*/ 552450 w 595313"/>
                    <a:gd name="connsiteY12" fmla="*/ 1023937 h 1290637"/>
                    <a:gd name="connsiteX13" fmla="*/ 595313 w 595313"/>
                    <a:gd name="connsiteY13" fmla="*/ 995362 h 1290637"/>
                    <a:gd name="connsiteX14" fmla="*/ 585788 w 595313"/>
                    <a:gd name="connsiteY14" fmla="*/ 919162 h 1290637"/>
                    <a:gd name="connsiteX15" fmla="*/ 547688 w 595313"/>
                    <a:gd name="connsiteY15" fmla="*/ 900112 h 1290637"/>
                    <a:gd name="connsiteX16" fmla="*/ 566738 w 595313"/>
                    <a:gd name="connsiteY16" fmla="*/ 857250 h 1290637"/>
                    <a:gd name="connsiteX17" fmla="*/ 523875 w 595313"/>
                    <a:gd name="connsiteY17" fmla="*/ 842962 h 1290637"/>
                    <a:gd name="connsiteX18" fmla="*/ 495300 w 595313"/>
                    <a:gd name="connsiteY18" fmla="*/ 795337 h 1290637"/>
                    <a:gd name="connsiteX19" fmla="*/ 442913 w 595313"/>
                    <a:gd name="connsiteY19" fmla="*/ 785812 h 1290637"/>
                    <a:gd name="connsiteX20" fmla="*/ 428625 w 595313"/>
                    <a:gd name="connsiteY20" fmla="*/ 776287 h 1290637"/>
                    <a:gd name="connsiteX21" fmla="*/ 390525 w 595313"/>
                    <a:gd name="connsiteY21" fmla="*/ 709612 h 1290637"/>
                    <a:gd name="connsiteX22" fmla="*/ 381000 w 595313"/>
                    <a:gd name="connsiteY22" fmla="*/ 642937 h 1290637"/>
                    <a:gd name="connsiteX23" fmla="*/ 381000 w 595313"/>
                    <a:gd name="connsiteY23" fmla="*/ 585787 h 1290637"/>
                    <a:gd name="connsiteX24" fmla="*/ 361950 w 595313"/>
                    <a:gd name="connsiteY24" fmla="*/ 571500 h 1290637"/>
                    <a:gd name="connsiteX25" fmla="*/ 328613 w 595313"/>
                    <a:gd name="connsiteY25" fmla="*/ 528637 h 1290637"/>
                    <a:gd name="connsiteX26" fmla="*/ 328613 w 595313"/>
                    <a:gd name="connsiteY26" fmla="*/ 461962 h 1290637"/>
                    <a:gd name="connsiteX27" fmla="*/ 314325 w 595313"/>
                    <a:gd name="connsiteY27" fmla="*/ 423862 h 1290637"/>
                    <a:gd name="connsiteX28" fmla="*/ 333375 w 595313"/>
                    <a:gd name="connsiteY28" fmla="*/ 381000 h 1290637"/>
                    <a:gd name="connsiteX29" fmla="*/ 333375 w 595313"/>
                    <a:gd name="connsiteY29" fmla="*/ 342900 h 1290637"/>
                    <a:gd name="connsiteX30" fmla="*/ 276225 w 595313"/>
                    <a:gd name="connsiteY30" fmla="*/ 276225 h 1290637"/>
                    <a:gd name="connsiteX31" fmla="*/ 228600 w 595313"/>
                    <a:gd name="connsiteY31" fmla="*/ 257175 h 1290637"/>
                    <a:gd name="connsiteX32" fmla="*/ 219075 w 595313"/>
                    <a:gd name="connsiteY32" fmla="*/ 214312 h 1290637"/>
                    <a:gd name="connsiteX33" fmla="*/ 204788 w 595313"/>
                    <a:gd name="connsiteY33" fmla="*/ 180975 h 1290637"/>
                    <a:gd name="connsiteX34" fmla="*/ 157163 w 595313"/>
                    <a:gd name="connsiteY34" fmla="*/ 219075 h 1290637"/>
                    <a:gd name="connsiteX35" fmla="*/ 157163 w 595313"/>
                    <a:gd name="connsiteY35" fmla="*/ 219075 h 1290637"/>
                    <a:gd name="connsiteX36" fmla="*/ 152400 w 595313"/>
                    <a:gd name="connsiteY36" fmla="*/ 152400 h 1290637"/>
                    <a:gd name="connsiteX37" fmla="*/ 123825 w 595313"/>
                    <a:gd name="connsiteY37" fmla="*/ 114300 h 1290637"/>
                    <a:gd name="connsiteX38" fmla="*/ 19050 w 595313"/>
                    <a:gd name="connsiteY38" fmla="*/ 4762 h 1290637"/>
                    <a:gd name="connsiteX39" fmla="*/ 19050 w 595313"/>
                    <a:gd name="connsiteY39" fmla="*/ 0 h 1290637"/>
                    <a:gd name="connsiteX0" fmla="*/ 0 w 595313"/>
                    <a:gd name="connsiteY0" fmla="*/ 1281112 h 1290637"/>
                    <a:gd name="connsiteX1" fmla="*/ 90488 w 595313"/>
                    <a:gd name="connsiteY1" fmla="*/ 1266825 h 1290637"/>
                    <a:gd name="connsiteX2" fmla="*/ 147638 w 595313"/>
                    <a:gd name="connsiteY2" fmla="*/ 1233487 h 1290637"/>
                    <a:gd name="connsiteX3" fmla="*/ 185738 w 595313"/>
                    <a:gd name="connsiteY3" fmla="*/ 1223962 h 1290637"/>
                    <a:gd name="connsiteX4" fmla="*/ 238125 w 595313"/>
                    <a:gd name="connsiteY4" fmla="*/ 1262062 h 1290637"/>
                    <a:gd name="connsiteX5" fmla="*/ 278606 w 595313"/>
                    <a:gd name="connsiteY5" fmla="*/ 1238250 h 1290637"/>
                    <a:gd name="connsiteX6" fmla="*/ 292894 w 595313"/>
                    <a:gd name="connsiteY6" fmla="*/ 1290637 h 1290637"/>
                    <a:gd name="connsiteX7" fmla="*/ 330994 w 595313"/>
                    <a:gd name="connsiteY7" fmla="*/ 1252537 h 1290637"/>
                    <a:gd name="connsiteX8" fmla="*/ 309562 w 595313"/>
                    <a:gd name="connsiteY8" fmla="*/ 1204912 h 1290637"/>
                    <a:gd name="connsiteX9" fmla="*/ 300038 w 595313"/>
                    <a:gd name="connsiteY9" fmla="*/ 1152525 h 1290637"/>
                    <a:gd name="connsiteX10" fmla="*/ 319088 w 595313"/>
                    <a:gd name="connsiteY10" fmla="*/ 1062037 h 1290637"/>
                    <a:gd name="connsiteX11" fmla="*/ 404813 w 595313"/>
                    <a:gd name="connsiteY11" fmla="*/ 1031081 h 1290637"/>
                    <a:gd name="connsiteX12" fmla="*/ 461094 w 595313"/>
                    <a:gd name="connsiteY12" fmla="*/ 1049733 h 1290637"/>
                    <a:gd name="connsiteX13" fmla="*/ 552450 w 595313"/>
                    <a:gd name="connsiteY13" fmla="*/ 1023937 h 1290637"/>
                    <a:gd name="connsiteX14" fmla="*/ 595313 w 595313"/>
                    <a:gd name="connsiteY14" fmla="*/ 995362 h 1290637"/>
                    <a:gd name="connsiteX15" fmla="*/ 585788 w 595313"/>
                    <a:gd name="connsiteY15" fmla="*/ 919162 h 1290637"/>
                    <a:gd name="connsiteX16" fmla="*/ 547688 w 595313"/>
                    <a:gd name="connsiteY16" fmla="*/ 900112 h 1290637"/>
                    <a:gd name="connsiteX17" fmla="*/ 566738 w 595313"/>
                    <a:gd name="connsiteY17" fmla="*/ 857250 h 1290637"/>
                    <a:gd name="connsiteX18" fmla="*/ 523875 w 595313"/>
                    <a:gd name="connsiteY18" fmla="*/ 842962 h 1290637"/>
                    <a:gd name="connsiteX19" fmla="*/ 495300 w 595313"/>
                    <a:gd name="connsiteY19" fmla="*/ 795337 h 1290637"/>
                    <a:gd name="connsiteX20" fmla="*/ 442913 w 595313"/>
                    <a:gd name="connsiteY20" fmla="*/ 785812 h 1290637"/>
                    <a:gd name="connsiteX21" fmla="*/ 428625 w 595313"/>
                    <a:gd name="connsiteY21" fmla="*/ 776287 h 1290637"/>
                    <a:gd name="connsiteX22" fmla="*/ 390525 w 595313"/>
                    <a:gd name="connsiteY22" fmla="*/ 709612 h 1290637"/>
                    <a:gd name="connsiteX23" fmla="*/ 381000 w 595313"/>
                    <a:gd name="connsiteY23" fmla="*/ 642937 h 1290637"/>
                    <a:gd name="connsiteX24" fmla="*/ 381000 w 595313"/>
                    <a:gd name="connsiteY24" fmla="*/ 585787 h 1290637"/>
                    <a:gd name="connsiteX25" fmla="*/ 361950 w 595313"/>
                    <a:gd name="connsiteY25" fmla="*/ 571500 h 1290637"/>
                    <a:gd name="connsiteX26" fmla="*/ 328613 w 595313"/>
                    <a:gd name="connsiteY26" fmla="*/ 528637 h 1290637"/>
                    <a:gd name="connsiteX27" fmla="*/ 328613 w 595313"/>
                    <a:gd name="connsiteY27" fmla="*/ 461962 h 1290637"/>
                    <a:gd name="connsiteX28" fmla="*/ 314325 w 595313"/>
                    <a:gd name="connsiteY28" fmla="*/ 423862 h 1290637"/>
                    <a:gd name="connsiteX29" fmla="*/ 333375 w 595313"/>
                    <a:gd name="connsiteY29" fmla="*/ 381000 h 1290637"/>
                    <a:gd name="connsiteX30" fmla="*/ 333375 w 595313"/>
                    <a:gd name="connsiteY30" fmla="*/ 342900 h 1290637"/>
                    <a:gd name="connsiteX31" fmla="*/ 276225 w 595313"/>
                    <a:gd name="connsiteY31" fmla="*/ 276225 h 1290637"/>
                    <a:gd name="connsiteX32" fmla="*/ 228600 w 595313"/>
                    <a:gd name="connsiteY32" fmla="*/ 257175 h 1290637"/>
                    <a:gd name="connsiteX33" fmla="*/ 219075 w 595313"/>
                    <a:gd name="connsiteY33" fmla="*/ 214312 h 1290637"/>
                    <a:gd name="connsiteX34" fmla="*/ 204788 w 595313"/>
                    <a:gd name="connsiteY34" fmla="*/ 180975 h 1290637"/>
                    <a:gd name="connsiteX35" fmla="*/ 157163 w 595313"/>
                    <a:gd name="connsiteY35" fmla="*/ 219075 h 1290637"/>
                    <a:gd name="connsiteX36" fmla="*/ 157163 w 595313"/>
                    <a:gd name="connsiteY36" fmla="*/ 219075 h 1290637"/>
                    <a:gd name="connsiteX37" fmla="*/ 152400 w 595313"/>
                    <a:gd name="connsiteY37" fmla="*/ 152400 h 1290637"/>
                    <a:gd name="connsiteX38" fmla="*/ 123825 w 595313"/>
                    <a:gd name="connsiteY38" fmla="*/ 114300 h 1290637"/>
                    <a:gd name="connsiteX39" fmla="*/ 19050 w 595313"/>
                    <a:gd name="connsiteY39" fmla="*/ 4762 h 1290637"/>
                    <a:gd name="connsiteX40" fmla="*/ 19050 w 595313"/>
                    <a:gd name="connsiteY40" fmla="*/ 0 h 1290637"/>
                    <a:gd name="connsiteX0" fmla="*/ 0 w 595313"/>
                    <a:gd name="connsiteY0" fmla="*/ 1281112 h 1290637"/>
                    <a:gd name="connsiteX1" fmla="*/ 90488 w 595313"/>
                    <a:gd name="connsiteY1" fmla="*/ 1266825 h 1290637"/>
                    <a:gd name="connsiteX2" fmla="*/ 147638 w 595313"/>
                    <a:gd name="connsiteY2" fmla="*/ 1233487 h 1290637"/>
                    <a:gd name="connsiteX3" fmla="*/ 185738 w 595313"/>
                    <a:gd name="connsiteY3" fmla="*/ 1223962 h 1290637"/>
                    <a:gd name="connsiteX4" fmla="*/ 197644 w 595313"/>
                    <a:gd name="connsiteY4" fmla="*/ 1254918 h 1290637"/>
                    <a:gd name="connsiteX5" fmla="*/ 238125 w 595313"/>
                    <a:gd name="connsiteY5" fmla="*/ 1262062 h 1290637"/>
                    <a:gd name="connsiteX6" fmla="*/ 278606 w 595313"/>
                    <a:gd name="connsiteY6" fmla="*/ 1238250 h 1290637"/>
                    <a:gd name="connsiteX7" fmla="*/ 292894 w 595313"/>
                    <a:gd name="connsiteY7" fmla="*/ 1290637 h 1290637"/>
                    <a:gd name="connsiteX8" fmla="*/ 330994 w 595313"/>
                    <a:gd name="connsiteY8" fmla="*/ 1252537 h 1290637"/>
                    <a:gd name="connsiteX9" fmla="*/ 309562 w 595313"/>
                    <a:gd name="connsiteY9" fmla="*/ 1204912 h 1290637"/>
                    <a:gd name="connsiteX10" fmla="*/ 300038 w 595313"/>
                    <a:gd name="connsiteY10" fmla="*/ 1152525 h 1290637"/>
                    <a:gd name="connsiteX11" fmla="*/ 319088 w 595313"/>
                    <a:gd name="connsiteY11" fmla="*/ 1062037 h 1290637"/>
                    <a:gd name="connsiteX12" fmla="*/ 404813 w 595313"/>
                    <a:gd name="connsiteY12" fmla="*/ 1031081 h 1290637"/>
                    <a:gd name="connsiteX13" fmla="*/ 461094 w 595313"/>
                    <a:gd name="connsiteY13" fmla="*/ 1049733 h 1290637"/>
                    <a:gd name="connsiteX14" fmla="*/ 552450 w 595313"/>
                    <a:gd name="connsiteY14" fmla="*/ 1023937 h 1290637"/>
                    <a:gd name="connsiteX15" fmla="*/ 595313 w 595313"/>
                    <a:gd name="connsiteY15" fmla="*/ 995362 h 1290637"/>
                    <a:gd name="connsiteX16" fmla="*/ 585788 w 595313"/>
                    <a:gd name="connsiteY16" fmla="*/ 919162 h 1290637"/>
                    <a:gd name="connsiteX17" fmla="*/ 547688 w 595313"/>
                    <a:gd name="connsiteY17" fmla="*/ 900112 h 1290637"/>
                    <a:gd name="connsiteX18" fmla="*/ 566738 w 595313"/>
                    <a:gd name="connsiteY18" fmla="*/ 857250 h 1290637"/>
                    <a:gd name="connsiteX19" fmla="*/ 523875 w 595313"/>
                    <a:gd name="connsiteY19" fmla="*/ 842962 h 1290637"/>
                    <a:gd name="connsiteX20" fmla="*/ 495300 w 595313"/>
                    <a:gd name="connsiteY20" fmla="*/ 795337 h 1290637"/>
                    <a:gd name="connsiteX21" fmla="*/ 442913 w 595313"/>
                    <a:gd name="connsiteY21" fmla="*/ 785812 h 1290637"/>
                    <a:gd name="connsiteX22" fmla="*/ 428625 w 595313"/>
                    <a:gd name="connsiteY22" fmla="*/ 776287 h 1290637"/>
                    <a:gd name="connsiteX23" fmla="*/ 390525 w 595313"/>
                    <a:gd name="connsiteY23" fmla="*/ 709612 h 1290637"/>
                    <a:gd name="connsiteX24" fmla="*/ 381000 w 595313"/>
                    <a:gd name="connsiteY24" fmla="*/ 642937 h 1290637"/>
                    <a:gd name="connsiteX25" fmla="*/ 381000 w 595313"/>
                    <a:gd name="connsiteY25" fmla="*/ 585787 h 1290637"/>
                    <a:gd name="connsiteX26" fmla="*/ 361950 w 595313"/>
                    <a:gd name="connsiteY26" fmla="*/ 571500 h 1290637"/>
                    <a:gd name="connsiteX27" fmla="*/ 328613 w 595313"/>
                    <a:gd name="connsiteY27" fmla="*/ 528637 h 1290637"/>
                    <a:gd name="connsiteX28" fmla="*/ 328613 w 595313"/>
                    <a:gd name="connsiteY28" fmla="*/ 461962 h 1290637"/>
                    <a:gd name="connsiteX29" fmla="*/ 314325 w 595313"/>
                    <a:gd name="connsiteY29" fmla="*/ 423862 h 1290637"/>
                    <a:gd name="connsiteX30" fmla="*/ 333375 w 595313"/>
                    <a:gd name="connsiteY30" fmla="*/ 381000 h 1290637"/>
                    <a:gd name="connsiteX31" fmla="*/ 333375 w 595313"/>
                    <a:gd name="connsiteY31" fmla="*/ 342900 h 1290637"/>
                    <a:gd name="connsiteX32" fmla="*/ 276225 w 595313"/>
                    <a:gd name="connsiteY32" fmla="*/ 276225 h 1290637"/>
                    <a:gd name="connsiteX33" fmla="*/ 228600 w 595313"/>
                    <a:gd name="connsiteY33" fmla="*/ 257175 h 1290637"/>
                    <a:gd name="connsiteX34" fmla="*/ 219075 w 595313"/>
                    <a:gd name="connsiteY34" fmla="*/ 214312 h 1290637"/>
                    <a:gd name="connsiteX35" fmla="*/ 204788 w 595313"/>
                    <a:gd name="connsiteY35" fmla="*/ 180975 h 1290637"/>
                    <a:gd name="connsiteX36" fmla="*/ 157163 w 595313"/>
                    <a:gd name="connsiteY36" fmla="*/ 219075 h 1290637"/>
                    <a:gd name="connsiteX37" fmla="*/ 157163 w 595313"/>
                    <a:gd name="connsiteY37" fmla="*/ 219075 h 1290637"/>
                    <a:gd name="connsiteX38" fmla="*/ 152400 w 595313"/>
                    <a:gd name="connsiteY38" fmla="*/ 152400 h 1290637"/>
                    <a:gd name="connsiteX39" fmla="*/ 123825 w 595313"/>
                    <a:gd name="connsiteY39" fmla="*/ 114300 h 1290637"/>
                    <a:gd name="connsiteX40" fmla="*/ 19050 w 595313"/>
                    <a:gd name="connsiteY40" fmla="*/ 4762 h 1290637"/>
                    <a:gd name="connsiteX41" fmla="*/ 19050 w 595313"/>
                    <a:gd name="connsiteY41" fmla="*/ 0 h 1290637"/>
                    <a:gd name="connsiteX0" fmla="*/ 0 w 595313"/>
                    <a:gd name="connsiteY0" fmla="*/ 1281112 h 1290637"/>
                    <a:gd name="connsiteX1" fmla="*/ 90488 w 595313"/>
                    <a:gd name="connsiteY1" fmla="*/ 1266825 h 1290637"/>
                    <a:gd name="connsiteX2" fmla="*/ 147638 w 595313"/>
                    <a:gd name="connsiteY2" fmla="*/ 1233487 h 1290637"/>
                    <a:gd name="connsiteX3" fmla="*/ 176213 w 595313"/>
                    <a:gd name="connsiteY3" fmla="*/ 1190625 h 1290637"/>
                    <a:gd name="connsiteX4" fmla="*/ 185738 w 595313"/>
                    <a:gd name="connsiteY4" fmla="*/ 1223962 h 1290637"/>
                    <a:gd name="connsiteX5" fmla="*/ 197644 w 595313"/>
                    <a:gd name="connsiteY5" fmla="*/ 1254918 h 1290637"/>
                    <a:gd name="connsiteX6" fmla="*/ 238125 w 595313"/>
                    <a:gd name="connsiteY6" fmla="*/ 1262062 h 1290637"/>
                    <a:gd name="connsiteX7" fmla="*/ 278606 w 595313"/>
                    <a:gd name="connsiteY7" fmla="*/ 1238250 h 1290637"/>
                    <a:gd name="connsiteX8" fmla="*/ 292894 w 595313"/>
                    <a:gd name="connsiteY8" fmla="*/ 1290637 h 1290637"/>
                    <a:gd name="connsiteX9" fmla="*/ 330994 w 595313"/>
                    <a:gd name="connsiteY9" fmla="*/ 1252537 h 1290637"/>
                    <a:gd name="connsiteX10" fmla="*/ 309562 w 595313"/>
                    <a:gd name="connsiteY10" fmla="*/ 1204912 h 1290637"/>
                    <a:gd name="connsiteX11" fmla="*/ 300038 w 595313"/>
                    <a:gd name="connsiteY11" fmla="*/ 1152525 h 1290637"/>
                    <a:gd name="connsiteX12" fmla="*/ 319088 w 595313"/>
                    <a:gd name="connsiteY12" fmla="*/ 1062037 h 1290637"/>
                    <a:gd name="connsiteX13" fmla="*/ 404813 w 595313"/>
                    <a:gd name="connsiteY13" fmla="*/ 1031081 h 1290637"/>
                    <a:gd name="connsiteX14" fmla="*/ 461094 w 595313"/>
                    <a:gd name="connsiteY14" fmla="*/ 1049733 h 1290637"/>
                    <a:gd name="connsiteX15" fmla="*/ 552450 w 595313"/>
                    <a:gd name="connsiteY15" fmla="*/ 1023937 h 1290637"/>
                    <a:gd name="connsiteX16" fmla="*/ 595313 w 595313"/>
                    <a:gd name="connsiteY16" fmla="*/ 995362 h 1290637"/>
                    <a:gd name="connsiteX17" fmla="*/ 585788 w 595313"/>
                    <a:gd name="connsiteY17" fmla="*/ 919162 h 1290637"/>
                    <a:gd name="connsiteX18" fmla="*/ 547688 w 595313"/>
                    <a:gd name="connsiteY18" fmla="*/ 900112 h 1290637"/>
                    <a:gd name="connsiteX19" fmla="*/ 566738 w 595313"/>
                    <a:gd name="connsiteY19" fmla="*/ 857250 h 1290637"/>
                    <a:gd name="connsiteX20" fmla="*/ 523875 w 595313"/>
                    <a:gd name="connsiteY20" fmla="*/ 842962 h 1290637"/>
                    <a:gd name="connsiteX21" fmla="*/ 495300 w 595313"/>
                    <a:gd name="connsiteY21" fmla="*/ 795337 h 1290637"/>
                    <a:gd name="connsiteX22" fmla="*/ 442913 w 595313"/>
                    <a:gd name="connsiteY22" fmla="*/ 785812 h 1290637"/>
                    <a:gd name="connsiteX23" fmla="*/ 428625 w 595313"/>
                    <a:gd name="connsiteY23" fmla="*/ 776287 h 1290637"/>
                    <a:gd name="connsiteX24" fmla="*/ 390525 w 595313"/>
                    <a:gd name="connsiteY24" fmla="*/ 709612 h 1290637"/>
                    <a:gd name="connsiteX25" fmla="*/ 381000 w 595313"/>
                    <a:gd name="connsiteY25" fmla="*/ 642937 h 1290637"/>
                    <a:gd name="connsiteX26" fmla="*/ 381000 w 595313"/>
                    <a:gd name="connsiteY26" fmla="*/ 585787 h 1290637"/>
                    <a:gd name="connsiteX27" fmla="*/ 361950 w 595313"/>
                    <a:gd name="connsiteY27" fmla="*/ 571500 h 1290637"/>
                    <a:gd name="connsiteX28" fmla="*/ 328613 w 595313"/>
                    <a:gd name="connsiteY28" fmla="*/ 528637 h 1290637"/>
                    <a:gd name="connsiteX29" fmla="*/ 328613 w 595313"/>
                    <a:gd name="connsiteY29" fmla="*/ 461962 h 1290637"/>
                    <a:gd name="connsiteX30" fmla="*/ 314325 w 595313"/>
                    <a:gd name="connsiteY30" fmla="*/ 423862 h 1290637"/>
                    <a:gd name="connsiteX31" fmla="*/ 333375 w 595313"/>
                    <a:gd name="connsiteY31" fmla="*/ 381000 h 1290637"/>
                    <a:gd name="connsiteX32" fmla="*/ 333375 w 595313"/>
                    <a:gd name="connsiteY32" fmla="*/ 342900 h 1290637"/>
                    <a:gd name="connsiteX33" fmla="*/ 276225 w 595313"/>
                    <a:gd name="connsiteY33" fmla="*/ 276225 h 1290637"/>
                    <a:gd name="connsiteX34" fmla="*/ 228600 w 595313"/>
                    <a:gd name="connsiteY34" fmla="*/ 257175 h 1290637"/>
                    <a:gd name="connsiteX35" fmla="*/ 219075 w 595313"/>
                    <a:gd name="connsiteY35" fmla="*/ 214312 h 1290637"/>
                    <a:gd name="connsiteX36" fmla="*/ 204788 w 595313"/>
                    <a:gd name="connsiteY36" fmla="*/ 180975 h 1290637"/>
                    <a:gd name="connsiteX37" fmla="*/ 157163 w 595313"/>
                    <a:gd name="connsiteY37" fmla="*/ 219075 h 1290637"/>
                    <a:gd name="connsiteX38" fmla="*/ 157163 w 595313"/>
                    <a:gd name="connsiteY38" fmla="*/ 219075 h 1290637"/>
                    <a:gd name="connsiteX39" fmla="*/ 152400 w 595313"/>
                    <a:gd name="connsiteY39" fmla="*/ 152400 h 1290637"/>
                    <a:gd name="connsiteX40" fmla="*/ 123825 w 595313"/>
                    <a:gd name="connsiteY40" fmla="*/ 114300 h 1290637"/>
                    <a:gd name="connsiteX41" fmla="*/ 19050 w 595313"/>
                    <a:gd name="connsiteY41" fmla="*/ 4762 h 1290637"/>
                    <a:gd name="connsiteX42" fmla="*/ 19050 w 595313"/>
                    <a:gd name="connsiteY42" fmla="*/ 0 h 1290637"/>
                    <a:gd name="connsiteX0" fmla="*/ 0 w 595313"/>
                    <a:gd name="connsiteY0" fmla="*/ 1281112 h 1290637"/>
                    <a:gd name="connsiteX1" fmla="*/ 90488 w 595313"/>
                    <a:gd name="connsiteY1" fmla="*/ 1266825 h 1290637"/>
                    <a:gd name="connsiteX2" fmla="*/ 147638 w 595313"/>
                    <a:gd name="connsiteY2" fmla="*/ 1233487 h 1290637"/>
                    <a:gd name="connsiteX3" fmla="*/ 176213 w 595313"/>
                    <a:gd name="connsiteY3" fmla="*/ 1190625 h 1290637"/>
                    <a:gd name="connsiteX4" fmla="*/ 185738 w 595313"/>
                    <a:gd name="connsiteY4" fmla="*/ 1223962 h 1290637"/>
                    <a:gd name="connsiteX5" fmla="*/ 197644 w 595313"/>
                    <a:gd name="connsiteY5" fmla="*/ 1254918 h 1290637"/>
                    <a:gd name="connsiteX6" fmla="*/ 238125 w 595313"/>
                    <a:gd name="connsiteY6" fmla="*/ 1262062 h 1290637"/>
                    <a:gd name="connsiteX7" fmla="*/ 278606 w 595313"/>
                    <a:gd name="connsiteY7" fmla="*/ 1238250 h 1290637"/>
                    <a:gd name="connsiteX8" fmla="*/ 292894 w 595313"/>
                    <a:gd name="connsiteY8" fmla="*/ 1290637 h 1290637"/>
                    <a:gd name="connsiteX9" fmla="*/ 330994 w 595313"/>
                    <a:gd name="connsiteY9" fmla="*/ 1252537 h 1290637"/>
                    <a:gd name="connsiteX10" fmla="*/ 309562 w 595313"/>
                    <a:gd name="connsiteY10" fmla="*/ 1204912 h 1290637"/>
                    <a:gd name="connsiteX11" fmla="*/ 300038 w 595313"/>
                    <a:gd name="connsiteY11" fmla="*/ 1152525 h 1290637"/>
                    <a:gd name="connsiteX12" fmla="*/ 319088 w 595313"/>
                    <a:gd name="connsiteY12" fmla="*/ 1062037 h 1290637"/>
                    <a:gd name="connsiteX13" fmla="*/ 404813 w 595313"/>
                    <a:gd name="connsiteY13" fmla="*/ 1031081 h 1290637"/>
                    <a:gd name="connsiteX14" fmla="*/ 461094 w 595313"/>
                    <a:gd name="connsiteY14" fmla="*/ 1049733 h 1290637"/>
                    <a:gd name="connsiteX15" fmla="*/ 552450 w 595313"/>
                    <a:gd name="connsiteY15" fmla="*/ 1023937 h 1290637"/>
                    <a:gd name="connsiteX16" fmla="*/ 595313 w 595313"/>
                    <a:gd name="connsiteY16" fmla="*/ 995362 h 1290637"/>
                    <a:gd name="connsiteX17" fmla="*/ 585788 w 595313"/>
                    <a:gd name="connsiteY17" fmla="*/ 919162 h 1290637"/>
                    <a:gd name="connsiteX18" fmla="*/ 547688 w 595313"/>
                    <a:gd name="connsiteY18" fmla="*/ 900112 h 1290637"/>
                    <a:gd name="connsiteX19" fmla="*/ 566738 w 595313"/>
                    <a:gd name="connsiteY19" fmla="*/ 857250 h 1290637"/>
                    <a:gd name="connsiteX20" fmla="*/ 523875 w 595313"/>
                    <a:gd name="connsiteY20" fmla="*/ 842962 h 1290637"/>
                    <a:gd name="connsiteX21" fmla="*/ 495300 w 595313"/>
                    <a:gd name="connsiteY21" fmla="*/ 795337 h 1290637"/>
                    <a:gd name="connsiteX22" fmla="*/ 442913 w 595313"/>
                    <a:gd name="connsiteY22" fmla="*/ 785812 h 1290637"/>
                    <a:gd name="connsiteX23" fmla="*/ 428625 w 595313"/>
                    <a:gd name="connsiteY23" fmla="*/ 776287 h 1290637"/>
                    <a:gd name="connsiteX24" fmla="*/ 390525 w 595313"/>
                    <a:gd name="connsiteY24" fmla="*/ 709612 h 1290637"/>
                    <a:gd name="connsiteX25" fmla="*/ 381000 w 595313"/>
                    <a:gd name="connsiteY25" fmla="*/ 642937 h 1290637"/>
                    <a:gd name="connsiteX26" fmla="*/ 381000 w 595313"/>
                    <a:gd name="connsiteY26" fmla="*/ 585787 h 1290637"/>
                    <a:gd name="connsiteX27" fmla="*/ 361950 w 595313"/>
                    <a:gd name="connsiteY27" fmla="*/ 571500 h 1290637"/>
                    <a:gd name="connsiteX28" fmla="*/ 328613 w 595313"/>
                    <a:gd name="connsiteY28" fmla="*/ 528637 h 1290637"/>
                    <a:gd name="connsiteX29" fmla="*/ 328613 w 595313"/>
                    <a:gd name="connsiteY29" fmla="*/ 461962 h 1290637"/>
                    <a:gd name="connsiteX30" fmla="*/ 314325 w 595313"/>
                    <a:gd name="connsiteY30" fmla="*/ 423862 h 1290637"/>
                    <a:gd name="connsiteX31" fmla="*/ 333375 w 595313"/>
                    <a:gd name="connsiteY31" fmla="*/ 381000 h 1290637"/>
                    <a:gd name="connsiteX32" fmla="*/ 333375 w 595313"/>
                    <a:gd name="connsiteY32" fmla="*/ 342900 h 1290637"/>
                    <a:gd name="connsiteX33" fmla="*/ 276225 w 595313"/>
                    <a:gd name="connsiteY33" fmla="*/ 276225 h 1290637"/>
                    <a:gd name="connsiteX34" fmla="*/ 228600 w 595313"/>
                    <a:gd name="connsiteY34" fmla="*/ 257175 h 1290637"/>
                    <a:gd name="connsiteX35" fmla="*/ 219075 w 595313"/>
                    <a:gd name="connsiteY35" fmla="*/ 214312 h 1290637"/>
                    <a:gd name="connsiteX36" fmla="*/ 204788 w 595313"/>
                    <a:gd name="connsiteY36" fmla="*/ 180975 h 1290637"/>
                    <a:gd name="connsiteX37" fmla="*/ 157163 w 595313"/>
                    <a:gd name="connsiteY37" fmla="*/ 219075 h 1290637"/>
                    <a:gd name="connsiteX38" fmla="*/ 157163 w 595313"/>
                    <a:gd name="connsiteY38" fmla="*/ 219075 h 1290637"/>
                    <a:gd name="connsiteX39" fmla="*/ 152400 w 595313"/>
                    <a:gd name="connsiteY39" fmla="*/ 152400 h 1290637"/>
                    <a:gd name="connsiteX40" fmla="*/ 123825 w 595313"/>
                    <a:gd name="connsiteY40" fmla="*/ 114300 h 1290637"/>
                    <a:gd name="connsiteX41" fmla="*/ 19050 w 595313"/>
                    <a:gd name="connsiteY41" fmla="*/ 4762 h 1290637"/>
                    <a:gd name="connsiteX42" fmla="*/ 19050 w 595313"/>
                    <a:gd name="connsiteY42" fmla="*/ 0 h 129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5313" h="1290637">
                      <a:moveTo>
                        <a:pt x="0" y="1281112"/>
                      </a:moveTo>
                      <a:lnTo>
                        <a:pt x="90488" y="1266825"/>
                      </a:lnTo>
                      <a:lnTo>
                        <a:pt x="147638" y="1233487"/>
                      </a:lnTo>
                      <a:cubicBezTo>
                        <a:pt x="157163" y="1219200"/>
                        <a:pt x="145257" y="1195387"/>
                        <a:pt x="176213" y="1190625"/>
                      </a:cubicBezTo>
                      <a:lnTo>
                        <a:pt x="185738" y="1223962"/>
                      </a:lnTo>
                      <a:lnTo>
                        <a:pt x="197644" y="1254918"/>
                      </a:lnTo>
                      <a:lnTo>
                        <a:pt x="238125" y="1262062"/>
                      </a:lnTo>
                      <a:lnTo>
                        <a:pt x="278606" y="1238250"/>
                      </a:lnTo>
                      <a:lnTo>
                        <a:pt x="292894" y="1290637"/>
                      </a:lnTo>
                      <a:lnTo>
                        <a:pt x="330994" y="1252537"/>
                      </a:lnTo>
                      <a:lnTo>
                        <a:pt x="309562" y="1204912"/>
                      </a:lnTo>
                      <a:lnTo>
                        <a:pt x="300038" y="1152525"/>
                      </a:lnTo>
                      <a:lnTo>
                        <a:pt x="319088" y="1062037"/>
                      </a:lnTo>
                      <a:lnTo>
                        <a:pt x="404813" y="1031081"/>
                      </a:lnTo>
                      <a:lnTo>
                        <a:pt x="461094" y="1049733"/>
                      </a:lnTo>
                      <a:lnTo>
                        <a:pt x="552450" y="1023937"/>
                      </a:lnTo>
                      <a:lnTo>
                        <a:pt x="595313" y="995362"/>
                      </a:lnTo>
                      <a:lnTo>
                        <a:pt x="585788" y="919162"/>
                      </a:lnTo>
                      <a:lnTo>
                        <a:pt x="547688" y="900112"/>
                      </a:lnTo>
                      <a:lnTo>
                        <a:pt x="566738" y="857250"/>
                      </a:lnTo>
                      <a:lnTo>
                        <a:pt x="523875" y="842962"/>
                      </a:lnTo>
                      <a:lnTo>
                        <a:pt x="495300" y="795337"/>
                      </a:lnTo>
                      <a:lnTo>
                        <a:pt x="442913" y="785812"/>
                      </a:lnTo>
                      <a:lnTo>
                        <a:pt x="428625" y="776287"/>
                      </a:lnTo>
                      <a:lnTo>
                        <a:pt x="390525" y="709612"/>
                      </a:lnTo>
                      <a:lnTo>
                        <a:pt x="381000" y="642937"/>
                      </a:lnTo>
                      <a:lnTo>
                        <a:pt x="381000" y="585787"/>
                      </a:lnTo>
                      <a:lnTo>
                        <a:pt x="361950" y="571500"/>
                      </a:lnTo>
                      <a:lnTo>
                        <a:pt x="328613" y="528637"/>
                      </a:lnTo>
                      <a:lnTo>
                        <a:pt x="328613" y="461962"/>
                      </a:lnTo>
                      <a:lnTo>
                        <a:pt x="314325" y="423862"/>
                      </a:lnTo>
                      <a:lnTo>
                        <a:pt x="333375" y="381000"/>
                      </a:lnTo>
                      <a:lnTo>
                        <a:pt x="333375" y="342900"/>
                      </a:lnTo>
                      <a:lnTo>
                        <a:pt x="276225" y="276225"/>
                      </a:lnTo>
                      <a:lnTo>
                        <a:pt x="228600" y="257175"/>
                      </a:lnTo>
                      <a:lnTo>
                        <a:pt x="219075" y="214312"/>
                      </a:lnTo>
                      <a:lnTo>
                        <a:pt x="204788" y="180975"/>
                      </a:lnTo>
                      <a:lnTo>
                        <a:pt x="157163" y="219075"/>
                      </a:lnTo>
                      <a:lnTo>
                        <a:pt x="157163" y="219075"/>
                      </a:lnTo>
                      <a:lnTo>
                        <a:pt x="152400" y="152400"/>
                      </a:lnTo>
                      <a:lnTo>
                        <a:pt x="123825" y="114300"/>
                      </a:lnTo>
                      <a:lnTo>
                        <a:pt x="19050" y="4762"/>
                      </a:lnTo>
                      <a:lnTo>
                        <a:pt x="19050"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66" name="265 Forma libre"/>
                <p:cNvSpPr/>
                <p:nvPr/>
              </p:nvSpPr>
              <p:spPr>
                <a:xfrm>
                  <a:off x="5100638" y="3398044"/>
                  <a:ext cx="831056" cy="197644"/>
                </a:xfrm>
                <a:custGeom>
                  <a:avLst/>
                  <a:gdLst>
                    <a:gd name="connsiteX0" fmla="*/ 0 w 831056"/>
                    <a:gd name="connsiteY0" fmla="*/ 197644 h 197644"/>
                    <a:gd name="connsiteX1" fmla="*/ 80962 w 831056"/>
                    <a:gd name="connsiteY1" fmla="*/ 190500 h 197644"/>
                    <a:gd name="connsiteX2" fmla="*/ 152400 w 831056"/>
                    <a:gd name="connsiteY2" fmla="*/ 173831 h 197644"/>
                    <a:gd name="connsiteX3" fmla="*/ 173831 w 831056"/>
                    <a:gd name="connsiteY3" fmla="*/ 161925 h 197644"/>
                    <a:gd name="connsiteX4" fmla="*/ 173831 w 831056"/>
                    <a:gd name="connsiteY4" fmla="*/ 123825 h 197644"/>
                    <a:gd name="connsiteX5" fmla="*/ 209550 w 831056"/>
                    <a:gd name="connsiteY5" fmla="*/ 128587 h 197644"/>
                    <a:gd name="connsiteX6" fmla="*/ 223837 w 831056"/>
                    <a:gd name="connsiteY6" fmla="*/ 95250 h 197644"/>
                    <a:gd name="connsiteX7" fmla="*/ 280987 w 831056"/>
                    <a:gd name="connsiteY7" fmla="*/ 85725 h 197644"/>
                    <a:gd name="connsiteX8" fmla="*/ 369093 w 831056"/>
                    <a:gd name="connsiteY8" fmla="*/ 135731 h 197644"/>
                    <a:gd name="connsiteX9" fmla="*/ 407193 w 831056"/>
                    <a:gd name="connsiteY9" fmla="*/ 126206 h 197644"/>
                    <a:gd name="connsiteX10" fmla="*/ 459581 w 831056"/>
                    <a:gd name="connsiteY10" fmla="*/ 166687 h 197644"/>
                    <a:gd name="connsiteX11" fmla="*/ 481012 w 831056"/>
                    <a:gd name="connsiteY11" fmla="*/ 173831 h 197644"/>
                    <a:gd name="connsiteX12" fmla="*/ 476250 w 831056"/>
                    <a:gd name="connsiteY12" fmla="*/ 111919 h 197644"/>
                    <a:gd name="connsiteX13" fmla="*/ 516731 w 831056"/>
                    <a:gd name="connsiteY13" fmla="*/ 76200 h 197644"/>
                    <a:gd name="connsiteX14" fmla="*/ 585787 w 831056"/>
                    <a:gd name="connsiteY14" fmla="*/ 92869 h 197644"/>
                    <a:gd name="connsiteX15" fmla="*/ 669131 w 831056"/>
                    <a:gd name="connsiteY15" fmla="*/ 154781 h 197644"/>
                    <a:gd name="connsiteX16" fmla="*/ 707231 w 831056"/>
                    <a:gd name="connsiteY16" fmla="*/ 138112 h 197644"/>
                    <a:gd name="connsiteX17" fmla="*/ 771525 w 831056"/>
                    <a:gd name="connsiteY17" fmla="*/ 176212 h 197644"/>
                    <a:gd name="connsiteX18" fmla="*/ 797718 w 831056"/>
                    <a:gd name="connsiteY18" fmla="*/ 164306 h 197644"/>
                    <a:gd name="connsiteX19" fmla="*/ 802481 w 831056"/>
                    <a:gd name="connsiteY19" fmla="*/ 138112 h 197644"/>
                    <a:gd name="connsiteX20" fmla="*/ 778668 w 831056"/>
                    <a:gd name="connsiteY20" fmla="*/ 90487 h 197644"/>
                    <a:gd name="connsiteX21" fmla="*/ 785812 w 831056"/>
                    <a:gd name="connsiteY21" fmla="*/ 52387 h 197644"/>
                    <a:gd name="connsiteX22" fmla="*/ 792956 w 831056"/>
                    <a:gd name="connsiteY22" fmla="*/ 14287 h 197644"/>
                    <a:gd name="connsiteX23" fmla="*/ 831056 w 831056"/>
                    <a:gd name="connsiteY23" fmla="*/ 0 h 19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31056" h="197644">
                      <a:moveTo>
                        <a:pt x="0" y="197644"/>
                      </a:moveTo>
                      <a:lnTo>
                        <a:pt x="80962" y="190500"/>
                      </a:lnTo>
                      <a:lnTo>
                        <a:pt x="152400" y="173831"/>
                      </a:lnTo>
                      <a:lnTo>
                        <a:pt x="173831" y="161925"/>
                      </a:lnTo>
                      <a:lnTo>
                        <a:pt x="173831" y="123825"/>
                      </a:lnTo>
                      <a:lnTo>
                        <a:pt x="209550" y="128587"/>
                      </a:lnTo>
                      <a:lnTo>
                        <a:pt x="223837" y="95250"/>
                      </a:lnTo>
                      <a:lnTo>
                        <a:pt x="280987" y="85725"/>
                      </a:lnTo>
                      <a:lnTo>
                        <a:pt x="369093" y="135731"/>
                      </a:lnTo>
                      <a:lnTo>
                        <a:pt x="407193" y="126206"/>
                      </a:lnTo>
                      <a:lnTo>
                        <a:pt x="459581" y="166687"/>
                      </a:lnTo>
                      <a:lnTo>
                        <a:pt x="481012" y="173831"/>
                      </a:lnTo>
                      <a:lnTo>
                        <a:pt x="476250" y="111919"/>
                      </a:lnTo>
                      <a:lnTo>
                        <a:pt x="516731" y="76200"/>
                      </a:lnTo>
                      <a:lnTo>
                        <a:pt x="585787" y="92869"/>
                      </a:lnTo>
                      <a:lnTo>
                        <a:pt x="669131" y="154781"/>
                      </a:lnTo>
                      <a:lnTo>
                        <a:pt x="707231" y="138112"/>
                      </a:lnTo>
                      <a:lnTo>
                        <a:pt x="771525" y="176212"/>
                      </a:lnTo>
                      <a:lnTo>
                        <a:pt x="797718" y="164306"/>
                      </a:lnTo>
                      <a:lnTo>
                        <a:pt x="802481" y="138112"/>
                      </a:lnTo>
                      <a:lnTo>
                        <a:pt x="778668" y="90487"/>
                      </a:lnTo>
                      <a:lnTo>
                        <a:pt x="785812" y="52387"/>
                      </a:lnTo>
                      <a:lnTo>
                        <a:pt x="792956" y="14287"/>
                      </a:lnTo>
                      <a:lnTo>
                        <a:pt x="831056"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67" name="266 Forma libre"/>
                <p:cNvSpPr/>
                <p:nvPr/>
              </p:nvSpPr>
              <p:spPr>
                <a:xfrm>
                  <a:off x="5510213" y="2693194"/>
                  <a:ext cx="283368" cy="833437"/>
                </a:xfrm>
                <a:custGeom>
                  <a:avLst/>
                  <a:gdLst>
                    <a:gd name="connsiteX0" fmla="*/ 283368 w 283368"/>
                    <a:gd name="connsiteY0" fmla="*/ 0 h 833437"/>
                    <a:gd name="connsiteX1" fmla="*/ 183356 w 283368"/>
                    <a:gd name="connsiteY1" fmla="*/ 7144 h 833437"/>
                    <a:gd name="connsiteX2" fmla="*/ 166687 w 283368"/>
                    <a:gd name="connsiteY2" fmla="*/ 19050 h 833437"/>
                    <a:gd name="connsiteX3" fmla="*/ 161925 w 283368"/>
                    <a:gd name="connsiteY3" fmla="*/ 26194 h 833437"/>
                    <a:gd name="connsiteX4" fmla="*/ 157162 w 283368"/>
                    <a:gd name="connsiteY4" fmla="*/ 30956 h 833437"/>
                    <a:gd name="connsiteX5" fmla="*/ 138112 w 283368"/>
                    <a:gd name="connsiteY5" fmla="*/ 61912 h 833437"/>
                    <a:gd name="connsiteX6" fmla="*/ 135731 w 283368"/>
                    <a:gd name="connsiteY6" fmla="*/ 135731 h 833437"/>
                    <a:gd name="connsiteX7" fmla="*/ 135731 w 283368"/>
                    <a:gd name="connsiteY7" fmla="*/ 157162 h 833437"/>
                    <a:gd name="connsiteX8" fmla="*/ 126206 w 283368"/>
                    <a:gd name="connsiteY8" fmla="*/ 202406 h 833437"/>
                    <a:gd name="connsiteX9" fmla="*/ 130968 w 283368"/>
                    <a:gd name="connsiteY9" fmla="*/ 276225 h 833437"/>
                    <a:gd name="connsiteX10" fmla="*/ 142875 w 283368"/>
                    <a:gd name="connsiteY10" fmla="*/ 330994 h 833437"/>
                    <a:gd name="connsiteX11" fmla="*/ 183356 w 283368"/>
                    <a:gd name="connsiteY11" fmla="*/ 366712 h 833437"/>
                    <a:gd name="connsiteX12" fmla="*/ 183356 w 283368"/>
                    <a:gd name="connsiteY12" fmla="*/ 416719 h 833437"/>
                    <a:gd name="connsiteX13" fmla="*/ 166687 w 283368"/>
                    <a:gd name="connsiteY13" fmla="*/ 469106 h 833437"/>
                    <a:gd name="connsiteX14" fmla="*/ 152400 w 283368"/>
                    <a:gd name="connsiteY14" fmla="*/ 492919 h 833437"/>
                    <a:gd name="connsiteX15" fmla="*/ 135731 w 283368"/>
                    <a:gd name="connsiteY15" fmla="*/ 547687 h 833437"/>
                    <a:gd name="connsiteX16" fmla="*/ 116681 w 283368"/>
                    <a:gd name="connsiteY16" fmla="*/ 623887 h 833437"/>
                    <a:gd name="connsiteX17" fmla="*/ 78581 w 283368"/>
                    <a:gd name="connsiteY17" fmla="*/ 661987 h 833437"/>
                    <a:gd name="connsiteX18" fmla="*/ 71437 w 283368"/>
                    <a:gd name="connsiteY18" fmla="*/ 702469 h 833437"/>
                    <a:gd name="connsiteX19" fmla="*/ 76200 w 283368"/>
                    <a:gd name="connsiteY19" fmla="*/ 733425 h 833437"/>
                    <a:gd name="connsiteX20" fmla="*/ 11906 w 283368"/>
                    <a:gd name="connsiteY20" fmla="*/ 804862 h 833437"/>
                    <a:gd name="connsiteX21" fmla="*/ 0 w 283368"/>
                    <a:gd name="connsiteY21" fmla="*/ 833437 h 83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3368" h="833437">
                      <a:moveTo>
                        <a:pt x="283368" y="0"/>
                      </a:moveTo>
                      <a:lnTo>
                        <a:pt x="183356" y="7144"/>
                      </a:lnTo>
                      <a:cubicBezTo>
                        <a:pt x="177800" y="11113"/>
                        <a:pt x="171790" y="14514"/>
                        <a:pt x="166687" y="19050"/>
                      </a:cubicBezTo>
                      <a:cubicBezTo>
                        <a:pt x="164548" y="20951"/>
                        <a:pt x="163713" y="23959"/>
                        <a:pt x="161925" y="26194"/>
                      </a:cubicBezTo>
                      <a:cubicBezTo>
                        <a:pt x="160523" y="27947"/>
                        <a:pt x="158750" y="29369"/>
                        <a:pt x="157162" y="30956"/>
                      </a:cubicBezTo>
                      <a:lnTo>
                        <a:pt x="138112" y="61912"/>
                      </a:lnTo>
                      <a:cubicBezTo>
                        <a:pt x="137318" y="86518"/>
                        <a:pt x="136525" y="111125"/>
                        <a:pt x="135731" y="135731"/>
                      </a:cubicBezTo>
                      <a:lnTo>
                        <a:pt x="135731" y="157162"/>
                      </a:lnTo>
                      <a:lnTo>
                        <a:pt x="126206" y="202406"/>
                      </a:lnTo>
                      <a:lnTo>
                        <a:pt x="130968" y="276225"/>
                      </a:lnTo>
                      <a:lnTo>
                        <a:pt x="142875" y="330994"/>
                      </a:lnTo>
                      <a:lnTo>
                        <a:pt x="183356" y="366712"/>
                      </a:lnTo>
                      <a:lnTo>
                        <a:pt x="183356" y="416719"/>
                      </a:lnTo>
                      <a:lnTo>
                        <a:pt x="166687" y="469106"/>
                      </a:lnTo>
                      <a:cubicBezTo>
                        <a:pt x="156158" y="490164"/>
                        <a:pt x="162182" y="483135"/>
                        <a:pt x="152400" y="492919"/>
                      </a:cubicBezTo>
                      <a:lnTo>
                        <a:pt x="135731" y="547687"/>
                      </a:lnTo>
                      <a:lnTo>
                        <a:pt x="116681" y="623887"/>
                      </a:lnTo>
                      <a:lnTo>
                        <a:pt x="78581" y="661987"/>
                      </a:lnTo>
                      <a:lnTo>
                        <a:pt x="71437" y="702469"/>
                      </a:lnTo>
                      <a:lnTo>
                        <a:pt x="76200" y="733425"/>
                      </a:lnTo>
                      <a:lnTo>
                        <a:pt x="11906" y="804862"/>
                      </a:lnTo>
                      <a:lnTo>
                        <a:pt x="0" y="833437"/>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68" name="267 Forma libre"/>
                <p:cNvSpPr/>
                <p:nvPr/>
              </p:nvSpPr>
              <p:spPr>
                <a:xfrm>
                  <a:off x="5003006" y="2538413"/>
                  <a:ext cx="328613" cy="433387"/>
                </a:xfrm>
                <a:custGeom>
                  <a:avLst/>
                  <a:gdLst>
                    <a:gd name="connsiteX0" fmla="*/ 280988 w 328613"/>
                    <a:gd name="connsiteY0" fmla="*/ 0 h 433387"/>
                    <a:gd name="connsiteX1" fmla="*/ 273844 w 328613"/>
                    <a:gd name="connsiteY1" fmla="*/ 50006 h 433387"/>
                    <a:gd name="connsiteX2" fmla="*/ 319088 w 328613"/>
                    <a:gd name="connsiteY2" fmla="*/ 92868 h 433387"/>
                    <a:gd name="connsiteX3" fmla="*/ 328613 w 328613"/>
                    <a:gd name="connsiteY3" fmla="*/ 171450 h 433387"/>
                    <a:gd name="connsiteX4" fmla="*/ 292894 w 328613"/>
                    <a:gd name="connsiteY4" fmla="*/ 164306 h 433387"/>
                    <a:gd name="connsiteX5" fmla="*/ 261938 w 328613"/>
                    <a:gd name="connsiteY5" fmla="*/ 164306 h 433387"/>
                    <a:gd name="connsiteX6" fmla="*/ 257175 w 328613"/>
                    <a:gd name="connsiteY6" fmla="*/ 185737 h 433387"/>
                    <a:gd name="connsiteX7" fmla="*/ 257175 w 328613"/>
                    <a:gd name="connsiteY7" fmla="*/ 200025 h 433387"/>
                    <a:gd name="connsiteX8" fmla="*/ 259557 w 328613"/>
                    <a:gd name="connsiteY8" fmla="*/ 221456 h 433387"/>
                    <a:gd name="connsiteX9" fmla="*/ 245269 w 328613"/>
                    <a:gd name="connsiteY9" fmla="*/ 238125 h 433387"/>
                    <a:gd name="connsiteX10" fmla="*/ 228600 w 328613"/>
                    <a:gd name="connsiteY10" fmla="*/ 245268 h 433387"/>
                    <a:gd name="connsiteX11" fmla="*/ 226219 w 328613"/>
                    <a:gd name="connsiteY11" fmla="*/ 273843 h 433387"/>
                    <a:gd name="connsiteX12" fmla="*/ 223838 w 328613"/>
                    <a:gd name="connsiteY12" fmla="*/ 300037 h 433387"/>
                    <a:gd name="connsiteX13" fmla="*/ 202407 w 328613"/>
                    <a:gd name="connsiteY13" fmla="*/ 338137 h 433387"/>
                    <a:gd name="connsiteX14" fmla="*/ 173832 w 328613"/>
                    <a:gd name="connsiteY14" fmla="*/ 340518 h 433387"/>
                    <a:gd name="connsiteX15" fmla="*/ 159544 w 328613"/>
                    <a:gd name="connsiteY15" fmla="*/ 340518 h 433387"/>
                    <a:gd name="connsiteX16" fmla="*/ 154782 w 328613"/>
                    <a:gd name="connsiteY16" fmla="*/ 373856 h 433387"/>
                    <a:gd name="connsiteX17" fmla="*/ 157163 w 328613"/>
                    <a:gd name="connsiteY17" fmla="*/ 407193 h 433387"/>
                    <a:gd name="connsiteX18" fmla="*/ 145257 w 328613"/>
                    <a:gd name="connsiteY18" fmla="*/ 421481 h 433387"/>
                    <a:gd name="connsiteX19" fmla="*/ 119063 w 328613"/>
                    <a:gd name="connsiteY19" fmla="*/ 428625 h 433387"/>
                    <a:gd name="connsiteX20" fmla="*/ 109538 w 328613"/>
                    <a:gd name="connsiteY20" fmla="*/ 431006 h 433387"/>
                    <a:gd name="connsiteX21" fmla="*/ 88107 w 328613"/>
                    <a:gd name="connsiteY21" fmla="*/ 421481 h 433387"/>
                    <a:gd name="connsiteX22" fmla="*/ 69057 w 328613"/>
                    <a:gd name="connsiteY22" fmla="*/ 414337 h 433387"/>
                    <a:gd name="connsiteX23" fmla="*/ 45244 w 328613"/>
                    <a:gd name="connsiteY23" fmla="*/ 364331 h 433387"/>
                    <a:gd name="connsiteX24" fmla="*/ 45244 w 328613"/>
                    <a:gd name="connsiteY24" fmla="*/ 350043 h 433387"/>
                    <a:gd name="connsiteX25" fmla="*/ 19050 w 328613"/>
                    <a:gd name="connsiteY25" fmla="*/ 366712 h 433387"/>
                    <a:gd name="connsiteX26" fmla="*/ 0 w 328613"/>
                    <a:gd name="connsiteY26" fmla="*/ 376237 h 433387"/>
                    <a:gd name="connsiteX27" fmla="*/ 2382 w 328613"/>
                    <a:gd name="connsiteY27" fmla="*/ 404812 h 433387"/>
                    <a:gd name="connsiteX28" fmla="*/ 11907 w 328613"/>
                    <a:gd name="connsiteY28" fmla="*/ 433387 h 43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8613" h="433387">
                      <a:moveTo>
                        <a:pt x="280988" y="0"/>
                      </a:moveTo>
                      <a:lnTo>
                        <a:pt x="273844" y="50006"/>
                      </a:lnTo>
                      <a:lnTo>
                        <a:pt x="319088" y="92868"/>
                      </a:lnTo>
                      <a:lnTo>
                        <a:pt x="328613" y="171450"/>
                      </a:lnTo>
                      <a:lnTo>
                        <a:pt x="292894" y="164306"/>
                      </a:lnTo>
                      <a:lnTo>
                        <a:pt x="261938" y="164306"/>
                      </a:lnTo>
                      <a:lnTo>
                        <a:pt x="257175" y="185737"/>
                      </a:lnTo>
                      <a:lnTo>
                        <a:pt x="257175" y="200025"/>
                      </a:lnTo>
                      <a:lnTo>
                        <a:pt x="259557" y="221456"/>
                      </a:lnTo>
                      <a:cubicBezTo>
                        <a:pt x="247189" y="238771"/>
                        <a:pt x="254478" y="238125"/>
                        <a:pt x="245269" y="238125"/>
                      </a:cubicBezTo>
                      <a:lnTo>
                        <a:pt x="228600" y="245268"/>
                      </a:lnTo>
                      <a:cubicBezTo>
                        <a:pt x="225956" y="269066"/>
                        <a:pt x="226219" y="259512"/>
                        <a:pt x="226219" y="273843"/>
                      </a:cubicBezTo>
                      <a:lnTo>
                        <a:pt x="223838" y="300037"/>
                      </a:lnTo>
                      <a:lnTo>
                        <a:pt x="202407" y="338137"/>
                      </a:lnTo>
                      <a:cubicBezTo>
                        <a:pt x="177015" y="340676"/>
                        <a:pt x="186571" y="340518"/>
                        <a:pt x="173832" y="340518"/>
                      </a:cubicBezTo>
                      <a:lnTo>
                        <a:pt x="159544" y="340518"/>
                      </a:lnTo>
                      <a:cubicBezTo>
                        <a:pt x="153921" y="365824"/>
                        <a:pt x="154782" y="354632"/>
                        <a:pt x="154782" y="373856"/>
                      </a:cubicBezTo>
                      <a:lnTo>
                        <a:pt x="157163" y="407193"/>
                      </a:lnTo>
                      <a:lnTo>
                        <a:pt x="145257" y="421481"/>
                      </a:lnTo>
                      <a:cubicBezTo>
                        <a:pt x="123977" y="429461"/>
                        <a:pt x="132989" y="428625"/>
                        <a:pt x="119063" y="428625"/>
                      </a:cubicBezTo>
                      <a:lnTo>
                        <a:pt x="109538" y="431006"/>
                      </a:lnTo>
                      <a:lnTo>
                        <a:pt x="88107" y="421481"/>
                      </a:lnTo>
                      <a:lnTo>
                        <a:pt x="69057" y="414337"/>
                      </a:lnTo>
                      <a:lnTo>
                        <a:pt x="45244" y="364331"/>
                      </a:lnTo>
                      <a:lnTo>
                        <a:pt x="45244" y="350043"/>
                      </a:lnTo>
                      <a:cubicBezTo>
                        <a:pt x="36513" y="355599"/>
                        <a:pt x="28307" y="362084"/>
                        <a:pt x="19050" y="366712"/>
                      </a:cubicBezTo>
                      <a:lnTo>
                        <a:pt x="0" y="376237"/>
                      </a:lnTo>
                      <a:lnTo>
                        <a:pt x="2382" y="404812"/>
                      </a:lnTo>
                      <a:lnTo>
                        <a:pt x="11907" y="433387"/>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69" name="268 Forma libre"/>
                <p:cNvSpPr/>
                <p:nvPr/>
              </p:nvSpPr>
              <p:spPr>
                <a:xfrm>
                  <a:off x="4581525" y="2936081"/>
                  <a:ext cx="295275" cy="214313"/>
                </a:xfrm>
                <a:custGeom>
                  <a:avLst/>
                  <a:gdLst>
                    <a:gd name="connsiteX0" fmla="*/ 57150 w 295275"/>
                    <a:gd name="connsiteY0" fmla="*/ 214313 h 214313"/>
                    <a:gd name="connsiteX1" fmla="*/ 0 w 295275"/>
                    <a:gd name="connsiteY1" fmla="*/ 142875 h 214313"/>
                    <a:gd name="connsiteX2" fmla="*/ 19050 w 295275"/>
                    <a:gd name="connsiteY2" fmla="*/ 95250 h 214313"/>
                    <a:gd name="connsiteX3" fmla="*/ 42863 w 295275"/>
                    <a:gd name="connsiteY3" fmla="*/ 97632 h 214313"/>
                    <a:gd name="connsiteX4" fmla="*/ 52388 w 295275"/>
                    <a:gd name="connsiteY4" fmla="*/ 135732 h 214313"/>
                    <a:gd name="connsiteX5" fmla="*/ 97631 w 295275"/>
                    <a:gd name="connsiteY5" fmla="*/ 150019 h 214313"/>
                    <a:gd name="connsiteX6" fmla="*/ 119063 w 295275"/>
                    <a:gd name="connsiteY6" fmla="*/ 171450 h 214313"/>
                    <a:gd name="connsiteX7" fmla="*/ 173831 w 295275"/>
                    <a:gd name="connsiteY7" fmla="*/ 159544 h 214313"/>
                    <a:gd name="connsiteX8" fmla="*/ 180975 w 295275"/>
                    <a:gd name="connsiteY8" fmla="*/ 176213 h 214313"/>
                    <a:gd name="connsiteX9" fmla="*/ 259556 w 295275"/>
                    <a:gd name="connsiteY9" fmla="*/ 142875 h 214313"/>
                    <a:gd name="connsiteX10" fmla="*/ 278606 w 295275"/>
                    <a:gd name="connsiteY10" fmla="*/ 111919 h 214313"/>
                    <a:gd name="connsiteX11" fmla="*/ 269081 w 295275"/>
                    <a:gd name="connsiteY11" fmla="*/ 59532 h 214313"/>
                    <a:gd name="connsiteX12" fmla="*/ 283369 w 295275"/>
                    <a:gd name="connsiteY12" fmla="*/ 26194 h 214313"/>
                    <a:gd name="connsiteX13" fmla="*/ 295275 w 295275"/>
                    <a:gd name="connsiteY13" fmla="*/ 0 h 21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5275" h="214313">
                      <a:moveTo>
                        <a:pt x="57150" y="214313"/>
                      </a:moveTo>
                      <a:lnTo>
                        <a:pt x="0" y="142875"/>
                      </a:lnTo>
                      <a:lnTo>
                        <a:pt x="19050" y="95250"/>
                      </a:lnTo>
                      <a:lnTo>
                        <a:pt x="42863" y="97632"/>
                      </a:lnTo>
                      <a:lnTo>
                        <a:pt x="52388" y="135732"/>
                      </a:lnTo>
                      <a:lnTo>
                        <a:pt x="97631" y="150019"/>
                      </a:lnTo>
                      <a:lnTo>
                        <a:pt x="119063" y="171450"/>
                      </a:lnTo>
                      <a:lnTo>
                        <a:pt x="173831" y="159544"/>
                      </a:lnTo>
                      <a:lnTo>
                        <a:pt x="180975" y="176213"/>
                      </a:lnTo>
                      <a:lnTo>
                        <a:pt x="259556" y="142875"/>
                      </a:lnTo>
                      <a:lnTo>
                        <a:pt x="278606" y="111919"/>
                      </a:lnTo>
                      <a:lnTo>
                        <a:pt x="269081" y="59532"/>
                      </a:lnTo>
                      <a:lnTo>
                        <a:pt x="283369" y="26194"/>
                      </a:lnTo>
                      <a:lnTo>
                        <a:pt x="295275"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0" name="269 Forma libre"/>
                <p:cNvSpPr/>
                <p:nvPr/>
              </p:nvSpPr>
              <p:spPr>
                <a:xfrm>
                  <a:off x="5200650" y="3081338"/>
                  <a:ext cx="395288" cy="438150"/>
                </a:xfrm>
                <a:custGeom>
                  <a:avLst/>
                  <a:gdLst>
                    <a:gd name="connsiteX0" fmla="*/ 0 w 395288"/>
                    <a:gd name="connsiteY0" fmla="*/ 157162 h 438150"/>
                    <a:gd name="connsiteX1" fmla="*/ 57150 w 395288"/>
                    <a:gd name="connsiteY1" fmla="*/ 142875 h 438150"/>
                    <a:gd name="connsiteX2" fmla="*/ 100013 w 395288"/>
                    <a:gd name="connsiteY2" fmla="*/ 126206 h 438150"/>
                    <a:gd name="connsiteX3" fmla="*/ 116681 w 395288"/>
                    <a:gd name="connsiteY3" fmla="*/ 159543 h 438150"/>
                    <a:gd name="connsiteX4" fmla="*/ 119063 w 395288"/>
                    <a:gd name="connsiteY4" fmla="*/ 159543 h 438150"/>
                    <a:gd name="connsiteX5" fmla="*/ 140494 w 395288"/>
                    <a:gd name="connsiteY5" fmla="*/ 157162 h 438150"/>
                    <a:gd name="connsiteX6" fmla="*/ 161925 w 395288"/>
                    <a:gd name="connsiteY6" fmla="*/ 145256 h 438150"/>
                    <a:gd name="connsiteX7" fmla="*/ 178594 w 395288"/>
                    <a:gd name="connsiteY7" fmla="*/ 130968 h 438150"/>
                    <a:gd name="connsiteX8" fmla="*/ 195263 w 395288"/>
                    <a:gd name="connsiteY8" fmla="*/ 119062 h 438150"/>
                    <a:gd name="connsiteX9" fmla="*/ 195263 w 395288"/>
                    <a:gd name="connsiteY9" fmla="*/ 69056 h 438150"/>
                    <a:gd name="connsiteX10" fmla="*/ 183356 w 395288"/>
                    <a:gd name="connsiteY10" fmla="*/ 38100 h 438150"/>
                    <a:gd name="connsiteX11" fmla="*/ 240506 w 395288"/>
                    <a:gd name="connsiteY11" fmla="*/ 0 h 438150"/>
                    <a:gd name="connsiteX12" fmla="*/ 261938 w 395288"/>
                    <a:gd name="connsiteY12" fmla="*/ 33337 h 438150"/>
                    <a:gd name="connsiteX13" fmla="*/ 257175 w 395288"/>
                    <a:gd name="connsiteY13" fmla="*/ 54768 h 438150"/>
                    <a:gd name="connsiteX14" fmla="*/ 278606 w 395288"/>
                    <a:gd name="connsiteY14" fmla="*/ 66675 h 438150"/>
                    <a:gd name="connsiteX15" fmla="*/ 302419 w 395288"/>
                    <a:gd name="connsiteY15" fmla="*/ 52387 h 438150"/>
                    <a:gd name="connsiteX16" fmla="*/ 371475 w 395288"/>
                    <a:gd name="connsiteY16" fmla="*/ 26193 h 438150"/>
                    <a:gd name="connsiteX17" fmla="*/ 390525 w 395288"/>
                    <a:gd name="connsiteY17" fmla="*/ 40481 h 438150"/>
                    <a:gd name="connsiteX18" fmla="*/ 392906 w 395288"/>
                    <a:gd name="connsiteY18" fmla="*/ 69056 h 438150"/>
                    <a:gd name="connsiteX19" fmla="*/ 373856 w 395288"/>
                    <a:gd name="connsiteY19" fmla="*/ 111918 h 438150"/>
                    <a:gd name="connsiteX20" fmla="*/ 373856 w 395288"/>
                    <a:gd name="connsiteY20" fmla="*/ 133350 h 438150"/>
                    <a:gd name="connsiteX21" fmla="*/ 388144 w 395288"/>
                    <a:gd name="connsiteY21" fmla="*/ 254793 h 438150"/>
                    <a:gd name="connsiteX22" fmla="*/ 395288 w 395288"/>
                    <a:gd name="connsiteY22" fmla="*/ 290512 h 438150"/>
                    <a:gd name="connsiteX23" fmla="*/ 335756 w 395288"/>
                    <a:gd name="connsiteY23" fmla="*/ 238125 h 438150"/>
                    <a:gd name="connsiteX24" fmla="*/ 323850 w 395288"/>
                    <a:gd name="connsiteY24" fmla="*/ 219075 h 438150"/>
                    <a:gd name="connsiteX25" fmla="*/ 309563 w 395288"/>
                    <a:gd name="connsiteY25" fmla="*/ 269081 h 438150"/>
                    <a:gd name="connsiteX26" fmla="*/ 316706 w 395288"/>
                    <a:gd name="connsiteY26" fmla="*/ 300037 h 438150"/>
                    <a:gd name="connsiteX27" fmla="*/ 276225 w 395288"/>
                    <a:gd name="connsiteY27" fmla="*/ 273843 h 438150"/>
                    <a:gd name="connsiteX28" fmla="*/ 257175 w 395288"/>
                    <a:gd name="connsiteY28" fmla="*/ 269081 h 438150"/>
                    <a:gd name="connsiteX29" fmla="*/ 245269 w 395288"/>
                    <a:gd name="connsiteY29" fmla="*/ 278606 h 438150"/>
                    <a:gd name="connsiteX30" fmla="*/ 219075 w 395288"/>
                    <a:gd name="connsiteY30" fmla="*/ 271462 h 438150"/>
                    <a:gd name="connsiteX31" fmla="*/ 202406 w 395288"/>
                    <a:gd name="connsiteY31" fmla="*/ 269081 h 438150"/>
                    <a:gd name="connsiteX32" fmla="*/ 147638 w 395288"/>
                    <a:gd name="connsiteY32" fmla="*/ 271462 h 438150"/>
                    <a:gd name="connsiteX33" fmla="*/ 135731 w 395288"/>
                    <a:gd name="connsiteY33" fmla="*/ 269081 h 438150"/>
                    <a:gd name="connsiteX34" fmla="*/ 111919 w 395288"/>
                    <a:gd name="connsiteY34" fmla="*/ 276225 h 438150"/>
                    <a:gd name="connsiteX35" fmla="*/ 104775 w 395288"/>
                    <a:gd name="connsiteY35" fmla="*/ 250031 h 438150"/>
                    <a:gd name="connsiteX36" fmla="*/ 64294 w 395288"/>
                    <a:gd name="connsiteY36" fmla="*/ 254793 h 438150"/>
                    <a:gd name="connsiteX37" fmla="*/ 97631 w 395288"/>
                    <a:gd name="connsiteY37" fmla="*/ 288131 h 438150"/>
                    <a:gd name="connsiteX38" fmla="*/ 109538 w 395288"/>
                    <a:gd name="connsiteY38" fmla="*/ 314325 h 438150"/>
                    <a:gd name="connsiteX39" fmla="*/ 78581 w 395288"/>
                    <a:gd name="connsiteY39" fmla="*/ 342900 h 438150"/>
                    <a:gd name="connsiteX40" fmla="*/ 66675 w 395288"/>
                    <a:gd name="connsiteY40" fmla="*/ 361950 h 438150"/>
                    <a:gd name="connsiteX41" fmla="*/ 50006 w 395288"/>
                    <a:gd name="connsiteY41" fmla="*/ 376237 h 438150"/>
                    <a:gd name="connsiteX42" fmla="*/ 71438 w 395288"/>
                    <a:gd name="connsiteY42" fmla="*/ 414337 h 438150"/>
                    <a:gd name="connsiteX43" fmla="*/ 97631 w 395288"/>
                    <a:gd name="connsiteY43" fmla="*/ 428625 h 438150"/>
                    <a:gd name="connsiteX44" fmla="*/ 107156 w 395288"/>
                    <a:gd name="connsiteY44" fmla="*/ 43815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95288" h="438150">
                      <a:moveTo>
                        <a:pt x="0" y="157162"/>
                      </a:moveTo>
                      <a:lnTo>
                        <a:pt x="57150" y="142875"/>
                      </a:lnTo>
                      <a:lnTo>
                        <a:pt x="100013" y="126206"/>
                      </a:lnTo>
                      <a:cubicBezTo>
                        <a:pt x="100311" y="127002"/>
                        <a:pt x="110867" y="159543"/>
                        <a:pt x="116681" y="159543"/>
                      </a:cubicBezTo>
                      <a:lnTo>
                        <a:pt x="119063" y="159543"/>
                      </a:lnTo>
                      <a:lnTo>
                        <a:pt x="140494" y="157162"/>
                      </a:lnTo>
                      <a:cubicBezTo>
                        <a:pt x="147638" y="153193"/>
                        <a:pt x="155051" y="149675"/>
                        <a:pt x="161925" y="145256"/>
                      </a:cubicBezTo>
                      <a:cubicBezTo>
                        <a:pt x="169574" y="140339"/>
                        <a:pt x="172893" y="136669"/>
                        <a:pt x="178594" y="130968"/>
                      </a:cubicBezTo>
                      <a:lnTo>
                        <a:pt x="195263" y="119062"/>
                      </a:lnTo>
                      <a:lnTo>
                        <a:pt x="195263" y="69056"/>
                      </a:lnTo>
                      <a:lnTo>
                        <a:pt x="183356" y="38100"/>
                      </a:lnTo>
                      <a:lnTo>
                        <a:pt x="240506" y="0"/>
                      </a:lnTo>
                      <a:lnTo>
                        <a:pt x="261938" y="33337"/>
                      </a:lnTo>
                      <a:lnTo>
                        <a:pt x="257175" y="54768"/>
                      </a:lnTo>
                      <a:lnTo>
                        <a:pt x="278606" y="66675"/>
                      </a:lnTo>
                      <a:cubicBezTo>
                        <a:pt x="299161" y="53827"/>
                        <a:pt x="290958" y="58116"/>
                        <a:pt x="302419" y="52387"/>
                      </a:cubicBezTo>
                      <a:lnTo>
                        <a:pt x="371475" y="26193"/>
                      </a:lnTo>
                      <a:lnTo>
                        <a:pt x="390525" y="40481"/>
                      </a:lnTo>
                      <a:lnTo>
                        <a:pt x="392906" y="69056"/>
                      </a:lnTo>
                      <a:lnTo>
                        <a:pt x="373856" y="111918"/>
                      </a:lnTo>
                      <a:lnTo>
                        <a:pt x="373856" y="133350"/>
                      </a:lnTo>
                      <a:lnTo>
                        <a:pt x="388144" y="254793"/>
                      </a:lnTo>
                      <a:lnTo>
                        <a:pt x="395288" y="290512"/>
                      </a:lnTo>
                      <a:lnTo>
                        <a:pt x="335756" y="238125"/>
                      </a:lnTo>
                      <a:lnTo>
                        <a:pt x="323850" y="219075"/>
                      </a:lnTo>
                      <a:lnTo>
                        <a:pt x="309563" y="269081"/>
                      </a:lnTo>
                      <a:lnTo>
                        <a:pt x="316706" y="300037"/>
                      </a:lnTo>
                      <a:lnTo>
                        <a:pt x="276225" y="273843"/>
                      </a:lnTo>
                      <a:lnTo>
                        <a:pt x="257175" y="269081"/>
                      </a:lnTo>
                      <a:lnTo>
                        <a:pt x="245269" y="278606"/>
                      </a:lnTo>
                      <a:lnTo>
                        <a:pt x="219075" y="271462"/>
                      </a:lnTo>
                      <a:lnTo>
                        <a:pt x="202406" y="269081"/>
                      </a:lnTo>
                      <a:cubicBezTo>
                        <a:pt x="169931" y="272689"/>
                        <a:pt x="188163" y="271462"/>
                        <a:pt x="147638" y="271462"/>
                      </a:cubicBezTo>
                      <a:lnTo>
                        <a:pt x="135731" y="269081"/>
                      </a:lnTo>
                      <a:cubicBezTo>
                        <a:pt x="115195" y="276782"/>
                        <a:pt x="123463" y="276225"/>
                        <a:pt x="111919" y="276225"/>
                      </a:cubicBezTo>
                      <a:lnTo>
                        <a:pt x="104775" y="250031"/>
                      </a:lnTo>
                      <a:lnTo>
                        <a:pt x="64294" y="254793"/>
                      </a:lnTo>
                      <a:lnTo>
                        <a:pt x="97631" y="288131"/>
                      </a:lnTo>
                      <a:lnTo>
                        <a:pt x="109538" y="314325"/>
                      </a:lnTo>
                      <a:lnTo>
                        <a:pt x="78581" y="342900"/>
                      </a:lnTo>
                      <a:lnTo>
                        <a:pt x="66675" y="361950"/>
                      </a:lnTo>
                      <a:lnTo>
                        <a:pt x="50006" y="376237"/>
                      </a:lnTo>
                      <a:lnTo>
                        <a:pt x="71438" y="414337"/>
                      </a:lnTo>
                      <a:lnTo>
                        <a:pt x="97631" y="428625"/>
                      </a:lnTo>
                      <a:lnTo>
                        <a:pt x="107156" y="43815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1" name="270 Forma libre"/>
                <p:cNvSpPr/>
                <p:nvPr/>
              </p:nvSpPr>
              <p:spPr>
                <a:xfrm>
                  <a:off x="5157403" y="2714625"/>
                  <a:ext cx="181360" cy="171450"/>
                </a:xfrm>
                <a:custGeom>
                  <a:avLst/>
                  <a:gdLst>
                    <a:gd name="connsiteX0" fmla="*/ 181360 w 181360"/>
                    <a:gd name="connsiteY0" fmla="*/ 0 h 171450"/>
                    <a:gd name="connsiteX1" fmla="*/ 143260 w 181360"/>
                    <a:gd name="connsiteY1" fmla="*/ 19050 h 171450"/>
                    <a:gd name="connsiteX2" fmla="*/ 78966 w 181360"/>
                    <a:gd name="connsiteY2" fmla="*/ 7144 h 171450"/>
                    <a:gd name="connsiteX3" fmla="*/ 67060 w 181360"/>
                    <a:gd name="connsiteY3" fmla="*/ 23813 h 171450"/>
                    <a:gd name="connsiteX4" fmla="*/ 48010 w 181360"/>
                    <a:gd name="connsiteY4" fmla="*/ 52388 h 171450"/>
                    <a:gd name="connsiteX5" fmla="*/ 50391 w 181360"/>
                    <a:gd name="connsiteY5" fmla="*/ 88106 h 171450"/>
                    <a:gd name="connsiteX6" fmla="*/ 12291 w 181360"/>
                    <a:gd name="connsiteY6" fmla="*/ 69056 h 171450"/>
                    <a:gd name="connsiteX7" fmla="*/ 385 w 181360"/>
                    <a:gd name="connsiteY7" fmla="*/ 92869 h 171450"/>
                    <a:gd name="connsiteX8" fmla="*/ 385 w 181360"/>
                    <a:gd name="connsiteY8" fmla="*/ 128588 h 171450"/>
                    <a:gd name="connsiteX9" fmla="*/ 12291 w 181360"/>
                    <a:gd name="connsiteY9" fmla="*/ 159544 h 171450"/>
                    <a:gd name="connsiteX10" fmla="*/ 5147 w 181360"/>
                    <a:gd name="connsiteY10" fmla="*/ 17145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1360" h="171450">
                      <a:moveTo>
                        <a:pt x="181360" y="0"/>
                      </a:moveTo>
                      <a:lnTo>
                        <a:pt x="143260" y="19050"/>
                      </a:lnTo>
                      <a:lnTo>
                        <a:pt x="78966" y="7144"/>
                      </a:lnTo>
                      <a:lnTo>
                        <a:pt x="67060" y="23813"/>
                      </a:lnTo>
                      <a:lnTo>
                        <a:pt x="48010" y="52388"/>
                      </a:lnTo>
                      <a:lnTo>
                        <a:pt x="50391" y="88106"/>
                      </a:lnTo>
                      <a:lnTo>
                        <a:pt x="12291" y="69056"/>
                      </a:lnTo>
                      <a:cubicBezTo>
                        <a:pt x="0" y="91182"/>
                        <a:pt x="385" y="82316"/>
                        <a:pt x="385" y="92869"/>
                      </a:cubicBezTo>
                      <a:lnTo>
                        <a:pt x="385" y="128588"/>
                      </a:lnTo>
                      <a:lnTo>
                        <a:pt x="12291" y="159544"/>
                      </a:lnTo>
                      <a:lnTo>
                        <a:pt x="5147" y="17145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2" name="271 Forma libre"/>
                <p:cNvSpPr/>
                <p:nvPr/>
              </p:nvSpPr>
              <p:spPr>
                <a:xfrm>
                  <a:off x="5093494" y="3133725"/>
                  <a:ext cx="0" cy="0"/>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solidFill>
                  <a:schemeClr val="bg2"/>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tx1"/>
                    </a:solidFill>
                  </a:endParaRPr>
                </a:p>
              </p:txBody>
            </p:sp>
            <p:sp>
              <p:nvSpPr>
                <p:cNvPr id="273" name="272 Forma libre"/>
                <p:cNvSpPr/>
                <p:nvPr/>
              </p:nvSpPr>
              <p:spPr>
                <a:xfrm>
                  <a:off x="4926806" y="3733800"/>
                  <a:ext cx="1002507" cy="550069"/>
                </a:xfrm>
                <a:custGeom>
                  <a:avLst/>
                  <a:gdLst>
                    <a:gd name="connsiteX0" fmla="*/ 0 w 1002507"/>
                    <a:gd name="connsiteY0" fmla="*/ 0 h 550069"/>
                    <a:gd name="connsiteX1" fmla="*/ 9525 w 1002507"/>
                    <a:gd name="connsiteY1" fmla="*/ 85725 h 550069"/>
                    <a:gd name="connsiteX2" fmla="*/ 30957 w 1002507"/>
                    <a:gd name="connsiteY2" fmla="*/ 204788 h 550069"/>
                    <a:gd name="connsiteX3" fmla="*/ 52388 w 1002507"/>
                    <a:gd name="connsiteY3" fmla="*/ 209550 h 550069"/>
                    <a:gd name="connsiteX4" fmla="*/ 80963 w 1002507"/>
                    <a:gd name="connsiteY4" fmla="*/ 164306 h 550069"/>
                    <a:gd name="connsiteX5" fmla="*/ 107157 w 1002507"/>
                    <a:gd name="connsiteY5" fmla="*/ 200025 h 550069"/>
                    <a:gd name="connsiteX6" fmla="*/ 128588 w 1002507"/>
                    <a:gd name="connsiteY6" fmla="*/ 195263 h 550069"/>
                    <a:gd name="connsiteX7" fmla="*/ 140494 w 1002507"/>
                    <a:gd name="connsiteY7" fmla="*/ 185738 h 550069"/>
                    <a:gd name="connsiteX8" fmla="*/ 150019 w 1002507"/>
                    <a:gd name="connsiteY8" fmla="*/ 209550 h 550069"/>
                    <a:gd name="connsiteX9" fmla="*/ 164307 w 1002507"/>
                    <a:gd name="connsiteY9" fmla="*/ 219075 h 550069"/>
                    <a:gd name="connsiteX10" fmla="*/ 221457 w 1002507"/>
                    <a:gd name="connsiteY10" fmla="*/ 204788 h 550069"/>
                    <a:gd name="connsiteX11" fmla="*/ 252413 w 1002507"/>
                    <a:gd name="connsiteY11" fmla="*/ 226219 h 550069"/>
                    <a:gd name="connsiteX12" fmla="*/ 269082 w 1002507"/>
                    <a:gd name="connsiteY12" fmla="*/ 242888 h 550069"/>
                    <a:gd name="connsiteX13" fmla="*/ 266700 w 1002507"/>
                    <a:gd name="connsiteY13" fmla="*/ 271463 h 550069"/>
                    <a:gd name="connsiteX14" fmla="*/ 302419 w 1002507"/>
                    <a:gd name="connsiteY14" fmla="*/ 302419 h 550069"/>
                    <a:gd name="connsiteX15" fmla="*/ 340519 w 1002507"/>
                    <a:gd name="connsiteY15" fmla="*/ 316706 h 550069"/>
                    <a:gd name="connsiteX16" fmla="*/ 385763 w 1002507"/>
                    <a:gd name="connsiteY16" fmla="*/ 385763 h 550069"/>
                    <a:gd name="connsiteX17" fmla="*/ 447675 w 1002507"/>
                    <a:gd name="connsiteY17" fmla="*/ 438150 h 550069"/>
                    <a:gd name="connsiteX18" fmla="*/ 450057 w 1002507"/>
                    <a:gd name="connsiteY18" fmla="*/ 471488 h 550069"/>
                    <a:gd name="connsiteX19" fmla="*/ 473869 w 1002507"/>
                    <a:gd name="connsiteY19" fmla="*/ 495300 h 550069"/>
                    <a:gd name="connsiteX20" fmla="*/ 481013 w 1002507"/>
                    <a:gd name="connsiteY20" fmla="*/ 471488 h 550069"/>
                    <a:gd name="connsiteX21" fmla="*/ 509588 w 1002507"/>
                    <a:gd name="connsiteY21" fmla="*/ 519113 h 550069"/>
                    <a:gd name="connsiteX22" fmla="*/ 550069 w 1002507"/>
                    <a:gd name="connsiteY22" fmla="*/ 516731 h 550069"/>
                    <a:gd name="connsiteX23" fmla="*/ 592932 w 1002507"/>
                    <a:gd name="connsiteY23" fmla="*/ 542925 h 550069"/>
                    <a:gd name="connsiteX24" fmla="*/ 661988 w 1002507"/>
                    <a:gd name="connsiteY24" fmla="*/ 550069 h 550069"/>
                    <a:gd name="connsiteX25" fmla="*/ 731044 w 1002507"/>
                    <a:gd name="connsiteY25" fmla="*/ 538163 h 550069"/>
                    <a:gd name="connsiteX26" fmla="*/ 788194 w 1002507"/>
                    <a:gd name="connsiteY26" fmla="*/ 545306 h 550069"/>
                    <a:gd name="connsiteX27" fmla="*/ 833438 w 1002507"/>
                    <a:gd name="connsiteY27" fmla="*/ 485775 h 550069"/>
                    <a:gd name="connsiteX28" fmla="*/ 850107 w 1002507"/>
                    <a:gd name="connsiteY28" fmla="*/ 440531 h 550069"/>
                    <a:gd name="connsiteX29" fmla="*/ 850107 w 1002507"/>
                    <a:gd name="connsiteY29" fmla="*/ 440531 h 550069"/>
                    <a:gd name="connsiteX30" fmla="*/ 907257 w 1002507"/>
                    <a:gd name="connsiteY30" fmla="*/ 426244 h 550069"/>
                    <a:gd name="connsiteX31" fmla="*/ 907257 w 1002507"/>
                    <a:gd name="connsiteY31" fmla="*/ 426244 h 550069"/>
                    <a:gd name="connsiteX32" fmla="*/ 957263 w 1002507"/>
                    <a:gd name="connsiteY32" fmla="*/ 445294 h 550069"/>
                    <a:gd name="connsiteX33" fmla="*/ 966788 w 1002507"/>
                    <a:gd name="connsiteY33" fmla="*/ 404813 h 550069"/>
                    <a:gd name="connsiteX34" fmla="*/ 1002507 w 1002507"/>
                    <a:gd name="connsiteY34" fmla="*/ 414338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02507" h="550069">
                      <a:moveTo>
                        <a:pt x="0" y="0"/>
                      </a:moveTo>
                      <a:lnTo>
                        <a:pt x="9525" y="85725"/>
                      </a:lnTo>
                      <a:lnTo>
                        <a:pt x="30957" y="204788"/>
                      </a:lnTo>
                      <a:lnTo>
                        <a:pt x="52388" y="209550"/>
                      </a:lnTo>
                      <a:lnTo>
                        <a:pt x="80963" y="164306"/>
                      </a:lnTo>
                      <a:lnTo>
                        <a:pt x="107157" y="200025"/>
                      </a:lnTo>
                      <a:lnTo>
                        <a:pt x="128588" y="195263"/>
                      </a:lnTo>
                      <a:lnTo>
                        <a:pt x="140494" y="185738"/>
                      </a:lnTo>
                      <a:cubicBezTo>
                        <a:pt x="147993" y="208234"/>
                        <a:pt x="142313" y="201844"/>
                        <a:pt x="150019" y="209550"/>
                      </a:cubicBezTo>
                      <a:lnTo>
                        <a:pt x="164307" y="219075"/>
                      </a:lnTo>
                      <a:lnTo>
                        <a:pt x="221457" y="204788"/>
                      </a:lnTo>
                      <a:lnTo>
                        <a:pt x="252413" y="226219"/>
                      </a:lnTo>
                      <a:lnTo>
                        <a:pt x="269082" y="242888"/>
                      </a:lnTo>
                      <a:lnTo>
                        <a:pt x="266700" y="271463"/>
                      </a:lnTo>
                      <a:lnTo>
                        <a:pt x="302419" y="302419"/>
                      </a:lnTo>
                      <a:lnTo>
                        <a:pt x="340519" y="316706"/>
                      </a:lnTo>
                      <a:lnTo>
                        <a:pt x="385763" y="385763"/>
                      </a:lnTo>
                      <a:lnTo>
                        <a:pt x="447675" y="438150"/>
                      </a:lnTo>
                      <a:lnTo>
                        <a:pt x="450057" y="471488"/>
                      </a:lnTo>
                      <a:lnTo>
                        <a:pt x="473869" y="495300"/>
                      </a:lnTo>
                      <a:lnTo>
                        <a:pt x="481013" y="471488"/>
                      </a:lnTo>
                      <a:lnTo>
                        <a:pt x="509588" y="519113"/>
                      </a:lnTo>
                      <a:lnTo>
                        <a:pt x="550069" y="516731"/>
                      </a:lnTo>
                      <a:lnTo>
                        <a:pt x="592932" y="542925"/>
                      </a:lnTo>
                      <a:lnTo>
                        <a:pt x="661988" y="550069"/>
                      </a:lnTo>
                      <a:lnTo>
                        <a:pt x="731044" y="538163"/>
                      </a:lnTo>
                      <a:lnTo>
                        <a:pt x="788194" y="545306"/>
                      </a:lnTo>
                      <a:lnTo>
                        <a:pt x="833438" y="485775"/>
                      </a:lnTo>
                      <a:lnTo>
                        <a:pt x="850107" y="440531"/>
                      </a:lnTo>
                      <a:lnTo>
                        <a:pt x="850107" y="440531"/>
                      </a:lnTo>
                      <a:lnTo>
                        <a:pt x="907257" y="426244"/>
                      </a:lnTo>
                      <a:lnTo>
                        <a:pt x="907257" y="426244"/>
                      </a:lnTo>
                      <a:lnTo>
                        <a:pt x="957263" y="445294"/>
                      </a:lnTo>
                      <a:lnTo>
                        <a:pt x="966788" y="404813"/>
                      </a:lnTo>
                      <a:lnTo>
                        <a:pt x="1002507" y="414338"/>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4" name="273 Forma libre"/>
                <p:cNvSpPr/>
                <p:nvPr/>
              </p:nvSpPr>
              <p:spPr>
                <a:xfrm>
                  <a:off x="4667250" y="3948113"/>
                  <a:ext cx="309563" cy="109537"/>
                </a:xfrm>
                <a:custGeom>
                  <a:avLst/>
                  <a:gdLst>
                    <a:gd name="connsiteX0" fmla="*/ 0 w 309563"/>
                    <a:gd name="connsiteY0" fmla="*/ 61912 h 109537"/>
                    <a:gd name="connsiteX1" fmla="*/ 47625 w 309563"/>
                    <a:gd name="connsiteY1" fmla="*/ 71437 h 109537"/>
                    <a:gd name="connsiteX2" fmla="*/ 71438 w 309563"/>
                    <a:gd name="connsiteY2" fmla="*/ 52387 h 109537"/>
                    <a:gd name="connsiteX3" fmla="*/ 121444 w 309563"/>
                    <a:gd name="connsiteY3" fmla="*/ 59531 h 109537"/>
                    <a:gd name="connsiteX4" fmla="*/ 128588 w 309563"/>
                    <a:gd name="connsiteY4" fmla="*/ 78581 h 109537"/>
                    <a:gd name="connsiteX5" fmla="*/ 152400 w 309563"/>
                    <a:gd name="connsiteY5" fmla="*/ 83343 h 109537"/>
                    <a:gd name="connsiteX6" fmla="*/ 188119 w 309563"/>
                    <a:gd name="connsiteY6" fmla="*/ 109537 h 109537"/>
                    <a:gd name="connsiteX7" fmla="*/ 242888 w 309563"/>
                    <a:gd name="connsiteY7" fmla="*/ 90487 h 109537"/>
                    <a:gd name="connsiteX8" fmla="*/ 285750 w 309563"/>
                    <a:gd name="connsiteY8" fmla="*/ 59531 h 109537"/>
                    <a:gd name="connsiteX9" fmla="*/ 304800 w 309563"/>
                    <a:gd name="connsiteY9" fmla="*/ 50006 h 109537"/>
                    <a:gd name="connsiteX10" fmla="*/ 309563 w 309563"/>
                    <a:gd name="connsiteY10" fmla="*/ 19050 h 109537"/>
                    <a:gd name="connsiteX11" fmla="*/ 307181 w 309563"/>
                    <a:gd name="connsiteY11" fmla="*/ 0 h 10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563" h="109537">
                      <a:moveTo>
                        <a:pt x="0" y="61912"/>
                      </a:moveTo>
                      <a:lnTo>
                        <a:pt x="47625" y="71437"/>
                      </a:lnTo>
                      <a:lnTo>
                        <a:pt x="71438" y="52387"/>
                      </a:lnTo>
                      <a:lnTo>
                        <a:pt x="121444" y="59531"/>
                      </a:lnTo>
                      <a:lnTo>
                        <a:pt x="128588" y="78581"/>
                      </a:lnTo>
                      <a:lnTo>
                        <a:pt x="152400" y="83343"/>
                      </a:lnTo>
                      <a:lnTo>
                        <a:pt x="188119" y="109537"/>
                      </a:lnTo>
                      <a:lnTo>
                        <a:pt x="242888" y="90487"/>
                      </a:lnTo>
                      <a:lnTo>
                        <a:pt x="285750" y="59531"/>
                      </a:lnTo>
                      <a:lnTo>
                        <a:pt x="304800" y="50006"/>
                      </a:lnTo>
                      <a:lnTo>
                        <a:pt x="309563" y="19050"/>
                      </a:lnTo>
                      <a:lnTo>
                        <a:pt x="307181"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5" name="274 Forma libre"/>
                <p:cNvSpPr/>
                <p:nvPr/>
              </p:nvSpPr>
              <p:spPr>
                <a:xfrm>
                  <a:off x="4817269" y="4081463"/>
                  <a:ext cx="342900" cy="271462"/>
                </a:xfrm>
                <a:custGeom>
                  <a:avLst/>
                  <a:gdLst>
                    <a:gd name="connsiteX0" fmla="*/ 0 w 342900"/>
                    <a:gd name="connsiteY0" fmla="*/ 271462 h 271462"/>
                    <a:gd name="connsiteX1" fmla="*/ 40481 w 342900"/>
                    <a:gd name="connsiteY1" fmla="*/ 211931 h 271462"/>
                    <a:gd name="connsiteX2" fmla="*/ 85725 w 342900"/>
                    <a:gd name="connsiteY2" fmla="*/ 192881 h 271462"/>
                    <a:gd name="connsiteX3" fmla="*/ 88106 w 342900"/>
                    <a:gd name="connsiteY3" fmla="*/ 109537 h 271462"/>
                    <a:gd name="connsiteX4" fmla="*/ 109537 w 342900"/>
                    <a:gd name="connsiteY4" fmla="*/ 64293 h 271462"/>
                    <a:gd name="connsiteX5" fmla="*/ 73819 w 342900"/>
                    <a:gd name="connsiteY5" fmla="*/ 35718 h 271462"/>
                    <a:gd name="connsiteX6" fmla="*/ 126206 w 342900"/>
                    <a:gd name="connsiteY6" fmla="*/ 14287 h 271462"/>
                    <a:gd name="connsiteX7" fmla="*/ 171450 w 342900"/>
                    <a:gd name="connsiteY7" fmla="*/ 42862 h 271462"/>
                    <a:gd name="connsiteX8" fmla="*/ 200025 w 342900"/>
                    <a:gd name="connsiteY8" fmla="*/ 23812 h 271462"/>
                    <a:gd name="connsiteX9" fmla="*/ 219075 w 342900"/>
                    <a:gd name="connsiteY9" fmla="*/ 0 h 271462"/>
                    <a:gd name="connsiteX10" fmla="*/ 259556 w 342900"/>
                    <a:gd name="connsiteY10" fmla="*/ 19050 h 271462"/>
                    <a:gd name="connsiteX11" fmla="*/ 273844 w 342900"/>
                    <a:gd name="connsiteY11" fmla="*/ 40481 h 271462"/>
                    <a:gd name="connsiteX12" fmla="*/ 333375 w 342900"/>
                    <a:gd name="connsiteY12" fmla="*/ 35718 h 271462"/>
                    <a:gd name="connsiteX13" fmla="*/ 342900 w 342900"/>
                    <a:gd name="connsiteY13" fmla="*/ 61912 h 271462"/>
                    <a:gd name="connsiteX14" fmla="*/ 314325 w 342900"/>
                    <a:gd name="connsiteY14" fmla="*/ 119062 h 271462"/>
                    <a:gd name="connsiteX15" fmla="*/ 340519 w 342900"/>
                    <a:gd name="connsiteY15" fmla="*/ 169068 h 271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2900" h="271462">
                      <a:moveTo>
                        <a:pt x="0" y="271462"/>
                      </a:moveTo>
                      <a:lnTo>
                        <a:pt x="40481" y="211931"/>
                      </a:lnTo>
                      <a:lnTo>
                        <a:pt x="85725" y="192881"/>
                      </a:lnTo>
                      <a:cubicBezTo>
                        <a:pt x="86519" y="165100"/>
                        <a:pt x="87312" y="137318"/>
                        <a:pt x="88106" y="109537"/>
                      </a:cubicBezTo>
                      <a:lnTo>
                        <a:pt x="109537" y="64293"/>
                      </a:lnTo>
                      <a:lnTo>
                        <a:pt x="73819" y="35718"/>
                      </a:lnTo>
                      <a:lnTo>
                        <a:pt x="126206" y="14287"/>
                      </a:lnTo>
                      <a:lnTo>
                        <a:pt x="171450" y="42862"/>
                      </a:lnTo>
                      <a:lnTo>
                        <a:pt x="200025" y="23812"/>
                      </a:lnTo>
                      <a:lnTo>
                        <a:pt x="219075" y="0"/>
                      </a:lnTo>
                      <a:lnTo>
                        <a:pt x="259556" y="19050"/>
                      </a:lnTo>
                      <a:lnTo>
                        <a:pt x="273844" y="40481"/>
                      </a:lnTo>
                      <a:lnTo>
                        <a:pt x="333375" y="35718"/>
                      </a:lnTo>
                      <a:lnTo>
                        <a:pt x="342900" y="61912"/>
                      </a:lnTo>
                      <a:lnTo>
                        <a:pt x="314325" y="119062"/>
                      </a:lnTo>
                      <a:lnTo>
                        <a:pt x="340519" y="169068"/>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6" name="275 Forma libre"/>
                <p:cNvSpPr/>
                <p:nvPr/>
              </p:nvSpPr>
              <p:spPr>
                <a:xfrm>
                  <a:off x="5262563" y="4119563"/>
                  <a:ext cx="54768" cy="414337"/>
                </a:xfrm>
                <a:custGeom>
                  <a:avLst/>
                  <a:gdLst>
                    <a:gd name="connsiteX0" fmla="*/ 54768 w 54768"/>
                    <a:gd name="connsiteY0" fmla="*/ 0 h 414337"/>
                    <a:gd name="connsiteX1" fmla="*/ 9525 w 54768"/>
                    <a:gd name="connsiteY1" fmla="*/ 59531 h 414337"/>
                    <a:gd name="connsiteX2" fmla="*/ 0 w 54768"/>
                    <a:gd name="connsiteY2" fmla="*/ 90487 h 414337"/>
                    <a:gd name="connsiteX3" fmla="*/ 4762 w 54768"/>
                    <a:gd name="connsiteY3" fmla="*/ 150018 h 414337"/>
                    <a:gd name="connsiteX4" fmla="*/ 9525 w 54768"/>
                    <a:gd name="connsiteY4" fmla="*/ 209550 h 414337"/>
                    <a:gd name="connsiteX5" fmla="*/ 47625 w 54768"/>
                    <a:gd name="connsiteY5" fmla="*/ 259556 h 414337"/>
                    <a:gd name="connsiteX6" fmla="*/ 40481 w 54768"/>
                    <a:gd name="connsiteY6" fmla="*/ 319087 h 414337"/>
                    <a:gd name="connsiteX7" fmla="*/ 14287 w 54768"/>
                    <a:gd name="connsiteY7" fmla="*/ 371475 h 414337"/>
                    <a:gd name="connsiteX8" fmla="*/ 9525 w 54768"/>
                    <a:gd name="connsiteY8" fmla="*/ 414337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 h="414337">
                      <a:moveTo>
                        <a:pt x="54768" y="0"/>
                      </a:moveTo>
                      <a:lnTo>
                        <a:pt x="9525" y="59531"/>
                      </a:lnTo>
                      <a:lnTo>
                        <a:pt x="0" y="90487"/>
                      </a:lnTo>
                      <a:lnTo>
                        <a:pt x="4762" y="150018"/>
                      </a:lnTo>
                      <a:lnTo>
                        <a:pt x="9525" y="209550"/>
                      </a:lnTo>
                      <a:lnTo>
                        <a:pt x="47625" y="259556"/>
                      </a:lnTo>
                      <a:lnTo>
                        <a:pt x="40481" y="319087"/>
                      </a:lnTo>
                      <a:lnTo>
                        <a:pt x="14287" y="371475"/>
                      </a:lnTo>
                      <a:lnTo>
                        <a:pt x="9525" y="414337"/>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7" name="276 Forma libre"/>
                <p:cNvSpPr/>
                <p:nvPr/>
              </p:nvSpPr>
              <p:spPr>
                <a:xfrm>
                  <a:off x="5329238" y="4264819"/>
                  <a:ext cx="180975" cy="321469"/>
                </a:xfrm>
                <a:custGeom>
                  <a:avLst/>
                  <a:gdLst>
                    <a:gd name="connsiteX0" fmla="*/ 176212 w 180975"/>
                    <a:gd name="connsiteY0" fmla="*/ 0 h 321469"/>
                    <a:gd name="connsiteX1" fmla="*/ 180975 w 180975"/>
                    <a:gd name="connsiteY1" fmla="*/ 54769 h 321469"/>
                    <a:gd name="connsiteX2" fmla="*/ 80962 w 180975"/>
                    <a:gd name="connsiteY2" fmla="*/ 150019 h 321469"/>
                    <a:gd name="connsiteX3" fmla="*/ 45243 w 180975"/>
                    <a:gd name="connsiteY3" fmla="*/ 207169 h 321469"/>
                    <a:gd name="connsiteX4" fmla="*/ 14287 w 180975"/>
                    <a:gd name="connsiteY4" fmla="*/ 245269 h 321469"/>
                    <a:gd name="connsiteX5" fmla="*/ 0 w 180975"/>
                    <a:gd name="connsiteY5" fmla="*/ 321469 h 32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975" h="321469">
                      <a:moveTo>
                        <a:pt x="176212" y="0"/>
                      </a:moveTo>
                      <a:lnTo>
                        <a:pt x="180975" y="54769"/>
                      </a:lnTo>
                      <a:lnTo>
                        <a:pt x="80962" y="150019"/>
                      </a:lnTo>
                      <a:lnTo>
                        <a:pt x="45243" y="207169"/>
                      </a:lnTo>
                      <a:lnTo>
                        <a:pt x="14287" y="245269"/>
                      </a:lnTo>
                      <a:lnTo>
                        <a:pt x="0" y="321469"/>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8" name="277 Forma libre"/>
                <p:cNvSpPr/>
                <p:nvPr/>
              </p:nvSpPr>
              <p:spPr>
                <a:xfrm>
                  <a:off x="5362575" y="4457700"/>
                  <a:ext cx="83344" cy="157163"/>
                </a:xfrm>
                <a:custGeom>
                  <a:avLst/>
                  <a:gdLst>
                    <a:gd name="connsiteX0" fmla="*/ 28575 w 83344"/>
                    <a:gd name="connsiteY0" fmla="*/ 0 h 157163"/>
                    <a:gd name="connsiteX1" fmla="*/ 83344 w 83344"/>
                    <a:gd name="connsiteY1" fmla="*/ 61913 h 157163"/>
                    <a:gd name="connsiteX2" fmla="*/ 40481 w 83344"/>
                    <a:gd name="connsiteY2" fmla="*/ 114300 h 157163"/>
                    <a:gd name="connsiteX3" fmla="*/ 0 w 83344"/>
                    <a:gd name="connsiteY3" fmla="*/ 157163 h 157163"/>
                    <a:gd name="connsiteX0" fmla="*/ 28575 w 83344"/>
                    <a:gd name="connsiteY0" fmla="*/ 0 h 157163"/>
                    <a:gd name="connsiteX1" fmla="*/ 65063 w 83344"/>
                    <a:gd name="connsiteY1" fmla="*/ 8111 h 157163"/>
                    <a:gd name="connsiteX2" fmla="*/ 83344 w 83344"/>
                    <a:gd name="connsiteY2" fmla="*/ 61913 h 157163"/>
                    <a:gd name="connsiteX3" fmla="*/ 40481 w 83344"/>
                    <a:gd name="connsiteY3" fmla="*/ 114300 h 157163"/>
                    <a:gd name="connsiteX4" fmla="*/ 0 w 83344"/>
                    <a:gd name="connsiteY4" fmla="*/ 157163 h 157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4" h="157163">
                      <a:moveTo>
                        <a:pt x="28575" y="0"/>
                      </a:moveTo>
                      <a:lnTo>
                        <a:pt x="65063" y="8111"/>
                      </a:lnTo>
                      <a:lnTo>
                        <a:pt x="83344" y="61913"/>
                      </a:lnTo>
                      <a:lnTo>
                        <a:pt x="40481" y="114300"/>
                      </a:lnTo>
                      <a:lnTo>
                        <a:pt x="0" y="157163"/>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9" name="278 Forma libre"/>
                <p:cNvSpPr/>
                <p:nvPr/>
              </p:nvSpPr>
              <p:spPr>
                <a:xfrm>
                  <a:off x="3309938" y="4514851"/>
                  <a:ext cx="1447800" cy="1135857"/>
                </a:xfrm>
                <a:custGeom>
                  <a:avLst/>
                  <a:gdLst>
                    <a:gd name="connsiteX0" fmla="*/ 535781 w 542925"/>
                    <a:gd name="connsiteY0" fmla="*/ 0 h 881063"/>
                    <a:gd name="connsiteX1" fmla="*/ 542925 w 542925"/>
                    <a:gd name="connsiteY1" fmla="*/ 52388 h 881063"/>
                    <a:gd name="connsiteX2" fmla="*/ 538162 w 542925"/>
                    <a:gd name="connsiteY2" fmla="*/ 80963 h 881063"/>
                    <a:gd name="connsiteX3" fmla="*/ 511968 w 542925"/>
                    <a:gd name="connsiteY3" fmla="*/ 116681 h 881063"/>
                    <a:gd name="connsiteX4" fmla="*/ 502443 w 542925"/>
                    <a:gd name="connsiteY4" fmla="*/ 140494 h 881063"/>
                    <a:gd name="connsiteX5" fmla="*/ 478631 w 542925"/>
                    <a:gd name="connsiteY5" fmla="*/ 147638 h 881063"/>
                    <a:gd name="connsiteX6" fmla="*/ 502443 w 542925"/>
                    <a:gd name="connsiteY6" fmla="*/ 169069 h 881063"/>
                    <a:gd name="connsiteX7" fmla="*/ 519112 w 542925"/>
                    <a:gd name="connsiteY7" fmla="*/ 169069 h 881063"/>
                    <a:gd name="connsiteX8" fmla="*/ 521493 w 542925"/>
                    <a:gd name="connsiteY8" fmla="*/ 195263 h 881063"/>
                    <a:gd name="connsiteX9" fmla="*/ 490537 w 542925"/>
                    <a:gd name="connsiteY9" fmla="*/ 223838 h 881063"/>
                    <a:gd name="connsiteX10" fmla="*/ 473868 w 542925"/>
                    <a:gd name="connsiteY10" fmla="*/ 235744 h 881063"/>
                    <a:gd name="connsiteX11" fmla="*/ 459581 w 542925"/>
                    <a:gd name="connsiteY11" fmla="*/ 250031 h 881063"/>
                    <a:gd name="connsiteX12" fmla="*/ 457200 w 542925"/>
                    <a:gd name="connsiteY12" fmla="*/ 273844 h 881063"/>
                    <a:gd name="connsiteX13" fmla="*/ 452437 w 542925"/>
                    <a:gd name="connsiteY13" fmla="*/ 309563 h 881063"/>
                    <a:gd name="connsiteX14" fmla="*/ 447675 w 542925"/>
                    <a:gd name="connsiteY14" fmla="*/ 330994 h 881063"/>
                    <a:gd name="connsiteX15" fmla="*/ 438150 w 542925"/>
                    <a:gd name="connsiteY15" fmla="*/ 376238 h 881063"/>
                    <a:gd name="connsiteX16" fmla="*/ 438150 w 542925"/>
                    <a:gd name="connsiteY16" fmla="*/ 407194 h 881063"/>
                    <a:gd name="connsiteX17" fmla="*/ 461962 w 542925"/>
                    <a:gd name="connsiteY17" fmla="*/ 428625 h 881063"/>
                    <a:gd name="connsiteX18" fmla="*/ 471487 w 542925"/>
                    <a:gd name="connsiteY18" fmla="*/ 469106 h 881063"/>
                    <a:gd name="connsiteX19" fmla="*/ 471487 w 542925"/>
                    <a:gd name="connsiteY19" fmla="*/ 497681 h 881063"/>
                    <a:gd name="connsiteX20" fmla="*/ 471487 w 542925"/>
                    <a:gd name="connsiteY20" fmla="*/ 521494 h 881063"/>
                    <a:gd name="connsiteX21" fmla="*/ 447675 w 542925"/>
                    <a:gd name="connsiteY21" fmla="*/ 547688 h 881063"/>
                    <a:gd name="connsiteX22" fmla="*/ 450056 w 542925"/>
                    <a:gd name="connsiteY22" fmla="*/ 600075 h 881063"/>
                    <a:gd name="connsiteX23" fmla="*/ 461962 w 542925"/>
                    <a:gd name="connsiteY23" fmla="*/ 661988 h 881063"/>
                    <a:gd name="connsiteX24" fmla="*/ 447675 w 542925"/>
                    <a:gd name="connsiteY24" fmla="*/ 714375 h 881063"/>
                    <a:gd name="connsiteX25" fmla="*/ 428625 w 542925"/>
                    <a:gd name="connsiteY25" fmla="*/ 723900 h 881063"/>
                    <a:gd name="connsiteX26" fmla="*/ 388143 w 542925"/>
                    <a:gd name="connsiteY26" fmla="*/ 754856 h 881063"/>
                    <a:gd name="connsiteX27" fmla="*/ 321468 w 542925"/>
                    <a:gd name="connsiteY27" fmla="*/ 769144 h 881063"/>
                    <a:gd name="connsiteX28" fmla="*/ 271462 w 542925"/>
                    <a:gd name="connsiteY28" fmla="*/ 759619 h 881063"/>
                    <a:gd name="connsiteX29" fmla="*/ 235743 w 542925"/>
                    <a:gd name="connsiteY29" fmla="*/ 740569 h 881063"/>
                    <a:gd name="connsiteX30" fmla="*/ 192881 w 542925"/>
                    <a:gd name="connsiteY30" fmla="*/ 750094 h 881063"/>
                    <a:gd name="connsiteX31" fmla="*/ 111918 w 542925"/>
                    <a:gd name="connsiteY31" fmla="*/ 792956 h 881063"/>
                    <a:gd name="connsiteX32" fmla="*/ 64293 w 542925"/>
                    <a:gd name="connsiteY32" fmla="*/ 826294 h 881063"/>
                    <a:gd name="connsiteX33" fmla="*/ 0 w 542925"/>
                    <a:gd name="connsiteY33" fmla="*/ 881063 h 881063"/>
                    <a:gd name="connsiteX0" fmla="*/ 792956 w 800100"/>
                    <a:gd name="connsiteY0" fmla="*/ 0 h 1019176"/>
                    <a:gd name="connsiteX1" fmla="*/ 800100 w 800100"/>
                    <a:gd name="connsiteY1" fmla="*/ 52388 h 1019176"/>
                    <a:gd name="connsiteX2" fmla="*/ 795337 w 800100"/>
                    <a:gd name="connsiteY2" fmla="*/ 80963 h 1019176"/>
                    <a:gd name="connsiteX3" fmla="*/ 769143 w 800100"/>
                    <a:gd name="connsiteY3" fmla="*/ 116681 h 1019176"/>
                    <a:gd name="connsiteX4" fmla="*/ 759618 w 800100"/>
                    <a:gd name="connsiteY4" fmla="*/ 140494 h 1019176"/>
                    <a:gd name="connsiteX5" fmla="*/ 735806 w 800100"/>
                    <a:gd name="connsiteY5" fmla="*/ 147638 h 1019176"/>
                    <a:gd name="connsiteX6" fmla="*/ 759618 w 800100"/>
                    <a:gd name="connsiteY6" fmla="*/ 169069 h 1019176"/>
                    <a:gd name="connsiteX7" fmla="*/ 776287 w 800100"/>
                    <a:gd name="connsiteY7" fmla="*/ 169069 h 1019176"/>
                    <a:gd name="connsiteX8" fmla="*/ 778668 w 800100"/>
                    <a:gd name="connsiteY8" fmla="*/ 195263 h 1019176"/>
                    <a:gd name="connsiteX9" fmla="*/ 747712 w 800100"/>
                    <a:gd name="connsiteY9" fmla="*/ 223838 h 1019176"/>
                    <a:gd name="connsiteX10" fmla="*/ 731043 w 800100"/>
                    <a:gd name="connsiteY10" fmla="*/ 235744 h 1019176"/>
                    <a:gd name="connsiteX11" fmla="*/ 716756 w 800100"/>
                    <a:gd name="connsiteY11" fmla="*/ 250031 h 1019176"/>
                    <a:gd name="connsiteX12" fmla="*/ 714375 w 800100"/>
                    <a:gd name="connsiteY12" fmla="*/ 273844 h 1019176"/>
                    <a:gd name="connsiteX13" fmla="*/ 709612 w 800100"/>
                    <a:gd name="connsiteY13" fmla="*/ 309563 h 1019176"/>
                    <a:gd name="connsiteX14" fmla="*/ 704850 w 800100"/>
                    <a:gd name="connsiteY14" fmla="*/ 330994 h 1019176"/>
                    <a:gd name="connsiteX15" fmla="*/ 695325 w 800100"/>
                    <a:gd name="connsiteY15" fmla="*/ 376238 h 1019176"/>
                    <a:gd name="connsiteX16" fmla="*/ 695325 w 800100"/>
                    <a:gd name="connsiteY16" fmla="*/ 407194 h 1019176"/>
                    <a:gd name="connsiteX17" fmla="*/ 719137 w 800100"/>
                    <a:gd name="connsiteY17" fmla="*/ 428625 h 1019176"/>
                    <a:gd name="connsiteX18" fmla="*/ 728662 w 800100"/>
                    <a:gd name="connsiteY18" fmla="*/ 469106 h 1019176"/>
                    <a:gd name="connsiteX19" fmla="*/ 728662 w 800100"/>
                    <a:gd name="connsiteY19" fmla="*/ 497681 h 1019176"/>
                    <a:gd name="connsiteX20" fmla="*/ 728662 w 800100"/>
                    <a:gd name="connsiteY20" fmla="*/ 521494 h 1019176"/>
                    <a:gd name="connsiteX21" fmla="*/ 704850 w 800100"/>
                    <a:gd name="connsiteY21" fmla="*/ 547688 h 1019176"/>
                    <a:gd name="connsiteX22" fmla="*/ 707231 w 800100"/>
                    <a:gd name="connsiteY22" fmla="*/ 600075 h 1019176"/>
                    <a:gd name="connsiteX23" fmla="*/ 719137 w 800100"/>
                    <a:gd name="connsiteY23" fmla="*/ 661988 h 1019176"/>
                    <a:gd name="connsiteX24" fmla="*/ 704850 w 800100"/>
                    <a:gd name="connsiteY24" fmla="*/ 714375 h 1019176"/>
                    <a:gd name="connsiteX25" fmla="*/ 685800 w 800100"/>
                    <a:gd name="connsiteY25" fmla="*/ 723900 h 1019176"/>
                    <a:gd name="connsiteX26" fmla="*/ 645318 w 800100"/>
                    <a:gd name="connsiteY26" fmla="*/ 754856 h 1019176"/>
                    <a:gd name="connsiteX27" fmla="*/ 578643 w 800100"/>
                    <a:gd name="connsiteY27" fmla="*/ 769144 h 1019176"/>
                    <a:gd name="connsiteX28" fmla="*/ 528637 w 800100"/>
                    <a:gd name="connsiteY28" fmla="*/ 759619 h 1019176"/>
                    <a:gd name="connsiteX29" fmla="*/ 492918 w 800100"/>
                    <a:gd name="connsiteY29" fmla="*/ 740569 h 1019176"/>
                    <a:gd name="connsiteX30" fmla="*/ 450056 w 800100"/>
                    <a:gd name="connsiteY30" fmla="*/ 750094 h 1019176"/>
                    <a:gd name="connsiteX31" fmla="*/ 369093 w 800100"/>
                    <a:gd name="connsiteY31" fmla="*/ 792956 h 1019176"/>
                    <a:gd name="connsiteX32" fmla="*/ 321468 w 800100"/>
                    <a:gd name="connsiteY32" fmla="*/ 826294 h 1019176"/>
                    <a:gd name="connsiteX33" fmla="*/ 0 w 800100"/>
                    <a:gd name="connsiteY33" fmla="*/ 1019176 h 1019176"/>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0 w 1447800"/>
                    <a:gd name="connsiteY33"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176212 w 1447800"/>
                    <a:gd name="connsiteY33" fmla="*/ 1002505 h 1135857"/>
                    <a:gd name="connsiteX34" fmla="*/ 0 w 1447800"/>
                    <a:gd name="connsiteY34"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176212 w 1447800"/>
                    <a:gd name="connsiteY33" fmla="*/ 1002505 h 1135857"/>
                    <a:gd name="connsiteX34" fmla="*/ 78581 w 1447800"/>
                    <a:gd name="connsiteY34" fmla="*/ 1052512 h 1135857"/>
                    <a:gd name="connsiteX35" fmla="*/ 0 w 1447800"/>
                    <a:gd name="connsiteY35"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176212 w 1447800"/>
                    <a:gd name="connsiteY33" fmla="*/ 1002505 h 1135857"/>
                    <a:gd name="connsiteX34" fmla="*/ 114300 w 1447800"/>
                    <a:gd name="connsiteY34" fmla="*/ 1073943 h 1135857"/>
                    <a:gd name="connsiteX35" fmla="*/ 78581 w 1447800"/>
                    <a:gd name="connsiteY35" fmla="*/ 1052512 h 1135857"/>
                    <a:gd name="connsiteX36" fmla="*/ 0 w 1447800"/>
                    <a:gd name="connsiteY36"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338137 w 1447800"/>
                    <a:gd name="connsiteY33" fmla="*/ 973930 h 1135857"/>
                    <a:gd name="connsiteX34" fmla="*/ 176212 w 1447800"/>
                    <a:gd name="connsiteY34" fmla="*/ 1002505 h 1135857"/>
                    <a:gd name="connsiteX35" fmla="*/ 114300 w 1447800"/>
                    <a:gd name="connsiteY35" fmla="*/ 1073943 h 1135857"/>
                    <a:gd name="connsiteX36" fmla="*/ 78581 w 1447800"/>
                    <a:gd name="connsiteY36" fmla="*/ 1052512 h 1135857"/>
                    <a:gd name="connsiteX37" fmla="*/ 0 w 1447800"/>
                    <a:gd name="connsiteY37"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576262 w 1447800"/>
                    <a:gd name="connsiteY33" fmla="*/ 1016793 h 1135857"/>
                    <a:gd name="connsiteX34" fmla="*/ 338137 w 1447800"/>
                    <a:gd name="connsiteY34" fmla="*/ 973930 h 1135857"/>
                    <a:gd name="connsiteX35" fmla="*/ 176212 w 1447800"/>
                    <a:gd name="connsiteY35" fmla="*/ 1002505 h 1135857"/>
                    <a:gd name="connsiteX36" fmla="*/ 114300 w 1447800"/>
                    <a:gd name="connsiteY36" fmla="*/ 1073943 h 1135857"/>
                    <a:gd name="connsiteX37" fmla="*/ 78581 w 1447800"/>
                    <a:gd name="connsiteY37" fmla="*/ 1052512 h 1135857"/>
                    <a:gd name="connsiteX38" fmla="*/ 0 w 1447800"/>
                    <a:gd name="connsiteY38"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576262 w 1447800"/>
                    <a:gd name="connsiteY33" fmla="*/ 1016793 h 1135857"/>
                    <a:gd name="connsiteX34" fmla="*/ 416718 w 1447800"/>
                    <a:gd name="connsiteY34" fmla="*/ 1002505 h 1135857"/>
                    <a:gd name="connsiteX35" fmla="*/ 338137 w 1447800"/>
                    <a:gd name="connsiteY35" fmla="*/ 973930 h 1135857"/>
                    <a:gd name="connsiteX36" fmla="*/ 176212 w 1447800"/>
                    <a:gd name="connsiteY36" fmla="*/ 1002505 h 1135857"/>
                    <a:gd name="connsiteX37" fmla="*/ 114300 w 1447800"/>
                    <a:gd name="connsiteY37" fmla="*/ 1073943 h 1135857"/>
                    <a:gd name="connsiteX38" fmla="*/ 78581 w 1447800"/>
                    <a:gd name="connsiteY38" fmla="*/ 1052512 h 1135857"/>
                    <a:gd name="connsiteX39" fmla="*/ 0 w 1447800"/>
                    <a:gd name="connsiteY39"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742950 w 1447800"/>
                    <a:gd name="connsiteY33" fmla="*/ 981074 h 1135857"/>
                    <a:gd name="connsiteX34" fmla="*/ 576262 w 1447800"/>
                    <a:gd name="connsiteY34" fmla="*/ 1016793 h 1135857"/>
                    <a:gd name="connsiteX35" fmla="*/ 416718 w 1447800"/>
                    <a:gd name="connsiteY35" fmla="*/ 1002505 h 1135857"/>
                    <a:gd name="connsiteX36" fmla="*/ 338137 w 1447800"/>
                    <a:gd name="connsiteY36" fmla="*/ 973930 h 1135857"/>
                    <a:gd name="connsiteX37" fmla="*/ 176212 w 1447800"/>
                    <a:gd name="connsiteY37" fmla="*/ 1002505 h 1135857"/>
                    <a:gd name="connsiteX38" fmla="*/ 114300 w 1447800"/>
                    <a:gd name="connsiteY38" fmla="*/ 1073943 h 1135857"/>
                    <a:gd name="connsiteX39" fmla="*/ 78581 w 1447800"/>
                    <a:gd name="connsiteY39" fmla="*/ 1052512 h 1135857"/>
                    <a:gd name="connsiteX40" fmla="*/ 0 w 1447800"/>
                    <a:gd name="connsiteY40"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742950 w 1447800"/>
                    <a:gd name="connsiteY33" fmla="*/ 981074 h 1135857"/>
                    <a:gd name="connsiteX34" fmla="*/ 652462 w 1447800"/>
                    <a:gd name="connsiteY34" fmla="*/ 990599 h 1135857"/>
                    <a:gd name="connsiteX35" fmla="*/ 576262 w 1447800"/>
                    <a:gd name="connsiteY35" fmla="*/ 1016793 h 1135857"/>
                    <a:gd name="connsiteX36" fmla="*/ 416718 w 1447800"/>
                    <a:gd name="connsiteY36" fmla="*/ 1002505 h 1135857"/>
                    <a:gd name="connsiteX37" fmla="*/ 338137 w 1447800"/>
                    <a:gd name="connsiteY37" fmla="*/ 973930 h 1135857"/>
                    <a:gd name="connsiteX38" fmla="*/ 176212 w 1447800"/>
                    <a:gd name="connsiteY38" fmla="*/ 1002505 h 1135857"/>
                    <a:gd name="connsiteX39" fmla="*/ 114300 w 1447800"/>
                    <a:gd name="connsiteY39" fmla="*/ 1073943 h 1135857"/>
                    <a:gd name="connsiteX40" fmla="*/ 78581 w 1447800"/>
                    <a:gd name="connsiteY40" fmla="*/ 1052512 h 1135857"/>
                    <a:gd name="connsiteX41" fmla="*/ 0 w 1447800"/>
                    <a:gd name="connsiteY41"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742950 w 1447800"/>
                    <a:gd name="connsiteY33" fmla="*/ 981074 h 1135857"/>
                    <a:gd name="connsiteX34" fmla="*/ 652462 w 1447800"/>
                    <a:gd name="connsiteY34" fmla="*/ 990599 h 1135857"/>
                    <a:gd name="connsiteX35" fmla="*/ 576262 w 1447800"/>
                    <a:gd name="connsiteY35" fmla="*/ 1016793 h 1135857"/>
                    <a:gd name="connsiteX36" fmla="*/ 464343 w 1447800"/>
                    <a:gd name="connsiteY36" fmla="*/ 1014412 h 1135857"/>
                    <a:gd name="connsiteX37" fmla="*/ 416718 w 1447800"/>
                    <a:gd name="connsiteY37" fmla="*/ 1002505 h 1135857"/>
                    <a:gd name="connsiteX38" fmla="*/ 338137 w 1447800"/>
                    <a:gd name="connsiteY38" fmla="*/ 973930 h 1135857"/>
                    <a:gd name="connsiteX39" fmla="*/ 176212 w 1447800"/>
                    <a:gd name="connsiteY39" fmla="*/ 1002505 h 1135857"/>
                    <a:gd name="connsiteX40" fmla="*/ 114300 w 1447800"/>
                    <a:gd name="connsiteY40" fmla="*/ 1073943 h 1135857"/>
                    <a:gd name="connsiteX41" fmla="*/ 78581 w 1447800"/>
                    <a:gd name="connsiteY41" fmla="*/ 1052512 h 1135857"/>
                    <a:gd name="connsiteX42" fmla="*/ 0 w 1447800"/>
                    <a:gd name="connsiteY42"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862012 w 1447800"/>
                    <a:gd name="connsiteY33" fmla="*/ 923924 h 1135857"/>
                    <a:gd name="connsiteX34" fmla="*/ 742950 w 1447800"/>
                    <a:gd name="connsiteY34" fmla="*/ 981074 h 1135857"/>
                    <a:gd name="connsiteX35" fmla="*/ 652462 w 1447800"/>
                    <a:gd name="connsiteY35" fmla="*/ 990599 h 1135857"/>
                    <a:gd name="connsiteX36" fmla="*/ 576262 w 1447800"/>
                    <a:gd name="connsiteY36" fmla="*/ 1016793 h 1135857"/>
                    <a:gd name="connsiteX37" fmla="*/ 464343 w 1447800"/>
                    <a:gd name="connsiteY37" fmla="*/ 1014412 h 1135857"/>
                    <a:gd name="connsiteX38" fmla="*/ 416718 w 1447800"/>
                    <a:gd name="connsiteY38" fmla="*/ 1002505 h 1135857"/>
                    <a:gd name="connsiteX39" fmla="*/ 338137 w 1447800"/>
                    <a:gd name="connsiteY39" fmla="*/ 973930 h 1135857"/>
                    <a:gd name="connsiteX40" fmla="*/ 176212 w 1447800"/>
                    <a:gd name="connsiteY40" fmla="*/ 1002505 h 1135857"/>
                    <a:gd name="connsiteX41" fmla="*/ 114300 w 1447800"/>
                    <a:gd name="connsiteY41" fmla="*/ 1073943 h 1135857"/>
                    <a:gd name="connsiteX42" fmla="*/ 78581 w 1447800"/>
                    <a:gd name="connsiteY42" fmla="*/ 1052512 h 1135857"/>
                    <a:gd name="connsiteX43" fmla="*/ 0 w 1447800"/>
                    <a:gd name="connsiteY43"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862012 w 1447800"/>
                    <a:gd name="connsiteY33" fmla="*/ 923924 h 1135857"/>
                    <a:gd name="connsiteX34" fmla="*/ 831056 w 1447800"/>
                    <a:gd name="connsiteY34" fmla="*/ 923924 h 1135857"/>
                    <a:gd name="connsiteX35" fmla="*/ 742950 w 1447800"/>
                    <a:gd name="connsiteY35" fmla="*/ 981074 h 1135857"/>
                    <a:gd name="connsiteX36" fmla="*/ 652462 w 1447800"/>
                    <a:gd name="connsiteY36" fmla="*/ 990599 h 1135857"/>
                    <a:gd name="connsiteX37" fmla="*/ 576262 w 1447800"/>
                    <a:gd name="connsiteY37" fmla="*/ 1016793 h 1135857"/>
                    <a:gd name="connsiteX38" fmla="*/ 464343 w 1447800"/>
                    <a:gd name="connsiteY38" fmla="*/ 1014412 h 1135857"/>
                    <a:gd name="connsiteX39" fmla="*/ 416718 w 1447800"/>
                    <a:gd name="connsiteY39" fmla="*/ 1002505 h 1135857"/>
                    <a:gd name="connsiteX40" fmla="*/ 338137 w 1447800"/>
                    <a:gd name="connsiteY40" fmla="*/ 973930 h 1135857"/>
                    <a:gd name="connsiteX41" fmla="*/ 176212 w 1447800"/>
                    <a:gd name="connsiteY41" fmla="*/ 1002505 h 1135857"/>
                    <a:gd name="connsiteX42" fmla="*/ 114300 w 1447800"/>
                    <a:gd name="connsiteY42" fmla="*/ 1073943 h 1135857"/>
                    <a:gd name="connsiteX43" fmla="*/ 78581 w 1447800"/>
                    <a:gd name="connsiteY43" fmla="*/ 1052512 h 1135857"/>
                    <a:gd name="connsiteX44" fmla="*/ 0 w 1447800"/>
                    <a:gd name="connsiteY44" fmla="*/ 1135857 h 1135857"/>
                    <a:gd name="connsiteX0" fmla="*/ 1440656 w 1447800"/>
                    <a:gd name="connsiteY0" fmla="*/ 0 h 1135857"/>
                    <a:gd name="connsiteX1" fmla="*/ 1447800 w 1447800"/>
                    <a:gd name="connsiteY1" fmla="*/ 52388 h 1135857"/>
                    <a:gd name="connsiteX2" fmla="*/ 1443037 w 1447800"/>
                    <a:gd name="connsiteY2" fmla="*/ 80963 h 1135857"/>
                    <a:gd name="connsiteX3" fmla="*/ 1416843 w 1447800"/>
                    <a:gd name="connsiteY3" fmla="*/ 116681 h 1135857"/>
                    <a:gd name="connsiteX4" fmla="*/ 1407318 w 1447800"/>
                    <a:gd name="connsiteY4" fmla="*/ 140494 h 1135857"/>
                    <a:gd name="connsiteX5" fmla="*/ 1383506 w 1447800"/>
                    <a:gd name="connsiteY5" fmla="*/ 147638 h 1135857"/>
                    <a:gd name="connsiteX6" fmla="*/ 1407318 w 1447800"/>
                    <a:gd name="connsiteY6" fmla="*/ 169069 h 1135857"/>
                    <a:gd name="connsiteX7" fmla="*/ 1423987 w 1447800"/>
                    <a:gd name="connsiteY7" fmla="*/ 169069 h 1135857"/>
                    <a:gd name="connsiteX8" fmla="*/ 1426368 w 1447800"/>
                    <a:gd name="connsiteY8" fmla="*/ 195263 h 1135857"/>
                    <a:gd name="connsiteX9" fmla="*/ 1395412 w 1447800"/>
                    <a:gd name="connsiteY9" fmla="*/ 223838 h 1135857"/>
                    <a:gd name="connsiteX10" fmla="*/ 1378743 w 1447800"/>
                    <a:gd name="connsiteY10" fmla="*/ 235744 h 1135857"/>
                    <a:gd name="connsiteX11" fmla="*/ 1364456 w 1447800"/>
                    <a:gd name="connsiteY11" fmla="*/ 250031 h 1135857"/>
                    <a:gd name="connsiteX12" fmla="*/ 1362075 w 1447800"/>
                    <a:gd name="connsiteY12" fmla="*/ 273844 h 1135857"/>
                    <a:gd name="connsiteX13" fmla="*/ 1357312 w 1447800"/>
                    <a:gd name="connsiteY13" fmla="*/ 309563 h 1135857"/>
                    <a:gd name="connsiteX14" fmla="*/ 1352550 w 1447800"/>
                    <a:gd name="connsiteY14" fmla="*/ 330994 h 1135857"/>
                    <a:gd name="connsiteX15" fmla="*/ 1343025 w 1447800"/>
                    <a:gd name="connsiteY15" fmla="*/ 376238 h 1135857"/>
                    <a:gd name="connsiteX16" fmla="*/ 1343025 w 1447800"/>
                    <a:gd name="connsiteY16" fmla="*/ 407194 h 1135857"/>
                    <a:gd name="connsiteX17" fmla="*/ 1366837 w 1447800"/>
                    <a:gd name="connsiteY17" fmla="*/ 428625 h 1135857"/>
                    <a:gd name="connsiteX18" fmla="*/ 1376362 w 1447800"/>
                    <a:gd name="connsiteY18" fmla="*/ 469106 h 1135857"/>
                    <a:gd name="connsiteX19" fmla="*/ 1376362 w 1447800"/>
                    <a:gd name="connsiteY19" fmla="*/ 497681 h 1135857"/>
                    <a:gd name="connsiteX20" fmla="*/ 1376362 w 1447800"/>
                    <a:gd name="connsiteY20" fmla="*/ 521494 h 1135857"/>
                    <a:gd name="connsiteX21" fmla="*/ 1352550 w 1447800"/>
                    <a:gd name="connsiteY21" fmla="*/ 547688 h 1135857"/>
                    <a:gd name="connsiteX22" fmla="*/ 1354931 w 1447800"/>
                    <a:gd name="connsiteY22" fmla="*/ 600075 h 1135857"/>
                    <a:gd name="connsiteX23" fmla="*/ 1366837 w 1447800"/>
                    <a:gd name="connsiteY23" fmla="*/ 661988 h 1135857"/>
                    <a:gd name="connsiteX24" fmla="*/ 1352550 w 1447800"/>
                    <a:gd name="connsiteY24" fmla="*/ 714375 h 1135857"/>
                    <a:gd name="connsiteX25" fmla="*/ 1333500 w 1447800"/>
                    <a:gd name="connsiteY25" fmla="*/ 723900 h 1135857"/>
                    <a:gd name="connsiteX26" fmla="*/ 1293018 w 1447800"/>
                    <a:gd name="connsiteY26" fmla="*/ 754856 h 1135857"/>
                    <a:gd name="connsiteX27" fmla="*/ 1226343 w 1447800"/>
                    <a:gd name="connsiteY27" fmla="*/ 769144 h 1135857"/>
                    <a:gd name="connsiteX28" fmla="*/ 1176337 w 1447800"/>
                    <a:gd name="connsiteY28" fmla="*/ 759619 h 1135857"/>
                    <a:gd name="connsiteX29" fmla="*/ 1140618 w 1447800"/>
                    <a:gd name="connsiteY29" fmla="*/ 740569 h 1135857"/>
                    <a:gd name="connsiteX30" fmla="*/ 1097756 w 1447800"/>
                    <a:gd name="connsiteY30" fmla="*/ 750094 h 1135857"/>
                    <a:gd name="connsiteX31" fmla="*/ 1016793 w 1447800"/>
                    <a:gd name="connsiteY31" fmla="*/ 792956 h 1135857"/>
                    <a:gd name="connsiteX32" fmla="*/ 969168 w 1447800"/>
                    <a:gd name="connsiteY32" fmla="*/ 826294 h 1135857"/>
                    <a:gd name="connsiteX33" fmla="*/ 912018 w 1447800"/>
                    <a:gd name="connsiteY33" fmla="*/ 890587 h 1135857"/>
                    <a:gd name="connsiteX34" fmla="*/ 862012 w 1447800"/>
                    <a:gd name="connsiteY34" fmla="*/ 923924 h 1135857"/>
                    <a:gd name="connsiteX35" fmla="*/ 831056 w 1447800"/>
                    <a:gd name="connsiteY35" fmla="*/ 923924 h 1135857"/>
                    <a:gd name="connsiteX36" fmla="*/ 742950 w 1447800"/>
                    <a:gd name="connsiteY36" fmla="*/ 981074 h 1135857"/>
                    <a:gd name="connsiteX37" fmla="*/ 652462 w 1447800"/>
                    <a:gd name="connsiteY37" fmla="*/ 990599 h 1135857"/>
                    <a:gd name="connsiteX38" fmla="*/ 576262 w 1447800"/>
                    <a:gd name="connsiteY38" fmla="*/ 1016793 h 1135857"/>
                    <a:gd name="connsiteX39" fmla="*/ 464343 w 1447800"/>
                    <a:gd name="connsiteY39" fmla="*/ 1014412 h 1135857"/>
                    <a:gd name="connsiteX40" fmla="*/ 416718 w 1447800"/>
                    <a:gd name="connsiteY40" fmla="*/ 1002505 h 1135857"/>
                    <a:gd name="connsiteX41" fmla="*/ 338137 w 1447800"/>
                    <a:gd name="connsiteY41" fmla="*/ 973930 h 1135857"/>
                    <a:gd name="connsiteX42" fmla="*/ 176212 w 1447800"/>
                    <a:gd name="connsiteY42" fmla="*/ 1002505 h 1135857"/>
                    <a:gd name="connsiteX43" fmla="*/ 114300 w 1447800"/>
                    <a:gd name="connsiteY43" fmla="*/ 1073943 h 1135857"/>
                    <a:gd name="connsiteX44" fmla="*/ 78581 w 1447800"/>
                    <a:gd name="connsiteY44" fmla="*/ 1052512 h 1135857"/>
                    <a:gd name="connsiteX45" fmla="*/ 0 w 1447800"/>
                    <a:gd name="connsiteY45" fmla="*/ 1135857 h 1135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447800" h="1135857">
                      <a:moveTo>
                        <a:pt x="1440656" y="0"/>
                      </a:moveTo>
                      <a:lnTo>
                        <a:pt x="1447800" y="52388"/>
                      </a:lnTo>
                      <a:lnTo>
                        <a:pt x="1443037" y="80963"/>
                      </a:lnTo>
                      <a:lnTo>
                        <a:pt x="1416843" y="116681"/>
                      </a:lnTo>
                      <a:lnTo>
                        <a:pt x="1407318" y="140494"/>
                      </a:lnTo>
                      <a:lnTo>
                        <a:pt x="1383506" y="147638"/>
                      </a:lnTo>
                      <a:lnTo>
                        <a:pt x="1407318" y="169069"/>
                      </a:lnTo>
                      <a:lnTo>
                        <a:pt x="1423987" y="169069"/>
                      </a:lnTo>
                      <a:cubicBezTo>
                        <a:pt x="1429135" y="192233"/>
                        <a:pt x="1432023" y="183955"/>
                        <a:pt x="1426368" y="195263"/>
                      </a:cubicBezTo>
                      <a:lnTo>
                        <a:pt x="1395412" y="223838"/>
                      </a:lnTo>
                      <a:lnTo>
                        <a:pt x="1378743" y="235744"/>
                      </a:lnTo>
                      <a:lnTo>
                        <a:pt x="1364456" y="250031"/>
                      </a:lnTo>
                      <a:lnTo>
                        <a:pt x="1362075" y="273844"/>
                      </a:lnTo>
                      <a:lnTo>
                        <a:pt x="1357312" y="309563"/>
                      </a:lnTo>
                      <a:lnTo>
                        <a:pt x="1352550" y="330994"/>
                      </a:lnTo>
                      <a:lnTo>
                        <a:pt x="1343025" y="376238"/>
                      </a:lnTo>
                      <a:lnTo>
                        <a:pt x="1343025" y="407194"/>
                      </a:lnTo>
                      <a:lnTo>
                        <a:pt x="1366837" y="428625"/>
                      </a:lnTo>
                      <a:cubicBezTo>
                        <a:pt x="1378941" y="455859"/>
                        <a:pt x="1376362" y="442239"/>
                        <a:pt x="1376362" y="469106"/>
                      </a:cubicBezTo>
                      <a:lnTo>
                        <a:pt x="1376362" y="497681"/>
                      </a:lnTo>
                      <a:lnTo>
                        <a:pt x="1376362" y="521494"/>
                      </a:lnTo>
                      <a:lnTo>
                        <a:pt x="1352550" y="547688"/>
                      </a:lnTo>
                      <a:lnTo>
                        <a:pt x="1354931" y="600075"/>
                      </a:lnTo>
                      <a:lnTo>
                        <a:pt x="1366837" y="661988"/>
                      </a:lnTo>
                      <a:lnTo>
                        <a:pt x="1352550" y="714375"/>
                      </a:lnTo>
                      <a:lnTo>
                        <a:pt x="1333500" y="723900"/>
                      </a:lnTo>
                      <a:lnTo>
                        <a:pt x="1293018" y="754856"/>
                      </a:lnTo>
                      <a:lnTo>
                        <a:pt x="1226343" y="769144"/>
                      </a:lnTo>
                      <a:lnTo>
                        <a:pt x="1176337" y="759619"/>
                      </a:lnTo>
                      <a:lnTo>
                        <a:pt x="1140618" y="740569"/>
                      </a:lnTo>
                      <a:lnTo>
                        <a:pt x="1097756" y="750094"/>
                      </a:lnTo>
                      <a:lnTo>
                        <a:pt x="1016793" y="792956"/>
                      </a:lnTo>
                      <a:lnTo>
                        <a:pt x="969168" y="826294"/>
                      </a:lnTo>
                      <a:lnTo>
                        <a:pt x="912018" y="890587"/>
                      </a:lnTo>
                      <a:lnTo>
                        <a:pt x="862012" y="923924"/>
                      </a:lnTo>
                      <a:lnTo>
                        <a:pt x="831056" y="923924"/>
                      </a:lnTo>
                      <a:lnTo>
                        <a:pt x="742950" y="981074"/>
                      </a:lnTo>
                      <a:lnTo>
                        <a:pt x="652462" y="990599"/>
                      </a:lnTo>
                      <a:lnTo>
                        <a:pt x="576262" y="1016793"/>
                      </a:lnTo>
                      <a:lnTo>
                        <a:pt x="464343" y="1014412"/>
                      </a:lnTo>
                      <a:lnTo>
                        <a:pt x="416718" y="1002505"/>
                      </a:lnTo>
                      <a:lnTo>
                        <a:pt x="338137" y="973930"/>
                      </a:lnTo>
                      <a:lnTo>
                        <a:pt x="176212" y="1002505"/>
                      </a:lnTo>
                      <a:lnTo>
                        <a:pt x="114300" y="1073943"/>
                      </a:lnTo>
                      <a:lnTo>
                        <a:pt x="78581" y="1052512"/>
                      </a:lnTo>
                      <a:lnTo>
                        <a:pt x="0" y="1135857"/>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0" name="279 Forma libre"/>
                <p:cNvSpPr/>
                <p:nvPr/>
              </p:nvSpPr>
              <p:spPr>
                <a:xfrm>
                  <a:off x="2357438" y="3317081"/>
                  <a:ext cx="847725" cy="1154907"/>
                </a:xfrm>
                <a:custGeom>
                  <a:avLst/>
                  <a:gdLst>
                    <a:gd name="connsiteX0" fmla="*/ 23812 w 847725"/>
                    <a:gd name="connsiteY0" fmla="*/ 0 h 1154907"/>
                    <a:gd name="connsiteX1" fmla="*/ 123825 w 847725"/>
                    <a:gd name="connsiteY1" fmla="*/ 135732 h 1154907"/>
                    <a:gd name="connsiteX2" fmla="*/ 142875 w 847725"/>
                    <a:gd name="connsiteY2" fmla="*/ 154782 h 1154907"/>
                    <a:gd name="connsiteX3" fmla="*/ 190500 w 847725"/>
                    <a:gd name="connsiteY3" fmla="*/ 159544 h 1154907"/>
                    <a:gd name="connsiteX4" fmla="*/ 230981 w 847725"/>
                    <a:gd name="connsiteY4" fmla="*/ 126207 h 1154907"/>
                    <a:gd name="connsiteX5" fmla="*/ 247650 w 847725"/>
                    <a:gd name="connsiteY5" fmla="*/ 88107 h 1154907"/>
                    <a:gd name="connsiteX6" fmla="*/ 295275 w 847725"/>
                    <a:gd name="connsiteY6" fmla="*/ 85725 h 1154907"/>
                    <a:gd name="connsiteX7" fmla="*/ 328612 w 847725"/>
                    <a:gd name="connsiteY7" fmla="*/ 45244 h 1154907"/>
                    <a:gd name="connsiteX8" fmla="*/ 328612 w 847725"/>
                    <a:gd name="connsiteY8" fmla="*/ 45244 h 1154907"/>
                    <a:gd name="connsiteX9" fmla="*/ 378618 w 847725"/>
                    <a:gd name="connsiteY9" fmla="*/ 19050 h 1154907"/>
                    <a:gd name="connsiteX10" fmla="*/ 438150 w 847725"/>
                    <a:gd name="connsiteY10" fmla="*/ 66675 h 1154907"/>
                    <a:gd name="connsiteX11" fmla="*/ 569118 w 847725"/>
                    <a:gd name="connsiteY11" fmla="*/ 121444 h 1154907"/>
                    <a:gd name="connsiteX12" fmla="*/ 628650 w 847725"/>
                    <a:gd name="connsiteY12" fmla="*/ 150019 h 1154907"/>
                    <a:gd name="connsiteX13" fmla="*/ 652462 w 847725"/>
                    <a:gd name="connsiteY13" fmla="*/ 140494 h 1154907"/>
                    <a:gd name="connsiteX14" fmla="*/ 711993 w 847725"/>
                    <a:gd name="connsiteY14" fmla="*/ 157163 h 1154907"/>
                    <a:gd name="connsiteX15" fmla="*/ 757237 w 847725"/>
                    <a:gd name="connsiteY15" fmla="*/ 200025 h 1154907"/>
                    <a:gd name="connsiteX16" fmla="*/ 785812 w 847725"/>
                    <a:gd name="connsiteY16" fmla="*/ 238125 h 1154907"/>
                    <a:gd name="connsiteX17" fmla="*/ 826293 w 847725"/>
                    <a:gd name="connsiteY17" fmla="*/ 285750 h 1154907"/>
                    <a:gd name="connsiteX18" fmla="*/ 847725 w 847725"/>
                    <a:gd name="connsiteY18" fmla="*/ 302419 h 1154907"/>
                    <a:gd name="connsiteX19" fmla="*/ 833437 w 847725"/>
                    <a:gd name="connsiteY19" fmla="*/ 321469 h 1154907"/>
                    <a:gd name="connsiteX20" fmla="*/ 819150 w 847725"/>
                    <a:gd name="connsiteY20" fmla="*/ 330994 h 1154907"/>
                    <a:gd name="connsiteX21" fmla="*/ 788193 w 847725"/>
                    <a:gd name="connsiteY21" fmla="*/ 357188 h 1154907"/>
                    <a:gd name="connsiteX22" fmla="*/ 769143 w 847725"/>
                    <a:gd name="connsiteY22" fmla="*/ 369094 h 1154907"/>
                    <a:gd name="connsiteX23" fmla="*/ 754856 w 847725"/>
                    <a:gd name="connsiteY23" fmla="*/ 373857 h 1154907"/>
                    <a:gd name="connsiteX24" fmla="*/ 669131 w 847725"/>
                    <a:gd name="connsiteY24" fmla="*/ 457200 h 1154907"/>
                    <a:gd name="connsiteX25" fmla="*/ 592931 w 847725"/>
                    <a:gd name="connsiteY25" fmla="*/ 578644 h 1154907"/>
                    <a:gd name="connsiteX26" fmla="*/ 585787 w 847725"/>
                    <a:gd name="connsiteY26" fmla="*/ 600075 h 1154907"/>
                    <a:gd name="connsiteX27" fmla="*/ 573881 w 847725"/>
                    <a:gd name="connsiteY27" fmla="*/ 647700 h 1154907"/>
                    <a:gd name="connsiteX28" fmla="*/ 590550 w 847725"/>
                    <a:gd name="connsiteY28" fmla="*/ 700088 h 1154907"/>
                    <a:gd name="connsiteX29" fmla="*/ 588168 w 847725"/>
                    <a:gd name="connsiteY29" fmla="*/ 723900 h 1154907"/>
                    <a:gd name="connsiteX30" fmla="*/ 545306 w 847725"/>
                    <a:gd name="connsiteY30" fmla="*/ 807244 h 1154907"/>
                    <a:gd name="connsiteX31" fmla="*/ 502443 w 847725"/>
                    <a:gd name="connsiteY31" fmla="*/ 869157 h 1154907"/>
                    <a:gd name="connsiteX32" fmla="*/ 442912 w 847725"/>
                    <a:gd name="connsiteY32" fmla="*/ 981075 h 1154907"/>
                    <a:gd name="connsiteX33" fmla="*/ 345281 w 847725"/>
                    <a:gd name="connsiteY33" fmla="*/ 1038225 h 1154907"/>
                    <a:gd name="connsiteX34" fmla="*/ 271462 w 847725"/>
                    <a:gd name="connsiteY34" fmla="*/ 1038225 h 1154907"/>
                    <a:gd name="connsiteX35" fmla="*/ 252412 w 847725"/>
                    <a:gd name="connsiteY35" fmla="*/ 1047750 h 1154907"/>
                    <a:gd name="connsiteX36" fmla="*/ 185737 w 847725"/>
                    <a:gd name="connsiteY36" fmla="*/ 1076325 h 1154907"/>
                    <a:gd name="connsiteX37" fmla="*/ 138112 w 847725"/>
                    <a:gd name="connsiteY37" fmla="*/ 1064419 h 1154907"/>
                    <a:gd name="connsiteX38" fmla="*/ 114300 w 847725"/>
                    <a:gd name="connsiteY38" fmla="*/ 1064419 h 1154907"/>
                    <a:gd name="connsiteX39" fmla="*/ 57150 w 847725"/>
                    <a:gd name="connsiteY39" fmla="*/ 1088232 h 1154907"/>
                    <a:gd name="connsiteX40" fmla="*/ 40481 w 847725"/>
                    <a:gd name="connsiteY40" fmla="*/ 1102519 h 1154907"/>
                    <a:gd name="connsiteX41" fmla="*/ 0 w 847725"/>
                    <a:gd name="connsiteY41" fmla="*/ 1154907 h 1154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47725" h="1154907">
                      <a:moveTo>
                        <a:pt x="23812" y="0"/>
                      </a:moveTo>
                      <a:lnTo>
                        <a:pt x="123825" y="135732"/>
                      </a:lnTo>
                      <a:lnTo>
                        <a:pt x="142875" y="154782"/>
                      </a:lnTo>
                      <a:lnTo>
                        <a:pt x="190500" y="159544"/>
                      </a:lnTo>
                      <a:lnTo>
                        <a:pt x="230981" y="126207"/>
                      </a:lnTo>
                      <a:lnTo>
                        <a:pt x="247650" y="88107"/>
                      </a:lnTo>
                      <a:lnTo>
                        <a:pt x="295275" y="85725"/>
                      </a:lnTo>
                      <a:lnTo>
                        <a:pt x="328612" y="45244"/>
                      </a:lnTo>
                      <a:lnTo>
                        <a:pt x="328612" y="45244"/>
                      </a:lnTo>
                      <a:lnTo>
                        <a:pt x="378618" y="19050"/>
                      </a:lnTo>
                      <a:lnTo>
                        <a:pt x="438150" y="66675"/>
                      </a:lnTo>
                      <a:lnTo>
                        <a:pt x="569118" y="121444"/>
                      </a:lnTo>
                      <a:lnTo>
                        <a:pt x="628650" y="150019"/>
                      </a:lnTo>
                      <a:lnTo>
                        <a:pt x="652462" y="140494"/>
                      </a:lnTo>
                      <a:lnTo>
                        <a:pt x="711993" y="157163"/>
                      </a:lnTo>
                      <a:lnTo>
                        <a:pt x="757237" y="200025"/>
                      </a:lnTo>
                      <a:lnTo>
                        <a:pt x="785812" y="238125"/>
                      </a:lnTo>
                      <a:lnTo>
                        <a:pt x="826293" y="285750"/>
                      </a:lnTo>
                      <a:lnTo>
                        <a:pt x="847725" y="302419"/>
                      </a:lnTo>
                      <a:cubicBezTo>
                        <a:pt x="842962" y="308769"/>
                        <a:pt x="839050" y="315856"/>
                        <a:pt x="833437" y="321469"/>
                      </a:cubicBezTo>
                      <a:cubicBezTo>
                        <a:pt x="829390" y="325516"/>
                        <a:pt x="819150" y="330994"/>
                        <a:pt x="819150" y="330994"/>
                      </a:cubicBezTo>
                      <a:lnTo>
                        <a:pt x="788193" y="357188"/>
                      </a:lnTo>
                      <a:cubicBezTo>
                        <a:pt x="781843" y="361157"/>
                        <a:pt x="775841" y="365745"/>
                        <a:pt x="769143" y="369094"/>
                      </a:cubicBezTo>
                      <a:cubicBezTo>
                        <a:pt x="764653" y="371339"/>
                        <a:pt x="754856" y="373857"/>
                        <a:pt x="754856" y="373857"/>
                      </a:cubicBezTo>
                      <a:lnTo>
                        <a:pt x="669131" y="457200"/>
                      </a:lnTo>
                      <a:lnTo>
                        <a:pt x="592931" y="578644"/>
                      </a:lnTo>
                      <a:lnTo>
                        <a:pt x="585787" y="600075"/>
                      </a:lnTo>
                      <a:lnTo>
                        <a:pt x="573881" y="647700"/>
                      </a:lnTo>
                      <a:lnTo>
                        <a:pt x="590550" y="700088"/>
                      </a:lnTo>
                      <a:cubicBezTo>
                        <a:pt x="588080" y="722308"/>
                        <a:pt x="588168" y="714331"/>
                        <a:pt x="588168" y="723900"/>
                      </a:cubicBezTo>
                      <a:lnTo>
                        <a:pt x="545306" y="807244"/>
                      </a:lnTo>
                      <a:lnTo>
                        <a:pt x="502443" y="869157"/>
                      </a:lnTo>
                      <a:lnTo>
                        <a:pt x="442912" y="981075"/>
                      </a:lnTo>
                      <a:lnTo>
                        <a:pt x="345281" y="1038225"/>
                      </a:lnTo>
                      <a:lnTo>
                        <a:pt x="271462" y="1038225"/>
                      </a:lnTo>
                      <a:lnTo>
                        <a:pt x="252412" y="1047750"/>
                      </a:lnTo>
                      <a:lnTo>
                        <a:pt x="185737" y="1076325"/>
                      </a:lnTo>
                      <a:lnTo>
                        <a:pt x="138112" y="1064419"/>
                      </a:lnTo>
                      <a:lnTo>
                        <a:pt x="114300" y="1064419"/>
                      </a:lnTo>
                      <a:lnTo>
                        <a:pt x="57150" y="1088232"/>
                      </a:lnTo>
                      <a:lnTo>
                        <a:pt x="40481" y="1102519"/>
                      </a:lnTo>
                      <a:lnTo>
                        <a:pt x="0" y="1154907"/>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1" name="280 Forma libre"/>
                <p:cNvSpPr/>
                <p:nvPr/>
              </p:nvSpPr>
              <p:spPr>
                <a:xfrm>
                  <a:off x="5000625" y="3124200"/>
                  <a:ext cx="111125" cy="406400"/>
                </a:xfrm>
                <a:custGeom>
                  <a:avLst/>
                  <a:gdLst>
                    <a:gd name="connsiteX0" fmla="*/ 98425 w 111125"/>
                    <a:gd name="connsiteY0" fmla="*/ 0 h 406400"/>
                    <a:gd name="connsiteX1" fmla="*/ 34925 w 111125"/>
                    <a:gd name="connsiteY1" fmla="*/ 28575 h 406400"/>
                    <a:gd name="connsiteX2" fmla="*/ 0 w 111125"/>
                    <a:gd name="connsiteY2" fmla="*/ 53975 h 406400"/>
                    <a:gd name="connsiteX3" fmla="*/ 38100 w 111125"/>
                    <a:gd name="connsiteY3" fmla="*/ 114300 h 406400"/>
                    <a:gd name="connsiteX4" fmla="*/ 60325 w 111125"/>
                    <a:gd name="connsiteY4" fmla="*/ 133350 h 406400"/>
                    <a:gd name="connsiteX5" fmla="*/ 3175 w 111125"/>
                    <a:gd name="connsiteY5" fmla="*/ 190500 h 406400"/>
                    <a:gd name="connsiteX6" fmla="*/ 41275 w 111125"/>
                    <a:gd name="connsiteY6" fmla="*/ 254000 h 406400"/>
                    <a:gd name="connsiteX7" fmla="*/ 63500 w 111125"/>
                    <a:gd name="connsiteY7" fmla="*/ 292100 h 406400"/>
                    <a:gd name="connsiteX8" fmla="*/ 41275 w 111125"/>
                    <a:gd name="connsiteY8" fmla="*/ 342900 h 406400"/>
                    <a:gd name="connsiteX9" fmla="*/ 79375 w 111125"/>
                    <a:gd name="connsiteY9" fmla="*/ 371475 h 406400"/>
                    <a:gd name="connsiteX10" fmla="*/ 111125 w 111125"/>
                    <a:gd name="connsiteY10" fmla="*/ 40640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125" h="406400">
                      <a:moveTo>
                        <a:pt x="98425" y="0"/>
                      </a:moveTo>
                      <a:lnTo>
                        <a:pt x="34925" y="28575"/>
                      </a:lnTo>
                      <a:lnTo>
                        <a:pt x="0" y="53975"/>
                      </a:lnTo>
                      <a:lnTo>
                        <a:pt x="38100" y="114300"/>
                      </a:lnTo>
                      <a:lnTo>
                        <a:pt x="60325" y="133350"/>
                      </a:lnTo>
                      <a:lnTo>
                        <a:pt x="3175" y="190500"/>
                      </a:lnTo>
                      <a:lnTo>
                        <a:pt x="41275" y="254000"/>
                      </a:lnTo>
                      <a:lnTo>
                        <a:pt x="63500" y="292100"/>
                      </a:lnTo>
                      <a:lnTo>
                        <a:pt x="41275" y="342900"/>
                      </a:lnTo>
                      <a:lnTo>
                        <a:pt x="79375" y="371475"/>
                      </a:lnTo>
                      <a:lnTo>
                        <a:pt x="111125" y="40640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2" name="281 Forma libre"/>
                <p:cNvSpPr/>
                <p:nvPr/>
              </p:nvSpPr>
              <p:spPr>
                <a:xfrm>
                  <a:off x="4587875" y="3225800"/>
                  <a:ext cx="361950" cy="628650"/>
                </a:xfrm>
                <a:custGeom>
                  <a:avLst/>
                  <a:gdLst>
                    <a:gd name="connsiteX0" fmla="*/ 361950 w 361950"/>
                    <a:gd name="connsiteY0" fmla="*/ 0 h 628650"/>
                    <a:gd name="connsiteX1" fmla="*/ 333375 w 361950"/>
                    <a:gd name="connsiteY1" fmla="*/ 69850 h 628650"/>
                    <a:gd name="connsiteX2" fmla="*/ 298450 w 361950"/>
                    <a:gd name="connsiteY2" fmla="*/ 76200 h 628650"/>
                    <a:gd name="connsiteX3" fmla="*/ 263525 w 361950"/>
                    <a:gd name="connsiteY3" fmla="*/ 111125 h 628650"/>
                    <a:gd name="connsiteX4" fmla="*/ 244475 w 361950"/>
                    <a:gd name="connsiteY4" fmla="*/ 133350 h 628650"/>
                    <a:gd name="connsiteX5" fmla="*/ 209550 w 361950"/>
                    <a:gd name="connsiteY5" fmla="*/ 152400 h 628650"/>
                    <a:gd name="connsiteX6" fmla="*/ 180975 w 361950"/>
                    <a:gd name="connsiteY6" fmla="*/ 161925 h 628650"/>
                    <a:gd name="connsiteX7" fmla="*/ 158750 w 361950"/>
                    <a:gd name="connsiteY7" fmla="*/ 190500 h 628650"/>
                    <a:gd name="connsiteX8" fmla="*/ 165100 w 361950"/>
                    <a:gd name="connsiteY8" fmla="*/ 234950 h 628650"/>
                    <a:gd name="connsiteX9" fmla="*/ 117475 w 361950"/>
                    <a:gd name="connsiteY9" fmla="*/ 225425 h 628650"/>
                    <a:gd name="connsiteX10" fmla="*/ 85725 w 361950"/>
                    <a:gd name="connsiteY10" fmla="*/ 225425 h 628650"/>
                    <a:gd name="connsiteX11" fmla="*/ 73025 w 361950"/>
                    <a:gd name="connsiteY11" fmla="*/ 244475 h 628650"/>
                    <a:gd name="connsiteX12" fmla="*/ 22225 w 361950"/>
                    <a:gd name="connsiteY12" fmla="*/ 222250 h 628650"/>
                    <a:gd name="connsiteX13" fmla="*/ 0 w 361950"/>
                    <a:gd name="connsiteY13" fmla="*/ 254000 h 628650"/>
                    <a:gd name="connsiteX14" fmla="*/ 12700 w 361950"/>
                    <a:gd name="connsiteY14" fmla="*/ 282575 h 628650"/>
                    <a:gd name="connsiteX15" fmla="*/ 41275 w 361950"/>
                    <a:gd name="connsiteY15" fmla="*/ 292100 h 628650"/>
                    <a:gd name="connsiteX16" fmla="*/ 76200 w 361950"/>
                    <a:gd name="connsiteY16" fmla="*/ 339725 h 628650"/>
                    <a:gd name="connsiteX17" fmla="*/ 85725 w 361950"/>
                    <a:gd name="connsiteY17" fmla="*/ 365125 h 628650"/>
                    <a:gd name="connsiteX18" fmla="*/ 133350 w 361950"/>
                    <a:gd name="connsiteY18" fmla="*/ 441325 h 628650"/>
                    <a:gd name="connsiteX19" fmla="*/ 152400 w 361950"/>
                    <a:gd name="connsiteY19" fmla="*/ 539750 h 628650"/>
                    <a:gd name="connsiteX20" fmla="*/ 196850 w 361950"/>
                    <a:gd name="connsiteY20" fmla="*/ 590550 h 628650"/>
                    <a:gd name="connsiteX21" fmla="*/ 190500 w 361950"/>
                    <a:gd name="connsiteY21" fmla="*/ 628650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1950" h="628650">
                      <a:moveTo>
                        <a:pt x="361950" y="0"/>
                      </a:moveTo>
                      <a:lnTo>
                        <a:pt x="333375" y="69850"/>
                      </a:lnTo>
                      <a:lnTo>
                        <a:pt x="298450" y="76200"/>
                      </a:lnTo>
                      <a:lnTo>
                        <a:pt x="263525" y="111125"/>
                      </a:lnTo>
                      <a:lnTo>
                        <a:pt x="244475" y="133350"/>
                      </a:lnTo>
                      <a:lnTo>
                        <a:pt x="209550" y="152400"/>
                      </a:lnTo>
                      <a:lnTo>
                        <a:pt x="180975" y="161925"/>
                      </a:lnTo>
                      <a:lnTo>
                        <a:pt x="158750" y="190500"/>
                      </a:lnTo>
                      <a:lnTo>
                        <a:pt x="165100" y="234950"/>
                      </a:lnTo>
                      <a:lnTo>
                        <a:pt x="117475" y="225425"/>
                      </a:lnTo>
                      <a:lnTo>
                        <a:pt x="85725" y="225425"/>
                      </a:lnTo>
                      <a:lnTo>
                        <a:pt x="73025" y="244475"/>
                      </a:lnTo>
                      <a:lnTo>
                        <a:pt x="22225" y="222250"/>
                      </a:lnTo>
                      <a:lnTo>
                        <a:pt x="0" y="254000"/>
                      </a:lnTo>
                      <a:cubicBezTo>
                        <a:pt x="10051" y="280801"/>
                        <a:pt x="3131" y="273006"/>
                        <a:pt x="12700" y="282575"/>
                      </a:cubicBezTo>
                      <a:lnTo>
                        <a:pt x="41275" y="292100"/>
                      </a:lnTo>
                      <a:lnTo>
                        <a:pt x="76200" y="339725"/>
                      </a:lnTo>
                      <a:lnTo>
                        <a:pt x="85725" y="365125"/>
                      </a:lnTo>
                      <a:lnTo>
                        <a:pt x="133350" y="441325"/>
                      </a:lnTo>
                      <a:lnTo>
                        <a:pt x="152400" y="539750"/>
                      </a:lnTo>
                      <a:lnTo>
                        <a:pt x="196850" y="590550"/>
                      </a:lnTo>
                      <a:lnTo>
                        <a:pt x="190500" y="62865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3" name="282 Forma libre"/>
                <p:cNvSpPr/>
                <p:nvPr/>
              </p:nvSpPr>
              <p:spPr>
                <a:xfrm>
                  <a:off x="4752975" y="3400425"/>
                  <a:ext cx="333375" cy="215900"/>
                </a:xfrm>
                <a:custGeom>
                  <a:avLst/>
                  <a:gdLst>
                    <a:gd name="connsiteX0" fmla="*/ 0 w 333375"/>
                    <a:gd name="connsiteY0" fmla="*/ 0 h 215900"/>
                    <a:gd name="connsiteX1" fmla="*/ 57150 w 333375"/>
                    <a:gd name="connsiteY1" fmla="*/ 6350 h 215900"/>
                    <a:gd name="connsiteX2" fmla="*/ 111125 w 333375"/>
                    <a:gd name="connsiteY2" fmla="*/ 88900 h 215900"/>
                    <a:gd name="connsiteX3" fmla="*/ 165100 w 333375"/>
                    <a:gd name="connsiteY3" fmla="*/ 85725 h 215900"/>
                    <a:gd name="connsiteX4" fmla="*/ 228600 w 333375"/>
                    <a:gd name="connsiteY4" fmla="*/ 98425 h 215900"/>
                    <a:gd name="connsiteX5" fmla="*/ 263525 w 333375"/>
                    <a:gd name="connsiteY5" fmla="*/ 117475 h 215900"/>
                    <a:gd name="connsiteX6" fmla="*/ 298450 w 333375"/>
                    <a:gd name="connsiteY6" fmla="*/ 139700 h 215900"/>
                    <a:gd name="connsiteX7" fmla="*/ 323850 w 333375"/>
                    <a:gd name="connsiteY7" fmla="*/ 200025 h 215900"/>
                    <a:gd name="connsiteX8" fmla="*/ 333375 w 333375"/>
                    <a:gd name="connsiteY8" fmla="*/ 21590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375" h="215900">
                      <a:moveTo>
                        <a:pt x="0" y="0"/>
                      </a:moveTo>
                      <a:lnTo>
                        <a:pt x="57150" y="6350"/>
                      </a:lnTo>
                      <a:lnTo>
                        <a:pt x="111125" y="88900"/>
                      </a:lnTo>
                      <a:lnTo>
                        <a:pt x="165100" y="85725"/>
                      </a:lnTo>
                      <a:lnTo>
                        <a:pt x="228600" y="98425"/>
                      </a:lnTo>
                      <a:lnTo>
                        <a:pt x="263525" y="117475"/>
                      </a:lnTo>
                      <a:lnTo>
                        <a:pt x="298450" y="139700"/>
                      </a:lnTo>
                      <a:lnTo>
                        <a:pt x="323850" y="200025"/>
                      </a:lnTo>
                      <a:lnTo>
                        <a:pt x="333375" y="21590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4" name="283 Forma libre"/>
                <p:cNvSpPr/>
                <p:nvPr/>
              </p:nvSpPr>
              <p:spPr>
                <a:xfrm>
                  <a:off x="4743450" y="4638675"/>
                  <a:ext cx="200025" cy="923925"/>
                </a:xfrm>
                <a:custGeom>
                  <a:avLst/>
                  <a:gdLst>
                    <a:gd name="connsiteX0" fmla="*/ 200025 w 200025"/>
                    <a:gd name="connsiteY0" fmla="*/ 0 h 923925"/>
                    <a:gd name="connsiteX1" fmla="*/ 161925 w 200025"/>
                    <a:gd name="connsiteY1" fmla="*/ 76200 h 923925"/>
                    <a:gd name="connsiteX2" fmla="*/ 158750 w 200025"/>
                    <a:gd name="connsiteY2" fmla="*/ 114300 h 923925"/>
                    <a:gd name="connsiteX3" fmla="*/ 127000 w 200025"/>
                    <a:gd name="connsiteY3" fmla="*/ 120650 h 923925"/>
                    <a:gd name="connsiteX4" fmla="*/ 123825 w 200025"/>
                    <a:gd name="connsiteY4" fmla="*/ 158750 h 923925"/>
                    <a:gd name="connsiteX5" fmla="*/ 130175 w 200025"/>
                    <a:gd name="connsiteY5" fmla="*/ 209550 h 923925"/>
                    <a:gd name="connsiteX6" fmla="*/ 165100 w 200025"/>
                    <a:gd name="connsiteY6" fmla="*/ 231775 h 923925"/>
                    <a:gd name="connsiteX7" fmla="*/ 174625 w 200025"/>
                    <a:gd name="connsiteY7" fmla="*/ 260350 h 923925"/>
                    <a:gd name="connsiteX8" fmla="*/ 180975 w 200025"/>
                    <a:gd name="connsiteY8" fmla="*/ 295275 h 923925"/>
                    <a:gd name="connsiteX9" fmla="*/ 180975 w 200025"/>
                    <a:gd name="connsiteY9" fmla="*/ 323850 h 923925"/>
                    <a:gd name="connsiteX10" fmla="*/ 174625 w 200025"/>
                    <a:gd name="connsiteY10" fmla="*/ 374650 h 923925"/>
                    <a:gd name="connsiteX11" fmla="*/ 177800 w 200025"/>
                    <a:gd name="connsiteY11" fmla="*/ 419100 h 923925"/>
                    <a:gd name="connsiteX12" fmla="*/ 133350 w 200025"/>
                    <a:gd name="connsiteY12" fmla="*/ 530225 h 923925"/>
                    <a:gd name="connsiteX13" fmla="*/ 114300 w 200025"/>
                    <a:gd name="connsiteY13" fmla="*/ 536575 h 923925"/>
                    <a:gd name="connsiteX14" fmla="*/ 114300 w 200025"/>
                    <a:gd name="connsiteY14" fmla="*/ 682625 h 923925"/>
                    <a:gd name="connsiteX15" fmla="*/ 76200 w 200025"/>
                    <a:gd name="connsiteY15" fmla="*/ 790575 h 923925"/>
                    <a:gd name="connsiteX16" fmla="*/ 22225 w 200025"/>
                    <a:gd name="connsiteY16" fmla="*/ 892175 h 923925"/>
                    <a:gd name="connsiteX17" fmla="*/ 0 w 200025"/>
                    <a:gd name="connsiteY17" fmla="*/ 923925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0025" h="923925">
                      <a:moveTo>
                        <a:pt x="200025" y="0"/>
                      </a:moveTo>
                      <a:lnTo>
                        <a:pt x="161925" y="76200"/>
                      </a:lnTo>
                      <a:lnTo>
                        <a:pt x="158750" y="114300"/>
                      </a:lnTo>
                      <a:lnTo>
                        <a:pt x="127000" y="120650"/>
                      </a:lnTo>
                      <a:lnTo>
                        <a:pt x="123825" y="158750"/>
                      </a:lnTo>
                      <a:lnTo>
                        <a:pt x="130175" y="209550"/>
                      </a:lnTo>
                      <a:lnTo>
                        <a:pt x="165100" y="231775"/>
                      </a:lnTo>
                      <a:cubicBezTo>
                        <a:pt x="174997" y="258166"/>
                        <a:pt x="174625" y="248133"/>
                        <a:pt x="174625" y="260350"/>
                      </a:cubicBezTo>
                      <a:lnTo>
                        <a:pt x="180975" y="295275"/>
                      </a:lnTo>
                      <a:lnTo>
                        <a:pt x="180975" y="323850"/>
                      </a:lnTo>
                      <a:lnTo>
                        <a:pt x="174625" y="374650"/>
                      </a:lnTo>
                      <a:lnTo>
                        <a:pt x="177800" y="419100"/>
                      </a:lnTo>
                      <a:lnTo>
                        <a:pt x="133350" y="530225"/>
                      </a:lnTo>
                      <a:lnTo>
                        <a:pt x="114300" y="536575"/>
                      </a:lnTo>
                      <a:lnTo>
                        <a:pt x="114300" y="682625"/>
                      </a:lnTo>
                      <a:lnTo>
                        <a:pt x="76200" y="790575"/>
                      </a:lnTo>
                      <a:lnTo>
                        <a:pt x="22225" y="892175"/>
                      </a:lnTo>
                      <a:lnTo>
                        <a:pt x="0" y="923925"/>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5" name="284 Forma libre"/>
                <p:cNvSpPr/>
                <p:nvPr/>
              </p:nvSpPr>
              <p:spPr>
                <a:xfrm>
                  <a:off x="2414588" y="4600575"/>
                  <a:ext cx="47625" cy="159544"/>
                </a:xfrm>
                <a:custGeom>
                  <a:avLst/>
                  <a:gdLst>
                    <a:gd name="connsiteX0" fmla="*/ 0 w 47625"/>
                    <a:gd name="connsiteY0" fmla="*/ 0 h 159544"/>
                    <a:gd name="connsiteX1" fmla="*/ 9525 w 47625"/>
                    <a:gd name="connsiteY1" fmla="*/ 52388 h 159544"/>
                    <a:gd name="connsiteX2" fmla="*/ 47625 w 47625"/>
                    <a:gd name="connsiteY2" fmla="*/ 116681 h 159544"/>
                    <a:gd name="connsiteX3" fmla="*/ 45243 w 47625"/>
                    <a:gd name="connsiteY3" fmla="*/ 159544 h 159544"/>
                  </a:gdLst>
                  <a:ahLst/>
                  <a:cxnLst>
                    <a:cxn ang="0">
                      <a:pos x="connsiteX0" y="connsiteY0"/>
                    </a:cxn>
                    <a:cxn ang="0">
                      <a:pos x="connsiteX1" y="connsiteY1"/>
                    </a:cxn>
                    <a:cxn ang="0">
                      <a:pos x="connsiteX2" y="connsiteY2"/>
                    </a:cxn>
                    <a:cxn ang="0">
                      <a:pos x="connsiteX3" y="connsiteY3"/>
                    </a:cxn>
                  </a:cxnLst>
                  <a:rect l="l" t="t" r="r" b="b"/>
                  <a:pathLst>
                    <a:path w="47625" h="159544">
                      <a:moveTo>
                        <a:pt x="0" y="0"/>
                      </a:moveTo>
                      <a:lnTo>
                        <a:pt x="9525" y="52388"/>
                      </a:lnTo>
                      <a:lnTo>
                        <a:pt x="47625" y="116681"/>
                      </a:lnTo>
                      <a:lnTo>
                        <a:pt x="45243" y="159544"/>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6" name="285 Forma libre"/>
                <p:cNvSpPr/>
                <p:nvPr/>
              </p:nvSpPr>
              <p:spPr>
                <a:xfrm>
                  <a:off x="3148013" y="3679031"/>
                  <a:ext cx="1259681" cy="838200"/>
                </a:xfrm>
                <a:custGeom>
                  <a:avLst/>
                  <a:gdLst>
                    <a:gd name="connsiteX0" fmla="*/ 1259681 w 1259681"/>
                    <a:gd name="connsiteY0" fmla="*/ 776288 h 838200"/>
                    <a:gd name="connsiteX1" fmla="*/ 1231106 w 1259681"/>
                    <a:gd name="connsiteY1" fmla="*/ 773907 h 838200"/>
                    <a:gd name="connsiteX2" fmla="*/ 1195387 w 1259681"/>
                    <a:gd name="connsiteY2" fmla="*/ 809625 h 838200"/>
                    <a:gd name="connsiteX3" fmla="*/ 1126331 w 1259681"/>
                    <a:gd name="connsiteY3" fmla="*/ 821532 h 838200"/>
                    <a:gd name="connsiteX4" fmla="*/ 1073943 w 1259681"/>
                    <a:gd name="connsiteY4" fmla="*/ 826294 h 838200"/>
                    <a:gd name="connsiteX5" fmla="*/ 1028700 w 1259681"/>
                    <a:gd name="connsiteY5" fmla="*/ 838200 h 838200"/>
                    <a:gd name="connsiteX6" fmla="*/ 985837 w 1259681"/>
                    <a:gd name="connsiteY6" fmla="*/ 802482 h 838200"/>
                    <a:gd name="connsiteX7" fmla="*/ 997743 w 1259681"/>
                    <a:gd name="connsiteY7" fmla="*/ 771525 h 838200"/>
                    <a:gd name="connsiteX8" fmla="*/ 973931 w 1259681"/>
                    <a:gd name="connsiteY8" fmla="*/ 750094 h 838200"/>
                    <a:gd name="connsiteX9" fmla="*/ 954881 w 1259681"/>
                    <a:gd name="connsiteY9" fmla="*/ 757238 h 838200"/>
                    <a:gd name="connsiteX10" fmla="*/ 947737 w 1259681"/>
                    <a:gd name="connsiteY10" fmla="*/ 759619 h 838200"/>
                    <a:gd name="connsiteX11" fmla="*/ 931068 w 1259681"/>
                    <a:gd name="connsiteY11" fmla="*/ 747713 h 838200"/>
                    <a:gd name="connsiteX12" fmla="*/ 950118 w 1259681"/>
                    <a:gd name="connsiteY12" fmla="*/ 716757 h 838200"/>
                    <a:gd name="connsiteX13" fmla="*/ 1007268 w 1259681"/>
                    <a:gd name="connsiteY13" fmla="*/ 666750 h 838200"/>
                    <a:gd name="connsiteX14" fmla="*/ 988218 w 1259681"/>
                    <a:gd name="connsiteY14" fmla="*/ 640557 h 838200"/>
                    <a:gd name="connsiteX15" fmla="*/ 954881 w 1259681"/>
                    <a:gd name="connsiteY15" fmla="*/ 616744 h 838200"/>
                    <a:gd name="connsiteX16" fmla="*/ 923925 w 1259681"/>
                    <a:gd name="connsiteY16" fmla="*/ 628650 h 838200"/>
                    <a:gd name="connsiteX17" fmla="*/ 914400 w 1259681"/>
                    <a:gd name="connsiteY17" fmla="*/ 633413 h 838200"/>
                    <a:gd name="connsiteX18" fmla="*/ 914400 w 1259681"/>
                    <a:gd name="connsiteY18" fmla="*/ 633413 h 838200"/>
                    <a:gd name="connsiteX19" fmla="*/ 847725 w 1259681"/>
                    <a:gd name="connsiteY19" fmla="*/ 595313 h 838200"/>
                    <a:gd name="connsiteX20" fmla="*/ 826293 w 1259681"/>
                    <a:gd name="connsiteY20" fmla="*/ 623888 h 838200"/>
                    <a:gd name="connsiteX21" fmla="*/ 804862 w 1259681"/>
                    <a:gd name="connsiteY21" fmla="*/ 621507 h 838200"/>
                    <a:gd name="connsiteX22" fmla="*/ 785812 w 1259681"/>
                    <a:gd name="connsiteY22" fmla="*/ 609600 h 838200"/>
                    <a:gd name="connsiteX23" fmla="*/ 757237 w 1259681"/>
                    <a:gd name="connsiteY23" fmla="*/ 573882 h 838200"/>
                    <a:gd name="connsiteX24" fmla="*/ 692943 w 1259681"/>
                    <a:gd name="connsiteY24" fmla="*/ 533400 h 838200"/>
                    <a:gd name="connsiteX25" fmla="*/ 628650 w 1259681"/>
                    <a:gd name="connsiteY25" fmla="*/ 497682 h 838200"/>
                    <a:gd name="connsiteX26" fmla="*/ 566737 w 1259681"/>
                    <a:gd name="connsiteY26" fmla="*/ 428625 h 838200"/>
                    <a:gd name="connsiteX27" fmla="*/ 554831 w 1259681"/>
                    <a:gd name="connsiteY27" fmla="*/ 366713 h 838200"/>
                    <a:gd name="connsiteX28" fmla="*/ 521493 w 1259681"/>
                    <a:gd name="connsiteY28" fmla="*/ 292894 h 838200"/>
                    <a:gd name="connsiteX29" fmla="*/ 490537 w 1259681"/>
                    <a:gd name="connsiteY29" fmla="*/ 233363 h 838200"/>
                    <a:gd name="connsiteX30" fmla="*/ 478631 w 1259681"/>
                    <a:gd name="connsiteY30" fmla="*/ 171450 h 838200"/>
                    <a:gd name="connsiteX31" fmla="*/ 392906 w 1259681"/>
                    <a:gd name="connsiteY31" fmla="*/ 133350 h 838200"/>
                    <a:gd name="connsiteX32" fmla="*/ 357187 w 1259681"/>
                    <a:gd name="connsiteY32" fmla="*/ 54769 h 838200"/>
                    <a:gd name="connsiteX33" fmla="*/ 321468 w 1259681"/>
                    <a:gd name="connsiteY33" fmla="*/ 42863 h 838200"/>
                    <a:gd name="connsiteX34" fmla="*/ 297656 w 1259681"/>
                    <a:gd name="connsiteY34" fmla="*/ 66675 h 838200"/>
                    <a:gd name="connsiteX35" fmla="*/ 261937 w 1259681"/>
                    <a:gd name="connsiteY35" fmla="*/ 69057 h 838200"/>
                    <a:gd name="connsiteX36" fmla="*/ 219075 w 1259681"/>
                    <a:gd name="connsiteY36" fmla="*/ 50007 h 838200"/>
                    <a:gd name="connsiteX37" fmla="*/ 207168 w 1259681"/>
                    <a:gd name="connsiteY37" fmla="*/ 54769 h 838200"/>
                    <a:gd name="connsiteX38" fmla="*/ 183356 w 1259681"/>
                    <a:gd name="connsiteY38" fmla="*/ 57150 h 838200"/>
                    <a:gd name="connsiteX39" fmla="*/ 169068 w 1259681"/>
                    <a:gd name="connsiteY39" fmla="*/ 50007 h 838200"/>
                    <a:gd name="connsiteX40" fmla="*/ 121443 w 1259681"/>
                    <a:gd name="connsiteY40" fmla="*/ 80963 h 838200"/>
                    <a:gd name="connsiteX41" fmla="*/ 76200 w 1259681"/>
                    <a:gd name="connsiteY41" fmla="*/ 42863 h 838200"/>
                    <a:gd name="connsiteX42" fmla="*/ 54768 w 1259681"/>
                    <a:gd name="connsiteY42" fmla="*/ 40482 h 838200"/>
                    <a:gd name="connsiteX43" fmla="*/ 35718 w 1259681"/>
                    <a:gd name="connsiteY43" fmla="*/ 47625 h 838200"/>
                    <a:gd name="connsiteX44" fmla="*/ 16668 w 1259681"/>
                    <a:gd name="connsiteY44" fmla="*/ 28575 h 838200"/>
                    <a:gd name="connsiteX45" fmla="*/ 0 w 1259681"/>
                    <a:gd name="connsiteY45"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9681" h="838200">
                      <a:moveTo>
                        <a:pt x="1259681" y="776288"/>
                      </a:moveTo>
                      <a:lnTo>
                        <a:pt x="1231106" y="773907"/>
                      </a:lnTo>
                      <a:lnTo>
                        <a:pt x="1195387" y="809625"/>
                      </a:lnTo>
                      <a:lnTo>
                        <a:pt x="1126331" y="821532"/>
                      </a:lnTo>
                      <a:lnTo>
                        <a:pt x="1073943" y="826294"/>
                      </a:lnTo>
                      <a:lnTo>
                        <a:pt x="1028700" y="838200"/>
                      </a:lnTo>
                      <a:lnTo>
                        <a:pt x="985837" y="802482"/>
                      </a:lnTo>
                      <a:lnTo>
                        <a:pt x="997743" y="771525"/>
                      </a:lnTo>
                      <a:lnTo>
                        <a:pt x="973931" y="750094"/>
                      </a:lnTo>
                      <a:lnTo>
                        <a:pt x="954881" y="757238"/>
                      </a:lnTo>
                      <a:cubicBezTo>
                        <a:pt x="952522" y="758096"/>
                        <a:pt x="947737" y="759619"/>
                        <a:pt x="947737" y="759619"/>
                      </a:cubicBezTo>
                      <a:lnTo>
                        <a:pt x="931068" y="747713"/>
                      </a:lnTo>
                      <a:lnTo>
                        <a:pt x="950118" y="716757"/>
                      </a:lnTo>
                      <a:lnTo>
                        <a:pt x="1007268" y="666750"/>
                      </a:lnTo>
                      <a:lnTo>
                        <a:pt x="988218" y="640557"/>
                      </a:lnTo>
                      <a:lnTo>
                        <a:pt x="954881" y="616744"/>
                      </a:lnTo>
                      <a:cubicBezTo>
                        <a:pt x="940438" y="621559"/>
                        <a:pt x="935304" y="622148"/>
                        <a:pt x="923925" y="628650"/>
                      </a:cubicBezTo>
                      <a:cubicBezTo>
                        <a:pt x="914819" y="633853"/>
                        <a:pt x="920004" y="633413"/>
                        <a:pt x="914400" y="633413"/>
                      </a:cubicBezTo>
                      <a:lnTo>
                        <a:pt x="914400" y="633413"/>
                      </a:lnTo>
                      <a:lnTo>
                        <a:pt x="847725" y="595313"/>
                      </a:lnTo>
                      <a:lnTo>
                        <a:pt x="826293" y="623888"/>
                      </a:lnTo>
                      <a:lnTo>
                        <a:pt x="804862" y="621507"/>
                      </a:lnTo>
                      <a:lnTo>
                        <a:pt x="785812" y="609600"/>
                      </a:lnTo>
                      <a:lnTo>
                        <a:pt x="757237" y="573882"/>
                      </a:lnTo>
                      <a:lnTo>
                        <a:pt x="692943" y="533400"/>
                      </a:lnTo>
                      <a:lnTo>
                        <a:pt x="628650" y="497682"/>
                      </a:lnTo>
                      <a:lnTo>
                        <a:pt x="566737" y="428625"/>
                      </a:lnTo>
                      <a:lnTo>
                        <a:pt x="554831" y="366713"/>
                      </a:lnTo>
                      <a:lnTo>
                        <a:pt x="521493" y="292894"/>
                      </a:lnTo>
                      <a:lnTo>
                        <a:pt x="490537" y="233363"/>
                      </a:lnTo>
                      <a:lnTo>
                        <a:pt x="478631" y="171450"/>
                      </a:lnTo>
                      <a:lnTo>
                        <a:pt x="392906" y="133350"/>
                      </a:lnTo>
                      <a:lnTo>
                        <a:pt x="357187" y="54769"/>
                      </a:lnTo>
                      <a:lnTo>
                        <a:pt x="321468" y="42863"/>
                      </a:lnTo>
                      <a:lnTo>
                        <a:pt x="297656" y="66675"/>
                      </a:lnTo>
                      <a:cubicBezTo>
                        <a:pt x="269894" y="69452"/>
                        <a:pt x="281820" y="69057"/>
                        <a:pt x="261937" y="69057"/>
                      </a:cubicBezTo>
                      <a:lnTo>
                        <a:pt x="219075" y="50007"/>
                      </a:lnTo>
                      <a:lnTo>
                        <a:pt x="207168" y="54769"/>
                      </a:lnTo>
                      <a:cubicBezTo>
                        <a:pt x="184948" y="57238"/>
                        <a:pt x="192925" y="57150"/>
                        <a:pt x="183356" y="57150"/>
                      </a:cubicBezTo>
                      <a:lnTo>
                        <a:pt x="169068" y="50007"/>
                      </a:lnTo>
                      <a:lnTo>
                        <a:pt x="121443" y="80963"/>
                      </a:lnTo>
                      <a:lnTo>
                        <a:pt x="76200" y="42863"/>
                      </a:lnTo>
                      <a:lnTo>
                        <a:pt x="54768" y="40482"/>
                      </a:lnTo>
                      <a:lnTo>
                        <a:pt x="35718" y="47625"/>
                      </a:lnTo>
                      <a:lnTo>
                        <a:pt x="16668" y="28575"/>
                      </a:lnTo>
                      <a:lnTo>
                        <a:pt x="0"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7" name="286 Forma libre"/>
                <p:cNvSpPr/>
                <p:nvPr/>
              </p:nvSpPr>
              <p:spPr>
                <a:xfrm>
                  <a:off x="2957513" y="2154064"/>
                  <a:ext cx="895350" cy="734392"/>
                </a:xfrm>
                <a:custGeom>
                  <a:avLst/>
                  <a:gdLst>
                    <a:gd name="connsiteX0" fmla="*/ 0 w 895350"/>
                    <a:gd name="connsiteY0" fmla="*/ 445294 h 514350"/>
                    <a:gd name="connsiteX1" fmla="*/ 66675 w 895350"/>
                    <a:gd name="connsiteY1" fmla="*/ 419100 h 514350"/>
                    <a:gd name="connsiteX2" fmla="*/ 161925 w 895350"/>
                    <a:gd name="connsiteY2" fmla="*/ 433388 h 514350"/>
                    <a:gd name="connsiteX3" fmla="*/ 200025 w 895350"/>
                    <a:gd name="connsiteY3" fmla="*/ 450057 h 514350"/>
                    <a:gd name="connsiteX4" fmla="*/ 240506 w 895350"/>
                    <a:gd name="connsiteY4" fmla="*/ 457200 h 514350"/>
                    <a:gd name="connsiteX5" fmla="*/ 300037 w 895350"/>
                    <a:gd name="connsiteY5" fmla="*/ 495300 h 514350"/>
                    <a:gd name="connsiteX6" fmla="*/ 342900 w 895350"/>
                    <a:gd name="connsiteY6" fmla="*/ 514350 h 514350"/>
                    <a:gd name="connsiteX7" fmla="*/ 388143 w 895350"/>
                    <a:gd name="connsiteY7" fmla="*/ 471488 h 514350"/>
                    <a:gd name="connsiteX8" fmla="*/ 500062 w 895350"/>
                    <a:gd name="connsiteY8" fmla="*/ 414338 h 514350"/>
                    <a:gd name="connsiteX9" fmla="*/ 554831 w 895350"/>
                    <a:gd name="connsiteY9" fmla="*/ 435769 h 514350"/>
                    <a:gd name="connsiteX10" fmla="*/ 645318 w 895350"/>
                    <a:gd name="connsiteY10" fmla="*/ 419100 h 514350"/>
                    <a:gd name="connsiteX11" fmla="*/ 716756 w 895350"/>
                    <a:gd name="connsiteY11" fmla="*/ 414338 h 514350"/>
                    <a:gd name="connsiteX12" fmla="*/ 735806 w 895350"/>
                    <a:gd name="connsiteY12" fmla="*/ 395288 h 514350"/>
                    <a:gd name="connsiteX13" fmla="*/ 771525 w 895350"/>
                    <a:gd name="connsiteY13" fmla="*/ 347663 h 514350"/>
                    <a:gd name="connsiteX14" fmla="*/ 842962 w 895350"/>
                    <a:gd name="connsiteY14" fmla="*/ 328613 h 514350"/>
                    <a:gd name="connsiteX15" fmla="*/ 895350 w 895350"/>
                    <a:gd name="connsiteY15" fmla="*/ 295275 h 514350"/>
                    <a:gd name="connsiteX16" fmla="*/ 864393 w 895350"/>
                    <a:gd name="connsiteY16" fmla="*/ 259557 h 514350"/>
                    <a:gd name="connsiteX17" fmla="*/ 850106 w 895350"/>
                    <a:gd name="connsiteY17" fmla="*/ 228600 h 514350"/>
                    <a:gd name="connsiteX18" fmla="*/ 866775 w 895350"/>
                    <a:gd name="connsiteY18" fmla="*/ 197644 h 514350"/>
                    <a:gd name="connsiteX19" fmla="*/ 871537 w 895350"/>
                    <a:gd name="connsiteY19" fmla="*/ 138113 h 514350"/>
                    <a:gd name="connsiteX20" fmla="*/ 852487 w 895350"/>
                    <a:gd name="connsiteY20" fmla="*/ 102394 h 514350"/>
                    <a:gd name="connsiteX21" fmla="*/ 833437 w 895350"/>
                    <a:gd name="connsiteY21" fmla="*/ 80963 h 514350"/>
                    <a:gd name="connsiteX22" fmla="*/ 809625 w 895350"/>
                    <a:gd name="connsiteY22" fmla="*/ 73819 h 514350"/>
                    <a:gd name="connsiteX23" fmla="*/ 809625 w 895350"/>
                    <a:gd name="connsiteY23" fmla="*/ 73819 h 514350"/>
                    <a:gd name="connsiteX24" fmla="*/ 788193 w 895350"/>
                    <a:gd name="connsiteY24" fmla="*/ 28575 h 514350"/>
                    <a:gd name="connsiteX25" fmla="*/ 804862 w 895350"/>
                    <a:gd name="connsiteY25" fmla="*/ 0 h 514350"/>
                    <a:gd name="connsiteX0" fmla="*/ 0 w 895350"/>
                    <a:gd name="connsiteY0" fmla="*/ 665336 h 734392"/>
                    <a:gd name="connsiteX1" fmla="*/ 66675 w 895350"/>
                    <a:gd name="connsiteY1" fmla="*/ 639142 h 734392"/>
                    <a:gd name="connsiteX2" fmla="*/ 161925 w 895350"/>
                    <a:gd name="connsiteY2" fmla="*/ 653430 h 734392"/>
                    <a:gd name="connsiteX3" fmla="*/ 200025 w 895350"/>
                    <a:gd name="connsiteY3" fmla="*/ 670099 h 734392"/>
                    <a:gd name="connsiteX4" fmla="*/ 240506 w 895350"/>
                    <a:gd name="connsiteY4" fmla="*/ 677242 h 734392"/>
                    <a:gd name="connsiteX5" fmla="*/ 300037 w 895350"/>
                    <a:gd name="connsiteY5" fmla="*/ 715342 h 734392"/>
                    <a:gd name="connsiteX6" fmla="*/ 342900 w 895350"/>
                    <a:gd name="connsiteY6" fmla="*/ 734392 h 734392"/>
                    <a:gd name="connsiteX7" fmla="*/ 388143 w 895350"/>
                    <a:gd name="connsiteY7" fmla="*/ 691530 h 734392"/>
                    <a:gd name="connsiteX8" fmla="*/ 500062 w 895350"/>
                    <a:gd name="connsiteY8" fmla="*/ 634380 h 734392"/>
                    <a:gd name="connsiteX9" fmla="*/ 554831 w 895350"/>
                    <a:gd name="connsiteY9" fmla="*/ 655811 h 734392"/>
                    <a:gd name="connsiteX10" fmla="*/ 645318 w 895350"/>
                    <a:gd name="connsiteY10" fmla="*/ 639142 h 734392"/>
                    <a:gd name="connsiteX11" fmla="*/ 716756 w 895350"/>
                    <a:gd name="connsiteY11" fmla="*/ 634380 h 734392"/>
                    <a:gd name="connsiteX12" fmla="*/ 735806 w 895350"/>
                    <a:gd name="connsiteY12" fmla="*/ 615330 h 734392"/>
                    <a:gd name="connsiteX13" fmla="*/ 771525 w 895350"/>
                    <a:gd name="connsiteY13" fmla="*/ 567705 h 734392"/>
                    <a:gd name="connsiteX14" fmla="*/ 842962 w 895350"/>
                    <a:gd name="connsiteY14" fmla="*/ 548655 h 734392"/>
                    <a:gd name="connsiteX15" fmla="*/ 895350 w 895350"/>
                    <a:gd name="connsiteY15" fmla="*/ 515317 h 734392"/>
                    <a:gd name="connsiteX16" fmla="*/ 864393 w 895350"/>
                    <a:gd name="connsiteY16" fmla="*/ 479599 h 734392"/>
                    <a:gd name="connsiteX17" fmla="*/ 850106 w 895350"/>
                    <a:gd name="connsiteY17" fmla="*/ 448642 h 734392"/>
                    <a:gd name="connsiteX18" fmla="*/ 866775 w 895350"/>
                    <a:gd name="connsiteY18" fmla="*/ 417686 h 734392"/>
                    <a:gd name="connsiteX19" fmla="*/ 871537 w 895350"/>
                    <a:gd name="connsiteY19" fmla="*/ 358155 h 734392"/>
                    <a:gd name="connsiteX20" fmla="*/ 852487 w 895350"/>
                    <a:gd name="connsiteY20" fmla="*/ 322436 h 734392"/>
                    <a:gd name="connsiteX21" fmla="*/ 833437 w 895350"/>
                    <a:gd name="connsiteY21" fmla="*/ 301005 h 734392"/>
                    <a:gd name="connsiteX22" fmla="*/ 809625 w 895350"/>
                    <a:gd name="connsiteY22" fmla="*/ 293861 h 734392"/>
                    <a:gd name="connsiteX23" fmla="*/ 809625 w 895350"/>
                    <a:gd name="connsiteY23" fmla="*/ 293861 h 734392"/>
                    <a:gd name="connsiteX24" fmla="*/ 788193 w 895350"/>
                    <a:gd name="connsiteY24" fmla="*/ 248617 h 734392"/>
                    <a:gd name="connsiteX25" fmla="*/ 819323 w 895350"/>
                    <a:gd name="connsiteY25" fmla="*/ 0 h 734392"/>
                    <a:gd name="connsiteX0" fmla="*/ 0 w 895350"/>
                    <a:gd name="connsiteY0" fmla="*/ 665336 h 734392"/>
                    <a:gd name="connsiteX1" fmla="*/ 66675 w 895350"/>
                    <a:gd name="connsiteY1" fmla="*/ 639142 h 734392"/>
                    <a:gd name="connsiteX2" fmla="*/ 161925 w 895350"/>
                    <a:gd name="connsiteY2" fmla="*/ 653430 h 734392"/>
                    <a:gd name="connsiteX3" fmla="*/ 200025 w 895350"/>
                    <a:gd name="connsiteY3" fmla="*/ 670099 h 734392"/>
                    <a:gd name="connsiteX4" fmla="*/ 240506 w 895350"/>
                    <a:gd name="connsiteY4" fmla="*/ 677242 h 734392"/>
                    <a:gd name="connsiteX5" fmla="*/ 300037 w 895350"/>
                    <a:gd name="connsiteY5" fmla="*/ 715342 h 734392"/>
                    <a:gd name="connsiteX6" fmla="*/ 342900 w 895350"/>
                    <a:gd name="connsiteY6" fmla="*/ 734392 h 734392"/>
                    <a:gd name="connsiteX7" fmla="*/ 388143 w 895350"/>
                    <a:gd name="connsiteY7" fmla="*/ 691530 h 734392"/>
                    <a:gd name="connsiteX8" fmla="*/ 500062 w 895350"/>
                    <a:gd name="connsiteY8" fmla="*/ 634380 h 734392"/>
                    <a:gd name="connsiteX9" fmla="*/ 554831 w 895350"/>
                    <a:gd name="connsiteY9" fmla="*/ 655811 h 734392"/>
                    <a:gd name="connsiteX10" fmla="*/ 645318 w 895350"/>
                    <a:gd name="connsiteY10" fmla="*/ 639142 h 734392"/>
                    <a:gd name="connsiteX11" fmla="*/ 716756 w 895350"/>
                    <a:gd name="connsiteY11" fmla="*/ 634380 h 734392"/>
                    <a:gd name="connsiteX12" fmla="*/ 735806 w 895350"/>
                    <a:gd name="connsiteY12" fmla="*/ 615330 h 734392"/>
                    <a:gd name="connsiteX13" fmla="*/ 771525 w 895350"/>
                    <a:gd name="connsiteY13" fmla="*/ 567705 h 734392"/>
                    <a:gd name="connsiteX14" fmla="*/ 842962 w 895350"/>
                    <a:gd name="connsiteY14" fmla="*/ 548655 h 734392"/>
                    <a:gd name="connsiteX15" fmla="*/ 895350 w 895350"/>
                    <a:gd name="connsiteY15" fmla="*/ 515317 h 734392"/>
                    <a:gd name="connsiteX16" fmla="*/ 864393 w 895350"/>
                    <a:gd name="connsiteY16" fmla="*/ 479599 h 734392"/>
                    <a:gd name="connsiteX17" fmla="*/ 850106 w 895350"/>
                    <a:gd name="connsiteY17" fmla="*/ 448642 h 734392"/>
                    <a:gd name="connsiteX18" fmla="*/ 866775 w 895350"/>
                    <a:gd name="connsiteY18" fmla="*/ 417686 h 734392"/>
                    <a:gd name="connsiteX19" fmla="*/ 871537 w 895350"/>
                    <a:gd name="connsiteY19" fmla="*/ 358155 h 734392"/>
                    <a:gd name="connsiteX20" fmla="*/ 852487 w 895350"/>
                    <a:gd name="connsiteY20" fmla="*/ 322436 h 734392"/>
                    <a:gd name="connsiteX21" fmla="*/ 833437 w 895350"/>
                    <a:gd name="connsiteY21" fmla="*/ 301005 h 734392"/>
                    <a:gd name="connsiteX22" fmla="*/ 809625 w 895350"/>
                    <a:gd name="connsiteY22" fmla="*/ 293861 h 734392"/>
                    <a:gd name="connsiteX23" fmla="*/ 809625 w 895350"/>
                    <a:gd name="connsiteY23" fmla="*/ 293861 h 734392"/>
                    <a:gd name="connsiteX24" fmla="*/ 788193 w 895350"/>
                    <a:gd name="connsiteY24" fmla="*/ 248617 h 734392"/>
                    <a:gd name="connsiteX25" fmla="*/ 812006 w 895350"/>
                    <a:gd name="connsiteY25" fmla="*/ 198611 h 734392"/>
                    <a:gd name="connsiteX26" fmla="*/ 819323 w 895350"/>
                    <a:gd name="connsiteY26" fmla="*/ 0 h 734392"/>
                    <a:gd name="connsiteX0" fmla="*/ 0 w 895350"/>
                    <a:gd name="connsiteY0" fmla="*/ 665336 h 734392"/>
                    <a:gd name="connsiteX1" fmla="*/ 66675 w 895350"/>
                    <a:gd name="connsiteY1" fmla="*/ 639142 h 734392"/>
                    <a:gd name="connsiteX2" fmla="*/ 161925 w 895350"/>
                    <a:gd name="connsiteY2" fmla="*/ 653430 h 734392"/>
                    <a:gd name="connsiteX3" fmla="*/ 200025 w 895350"/>
                    <a:gd name="connsiteY3" fmla="*/ 670099 h 734392"/>
                    <a:gd name="connsiteX4" fmla="*/ 240506 w 895350"/>
                    <a:gd name="connsiteY4" fmla="*/ 677242 h 734392"/>
                    <a:gd name="connsiteX5" fmla="*/ 300037 w 895350"/>
                    <a:gd name="connsiteY5" fmla="*/ 715342 h 734392"/>
                    <a:gd name="connsiteX6" fmla="*/ 342900 w 895350"/>
                    <a:gd name="connsiteY6" fmla="*/ 734392 h 734392"/>
                    <a:gd name="connsiteX7" fmla="*/ 388143 w 895350"/>
                    <a:gd name="connsiteY7" fmla="*/ 691530 h 734392"/>
                    <a:gd name="connsiteX8" fmla="*/ 500062 w 895350"/>
                    <a:gd name="connsiteY8" fmla="*/ 634380 h 734392"/>
                    <a:gd name="connsiteX9" fmla="*/ 554831 w 895350"/>
                    <a:gd name="connsiteY9" fmla="*/ 655811 h 734392"/>
                    <a:gd name="connsiteX10" fmla="*/ 645318 w 895350"/>
                    <a:gd name="connsiteY10" fmla="*/ 639142 h 734392"/>
                    <a:gd name="connsiteX11" fmla="*/ 716756 w 895350"/>
                    <a:gd name="connsiteY11" fmla="*/ 634380 h 734392"/>
                    <a:gd name="connsiteX12" fmla="*/ 735806 w 895350"/>
                    <a:gd name="connsiteY12" fmla="*/ 615330 h 734392"/>
                    <a:gd name="connsiteX13" fmla="*/ 771525 w 895350"/>
                    <a:gd name="connsiteY13" fmla="*/ 567705 h 734392"/>
                    <a:gd name="connsiteX14" fmla="*/ 842962 w 895350"/>
                    <a:gd name="connsiteY14" fmla="*/ 548655 h 734392"/>
                    <a:gd name="connsiteX15" fmla="*/ 895350 w 895350"/>
                    <a:gd name="connsiteY15" fmla="*/ 515317 h 734392"/>
                    <a:gd name="connsiteX16" fmla="*/ 864393 w 895350"/>
                    <a:gd name="connsiteY16" fmla="*/ 479599 h 734392"/>
                    <a:gd name="connsiteX17" fmla="*/ 850106 w 895350"/>
                    <a:gd name="connsiteY17" fmla="*/ 448642 h 734392"/>
                    <a:gd name="connsiteX18" fmla="*/ 866775 w 895350"/>
                    <a:gd name="connsiteY18" fmla="*/ 417686 h 734392"/>
                    <a:gd name="connsiteX19" fmla="*/ 871537 w 895350"/>
                    <a:gd name="connsiteY19" fmla="*/ 358155 h 734392"/>
                    <a:gd name="connsiteX20" fmla="*/ 852487 w 895350"/>
                    <a:gd name="connsiteY20" fmla="*/ 322436 h 734392"/>
                    <a:gd name="connsiteX21" fmla="*/ 833437 w 895350"/>
                    <a:gd name="connsiteY21" fmla="*/ 301005 h 734392"/>
                    <a:gd name="connsiteX22" fmla="*/ 809625 w 895350"/>
                    <a:gd name="connsiteY22" fmla="*/ 293861 h 734392"/>
                    <a:gd name="connsiteX23" fmla="*/ 809625 w 895350"/>
                    <a:gd name="connsiteY23" fmla="*/ 293861 h 734392"/>
                    <a:gd name="connsiteX24" fmla="*/ 788193 w 895350"/>
                    <a:gd name="connsiteY24" fmla="*/ 248617 h 734392"/>
                    <a:gd name="connsiteX25" fmla="*/ 812006 w 895350"/>
                    <a:gd name="connsiteY25" fmla="*/ 198611 h 734392"/>
                    <a:gd name="connsiteX26" fmla="*/ 773906 w 895350"/>
                    <a:gd name="connsiteY26" fmla="*/ 124792 h 734392"/>
                    <a:gd name="connsiteX27" fmla="*/ 819323 w 895350"/>
                    <a:gd name="connsiteY27" fmla="*/ 0 h 734392"/>
                    <a:gd name="connsiteX0" fmla="*/ 0 w 895350"/>
                    <a:gd name="connsiteY0" fmla="*/ 665336 h 734392"/>
                    <a:gd name="connsiteX1" fmla="*/ 66675 w 895350"/>
                    <a:gd name="connsiteY1" fmla="*/ 639142 h 734392"/>
                    <a:gd name="connsiteX2" fmla="*/ 161925 w 895350"/>
                    <a:gd name="connsiteY2" fmla="*/ 653430 h 734392"/>
                    <a:gd name="connsiteX3" fmla="*/ 200025 w 895350"/>
                    <a:gd name="connsiteY3" fmla="*/ 670099 h 734392"/>
                    <a:gd name="connsiteX4" fmla="*/ 240506 w 895350"/>
                    <a:gd name="connsiteY4" fmla="*/ 677242 h 734392"/>
                    <a:gd name="connsiteX5" fmla="*/ 300037 w 895350"/>
                    <a:gd name="connsiteY5" fmla="*/ 715342 h 734392"/>
                    <a:gd name="connsiteX6" fmla="*/ 342900 w 895350"/>
                    <a:gd name="connsiteY6" fmla="*/ 734392 h 734392"/>
                    <a:gd name="connsiteX7" fmla="*/ 388143 w 895350"/>
                    <a:gd name="connsiteY7" fmla="*/ 691530 h 734392"/>
                    <a:gd name="connsiteX8" fmla="*/ 500062 w 895350"/>
                    <a:gd name="connsiteY8" fmla="*/ 634380 h 734392"/>
                    <a:gd name="connsiteX9" fmla="*/ 554831 w 895350"/>
                    <a:gd name="connsiteY9" fmla="*/ 655811 h 734392"/>
                    <a:gd name="connsiteX10" fmla="*/ 645318 w 895350"/>
                    <a:gd name="connsiteY10" fmla="*/ 639142 h 734392"/>
                    <a:gd name="connsiteX11" fmla="*/ 716756 w 895350"/>
                    <a:gd name="connsiteY11" fmla="*/ 634380 h 734392"/>
                    <a:gd name="connsiteX12" fmla="*/ 735806 w 895350"/>
                    <a:gd name="connsiteY12" fmla="*/ 615330 h 734392"/>
                    <a:gd name="connsiteX13" fmla="*/ 771525 w 895350"/>
                    <a:gd name="connsiteY13" fmla="*/ 567705 h 734392"/>
                    <a:gd name="connsiteX14" fmla="*/ 842962 w 895350"/>
                    <a:gd name="connsiteY14" fmla="*/ 548655 h 734392"/>
                    <a:gd name="connsiteX15" fmla="*/ 895350 w 895350"/>
                    <a:gd name="connsiteY15" fmla="*/ 515317 h 734392"/>
                    <a:gd name="connsiteX16" fmla="*/ 864393 w 895350"/>
                    <a:gd name="connsiteY16" fmla="*/ 479599 h 734392"/>
                    <a:gd name="connsiteX17" fmla="*/ 850106 w 895350"/>
                    <a:gd name="connsiteY17" fmla="*/ 448642 h 734392"/>
                    <a:gd name="connsiteX18" fmla="*/ 866775 w 895350"/>
                    <a:gd name="connsiteY18" fmla="*/ 417686 h 734392"/>
                    <a:gd name="connsiteX19" fmla="*/ 871537 w 895350"/>
                    <a:gd name="connsiteY19" fmla="*/ 358155 h 734392"/>
                    <a:gd name="connsiteX20" fmla="*/ 852487 w 895350"/>
                    <a:gd name="connsiteY20" fmla="*/ 322436 h 734392"/>
                    <a:gd name="connsiteX21" fmla="*/ 833437 w 895350"/>
                    <a:gd name="connsiteY21" fmla="*/ 301005 h 734392"/>
                    <a:gd name="connsiteX22" fmla="*/ 809625 w 895350"/>
                    <a:gd name="connsiteY22" fmla="*/ 293861 h 734392"/>
                    <a:gd name="connsiteX23" fmla="*/ 809625 w 895350"/>
                    <a:gd name="connsiteY23" fmla="*/ 293861 h 734392"/>
                    <a:gd name="connsiteX24" fmla="*/ 788193 w 895350"/>
                    <a:gd name="connsiteY24" fmla="*/ 248617 h 734392"/>
                    <a:gd name="connsiteX25" fmla="*/ 812006 w 895350"/>
                    <a:gd name="connsiteY25" fmla="*/ 198611 h 734392"/>
                    <a:gd name="connsiteX26" fmla="*/ 773906 w 895350"/>
                    <a:gd name="connsiteY26" fmla="*/ 124792 h 734392"/>
                    <a:gd name="connsiteX27" fmla="*/ 823912 w 895350"/>
                    <a:gd name="connsiteY27" fmla="*/ 27161 h 734392"/>
                    <a:gd name="connsiteX28" fmla="*/ 819323 w 895350"/>
                    <a:gd name="connsiteY28" fmla="*/ 0 h 734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95350" h="734392">
                      <a:moveTo>
                        <a:pt x="0" y="665336"/>
                      </a:moveTo>
                      <a:lnTo>
                        <a:pt x="66675" y="639142"/>
                      </a:lnTo>
                      <a:lnTo>
                        <a:pt x="161925" y="653430"/>
                      </a:lnTo>
                      <a:lnTo>
                        <a:pt x="200025" y="670099"/>
                      </a:lnTo>
                      <a:lnTo>
                        <a:pt x="240506" y="677242"/>
                      </a:lnTo>
                      <a:lnTo>
                        <a:pt x="300037" y="715342"/>
                      </a:lnTo>
                      <a:lnTo>
                        <a:pt x="342900" y="734392"/>
                      </a:lnTo>
                      <a:lnTo>
                        <a:pt x="388143" y="691530"/>
                      </a:lnTo>
                      <a:lnTo>
                        <a:pt x="500062" y="634380"/>
                      </a:lnTo>
                      <a:lnTo>
                        <a:pt x="554831" y="655811"/>
                      </a:lnTo>
                      <a:lnTo>
                        <a:pt x="645318" y="639142"/>
                      </a:lnTo>
                      <a:lnTo>
                        <a:pt x="716756" y="634380"/>
                      </a:lnTo>
                      <a:lnTo>
                        <a:pt x="735806" y="615330"/>
                      </a:lnTo>
                      <a:lnTo>
                        <a:pt x="771525" y="567705"/>
                      </a:lnTo>
                      <a:lnTo>
                        <a:pt x="842962" y="548655"/>
                      </a:lnTo>
                      <a:lnTo>
                        <a:pt x="895350" y="515317"/>
                      </a:lnTo>
                      <a:lnTo>
                        <a:pt x="864393" y="479599"/>
                      </a:lnTo>
                      <a:lnTo>
                        <a:pt x="850106" y="448642"/>
                      </a:lnTo>
                      <a:lnTo>
                        <a:pt x="866775" y="417686"/>
                      </a:lnTo>
                      <a:lnTo>
                        <a:pt x="871537" y="358155"/>
                      </a:lnTo>
                      <a:lnTo>
                        <a:pt x="852487" y="322436"/>
                      </a:lnTo>
                      <a:lnTo>
                        <a:pt x="833437" y="301005"/>
                      </a:lnTo>
                      <a:cubicBezTo>
                        <a:pt x="811253" y="293610"/>
                        <a:pt x="819536" y="293861"/>
                        <a:pt x="809625" y="293861"/>
                      </a:cubicBezTo>
                      <a:lnTo>
                        <a:pt x="809625" y="293861"/>
                      </a:lnTo>
                      <a:lnTo>
                        <a:pt x="788193" y="248617"/>
                      </a:lnTo>
                      <a:lnTo>
                        <a:pt x="812006" y="198611"/>
                      </a:lnTo>
                      <a:cubicBezTo>
                        <a:pt x="812800" y="167655"/>
                        <a:pt x="773112" y="155748"/>
                        <a:pt x="773906" y="124792"/>
                      </a:cubicBezTo>
                      <a:lnTo>
                        <a:pt x="823912" y="27161"/>
                      </a:lnTo>
                      <a:lnTo>
                        <a:pt x="819323"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8" name="287 Forma libre"/>
                <p:cNvSpPr/>
                <p:nvPr/>
              </p:nvSpPr>
              <p:spPr>
                <a:xfrm>
                  <a:off x="3652838" y="2786063"/>
                  <a:ext cx="157162" cy="135731"/>
                </a:xfrm>
                <a:custGeom>
                  <a:avLst/>
                  <a:gdLst>
                    <a:gd name="connsiteX0" fmla="*/ 157162 w 157162"/>
                    <a:gd name="connsiteY0" fmla="*/ 135731 h 135731"/>
                    <a:gd name="connsiteX1" fmla="*/ 107156 w 157162"/>
                    <a:gd name="connsiteY1" fmla="*/ 104775 h 135731"/>
                    <a:gd name="connsiteX2" fmla="*/ 90487 w 157162"/>
                    <a:gd name="connsiteY2" fmla="*/ 88106 h 135731"/>
                    <a:gd name="connsiteX3" fmla="*/ 78581 w 157162"/>
                    <a:gd name="connsiteY3" fmla="*/ 71437 h 135731"/>
                    <a:gd name="connsiteX4" fmla="*/ 59531 w 157162"/>
                    <a:gd name="connsiteY4" fmla="*/ 40481 h 135731"/>
                    <a:gd name="connsiteX5" fmla="*/ 11906 w 157162"/>
                    <a:gd name="connsiteY5" fmla="*/ 42862 h 135731"/>
                    <a:gd name="connsiteX6" fmla="*/ 0 w 157162"/>
                    <a:gd name="connsiteY6" fmla="*/ 0 h 13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162" h="135731">
                      <a:moveTo>
                        <a:pt x="157162" y="135731"/>
                      </a:moveTo>
                      <a:lnTo>
                        <a:pt x="107156" y="104775"/>
                      </a:lnTo>
                      <a:lnTo>
                        <a:pt x="90487" y="88106"/>
                      </a:lnTo>
                      <a:lnTo>
                        <a:pt x="78581" y="71437"/>
                      </a:lnTo>
                      <a:lnTo>
                        <a:pt x="59531" y="40481"/>
                      </a:lnTo>
                      <a:lnTo>
                        <a:pt x="11906" y="42862"/>
                      </a:lnTo>
                      <a:lnTo>
                        <a:pt x="0"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9" name="288 Forma libre"/>
                <p:cNvSpPr/>
                <p:nvPr/>
              </p:nvSpPr>
              <p:spPr>
                <a:xfrm>
                  <a:off x="2947988" y="3719513"/>
                  <a:ext cx="330993" cy="311943"/>
                </a:xfrm>
                <a:custGeom>
                  <a:avLst/>
                  <a:gdLst>
                    <a:gd name="connsiteX0" fmla="*/ 230981 w 330993"/>
                    <a:gd name="connsiteY0" fmla="*/ 0 h 311943"/>
                    <a:gd name="connsiteX1" fmla="*/ 230981 w 330993"/>
                    <a:gd name="connsiteY1" fmla="*/ 0 h 311943"/>
                    <a:gd name="connsiteX2" fmla="*/ 271462 w 330993"/>
                    <a:gd name="connsiteY2" fmla="*/ 45243 h 311943"/>
                    <a:gd name="connsiteX3" fmla="*/ 285750 w 330993"/>
                    <a:gd name="connsiteY3" fmla="*/ 66675 h 311943"/>
                    <a:gd name="connsiteX4" fmla="*/ 300037 w 330993"/>
                    <a:gd name="connsiteY4" fmla="*/ 88106 h 311943"/>
                    <a:gd name="connsiteX5" fmla="*/ 307181 w 330993"/>
                    <a:gd name="connsiteY5" fmla="*/ 90487 h 311943"/>
                    <a:gd name="connsiteX6" fmla="*/ 330993 w 330993"/>
                    <a:gd name="connsiteY6" fmla="*/ 107156 h 311943"/>
                    <a:gd name="connsiteX7" fmla="*/ 283368 w 330993"/>
                    <a:gd name="connsiteY7" fmla="*/ 154781 h 311943"/>
                    <a:gd name="connsiteX8" fmla="*/ 240506 w 330993"/>
                    <a:gd name="connsiteY8" fmla="*/ 164306 h 311943"/>
                    <a:gd name="connsiteX9" fmla="*/ 214312 w 330993"/>
                    <a:gd name="connsiteY9" fmla="*/ 173831 h 311943"/>
                    <a:gd name="connsiteX10" fmla="*/ 200025 w 330993"/>
                    <a:gd name="connsiteY10" fmla="*/ 178593 h 311943"/>
                    <a:gd name="connsiteX11" fmla="*/ 169068 w 330993"/>
                    <a:gd name="connsiteY11" fmla="*/ 192881 h 311943"/>
                    <a:gd name="connsiteX12" fmla="*/ 159543 w 330993"/>
                    <a:gd name="connsiteY12" fmla="*/ 214312 h 311943"/>
                    <a:gd name="connsiteX13" fmla="*/ 140493 w 330993"/>
                    <a:gd name="connsiteY13" fmla="*/ 221456 h 311943"/>
                    <a:gd name="connsiteX14" fmla="*/ 130968 w 330993"/>
                    <a:gd name="connsiteY14" fmla="*/ 223837 h 311943"/>
                    <a:gd name="connsiteX15" fmla="*/ 126206 w 330993"/>
                    <a:gd name="connsiteY15" fmla="*/ 228600 h 311943"/>
                    <a:gd name="connsiteX16" fmla="*/ 119062 w 330993"/>
                    <a:gd name="connsiteY16" fmla="*/ 247650 h 311943"/>
                    <a:gd name="connsiteX17" fmla="*/ 64293 w 330993"/>
                    <a:gd name="connsiteY17" fmla="*/ 292893 h 311943"/>
                    <a:gd name="connsiteX18" fmla="*/ 0 w 330993"/>
                    <a:gd name="connsiteY18" fmla="*/ 311943 h 31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0993" h="311943">
                      <a:moveTo>
                        <a:pt x="230981" y="0"/>
                      </a:moveTo>
                      <a:lnTo>
                        <a:pt x="230981" y="0"/>
                      </a:lnTo>
                      <a:lnTo>
                        <a:pt x="271462" y="45243"/>
                      </a:lnTo>
                      <a:lnTo>
                        <a:pt x="285750" y="66675"/>
                      </a:lnTo>
                      <a:cubicBezTo>
                        <a:pt x="290512" y="73819"/>
                        <a:pt x="294294" y="81724"/>
                        <a:pt x="300037" y="88106"/>
                      </a:cubicBezTo>
                      <a:cubicBezTo>
                        <a:pt x="301716" y="89972"/>
                        <a:pt x="307181" y="90487"/>
                        <a:pt x="307181" y="90487"/>
                      </a:cubicBezTo>
                      <a:lnTo>
                        <a:pt x="330993" y="107156"/>
                      </a:lnTo>
                      <a:lnTo>
                        <a:pt x="283368" y="154781"/>
                      </a:lnTo>
                      <a:lnTo>
                        <a:pt x="240506" y="164306"/>
                      </a:lnTo>
                      <a:cubicBezTo>
                        <a:pt x="238656" y="165000"/>
                        <a:pt x="220654" y="172019"/>
                        <a:pt x="214312" y="173831"/>
                      </a:cubicBezTo>
                      <a:cubicBezTo>
                        <a:pt x="201192" y="177579"/>
                        <a:pt x="208730" y="174240"/>
                        <a:pt x="200025" y="178593"/>
                      </a:cubicBezTo>
                      <a:lnTo>
                        <a:pt x="169068" y="192881"/>
                      </a:lnTo>
                      <a:lnTo>
                        <a:pt x="159543" y="214312"/>
                      </a:lnTo>
                      <a:cubicBezTo>
                        <a:pt x="153193" y="216693"/>
                        <a:pt x="146927" y="219311"/>
                        <a:pt x="140493" y="221456"/>
                      </a:cubicBezTo>
                      <a:cubicBezTo>
                        <a:pt x="137388" y="222491"/>
                        <a:pt x="130968" y="223837"/>
                        <a:pt x="130968" y="223837"/>
                      </a:cubicBezTo>
                      <a:lnTo>
                        <a:pt x="126206" y="228600"/>
                      </a:lnTo>
                      <a:lnTo>
                        <a:pt x="119062" y="247650"/>
                      </a:lnTo>
                      <a:lnTo>
                        <a:pt x="64293" y="292893"/>
                      </a:lnTo>
                      <a:lnTo>
                        <a:pt x="0" y="311943"/>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90" name="289 Forma libre"/>
                <p:cNvSpPr/>
                <p:nvPr/>
              </p:nvSpPr>
              <p:spPr>
                <a:xfrm>
                  <a:off x="3262313" y="2881313"/>
                  <a:ext cx="481012" cy="964406"/>
                </a:xfrm>
                <a:custGeom>
                  <a:avLst/>
                  <a:gdLst>
                    <a:gd name="connsiteX0" fmla="*/ 35718 w 481012"/>
                    <a:gd name="connsiteY0" fmla="*/ 0 h 964406"/>
                    <a:gd name="connsiteX1" fmla="*/ 0 w 481012"/>
                    <a:gd name="connsiteY1" fmla="*/ 64293 h 964406"/>
                    <a:gd name="connsiteX2" fmla="*/ 35718 w 481012"/>
                    <a:gd name="connsiteY2" fmla="*/ 114300 h 964406"/>
                    <a:gd name="connsiteX3" fmla="*/ 40481 w 481012"/>
                    <a:gd name="connsiteY3" fmla="*/ 138112 h 964406"/>
                    <a:gd name="connsiteX4" fmla="*/ 42862 w 481012"/>
                    <a:gd name="connsiteY4" fmla="*/ 147637 h 964406"/>
                    <a:gd name="connsiteX5" fmla="*/ 107156 w 481012"/>
                    <a:gd name="connsiteY5" fmla="*/ 169068 h 964406"/>
                    <a:gd name="connsiteX6" fmla="*/ 130968 w 481012"/>
                    <a:gd name="connsiteY6" fmla="*/ 216693 h 964406"/>
                    <a:gd name="connsiteX7" fmla="*/ 169068 w 481012"/>
                    <a:gd name="connsiteY7" fmla="*/ 235743 h 964406"/>
                    <a:gd name="connsiteX8" fmla="*/ 221456 w 481012"/>
                    <a:gd name="connsiteY8" fmla="*/ 302418 h 964406"/>
                    <a:gd name="connsiteX9" fmla="*/ 269081 w 481012"/>
                    <a:gd name="connsiteY9" fmla="*/ 359568 h 964406"/>
                    <a:gd name="connsiteX10" fmla="*/ 292893 w 481012"/>
                    <a:gd name="connsiteY10" fmla="*/ 400050 h 964406"/>
                    <a:gd name="connsiteX11" fmla="*/ 314325 w 481012"/>
                    <a:gd name="connsiteY11" fmla="*/ 414337 h 964406"/>
                    <a:gd name="connsiteX12" fmla="*/ 326231 w 481012"/>
                    <a:gd name="connsiteY12" fmla="*/ 416718 h 964406"/>
                    <a:gd name="connsiteX13" fmla="*/ 345281 w 481012"/>
                    <a:gd name="connsiteY13" fmla="*/ 423862 h 964406"/>
                    <a:gd name="connsiteX14" fmla="*/ 338137 w 481012"/>
                    <a:gd name="connsiteY14" fmla="*/ 481012 h 964406"/>
                    <a:gd name="connsiteX15" fmla="*/ 321468 w 481012"/>
                    <a:gd name="connsiteY15" fmla="*/ 504825 h 964406"/>
                    <a:gd name="connsiteX16" fmla="*/ 304800 w 481012"/>
                    <a:gd name="connsiteY16" fmla="*/ 554831 h 964406"/>
                    <a:gd name="connsiteX17" fmla="*/ 352425 w 481012"/>
                    <a:gd name="connsiteY17" fmla="*/ 566737 h 964406"/>
                    <a:gd name="connsiteX18" fmla="*/ 371475 w 481012"/>
                    <a:gd name="connsiteY18" fmla="*/ 561975 h 964406"/>
                    <a:gd name="connsiteX19" fmla="*/ 366712 w 481012"/>
                    <a:gd name="connsiteY19" fmla="*/ 585787 h 964406"/>
                    <a:gd name="connsiteX20" fmla="*/ 359568 w 481012"/>
                    <a:gd name="connsiteY20" fmla="*/ 600075 h 964406"/>
                    <a:gd name="connsiteX21" fmla="*/ 345281 w 481012"/>
                    <a:gd name="connsiteY21" fmla="*/ 611981 h 964406"/>
                    <a:gd name="connsiteX22" fmla="*/ 347662 w 481012"/>
                    <a:gd name="connsiteY22" fmla="*/ 640556 h 964406"/>
                    <a:gd name="connsiteX23" fmla="*/ 350043 w 481012"/>
                    <a:gd name="connsiteY23" fmla="*/ 650081 h 964406"/>
                    <a:gd name="connsiteX24" fmla="*/ 371475 w 481012"/>
                    <a:gd name="connsiteY24" fmla="*/ 681037 h 964406"/>
                    <a:gd name="connsiteX25" fmla="*/ 431006 w 481012"/>
                    <a:gd name="connsiteY25" fmla="*/ 678656 h 964406"/>
                    <a:gd name="connsiteX26" fmla="*/ 442912 w 481012"/>
                    <a:gd name="connsiteY26" fmla="*/ 697706 h 964406"/>
                    <a:gd name="connsiteX27" fmla="*/ 481012 w 481012"/>
                    <a:gd name="connsiteY27" fmla="*/ 733425 h 964406"/>
                    <a:gd name="connsiteX28" fmla="*/ 478631 w 481012"/>
                    <a:gd name="connsiteY28" fmla="*/ 754856 h 964406"/>
                    <a:gd name="connsiteX29" fmla="*/ 461962 w 481012"/>
                    <a:gd name="connsiteY29" fmla="*/ 773906 h 964406"/>
                    <a:gd name="connsiteX30" fmla="*/ 433387 w 481012"/>
                    <a:gd name="connsiteY30" fmla="*/ 776287 h 964406"/>
                    <a:gd name="connsiteX31" fmla="*/ 404812 w 481012"/>
                    <a:gd name="connsiteY31" fmla="*/ 778668 h 964406"/>
                    <a:gd name="connsiteX32" fmla="*/ 402431 w 481012"/>
                    <a:gd name="connsiteY32" fmla="*/ 788193 h 964406"/>
                    <a:gd name="connsiteX33" fmla="*/ 402431 w 481012"/>
                    <a:gd name="connsiteY33" fmla="*/ 816768 h 964406"/>
                    <a:gd name="connsiteX34" fmla="*/ 423862 w 481012"/>
                    <a:gd name="connsiteY34" fmla="*/ 833437 h 964406"/>
                    <a:gd name="connsiteX35" fmla="*/ 440531 w 481012"/>
                    <a:gd name="connsiteY35" fmla="*/ 845343 h 964406"/>
                    <a:gd name="connsiteX36" fmla="*/ 440531 w 481012"/>
                    <a:gd name="connsiteY36" fmla="*/ 862012 h 964406"/>
                    <a:gd name="connsiteX37" fmla="*/ 423862 w 481012"/>
                    <a:gd name="connsiteY37" fmla="*/ 888206 h 964406"/>
                    <a:gd name="connsiteX38" fmla="*/ 411956 w 481012"/>
                    <a:gd name="connsiteY38" fmla="*/ 904875 h 964406"/>
                    <a:gd name="connsiteX39" fmla="*/ 397668 w 481012"/>
                    <a:gd name="connsiteY39" fmla="*/ 912018 h 964406"/>
                    <a:gd name="connsiteX40" fmla="*/ 390525 w 481012"/>
                    <a:gd name="connsiteY40" fmla="*/ 923925 h 964406"/>
                    <a:gd name="connsiteX41" fmla="*/ 383381 w 481012"/>
                    <a:gd name="connsiteY41" fmla="*/ 942975 h 964406"/>
                    <a:gd name="connsiteX42" fmla="*/ 381000 w 481012"/>
                    <a:gd name="connsiteY42" fmla="*/ 950118 h 964406"/>
                    <a:gd name="connsiteX43" fmla="*/ 359568 w 481012"/>
                    <a:gd name="connsiteY43" fmla="*/ 964406 h 96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81012" h="964406">
                      <a:moveTo>
                        <a:pt x="35718" y="0"/>
                      </a:moveTo>
                      <a:lnTo>
                        <a:pt x="0" y="64293"/>
                      </a:lnTo>
                      <a:lnTo>
                        <a:pt x="35718" y="114300"/>
                      </a:lnTo>
                      <a:cubicBezTo>
                        <a:pt x="37306" y="122237"/>
                        <a:pt x="38785" y="130197"/>
                        <a:pt x="40481" y="138112"/>
                      </a:cubicBezTo>
                      <a:cubicBezTo>
                        <a:pt x="41167" y="141312"/>
                        <a:pt x="42862" y="147637"/>
                        <a:pt x="42862" y="147637"/>
                      </a:cubicBezTo>
                      <a:lnTo>
                        <a:pt x="107156" y="169068"/>
                      </a:lnTo>
                      <a:lnTo>
                        <a:pt x="130968" y="216693"/>
                      </a:lnTo>
                      <a:lnTo>
                        <a:pt x="169068" y="235743"/>
                      </a:lnTo>
                      <a:lnTo>
                        <a:pt x="221456" y="302418"/>
                      </a:lnTo>
                      <a:lnTo>
                        <a:pt x="269081" y="359568"/>
                      </a:lnTo>
                      <a:lnTo>
                        <a:pt x="292893" y="400050"/>
                      </a:lnTo>
                      <a:cubicBezTo>
                        <a:pt x="300037" y="404812"/>
                        <a:pt x="306646" y="410497"/>
                        <a:pt x="314325" y="414337"/>
                      </a:cubicBezTo>
                      <a:cubicBezTo>
                        <a:pt x="317945" y="416147"/>
                        <a:pt x="326231" y="416718"/>
                        <a:pt x="326231" y="416718"/>
                      </a:cubicBezTo>
                      <a:lnTo>
                        <a:pt x="345281" y="423862"/>
                      </a:lnTo>
                      <a:lnTo>
                        <a:pt x="338137" y="481012"/>
                      </a:lnTo>
                      <a:cubicBezTo>
                        <a:pt x="325041" y="501966"/>
                        <a:pt x="331526" y="494767"/>
                        <a:pt x="321468" y="504825"/>
                      </a:cubicBezTo>
                      <a:lnTo>
                        <a:pt x="304800" y="554831"/>
                      </a:lnTo>
                      <a:lnTo>
                        <a:pt x="352425" y="566737"/>
                      </a:lnTo>
                      <a:lnTo>
                        <a:pt x="371475" y="561975"/>
                      </a:lnTo>
                      <a:cubicBezTo>
                        <a:pt x="369887" y="569912"/>
                        <a:pt x="368936" y="578004"/>
                        <a:pt x="366712" y="585787"/>
                      </a:cubicBezTo>
                      <a:cubicBezTo>
                        <a:pt x="366710" y="585795"/>
                        <a:pt x="360761" y="597690"/>
                        <a:pt x="359568" y="600075"/>
                      </a:cubicBezTo>
                      <a:lnTo>
                        <a:pt x="345281" y="611981"/>
                      </a:lnTo>
                      <a:cubicBezTo>
                        <a:pt x="346075" y="621506"/>
                        <a:pt x="346477" y="631072"/>
                        <a:pt x="347662" y="640556"/>
                      </a:cubicBezTo>
                      <a:cubicBezTo>
                        <a:pt x="348068" y="643803"/>
                        <a:pt x="350043" y="650081"/>
                        <a:pt x="350043" y="650081"/>
                      </a:cubicBezTo>
                      <a:lnTo>
                        <a:pt x="371475" y="681037"/>
                      </a:lnTo>
                      <a:lnTo>
                        <a:pt x="431006" y="678656"/>
                      </a:lnTo>
                      <a:lnTo>
                        <a:pt x="442912" y="697706"/>
                      </a:lnTo>
                      <a:lnTo>
                        <a:pt x="481012" y="733425"/>
                      </a:lnTo>
                      <a:lnTo>
                        <a:pt x="478631" y="754856"/>
                      </a:lnTo>
                      <a:lnTo>
                        <a:pt x="461962" y="773906"/>
                      </a:lnTo>
                      <a:lnTo>
                        <a:pt x="433387" y="776287"/>
                      </a:lnTo>
                      <a:cubicBezTo>
                        <a:pt x="405636" y="779062"/>
                        <a:pt x="423490" y="778668"/>
                        <a:pt x="404812" y="778668"/>
                      </a:cubicBezTo>
                      <a:lnTo>
                        <a:pt x="402431" y="788193"/>
                      </a:lnTo>
                      <a:lnTo>
                        <a:pt x="402431" y="816768"/>
                      </a:lnTo>
                      <a:lnTo>
                        <a:pt x="423862" y="833437"/>
                      </a:lnTo>
                      <a:lnTo>
                        <a:pt x="440531" y="845343"/>
                      </a:lnTo>
                      <a:lnTo>
                        <a:pt x="440531" y="862012"/>
                      </a:lnTo>
                      <a:lnTo>
                        <a:pt x="423862" y="888206"/>
                      </a:lnTo>
                      <a:cubicBezTo>
                        <a:pt x="419893" y="893762"/>
                        <a:pt x="416784" y="900047"/>
                        <a:pt x="411956" y="904875"/>
                      </a:cubicBezTo>
                      <a:cubicBezTo>
                        <a:pt x="411955" y="904876"/>
                        <a:pt x="400050" y="910827"/>
                        <a:pt x="397668" y="912018"/>
                      </a:cubicBezTo>
                      <a:lnTo>
                        <a:pt x="390525" y="923925"/>
                      </a:lnTo>
                      <a:cubicBezTo>
                        <a:pt x="388144" y="930275"/>
                        <a:pt x="385699" y="936601"/>
                        <a:pt x="383381" y="942975"/>
                      </a:cubicBezTo>
                      <a:cubicBezTo>
                        <a:pt x="382523" y="945334"/>
                        <a:pt x="381000" y="950118"/>
                        <a:pt x="381000" y="950118"/>
                      </a:cubicBezTo>
                      <a:lnTo>
                        <a:pt x="359568" y="964406"/>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91" name="290 Forma libre"/>
                <p:cNvSpPr/>
                <p:nvPr/>
              </p:nvSpPr>
              <p:spPr>
                <a:xfrm>
                  <a:off x="3333750" y="2850356"/>
                  <a:ext cx="864394" cy="781050"/>
                </a:xfrm>
                <a:custGeom>
                  <a:avLst/>
                  <a:gdLst>
                    <a:gd name="connsiteX0" fmla="*/ 0 w 864394"/>
                    <a:gd name="connsiteY0" fmla="*/ 0 h 781050"/>
                    <a:gd name="connsiteX1" fmla="*/ 100013 w 864394"/>
                    <a:gd name="connsiteY1" fmla="*/ 50007 h 781050"/>
                    <a:gd name="connsiteX2" fmla="*/ 147638 w 864394"/>
                    <a:gd name="connsiteY2" fmla="*/ 109538 h 781050"/>
                    <a:gd name="connsiteX3" fmla="*/ 147638 w 864394"/>
                    <a:gd name="connsiteY3" fmla="*/ 130969 h 781050"/>
                    <a:gd name="connsiteX4" fmla="*/ 192881 w 864394"/>
                    <a:gd name="connsiteY4" fmla="*/ 180975 h 781050"/>
                    <a:gd name="connsiteX5" fmla="*/ 250031 w 864394"/>
                    <a:gd name="connsiteY5" fmla="*/ 180975 h 781050"/>
                    <a:gd name="connsiteX6" fmla="*/ 347663 w 864394"/>
                    <a:gd name="connsiteY6" fmla="*/ 195263 h 781050"/>
                    <a:gd name="connsiteX7" fmla="*/ 464344 w 864394"/>
                    <a:gd name="connsiteY7" fmla="*/ 242888 h 781050"/>
                    <a:gd name="connsiteX8" fmla="*/ 561975 w 864394"/>
                    <a:gd name="connsiteY8" fmla="*/ 288132 h 781050"/>
                    <a:gd name="connsiteX9" fmla="*/ 573881 w 864394"/>
                    <a:gd name="connsiteY9" fmla="*/ 330994 h 781050"/>
                    <a:gd name="connsiteX10" fmla="*/ 597694 w 864394"/>
                    <a:gd name="connsiteY10" fmla="*/ 359569 h 781050"/>
                    <a:gd name="connsiteX11" fmla="*/ 642938 w 864394"/>
                    <a:gd name="connsiteY11" fmla="*/ 357188 h 781050"/>
                    <a:gd name="connsiteX12" fmla="*/ 676275 w 864394"/>
                    <a:gd name="connsiteY12" fmla="*/ 409575 h 781050"/>
                    <a:gd name="connsiteX13" fmla="*/ 704850 w 864394"/>
                    <a:gd name="connsiteY13" fmla="*/ 497682 h 781050"/>
                    <a:gd name="connsiteX14" fmla="*/ 778669 w 864394"/>
                    <a:gd name="connsiteY14" fmla="*/ 545307 h 781050"/>
                    <a:gd name="connsiteX15" fmla="*/ 833438 w 864394"/>
                    <a:gd name="connsiteY15" fmla="*/ 611982 h 781050"/>
                    <a:gd name="connsiteX16" fmla="*/ 859631 w 864394"/>
                    <a:gd name="connsiteY16" fmla="*/ 683419 h 781050"/>
                    <a:gd name="connsiteX17" fmla="*/ 864394 w 864394"/>
                    <a:gd name="connsiteY17" fmla="*/ 704850 h 781050"/>
                    <a:gd name="connsiteX18" fmla="*/ 838200 w 864394"/>
                    <a:gd name="connsiteY18" fmla="*/ 719138 h 781050"/>
                    <a:gd name="connsiteX19" fmla="*/ 812006 w 864394"/>
                    <a:gd name="connsiteY19" fmla="*/ 757238 h 781050"/>
                    <a:gd name="connsiteX20" fmla="*/ 804863 w 864394"/>
                    <a:gd name="connsiteY20" fmla="*/ 78105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64394" h="781050">
                      <a:moveTo>
                        <a:pt x="0" y="0"/>
                      </a:moveTo>
                      <a:lnTo>
                        <a:pt x="100013" y="50007"/>
                      </a:lnTo>
                      <a:lnTo>
                        <a:pt x="147638" y="109538"/>
                      </a:lnTo>
                      <a:lnTo>
                        <a:pt x="147638" y="130969"/>
                      </a:lnTo>
                      <a:lnTo>
                        <a:pt x="192881" y="180975"/>
                      </a:lnTo>
                      <a:lnTo>
                        <a:pt x="250031" y="180975"/>
                      </a:lnTo>
                      <a:lnTo>
                        <a:pt x="347663" y="195263"/>
                      </a:lnTo>
                      <a:lnTo>
                        <a:pt x="464344" y="242888"/>
                      </a:lnTo>
                      <a:lnTo>
                        <a:pt x="561975" y="288132"/>
                      </a:lnTo>
                      <a:lnTo>
                        <a:pt x="573881" y="330994"/>
                      </a:lnTo>
                      <a:lnTo>
                        <a:pt x="597694" y="359569"/>
                      </a:lnTo>
                      <a:lnTo>
                        <a:pt x="642938" y="357188"/>
                      </a:lnTo>
                      <a:lnTo>
                        <a:pt x="676275" y="409575"/>
                      </a:lnTo>
                      <a:lnTo>
                        <a:pt x="704850" y="497682"/>
                      </a:lnTo>
                      <a:lnTo>
                        <a:pt x="778669" y="545307"/>
                      </a:lnTo>
                      <a:lnTo>
                        <a:pt x="833438" y="611982"/>
                      </a:lnTo>
                      <a:lnTo>
                        <a:pt x="859631" y="683419"/>
                      </a:lnTo>
                      <a:lnTo>
                        <a:pt x="864394" y="704850"/>
                      </a:lnTo>
                      <a:lnTo>
                        <a:pt x="838200" y="719138"/>
                      </a:lnTo>
                      <a:lnTo>
                        <a:pt x="812006" y="757238"/>
                      </a:lnTo>
                      <a:lnTo>
                        <a:pt x="804863" y="78105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92" name="291 Forma libre"/>
                <p:cNvSpPr/>
                <p:nvPr/>
              </p:nvSpPr>
              <p:spPr>
                <a:xfrm>
                  <a:off x="3671888" y="3226594"/>
                  <a:ext cx="319087" cy="561975"/>
                </a:xfrm>
                <a:custGeom>
                  <a:avLst/>
                  <a:gdLst>
                    <a:gd name="connsiteX0" fmla="*/ 319087 w 319087"/>
                    <a:gd name="connsiteY0" fmla="*/ 0 h 561975"/>
                    <a:gd name="connsiteX1" fmla="*/ 295275 w 319087"/>
                    <a:gd name="connsiteY1" fmla="*/ 21431 h 561975"/>
                    <a:gd name="connsiteX2" fmla="*/ 273843 w 319087"/>
                    <a:gd name="connsiteY2" fmla="*/ 28575 h 561975"/>
                    <a:gd name="connsiteX3" fmla="*/ 254793 w 319087"/>
                    <a:gd name="connsiteY3" fmla="*/ 35719 h 561975"/>
                    <a:gd name="connsiteX4" fmla="*/ 250031 w 319087"/>
                    <a:gd name="connsiteY4" fmla="*/ 66675 h 561975"/>
                    <a:gd name="connsiteX5" fmla="*/ 247650 w 319087"/>
                    <a:gd name="connsiteY5" fmla="*/ 71437 h 561975"/>
                    <a:gd name="connsiteX6" fmla="*/ 235743 w 319087"/>
                    <a:gd name="connsiteY6" fmla="*/ 83344 h 561975"/>
                    <a:gd name="connsiteX7" fmla="*/ 216693 w 319087"/>
                    <a:gd name="connsiteY7" fmla="*/ 90487 h 561975"/>
                    <a:gd name="connsiteX8" fmla="*/ 204787 w 319087"/>
                    <a:gd name="connsiteY8" fmla="*/ 95250 h 561975"/>
                    <a:gd name="connsiteX9" fmla="*/ 185737 w 319087"/>
                    <a:gd name="connsiteY9" fmla="*/ 147637 h 561975"/>
                    <a:gd name="connsiteX10" fmla="*/ 240506 w 319087"/>
                    <a:gd name="connsiteY10" fmla="*/ 226219 h 561975"/>
                    <a:gd name="connsiteX11" fmla="*/ 245268 w 319087"/>
                    <a:gd name="connsiteY11" fmla="*/ 254794 h 561975"/>
                    <a:gd name="connsiteX12" fmla="*/ 271462 w 319087"/>
                    <a:gd name="connsiteY12" fmla="*/ 352425 h 561975"/>
                    <a:gd name="connsiteX13" fmla="*/ 295275 w 319087"/>
                    <a:gd name="connsiteY13" fmla="*/ 383381 h 561975"/>
                    <a:gd name="connsiteX14" fmla="*/ 288131 w 319087"/>
                    <a:gd name="connsiteY14" fmla="*/ 407194 h 561975"/>
                    <a:gd name="connsiteX15" fmla="*/ 278606 w 319087"/>
                    <a:gd name="connsiteY15" fmla="*/ 421481 h 561975"/>
                    <a:gd name="connsiteX16" fmla="*/ 273843 w 319087"/>
                    <a:gd name="connsiteY16" fmla="*/ 421481 h 561975"/>
                    <a:gd name="connsiteX17" fmla="*/ 242887 w 319087"/>
                    <a:gd name="connsiteY17" fmla="*/ 416719 h 561975"/>
                    <a:gd name="connsiteX18" fmla="*/ 207168 w 319087"/>
                    <a:gd name="connsiteY18" fmla="*/ 404812 h 561975"/>
                    <a:gd name="connsiteX19" fmla="*/ 169068 w 319087"/>
                    <a:gd name="connsiteY19" fmla="*/ 407194 h 561975"/>
                    <a:gd name="connsiteX20" fmla="*/ 142875 w 319087"/>
                    <a:gd name="connsiteY20" fmla="*/ 416719 h 561975"/>
                    <a:gd name="connsiteX21" fmla="*/ 97631 w 319087"/>
                    <a:gd name="connsiteY21" fmla="*/ 423862 h 561975"/>
                    <a:gd name="connsiteX22" fmla="*/ 73818 w 319087"/>
                    <a:gd name="connsiteY22" fmla="*/ 473869 h 561975"/>
                    <a:gd name="connsiteX23" fmla="*/ 38100 w 319087"/>
                    <a:gd name="connsiteY23" fmla="*/ 542925 h 561975"/>
                    <a:gd name="connsiteX24" fmla="*/ 0 w 319087"/>
                    <a:gd name="connsiteY24" fmla="*/ 561975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9087" h="561975">
                      <a:moveTo>
                        <a:pt x="319087" y="0"/>
                      </a:moveTo>
                      <a:lnTo>
                        <a:pt x="295275" y="21431"/>
                      </a:lnTo>
                      <a:lnTo>
                        <a:pt x="273843" y="28575"/>
                      </a:lnTo>
                      <a:lnTo>
                        <a:pt x="254793" y="35719"/>
                      </a:lnTo>
                      <a:cubicBezTo>
                        <a:pt x="253201" y="51636"/>
                        <a:pt x="254607" y="55234"/>
                        <a:pt x="250031" y="66675"/>
                      </a:cubicBezTo>
                      <a:cubicBezTo>
                        <a:pt x="249372" y="68323"/>
                        <a:pt x="248444" y="69850"/>
                        <a:pt x="247650" y="71437"/>
                      </a:cubicBezTo>
                      <a:lnTo>
                        <a:pt x="235743" y="83344"/>
                      </a:lnTo>
                      <a:lnTo>
                        <a:pt x="216693" y="90487"/>
                      </a:lnTo>
                      <a:cubicBezTo>
                        <a:pt x="205911" y="94408"/>
                        <a:pt x="213177" y="91056"/>
                        <a:pt x="204787" y="95250"/>
                      </a:cubicBezTo>
                      <a:lnTo>
                        <a:pt x="185737" y="147637"/>
                      </a:lnTo>
                      <a:lnTo>
                        <a:pt x="240506" y="226219"/>
                      </a:lnTo>
                      <a:cubicBezTo>
                        <a:pt x="245579" y="251588"/>
                        <a:pt x="245268" y="241937"/>
                        <a:pt x="245268" y="254794"/>
                      </a:cubicBezTo>
                      <a:lnTo>
                        <a:pt x="271462" y="352425"/>
                      </a:lnTo>
                      <a:lnTo>
                        <a:pt x="295275" y="383381"/>
                      </a:lnTo>
                      <a:cubicBezTo>
                        <a:pt x="292894" y="391319"/>
                        <a:pt x="291453" y="399602"/>
                        <a:pt x="288131" y="407194"/>
                      </a:cubicBezTo>
                      <a:cubicBezTo>
                        <a:pt x="285837" y="412438"/>
                        <a:pt x="284330" y="421481"/>
                        <a:pt x="278606" y="421481"/>
                      </a:cubicBezTo>
                      <a:lnTo>
                        <a:pt x="273843" y="421481"/>
                      </a:lnTo>
                      <a:lnTo>
                        <a:pt x="242887" y="416719"/>
                      </a:lnTo>
                      <a:lnTo>
                        <a:pt x="207168" y="404812"/>
                      </a:lnTo>
                      <a:lnTo>
                        <a:pt x="169068" y="407194"/>
                      </a:lnTo>
                      <a:cubicBezTo>
                        <a:pt x="147888" y="417784"/>
                        <a:pt x="157118" y="416719"/>
                        <a:pt x="142875" y="416719"/>
                      </a:cubicBezTo>
                      <a:lnTo>
                        <a:pt x="97631" y="423862"/>
                      </a:lnTo>
                      <a:lnTo>
                        <a:pt x="73818" y="473869"/>
                      </a:lnTo>
                      <a:lnTo>
                        <a:pt x="38100" y="542925"/>
                      </a:lnTo>
                      <a:lnTo>
                        <a:pt x="0" y="561975"/>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93" name="292 Forma libre"/>
                <p:cNvSpPr/>
                <p:nvPr/>
              </p:nvSpPr>
              <p:spPr>
                <a:xfrm>
                  <a:off x="3902869" y="3598069"/>
                  <a:ext cx="826294" cy="171450"/>
                </a:xfrm>
                <a:custGeom>
                  <a:avLst/>
                  <a:gdLst>
                    <a:gd name="connsiteX0" fmla="*/ 826294 w 826294"/>
                    <a:gd name="connsiteY0" fmla="*/ 121444 h 171450"/>
                    <a:gd name="connsiteX1" fmla="*/ 778669 w 826294"/>
                    <a:gd name="connsiteY1" fmla="*/ 135731 h 171450"/>
                    <a:gd name="connsiteX2" fmla="*/ 752475 w 826294"/>
                    <a:gd name="connsiteY2" fmla="*/ 150019 h 171450"/>
                    <a:gd name="connsiteX3" fmla="*/ 745331 w 826294"/>
                    <a:gd name="connsiteY3" fmla="*/ 171450 h 171450"/>
                    <a:gd name="connsiteX4" fmla="*/ 723900 w 826294"/>
                    <a:gd name="connsiteY4" fmla="*/ 123825 h 171450"/>
                    <a:gd name="connsiteX5" fmla="*/ 723900 w 826294"/>
                    <a:gd name="connsiteY5" fmla="*/ 90487 h 171450"/>
                    <a:gd name="connsiteX6" fmla="*/ 707231 w 826294"/>
                    <a:gd name="connsiteY6" fmla="*/ 73819 h 171450"/>
                    <a:gd name="connsiteX7" fmla="*/ 690562 w 826294"/>
                    <a:gd name="connsiteY7" fmla="*/ 102394 h 171450"/>
                    <a:gd name="connsiteX8" fmla="*/ 661987 w 826294"/>
                    <a:gd name="connsiteY8" fmla="*/ 83344 h 171450"/>
                    <a:gd name="connsiteX9" fmla="*/ 638175 w 826294"/>
                    <a:gd name="connsiteY9" fmla="*/ 71437 h 171450"/>
                    <a:gd name="connsiteX10" fmla="*/ 611981 w 826294"/>
                    <a:gd name="connsiteY10" fmla="*/ 50006 h 171450"/>
                    <a:gd name="connsiteX11" fmla="*/ 592931 w 826294"/>
                    <a:gd name="connsiteY11" fmla="*/ 61912 h 171450"/>
                    <a:gd name="connsiteX12" fmla="*/ 585787 w 826294"/>
                    <a:gd name="connsiteY12" fmla="*/ 64294 h 171450"/>
                    <a:gd name="connsiteX13" fmla="*/ 585787 w 826294"/>
                    <a:gd name="connsiteY13" fmla="*/ 64294 h 171450"/>
                    <a:gd name="connsiteX14" fmla="*/ 557212 w 826294"/>
                    <a:gd name="connsiteY14" fmla="*/ 61912 h 171450"/>
                    <a:gd name="connsiteX15" fmla="*/ 552450 w 826294"/>
                    <a:gd name="connsiteY15" fmla="*/ 80962 h 171450"/>
                    <a:gd name="connsiteX16" fmla="*/ 516731 w 826294"/>
                    <a:gd name="connsiteY16" fmla="*/ 64294 h 171450"/>
                    <a:gd name="connsiteX17" fmla="*/ 497681 w 826294"/>
                    <a:gd name="connsiteY17" fmla="*/ 69056 h 171450"/>
                    <a:gd name="connsiteX18" fmla="*/ 481012 w 826294"/>
                    <a:gd name="connsiteY18" fmla="*/ 80962 h 171450"/>
                    <a:gd name="connsiteX19" fmla="*/ 461962 w 826294"/>
                    <a:gd name="connsiteY19" fmla="*/ 80962 h 171450"/>
                    <a:gd name="connsiteX20" fmla="*/ 461962 w 826294"/>
                    <a:gd name="connsiteY20" fmla="*/ 104775 h 171450"/>
                    <a:gd name="connsiteX21" fmla="*/ 461962 w 826294"/>
                    <a:gd name="connsiteY21" fmla="*/ 121444 h 171450"/>
                    <a:gd name="connsiteX22" fmla="*/ 464344 w 826294"/>
                    <a:gd name="connsiteY22" fmla="*/ 145256 h 171450"/>
                    <a:gd name="connsiteX23" fmla="*/ 402431 w 826294"/>
                    <a:gd name="connsiteY23" fmla="*/ 130969 h 171450"/>
                    <a:gd name="connsiteX24" fmla="*/ 381000 w 826294"/>
                    <a:gd name="connsiteY24" fmla="*/ 100012 h 171450"/>
                    <a:gd name="connsiteX25" fmla="*/ 385762 w 826294"/>
                    <a:gd name="connsiteY25" fmla="*/ 64294 h 171450"/>
                    <a:gd name="connsiteX26" fmla="*/ 347662 w 826294"/>
                    <a:gd name="connsiteY26" fmla="*/ 47625 h 171450"/>
                    <a:gd name="connsiteX27" fmla="*/ 316706 w 826294"/>
                    <a:gd name="connsiteY27" fmla="*/ 52387 h 171450"/>
                    <a:gd name="connsiteX28" fmla="*/ 307181 w 826294"/>
                    <a:gd name="connsiteY28" fmla="*/ 52387 h 171450"/>
                    <a:gd name="connsiteX29" fmla="*/ 300037 w 826294"/>
                    <a:gd name="connsiteY29" fmla="*/ 90487 h 171450"/>
                    <a:gd name="connsiteX30" fmla="*/ 278606 w 826294"/>
                    <a:gd name="connsiteY30" fmla="*/ 85725 h 171450"/>
                    <a:gd name="connsiteX31" fmla="*/ 273844 w 826294"/>
                    <a:gd name="connsiteY31" fmla="*/ 42862 h 171450"/>
                    <a:gd name="connsiteX32" fmla="*/ 245269 w 826294"/>
                    <a:gd name="connsiteY32" fmla="*/ 33337 h 171450"/>
                    <a:gd name="connsiteX33" fmla="*/ 245269 w 826294"/>
                    <a:gd name="connsiteY33" fmla="*/ 33337 h 171450"/>
                    <a:gd name="connsiteX34" fmla="*/ 197644 w 826294"/>
                    <a:gd name="connsiteY34" fmla="*/ 19050 h 171450"/>
                    <a:gd name="connsiteX35" fmla="*/ 195262 w 826294"/>
                    <a:gd name="connsiteY35" fmla="*/ 0 h 171450"/>
                    <a:gd name="connsiteX36" fmla="*/ 171450 w 826294"/>
                    <a:gd name="connsiteY36" fmla="*/ 0 h 171450"/>
                    <a:gd name="connsiteX37" fmla="*/ 152400 w 826294"/>
                    <a:gd name="connsiteY37" fmla="*/ 9525 h 171450"/>
                    <a:gd name="connsiteX38" fmla="*/ 150019 w 826294"/>
                    <a:gd name="connsiteY38" fmla="*/ 19050 h 171450"/>
                    <a:gd name="connsiteX39" fmla="*/ 135731 w 826294"/>
                    <a:gd name="connsiteY39" fmla="*/ 47625 h 171450"/>
                    <a:gd name="connsiteX40" fmla="*/ 145256 w 826294"/>
                    <a:gd name="connsiteY40" fmla="*/ 69056 h 171450"/>
                    <a:gd name="connsiteX41" fmla="*/ 61912 w 826294"/>
                    <a:gd name="connsiteY41" fmla="*/ 61912 h 171450"/>
                    <a:gd name="connsiteX42" fmla="*/ 16669 w 826294"/>
                    <a:gd name="connsiteY42" fmla="*/ 76200 h 171450"/>
                    <a:gd name="connsiteX43" fmla="*/ 0 w 826294"/>
                    <a:gd name="connsiteY43" fmla="*/ 42862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26294" h="171450">
                      <a:moveTo>
                        <a:pt x="826294" y="121444"/>
                      </a:moveTo>
                      <a:lnTo>
                        <a:pt x="778669" y="135731"/>
                      </a:lnTo>
                      <a:cubicBezTo>
                        <a:pt x="755685" y="148499"/>
                        <a:pt x="764546" y="143981"/>
                        <a:pt x="752475" y="150019"/>
                      </a:cubicBezTo>
                      <a:lnTo>
                        <a:pt x="745331" y="171450"/>
                      </a:lnTo>
                      <a:lnTo>
                        <a:pt x="723900" y="123825"/>
                      </a:lnTo>
                      <a:lnTo>
                        <a:pt x="723900" y="90487"/>
                      </a:lnTo>
                      <a:lnTo>
                        <a:pt x="707231" y="73819"/>
                      </a:lnTo>
                      <a:lnTo>
                        <a:pt x="690562" y="102394"/>
                      </a:lnTo>
                      <a:lnTo>
                        <a:pt x="661987" y="83344"/>
                      </a:lnTo>
                      <a:lnTo>
                        <a:pt x="638175" y="71437"/>
                      </a:lnTo>
                      <a:lnTo>
                        <a:pt x="611981" y="50006"/>
                      </a:lnTo>
                      <a:cubicBezTo>
                        <a:pt x="605631" y="53975"/>
                        <a:pt x="599505" y="58326"/>
                        <a:pt x="592931" y="61912"/>
                      </a:cubicBezTo>
                      <a:cubicBezTo>
                        <a:pt x="590727" y="63114"/>
                        <a:pt x="585787" y="64294"/>
                        <a:pt x="585787" y="64294"/>
                      </a:cubicBezTo>
                      <a:lnTo>
                        <a:pt x="585787" y="64294"/>
                      </a:lnTo>
                      <a:lnTo>
                        <a:pt x="557212" y="61912"/>
                      </a:lnTo>
                      <a:lnTo>
                        <a:pt x="552450" y="80962"/>
                      </a:lnTo>
                      <a:lnTo>
                        <a:pt x="516731" y="64294"/>
                      </a:lnTo>
                      <a:lnTo>
                        <a:pt x="497681" y="69056"/>
                      </a:lnTo>
                      <a:lnTo>
                        <a:pt x="481012" y="80962"/>
                      </a:lnTo>
                      <a:lnTo>
                        <a:pt x="461962" y="80962"/>
                      </a:lnTo>
                      <a:lnTo>
                        <a:pt x="461962" y="104775"/>
                      </a:lnTo>
                      <a:lnTo>
                        <a:pt x="461962" y="121444"/>
                      </a:lnTo>
                      <a:lnTo>
                        <a:pt x="464344" y="145256"/>
                      </a:lnTo>
                      <a:lnTo>
                        <a:pt x="402431" y="130969"/>
                      </a:lnTo>
                      <a:lnTo>
                        <a:pt x="381000" y="100012"/>
                      </a:lnTo>
                      <a:lnTo>
                        <a:pt x="385762" y="64294"/>
                      </a:lnTo>
                      <a:lnTo>
                        <a:pt x="347662" y="47625"/>
                      </a:lnTo>
                      <a:cubicBezTo>
                        <a:pt x="323132" y="53076"/>
                        <a:pt x="333549" y="52387"/>
                        <a:pt x="316706" y="52387"/>
                      </a:cubicBezTo>
                      <a:lnTo>
                        <a:pt x="307181" y="52387"/>
                      </a:lnTo>
                      <a:lnTo>
                        <a:pt x="300037" y="90487"/>
                      </a:lnTo>
                      <a:lnTo>
                        <a:pt x="278606" y="85725"/>
                      </a:lnTo>
                      <a:lnTo>
                        <a:pt x="273844" y="42862"/>
                      </a:lnTo>
                      <a:lnTo>
                        <a:pt x="245269" y="33337"/>
                      </a:lnTo>
                      <a:lnTo>
                        <a:pt x="245269" y="33337"/>
                      </a:lnTo>
                      <a:lnTo>
                        <a:pt x="197644" y="19050"/>
                      </a:lnTo>
                      <a:lnTo>
                        <a:pt x="195262" y="0"/>
                      </a:lnTo>
                      <a:lnTo>
                        <a:pt x="171450" y="0"/>
                      </a:lnTo>
                      <a:lnTo>
                        <a:pt x="152400" y="9525"/>
                      </a:lnTo>
                      <a:lnTo>
                        <a:pt x="150019" y="19050"/>
                      </a:lnTo>
                      <a:lnTo>
                        <a:pt x="135731" y="47625"/>
                      </a:lnTo>
                      <a:lnTo>
                        <a:pt x="145256" y="69056"/>
                      </a:lnTo>
                      <a:lnTo>
                        <a:pt x="61912" y="61912"/>
                      </a:lnTo>
                      <a:lnTo>
                        <a:pt x="16669" y="76200"/>
                      </a:lnTo>
                      <a:lnTo>
                        <a:pt x="0" y="42862"/>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94" name="293 Forma libre"/>
                <p:cNvSpPr/>
                <p:nvPr/>
              </p:nvSpPr>
              <p:spPr>
                <a:xfrm>
                  <a:off x="4302919" y="3721894"/>
                  <a:ext cx="209550" cy="333375"/>
                </a:xfrm>
                <a:custGeom>
                  <a:avLst/>
                  <a:gdLst>
                    <a:gd name="connsiteX0" fmla="*/ 207169 w 209550"/>
                    <a:gd name="connsiteY0" fmla="*/ 333375 h 333375"/>
                    <a:gd name="connsiteX1" fmla="*/ 209550 w 209550"/>
                    <a:gd name="connsiteY1" fmla="*/ 276225 h 333375"/>
                    <a:gd name="connsiteX2" fmla="*/ 171450 w 209550"/>
                    <a:gd name="connsiteY2" fmla="*/ 254794 h 333375"/>
                    <a:gd name="connsiteX3" fmla="*/ 159544 w 209550"/>
                    <a:gd name="connsiteY3" fmla="*/ 233362 h 333375"/>
                    <a:gd name="connsiteX4" fmla="*/ 145256 w 209550"/>
                    <a:gd name="connsiteY4" fmla="*/ 180975 h 333375"/>
                    <a:gd name="connsiteX5" fmla="*/ 133350 w 209550"/>
                    <a:gd name="connsiteY5" fmla="*/ 161925 h 333375"/>
                    <a:gd name="connsiteX6" fmla="*/ 123825 w 209550"/>
                    <a:gd name="connsiteY6" fmla="*/ 142875 h 333375"/>
                    <a:gd name="connsiteX7" fmla="*/ 102394 w 209550"/>
                    <a:gd name="connsiteY7" fmla="*/ 102394 h 333375"/>
                    <a:gd name="connsiteX8" fmla="*/ 69056 w 209550"/>
                    <a:gd name="connsiteY8" fmla="*/ 85725 h 333375"/>
                    <a:gd name="connsiteX9" fmla="*/ 71437 w 209550"/>
                    <a:gd name="connsiteY9" fmla="*/ 64294 h 333375"/>
                    <a:gd name="connsiteX10" fmla="*/ 52387 w 209550"/>
                    <a:gd name="connsiteY10" fmla="*/ 52387 h 333375"/>
                    <a:gd name="connsiteX11" fmla="*/ 0 w 209550"/>
                    <a:gd name="connsiteY11" fmla="*/ 61912 h 333375"/>
                    <a:gd name="connsiteX12" fmla="*/ 2381 w 209550"/>
                    <a:gd name="connsiteY12" fmla="*/ 14287 h 333375"/>
                    <a:gd name="connsiteX13" fmla="*/ 4762 w 209550"/>
                    <a:gd name="connsiteY13" fmla="*/ 0 h 333375"/>
                    <a:gd name="connsiteX14" fmla="*/ 4762 w 209550"/>
                    <a:gd name="connsiteY14" fmla="*/ 0 h 333375"/>
                    <a:gd name="connsiteX15" fmla="*/ 4762 w 209550"/>
                    <a:gd name="connsiteY15" fmla="*/ 7144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9550" h="333375">
                      <a:moveTo>
                        <a:pt x="207169" y="333375"/>
                      </a:moveTo>
                      <a:cubicBezTo>
                        <a:pt x="207963" y="314325"/>
                        <a:pt x="208756" y="295275"/>
                        <a:pt x="209550" y="276225"/>
                      </a:cubicBezTo>
                      <a:lnTo>
                        <a:pt x="171450" y="254794"/>
                      </a:lnTo>
                      <a:lnTo>
                        <a:pt x="159544" y="233362"/>
                      </a:lnTo>
                      <a:lnTo>
                        <a:pt x="145256" y="180975"/>
                      </a:lnTo>
                      <a:lnTo>
                        <a:pt x="133350" y="161925"/>
                      </a:lnTo>
                      <a:lnTo>
                        <a:pt x="123825" y="142875"/>
                      </a:lnTo>
                      <a:lnTo>
                        <a:pt x="102394" y="102394"/>
                      </a:lnTo>
                      <a:lnTo>
                        <a:pt x="69056" y="85725"/>
                      </a:lnTo>
                      <a:lnTo>
                        <a:pt x="71437" y="64294"/>
                      </a:lnTo>
                      <a:lnTo>
                        <a:pt x="52387" y="52387"/>
                      </a:lnTo>
                      <a:lnTo>
                        <a:pt x="0" y="61912"/>
                      </a:lnTo>
                      <a:lnTo>
                        <a:pt x="2381" y="14287"/>
                      </a:lnTo>
                      <a:lnTo>
                        <a:pt x="4762" y="0"/>
                      </a:lnTo>
                      <a:lnTo>
                        <a:pt x="4762" y="0"/>
                      </a:lnTo>
                      <a:lnTo>
                        <a:pt x="4762" y="7144"/>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95" name="294 Forma libre"/>
                <p:cNvSpPr/>
                <p:nvPr/>
              </p:nvSpPr>
              <p:spPr>
                <a:xfrm>
                  <a:off x="3688556" y="3731419"/>
                  <a:ext cx="616744" cy="200025"/>
                </a:xfrm>
                <a:custGeom>
                  <a:avLst/>
                  <a:gdLst>
                    <a:gd name="connsiteX0" fmla="*/ 616744 w 616744"/>
                    <a:gd name="connsiteY0" fmla="*/ 19050 h 200025"/>
                    <a:gd name="connsiteX1" fmla="*/ 497682 w 616744"/>
                    <a:gd name="connsiteY1" fmla="*/ 0 h 200025"/>
                    <a:gd name="connsiteX2" fmla="*/ 483394 w 616744"/>
                    <a:gd name="connsiteY2" fmla="*/ 19050 h 200025"/>
                    <a:gd name="connsiteX3" fmla="*/ 511969 w 616744"/>
                    <a:gd name="connsiteY3" fmla="*/ 69056 h 200025"/>
                    <a:gd name="connsiteX4" fmla="*/ 519113 w 616744"/>
                    <a:gd name="connsiteY4" fmla="*/ 88106 h 200025"/>
                    <a:gd name="connsiteX5" fmla="*/ 535782 w 616744"/>
                    <a:gd name="connsiteY5" fmla="*/ 133350 h 200025"/>
                    <a:gd name="connsiteX6" fmla="*/ 478632 w 616744"/>
                    <a:gd name="connsiteY6" fmla="*/ 171450 h 200025"/>
                    <a:gd name="connsiteX7" fmla="*/ 459582 w 616744"/>
                    <a:gd name="connsiteY7" fmla="*/ 200025 h 200025"/>
                    <a:gd name="connsiteX8" fmla="*/ 392907 w 616744"/>
                    <a:gd name="connsiteY8" fmla="*/ 188119 h 200025"/>
                    <a:gd name="connsiteX9" fmla="*/ 378619 w 616744"/>
                    <a:gd name="connsiteY9" fmla="*/ 176212 h 200025"/>
                    <a:gd name="connsiteX10" fmla="*/ 366713 w 616744"/>
                    <a:gd name="connsiteY10" fmla="*/ 147637 h 200025"/>
                    <a:gd name="connsiteX11" fmla="*/ 271463 w 616744"/>
                    <a:gd name="connsiteY11" fmla="*/ 104775 h 200025"/>
                    <a:gd name="connsiteX12" fmla="*/ 209550 w 616744"/>
                    <a:gd name="connsiteY12" fmla="*/ 90487 h 200025"/>
                    <a:gd name="connsiteX13" fmla="*/ 85725 w 616744"/>
                    <a:gd name="connsiteY13" fmla="*/ 78581 h 200025"/>
                    <a:gd name="connsiteX14" fmla="*/ 33338 w 616744"/>
                    <a:gd name="connsiteY14" fmla="*/ 61912 h 200025"/>
                    <a:gd name="connsiteX15" fmla="*/ 0 w 616744"/>
                    <a:gd name="connsiteY15" fmla="*/ 500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6744" h="200025">
                      <a:moveTo>
                        <a:pt x="616744" y="19050"/>
                      </a:moveTo>
                      <a:lnTo>
                        <a:pt x="497682" y="0"/>
                      </a:lnTo>
                      <a:lnTo>
                        <a:pt x="483394" y="19050"/>
                      </a:lnTo>
                      <a:lnTo>
                        <a:pt x="511969" y="69056"/>
                      </a:lnTo>
                      <a:lnTo>
                        <a:pt x="519113" y="88106"/>
                      </a:lnTo>
                      <a:lnTo>
                        <a:pt x="535782" y="133350"/>
                      </a:lnTo>
                      <a:lnTo>
                        <a:pt x="478632" y="171450"/>
                      </a:lnTo>
                      <a:lnTo>
                        <a:pt x="459582" y="200025"/>
                      </a:lnTo>
                      <a:lnTo>
                        <a:pt x="392907" y="188119"/>
                      </a:lnTo>
                      <a:lnTo>
                        <a:pt x="378619" y="176212"/>
                      </a:lnTo>
                      <a:lnTo>
                        <a:pt x="366713" y="147637"/>
                      </a:lnTo>
                      <a:lnTo>
                        <a:pt x="271463" y="104775"/>
                      </a:lnTo>
                      <a:lnTo>
                        <a:pt x="209550" y="90487"/>
                      </a:lnTo>
                      <a:lnTo>
                        <a:pt x="85725" y="78581"/>
                      </a:lnTo>
                      <a:lnTo>
                        <a:pt x="33338" y="61912"/>
                      </a:lnTo>
                      <a:lnTo>
                        <a:pt x="0" y="50006"/>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96" name="295 Forma libre"/>
                <p:cNvSpPr/>
                <p:nvPr/>
              </p:nvSpPr>
              <p:spPr>
                <a:xfrm>
                  <a:off x="3705225" y="4071938"/>
                  <a:ext cx="652463" cy="80962"/>
                </a:xfrm>
                <a:custGeom>
                  <a:avLst/>
                  <a:gdLst>
                    <a:gd name="connsiteX0" fmla="*/ 0 w 652463"/>
                    <a:gd name="connsiteY0" fmla="*/ 0 h 80962"/>
                    <a:gd name="connsiteX1" fmla="*/ 100013 w 652463"/>
                    <a:gd name="connsiteY1" fmla="*/ 19050 h 80962"/>
                    <a:gd name="connsiteX2" fmla="*/ 142875 w 652463"/>
                    <a:gd name="connsiteY2" fmla="*/ 19050 h 80962"/>
                    <a:gd name="connsiteX3" fmla="*/ 223838 w 652463"/>
                    <a:gd name="connsiteY3" fmla="*/ 42862 h 80962"/>
                    <a:gd name="connsiteX4" fmla="*/ 254794 w 652463"/>
                    <a:gd name="connsiteY4" fmla="*/ 14287 h 80962"/>
                    <a:gd name="connsiteX5" fmla="*/ 388144 w 652463"/>
                    <a:gd name="connsiteY5" fmla="*/ 38100 h 80962"/>
                    <a:gd name="connsiteX6" fmla="*/ 433388 w 652463"/>
                    <a:gd name="connsiteY6" fmla="*/ 19050 h 80962"/>
                    <a:gd name="connsiteX7" fmla="*/ 509588 w 652463"/>
                    <a:gd name="connsiteY7" fmla="*/ 7143 h 80962"/>
                    <a:gd name="connsiteX8" fmla="*/ 509588 w 652463"/>
                    <a:gd name="connsiteY8" fmla="*/ 7143 h 80962"/>
                    <a:gd name="connsiteX9" fmla="*/ 576263 w 652463"/>
                    <a:gd name="connsiteY9" fmla="*/ 42862 h 80962"/>
                    <a:gd name="connsiteX10" fmla="*/ 583406 w 652463"/>
                    <a:gd name="connsiteY10" fmla="*/ 69056 h 80962"/>
                    <a:gd name="connsiteX11" fmla="*/ 611981 w 652463"/>
                    <a:gd name="connsiteY11" fmla="*/ 76200 h 80962"/>
                    <a:gd name="connsiteX12" fmla="*/ 652463 w 652463"/>
                    <a:gd name="connsiteY12" fmla="*/ 80962 h 8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2463" h="80962">
                      <a:moveTo>
                        <a:pt x="0" y="0"/>
                      </a:moveTo>
                      <a:lnTo>
                        <a:pt x="100013" y="19050"/>
                      </a:lnTo>
                      <a:lnTo>
                        <a:pt x="142875" y="19050"/>
                      </a:lnTo>
                      <a:lnTo>
                        <a:pt x="223838" y="42862"/>
                      </a:lnTo>
                      <a:lnTo>
                        <a:pt x="254794" y="14287"/>
                      </a:lnTo>
                      <a:lnTo>
                        <a:pt x="388144" y="38100"/>
                      </a:lnTo>
                      <a:lnTo>
                        <a:pt x="433388" y="19050"/>
                      </a:lnTo>
                      <a:lnTo>
                        <a:pt x="509588" y="7143"/>
                      </a:lnTo>
                      <a:lnTo>
                        <a:pt x="509588" y="7143"/>
                      </a:lnTo>
                      <a:lnTo>
                        <a:pt x="576263" y="42862"/>
                      </a:lnTo>
                      <a:lnTo>
                        <a:pt x="583406" y="69056"/>
                      </a:lnTo>
                      <a:lnTo>
                        <a:pt x="611981" y="76200"/>
                      </a:lnTo>
                      <a:lnTo>
                        <a:pt x="652463" y="80962"/>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97" name="296 Forma libre"/>
                <p:cNvSpPr/>
                <p:nvPr/>
              </p:nvSpPr>
              <p:spPr>
                <a:xfrm>
                  <a:off x="4221956" y="3860006"/>
                  <a:ext cx="107157" cy="204788"/>
                </a:xfrm>
                <a:custGeom>
                  <a:avLst/>
                  <a:gdLst>
                    <a:gd name="connsiteX0" fmla="*/ 107157 w 107157"/>
                    <a:gd name="connsiteY0" fmla="*/ 204788 h 204788"/>
                    <a:gd name="connsiteX1" fmla="*/ 88107 w 107157"/>
                    <a:gd name="connsiteY1" fmla="*/ 157163 h 204788"/>
                    <a:gd name="connsiteX2" fmla="*/ 66675 w 107157"/>
                    <a:gd name="connsiteY2" fmla="*/ 142875 h 204788"/>
                    <a:gd name="connsiteX3" fmla="*/ 59532 w 107157"/>
                    <a:gd name="connsiteY3" fmla="*/ 102394 h 204788"/>
                    <a:gd name="connsiteX4" fmla="*/ 35719 w 107157"/>
                    <a:gd name="connsiteY4" fmla="*/ 95250 h 204788"/>
                    <a:gd name="connsiteX5" fmla="*/ 33338 w 107157"/>
                    <a:gd name="connsiteY5" fmla="*/ 28575 h 204788"/>
                    <a:gd name="connsiteX6" fmla="*/ 0 w 107157"/>
                    <a:gd name="connsiteY6" fmla="*/ 0 h 204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157" h="204788">
                      <a:moveTo>
                        <a:pt x="107157" y="204788"/>
                      </a:moveTo>
                      <a:lnTo>
                        <a:pt x="88107" y="157163"/>
                      </a:lnTo>
                      <a:lnTo>
                        <a:pt x="66675" y="142875"/>
                      </a:lnTo>
                      <a:lnTo>
                        <a:pt x="59532" y="102394"/>
                      </a:lnTo>
                      <a:lnTo>
                        <a:pt x="35719" y="95250"/>
                      </a:lnTo>
                      <a:cubicBezTo>
                        <a:pt x="34925" y="73025"/>
                        <a:pt x="34132" y="50800"/>
                        <a:pt x="33338" y="28575"/>
                      </a:cubicBezTo>
                      <a:lnTo>
                        <a:pt x="0"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98" name="297 Forma libre"/>
                <p:cNvSpPr/>
                <p:nvPr/>
              </p:nvSpPr>
              <p:spPr>
                <a:xfrm>
                  <a:off x="4071938" y="3914775"/>
                  <a:ext cx="21431" cy="195263"/>
                </a:xfrm>
                <a:custGeom>
                  <a:avLst/>
                  <a:gdLst>
                    <a:gd name="connsiteX0" fmla="*/ 4762 w 21431"/>
                    <a:gd name="connsiteY0" fmla="*/ 0 h 195263"/>
                    <a:gd name="connsiteX1" fmla="*/ 19050 w 21431"/>
                    <a:gd name="connsiteY1" fmla="*/ 45244 h 195263"/>
                    <a:gd name="connsiteX2" fmla="*/ 21431 w 21431"/>
                    <a:gd name="connsiteY2" fmla="*/ 66675 h 195263"/>
                    <a:gd name="connsiteX3" fmla="*/ 4762 w 21431"/>
                    <a:gd name="connsiteY3" fmla="*/ 100013 h 195263"/>
                    <a:gd name="connsiteX4" fmla="*/ 0 w 21431"/>
                    <a:gd name="connsiteY4" fmla="*/ 121444 h 195263"/>
                    <a:gd name="connsiteX5" fmla="*/ 9525 w 21431"/>
                    <a:gd name="connsiteY5" fmla="*/ 188119 h 195263"/>
                    <a:gd name="connsiteX6" fmla="*/ 9525 w 21431"/>
                    <a:gd name="connsiteY6" fmla="*/ 195263 h 19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31" h="195263">
                      <a:moveTo>
                        <a:pt x="4762" y="0"/>
                      </a:moveTo>
                      <a:lnTo>
                        <a:pt x="19050" y="45244"/>
                      </a:lnTo>
                      <a:lnTo>
                        <a:pt x="21431" y="66675"/>
                      </a:lnTo>
                      <a:lnTo>
                        <a:pt x="4762" y="100013"/>
                      </a:lnTo>
                      <a:lnTo>
                        <a:pt x="0" y="121444"/>
                      </a:lnTo>
                      <a:lnTo>
                        <a:pt x="9525" y="188119"/>
                      </a:lnTo>
                      <a:lnTo>
                        <a:pt x="9525" y="195263"/>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99" name="298 Forma libre"/>
                <p:cNvSpPr/>
                <p:nvPr/>
              </p:nvSpPr>
              <p:spPr>
                <a:xfrm>
                  <a:off x="2878931" y="3852863"/>
                  <a:ext cx="1109663" cy="300726"/>
                </a:xfrm>
                <a:custGeom>
                  <a:avLst/>
                  <a:gdLst>
                    <a:gd name="connsiteX0" fmla="*/ 1109663 w 1109663"/>
                    <a:gd name="connsiteY0" fmla="*/ 0 h 300726"/>
                    <a:gd name="connsiteX1" fmla="*/ 1014413 w 1109663"/>
                    <a:gd name="connsiteY1" fmla="*/ 38100 h 300726"/>
                    <a:gd name="connsiteX2" fmla="*/ 995363 w 1109663"/>
                    <a:gd name="connsiteY2" fmla="*/ 47625 h 300726"/>
                    <a:gd name="connsiteX3" fmla="*/ 983457 w 1109663"/>
                    <a:gd name="connsiteY3" fmla="*/ 50006 h 300726"/>
                    <a:gd name="connsiteX4" fmla="*/ 926307 w 1109663"/>
                    <a:gd name="connsiteY4" fmla="*/ 66675 h 300726"/>
                    <a:gd name="connsiteX5" fmla="*/ 890588 w 1109663"/>
                    <a:gd name="connsiteY5" fmla="*/ 90487 h 300726"/>
                    <a:gd name="connsiteX6" fmla="*/ 847725 w 1109663"/>
                    <a:gd name="connsiteY6" fmla="*/ 90487 h 300726"/>
                    <a:gd name="connsiteX7" fmla="*/ 814388 w 1109663"/>
                    <a:gd name="connsiteY7" fmla="*/ 88106 h 300726"/>
                    <a:gd name="connsiteX8" fmla="*/ 778669 w 1109663"/>
                    <a:gd name="connsiteY8" fmla="*/ 40481 h 300726"/>
                    <a:gd name="connsiteX9" fmla="*/ 745332 w 1109663"/>
                    <a:gd name="connsiteY9" fmla="*/ 35718 h 300726"/>
                    <a:gd name="connsiteX10" fmla="*/ 697707 w 1109663"/>
                    <a:gd name="connsiteY10" fmla="*/ 54768 h 300726"/>
                    <a:gd name="connsiteX11" fmla="*/ 631032 w 1109663"/>
                    <a:gd name="connsiteY11" fmla="*/ 90487 h 300726"/>
                    <a:gd name="connsiteX12" fmla="*/ 588169 w 1109663"/>
                    <a:gd name="connsiteY12" fmla="*/ 135731 h 300726"/>
                    <a:gd name="connsiteX13" fmla="*/ 533400 w 1109663"/>
                    <a:gd name="connsiteY13" fmla="*/ 176212 h 300726"/>
                    <a:gd name="connsiteX14" fmla="*/ 492919 w 1109663"/>
                    <a:gd name="connsiteY14" fmla="*/ 214312 h 300726"/>
                    <a:gd name="connsiteX15" fmla="*/ 464344 w 1109663"/>
                    <a:gd name="connsiteY15" fmla="*/ 230981 h 300726"/>
                    <a:gd name="connsiteX16" fmla="*/ 431007 w 1109663"/>
                    <a:gd name="connsiteY16" fmla="*/ 245268 h 300726"/>
                    <a:gd name="connsiteX17" fmla="*/ 411957 w 1109663"/>
                    <a:gd name="connsiteY17" fmla="*/ 259556 h 300726"/>
                    <a:gd name="connsiteX18" fmla="*/ 381000 w 1109663"/>
                    <a:gd name="connsiteY18" fmla="*/ 266700 h 300726"/>
                    <a:gd name="connsiteX19" fmla="*/ 361950 w 1109663"/>
                    <a:gd name="connsiteY19" fmla="*/ 295275 h 300726"/>
                    <a:gd name="connsiteX20" fmla="*/ 330994 w 1109663"/>
                    <a:gd name="connsiteY20" fmla="*/ 300037 h 300726"/>
                    <a:gd name="connsiteX21" fmla="*/ 304800 w 1109663"/>
                    <a:gd name="connsiteY21" fmla="*/ 300037 h 300726"/>
                    <a:gd name="connsiteX22" fmla="*/ 292894 w 1109663"/>
                    <a:gd name="connsiteY22" fmla="*/ 271462 h 300726"/>
                    <a:gd name="connsiteX23" fmla="*/ 278607 w 1109663"/>
                    <a:gd name="connsiteY23" fmla="*/ 271462 h 300726"/>
                    <a:gd name="connsiteX24" fmla="*/ 242888 w 1109663"/>
                    <a:gd name="connsiteY24" fmla="*/ 273843 h 300726"/>
                    <a:gd name="connsiteX25" fmla="*/ 221457 w 1109663"/>
                    <a:gd name="connsiteY25" fmla="*/ 273843 h 300726"/>
                    <a:gd name="connsiteX26" fmla="*/ 161925 w 1109663"/>
                    <a:gd name="connsiteY26" fmla="*/ 242887 h 300726"/>
                    <a:gd name="connsiteX27" fmla="*/ 121444 w 1109663"/>
                    <a:gd name="connsiteY27" fmla="*/ 254793 h 300726"/>
                    <a:gd name="connsiteX28" fmla="*/ 83344 w 1109663"/>
                    <a:gd name="connsiteY28" fmla="*/ 266700 h 300726"/>
                    <a:gd name="connsiteX29" fmla="*/ 33338 w 1109663"/>
                    <a:gd name="connsiteY29" fmla="*/ 273843 h 300726"/>
                    <a:gd name="connsiteX30" fmla="*/ 11907 w 1109663"/>
                    <a:gd name="connsiteY30" fmla="*/ 278606 h 300726"/>
                    <a:gd name="connsiteX31" fmla="*/ 0 w 1109663"/>
                    <a:gd name="connsiteY31" fmla="*/ 280987 h 300726"/>
                    <a:gd name="connsiteX32" fmla="*/ 9525 w 1109663"/>
                    <a:gd name="connsiteY32" fmla="*/ 285750 h 30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09663" h="300726">
                      <a:moveTo>
                        <a:pt x="1109663" y="0"/>
                      </a:moveTo>
                      <a:lnTo>
                        <a:pt x="1014413" y="38100"/>
                      </a:lnTo>
                      <a:cubicBezTo>
                        <a:pt x="1008063" y="41275"/>
                        <a:pt x="1001989" y="45076"/>
                        <a:pt x="995363" y="47625"/>
                      </a:cubicBezTo>
                      <a:cubicBezTo>
                        <a:pt x="991586" y="49078"/>
                        <a:pt x="983457" y="50006"/>
                        <a:pt x="983457" y="50006"/>
                      </a:cubicBezTo>
                      <a:lnTo>
                        <a:pt x="926307" y="66675"/>
                      </a:lnTo>
                      <a:lnTo>
                        <a:pt x="890588" y="90487"/>
                      </a:lnTo>
                      <a:lnTo>
                        <a:pt x="847725" y="90487"/>
                      </a:lnTo>
                      <a:lnTo>
                        <a:pt x="814388" y="88106"/>
                      </a:lnTo>
                      <a:lnTo>
                        <a:pt x="778669" y="40481"/>
                      </a:lnTo>
                      <a:lnTo>
                        <a:pt x="745332" y="35718"/>
                      </a:lnTo>
                      <a:lnTo>
                        <a:pt x="697707" y="54768"/>
                      </a:lnTo>
                      <a:lnTo>
                        <a:pt x="631032" y="90487"/>
                      </a:lnTo>
                      <a:lnTo>
                        <a:pt x="588169" y="135731"/>
                      </a:lnTo>
                      <a:lnTo>
                        <a:pt x="533400" y="176212"/>
                      </a:lnTo>
                      <a:lnTo>
                        <a:pt x="492919" y="214312"/>
                      </a:lnTo>
                      <a:lnTo>
                        <a:pt x="464344" y="230981"/>
                      </a:lnTo>
                      <a:lnTo>
                        <a:pt x="431007" y="245268"/>
                      </a:lnTo>
                      <a:lnTo>
                        <a:pt x="411957" y="259556"/>
                      </a:lnTo>
                      <a:lnTo>
                        <a:pt x="381000" y="266700"/>
                      </a:lnTo>
                      <a:lnTo>
                        <a:pt x="361950" y="295275"/>
                      </a:lnTo>
                      <a:cubicBezTo>
                        <a:pt x="337420" y="300726"/>
                        <a:pt x="347837" y="300037"/>
                        <a:pt x="330994" y="300037"/>
                      </a:cubicBezTo>
                      <a:lnTo>
                        <a:pt x="304800" y="300037"/>
                      </a:lnTo>
                      <a:lnTo>
                        <a:pt x="292894" y="271462"/>
                      </a:lnTo>
                      <a:lnTo>
                        <a:pt x="278607" y="271462"/>
                      </a:lnTo>
                      <a:cubicBezTo>
                        <a:pt x="249251" y="274130"/>
                        <a:pt x="261180" y="273843"/>
                        <a:pt x="242888" y="273843"/>
                      </a:cubicBezTo>
                      <a:lnTo>
                        <a:pt x="221457" y="273843"/>
                      </a:lnTo>
                      <a:lnTo>
                        <a:pt x="161925" y="242887"/>
                      </a:lnTo>
                      <a:lnTo>
                        <a:pt x="121444" y="254793"/>
                      </a:lnTo>
                      <a:cubicBezTo>
                        <a:pt x="111955" y="257956"/>
                        <a:pt x="95376" y="264293"/>
                        <a:pt x="83344" y="266700"/>
                      </a:cubicBezTo>
                      <a:cubicBezTo>
                        <a:pt x="69213" y="269526"/>
                        <a:pt x="43976" y="272247"/>
                        <a:pt x="33338" y="273843"/>
                      </a:cubicBezTo>
                      <a:cubicBezTo>
                        <a:pt x="22303" y="275498"/>
                        <a:pt x="22059" y="276350"/>
                        <a:pt x="11907" y="278606"/>
                      </a:cubicBezTo>
                      <a:cubicBezTo>
                        <a:pt x="7956" y="279484"/>
                        <a:pt x="0" y="280987"/>
                        <a:pt x="0" y="280987"/>
                      </a:cubicBezTo>
                      <a:lnTo>
                        <a:pt x="9525" y="28575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00" name="299 Forma libre"/>
                <p:cNvSpPr/>
                <p:nvPr/>
              </p:nvSpPr>
              <p:spPr>
                <a:xfrm>
                  <a:off x="2971800" y="4117181"/>
                  <a:ext cx="757238" cy="1171575"/>
                </a:xfrm>
                <a:custGeom>
                  <a:avLst/>
                  <a:gdLst>
                    <a:gd name="connsiteX0" fmla="*/ 742950 w 757238"/>
                    <a:gd name="connsiteY0" fmla="*/ 0 h 1171575"/>
                    <a:gd name="connsiteX1" fmla="*/ 742950 w 757238"/>
                    <a:gd name="connsiteY1" fmla="*/ 42863 h 1171575"/>
                    <a:gd name="connsiteX2" fmla="*/ 757238 w 757238"/>
                    <a:gd name="connsiteY2" fmla="*/ 78582 h 1171575"/>
                    <a:gd name="connsiteX3" fmla="*/ 745331 w 757238"/>
                    <a:gd name="connsiteY3" fmla="*/ 90488 h 1171575"/>
                    <a:gd name="connsiteX4" fmla="*/ 754856 w 757238"/>
                    <a:gd name="connsiteY4" fmla="*/ 142875 h 1171575"/>
                    <a:gd name="connsiteX5" fmla="*/ 750094 w 757238"/>
                    <a:gd name="connsiteY5" fmla="*/ 257175 h 1171575"/>
                    <a:gd name="connsiteX6" fmla="*/ 733425 w 757238"/>
                    <a:gd name="connsiteY6" fmla="*/ 278607 h 1171575"/>
                    <a:gd name="connsiteX7" fmla="*/ 702469 w 757238"/>
                    <a:gd name="connsiteY7" fmla="*/ 311944 h 1171575"/>
                    <a:gd name="connsiteX8" fmla="*/ 609600 w 757238"/>
                    <a:gd name="connsiteY8" fmla="*/ 307182 h 1171575"/>
                    <a:gd name="connsiteX9" fmla="*/ 561975 w 757238"/>
                    <a:gd name="connsiteY9" fmla="*/ 304800 h 1171575"/>
                    <a:gd name="connsiteX10" fmla="*/ 528638 w 757238"/>
                    <a:gd name="connsiteY10" fmla="*/ 371475 h 1171575"/>
                    <a:gd name="connsiteX11" fmla="*/ 504825 w 757238"/>
                    <a:gd name="connsiteY11" fmla="*/ 416719 h 1171575"/>
                    <a:gd name="connsiteX12" fmla="*/ 488156 w 757238"/>
                    <a:gd name="connsiteY12" fmla="*/ 431007 h 1171575"/>
                    <a:gd name="connsiteX13" fmla="*/ 481013 w 757238"/>
                    <a:gd name="connsiteY13" fmla="*/ 435769 h 1171575"/>
                    <a:gd name="connsiteX14" fmla="*/ 461963 w 757238"/>
                    <a:gd name="connsiteY14" fmla="*/ 478632 h 1171575"/>
                    <a:gd name="connsiteX15" fmla="*/ 457200 w 757238"/>
                    <a:gd name="connsiteY15" fmla="*/ 504825 h 1171575"/>
                    <a:gd name="connsiteX16" fmla="*/ 438150 w 757238"/>
                    <a:gd name="connsiteY16" fmla="*/ 554832 h 1171575"/>
                    <a:gd name="connsiteX17" fmla="*/ 428625 w 757238"/>
                    <a:gd name="connsiteY17" fmla="*/ 576263 h 1171575"/>
                    <a:gd name="connsiteX18" fmla="*/ 421481 w 757238"/>
                    <a:gd name="connsiteY18" fmla="*/ 600075 h 1171575"/>
                    <a:gd name="connsiteX19" fmla="*/ 404813 w 757238"/>
                    <a:gd name="connsiteY19" fmla="*/ 647700 h 1171575"/>
                    <a:gd name="connsiteX20" fmla="*/ 359569 w 757238"/>
                    <a:gd name="connsiteY20" fmla="*/ 664369 h 1171575"/>
                    <a:gd name="connsiteX21" fmla="*/ 316706 w 757238"/>
                    <a:gd name="connsiteY21" fmla="*/ 664369 h 1171575"/>
                    <a:gd name="connsiteX22" fmla="*/ 302419 w 757238"/>
                    <a:gd name="connsiteY22" fmla="*/ 697707 h 1171575"/>
                    <a:gd name="connsiteX23" fmla="*/ 252413 w 757238"/>
                    <a:gd name="connsiteY23" fmla="*/ 714375 h 1171575"/>
                    <a:gd name="connsiteX24" fmla="*/ 204788 w 757238"/>
                    <a:gd name="connsiteY24" fmla="*/ 769144 h 1171575"/>
                    <a:gd name="connsiteX25" fmla="*/ 138113 w 757238"/>
                    <a:gd name="connsiteY25" fmla="*/ 826294 h 1171575"/>
                    <a:gd name="connsiteX26" fmla="*/ 128588 w 757238"/>
                    <a:gd name="connsiteY26" fmla="*/ 857250 h 1171575"/>
                    <a:gd name="connsiteX27" fmla="*/ 180975 w 757238"/>
                    <a:gd name="connsiteY27" fmla="*/ 931069 h 1171575"/>
                    <a:gd name="connsiteX28" fmla="*/ 223838 w 757238"/>
                    <a:gd name="connsiteY28" fmla="*/ 1014413 h 1171575"/>
                    <a:gd name="connsiteX29" fmla="*/ 197644 w 757238"/>
                    <a:gd name="connsiteY29" fmla="*/ 1081088 h 1171575"/>
                    <a:gd name="connsiteX30" fmla="*/ 180975 w 757238"/>
                    <a:gd name="connsiteY30" fmla="*/ 1095375 h 1171575"/>
                    <a:gd name="connsiteX31" fmla="*/ 128588 w 757238"/>
                    <a:gd name="connsiteY31" fmla="*/ 1131094 h 1171575"/>
                    <a:gd name="connsiteX32" fmla="*/ 0 w 757238"/>
                    <a:gd name="connsiteY32" fmla="*/ 1171575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7238" h="1171575">
                      <a:moveTo>
                        <a:pt x="742950" y="0"/>
                      </a:moveTo>
                      <a:lnTo>
                        <a:pt x="742950" y="42863"/>
                      </a:lnTo>
                      <a:lnTo>
                        <a:pt x="757238" y="78582"/>
                      </a:lnTo>
                      <a:lnTo>
                        <a:pt x="745331" y="90488"/>
                      </a:lnTo>
                      <a:lnTo>
                        <a:pt x="754856" y="142875"/>
                      </a:lnTo>
                      <a:lnTo>
                        <a:pt x="750094" y="257175"/>
                      </a:lnTo>
                      <a:cubicBezTo>
                        <a:pt x="736883" y="275671"/>
                        <a:pt x="743016" y="269016"/>
                        <a:pt x="733425" y="278607"/>
                      </a:cubicBezTo>
                      <a:lnTo>
                        <a:pt x="702469" y="311944"/>
                      </a:lnTo>
                      <a:lnTo>
                        <a:pt x="609600" y="307182"/>
                      </a:lnTo>
                      <a:lnTo>
                        <a:pt x="561975" y="304800"/>
                      </a:lnTo>
                      <a:lnTo>
                        <a:pt x="528638" y="371475"/>
                      </a:lnTo>
                      <a:lnTo>
                        <a:pt x="504825" y="416719"/>
                      </a:lnTo>
                      <a:cubicBezTo>
                        <a:pt x="499269" y="421482"/>
                        <a:pt x="493870" y="426435"/>
                        <a:pt x="488156" y="431007"/>
                      </a:cubicBezTo>
                      <a:cubicBezTo>
                        <a:pt x="485921" y="432795"/>
                        <a:pt x="481013" y="435769"/>
                        <a:pt x="481013" y="435769"/>
                      </a:cubicBezTo>
                      <a:lnTo>
                        <a:pt x="461963" y="478632"/>
                      </a:lnTo>
                      <a:cubicBezTo>
                        <a:pt x="456856" y="501613"/>
                        <a:pt x="457200" y="492745"/>
                        <a:pt x="457200" y="504825"/>
                      </a:cubicBezTo>
                      <a:lnTo>
                        <a:pt x="438150" y="554832"/>
                      </a:lnTo>
                      <a:cubicBezTo>
                        <a:pt x="430612" y="574933"/>
                        <a:pt x="435801" y="569087"/>
                        <a:pt x="428625" y="576263"/>
                      </a:cubicBezTo>
                      <a:lnTo>
                        <a:pt x="421481" y="600075"/>
                      </a:lnTo>
                      <a:lnTo>
                        <a:pt x="404813" y="647700"/>
                      </a:lnTo>
                      <a:lnTo>
                        <a:pt x="359569" y="664369"/>
                      </a:lnTo>
                      <a:lnTo>
                        <a:pt x="316706" y="664369"/>
                      </a:lnTo>
                      <a:lnTo>
                        <a:pt x="302419" y="697707"/>
                      </a:lnTo>
                      <a:lnTo>
                        <a:pt x="252413" y="714375"/>
                      </a:lnTo>
                      <a:lnTo>
                        <a:pt x="204788" y="769144"/>
                      </a:lnTo>
                      <a:lnTo>
                        <a:pt x="138113" y="826294"/>
                      </a:lnTo>
                      <a:lnTo>
                        <a:pt x="128588" y="857250"/>
                      </a:lnTo>
                      <a:lnTo>
                        <a:pt x="180975" y="931069"/>
                      </a:lnTo>
                      <a:lnTo>
                        <a:pt x="223838" y="1014413"/>
                      </a:lnTo>
                      <a:lnTo>
                        <a:pt x="197644" y="1081088"/>
                      </a:lnTo>
                      <a:lnTo>
                        <a:pt x="180975" y="1095375"/>
                      </a:lnTo>
                      <a:lnTo>
                        <a:pt x="128588" y="1131094"/>
                      </a:lnTo>
                      <a:lnTo>
                        <a:pt x="0" y="1171575"/>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01" name="300 Forma libre"/>
                <p:cNvSpPr/>
                <p:nvPr/>
              </p:nvSpPr>
              <p:spPr>
                <a:xfrm>
                  <a:off x="3448050" y="4419600"/>
                  <a:ext cx="707231" cy="1133599"/>
                </a:xfrm>
                <a:custGeom>
                  <a:avLst/>
                  <a:gdLst>
                    <a:gd name="connsiteX0" fmla="*/ 628650 w 707231"/>
                    <a:gd name="connsiteY0" fmla="*/ 0 h 1107281"/>
                    <a:gd name="connsiteX1" fmla="*/ 602456 w 707231"/>
                    <a:gd name="connsiteY1" fmla="*/ 59531 h 1107281"/>
                    <a:gd name="connsiteX2" fmla="*/ 616744 w 707231"/>
                    <a:gd name="connsiteY2" fmla="*/ 85725 h 1107281"/>
                    <a:gd name="connsiteX3" fmla="*/ 645319 w 707231"/>
                    <a:gd name="connsiteY3" fmla="*/ 128588 h 1107281"/>
                    <a:gd name="connsiteX4" fmla="*/ 681038 w 707231"/>
                    <a:gd name="connsiteY4" fmla="*/ 147638 h 1107281"/>
                    <a:gd name="connsiteX5" fmla="*/ 659606 w 707231"/>
                    <a:gd name="connsiteY5" fmla="*/ 154781 h 1107281"/>
                    <a:gd name="connsiteX6" fmla="*/ 631031 w 707231"/>
                    <a:gd name="connsiteY6" fmla="*/ 192881 h 1107281"/>
                    <a:gd name="connsiteX7" fmla="*/ 633413 w 707231"/>
                    <a:gd name="connsiteY7" fmla="*/ 214313 h 1107281"/>
                    <a:gd name="connsiteX8" fmla="*/ 635794 w 707231"/>
                    <a:gd name="connsiteY8" fmla="*/ 226219 h 1107281"/>
                    <a:gd name="connsiteX9" fmla="*/ 640556 w 707231"/>
                    <a:gd name="connsiteY9" fmla="*/ 247650 h 1107281"/>
                    <a:gd name="connsiteX10" fmla="*/ 614363 w 707231"/>
                    <a:gd name="connsiteY10" fmla="*/ 252413 h 1107281"/>
                    <a:gd name="connsiteX11" fmla="*/ 602456 w 707231"/>
                    <a:gd name="connsiteY11" fmla="*/ 283369 h 1107281"/>
                    <a:gd name="connsiteX12" fmla="*/ 635794 w 707231"/>
                    <a:gd name="connsiteY12" fmla="*/ 307181 h 1107281"/>
                    <a:gd name="connsiteX13" fmla="*/ 659606 w 707231"/>
                    <a:gd name="connsiteY13" fmla="*/ 345281 h 1107281"/>
                    <a:gd name="connsiteX14" fmla="*/ 707231 w 707231"/>
                    <a:gd name="connsiteY14" fmla="*/ 404813 h 1107281"/>
                    <a:gd name="connsiteX15" fmla="*/ 695325 w 707231"/>
                    <a:gd name="connsiteY15" fmla="*/ 478631 h 1107281"/>
                    <a:gd name="connsiteX16" fmla="*/ 647700 w 707231"/>
                    <a:gd name="connsiteY16" fmla="*/ 540544 h 1107281"/>
                    <a:gd name="connsiteX17" fmla="*/ 621506 w 707231"/>
                    <a:gd name="connsiteY17" fmla="*/ 602456 h 1107281"/>
                    <a:gd name="connsiteX18" fmla="*/ 590550 w 707231"/>
                    <a:gd name="connsiteY18" fmla="*/ 597694 h 1107281"/>
                    <a:gd name="connsiteX19" fmla="*/ 538163 w 707231"/>
                    <a:gd name="connsiteY19" fmla="*/ 635794 h 1107281"/>
                    <a:gd name="connsiteX20" fmla="*/ 457200 w 707231"/>
                    <a:gd name="connsiteY20" fmla="*/ 678656 h 1107281"/>
                    <a:gd name="connsiteX21" fmla="*/ 352425 w 707231"/>
                    <a:gd name="connsiteY21" fmla="*/ 714375 h 1107281"/>
                    <a:gd name="connsiteX22" fmla="*/ 242888 w 707231"/>
                    <a:gd name="connsiteY22" fmla="*/ 762000 h 1107281"/>
                    <a:gd name="connsiteX23" fmla="*/ 202406 w 707231"/>
                    <a:gd name="connsiteY23" fmla="*/ 785813 h 1107281"/>
                    <a:gd name="connsiteX24" fmla="*/ 147638 w 707231"/>
                    <a:gd name="connsiteY24" fmla="*/ 871538 h 1107281"/>
                    <a:gd name="connsiteX25" fmla="*/ 69056 w 707231"/>
                    <a:gd name="connsiteY25" fmla="*/ 909638 h 1107281"/>
                    <a:gd name="connsiteX26" fmla="*/ 0 w 707231"/>
                    <a:gd name="connsiteY26" fmla="*/ 1031081 h 1107281"/>
                    <a:gd name="connsiteX27" fmla="*/ 19050 w 707231"/>
                    <a:gd name="connsiteY27" fmla="*/ 1107281 h 1107281"/>
                    <a:gd name="connsiteX0" fmla="*/ 628650 w 707231"/>
                    <a:gd name="connsiteY0" fmla="*/ 0 h 1133599"/>
                    <a:gd name="connsiteX1" fmla="*/ 602456 w 707231"/>
                    <a:gd name="connsiteY1" fmla="*/ 59531 h 1133599"/>
                    <a:gd name="connsiteX2" fmla="*/ 616744 w 707231"/>
                    <a:gd name="connsiteY2" fmla="*/ 85725 h 1133599"/>
                    <a:gd name="connsiteX3" fmla="*/ 645319 w 707231"/>
                    <a:gd name="connsiteY3" fmla="*/ 128588 h 1133599"/>
                    <a:gd name="connsiteX4" fmla="*/ 681038 w 707231"/>
                    <a:gd name="connsiteY4" fmla="*/ 147638 h 1133599"/>
                    <a:gd name="connsiteX5" fmla="*/ 659606 w 707231"/>
                    <a:gd name="connsiteY5" fmla="*/ 154781 h 1133599"/>
                    <a:gd name="connsiteX6" fmla="*/ 631031 w 707231"/>
                    <a:gd name="connsiteY6" fmla="*/ 192881 h 1133599"/>
                    <a:gd name="connsiteX7" fmla="*/ 633413 w 707231"/>
                    <a:gd name="connsiteY7" fmla="*/ 214313 h 1133599"/>
                    <a:gd name="connsiteX8" fmla="*/ 635794 w 707231"/>
                    <a:gd name="connsiteY8" fmla="*/ 226219 h 1133599"/>
                    <a:gd name="connsiteX9" fmla="*/ 640556 w 707231"/>
                    <a:gd name="connsiteY9" fmla="*/ 247650 h 1133599"/>
                    <a:gd name="connsiteX10" fmla="*/ 614363 w 707231"/>
                    <a:gd name="connsiteY10" fmla="*/ 252413 h 1133599"/>
                    <a:gd name="connsiteX11" fmla="*/ 602456 w 707231"/>
                    <a:gd name="connsiteY11" fmla="*/ 283369 h 1133599"/>
                    <a:gd name="connsiteX12" fmla="*/ 635794 w 707231"/>
                    <a:gd name="connsiteY12" fmla="*/ 307181 h 1133599"/>
                    <a:gd name="connsiteX13" fmla="*/ 659606 w 707231"/>
                    <a:gd name="connsiteY13" fmla="*/ 345281 h 1133599"/>
                    <a:gd name="connsiteX14" fmla="*/ 707231 w 707231"/>
                    <a:gd name="connsiteY14" fmla="*/ 404813 h 1133599"/>
                    <a:gd name="connsiteX15" fmla="*/ 695325 w 707231"/>
                    <a:gd name="connsiteY15" fmla="*/ 478631 h 1133599"/>
                    <a:gd name="connsiteX16" fmla="*/ 647700 w 707231"/>
                    <a:gd name="connsiteY16" fmla="*/ 540544 h 1133599"/>
                    <a:gd name="connsiteX17" fmla="*/ 621506 w 707231"/>
                    <a:gd name="connsiteY17" fmla="*/ 602456 h 1133599"/>
                    <a:gd name="connsiteX18" fmla="*/ 590550 w 707231"/>
                    <a:gd name="connsiteY18" fmla="*/ 597694 h 1133599"/>
                    <a:gd name="connsiteX19" fmla="*/ 538163 w 707231"/>
                    <a:gd name="connsiteY19" fmla="*/ 635794 h 1133599"/>
                    <a:gd name="connsiteX20" fmla="*/ 457200 w 707231"/>
                    <a:gd name="connsiteY20" fmla="*/ 678656 h 1133599"/>
                    <a:gd name="connsiteX21" fmla="*/ 352425 w 707231"/>
                    <a:gd name="connsiteY21" fmla="*/ 714375 h 1133599"/>
                    <a:gd name="connsiteX22" fmla="*/ 242888 w 707231"/>
                    <a:gd name="connsiteY22" fmla="*/ 762000 h 1133599"/>
                    <a:gd name="connsiteX23" fmla="*/ 202406 w 707231"/>
                    <a:gd name="connsiteY23" fmla="*/ 785813 h 1133599"/>
                    <a:gd name="connsiteX24" fmla="*/ 147638 w 707231"/>
                    <a:gd name="connsiteY24" fmla="*/ 871538 h 1133599"/>
                    <a:gd name="connsiteX25" fmla="*/ 69056 w 707231"/>
                    <a:gd name="connsiteY25" fmla="*/ 909638 h 1133599"/>
                    <a:gd name="connsiteX26" fmla="*/ 0 w 707231"/>
                    <a:gd name="connsiteY26" fmla="*/ 1031081 h 1133599"/>
                    <a:gd name="connsiteX27" fmla="*/ 14362 w 707231"/>
                    <a:gd name="connsiteY27" fmla="*/ 1133599 h 113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07231" h="1133599">
                      <a:moveTo>
                        <a:pt x="628650" y="0"/>
                      </a:moveTo>
                      <a:lnTo>
                        <a:pt x="602456" y="59531"/>
                      </a:lnTo>
                      <a:cubicBezTo>
                        <a:pt x="617152" y="84025"/>
                        <a:pt x="616744" y="74087"/>
                        <a:pt x="616744" y="85725"/>
                      </a:cubicBezTo>
                      <a:lnTo>
                        <a:pt x="645319" y="128588"/>
                      </a:lnTo>
                      <a:lnTo>
                        <a:pt x="681038" y="147638"/>
                      </a:lnTo>
                      <a:lnTo>
                        <a:pt x="659606" y="154781"/>
                      </a:lnTo>
                      <a:lnTo>
                        <a:pt x="631031" y="192881"/>
                      </a:lnTo>
                      <a:cubicBezTo>
                        <a:pt x="631825" y="200025"/>
                        <a:pt x="632396" y="207197"/>
                        <a:pt x="633413" y="214313"/>
                      </a:cubicBezTo>
                      <a:cubicBezTo>
                        <a:pt x="633985" y="218320"/>
                        <a:pt x="635794" y="226219"/>
                        <a:pt x="635794" y="226219"/>
                      </a:cubicBezTo>
                      <a:lnTo>
                        <a:pt x="640556" y="247650"/>
                      </a:lnTo>
                      <a:lnTo>
                        <a:pt x="614363" y="252413"/>
                      </a:lnTo>
                      <a:lnTo>
                        <a:pt x="602456" y="283369"/>
                      </a:lnTo>
                      <a:lnTo>
                        <a:pt x="635794" y="307181"/>
                      </a:lnTo>
                      <a:lnTo>
                        <a:pt x="659606" y="345281"/>
                      </a:lnTo>
                      <a:lnTo>
                        <a:pt x="707231" y="404813"/>
                      </a:lnTo>
                      <a:lnTo>
                        <a:pt x="695325" y="478631"/>
                      </a:lnTo>
                      <a:lnTo>
                        <a:pt x="647700" y="540544"/>
                      </a:lnTo>
                      <a:lnTo>
                        <a:pt x="621506" y="602456"/>
                      </a:lnTo>
                      <a:lnTo>
                        <a:pt x="590550" y="597694"/>
                      </a:lnTo>
                      <a:lnTo>
                        <a:pt x="538163" y="635794"/>
                      </a:lnTo>
                      <a:lnTo>
                        <a:pt x="457200" y="678656"/>
                      </a:lnTo>
                      <a:lnTo>
                        <a:pt x="352425" y="714375"/>
                      </a:lnTo>
                      <a:lnTo>
                        <a:pt x="242888" y="762000"/>
                      </a:lnTo>
                      <a:lnTo>
                        <a:pt x="202406" y="785813"/>
                      </a:lnTo>
                      <a:lnTo>
                        <a:pt x="147638" y="871538"/>
                      </a:lnTo>
                      <a:lnTo>
                        <a:pt x="69056" y="909638"/>
                      </a:lnTo>
                      <a:lnTo>
                        <a:pt x="0" y="1031081"/>
                      </a:lnTo>
                      <a:lnTo>
                        <a:pt x="14362" y="1133599"/>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02" name="301 Forma libre"/>
                <p:cNvSpPr/>
                <p:nvPr/>
              </p:nvSpPr>
              <p:spPr>
                <a:xfrm>
                  <a:off x="4117181" y="4476751"/>
                  <a:ext cx="280988" cy="295275"/>
                </a:xfrm>
                <a:custGeom>
                  <a:avLst/>
                  <a:gdLst>
                    <a:gd name="connsiteX0" fmla="*/ 0 w 280988"/>
                    <a:gd name="connsiteY0" fmla="*/ 295275 h 295275"/>
                    <a:gd name="connsiteX1" fmla="*/ 52388 w 280988"/>
                    <a:gd name="connsiteY1" fmla="*/ 295275 h 295275"/>
                    <a:gd name="connsiteX2" fmla="*/ 109538 w 280988"/>
                    <a:gd name="connsiteY2" fmla="*/ 292893 h 295275"/>
                    <a:gd name="connsiteX3" fmla="*/ 195263 w 280988"/>
                    <a:gd name="connsiteY3" fmla="*/ 276225 h 295275"/>
                    <a:gd name="connsiteX4" fmla="*/ 223838 w 280988"/>
                    <a:gd name="connsiteY4" fmla="*/ 257175 h 295275"/>
                    <a:gd name="connsiteX5" fmla="*/ 259557 w 280988"/>
                    <a:gd name="connsiteY5" fmla="*/ 252412 h 295275"/>
                    <a:gd name="connsiteX6" fmla="*/ 276225 w 280988"/>
                    <a:gd name="connsiteY6" fmla="*/ 200025 h 295275"/>
                    <a:gd name="connsiteX7" fmla="*/ 280988 w 280988"/>
                    <a:gd name="connsiteY7" fmla="*/ 150018 h 295275"/>
                    <a:gd name="connsiteX8" fmla="*/ 266700 w 280988"/>
                    <a:gd name="connsiteY8" fmla="*/ 107156 h 295275"/>
                    <a:gd name="connsiteX9" fmla="*/ 247650 w 280988"/>
                    <a:gd name="connsiteY9" fmla="*/ 71437 h 295275"/>
                    <a:gd name="connsiteX10" fmla="*/ 250032 w 280988"/>
                    <a:gd name="connsiteY10" fmla="*/ 35718 h 295275"/>
                    <a:gd name="connsiteX11" fmla="*/ 240507 w 280988"/>
                    <a:gd name="connsiteY11"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0988" h="295275">
                      <a:moveTo>
                        <a:pt x="0" y="295275"/>
                      </a:moveTo>
                      <a:lnTo>
                        <a:pt x="52388" y="295275"/>
                      </a:lnTo>
                      <a:lnTo>
                        <a:pt x="109538" y="292893"/>
                      </a:lnTo>
                      <a:lnTo>
                        <a:pt x="195263" y="276225"/>
                      </a:lnTo>
                      <a:lnTo>
                        <a:pt x="223838" y="257175"/>
                      </a:lnTo>
                      <a:lnTo>
                        <a:pt x="259557" y="252412"/>
                      </a:lnTo>
                      <a:lnTo>
                        <a:pt x="276225" y="200025"/>
                      </a:lnTo>
                      <a:lnTo>
                        <a:pt x="280988" y="150018"/>
                      </a:lnTo>
                      <a:lnTo>
                        <a:pt x="266700" y="107156"/>
                      </a:lnTo>
                      <a:lnTo>
                        <a:pt x="247650" y="71437"/>
                      </a:lnTo>
                      <a:lnTo>
                        <a:pt x="250032" y="35718"/>
                      </a:lnTo>
                      <a:lnTo>
                        <a:pt x="240507"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03" name="302 Forma libre"/>
                <p:cNvSpPr/>
                <p:nvPr/>
              </p:nvSpPr>
              <p:spPr>
                <a:xfrm>
                  <a:off x="3219450" y="4588669"/>
                  <a:ext cx="216694" cy="250031"/>
                </a:xfrm>
                <a:custGeom>
                  <a:avLst/>
                  <a:gdLst>
                    <a:gd name="connsiteX0" fmla="*/ 216694 w 216694"/>
                    <a:gd name="connsiteY0" fmla="*/ 0 h 250031"/>
                    <a:gd name="connsiteX1" fmla="*/ 171450 w 216694"/>
                    <a:gd name="connsiteY1" fmla="*/ 38100 h 250031"/>
                    <a:gd name="connsiteX2" fmla="*/ 145256 w 216694"/>
                    <a:gd name="connsiteY2" fmla="*/ 47625 h 250031"/>
                    <a:gd name="connsiteX3" fmla="*/ 126206 w 216694"/>
                    <a:gd name="connsiteY3" fmla="*/ 47625 h 250031"/>
                    <a:gd name="connsiteX4" fmla="*/ 80963 w 216694"/>
                    <a:gd name="connsiteY4" fmla="*/ 76200 h 250031"/>
                    <a:gd name="connsiteX5" fmla="*/ 64294 w 216694"/>
                    <a:gd name="connsiteY5" fmla="*/ 126206 h 250031"/>
                    <a:gd name="connsiteX6" fmla="*/ 40481 w 216694"/>
                    <a:gd name="connsiteY6" fmla="*/ 164306 h 250031"/>
                    <a:gd name="connsiteX7" fmla="*/ 40481 w 216694"/>
                    <a:gd name="connsiteY7" fmla="*/ 190500 h 250031"/>
                    <a:gd name="connsiteX8" fmla="*/ 0 w 216694"/>
                    <a:gd name="connsiteY8" fmla="*/ 250031 h 25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694" h="250031">
                      <a:moveTo>
                        <a:pt x="216694" y="0"/>
                      </a:moveTo>
                      <a:lnTo>
                        <a:pt x="171450" y="38100"/>
                      </a:lnTo>
                      <a:cubicBezTo>
                        <a:pt x="148568" y="48270"/>
                        <a:pt x="157836" y="47625"/>
                        <a:pt x="145256" y="47625"/>
                      </a:cubicBezTo>
                      <a:lnTo>
                        <a:pt x="126206" y="47625"/>
                      </a:lnTo>
                      <a:lnTo>
                        <a:pt x="80963" y="76200"/>
                      </a:lnTo>
                      <a:lnTo>
                        <a:pt x="64294" y="126206"/>
                      </a:lnTo>
                      <a:lnTo>
                        <a:pt x="40481" y="164306"/>
                      </a:lnTo>
                      <a:lnTo>
                        <a:pt x="40481" y="190500"/>
                      </a:lnTo>
                      <a:lnTo>
                        <a:pt x="0" y="250031"/>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04" name="303 Forma libre"/>
                <p:cNvSpPr/>
                <p:nvPr/>
              </p:nvSpPr>
              <p:spPr>
                <a:xfrm>
                  <a:off x="3692525" y="5984875"/>
                  <a:ext cx="908050" cy="368300"/>
                </a:xfrm>
                <a:custGeom>
                  <a:avLst/>
                  <a:gdLst>
                    <a:gd name="connsiteX0" fmla="*/ 0 w 908050"/>
                    <a:gd name="connsiteY0" fmla="*/ 368300 h 368300"/>
                    <a:gd name="connsiteX1" fmla="*/ 44450 w 908050"/>
                    <a:gd name="connsiteY1" fmla="*/ 320675 h 368300"/>
                    <a:gd name="connsiteX2" fmla="*/ 133350 w 908050"/>
                    <a:gd name="connsiteY2" fmla="*/ 301625 h 368300"/>
                    <a:gd name="connsiteX3" fmla="*/ 171450 w 908050"/>
                    <a:gd name="connsiteY3" fmla="*/ 288925 h 368300"/>
                    <a:gd name="connsiteX4" fmla="*/ 311150 w 908050"/>
                    <a:gd name="connsiteY4" fmla="*/ 238125 h 368300"/>
                    <a:gd name="connsiteX5" fmla="*/ 352425 w 908050"/>
                    <a:gd name="connsiteY5" fmla="*/ 209550 h 368300"/>
                    <a:gd name="connsiteX6" fmla="*/ 384175 w 908050"/>
                    <a:gd name="connsiteY6" fmla="*/ 203200 h 368300"/>
                    <a:gd name="connsiteX7" fmla="*/ 508000 w 908050"/>
                    <a:gd name="connsiteY7" fmla="*/ 120650 h 368300"/>
                    <a:gd name="connsiteX8" fmla="*/ 615950 w 908050"/>
                    <a:gd name="connsiteY8" fmla="*/ 25400 h 368300"/>
                    <a:gd name="connsiteX9" fmla="*/ 815975 w 908050"/>
                    <a:gd name="connsiteY9" fmla="*/ 19050 h 368300"/>
                    <a:gd name="connsiteX10" fmla="*/ 908050 w 908050"/>
                    <a:gd name="connsiteY10" fmla="*/ 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8050" h="368300">
                      <a:moveTo>
                        <a:pt x="0" y="368300"/>
                      </a:moveTo>
                      <a:lnTo>
                        <a:pt x="44450" y="320675"/>
                      </a:lnTo>
                      <a:lnTo>
                        <a:pt x="133350" y="301625"/>
                      </a:lnTo>
                      <a:lnTo>
                        <a:pt x="171450" y="288925"/>
                      </a:lnTo>
                      <a:lnTo>
                        <a:pt x="311150" y="238125"/>
                      </a:lnTo>
                      <a:lnTo>
                        <a:pt x="352425" y="209550"/>
                      </a:lnTo>
                      <a:cubicBezTo>
                        <a:pt x="382033" y="202970"/>
                        <a:pt x="371243" y="203200"/>
                        <a:pt x="384175" y="203200"/>
                      </a:cubicBezTo>
                      <a:lnTo>
                        <a:pt x="508000" y="120650"/>
                      </a:lnTo>
                      <a:lnTo>
                        <a:pt x="615950" y="25400"/>
                      </a:lnTo>
                      <a:lnTo>
                        <a:pt x="815975" y="19050"/>
                      </a:lnTo>
                      <a:lnTo>
                        <a:pt x="908050"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05" name="304 Forma libre"/>
                <p:cNvSpPr/>
                <p:nvPr/>
              </p:nvSpPr>
              <p:spPr>
                <a:xfrm>
                  <a:off x="3448050" y="5934075"/>
                  <a:ext cx="574675" cy="304800"/>
                </a:xfrm>
                <a:custGeom>
                  <a:avLst/>
                  <a:gdLst>
                    <a:gd name="connsiteX0" fmla="*/ 574675 w 574675"/>
                    <a:gd name="connsiteY0" fmla="*/ 282575 h 304800"/>
                    <a:gd name="connsiteX1" fmla="*/ 450850 w 574675"/>
                    <a:gd name="connsiteY1" fmla="*/ 288925 h 304800"/>
                    <a:gd name="connsiteX2" fmla="*/ 368300 w 574675"/>
                    <a:gd name="connsiteY2" fmla="*/ 304800 h 304800"/>
                    <a:gd name="connsiteX3" fmla="*/ 320675 w 574675"/>
                    <a:gd name="connsiteY3" fmla="*/ 292100 h 304800"/>
                    <a:gd name="connsiteX4" fmla="*/ 361950 w 574675"/>
                    <a:gd name="connsiteY4" fmla="*/ 228600 h 304800"/>
                    <a:gd name="connsiteX5" fmla="*/ 355600 w 574675"/>
                    <a:gd name="connsiteY5" fmla="*/ 168275 h 304800"/>
                    <a:gd name="connsiteX6" fmla="*/ 317500 w 574675"/>
                    <a:gd name="connsiteY6" fmla="*/ 142875 h 304800"/>
                    <a:gd name="connsiteX7" fmla="*/ 203200 w 574675"/>
                    <a:gd name="connsiteY7" fmla="*/ 53975 h 304800"/>
                    <a:gd name="connsiteX8" fmla="*/ 174625 w 574675"/>
                    <a:gd name="connsiteY8" fmla="*/ 50800 h 304800"/>
                    <a:gd name="connsiteX9" fmla="*/ 127000 w 574675"/>
                    <a:gd name="connsiteY9" fmla="*/ 38100 h 304800"/>
                    <a:gd name="connsiteX10" fmla="*/ 95250 w 574675"/>
                    <a:gd name="connsiteY10" fmla="*/ 38100 h 304800"/>
                    <a:gd name="connsiteX11" fmla="*/ 0 w 574675"/>
                    <a:gd name="connsiteY11"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4675" h="304800">
                      <a:moveTo>
                        <a:pt x="574675" y="282575"/>
                      </a:moveTo>
                      <a:lnTo>
                        <a:pt x="450850" y="288925"/>
                      </a:lnTo>
                      <a:lnTo>
                        <a:pt x="368300" y="304800"/>
                      </a:lnTo>
                      <a:lnTo>
                        <a:pt x="320675" y="292100"/>
                      </a:lnTo>
                      <a:lnTo>
                        <a:pt x="361950" y="228600"/>
                      </a:lnTo>
                      <a:lnTo>
                        <a:pt x="355600" y="168275"/>
                      </a:lnTo>
                      <a:lnTo>
                        <a:pt x="317500" y="142875"/>
                      </a:lnTo>
                      <a:lnTo>
                        <a:pt x="203200" y="53975"/>
                      </a:lnTo>
                      <a:lnTo>
                        <a:pt x="174625" y="50800"/>
                      </a:lnTo>
                      <a:lnTo>
                        <a:pt x="127000" y="38100"/>
                      </a:lnTo>
                      <a:lnTo>
                        <a:pt x="95250" y="38100"/>
                      </a:lnTo>
                      <a:lnTo>
                        <a:pt x="0" y="0"/>
                      </a:lnTo>
                    </a:path>
                  </a:pathLst>
                </a:cu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237" name="236 Grupo"/>
              <p:cNvGrpSpPr/>
              <p:nvPr/>
            </p:nvGrpSpPr>
            <p:grpSpPr>
              <a:xfrm>
                <a:off x="800099" y="1552774"/>
                <a:ext cx="4782691" cy="4815061"/>
                <a:chOff x="800099" y="1552774"/>
                <a:chExt cx="4782691" cy="4815061"/>
              </a:xfrm>
            </p:grpSpPr>
            <p:sp>
              <p:nvSpPr>
                <p:cNvPr id="250" name="249 Forma libre"/>
                <p:cNvSpPr/>
                <p:nvPr/>
              </p:nvSpPr>
              <p:spPr>
                <a:xfrm>
                  <a:off x="800099" y="1552774"/>
                  <a:ext cx="2690813" cy="4809926"/>
                </a:xfrm>
                <a:custGeom>
                  <a:avLst/>
                  <a:gdLst>
                    <a:gd name="connsiteX0" fmla="*/ 1309688 w 1366838"/>
                    <a:gd name="connsiteY0" fmla="*/ 2371725 h 2371725"/>
                    <a:gd name="connsiteX1" fmla="*/ 1333500 w 1366838"/>
                    <a:gd name="connsiteY1" fmla="*/ 2305050 h 2371725"/>
                    <a:gd name="connsiteX2" fmla="*/ 1300163 w 1366838"/>
                    <a:gd name="connsiteY2" fmla="*/ 2133600 h 2371725"/>
                    <a:gd name="connsiteX3" fmla="*/ 1366838 w 1366838"/>
                    <a:gd name="connsiteY3" fmla="*/ 2009775 h 2371725"/>
                    <a:gd name="connsiteX4" fmla="*/ 1338263 w 1366838"/>
                    <a:gd name="connsiteY4" fmla="*/ 1957388 h 2371725"/>
                    <a:gd name="connsiteX5" fmla="*/ 1219200 w 1366838"/>
                    <a:gd name="connsiteY5" fmla="*/ 1819275 h 2371725"/>
                    <a:gd name="connsiteX6" fmla="*/ 1219200 w 1366838"/>
                    <a:gd name="connsiteY6" fmla="*/ 1776413 h 2371725"/>
                    <a:gd name="connsiteX7" fmla="*/ 1166813 w 1366838"/>
                    <a:gd name="connsiteY7" fmla="*/ 1590675 h 2371725"/>
                    <a:gd name="connsiteX8" fmla="*/ 1133475 w 1366838"/>
                    <a:gd name="connsiteY8" fmla="*/ 1490663 h 2371725"/>
                    <a:gd name="connsiteX9" fmla="*/ 1009650 w 1366838"/>
                    <a:gd name="connsiteY9" fmla="*/ 1371600 h 2371725"/>
                    <a:gd name="connsiteX10" fmla="*/ 857250 w 1366838"/>
                    <a:gd name="connsiteY10" fmla="*/ 1295400 h 2371725"/>
                    <a:gd name="connsiteX11" fmla="*/ 733425 w 1366838"/>
                    <a:gd name="connsiteY11" fmla="*/ 1262063 h 2371725"/>
                    <a:gd name="connsiteX12" fmla="*/ 490538 w 1366838"/>
                    <a:gd name="connsiteY12" fmla="*/ 890588 h 2371725"/>
                    <a:gd name="connsiteX13" fmla="*/ 400050 w 1366838"/>
                    <a:gd name="connsiteY13" fmla="*/ 700088 h 2371725"/>
                    <a:gd name="connsiteX14" fmla="*/ 266700 w 1366838"/>
                    <a:gd name="connsiteY14" fmla="*/ 595313 h 2371725"/>
                    <a:gd name="connsiteX15" fmla="*/ 233363 w 1366838"/>
                    <a:gd name="connsiteY15" fmla="*/ 476250 h 2371725"/>
                    <a:gd name="connsiteX16" fmla="*/ 176213 w 1366838"/>
                    <a:gd name="connsiteY16" fmla="*/ 542925 h 2371725"/>
                    <a:gd name="connsiteX17" fmla="*/ 0 w 1366838"/>
                    <a:gd name="connsiteY17" fmla="*/ 419100 h 2371725"/>
                    <a:gd name="connsiteX18" fmla="*/ 23813 w 1366838"/>
                    <a:gd name="connsiteY18" fmla="*/ 285750 h 2371725"/>
                    <a:gd name="connsiteX19" fmla="*/ 71438 w 1366838"/>
                    <a:gd name="connsiteY19" fmla="*/ 138113 h 2371725"/>
                    <a:gd name="connsiteX20" fmla="*/ 28575 w 1366838"/>
                    <a:gd name="connsiteY20" fmla="*/ 0 h 2371725"/>
                    <a:gd name="connsiteX0" fmla="*/ 2425676 w 2482826"/>
                    <a:gd name="connsiteY0" fmla="*/ 4809926 h 4809926"/>
                    <a:gd name="connsiteX1" fmla="*/ 2449488 w 2482826"/>
                    <a:gd name="connsiteY1" fmla="*/ 4743251 h 4809926"/>
                    <a:gd name="connsiteX2" fmla="*/ 2416151 w 2482826"/>
                    <a:gd name="connsiteY2" fmla="*/ 4571801 h 4809926"/>
                    <a:gd name="connsiteX3" fmla="*/ 2482826 w 2482826"/>
                    <a:gd name="connsiteY3" fmla="*/ 4447976 h 4809926"/>
                    <a:gd name="connsiteX4" fmla="*/ 2454251 w 2482826"/>
                    <a:gd name="connsiteY4" fmla="*/ 4395589 h 4809926"/>
                    <a:gd name="connsiteX5" fmla="*/ 2335188 w 2482826"/>
                    <a:gd name="connsiteY5" fmla="*/ 4257476 h 4809926"/>
                    <a:gd name="connsiteX6" fmla="*/ 2335188 w 2482826"/>
                    <a:gd name="connsiteY6" fmla="*/ 4214614 h 4809926"/>
                    <a:gd name="connsiteX7" fmla="*/ 2282801 w 2482826"/>
                    <a:gd name="connsiteY7" fmla="*/ 4028876 h 4809926"/>
                    <a:gd name="connsiteX8" fmla="*/ 2249463 w 2482826"/>
                    <a:gd name="connsiteY8" fmla="*/ 3928864 h 4809926"/>
                    <a:gd name="connsiteX9" fmla="*/ 2125638 w 2482826"/>
                    <a:gd name="connsiteY9" fmla="*/ 3809801 h 4809926"/>
                    <a:gd name="connsiteX10" fmla="*/ 1973238 w 2482826"/>
                    <a:gd name="connsiteY10" fmla="*/ 3733601 h 4809926"/>
                    <a:gd name="connsiteX11" fmla="*/ 1849413 w 2482826"/>
                    <a:gd name="connsiteY11" fmla="*/ 3700264 h 4809926"/>
                    <a:gd name="connsiteX12" fmla="*/ 1606526 w 2482826"/>
                    <a:gd name="connsiteY12" fmla="*/ 3328789 h 4809926"/>
                    <a:gd name="connsiteX13" fmla="*/ 1516038 w 2482826"/>
                    <a:gd name="connsiteY13" fmla="*/ 3138289 h 4809926"/>
                    <a:gd name="connsiteX14" fmla="*/ 1382688 w 2482826"/>
                    <a:gd name="connsiteY14" fmla="*/ 3033514 h 4809926"/>
                    <a:gd name="connsiteX15" fmla="*/ 1349351 w 2482826"/>
                    <a:gd name="connsiteY15" fmla="*/ 2914451 h 4809926"/>
                    <a:gd name="connsiteX16" fmla="*/ 1292201 w 2482826"/>
                    <a:gd name="connsiteY16" fmla="*/ 2981126 h 4809926"/>
                    <a:gd name="connsiteX17" fmla="*/ 1115988 w 2482826"/>
                    <a:gd name="connsiteY17" fmla="*/ 2857301 h 4809926"/>
                    <a:gd name="connsiteX18" fmla="*/ 1139801 w 2482826"/>
                    <a:gd name="connsiteY18" fmla="*/ 2723951 h 4809926"/>
                    <a:gd name="connsiteX19" fmla="*/ 1187426 w 2482826"/>
                    <a:gd name="connsiteY19" fmla="*/ 2576314 h 4809926"/>
                    <a:gd name="connsiteX20" fmla="*/ 0 w 2482826"/>
                    <a:gd name="connsiteY20" fmla="*/ 0 h 4809926"/>
                    <a:gd name="connsiteX0" fmla="*/ 2425676 w 2482826"/>
                    <a:gd name="connsiteY0" fmla="*/ 4809926 h 4809926"/>
                    <a:gd name="connsiteX1" fmla="*/ 2449488 w 2482826"/>
                    <a:gd name="connsiteY1" fmla="*/ 4743251 h 4809926"/>
                    <a:gd name="connsiteX2" fmla="*/ 2416151 w 2482826"/>
                    <a:gd name="connsiteY2" fmla="*/ 4571801 h 4809926"/>
                    <a:gd name="connsiteX3" fmla="*/ 2482826 w 2482826"/>
                    <a:gd name="connsiteY3" fmla="*/ 4447976 h 4809926"/>
                    <a:gd name="connsiteX4" fmla="*/ 2454251 w 2482826"/>
                    <a:gd name="connsiteY4" fmla="*/ 4395589 h 4809926"/>
                    <a:gd name="connsiteX5" fmla="*/ 2335188 w 2482826"/>
                    <a:gd name="connsiteY5" fmla="*/ 4257476 h 4809926"/>
                    <a:gd name="connsiteX6" fmla="*/ 2335188 w 2482826"/>
                    <a:gd name="connsiteY6" fmla="*/ 4214614 h 4809926"/>
                    <a:gd name="connsiteX7" fmla="*/ 2282801 w 2482826"/>
                    <a:gd name="connsiteY7" fmla="*/ 4028876 h 4809926"/>
                    <a:gd name="connsiteX8" fmla="*/ 2249463 w 2482826"/>
                    <a:gd name="connsiteY8" fmla="*/ 3928864 h 4809926"/>
                    <a:gd name="connsiteX9" fmla="*/ 2125638 w 2482826"/>
                    <a:gd name="connsiteY9" fmla="*/ 3809801 h 4809926"/>
                    <a:gd name="connsiteX10" fmla="*/ 1973238 w 2482826"/>
                    <a:gd name="connsiteY10" fmla="*/ 3733601 h 4809926"/>
                    <a:gd name="connsiteX11" fmla="*/ 1849413 w 2482826"/>
                    <a:gd name="connsiteY11" fmla="*/ 3700264 h 4809926"/>
                    <a:gd name="connsiteX12" fmla="*/ 1606526 w 2482826"/>
                    <a:gd name="connsiteY12" fmla="*/ 3328789 h 4809926"/>
                    <a:gd name="connsiteX13" fmla="*/ 1516038 w 2482826"/>
                    <a:gd name="connsiteY13" fmla="*/ 3138289 h 4809926"/>
                    <a:gd name="connsiteX14" fmla="*/ 1382688 w 2482826"/>
                    <a:gd name="connsiteY14" fmla="*/ 3033514 h 4809926"/>
                    <a:gd name="connsiteX15" fmla="*/ 1349351 w 2482826"/>
                    <a:gd name="connsiteY15" fmla="*/ 2914451 h 4809926"/>
                    <a:gd name="connsiteX16" fmla="*/ 1292201 w 2482826"/>
                    <a:gd name="connsiteY16" fmla="*/ 2981126 h 4809926"/>
                    <a:gd name="connsiteX17" fmla="*/ 1115988 w 2482826"/>
                    <a:gd name="connsiteY17" fmla="*/ 2857301 h 4809926"/>
                    <a:gd name="connsiteX18" fmla="*/ 1139801 w 2482826"/>
                    <a:gd name="connsiteY18" fmla="*/ 2723951 h 4809926"/>
                    <a:gd name="connsiteX19" fmla="*/ 1187426 w 2482826"/>
                    <a:gd name="connsiteY19" fmla="*/ 2576314 h 4809926"/>
                    <a:gd name="connsiteX20" fmla="*/ 149201 w 2482826"/>
                    <a:gd name="connsiteY20" fmla="*/ 152201 h 4809926"/>
                    <a:gd name="connsiteX21" fmla="*/ 0 w 2482826"/>
                    <a:gd name="connsiteY21" fmla="*/ 0 h 4809926"/>
                    <a:gd name="connsiteX0" fmla="*/ 2425676 w 2482826"/>
                    <a:gd name="connsiteY0" fmla="*/ 4809926 h 4809926"/>
                    <a:gd name="connsiteX1" fmla="*/ 2449488 w 2482826"/>
                    <a:gd name="connsiteY1" fmla="*/ 4743251 h 4809926"/>
                    <a:gd name="connsiteX2" fmla="*/ 2416151 w 2482826"/>
                    <a:gd name="connsiteY2" fmla="*/ 4571801 h 4809926"/>
                    <a:gd name="connsiteX3" fmla="*/ 2482826 w 2482826"/>
                    <a:gd name="connsiteY3" fmla="*/ 4447976 h 4809926"/>
                    <a:gd name="connsiteX4" fmla="*/ 2454251 w 2482826"/>
                    <a:gd name="connsiteY4" fmla="*/ 4395589 h 4809926"/>
                    <a:gd name="connsiteX5" fmla="*/ 2335188 w 2482826"/>
                    <a:gd name="connsiteY5" fmla="*/ 4257476 h 4809926"/>
                    <a:gd name="connsiteX6" fmla="*/ 2335188 w 2482826"/>
                    <a:gd name="connsiteY6" fmla="*/ 4214614 h 4809926"/>
                    <a:gd name="connsiteX7" fmla="*/ 2282801 w 2482826"/>
                    <a:gd name="connsiteY7" fmla="*/ 4028876 h 4809926"/>
                    <a:gd name="connsiteX8" fmla="*/ 2249463 w 2482826"/>
                    <a:gd name="connsiteY8" fmla="*/ 3928864 h 4809926"/>
                    <a:gd name="connsiteX9" fmla="*/ 2125638 w 2482826"/>
                    <a:gd name="connsiteY9" fmla="*/ 3809801 h 4809926"/>
                    <a:gd name="connsiteX10" fmla="*/ 1973238 w 2482826"/>
                    <a:gd name="connsiteY10" fmla="*/ 3733601 h 4809926"/>
                    <a:gd name="connsiteX11" fmla="*/ 1849413 w 2482826"/>
                    <a:gd name="connsiteY11" fmla="*/ 3700264 h 4809926"/>
                    <a:gd name="connsiteX12" fmla="*/ 1606526 w 2482826"/>
                    <a:gd name="connsiteY12" fmla="*/ 3328789 h 4809926"/>
                    <a:gd name="connsiteX13" fmla="*/ 1516038 w 2482826"/>
                    <a:gd name="connsiteY13" fmla="*/ 3138289 h 4809926"/>
                    <a:gd name="connsiteX14" fmla="*/ 1382688 w 2482826"/>
                    <a:gd name="connsiteY14" fmla="*/ 3033514 h 4809926"/>
                    <a:gd name="connsiteX15" fmla="*/ 1349351 w 2482826"/>
                    <a:gd name="connsiteY15" fmla="*/ 2914451 h 4809926"/>
                    <a:gd name="connsiteX16" fmla="*/ 1292201 w 2482826"/>
                    <a:gd name="connsiteY16" fmla="*/ 2981126 h 4809926"/>
                    <a:gd name="connsiteX17" fmla="*/ 1115988 w 2482826"/>
                    <a:gd name="connsiteY17" fmla="*/ 2857301 h 4809926"/>
                    <a:gd name="connsiteX18" fmla="*/ 1139801 w 2482826"/>
                    <a:gd name="connsiteY18" fmla="*/ 2723951 h 4809926"/>
                    <a:gd name="connsiteX19" fmla="*/ 1187426 w 2482826"/>
                    <a:gd name="connsiteY19" fmla="*/ 2576314 h 4809926"/>
                    <a:gd name="connsiteX20" fmla="*/ 177776 w 2482826"/>
                    <a:gd name="connsiteY20" fmla="*/ 271264 h 4809926"/>
                    <a:gd name="connsiteX21" fmla="*/ 149201 w 2482826"/>
                    <a:gd name="connsiteY21" fmla="*/ 152201 h 4809926"/>
                    <a:gd name="connsiteX22" fmla="*/ 0 w 2482826"/>
                    <a:gd name="connsiteY22" fmla="*/ 0 h 4809926"/>
                    <a:gd name="connsiteX0" fmla="*/ 2425676 w 2482826"/>
                    <a:gd name="connsiteY0" fmla="*/ 4809926 h 4809926"/>
                    <a:gd name="connsiteX1" fmla="*/ 2449488 w 2482826"/>
                    <a:gd name="connsiteY1" fmla="*/ 4743251 h 4809926"/>
                    <a:gd name="connsiteX2" fmla="*/ 2416151 w 2482826"/>
                    <a:gd name="connsiteY2" fmla="*/ 4571801 h 4809926"/>
                    <a:gd name="connsiteX3" fmla="*/ 2482826 w 2482826"/>
                    <a:gd name="connsiteY3" fmla="*/ 4447976 h 4809926"/>
                    <a:gd name="connsiteX4" fmla="*/ 2454251 w 2482826"/>
                    <a:gd name="connsiteY4" fmla="*/ 4395589 h 4809926"/>
                    <a:gd name="connsiteX5" fmla="*/ 2335188 w 2482826"/>
                    <a:gd name="connsiteY5" fmla="*/ 4257476 h 4809926"/>
                    <a:gd name="connsiteX6" fmla="*/ 2335188 w 2482826"/>
                    <a:gd name="connsiteY6" fmla="*/ 4214614 h 4809926"/>
                    <a:gd name="connsiteX7" fmla="*/ 2282801 w 2482826"/>
                    <a:gd name="connsiteY7" fmla="*/ 4028876 h 4809926"/>
                    <a:gd name="connsiteX8" fmla="*/ 2249463 w 2482826"/>
                    <a:gd name="connsiteY8" fmla="*/ 3928864 h 4809926"/>
                    <a:gd name="connsiteX9" fmla="*/ 2125638 w 2482826"/>
                    <a:gd name="connsiteY9" fmla="*/ 3809801 h 4809926"/>
                    <a:gd name="connsiteX10" fmla="*/ 1973238 w 2482826"/>
                    <a:gd name="connsiteY10" fmla="*/ 3733601 h 4809926"/>
                    <a:gd name="connsiteX11" fmla="*/ 1849413 w 2482826"/>
                    <a:gd name="connsiteY11" fmla="*/ 3700264 h 4809926"/>
                    <a:gd name="connsiteX12" fmla="*/ 1606526 w 2482826"/>
                    <a:gd name="connsiteY12" fmla="*/ 3328789 h 4809926"/>
                    <a:gd name="connsiteX13" fmla="*/ 1516038 w 2482826"/>
                    <a:gd name="connsiteY13" fmla="*/ 3138289 h 4809926"/>
                    <a:gd name="connsiteX14" fmla="*/ 1382688 w 2482826"/>
                    <a:gd name="connsiteY14" fmla="*/ 3033514 h 4809926"/>
                    <a:gd name="connsiteX15" fmla="*/ 1349351 w 2482826"/>
                    <a:gd name="connsiteY15" fmla="*/ 2914451 h 4809926"/>
                    <a:gd name="connsiteX16" fmla="*/ 1292201 w 2482826"/>
                    <a:gd name="connsiteY16" fmla="*/ 2981126 h 4809926"/>
                    <a:gd name="connsiteX17" fmla="*/ 1115988 w 2482826"/>
                    <a:gd name="connsiteY17" fmla="*/ 2857301 h 4809926"/>
                    <a:gd name="connsiteX18" fmla="*/ 1139801 w 2482826"/>
                    <a:gd name="connsiteY18" fmla="*/ 2723951 h 4809926"/>
                    <a:gd name="connsiteX19" fmla="*/ 1187426 w 2482826"/>
                    <a:gd name="connsiteY19" fmla="*/ 2576314 h 4809926"/>
                    <a:gd name="connsiteX20" fmla="*/ 6326 w 2482826"/>
                    <a:gd name="connsiteY20" fmla="*/ 414139 h 4809926"/>
                    <a:gd name="connsiteX21" fmla="*/ 177776 w 2482826"/>
                    <a:gd name="connsiteY21" fmla="*/ 271264 h 4809926"/>
                    <a:gd name="connsiteX22" fmla="*/ 149201 w 2482826"/>
                    <a:gd name="connsiteY22" fmla="*/ 152201 h 4809926"/>
                    <a:gd name="connsiteX23" fmla="*/ 0 w 2482826"/>
                    <a:gd name="connsiteY23" fmla="*/ 0 h 4809926"/>
                    <a:gd name="connsiteX0" fmla="*/ 2425676 w 2482826"/>
                    <a:gd name="connsiteY0" fmla="*/ 4809926 h 4809926"/>
                    <a:gd name="connsiteX1" fmla="*/ 2449488 w 2482826"/>
                    <a:gd name="connsiteY1" fmla="*/ 4743251 h 4809926"/>
                    <a:gd name="connsiteX2" fmla="*/ 2416151 w 2482826"/>
                    <a:gd name="connsiteY2" fmla="*/ 4571801 h 4809926"/>
                    <a:gd name="connsiteX3" fmla="*/ 2482826 w 2482826"/>
                    <a:gd name="connsiteY3" fmla="*/ 4447976 h 4809926"/>
                    <a:gd name="connsiteX4" fmla="*/ 2454251 w 2482826"/>
                    <a:gd name="connsiteY4" fmla="*/ 4395589 h 4809926"/>
                    <a:gd name="connsiteX5" fmla="*/ 2335188 w 2482826"/>
                    <a:gd name="connsiteY5" fmla="*/ 4257476 h 4809926"/>
                    <a:gd name="connsiteX6" fmla="*/ 2335188 w 2482826"/>
                    <a:gd name="connsiteY6" fmla="*/ 4214614 h 4809926"/>
                    <a:gd name="connsiteX7" fmla="*/ 2282801 w 2482826"/>
                    <a:gd name="connsiteY7" fmla="*/ 4028876 h 4809926"/>
                    <a:gd name="connsiteX8" fmla="*/ 2249463 w 2482826"/>
                    <a:gd name="connsiteY8" fmla="*/ 3928864 h 4809926"/>
                    <a:gd name="connsiteX9" fmla="*/ 2125638 w 2482826"/>
                    <a:gd name="connsiteY9" fmla="*/ 3809801 h 4809926"/>
                    <a:gd name="connsiteX10" fmla="*/ 1973238 w 2482826"/>
                    <a:gd name="connsiteY10" fmla="*/ 3733601 h 4809926"/>
                    <a:gd name="connsiteX11" fmla="*/ 1849413 w 2482826"/>
                    <a:gd name="connsiteY11" fmla="*/ 3700264 h 4809926"/>
                    <a:gd name="connsiteX12" fmla="*/ 1606526 w 2482826"/>
                    <a:gd name="connsiteY12" fmla="*/ 3328789 h 4809926"/>
                    <a:gd name="connsiteX13" fmla="*/ 1516038 w 2482826"/>
                    <a:gd name="connsiteY13" fmla="*/ 3138289 h 4809926"/>
                    <a:gd name="connsiteX14" fmla="*/ 1382688 w 2482826"/>
                    <a:gd name="connsiteY14" fmla="*/ 3033514 h 4809926"/>
                    <a:gd name="connsiteX15" fmla="*/ 1349351 w 2482826"/>
                    <a:gd name="connsiteY15" fmla="*/ 2914451 h 4809926"/>
                    <a:gd name="connsiteX16" fmla="*/ 1292201 w 2482826"/>
                    <a:gd name="connsiteY16" fmla="*/ 2981126 h 4809926"/>
                    <a:gd name="connsiteX17" fmla="*/ 1115988 w 2482826"/>
                    <a:gd name="connsiteY17" fmla="*/ 2857301 h 4809926"/>
                    <a:gd name="connsiteX18" fmla="*/ 1139801 w 2482826"/>
                    <a:gd name="connsiteY18" fmla="*/ 2723951 h 4809926"/>
                    <a:gd name="connsiteX19" fmla="*/ 1187426 w 2482826"/>
                    <a:gd name="connsiteY19" fmla="*/ 2576314 h 4809926"/>
                    <a:gd name="connsiteX20" fmla="*/ 6326 w 2482826"/>
                    <a:gd name="connsiteY20" fmla="*/ 414139 h 4809926"/>
                    <a:gd name="connsiteX21" fmla="*/ 101576 w 2482826"/>
                    <a:gd name="connsiteY21" fmla="*/ 361751 h 4809926"/>
                    <a:gd name="connsiteX22" fmla="*/ 177776 w 2482826"/>
                    <a:gd name="connsiteY22" fmla="*/ 271264 h 4809926"/>
                    <a:gd name="connsiteX23" fmla="*/ 149201 w 2482826"/>
                    <a:gd name="connsiteY23" fmla="*/ 152201 h 4809926"/>
                    <a:gd name="connsiteX24" fmla="*/ 0 w 2482826"/>
                    <a:gd name="connsiteY24" fmla="*/ 0 h 4809926"/>
                    <a:gd name="connsiteX0" fmla="*/ 2425676 w 2482826"/>
                    <a:gd name="connsiteY0" fmla="*/ 4809926 h 4809926"/>
                    <a:gd name="connsiteX1" fmla="*/ 2449488 w 2482826"/>
                    <a:gd name="connsiteY1" fmla="*/ 4743251 h 4809926"/>
                    <a:gd name="connsiteX2" fmla="*/ 2416151 w 2482826"/>
                    <a:gd name="connsiteY2" fmla="*/ 4571801 h 4809926"/>
                    <a:gd name="connsiteX3" fmla="*/ 2482826 w 2482826"/>
                    <a:gd name="connsiteY3" fmla="*/ 4447976 h 4809926"/>
                    <a:gd name="connsiteX4" fmla="*/ 2454251 w 2482826"/>
                    <a:gd name="connsiteY4" fmla="*/ 4395589 h 4809926"/>
                    <a:gd name="connsiteX5" fmla="*/ 2335188 w 2482826"/>
                    <a:gd name="connsiteY5" fmla="*/ 4257476 h 4809926"/>
                    <a:gd name="connsiteX6" fmla="*/ 2335188 w 2482826"/>
                    <a:gd name="connsiteY6" fmla="*/ 4214614 h 4809926"/>
                    <a:gd name="connsiteX7" fmla="*/ 2282801 w 2482826"/>
                    <a:gd name="connsiteY7" fmla="*/ 4028876 h 4809926"/>
                    <a:gd name="connsiteX8" fmla="*/ 2249463 w 2482826"/>
                    <a:gd name="connsiteY8" fmla="*/ 3928864 h 4809926"/>
                    <a:gd name="connsiteX9" fmla="*/ 2125638 w 2482826"/>
                    <a:gd name="connsiteY9" fmla="*/ 3809801 h 4809926"/>
                    <a:gd name="connsiteX10" fmla="*/ 1973238 w 2482826"/>
                    <a:gd name="connsiteY10" fmla="*/ 3733601 h 4809926"/>
                    <a:gd name="connsiteX11" fmla="*/ 1849413 w 2482826"/>
                    <a:gd name="connsiteY11" fmla="*/ 3700264 h 4809926"/>
                    <a:gd name="connsiteX12" fmla="*/ 1606526 w 2482826"/>
                    <a:gd name="connsiteY12" fmla="*/ 3328789 h 4809926"/>
                    <a:gd name="connsiteX13" fmla="*/ 1516038 w 2482826"/>
                    <a:gd name="connsiteY13" fmla="*/ 3138289 h 4809926"/>
                    <a:gd name="connsiteX14" fmla="*/ 1382688 w 2482826"/>
                    <a:gd name="connsiteY14" fmla="*/ 3033514 h 4809926"/>
                    <a:gd name="connsiteX15" fmla="*/ 1349351 w 2482826"/>
                    <a:gd name="connsiteY15" fmla="*/ 2914451 h 4809926"/>
                    <a:gd name="connsiteX16" fmla="*/ 1292201 w 2482826"/>
                    <a:gd name="connsiteY16" fmla="*/ 2981126 h 4809926"/>
                    <a:gd name="connsiteX17" fmla="*/ 1115988 w 2482826"/>
                    <a:gd name="connsiteY17" fmla="*/ 2857301 h 4809926"/>
                    <a:gd name="connsiteX18" fmla="*/ 1139801 w 2482826"/>
                    <a:gd name="connsiteY18" fmla="*/ 2723951 h 4809926"/>
                    <a:gd name="connsiteX19" fmla="*/ 1187426 w 2482826"/>
                    <a:gd name="connsiteY19" fmla="*/ 2576314 h 4809926"/>
                    <a:gd name="connsiteX20" fmla="*/ 25376 w 2482826"/>
                    <a:gd name="connsiteY20" fmla="*/ 628451 h 4809926"/>
                    <a:gd name="connsiteX21" fmla="*/ 6326 w 2482826"/>
                    <a:gd name="connsiteY21" fmla="*/ 414139 h 4809926"/>
                    <a:gd name="connsiteX22" fmla="*/ 101576 w 2482826"/>
                    <a:gd name="connsiteY22" fmla="*/ 361751 h 4809926"/>
                    <a:gd name="connsiteX23" fmla="*/ 177776 w 2482826"/>
                    <a:gd name="connsiteY23" fmla="*/ 271264 h 4809926"/>
                    <a:gd name="connsiteX24" fmla="*/ 149201 w 2482826"/>
                    <a:gd name="connsiteY24" fmla="*/ 152201 h 4809926"/>
                    <a:gd name="connsiteX25" fmla="*/ 0 w 2482826"/>
                    <a:gd name="connsiteY25" fmla="*/ 0 h 4809926"/>
                    <a:gd name="connsiteX0" fmla="*/ 2425676 w 2482826"/>
                    <a:gd name="connsiteY0" fmla="*/ 4809926 h 4809926"/>
                    <a:gd name="connsiteX1" fmla="*/ 2449488 w 2482826"/>
                    <a:gd name="connsiteY1" fmla="*/ 4743251 h 4809926"/>
                    <a:gd name="connsiteX2" fmla="*/ 2416151 w 2482826"/>
                    <a:gd name="connsiteY2" fmla="*/ 4571801 h 4809926"/>
                    <a:gd name="connsiteX3" fmla="*/ 2482826 w 2482826"/>
                    <a:gd name="connsiteY3" fmla="*/ 4447976 h 4809926"/>
                    <a:gd name="connsiteX4" fmla="*/ 2454251 w 2482826"/>
                    <a:gd name="connsiteY4" fmla="*/ 4395589 h 4809926"/>
                    <a:gd name="connsiteX5" fmla="*/ 2335188 w 2482826"/>
                    <a:gd name="connsiteY5" fmla="*/ 4257476 h 4809926"/>
                    <a:gd name="connsiteX6" fmla="*/ 2335188 w 2482826"/>
                    <a:gd name="connsiteY6" fmla="*/ 4214614 h 4809926"/>
                    <a:gd name="connsiteX7" fmla="*/ 2282801 w 2482826"/>
                    <a:gd name="connsiteY7" fmla="*/ 4028876 h 4809926"/>
                    <a:gd name="connsiteX8" fmla="*/ 2249463 w 2482826"/>
                    <a:gd name="connsiteY8" fmla="*/ 3928864 h 4809926"/>
                    <a:gd name="connsiteX9" fmla="*/ 2125638 w 2482826"/>
                    <a:gd name="connsiteY9" fmla="*/ 3809801 h 4809926"/>
                    <a:gd name="connsiteX10" fmla="*/ 1973238 w 2482826"/>
                    <a:gd name="connsiteY10" fmla="*/ 3733601 h 4809926"/>
                    <a:gd name="connsiteX11" fmla="*/ 1849413 w 2482826"/>
                    <a:gd name="connsiteY11" fmla="*/ 3700264 h 4809926"/>
                    <a:gd name="connsiteX12" fmla="*/ 1606526 w 2482826"/>
                    <a:gd name="connsiteY12" fmla="*/ 3328789 h 4809926"/>
                    <a:gd name="connsiteX13" fmla="*/ 1516038 w 2482826"/>
                    <a:gd name="connsiteY13" fmla="*/ 3138289 h 4809926"/>
                    <a:gd name="connsiteX14" fmla="*/ 1382688 w 2482826"/>
                    <a:gd name="connsiteY14" fmla="*/ 3033514 h 4809926"/>
                    <a:gd name="connsiteX15" fmla="*/ 1349351 w 2482826"/>
                    <a:gd name="connsiteY15" fmla="*/ 2914451 h 4809926"/>
                    <a:gd name="connsiteX16" fmla="*/ 1292201 w 2482826"/>
                    <a:gd name="connsiteY16" fmla="*/ 2981126 h 4809926"/>
                    <a:gd name="connsiteX17" fmla="*/ 1115988 w 2482826"/>
                    <a:gd name="connsiteY17" fmla="*/ 2857301 h 4809926"/>
                    <a:gd name="connsiteX18" fmla="*/ 1139801 w 2482826"/>
                    <a:gd name="connsiteY18" fmla="*/ 2723951 h 4809926"/>
                    <a:gd name="connsiteX19" fmla="*/ 1187426 w 2482826"/>
                    <a:gd name="connsiteY19" fmla="*/ 2576314 h 4809926"/>
                    <a:gd name="connsiteX20" fmla="*/ 25376 w 2482826"/>
                    <a:gd name="connsiteY20" fmla="*/ 628451 h 4809926"/>
                    <a:gd name="connsiteX21" fmla="*/ 53951 w 2482826"/>
                    <a:gd name="connsiteY21" fmla="*/ 490339 h 4809926"/>
                    <a:gd name="connsiteX22" fmla="*/ 6326 w 2482826"/>
                    <a:gd name="connsiteY22" fmla="*/ 414139 h 4809926"/>
                    <a:gd name="connsiteX23" fmla="*/ 101576 w 2482826"/>
                    <a:gd name="connsiteY23" fmla="*/ 361751 h 4809926"/>
                    <a:gd name="connsiteX24" fmla="*/ 177776 w 2482826"/>
                    <a:gd name="connsiteY24" fmla="*/ 271264 h 4809926"/>
                    <a:gd name="connsiteX25" fmla="*/ 149201 w 2482826"/>
                    <a:gd name="connsiteY25" fmla="*/ 152201 h 4809926"/>
                    <a:gd name="connsiteX26" fmla="*/ 0 w 2482826"/>
                    <a:gd name="connsiteY26"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0 w 2690813"/>
                    <a:gd name="connsiteY20" fmla="*/ 814189 h 4809926"/>
                    <a:gd name="connsiteX21" fmla="*/ 233363 w 2690813"/>
                    <a:gd name="connsiteY21" fmla="*/ 628451 h 4809926"/>
                    <a:gd name="connsiteX22" fmla="*/ 261938 w 2690813"/>
                    <a:gd name="connsiteY22" fmla="*/ 490339 h 4809926"/>
                    <a:gd name="connsiteX23" fmla="*/ 214313 w 2690813"/>
                    <a:gd name="connsiteY23" fmla="*/ 414139 h 4809926"/>
                    <a:gd name="connsiteX24" fmla="*/ 309563 w 2690813"/>
                    <a:gd name="connsiteY24" fmla="*/ 361751 h 4809926"/>
                    <a:gd name="connsiteX25" fmla="*/ 385763 w 2690813"/>
                    <a:gd name="connsiteY25" fmla="*/ 271264 h 4809926"/>
                    <a:gd name="connsiteX26" fmla="*/ 357188 w 2690813"/>
                    <a:gd name="connsiteY26" fmla="*/ 152201 h 4809926"/>
                    <a:gd name="connsiteX27" fmla="*/ 207987 w 2690813"/>
                    <a:gd name="connsiteY27"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390526 w 2690813"/>
                    <a:gd name="connsiteY20" fmla="*/ 1038026 h 4809926"/>
                    <a:gd name="connsiteX21" fmla="*/ 0 w 2690813"/>
                    <a:gd name="connsiteY21" fmla="*/ 814189 h 4809926"/>
                    <a:gd name="connsiteX22" fmla="*/ 233363 w 2690813"/>
                    <a:gd name="connsiteY22" fmla="*/ 628451 h 4809926"/>
                    <a:gd name="connsiteX23" fmla="*/ 261938 w 2690813"/>
                    <a:gd name="connsiteY23" fmla="*/ 490339 h 4809926"/>
                    <a:gd name="connsiteX24" fmla="*/ 214313 w 2690813"/>
                    <a:gd name="connsiteY24" fmla="*/ 414139 h 4809926"/>
                    <a:gd name="connsiteX25" fmla="*/ 309563 w 2690813"/>
                    <a:gd name="connsiteY25" fmla="*/ 361751 h 4809926"/>
                    <a:gd name="connsiteX26" fmla="*/ 385763 w 2690813"/>
                    <a:gd name="connsiteY26" fmla="*/ 271264 h 4809926"/>
                    <a:gd name="connsiteX27" fmla="*/ 357188 w 2690813"/>
                    <a:gd name="connsiteY27" fmla="*/ 152201 h 4809926"/>
                    <a:gd name="connsiteX28" fmla="*/ 207987 w 2690813"/>
                    <a:gd name="connsiteY28"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390526 w 2690813"/>
                    <a:gd name="connsiteY20" fmla="*/ 1038026 h 4809926"/>
                    <a:gd name="connsiteX21" fmla="*/ 138114 w 2690813"/>
                    <a:gd name="connsiteY21" fmla="*/ 957064 h 4809926"/>
                    <a:gd name="connsiteX22" fmla="*/ 0 w 2690813"/>
                    <a:gd name="connsiteY22" fmla="*/ 814189 h 4809926"/>
                    <a:gd name="connsiteX23" fmla="*/ 233363 w 2690813"/>
                    <a:gd name="connsiteY23" fmla="*/ 628451 h 4809926"/>
                    <a:gd name="connsiteX24" fmla="*/ 261938 w 2690813"/>
                    <a:gd name="connsiteY24" fmla="*/ 490339 h 4809926"/>
                    <a:gd name="connsiteX25" fmla="*/ 214313 w 2690813"/>
                    <a:gd name="connsiteY25" fmla="*/ 414139 h 4809926"/>
                    <a:gd name="connsiteX26" fmla="*/ 309563 w 2690813"/>
                    <a:gd name="connsiteY26" fmla="*/ 361751 h 4809926"/>
                    <a:gd name="connsiteX27" fmla="*/ 385763 w 2690813"/>
                    <a:gd name="connsiteY27" fmla="*/ 271264 h 4809926"/>
                    <a:gd name="connsiteX28" fmla="*/ 357188 w 2690813"/>
                    <a:gd name="connsiteY28" fmla="*/ 152201 h 4809926"/>
                    <a:gd name="connsiteX29" fmla="*/ 207987 w 2690813"/>
                    <a:gd name="connsiteY29"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390526 w 2690813"/>
                    <a:gd name="connsiteY20" fmla="*/ 1038026 h 4809926"/>
                    <a:gd name="connsiteX21" fmla="*/ 295276 w 2690813"/>
                    <a:gd name="connsiteY21" fmla="*/ 990401 h 4809926"/>
                    <a:gd name="connsiteX22" fmla="*/ 138114 w 2690813"/>
                    <a:gd name="connsiteY22" fmla="*/ 957064 h 4809926"/>
                    <a:gd name="connsiteX23" fmla="*/ 0 w 2690813"/>
                    <a:gd name="connsiteY23" fmla="*/ 814189 h 4809926"/>
                    <a:gd name="connsiteX24" fmla="*/ 233363 w 2690813"/>
                    <a:gd name="connsiteY24" fmla="*/ 628451 h 4809926"/>
                    <a:gd name="connsiteX25" fmla="*/ 261938 w 2690813"/>
                    <a:gd name="connsiteY25" fmla="*/ 490339 h 4809926"/>
                    <a:gd name="connsiteX26" fmla="*/ 214313 w 2690813"/>
                    <a:gd name="connsiteY26" fmla="*/ 414139 h 4809926"/>
                    <a:gd name="connsiteX27" fmla="*/ 309563 w 2690813"/>
                    <a:gd name="connsiteY27" fmla="*/ 361751 h 4809926"/>
                    <a:gd name="connsiteX28" fmla="*/ 385763 w 2690813"/>
                    <a:gd name="connsiteY28" fmla="*/ 271264 h 4809926"/>
                    <a:gd name="connsiteX29" fmla="*/ 357188 w 2690813"/>
                    <a:gd name="connsiteY29" fmla="*/ 152201 h 4809926"/>
                    <a:gd name="connsiteX30" fmla="*/ 207987 w 2690813"/>
                    <a:gd name="connsiteY30"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552451 w 2690813"/>
                    <a:gd name="connsiteY20" fmla="*/ 1314251 h 4809926"/>
                    <a:gd name="connsiteX21" fmla="*/ 390526 w 2690813"/>
                    <a:gd name="connsiteY21" fmla="*/ 1038026 h 4809926"/>
                    <a:gd name="connsiteX22" fmla="*/ 295276 w 2690813"/>
                    <a:gd name="connsiteY22" fmla="*/ 990401 h 4809926"/>
                    <a:gd name="connsiteX23" fmla="*/ 138114 w 2690813"/>
                    <a:gd name="connsiteY23" fmla="*/ 957064 h 4809926"/>
                    <a:gd name="connsiteX24" fmla="*/ 0 w 2690813"/>
                    <a:gd name="connsiteY24" fmla="*/ 814189 h 4809926"/>
                    <a:gd name="connsiteX25" fmla="*/ 233363 w 2690813"/>
                    <a:gd name="connsiteY25" fmla="*/ 628451 h 4809926"/>
                    <a:gd name="connsiteX26" fmla="*/ 261938 w 2690813"/>
                    <a:gd name="connsiteY26" fmla="*/ 490339 h 4809926"/>
                    <a:gd name="connsiteX27" fmla="*/ 214313 w 2690813"/>
                    <a:gd name="connsiteY27" fmla="*/ 414139 h 4809926"/>
                    <a:gd name="connsiteX28" fmla="*/ 309563 w 2690813"/>
                    <a:gd name="connsiteY28" fmla="*/ 361751 h 4809926"/>
                    <a:gd name="connsiteX29" fmla="*/ 385763 w 2690813"/>
                    <a:gd name="connsiteY29" fmla="*/ 271264 h 4809926"/>
                    <a:gd name="connsiteX30" fmla="*/ 357188 w 2690813"/>
                    <a:gd name="connsiteY30" fmla="*/ 152201 h 4809926"/>
                    <a:gd name="connsiteX31" fmla="*/ 207987 w 2690813"/>
                    <a:gd name="connsiteY31"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200151 w 2690813"/>
                    <a:gd name="connsiteY20" fmla="*/ 2109589 h 4809926"/>
                    <a:gd name="connsiteX21" fmla="*/ 552451 w 2690813"/>
                    <a:gd name="connsiteY21" fmla="*/ 1314251 h 4809926"/>
                    <a:gd name="connsiteX22" fmla="*/ 390526 w 2690813"/>
                    <a:gd name="connsiteY22" fmla="*/ 1038026 h 4809926"/>
                    <a:gd name="connsiteX23" fmla="*/ 295276 w 2690813"/>
                    <a:gd name="connsiteY23" fmla="*/ 990401 h 4809926"/>
                    <a:gd name="connsiteX24" fmla="*/ 138114 w 2690813"/>
                    <a:gd name="connsiteY24" fmla="*/ 957064 h 4809926"/>
                    <a:gd name="connsiteX25" fmla="*/ 0 w 2690813"/>
                    <a:gd name="connsiteY25" fmla="*/ 814189 h 4809926"/>
                    <a:gd name="connsiteX26" fmla="*/ 233363 w 2690813"/>
                    <a:gd name="connsiteY26" fmla="*/ 628451 h 4809926"/>
                    <a:gd name="connsiteX27" fmla="*/ 261938 w 2690813"/>
                    <a:gd name="connsiteY27" fmla="*/ 490339 h 4809926"/>
                    <a:gd name="connsiteX28" fmla="*/ 214313 w 2690813"/>
                    <a:gd name="connsiteY28" fmla="*/ 414139 h 4809926"/>
                    <a:gd name="connsiteX29" fmla="*/ 309563 w 2690813"/>
                    <a:gd name="connsiteY29" fmla="*/ 361751 h 4809926"/>
                    <a:gd name="connsiteX30" fmla="*/ 385763 w 2690813"/>
                    <a:gd name="connsiteY30" fmla="*/ 271264 h 4809926"/>
                    <a:gd name="connsiteX31" fmla="*/ 357188 w 2690813"/>
                    <a:gd name="connsiteY31" fmla="*/ 152201 h 4809926"/>
                    <a:gd name="connsiteX32" fmla="*/ 207987 w 2690813"/>
                    <a:gd name="connsiteY32"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00151 w 2690813"/>
                    <a:gd name="connsiteY21" fmla="*/ 2109589 h 4809926"/>
                    <a:gd name="connsiteX22" fmla="*/ 552451 w 2690813"/>
                    <a:gd name="connsiteY22" fmla="*/ 1314251 h 4809926"/>
                    <a:gd name="connsiteX23" fmla="*/ 390526 w 2690813"/>
                    <a:gd name="connsiteY23" fmla="*/ 1038026 h 4809926"/>
                    <a:gd name="connsiteX24" fmla="*/ 295276 w 2690813"/>
                    <a:gd name="connsiteY24" fmla="*/ 990401 h 4809926"/>
                    <a:gd name="connsiteX25" fmla="*/ 138114 w 2690813"/>
                    <a:gd name="connsiteY25" fmla="*/ 957064 h 4809926"/>
                    <a:gd name="connsiteX26" fmla="*/ 0 w 2690813"/>
                    <a:gd name="connsiteY26" fmla="*/ 814189 h 4809926"/>
                    <a:gd name="connsiteX27" fmla="*/ 233363 w 2690813"/>
                    <a:gd name="connsiteY27" fmla="*/ 628451 h 4809926"/>
                    <a:gd name="connsiteX28" fmla="*/ 261938 w 2690813"/>
                    <a:gd name="connsiteY28" fmla="*/ 490339 h 4809926"/>
                    <a:gd name="connsiteX29" fmla="*/ 214313 w 2690813"/>
                    <a:gd name="connsiteY29" fmla="*/ 414139 h 4809926"/>
                    <a:gd name="connsiteX30" fmla="*/ 309563 w 2690813"/>
                    <a:gd name="connsiteY30" fmla="*/ 361751 h 4809926"/>
                    <a:gd name="connsiteX31" fmla="*/ 385763 w 2690813"/>
                    <a:gd name="connsiteY31" fmla="*/ 271264 h 4809926"/>
                    <a:gd name="connsiteX32" fmla="*/ 357188 w 2690813"/>
                    <a:gd name="connsiteY32" fmla="*/ 152201 h 4809926"/>
                    <a:gd name="connsiteX33" fmla="*/ 207987 w 2690813"/>
                    <a:gd name="connsiteY33"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552451 w 2690813"/>
                    <a:gd name="connsiteY23" fmla="*/ 1314251 h 4809926"/>
                    <a:gd name="connsiteX24" fmla="*/ 390526 w 2690813"/>
                    <a:gd name="connsiteY24" fmla="*/ 1038026 h 4809926"/>
                    <a:gd name="connsiteX25" fmla="*/ 295276 w 2690813"/>
                    <a:gd name="connsiteY25" fmla="*/ 990401 h 4809926"/>
                    <a:gd name="connsiteX26" fmla="*/ 138114 w 2690813"/>
                    <a:gd name="connsiteY26" fmla="*/ 957064 h 4809926"/>
                    <a:gd name="connsiteX27" fmla="*/ 0 w 2690813"/>
                    <a:gd name="connsiteY27" fmla="*/ 814189 h 4809926"/>
                    <a:gd name="connsiteX28" fmla="*/ 233363 w 2690813"/>
                    <a:gd name="connsiteY28" fmla="*/ 628451 h 4809926"/>
                    <a:gd name="connsiteX29" fmla="*/ 261938 w 2690813"/>
                    <a:gd name="connsiteY29" fmla="*/ 490339 h 4809926"/>
                    <a:gd name="connsiteX30" fmla="*/ 214313 w 2690813"/>
                    <a:gd name="connsiteY30" fmla="*/ 414139 h 4809926"/>
                    <a:gd name="connsiteX31" fmla="*/ 309563 w 2690813"/>
                    <a:gd name="connsiteY31" fmla="*/ 361751 h 4809926"/>
                    <a:gd name="connsiteX32" fmla="*/ 385763 w 2690813"/>
                    <a:gd name="connsiteY32" fmla="*/ 271264 h 4809926"/>
                    <a:gd name="connsiteX33" fmla="*/ 357188 w 2690813"/>
                    <a:gd name="connsiteY33" fmla="*/ 152201 h 4809926"/>
                    <a:gd name="connsiteX34" fmla="*/ 207987 w 2690813"/>
                    <a:gd name="connsiteY34"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552451 w 2690813"/>
                    <a:gd name="connsiteY24" fmla="*/ 1314251 h 4809926"/>
                    <a:gd name="connsiteX25" fmla="*/ 390526 w 2690813"/>
                    <a:gd name="connsiteY25" fmla="*/ 1038026 h 4809926"/>
                    <a:gd name="connsiteX26" fmla="*/ 295276 w 2690813"/>
                    <a:gd name="connsiteY26" fmla="*/ 990401 h 4809926"/>
                    <a:gd name="connsiteX27" fmla="*/ 138114 w 2690813"/>
                    <a:gd name="connsiteY27" fmla="*/ 957064 h 4809926"/>
                    <a:gd name="connsiteX28" fmla="*/ 0 w 2690813"/>
                    <a:gd name="connsiteY28" fmla="*/ 814189 h 4809926"/>
                    <a:gd name="connsiteX29" fmla="*/ 233363 w 2690813"/>
                    <a:gd name="connsiteY29" fmla="*/ 628451 h 4809926"/>
                    <a:gd name="connsiteX30" fmla="*/ 261938 w 2690813"/>
                    <a:gd name="connsiteY30" fmla="*/ 490339 h 4809926"/>
                    <a:gd name="connsiteX31" fmla="*/ 214313 w 2690813"/>
                    <a:gd name="connsiteY31" fmla="*/ 414139 h 4809926"/>
                    <a:gd name="connsiteX32" fmla="*/ 309563 w 2690813"/>
                    <a:gd name="connsiteY32" fmla="*/ 361751 h 4809926"/>
                    <a:gd name="connsiteX33" fmla="*/ 385763 w 2690813"/>
                    <a:gd name="connsiteY33" fmla="*/ 271264 h 4809926"/>
                    <a:gd name="connsiteX34" fmla="*/ 357188 w 2690813"/>
                    <a:gd name="connsiteY34" fmla="*/ 152201 h 4809926"/>
                    <a:gd name="connsiteX35" fmla="*/ 207987 w 2690813"/>
                    <a:gd name="connsiteY35"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700089 w 2690813"/>
                    <a:gd name="connsiteY24" fmla="*/ 1623814 h 4809926"/>
                    <a:gd name="connsiteX25" fmla="*/ 552451 w 2690813"/>
                    <a:gd name="connsiteY25" fmla="*/ 1314251 h 4809926"/>
                    <a:gd name="connsiteX26" fmla="*/ 390526 w 2690813"/>
                    <a:gd name="connsiteY26" fmla="*/ 1038026 h 4809926"/>
                    <a:gd name="connsiteX27" fmla="*/ 295276 w 2690813"/>
                    <a:gd name="connsiteY27" fmla="*/ 990401 h 4809926"/>
                    <a:gd name="connsiteX28" fmla="*/ 138114 w 2690813"/>
                    <a:gd name="connsiteY28" fmla="*/ 957064 h 4809926"/>
                    <a:gd name="connsiteX29" fmla="*/ 0 w 2690813"/>
                    <a:gd name="connsiteY29" fmla="*/ 814189 h 4809926"/>
                    <a:gd name="connsiteX30" fmla="*/ 233363 w 2690813"/>
                    <a:gd name="connsiteY30" fmla="*/ 628451 h 4809926"/>
                    <a:gd name="connsiteX31" fmla="*/ 261938 w 2690813"/>
                    <a:gd name="connsiteY31" fmla="*/ 490339 h 4809926"/>
                    <a:gd name="connsiteX32" fmla="*/ 214313 w 2690813"/>
                    <a:gd name="connsiteY32" fmla="*/ 414139 h 4809926"/>
                    <a:gd name="connsiteX33" fmla="*/ 309563 w 2690813"/>
                    <a:gd name="connsiteY33" fmla="*/ 361751 h 4809926"/>
                    <a:gd name="connsiteX34" fmla="*/ 385763 w 2690813"/>
                    <a:gd name="connsiteY34" fmla="*/ 271264 h 4809926"/>
                    <a:gd name="connsiteX35" fmla="*/ 357188 w 2690813"/>
                    <a:gd name="connsiteY35" fmla="*/ 152201 h 4809926"/>
                    <a:gd name="connsiteX36" fmla="*/ 207987 w 2690813"/>
                    <a:gd name="connsiteY36"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700089 w 2690813"/>
                    <a:gd name="connsiteY24" fmla="*/ 1623814 h 4809926"/>
                    <a:gd name="connsiteX25" fmla="*/ 557214 w 2690813"/>
                    <a:gd name="connsiteY25" fmla="*/ 1452364 h 4809926"/>
                    <a:gd name="connsiteX26" fmla="*/ 552451 w 2690813"/>
                    <a:gd name="connsiteY26" fmla="*/ 1314251 h 4809926"/>
                    <a:gd name="connsiteX27" fmla="*/ 390526 w 2690813"/>
                    <a:gd name="connsiteY27" fmla="*/ 1038026 h 4809926"/>
                    <a:gd name="connsiteX28" fmla="*/ 295276 w 2690813"/>
                    <a:gd name="connsiteY28" fmla="*/ 990401 h 4809926"/>
                    <a:gd name="connsiteX29" fmla="*/ 138114 w 2690813"/>
                    <a:gd name="connsiteY29" fmla="*/ 957064 h 4809926"/>
                    <a:gd name="connsiteX30" fmla="*/ 0 w 2690813"/>
                    <a:gd name="connsiteY30" fmla="*/ 814189 h 4809926"/>
                    <a:gd name="connsiteX31" fmla="*/ 233363 w 2690813"/>
                    <a:gd name="connsiteY31" fmla="*/ 628451 h 4809926"/>
                    <a:gd name="connsiteX32" fmla="*/ 261938 w 2690813"/>
                    <a:gd name="connsiteY32" fmla="*/ 490339 h 4809926"/>
                    <a:gd name="connsiteX33" fmla="*/ 214313 w 2690813"/>
                    <a:gd name="connsiteY33" fmla="*/ 414139 h 4809926"/>
                    <a:gd name="connsiteX34" fmla="*/ 309563 w 2690813"/>
                    <a:gd name="connsiteY34" fmla="*/ 361751 h 4809926"/>
                    <a:gd name="connsiteX35" fmla="*/ 385763 w 2690813"/>
                    <a:gd name="connsiteY35" fmla="*/ 271264 h 4809926"/>
                    <a:gd name="connsiteX36" fmla="*/ 357188 w 2690813"/>
                    <a:gd name="connsiteY36" fmla="*/ 152201 h 4809926"/>
                    <a:gd name="connsiteX37" fmla="*/ 207987 w 2690813"/>
                    <a:gd name="connsiteY37"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742951 w 2690813"/>
                    <a:gd name="connsiteY24" fmla="*/ 1776214 h 4809926"/>
                    <a:gd name="connsiteX25" fmla="*/ 700089 w 2690813"/>
                    <a:gd name="connsiteY25" fmla="*/ 1623814 h 4809926"/>
                    <a:gd name="connsiteX26" fmla="*/ 557214 w 2690813"/>
                    <a:gd name="connsiteY26" fmla="*/ 1452364 h 4809926"/>
                    <a:gd name="connsiteX27" fmla="*/ 552451 w 2690813"/>
                    <a:gd name="connsiteY27" fmla="*/ 1314251 h 4809926"/>
                    <a:gd name="connsiteX28" fmla="*/ 390526 w 2690813"/>
                    <a:gd name="connsiteY28" fmla="*/ 1038026 h 4809926"/>
                    <a:gd name="connsiteX29" fmla="*/ 295276 w 2690813"/>
                    <a:gd name="connsiteY29" fmla="*/ 990401 h 4809926"/>
                    <a:gd name="connsiteX30" fmla="*/ 138114 w 2690813"/>
                    <a:gd name="connsiteY30" fmla="*/ 957064 h 4809926"/>
                    <a:gd name="connsiteX31" fmla="*/ 0 w 2690813"/>
                    <a:gd name="connsiteY31" fmla="*/ 814189 h 4809926"/>
                    <a:gd name="connsiteX32" fmla="*/ 233363 w 2690813"/>
                    <a:gd name="connsiteY32" fmla="*/ 628451 h 4809926"/>
                    <a:gd name="connsiteX33" fmla="*/ 261938 w 2690813"/>
                    <a:gd name="connsiteY33" fmla="*/ 490339 h 4809926"/>
                    <a:gd name="connsiteX34" fmla="*/ 214313 w 2690813"/>
                    <a:gd name="connsiteY34" fmla="*/ 414139 h 4809926"/>
                    <a:gd name="connsiteX35" fmla="*/ 309563 w 2690813"/>
                    <a:gd name="connsiteY35" fmla="*/ 361751 h 4809926"/>
                    <a:gd name="connsiteX36" fmla="*/ 385763 w 2690813"/>
                    <a:gd name="connsiteY36" fmla="*/ 271264 h 4809926"/>
                    <a:gd name="connsiteX37" fmla="*/ 357188 w 2690813"/>
                    <a:gd name="connsiteY37" fmla="*/ 152201 h 4809926"/>
                    <a:gd name="connsiteX38" fmla="*/ 207987 w 2690813"/>
                    <a:gd name="connsiteY38"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742951 w 2690813"/>
                    <a:gd name="connsiteY24" fmla="*/ 1776214 h 4809926"/>
                    <a:gd name="connsiteX25" fmla="*/ 700089 w 2690813"/>
                    <a:gd name="connsiteY25" fmla="*/ 1623814 h 4809926"/>
                    <a:gd name="connsiteX26" fmla="*/ 652464 w 2690813"/>
                    <a:gd name="connsiteY26" fmla="*/ 1580951 h 4809926"/>
                    <a:gd name="connsiteX27" fmla="*/ 557214 w 2690813"/>
                    <a:gd name="connsiteY27" fmla="*/ 1452364 h 4809926"/>
                    <a:gd name="connsiteX28" fmla="*/ 552451 w 2690813"/>
                    <a:gd name="connsiteY28" fmla="*/ 1314251 h 4809926"/>
                    <a:gd name="connsiteX29" fmla="*/ 390526 w 2690813"/>
                    <a:gd name="connsiteY29" fmla="*/ 1038026 h 4809926"/>
                    <a:gd name="connsiteX30" fmla="*/ 295276 w 2690813"/>
                    <a:gd name="connsiteY30" fmla="*/ 990401 h 4809926"/>
                    <a:gd name="connsiteX31" fmla="*/ 138114 w 2690813"/>
                    <a:gd name="connsiteY31" fmla="*/ 957064 h 4809926"/>
                    <a:gd name="connsiteX32" fmla="*/ 0 w 2690813"/>
                    <a:gd name="connsiteY32" fmla="*/ 814189 h 4809926"/>
                    <a:gd name="connsiteX33" fmla="*/ 233363 w 2690813"/>
                    <a:gd name="connsiteY33" fmla="*/ 628451 h 4809926"/>
                    <a:gd name="connsiteX34" fmla="*/ 261938 w 2690813"/>
                    <a:gd name="connsiteY34" fmla="*/ 490339 h 4809926"/>
                    <a:gd name="connsiteX35" fmla="*/ 214313 w 2690813"/>
                    <a:gd name="connsiteY35" fmla="*/ 414139 h 4809926"/>
                    <a:gd name="connsiteX36" fmla="*/ 309563 w 2690813"/>
                    <a:gd name="connsiteY36" fmla="*/ 361751 h 4809926"/>
                    <a:gd name="connsiteX37" fmla="*/ 385763 w 2690813"/>
                    <a:gd name="connsiteY37" fmla="*/ 271264 h 4809926"/>
                    <a:gd name="connsiteX38" fmla="*/ 357188 w 2690813"/>
                    <a:gd name="connsiteY38" fmla="*/ 152201 h 4809926"/>
                    <a:gd name="connsiteX39" fmla="*/ 207987 w 2690813"/>
                    <a:gd name="connsiteY39"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928689 w 2690813"/>
                    <a:gd name="connsiteY24" fmla="*/ 1952426 h 4809926"/>
                    <a:gd name="connsiteX25" fmla="*/ 742951 w 2690813"/>
                    <a:gd name="connsiteY25" fmla="*/ 1776214 h 4809926"/>
                    <a:gd name="connsiteX26" fmla="*/ 700089 w 2690813"/>
                    <a:gd name="connsiteY26" fmla="*/ 1623814 h 4809926"/>
                    <a:gd name="connsiteX27" fmla="*/ 652464 w 2690813"/>
                    <a:gd name="connsiteY27" fmla="*/ 1580951 h 4809926"/>
                    <a:gd name="connsiteX28" fmla="*/ 557214 w 2690813"/>
                    <a:gd name="connsiteY28" fmla="*/ 1452364 h 4809926"/>
                    <a:gd name="connsiteX29" fmla="*/ 552451 w 2690813"/>
                    <a:gd name="connsiteY29" fmla="*/ 1314251 h 4809926"/>
                    <a:gd name="connsiteX30" fmla="*/ 390526 w 2690813"/>
                    <a:gd name="connsiteY30" fmla="*/ 1038026 h 4809926"/>
                    <a:gd name="connsiteX31" fmla="*/ 295276 w 2690813"/>
                    <a:gd name="connsiteY31" fmla="*/ 990401 h 4809926"/>
                    <a:gd name="connsiteX32" fmla="*/ 138114 w 2690813"/>
                    <a:gd name="connsiteY32" fmla="*/ 957064 h 4809926"/>
                    <a:gd name="connsiteX33" fmla="*/ 0 w 2690813"/>
                    <a:gd name="connsiteY33" fmla="*/ 814189 h 4809926"/>
                    <a:gd name="connsiteX34" fmla="*/ 233363 w 2690813"/>
                    <a:gd name="connsiteY34" fmla="*/ 628451 h 4809926"/>
                    <a:gd name="connsiteX35" fmla="*/ 261938 w 2690813"/>
                    <a:gd name="connsiteY35" fmla="*/ 490339 h 4809926"/>
                    <a:gd name="connsiteX36" fmla="*/ 214313 w 2690813"/>
                    <a:gd name="connsiteY36" fmla="*/ 414139 h 4809926"/>
                    <a:gd name="connsiteX37" fmla="*/ 309563 w 2690813"/>
                    <a:gd name="connsiteY37" fmla="*/ 361751 h 4809926"/>
                    <a:gd name="connsiteX38" fmla="*/ 385763 w 2690813"/>
                    <a:gd name="connsiteY38" fmla="*/ 271264 h 4809926"/>
                    <a:gd name="connsiteX39" fmla="*/ 357188 w 2690813"/>
                    <a:gd name="connsiteY39" fmla="*/ 152201 h 4809926"/>
                    <a:gd name="connsiteX40" fmla="*/ 207987 w 2690813"/>
                    <a:gd name="connsiteY40"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928689 w 2690813"/>
                    <a:gd name="connsiteY24" fmla="*/ 1952426 h 4809926"/>
                    <a:gd name="connsiteX25" fmla="*/ 742951 w 2690813"/>
                    <a:gd name="connsiteY25" fmla="*/ 1776214 h 4809926"/>
                    <a:gd name="connsiteX26" fmla="*/ 700089 w 2690813"/>
                    <a:gd name="connsiteY26" fmla="*/ 1623814 h 4809926"/>
                    <a:gd name="connsiteX27" fmla="*/ 652464 w 2690813"/>
                    <a:gd name="connsiteY27" fmla="*/ 1580951 h 4809926"/>
                    <a:gd name="connsiteX28" fmla="*/ 557214 w 2690813"/>
                    <a:gd name="connsiteY28" fmla="*/ 1452364 h 4809926"/>
                    <a:gd name="connsiteX29" fmla="*/ 552451 w 2690813"/>
                    <a:gd name="connsiteY29" fmla="*/ 1314251 h 4809926"/>
                    <a:gd name="connsiteX30" fmla="*/ 390526 w 2690813"/>
                    <a:gd name="connsiteY30" fmla="*/ 1038026 h 4809926"/>
                    <a:gd name="connsiteX31" fmla="*/ 295276 w 2690813"/>
                    <a:gd name="connsiteY31" fmla="*/ 990401 h 4809926"/>
                    <a:gd name="connsiteX32" fmla="*/ 138114 w 2690813"/>
                    <a:gd name="connsiteY32" fmla="*/ 957064 h 4809926"/>
                    <a:gd name="connsiteX33" fmla="*/ 0 w 2690813"/>
                    <a:gd name="connsiteY33" fmla="*/ 814189 h 4809926"/>
                    <a:gd name="connsiteX34" fmla="*/ 166689 w 2690813"/>
                    <a:gd name="connsiteY34" fmla="*/ 649882 h 4809926"/>
                    <a:gd name="connsiteX35" fmla="*/ 233363 w 2690813"/>
                    <a:gd name="connsiteY35" fmla="*/ 628451 h 4809926"/>
                    <a:gd name="connsiteX36" fmla="*/ 261938 w 2690813"/>
                    <a:gd name="connsiteY36" fmla="*/ 490339 h 4809926"/>
                    <a:gd name="connsiteX37" fmla="*/ 214313 w 2690813"/>
                    <a:gd name="connsiteY37" fmla="*/ 414139 h 4809926"/>
                    <a:gd name="connsiteX38" fmla="*/ 309563 w 2690813"/>
                    <a:gd name="connsiteY38" fmla="*/ 361751 h 4809926"/>
                    <a:gd name="connsiteX39" fmla="*/ 385763 w 2690813"/>
                    <a:gd name="connsiteY39" fmla="*/ 271264 h 4809926"/>
                    <a:gd name="connsiteX40" fmla="*/ 357188 w 2690813"/>
                    <a:gd name="connsiteY40" fmla="*/ 152201 h 4809926"/>
                    <a:gd name="connsiteX41" fmla="*/ 207987 w 2690813"/>
                    <a:gd name="connsiteY41"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928689 w 2690813"/>
                    <a:gd name="connsiteY24" fmla="*/ 1952426 h 4809926"/>
                    <a:gd name="connsiteX25" fmla="*/ 742951 w 2690813"/>
                    <a:gd name="connsiteY25" fmla="*/ 1776214 h 4809926"/>
                    <a:gd name="connsiteX26" fmla="*/ 700089 w 2690813"/>
                    <a:gd name="connsiteY26" fmla="*/ 1623814 h 4809926"/>
                    <a:gd name="connsiteX27" fmla="*/ 652464 w 2690813"/>
                    <a:gd name="connsiteY27" fmla="*/ 1580951 h 4809926"/>
                    <a:gd name="connsiteX28" fmla="*/ 557214 w 2690813"/>
                    <a:gd name="connsiteY28" fmla="*/ 1452364 h 4809926"/>
                    <a:gd name="connsiteX29" fmla="*/ 552451 w 2690813"/>
                    <a:gd name="connsiteY29" fmla="*/ 1314251 h 4809926"/>
                    <a:gd name="connsiteX30" fmla="*/ 390526 w 2690813"/>
                    <a:gd name="connsiteY30" fmla="*/ 1038026 h 4809926"/>
                    <a:gd name="connsiteX31" fmla="*/ 295276 w 2690813"/>
                    <a:gd name="connsiteY31" fmla="*/ 990401 h 4809926"/>
                    <a:gd name="connsiteX32" fmla="*/ 138114 w 2690813"/>
                    <a:gd name="connsiteY32" fmla="*/ 957064 h 4809926"/>
                    <a:gd name="connsiteX33" fmla="*/ 0 w 2690813"/>
                    <a:gd name="connsiteY33" fmla="*/ 814189 h 4809926"/>
                    <a:gd name="connsiteX34" fmla="*/ 88107 w 2690813"/>
                    <a:gd name="connsiteY34" fmla="*/ 718939 h 4809926"/>
                    <a:gd name="connsiteX35" fmla="*/ 166689 w 2690813"/>
                    <a:gd name="connsiteY35" fmla="*/ 649882 h 4809926"/>
                    <a:gd name="connsiteX36" fmla="*/ 233363 w 2690813"/>
                    <a:gd name="connsiteY36" fmla="*/ 628451 h 4809926"/>
                    <a:gd name="connsiteX37" fmla="*/ 261938 w 2690813"/>
                    <a:gd name="connsiteY37" fmla="*/ 490339 h 4809926"/>
                    <a:gd name="connsiteX38" fmla="*/ 214313 w 2690813"/>
                    <a:gd name="connsiteY38" fmla="*/ 414139 h 4809926"/>
                    <a:gd name="connsiteX39" fmla="*/ 309563 w 2690813"/>
                    <a:gd name="connsiteY39" fmla="*/ 361751 h 4809926"/>
                    <a:gd name="connsiteX40" fmla="*/ 385763 w 2690813"/>
                    <a:gd name="connsiteY40" fmla="*/ 271264 h 4809926"/>
                    <a:gd name="connsiteX41" fmla="*/ 357188 w 2690813"/>
                    <a:gd name="connsiteY41" fmla="*/ 152201 h 4809926"/>
                    <a:gd name="connsiteX42" fmla="*/ 207987 w 2690813"/>
                    <a:gd name="connsiteY42"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928689 w 2690813"/>
                    <a:gd name="connsiteY24" fmla="*/ 1952426 h 4809926"/>
                    <a:gd name="connsiteX25" fmla="*/ 742951 w 2690813"/>
                    <a:gd name="connsiteY25" fmla="*/ 1776214 h 4809926"/>
                    <a:gd name="connsiteX26" fmla="*/ 700089 w 2690813"/>
                    <a:gd name="connsiteY26" fmla="*/ 1623814 h 4809926"/>
                    <a:gd name="connsiteX27" fmla="*/ 652464 w 2690813"/>
                    <a:gd name="connsiteY27" fmla="*/ 1580951 h 4809926"/>
                    <a:gd name="connsiteX28" fmla="*/ 557214 w 2690813"/>
                    <a:gd name="connsiteY28" fmla="*/ 1452364 h 4809926"/>
                    <a:gd name="connsiteX29" fmla="*/ 552451 w 2690813"/>
                    <a:gd name="connsiteY29" fmla="*/ 1314251 h 4809926"/>
                    <a:gd name="connsiteX30" fmla="*/ 390526 w 2690813"/>
                    <a:gd name="connsiteY30" fmla="*/ 1038026 h 4809926"/>
                    <a:gd name="connsiteX31" fmla="*/ 295276 w 2690813"/>
                    <a:gd name="connsiteY31" fmla="*/ 990401 h 4809926"/>
                    <a:gd name="connsiteX32" fmla="*/ 138114 w 2690813"/>
                    <a:gd name="connsiteY32" fmla="*/ 957064 h 4809926"/>
                    <a:gd name="connsiteX33" fmla="*/ 0 w 2690813"/>
                    <a:gd name="connsiteY33" fmla="*/ 814189 h 4809926"/>
                    <a:gd name="connsiteX34" fmla="*/ 88107 w 2690813"/>
                    <a:gd name="connsiteY34" fmla="*/ 718939 h 4809926"/>
                    <a:gd name="connsiteX35" fmla="*/ 166689 w 2690813"/>
                    <a:gd name="connsiteY35" fmla="*/ 649882 h 4809926"/>
                    <a:gd name="connsiteX36" fmla="*/ 233363 w 2690813"/>
                    <a:gd name="connsiteY36" fmla="*/ 628451 h 4809926"/>
                    <a:gd name="connsiteX37" fmla="*/ 233364 w 2690813"/>
                    <a:gd name="connsiteY37" fmla="*/ 559395 h 4809926"/>
                    <a:gd name="connsiteX38" fmla="*/ 261938 w 2690813"/>
                    <a:gd name="connsiteY38" fmla="*/ 490339 h 4809926"/>
                    <a:gd name="connsiteX39" fmla="*/ 214313 w 2690813"/>
                    <a:gd name="connsiteY39" fmla="*/ 414139 h 4809926"/>
                    <a:gd name="connsiteX40" fmla="*/ 309563 w 2690813"/>
                    <a:gd name="connsiteY40" fmla="*/ 361751 h 4809926"/>
                    <a:gd name="connsiteX41" fmla="*/ 385763 w 2690813"/>
                    <a:gd name="connsiteY41" fmla="*/ 271264 h 4809926"/>
                    <a:gd name="connsiteX42" fmla="*/ 357188 w 2690813"/>
                    <a:gd name="connsiteY42" fmla="*/ 152201 h 4809926"/>
                    <a:gd name="connsiteX43" fmla="*/ 207987 w 2690813"/>
                    <a:gd name="connsiteY43"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928689 w 2690813"/>
                    <a:gd name="connsiteY24" fmla="*/ 1952426 h 4809926"/>
                    <a:gd name="connsiteX25" fmla="*/ 742951 w 2690813"/>
                    <a:gd name="connsiteY25" fmla="*/ 1776214 h 4809926"/>
                    <a:gd name="connsiteX26" fmla="*/ 700089 w 2690813"/>
                    <a:gd name="connsiteY26" fmla="*/ 1623814 h 4809926"/>
                    <a:gd name="connsiteX27" fmla="*/ 652464 w 2690813"/>
                    <a:gd name="connsiteY27" fmla="*/ 1580951 h 4809926"/>
                    <a:gd name="connsiteX28" fmla="*/ 557214 w 2690813"/>
                    <a:gd name="connsiteY28" fmla="*/ 1452364 h 4809926"/>
                    <a:gd name="connsiteX29" fmla="*/ 552451 w 2690813"/>
                    <a:gd name="connsiteY29" fmla="*/ 1314251 h 4809926"/>
                    <a:gd name="connsiteX30" fmla="*/ 390526 w 2690813"/>
                    <a:gd name="connsiteY30" fmla="*/ 1038026 h 4809926"/>
                    <a:gd name="connsiteX31" fmla="*/ 295276 w 2690813"/>
                    <a:gd name="connsiteY31" fmla="*/ 990401 h 4809926"/>
                    <a:gd name="connsiteX32" fmla="*/ 138114 w 2690813"/>
                    <a:gd name="connsiteY32" fmla="*/ 957064 h 4809926"/>
                    <a:gd name="connsiteX33" fmla="*/ 0 w 2690813"/>
                    <a:gd name="connsiteY33" fmla="*/ 814189 h 4809926"/>
                    <a:gd name="connsiteX34" fmla="*/ 88107 w 2690813"/>
                    <a:gd name="connsiteY34" fmla="*/ 718939 h 4809926"/>
                    <a:gd name="connsiteX35" fmla="*/ 166689 w 2690813"/>
                    <a:gd name="connsiteY35" fmla="*/ 649882 h 4809926"/>
                    <a:gd name="connsiteX36" fmla="*/ 233363 w 2690813"/>
                    <a:gd name="connsiteY36" fmla="*/ 628451 h 4809926"/>
                    <a:gd name="connsiteX37" fmla="*/ 233364 w 2690813"/>
                    <a:gd name="connsiteY37" fmla="*/ 559395 h 4809926"/>
                    <a:gd name="connsiteX38" fmla="*/ 261938 w 2690813"/>
                    <a:gd name="connsiteY38" fmla="*/ 490339 h 4809926"/>
                    <a:gd name="connsiteX39" fmla="*/ 214313 w 2690813"/>
                    <a:gd name="connsiteY39" fmla="*/ 414139 h 4809926"/>
                    <a:gd name="connsiteX40" fmla="*/ 276226 w 2690813"/>
                    <a:gd name="connsiteY40" fmla="*/ 395089 h 4809926"/>
                    <a:gd name="connsiteX41" fmla="*/ 309563 w 2690813"/>
                    <a:gd name="connsiteY41" fmla="*/ 361751 h 4809926"/>
                    <a:gd name="connsiteX42" fmla="*/ 385763 w 2690813"/>
                    <a:gd name="connsiteY42" fmla="*/ 271264 h 4809926"/>
                    <a:gd name="connsiteX43" fmla="*/ 357188 w 2690813"/>
                    <a:gd name="connsiteY43" fmla="*/ 152201 h 4809926"/>
                    <a:gd name="connsiteX44" fmla="*/ 207987 w 2690813"/>
                    <a:gd name="connsiteY44"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928689 w 2690813"/>
                    <a:gd name="connsiteY24" fmla="*/ 1952426 h 4809926"/>
                    <a:gd name="connsiteX25" fmla="*/ 742951 w 2690813"/>
                    <a:gd name="connsiteY25" fmla="*/ 1776214 h 4809926"/>
                    <a:gd name="connsiteX26" fmla="*/ 700089 w 2690813"/>
                    <a:gd name="connsiteY26" fmla="*/ 1623814 h 4809926"/>
                    <a:gd name="connsiteX27" fmla="*/ 652464 w 2690813"/>
                    <a:gd name="connsiteY27" fmla="*/ 1580951 h 4809926"/>
                    <a:gd name="connsiteX28" fmla="*/ 557214 w 2690813"/>
                    <a:gd name="connsiteY28" fmla="*/ 1452364 h 4809926"/>
                    <a:gd name="connsiteX29" fmla="*/ 552451 w 2690813"/>
                    <a:gd name="connsiteY29" fmla="*/ 1314251 h 4809926"/>
                    <a:gd name="connsiteX30" fmla="*/ 390526 w 2690813"/>
                    <a:gd name="connsiteY30" fmla="*/ 1038026 h 4809926"/>
                    <a:gd name="connsiteX31" fmla="*/ 295276 w 2690813"/>
                    <a:gd name="connsiteY31" fmla="*/ 990401 h 4809926"/>
                    <a:gd name="connsiteX32" fmla="*/ 138114 w 2690813"/>
                    <a:gd name="connsiteY32" fmla="*/ 957064 h 4809926"/>
                    <a:gd name="connsiteX33" fmla="*/ 0 w 2690813"/>
                    <a:gd name="connsiteY33" fmla="*/ 814189 h 4809926"/>
                    <a:gd name="connsiteX34" fmla="*/ 88107 w 2690813"/>
                    <a:gd name="connsiteY34" fmla="*/ 718939 h 4809926"/>
                    <a:gd name="connsiteX35" fmla="*/ 166689 w 2690813"/>
                    <a:gd name="connsiteY35" fmla="*/ 649882 h 4809926"/>
                    <a:gd name="connsiteX36" fmla="*/ 233363 w 2690813"/>
                    <a:gd name="connsiteY36" fmla="*/ 628451 h 4809926"/>
                    <a:gd name="connsiteX37" fmla="*/ 233364 w 2690813"/>
                    <a:gd name="connsiteY37" fmla="*/ 559395 h 4809926"/>
                    <a:gd name="connsiteX38" fmla="*/ 261938 w 2690813"/>
                    <a:gd name="connsiteY38" fmla="*/ 490339 h 4809926"/>
                    <a:gd name="connsiteX39" fmla="*/ 214313 w 2690813"/>
                    <a:gd name="connsiteY39" fmla="*/ 414139 h 4809926"/>
                    <a:gd name="connsiteX40" fmla="*/ 240507 w 2690813"/>
                    <a:gd name="connsiteY40" fmla="*/ 385564 h 4809926"/>
                    <a:gd name="connsiteX41" fmla="*/ 276226 w 2690813"/>
                    <a:gd name="connsiteY41" fmla="*/ 395089 h 4809926"/>
                    <a:gd name="connsiteX42" fmla="*/ 309563 w 2690813"/>
                    <a:gd name="connsiteY42" fmla="*/ 361751 h 4809926"/>
                    <a:gd name="connsiteX43" fmla="*/ 385763 w 2690813"/>
                    <a:gd name="connsiteY43" fmla="*/ 271264 h 4809926"/>
                    <a:gd name="connsiteX44" fmla="*/ 357188 w 2690813"/>
                    <a:gd name="connsiteY44" fmla="*/ 152201 h 4809926"/>
                    <a:gd name="connsiteX45" fmla="*/ 207987 w 2690813"/>
                    <a:gd name="connsiteY45" fmla="*/ 0 h 4809926"/>
                    <a:gd name="connsiteX0" fmla="*/ 2633663 w 2690813"/>
                    <a:gd name="connsiteY0" fmla="*/ 4809926 h 4809926"/>
                    <a:gd name="connsiteX1" fmla="*/ 2657475 w 2690813"/>
                    <a:gd name="connsiteY1" fmla="*/ 4743251 h 4809926"/>
                    <a:gd name="connsiteX2" fmla="*/ 2624138 w 2690813"/>
                    <a:gd name="connsiteY2" fmla="*/ 4571801 h 4809926"/>
                    <a:gd name="connsiteX3" fmla="*/ 2690813 w 2690813"/>
                    <a:gd name="connsiteY3" fmla="*/ 4447976 h 4809926"/>
                    <a:gd name="connsiteX4" fmla="*/ 2662238 w 2690813"/>
                    <a:gd name="connsiteY4" fmla="*/ 4395589 h 4809926"/>
                    <a:gd name="connsiteX5" fmla="*/ 2543175 w 2690813"/>
                    <a:gd name="connsiteY5" fmla="*/ 4257476 h 4809926"/>
                    <a:gd name="connsiteX6" fmla="*/ 2543175 w 2690813"/>
                    <a:gd name="connsiteY6" fmla="*/ 4214614 h 4809926"/>
                    <a:gd name="connsiteX7" fmla="*/ 2490788 w 2690813"/>
                    <a:gd name="connsiteY7" fmla="*/ 4028876 h 4809926"/>
                    <a:gd name="connsiteX8" fmla="*/ 2457450 w 2690813"/>
                    <a:gd name="connsiteY8" fmla="*/ 3928864 h 4809926"/>
                    <a:gd name="connsiteX9" fmla="*/ 2333625 w 2690813"/>
                    <a:gd name="connsiteY9" fmla="*/ 3809801 h 4809926"/>
                    <a:gd name="connsiteX10" fmla="*/ 2181225 w 2690813"/>
                    <a:gd name="connsiteY10" fmla="*/ 3733601 h 4809926"/>
                    <a:gd name="connsiteX11" fmla="*/ 2057400 w 2690813"/>
                    <a:gd name="connsiteY11" fmla="*/ 3700264 h 4809926"/>
                    <a:gd name="connsiteX12" fmla="*/ 1814513 w 2690813"/>
                    <a:gd name="connsiteY12" fmla="*/ 3328789 h 4809926"/>
                    <a:gd name="connsiteX13" fmla="*/ 1724025 w 2690813"/>
                    <a:gd name="connsiteY13" fmla="*/ 3138289 h 4809926"/>
                    <a:gd name="connsiteX14" fmla="*/ 1590675 w 2690813"/>
                    <a:gd name="connsiteY14" fmla="*/ 3033514 h 4809926"/>
                    <a:gd name="connsiteX15" fmla="*/ 1557338 w 2690813"/>
                    <a:gd name="connsiteY15" fmla="*/ 2914451 h 4809926"/>
                    <a:gd name="connsiteX16" fmla="*/ 1500188 w 2690813"/>
                    <a:gd name="connsiteY16" fmla="*/ 2981126 h 4809926"/>
                    <a:gd name="connsiteX17" fmla="*/ 1323975 w 2690813"/>
                    <a:gd name="connsiteY17" fmla="*/ 2857301 h 4809926"/>
                    <a:gd name="connsiteX18" fmla="*/ 1347788 w 2690813"/>
                    <a:gd name="connsiteY18" fmla="*/ 2723951 h 4809926"/>
                    <a:gd name="connsiteX19" fmla="*/ 1395413 w 2690813"/>
                    <a:gd name="connsiteY19" fmla="*/ 2576314 h 4809926"/>
                    <a:gd name="connsiteX20" fmla="*/ 1343026 w 2690813"/>
                    <a:gd name="connsiteY20" fmla="*/ 2390576 h 4809926"/>
                    <a:gd name="connsiteX21" fmla="*/ 1262064 w 2690813"/>
                    <a:gd name="connsiteY21" fmla="*/ 2290564 h 4809926"/>
                    <a:gd name="connsiteX22" fmla="*/ 1200151 w 2690813"/>
                    <a:gd name="connsiteY22" fmla="*/ 2109589 h 4809926"/>
                    <a:gd name="connsiteX23" fmla="*/ 1023939 w 2690813"/>
                    <a:gd name="connsiteY23" fmla="*/ 1966714 h 4809926"/>
                    <a:gd name="connsiteX24" fmla="*/ 928689 w 2690813"/>
                    <a:gd name="connsiteY24" fmla="*/ 1952426 h 4809926"/>
                    <a:gd name="connsiteX25" fmla="*/ 742951 w 2690813"/>
                    <a:gd name="connsiteY25" fmla="*/ 1776214 h 4809926"/>
                    <a:gd name="connsiteX26" fmla="*/ 700089 w 2690813"/>
                    <a:gd name="connsiteY26" fmla="*/ 1623814 h 4809926"/>
                    <a:gd name="connsiteX27" fmla="*/ 652464 w 2690813"/>
                    <a:gd name="connsiteY27" fmla="*/ 1580951 h 4809926"/>
                    <a:gd name="connsiteX28" fmla="*/ 557214 w 2690813"/>
                    <a:gd name="connsiteY28" fmla="*/ 1452364 h 4809926"/>
                    <a:gd name="connsiteX29" fmla="*/ 552451 w 2690813"/>
                    <a:gd name="connsiteY29" fmla="*/ 1314251 h 4809926"/>
                    <a:gd name="connsiteX30" fmla="*/ 390526 w 2690813"/>
                    <a:gd name="connsiteY30" fmla="*/ 1038026 h 4809926"/>
                    <a:gd name="connsiteX31" fmla="*/ 295276 w 2690813"/>
                    <a:gd name="connsiteY31" fmla="*/ 990401 h 4809926"/>
                    <a:gd name="connsiteX32" fmla="*/ 138114 w 2690813"/>
                    <a:gd name="connsiteY32" fmla="*/ 957064 h 4809926"/>
                    <a:gd name="connsiteX33" fmla="*/ 0 w 2690813"/>
                    <a:gd name="connsiteY33" fmla="*/ 814189 h 4809926"/>
                    <a:gd name="connsiteX34" fmla="*/ 88107 w 2690813"/>
                    <a:gd name="connsiteY34" fmla="*/ 718939 h 4809926"/>
                    <a:gd name="connsiteX35" fmla="*/ 166689 w 2690813"/>
                    <a:gd name="connsiteY35" fmla="*/ 649882 h 4809926"/>
                    <a:gd name="connsiteX36" fmla="*/ 233363 w 2690813"/>
                    <a:gd name="connsiteY36" fmla="*/ 628451 h 4809926"/>
                    <a:gd name="connsiteX37" fmla="*/ 233364 w 2690813"/>
                    <a:gd name="connsiteY37" fmla="*/ 559395 h 4809926"/>
                    <a:gd name="connsiteX38" fmla="*/ 261938 w 2690813"/>
                    <a:gd name="connsiteY38" fmla="*/ 490339 h 4809926"/>
                    <a:gd name="connsiteX39" fmla="*/ 202407 w 2690813"/>
                    <a:gd name="connsiteY39" fmla="*/ 414139 h 4809926"/>
                    <a:gd name="connsiteX40" fmla="*/ 240507 w 2690813"/>
                    <a:gd name="connsiteY40" fmla="*/ 385564 h 4809926"/>
                    <a:gd name="connsiteX41" fmla="*/ 276226 w 2690813"/>
                    <a:gd name="connsiteY41" fmla="*/ 395089 h 4809926"/>
                    <a:gd name="connsiteX42" fmla="*/ 309563 w 2690813"/>
                    <a:gd name="connsiteY42" fmla="*/ 361751 h 4809926"/>
                    <a:gd name="connsiteX43" fmla="*/ 385763 w 2690813"/>
                    <a:gd name="connsiteY43" fmla="*/ 271264 h 4809926"/>
                    <a:gd name="connsiteX44" fmla="*/ 357188 w 2690813"/>
                    <a:gd name="connsiteY44" fmla="*/ 152201 h 4809926"/>
                    <a:gd name="connsiteX45" fmla="*/ 207987 w 2690813"/>
                    <a:gd name="connsiteY45" fmla="*/ 0 h 4809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690813" h="4809926">
                      <a:moveTo>
                        <a:pt x="2633663" y="4809926"/>
                      </a:moveTo>
                      <a:lnTo>
                        <a:pt x="2657475" y="4743251"/>
                      </a:lnTo>
                      <a:lnTo>
                        <a:pt x="2624138" y="4571801"/>
                      </a:lnTo>
                      <a:lnTo>
                        <a:pt x="2690813" y="4447976"/>
                      </a:lnTo>
                      <a:lnTo>
                        <a:pt x="2662238" y="4395589"/>
                      </a:lnTo>
                      <a:lnTo>
                        <a:pt x="2543175" y="4257476"/>
                      </a:lnTo>
                      <a:lnTo>
                        <a:pt x="2543175" y="4214614"/>
                      </a:lnTo>
                      <a:lnTo>
                        <a:pt x="2490788" y="4028876"/>
                      </a:lnTo>
                      <a:lnTo>
                        <a:pt x="2457450" y="3928864"/>
                      </a:lnTo>
                      <a:lnTo>
                        <a:pt x="2333625" y="3809801"/>
                      </a:lnTo>
                      <a:lnTo>
                        <a:pt x="2181225" y="3733601"/>
                      </a:lnTo>
                      <a:lnTo>
                        <a:pt x="2057400" y="3700264"/>
                      </a:lnTo>
                      <a:lnTo>
                        <a:pt x="1814513" y="3328789"/>
                      </a:lnTo>
                      <a:lnTo>
                        <a:pt x="1724025" y="3138289"/>
                      </a:lnTo>
                      <a:lnTo>
                        <a:pt x="1590675" y="3033514"/>
                      </a:lnTo>
                      <a:lnTo>
                        <a:pt x="1557338" y="2914451"/>
                      </a:lnTo>
                      <a:lnTo>
                        <a:pt x="1500188" y="2981126"/>
                      </a:lnTo>
                      <a:lnTo>
                        <a:pt x="1323975" y="2857301"/>
                      </a:lnTo>
                      <a:lnTo>
                        <a:pt x="1347788" y="2723951"/>
                      </a:lnTo>
                      <a:lnTo>
                        <a:pt x="1395413" y="2576314"/>
                      </a:lnTo>
                      <a:lnTo>
                        <a:pt x="1343026" y="2390576"/>
                      </a:lnTo>
                      <a:lnTo>
                        <a:pt x="1262064" y="2290564"/>
                      </a:lnTo>
                      <a:lnTo>
                        <a:pt x="1200151" y="2109589"/>
                      </a:lnTo>
                      <a:lnTo>
                        <a:pt x="1023939" y="1966714"/>
                      </a:lnTo>
                      <a:lnTo>
                        <a:pt x="928689" y="1952426"/>
                      </a:lnTo>
                      <a:lnTo>
                        <a:pt x="742951" y="1776214"/>
                      </a:lnTo>
                      <a:lnTo>
                        <a:pt x="700089" y="1623814"/>
                      </a:lnTo>
                      <a:lnTo>
                        <a:pt x="652464" y="1580951"/>
                      </a:lnTo>
                      <a:lnTo>
                        <a:pt x="557214" y="1452364"/>
                      </a:lnTo>
                      <a:lnTo>
                        <a:pt x="552451" y="1314251"/>
                      </a:lnTo>
                      <a:lnTo>
                        <a:pt x="390526" y="1038026"/>
                      </a:lnTo>
                      <a:lnTo>
                        <a:pt x="295276" y="990401"/>
                      </a:lnTo>
                      <a:lnTo>
                        <a:pt x="138114" y="957064"/>
                      </a:lnTo>
                      <a:lnTo>
                        <a:pt x="0" y="814189"/>
                      </a:lnTo>
                      <a:lnTo>
                        <a:pt x="88107" y="718939"/>
                      </a:lnTo>
                      <a:lnTo>
                        <a:pt x="166689" y="649882"/>
                      </a:lnTo>
                      <a:lnTo>
                        <a:pt x="233363" y="628451"/>
                      </a:lnTo>
                      <a:cubicBezTo>
                        <a:pt x="233363" y="605432"/>
                        <a:pt x="233364" y="582414"/>
                        <a:pt x="233364" y="559395"/>
                      </a:cubicBezTo>
                      <a:lnTo>
                        <a:pt x="261938" y="490339"/>
                      </a:lnTo>
                      <a:lnTo>
                        <a:pt x="202407" y="414139"/>
                      </a:lnTo>
                      <a:lnTo>
                        <a:pt x="240507" y="385564"/>
                      </a:lnTo>
                      <a:lnTo>
                        <a:pt x="276226" y="395089"/>
                      </a:lnTo>
                      <a:lnTo>
                        <a:pt x="309563" y="361751"/>
                      </a:lnTo>
                      <a:lnTo>
                        <a:pt x="385763" y="271264"/>
                      </a:lnTo>
                      <a:lnTo>
                        <a:pt x="357188" y="152201"/>
                      </a:lnTo>
                      <a:lnTo>
                        <a:pt x="207987" y="0"/>
                      </a:lnTo>
                    </a:path>
                  </a:pathLst>
                </a:cu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51" name="250 Forma libre"/>
                <p:cNvSpPr/>
                <p:nvPr/>
              </p:nvSpPr>
              <p:spPr>
                <a:xfrm>
                  <a:off x="3729037" y="1557338"/>
                  <a:ext cx="1853753" cy="4810497"/>
                </a:xfrm>
                <a:custGeom>
                  <a:avLst/>
                  <a:gdLst>
                    <a:gd name="connsiteX0" fmla="*/ 0 w 1504950"/>
                    <a:gd name="connsiteY0" fmla="*/ 0 h 1681162"/>
                    <a:gd name="connsiteX1" fmla="*/ 100012 w 1504950"/>
                    <a:gd name="connsiteY1" fmla="*/ 100012 h 1681162"/>
                    <a:gd name="connsiteX2" fmla="*/ 180975 w 1504950"/>
                    <a:gd name="connsiteY2" fmla="*/ 85725 h 1681162"/>
                    <a:gd name="connsiteX3" fmla="*/ 214312 w 1504950"/>
                    <a:gd name="connsiteY3" fmla="*/ 119062 h 1681162"/>
                    <a:gd name="connsiteX4" fmla="*/ 223837 w 1504950"/>
                    <a:gd name="connsiteY4" fmla="*/ 133350 h 1681162"/>
                    <a:gd name="connsiteX5" fmla="*/ 228600 w 1504950"/>
                    <a:gd name="connsiteY5" fmla="*/ 147637 h 1681162"/>
                    <a:gd name="connsiteX6" fmla="*/ 266700 w 1504950"/>
                    <a:gd name="connsiteY6" fmla="*/ 190500 h 1681162"/>
                    <a:gd name="connsiteX7" fmla="*/ 295275 w 1504950"/>
                    <a:gd name="connsiteY7" fmla="*/ 238125 h 1681162"/>
                    <a:gd name="connsiteX8" fmla="*/ 323850 w 1504950"/>
                    <a:gd name="connsiteY8" fmla="*/ 261937 h 1681162"/>
                    <a:gd name="connsiteX9" fmla="*/ 419100 w 1504950"/>
                    <a:gd name="connsiteY9" fmla="*/ 271462 h 1681162"/>
                    <a:gd name="connsiteX10" fmla="*/ 500062 w 1504950"/>
                    <a:gd name="connsiteY10" fmla="*/ 219075 h 1681162"/>
                    <a:gd name="connsiteX11" fmla="*/ 619125 w 1504950"/>
                    <a:gd name="connsiteY11" fmla="*/ 261937 h 1681162"/>
                    <a:gd name="connsiteX12" fmla="*/ 709612 w 1504950"/>
                    <a:gd name="connsiteY12" fmla="*/ 300037 h 1681162"/>
                    <a:gd name="connsiteX13" fmla="*/ 757237 w 1504950"/>
                    <a:gd name="connsiteY13" fmla="*/ 304800 h 1681162"/>
                    <a:gd name="connsiteX14" fmla="*/ 800100 w 1504950"/>
                    <a:gd name="connsiteY14" fmla="*/ 385762 h 1681162"/>
                    <a:gd name="connsiteX15" fmla="*/ 800100 w 1504950"/>
                    <a:gd name="connsiteY15" fmla="*/ 442912 h 1681162"/>
                    <a:gd name="connsiteX16" fmla="*/ 838200 w 1504950"/>
                    <a:gd name="connsiteY16" fmla="*/ 495300 h 1681162"/>
                    <a:gd name="connsiteX17" fmla="*/ 904875 w 1504950"/>
                    <a:gd name="connsiteY17" fmla="*/ 495300 h 1681162"/>
                    <a:gd name="connsiteX18" fmla="*/ 947737 w 1504950"/>
                    <a:gd name="connsiteY18" fmla="*/ 509587 h 1681162"/>
                    <a:gd name="connsiteX19" fmla="*/ 1042987 w 1504950"/>
                    <a:gd name="connsiteY19" fmla="*/ 619125 h 1681162"/>
                    <a:gd name="connsiteX20" fmla="*/ 1085850 w 1504950"/>
                    <a:gd name="connsiteY20" fmla="*/ 657225 h 1681162"/>
                    <a:gd name="connsiteX21" fmla="*/ 1138237 w 1504950"/>
                    <a:gd name="connsiteY21" fmla="*/ 728662 h 1681162"/>
                    <a:gd name="connsiteX22" fmla="*/ 1185862 w 1504950"/>
                    <a:gd name="connsiteY22" fmla="*/ 857250 h 1681162"/>
                    <a:gd name="connsiteX23" fmla="*/ 1200150 w 1504950"/>
                    <a:gd name="connsiteY23" fmla="*/ 914400 h 1681162"/>
                    <a:gd name="connsiteX24" fmla="*/ 1195387 w 1504950"/>
                    <a:gd name="connsiteY24" fmla="*/ 1038225 h 1681162"/>
                    <a:gd name="connsiteX25" fmla="*/ 1128712 w 1504950"/>
                    <a:gd name="connsiteY25" fmla="*/ 1123950 h 1681162"/>
                    <a:gd name="connsiteX26" fmla="*/ 1104900 w 1504950"/>
                    <a:gd name="connsiteY26" fmla="*/ 1219200 h 1681162"/>
                    <a:gd name="connsiteX27" fmla="*/ 1152525 w 1504950"/>
                    <a:gd name="connsiteY27" fmla="*/ 1381125 h 1681162"/>
                    <a:gd name="connsiteX28" fmla="*/ 1181100 w 1504950"/>
                    <a:gd name="connsiteY28" fmla="*/ 1409700 h 1681162"/>
                    <a:gd name="connsiteX29" fmla="*/ 1252537 w 1504950"/>
                    <a:gd name="connsiteY29" fmla="*/ 1409700 h 1681162"/>
                    <a:gd name="connsiteX30" fmla="*/ 1314450 w 1504950"/>
                    <a:gd name="connsiteY30" fmla="*/ 1419225 h 1681162"/>
                    <a:gd name="connsiteX31" fmla="*/ 1385887 w 1504950"/>
                    <a:gd name="connsiteY31" fmla="*/ 1485900 h 1681162"/>
                    <a:gd name="connsiteX32" fmla="*/ 1414462 w 1504950"/>
                    <a:gd name="connsiteY32" fmla="*/ 1538287 h 1681162"/>
                    <a:gd name="connsiteX33" fmla="*/ 1362075 w 1504950"/>
                    <a:gd name="connsiteY33" fmla="*/ 1571625 h 1681162"/>
                    <a:gd name="connsiteX34" fmla="*/ 1462087 w 1504950"/>
                    <a:gd name="connsiteY34" fmla="*/ 1628775 h 1681162"/>
                    <a:gd name="connsiteX35" fmla="*/ 1504950 w 1504950"/>
                    <a:gd name="connsiteY35" fmla="*/ 1681162 h 1681162"/>
                    <a:gd name="connsiteX0" fmla="*/ 0 w 1462087"/>
                    <a:gd name="connsiteY0" fmla="*/ 0 h 2519734"/>
                    <a:gd name="connsiteX1" fmla="*/ 100012 w 1462087"/>
                    <a:gd name="connsiteY1" fmla="*/ 100012 h 2519734"/>
                    <a:gd name="connsiteX2" fmla="*/ 180975 w 1462087"/>
                    <a:gd name="connsiteY2" fmla="*/ 85725 h 2519734"/>
                    <a:gd name="connsiteX3" fmla="*/ 214312 w 1462087"/>
                    <a:gd name="connsiteY3" fmla="*/ 119062 h 2519734"/>
                    <a:gd name="connsiteX4" fmla="*/ 223837 w 1462087"/>
                    <a:gd name="connsiteY4" fmla="*/ 133350 h 2519734"/>
                    <a:gd name="connsiteX5" fmla="*/ 228600 w 1462087"/>
                    <a:gd name="connsiteY5" fmla="*/ 147637 h 2519734"/>
                    <a:gd name="connsiteX6" fmla="*/ 266700 w 1462087"/>
                    <a:gd name="connsiteY6" fmla="*/ 190500 h 2519734"/>
                    <a:gd name="connsiteX7" fmla="*/ 295275 w 1462087"/>
                    <a:gd name="connsiteY7" fmla="*/ 238125 h 2519734"/>
                    <a:gd name="connsiteX8" fmla="*/ 323850 w 1462087"/>
                    <a:gd name="connsiteY8" fmla="*/ 261937 h 2519734"/>
                    <a:gd name="connsiteX9" fmla="*/ 419100 w 1462087"/>
                    <a:gd name="connsiteY9" fmla="*/ 271462 h 2519734"/>
                    <a:gd name="connsiteX10" fmla="*/ 500062 w 1462087"/>
                    <a:gd name="connsiteY10" fmla="*/ 219075 h 2519734"/>
                    <a:gd name="connsiteX11" fmla="*/ 619125 w 1462087"/>
                    <a:gd name="connsiteY11" fmla="*/ 261937 h 2519734"/>
                    <a:gd name="connsiteX12" fmla="*/ 709612 w 1462087"/>
                    <a:gd name="connsiteY12" fmla="*/ 300037 h 2519734"/>
                    <a:gd name="connsiteX13" fmla="*/ 757237 w 1462087"/>
                    <a:gd name="connsiteY13" fmla="*/ 304800 h 2519734"/>
                    <a:gd name="connsiteX14" fmla="*/ 800100 w 1462087"/>
                    <a:gd name="connsiteY14" fmla="*/ 385762 h 2519734"/>
                    <a:gd name="connsiteX15" fmla="*/ 800100 w 1462087"/>
                    <a:gd name="connsiteY15" fmla="*/ 442912 h 2519734"/>
                    <a:gd name="connsiteX16" fmla="*/ 838200 w 1462087"/>
                    <a:gd name="connsiteY16" fmla="*/ 495300 h 2519734"/>
                    <a:gd name="connsiteX17" fmla="*/ 904875 w 1462087"/>
                    <a:gd name="connsiteY17" fmla="*/ 495300 h 2519734"/>
                    <a:gd name="connsiteX18" fmla="*/ 947737 w 1462087"/>
                    <a:gd name="connsiteY18" fmla="*/ 509587 h 2519734"/>
                    <a:gd name="connsiteX19" fmla="*/ 1042987 w 1462087"/>
                    <a:gd name="connsiteY19" fmla="*/ 619125 h 2519734"/>
                    <a:gd name="connsiteX20" fmla="*/ 1085850 w 1462087"/>
                    <a:gd name="connsiteY20" fmla="*/ 657225 h 2519734"/>
                    <a:gd name="connsiteX21" fmla="*/ 1138237 w 1462087"/>
                    <a:gd name="connsiteY21" fmla="*/ 728662 h 2519734"/>
                    <a:gd name="connsiteX22" fmla="*/ 1185862 w 1462087"/>
                    <a:gd name="connsiteY22" fmla="*/ 857250 h 2519734"/>
                    <a:gd name="connsiteX23" fmla="*/ 1200150 w 1462087"/>
                    <a:gd name="connsiteY23" fmla="*/ 914400 h 2519734"/>
                    <a:gd name="connsiteX24" fmla="*/ 1195387 w 1462087"/>
                    <a:gd name="connsiteY24" fmla="*/ 1038225 h 2519734"/>
                    <a:gd name="connsiteX25" fmla="*/ 1128712 w 1462087"/>
                    <a:gd name="connsiteY25" fmla="*/ 1123950 h 2519734"/>
                    <a:gd name="connsiteX26" fmla="*/ 1104900 w 1462087"/>
                    <a:gd name="connsiteY26" fmla="*/ 1219200 h 2519734"/>
                    <a:gd name="connsiteX27" fmla="*/ 1152525 w 1462087"/>
                    <a:gd name="connsiteY27" fmla="*/ 1381125 h 2519734"/>
                    <a:gd name="connsiteX28" fmla="*/ 1181100 w 1462087"/>
                    <a:gd name="connsiteY28" fmla="*/ 1409700 h 2519734"/>
                    <a:gd name="connsiteX29" fmla="*/ 1252537 w 1462087"/>
                    <a:gd name="connsiteY29" fmla="*/ 1409700 h 2519734"/>
                    <a:gd name="connsiteX30" fmla="*/ 1314450 w 1462087"/>
                    <a:gd name="connsiteY30" fmla="*/ 1419225 h 2519734"/>
                    <a:gd name="connsiteX31" fmla="*/ 1385887 w 1462087"/>
                    <a:gd name="connsiteY31" fmla="*/ 1485900 h 2519734"/>
                    <a:gd name="connsiteX32" fmla="*/ 1414462 w 1462087"/>
                    <a:gd name="connsiteY32" fmla="*/ 1538287 h 2519734"/>
                    <a:gd name="connsiteX33" fmla="*/ 1362075 w 1462087"/>
                    <a:gd name="connsiteY33" fmla="*/ 1571625 h 2519734"/>
                    <a:gd name="connsiteX34" fmla="*/ 1462087 w 1462087"/>
                    <a:gd name="connsiteY34" fmla="*/ 1628775 h 2519734"/>
                    <a:gd name="connsiteX35" fmla="*/ 1367978 w 1462087"/>
                    <a:gd name="connsiteY35" fmla="*/ 2519734 h 2519734"/>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1853753 w 1853753"/>
                    <a:gd name="connsiteY3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57251 w 1853753"/>
                    <a:gd name="connsiteY35" fmla="*/ 4462462 h 4810497"/>
                    <a:gd name="connsiteX36" fmla="*/ 1853753 w 1853753"/>
                    <a:gd name="connsiteY3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1853753 w 1853753"/>
                    <a:gd name="connsiteY3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1853753 w 1853753"/>
                    <a:gd name="connsiteY3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76313 w 1853753"/>
                    <a:gd name="connsiteY37" fmla="*/ 4526756 h 4810497"/>
                    <a:gd name="connsiteX38" fmla="*/ 1853753 w 1853753"/>
                    <a:gd name="connsiteY3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853753 w 1853753"/>
                    <a:gd name="connsiteY39"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853753 w 1853753"/>
                    <a:gd name="connsiteY4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853753 w 1853753"/>
                    <a:gd name="connsiteY41"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335882 w 1853753"/>
                    <a:gd name="connsiteY41" fmla="*/ 4436268 h 4810497"/>
                    <a:gd name="connsiteX42" fmla="*/ 1853753 w 1853753"/>
                    <a:gd name="connsiteY4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202532 w 1853753"/>
                    <a:gd name="connsiteY41" fmla="*/ 4448175 h 4810497"/>
                    <a:gd name="connsiteX42" fmla="*/ 1335882 w 1853753"/>
                    <a:gd name="connsiteY42" fmla="*/ 4436268 h 4810497"/>
                    <a:gd name="connsiteX43" fmla="*/ 1853753 w 1853753"/>
                    <a:gd name="connsiteY4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135857 w 1853753"/>
                    <a:gd name="connsiteY41" fmla="*/ 4483893 h 4810497"/>
                    <a:gd name="connsiteX42" fmla="*/ 1202532 w 1853753"/>
                    <a:gd name="connsiteY42" fmla="*/ 4448175 h 4810497"/>
                    <a:gd name="connsiteX43" fmla="*/ 1335882 w 1853753"/>
                    <a:gd name="connsiteY43" fmla="*/ 4436268 h 4810497"/>
                    <a:gd name="connsiteX44" fmla="*/ 1853753 w 1853753"/>
                    <a:gd name="connsiteY44"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135857 w 1853753"/>
                    <a:gd name="connsiteY41" fmla="*/ 4483893 h 4810497"/>
                    <a:gd name="connsiteX42" fmla="*/ 1202532 w 1853753"/>
                    <a:gd name="connsiteY42" fmla="*/ 4448175 h 4810497"/>
                    <a:gd name="connsiteX43" fmla="*/ 1335882 w 1853753"/>
                    <a:gd name="connsiteY43" fmla="*/ 4436268 h 4810497"/>
                    <a:gd name="connsiteX44" fmla="*/ 1645444 w 1853753"/>
                    <a:gd name="connsiteY44" fmla="*/ 4552950 h 4810497"/>
                    <a:gd name="connsiteX45" fmla="*/ 1853753 w 1853753"/>
                    <a:gd name="connsiteY4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135857 w 1853753"/>
                    <a:gd name="connsiteY41" fmla="*/ 4483893 h 4810497"/>
                    <a:gd name="connsiteX42" fmla="*/ 1202532 w 1853753"/>
                    <a:gd name="connsiteY42" fmla="*/ 4448175 h 4810497"/>
                    <a:gd name="connsiteX43" fmla="*/ 1335882 w 1853753"/>
                    <a:gd name="connsiteY43" fmla="*/ 4436268 h 4810497"/>
                    <a:gd name="connsiteX44" fmla="*/ 1514476 w 1853753"/>
                    <a:gd name="connsiteY44" fmla="*/ 4481512 h 4810497"/>
                    <a:gd name="connsiteX45" fmla="*/ 1645444 w 1853753"/>
                    <a:gd name="connsiteY45" fmla="*/ 4552950 h 4810497"/>
                    <a:gd name="connsiteX46" fmla="*/ 1853753 w 1853753"/>
                    <a:gd name="connsiteY4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135857 w 1853753"/>
                    <a:gd name="connsiteY41" fmla="*/ 4483893 h 4810497"/>
                    <a:gd name="connsiteX42" fmla="*/ 1202532 w 1853753"/>
                    <a:gd name="connsiteY42" fmla="*/ 4448175 h 4810497"/>
                    <a:gd name="connsiteX43" fmla="*/ 1335882 w 1853753"/>
                    <a:gd name="connsiteY43" fmla="*/ 4436268 h 4810497"/>
                    <a:gd name="connsiteX44" fmla="*/ 1514476 w 1853753"/>
                    <a:gd name="connsiteY44" fmla="*/ 4481512 h 4810497"/>
                    <a:gd name="connsiteX45" fmla="*/ 1566863 w 1853753"/>
                    <a:gd name="connsiteY45" fmla="*/ 4512468 h 4810497"/>
                    <a:gd name="connsiteX46" fmla="*/ 1645444 w 1853753"/>
                    <a:gd name="connsiteY46" fmla="*/ 4552950 h 4810497"/>
                    <a:gd name="connsiteX47" fmla="*/ 1853753 w 1853753"/>
                    <a:gd name="connsiteY4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135857 w 1853753"/>
                    <a:gd name="connsiteY41" fmla="*/ 4483893 h 4810497"/>
                    <a:gd name="connsiteX42" fmla="*/ 1202532 w 1853753"/>
                    <a:gd name="connsiteY42" fmla="*/ 4448175 h 4810497"/>
                    <a:gd name="connsiteX43" fmla="*/ 1335882 w 1853753"/>
                    <a:gd name="connsiteY43" fmla="*/ 4436268 h 4810497"/>
                    <a:gd name="connsiteX44" fmla="*/ 1371601 w 1853753"/>
                    <a:gd name="connsiteY44" fmla="*/ 4462462 h 4810497"/>
                    <a:gd name="connsiteX45" fmla="*/ 1514476 w 1853753"/>
                    <a:gd name="connsiteY45" fmla="*/ 4481512 h 4810497"/>
                    <a:gd name="connsiteX46" fmla="*/ 1566863 w 1853753"/>
                    <a:gd name="connsiteY46" fmla="*/ 4512468 h 4810497"/>
                    <a:gd name="connsiteX47" fmla="*/ 1645444 w 1853753"/>
                    <a:gd name="connsiteY47" fmla="*/ 4552950 h 4810497"/>
                    <a:gd name="connsiteX48" fmla="*/ 1853753 w 1853753"/>
                    <a:gd name="connsiteY4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135857 w 1853753"/>
                    <a:gd name="connsiteY41" fmla="*/ 4483893 h 4810497"/>
                    <a:gd name="connsiteX42" fmla="*/ 1202532 w 1853753"/>
                    <a:gd name="connsiteY42" fmla="*/ 4448175 h 4810497"/>
                    <a:gd name="connsiteX43" fmla="*/ 1335882 w 1853753"/>
                    <a:gd name="connsiteY43" fmla="*/ 4436268 h 4810497"/>
                    <a:gd name="connsiteX44" fmla="*/ 1371601 w 1853753"/>
                    <a:gd name="connsiteY44" fmla="*/ 4462462 h 4810497"/>
                    <a:gd name="connsiteX45" fmla="*/ 1514476 w 1853753"/>
                    <a:gd name="connsiteY45" fmla="*/ 4481512 h 4810497"/>
                    <a:gd name="connsiteX46" fmla="*/ 1566863 w 1853753"/>
                    <a:gd name="connsiteY46" fmla="*/ 4512468 h 4810497"/>
                    <a:gd name="connsiteX47" fmla="*/ 1645444 w 1853753"/>
                    <a:gd name="connsiteY47" fmla="*/ 4552950 h 4810497"/>
                    <a:gd name="connsiteX48" fmla="*/ 1800226 w 1853753"/>
                    <a:gd name="connsiteY48" fmla="*/ 4669631 h 4810497"/>
                    <a:gd name="connsiteX49" fmla="*/ 1853753 w 1853753"/>
                    <a:gd name="connsiteY49"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135857 w 1853753"/>
                    <a:gd name="connsiteY41" fmla="*/ 4483893 h 4810497"/>
                    <a:gd name="connsiteX42" fmla="*/ 1202532 w 1853753"/>
                    <a:gd name="connsiteY42" fmla="*/ 4448175 h 4810497"/>
                    <a:gd name="connsiteX43" fmla="*/ 1335882 w 1853753"/>
                    <a:gd name="connsiteY43" fmla="*/ 4436268 h 4810497"/>
                    <a:gd name="connsiteX44" fmla="*/ 1371601 w 1853753"/>
                    <a:gd name="connsiteY44" fmla="*/ 4462462 h 4810497"/>
                    <a:gd name="connsiteX45" fmla="*/ 1514476 w 1853753"/>
                    <a:gd name="connsiteY45" fmla="*/ 4481512 h 4810497"/>
                    <a:gd name="connsiteX46" fmla="*/ 1566863 w 1853753"/>
                    <a:gd name="connsiteY46" fmla="*/ 4512468 h 4810497"/>
                    <a:gd name="connsiteX47" fmla="*/ 1645444 w 1853753"/>
                    <a:gd name="connsiteY47" fmla="*/ 4552950 h 4810497"/>
                    <a:gd name="connsiteX48" fmla="*/ 1800226 w 1853753"/>
                    <a:gd name="connsiteY48" fmla="*/ 4669631 h 4810497"/>
                    <a:gd name="connsiteX49" fmla="*/ 1835944 w 1853753"/>
                    <a:gd name="connsiteY49" fmla="*/ 4695825 h 4810497"/>
                    <a:gd name="connsiteX50" fmla="*/ 1853753 w 1853753"/>
                    <a:gd name="connsiteY5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135857 w 1853753"/>
                    <a:gd name="connsiteY41" fmla="*/ 4483893 h 4810497"/>
                    <a:gd name="connsiteX42" fmla="*/ 1202532 w 1853753"/>
                    <a:gd name="connsiteY42" fmla="*/ 4448175 h 4810497"/>
                    <a:gd name="connsiteX43" fmla="*/ 1335882 w 1853753"/>
                    <a:gd name="connsiteY43" fmla="*/ 4436268 h 4810497"/>
                    <a:gd name="connsiteX44" fmla="*/ 1371601 w 1853753"/>
                    <a:gd name="connsiteY44" fmla="*/ 4462462 h 4810497"/>
                    <a:gd name="connsiteX45" fmla="*/ 1514476 w 1853753"/>
                    <a:gd name="connsiteY45" fmla="*/ 4481512 h 4810497"/>
                    <a:gd name="connsiteX46" fmla="*/ 1566863 w 1853753"/>
                    <a:gd name="connsiteY46" fmla="*/ 4512468 h 4810497"/>
                    <a:gd name="connsiteX47" fmla="*/ 1645444 w 1853753"/>
                    <a:gd name="connsiteY47" fmla="*/ 4552950 h 4810497"/>
                    <a:gd name="connsiteX48" fmla="*/ 1800226 w 1853753"/>
                    <a:gd name="connsiteY48" fmla="*/ 4669631 h 4810497"/>
                    <a:gd name="connsiteX49" fmla="*/ 1835944 w 1853753"/>
                    <a:gd name="connsiteY49" fmla="*/ 4695825 h 4810497"/>
                    <a:gd name="connsiteX50" fmla="*/ 1824038 w 1853753"/>
                    <a:gd name="connsiteY50" fmla="*/ 4769643 h 4810497"/>
                    <a:gd name="connsiteX51" fmla="*/ 1853753 w 1853753"/>
                    <a:gd name="connsiteY51"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135857 w 1853753"/>
                    <a:gd name="connsiteY41" fmla="*/ 4483893 h 4810497"/>
                    <a:gd name="connsiteX42" fmla="*/ 1202532 w 1853753"/>
                    <a:gd name="connsiteY42" fmla="*/ 4448175 h 4810497"/>
                    <a:gd name="connsiteX43" fmla="*/ 1335882 w 1853753"/>
                    <a:gd name="connsiteY43" fmla="*/ 4436268 h 4810497"/>
                    <a:gd name="connsiteX44" fmla="*/ 1371601 w 1853753"/>
                    <a:gd name="connsiteY44" fmla="*/ 4462462 h 4810497"/>
                    <a:gd name="connsiteX45" fmla="*/ 1514476 w 1853753"/>
                    <a:gd name="connsiteY45" fmla="*/ 4481512 h 4810497"/>
                    <a:gd name="connsiteX46" fmla="*/ 1566863 w 1853753"/>
                    <a:gd name="connsiteY46" fmla="*/ 4512468 h 4810497"/>
                    <a:gd name="connsiteX47" fmla="*/ 1645444 w 1853753"/>
                    <a:gd name="connsiteY47" fmla="*/ 4552950 h 4810497"/>
                    <a:gd name="connsiteX48" fmla="*/ 1750219 w 1853753"/>
                    <a:gd name="connsiteY48" fmla="*/ 4681537 h 4810497"/>
                    <a:gd name="connsiteX49" fmla="*/ 1800226 w 1853753"/>
                    <a:gd name="connsiteY49" fmla="*/ 4669631 h 4810497"/>
                    <a:gd name="connsiteX50" fmla="*/ 1835944 w 1853753"/>
                    <a:gd name="connsiteY50" fmla="*/ 4695825 h 4810497"/>
                    <a:gd name="connsiteX51" fmla="*/ 1824038 w 1853753"/>
                    <a:gd name="connsiteY51" fmla="*/ 4769643 h 4810497"/>
                    <a:gd name="connsiteX52" fmla="*/ 1853753 w 1853753"/>
                    <a:gd name="connsiteY5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62087 w 1853753"/>
                    <a:gd name="connsiteY34" fmla="*/ 1628775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135857 w 1853753"/>
                    <a:gd name="connsiteY41" fmla="*/ 4483893 h 4810497"/>
                    <a:gd name="connsiteX42" fmla="*/ 1202532 w 1853753"/>
                    <a:gd name="connsiteY42" fmla="*/ 4448175 h 4810497"/>
                    <a:gd name="connsiteX43" fmla="*/ 1335882 w 1853753"/>
                    <a:gd name="connsiteY43" fmla="*/ 4436268 h 4810497"/>
                    <a:gd name="connsiteX44" fmla="*/ 1371601 w 1853753"/>
                    <a:gd name="connsiteY44" fmla="*/ 4462462 h 4810497"/>
                    <a:gd name="connsiteX45" fmla="*/ 1514476 w 1853753"/>
                    <a:gd name="connsiteY45" fmla="*/ 4481512 h 4810497"/>
                    <a:gd name="connsiteX46" fmla="*/ 1566863 w 1853753"/>
                    <a:gd name="connsiteY46" fmla="*/ 4512468 h 4810497"/>
                    <a:gd name="connsiteX47" fmla="*/ 1645444 w 1853753"/>
                    <a:gd name="connsiteY47" fmla="*/ 4552950 h 4810497"/>
                    <a:gd name="connsiteX48" fmla="*/ 1707357 w 1853753"/>
                    <a:gd name="connsiteY48" fmla="*/ 4652962 h 4810497"/>
                    <a:gd name="connsiteX49" fmla="*/ 1750219 w 1853753"/>
                    <a:gd name="connsiteY49" fmla="*/ 4681537 h 4810497"/>
                    <a:gd name="connsiteX50" fmla="*/ 1800226 w 1853753"/>
                    <a:gd name="connsiteY50" fmla="*/ 4669631 h 4810497"/>
                    <a:gd name="connsiteX51" fmla="*/ 1835944 w 1853753"/>
                    <a:gd name="connsiteY51" fmla="*/ 4695825 h 4810497"/>
                    <a:gd name="connsiteX52" fmla="*/ 1824038 w 1853753"/>
                    <a:gd name="connsiteY52" fmla="*/ 4769643 h 4810497"/>
                    <a:gd name="connsiteX53" fmla="*/ 1853753 w 1853753"/>
                    <a:gd name="connsiteY5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860104 w 1853753"/>
                    <a:gd name="connsiteY35" fmla="*/ 4430018 h 4810497"/>
                    <a:gd name="connsiteX36" fmla="*/ 940594 w 1853753"/>
                    <a:gd name="connsiteY36" fmla="*/ 4445793 h 4810497"/>
                    <a:gd name="connsiteX37" fmla="*/ 966788 w 1853753"/>
                    <a:gd name="connsiteY37" fmla="*/ 4474368 h 4810497"/>
                    <a:gd name="connsiteX38" fmla="*/ 976313 w 1853753"/>
                    <a:gd name="connsiteY38" fmla="*/ 4526756 h 4810497"/>
                    <a:gd name="connsiteX39" fmla="*/ 1064419 w 1853753"/>
                    <a:gd name="connsiteY39" fmla="*/ 4541043 h 4810497"/>
                    <a:gd name="connsiteX40" fmla="*/ 1090613 w 1853753"/>
                    <a:gd name="connsiteY40" fmla="*/ 4476750 h 4810497"/>
                    <a:gd name="connsiteX41" fmla="*/ 1135857 w 1853753"/>
                    <a:gd name="connsiteY41" fmla="*/ 4483893 h 4810497"/>
                    <a:gd name="connsiteX42" fmla="*/ 1202532 w 1853753"/>
                    <a:gd name="connsiteY42" fmla="*/ 4448175 h 4810497"/>
                    <a:gd name="connsiteX43" fmla="*/ 1335882 w 1853753"/>
                    <a:gd name="connsiteY43" fmla="*/ 4436268 h 4810497"/>
                    <a:gd name="connsiteX44" fmla="*/ 1371601 w 1853753"/>
                    <a:gd name="connsiteY44" fmla="*/ 4462462 h 4810497"/>
                    <a:gd name="connsiteX45" fmla="*/ 1514476 w 1853753"/>
                    <a:gd name="connsiteY45" fmla="*/ 4481512 h 4810497"/>
                    <a:gd name="connsiteX46" fmla="*/ 1566863 w 1853753"/>
                    <a:gd name="connsiteY46" fmla="*/ 4512468 h 4810497"/>
                    <a:gd name="connsiteX47" fmla="*/ 1645444 w 1853753"/>
                    <a:gd name="connsiteY47" fmla="*/ 4552950 h 4810497"/>
                    <a:gd name="connsiteX48" fmla="*/ 1707357 w 1853753"/>
                    <a:gd name="connsiteY48" fmla="*/ 4652962 h 4810497"/>
                    <a:gd name="connsiteX49" fmla="*/ 1750219 w 1853753"/>
                    <a:gd name="connsiteY49" fmla="*/ 4681537 h 4810497"/>
                    <a:gd name="connsiteX50" fmla="*/ 1800226 w 1853753"/>
                    <a:gd name="connsiteY50" fmla="*/ 4669631 h 4810497"/>
                    <a:gd name="connsiteX51" fmla="*/ 1835944 w 1853753"/>
                    <a:gd name="connsiteY51" fmla="*/ 4695825 h 4810497"/>
                    <a:gd name="connsiteX52" fmla="*/ 1824038 w 1853753"/>
                    <a:gd name="connsiteY52" fmla="*/ 4769643 h 4810497"/>
                    <a:gd name="connsiteX53" fmla="*/ 1853753 w 1853753"/>
                    <a:gd name="connsiteY5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85901 w 1853753"/>
                    <a:gd name="connsiteY35" fmla="*/ 1681162 h 4810497"/>
                    <a:gd name="connsiteX36" fmla="*/ 860104 w 1853753"/>
                    <a:gd name="connsiteY36" fmla="*/ 4430018 h 4810497"/>
                    <a:gd name="connsiteX37" fmla="*/ 940594 w 1853753"/>
                    <a:gd name="connsiteY37" fmla="*/ 4445793 h 4810497"/>
                    <a:gd name="connsiteX38" fmla="*/ 966788 w 1853753"/>
                    <a:gd name="connsiteY38" fmla="*/ 4474368 h 4810497"/>
                    <a:gd name="connsiteX39" fmla="*/ 976313 w 1853753"/>
                    <a:gd name="connsiteY39" fmla="*/ 4526756 h 4810497"/>
                    <a:gd name="connsiteX40" fmla="*/ 1064419 w 1853753"/>
                    <a:gd name="connsiteY40" fmla="*/ 4541043 h 4810497"/>
                    <a:gd name="connsiteX41" fmla="*/ 1090613 w 1853753"/>
                    <a:gd name="connsiteY41" fmla="*/ 4476750 h 4810497"/>
                    <a:gd name="connsiteX42" fmla="*/ 1135857 w 1853753"/>
                    <a:gd name="connsiteY42" fmla="*/ 4483893 h 4810497"/>
                    <a:gd name="connsiteX43" fmla="*/ 1202532 w 1853753"/>
                    <a:gd name="connsiteY43" fmla="*/ 4448175 h 4810497"/>
                    <a:gd name="connsiteX44" fmla="*/ 1335882 w 1853753"/>
                    <a:gd name="connsiteY44" fmla="*/ 4436268 h 4810497"/>
                    <a:gd name="connsiteX45" fmla="*/ 1371601 w 1853753"/>
                    <a:gd name="connsiteY45" fmla="*/ 4462462 h 4810497"/>
                    <a:gd name="connsiteX46" fmla="*/ 1514476 w 1853753"/>
                    <a:gd name="connsiteY46" fmla="*/ 4481512 h 4810497"/>
                    <a:gd name="connsiteX47" fmla="*/ 1566863 w 1853753"/>
                    <a:gd name="connsiteY47" fmla="*/ 4512468 h 4810497"/>
                    <a:gd name="connsiteX48" fmla="*/ 1645444 w 1853753"/>
                    <a:gd name="connsiteY48" fmla="*/ 4552950 h 4810497"/>
                    <a:gd name="connsiteX49" fmla="*/ 1707357 w 1853753"/>
                    <a:gd name="connsiteY49" fmla="*/ 4652962 h 4810497"/>
                    <a:gd name="connsiteX50" fmla="*/ 1750219 w 1853753"/>
                    <a:gd name="connsiteY50" fmla="*/ 4681537 h 4810497"/>
                    <a:gd name="connsiteX51" fmla="*/ 1800226 w 1853753"/>
                    <a:gd name="connsiteY51" fmla="*/ 4669631 h 4810497"/>
                    <a:gd name="connsiteX52" fmla="*/ 1835944 w 1853753"/>
                    <a:gd name="connsiteY52" fmla="*/ 4695825 h 4810497"/>
                    <a:gd name="connsiteX53" fmla="*/ 1824038 w 1853753"/>
                    <a:gd name="connsiteY53" fmla="*/ 4769643 h 4810497"/>
                    <a:gd name="connsiteX54" fmla="*/ 1853753 w 1853753"/>
                    <a:gd name="connsiteY54"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860104 w 1853753"/>
                    <a:gd name="connsiteY37" fmla="*/ 4430018 h 4810497"/>
                    <a:gd name="connsiteX38" fmla="*/ 940594 w 1853753"/>
                    <a:gd name="connsiteY38" fmla="*/ 4445793 h 4810497"/>
                    <a:gd name="connsiteX39" fmla="*/ 966788 w 1853753"/>
                    <a:gd name="connsiteY39" fmla="*/ 4474368 h 4810497"/>
                    <a:gd name="connsiteX40" fmla="*/ 976313 w 1853753"/>
                    <a:gd name="connsiteY40" fmla="*/ 4526756 h 4810497"/>
                    <a:gd name="connsiteX41" fmla="*/ 1064419 w 1853753"/>
                    <a:gd name="connsiteY41" fmla="*/ 4541043 h 4810497"/>
                    <a:gd name="connsiteX42" fmla="*/ 1090613 w 1853753"/>
                    <a:gd name="connsiteY42" fmla="*/ 4476750 h 4810497"/>
                    <a:gd name="connsiteX43" fmla="*/ 1135857 w 1853753"/>
                    <a:gd name="connsiteY43" fmla="*/ 4483893 h 4810497"/>
                    <a:gd name="connsiteX44" fmla="*/ 1202532 w 1853753"/>
                    <a:gd name="connsiteY44" fmla="*/ 4448175 h 4810497"/>
                    <a:gd name="connsiteX45" fmla="*/ 1335882 w 1853753"/>
                    <a:gd name="connsiteY45" fmla="*/ 4436268 h 4810497"/>
                    <a:gd name="connsiteX46" fmla="*/ 1371601 w 1853753"/>
                    <a:gd name="connsiteY46" fmla="*/ 4462462 h 4810497"/>
                    <a:gd name="connsiteX47" fmla="*/ 1514476 w 1853753"/>
                    <a:gd name="connsiteY47" fmla="*/ 4481512 h 4810497"/>
                    <a:gd name="connsiteX48" fmla="*/ 1566863 w 1853753"/>
                    <a:gd name="connsiteY48" fmla="*/ 4512468 h 4810497"/>
                    <a:gd name="connsiteX49" fmla="*/ 1645444 w 1853753"/>
                    <a:gd name="connsiteY49" fmla="*/ 4552950 h 4810497"/>
                    <a:gd name="connsiteX50" fmla="*/ 1707357 w 1853753"/>
                    <a:gd name="connsiteY50" fmla="*/ 4652962 h 4810497"/>
                    <a:gd name="connsiteX51" fmla="*/ 1750219 w 1853753"/>
                    <a:gd name="connsiteY51" fmla="*/ 4681537 h 4810497"/>
                    <a:gd name="connsiteX52" fmla="*/ 1800226 w 1853753"/>
                    <a:gd name="connsiteY52" fmla="*/ 4669631 h 4810497"/>
                    <a:gd name="connsiteX53" fmla="*/ 1835944 w 1853753"/>
                    <a:gd name="connsiteY53" fmla="*/ 4695825 h 4810497"/>
                    <a:gd name="connsiteX54" fmla="*/ 1824038 w 1853753"/>
                    <a:gd name="connsiteY54" fmla="*/ 4769643 h 4810497"/>
                    <a:gd name="connsiteX55" fmla="*/ 1853753 w 1853753"/>
                    <a:gd name="connsiteY5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860104 w 1853753"/>
                    <a:gd name="connsiteY38" fmla="*/ 4430018 h 4810497"/>
                    <a:gd name="connsiteX39" fmla="*/ 940594 w 1853753"/>
                    <a:gd name="connsiteY39" fmla="*/ 4445793 h 4810497"/>
                    <a:gd name="connsiteX40" fmla="*/ 966788 w 1853753"/>
                    <a:gd name="connsiteY40" fmla="*/ 4474368 h 4810497"/>
                    <a:gd name="connsiteX41" fmla="*/ 976313 w 1853753"/>
                    <a:gd name="connsiteY41" fmla="*/ 4526756 h 4810497"/>
                    <a:gd name="connsiteX42" fmla="*/ 1064419 w 1853753"/>
                    <a:gd name="connsiteY42" fmla="*/ 4541043 h 4810497"/>
                    <a:gd name="connsiteX43" fmla="*/ 1090613 w 1853753"/>
                    <a:gd name="connsiteY43" fmla="*/ 4476750 h 4810497"/>
                    <a:gd name="connsiteX44" fmla="*/ 1135857 w 1853753"/>
                    <a:gd name="connsiteY44" fmla="*/ 4483893 h 4810497"/>
                    <a:gd name="connsiteX45" fmla="*/ 1202532 w 1853753"/>
                    <a:gd name="connsiteY45" fmla="*/ 4448175 h 4810497"/>
                    <a:gd name="connsiteX46" fmla="*/ 1335882 w 1853753"/>
                    <a:gd name="connsiteY46" fmla="*/ 4436268 h 4810497"/>
                    <a:gd name="connsiteX47" fmla="*/ 1371601 w 1853753"/>
                    <a:gd name="connsiteY47" fmla="*/ 4462462 h 4810497"/>
                    <a:gd name="connsiteX48" fmla="*/ 1514476 w 1853753"/>
                    <a:gd name="connsiteY48" fmla="*/ 4481512 h 4810497"/>
                    <a:gd name="connsiteX49" fmla="*/ 1566863 w 1853753"/>
                    <a:gd name="connsiteY49" fmla="*/ 4512468 h 4810497"/>
                    <a:gd name="connsiteX50" fmla="*/ 1645444 w 1853753"/>
                    <a:gd name="connsiteY50" fmla="*/ 4552950 h 4810497"/>
                    <a:gd name="connsiteX51" fmla="*/ 1707357 w 1853753"/>
                    <a:gd name="connsiteY51" fmla="*/ 4652962 h 4810497"/>
                    <a:gd name="connsiteX52" fmla="*/ 1750219 w 1853753"/>
                    <a:gd name="connsiteY52" fmla="*/ 4681537 h 4810497"/>
                    <a:gd name="connsiteX53" fmla="*/ 1800226 w 1853753"/>
                    <a:gd name="connsiteY53" fmla="*/ 4669631 h 4810497"/>
                    <a:gd name="connsiteX54" fmla="*/ 1835944 w 1853753"/>
                    <a:gd name="connsiteY54" fmla="*/ 4695825 h 4810497"/>
                    <a:gd name="connsiteX55" fmla="*/ 1824038 w 1853753"/>
                    <a:gd name="connsiteY55" fmla="*/ 4769643 h 4810497"/>
                    <a:gd name="connsiteX56" fmla="*/ 1853753 w 1853753"/>
                    <a:gd name="connsiteY5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860104 w 1853753"/>
                    <a:gd name="connsiteY39" fmla="*/ 4430018 h 4810497"/>
                    <a:gd name="connsiteX40" fmla="*/ 940594 w 1853753"/>
                    <a:gd name="connsiteY40" fmla="*/ 4445793 h 4810497"/>
                    <a:gd name="connsiteX41" fmla="*/ 966788 w 1853753"/>
                    <a:gd name="connsiteY41" fmla="*/ 4474368 h 4810497"/>
                    <a:gd name="connsiteX42" fmla="*/ 976313 w 1853753"/>
                    <a:gd name="connsiteY42" fmla="*/ 4526756 h 4810497"/>
                    <a:gd name="connsiteX43" fmla="*/ 1064419 w 1853753"/>
                    <a:gd name="connsiteY43" fmla="*/ 4541043 h 4810497"/>
                    <a:gd name="connsiteX44" fmla="*/ 1090613 w 1853753"/>
                    <a:gd name="connsiteY44" fmla="*/ 4476750 h 4810497"/>
                    <a:gd name="connsiteX45" fmla="*/ 1135857 w 1853753"/>
                    <a:gd name="connsiteY45" fmla="*/ 4483893 h 4810497"/>
                    <a:gd name="connsiteX46" fmla="*/ 1202532 w 1853753"/>
                    <a:gd name="connsiteY46" fmla="*/ 4448175 h 4810497"/>
                    <a:gd name="connsiteX47" fmla="*/ 1335882 w 1853753"/>
                    <a:gd name="connsiteY47" fmla="*/ 4436268 h 4810497"/>
                    <a:gd name="connsiteX48" fmla="*/ 1371601 w 1853753"/>
                    <a:gd name="connsiteY48" fmla="*/ 4462462 h 4810497"/>
                    <a:gd name="connsiteX49" fmla="*/ 1514476 w 1853753"/>
                    <a:gd name="connsiteY49" fmla="*/ 4481512 h 4810497"/>
                    <a:gd name="connsiteX50" fmla="*/ 1566863 w 1853753"/>
                    <a:gd name="connsiteY50" fmla="*/ 4512468 h 4810497"/>
                    <a:gd name="connsiteX51" fmla="*/ 1645444 w 1853753"/>
                    <a:gd name="connsiteY51" fmla="*/ 4552950 h 4810497"/>
                    <a:gd name="connsiteX52" fmla="*/ 1707357 w 1853753"/>
                    <a:gd name="connsiteY52" fmla="*/ 4652962 h 4810497"/>
                    <a:gd name="connsiteX53" fmla="*/ 1750219 w 1853753"/>
                    <a:gd name="connsiteY53" fmla="*/ 4681537 h 4810497"/>
                    <a:gd name="connsiteX54" fmla="*/ 1800226 w 1853753"/>
                    <a:gd name="connsiteY54" fmla="*/ 4669631 h 4810497"/>
                    <a:gd name="connsiteX55" fmla="*/ 1835944 w 1853753"/>
                    <a:gd name="connsiteY55" fmla="*/ 4695825 h 4810497"/>
                    <a:gd name="connsiteX56" fmla="*/ 1824038 w 1853753"/>
                    <a:gd name="connsiteY56" fmla="*/ 4769643 h 4810497"/>
                    <a:gd name="connsiteX57" fmla="*/ 1853753 w 1853753"/>
                    <a:gd name="connsiteY5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57326 w 1853753"/>
                    <a:gd name="connsiteY39" fmla="*/ 1945481 h 4810497"/>
                    <a:gd name="connsiteX40" fmla="*/ 860104 w 1853753"/>
                    <a:gd name="connsiteY40" fmla="*/ 4430018 h 4810497"/>
                    <a:gd name="connsiteX41" fmla="*/ 940594 w 1853753"/>
                    <a:gd name="connsiteY41" fmla="*/ 4445793 h 4810497"/>
                    <a:gd name="connsiteX42" fmla="*/ 966788 w 1853753"/>
                    <a:gd name="connsiteY42" fmla="*/ 4474368 h 4810497"/>
                    <a:gd name="connsiteX43" fmla="*/ 976313 w 1853753"/>
                    <a:gd name="connsiteY43" fmla="*/ 4526756 h 4810497"/>
                    <a:gd name="connsiteX44" fmla="*/ 1064419 w 1853753"/>
                    <a:gd name="connsiteY44" fmla="*/ 4541043 h 4810497"/>
                    <a:gd name="connsiteX45" fmla="*/ 1090613 w 1853753"/>
                    <a:gd name="connsiteY45" fmla="*/ 4476750 h 4810497"/>
                    <a:gd name="connsiteX46" fmla="*/ 1135857 w 1853753"/>
                    <a:gd name="connsiteY46" fmla="*/ 4483893 h 4810497"/>
                    <a:gd name="connsiteX47" fmla="*/ 1202532 w 1853753"/>
                    <a:gd name="connsiteY47" fmla="*/ 4448175 h 4810497"/>
                    <a:gd name="connsiteX48" fmla="*/ 1335882 w 1853753"/>
                    <a:gd name="connsiteY48" fmla="*/ 4436268 h 4810497"/>
                    <a:gd name="connsiteX49" fmla="*/ 1371601 w 1853753"/>
                    <a:gd name="connsiteY49" fmla="*/ 4462462 h 4810497"/>
                    <a:gd name="connsiteX50" fmla="*/ 1514476 w 1853753"/>
                    <a:gd name="connsiteY50" fmla="*/ 4481512 h 4810497"/>
                    <a:gd name="connsiteX51" fmla="*/ 1566863 w 1853753"/>
                    <a:gd name="connsiteY51" fmla="*/ 4512468 h 4810497"/>
                    <a:gd name="connsiteX52" fmla="*/ 1645444 w 1853753"/>
                    <a:gd name="connsiteY52" fmla="*/ 4552950 h 4810497"/>
                    <a:gd name="connsiteX53" fmla="*/ 1707357 w 1853753"/>
                    <a:gd name="connsiteY53" fmla="*/ 4652962 h 4810497"/>
                    <a:gd name="connsiteX54" fmla="*/ 1750219 w 1853753"/>
                    <a:gd name="connsiteY54" fmla="*/ 4681537 h 4810497"/>
                    <a:gd name="connsiteX55" fmla="*/ 1800226 w 1853753"/>
                    <a:gd name="connsiteY55" fmla="*/ 4669631 h 4810497"/>
                    <a:gd name="connsiteX56" fmla="*/ 1835944 w 1853753"/>
                    <a:gd name="connsiteY56" fmla="*/ 4695825 h 4810497"/>
                    <a:gd name="connsiteX57" fmla="*/ 1824038 w 1853753"/>
                    <a:gd name="connsiteY57" fmla="*/ 4769643 h 4810497"/>
                    <a:gd name="connsiteX58" fmla="*/ 1853753 w 1853753"/>
                    <a:gd name="connsiteY5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860104 w 1853753"/>
                    <a:gd name="connsiteY40" fmla="*/ 4430018 h 4810497"/>
                    <a:gd name="connsiteX41" fmla="*/ 940594 w 1853753"/>
                    <a:gd name="connsiteY41" fmla="*/ 4445793 h 4810497"/>
                    <a:gd name="connsiteX42" fmla="*/ 966788 w 1853753"/>
                    <a:gd name="connsiteY42" fmla="*/ 4474368 h 4810497"/>
                    <a:gd name="connsiteX43" fmla="*/ 976313 w 1853753"/>
                    <a:gd name="connsiteY43" fmla="*/ 4526756 h 4810497"/>
                    <a:gd name="connsiteX44" fmla="*/ 1064419 w 1853753"/>
                    <a:gd name="connsiteY44" fmla="*/ 4541043 h 4810497"/>
                    <a:gd name="connsiteX45" fmla="*/ 1090613 w 1853753"/>
                    <a:gd name="connsiteY45" fmla="*/ 4476750 h 4810497"/>
                    <a:gd name="connsiteX46" fmla="*/ 1135857 w 1853753"/>
                    <a:gd name="connsiteY46" fmla="*/ 4483893 h 4810497"/>
                    <a:gd name="connsiteX47" fmla="*/ 1202532 w 1853753"/>
                    <a:gd name="connsiteY47" fmla="*/ 4448175 h 4810497"/>
                    <a:gd name="connsiteX48" fmla="*/ 1335882 w 1853753"/>
                    <a:gd name="connsiteY48" fmla="*/ 4436268 h 4810497"/>
                    <a:gd name="connsiteX49" fmla="*/ 1371601 w 1853753"/>
                    <a:gd name="connsiteY49" fmla="*/ 4462462 h 4810497"/>
                    <a:gd name="connsiteX50" fmla="*/ 1514476 w 1853753"/>
                    <a:gd name="connsiteY50" fmla="*/ 4481512 h 4810497"/>
                    <a:gd name="connsiteX51" fmla="*/ 1566863 w 1853753"/>
                    <a:gd name="connsiteY51" fmla="*/ 4512468 h 4810497"/>
                    <a:gd name="connsiteX52" fmla="*/ 1645444 w 1853753"/>
                    <a:gd name="connsiteY52" fmla="*/ 4552950 h 4810497"/>
                    <a:gd name="connsiteX53" fmla="*/ 1707357 w 1853753"/>
                    <a:gd name="connsiteY53" fmla="*/ 4652962 h 4810497"/>
                    <a:gd name="connsiteX54" fmla="*/ 1750219 w 1853753"/>
                    <a:gd name="connsiteY54" fmla="*/ 4681537 h 4810497"/>
                    <a:gd name="connsiteX55" fmla="*/ 1800226 w 1853753"/>
                    <a:gd name="connsiteY55" fmla="*/ 4669631 h 4810497"/>
                    <a:gd name="connsiteX56" fmla="*/ 1835944 w 1853753"/>
                    <a:gd name="connsiteY56" fmla="*/ 4695825 h 4810497"/>
                    <a:gd name="connsiteX57" fmla="*/ 1824038 w 1853753"/>
                    <a:gd name="connsiteY57" fmla="*/ 4769643 h 4810497"/>
                    <a:gd name="connsiteX58" fmla="*/ 1853753 w 1853753"/>
                    <a:gd name="connsiteY5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860104 w 1853753"/>
                    <a:gd name="connsiteY41" fmla="*/ 4430018 h 4810497"/>
                    <a:gd name="connsiteX42" fmla="*/ 940594 w 1853753"/>
                    <a:gd name="connsiteY42" fmla="*/ 4445793 h 4810497"/>
                    <a:gd name="connsiteX43" fmla="*/ 966788 w 1853753"/>
                    <a:gd name="connsiteY43" fmla="*/ 4474368 h 4810497"/>
                    <a:gd name="connsiteX44" fmla="*/ 976313 w 1853753"/>
                    <a:gd name="connsiteY44" fmla="*/ 4526756 h 4810497"/>
                    <a:gd name="connsiteX45" fmla="*/ 1064419 w 1853753"/>
                    <a:gd name="connsiteY45" fmla="*/ 4541043 h 4810497"/>
                    <a:gd name="connsiteX46" fmla="*/ 1090613 w 1853753"/>
                    <a:gd name="connsiteY46" fmla="*/ 4476750 h 4810497"/>
                    <a:gd name="connsiteX47" fmla="*/ 1135857 w 1853753"/>
                    <a:gd name="connsiteY47" fmla="*/ 4483893 h 4810497"/>
                    <a:gd name="connsiteX48" fmla="*/ 1202532 w 1853753"/>
                    <a:gd name="connsiteY48" fmla="*/ 4448175 h 4810497"/>
                    <a:gd name="connsiteX49" fmla="*/ 1335882 w 1853753"/>
                    <a:gd name="connsiteY49" fmla="*/ 4436268 h 4810497"/>
                    <a:gd name="connsiteX50" fmla="*/ 1371601 w 1853753"/>
                    <a:gd name="connsiteY50" fmla="*/ 4462462 h 4810497"/>
                    <a:gd name="connsiteX51" fmla="*/ 1514476 w 1853753"/>
                    <a:gd name="connsiteY51" fmla="*/ 4481512 h 4810497"/>
                    <a:gd name="connsiteX52" fmla="*/ 1566863 w 1853753"/>
                    <a:gd name="connsiteY52" fmla="*/ 4512468 h 4810497"/>
                    <a:gd name="connsiteX53" fmla="*/ 1645444 w 1853753"/>
                    <a:gd name="connsiteY53" fmla="*/ 4552950 h 4810497"/>
                    <a:gd name="connsiteX54" fmla="*/ 1707357 w 1853753"/>
                    <a:gd name="connsiteY54" fmla="*/ 4652962 h 4810497"/>
                    <a:gd name="connsiteX55" fmla="*/ 1750219 w 1853753"/>
                    <a:gd name="connsiteY55" fmla="*/ 4681537 h 4810497"/>
                    <a:gd name="connsiteX56" fmla="*/ 1800226 w 1853753"/>
                    <a:gd name="connsiteY56" fmla="*/ 4669631 h 4810497"/>
                    <a:gd name="connsiteX57" fmla="*/ 1835944 w 1853753"/>
                    <a:gd name="connsiteY57" fmla="*/ 4695825 h 4810497"/>
                    <a:gd name="connsiteX58" fmla="*/ 1824038 w 1853753"/>
                    <a:gd name="connsiteY58" fmla="*/ 4769643 h 4810497"/>
                    <a:gd name="connsiteX59" fmla="*/ 1853753 w 1853753"/>
                    <a:gd name="connsiteY59"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860104 w 1853753"/>
                    <a:gd name="connsiteY42" fmla="*/ 4430018 h 4810497"/>
                    <a:gd name="connsiteX43" fmla="*/ 940594 w 1853753"/>
                    <a:gd name="connsiteY43" fmla="*/ 4445793 h 4810497"/>
                    <a:gd name="connsiteX44" fmla="*/ 966788 w 1853753"/>
                    <a:gd name="connsiteY44" fmla="*/ 4474368 h 4810497"/>
                    <a:gd name="connsiteX45" fmla="*/ 976313 w 1853753"/>
                    <a:gd name="connsiteY45" fmla="*/ 4526756 h 4810497"/>
                    <a:gd name="connsiteX46" fmla="*/ 1064419 w 1853753"/>
                    <a:gd name="connsiteY46" fmla="*/ 4541043 h 4810497"/>
                    <a:gd name="connsiteX47" fmla="*/ 1090613 w 1853753"/>
                    <a:gd name="connsiteY47" fmla="*/ 4476750 h 4810497"/>
                    <a:gd name="connsiteX48" fmla="*/ 1135857 w 1853753"/>
                    <a:gd name="connsiteY48" fmla="*/ 4483893 h 4810497"/>
                    <a:gd name="connsiteX49" fmla="*/ 1202532 w 1853753"/>
                    <a:gd name="connsiteY49" fmla="*/ 4448175 h 4810497"/>
                    <a:gd name="connsiteX50" fmla="*/ 1335882 w 1853753"/>
                    <a:gd name="connsiteY50" fmla="*/ 4436268 h 4810497"/>
                    <a:gd name="connsiteX51" fmla="*/ 1371601 w 1853753"/>
                    <a:gd name="connsiteY51" fmla="*/ 4462462 h 4810497"/>
                    <a:gd name="connsiteX52" fmla="*/ 1514476 w 1853753"/>
                    <a:gd name="connsiteY52" fmla="*/ 4481512 h 4810497"/>
                    <a:gd name="connsiteX53" fmla="*/ 1566863 w 1853753"/>
                    <a:gd name="connsiteY53" fmla="*/ 4512468 h 4810497"/>
                    <a:gd name="connsiteX54" fmla="*/ 1645444 w 1853753"/>
                    <a:gd name="connsiteY54" fmla="*/ 4552950 h 4810497"/>
                    <a:gd name="connsiteX55" fmla="*/ 1707357 w 1853753"/>
                    <a:gd name="connsiteY55" fmla="*/ 4652962 h 4810497"/>
                    <a:gd name="connsiteX56" fmla="*/ 1750219 w 1853753"/>
                    <a:gd name="connsiteY56" fmla="*/ 4681537 h 4810497"/>
                    <a:gd name="connsiteX57" fmla="*/ 1800226 w 1853753"/>
                    <a:gd name="connsiteY57" fmla="*/ 4669631 h 4810497"/>
                    <a:gd name="connsiteX58" fmla="*/ 1835944 w 1853753"/>
                    <a:gd name="connsiteY58" fmla="*/ 4695825 h 4810497"/>
                    <a:gd name="connsiteX59" fmla="*/ 1824038 w 1853753"/>
                    <a:gd name="connsiteY59" fmla="*/ 4769643 h 4810497"/>
                    <a:gd name="connsiteX60" fmla="*/ 1853753 w 1853753"/>
                    <a:gd name="connsiteY6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860104 w 1853753"/>
                    <a:gd name="connsiteY43" fmla="*/ 4430018 h 4810497"/>
                    <a:gd name="connsiteX44" fmla="*/ 940594 w 1853753"/>
                    <a:gd name="connsiteY44" fmla="*/ 4445793 h 4810497"/>
                    <a:gd name="connsiteX45" fmla="*/ 966788 w 1853753"/>
                    <a:gd name="connsiteY45" fmla="*/ 4474368 h 4810497"/>
                    <a:gd name="connsiteX46" fmla="*/ 976313 w 1853753"/>
                    <a:gd name="connsiteY46" fmla="*/ 4526756 h 4810497"/>
                    <a:gd name="connsiteX47" fmla="*/ 1064419 w 1853753"/>
                    <a:gd name="connsiteY47" fmla="*/ 4541043 h 4810497"/>
                    <a:gd name="connsiteX48" fmla="*/ 1090613 w 1853753"/>
                    <a:gd name="connsiteY48" fmla="*/ 4476750 h 4810497"/>
                    <a:gd name="connsiteX49" fmla="*/ 1135857 w 1853753"/>
                    <a:gd name="connsiteY49" fmla="*/ 4483893 h 4810497"/>
                    <a:gd name="connsiteX50" fmla="*/ 1202532 w 1853753"/>
                    <a:gd name="connsiteY50" fmla="*/ 4448175 h 4810497"/>
                    <a:gd name="connsiteX51" fmla="*/ 1335882 w 1853753"/>
                    <a:gd name="connsiteY51" fmla="*/ 4436268 h 4810497"/>
                    <a:gd name="connsiteX52" fmla="*/ 1371601 w 1853753"/>
                    <a:gd name="connsiteY52" fmla="*/ 4462462 h 4810497"/>
                    <a:gd name="connsiteX53" fmla="*/ 1514476 w 1853753"/>
                    <a:gd name="connsiteY53" fmla="*/ 4481512 h 4810497"/>
                    <a:gd name="connsiteX54" fmla="*/ 1566863 w 1853753"/>
                    <a:gd name="connsiteY54" fmla="*/ 4512468 h 4810497"/>
                    <a:gd name="connsiteX55" fmla="*/ 1645444 w 1853753"/>
                    <a:gd name="connsiteY55" fmla="*/ 4552950 h 4810497"/>
                    <a:gd name="connsiteX56" fmla="*/ 1707357 w 1853753"/>
                    <a:gd name="connsiteY56" fmla="*/ 4652962 h 4810497"/>
                    <a:gd name="connsiteX57" fmla="*/ 1750219 w 1853753"/>
                    <a:gd name="connsiteY57" fmla="*/ 4681537 h 4810497"/>
                    <a:gd name="connsiteX58" fmla="*/ 1800226 w 1853753"/>
                    <a:gd name="connsiteY58" fmla="*/ 4669631 h 4810497"/>
                    <a:gd name="connsiteX59" fmla="*/ 1835944 w 1853753"/>
                    <a:gd name="connsiteY59" fmla="*/ 4695825 h 4810497"/>
                    <a:gd name="connsiteX60" fmla="*/ 1824038 w 1853753"/>
                    <a:gd name="connsiteY60" fmla="*/ 4769643 h 4810497"/>
                    <a:gd name="connsiteX61" fmla="*/ 1853753 w 1853753"/>
                    <a:gd name="connsiteY61"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860104 w 1853753"/>
                    <a:gd name="connsiteY44" fmla="*/ 4430018 h 4810497"/>
                    <a:gd name="connsiteX45" fmla="*/ 940594 w 1853753"/>
                    <a:gd name="connsiteY45" fmla="*/ 4445793 h 4810497"/>
                    <a:gd name="connsiteX46" fmla="*/ 966788 w 1853753"/>
                    <a:gd name="connsiteY46" fmla="*/ 4474368 h 4810497"/>
                    <a:gd name="connsiteX47" fmla="*/ 976313 w 1853753"/>
                    <a:gd name="connsiteY47" fmla="*/ 4526756 h 4810497"/>
                    <a:gd name="connsiteX48" fmla="*/ 1064419 w 1853753"/>
                    <a:gd name="connsiteY48" fmla="*/ 4541043 h 4810497"/>
                    <a:gd name="connsiteX49" fmla="*/ 1090613 w 1853753"/>
                    <a:gd name="connsiteY49" fmla="*/ 4476750 h 4810497"/>
                    <a:gd name="connsiteX50" fmla="*/ 1135857 w 1853753"/>
                    <a:gd name="connsiteY50" fmla="*/ 4483893 h 4810497"/>
                    <a:gd name="connsiteX51" fmla="*/ 1202532 w 1853753"/>
                    <a:gd name="connsiteY51" fmla="*/ 4448175 h 4810497"/>
                    <a:gd name="connsiteX52" fmla="*/ 1335882 w 1853753"/>
                    <a:gd name="connsiteY52" fmla="*/ 4436268 h 4810497"/>
                    <a:gd name="connsiteX53" fmla="*/ 1371601 w 1853753"/>
                    <a:gd name="connsiteY53" fmla="*/ 4462462 h 4810497"/>
                    <a:gd name="connsiteX54" fmla="*/ 1514476 w 1853753"/>
                    <a:gd name="connsiteY54" fmla="*/ 4481512 h 4810497"/>
                    <a:gd name="connsiteX55" fmla="*/ 1566863 w 1853753"/>
                    <a:gd name="connsiteY55" fmla="*/ 4512468 h 4810497"/>
                    <a:gd name="connsiteX56" fmla="*/ 1645444 w 1853753"/>
                    <a:gd name="connsiteY56" fmla="*/ 4552950 h 4810497"/>
                    <a:gd name="connsiteX57" fmla="*/ 1707357 w 1853753"/>
                    <a:gd name="connsiteY57" fmla="*/ 4652962 h 4810497"/>
                    <a:gd name="connsiteX58" fmla="*/ 1750219 w 1853753"/>
                    <a:gd name="connsiteY58" fmla="*/ 4681537 h 4810497"/>
                    <a:gd name="connsiteX59" fmla="*/ 1800226 w 1853753"/>
                    <a:gd name="connsiteY59" fmla="*/ 4669631 h 4810497"/>
                    <a:gd name="connsiteX60" fmla="*/ 1835944 w 1853753"/>
                    <a:gd name="connsiteY60" fmla="*/ 4695825 h 4810497"/>
                    <a:gd name="connsiteX61" fmla="*/ 1824038 w 1853753"/>
                    <a:gd name="connsiteY61" fmla="*/ 4769643 h 4810497"/>
                    <a:gd name="connsiteX62" fmla="*/ 1853753 w 1853753"/>
                    <a:gd name="connsiteY6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860104 w 1853753"/>
                    <a:gd name="connsiteY45" fmla="*/ 4430018 h 4810497"/>
                    <a:gd name="connsiteX46" fmla="*/ 940594 w 1853753"/>
                    <a:gd name="connsiteY46" fmla="*/ 4445793 h 4810497"/>
                    <a:gd name="connsiteX47" fmla="*/ 966788 w 1853753"/>
                    <a:gd name="connsiteY47" fmla="*/ 4474368 h 4810497"/>
                    <a:gd name="connsiteX48" fmla="*/ 976313 w 1853753"/>
                    <a:gd name="connsiteY48" fmla="*/ 4526756 h 4810497"/>
                    <a:gd name="connsiteX49" fmla="*/ 1064419 w 1853753"/>
                    <a:gd name="connsiteY49" fmla="*/ 4541043 h 4810497"/>
                    <a:gd name="connsiteX50" fmla="*/ 1090613 w 1853753"/>
                    <a:gd name="connsiteY50" fmla="*/ 4476750 h 4810497"/>
                    <a:gd name="connsiteX51" fmla="*/ 1135857 w 1853753"/>
                    <a:gd name="connsiteY51" fmla="*/ 4483893 h 4810497"/>
                    <a:gd name="connsiteX52" fmla="*/ 1202532 w 1853753"/>
                    <a:gd name="connsiteY52" fmla="*/ 4448175 h 4810497"/>
                    <a:gd name="connsiteX53" fmla="*/ 1335882 w 1853753"/>
                    <a:gd name="connsiteY53" fmla="*/ 4436268 h 4810497"/>
                    <a:gd name="connsiteX54" fmla="*/ 1371601 w 1853753"/>
                    <a:gd name="connsiteY54" fmla="*/ 4462462 h 4810497"/>
                    <a:gd name="connsiteX55" fmla="*/ 1514476 w 1853753"/>
                    <a:gd name="connsiteY55" fmla="*/ 4481512 h 4810497"/>
                    <a:gd name="connsiteX56" fmla="*/ 1566863 w 1853753"/>
                    <a:gd name="connsiteY56" fmla="*/ 4512468 h 4810497"/>
                    <a:gd name="connsiteX57" fmla="*/ 1645444 w 1853753"/>
                    <a:gd name="connsiteY57" fmla="*/ 4552950 h 4810497"/>
                    <a:gd name="connsiteX58" fmla="*/ 1707357 w 1853753"/>
                    <a:gd name="connsiteY58" fmla="*/ 4652962 h 4810497"/>
                    <a:gd name="connsiteX59" fmla="*/ 1750219 w 1853753"/>
                    <a:gd name="connsiteY59" fmla="*/ 4681537 h 4810497"/>
                    <a:gd name="connsiteX60" fmla="*/ 1800226 w 1853753"/>
                    <a:gd name="connsiteY60" fmla="*/ 4669631 h 4810497"/>
                    <a:gd name="connsiteX61" fmla="*/ 1835944 w 1853753"/>
                    <a:gd name="connsiteY61" fmla="*/ 4695825 h 4810497"/>
                    <a:gd name="connsiteX62" fmla="*/ 1824038 w 1853753"/>
                    <a:gd name="connsiteY62" fmla="*/ 4769643 h 4810497"/>
                    <a:gd name="connsiteX63" fmla="*/ 1853753 w 1853753"/>
                    <a:gd name="connsiteY6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860104 w 1853753"/>
                    <a:gd name="connsiteY46" fmla="*/ 4430018 h 4810497"/>
                    <a:gd name="connsiteX47" fmla="*/ 940594 w 1853753"/>
                    <a:gd name="connsiteY47" fmla="*/ 4445793 h 4810497"/>
                    <a:gd name="connsiteX48" fmla="*/ 966788 w 1853753"/>
                    <a:gd name="connsiteY48" fmla="*/ 4474368 h 4810497"/>
                    <a:gd name="connsiteX49" fmla="*/ 976313 w 1853753"/>
                    <a:gd name="connsiteY49" fmla="*/ 4526756 h 4810497"/>
                    <a:gd name="connsiteX50" fmla="*/ 1064419 w 1853753"/>
                    <a:gd name="connsiteY50" fmla="*/ 4541043 h 4810497"/>
                    <a:gd name="connsiteX51" fmla="*/ 1090613 w 1853753"/>
                    <a:gd name="connsiteY51" fmla="*/ 4476750 h 4810497"/>
                    <a:gd name="connsiteX52" fmla="*/ 1135857 w 1853753"/>
                    <a:gd name="connsiteY52" fmla="*/ 4483893 h 4810497"/>
                    <a:gd name="connsiteX53" fmla="*/ 1202532 w 1853753"/>
                    <a:gd name="connsiteY53" fmla="*/ 4448175 h 4810497"/>
                    <a:gd name="connsiteX54" fmla="*/ 1335882 w 1853753"/>
                    <a:gd name="connsiteY54" fmla="*/ 4436268 h 4810497"/>
                    <a:gd name="connsiteX55" fmla="*/ 1371601 w 1853753"/>
                    <a:gd name="connsiteY55" fmla="*/ 4462462 h 4810497"/>
                    <a:gd name="connsiteX56" fmla="*/ 1514476 w 1853753"/>
                    <a:gd name="connsiteY56" fmla="*/ 4481512 h 4810497"/>
                    <a:gd name="connsiteX57" fmla="*/ 1566863 w 1853753"/>
                    <a:gd name="connsiteY57" fmla="*/ 4512468 h 4810497"/>
                    <a:gd name="connsiteX58" fmla="*/ 1645444 w 1853753"/>
                    <a:gd name="connsiteY58" fmla="*/ 4552950 h 4810497"/>
                    <a:gd name="connsiteX59" fmla="*/ 1707357 w 1853753"/>
                    <a:gd name="connsiteY59" fmla="*/ 4652962 h 4810497"/>
                    <a:gd name="connsiteX60" fmla="*/ 1750219 w 1853753"/>
                    <a:gd name="connsiteY60" fmla="*/ 4681537 h 4810497"/>
                    <a:gd name="connsiteX61" fmla="*/ 1800226 w 1853753"/>
                    <a:gd name="connsiteY61" fmla="*/ 4669631 h 4810497"/>
                    <a:gd name="connsiteX62" fmla="*/ 1835944 w 1853753"/>
                    <a:gd name="connsiteY62" fmla="*/ 4695825 h 4810497"/>
                    <a:gd name="connsiteX63" fmla="*/ 1824038 w 1853753"/>
                    <a:gd name="connsiteY63" fmla="*/ 4769643 h 4810497"/>
                    <a:gd name="connsiteX64" fmla="*/ 1853753 w 1853753"/>
                    <a:gd name="connsiteY64"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860104 w 1853753"/>
                    <a:gd name="connsiteY47" fmla="*/ 4430018 h 4810497"/>
                    <a:gd name="connsiteX48" fmla="*/ 940594 w 1853753"/>
                    <a:gd name="connsiteY48" fmla="*/ 4445793 h 4810497"/>
                    <a:gd name="connsiteX49" fmla="*/ 966788 w 1853753"/>
                    <a:gd name="connsiteY49" fmla="*/ 4474368 h 4810497"/>
                    <a:gd name="connsiteX50" fmla="*/ 976313 w 1853753"/>
                    <a:gd name="connsiteY50" fmla="*/ 4526756 h 4810497"/>
                    <a:gd name="connsiteX51" fmla="*/ 1064419 w 1853753"/>
                    <a:gd name="connsiteY51" fmla="*/ 4541043 h 4810497"/>
                    <a:gd name="connsiteX52" fmla="*/ 1090613 w 1853753"/>
                    <a:gd name="connsiteY52" fmla="*/ 4476750 h 4810497"/>
                    <a:gd name="connsiteX53" fmla="*/ 1135857 w 1853753"/>
                    <a:gd name="connsiteY53" fmla="*/ 4483893 h 4810497"/>
                    <a:gd name="connsiteX54" fmla="*/ 1202532 w 1853753"/>
                    <a:gd name="connsiteY54" fmla="*/ 4448175 h 4810497"/>
                    <a:gd name="connsiteX55" fmla="*/ 1335882 w 1853753"/>
                    <a:gd name="connsiteY55" fmla="*/ 4436268 h 4810497"/>
                    <a:gd name="connsiteX56" fmla="*/ 1371601 w 1853753"/>
                    <a:gd name="connsiteY56" fmla="*/ 4462462 h 4810497"/>
                    <a:gd name="connsiteX57" fmla="*/ 1514476 w 1853753"/>
                    <a:gd name="connsiteY57" fmla="*/ 4481512 h 4810497"/>
                    <a:gd name="connsiteX58" fmla="*/ 1566863 w 1853753"/>
                    <a:gd name="connsiteY58" fmla="*/ 4512468 h 4810497"/>
                    <a:gd name="connsiteX59" fmla="*/ 1645444 w 1853753"/>
                    <a:gd name="connsiteY59" fmla="*/ 4552950 h 4810497"/>
                    <a:gd name="connsiteX60" fmla="*/ 1707357 w 1853753"/>
                    <a:gd name="connsiteY60" fmla="*/ 4652962 h 4810497"/>
                    <a:gd name="connsiteX61" fmla="*/ 1750219 w 1853753"/>
                    <a:gd name="connsiteY61" fmla="*/ 4681537 h 4810497"/>
                    <a:gd name="connsiteX62" fmla="*/ 1800226 w 1853753"/>
                    <a:gd name="connsiteY62" fmla="*/ 4669631 h 4810497"/>
                    <a:gd name="connsiteX63" fmla="*/ 1835944 w 1853753"/>
                    <a:gd name="connsiteY63" fmla="*/ 4695825 h 4810497"/>
                    <a:gd name="connsiteX64" fmla="*/ 1824038 w 1853753"/>
                    <a:gd name="connsiteY64" fmla="*/ 4769643 h 4810497"/>
                    <a:gd name="connsiteX65" fmla="*/ 1853753 w 1853753"/>
                    <a:gd name="connsiteY6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860104 w 1853753"/>
                    <a:gd name="connsiteY48" fmla="*/ 4430018 h 4810497"/>
                    <a:gd name="connsiteX49" fmla="*/ 940594 w 1853753"/>
                    <a:gd name="connsiteY49" fmla="*/ 4445793 h 4810497"/>
                    <a:gd name="connsiteX50" fmla="*/ 966788 w 1853753"/>
                    <a:gd name="connsiteY50" fmla="*/ 4474368 h 4810497"/>
                    <a:gd name="connsiteX51" fmla="*/ 976313 w 1853753"/>
                    <a:gd name="connsiteY51" fmla="*/ 4526756 h 4810497"/>
                    <a:gd name="connsiteX52" fmla="*/ 1064419 w 1853753"/>
                    <a:gd name="connsiteY52" fmla="*/ 4541043 h 4810497"/>
                    <a:gd name="connsiteX53" fmla="*/ 1090613 w 1853753"/>
                    <a:gd name="connsiteY53" fmla="*/ 4476750 h 4810497"/>
                    <a:gd name="connsiteX54" fmla="*/ 1135857 w 1853753"/>
                    <a:gd name="connsiteY54" fmla="*/ 4483893 h 4810497"/>
                    <a:gd name="connsiteX55" fmla="*/ 1202532 w 1853753"/>
                    <a:gd name="connsiteY55" fmla="*/ 4448175 h 4810497"/>
                    <a:gd name="connsiteX56" fmla="*/ 1335882 w 1853753"/>
                    <a:gd name="connsiteY56" fmla="*/ 4436268 h 4810497"/>
                    <a:gd name="connsiteX57" fmla="*/ 1371601 w 1853753"/>
                    <a:gd name="connsiteY57" fmla="*/ 4462462 h 4810497"/>
                    <a:gd name="connsiteX58" fmla="*/ 1514476 w 1853753"/>
                    <a:gd name="connsiteY58" fmla="*/ 4481512 h 4810497"/>
                    <a:gd name="connsiteX59" fmla="*/ 1566863 w 1853753"/>
                    <a:gd name="connsiteY59" fmla="*/ 4512468 h 4810497"/>
                    <a:gd name="connsiteX60" fmla="*/ 1645444 w 1853753"/>
                    <a:gd name="connsiteY60" fmla="*/ 4552950 h 4810497"/>
                    <a:gd name="connsiteX61" fmla="*/ 1707357 w 1853753"/>
                    <a:gd name="connsiteY61" fmla="*/ 4652962 h 4810497"/>
                    <a:gd name="connsiteX62" fmla="*/ 1750219 w 1853753"/>
                    <a:gd name="connsiteY62" fmla="*/ 4681537 h 4810497"/>
                    <a:gd name="connsiteX63" fmla="*/ 1800226 w 1853753"/>
                    <a:gd name="connsiteY63" fmla="*/ 4669631 h 4810497"/>
                    <a:gd name="connsiteX64" fmla="*/ 1835944 w 1853753"/>
                    <a:gd name="connsiteY64" fmla="*/ 4695825 h 4810497"/>
                    <a:gd name="connsiteX65" fmla="*/ 1824038 w 1853753"/>
                    <a:gd name="connsiteY65" fmla="*/ 4769643 h 4810497"/>
                    <a:gd name="connsiteX66" fmla="*/ 1853753 w 1853753"/>
                    <a:gd name="connsiteY6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860104 w 1853753"/>
                    <a:gd name="connsiteY49" fmla="*/ 4430018 h 4810497"/>
                    <a:gd name="connsiteX50" fmla="*/ 940594 w 1853753"/>
                    <a:gd name="connsiteY50" fmla="*/ 4445793 h 4810497"/>
                    <a:gd name="connsiteX51" fmla="*/ 966788 w 1853753"/>
                    <a:gd name="connsiteY51" fmla="*/ 4474368 h 4810497"/>
                    <a:gd name="connsiteX52" fmla="*/ 976313 w 1853753"/>
                    <a:gd name="connsiteY52" fmla="*/ 4526756 h 4810497"/>
                    <a:gd name="connsiteX53" fmla="*/ 1064419 w 1853753"/>
                    <a:gd name="connsiteY53" fmla="*/ 4541043 h 4810497"/>
                    <a:gd name="connsiteX54" fmla="*/ 1090613 w 1853753"/>
                    <a:gd name="connsiteY54" fmla="*/ 4476750 h 4810497"/>
                    <a:gd name="connsiteX55" fmla="*/ 1135857 w 1853753"/>
                    <a:gd name="connsiteY55" fmla="*/ 4483893 h 4810497"/>
                    <a:gd name="connsiteX56" fmla="*/ 1202532 w 1853753"/>
                    <a:gd name="connsiteY56" fmla="*/ 4448175 h 4810497"/>
                    <a:gd name="connsiteX57" fmla="*/ 1335882 w 1853753"/>
                    <a:gd name="connsiteY57" fmla="*/ 4436268 h 4810497"/>
                    <a:gd name="connsiteX58" fmla="*/ 1371601 w 1853753"/>
                    <a:gd name="connsiteY58" fmla="*/ 4462462 h 4810497"/>
                    <a:gd name="connsiteX59" fmla="*/ 1514476 w 1853753"/>
                    <a:gd name="connsiteY59" fmla="*/ 4481512 h 4810497"/>
                    <a:gd name="connsiteX60" fmla="*/ 1566863 w 1853753"/>
                    <a:gd name="connsiteY60" fmla="*/ 4512468 h 4810497"/>
                    <a:gd name="connsiteX61" fmla="*/ 1645444 w 1853753"/>
                    <a:gd name="connsiteY61" fmla="*/ 4552950 h 4810497"/>
                    <a:gd name="connsiteX62" fmla="*/ 1707357 w 1853753"/>
                    <a:gd name="connsiteY62" fmla="*/ 4652962 h 4810497"/>
                    <a:gd name="connsiteX63" fmla="*/ 1750219 w 1853753"/>
                    <a:gd name="connsiteY63" fmla="*/ 4681537 h 4810497"/>
                    <a:gd name="connsiteX64" fmla="*/ 1800226 w 1853753"/>
                    <a:gd name="connsiteY64" fmla="*/ 4669631 h 4810497"/>
                    <a:gd name="connsiteX65" fmla="*/ 1835944 w 1853753"/>
                    <a:gd name="connsiteY65" fmla="*/ 4695825 h 4810497"/>
                    <a:gd name="connsiteX66" fmla="*/ 1824038 w 1853753"/>
                    <a:gd name="connsiteY66" fmla="*/ 4769643 h 4810497"/>
                    <a:gd name="connsiteX67" fmla="*/ 1853753 w 1853753"/>
                    <a:gd name="connsiteY6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0104 w 1853753"/>
                    <a:gd name="connsiteY50" fmla="*/ 4430018 h 4810497"/>
                    <a:gd name="connsiteX51" fmla="*/ 940594 w 1853753"/>
                    <a:gd name="connsiteY51" fmla="*/ 4445793 h 4810497"/>
                    <a:gd name="connsiteX52" fmla="*/ 966788 w 1853753"/>
                    <a:gd name="connsiteY52" fmla="*/ 4474368 h 4810497"/>
                    <a:gd name="connsiteX53" fmla="*/ 976313 w 1853753"/>
                    <a:gd name="connsiteY53" fmla="*/ 4526756 h 4810497"/>
                    <a:gd name="connsiteX54" fmla="*/ 1064419 w 1853753"/>
                    <a:gd name="connsiteY54" fmla="*/ 4541043 h 4810497"/>
                    <a:gd name="connsiteX55" fmla="*/ 1090613 w 1853753"/>
                    <a:gd name="connsiteY55" fmla="*/ 4476750 h 4810497"/>
                    <a:gd name="connsiteX56" fmla="*/ 1135857 w 1853753"/>
                    <a:gd name="connsiteY56" fmla="*/ 4483893 h 4810497"/>
                    <a:gd name="connsiteX57" fmla="*/ 1202532 w 1853753"/>
                    <a:gd name="connsiteY57" fmla="*/ 4448175 h 4810497"/>
                    <a:gd name="connsiteX58" fmla="*/ 1335882 w 1853753"/>
                    <a:gd name="connsiteY58" fmla="*/ 4436268 h 4810497"/>
                    <a:gd name="connsiteX59" fmla="*/ 1371601 w 1853753"/>
                    <a:gd name="connsiteY59" fmla="*/ 4462462 h 4810497"/>
                    <a:gd name="connsiteX60" fmla="*/ 1514476 w 1853753"/>
                    <a:gd name="connsiteY60" fmla="*/ 4481512 h 4810497"/>
                    <a:gd name="connsiteX61" fmla="*/ 1566863 w 1853753"/>
                    <a:gd name="connsiteY61" fmla="*/ 4512468 h 4810497"/>
                    <a:gd name="connsiteX62" fmla="*/ 1645444 w 1853753"/>
                    <a:gd name="connsiteY62" fmla="*/ 4552950 h 4810497"/>
                    <a:gd name="connsiteX63" fmla="*/ 1707357 w 1853753"/>
                    <a:gd name="connsiteY63" fmla="*/ 4652962 h 4810497"/>
                    <a:gd name="connsiteX64" fmla="*/ 1750219 w 1853753"/>
                    <a:gd name="connsiteY64" fmla="*/ 4681537 h 4810497"/>
                    <a:gd name="connsiteX65" fmla="*/ 1800226 w 1853753"/>
                    <a:gd name="connsiteY65" fmla="*/ 4669631 h 4810497"/>
                    <a:gd name="connsiteX66" fmla="*/ 1835944 w 1853753"/>
                    <a:gd name="connsiteY66" fmla="*/ 4695825 h 4810497"/>
                    <a:gd name="connsiteX67" fmla="*/ 1824038 w 1853753"/>
                    <a:gd name="connsiteY67" fmla="*/ 4769643 h 4810497"/>
                    <a:gd name="connsiteX68" fmla="*/ 1853753 w 1853753"/>
                    <a:gd name="connsiteY6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60104 w 1853753"/>
                    <a:gd name="connsiteY51" fmla="*/ 4430018 h 4810497"/>
                    <a:gd name="connsiteX52" fmla="*/ 940594 w 1853753"/>
                    <a:gd name="connsiteY52" fmla="*/ 4445793 h 4810497"/>
                    <a:gd name="connsiteX53" fmla="*/ 966788 w 1853753"/>
                    <a:gd name="connsiteY53" fmla="*/ 4474368 h 4810497"/>
                    <a:gd name="connsiteX54" fmla="*/ 976313 w 1853753"/>
                    <a:gd name="connsiteY54" fmla="*/ 4526756 h 4810497"/>
                    <a:gd name="connsiteX55" fmla="*/ 1064419 w 1853753"/>
                    <a:gd name="connsiteY55" fmla="*/ 4541043 h 4810497"/>
                    <a:gd name="connsiteX56" fmla="*/ 1090613 w 1853753"/>
                    <a:gd name="connsiteY56" fmla="*/ 4476750 h 4810497"/>
                    <a:gd name="connsiteX57" fmla="*/ 1135857 w 1853753"/>
                    <a:gd name="connsiteY57" fmla="*/ 4483893 h 4810497"/>
                    <a:gd name="connsiteX58" fmla="*/ 1202532 w 1853753"/>
                    <a:gd name="connsiteY58" fmla="*/ 4448175 h 4810497"/>
                    <a:gd name="connsiteX59" fmla="*/ 1335882 w 1853753"/>
                    <a:gd name="connsiteY59" fmla="*/ 4436268 h 4810497"/>
                    <a:gd name="connsiteX60" fmla="*/ 1371601 w 1853753"/>
                    <a:gd name="connsiteY60" fmla="*/ 4462462 h 4810497"/>
                    <a:gd name="connsiteX61" fmla="*/ 1514476 w 1853753"/>
                    <a:gd name="connsiteY61" fmla="*/ 4481512 h 4810497"/>
                    <a:gd name="connsiteX62" fmla="*/ 1566863 w 1853753"/>
                    <a:gd name="connsiteY62" fmla="*/ 4512468 h 4810497"/>
                    <a:gd name="connsiteX63" fmla="*/ 1645444 w 1853753"/>
                    <a:gd name="connsiteY63" fmla="*/ 4552950 h 4810497"/>
                    <a:gd name="connsiteX64" fmla="*/ 1707357 w 1853753"/>
                    <a:gd name="connsiteY64" fmla="*/ 4652962 h 4810497"/>
                    <a:gd name="connsiteX65" fmla="*/ 1750219 w 1853753"/>
                    <a:gd name="connsiteY65" fmla="*/ 4681537 h 4810497"/>
                    <a:gd name="connsiteX66" fmla="*/ 1800226 w 1853753"/>
                    <a:gd name="connsiteY66" fmla="*/ 4669631 h 4810497"/>
                    <a:gd name="connsiteX67" fmla="*/ 1835944 w 1853753"/>
                    <a:gd name="connsiteY67" fmla="*/ 4695825 h 4810497"/>
                    <a:gd name="connsiteX68" fmla="*/ 1824038 w 1853753"/>
                    <a:gd name="connsiteY68" fmla="*/ 4769643 h 4810497"/>
                    <a:gd name="connsiteX69" fmla="*/ 1853753 w 1853753"/>
                    <a:gd name="connsiteY69"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597694 w 1853753"/>
                    <a:gd name="connsiteY51" fmla="*/ 2512218 h 4810497"/>
                    <a:gd name="connsiteX52" fmla="*/ 860104 w 1853753"/>
                    <a:gd name="connsiteY52" fmla="*/ 4430018 h 4810497"/>
                    <a:gd name="connsiteX53" fmla="*/ 940594 w 1853753"/>
                    <a:gd name="connsiteY53" fmla="*/ 4445793 h 4810497"/>
                    <a:gd name="connsiteX54" fmla="*/ 966788 w 1853753"/>
                    <a:gd name="connsiteY54" fmla="*/ 4474368 h 4810497"/>
                    <a:gd name="connsiteX55" fmla="*/ 976313 w 1853753"/>
                    <a:gd name="connsiteY55" fmla="*/ 4526756 h 4810497"/>
                    <a:gd name="connsiteX56" fmla="*/ 1064419 w 1853753"/>
                    <a:gd name="connsiteY56" fmla="*/ 4541043 h 4810497"/>
                    <a:gd name="connsiteX57" fmla="*/ 1090613 w 1853753"/>
                    <a:gd name="connsiteY57" fmla="*/ 4476750 h 4810497"/>
                    <a:gd name="connsiteX58" fmla="*/ 1135857 w 1853753"/>
                    <a:gd name="connsiteY58" fmla="*/ 4483893 h 4810497"/>
                    <a:gd name="connsiteX59" fmla="*/ 1202532 w 1853753"/>
                    <a:gd name="connsiteY59" fmla="*/ 4448175 h 4810497"/>
                    <a:gd name="connsiteX60" fmla="*/ 1335882 w 1853753"/>
                    <a:gd name="connsiteY60" fmla="*/ 4436268 h 4810497"/>
                    <a:gd name="connsiteX61" fmla="*/ 1371601 w 1853753"/>
                    <a:gd name="connsiteY61" fmla="*/ 4462462 h 4810497"/>
                    <a:gd name="connsiteX62" fmla="*/ 1514476 w 1853753"/>
                    <a:gd name="connsiteY62" fmla="*/ 4481512 h 4810497"/>
                    <a:gd name="connsiteX63" fmla="*/ 1566863 w 1853753"/>
                    <a:gd name="connsiteY63" fmla="*/ 4512468 h 4810497"/>
                    <a:gd name="connsiteX64" fmla="*/ 1645444 w 1853753"/>
                    <a:gd name="connsiteY64" fmla="*/ 4552950 h 4810497"/>
                    <a:gd name="connsiteX65" fmla="*/ 1707357 w 1853753"/>
                    <a:gd name="connsiteY65" fmla="*/ 4652962 h 4810497"/>
                    <a:gd name="connsiteX66" fmla="*/ 1750219 w 1853753"/>
                    <a:gd name="connsiteY66" fmla="*/ 4681537 h 4810497"/>
                    <a:gd name="connsiteX67" fmla="*/ 1800226 w 1853753"/>
                    <a:gd name="connsiteY67" fmla="*/ 4669631 h 4810497"/>
                    <a:gd name="connsiteX68" fmla="*/ 1835944 w 1853753"/>
                    <a:gd name="connsiteY68" fmla="*/ 4695825 h 4810497"/>
                    <a:gd name="connsiteX69" fmla="*/ 1824038 w 1853753"/>
                    <a:gd name="connsiteY69" fmla="*/ 4769643 h 4810497"/>
                    <a:gd name="connsiteX70" fmla="*/ 1853753 w 1853753"/>
                    <a:gd name="connsiteY7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597694 w 1853753"/>
                    <a:gd name="connsiteY51" fmla="*/ 2512218 h 4810497"/>
                    <a:gd name="connsiteX52" fmla="*/ 860104 w 1853753"/>
                    <a:gd name="connsiteY52" fmla="*/ 4430018 h 4810497"/>
                    <a:gd name="connsiteX53" fmla="*/ 940594 w 1853753"/>
                    <a:gd name="connsiteY53" fmla="*/ 4445793 h 4810497"/>
                    <a:gd name="connsiteX54" fmla="*/ 966788 w 1853753"/>
                    <a:gd name="connsiteY54" fmla="*/ 4474368 h 4810497"/>
                    <a:gd name="connsiteX55" fmla="*/ 976313 w 1853753"/>
                    <a:gd name="connsiteY55" fmla="*/ 4526756 h 4810497"/>
                    <a:gd name="connsiteX56" fmla="*/ 1064419 w 1853753"/>
                    <a:gd name="connsiteY56" fmla="*/ 4541043 h 4810497"/>
                    <a:gd name="connsiteX57" fmla="*/ 1090613 w 1853753"/>
                    <a:gd name="connsiteY57" fmla="*/ 4476750 h 4810497"/>
                    <a:gd name="connsiteX58" fmla="*/ 1135857 w 1853753"/>
                    <a:gd name="connsiteY58" fmla="*/ 4483893 h 4810497"/>
                    <a:gd name="connsiteX59" fmla="*/ 1202532 w 1853753"/>
                    <a:gd name="connsiteY59" fmla="*/ 4448175 h 4810497"/>
                    <a:gd name="connsiteX60" fmla="*/ 1335882 w 1853753"/>
                    <a:gd name="connsiteY60" fmla="*/ 4436268 h 4810497"/>
                    <a:gd name="connsiteX61" fmla="*/ 1371601 w 1853753"/>
                    <a:gd name="connsiteY61" fmla="*/ 4462462 h 4810497"/>
                    <a:gd name="connsiteX62" fmla="*/ 1514476 w 1853753"/>
                    <a:gd name="connsiteY62" fmla="*/ 4481512 h 4810497"/>
                    <a:gd name="connsiteX63" fmla="*/ 1566863 w 1853753"/>
                    <a:gd name="connsiteY63" fmla="*/ 4512468 h 4810497"/>
                    <a:gd name="connsiteX64" fmla="*/ 1645444 w 1853753"/>
                    <a:gd name="connsiteY64" fmla="*/ 4552950 h 4810497"/>
                    <a:gd name="connsiteX65" fmla="*/ 1707357 w 1853753"/>
                    <a:gd name="connsiteY65" fmla="*/ 4652962 h 4810497"/>
                    <a:gd name="connsiteX66" fmla="*/ 1750219 w 1853753"/>
                    <a:gd name="connsiteY66" fmla="*/ 4681537 h 4810497"/>
                    <a:gd name="connsiteX67" fmla="*/ 1800226 w 1853753"/>
                    <a:gd name="connsiteY67" fmla="*/ 4669631 h 4810497"/>
                    <a:gd name="connsiteX68" fmla="*/ 1835944 w 1853753"/>
                    <a:gd name="connsiteY68" fmla="*/ 4695825 h 4810497"/>
                    <a:gd name="connsiteX69" fmla="*/ 1824038 w 1853753"/>
                    <a:gd name="connsiteY69" fmla="*/ 4769643 h 4810497"/>
                    <a:gd name="connsiteX70" fmla="*/ 1853753 w 1853753"/>
                    <a:gd name="connsiteY7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783432 w 1853753"/>
                    <a:gd name="connsiteY51" fmla="*/ 2495550 h 4810497"/>
                    <a:gd name="connsiteX52" fmla="*/ 597694 w 1853753"/>
                    <a:gd name="connsiteY52" fmla="*/ 2512218 h 4810497"/>
                    <a:gd name="connsiteX53" fmla="*/ 860104 w 1853753"/>
                    <a:gd name="connsiteY53" fmla="*/ 4430018 h 4810497"/>
                    <a:gd name="connsiteX54" fmla="*/ 940594 w 1853753"/>
                    <a:gd name="connsiteY54" fmla="*/ 4445793 h 4810497"/>
                    <a:gd name="connsiteX55" fmla="*/ 966788 w 1853753"/>
                    <a:gd name="connsiteY55" fmla="*/ 4474368 h 4810497"/>
                    <a:gd name="connsiteX56" fmla="*/ 976313 w 1853753"/>
                    <a:gd name="connsiteY56" fmla="*/ 4526756 h 4810497"/>
                    <a:gd name="connsiteX57" fmla="*/ 1064419 w 1853753"/>
                    <a:gd name="connsiteY57" fmla="*/ 4541043 h 4810497"/>
                    <a:gd name="connsiteX58" fmla="*/ 1090613 w 1853753"/>
                    <a:gd name="connsiteY58" fmla="*/ 4476750 h 4810497"/>
                    <a:gd name="connsiteX59" fmla="*/ 1135857 w 1853753"/>
                    <a:gd name="connsiteY59" fmla="*/ 4483893 h 4810497"/>
                    <a:gd name="connsiteX60" fmla="*/ 1202532 w 1853753"/>
                    <a:gd name="connsiteY60" fmla="*/ 4448175 h 4810497"/>
                    <a:gd name="connsiteX61" fmla="*/ 1335882 w 1853753"/>
                    <a:gd name="connsiteY61" fmla="*/ 4436268 h 4810497"/>
                    <a:gd name="connsiteX62" fmla="*/ 1371601 w 1853753"/>
                    <a:gd name="connsiteY62" fmla="*/ 4462462 h 4810497"/>
                    <a:gd name="connsiteX63" fmla="*/ 1514476 w 1853753"/>
                    <a:gd name="connsiteY63" fmla="*/ 4481512 h 4810497"/>
                    <a:gd name="connsiteX64" fmla="*/ 1566863 w 1853753"/>
                    <a:gd name="connsiteY64" fmla="*/ 4512468 h 4810497"/>
                    <a:gd name="connsiteX65" fmla="*/ 1645444 w 1853753"/>
                    <a:gd name="connsiteY65" fmla="*/ 4552950 h 4810497"/>
                    <a:gd name="connsiteX66" fmla="*/ 1707357 w 1853753"/>
                    <a:gd name="connsiteY66" fmla="*/ 4652962 h 4810497"/>
                    <a:gd name="connsiteX67" fmla="*/ 1750219 w 1853753"/>
                    <a:gd name="connsiteY67" fmla="*/ 4681537 h 4810497"/>
                    <a:gd name="connsiteX68" fmla="*/ 1800226 w 1853753"/>
                    <a:gd name="connsiteY68" fmla="*/ 4669631 h 4810497"/>
                    <a:gd name="connsiteX69" fmla="*/ 1835944 w 1853753"/>
                    <a:gd name="connsiteY69" fmla="*/ 4695825 h 4810497"/>
                    <a:gd name="connsiteX70" fmla="*/ 1824038 w 1853753"/>
                    <a:gd name="connsiteY70" fmla="*/ 4769643 h 4810497"/>
                    <a:gd name="connsiteX71" fmla="*/ 1853753 w 1853753"/>
                    <a:gd name="connsiteY71"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597694 w 1853753"/>
                    <a:gd name="connsiteY53" fmla="*/ 2512218 h 4810497"/>
                    <a:gd name="connsiteX54" fmla="*/ 860104 w 1853753"/>
                    <a:gd name="connsiteY54" fmla="*/ 4430018 h 4810497"/>
                    <a:gd name="connsiteX55" fmla="*/ 940594 w 1853753"/>
                    <a:gd name="connsiteY55" fmla="*/ 4445793 h 4810497"/>
                    <a:gd name="connsiteX56" fmla="*/ 966788 w 1853753"/>
                    <a:gd name="connsiteY56" fmla="*/ 4474368 h 4810497"/>
                    <a:gd name="connsiteX57" fmla="*/ 976313 w 1853753"/>
                    <a:gd name="connsiteY57" fmla="*/ 4526756 h 4810497"/>
                    <a:gd name="connsiteX58" fmla="*/ 1064419 w 1853753"/>
                    <a:gd name="connsiteY58" fmla="*/ 4541043 h 4810497"/>
                    <a:gd name="connsiteX59" fmla="*/ 1090613 w 1853753"/>
                    <a:gd name="connsiteY59" fmla="*/ 4476750 h 4810497"/>
                    <a:gd name="connsiteX60" fmla="*/ 1135857 w 1853753"/>
                    <a:gd name="connsiteY60" fmla="*/ 4483893 h 4810497"/>
                    <a:gd name="connsiteX61" fmla="*/ 1202532 w 1853753"/>
                    <a:gd name="connsiteY61" fmla="*/ 4448175 h 4810497"/>
                    <a:gd name="connsiteX62" fmla="*/ 1335882 w 1853753"/>
                    <a:gd name="connsiteY62" fmla="*/ 4436268 h 4810497"/>
                    <a:gd name="connsiteX63" fmla="*/ 1371601 w 1853753"/>
                    <a:gd name="connsiteY63" fmla="*/ 4462462 h 4810497"/>
                    <a:gd name="connsiteX64" fmla="*/ 1514476 w 1853753"/>
                    <a:gd name="connsiteY64" fmla="*/ 4481512 h 4810497"/>
                    <a:gd name="connsiteX65" fmla="*/ 1566863 w 1853753"/>
                    <a:gd name="connsiteY65" fmla="*/ 4512468 h 4810497"/>
                    <a:gd name="connsiteX66" fmla="*/ 1645444 w 1853753"/>
                    <a:gd name="connsiteY66" fmla="*/ 4552950 h 4810497"/>
                    <a:gd name="connsiteX67" fmla="*/ 1707357 w 1853753"/>
                    <a:gd name="connsiteY67" fmla="*/ 4652962 h 4810497"/>
                    <a:gd name="connsiteX68" fmla="*/ 1750219 w 1853753"/>
                    <a:gd name="connsiteY68" fmla="*/ 4681537 h 4810497"/>
                    <a:gd name="connsiteX69" fmla="*/ 1800226 w 1853753"/>
                    <a:gd name="connsiteY69" fmla="*/ 4669631 h 4810497"/>
                    <a:gd name="connsiteX70" fmla="*/ 1835944 w 1853753"/>
                    <a:gd name="connsiteY70" fmla="*/ 4695825 h 4810497"/>
                    <a:gd name="connsiteX71" fmla="*/ 1824038 w 1853753"/>
                    <a:gd name="connsiteY71" fmla="*/ 4769643 h 4810497"/>
                    <a:gd name="connsiteX72" fmla="*/ 1853753 w 1853753"/>
                    <a:gd name="connsiteY7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860104 w 1853753"/>
                    <a:gd name="connsiteY55" fmla="*/ 4430018 h 4810497"/>
                    <a:gd name="connsiteX56" fmla="*/ 940594 w 1853753"/>
                    <a:gd name="connsiteY56" fmla="*/ 4445793 h 4810497"/>
                    <a:gd name="connsiteX57" fmla="*/ 966788 w 1853753"/>
                    <a:gd name="connsiteY57" fmla="*/ 4474368 h 4810497"/>
                    <a:gd name="connsiteX58" fmla="*/ 976313 w 1853753"/>
                    <a:gd name="connsiteY58" fmla="*/ 4526756 h 4810497"/>
                    <a:gd name="connsiteX59" fmla="*/ 1064419 w 1853753"/>
                    <a:gd name="connsiteY59" fmla="*/ 4541043 h 4810497"/>
                    <a:gd name="connsiteX60" fmla="*/ 1090613 w 1853753"/>
                    <a:gd name="connsiteY60" fmla="*/ 4476750 h 4810497"/>
                    <a:gd name="connsiteX61" fmla="*/ 1135857 w 1853753"/>
                    <a:gd name="connsiteY61" fmla="*/ 4483893 h 4810497"/>
                    <a:gd name="connsiteX62" fmla="*/ 1202532 w 1853753"/>
                    <a:gd name="connsiteY62" fmla="*/ 4448175 h 4810497"/>
                    <a:gd name="connsiteX63" fmla="*/ 1335882 w 1853753"/>
                    <a:gd name="connsiteY63" fmla="*/ 4436268 h 4810497"/>
                    <a:gd name="connsiteX64" fmla="*/ 1371601 w 1853753"/>
                    <a:gd name="connsiteY64" fmla="*/ 4462462 h 4810497"/>
                    <a:gd name="connsiteX65" fmla="*/ 1514476 w 1853753"/>
                    <a:gd name="connsiteY65" fmla="*/ 4481512 h 4810497"/>
                    <a:gd name="connsiteX66" fmla="*/ 1566863 w 1853753"/>
                    <a:gd name="connsiteY66" fmla="*/ 4512468 h 4810497"/>
                    <a:gd name="connsiteX67" fmla="*/ 1645444 w 1853753"/>
                    <a:gd name="connsiteY67" fmla="*/ 4552950 h 4810497"/>
                    <a:gd name="connsiteX68" fmla="*/ 1707357 w 1853753"/>
                    <a:gd name="connsiteY68" fmla="*/ 4652962 h 4810497"/>
                    <a:gd name="connsiteX69" fmla="*/ 1750219 w 1853753"/>
                    <a:gd name="connsiteY69" fmla="*/ 4681537 h 4810497"/>
                    <a:gd name="connsiteX70" fmla="*/ 1800226 w 1853753"/>
                    <a:gd name="connsiteY70" fmla="*/ 4669631 h 4810497"/>
                    <a:gd name="connsiteX71" fmla="*/ 1835944 w 1853753"/>
                    <a:gd name="connsiteY71" fmla="*/ 4695825 h 4810497"/>
                    <a:gd name="connsiteX72" fmla="*/ 1824038 w 1853753"/>
                    <a:gd name="connsiteY72" fmla="*/ 4769643 h 4810497"/>
                    <a:gd name="connsiteX73" fmla="*/ 1853753 w 1853753"/>
                    <a:gd name="connsiteY7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681038 w 1853753"/>
                    <a:gd name="connsiteY55" fmla="*/ 2890837 h 4810497"/>
                    <a:gd name="connsiteX56" fmla="*/ 860104 w 1853753"/>
                    <a:gd name="connsiteY56" fmla="*/ 4430018 h 4810497"/>
                    <a:gd name="connsiteX57" fmla="*/ 940594 w 1853753"/>
                    <a:gd name="connsiteY57" fmla="*/ 4445793 h 4810497"/>
                    <a:gd name="connsiteX58" fmla="*/ 966788 w 1853753"/>
                    <a:gd name="connsiteY58" fmla="*/ 4474368 h 4810497"/>
                    <a:gd name="connsiteX59" fmla="*/ 976313 w 1853753"/>
                    <a:gd name="connsiteY59" fmla="*/ 4526756 h 4810497"/>
                    <a:gd name="connsiteX60" fmla="*/ 1064419 w 1853753"/>
                    <a:gd name="connsiteY60" fmla="*/ 4541043 h 4810497"/>
                    <a:gd name="connsiteX61" fmla="*/ 1090613 w 1853753"/>
                    <a:gd name="connsiteY61" fmla="*/ 4476750 h 4810497"/>
                    <a:gd name="connsiteX62" fmla="*/ 1135857 w 1853753"/>
                    <a:gd name="connsiteY62" fmla="*/ 4483893 h 4810497"/>
                    <a:gd name="connsiteX63" fmla="*/ 1202532 w 1853753"/>
                    <a:gd name="connsiteY63" fmla="*/ 4448175 h 4810497"/>
                    <a:gd name="connsiteX64" fmla="*/ 1335882 w 1853753"/>
                    <a:gd name="connsiteY64" fmla="*/ 4436268 h 4810497"/>
                    <a:gd name="connsiteX65" fmla="*/ 1371601 w 1853753"/>
                    <a:gd name="connsiteY65" fmla="*/ 4462462 h 4810497"/>
                    <a:gd name="connsiteX66" fmla="*/ 1514476 w 1853753"/>
                    <a:gd name="connsiteY66" fmla="*/ 4481512 h 4810497"/>
                    <a:gd name="connsiteX67" fmla="*/ 1566863 w 1853753"/>
                    <a:gd name="connsiteY67" fmla="*/ 4512468 h 4810497"/>
                    <a:gd name="connsiteX68" fmla="*/ 1645444 w 1853753"/>
                    <a:gd name="connsiteY68" fmla="*/ 4552950 h 4810497"/>
                    <a:gd name="connsiteX69" fmla="*/ 1707357 w 1853753"/>
                    <a:gd name="connsiteY69" fmla="*/ 4652962 h 4810497"/>
                    <a:gd name="connsiteX70" fmla="*/ 1750219 w 1853753"/>
                    <a:gd name="connsiteY70" fmla="*/ 4681537 h 4810497"/>
                    <a:gd name="connsiteX71" fmla="*/ 1800226 w 1853753"/>
                    <a:gd name="connsiteY71" fmla="*/ 4669631 h 4810497"/>
                    <a:gd name="connsiteX72" fmla="*/ 1835944 w 1853753"/>
                    <a:gd name="connsiteY72" fmla="*/ 4695825 h 4810497"/>
                    <a:gd name="connsiteX73" fmla="*/ 1824038 w 1853753"/>
                    <a:gd name="connsiteY73" fmla="*/ 4769643 h 4810497"/>
                    <a:gd name="connsiteX74" fmla="*/ 1853753 w 1853753"/>
                    <a:gd name="connsiteY74"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33401 w 1853753"/>
                    <a:gd name="connsiteY55" fmla="*/ 2695575 h 4810497"/>
                    <a:gd name="connsiteX56" fmla="*/ 681038 w 1853753"/>
                    <a:gd name="connsiteY56" fmla="*/ 2890837 h 4810497"/>
                    <a:gd name="connsiteX57" fmla="*/ 860104 w 1853753"/>
                    <a:gd name="connsiteY57" fmla="*/ 4430018 h 4810497"/>
                    <a:gd name="connsiteX58" fmla="*/ 940594 w 1853753"/>
                    <a:gd name="connsiteY58" fmla="*/ 4445793 h 4810497"/>
                    <a:gd name="connsiteX59" fmla="*/ 966788 w 1853753"/>
                    <a:gd name="connsiteY59" fmla="*/ 4474368 h 4810497"/>
                    <a:gd name="connsiteX60" fmla="*/ 976313 w 1853753"/>
                    <a:gd name="connsiteY60" fmla="*/ 4526756 h 4810497"/>
                    <a:gd name="connsiteX61" fmla="*/ 1064419 w 1853753"/>
                    <a:gd name="connsiteY61" fmla="*/ 4541043 h 4810497"/>
                    <a:gd name="connsiteX62" fmla="*/ 1090613 w 1853753"/>
                    <a:gd name="connsiteY62" fmla="*/ 4476750 h 4810497"/>
                    <a:gd name="connsiteX63" fmla="*/ 1135857 w 1853753"/>
                    <a:gd name="connsiteY63" fmla="*/ 4483893 h 4810497"/>
                    <a:gd name="connsiteX64" fmla="*/ 1202532 w 1853753"/>
                    <a:gd name="connsiteY64" fmla="*/ 4448175 h 4810497"/>
                    <a:gd name="connsiteX65" fmla="*/ 1335882 w 1853753"/>
                    <a:gd name="connsiteY65" fmla="*/ 4436268 h 4810497"/>
                    <a:gd name="connsiteX66" fmla="*/ 1371601 w 1853753"/>
                    <a:gd name="connsiteY66" fmla="*/ 4462462 h 4810497"/>
                    <a:gd name="connsiteX67" fmla="*/ 1514476 w 1853753"/>
                    <a:gd name="connsiteY67" fmla="*/ 4481512 h 4810497"/>
                    <a:gd name="connsiteX68" fmla="*/ 1566863 w 1853753"/>
                    <a:gd name="connsiteY68" fmla="*/ 4512468 h 4810497"/>
                    <a:gd name="connsiteX69" fmla="*/ 1645444 w 1853753"/>
                    <a:gd name="connsiteY69" fmla="*/ 4552950 h 4810497"/>
                    <a:gd name="connsiteX70" fmla="*/ 1707357 w 1853753"/>
                    <a:gd name="connsiteY70" fmla="*/ 4652962 h 4810497"/>
                    <a:gd name="connsiteX71" fmla="*/ 1750219 w 1853753"/>
                    <a:gd name="connsiteY71" fmla="*/ 4681537 h 4810497"/>
                    <a:gd name="connsiteX72" fmla="*/ 1800226 w 1853753"/>
                    <a:gd name="connsiteY72" fmla="*/ 4669631 h 4810497"/>
                    <a:gd name="connsiteX73" fmla="*/ 1835944 w 1853753"/>
                    <a:gd name="connsiteY73" fmla="*/ 4695825 h 4810497"/>
                    <a:gd name="connsiteX74" fmla="*/ 1824038 w 1853753"/>
                    <a:gd name="connsiteY74" fmla="*/ 4769643 h 4810497"/>
                    <a:gd name="connsiteX75" fmla="*/ 1853753 w 1853753"/>
                    <a:gd name="connsiteY7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671513 w 1853753"/>
                    <a:gd name="connsiteY55" fmla="*/ 2690812 h 4810497"/>
                    <a:gd name="connsiteX56" fmla="*/ 681038 w 1853753"/>
                    <a:gd name="connsiteY56" fmla="*/ 2890837 h 4810497"/>
                    <a:gd name="connsiteX57" fmla="*/ 860104 w 1853753"/>
                    <a:gd name="connsiteY57" fmla="*/ 4430018 h 4810497"/>
                    <a:gd name="connsiteX58" fmla="*/ 940594 w 1853753"/>
                    <a:gd name="connsiteY58" fmla="*/ 4445793 h 4810497"/>
                    <a:gd name="connsiteX59" fmla="*/ 966788 w 1853753"/>
                    <a:gd name="connsiteY59" fmla="*/ 4474368 h 4810497"/>
                    <a:gd name="connsiteX60" fmla="*/ 976313 w 1853753"/>
                    <a:gd name="connsiteY60" fmla="*/ 4526756 h 4810497"/>
                    <a:gd name="connsiteX61" fmla="*/ 1064419 w 1853753"/>
                    <a:gd name="connsiteY61" fmla="*/ 4541043 h 4810497"/>
                    <a:gd name="connsiteX62" fmla="*/ 1090613 w 1853753"/>
                    <a:gd name="connsiteY62" fmla="*/ 4476750 h 4810497"/>
                    <a:gd name="connsiteX63" fmla="*/ 1135857 w 1853753"/>
                    <a:gd name="connsiteY63" fmla="*/ 4483893 h 4810497"/>
                    <a:gd name="connsiteX64" fmla="*/ 1202532 w 1853753"/>
                    <a:gd name="connsiteY64" fmla="*/ 4448175 h 4810497"/>
                    <a:gd name="connsiteX65" fmla="*/ 1335882 w 1853753"/>
                    <a:gd name="connsiteY65" fmla="*/ 4436268 h 4810497"/>
                    <a:gd name="connsiteX66" fmla="*/ 1371601 w 1853753"/>
                    <a:gd name="connsiteY66" fmla="*/ 4462462 h 4810497"/>
                    <a:gd name="connsiteX67" fmla="*/ 1514476 w 1853753"/>
                    <a:gd name="connsiteY67" fmla="*/ 4481512 h 4810497"/>
                    <a:gd name="connsiteX68" fmla="*/ 1566863 w 1853753"/>
                    <a:gd name="connsiteY68" fmla="*/ 4512468 h 4810497"/>
                    <a:gd name="connsiteX69" fmla="*/ 1645444 w 1853753"/>
                    <a:gd name="connsiteY69" fmla="*/ 4552950 h 4810497"/>
                    <a:gd name="connsiteX70" fmla="*/ 1707357 w 1853753"/>
                    <a:gd name="connsiteY70" fmla="*/ 4652962 h 4810497"/>
                    <a:gd name="connsiteX71" fmla="*/ 1750219 w 1853753"/>
                    <a:gd name="connsiteY71" fmla="*/ 4681537 h 4810497"/>
                    <a:gd name="connsiteX72" fmla="*/ 1800226 w 1853753"/>
                    <a:gd name="connsiteY72" fmla="*/ 4669631 h 4810497"/>
                    <a:gd name="connsiteX73" fmla="*/ 1835944 w 1853753"/>
                    <a:gd name="connsiteY73" fmla="*/ 4695825 h 4810497"/>
                    <a:gd name="connsiteX74" fmla="*/ 1824038 w 1853753"/>
                    <a:gd name="connsiteY74" fmla="*/ 4769643 h 4810497"/>
                    <a:gd name="connsiteX75" fmla="*/ 1853753 w 1853753"/>
                    <a:gd name="connsiteY7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671513 w 1853753"/>
                    <a:gd name="connsiteY55" fmla="*/ 2690812 h 4810497"/>
                    <a:gd name="connsiteX56" fmla="*/ 681038 w 1853753"/>
                    <a:gd name="connsiteY56" fmla="*/ 2890837 h 4810497"/>
                    <a:gd name="connsiteX57" fmla="*/ 860104 w 1853753"/>
                    <a:gd name="connsiteY57" fmla="*/ 4430018 h 4810497"/>
                    <a:gd name="connsiteX58" fmla="*/ 940594 w 1853753"/>
                    <a:gd name="connsiteY58" fmla="*/ 4445793 h 4810497"/>
                    <a:gd name="connsiteX59" fmla="*/ 966788 w 1853753"/>
                    <a:gd name="connsiteY59" fmla="*/ 4474368 h 4810497"/>
                    <a:gd name="connsiteX60" fmla="*/ 976313 w 1853753"/>
                    <a:gd name="connsiteY60" fmla="*/ 4526756 h 4810497"/>
                    <a:gd name="connsiteX61" fmla="*/ 1064419 w 1853753"/>
                    <a:gd name="connsiteY61" fmla="*/ 4541043 h 4810497"/>
                    <a:gd name="connsiteX62" fmla="*/ 1090613 w 1853753"/>
                    <a:gd name="connsiteY62" fmla="*/ 4476750 h 4810497"/>
                    <a:gd name="connsiteX63" fmla="*/ 1135857 w 1853753"/>
                    <a:gd name="connsiteY63" fmla="*/ 4483893 h 4810497"/>
                    <a:gd name="connsiteX64" fmla="*/ 1202532 w 1853753"/>
                    <a:gd name="connsiteY64" fmla="*/ 4448175 h 4810497"/>
                    <a:gd name="connsiteX65" fmla="*/ 1335882 w 1853753"/>
                    <a:gd name="connsiteY65" fmla="*/ 4436268 h 4810497"/>
                    <a:gd name="connsiteX66" fmla="*/ 1371601 w 1853753"/>
                    <a:gd name="connsiteY66" fmla="*/ 4462462 h 4810497"/>
                    <a:gd name="connsiteX67" fmla="*/ 1514476 w 1853753"/>
                    <a:gd name="connsiteY67" fmla="*/ 4481512 h 4810497"/>
                    <a:gd name="connsiteX68" fmla="*/ 1566863 w 1853753"/>
                    <a:gd name="connsiteY68" fmla="*/ 4512468 h 4810497"/>
                    <a:gd name="connsiteX69" fmla="*/ 1645444 w 1853753"/>
                    <a:gd name="connsiteY69" fmla="*/ 4552950 h 4810497"/>
                    <a:gd name="connsiteX70" fmla="*/ 1707357 w 1853753"/>
                    <a:gd name="connsiteY70" fmla="*/ 4652962 h 4810497"/>
                    <a:gd name="connsiteX71" fmla="*/ 1750219 w 1853753"/>
                    <a:gd name="connsiteY71" fmla="*/ 4681537 h 4810497"/>
                    <a:gd name="connsiteX72" fmla="*/ 1800226 w 1853753"/>
                    <a:gd name="connsiteY72" fmla="*/ 4669631 h 4810497"/>
                    <a:gd name="connsiteX73" fmla="*/ 1835944 w 1853753"/>
                    <a:gd name="connsiteY73" fmla="*/ 4695825 h 4810497"/>
                    <a:gd name="connsiteX74" fmla="*/ 1824038 w 1853753"/>
                    <a:gd name="connsiteY74" fmla="*/ 4769643 h 4810497"/>
                    <a:gd name="connsiteX75" fmla="*/ 1853753 w 1853753"/>
                    <a:gd name="connsiteY7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671513 w 1853753"/>
                    <a:gd name="connsiteY55" fmla="*/ 2690812 h 4810497"/>
                    <a:gd name="connsiteX56" fmla="*/ 681038 w 1853753"/>
                    <a:gd name="connsiteY56" fmla="*/ 2890837 h 4810497"/>
                    <a:gd name="connsiteX57" fmla="*/ 860104 w 1853753"/>
                    <a:gd name="connsiteY57" fmla="*/ 4430018 h 4810497"/>
                    <a:gd name="connsiteX58" fmla="*/ 940594 w 1853753"/>
                    <a:gd name="connsiteY58" fmla="*/ 4445793 h 4810497"/>
                    <a:gd name="connsiteX59" fmla="*/ 966788 w 1853753"/>
                    <a:gd name="connsiteY59" fmla="*/ 4474368 h 4810497"/>
                    <a:gd name="connsiteX60" fmla="*/ 976313 w 1853753"/>
                    <a:gd name="connsiteY60" fmla="*/ 4526756 h 4810497"/>
                    <a:gd name="connsiteX61" fmla="*/ 1064419 w 1853753"/>
                    <a:gd name="connsiteY61" fmla="*/ 4541043 h 4810497"/>
                    <a:gd name="connsiteX62" fmla="*/ 1090613 w 1853753"/>
                    <a:gd name="connsiteY62" fmla="*/ 4476750 h 4810497"/>
                    <a:gd name="connsiteX63" fmla="*/ 1135857 w 1853753"/>
                    <a:gd name="connsiteY63" fmla="*/ 4483893 h 4810497"/>
                    <a:gd name="connsiteX64" fmla="*/ 1202532 w 1853753"/>
                    <a:gd name="connsiteY64" fmla="*/ 4448175 h 4810497"/>
                    <a:gd name="connsiteX65" fmla="*/ 1335882 w 1853753"/>
                    <a:gd name="connsiteY65" fmla="*/ 4436268 h 4810497"/>
                    <a:gd name="connsiteX66" fmla="*/ 1371601 w 1853753"/>
                    <a:gd name="connsiteY66" fmla="*/ 4462462 h 4810497"/>
                    <a:gd name="connsiteX67" fmla="*/ 1514476 w 1853753"/>
                    <a:gd name="connsiteY67" fmla="*/ 4481512 h 4810497"/>
                    <a:gd name="connsiteX68" fmla="*/ 1566863 w 1853753"/>
                    <a:gd name="connsiteY68" fmla="*/ 4512468 h 4810497"/>
                    <a:gd name="connsiteX69" fmla="*/ 1645444 w 1853753"/>
                    <a:gd name="connsiteY69" fmla="*/ 4552950 h 4810497"/>
                    <a:gd name="connsiteX70" fmla="*/ 1707357 w 1853753"/>
                    <a:gd name="connsiteY70" fmla="*/ 4652962 h 4810497"/>
                    <a:gd name="connsiteX71" fmla="*/ 1750219 w 1853753"/>
                    <a:gd name="connsiteY71" fmla="*/ 4681537 h 4810497"/>
                    <a:gd name="connsiteX72" fmla="*/ 1800226 w 1853753"/>
                    <a:gd name="connsiteY72" fmla="*/ 4669631 h 4810497"/>
                    <a:gd name="connsiteX73" fmla="*/ 1835944 w 1853753"/>
                    <a:gd name="connsiteY73" fmla="*/ 4695825 h 4810497"/>
                    <a:gd name="connsiteX74" fmla="*/ 1824038 w 1853753"/>
                    <a:gd name="connsiteY74" fmla="*/ 4769643 h 4810497"/>
                    <a:gd name="connsiteX75" fmla="*/ 1853753 w 1853753"/>
                    <a:gd name="connsiteY7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671513 w 1853753"/>
                    <a:gd name="connsiteY55" fmla="*/ 2690812 h 4810497"/>
                    <a:gd name="connsiteX56" fmla="*/ 688182 w 1853753"/>
                    <a:gd name="connsiteY56" fmla="*/ 2817018 h 4810497"/>
                    <a:gd name="connsiteX57" fmla="*/ 681038 w 1853753"/>
                    <a:gd name="connsiteY57" fmla="*/ 2890837 h 4810497"/>
                    <a:gd name="connsiteX58" fmla="*/ 860104 w 1853753"/>
                    <a:gd name="connsiteY58" fmla="*/ 4430018 h 4810497"/>
                    <a:gd name="connsiteX59" fmla="*/ 940594 w 1853753"/>
                    <a:gd name="connsiteY59" fmla="*/ 4445793 h 4810497"/>
                    <a:gd name="connsiteX60" fmla="*/ 966788 w 1853753"/>
                    <a:gd name="connsiteY60" fmla="*/ 4474368 h 4810497"/>
                    <a:gd name="connsiteX61" fmla="*/ 976313 w 1853753"/>
                    <a:gd name="connsiteY61" fmla="*/ 4526756 h 4810497"/>
                    <a:gd name="connsiteX62" fmla="*/ 1064419 w 1853753"/>
                    <a:gd name="connsiteY62" fmla="*/ 4541043 h 4810497"/>
                    <a:gd name="connsiteX63" fmla="*/ 1090613 w 1853753"/>
                    <a:gd name="connsiteY63" fmla="*/ 4476750 h 4810497"/>
                    <a:gd name="connsiteX64" fmla="*/ 1135857 w 1853753"/>
                    <a:gd name="connsiteY64" fmla="*/ 4483893 h 4810497"/>
                    <a:gd name="connsiteX65" fmla="*/ 1202532 w 1853753"/>
                    <a:gd name="connsiteY65" fmla="*/ 4448175 h 4810497"/>
                    <a:gd name="connsiteX66" fmla="*/ 1335882 w 1853753"/>
                    <a:gd name="connsiteY66" fmla="*/ 4436268 h 4810497"/>
                    <a:gd name="connsiteX67" fmla="*/ 1371601 w 1853753"/>
                    <a:gd name="connsiteY67" fmla="*/ 4462462 h 4810497"/>
                    <a:gd name="connsiteX68" fmla="*/ 1514476 w 1853753"/>
                    <a:gd name="connsiteY68" fmla="*/ 4481512 h 4810497"/>
                    <a:gd name="connsiteX69" fmla="*/ 1566863 w 1853753"/>
                    <a:gd name="connsiteY69" fmla="*/ 4512468 h 4810497"/>
                    <a:gd name="connsiteX70" fmla="*/ 1645444 w 1853753"/>
                    <a:gd name="connsiteY70" fmla="*/ 4552950 h 4810497"/>
                    <a:gd name="connsiteX71" fmla="*/ 1707357 w 1853753"/>
                    <a:gd name="connsiteY71" fmla="*/ 4652962 h 4810497"/>
                    <a:gd name="connsiteX72" fmla="*/ 1750219 w 1853753"/>
                    <a:gd name="connsiteY72" fmla="*/ 4681537 h 4810497"/>
                    <a:gd name="connsiteX73" fmla="*/ 1800226 w 1853753"/>
                    <a:gd name="connsiteY73" fmla="*/ 4669631 h 4810497"/>
                    <a:gd name="connsiteX74" fmla="*/ 1835944 w 1853753"/>
                    <a:gd name="connsiteY74" fmla="*/ 4695825 h 4810497"/>
                    <a:gd name="connsiteX75" fmla="*/ 1824038 w 1853753"/>
                    <a:gd name="connsiteY75" fmla="*/ 4769643 h 4810497"/>
                    <a:gd name="connsiteX76" fmla="*/ 1853753 w 1853753"/>
                    <a:gd name="connsiteY7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71513 w 1853753"/>
                    <a:gd name="connsiteY56" fmla="*/ 2690812 h 4810497"/>
                    <a:gd name="connsiteX57" fmla="*/ 688182 w 1853753"/>
                    <a:gd name="connsiteY57" fmla="*/ 2817018 h 4810497"/>
                    <a:gd name="connsiteX58" fmla="*/ 681038 w 1853753"/>
                    <a:gd name="connsiteY58" fmla="*/ 2890837 h 4810497"/>
                    <a:gd name="connsiteX59" fmla="*/ 860104 w 1853753"/>
                    <a:gd name="connsiteY59" fmla="*/ 4430018 h 4810497"/>
                    <a:gd name="connsiteX60" fmla="*/ 940594 w 1853753"/>
                    <a:gd name="connsiteY60" fmla="*/ 4445793 h 4810497"/>
                    <a:gd name="connsiteX61" fmla="*/ 966788 w 1853753"/>
                    <a:gd name="connsiteY61" fmla="*/ 4474368 h 4810497"/>
                    <a:gd name="connsiteX62" fmla="*/ 976313 w 1853753"/>
                    <a:gd name="connsiteY62" fmla="*/ 4526756 h 4810497"/>
                    <a:gd name="connsiteX63" fmla="*/ 1064419 w 1853753"/>
                    <a:gd name="connsiteY63" fmla="*/ 4541043 h 4810497"/>
                    <a:gd name="connsiteX64" fmla="*/ 1090613 w 1853753"/>
                    <a:gd name="connsiteY64" fmla="*/ 4476750 h 4810497"/>
                    <a:gd name="connsiteX65" fmla="*/ 1135857 w 1853753"/>
                    <a:gd name="connsiteY65" fmla="*/ 4483893 h 4810497"/>
                    <a:gd name="connsiteX66" fmla="*/ 1202532 w 1853753"/>
                    <a:gd name="connsiteY66" fmla="*/ 4448175 h 4810497"/>
                    <a:gd name="connsiteX67" fmla="*/ 1335882 w 1853753"/>
                    <a:gd name="connsiteY67" fmla="*/ 4436268 h 4810497"/>
                    <a:gd name="connsiteX68" fmla="*/ 1371601 w 1853753"/>
                    <a:gd name="connsiteY68" fmla="*/ 4462462 h 4810497"/>
                    <a:gd name="connsiteX69" fmla="*/ 1514476 w 1853753"/>
                    <a:gd name="connsiteY69" fmla="*/ 4481512 h 4810497"/>
                    <a:gd name="connsiteX70" fmla="*/ 1566863 w 1853753"/>
                    <a:gd name="connsiteY70" fmla="*/ 4512468 h 4810497"/>
                    <a:gd name="connsiteX71" fmla="*/ 1645444 w 1853753"/>
                    <a:gd name="connsiteY71" fmla="*/ 4552950 h 4810497"/>
                    <a:gd name="connsiteX72" fmla="*/ 1707357 w 1853753"/>
                    <a:gd name="connsiteY72" fmla="*/ 4652962 h 4810497"/>
                    <a:gd name="connsiteX73" fmla="*/ 1750219 w 1853753"/>
                    <a:gd name="connsiteY73" fmla="*/ 4681537 h 4810497"/>
                    <a:gd name="connsiteX74" fmla="*/ 1800226 w 1853753"/>
                    <a:gd name="connsiteY74" fmla="*/ 4669631 h 4810497"/>
                    <a:gd name="connsiteX75" fmla="*/ 1835944 w 1853753"/>
                    <a:gd name="connsiteY75" fmla="*/ 4695825 h 4810497"/>
                    <a:gd name="connsiteX76" fmla="*/ 1824038 w 1853753"/>
                    <a:gd name="connsiteY76" fmla="*/ 4769643 h 4810497"/>
                    <a:gd name="connsiteX77" fmla="*/ 1853753 w 1853753"/>
                    <a:gd name="connsiteY7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3413 w 1853753"/>
                    <a:gd name="connsiteY56" fmla="*/ 2655093 h 4810497"/>
                    <a:gd name="connsiteX57" fmla="*/ 671513 w 1853753"/>
                    <a:gd name="connsiteY57" fmla="*/ 2690812 h 4810497"/>
                    <a:gd name="connsiteX58" fmla="*/ 688182 w 1853753"/>
                    <a:gd name="connsiteY58" fmla="*/ 2817018 h 4810497"/>
                    <a:gd name="connsiteX59" fmla="*/ 681038 w 1853753"/>
                    <a:gd name="connsiteY59" fmla="*/ 2890837 h 4810497"/>
                    <a:gd name="connsiteX60" fmla="*/ 860104 w 1853753"/>
                    <a:gd name="connsiteY60" fmla="*/ 4430018 h 4810497"/>
                    <a:gd name="connsiteX61" fmla="*/ 940594 w 1853753"/>
                    <a:gd name="connsiteY61" fmla="*/ 4445793 h 4810497"/>
                    <a:gd name="connsiteX62" fmla="*/ 966788 w 1853753"/>
                    <a:gd name="connsiteY62" fmla="*/ 4474368 h 4810497"/>
                    <a:gd name="connsiteX63" fmla="*/ 976313 w 1853753"/>
                    <a:gd name="connsiteY63" fmla="*/ 4526756 h 4810497"/>
                    <a:gd name="connsiteX64" fmla="*/ 1064419 w 1853753"/>
                    <a:gd name="connsiteY64" fmla="*/ 4541043 h 4810497"/>
                    <a:gd name="connsiteX65" fmla="*/ 1090613 w 1853753"/>
                    <a:gd name="connsiteY65" fmla="*/ 4476750 h 4810497"/>
                    <a:gd name="connsiteX66" fmla="*/ 1135857 w 1853753"/>
                    <a:gd name="connsiteY66" fmla="*/ 4483893 h 4810497"/>
                    <a:gd name="connsiteX67" fmla="*/ 1202532 w 1853753"/>
                    <a:gd name="connsiteY67" fmla="*/ 4448175 h 4810497"/>
                    <a:gd name="connsiteX68" fmla="*/ 1335882 w 1853753"/>
                    <a:gd name="connsiteY68" fmla="*/ 4436268 h 4810497"/>
                    <a:gd name="connsiteX69" fmla="*/ 1371601 w 1853753"/>
                    <a:gd name="connsiteY69" fmla="*/ 4462462 h 4810497"/>
                    <a:gd name="connsiteX70" fmla="*/ 1514476 w 1853753"/>
                    <a:gd name="connsiteY70" fmla="*/ 4481512 h 4810497"/>
                    <a:gd name="connsiteX71" fmla="*/ 1566863 w 1853753"/>
                    <a:gd name="connsiteY71" fmla="*/ 4512468 h 4810497"/>
                    <a:gd name="connsiteX72" fmla="*/ 1645444 w 1853753"/>
                    <a:gd name="connsiteY72" fmla="*/ 4552950 h 4810497"/>
                    <a:gd name="connsiteX73" fmla="*/ 1707357 w 1853753"/>
                    <a:gd name="connsiteY73" fmla="*/ 4652962 h 4810497"/>
                    <a:gd name="connsiteX74" fmla="*/ 1750219 w 1853753"/>
                    <a:gd name="connsiteY74" fmla="*/ 4681537 h 4810497"/>
                    <a:gd name="connsiteX75" fmla="*/ 1800226 w 1853753"/>
                    <a:gd name="connsiteY75" fmla="*/ 4669631 h 4810497"/>
                    <a:gd name="connsiteX76" fmla="*/ 1835944 w 1853753"/>
                    <a:gd name="connsiteY76" fmla="*/ 4695825 h 4810497"/>
                    <a:gd name="connsiteX77" fmla="*/ 1824038 w 1853753"/>
                    <a:gd name="connsiteY77" fmla="*/ 4769643 h 4810497"/>
                    <a:gd name="connsiteX78" fmla="*/ 1853753 w 1853753"/>
                    <a:gd name="connsiteY7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860104 w 1853753"/>
                    <a:gd name="connsiteY61" fmla="*/ 4430018 h 4810497"/>
                    <a:gd name="connsiteX62" fmla="*/ 940594 w 1853753"/>
                    <a:gd name="connsiteY62" fmla="*/ 4445793 h 4810497"/>
                    <a:gd name="connsiteX63" fmla="*/ 966788 w 1853753"/>
                    <a:gd name="connsiteY63" fmla="*/ 4474368 h 4810497"/>
                    <a:gd name="connsiteX64" fmla="*/ 976313 w 1853753"/>
                    <a:gd name="connsiteY64" fmla="*/ 4526756 h 4810497"/>
                    <a:gd name="connsiteX65" fmla="*/ 1064419 w 1853753"/>
                    <a:gd name="connsiteY65" fmla="*/ 4541043 h 4810497"/>
                    <a:gd name="connsiteX66" fmla="*/ 1090613 w 1853753"/>
                    <a:gd name="connsiteY66" fmla="*/ 4476750 h 4810497"/>
                    <a:gd name="connsiteX67" fmla="*/ 1135857 w 1853753"/>
                    <a:gd name="connsiteY67" fmla="*/ 4483893 h 4810497"/>
                    <a:gd name="connsiteX68" fmla="*/ 1202532 w 1853753"/>
                    <a:gd name="connsiteY68" fmla="*/ 4448175 h 4810497"/>
                    <a:gd name="connsiteX69" fmla="*/ 1335882 w 1853753"/>
                    <a:gd name="connsiteY69" fmla="*/ 4436268 h 4810497"/>
                    <a:gd name="connsiteX70" fmla="*/ 1371601 w 1853753"/>
                    <a:gd name="connsiteY70" fmla="*/ 4462462 h 4810497"/>
                    <a:gd name="connsiteX71" fmla="*/ 1514476 w 1853753"/>
                    <a:gd name="connsiteY71" fmla="*/ 4481512 h 4810497"/>
                    <a:gd name="connsiteX72" fmla="*/ 1566863 w 1853753"/>
                    <a:gd name="connsiteY72" fmla="*/ 4512468 h 4810497"/>
                    <a:gd name="connsiteX73" fmla="*/ 1645444 w 1853753"/>
                    <a:gd name="connsiteY73" fmla="*/ 4552950 h 4810497"/>
                    <a:gd name="connsiteX74" fmla="*/ 1707357 w 1853753"/>
                    <a:gd name="connsiteY74" fmla="*/ 4652962 h 4810497"/>
                    <a:gd name="connsiteX75" fmla="*/ 1750219 w 1853753"/>
                    <a:gd name="connsiteY75" fmla="*/ 4681537 h 4810497"/>
                    <a:gd name="connsiteX76" fmla="*/ 1800226 w 1853753"/>
                    <a:gd name="connsiteY76" fmla="*/ 4669631 h 4810497"/>
                    <a:gd name="connsiteX77" fmla="*/ 1835944 w 1853753"/>
                    <a:gd name="connsiteY77" fmla="*/ 4695825 h 4810497"/>
                    <a:gd name="connsiteX78" fmla="*/ 1824038 w 1853753"/>
                    <a:gd name="connsiteY78" fmla="*/ 4769643 h 4810497"/>
                    <a:gd name="connsiteX79" fmla="*/ 1853753 w 1853753"/>
                    <a:gd name="connsiteY79"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47713 w 1853753"/>
                    <a:gd name="connsiteY61" fmla="*/ 2957512 h 4810497"/>
                    <a:gd name="connsiteX62" fmla="*/ 860104 w 1853753"/>
                    <a:gd name="connsiteY62" fmla="*/ 4430018 h 4810497"/>
                    <a:gd name="connsiteX63" fmla="*/ 940594 w 1853753"/>
                    <a:gd name="connsiteY63" fmla="*/ 4445793 h 4810497"/>
                    <a:gd name="connsiteX64" fmla="*/ 966788 w 1853753"/>
                    <a:gd name="connsiteY64" fmla="*/ 4474368 h 4810497"/>
                    <a:gd name="connsiteX65" fmla="*/ 976313 w 1853753"/>
                    <a:gd name="connsiteY65" fmla="*/ 4526756 h 4810497"/>
                    <a:gd name="connsiteX66" fmla="*/ 1064419 w 1853753"/>
                    <a:gd name="connsiteY66" fmla="*/ 4541043 h 4810497"/>
                    <a:gd name="connsiteX67" fmla="*/ 1090613 w 1853753"/>
                    <a:gd name="connsiteY67" fmla="*/ 4476750 h 4810497"/>
                    <a:gd name="connsiteX68" fmla="*/ 1135857 w 1853753"/>
                    <a:gd name="connsiteY68" fmla="*/ 4483893 h 4810497"/>
                    <a:gd name="connsiteX69" fmla="*/ 1202532 w 1853753"/>
                    <a:gd name="connsiteY69" fmla="*/ 4448175 h 4810497"/>
                    <a:gd name="connsiteX70" fmla="*/ 1335882 w 1853753"/>
                    <a:gd name="connsiteY70" fmla="*/ 4436268 h 4810497"/>
                    <a:gd name="connsiteX71" fmla="*/ 1371601 w 1853753"/>
                    <a:gd name="connsiteY71" fmla="*/ 4462462 h 4810497"/>
                    <a:gd name="connsiteX72" fmla="*/ 1514476 w 1853753"/>
                    <a:gd name="connsiteY72" fmla="*/ 4481512 h 4810497"/>
                    <a:gd name="connsiteX73" fmla="*/ 1566863 w 1853753"/>
                    <a:gd name="connsiteY73" fmla="*/ 4512468 h 4810497"/>
                    <a:gd name="connsiteX74" fmla="*/ 1645444 w 1853753"/>
                    <a:gd name="connsiteY74" fmla="*/ 4552950 h 4810497"/>
                    <a:gd name="connsiteX75" fmla="*/ 1707357 w 1853753"/>
                    <a:gd name="connsiteY75" fmla="*/ 4652962 h 4810497"/>
                    <a:gd name="connsiteX76" fmla="*/ 1750219 w 1853753"/>
                    <a:gd name="connsiteY76" fmla="*/ 4681537 h 4810497"/>
                    <a:gd name="connsiteX77" fmla="*/ 1800226 w 1853753"/>
                    <a:gd name="connsiteY77" fmla="*/ 4669631 h 4810497"/>
                    <a:gd name="connsiteX78" fmla="*/ 1835944 w 1853753"/>
                    <a:gd name="connsiteY78" fmla="*/ 4695825 h 4810497"/>
                    <a:gd name="connsiteX79" fmla="*/ 1824038 w 1853753"/>
                    <a:gd name="connsiteY79" fmla="*/ 4769643 h 4810497"/>
                    <a:gd name="connsiteX80" fmla="*/ 1853753 w 1853753"/>
                    <a:gd name="connsiteY8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47713 w 1853753"/>
                    <a:gd name="connsiteY61" fmla="*/ 2957512 h 4810497"/>
                    <a:gd name="connsiteX62" fmla="*/ 860104 w 1853753"/>
                    <a:gd name="connsiteY62" fmla="*/ 4430018 h 4810497"/>
                    <a:gd name="connsiteX63" fmla="*/ 940594 w 1853753"/>
                    <a:gd name="connsiteY63" fmla="*/ 4445793 h 4810497"/>
                    <a:gd name="connsiteX64" fmla="*/ 966788 w 1853753"/>
                    <a:gd name="connsiteY64" fmla="*/ 4474368 h 4810497"/>
                    <a:gd name="connsiteX65" fmla="*/ 976313 w 1853753"/>
                    <a:gd name="connsiteY65" fmla="*/ 4526756 h 4810497"/>
                    <a:gd name="connsiteX66" fmla="*/ 1064419 w 1853753"/>
                    <a:gd name="connsiteY66" fmla="*/ 4541043 h 4810497"/>
                    <a:gd name="connsiteX67" fmla="*/ 1090613 w 1853753"/>
                    <a:gd name="connsiteY67" fmla="*/ 4476750 h 4810497"/>
                    <a:gd name="connsiteX68" fmla="*/ 1135857 w 1853753"/>
                    <a:gd name="connsiteY68" fmla="*/ 4483893 h 4810497"/>
                    <a:gd name="connsiteX69" fmla="*/ 1202532 w 1853753"/>
                    <a:gd name="connsiteY69" fmla="*/ 4448175 h 4810497"/>
                    <a:gd name="connsiteX70" fmla="*/ 1335882 w 1853753"/>
                    <a:gd name="connsiteY70" fmla="*/ 4436268 h 4810497"/>
                    <a:gd name="connsiteX71" fmla="*/ 1371601 w 1853753"/>
                    <a:gd name="connsiteY71" fmla="*/ 4462462 h 4810497"/>
                    <a:gd name="connsiteX72" fmla="*/ 1514476 w 1853753"/>
                    <a:gd name="connsiteY72" fmla="*/ 4481512 h 4810497"/>
                    <a:gd name="connsiteX73" fmla="*/ 1566863 w 1853753"/>
                    <a:gd name="connsiteY73" fmla="*/ 4512468 h 4810497"/>
                    <a:gd name="connsiteX74" fmla="*/ 1645444 w 1853753"/>
                    <a:gd name="connsiteY74" fmla="*/ 4552950 h 4810497"/>
                    <a:gd name="connsiteX75" fmla="*/ 1707357 w 1853753"/>
                    <a:gd name="connsiteY75" fmla="*/ 4652962 h 4810497"/>
                    <a:gd name="connsiteX76" fmla="*/ 1750219 w 1853753"/>
                    <a:gd name="connsiteY76" fmla="*/ 4681537 h 4810497"/>
                    <a:gd name="connsiteX77" fmla="*/ 1800226 w 1853753"/>
                    <a:gd name="connsiteY77" fmla="*/ 4669631 h 4810497"/>
                    <a:gd name="connsiteX78" fmla="*/ 1835944 w 1853753"/>
                    <a:gd name="connsiteY78" fmla="*/ 4695825 h 4810497"/>
                    <a:gd name="connsiteX79" fmla="*/ 1824038 w 1853753"/>
                    <a:gd name="connsiteY79" fmla="*/ 4769643 h 4810497"/>
                    <a:gd name="connsiteX80" fmla="*/ 1853753 w 1853753"/>
                    <a:gd name="connsiteY8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60104 w 1853753"/>
                    <a:gd name="connsiteY63" fmla="*/ 4430018 h 4810497"/>
                    <a:gd name="connsiteX64" fmla="*/ 940594 w 1853753"/>
                    <a:gd name="connsiteY64" fmla="*/ 4445793 h 4810497"/>
                    <a:gd name="connsiteX65" fmla="*/ 966788 w 1853753"/>
                    <a:gd name="connsiteY65" fmla="*/ 4474368 h 4810497"/>
                    <a:gd name="connsiteX66" fmla="*/ 976313 w 1853753"/>
                    <a:gd name="connsiteY66" fmla="*/ 4526756 h 4810497"/>
                    <a:gd name="connsiteX67" fmla="*/ 1064419 w 1853753"/>
                    <a:gd name="connsiteY67" fmla="*/ 4541043 h 4810497"/>
                    <a:gd name="connsiteX68" fmla="*/ 1090613 w 1853753"/>
                    <a:gd name="connsiteY68" fmla="*/ 4476750 h 4810497"/>
                    <a:gd name="connsiteX69" fmla="*/ 1135857 w 1853753"/>
                    <a:gd name="connsiteY69" fmla="*/ 4483893 h 4810497"/>
                    <a:gd name="connsiteX70" fmla="*/ 1202532 w 1853753"/>
                    <a:gd name="connsiteY70" fmla="*/ 4448175 h 4810497"/>
                    <a:gd name="connsiteX71" fmla="*/ 1335882 w 1853753"/>
                    <a:gd name="connsiteY71" fmla="*/ 4436268 h 4810497"/>
                    <a:gd name="connsiteX72" fmla="*/ 1371601 w 1853753"/>
                    <a:gd name="connsiteY72" fmla="*/ 4462462 h 4810497"/>
                    <a:gd name="connsiteX73" fmla="*/ 1514476 w 1853753"/>
                    <a:gd name="connsiteY73" fmla="*/ 4481512 h 4810497"/>
                    <a:gd name="connsiteX74" fmla="*/ 1566863 w 1853753"/>
                    <a:gd name="connsiteY74" fmla="*/ 4512468 h 4810497"/>
                    <a:gd name="connsiteX75" fmla="*/ 1645444 w 1853753"/>
                    <a:gd name="connsiteY75" fmla="*/ 4552950 h 4810497"/>
                    <a:gd name="connsiteX76" fmla="*/ 1707357 w 1853753"/>
                    <a:gd name="connsiteY76" fmla="*/ 4652962 h 4810497"/>
                    <a:gd name="connsiteX77" fmla="*/ 1750219 w 1853753"/>
                    <a:gd name="connsiteY77" fmla="*/ 4681537 h 4810497"/>
                    <a:gd name="connsiteX78" fmla="*/ 1800226 w 1853753"/>
                    <a:gd name="connsiteY78" fmla="*/ 4669631 h 4810497"/>
                    <a:gd name="connsiteX79" fmla="*/ 1835944 w 1853753"/>
                    <a:gd name="connsiteY79" fmla="*/ 4695825 h 4810497"/>
                    <a:gd name="connsiteX80" fmla="*/ 1824038 w 1853753"/>
                    <a:gd name="connsiteY80" fmla="*/ 4769643 h 4810497"/>
                    <a:gd name="connsiteX81" fmla="*/ 1853753 w 1853753"/>
                    <a:gd name="connsiteY81"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5819 w 1853753"/>
                    <a:gd name="connsiteY63" fmla="*/ 2971800 h 4810497"/>
                    <a:gd name="connsiteX64" fmla="*/ 860104 w 1853753"/>
                    <a:gd name="connsiteY64" fmla="*/ 4430018 h 4810497"/>
                    <a:gd name="connsiteX65" fmla="*/ 940594 w 1853753"/>
                    <a:gd name="connsiteY65" fmla="*/ 4445793 h 4810497"/>
                    <a:gd name="connsiteX66" fmla="*/ 966788 w 1853753"/>
                    <a:gd name="connsiteY66" fmla="*/ 4474368 h 4810497"/>
                    <a:gd name="connsiteX67" fmla="*/ 976313 w 1853753"/>
                    <a:gd name="connsiteY67" fmla="*/ 4526756 h 4810497"/>
                    <a:gd name="connsiteX68" fmla="*/ 1064419 w 1853753"/>
                    <a:gd name="connsiteY68" fmla="*/ 4541043 h 4810497"/>
                    <a:gd name="connsiteX69" fmla="*/ 1090613 w 1853753"/>
                    <a:gd name="connsiteY69" fmla="*/ 4476750 h 4810497"/>
                    <a:gd name="connsiteX70" fmla="*/ 1135857 w 1853753"/>
                    <a:gd name="connsiteY70" fmla="*/ 4483893 h 4810497"/>
                    <a:gd name="connsiteX71" fmla="*/ 1202532 w 1853753"/>
                    <a:gd name="connsiteY71" fmla="*/ 4448175 h 4810497"/>
                    <a:gd name="connsiteX72" fmla="*/ 1335882 w 1853753"/>
                    <a:gd name="connsiteY72" fmla="*/ 4436268 h 4810497"/>
                    <a:gd name="connsiteX73" fmla="*/ 1371601 w 1853753"/>
                    <a:gd name="connsiteY73" fmla="*/ 4462462 h 4810497"/>
                    <a:gd name="connsiteX74" fmla="*/ 1514476 w 1853753"/>
                    <a:gd name="connsiteY74" fmla="*/ 4481512 h 4810497"/>
                    <a:gd name="connsiteX75" fmla="*/ 1566863 w 1853753"/>
                    <a:gd name="connsiteY75" fmla="*/ 4512468 h 4810497"/>
                    <a:gd name="connsiteX76" fmla="*/ 1645444 w 1853753"/>
                    <a:gd name="connsiteY76" fmla="*/ 4552950 h 4810497"/>
                    <a:gd name="connsiteX77" fmla="*/ 1707357 w 1853753"/>
                    <a:gd name="connsiteY77" fmla="*/ 4652962 h 4810497"/>
                    <a:gd name="connsiteX78" fmla="*/ 1750219 w 1853753"/>
                    <a:gd name="connsiteY78" fmla="*/ 4681537 h 4810497"/>
                    <a:gd name="connsiteX79" fmla="*/ 1800226 w 1853753"/>
                    <a:gd name="connsiteY79" fmla="*/ 4669631 h 4810497"/>
                    <a:gd name="connsiteX80" fmla="*/ 1835944 w 1853753"/>
                    <a:gd name="connsiteY80" fmla="*/ 4695825 h 4810497"/>
                    <a:gd name="connsiteX81" fmla="*/ 1824038 w 1853753"/>
                    <a:gd name="connsiteY81" fmla="*/ 4769643 h 4810497"/>
                    <a:gd name="connsiteX82" fmla="*/ 1853753 w 1853753"/>
                    <a:gd name="connsiteY8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5819 w 1853753"/>
                    <a:gd name="connsiteY63" fmla="*/ 2971800 h 4810497"/>
                    <a:gd name="connsiteX64" fmla="*/ 860104 w 1853753"/>
                    <a:gd name="connsiteY64" fmla="*/ 4430018 h 4810497"/>
                    <a:gd name="connsiteX65" fmla="*/ 940594 w 1853753"/>
                    <a:gd name="connsiteY65" fmla="*/ 4445793 h 4810497"/>
                    <a:gd name="connsiteX66" fmla="*/ 966788 w 1853753"/>
                    <a:gd name="connsiteY66" fmla="*/ 4474368 h 4810497"/>
                    <a:gd name="connsiteX67" fmla="*/ 976313 w 1853753"/>
                    <a:gd name="connsiteY67" fmla="*/ 4526756 h 4810497"/>
                    <a:gd name="connsiteX68" fmla="*/ 1064419 w 1853753"/>
                    <a:gd name="connsiteY68" fmla="*/ 4541043 h 4810497"/>
                    <a:gd name="connsiteX69" fmla="*/ 1090613 w 1853753"/>
                    <a:gd name="connsiteY69" fmla="*/ 4476750 h 4810497"/>
                    <a:gd name="connsiteX70" fmla="*/ 1135857 w 1853753"/>
                    <a:gd name="connsiteY70" fmla="*/ 4483893 h 4810497"/>
                    <a:gd name="connsiteX71" fmla="*/ 1202532 w 1853753"/>
                    <a:gd name="connsiteY71" fmla="*/ 4448175 h 4810497"/>
                    <a:gd name="connsiteX72" fmla="*/ 1335882 w 1853753"/>
                    <a:gd name="connsiteY72" fmla="*/ 4436268 h 4810497"/>
                    <a:gd name="connsiteX73" fmla="*/ 1371601 w 1853753"/>
                    <a:gd name="connsiteY73" fmla="*/ 4462462 h 4810497"/>
                    <a:gd name="connsiteX74" fmla="*/ 1514476 w 1853753"/>
                    <a:gd name="connsiteY74" fmla="*/ 4481512 h 4810497"/>
                    <a:gd name="connsiteX75" fmla="*/ 1566863 w 1853753"/>
                    <a:gd name="connsiteY75" fmla="*/ 4512468 h 4810497"/>
                    <a:gd name="connsiteX76" fmla="*/ 1645444 w 1853753"/>
                    <a:gd name="connsiteY76" fmla="*/ 4552950 h 4810497"/>
                    <a:gd name="connsiteX77" fmla="*/ 1707357 w 1853753"/>
                    <a:gd name="connsiteY77" fmla="*/ 4652962 h 4810497"/>
                    <a:gd name="connsiteX78" fmla="*/ 1750219 w 1853753"/>
                    <a:gd name="connsiteY78" fmla="*/ 4681537 h 4810497"/>
                    <a:gd name="connsiteX79" fmla="*/ 1800226 w 1853753"/>
                    <a:gd name="connsiteY79" fmla="*/ 4669631 h 4810497"/>
                    <a:gd name="connsiteX80" fmla="*/ 1835944 w 1853753"/>
                    <a:gd name="connsiteY80" fmla="*/ 4695825 h 4810497"/>
                    <a:gd name="connsiteX81" fmla="*/ 1824038 w 1853753"/>
                    <a:gd name="connsiteY81" fmla="*/ 4769643 h 4810497"/>
                    <a:gd name="connsiteX82" fmla="*/ 1853753 w 1853753"/>
                    <a:gd name="connsiteY8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0104 w 1853753"/>
                    <a:gd name="connsiteY64" fmla="*/ 4430018 h 4810497"/>
                    <a:gd name="connsiteX65" fmla="*/ 940594 w 1853753"/>
                    <a:gd name="connsiteY65" fmla="*/ 4445793 h 4810497"/>
                    <a:gd name="connsiteX66" fmla="*/ 966788 w 1853753"/>
                    <a:gd name="connsiteY66" fmla="*/ 4474368 h 4810497"/>
                    <a:gd name="connsiteX67" fmla="*/ 976313 w 1853753"/>
                    <a:gd name="connsiteY67" fmla="*/ 4526756 h 4810497"/>
                    <a:gd name="connsiteX68" fmla="*/ 1064419 w 1853753"/>
                    <a:gd name="connsiteY68" fmla="*/ 4541043 h 4810497"/>
                    <a:gd name="connsiteX69" fmla="*/ 1090613 w 1853753"/>
                    <a:gd name="connsiteY69" fmla="*/ 4476750 h 4810497"/>
                    <a:gd name="connsiteX70" fmla="*/ 1135857 w 1853753"/>
                    <a:gd name="connsiteY70" fmla="*/ 4483893 h 4810497"/>
                    <a:gd name="connsiteX71" fmla="*/ 1202532 w 1853753"/>
                    <a:gd name="connsiteY71" fmla="*/ 4448175 h 4810497"/>
                    <a:gd name="connsiteX72" fmla="*/ 1335882 w 1853753"/>
                    <a:gd name="connsiteY72" fmla="*/ 4436268 h 4810497"/>
                    <a:gd name="connsiteX73" fmla="*/ 1371601 w 1853753"/>
                    <a:gd name="connsiteY73" fmla="*/ 4462462 h 4810497"/>
                    <a:gd name="connsiteX74" fmla="*/ 1514476 w 1853753"/>
                    <a:gd name="connsiteY74" fmla="*/ 4481512 h 4810497"/>
                    <a:gd name="connsiteX75" fmla="*/ 1566863 w 1853753"/>
                    <a:gd name="connsiteY75" fmla="*/ 4512468 h 4810497"/>
                    <a:gd name="connsiteX76" fmla="*/ 1645444 w 1853753"/>
                    <a:gd name="connsiteY76" fmla="*/ 4552950 h 4810497"/>
                    <a:gd name="connsiteX77" fmla="*/ 1707357 w 1853753"/>
                    <a:gd name="connsiteY77" fmla="*/ 4652962 h 4810497"/>
                    <a:gd name="connsiteX78" fmla="*/ 1750219 w 1853753"/>
                    <a:gd name="connsiteY78" fmla="*/ 4681537 h 4810497"/>
                    <a:gd name="connsiteX79" fmla="*/ 1800226 w 1853753"/>
                    <a:gd name="connsiteY79" fmla="*/ 4669631 h 4810497"/>
                    <a:gd name="connsiteX80" fmla="*/ 1835944 w 1853753"/>
                    <a:gd name="connsiteY80" fmla="*/ 4695825 h 4810497"/>
                    <a:gd name="connsiteX81" fmla="*/ 1824038 w 1853753"/>
                    <a:gd name="connsiteY81" fmla="*/ 4769643 h 4810497"/>
                    <a:gd name="connsiteX82" fmla="*/ 1853753 w 1853753"/>
                    <a:gd name="connsiteY8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1028701 w 1853753"/>
                    <a:gd name="connsiteY64" fmla="*/ 2957512 h 4810497"/>
                    <a:gd name="connsiteX65" fmla="*/ 860104 w 1853753"/>
                    <a:gd name="connsiteY65" fmla="*/ 4430018 h 4810497"/>
                    <a:gd name="connsiteX66" fmla="*/ 940594 w 1853753"/>
                    <a:gd name="connsiteY66" fmla="*/ 4445793 h 4810497"/>
                    <a:gd name="connsiteX67" fmla="*/ 966788 w 1853753"/>
                    <a:gd name="connsiteY67" fmla="*/ 4474368 h 4810497"/>
                    <a:gd name="connsiteX68" fmla="*/ 976313 w 1853753"/>
                    <a:gd name="connsiteY68" fmla="*/ 4526756 h 4810497"/>
                    <a:gd name="connsiteX69" fmla="*/ 1064419 w 1853753"/>
                    <a:gd name="connsiteY69" fmla="*/ 4541043 h 4810497"/>
                    <a:gd name="connsiteX70" fmla="*/ 1090613 w 1853753"/>
                    <a:gd name="connsiteY70" fmla="*/ 4476750 h 4810497"/>
                    <a:gd name="connsiteX71" fmla="*/ 1135857 w 1853753"/>
                    <a:gd name="connsiteY71" fmla="*/ 4483893 h 4810497"/>
                    <a:gd name="connsiteX72" fmla="*/ 1202532 w 1853753"/>
                    <a:gd name="connsiteY72" fmla="*/ 4448175 h 4810497"/>
                    <a:gd name="connsiteX73" fmla="*/ 1335882 w 1853753"/>
                    <a:gd name="connsiteY73" fmla="*/ 4436268 h 4810497"/>
                    <a:gd name="connsiteX74" fmla="*/ 1371601 w 1853753"/>
                    <a:gd name="connsiteY74" fmla="*/ 4462462 h 4810497"/>
                    <a:gd name="connsiteX75" fmla="*/ 1514476 w 1853753"/>
                    <a:gd name="connsiteY75" fmla="*/ 4481512 h 4810497"/>
                    <a:gd name="connsiteX76" fmla="*/ 1566863 w 1853753"/>
                    <a:gd name="connsiteY76" fmla="*/ 4512468 h 4810497"/>
                    <a:gd name="connsiteX77" fmla="*/ 1645444 w 1853753"/>
                    <a:gd name="connsiteY77" fmla="*/ 4552950 h 4810497"/>
                    <a:gd name="connsiteX78" fmla="*/ 1707357 w 1853753"/>
                    <a:gd name="connsiteY78" fmla="*/ 4652962 h 4810497"/>
                    <a:gd name="connsiteX79" fmla="*/ 1750219 w 1853753"/>
                    <a:gd name="connsiteY79" fmla="*/ 4681537 h 4810497"/>
                    <a:gd name="connsiteX80" fmla="*/ 1800226 w 1853753"/>
                    <a:gd name="connsiteY80" fmla="*/ 4669631 h 4810497"/>
                    <a:gd name="connsiteX81" fmla="*/ 1835944 w 1853753"/>
                    <a:gd name="connsiteY81" fmla="*/ 4695825 h 4810497"/>
                    <a:gd name="connsiteX82" fmla="*/ 1824038 w 1853753"/>
                    <a:gd name="connsiteY82" fmla="*/ 4769643 h 4810497"/>
                    <a:gd name="connsiteX83" fmla="*/ 1853753 w 1853753"/>
                    <a:gd name="connsiteY8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1028701 w 1853753"/>
                    <a:gd name="connsiteY64" fmla="*/ 2957512 h 4810497"/>
                    <a:gd name="connsiteX65" fmla="*/ 860104 w 1853753"/>
                    <a:gd name="connsiteY65" fmla="*/ 4430018 h 4810497"/>
                    <a:gd name="connsiteX66" fmla="*/ 940594 w 1853753"/>
                    <a:gd name="connsiteY66" fmla="*/ 4445793 h 4810497"/>
                    <a:gd name="connsiteX67" fmla="*/ 966788 w 1853753"/>
                    <a:gd name="connsiteY67" fmla="*/ 4474368 h 4810497"/>
                    <a:gd name="connsiteX68" fmla="*/ 976313 w 1853753"/>
                    <a:gd name="connsiteY68" fmla="*/ 4526756 h 4810497"/>
                    <a:gd name="connsiteX69" fmla="*/ 1064419 w 1853753"/>
                    <a:gd name="connsiteY69" fmla="*/ 4541043 h 4810497"/>
                    <a:gd name="connsiteX70" fmla="*/ 1090613 w 1853753"/>
                    <a:gd name="connsiteY70" fmla="*/ 4476750 h 4810497"/>
                    <a:gd name="connsiteX71" fmla="*/ 1135857 w 1853753"/>
                    <a:gd name="connsiteY71" fmla="*/ 4483893 h 4810497"/>
                    <a:gd name="connsiteX72" fmla="*/ 1202532 w 1853753"/>
                    <a:gd name="connsiteY72" fmla="*/ 4448175 h 4810497"/>
                    <a:gd name="connsiteX73" fmla="*/ 1335882 w 1853753"/>
                    <a:gd name="connsiteY73" fmla="*/ 4436268 h 4810497"/>
                    <a:gd name="connsiteX74" fmla="*/ 1371601 w 1853753"/>
                    <a:gd name="connsiteY74" fmla="*/ 4462462 h 4810497"/>
                    <a:gd name="connsiteX75" fmla="*/ 1514476 w 1853753"/>
                    <a:gd name="connsiteY75" fmla="*/ 4481512 h 4810497"/>
                    <a:gd name="connsiteX76" fmla="*/ 1566863 w 1853753"/>
                    <a:gd name="connsiteY76" fmla="*/ 4512468 h 4810497"/>
                    <a:gd name="connsiteX77" fmla="*/ 1645444 w 1853753"/>
                    <a:gd name="connsiteY77" fmla="*/ 4552950 h 4810497"/>
                    <a:gd name="connsiteX78" fmla="*/ 1707357 w 1853753"/>
                    <a:gd name="connsiteY78" fmla="*/ 4652962 h 4810497"/>
                    <a:gd name="connsiteX79" fmla="*/ 1750219 w 1853753"/>
                    <a:gd name="connsiteY79" fmla="*/ 4681537 h 4810497"/>
                    <a:gd name="connsiteX80" fmla="*/ 1800226 w 1853753"/>
                    <a:gd name="connsiteY80" fmla="*/ 4669631 h 4810497"/>
                    <a:gd name="connsiteX81" fmla="*/ 1835944 w 1853753"/>
                    <a:gd name="connsiteY81" fmla="*/ 4695825 h 4810497"/>
                    <a:gd name="connsiteX82" fmla="*/ 1824038 w 1853753"/>
                    <a:gd name="connsiteY82" fmla="*/ 4769643 h 4810497"/>
                    <a:gd name="connsiteX83" fmla="*/ 1853753 w 1853753"/>
                    <a:gd name="connsiteY8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973932 w 1853753"/>
                    <a:gd name="connsiteY64" fmla="*/ 2959893 h 4810497"/>
                    <a:gd name="connsiteX65" fmla="*/ 1028701 w 1853753"/>
                    <a:gd name="connsiteY65" fmla="*/ 2957512 h 4810497"/>
                    <a:gd name="connsiteX66" fmla="*/ 860104 w 1853753"/>
                    <a:gd name="connsiteY66" fmla="*/ 4430018 h 4810497"/>
                    <a:gd name="connsiteX67" fmla="*/ 940594 w 1853753"/>
                    <a:gd name="connsiteY67" fmla="*/ 4445793 h 4810497"/>
                    <a:gd name="connsiteX68" fmla="*/ 966788 w 1853753"/>
                    <a:gd name="connsiteY68" fmla="*/ 4474368 h 4810497"/>
                    <a:gd name="connsiteX69" fmla="*/ 976313 w 1853753"/>
                    <a:gd name="connsiteY69" fmla="*/ 4526756 h 4810497"/>
                    <a:gd name="connsiteX70" fmla="*/ 1064419 w 1853753"/>
                    <a:gd name="connsiteY70" fmla="*/ 4541043 h 4810497"/>
                    <a:gd name="connsiteX71" fmla="*/ 1090613 w 1853753"/>
                    <a:gd name="connsiteY71" fmla="*/ 4476750 h 4810497"/>
                    <a:gd name="connsiteX72" fmla="*/ 1135857 w 1853753"/>
                    <a:gd name="connsiteY72" fmla="*/ 4483893 h 4810497"/>
                    <a:gd name="connsiteX73" fmla="*/ 1202532 w 1853753"/>
                    <a:gd name="connsiteY73" fmla="*/ 4448175 h 4810497"/>
                    <a:gd name="connsiteX74" fmla="*/ 1335882 w 1853753"/>
                    <a:gd name="connsiteY74" fmla="*/ 4436268 h 4810497"/>
                    <a:gd name="connsiteX75" fmla="*/ 1371601 w 1853753"/>
                    <a:gd name="connsiteY75" fmla="*/ 4462462 h 4810497"/>
                    <a:gd name="connsiteX76" fmla="*/ 1514476 w 1853753"/>
                    <a:gd name="connsiteY76" fmla="*/ 4481512 h 4810497"/>
                    <a:gd name="connsiteX77" fmla="*/ 1566863 w 1853753"/>
                    <a:gd name="connsiteY77" fmla="*/ 4512468 h 4810497"/>
                    <a:gd name="connsiteX78" fmla="*/ 1645444 w 1853753"/>
                    <a:gd name="connsiteY78" fmla="*/ 4552950 h 4810497"/>
                    <a:gd name="connsiteX79" fmla="*/ 1707357 w 1853753"/>
                    <a:gd name="connsiteY79" fmla="*/ 4652962 h 4810497"/>
                    <a:gd name="connsiteX80" fmla="*/ 1750219 w 1853753"/>
                    <a:gd name="connsiteY80" fmla="*/ 4681537 h 4810497"/>
                    <a:gd name="connsiteX81" fmla="*/ 1800226 w 1853753"/>
                    <a:gd name="connsiteY81" fmla="*/ 4669631 h 4810497"/>
                    <a:gd name="connsiteX82" fmla="*/ 1835944 w 1853753"/>
                    <a:gd name="connsiteY82" fmla="*/ 4695825 h 4810497"/>
                    <a:gd name="connsiteX83" fmla="*/ 1824038 w 1853753"/>
                    <a:gd name="connsiteY83" fmla="*/ 4769643 h 4810497"/>
                    <a:gd name="connsiteX84" fmla="*/ 1853753 w 1853753"/>
                    <a:gd name="connsiteY84"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73932 w 1853753"/>
                    <a:gd name="connsiteY65" fmla="*/ 2959893 h 4810497"/>
                    <a:gd name="connsiteX66" fmla="*/ 1028701 w 1853753"/>
                    <a:gd name="connsiteY66" fmla="*/ 2957512 h 4810497"/>
                    <a:gd name="connsiteX67" fmla="*/ 860104 w 1853753"/>
                    <a:gd name="connsiteY67" fmla="*/ 4430018 h 4810497"/>
                    <a:gd name="connsiteX68" fmla="*/ 940594 w 1853753"/>
                    <a:gd name="connsiteY68" fmla="*/ 4445793 h 4810497"/>
                    <a:gd name="connsiteX69" fmla="*/ 966788 w 1853753"/>
                    <a:gd name="connsiteY69" fmla="*/ 4474368 h 4810497"/>
                    <a:gd name="connsiteX70" fmla="*/ 976313 w 1853753"/>
                    <a:gd name="connsiteY70" fmla="*/ 4526756 h 4810497"/>
                    <a:gd name="connsiteX71" fmla="*/ 1064419 w 1853753"/>
                    <a:gd name="connsiteY71" fmla="*/ 4541043 h 4810497"/>
                    <a:gd name="connsiteX72" fmla="*/ 1090613 w 1853753"/>
                    <a:gd name="connsiteY72" fmla="*/ 4476750 h 4810497"/>
                    <a:gd name="connsiteX73" fmla="*/ 1135857 w 1853753"/>
                    <a:gd name="connsiteY73" fmla="*/ 4483893 h 4810497"/>
                    <a:gd name="connsiteX74" fmla="*/ 1202532 w 1853753"/>
                    <a:gd name="connsiteY74" fmla="*/ 4448175 h 4810497"/>
                    <a:gd name="connsiteX75" fmla="*/ 1335882 w 1853753"/>
                    <a:gd name="connsiteY75" fmla="*/ 4436268 h 4810497"/>
                    <a:gd name="connsiteX76" fmla="*/ 1371601 w 1853753"/>
                    <a:gd name="connsiteY76" fmla="*/ 4462462 h 4810497"/>
                    <a:gd name="connsiteX77" fmla="*/ 1514476 w 1853753"/>
                    <a:gd name="connsiteY77" fmla="*/ 4481512 h 4810497"/>
                    <a:gd name="connsiteX78" fmla="*/ 1566863 w 1853753"/>
                    <a:gd name="connsiteY78" fmla="*/ 4512468 h 4810497"/>
                    <a:gd name="connsiteX79" fmla="*/ 1645444 w 1853753"/>
                    <a:gd name="connsiteY79" fmla="*/ 4552950 h 4810497"/>
                    <a:gd name="connsiteX80" fmla="*/ 1707357 w 1853753"/>
                    <a:gd name="connsiteY80" fmla="*/ 4652962 h 4810497"/>
                    <a:gd name="connsiteX81" fmla="*/ 1750219 w 1853753"/>
                    <a:gd name="connsiteY81" fmla="*/ 4681537 h 4810497"/>
                    <a:gd name="connsiteX82" fmla="*/ 1800226 w 1853753"/>
                    <a:gd name="connsiteY82" fmla="*/ 4669631 h 4810497"/>
                    <a:gd name="connsiteX83" fmla="*/ 1835944 w 1853753"/>
                    <a:gd name="connsiteY83" fmla="*/ 4695825 h 4810497"/>
                    <a:gd name="connsiteX84" fmla="*/ 1824038 w 1853753"/>
                    <a:gd name="connsiteY84" fmla="*/ 4769643 h 4810497"/>
                    <a:gd name="connsiteX85" fmla="*/ 1853753 w 1853753"/>
                    <a:gd name="connsiteY8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860104 w 1853753"/>
                    <a:gd name="connsiteY68" fmla="*/ 4430018 h 4810497"/>
                    <a:gd name="connsiteX69" fmla="*/ 940594 w 1853753"/>
                    <a:gd name="connsiteY69" fmla="*/ 4445793 h 4810497"/>
                    <a:gd name="connsiteX70" fmla="*/ 966788 w 1853753"/>
                    <a:gd name="connsiteY70" fmla="*/ 4474368 h 4810497"/>
                    <a:gd name="connsiteX71" fmla="*/ 976313 w 1853753"/>
                    <a:gd name="connsiteY71" fmla="*/ 4526756 h 4810497"/>
                    <a:gd name="connsiteX72" fmla="*/ 1064419 w 1853753"/>
                    <a:gd name="connsiteY72" fmla="*/ 4541043 h 4810497"/>
                    <a:gd name="connsiteX73" fmla="*/ 1090613 w 1853753"/>
                    <a:gd name="connsiteY73" fmla="*/ 4476750 h 4810497"/>
                    <a:gd name="connsiteX74" fmla="*/ 1135857 w 1853753"/>
                    <a:gd name="connsiteY74" fmla="*/ 4483893 h 4810497"/>
                    <a:gd name="connsiteX75" fmla="*/ 1202532 w 1853753"/>
                    <a:gd name="connsiteY75" fmla="*/ 4448175 h 4810497"/>
                    <a:gd name="connsiteX76" fmla="*/ 1335882 w 1853753"/>
                    <a:gd name="connsiteY76" fmla="*/ 4436268 h 4810497"/>
                    <a:gd name="connsiteX77" fmla="*/ 1371601 w 1853753"/>
                    <a:gd name="connsiteY77" fmla="*/ 4462462 h 4810497"/>
                    <a:gd name="connsiteX78" fmla="*/ 1514476 w 1853753"/>
                    <a:gd name="connsiteY78" fmla="*/ 4481512 h 4810497"/>
                    <a:gd name="connsiteX79" fmla="*/ 1566863 w 1853753"/>
                    <a:gd name="connsiteY79" fmla="*/ 4512468 h 4810497"/>
                    <a:gd name="connsiteX80" fmla="*/ 1645444 w 1853753"/>
                    <a:gd name="connsiteY80" fmla="*/ 4552950 h 4810497"/>
                    <a:gd name="connsiteX81" fmla="*/ 1707357 w 1853753"/>
                    <a:gd name="connsiteY81" fmla="*/ 4652962 h 4810497"/>
                    <a:gd name="connsiteX82" fmla="*/ 1750219 w 1853753"/>
                    <a:gd name="connsiteY82" fmla="*/ 4681537 h 4810497"/>
                    <a:gd name="connsiteX83" fmla="*/ 1800226 w 1853753"/>
                    <a:gd name="connsiteY83" fmla="*/ 4669631 h 4810497"/>
                    <a:gd name="connsiteX84" fmla="*/ 1835944 w 1853753"/>
                    <a:gd name="connsiteY84" fmla="*/ 4695825 h 4810497"/>
                    <a:gd name="connsiteX85" fmla="*/ 1824038 w 1853753"/>
                    <a:gd name="connsiteY85" fmla="*/ 4769643 h 4810497"/>
                    <a:gd name="connsiteX86" fmla="*/ 1853753 w 1853753"/>
                    <a:gd name="connsiteY8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675731 w 1853753"/>
                    <a:gd name="connsiteY68" fmla="*/ 3147839 h 4810497"/>
                    <a:gd name="connsiteX69" fmla="*/ 860104 w 1853753"/>
                    <a:gd name="connsiteY69" fmla="*/ 4430018 h 4810497"/>
                    <a:gd name="connsiteX70" fmla="*/ 940594 w 1853753"/>
                    <a:gd name="connsiteY70" fmla="*/ 4445793 h 4810497"/>
                    <a:gd name="connsiteX71" fmla="*/ 966788 w 1853753"/>
                    <a:gd name="connsiteY71" fmla="*/ 4474368 h 4810497"/>
                    <a:gd name="connsiteX72" fmla="*/ 976313 w 1853753"/>
                    <a:gd name="connsiteY72" fmla="*/ 4526756 h 4810497"/>
                    <a:gd name="connsiteX73" fmla="*/ 1064419 w 1853753"/>
                    <a:gd name="connsiteY73" fmla="*/ 4541043 h 4810497"/>
                    <a:gd name="connsiteX74" fmla="*/ 1090613 w 1853753"/>
                    <a:gd name="connsiteY74" fmla="*/ 4476750 h 4810497"/>
                    <a:gd name="connsiteX75" fmla="*/ 1135857 w 1853753"/>
                    <a:gd name="connsiteY75" fmla="*/ 4483893 h 4810497"/>
                    <a:gd name="connsiteX76" fmla="*/ 1202532 w 1853753"/>
                    <a:gd name="connsiteY76" fmla="*/ 4448175 h 4810497"/>
                    <a:gd name="connsiteX77" fmla="*/ 1335882 w 1853753"/>
                    <a:gd name="connsiteY77" fmla="*/ 4436268 h 4810497"/>
                    <a:gd name="connsiteX78" fmla="*/ 1371601 w 1853753"/>
                    <a:gd name="connsiteY78" fmla="*/ 4462462 h 4810497"/>
                    <a:gd name="connsiteX79" fmla="*/ 1514476 w 1853753"/>
                    <a:gd name="connsiteY79" fmla="*/ 4481512 h 4810497"/>
                    <a:gd name="connsiteX80" fmla="*/ 1566863 w 1853753"/>
                    <a:gd name="connsiteY80" fmla="*/ 4512468 h 4810497"/>
                    <a:gd name="connsiteX81" fmla="*/ 1645444 w 1853753"/>
                    <a:gd name="connsiteY81" fmla="*/ 4552950 h 4810497"/>
                    <a:gd name="connsiteX82" fmla="*/ 1707357 w 1853753"/>
                    <a:gd name="connsiteY82" fmla="*/ 4652962 h 4810497"/>
                    <a:gd name="connsiteX83" fmla="*/ 1750219 w 1853753"/>
                    <a:gd name="connsiteY83" fmla="*/ 4681537 h 4810497"/>
                    <a:gd name="connsiteX84" fmla="*/ 1800226 w 1853753"/>
                    <a:gd name="connsiteY84" fmla="*/ 4669631 h 4810497"/>
                    <a:gd name="connsiteX85" fmla="*/ 1835944 w 1853753"/>
                    <a:gd name="connsiteY85" fmla="*/ 4695825 h 4810497"/>
                    <a:gd name="connsiteX86" fmla="*/ 1824038 w 1853753"/>
                    <a:gd name="connsiteY86" fmla="*/ 4769643 h 4810497"/>
                    <a:gd name="connsiteX87" fmla="*/ 1853753 w 1853753"/>
                    <a:gd name="connsiteY8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675731 w 1853753"/>
                    <a:gd name="connsiteY68" fmla="*/ 3147839 h 4810497"/>
                    <a:gd name="connsiteX69" fmla="*/ 860104 w 1853753"/>
                    <a:gd name="connsiteY69" fmla="*/ 4430018 h 4810497"/>
                    <a:gd name="connsiteX70" fmla="*/ 940594 w 1853753"/>
                    <a:gd name="connsiteY70" fmla="*/ 4445793 h 4810497"/>
                    <a:gd name="connsiteX71" fmla="*/ 966788 w 1853753"/>
                    <a:gd name="connsiteY71" fmla="*/ 4474368 h 4810497"/>
                    <a:gd name="connsiteX72" fmla="*/ 976313 w 1853753"/>
                    <a:gd name="connsiteY72" fmla="*/ 4526756 h 4810497"/>
                    <a:gd name="connsiteX73" fmla="*/ 1064419 w 1853753"/>
                    <a:gd name="connsiteY73" fmla="*/ 4541043 h 4810497"/>
                    <a:gd name="connsiteX74" fmla="*/ 1090613 w 1853753"/>
                    <a:gd name="connsiteY74" fmla="*/ 4476750 h 4810497"/>
                    <a:gd name="connsiteX75" fmla="*/ 1135857 w 1853753"/>
                    <a:gd name="connsiteY75" fmla="*/ 4483893 h 4810497"/>
                    <a:gd name="connsiteX76" fmla="*/ 1202532 w 1853753"/>
                    <a:gd name="connsiteY76" fmla="*/ 4448175 h 4810497"/>
                    <a:gd name="connsiteX77" fmla="*/ 1335882 w 1853753"/>
                    <a:gd name="connsiteY77" fmla="*/ 4436268 h 4810497"/>
                    <a:gd name="connsiteX78" fmla="*/ 1371601 w 1853753"/>
                    <a:gd name="connsiteY78" fmla="*/ 4462462 h 4810497"/>
                    <a:gd name="connsiteX79" fmla="*/ 1514476 w 1853753"/>
                    <a:gd name="connsiteY79" fmla="*/ 4481512 h 4810497"/>
                    <a:gd name="connsiteX80" fmla="*/ 1566863 w 1853753"/>
                    <a:gd name="connsiteY80" fmla="*/ 4512468 h 4810497"/>
                    <a:gd name="connsiteX81" fmla="*/ 1645444 w 1853753"/>
                    <a:gd name="connsiteY81" fmla="*/ 4552950 h 4810497"/>
                    <a:gd name="connsiteX82" fmla="*/ 1707357 w 1853753"/>
                    <a:gd name="connsiteY82" fmla="*/ 4652962 h 4810497"/>
                    <a:gd name="connsiteX83" fmla="*/ 1750219 w 1853753"/>
                    <a:gd name="connsiteY83" fmla="*/ 4681537 h 4810497"/>
                    <a:gd name="connsiteX84" fmla="*/ 1800226 w 1853753"/>
                    <a:gd name="connsiteY84" fmla="*/ 4669631 h 4810497"/>
                    <a:gd name="connsiteX85" fmla="*/ 1835944 w 1853753"/>
                    <a:gd name="connsiteY85" fmla="*/ 4695825 h 4810497"/>
                    <a:gd name="connsiteX86" fmla="*/ 1824038 w 1853753"/>
                    <a:gd name="connsiteY86" fmla="*/ 4769643 h 4810497"/>
                    <a:gd name="connsiteX87" fmla="*/ 1853753 w 1853753"/>
                    <a:gd name="connsiteY8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69182 w 1853753"/>
                    <a:gd name="connsiteY68" fmla="*/ 2788443 h 4810497"/>
                    <a:gd name="connsiteX69" fmla="*/ 1675731 w 1853753"/>
                    <a:gd name="connsiteY69" fmla="*/ 3147839 h 4810497"/>
                    <a:gd name="connsiteX70" fmla="*/ 860104 w 1853753"/>
                    <a:gd name="connsiteY70" fmla="*/ 4430018 h 4810497"/>
                    <a:gd name="connsiteX71" fmla="*/ 940594 w 1853753"/>
                    <a:gd name="connsiteY71" fmla="*/ 4445793 h 4810497"/>
                    <a:gd name="connsiteX72" fmla="*/ 966788 w 1853753"/>
                    <a:gd name="connsiteY72" fmla="*/ 4474368 h 4810497"/>
                    <a:gd name="connsiteX73" fmla="*/ 976313 w 1853753"/>
                    <a:gd name="connsiteY73" fmla="*/ 4526756 h 4810497"/>
                    <a:gd name="connsiteX74" fmla="*/ 1064419 w 1853753"/>
                    <a:gd name="connsiteY74" fmla="*/ 4541043 h 4810497"/>
                    <a:gd name="connsiteX75" fmla="*/ 1090613 w 1853753"/>
                    <a:gd name="connsiteY75" fmla="*/ 4476750 h 4810497"/>
                    <a:gd name="connsiteX76" fmla="*/ 1135857 w 1853753"/>
                    <a:gd name="connsiteY76" fmla="*/ 4483893 h 4810497"/>
                    <a:gd name="connsiteX77" fmla="*/ 1202532 w 1853753"/>
                    <a:gd name="connsiteY77" fmla="*/ 4448175 h 4810497"/>
                    <a:gd name="connsiteX78" fmla="*/ 1335882 w 1853753"/>
                    <a:gd name="connsiteY78" fmla="*/ 4436268 h 4810497"/>
                    <a:gd name="connsiteX79" fmla="*/ 1371601 w 1853753"/>
                    <a:gd name="connsiteY79" fmla="*/ 4462462 h 4810497"/>
                    <a:gd name="connsiteX80" fmla="*/ 1514476 w 1853753"/>
                    <a:gd name="connsiteY80" fmla="*/ 4481512 h 4810497"/>
                    <a:gd name="connsiteX81" fmla="*/ 1566863 w 1853753"/>
                    <a:gd name="connsiteY81" fmla="*/ 4512468 h 4810497"/>
                    <a:gd name="connsiteX82" fmla="*/ 1645444 w 1853753"/>
                    <a:gd name="connsiteY82" fmla="*/ 4552950 h 4810497"/>
                    <a:gd name="connsiteX83" fmla="*/ 1707357 w 1853753"/>
                    <a:gd name="connsiteY83" fmla="*/ 4652962 h 4810497"/>
                    <a:gd name="connsiteX84" fmla="*/ 1750219 w 1853753"/>
                    <a:gd name="connsiteY84" fmla="*/ 4681537 h 4810497"/>
                    <a:gd name="connsiteX85" fmla="*/ 1800226 w 1853753"/>
                    <a:gd name="connsiteY85" fmla="*/ 4669631 h 4810497"/>
                    <a:gd name="connsiteX86" fmla="*/ 1835944 w 1853753"/>
                    <a:gd name="connsiteY86" fmla="*/ 4695825 h 4810497"/>
                    <a:gd name="connsiteX87" fmla="*/ 1824038 w 1853753"/>
                    <a:gd name="connsiteY87" fmla="*/ 4769643 h 4810497"/>
                    <a:gd name="connsiteX88" fmla="*/ 1853753 w 1853753"/>
                    <a:gd name="connsiteY8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21557 w 1853753"/>
                    <a:gd name="connsiteY68" fmla="*/ 2817018 h 4810497"/>
                    <a:gd name="connsiteX69" fmla="*/ 1069182 w 1853753"/>
                    <a:gd name="connsiteY69" fmla="*/ 2788443 h 4810497"/>
                    <a:gd name="connsiteX70" fmla="*/ 1675731 w 1853753"/>
                    <a:gd name="connsiteY70" fmla="*/ 3147839 h 4810497"/>
                    <a:gd name="connsiteX71" fmla="*/ 860104 w 1853753"/>
                    <a:gd name="connsiteY71" fmla="*/ 4430018 h 4810497"/>
                    <a:gd name="connsiteX72" fmla="*/ 940594 w 1853753"/>
                    <a:gd name="connsiteY72" fmla="*/ 4445793 h 4810497"/>
                    <a:gd name="connsiteX73" fmla="*/ 966788 w 1853753"/>
                    <a:gd name="connsiteY73" fmla="*/ 4474368 h 4810497"/>
                    <a:gd name="connsiteX74" fmla="*/ 976313 w 1853753"/>
                    <a:gd name="connsiteY74" fmla="*/ 4526756 h 4810497"/>
                    <a:gd name="connsiteX75" fmla="*/ 1064419 w 1853753"/>
                    <a:gd name="connsiteY75" fmla="*/ 4541043 h 4810497"/>
                    <a:gd name="connsiteX76" fmla="*/ 1090613 w 1853753"/>
                    <a:gd name="connsiteY76" fmla="*/ 4476750 h 4810497"/>
                    <a:gd name="connsiteX77" fmla="*/ 1135857 w 1853753"/>
                    <a:gd name="connsiteY77" fmla="*/ 4483893 h 4810497"/>
                    <a:gd name="connsiteX78" fmla="*/ 1202532 w 1853753"/>
                    <a:gd name="connsiteY78" fmla="*/ 4448175 h 4810497"/>
                    <a:gd name="connsiteX79" fmla="*/ 1335882 w 1853753"/>
                    <a:gd name="connsiteY79" fmla="*/ 4436268 h 4810497"/>
                    <a:gd name="connsiteX80" fmla="*/ 1371601 w 1853753"/>
                    <a:gd name="connsiteY80" fmla="*/ 4462462 h 4810497"/>
                    <a:gd name="connsiteX81" fmla="*/ 1514476 w 1853753"/>
                    <a:gd name="connsiteY81" fmla="*/ 4481512 h 4810497"/>
                    <a:gd name="connsiteX82" fmla="*/ 1566863 w 1853753"/>
                    <a:gd name="connsiteY82" fmla="*/ 4512468 h 4810497"/>
                    <a:gd name="connsiteX83" fmla="*/ 1645444 w 1853753"/>
                    <a:gd name="connsiteY83" fmla="*/ 4552950 h 4810497"/>
                    <a:gd name="connsiteX84" fmla="*/ 1707357 w 1853753"/>
                    <a:gd name="connsiteY84" fmla="*/ 4652962 h 4810497"/>
                    <a:gd name="connsiteX85" fmla="*/ 1750219 w 1853753"/>
                    <a:gd name="connsiteY85" fmla="*/ 4681537 h 4810497"/>
                    <a:gd name="connsiteX86" fmla="*/ 1800226 w 1853753"/>
                    <a:gd name="connsiteY86" fmla="*/ 4669631 h 4810497"/>
                    <a:gd name="connsiteX87" fmla="*/ 1835944 w 1853753"/>
                    <a:gd name="connsiteY87" fmla="*/ 4695825 h 4810497"/>
                    <a:gd name="connsiteX88" fmla="*/ 1824038 w 1853753"/>
                    <a:gd name="connsiteY88" fmla="*/ 4769643 h 4810497"/>
                    <a:gd name="connsiteX89" fmla="*/ 1853753 w 1853753"/>
                    <a:gd name="connsiteY89"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21557 w 1853753"/>
                    <a:gd name="connsiteY69" fmla="*/ 2817018 h 4810497"/>
                    <a:gd name="connsiteX70" fmla="*/ 1069182 w 1853753"/>
                    <a:gd name="connsiteY70" fmla="*/ 2788443 h 4810497"/>
                    <a:gd name="connsiteX71" fmla="*/ 1675731 w 1853753"/>
                    <a:gd name="connsiteY71" fmla="*/ 3147839 h 4810497"/>
                    <a:gd name="connsiteX72" fmla="*/ 860104 w 1853753"/>
                    <a:gd name="connsiteY72" fmla="*/ 4430018 h 4810497"/>
                    <a:gd name="connsiteX73" fmla="*/ 940594 w 1853753"/>
                    <a:gd name="connsiteY73" fmla="*/ 4445793 h 4810497"/>
                    <a:gd name="connsiteX74" fmla="*/ 966788 w 1853753"/>
                    <a:gd name="connsiteY74" fmla="*/ 4474368 h 4810497"/>
                    <a:gd name="connsiteX75" fmla="*/ 976313 w 1853753"/>
                    <a:gd name="connsiteY75" fmla="*/ 4526756 h 4810497"/>
                    <a:gd name="connsiteX76" fmla="*/ 1064419 w 1853753"/>
                    <a:gd name="connsiteY76" fmla="*/ 4541043 h 4810497"/>
                    <a:gd name="connsiteX77" fmla="*/ 1090613 w 1853753"/>
                    <a:gd name="connsiteY77" fmla="*/ 4476750 h 4810497"/>
                    <a:gd name="connsiteX78" fmla="*/ 1135857 w 1853753"/>
                    <a:gd name="connsiteY78" fmla="*/ 4483893 h 4810497"/>
                    <a:gd name="connsiteX79" fmla="*/ 1202532 w 1853753"/>
                    <a:gd name="connsiteY79" fmla="*/ 4448175 h 4810497"/>
                    <a:gd name="connsiteX80" fmla="*/ 1335882 w 1853753"/>
                    <a:gd name="connsiteY80" fmla="*/ 4436268 h 4810497"/>
                    <a:gd name="connsiteX81" fmla="*/ 1371601 w 1853753"/>
                    <a:gd name="connsiteY81" fmla="*/ 4462462 h 4810497"/>
                    <a:gd name="connsiteX82" fmla="*/ 1514476 w 1853753"/>
                    <a:gd name="connsiteY82" fmla="*/ 4481512 h 4810497"/>
                    <a:gd name="connsiteX83" fmla="*/ 1566863 w 1853753"/>
                    <a:gd name="connsiteY83" fmla="*/ 4512468 h 4810497"/>
                    <a:gd name="connsiteX84" fmla="*/ 1645444 w 1853753"/>
                    <a:gd name="connsiteY84" fmla="*/ 4552950 h 4810497"/>
                    <a:gd name="connsiteX85" fmla="*/ 1707357 w 1853753"/>
                    <a:gd name="connsiteY85" fmla="*/ 4652962 h 4810497"/>
                    <a:gd name="connsiteX86" fmla="*/ 1750219 w 1853753"/>
                    <a:gd name="connsiteY86" fmla="*/ 4681537 h 4810497"/>
                    <a:gd name="connsiteX87" fmla="*/ 1800226 w 1853753"/>
                    <a:gd name="connsiteY87" fmla="*/ 4669631 h 4810497"/>
                    <a:gd name="connsiteX88" fmla="*/ 1835944 w 1853753"/>
                    <a:gd name="connsiteY88" fmla="*/ 4695825 h 4810497"/>
                    <a:gd name="connsiteX89" fmla="*/ 1824038 w 1853753"/>
                    <a:gd name="connsiteY89" fmla="*/ 4769643 h 4810497"/>
                    <a:gd name="connsiteX90" fmla="*/ 1853753 w 1853753"/>
                    <a:gd name="connsiteY9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69182 w 1853753"/>
                    <a:gd name="connsiteY71" fmla="*/ 2788443 h 4810497"/>
                    <a:gd name="connsiteX72" fmla="*/ 1675731 w 1853753"/>
                    <a:gd name="connsiteY72" fmla="*/ 3147839 h 4810497"/>
                    <a:gd name="connsiteX73" fmla="*/ 860104 w 1853753"/>
                    <a:gd name="connsiteY73" fmla="*/ 4430018 h 4810497"/>
                    <a:gd name="connsiteX74" fmla="*/ 940594 w 1853753"/>
                    <a:gd name="connsiteY74" fmla="*/ 4445793 h 4810497"/>
                    <a:gd name="connsiteX75" fmla="*/ 966788 w 1853753"/>
                    <a:gd name="connsiteY75" fmla="*/ 4474368 h 4810497"/>
                    <a:gd name="connsiteX76" fmla="*/ 976313 w 1853753"/>
                    <a:gd name="connsiteY76" fmla="*/ 4526756 h 4810497"/>
                    <a:gd name="connsiteX77" fmla="*/ 1064419 w 1853753"/>
                    <a:gd name="connsiteY77" fmla="*/ 4541043 h 4810497"/>
                    <a:gd name="connsiteX78" fmla="*/ 1090613 w 1853753"/>
                    <a:gd name="connsiteY78" fmla="*/ 4476750 h 4810497"/>
                    <a:gd name="connsiteX79" fmla="*/ 1135857 w 1853753"/>
                    <a:gd name="connsiteY79" fmla="*/ 4483893 h 4810497"/>
                    <a:gd name="connsiteX80" fmla="*/ 1202532 w 1853753"/>
                    <a:gd name="connsiteY80" fmla="*/ 4448175 h 4810497"/>
                    <a:gd name="connsiteX81" fmla="*/ 1335882 w 1853753"/>
                    <a:gd name="connsiteY81" fmla="*/ 4436268 h 4810497"/>
                    <a:gd name="connsiteX82" fmla="*/ 1371601 w 1853753"/>
                    <a:gd name="connsiteY82" fmla="*/ 4462462 h 4810497"/>
                    <a:gd name="connsiteX83" fmla="*/ 1514476 w 1853753"/>
                    <a:gd name="connsiteY83" fmla="*/ 4481512 h 4810497"/>
                    <a:gd name="connsiteX84" fmla="*/ 1566863 w 1853753"/>
                    <a:gd name="connsiteY84" fmla="*/ 4512468 h 4810497"/>
                    <a:gd name="connsiteX85" fmla="*/ 1645444 w 1853753"/>
                    <a:gd name="connsiteY85" fmla="*/ 4552950 h 4810497"/>
                    <a:gd name="connsiteX86" fmla="*/ 1707357 w 1853753"/>
                    <a:gd name="connsiteY86" fmla="*/ 4652962 h 4810497"/>
                    <a:gd name="connsiteX87" fmla="*/ 1750219 w 1853753"/>
                    <a:gd name="connsiteY87" fmla="*/ 4681537 h 4810497"/>
                    <a:gd name="connsiteX88" fmla="*/ 1800226 w 1853753"/>
                    <a:gd name="connsiteY88" fmla="*/ 4669631 h 4810497"/>
                    <a:gd name="connsiteX89" fmla="*/ 1835944 w 1853753"/>
                    <a:gd name="connsiteY89" fmla="*/ 4695825 h 4810497"/>
                    <a:gd name="connsiteX90" fmla="*/ 1824038 w 1853753"/>
                    <a:gd name="connsiteY90" fmla="*/ 4769643 h 4810497"/>
                    <a:gd name="connsiteX91" fmla="*/ 1853753 w 1853753"/>
                    <a:gd name="connsiteY91"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69182 w 1853753"/>
                    <a:gd name="connsiteY71" fmla="*/ 2788443 h 4810497"/>
                    <a:gd name="connsiteX72" fmla="*/ 1188244 w 1853753"/>
                    <a:gd name="connsiteY72" fmla="*/ 2886075 h 4810497"/>
                    <a:gd name="connsiteX73" fmla="*/ 1675731 w 1853753"/>
                    <a:gd name="connsiteY73" fmla="*/ 3147839 h 4810497"/>
                    <a:gd name="connsiteX74" fmla="*/ 860104 w 1853753"/>
                    <a:gd name="connsiteY74" fmla="*/ 4430018 h 4810497"/>
                    <a:gd name="connsiteX75" fmla="*/ 940594 w 1853753"/>
                    <a:gd name="connsiteY75" fmla="*/ 4445793 h 4810497"/>
                    <a:gd name="connsiteX76" fmla="*/ 966788 w 1853753"/>
                    <a:gd name="connsiteY76" fmla="*/ 4474368 h 4810497"/>
                    <a:gd name="connsiteX77" fmla="*/ 976313 w 1853753"/>
                    <a:gd name="connsiteY77" fmla="*/ 4526756 h 4810497"/>
                    <a:gd name="connsiteX78" fmla="*/ 1064419 w 1853753"/>
                    <a:gd name="connsiteY78" fmla="*/ 4541043 h 4810497"/>
                    <a:gd name="connsiteX79" fmla="*/ 1090613 w 1853753"/>
                    <a:gd name="connsiteY79" fmla="*/ 4476750 h 4810497"/>
                    <a:gd name="connsiteX80" fmla="*/ 1135857 w 1853753"/>
                    <a:gd name="connsiteY80" fmla="*/ 4483893 h 4810497"/>
                    <a:gd name="connsiteX81" fmla="*/ 1202532 w 1853753"/>
                    <a:gd name="connsiteY81" fmla="*/ 4448175 h 4810497"/>
                    <a:gd name="connsiteX82" fmla="*/ 1335882 w 1853753"/>
                    <a:gd name="connsiteY82" fmla="*/ 4436268 h 4810497"/>
                    <a:gd name="connsiteX83" fmla="*/ 1371601 w 1853753"/>
                    <a:gd name="connsiteY83" fmla="*/ 4462462 h 4810497"/>
                    <a:gd name="connsiteX84" fmla="*/ 1514476 w 1853753"/>
                    <a:gd name="connsiteY84" fmla="*/ 4481512 h 4810497"/>
                    <a:gd name="connsiteX85" fmla="*/ 1566863 w 1853753"/>
                    <a:gd name="connsiteY85" fmla="*/ 4512468 h 4810497"/>
                    <a:gd name="connsiteX86" fmla="*/ 1645444 w 1853753"/>
                    <a:gd name="connsiteY86" fmla="*/ 4552950 h 4810497"/>
                    <a:gd name="connsiteX87" fmla="*/ 1707357 w 1853753"/>
                    <a:gd name="connsiteY87" fmla="*/ 4652962 h 4810497"/>
                    <a:gd name="connsiteX88" fmla="*/ 1750219 w 1853753"/>
                    <a:gd name="connsiteY88" fmla="*/ 4681537 h 4810497"/>
                    <a:gd name="connsiteX89" fmla="*/ 1800226 w 1853753"/>
                    <a:gd name="connsiteY89" fmla="*/ 4669631 h 4810497"/>
                    <a:gd name="connsiteX90" fmla="*/ 1835944 w 1853753"/>
                    <a:gd name="connsiteY90" fmla="*/ 4695825 h 4810497"/>
                    <a:gd name="connsiteX91" fmla="*/ 1824038 w 1853753"/>
                    <a:gd name="connsiteY91" fmla="*/ 4769643 h 4810497"/>
                    <a:gd name="connsiteX92" fmla="*/ 1853753 w 1853753"/>
                    <a:gd name="connsiteY9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69182 w 1853753"/>
                    <a:gd name="connsiteY71" fmla="*/ 2788443 h 4810497"/>
                    <a:gd name="connsiteX72" fmla="*/ 1112044 w 1853753"/>
                    <a:gd name="connsiteY72" fmla="*/ 2802731 h 4810497"/>
                    <a:gd name="connsiteX73" fmla="*/ 1188244 w 1853753"/>
                    <a:gd name="connsiteY73" fmla="*/ 2886075 h 4810497"/>
                    <a:gd name="connsiteX74" fmla="*/ 1675731 w 1853753"/>
                    <a:gd name="connsiteY74" fmla="*/ 3147839 h 4810497"/>
                    <a:gd name="connsiteX75" fmla="*/ 860104 w 1853753"/>
                    <a:gd name="connsiteY75" fmla="*/ 4430018 h 4810497"/>
                    <a:gd name="connsiteX76" fmla="*/ 940594 w 1853753"/>
                    <a:gd name="connsiteY76" fmla="*/ 4445793 h 4810497"/>
                    <a:gd name="connsiteX77" fmla="*/ 966788 w 1853753"/>
                    <a:gd name="connsiteY77" fmla="*/ 4474368 h 4810497"/>
                    <a:gd name="connsiteX78" fmla="*/ 976313 w 1853753"/>
                    <a:gd name="connsiteY78" fmla="*/ 4526756 h 4810497"/>
                    <a:gd name="connsiteX79" fmla="*/ 1064419 w 1853753"/>
                    <a:gd name="connsiteY79" fmla="*/ 4541043 h 4810497"/>
                    <a:gd name="connsiteX80" fmla="*/ 1090613 w 1853753"/>
                    <a:gd name="connsiteY80" fmla="*/ 4476750 h 4810497"/>
                    <a:gd name="connsiteX81" fmla="*/ 1135857 w 1853753"/>
                    <a:gd name="connsiteY81" fmla="*/ 4483893 h 4810497"/>
                    <a:gd name="connsiteX82" fmla="*/ 1202532 w 1853753"/>
                    <a:gd name="connsiteY82" fmla="*/ 4448175 h 4810497"/>
                    <a:gd name="connsiteX83" fmla="*/ 1335882 w 1853753"/>
                    <a:gd name="connsiteY83" fmla="*/ 4436268 h 4810497"/>
                    <a:gd name="connsiteX84" fmla="*/ 1371601 w 1853753"/>
                    <a:gd name="connsiteY84" fmla="*/ 4462462 h 4810497"/>
                    <a:gd name="connsiteX85" fmla="*/ 1514476 w 1853753"/>
                    <a:gd name="connsiteY85" fmla="*/ 4481512 h 4810497"/>
                    <a:gd name="connsiteX86" fmla="*/ 1566863 w 1853753"/>
                    <a:gd name="connsiteY86" fmla="*/ 4512468 h 4810497"/>
                    <a:gd name="connsiteX87" fmla="*/ 1645444 w 1853753"/>
                    <a:gd name="connsiteY87" fmla="*/ 4552950 h 4810497"/>
                    <a:gd name="connsiteX88" fmla="*/ 1707357 w 1853753"/>
                    <a:gd name="connsiteY88" fmla="*/ 4652962 h 4810497"/>
                    <a:gd name="connsiteX89" fmla="*/ 1750219 w 1853753"/>
                    <a:gd name="connsiteY89" fmla="*/ 4681537 h 4810497"/>
                    <a:gd name="connsiteX90" fmla="*/ 1800226 w 1853753"/>
                    <a:gd name="connsiteY90" fmla="*/ 4669631 h 4810497"/>
                    <a:gd name="connsiteX91" fmla="*/ 1835944 w 1853753"/>
                    <a:gd name="connsiteY91" fmla="*/ 4695825 h 4810497"/>
                    <a:gd name="connsiteX92" fmla="*/ 1824038 w 1853753"/>
                    <a:gd name="connsiteY92" fmla="*/ 4769643 h 4810497"/>
                    <a:gd name="connsiteX93" fmla="*/ 1853753 w 1853753"/>
                    <a:gd name="connsiteY9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69182 w 1853753"/>
                    <a:gd name="connsiteY71" fmla="*/ 2788443 h 4810497"/>
                    <a:gd name="connsiteX72" fmla="*/ 1112044 w 1853753"/>
                    <a:gd name="connsiteY72" fmla="*/ 2802731 h 4810497"/>
                    <a:gd name="connsiteX73" fmla="*/ 1112044 w 1853753"/>
                    <a:gd name="connsiteY73" fmla="*/ 2850356 h 4810497"/>
                    <a:gd name="connsiteX74" fmla="*/ 1188244 w 1853753"/>
                    <a:gd name="connsiteY74" fmla="*/ 2886075 h 4810497"/>
                    <a:gd name="connsiteX75" fmla="*/ 1675731 w 1853753"/>
                    <a:gd name="connsiteY75" fmla="*/ 3147839 h 4810497"/>
                    <a:gd name="connsiteX76" fmla="*/ 860104 w 1853753"/>
                    <a:gd name="connsiteY76" fmla="*/ 4430018 h 4810497"/>
                    <a:gd name="connsiteX77" fmla="*/ 940594 w 1853753"/>
                    <a:gd name="connsiteY77" fmla="*/ 4445793 h 4810497"/>
                    <a:gd name="connsiteX78" fmla="*/ 966788 w 1853753"/>
                    <a:gd name="connsiteY78" fmla="*/ 4474368 h 4810497"/>
                    <a:gd name="connsiteX79" fmla="*/ 976313 w 1853753"/>
                    <a:gd name="connsiteY79" fmla="*/ 4526756 h 4810497"/>
                    <a:gd name="connsiteX80" fmla="*/ 1064419 w 1853753"/>
                    <a:gd name="connsiteY80" fmla="*/ 4541043 h 4810497"/>
                    <a:gd name="connsiteX81" fmla="*/ 1090613 w 1853753"/>
                    <a:gd name="connsiteY81" fmla="*/ 4476750 h 4810497"/>
                    <a:gd name="connsiteX82" fmla="*/ 1135857 w 1853753"/>
                    <a:gd name="connsiteY82" fmla="*/ 4483893 h 4810497"/>
                    <a:gd name="connsiteX83" fmla="*/ 1202532 w 1853753"/>
                    <a:gd name="connsiteY83" fmla="*/ 4448175 h 4810497"/>
                    <a:gd name="connsiteX84" fmla="*/ 1335882 w 1853753"/>
                    <a:gd name="connsiteY84" fmla="*/ 4436268 h 4810497"/>
                    <a:gd name="connsiteX85" fmla="*/ 1371601 w 1853753"/>
                    <a:gd name="connsiteY85" fmla="*/ 4462462 h 4810497"/>
                    <a:gd name="connsiteX86" fmla="*/ 1514476 w 1853753"/>
                    <a:gd name="connsiteY86" fmla="*/ 4481512 h 4810497"/>
                    <a:gd name="connsiteX87" fmla="*/ 1566863 w 1853753"/>
                    <a:gd name="connsiteY87" fmla="*/ 4512468 h 4810497"/>
                    <a:gd name="connsiteX88" fmla="*/ 1645444 w 1853753"/>
                    <a:gd name="connsiteY88" fmla="*/ 4552950 h 4810497"/>
                    <a:gd name="connsiteX89" fmla="*/ 1707357 w 1853753"/>
                    <a:gd name="connsiteY89" fmla="*/ 4652962 h 4810497"/>
                    <a:gd name="connsiteX90" fmla="*/ 1750219 w 1853753"/>
                    <a:gd name="connsiteY90" fmla="*/ 4681537 h 4810497"/>
                    <a:gd name="connsiteX91" fmla="*/ 1800226 w 1853753"/>
                    <a:gd name="connsiteY91" fmla="*/ 4669631 h 4810497"/>
                    <a:gd name="connsiteX92" fmla="*/ 1835944 w 1853753"/>
                    <a:gd name="connsiteY92" fmla="*/ 4695825 h 4810497"/>
                    <a:gd name="connsiteX93" fmla="*/ 1824038 w 1853753"/>
                    <a:gd name="connsiteY93" fmla="*/ 4769643 h 4810497"/>
                    <a:gd name="connsiteX94" fmla="*/ 1853753 w 1853753"/>
                    <a:gd name="connsiteY94"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69182 w 1853753"/>
                    <a:gd name="connsiteY71" fmla="*/ 2788443 h 4810497"/>
                    <a:gd name="connsiteX72" fmla="*/ 1112044 w 1853753"/>
                    <a:gd name="connsiteY72" fmla="*/ 2802731 h 4810497"/>
                    <a:gd name="connsiteX73" fmla="*/ 1112044 w 1853753"/>
                    <a:gd name="connsiteY73" fmla="*/ 2850356 h 4810497"/>
                    <a:gd name="connsiteX74" fmla="*/ 1152526 w 1853753"/>
                    <a:gd name="connsiteY74" fmla="*/ 2840831 h 4810497"/>
                    <a:gd name="connsiteX75" fmla="*/ 1188244 w 1853753"/>
                    <a:gd name="connsiteY75" fmla="*/ 2886075 h 4810497"/>
                    <a:gd name="connsiteX76" fmla="*/ 1675731 w 1853753"/>
                    <a:gd name="connsiteY76" fmla="*/ 3147839 h 4810497"/>
                    <a:gd name="connsiteX77" fmla="*/ 860104 w 1853753"/>
                    <a:gd name="connsiteY77" fmla="*/ 4430018 h 4810497"/>
                    <a:gd name="connsiteX78" fmla="*/ 940594 w 1853753"/>
                    <a:gd name="connsiteY78" fmla="*/ 4445793 h 4810497"/>
                    <a:gd name="connsiteX79" fmla="*/ 966788 w 1853753"/>
                    <a:gd name="connsiteY79" fmla="*/ 4474368 h 4810497"/>
                    <a:gd name="connsiteX80" fmla="*/ 976313 w 1853753"/>
                    <a:gd name="connsiteY80" fmla="*/ 4526756 h 4810497"/>
                    <a:gd name="connsiteX81" fmla="*/ 1064419 w 1853753"/>
                    <a:gd name="connsiteY81" fmla="*/ 4541043 h 4810497"/>
                    <a:gd name="connsiteX82" fmla="*/ 1090613 w 1853753"/>
                    <a:gd name="connsiteY82" fmla="*/ 4476750 h 4810497"/>
                    <a:gd name="connsiteX83" fmla="*/ 1135857 w 1853753"/>
                    <a:gd name="connsiteY83" fmla="*/ 4483893 h 4810497"/>
                    <a:gd name="connsiteX84" fmla="*/ 1202532 w 1853753"/>
                    <a:gd name="connsiteY84" fmla="*/ 4448175 h 4810497"/>
                    <a:gd name="connsiteX85" fmla="*/ 1335882 w 1853753"/>
                    <a:gd name="connsiteY85" fmla="*/ 4436268 h 4810497"/>
                    <a:gd name="connsiteX86" fmla="*/ 1371601 w 1853753"/>
                    <a:gd name="connsiteY86" fmla="*/ 4462462 h 4810497"/>
                    <a:gd name="connsiteX87" fmla="*/ 1514476 w 1853753"/>
                    <a:gd name="connsiteY87" fmla="*/ 4481512 h 4810497"/>
                    <a:gd name="connsiteX88" fmla="*/ 1566863 w 1853753"/>
                    <a:gd name="connsiteY88" fmla="*/ 4512468 h 4810497"/>
                    <a:gd name="connsiteX89" fmla="*/ 1645444 w 1853753"/>
                    <a:gd name="connsiteY89" fmla="*/ 4552950 h 4810497"/>
                    <a:gd name="connsiteX90" fmla="*/ 1707357 w 1853753"/>
                    <a:gd name="connsiteY90" fmla="*/ 4652962 h 4810497"/>
                    <a:gd name="connsiteX91" fmla="*/ 1750219 w 1853753"/>
                    <a:gd name="connsiteY91" fmla="*/ 4681537 h 4810497"/>
                    <a:gd name="connsiteX92" fmla="*/ 1800226 w 1853753"/>
                    <a:gd name="connsiteY92" fmla="*/ 4669631 h 4810497"/>
                    <a:gd name="connsiteX93" fmla="*/ 1835944 w 1853753"/>
                    <a:gd name="connsiteY93" fmla="*/ 4695825 h 4810497"/>
                    <a:gd name="connsiteX94" fmla="*/ 1824038 w 1853753"/>
                    <a:gd name="connsiteY94" fmla="*/ 4769643 h 4810497"/>
                    <a:gd name="connsiteX95" fmla="*/ 1853753 w 1853753"/>
                    <a:gd name="connsiteY9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675731 w 1853753"/>
                    <a:gd name="connsiteY77" fmla="*/ 3147839 h 4810497"/>
                    <a:gd name="connsiteX78" fmla="*/ 860104 w 1853753"/>
                    <a:gd name="connsiteY78" fmla="*/ 4430018 h 4810497"/>
                    <a:gd name="connsiteX79" fmla="*/ 940594 w 1853753"/>
                    <a:gd name="connsiteY79" fmla="*/ 4445793 h 4810497"/>
                    <a:gd name="connsiteX80" fmla="*/ 966788 w 1853753"/>
                    <a:gd name="connsiteY80" fmla="*/ 4474368 h 4810497"/>
                    <a:gd name="connsiteX81" fmla="*/ 976313 w 1853753"/>
                    <a:gd name="connsiteY81" fmla="*/ 4526756 h 4810497"/>
                    <a:gd name="connsiteX82" fmla="*/ 1064419 w 1853753"/>
                    <a:gd name="connsiteY82" fmla="*/ 4541043 h 4810497"/>
                    <a:gd name="connsiteX83" fmla="*/ 1090613 w 1853753"/>
                    <a:gd name="connsiteY83" fmla="*/ 4476750 h 4810497"/>
                    <a:gd name="connsiteX84" fmla="*/ 1135857 w 1853753"/>
                    <a:gd name="connsiteY84" fmla="*/ 4483893 h 4810497"/>
                    <a:gd name="connsiteX85" fmla="*/ 1202532 w 1853753"/>
                    <a:gd name="connsiteY85" fmla="*/ 4448175 h 4810497"/>
                    <a:gd name="connsiteX86" fmla="*/ 1335882 w 1853753"/>
                    <a:gd name="connsiteY86" fmla="*/ 4436268 h 4810497"/>
                    <a:gd name="connsiteX87" fmla="*/ 1371601 w 1853753"/>
                    <a:gd name="connsiteY87" fmla="*/ 4462462 h 4810497"/>
                    <a:gd name="connsiteX88" fmla="*/ 1514476 w 1853753"/>
                    <a:gd name="connsiteY88" fmla="*/ 4481512 h 4810497"/>
                    <a:gd name="connsiteX89" fmla="*/ 1566863 w 1853753"/>
                    <a:gd name="connsiteY89" fmla="*/ 4512468 h 4810497"/>
                    <a:gd name="connsiteX90" fmla="*/ 1645444 w 1853753"/>
                    <a:gd name="connsiteY90" fmla="*/ 4552950 h 4810497"/>
                    <a:gd name="connsiteX91" fmla="*/ 1707357 w 1853753"/>
                    <a:gd name="connsiteY91" fmla="*/ 4652962 h 4810497"/>
                    <a:gd name="connsiteX92" fmla="*/ 1750219 w 1853753"/>
                    <a:gd name="connsiteY92" fmla="*/ 4681537 h 4810497"/>
                    <a:gd name="connsiteX93" fmla="*/ 1800226 w 1853753"/>
                    <a:gd name="connsiteY93" fmla="*/ 4669631 h 4810497"/>
                    <a:gd name="connsiteX94" fmla="*/ 1835944 w 1853753"/>
                    <a:gd name="connsiteY94" fmla="*/ 4695825 h 4810497"/>
                    <a:gd name="connsiteX95" fmla="*/ 1824038 w 1853753"/>
                    <a:gd name="connsiteY95" fmla="*/ 4769643 h 4810497"/>
                    <a:gd name="connsiteX96" fmla="*/ 1853753 w 1853753"/>
                    <a:gd name="connsiteY9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85876 w 1853753"/>
                    <a:gd name="connsiteY77" fmla="*/ 2893218 h 4810497"/>
                    <a:gd name="connsiteX78" fmla="*/ 1675731 w 1853753"/>
                    <a:gd name="connsiteY78" fmla="*/ 3147839 h 4810497"/>
                    <a:gd name="connsiteX79" fmla="*/ 860104 w 1853753"/>
                    <a:gd name="connsiteY79" fmla="*/ 4430018 h 4810497"/>
                    <a:gd name="connsiteX80" fmla="*/ 940594 w 1853753"/>
                    <a:gd name="connsiteY80" fmla="*/ 4445793 h 4810497"/>
                    <a:gd name="connsiteX81" fmla="*/ 966788 w 1853753"/>
                    <a:gd name="connsiteY81" fmla="*/ 4474368 h 4810497"/>
                    <a:gd name="connsiteX82" fmla="*/ 976313 w 1853753"/>
                    <a:gd name="connsiteY82" fmla="*/ 4526756 h 4810497"/>
                    <a:gd name="connsiteX83" fmla="*/ 1064419 w 1853753"/>
                    <a:gd name="connsiteY83" fmla="*/ 4541043 h 4810497"/>
                    <a:gd name="connsiteX84" fmla="*/ 1090613 w 1853753"/>
                    <a:gd name="connsiteY84" fmla="*/ 4476750 h 4810497"/>
                    <a:gd name="connsiteX85" fmla="*/ 1135857 w 1853753"/>
                    <a:gd name="connsiteY85" fmla="*/ 4483893 h 4810497"/>
                    <a:gd name="connsiteX86" fmla="*/ 1202532 w 1853753"/>
                    <a:gd name="connsiteY86" fmla="*/ 4448175 h 4810497"/>
                    <a:gd name="connsiteX87" fmla="*/ 1335882 w 1853753"/>
                    <a:gd name="connsiteY87" fmla="*/ 4436268 h 4810497"/>
                    <a:gd name="connsiteX88" fmla="*/ 1371601 w 1853753"/>
                    <a:gd name="connsiteY88" fmla="*/ 4462462 h 4810497"/>
                    <a:gd name="connsiteX89" fmla="*/ 1514476 w 1853753"/>
                    <a:gd name="connsiteY89" fmla="*/ 4481512 h 4810497"/>
                    <a:gd name="connsiteX90" fmla="*/ 1566863 w 1853753"/>
                    <a:gd name="connsiteY90" fmla="*/ 4512468 h 4810497"/>
                    <a:gd name="connsiteX91" fmla="*/ 1645444 w 1853753"/>
                    <a:gd name="connsiteY91" fmla="*/ 4552950 h 4810497"/>
                    <a:gd name="connsiteX92" fmla="*/ 1707357 w 1853753"/>
                    <a:gd name="connsiteY92" fmla="*/ 4652962 h 4810497"/>
                    <a:gd name="connsiteX93" fmla="*/ 1750219 w 1853753"/>
                    <a:gd name="connsiteY93" fmla="*/ 4681537 h 4810497"/>
                    <a:gd name="connsiteX94" fmla="*/ 1800226 w 1853753"/>
                    <a:gd name="connsiteY94" fmla="*/ 4669631 h 4810497"/>
                    <a:gd name="connsiteX95" fmla="*/ 1835944 w 1853753"/>
                    <a:gd name="connsiteY95" fmla="*/ 4695825 h 4810497"/>
                    <a:gd name="connsiteX96" fmla="*/ 1824038 w 1853753"/>
                    <a:gd name="connsiteY96" fmla="*/ 4769643 h 4810497"/>
                    <a:gd name="connsiteX97" fmla="*/ 1853753 w 1853753"/>
                    <a:gd name="connsiteY9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85876 w 1853753"/>
                    <a:gd name="connsiteY77" fmla="*/ 2893218 h 4810497"/>
                    <a:gd name="connsiteX78" fmla="*/ 1531144 w 1853753"/>
                    <a:gd name="connsiteY78" fmla="*/ 2962275 h 4810497"/>
                    <a:gd name="connsiteX79" fmla="*/ 1675731 w 1853753"/>
                    <a:gd name="connsiteY79" fmla="*/ 3147839 h 4810497"/>
                    <a:gd name="connsiteX80" fmla="*/ 860104 w 1853753"/>
                    <a:gd name="connsiteY80" fmla="*/ 4430018 h 4810497"/>
                    <a:gd name="connsiteX81" fmla="*/ 940594 w 1853753"/>
                    <a:gd name="connsiteY81" fmla="*/ 4445793 h 4810497"/>
                    <a:gd name="connsiteX82" fmla="*/ 966788 w 1853753"/>
                    <a:gd name="connsiteY82" fmla="*/ 4474368 h 4810497"/>
                    <a:gd name="connsiteX83" fmla="*/ 976313 w 1853753"/>
                    <a:gd name="connsiteY83" fmla="*/ 4526756 h 4810497"/>
                    <a:gd name="connsiteX84" fmla="*/ 1064419 w 1853753"/>
                    <a:gd name="connsiteY84" fmla="*/ 4541043 h 4810497"/>
                    <a:gd name="connsiteX85" fmla="*/ 1090613 w 1853753"/>
                    <a:gd name="connsiteY85" fmla="*/ 4476750 h 4810497"/>
                    <a:gd name="connsiteX86" fmla="*/ 1135857 w 1853753"/>
                    <a:gd name="connsiteY86" fmla="*/ 4483893 h 4810497"/>
                    <a:gd name="connsiteX87" fmla="*/ 1202532 w 1853753"/>
                    <a:gd name="connsiteY87" fmla="*/ 4448175 h 4810497"/>
                    <a:gd name="connsiteX88" fmla="*/ 1335882 w 1853753"/>
                    <a:gd name="connsiteY88" fmla="*/ 4436268 h 4810497"/>
                    <a:gd name="connsiteX89" fmla="*/ 1371601 w 1853753"/>
                    <a:gd name="connsiteY89" fmla="*/ 4462462 h 4810497"/>
                    <a:gd name="connsiteX90" fmla="*/ 1514476 w 1853753"/>
                    <a:gd name="connsiteY90" fmla="*/ 4481512 h 4810497"/>
                    <a:gd name="connsiteX91" fmla="*/ 1566863 w 1853753"/>
                    <a:gd name="connsiteY91" fmla="*/ 4512468 h 4810497"/>
                    <a:gd name="connsiteX92" fmla="*/ 1645444 w 1853753"/>
                    <a:gd name="connsiteY92" fmla="*/ 4552950 h 4810497"/>
                    <a:gd name="connsiteX93" fmla="*/ 1707357 w 1853753"/>
                    <a:gd name="connsiteY93" fmla="*/ 4652962 h 4810497"/>
                    <a:gd name="connsiteX94" fmla="*/ 1750219 w 1853753"/>
                    <a:gd name="connsiteY94" fmla="*/ 4681537 h 4810497"/>
                    <a:gd name="connsiteX95" fmla="*/ 1800226 w 1853753"/>
                    <a:gd name="connsiteY95" fmla="*/ 4669631 h 4810497"/>
                    <a:gd name="connsiteX96" fmla="*/ 1835944 w 1853753"/>
                    <a:gd name="connsiteY96" fmla="*/ 4695825 h 4810497"/>
                    <a:gd name="connsiteX97" fmla="*/ 1824038 w 1853753"/>
                    <a:gd name="connsiteY97" fmla="*/ 4769643 h 4810497"/>
                    <a:gd name="connsiteX98" fmla="*/ 1853753 w 1853753"/>
                    <a:gd name="connsiteY9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85876 w 1853753"/>
                    <a:gd name="connsiteY77" fmla="*/ 2893218 h 4810497"/>
                    <a:gd name="connsiteX78" fmla="*/ 1419226 w 1853753"/>
                    <a:gd name="connsiteY78" fmla="*/ 2895600 h 4810497"/>
                    <a:gd name="connsiteX79" fmla="*/ 1531144 w 1853753"/>
                    <a:gd name="connsiteY79" fmla="*/ 2962275 h 4810497"/>
                    <a:gd name="connsiteX80" fmla="*/ 1675731 w 1853753"/>
                    <a:gd name="connsiteY80" fmla="*/ 3147839 h 4810497"/>
                    <a:gd name="connsiteX81" fmla="*/ 860104 w 1853753"/>
                    <a:gd name="connsiteY81" fmla="*/ 4430018 h 4810497"/>
                    <a:gd name="connsiteX82" fmla="*/ 940594 w 1853753"/>
                    <a:gd name="connsiteY82" fmla="*/ 4445793 h 4810497"/>
                    <a:gd name="connsiteX83" fmla="*/ 966788 w 1853753"/>
                    <a:gd name="connsiteY83" fmla="*/ 4474368 h 4810497"/>
                    <a:gd name="connsiteX84" fmla="*/ 976313 w 1853753"/>
                    <a:gd name="connsiteY84" fmla="*/ 4526756 h 4810497"/>
                    <a:gd name="connsiteX85" fmla="*/ 1064419 w 1853753"/>
                    <a:gd name="connsiteY85" fmla="*/ 4541043 h 4810497"/>
                    <a:gd name="connsiteX86" fmla="*/ 1090613 w 1853753"/>
                    <a:gd name="connsiteY86" fmla="*/ 4476750 h 4810497"/>
                    <a:gd name="connsiteX87" fmla="*/ 1135857 w 1853753"/>
                    <a:gd name="connsiteY87" fmla="*/ 4483893 h 4810497"/>
                    <a:gd name="connsiteX88" fmla="*/ 1202532 w 1853753"/>
                    <a:gd name="connsiteY88" fmla="*/ 4448175 h 4810497"/>
                    <a:gd name="connsiteX89" fmla="*/ 1335882 w 1853753"/>
                    <a:gd name="connsiteY89" fmla="*/ 4436268 h 4810497"/>
                    <a:gd name="connsiteX90" fmla="*/ 1371601 w 1853753"/>
                    <a:gd name="connsiteY90" fmla="*/ 4462462 h 4810497"/>
                    <a:gd name="connsiteX91" fmla="*/ 1514476 w 1853753"/>
                    <a:gd name="connsiteY91" fmla="*/ 4481512 h 4810497"/>
                    <a:gd name="connsiteX92" fmla="*/ 1566863 w 1853753"/>
                    <a:gd name="connsiteY92" fmla="*/ 4512468 h 4810497"/>
                    <a:gd name="connsiteX93" fmla="*/ 1645444 w 1853753"/>
                    <a:gd name="connsiteY93" fmla="*/ 4552950 h 4810497"/>
                    <a:gd name="connsiteX94" fmla="*/ 1707357 w 1853753"/>
                    <a:gd name="connsiteY94" fmla="*/ 4652962 h 4810497"/>
                    <a:gd name="connsiteX95" fmla="*/ 1750219 w 1853753"/>
                    <a:gd name="connsiteY95" fmla="*/ 4681537 h 4810497"/>
                    <a:gd name="connsiteX96" fmla="*/ 1800226 w 1853753"/>
                    <a:gd name="connsiteY96" fmla="*/ 4669631 h 4810497"/>
                    <a:gd name="connsiteX97" fmla="*/ 1835944 w 1853753"/>
                    <a:gd name="connsiteY97" fmla="*/ 4695825 h 4810497"/>
                    <a:gd name="connsiteX98" fmla="*/ 1824038 w 1853753"/>
                    <a:gd name="connsiteY98" fmla="*/ 4769643 h 4810497"/>
                    <a:gd name="connsiteX99" fmla="*/ 1853753 w 1853753"/>
                    <a:gd name="connsiteY99"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85876 w 1853753"/>
                    <a:gd name="connsiteY77" fmla="*/ 2893218 h 4810497"/>
                    <a:gd name="connsiteX78" fmla="*/ 1307307 w 1853753"/>
                    <a:gd name="connsiteY78" fmla="*/ 2936081 h 4810497"/>
                    <a:gd name="connsiteX79" fmla="*/ 1419226 w 1853753"/>
                    <a:gd name="connsiteY79" fmla="*/ 2895600 h 4810497"/>
                    <a:gd name="connsiteX80" fmla="*/ 1531144 w 1853753"/>
                    <a:gd name="connsiteY80" fmla="*/ 2962275 h 4810497"/>
                    <a:gd name="connsiteX81" fmla="*/ 1675731 w 1853753"/>
                    <a:gd name="connsiteY81" fmla="*/ 3147839 h 4810497"/>
                    <a:gd name="connsiteX82" fmla="*/ 860104 w 1853753"/>
                    <a:gd name="connsiteY82" fmla="*/ 4430018 h 4810497"/>
                    <a:gd name="connsiteX83" fmla="*/ 940594 w 1853753"/>
                    <a:gd name="connsiteY83" fmla="*/ 4445793 h 4810497"/>
                    <a:gd name="connsiteX84" fmla="*/ 966788 w 1853753"/>
                    <a:gd name="connsiteY84" fmla="*/ 4474368 h 4810497"/>
                    <a:gd name="connsiteX85" fmla="*/ 976313 w 1853753"/>
                    <a:gd name="connsiteY85" fmla="*/ 4526756 h 4810497"/>
                    <a:gd name="connsiteX86" fmla="*/ 1064419 w 1853753"/>
                    <a:gd name="connsiteY86" fmla="*/ 4541043 h 4810497"/>
                    <a:gd name="connsiteX87" fmla="*/ 1090613 w 1853753"/>
                    <a:gd name="connsiteY87" fmla="*/ 4476750 h 4810497"/>
                    <a:gd name="connsiteX88" fmla="*/ 1135857 w 1853753"/>
                    <a:gd name="connsiteY88" fmla="*/ 4483893 h 4810497"/>
                    <a:gd name="connsiteX89" fmla="*/ 1202532 w 1853753"/>
                    <a:gd name="connsiteY89" fmla="*/ 4448175 h 4810497"/>
                    <a:gd name="connsiteX90" fmla="*/ 1335882 w 1853753"/>
                    <a:gd name="connsiteY90" fmla="*/ 4436268 h 4810497"/>
                    <a:gd name="connsiteX91" fmla="*/ 1371601 w 1853753"/>
                    <a:gd name="connsiteY91" fmla="*/ 4462462 h 4810497"/>
                    <a:gd name="connsiteX92" fmla="*/ 1514476 w 1853753"/>
                    <a:gd name="connsiteY92" fmla="*/ 4481512 h 4810497"/>
                    <a:gd name="connsiteX93" fmla="*/ 1566863 w 1853753"/>
                    <a:gd name="connsiteY93" fmla="*/ 4512468 h 4810497"/>
                    <a:gd name="connsiteX94" fmla="*/ 1645444 w 1853753"/>
                    <a:gd name="connsiteY94" fmla="*/ 4552950 h 4810497"/>
                    <a:gd name="connsiteX95" fmla="*/ 1707357 w 1853753"/>
                    <a:gd name="connsiteY95" fmla="*/ 4652962 h 4810497"/>
                    <a:gd name="connsiteX96" fmla="*/ 1750219 w 1853753"/>
                    <a:gd name="connsiteY96" fmla="*/ 4681537 h 4810497"/>
                    <a:gd name="connsiteX97" fmla="*/ 1800226 w 1853753"/>
                    <a:gd name="connsiteY97" fmla="*/ 4669631 h 4810497"/>
                    <a:gd name="connsiteX98" fmla="*/ 1835944 w 1853753"/>
                    <a:gd name="connsiteY98" fmla="*/ 4695825 h 4810497"/>
                    <a:gd name="connsiteX99" fmla="*/ 1824038 w 1853753"/>
                    <a:gd name="connsiteY99" fmla="*/ 4769643 h 4810497"/>
                    <a:gd name="connsiteX100" fmla="*/ 1853753 w 1853753"/>
                    <a:gd name="connsiteY10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419226 w 1853753"/>
                    <a:gd name="connsiteY80" fmla="*/ 2895600 h 4810497"/>
                    <a:gd name="connsiteX81" fmla="*/ 1531144 w 1853753"/>
                    <a:gd name="connsiteY81" fmla="*/ 2962275 h 4810497"/>
                    <a:gd name="connsiteX82" fmla="*/ 1675731 w 1853753"/>
                    <a:gd name="connsiteY82" fmla="*/ 3147839 h 4810497"/>
                    <a:gd name="connsiteX83" fmla="*/ 860104 w 1853753"/>
                    <a:gd name="connsiteY83" fmla="*/ 4430018 h 4810497"/>
                    <a:gd name="connsiteX84" fmla="*/ 940594 w 1853753"/>
                    <a:gd name="connsiteY84" fmla="*/ 4445793 h 4810497"/>
                    <a:gd name="connsiteX85" fmla="*/ 966788 w 1853753"/>
                    <a:gd name="connsiteY85" fmla="*/ 4474368 h 4810497"/>
                    <a:gd name="connsiteX86" fmla="*/ 976313 w 1853753"/>
                    <a:gd name="connsiteY86" fmla="*/ 4526756 h 4810497"/>
                    <a:gd name="connsiteX87" fmla="*/ 1064419 w 1853753"/>
                    <a:gd name="connsiteY87" fmla="*/ 4541043 h 4810497"/>
                    <a:gd name="connsiteX88" fmla="*/ 1090613 w 1853753"/>
                    <a:gd name="connsiteY88" fmla="*/ 4476750 h 4810497"/>
                    <a:gd name="connsiteX89" fmla="*/ 1135857 w 1853753"/>
                    <a:gd name="connsiteY89" fmla="*/ 4483893 h 4810497"/>
                    <a:gd name="connsiteX90" fmla="*/ 1202532 w 1853753"/>
                    <a:gd name="connsiteY90" fmla="*/ 4448175 h 4810497"/>
                    <a:gd name="connsiteX91" fmla="*/ 1335882 w 1853753"/>
                    <a:gd name="connsiteY91" fmla="*/ 4436268 h 4810497"/>
                    <a:gd name="connsiteX92" fmla="*/ 1371601 w 1853753"/>
                    <a:gd name="connsiteY92" fmla="*/ 4462462 h 4810497"/>
                    <a:gd name="connsiteX93" fmla="*/ 1514476 w 1853753"/>
                    <a:gd name="connsiteY93" fmla="*/ 4481512 h 4810497"/>
                    <a:gd name="connsiteX94" fmla="*/ 1566863 w 1853753"/>
                    <a:gd name="connsiteY94" fmla="*/ 4512468 h 4810497"/>
                    <a:gd name="connsiteX95" fmla="*/ 1645444 w 1853753"/>
                    <a:gd name="connsiteY95" fmla="*/ 4552950 h 4810497"/>
                    <a:gd name="connsiteX96" fmla="*/ 1707357 w 1853753"/>
                    <a:gd name="connsiteY96" fmla="*/ 4652962 h 4810497"/>
                    <a:gd name="connsiteX97" fmla="*/ 1750219 w 1853753"/>
                    <a:gd name="connsiteY97" fmla="*/ 4681537 h 4810497"/>
                    <a:gd name="connsiteX98" fmla="*/ 1800226 w 1853753"/>
                    <a:gd name="connsiteY98" fmla="*/ 4669631 h 4810497"/>
                    <a:gd name="connsiteX99" fmla="*/ 1835944 w 1853753"/>
                    <a:gd name="connsiteY99" fmla="*/ 4695825 h 4810497"/>
                    <a:gd name="connsiteX100" fmla="*/ 1824038 w 1853753"/>
                    <a:gd name="connsiteY100" fmla="*/ 4769643 h 4810497"/>
                    <a:gd name="connsiteX101" fmla="*/ 1853753 w 1853753"/>
                    <a:gd name="connsiteY101"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83507 w 1853753"/>
                    <a:gd name="connsiteY80" fmla="*/ 2886075 h 4810497"/>
                    <a:gd name="connsiteX81" fmla="*/ 1419226 w 1853753"/>
                    <a:gd name="connsiteY81" fmla="*/ 2895600 h 4810497"/>
                    <a:gd name="connsiteX82" fmla="*/ 1531144 w 1853753"/>
                    <a:gd name="connsiteY82" fmla="*/ 2962275 h 4810497"/>
                    <a:gd name="connsiteX83" fmla="*/ 1675731 w 1853753"/>
                    <a:gd name="connsiteY83" fmla="*/ 3147839 h 4810497"/>
                    <a:gd name="connsiteX84" fmla="*/ 860104 w 1853753"/>
                    <a:gd name="connsiteY84" fmla="*/ 4430018 h 4810497"/>
                    <a:gd name="connsiteX85" fmla="*/ 940594 w 1853753"/>
                    <a:gd name="connsiteY85" fmla="*/ 4445793 h 4810497"/>
                    <a:gd name="connsiteX86" fmla="*/ 966788 w 1853753"/>
                    <a:gd name="connsiteY86" fmla="*/ 4474368 h 4810497"/>
                    <a:gd name="connsiteX87" fmla="*/ 976313 w 1853753"/>
                    <a:gd name="connsiteY87" fmla="*/ 4526756 h 4810497"/>
                    <a:gd name="connsiteX88" fmla="*/ 1064419 w 1853753"/>
                    <a:gd name="connsiteY88" fmla="*/ 4541043 h 4810497"/>
                    <a:gd name="connsiteX89" fmla="*/ 1090613 w 1853753"/>
                    <a:gd name="connsiteY89" fmla="*/ 4476750 h 4810497"/>
                    <a:gd name="connsiteX90" fmla="*/ 1135857 w 1853753"/>
                    <a:gd name="connsiteY90" fmla="*/ 4483893 h 4810497"/>
                    <a:gd name="connsiteX91" fmla="*/ 1202532 w 1853753"/>
                    <a:gd name="connsiteY91" fmla="*/ 4448175 h 4810497"/>
                    <a:gd name="connsiteX92" fmla="*/ 1335882 w 1853753"/>
                    <a:gd name="connsiteY92" fmla="*/ 4436268 h 4810497"/>
                    <a:gd name="connsiteX93" fmla="*/ 1371601 w 1853753"/>
                    <a:gd name="connsiteY93" fmla="*/ 4462462 h 4810497"/>
                    <a:gd name="connsiteX94" fmla="*/ 1514476 w 1853753"/>
                    <a:gd name="connsiteY94" fmla="*/ 4481512 h 4810497"/>
                    <a:gd name="connsiteX95" fmla="*/ 1566863 w 1853753"/>
                    <a:gd name="connsiteY95" fmla="*/ 4512468 h 4810497"/>
                    <a:gd name="connsiteX96" fmla="*/ 1645444 w 1853753"/>
                    <a:gd name="connsiteY96" fmla="*/ 4552950 h 4810497"/>
                    <a:gd name="connsiteX97" fmla="*/ 1707357 w 1853753"/>
                    <a:gd name="connsiteY97" fmla="*/ 4652962 h 4810497"/>
                    <a:gd name="connsiteX98" fmla="*/ 1750219 w 1853753"/>
                    <a:gd name="connsiteY98" fmla="*/ 4681537 h 4810497"/>
                    <a:gd name="connsiteX99" fmla="*/ 1800226 w 1853753"/>
                    <a:gd name="connsiteY99" fmla="*/ 4669631 h 4810497"/>
                    <a:gd name="connsiteX100" fmla="*/ 1835944 w 1853753"/>
                    <a:gd name="connsiteY100" fmla="*/ 4695825 h 4810497"/>
                    <a:gd name="connsiteX101" fmla="*/ 1824038 w 1853753"/>
                    <a:gd name="connsiteY101" fmla="*/ 4769643 h 4810497"/>
                    <a:gd name="connsiteX102" fmla="*/ 1853753 w 1853753"/>
                    <a:gd name="connsiteY10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531144 w 1853753"/>
                    <a:gd name="connsiteY83" fmla="*/ 2962275 h 4810497"/>
                    <a:gd name="connsiteX84" fmla="*/ 1675731 w 1853753"/>
                    <a:gd name="connsiteY84" fmla="*/ 3147839 h 4810497"/>
                    <a:gd name="connsiteX85" fmla="*/ 860104 w 1853753"/>
                    <a:gd name="connsiteY85" fmla="*/ 4430018 h 4810497"/>
                    <a:gd name="connsiteX86" fmla="*/ 940594 w 1853753"/>
                    <a:gd name="connsiteY86" fmla="*/ 4445793 h 4810497"/>
                    <a:gd name="connsiteX87" fmla="*/ 966788 w 1853753"/>
                    <a:gd name="connsiteY87" fmla="*/ 4474368 h 4810497"/>
                    <a:gd name="connsiteX88" fmla="*/ 976313 w 1853753"/>
                    <a:gd name="connsiteY88" fmla="*/ 4526756 h 4810497"/>
                    <a:gd name="connsiteX89" fmla="*/ 1064419 w 1853753"/>
                    <a:gd name="connsiteY89" fmla="*/ 4541043 h 4810497"/>
                    <a:gd name="connsiteX90" fmla="*/ 1090613 w 1853753"/>
                    <a:gd name="connsiteY90" fmla="*/ 4476750 h 4810497"/>
                    <a:gd name="connsiteX91" fmla="*/ 1135857 w 1853753"/>
                    <a:gd name="connsiteY91" fmla="*/ 4483893 h 4810497"/>
                    <a:gd name="connsiteX92" fmla="*/ 1202532 w 1853753"/>
                    <a:gd name="connsiteY92" fmla="*/ 4448175 h 4810497"/>
                    <a:gd name="connsiteX93" fmla="*/ 1335882 w 1853753"/>
                    <a:gd name="connsiteY93" fmla="*/ 4436268 h 4810497"/>
                    <a:gd name="connsiteX94" fmla="*/ 1371601 w 1853753"/>
                    <a:gd name="connsiteY94" fmla="*/ 4462462 h 4810497"/>
                    <a:gd name="connsiteX95" fmla="*/ 1514476 w 1853753"/>
                    <a:gd name="connsiteY95" fmla="*/ 4481512 h 4810497"/>
                    <a:gd name="connsiteX96" fmla="*/ 1566863 w 1853753"/>
                    <a:gd name="connsiteY96" fmla="*/ 4512468 h 4810497"/>
                    <a:gd name="connsiteX97" fmla="*/ 1645444 w 1853753"/>
                    <a:gd name="connsiteY97" fmla="*/ 4552950 h 4810497"/>
                    <a:gd name="connsiteX98" fmla="*/ 1707357 w 1853753"/>
                    <a:gd name="connsiteY98" fmla="*/ 4652962 h 4810497"/>
                    <a:gd name="connsiteX99" fmla="*/ 1750219 w 1853753"/>
                    <a:gd name="connsiteY99" fmla="*/ 4681537 h 4810497"/>
                    <a:gd name="connsiteX100" fmla="*/ 1800226 w 1853753"/>
                    <a:gd name="connsiteY100" fmla="*/ 4669631 h 4810497"/>
                    <a:gd name="connsiteX101" fmla="*/ 1835944 w 1853753"/>
                    <a:gd name="connsiteY101" fmla="*/ 4695825 h 4810497"/>
                    <a:gd name="connsiteX102" fmla="*/ 1824038 w 1853753"/>
                    <a:gd name="connsiteY102" fmla="*/ 4769643 h 4810497"/>
                    <a:gd name="connsiteX103" fmla="*/ 1853753 w 1853753"/>
                    <a:gd name="connsiteY10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531144 w 1853753"/>
                    <a:gd name="connsiteY83" fmla="*/ 2962275 h 4810497"/>
                    <a:gd name="connsiteX84" fmla="*/ 1659062 w 1853753"/>
                    <a:gd name="connsiteY84" fmla="*/ 3121645 h 4810497"/>
                    <a:gd name="connsiteX85" fmla="*/ 860104 w 1853753"/>
                    <a:gd name="connsiteY85" fmla="*/ 4430018 h 4810497"/>
                    <a:gd name="connsiteX86" fmla="*/ 940594 w 1853753"/>
                    <a:gd name="connsiteY86" fmla="*/ 4445793 h 4810497"/>
                    <a:gd name="connsiteX87" fmla="*/ 966788 w 1853753"/>
                    <a:gd name="connsiteY87" fmla="*/ 4474368 h 4810497"/>
                    <a:gd name="connsiteX88" fmla="*/ 976313 w 1853753"/>
                    <a:gd name="connsiteY88" fmla="*/ 4526756 h 4810497"/>
                    <a:gd name="connsiteX89" fmla="*/ 1064419 w 1853753"/>
                    <a:gd name="connsiteY89" fmla="*/ 4541043 h 4810497"/>
                    <a:gd name="connsiteX90" fmla="*/ 1090613 w 1853753"/>
                    <a:gd name="connsiteY90" fmla="*/ 4476750 h 4810497"/>
                    <a:gd name="connsiteX91" fmla="*/ 1135857 w 1853753"/>
                    <a:gd name="connsiteY91" fmla="*/ 4483893 h 4810497"/>
                    <a:gd name="connsiteX92" fmla="*/ 1202532 w 1853753"/>
                    <a:gd name="connsiteY92" fmla="*/ 4448175 h 4810497"/>
                    <a:gd name="connsiteX93" fmla="*/ 1335882 w 1853753"/>
                    <a:gd name="connsiteY93" fmla="*/ 4436268 h 4810497"/>
                    <a:gd name="connsiteX94" fmla="*/ 1371601 w 1853753"/>
                    <a:gd name="connsiteY94" fmla="*/ 4462462 h 4810497"/>
                    <a:gd name="connsiteX95" fmla="*/ 1514476 w 1853753"/>
                    <a:gd name="connsiteY95" fmla="*/ 4481512 h 4810497"/>
                    <a:gd name="connsiteX96" fmla="*/ 1566863 w 1853753"/>
                    <a:gd name="connsiteY96" fmla="*/ 4512468 h 4810497"/>
                    <a:gd name="connsiteX97" fmla="*/ 1645444 w 1853753"/>
                    <a:gd name="connsiteY97" fmla="*/ 4552950 h 4810497"/>
                    <a:gd name="connsiteX98" fmla="*/ 1707357 w 1853753"/>
                    <a:gd name="connsiteY98" fmla="*/ 4652962 h 4810497"/>
                    <a:gd name="connsiteX99" fmla="*/ 1750219 w 1853753"/>
                    <a:gd name="connsiteY99" fmla="*/ 4681537 h 4810497"/>
                    <a:gd name="connsiteX100" fmla="*/ 1800226 w 1853753"/>
                    <a:gd name="connsiteY100" fmla="*/ 4669631 h 4810497"/>
                    <a:gd name="connsiteX101" fmla="*/ 1835944 w 1853753"/>
                    <a:gd name="connsiteY101" fmla="*/ 4695825 h 4810497"/>
                    <a:gd name="connsiteX102" fmla="*/ 1824038 w 1853753"/>
                    <a:gd name="connsiteY102" fmla="*/ 4769643 h 4810497"/>
                    <a:gd name="connsiteX103" fmla="*/ 1853753 w 1853753"/>
                    <a:gd name="connsiteY10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531144 w 1853753"/>
                    <a:gd name="connsiteY83" fmla="*/ 2962275 h 4810497"/>
                    <a:gd name="connsiteX84" fmla="*/ 1631157 w 1853753"/>
                    <a:gd name="connsiteY84" fmla="*/ 3052762 h 4810497"/>
                    <a:gd name="connsiteX85" fmla="*/ 1659062 w 1853753"/>
                    <a:gd name="connsiteY85" fmla="*/ 3121645 h 4810497"/>
                    <a:gd name="connsiteX86" fmla="*/ 860104 w 1853753"/>
                    <a:gd name="connsiteY86" fmla="*/ 4430018 h 4810497"/>
                    <a:gd name="connsiteX87" fmla="*/ 940594 w 1853753"/>
                    <a:gd name="connsiteY87" fmla="*/ 4445793 h 4810497"/>
                    <a:gd name="connsiteX88" fmla="*/ 966788 w 1853753"/>
                    <a:gd name="connsiteY88" fmla="*/ 4474368 h 4810497"/>
                    <a:gd name="connsiteX89" fmla="*/ 976313 w 1853753"/>
                    <a:gd name="connsiteY89" fmla="*/ 4526756 h 4810497"/>
                    <a:gd name="connsiteX90" fmla="*/ 1064419 w 1853753"/>
                    <a:gd name="connsiteY90" fmla="*/ 4541043 h 4810497"/>
                    <a:gd name="connsiteX91" fmla="*/ 1090613 w 1853753"/>
                    <a:gd name="connsiteY91" fmla="*/ 4476750 h 4810497"/>
                    <a:gd name="connsiteX92" fmla="*/ 1135857 w 1853753"/>
                    <a:gd name="connsiteY92" fmla="*/ 4483893 h 4810497"/>
                    <a:gd name="connsiteX93" fmla="*/ 1202532 w 1853753"/>
                    <a:gd name="connsiteY93" fmla="*/ 4448175 h 4810497"/>
                    <a:gd name="connsiteX94" fmla="*/ 1335882 w 1853753"/>
                    <a:gd name="connsiteY94" fmla="*/ 4436268 h 4810497"/>
                    <a:gd name="connsiteX95" fmla="*/ 1371601 w 1853753"/>
                    <a:gd name="connsiteY95" fmla="*/ 4462462 h 4810497"/>
                    <a:gd name="connsiteX96" fmla="*/ 1514476 w 1853753"/>
                    <a:gd name="connsiteY96" fmla="*/ 4481512 h 4810497"/>
                    <a:gd name="connsiteX97" fmla="*/ 1566863 w 1853753"/>
                    <a:gd name="connsiteY97" fmla="*/ 4512468 h 4810497"/>
                    <a:gd name="connsiteX98" fmla="*/ 1645444 w 1853753"/>
                    <a:gd name="connsiteY98" fmla="*/ 4552950 h 4810497"/>
                    <a:gd name="connsiteX99" fmla="*/ 1707357 w 1853753"/>
                    <a:gd name="connsiteY99" fmla="*/ 4652962 h 4810497"/>
                    <a:gd name="connsiteX100" fmla="*/ 1750219 w 1853753"/>
                    <a:gd name="connsiteY100" fmla="*/ 4681537 h 4810497"/>
                    <a:gd name="connsiteX101" fmla="*/ 1800226 w 1853753"/>
                    <a:gd name="connsiteY101" fmla="*/ 4669631 h 4810497"/>
                    <a:gd name="connsiteX102" fmla="*/ 1835944 w 1853753"/>
                    <a:gd name="connsiteY102" fmla="*/ 4695825 h 4810497"/>
                    <a:gd name="connsiteX103" fmla="*/ 1824038 w 1853753"/>
                    <a:gd name="connsiteY103" fmla="*/ 4769643 h 4810497"/>
                    <a:gd name="connsiteX104" fmla="*/ 1853753 w 1853753"/>
                    <a:gd name="connsiteY104"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531144 w 1853753"/>
                    <a:gd name="connsiteY83" fmla="*/ 2962275 h 4810497"/>
                    <a:gd name="connsiteX84" fmla="*/ 1609726 w 1853753"/>
                    <a:gd name="connsiteY84" fmla="*/ 3052762 h 4810497"/>
                    <a:gd name="connsiteX85" fmla="*/ 1631157 w 1853753"/>
                    <a:gd name="connsiteY85" fmla="*/ 3052762 h 4810497"/>
                    <a:gd name="connsiteX86" fmla="*/ 1659062 w 1853753"/>
                    <a:gd name="connsiteY86" fmla="*/ 3121645 h 4810497"/>
                    <a:gd name="connsiteX87" fmla="*/ 860104 w 1853753"/>
                    <a:gd name="connsiteY87" fmla="*/ 4430018 h 4810497"/>
                    <a:gd name="connsiteX88" fmla="*/ 940594 w 1853753"/>
                    <a:gd name="connsiteY88" fmla="*/ 4445793 h 4810497"/>
                    <a:gd name="connsiteX89" fmla="*/ 966788 w 1853753"/>
                    <a:gd name="connsiteY89" fmla="*/ 4474368 h 4810497"/>
                    <a:gd name="connsiteX90" fmla="*/ 976313 w 1853753"/>
                    <a:gd name="connsiteY90" fmla="*/ 4526756 h 4810497"/>
                    <a:gd name="connsiteX91" fmla="*/ 1064419 w 1853753"/>
                    <a:gd name="connsiteY91" fmla="*/ 4541043 h 4810497"/>
                    <a:gd name="connsiteX92" fmla="*/ 1090613 w 1853753"/>
                    <a:gd name="connsiteY92" fmla="*/ 4476750 h 4810497"/>
                    <a:gd name="connsiteX93" fmla="*/ 1135857 w 1853753"/>
                    <a:gd name="connsiteY93" fmla="*/ 4483893 h 4810497"/>
                    <a:gd name="connsiteX94" fmla="*/ 1202532 w 1853753"/>
                    <a:gd name="connsiteY94" fmla="*/ 4448175 h 4810497"/>
                    <a:gd name="connsiteX95" fmla="*/ 1335882 w 1853753"/>
                    <a:gd name="connsiteY95" fmla="*/ 4436268 h 4810497"/>
                    <a:gd name="connsiteX96" fmla="*/ 1371601 w 1853753"/>
                    <a:gd name="connsiteY96" fmla="*/ 4462462 h 4810497"/>
                    <a:gd name="connsiteX97" fmla="*/ 1514476 w 1853753"/>
                    <a:gd name="connsiteY97" fmla="*/ 4481512 h 4810497"/>
                    <a:gd name="connsiteX98" fmla="*/ 1566863 w 1853753"/>
                    <a:gd name="connsiteY98" fmla="*/ 4512468 h 4810497"/>
                    <a:gd name="connsiteX99" fmla="*/ 1645444 w 1853753"/>
                    <a:gd name="connsiteY99" fmla="*/ 4552950 h 4810497"/>
                    <a:gd name="connsiteX100" fmla="*/ 1707357 w 1853753"/>
                    <a:gd name="connsiteY100" fmla="*/ 4652962 h 4810497"/>
                    <a:gd name="connsiteX101" fmla="*/ 1750219 w 1853753"/>
                    <a:gd name="connsiteY101" fmla="*/ 4681537 h 4810497"/>
                    <a:gd name="connsiteX102" fmla="*/ 1800226 w 1853753"/>
                    <a:gd name="connsiteY102" fmla="*/ 4669631 h 4810497"/>
                    <a:gd name="connsiteX103" fmla="*/ 1835944 w 1853753"/>
                    <a:gd name="connsiteY103" fmla="*/ 4695825 h 4810497"/>
                    <a:gd name="connsiteX104" fmla="*/ 1824038 w 1853753"/>
                    <a:gd name="connsiteY104" fmla="*/ 4769643 h 4810497"/>
                    <a:gd name="connsiteX105" fmla="*/ 1853753 w 1853753"/>
                    <a:gd name="connsiteY10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531144 w 1853753"/>
                    <a:gd name="connsiteY83" fmla="*/ 2962275 h 4810497"/>
                    <a:gd name="connsiteX84" fmla="*/ 1597819 w 1853753"/>
                    <a:gd name="connsiteY84" fmla="*/ 3019425 h 4810497"/>
                    <a:gd name="connsiteX85" fmla="*/ 1609726 w 1853753"/>
                    <a:gd name="connsiteY85" fmla="*/ 3052762 h 4810497"/>
                    <a:gd name="connsiteX86" fmla="*/ 1631157 w 1853753"/>
                    <a:gd name="connsiteY86" fmla="*/ 3052762 h 4810497"/>
                    <a:gd name="connsiteX87" fmla="*/ 1659062 w 1853753"/>
                    <a:gd name="connsiteY87" fmla="*/ 3121645 h 4810497"/>
                    <a:gd name="connsiteX88" fmla="*/ 860104 w 1853753"/>
                    <a:gd name="connsiteY88" fmla="*/ 4430018 h 4810497"/>
                    <a:gd name="connsiteX89" fmla="*/ 940594 w 1853753"/>
                    <a:gd name="connsiteY89" fmla="*/ 4445793 h 4810497"/>
                    <a:gd name="connsiteX90" fmla="*/ 966788 w 1853753"/>
                    <a:gd name="connsiteY90" fmla="*/ 4474368 h 4810497"/>
                    <a:gd name="connsiteX91" fmla="*/ 976313 w 1853753"/>
                    <a:gd name="connsiteY91" fmla="*/ 4526756 h 4810497"/>
                    <a:gd name="connsiteX92" fmla="*/ 1064419 w 1853753"/>
                    <a:gd name="connsiteY92" fmla="*/ 4541043 h 4810497"/>
                    <a:gd name="connsiteX93" fmla="*/ 1090613 w 1853753"/>
                    <a:gd name="connsiteY93" fmla="*/ 4476750 h 4810497"/>
                    <a:gd name="connsiteX94" fmla="*/ 1135857 w 1853753"/>
                    <a:gd name="connsiteY94" fmla="*/ 4483893 h 4810497"/>
                    <a:gd name="connsiteX95" fmla="*/ 1202532 w 1853753"/>
                    <a:gd name="connsiteY95" fmla="*/ 4448175 h 4810497"/>
                    <a:gd name="connsiteX96" fmla="*/ 1335882 w 1853753"/>
                    <a:gd name="connsiteY96" fmla="*/ 4436268 h 4810497"/>
                    <a:gd name="connsiteX97" fmla="*/ 1371601 w 1853753"/>
                    <a:gd name="connsiteY97" fmla="*/ 4462462 h 4810497"/>
                    <a:gd name="connsiteX98" fmla="*/ 1514476 w 1853753"/>
                    <a:gd name="connsiteY98" fmla="*/ 4481512 h 4810497"/>
                    <a:gd name="connsiteX99" fmla="*/ 1566863 w 1853753"/>
                    <a:gd name="connsiteY99" fmla="*/ 4512468 h 4810497"/>
                    <a:gd name="connsiteX100" fmla="*/ 1645444 w 1853753"/>
                    <a:gd name="connsiteY100" fmla="*/ 4552950 h 4810497"/>
                    <a:gd name="connsiteX101" fmla="*/ 1707357 w 1853753"/>
                    <a:gd name="connsiteY101" fmla="*/ 4652962 h 4810497"/>
                    <a:gd name="connsiteX102" fmla="*/ 1750219 w 1853753"/>
                    <a:gd name="connsiteY102" fmla="*/ 4681537 h 4810497"/>
                    <a:gd name="connsiteX103" fmla="*/ 1800226 w 1853753"/>
                    <a:gd name="connsiteY103" fmla="*/ 4669631 h 4810497"/>
                    <a:gd name="connsiteX104" fmla="*/ 1835944 w 1853753"/>
                    <a:gd name="connsiteY104" fmla="*/ 4695825 h 4810497"/>
                    <a:gd name="connsiteX105" fmla="*/ 1824038 w 1853753"/>
                    <a:gd name="connsiteY105" fmla="*/ 4769643 h 4810497"/>
                    <a:gd name="connsiteX106" fmla="*/ 1853753 w 1853753"/>
                    <a:gd name="connsiteY10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860104 w 1853753"/>
                    <a:gd name="connsiteY89" fmla="*/ 4430018 h 4810497"/>
                    <a:gd name="connsiteX90" fmla="*/ 940594 w 1853753"/>
                    <a:gd name="connsiteY90" fmla="*/ 4445793 h 4810497"/>
                    <a:gd name="connsiteX91" fmla="*/ 966788 w 1853753"/>
                    <a:gd name="connsiteY91" fmla="*/ 4474368 h 4810497"/>
                    <a:gd name="connsiteX92" fmla="*/ 976313 w 1853753"/>
                    <a:gd name="connsiteY92" fmla="*/ 4526756 h 4810497"/>
                    <a:gd name="connsiteX93" fmla="*/ 1064419 w 1853753"/>
                    <a:gd name="connsiteY93" fmla="*/ 4541043 h 4810497"/>
                    <a:gd name="connsiteX94" fmla="*/ 1090613 w 1853753"/>
                    <a:gd name="connsiteY94" fmla="*/ 4476750 h 4810497"/>
                    <a:gd name="connsiteX95" fmla="*/ 1135857 w 1853753"/>
                    <a:gd name="connsiteY95" fmla="*/ 4483893 h 4810497"/>
                    <a:gd name="connsiteX96" fmla="*/ 1202532 w 1853753"/>
                    <a:gd name="connsiteY96" fmla="*/ 4448175 h 4810497"/>
                    <a:gd name="connsiteX97" fmla="*/ 1335882 w 1853753"/>
                    <a:gd name="connsiteY97" fmla="*/ 4436268 h 4810497"/>
                    <a:gd name="connsiteX98" fmla="*/ 1371601 w 1853753"/>
                    <a:gd name="connsiteY98" fmla="*/ 4462462 h 4810497"/>
                    <a:gd name="connsiteX99" fmla="*/ 1514476 w 1853753"/>
                    <a:gd name="connsiteY99" fmla="*/ 4481512 h 4810497"/>
                    <a:gd name="connsiteX100" fmla="*/ 1566863 w 1853753"/>
                    <a:gd name="connsiteY100" fmla="*/ 4512468 h 4810497"/>
                    <a:gd name="connsiteX101" fmla="*/ 1645444 w 1853753"/>
                    <a:gd name="connsiteY101" fmla="*/ 4552950 h 4810497"/>
                    <a:gd name="connsiteX102" fmla="*/ 1707357 w 1853753"/>
                    <a:gd name="connsiteY102" fmla="*/ 4652962 h 4810497"/>
                    <a:gd name="connsiteX103" fmla="*/ 1750219 w 1853753"/>
                    <a:gd name="connsiteY103" fmla="*/ 4681537 h 4810497"/>
                    <a:gd name="connsiteX104" fmla="*/ 1800226 w 1853753"/>
                    <a:gd name="connsiteY104" fmla="*/ 4669631 h 4810497"/>
                    <a:gd name="connsiteX105" fmla="*/ 1835944 w 1853753"/>
                    <a:gd name="connsiteY105" fmla="*/ 4695825 h 4810497"/>
                    <a:gd name="connsiteX106" fmla="*/ 1824038 w 1853753"/>
                    <a:gd name="connsiteY106" fmla="*/ 4769643 h 4810497"/>
                    <a:gd name="connsiteX107" fmla="*/ 1853753 w 1853753"/>
                    <a:gd name="connsiteY10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538288 w 1853753"/>
                    <a:gd name="connsiteY89" fmla="*/ 3252787 h 4810497"/>
                    <a:gd name="connsiteX90" fmla="*/ 860104 w 1853753"/>
                    <a:gd name="connsiteY90" fmla="*/ 4430018 h 4810497"/>
                    <a:gd name="connsiteX91" fmla="*/ 940594 w 1853753"/>
                    <a:gd name="connsiteY91" fmla="*/ 4445793 h 4810497"/>
                    <a:gd name="connsiteX92" fmla="*/ 966788 w 1853753"/>
                    <a:gd name="connsiteY92" fmla="*/ 4474368 h 4810497"/>
                    <a:gd name="connsiteX93" fmla="*/ 976313 w 1853753"/>
                    <a:gd name="connsiteY93" fmla="*/ 4526756 h 4810497"/>
                    <a:gd name="connsiteX94" fmla="*/ 1064419 w 1853753"/>
                    <a:gd name="connsiteY94" fmla="*/ 4541043 h 4810497"/>
                    <a:gd name="connsiteX95" fmla="*/ 1090613 w 1853753"/>
                    <a:gd name="connsiteY95" fmla="*/ 4476750 h 4810497"/>
                    <a:gd name="connsiteX96" fmla="*/ 1135857 w 1853753"/>
                    <a:gd name="connsiteY96" fmla="*/ 4483893 h 4810497"/>
                    <a:gd name="connsiteX97" fmla="*/ 1202532 w 1853753"/>
                    <a:gd name="connsiteY97" fmla="*/ 4448175 h 4810497"/>
                    <a:gd name="connsiteX98" fmla="*/ 1335882 w 1853753"/>
                    <a:gd name="connsiteY98" fmla="*/ 4436268 h 4810497"/>
                    <a:gd name="connsiteX99" fmla="*/ 1371601 w 1853753"/>
                    <a:gd name="connsiteY99" fmla="*/ 4462462 h 4810497"/>
                    <a:gd name="connsiteX100" fmla="*/ 1514476 w 1853753"/>
                    <a:gd name="connsiteY100" fmla="*/ 4481512 h 4810497"/>
                    <a:gd name="connsiteX101" fmla="*/ 1566863 w 1853753"/>
                    <a:gd name="connsiteY101" fmla="*/ 4512468 h 4810497"/>
                    <a:gd name="connsiteX102" fmla="*/ 1645444 w 1853753"/>
                    <a:gd name="connsiteY102" fmla="*/ 4552950 h 4810497"/>
                    <a:gd name="connsiteX103" fmla="*/ 1707357 w 1853753"/>
                    <a:gd name="connsiteY103" fmla="*/ 4652962 h 4810497"/>
                    <a:gd name="connsiteX104" fmla="*/ 1750219 w 1853753"/>
                    <a:gd name="connsiteY104" fmla="*/ 4681537 h 4810497"/>
                    <a:gd name="connsiteX105" fmla="*/ 1800226 w 1853753"/>
                    <a:gd name="connsiteY105" fmla="*/ 4669631 h 4810497"/>
                    <a:gd name="connsiteX106" fmla="*/ 1835944 w 1853753"/>
                    <a:gd name="connsiteY106" fmla="*/ 4695825 h 4810497"/>
                    <a:gd name="connsiteX107" fmla="*/ 1824038 w 1853753"/>
                    <a:gd name="connsiteY107" fmla="*/ 4769643 h 4810497"/>
                    <a:gd name="connsiteX108" fmla="*/ 1853753 w 1853753"/>
                    <a:gd name="connsiteY10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538288 w 1853753"/>
                    <a:gd name="connsiteY89" fmla="*/ 3252787 h 4810497"/>
                    <a:gd name="connsiteX90" fmla="*/ 860104 w 1853753"/>
                    <a:gd name="connsiteY90" fmla="*/ 4430018 h 4810497"/>
                    <a:gd name="connsiteX91" fmla="*/ 940594 w 1853753"/>
                    <a:gd name="connsiteY91" fmla="*/ 4445793 h 4810497"/>
                    <a:gd name="connsiteX92" fmla="*/ 966788 w 1853753"/>
                    <a:gd name="connsiteY92" fmla="*/ 4474368 h 4810497"/>
                    <a:gd name="connsiteX93" fmla="*/ 976313 w 1853753"/>
                    <a:gd name="connsiteY93" fmla="*/ 4526756 h 4810497"/>
                    <a:gd name="connsiteX94" fmla="*/ 1064419 w 1853753"/>
                    <a:gd name="connsiteY94" fmla="*/ 4541043 h 4810497"/>
                    <a:gd name="connsiteX95" fmla="*/ 1090613 w 1853753"/>
                    <a:gd name="connsiteY95" fmla="*/ 4476750 h 4810497"/>
                    <a:gd name="connsiteX96" fmla="*/ 1135857 w 1853753"/>
                    <a:gd name="connsiteY96" fmla="*/ 4483893 h 4810497"/>
                    <a:gd name="connsiteX97" fmla="*/ 1202532 w 1853753"/>
                    <a:gd name="connsiteY97" fmla="*/ 4448175 h 4810497"/>
                    <a:gd name="connsiteX98" fmla="*/ 1335882 w 1853753"/>
                    <a:gd name="connsiteY98" fmla="*/ 4436268 h 4810497"/>
                    <a:gd name="connsiteX99" fmla="*/ 1371601 w 1853753"/>
                    <a:gd name="connsiteY99" fmla="*/ 4462462 h 4810497"/>
                    <a:gd name="connsiteX100" fmla="*/ 1514476 w 1853753"/>
                    <a:gd name="connsiteY100" fmla="*/ 4481512 h 4810497"/>
                    <a:gd name="connsiteX101" fmla="*/ 1566863 w 1853753"/>
                    <a:gd name="connsiteY101" fmla="*/ 4512468 h 4810497"/>
                    <a:gd name="connsiteX102" fmla="*/ 1645444 w 1853753"/>
                    <a:gd name="connsiteY102" fmla="*/ 4552950 h 4810497"/>
                    <a:gd name="connsiteX103" fmla="*/ 1707357 w 1853753"/>
                    <a:gd name="connsiteY103" fmla="*/ 4652962 h 4810497"/>
                    <a:gd name="connsiteX104" fmla="*/ 1750219 w 1853753"/>
                    <a:gd name="connsiteY104" fmla="*/ 4681537 h 4810497"/>
                    <a:gd name="connsiteX105" fmla="*/ 1800226 w 1853753"/>
                    <a:gd name="connsiteY105" fmla="*/ 4669631 h 4810497"/>
                    <a:gd name="connsiteX106" fmla="*/ 1835944 w 1853753"/>
                    <a:gd name="connsiteY106" fmla="*/ 4695825 h 4810497"/>
                    <a:gd name="connsiteX107" fmla="*/ 1824038 w 1853753"/>
                    <a:gd name="connsiteY107" fmla="*/ 4769643 h 4810497"/>
                    <a:gd name="connsiteX108" fmla="*/ 1853753 w 1853753"/>
                    <a:gd name="connsiteY10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860104 w 1853753"/>
                    <a:gd name="connsiteY91" fmla="*/ 4430018 h 4810497"/>
                    <a:gd name="connsiteX92" fmla="*/ 940594 w 1853753"/>
                    <a:gd name="connsiteY92" fmla="*/ 4445793 h 4810497"/>
                    <a:gd name="connsiteX93" fmla="*/ 966788 w 1853753"/>
                    <a:gd name="connsiteY93" fmla="*/ 4474368 h 4810497"/>
                    <a:gd name="connsiteX94" fmla="*/ 976313 w 1853753"/>
                    <a:gd name="connsiteY94" fmla="*/ 4526756 h 4810497"/>
                    <a:gd name="connsiteX95" fmla="*/ 1064419 w 1853753"/>
                    <a:gd name="connsiteY95" fmla="*/ 4541043 h 4810497"/>
                    <a:gd name="connsiteX96" fmla="*/ 1090613 w 1853753"/>
                    <a:gd name="connsiteY96" fmla="*/ 4476750 h 4810497"/>
                    <a:gd name="connsiteX97" fmla="*/ 1135857 w 1853753"/>
                    <a:gd name="connsiteY97" fmla="*/ 4483893 h 4810497"/>
                    <a:gd name="connsiteX98" fmla="*/ 1202532 w 1853753"/>
                    <a:gd name="connsiteY98" fmla="*/ 4448175 h 4810497"/>
                    <a:gd name="connsiteX99" fmla="*/ 1335882 w 1853753"/>
                    <a:gd name="connsiteY99" fmla="*/ 4436268 h 4810497"/>
                    <a:gd name="connsiteX100" fmla="*/ 1371601 w 1853753"/>
                    <a:gd name="connsiteY100" fmla="*/ 4462462 h 4810497"/>
                    <a:gd name="connsiteX101" fmla="*/ 1514476 w 1853753"/>
                    <a:gd name="connsiteY101" fmla="*/ 4481512 h 4810497"/>
                    <a:gd name="connsiteX102" fmla="*/ 1566863 w 1853753"/>
                    <a:gd name="connsiteY102" fmla="*/ 4512468 h 4810497"/>
                    <a:gd name="connsiteX103" fmla="*/ 1645444 w 1853753"/>
                    <a:gd name="connsiteY103" fmla="*/ 4552950 h 4810497"/>
                    <a:gd name="connsiteX104" fmla="*/ 1707357 w 1853753"/>
                    <a:gd name="connsiteY104" fmla="*/ 4652962 h 4810497"/>
                    <a:gd name="connsiteX105" fmla="*/ 1750219 w 1853753"/>
                    <a:gd name="connsiteY105" fmla="*/ 4681537 h 4810497"/>
                    <a:gd name="connsiteX106" fmla="*/ 1800226 w 1853753"/>
                    <a:gd name="connsiteY106" fmla="*/ 4669631 h 4810497"/>
                    <a:gd name="connsiteX107" fmla="*/ 1835944 w 1853753"/>
                    <a:gd name="connsiteY107" fmla="*/ 4695825 h 4810497"/>
                    <a:gd name="connsiteX108" fmla="*/ 1824038 w 1853753"/>
                    <a:gd name="connsiteY108" fmla="*/ 4769643 h 4810497"/>
                    <a:gd name="connsiteX109" fmla="*/ 1853753 w 1853753"/>
                    <a:gd name="connsiteY109"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144713 w 1853753"/>
                    <a:gd name="connsiteY91" fmla="*/ 4172744 h 4810497"/>
                    <a:gd name="connsiteX92" fmla="*/ 860104 w 1853753"/>
                    <a:gd name="connsiteY92" fmla="*/ 4430018 h 4810497"/>
                    <a:gd name="connsiteX93" fmla="*/ 940594 w 1853753"/>
                    <a:gd name="connsiteY93" fmla="*/ 4445793 h 4810497"/>
                    <a:gd name="connsiteX94" fmla="*/ 966788 w 1853753"/>
                    <a:gd name="connsiteY94" fmla="*/ 4474368 h 4810497"/>
                    <a:gd name="connsiteX95" fmla="*/ 976313 w 1853753"/>
                    <a:gd name="connsiteY95" fmla="*/ 4526756 h 4810497"/>
                    <a:gd name="connsiteX96" fmla="*/ 1064419 w 1853753"/>
                    <a:gd name="connsiteY96" fmla="*/ 4541043 h 4810497"/>
                    <a:gd name="connsiteX97" fmla="*/ 1090613 w 1853753"/>
                    <a:gd name="connsiteY97" fmla="*/ 4476750 h 4810497"/>
                    <a:gd name="connsiteX98" fmla="*/ 1135857 w 1853753"/>
                    <a:gd name="connsiteY98" fmla="*/ 4483893 h 4810497"/>
                    <a:gd name="connsiteX99" fmla="*/ 1202532 w 1853753"/>
                    <a:gd name="connsiteY99" fmla="*/ 4448175 h 4810497"/>
                    <a:gd name="connsiteX100" fmla="*/ 1335882 w 1853753"/>
                    <a:gd name="connsiteY100" fmla="*/ 4436268 h 4810497"/>
                    <a:gd name="connsiteX101" fmla="*/ 1371601 w 1853753"/>
                    <a:gd name="connsiteY101" fmla="*/ 4462462 h 4810497"/>
                    <a:gd name="connsiteX102" fmla="*/ 1514476 w 1853753"/>
                    <a:gd name="connsiteY102" fmla="*/ 4481512 h 4810497"/>
                    <a:gd name="connsiteX103" fmla="*/ 1566863 w 1853753"/>
                    <a:gd name="connsiteY103" fmla="*/ 4512468 h 4810497"/>
                    <a:gd name="connsiteX104" fmla="*/ 1645444 w 1853753"/>
                    <a:gd name="connsiteY104" fmla="*/ 4552950 h 4810497"/>
                    <a:gd name="connsiteX105" fmla="*/ 1707357 w 1853753"/>
                    <a:gd name="connsiteY105" fmla="*/ 4652962 h 4810497"/>
                    <a:gd name="connsiteX106" fmla="*/ 1750219 w 1853753"/>
                    <a:gd name="connsiteY106" fmla="*/ 4681537 h 4810497"/>
                    <a:gd name="connsiteX107" fmla="*/ 1800226 w 1853753"/>
                    <a:gd name="connsiteY107" fmla="*/ 4669631 h 4810497"/>
                    <a:gd name="connsiteX108" fmla="*/ 1835944 w 1853753"/>
                    <a:gd name="connsiteY108" fmla="*/ 4695825 h 4810497"/>
                    <a:gd name="connsiteX109" fmla="*/ 1824038 w 1853753"/>
                    <a:gd name="connsiteY109" fmla="*/ 4769643 h 4810497"/>
                    <a:gd name="connsiteX110" fmla="*/ 1853753 w 1853753"/>
                    <a:gd name="connsiteY11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144713 w 1853753"/>
                    <a:gd name="connsiteY91" fmla="*/ 4172744 h 4810497"/>
                    <a:gd name="connsiteX92" fmla="*/ 860104 w 1853753"/>
                    <a:gd name="connsiteY92" fmla="*/ 4430018 h 4810497"/>
                    <a:gd name="connsiteX93" fmla="*/ 940594 w 1853753"/>
                    <a:gd name="connsiteY93" fmla="*/ 4445793 h 4810497"/>
                    <a:gd name="connsiteX94" fmla="*/ 966788 w 1853753"/>
                    <a:gd name="connsiteY94" fmla="*/ 4474368 h 4810497"/>
                    <a:gd name="connsiteX95" fmla="*/ 976313 w 1853753"/>
                    <a:gd name="connsiteY95" fmla="*/ 4526756 h 4810497"/>
                    <a:gd name="connsiteX96" fmla="*/ 1064419 w 1853753"/>
                    <a:gd name="connsiteY96" fmla="*/ 4541043 h 4810497"/>
                    <a:gd name="connsiteX97" fmla="*/ 1090613 w 1853753"/>
                    <a:gd name="connsiteY97" fmla="*/ 4476750 h 4810497"/>
                    <a:gd name="connsiteX98" fmla="*/ 1135857 w 1853753"/>
                    <a:gd name="connsiteY98" fmla="*/ 4483893 h 4810497"/>
                    <a:gd name="connsiteX99" fmla="*/ 1202532 w 1853753"/>
                    <a:gd name="connsiteY99" fmla="*/ 4448175 h 4810497"/>
                    <a:gd name="connsiteX100" fmla="*/ 1335882 w 1853753"/>
                    <a:gd name="connsiteY100" fmla="*/ 4436268 h 4810497"/>
                    <a:gd name="connsiteX101" fmla="*/ 1371601 w 1853753"/>
                    <a:gd name="connsiteY101" fmla="*/ 4462462 h 4810497"/>
                    <a:gd name="connsiteX102" fmla="*/ 1514476 w 1853753"/>
                    <a:gd name="connsiteY102" fmla="*/ 4481512 h 4810497"/>
                    <a:gd name="connsiteX103" fmla="*/ 1566863 w 1853753"/>
                    <a:gd name="connsiteY103" fmla="*/ 4512468 h 4810497"/>
                    <a:gd name="connsiteX104" fmla="*/ 1645444 w 1853753"/>
                    <a:gd name="connsiteY104" fmla="*/ 4552950 h 4810497"/>
                    <a:gd name="connsiteX105" fmla="*/ 1707357 w 1853753"/>
                    <a:gd name="connsiteY105" fmla="*/ 4652962 h 4810497"/>
                    <a:gd name="connsiteX106" fmla="*/ 1750219 w 1853753"/>
                    <a:gd name="connsiteY106" fmla="*/ 4681537 h 4810497"/>
                    <a:gd name="connsiteX107" fmla="*/ 1800226 w 1853753"/>
                    <a:gd name="connsiteY107" fmla="*/ 4669631 h 4810497"/>
                    <a:gd name="connsiteX108" fmla="*/ 1835944 w 1853753"/>
                    <a:gd name="connsiteY108" fmla="*/ 4695825 h 4810497"/>
                    <a:gd name="connsiteX109" fmla="*/ 1824038 w 1853753"/>
                    <a:gd name="connsiteY109" fmla="*/ 4769643 h 4810497"/>
                    <a:gd name="connsiteX110" fmla="*/ 1853753 w 1853753"/>
                    <a:gd name="connsiteY11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144713 w 1853753"/>
                    <a:gd name="connsiteY91" fmla="*/ 4172744 h 4810497"/>
                    <a:gd name="connsiteX92" fmla="*/ 935832 w 1853753"/>
                    <a:gd name="connsiteY92" fmla="*/ 4352925 h 4810497"/>
                    <a:gd name="connsiteX93" fmla="*/ 860104 w 1853753"/>
                    <a:gd name="connsiteY93" fmla="*/ 4430018 h 4810497"/>
                    <a:gd name="connsiteX94" fmla="*/ 940594 w 1853753"/>
                    <a:gd name="connsiteY94" fmla="*/ 4445793 h 4810497"/>
                    <a:gd name="connsiteX95" fmla="*/ 966788 w 1853753"/>
                    <a:gd name="connsiteY95" fmla="*/ 4474368 h 4810497"/>
                    <a:gd name="connsiteX96" fmla="*/ 976313 w 1853753"/>
                    <a:gd name="connsiteY96" fmla="*/ 4526756 h 4810497"/>
                    <a:gd name="connsiteX97" fmla="*/ 1064419 w 1853753"/>
                    <a:gd name="connsiteY97" fmla="*/ 4541043 h 4810497"/>
                    <a:gd name="connsiteX98" fmla="*/ 1090613 w 1853753"/>
                    <a:gd name="connsiteY98" fmla="*/ 4476750 h 4810497"/>
                    <a:gd name="connsiteX99" fmla="*/ 1135857 w 1853753"/>
                    <a:gd name="connsiteY99" fmla="*/ 4483893 h 4810497"/>
                    <a:gd name="connsiteX100" fmla="*/ 1202532 w 1853753"/>
                    <a:gd name="connsiteY100" fmla="*/ 4448175 h 4810497"/>
                    <a:gd name="connsiteX101" fmla="*/ 1335882 w 1853753"/>
                    <a:gd name="connsiteY101" fmla="*/ 4436268 h 4810497"/>
                    <a:gd name="connsiteX102" fmla="*/ 1371601 w 1853753"/>
                    <a:gd name="connsiteY102" fmla="*/ 4462462 h 4810497"/>
                    <a:gd name="connsiteX103" fmla="*/ 1514476 w 1853753"/>
                    <a:gd name="connsiteY103" fmla="*/ 4481512 h 4810497"/>
                    <a:gd name="connsiteX104" fmla="*/ 1566863 w 1853753"/>
                    <a:gd name="connsiteY104" fmla="*/ 4512468 h 4810497"/>
                    <a:gd name="connsiteX105" fmla="*/ 1645444 w 1853753"/>
                    <a:gd name="connsiteY105" fmla="*/ 4552950 h 4810497"/>
                    <a:gd name="connsiteX106" fmla="*/ 1707357 w 1853753"/>
                    <a:gd name="connsiteY106" fmla="*/ 4652962 h 4810497"/>
                    <a:gd name="connsiteX107" fmla="*/ 1750219 w 1853753"/>
                    <a:gd name="connsiteY107" fmla="*/ 4681537 h 4810497"/>
                    <a:gd name="connsiteX108" fmla="*/ 1800226 w 1853753"/>
                    <a:gd name="connsiteY108" fmla="*/ 4669631 h 4810497"/>
                    <a:gd name="connsiteX109" fmla="*/ 1835944 w 1853753"/>
                    <a:gd name="connsiteY109" fmla="*/ 4695825 h 4810497"/>
                    <a:gd name="connsiteX110" fmla="*/ 1824038 w 1853753"/>
                    <a:gd name="connsiteY110" fmla="*/ 4769643 h 4810497"/>
                    <a:gd name="connsiteX111" fmla="*/ 1853753 w 1853753"/>
                    <a:gd name="connsiteY111"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144713 w 1853753"/>
                    <a:gd name="connsiteY91" fmla="*/ 4172744 h 4810497"/>
                    <a:gd name="connsiteX92" fmla="*/ 969169 w 1853753"/>
                    <a:gd name="connsiteY92" fmla="*/ 4267200 h 4810497"/>
                    <a:gd name="connsiteX93" fmla="*/ 935832 w 1853753"/>
                    <a:gd name="connsiteY93" fmla="*/ 4352925 h 4810497"/>
                    <a:gd name="connsiteX94" fmla="*/ 860104 w 1853753"/>
                    <a:gd name="connsiteY94" fmla="*/ 4430018 h 4810497"/>
                    <a:gd name="connsiteX95" fmla="*/ 940594 w 1853753"/>
                    <a:gd name="connsiteY95" fmla="*/ 4445793 h 4810497"/>
                    <a:gd name="connsiteX96" fmla="*/ 966788 w 1853753"/>
                    <a:gd name="connsiteY96" fmla="*/ 4474368 h 4810497"/>
                    <a:gd name="connsiteX97" fmla="*/ 976313 w 1853753"/>
                    <a:gd name="connsiteY97" fmla="*/ 4526756 h 4810497"/>
                    <a:gd name="connsiteX98" fmla="*/ 1064419 w 1853753"/>
                    <a:gd name="connsiteY98" fmla="*/ 4541043 h 4810497"/>
                    <a:gd name="connsiteX99" fmla="*/ 1090613 w 1853753"/>
                    <a:gd name="connsiteY99" fmla="*/ 4476750 h 4810497"/>
                    <a:gd name="connsiteX100" fmla="*/ 1135857 w 1853753"/>
                    <a:gd name="connsiteY100" fmla="*/ 4483893 h 4810497"/>
                    <a:gd name="connsiteX101" fmla="*/ 1202532 w 1853753"/>
                    <a:gd name="connsiteY101" fmla="*/ 4448175 h 4810497"/>
                    <a:gd name="connsiteX102" fmla="*/ 1335882 w 1853753"/>
                    <a:gd name="connsiteY102" fmla="*/ 4436268 h 4810497"/>
                    <a:gd name="connsiteX103" fmla="*/ 1371601 w 1853753"/>
                    <a:gd name="connsiteY103" fmla="*/ 4462462 h 4810497"/>
                    <a:gd name="connsiteX104" fmla="*/ 1514476 w 1853753"/>
                    <a:gd name="connsiteY104" fmla="*/ 4481512 h 4810497"/>
                    <a:gd name="connsiteX105" fmla="*/ 1566863 w 1853753"/>
                    <a:gd name="connsiteY105" fmla="*/ 4512468 h 4810497"/>
                    <a:gd name="connsiteX106" fmla="*/ 1645444 w 1853753"/>
                    <a:gd name="connsiteY106" fmla="*/ 4552950 h 4810497"/>
                    <a:gd name="connsiteX107" fmla="*/ 1707357 w 1853753"/>
                    <a:gd name="connsiteY107" fmla="*/ 4652962 h 4810497"/>
                    <a:gd name="connsiteX108" fmla="*/ 1750219 w 1853753"/>
                    <a:gd name="connsiteY108" fmla="*/ 4681537 h 4810497"/>
                    <a:gd name="connsiteX109" fmla="*/ 1800226 w 1853753"/>
                    <a:gd name="connsiteY109" fmla="*/ 4669631 h 4810497"/>
                    <a:gd name="connsiteX110" fmla="*/ 1835944 w 1853753"/>
                    <a:gd name="connsiteY110" fmla="*/ 4695825 h 4810497"/>
                    <a:gd name="connsiteX111" fmla="*/ 1824038 w 1853753"/>
                    <a:gd name="connsiteY111" fmla="*/ 4769643 h 4810497"/>
                    <a:gd name="connsiteX112" fmla="*/ 1853753 w 1853753"/>
                    <a:gd name="connsiteY11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144713 w 1853753"/>
                    <a:gd name="connsiteY91" fmla="*/ 4172744 h 4810497"/>
                    <a:gd name="connsiteX92" fmla="*/ 933451 w 1853753"/>
                    <a:gd name="connsiteY92" fmla="*/ 4188618 h 4810497"/>
                    <a:gd name="connsiteX93" fmla="*/ 969169 w 1853753"/>
                    <a:gd name="connsiteY93" fmla="*/ 4267200 h 4810497"/>
                    <a:gd name="connsiteX94" fmla="*/ 935832 w 1853753"/>
                    <a:gd name="connsiteY94" fmla="*/ 4352925 h 4810497"/>
                    <a:gd name="connsiteX95" fmla="*/ 860104 w 1853753"/>
                    <a:gd name="connsiteY95" fmla="*/ 4430018 h 4810497"/>
                    <a:gd name="connsiteX96" fmla="*/ 940594 w 1853753"/>
                    <a:gd name="connsiteY96" fmla="*/ 4445793 h 4810497"/>
                    <a:gd name="connsiteX97" fmla="*/ 966788 w 1853753"/>
                    <a:gd name="connsiteY97" fmla="*/ 4474368 h 4810497"/>
                    <a:gd name="connsiteX98" fmla="*/ 976313 w 1853753"/>
                    <a:gd name="connsiteY98" fmla="*/ 4526756 h 4810497"/>
                    <a:gd name="connsiteX99" fmla="*/ 1064419 w 1853753"/>
                    <a:gd name="connsiteY99" fmla="*/ 4541043 h 4810497"/>
                    <a:gd name="connsiteX100" fmla="*/ 1090613 w 1853753"/>
                    <a:gd name="connsiteY100" fmla="*/ 4476750 h 4810497"/>
                    <a:gd name="connsiteX101" fmla="*/ 1135857 w 1853753"/>
                    <a:gd name="connsiteY101" fmla="*/ 4483893 h 4810497"/>
                    <a:gd name="connsiteX102" fmla="*/ 1202532 w 1853753"/>
                    <a:gd name="connsiteY102" fmla="*/ 4448175 h 4810497"/>
                    <a:gd name="connsiteX103" fmla="*/ 1335882 w 1853753"/>
                    <a:gd name="connsiteY103" fmla="*/ 4436268 h 4810497"/>
                    <a:gd name="connsiteX104" fmla="*/ 1371601 w 1853753"/>
                    <a:gd name="connsiteY104" fmla="*/ 4462462 h 4810497"/>
                    <a:gd name="connsiteX105" fmla="*/ 1514476 w 1853753"/>
                    <a:gd name="connsiteY105" fmla="*/ 4481512 h 4810497"/>
                    <a:gd name="connsiteX106" fmla="*/ 1566863 w 1853753"/>
                    <a:gd name="connsiteY106" fmla="*/ 4512468 h 4810497"/>
                    <a:gd name="connsiteX107" fmla="*/ 1645444 w 1853753"/>
                    <a:gd name="connsiteY107" fmla="*/ 4552950 h 4810497"/>
                    <a:gd name="connsiteX108" fmla="*/ 1707357 w 1853753"/>
                    <a:gd name="connsiteY108" fmla="*/ 4652962 h 4810497"/>
                    <a:gd name="connsiteX109" fmla="*/ 1750219 w 1853753"/>
                    <a:gd name="connsiteY109" fmla="*/ 4681537 h 4810497"/>
                    <a:gd name="connsiteX110" fmla="*/ 1800226 w 1853753"/>
                    <a:gd name="connsiteY110" fmla="*/ 4669631 h 4810497"/>
                    <a:gd name="connsiteX111" fmla="*/ 1835944 w 1853753"/>
                    <a:gd name="connsiteY111" fmla="*/ 4695825 h 4810497"/>
                    <a:gd name="connsiteX112" fmla="*/ 1824038 w 1853753"/>
                    <a:gd name="connsiteY112" fmla="*/ 4769643 h 4810497"/>
                    <a:gd name="connsiteX113" fmla="*/ 1853753 w 1853753"/>
                    <a:gd name="connsiteY11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144713 w 1853753"/>
                    <a:gd name="connsiteY91" fmla="*/ 4172744 h 4810497"/>
                    <a:gd name="connsiteX92" fmla="*/ 940594 w 1853753"/>
                    <a:gd name="connsiteY92" fmla="*/ 4126706 h 4810497"/>
                    <a:gd name="connsiteX93" fmla="*/ 933451 w 1853753"/>
                    <a:gd name="connsiteY93" fmla="*/ 4188618 h 4810497"/>
                    <a:gd name="connsiteX94" fmla="*/ 969169 w 1853753"/>
                    <a:gd name="connsiteY94" fmla="*/ 4267200 h 4810497"/>
                    <a:gd name="connsiteX95" fmla="*/ 935832 w 1853753"/>
                    <a:gd name="connsiteY95" fmla="*/ 4352925 h 4810497"/>
                    <a:gd name="connsiteX96" fmla="*/ 860104 w 1853753"/>
                    <a:gd name="connsiteY96" fmla="*/ 4430018 h 4810497"/>
                    <a:gd name="connsiteX97" fmla="*/ 940594 w 1853753"/>
                    <a:gd name="connsiteY97" fmla="*/ 4445793 h 4810497"/>
                    <a:gd name="connsiteX98" fmla="*/ 966788 w 1853753"/>
                    <a:gd name="connsiteY98" fmla="*/ 4474368 h 4810497"/>
                    <a:gd name="connsiteX99" fmla="*/ 976313 w 1853753"/>
                    <a:gd name="connsiteY99" fmla="*/ 4526756 h 4810497"/>
                    <a:gd name="connsiteX100" fmla="*/ 1064419 w 1853753"/>
                    <a:gd name="connsiteY100" fmla="*/ 4541043 h 4810497"/>
                    <a:gd name="connsiteX101" fmla="*/ 1090613 w 1853753"/>
                    <a:gd name="connsiteY101" fmla="*/ 4476750 h 4810497"/>
                    <a:gd name="connsiteX102" fmla="*/ 1135857 w 1853753"/>
                    <a:gd name="connsiteY102" fmla="*/ 4483893 h 4810497"/>
                    <a:gd name="connsiteX103" fmla="*/ 1202532 w 1853753"/>
                    <a:gd name="connsiteY103" fmla="*/ 4448175 h 4810497"/>
                    <a:gd name="connsiteX104" fmla="*/ 1335882 w 1853753"/>
                    <a:gd name="connsiteY104" fmla="*/ 4436268 h 4810497"/>
                    <a:gd name="connsiteX105" fmla="*/ 1371601 w 1853753"/>
                    <a:gd name="connsiteY105" fmla="*/ 4462462 h 4810497"/>
                    <a:gd name="connsiteX106" fmla="*/ 1514476 w 1853753"/>
                    <a:gd name="connsiteY106" fmla="*/ 4481512 h 4810497"/>
                    <a:gd name="connsiteX107" fmla="*/ 1566863 w 1853753"/>
                    <a:gd name="connsiteY107" fmla="*/ 4512468 h 4810497"/>
                    <a:gd name="connsiteX108" fmla="*/ 1645444 w 1853753"/>
                    <a:gd name="connsiteY108" fmla="*/ 4552950 h 4810497"/>
                    <a:gd name="connsiteX109" fmla="*/ 1707357 w 1853753"/>
                    <a:gd name="connsiteY109" fmla="*/ 4652962 h 4810497"/>
                    <a:gd name="connsiteX110" fmla="*/ 1750219 w 1853753"/>
                    <a:gd name="connsiteY110" fmla="*/ 4681537 h 4810497"/>
                    <a:gd name="connsiteX111" fmla="*/ 1800226 w 1853753"/>
                    <a:gd name="connsiteY111" fmla="*/ 4669631 h 4810497"/>
                    <a:gd name="connsiteX112" fmla="*/ 1835944 w 1853753"/>
                    <a:gd name="connsiteY112" fmla="*/ 4695825 h 4810497"/>
                    <a:gd name="connsiteX113" fmla="*/ 1824038 w 1853753"/>
                    <a:gd name="connsiteY113" fmla="*/ 4769643 h 4810497"/>
                    <a:gd name="connsiteX114" fmla="*/ 1853753 w 1853753"/>
                    <a:gd name="connsiteY114"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144713 w 1853753"/>
                    <a:gd name="connsiteY91" fmla="*/ 4172744 h 4810497"/>
                    <a:gd name="connsiteX92" fmla="*/ 983457 w 1853753"/>
                    <a:gd name="connsiteY92" fmla="*/ 4038600 h 4810497"/>
                    <a:gd name="connsiteX93" fmla="*/ 940594 w 1853753"/>
                    <a:gd name="connsiteY93" fmla="*/ 4126706 h 4810497"/>
                    <a:gd name="connsiteX94" fmla="*/ 933451 w 1853753"/>
                    <a:gd name="connsiteY94" fmla="*/ 4188618 h 4810497"/>
                    <a:gd name="connsiteX95" fmla="*/ 969169 w 1853753"/>
                    <a:gd name="connsiteY95" fmla="*/ 4267200 h 4810497"/>
                    <a:gd name="connsiteX96" fmla="*/ 935832 w 1853753"/>
                    <a:gd name="connsiteY96" fmla="*/ 4352925 h 4810497"/>
                    <a:gd name="connsiteX97" fmla="*/ 860104 w 1853753"/>
                    <a:gd name="connsiteY97" fmla="*/ 4430018 h 4810497"/>
                    <a:gd name="connsiteX98" fmla="*/ 940594 w 1853753"/>
                    <a:gd name="connsiteY98" fmla="*/ 4445793 h 4810497"/>
                    <a:gd name="connsiteX99" fmla="*/ 966788 w 1853753"/>
                    <a:gd name="connsiteY99" fmla="*/ 4474368 h 4810497"/>
                    <a:gd name="connsiteX100" fmla="*/ 976313 w 1853753"/>
                    <a:gd name="connsiteY100" fmla="*/ 4526756 h 4810497"/>
                    <a:gd name="connsiteX101" fmla="*/ 1064419 w 1853753"/>
                    <a:gd name="connsiteY101" fmla="*/ 4541043 h 4810497"/>
                    <a:gd name="connsiteX102" fmla="*/ 1090613 w 1853753"/>
                    <a:gd name="connsiteY102" fmla="*/ 4476750 h 4810497"/>
                    <a:gd name="connsiteX103" fmla="*/ 1135857 w 1853753"/>
                    <a:gd name="connsiteY103" fmla="*/ 4483893 h 4810497"/>
                    <a:gd name="connsiteX104" fmla="*/ 1202532 w 1853753"/>
                    <a:gd name="connsiteY104" fmla="*/ 4448175 h 4810497"/>
                    <a:gd name="connsiteX105" fmla="*/ 1335882 w 1853753"/>
                    <a:gd name="connsiteY105" fmla="*/ 4436268 h 4810497"/>
                    <a:gd name="connsiteX106" fmla="*/ 1371601 w 1853753"/>
                    <a:gd name="connsiteY106" fmla="*/ 4462462 h 4810497"/>
                    <a:gd name="connsiteX107" fmla="*/ 1514476 w 1853753"/>
                    <a:gd name="connsiteY107" fmla="*/ 4481512 h 4810497"/>
                    <a:gd name="connsiteX108" fmla="*/ 1566863 w 1853753"/>
                    <a:gd name="connsiteY108" fmla="*/ 4512468 h 4810497"/>
                    <a:gd name="connsiteX109" fmla="*/ 1645444 w 1853753"/>
                    <a:gd name="connsiteY109" fmla="*/ 4552950 h 4810497"/>
                    <a:gd name="connsiteX110" fmla="*/ 1707357 w 1853753"/>
                    <a:gd name="connsiteY110" fmla="*/ 4652962 h 4810497"/>
                    <a:gd name="connsiteX111" fmla="*/ 1750219 w 1853753"/>
                    <a:gd name="connsiteY111" fmla="*/ 4681537 h 4810497"/>
                    <a:gd name="connsiteX112" fmla="*/ 1800226 w 1853753"/>
                    <a:gd name="connsiteY112" fmla="*/ 4669631 h 4810497"/>
                    <a:gd name="connsiteX113" fmla="*/ 1835944 w 1853753"/>
                    <a:gd name="connsiteY113" fmla="*/ 4695825 h 4810497"/>
                    <a:gd name="connsiteX114" fmla="*/ 1824038 w 1853753"/>
                    <a:gd name="connsiteY114" fmla="*/ 4769643 h 4810497"/>
                    <a:gd name="connsiteX115" fmla="*/ 1853753 w 1853753"/>
                    <a:gd name="connsiteY11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144713 w 1853753"/>
                    <a:gd name="connsiteY91" fmla="*/ 4172744 h 4810497"/>
                    <a:gd name="connsiteX92" fmla="*/ 1035844 w 1853753"/>
                    <a:gd name="connsiteY92" fmla="*/ 3969543 h 4810497"/>
                    <a:gd name="connsiteX93" fmla="*/ 983457 w 1853753"/>
                    <a:gd name="connsiteY93" fmla="*/ 4038600 h 4810497"/>
                    <a:gd name="connsiteX94" fmla="*/ 940594 w 1853753"/>
                    <a:gd name="connsiteY94" fmla="*/ 4126706 h 4810497"/>
                    <a:gd name="connsiteX95" fmla="*/ 933451 w 1853753"/>
                    <a:gd name="connsiteY95" fmla="*/ 4188618 h 4810497"/>
                    <a:gd name="connsiteX96" fmla="*/ 969169 w 1853753"/>
                    <a:gd name="connsiteY96" fmla="*/ 4267200 h 4810497"/>
                    <a:gd name="connsiteX97" fmla="*/ 935832 w 1853753"/>
                    <a:gd name="connsiteY97" fmla="*/ 4352925 h 4810497"/>
                    <a:gd name="connsiteX98" fmla="*/ 860104 w 1853753"/>
                    <a:gd name="connsiteY98" fmla="*/ 4430018 h 4810497"/>
                    <a:gd name="connsiteX99" fmla="*/ 940594 w 1853753"/>
                    <a:gd name="connsiteY99" fmla="*/ 4445793 h 4810497"/>
                    <a:gd name="connsiteX100" fmla="*/ 966788 w 1853753"/>
                    <a:gd name="connsiteY100" fmla="*/ 4474368 h 4810497"/>
                    <a:gd name="connsiteX101" fmla="*/ 976313 w 1853753"/>
                    <a:gd name="connsiteY101" fmla="*/ 4526756 h 4810497"/>
                    <a:gd name="connsiteX102" fmla="*/ 1064419 w 1853753"/>
                    <a:gd name="connsiteY102" fmla="*/ 4541043 h 4810497"/>
                    <a:gd name="connsiteX103" fmla="*/ 1090613 w 1853753"/>
                    <a:gd name="connsiteY103" fmla="*/ 4476750 h 4810497"/>
                    <a:gd name="connsiteX104" fmla="*/ 1135857 w 1853753"/>
                    <a:gd name="connsiteY104" fmla="*/ 4483893 h 4810497"/>
                    <a:gd name="connsiteX105" fmla="*/ 1202532 w 1853753"/>
                    <a:gd name="connsiteY105" fmla="*/ 4448175 h 4810497"/>
                    <a:gd name="connsiteX106" fmla="*/ 1335882 w 1853753"/>
                    <a:gd name="connsiteY106" fmla="*/ 4436268 h 4810497"/>
                    <a:gd name="connsiteX107" fmla="*/ 1371601 w 1853753"/>
                    <a:gd name="connsiteY107" fmla="*/ 4462462 h 4810497"/>
                    <a:gd name="connsiteX108" fmla="*/ 1514476 w 1853753"/>
                    <a:gd name="connsiteY108" fmla="*/ 4481512 h 4810497"/>
                    <a:gd name="connsiteX109" fmla="*/ 1566863 w 1853753"/>
                    <a:gd name="connsiteY109" fmla="*/ 4512468 h 4810497"/>
                    <a:gd name="connsiteX110" fmla="*/ 1645444 w 1853753"/>
                    <a:gd name="connsiteY110" fmla="*/ 4552950 h 4810497"/>
                    <a:gd name="connsiteX111" fmla="*/ 1707357 w 1853753"/>
                    <a:gd name="connsiteY111" fmla="*/ 4652962 h 4810497"/>
                    <a:gd name="connsiteX112" fmla="*/ 1750219 w 1853753"/>
                    <a:gd name="connsiteY112" fmla="*/ 4681537 h 4810497"/>
                    <a:gd name="connsiteX113" fmla="*/ 1800226 w 1853753"/>
                    <a:gd name="connsiteY113" fmla="*/ 4669631 h 4810497"/>
                    <a:gd name="connsiteX114" fmla="*/ 1835944 w 1853753"/>
                    <a:gd name="connsiteY114" fmla="*/ 4695825 h 4810497"/>
                    <a:gd name="connsiteX115" fmla="*/ 1824038 w 1853753"/>
                    <a:gd name="connsiteY115" fmla="*/ 4769643 h 4810497"/>
                    <a:gd name="connsiteX116" fmla="*/ 1853753 w 1853753"/>
                    <a:gd name="connsiteY11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144713 w 1853753"/>
                    <a:gd name="connsiteY91" fmla="*/ 4172744 h 4810497"/>
                    <a:gd name="connsiteX92" fmla="*/ 1028700 w 1853753"/>
                    <a:gd name="connsiteY92" fmla="*/ 3990974 h 4810497"/>
                    <a:gd name="connsiteX93" fmla="*/ 983457 w 1853753"/>
                    <a:gd name="connsiteY93" fmla="*/ 4038600 h 4810497"/>
                    <a:gd name="connsiteX94" fmla="*/ 940594 w 1853753"/>
                    <a:gd name="connsiteY94" fmla="*/ 4126706 h 4810497"/>
                    <a:gd name="connsiteX95" fmla="*/ 933451 w 1853753"/>
                    <a:gd name="connsiteY95" fmla="*/ 4188618 h 4810497"/>
                    <a:gd name="connsiteX96" fmla="*/ 969169 w 1853753"/>
                    <a:gd name="connsiteY96" fmla="*/ 4267200 h 4810497"/>
                    <a:gd name="connsiteX97" fmla="*/ 935832 w 1853753"/>
                    <a:gd name="connsiteY97" fmla="*/ 4352925 h 4810497"/>
                    <a:gd name="connsiteX98" fmla="*/ 860104 w 1853753"/>
                    <a:gd name="connsiteY98" fmla="*/ 4430018 h 4810497"/>
                    <a:gd name="connsiteX99" fmla="*/ 940594 w 1853753"/>
                    <a:gd name="connsiteY99" fmla="*/ 4445793 h 4810497"/>
                    <a:gd name="connsiteX100" fmla="*/ 966788 w 1853753"/>
                    <a:gd name="connsiteY100" fmla="*/ 4474368 h 4810497"/>
                    <a:gd name="connsiteX101" fmla="*/ 976313 w 1853753"/>
                    <a:gd name="connsiteY101" fmla="*/ 4526756 h 4810497"/>
                    <a:gd name="connsiteX102" fmla="*/ 1064419 w 1853753"/>
                    <a:gd name="connsiteY102" fmla="*/ 4541043 h 4810497"/>
                    <a:gd name="connsiteX103" fmla="*/ 1090613 w 1853753"/>
                    <a:gd name="connsiteY103" fmla="*/ 4476750 h 4810497"/>
                    <a:gd name="connsiteX104" fmla="*/ 1135857 w 1853753"/>
                    <a:gd name="connsiteY104" fmla="*/ 4483893 h 4810497"/>
                    <a:gd name="connsiteX105" fmla="*/ 1202532 w 1853753"/>
                    <a:gd name="connsiteY105" fmla="*/ 4448175 h 4810497"/>
                    <a:gd name="connsiteX106" fmla="*/ 1335882 w 1853753"/>
                    <a:gd name="connsiteY106" fmla="*/ 4436268 h 4810497"/>
                    <a:gd name="connsiteX107" fmla="*/ 1371601 w 1853753"/>
                    <a:gd name="connsiteY107" fmla="*/ 4462462 h 4810497"/>
                    <a:gd name="connsiteX108" fmla="*/ 1514476 w 1853753"/>
                    <a:gd name="connsiteY108" fmla="*/ 4481512 h 4810497"/>
                    <a:gd name="connsiteX109" fmla="*/ 1566863 w 1853753"/>
                    <a:gd name="connsiteY109" fmla="*/ 4512468 h 4810497"/>
                    <a:gd name="connsiteX110" fmla="*/ 1645444 w 1853753"/>
                    <a:gd name="connsiteY110" fmla="*/ 4552950 h 4810497"/>
                    <a:gd name="connsiteX111" fmla="*/ 1707357 w 1853753"/>
                    <a:gd name="connsiteY111" fmla="*/ 4652962 h 4810497"/>
                    <a:gd name="connsiteX112" fmla="*/ 1750219 w 1853753"/>
                    <a:gd name="connsiteY112" fmla="*/ 4681537 h 4810497"/>
                    <a:gd name="connsiteX113" fmla="*/ 1800226 w 1853753"/>
                    <a:gd name="connsiteY113" fmla="*/ 4669631 h 4810497"/>
                    <a:gd name="connsiteX114" fmla="*/ 1835944 w 1853753"/>
                    <a:gd name="connsiteY114" fmla="*/ 4695825 h 4810497"/>
                    <a:gd name="connsiteX115" fmla="*/ 1824038 w 1853753"/>
                    <a:gd name="connsiteY115" fmla="*/ 4769643 h 4810497"/>
                    <a:gd name="connsiteX116" fmla="*/ 1853753 w 1853753"/>
                    <a:gd name="connsiteY11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111376 w 1853753"/>
                    <a:gd name="connsiteY91" fmla="*/ 3972719 h 4810497"/>
                    <a:gd name="connsiteX92" fmla="*/ 1028700 w 1853753"/>
                    <a:gd name="connsiteY92" fmla="*/ 3990974 h 4810497"/>
                    <a:gd name="connsiteX93" fmla="*/ 983457 w 1853753"/>
                    <a:gd name="connsiteY93" fmla="*/ 4038600 h 4810497"/>
                    <a:gd name="connsiteX94" fmla="*/ 940594 w 1853753"/>
                    <a:gd name="connsiteY94" fmla="*/ 4126706 h 4810497"/>
                    <a:gd name="connsiteX95" fmla="*/ 933451 w 1853753"/>
                    <a:gd name="connsiteY95" fmla="*/ 4188618 h 4810497"/>
                    <a:gd name="connsiteX96" fmla="*/ 969169 w 1853753"/>
                    <a:gd name="connsiteY96" fmla="*/ 4267200 h 4810497"/>
                    <a:gd name="connsiteX97" fmla="*/ 935832 w 1853753"/>
                    <a:gd name="connsiteY97" fmla="*/ 4352925 h 4810497"/>
                    <a:gd name="connsiteX98" fmla="*/ 860104 w 1853753"/>
                    <a:gd name="connsiteY98" fmla="*/ 4430018 h 4810497"/>
                    <a:gd name="connsiteX99" fmla="*/ 940594 w 1853753"/>
                    <a:gd name="connsiteY99" fmla="*/ 4445793 h 4810497"/>
                    <a:gd name="connsiteX100" fmla="*/ 966788 w 1853753"/>
                    <a:gd name="connsiteY100" fmla="*/ 4474368 h 4810497"/>
                    <a:gd name="connsiteX101" fmla="*/ 976313 w 1853753"/>
                    <a:gd name="connsiteY101" fmla="*/ 4526756 h 4810497"/>
                    <a:gd name="connsiteX102" fmla="*/ 1064419 w 1853753"/>
                    <a:gd name="connsiteY102" fmla="*/ 4541043 h 4810497"/>
                    <a:gd name="connsiteX103" fmla="*/ 1090613 w 1853753"/>
                    <a:gd name="connsiteY103" fmla="*/ 4476750 h 4810497"/>
                    <a:gd name="connsiteX104" fmla="*/ 1135857 w 1853753"/>
                    <a:gd name="connsiteY104" fmla="*/ 4483893 h 4810497"/>
                    <a:gd name="connsiteX105" fmla="*/ 1202532 w 1853753"/>
                    <a:gd name="connsiteY105" fmla="*/ 4448175 h 4810497"/>
                    <a:gd name="connsiteX106" fmla="*/ 1335882 w 1853753"/>
                    <a:gd name="connsiteY106" fmla="*/ 4436268 h 4810497"/>
                    <a:gd name="connsiteX107" fmla="*/ 1371601 w 1853753"/>
                    <a:gd name="connsiteY107" fmla="*/ 4462462 h 4810497"/>
                    <a:gd name="connsiteX108" fmla="*/ 1514476 w 1853753"/>
                    <a:gd name="connsiteY108" fmla="*/ 4481512 h 4810497"/>
                    <a:gd name="connsiteX109" fmla="*/ 1566863 w 1853753"/>
                    <a:gd name="connsiteY109" fmla="*/ 4512468 h 4810497"/>
                    <a:gd name="connsiteX110" fmla="*/ 1645444 w 1853753"/>
                    <a:gd name="connsiteY110" fmla="*/ 4552950 h 4810497"/>
                    <a:gd name="connsiteX111" fmla="*/ 1707357 w 1853753"/>
                    <a:gd name="connsiteY111" fmla="*/ 4652962 h 4810497"/>
                    <a:gd name="connsiteX112" fmla="*/ 1750219 w 1853753"/>
                    <a:gd name="connsiteY112" fmla="*/ 4681537 h 4810497"/>
                    <a:gd name="connsiteX113" fmla="*/ 1800226 w 1853753"/>
                    <a:gd name="connsiteY113" fmla="*/ 4669631 h 4810497"/>
                    <a:gd name="connsiteX114" fmla="*/ 1835944 w 1853753"/>
                    <a:gd name="connsiteY114" fmla="*/ 4695825 h 4810497"/>
                    <a:gd name="connsiteX115" fmla="*/ 1824038 w 1853753"/>
                    <a:gd name="connsiteY115" fmla="*/ 4769643 h 4810497"/>
                    <a:gd name="connsiteX116" fmla="*/ 1853753 w 1853753"/>
                    <a:gd name="connsiteY11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31244 w 1853753"/>
                    <a:gd name="connsiteY91" fmla="*/ 3369964 h 4810497"/>
                    <a:gd name="connsiteX92" fmla="*/ 1111376 w 1853753"/>
                    <a:gd name="connsiteY92" fmla="*/ 3972719 h 4810497"/>
                    <a:gd name="connsiteX93" fmla="*/ 1028700 w 1853753"/>
                    <a:gd name="connsiteY93" fmla="*/ 3990974 h 4810497"/>
                    <a:gd name="connsiteX94" fmla="*/ 983457 w 1853753"/>
                    <a:gd name="connsiteY94" fmla="*/ 4038600 h 4810497"/>
                    <a:gd name="connsiteX95" fmla="*/ 940594 w 1853753"/>
                    <a:gd name="connsiteY95" fmla="*/ 4126706 h 4810497"/>
                    <a:gd name="connsiteX96" fmla="*/ 933451 w 1853753"/>
                    <a:gd name="connsiteY96" fmla="*/ 4188618 h 4810497"/>
                    <a:gd name="connsiteX97" fmla="*/ 969169 w 1853753"/>
                    <a:gd name="connsiteY97" fmla="*/ 4267200 h 4810497"/>
                    <a:gd name="connsiteX98" fmla="*/ 935832 w 1853753"/>
                    <a:gd name="connsiteY98" fmla="*/ 4352925 h 4810497"/>
                    <a:gd name="connsiteX99" fmla="*/ 860104 w 1853753"/>
                    <a:gd name="connsiteY99" fmla="*/ 4430018 h 4810497"/>
                    <a:gd name="connsiteX100" fmla="*/ 940594 w 1853753"/>
                    <a:gd name="connsiteY100" fmla="*/ 4445793 h 4810497"/>
                    <a:gd name="connsiteX101" fmla="*/ 966788 w 1853753"/>
                    <a:gd name="connsiteY101" fmla="*/ 4474368 h 4810497"/>
                    <a:gd name="connsiteX102" fmla="*/ 976313 w 1853753"/>
                    <a:gd name="connsiteY102" fmla="*/ 4526756 h 4810497"/>
                    <a:gd name="connsiteX103" fmla="*/ 1064419 w 1853753"/>
                    <a:gd name="connsiteY103" fmla="*/ 4541043 h 4810497"/>
                    <a:gd name="connsiteX104" fmla="*/ 1090613 w 1853753"/>
                    <a:gd name="connsiteY104" fmla="*/ 4476750 h 4810497"/>
                    <a:gd name="connsiteX105" fmla="*/ 1135857 w 1853753"/>
                    <a:gd name="connsiteY105" fmla="*/ 4483893 h 4810497"/>
                    <a:gd name="connsiteX106" fmla="*/ 1202532 w 1853753"/>
                    <a:gd name="connsiteY106" fmla="*/ 4448175 h 4810497"/>
                    <a:gd name="connsiteX107" fmla="*/ 1335882 w 1853753"/>
                    <a:gd name="connsiteY107" fmla="*/ 4436268 h 4810497"/>
                    <a:gd name="connsiteX108" fmla="*/ 1371601 w 1853753"/>
                    <a:gd name="connsiteY108" fmla="*/ 4462462 h 4810497"/>
                    <a:gd name="connsiteX109" fmla="*/ 1514476 w 1853753"/>
                    <a:gd name="connsiteY109" fmla="*/ 4481512 h 4810497"/>
                    <a:gd name="connsiteX110" fmla="*/ 1566863 w 1853753"/>
                    <a:gd name="connsiteY110" fmla="*/ 4512468 h 4810497"/>
                    <a:gd name="connsiteX111" fmla="*/ 1645444 w 1853753"/>
                    <a:gd name="connsiteY111" fmla="*/ 4552950 h 4810497"/>
                    <a:gd name="connsiteX112" fmla="*/ 1707357 w 1853753"/>
                    <a:gd name="connsiteY112" fmla="*/ 4652962 h 4810497"/>
                    <a:gd name="connsiteX113" fmla="*/ 1750219 w 1853753"/>
                    <a:gd name="connsiteY113" fmla="*/ 4681537 h 4810497"/>
                    <a:gd name="connsiteX114" fmla="*/ 1800226 w 1853753"/>
                    <a:gd name="connsiteY114" fmla="*/ 4669631 h 4810497"/>
                    <a:gd name="connsiteX115" fmla="*/ 1835944 w 1853753"/>
                    <a:gd name="connsiteY115" fmla="*/ 4695825 h 4810497"/>
                    <a:gd name="connsiteX116" fmla="*/ 1824038 w 1853753"/>
                    <a:gd name="connsiteY116" fmla="*/ 4769643 h 4810497"/>
                    <a:gd name="connsiteX117" fmla="*/ 1853753 w 1853753"/>
                    <a:gd name="connsiteY11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31244 w 1853753"/>
                    <a:gd name="connsiteY91" fmla="*/ 3369964 h 4810497"/>
                    <a:gd name="connsiteX92" fmla="*/ 1111376 w 1853753"/>
                    <a:gd name="connsiteY92" fmla="*/ 3972719 h 4810497"/>
                    <a:gd name="connsiteX93" fmla="*/ 1028700 w 1853753"/>
                    <a:gd name="connsiteY93" fmla="*/ 3990974 h 4810497"/>
                    <a:gd name="connsiteX94" fmla="*/ 983457 w 1853753"/>
                    <a:gd name="connsiteY94" fmla="*/ 4038600 h 4810497"/>
                    <a:gd name="connsiteX95" fmla="*/ 940594 w 1853753"/>
                    <a:gd name="connsiteY95" fmla="*/ 4126706 h 4810497"/>
                    <a:gd name="connsiteX96" fmla="*/ 933451 w 1853753"/>
                    <a:gd name="connsiteY96" fmla="*/ 4188618 h 4810497"/>
                    <a:gd name="connsiteX97" fmla="*/ 969169 w 1853753"/>
                    <a:gd name="connsiteY97" fmla="*/ 4267200 h 4810497"/>
                    <a:gd name="connsiteX98" fmla="*/ 935832 w 1853753"/>
                    <a:gd name="connsiteY98" fmla="*/ 4352925 h 4810497"/>
                    <a:gd name="connsiteX99" fmla="*/ 860104 w 1853753"/>
                    <a:gd name="connsiteY99" fmla="*/ 4430018 h 4810497"/>
                    <a:gd name="connsiteX100" fmla="*/ 940594 w 1853753"/>
                    <a:gd name="connsiteY100" fmla="*/ 4445793 h 4810497"/>
                    <a:gd name="connsiteX101" fmla="*/ 966788 w 1853753"/>
                    <a:gd name="connsiteY101" fmla="*/ 4474368 h 4810497"/>
                    <a:gd name="connsiteX102" fmla="*/ 976313 w 1853753"/>
                    <a:gd name="connsiteY102" fmla="*/ 4526756 h 4810497"/>
                    <a:gd name="connsiteX103" fmla="*/ 1064419 w 1853753"/>
                    <a:gd name="connsiteY103" fmla="*/ 4541043 h 4810497"/>
                    <a:gd name="connsiteX104" fmla="*/ 1090613 w 1853753"/>
                    <a:gd name="connsiteY104" fmla="*/ 4476750 h 4810497"/>
                    <a:gd name="connsiteX105" fmla="*/ 1135857 w 1853753"/>
                    <a:gd name="connsiteY105" fmla="*/ 4483893 h 4810497"/>
                    <a:gd name="connsiteX106" fmla="*/ 1202532 w 1853753"/>
                    <a:gd name="connsiteY106" fmla="*/ 4448175 h 4810497"/>
                    <a:gd name="connsiteX107" fmla="*/ 1335882 w 1853753"/>
                    <a:gd name="connsiteY107" fmla="*/ 4436268 h 4810497"/>
                    <a:gd name="connsiteX108" fmla="*/ 1371601 w 1853753"/>
                    <a:gd name="connsiteY108" fmla="*/ 4462462 h 4810497"/>
                    <a:gd name="connsiteX109" fmla="*/ 1514476 w 1853753"/>
                    <a:gd name="connsiteY109" fmla="*/ 4481512 h 4810497"/>
                    <a:gd name="connsiteX110" fmla="*/ 1566863 w 1853753"/>
                    <a:gd name="connsiteY110" fmla="*/ 4512468 h 4810497"/>
                    <a:gd name="connsiteX111" fmla="*/ 1645444 w 1853753"/>
                    <a:gd name="connsiteY111" fmla="*/ 4552950 h 4810497"/>
                    <a:gd name="connsiteX112" fmla="*/ 1707357 w 1853753"/>
                    <a:gd name="connsiteY112" fmla="*/ 4652962 h 4810497"/>
                    <a:gd name="connsiteX113" fmla="*/ 1750219 w 1853753"/>
                    <a:gd name="connsiteY113" fmla="*/ 4681537 h 4810497"/>
                    <a:gd name="connsiteX114" fmla="*/ 1800226 w 1853753"/>
                    <a:gd name="connsiteY114" fmla="*/ 4669631 h 4810497"/>
                    <a:gd name="connsiteX115" fmla="*/ 1835944 w 1853753"/>
                    <a:gd name="connsiteY115" fmla="*/ 4695825 h 4810497"/>
                    <a:gd name="connsiteX116" fmla="*/ 1824038 w 1853753"/>
                    <a:gd name="connsiteY116" fmla="*/ 4769643 h 4810497"/>
                    <a:gd name="connsiteX117" fmla="*/ 1853753 w 1853753"/>
                    <a:gd name="connsiteY11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50194 w 1853753"/>
                    <a:gd name="connsiteY91" fmla="*/ 3333750 h 4810497"/>
                    <a:gd name="connsiteX92" fmla="*/ 1531244 w 1853753"/>
                    <a:gd name="connsiteY92" fmla="*/ 3369964 h 4810497"/>
                    <a:gd name="connsiteX93" fmla="*/ 1111376 w 1853753"/>
                    <a:gd name="connsiteY93" fmla="*/ 3972719 h 4810497"/>
                    <a:gd name="connsiteX94" fmla="*/ 1028700 w 1853753"/>
                    <a:gd name="connsiteY94" fmla="*/ 3990974 h 4810497"/>
                    <a:gd name="connsiteX95" fmla="*/ 983457 w 1853753"/>
                    <a:gd name="connsiteY95" fmla="*/ 4038600 h 4810497"/>
                    <a:gd name="connsiteX96" fmla="*/ 940594 w 1853753"/>
                    <a:gd name="connsiteY96" fmla="*/ 4126706 h 4810497"/>
                    <a:gd name="connsiteX97" fmla="*/ 933451 w 1853753"/>
                    <a:gd name="connsiteY97" fmla="*/ 4188618 h 4810497"/>
                    <a:gd name="connsiteX98" fmla="*/ 969169 w 1853753"/>
                    <a:gd name="connsiteY98" fmla="*/ 4267200 h 4810497"/>
                    <a:gd name="connsiteX99" fmla="*/ 935832 w 1853753"/>
                    <a:gd name="connsiteY99" fmla="*/ 4352925 h 4810497"/>
                    <a:gd name="connsiteX100" fmla="*/ 860104 w 1853753"/>
                    <a:gd name="connsiteY100" fmla="*/ 4430018 h 4810497"/>
                    <a:gd name="connsiteX101" fmla="*/ 940594 w 1853753"/>
                    <a:gd name="connsiteY101" fmla="*/ 4445793 h 4810497"/>
                    <a:gd name="connsiteX102" fmla="*/ 966788 w 1853753"/>
                    <a:gd name="connsiteY102" fmla="*/ 4474368 h 4810497"/>
                    <a:gd name="connsiteX103" fmla="*/ 976313 w 1853753"/>
                    <a:gd name="connsiteY103" fmla="*/ 4526756 h 4810497"/>
                    <a:gd name="connsiteX104" fmla="*/ 1064419 w 1853753"/>
                    <a:gd name="connsiteY104" fmla="*/ 4541043 h 4810497"/>
                    <a:gd name="connsiteX105" fmla="*/ 1090613 w 1853753"/>
                    <a:gd name="connsiteY105" fmla="*/ 4476750 h 4810497"/>
                    <a:gd name="connsiteX106" fmla="*/ 1135857 w 1853753"/>
                    <a:gd name="connsiteY106" fmla="*/ 4483893 h 4810497"/>
                    <a:gd name="connsiteX107" fmla="*/ 1202532 w 1853753"/>
                    <a:gd name="connsiteY107" fmla="*/ 4448175 h 4810497"/>
                    <a:gd name="connsiteX108" fmla="*/ 1335882 w 1853753"/>
                    <a:gd name="connsiteY108" fmla="*/ 4436268 h 4810497"/>
                    <a:gd name="connsiteX109" fmla="*/ 1371601 w 1853753"/>
                    <a:gd name="connsiteY109" fmla="*/ 4462462 h 4810497"/>
                    <a:gd name="connsiteX110" fmla="*/ 1514476 w 1853753"/>
                    <a:gd name="connsiteY110" fmla="*/ 4481512 h 4810497"/>
                    <a:gd name="connsiteX111" fmla="*/ 1566863 w 1853753"/>
                    <a:gd name="connsiteY111" fmla="*/ 4512468 h 4810497"/>
                    <a:gd name="connsiteX112" fmla="*/ 1645444 w 1853753"/>
                    <a:gd name="connsiteY112" fmla="*/ 4552950 h 4810497"/>
                    <a:gd name="connsiteX113" fmla="*/ 1707357 w 1853753"/>
                    <a:gd name="connsiteY113" fmla="*/ 4652962 h 4810497"/>
                    <a:gd name="connsiteX114" fmla="*/ 1750219 w 1853753"/>
                    <a:gd name="connsiteY114" fmla="*/ 4681537 h 4810497"/>
                    <a:gd name="connsiteX115" fmla="*/ 1800226 w 1853753"/>
                    <a:gd name="connsiteY115" fmla="*/ 4669631 h 4810497"/>
                    <a:gd name="connsiteX116" fmla="*/ 1835944 w 1853753"/>
                    <a:gd name="connsiteY116" fmla="*/ 4695825 h 4810497"/>
                    <a:gd name="connsiteX117" fmla="*/ 1824038 w 1853753"/>
                    <a:gd name="connsiteY117" fmla="*/ 4769643 h 4810497"/>
                    <a:gd name="connsiteX118" fmla="*/ 1853753 w 1853753"/>
                    <a:gd name="connsiteY11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50194 w 1853753"/>
                    <a:gd name="connsiteY91" fmla="*/ 3333750 h 4810497"/>
                    <a:gd name="connsiteX92" fmla="*/ 1531244 w 1853753"/>
                    <a:gd name="connsiteY92" fmla="*/ 3369964 h 4810497"/>
                    <a:gd name="connsiteX93" fmla="*/ 1490663 w 1853753"/>
                    <a:gd name="connsiteY93" fmla="*/ 3407568 h 4810497"/>
                    <a:gd name="connsiteX94" fmla="*/ 1111376 w 1853753"/>
                    <a:gd name="connsiteY94" fmla="*/ 3972719 h 4810497"/>
                    <a:gd name="connsiteX95" fmla="*/ 1028700 w 1853753"/>
                    <a:gd name="connsiteY95" fmla="*/ 3990974 h 4810497"/>
                    <a:gd name="connsiteX96" fmla="*/ 983457 w 1853753"/>
                    <a:gd name="connsiteY96" fmla="*/ 4038600 h 4810497"/>
                    <a:gd name="connsiteX97" fmla="*/ 940594 w 1853753"/>
                    <a:gd name="connsiteY97" fmla="*/ 4126706 h 4810497"/>
                    <a:gd name="connsiteX98" fmla="*/ 933451 w 1853753"/>
                    <a:gd name="connsiteY98" fmla="*/ 4188618 h 4810497"/>
                    <a:gd name="connsiteX99" fmla="*/ 969169 w 1853753"/>
                    <a:gd name="connsiteY99" fmla="*/ 4267200 h 4810497"/>
                    <a:gd name="connsiteX100" fmla="*/ 935832 w 1853753"/>
                    <a:gd name="connsiteY100" fmla="*/ 4352925 h 4810497"/>
                    <a:gd name="connsiteX101" fmla="*/ 860104 w 1853753"/>
                    <a:gd name="connsiteY101" fmla="*/ 4430018 h 4810497"/>
                    <a:gd name="connsiteX102" fmla="*/ 940594 w 1853753"/>
                    <a:gd name="connsiteY102" fmla="*/ 4445793 h 4810497"/>
                    <a:gd name="connsiteX103" fmla="*/ 966788 w 1853753"/>
                    <a:gd name="connsiteY103" fmla="*/ 4474368 h 4810497"/>
                    <a:gd name="connsiteX104" fmla="*/ 976313 w 1853753"/>
                    <a:gd name="connsiteY104" fmla="*/ 4526756 h 4810497"/>
                    <a:gd name="connsiteX105" fmla="*/ 1064419 w 1853753"/>
                    <a:gd name="connsiteY105" fmla="*/ 4541043 h 4810497"/>
                    <a:gd name="connsiteX106" fmla="*/ 1090613 w 1853753"/>
                    <a:gd name="connsiteY106" fmla="*/ 4476750 h 4810497"/>
                    <a:gd name="connsiteX107" fmla="*/ 1135857 w 1853753"/>
                    <a:gd name="connsiteY107" fmla="*/ 4483893 h 4810497"/>
                    <a:gd name="connsiteX108" fmla="*/ 1202532 w 1853753"/>
                    <a:gd name="connsiteY108" fmla="*/ 4448175 h 4810497"/>
                    <a:gd name="connsiteX109" fmla="*/ 1335882 w 1853753"/>
                    <a:gd name="connsiteY109" fmla="*/ 4436268 h 4810497"/>
                    <a:gd name="connsiteX110" fmla="*/ 1371601 w 1853753"/>
                    <a:gd name="connsiteY110" fmla="*/ 4462462 h 4810497"/>
                    <a:gd name="connsiteX111" fmla="*/ 1514476 w 1853753"/>
                    <a:gd name="connsiteY111" fmla="*/ 4481512 h 4810497"/>
                    <a:gd name="connsiteX112" fmla="*/ 1566863 w 1853753"/>
                    <a:gd name="connsiteY112" fmla="*/ 4512468 h 4810497"/>
                    <a:gd name="connsiteX113" fmla="*/ 1645444 w 1853753"/>
                    <a:gd name="connsiteY113" fmla="*/ 4552950 h 4810497"/>
                    <a:gd name="connsiteX114" fmla="*/ 1707357 w 1853753"/>
                    <a:gd name="connsiteY114" fmla="*/ 4652962 h 4810497"/>
                    <a:gd name="connsiteX115" fmla="*/ 1750219 w 1853753"/>
                    <a:gd name="connsiteY115" fmla="*/ 4681537 h 4810497"/>
                    <a:gd name="connsiteX116" fmla="*/ 1800226 w 1853753"/>
                    <a:gd name="connsiteY116" fmla="*/ 4669631 h 4810497"/>
                    <a:gd name="connsiteX117" fmla="*/ 1835944 w 1853753"/>
                    <a:gd name="connsiteY117" fmla="*/ 4695825 h 4810497"/>
                    <a:gd name="connsiteX118" fmla="*/ 1824038 w 1853753"/>
                    <a:gd name="connsiteY118" fmla="*/ 4769643 h 4810497"/>
                    <a:gd name="connsiteX119" fmla="*/ 1853753 w 1853753"/>
                    <a:gd name="connsiteY119"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50194 w 1853753"/>
                    <a:gd name="connsiteY91" fmla="*/ 3333750 h 4810497"/>
                    <a:gd name="connsiteX92" fmla="*/ 1531244 w 1853753"/>
                    <a:gd name="connsiteY92" fmla="*/ 3369964 h 4810497"/>
                    <a:gd name="connsiteX93" fmla="*/ 1490663 w 1853753"/>
                    <a:gd name="connsiteY93" fmla="*/ 3407568 h 4810497"/>
                    <a:gd name="connsiteX94" fmla="*/ 1469232 w 1853753"/>
                    <a:gd name="connsiteY94" fmla="*/ 3586162 h 4810497"/>
                    <a:gd name="connsiteX95" fmla="*/ 1111376 w 1853753"/>
                    <a:gd name="connsiteY95" fmla="*/ 3972719 h 4810497"/>
                    <a:gd name="connsiteX96" fmla="*/ 1028700 w 1853753"/>
                    <a:gd name="connsiteY96" fmla="*/ 3990974 h 4810497"/>
                    <a:gd name="connsiteX97" fmla="*/ 983457 w 1853753"/>
                    <a:gd name="connsiteY97" fmla="*/ 4038600 h 4810497"/>
                    <a:gd name="connsiteX98" fmla="*/ 940594 w 1853753"/>
                    <a:gd name="connsiteY98" fmla="*/ 4126706 h 4810497"/>
                    <a:gd name="connsiteX99" fmla="*/ 933451 w 1853753"/>
                    <a:gd name="connsiteY99" fmla="*/ 4188618 h 4810497"/>
                    <a:gd name="connsiteX100" fmla="*/ 969169 w 1853753"/>
                    <a:gd name="connsiteY100" fmla="*/ 4267200 h 4810497"/>
                    <a:gd name="connsiteX101" fmla="*/ 935832 w 1853753"/>
                    <a:gd name="connsiteY101" fmla="*/ 4352925 h 4810497"/>
                    <a:gd name="connsiteX102" fmla="*/ 860104 w 1853753"/>
                    <a:gd name="connsiteY102" fmla="*/ 4430018 h 4810497"/>
                    <a:gd name="connsiteX103" fmla="*/ 940594 w 1853753"/>
                    <a:gd name="connsiteY103" fmla="*/ 4445793 h 4810497"/>
                    <a:gd name="connsiteX104" fmla="*/ 966788 w 1853753"/>
                    <a:gd name="connsiteY104" fmla="*/ 4474368 h 4810497"/>
                    <a:gd name="connsiteX105" fmla="*/ 976313 w 1853753"/>
                    <a:gd name="connsiteY105" fmla="*/ 4526756 h 4810497"/>
                    <a:gd name="connsiteX106" fmla="*/ 1064419 w 1853753"/>
                    <a:gd name="connsiteY106" fmla="*/ 4541043 h 4810497"/>
                    <a:gd name="connsiteX107" fmla="*/ 1090613 w 1853753"/>
                    <a:gd name="connsiteY107" fmla="*/ 4476750 h 4810497"/>
                    <a:gd name="connsiteX108" fmla="*/ 1135857 w 1853753"/>
                    <a:gd name="connsiteY108" fmla="*/ 4483893 h 4810497"/>
                    <a:gd name="connsiteX109" fmla="*/ 1202532 w 1853753"/>
                    <a:gd name="connsiteY109" fmla="*/ 4448175 h 4810497"/>
                    <a:gd name="connsiteX110" fmla="*/ 1335882 w 1853753"/>
                    <a:gd name="connsiteY110" fmla="*/ 4436268 h 4810497"/>
                    <a:gd name="connsiteX111" fmla="*/ 1371601 w 1853753"/>
                    <a:gd name="connsiteY111" fmla="*/ 4462462 h 4810497"/>
                    <a:gd name="connsiteX112" fmla="*/ 1514476 w 1853753"/>
                    <a:gd name="connsiteY112" fmla="*/ 4481512 h 4810497"/>
                    <a:gd name="connsiteX113" fmla="*/ 1566863 w 1853753"/>
                    <a:gd name="connsiteY113" fmla="*/ 4512468 h 4810497"/>
                    <a:gd name="connsiteX114" fmla="*/ 1645444 w 1853753"/>
                    <a:gd name="connsiteY114" fmla="*/ 4552950 h 4810497"/>
                    <a:gd name="connsiteX115" fmla="*/ 1707357 w 1853753"/>
                    <a:gd name="connsiteY115" fmla="*/ 4652962 h 4810497"/>
                    <a:gd name="connsiteX116" fmla="*/ 1750219 w 1853753"/>
                    <a:gd name="connsiteY116" fmla="*/ 4681537 h 4810497"/>
                    <a:gd name="connsiteX117" fmla="*/ 1800226 w 1853753"/>
                    <a:gd name="connsiteY117" fmla="*/ 4669631 h 4810497"/>
                    <a:gd name="connsiteX118" fmla="*/ 1835944 w 1853753"/>
                    <a:gd name="connsiteY118" fmla="*/ 4695825 h 4810497"/>
                    <a:gd name="connsiteX119" fmla="*/ 1824038 w 1853753"/>
                    <a:gd name="connsiteY119" fmla="*/ 4769643 h 4810497"/>
                    <a:gd name="connsiteX120" fmla="*/ 1853753 w 1853753"/>
                    <a:gd name="connsiteY12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50194 w 1853753"/>
                    <a:gd name="connsiteY91" fmla="*/ 3333750 h 4810497"/>
                    <a:gd name="connsiteX92" fmla="*/ 1531244 w 1853753"/>
                    <a:gd name="connsiteY92" fmla="*/ 3369964 h 4810497"/>
                    <a:gd name="connsiteX93" fmla="*/ 1490663 w 1853753"/>
                    <a:gd name="connsiteY93" fmla="*/ 3407568 h 4810497"/>
                    <a:gd name="connsiteX94" fmla="*/ 1614488 w 1853753"/>
                    <a:gd name="connsiteY94" fmla="*/ 3467100 h 4810497"/>
                    <a:gd name="connsiteX95" fmla="*/ 1469232 w 1853753"/>
                    <a:gd name="connsiteY95" fmla="*/ 3586162 h 4810497"/>
                    <a:gd name="connsiteX96" fmla="*/ 1111376 w 1853753"/>
                    <a:gd name="connsiteY96" fmla="*/ 3972719 h 4810497"/>
                    <a:gd name="connsiteX97" fmla="*/ 1028700 w 1853753"/>
                    <a:gd name="connsiteY97" fmla="*/ 3990974 h 4810497"/>
                    <a:gd name="connsiteX98" fmla="*/ 983457 w 1853753"/>
                    <a:gd name="connsiteY98" fmla="*/ 4038600 h 4810497"/>
                    <a:gd name="connsiteX99" fmla="*/ 940594 w 1853753"/>
                    <a:gd name="connsiteY99" fmla="*/ 4126706 h 4810497"/>
                    <a:gd name="connsiteX100" fmla="*/ 933451 w 1853753"/>
                    <a:gd name="connsiteY100" fmla="*/ 4188618 h 4810497"/>
                    <a:gd name="connsiteX101" fmla="*/ 969169 w 1853753"/>
                    <a:gd name="connsiteY101" fmla="*/ 4267200 h 4810497"/>
                    <a:gd name="connsiteX102" fmla="*/ 935832 w 1853753"/>
                    <a:gd name="connsiteY102" fmla="*/ 4352925 h 4810497"/>
                    <a:gd name="connsiteX103" fmla="*/ 860104 w 1853753"/>
                    <a:gd name="connsiteY103" fmla="*/ 4430018 h 4810497"/>
                    <a:gd name="connsiteX104" fmla="*/ 940594 w 1853753"/>
                    <a:gd name="connsiteY104" fmla="*/ 4445793 h 4810497"/>
                    <a:gd name="connsiteX105" fmla="*/ 966788 w 1853753"/>
                    <a:gd name="connsiteY105" fmla="*/ 4474368 h 4810497"/>
                    <a:gd name="connsiteX106" fmla="*/ 976313 w 1853753"/>
                    <a:gd name="connsiteY106" fmla="*/ 4526756 h 4810497"/>
                    <a:gd name="connsiteX107" fmla="*/ 1064419 w 1853753"/>
                    <a:gd name="connsiteY107" fmla="*/ 4541043 h 4810497"/>
                    <a:gd name="connsiteX108" fmla="*/ 1090613 w 1853753"/>
                    <a:gd name="connsiteY108" fmla="*/ 4476750 h 4810497"/>
                    <a:gd name="connsiteX109" fmla="*/ 1135857 w 1853753"/>
                    <a:gd name="connsiteY109" fmla="*/ 4483893 h 4810497"/>
                    <a:gd name="connsiteX110" fmla="*/ 1202532 w 1853753"/>
                    <a:gd name="connsiteY110" fmla="*/ 4448175 h 4810497"/>
                    <a:gd name="connsiteX111" fmla="*/ 1335882 w 1853753"/>
                    <a:gd name="connsiteY111" fmla="*/ 4436268 h 4810497"/>
                    <a:gd name="connsiteX112" fmla="*/ 1371601 w 1853753"/>
                    <a:gd name="connsiteY112" fmla="*/ 4462462 h 4810497"/>
                    <a:gd name="connsiteX113" fmla="*/ 1514476 w 1853753"/>
                    <a:gd name="connsiteY113" fmla="*/ 4481512 h 4810497"/>
                    <a:gd name="connsiteX114" fmla="*/ 1566863 w 1853753"/>
                    <a:gd name="connsiteY114" fmla="*/ 4512468 h 4810497"/>
                    <a:gd name="connsiteX115" fmla="*/ 1645444 w 1853753"/>
                    <a:gd name="connsiteY115" fmla="*/ 4552950 h 4810497"/>
                    <a:gd name="connsiteX116" fmla="*/ 1707357 w 1853753"/>
                    <a:gd name="connsiteY116" fmla="*/ 4652962 h 4810497"/>
                    <a:gd name="connsiteX117" fmla="*/ 1750219 w 1853753"/>
                    <a:gd name="connsiteY117" fmla="*/ 4681537 h 4810497"/>
                    <a:gd name="connsiteX118" fmla="*/ 1800226 w 1853753"/>
                    <a:gd name="connsiteY118" fmla="*/ 4669631 h 4810497"/>
                    <a:gd name="connsiteX119" fmla="*/ 1835944 w 1853753"/>
                    <a:gd name="connsiteY119" fmla="*/ 4695825 h 4810497"/>
                    <a:gd name="connsiteX120" fmla="*/ 1824038 w 1853753"/>
                    <a:gd name="connsiteY120" fmla="*/ 4769643 h 4810497"/>
                    <a:gd name="connsiteX121" fmla="*/ 1853753 w 1853753"/>
                    <a:gd name="connsiteY121"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50194 w 1853753"/>
                    <a:gd name="connsiteY91" fmla="*/ 3333750 h 4810497"/>
                    <a:gd name="connsiteX92" fmla="*/ 1531244 w 1853753"/>
                    <a:gd name="connsiteY92" fmla="*/ 3369964 h 4810497"/>
                    <a:gd name="connsiteX93" fmla="*/ 1490663 w 1853753"/>
                    <a:gd name="connsiteY93" fmla="*/ 3407568 h 4810497"/>
                    <a:gd name="connsiteX94" fmla="*/ 1578769 w 1853753"/>
                    <a:gd name="connsiteY94" fmla="*/ 3414712 h 4810497"/>
                    <a:gd name="connsiteX95" fmla="*/ 1614488 w 1853753"/>
                    <a:gd name="connsiteY95" fmla="*/ 3467100 h 4810497"/>
                    <a:gd name="connsiteX96" fmla="*/ 1469232 w 1853753"/>
                    <a:gd name="connsiteY96" fmla="*/ 3586162 h 4810497"/>
                    <a:gd name="connsiteX97" fmla="*/ 1111376 w 1853753"/>
                    <a:gd name="connsiteY97" fmla="*/ 3972719 h 4810497"/>
                    <a:gd name="connsiteX98" fmla="*/ 1028700 w 1853753"/>
                    <a:gd name="connsiteY98" fmla="*/ 3990974 h 4810497"/>
                    <a:gd name="connsiteX99" fmla="*/ 983457 w 1853753"/>
                    <a:gd name="connsiteY99" fmla="*/ 4038600 h 4810497"/>
                    <a:gd name="connsiteX100" fmla="*/ 940594 w 1853753"/>
                    <a:gd name="connsiteY100" fmla="*/ 4126706 h 4810497"/>
                    <a:gd name="connsiteX101" fmla="*/ 933451 w 1853753"/>
                    <a:gd name="connsiteY101" fmla="*/ 4188618 h 4810497"/>
                    <a:gd name="connsiteX102" fmla="*/ 969169 w 1853753"/>
                    <a:gd name="connsiteY102" fmla="*/ 4267200 h 4810497"/>
                    <a:gd name="connsiteX103" fmla="*/ 935832 w 1853753"/>
                    <a:gd name="connsiteY103" fmla="*/ 4352925 h 4810497"/>
                    <a:gd name="connsiteX104" fmla="*/ 860104 w 1853753"/>
                    <a:gd name="connsiteY104" fmla="*/ 4430018 h 4810497"/>
                    <a:gd name="connsiteX105" fmla="*/ 940594 w 1853753"/>
                    <a:gd name="connsiteY105" fmla="*/ 4445793 h 4810497"/>
                    <a:gd name="connsiteX106" fmla="*/ 966788 w 1853753"/>
                    <a:gd name="connsiteY106" fmla="*/ 4474368 h 4810497"/>
                    <a:gd name="connsiteX107" fmla="*/ 976313 w 1853753"/>
                    <a:gd name="connsiteY107" fmla="*/ 4526756 h 4810497"/>
                    <a:gd name="connsiteX108" fmla="*/ 1064419 w 1853753"/>
                    <a:gd name="connsiteY108" fmla="*/ 4541043 h 4810497"/>
                    <a:gd name="connsiteX109" fmla="*/ 1090613 w 1853753"/>
                    <a:gd name="connsiteY109" fmla="*/ 4476750 h 4810497"/>
                    <a:gd name="connsiteX110" fmla="*/ 1135857 w 1853753"/>
                    <a:gd name="connsiteY110" fmla="*/ 4483893 h 4810497"/>
                    <a:gd name="connsiteX111" fmla="*/ 1202532 w 1853753"/>
                    <a:gd name="connsiteY111" fmla="*/ 4448175 h 4810497"/>
                    <a:gd name="connsiteX112" fmla="*/ 1335882 w 1853753"/>
                    <a:gd name="connsiteY112" fmla="*/ 4436268 h 4810497"/>
                    <a:gd name="connsiteX113" fmla="*/ 1371601 w 1853753"/>
                    <a:gd name="connsiteY113" fmla="*/ 4462462 h 4810497"/>
                    <a:gd name="connsiteX114" fmla="*/ 1514476 w 1853753"/>
                    <a:gd name="connsiteY114" fmla="*/ 4481512 h 4810497"/>
                    <a:gd name="connsiteX115" fmla="*/ 1566863 w 1853753"/>
                    <a:gd name="connsiteY115" fmla="*/ 4512468 h 4810497"/>
                    <a:gd name="connsiteX116" fmla="*/ 1645444 w 1853753"/>
                    <a:gd name="connsiteY116" fmla="*/ 4552950 h 4810497"/>
                    <a:gd name="connsiteX117" fmla="*/ 1707357 w 1853753"/>
                    <a:gd name="connsiteY117" fmla="*/ 4652962 h 4810497"/>
                    <a:gd name="connsiteX118" fmla="*/ 1750219 w 1853753"/>
                    <a:gd name="connsiteY118" fmla="*/ 4681537 h 4810497"/>
                    <a:gd name="connsiteX119" fmla="*/ 1800226 w 1853753"/>
                    <a:gd name="connsiteY119" fmla="*/ 4669631 h 4810497"/>
                    <a:gd name="connsiteX120" fmla="*/ 1835944 w 1853753"/>
                    <a:gd name="connsiteY120" fmla="*/ 4695825 h 4810497"/>
                    <a:gd name="connsiteX121" fmla="*/ 1824038 w 1853753"/>
                    <a:gd name="connsiteY121" fmla="*/ 4769643 h 4810497"/>
                    <a:gd name="connsiteX122" fmla="*/ 1853753 w 1853753"/>
                    <a:gd name="connsiteY12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50194 w 1853753"/>
                    <a:gd name="connsiteY91" fmla="*/ 3333750 h 4810497"/>
                    <a:gd name="connsiteX92" fmla="*/ 1531244 w 1853753"/>
                    <a:gd name="connsiteY92" fmla="*/ 3369964 h 4810497"/>
                    <a:gd name="connsiteX93" fmla="*/ 1490663 w 1853753"/>
                    <a:gd name="connsiteY93" fmla="*/ 3407568 h 4810497"/>
                    <a:gd name="connsiteX94" fmla="*/ 1516857 w 1853753"/>
                    <a:gd name="connsiteY94" fmla="*/ 3424237 h 4810497"/>
                    <a:gd name="connsiteX95" fmla="*/ 1578769 w 1853753"/>
                    <a:gd name="connsiteY95" fmla="*/ 3414712 h 4810497"/>
                    <a:gd name="connsiteX96" fmla="*/ 1614488 w 1853753"/>
                    <a:gd name="connsiteY96" fmla="*/ 3467100 h 4810497"/>
                    <a:gd name="connsiteX97" fmla="*/ 1469232 w 1853753"/>
                    <a:gd name="connsiteY97" fmla="*/ 3586162 h 4810497"/>
                    <a:gd name="connsiteX98" fmla="*/ 1111376 w 1853753"/>
                    <a:gd name="connsiteY98" fmla="*/ 3972719 h 4810497"/>
                    <a:gd name="connsiteX99" fmla="*/ 1028700 w 1853753"/>
                    <a:gd name="connsiteY99" fmla="*/ 3990974 h 4810497"/>
                    <a:gd name="connsiteX100" fmla="*/ 983457 w 1853753"/>
                    <a:gd name="connsiteY100" fmla="*/ 4038600 h 4810497"/>
                    <a:gd name="connsiteX101" fmla="*/ 940594 w 1853753"/>
                    <a:gd name="connsiteY101" fmla="*/ 4126706 h 4810497"/>
                    <a:gd name="connsiteX102" fmla="*/ 933451 w 1853753"/>
                    <a:gd name="connsiteY102" fmla="*/ 4188618 h 4810497"/>
                    <a:gd name="connsiteX103" fmla="*/ 969169 w 1853753"/>
                    <a:gd name="connsiteY103" fmla="*/ 4267200 h 4810497"/>
                    <a:gd name="connsiteX104" fmla="*/ 935832 w 1853753"/>
                    <a:gd name="connsiteY104" fmla="*/ 4352925 h 4810497"/>
                    <a:gd name="connsiteX105" fmla="*/ 860104 w 1853753"/>
                    <a:gd name="connsiteY105" fmla="*/ 4430018 h 4810497"/>
                    <a:gd name="connsiteX106" fmla="*/ 940594 w 1853753"/>
                    <a:gd name="connsiteY106" fmla="*/ 4445793 h 4810497"/>
                    <a:gd name="connsiteX107" fmla="*/ 966788 w 1853753"/>
                    <a:gd name="connsiteY107" fmla="*/ 4474368 h 4810497"/>
                    <a:gd name="connsiteX108" fmla="*/ 976313 w 1853753"/>
                    <a:gd name="connsiteY108" fmla="*/ 4526756 h 4810497"/>
                    <a:gd name="connsiteX109" fmla="*/ 1064419 w 1853753"/>
                    <a:gd name="connsiteY109" fmla="*/ 4541043 h 4810497"/>
                    <a:gd name="connsiteX110" fmla="*/ 1090613 w 1853753"/>
                    <a:gd name="connsiteY110" fmla="*/ 4476750 h 4810497"/>
                    <a:gd name="connsiteX111" fmla="*/ 1135857 w 1853753"/>
                    <a:gd name="connsiteY111" fmla="*/ 4483893 h 4810497"/>
                    <a:gd name="connsiteX112" fmla="*/ 1202532 w 1853753"/>
                    <a:gd name="connsiteY112" fmla="*/ 4448175 h 4810497"/>
                    <a:gd name="connsiteX113" fmla="*/ 1335882 w 1853753"/>
                    <a:gd name="connsiteY113" fmla="*/ 4436268 h 4810497"/>
                    <a:gd name="connsiteX114" fmla="*/ 1371601 w 1853753"/>
                    <a:gd name="connsiteY114" fmla="*/ 4462462 h 4810497"/>
                    <a:gd name="connsiteX115" fmla="*/ 1514476 w 1853753"/>
                    <a:gd name="connsiteY115" fmla="*/ 4481512 h 4810497"/>
                    <a:gd name="connsiteX116" fmla="*/ 1566863 w 1853753"/>
                    <a:gd name="connsiteY116" fmla="*/ 4512468 h 4810497"/>
                    <a:gd name="connsiteX117" fmla="*/ 1645444 w 1853753"/>
                    <a:gd name="connsiteY117" fmla="*/ 4552950 h 4810497"/>
                    <a:gd name="connsiteX118" fmla="*/ 1707357 w 1853753"/>
                    <a:gd name="connsiteY118" fmla="*/ 4652962 h 4810497"/>
                    <a:gd name="connsiteX119" fmla="*/ 1750219 w 1853753"/>
                    <a:gd name="connsiteY119" fmla="*/ 4681537 h 4810497"/>
                    <a:gd name="connsiteX120" fmla="*/ 1800226 w 1853753"/>
                    <a:gd name="connsiteY120" fmla="*/ 4669631 h 4810497"/>
                    <a:gd name="connsiteX121" fmla="*/ 1835944 w 1853753"/>
                    <a:gd name="connsiteY121" fmla="*/ 4695825 h 4810497"/>
                    <a:gd name="connsiteX122" fmla="*/ 1824038 w 1853753"/>
                    <a:gd name="connsiteY122" fmla="*/ 4769643 h 4810497"/>
                    <a:gd name="connsiteX123" fmla="*/ 1853753 w 1853753"/>
                    <a:gd name="connsiteY12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50194 w 1853753"/>
                    <a:gd name="connsiteY91" fmla="*/ 3333750 h 4810497"/>
                    <a:gd name="connsiteX92" fmla="*/ 1490663 w 1853753"/>
                    <a:gd name="connsiteY92" fmla="*/ 3407568 h 4810497"/>
                    <a:gd name="connsiteX93" fmla="*/ 1516857 w 1853753"/>
                    <a:gd name="connsiteY93" fmla="*/ 3424237 h 4810497"/>
                    <a:gd name="connsiteX94" fmla="*/ 1578769 w 1853753"/>
                    <a:gd name="connsiteY94" fmla="*/ 3414712 h 4810497"/>
                    <a:gd name="connsiteX95" fmla="*/ 1614488 w 1853753"/>
                    <a:gd name="connsiteY95" fmla="*/ 3467100 h 4810497"/>
                    <a:gd name="connsiteX96" fmla="*/ 1469232 w 1853753"/>
                    <a:gd name="connsiteY96" fmla="*/ 3586162 h 4810497"/>
                    <a:gd name="connsiteX97" fmla="*/ 1111376 w 1853753"/>
                    <a:gd name="connsiteY97" fmla="*/ 3972719 h 4810497"/>
                    <a:gd name="connsiteX98" fmla="*/ 1028700 w 1853753"/>
                    <a:gd name="connsiteY98" fmla="*/ 3990974 h 4810497"/>
                    <a:gd name="connsiteX99" fmla="*/ 983457 w 1853753"/>
                    <a:gd name="connsiteY99" fmla="*/ 4038600 h 4810497"/>
                    <a:gd name="connsiteX100" fmla="*/ 940594 w 1853753"/>
                    <a:gd name="connsiteY100" fmla="*/ 4126706 h 4810497"/>
                    <a:gd name="connsiteX101" fmla="*/ 933451 w 1853753"/>
                    <a:gd name="connsiteY101" fmla="*/ 4188618 h 4810497"/>
                    <a:gd name="connsiteX102" fmla="*/ 969169 w 1853753"/>
                    <a:gd name="connsiteY102" fmla="*/ 4267200 h 4810497"/>
                    <a:gd name="connsiteX103" fmla="*/ 935832 w 1853753"/>
                    <a:gd name="connsiteY103" fmla="*/ 4352925 h 4810497"/>
                    <a:gd name="connsiteX104" fmla="*/ 860104 w 1853753"/>
                    <a:gd name="connsiteY104" fmla="*/ 4430018 h 4810497"/>
                    <a:gd name="connsiteX105" fmla="*/ 940594 w 1853753"/>
                    <a:gd name="connsiteY105" fmla="*/ 4445793 h 4810497"/>
                    <a:gd name="connsiteX106" fmla="*/ 966788 w 1853753"/>
                    <a:gd name="connsiteY106" fmla="*/ 4474368 h 4810497"/>
                    <a:gd name="connsiteX107" fmla="*/ 976313 w 1853753"/>
                    <a:gd name="connsiteY107" fmla="*/ 4526756 h 4810497"/>
                    <a:gd name="connsiteX108" fmla="*/ 1064419 w 1853753"/>
                    <a:gd name="connsiteY108" fmla="*/ 4541043 h 4810497"/>
                    <a:gd name="connsiteX109" fmla="*/ 1090613 w 1853753"/>
                    <a:gd name="connsiteY109" fmla="*/ 4476750 h 4810497"/>
                    <a:gd name="connsiteX110" fmla="*/ 1135857 w 1853753"/>
                    <a:gd name="connsiteY110" fmla="*/ 4483893 h 4810497"/>
                    <a:gd name="connsiteX111" fmla="*/ 1202532 w 1853753"/>
                    <a:gd name="connsiteY111" fmla="*/ 4448175 h 4810497"/>
                    <a:gd name="connsiteX112" fmla="*/ 1335882 w 1853753"/>
                    <a:gd name="connsiteY112" fmla="*/ 4436268 h 4810497"/>
                    <a:gd name="connsiteX113" fmla="*/ 1371601 w 1853753"/>
                    <a:gd name="connsiteY113" fmla="*/ 4462462 h 4810497"/>
                    <a:gd name="connsiteX114" fmla="*/ 1514476 w 1853753"/>
                    <a:gd name="connsiteY114" fmla="*/ 4481512 h 4810497"/>
                    <a:gd name="connsiteX115" fmla="*/ 1566863 w 1853753"/>
                    <a:gd name="connsiteY115" fmla="*/ 4512468 h 4810497"/>
                    <a:gd name="connsiteX116" fmla="*/ 1645444 w 1853753"/>
                    <a:gd name="connsiteY116" fmla="*/ 4552950 h 4810497"/>
                    <a:gd name="connsiteX117" fmla="*/ 1707357 w 1853753"/>
                    <a:gd name="connsiteY117" fmla="*/ 4652962 h 4810497"/>
                    <a:gd name="connsiteX118" fmla="*/ 1750219 w 1853753"/>
                    <a:gd name="connsiteY118" fmla="*/ 4681537 h 4810497"/>
                    <a:gd name="connsiteX119" fmla="*/ 1800226 w 1853753"/>
                    <a:gd name="connsiteY119" fmla="*/ 4669631 h 4810497"/>
                    <a:gd name="connsiteX120" fmla="*/ 1835944 w 1853753"/>
                    <a:gd name="connsiteY120" fmla="*/ 4695825 h 4810497"/>
                    <a:gd name="connsiteX121" fmla="*/ 1824038 w 1853753"/>
                    <a:gd name="connsiteY121" fmla="*/ 4769643 h 4810497"/>
                    <a:gd name="connsiteX122" fmla="*/ 1853753 w 1853753"/>
                    <a:gd name="connsiteY12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50194 w 1853753"/>
                    <a:gd name="connsiteY91" fmla="*/ 3333750 h 4810497"/>
                    <a:gd name="connsiteX92" fmla="*/ 1538288 w 1853753"/>
                    <a:gd name="connsiteY92" fmla="*/ 3371850 h 4810497"/>
                    <a:gd name="connsiteX93" fmla="*/ 1490663 w 1853753"/>
                    <a:gd name="connsiteY93" fmla="*/ 3407568 h 4810497"/>
                    <a:gd name="connsiteX94" fmla="*/ 1516857 w 1853753"/>
                    <a:gd name="connsiteY94" fmla="*/ 3424237 h 4810497"/>
                    <a:gd name="connsiteX95" fmla="*/ 1578769 w 1853753"/>
                    <a:gd name="connsiteY95" fmla="*/ 3414712 h 4810497"/>
                    <a:gd name="connsiteX96" fmla="*/ 1614488 w 1853753"/>
                    <a:gd name="connsiteY96" fmla="*/ 3467100 h 4810497"/>
                    <a:gd name="connsiteX97" fmla="*/ 1469232 w 1853753"/>
                    <a:gd name="connsiteY97" fmla="*/ 3586162 h 4810497"/>
                    <a:gd name="connsiteX98" fmla="*/ 1111376 w 1853753"/>
                    <a:gd name="connsiteY98" fmla="*/ 3972719 h 4810497"/>
                    <a:gd name="connsiteX99" fmla="*/ 1028700 w 1853753"/>
                    <a:gd name="connsiteY99" fmla="*/ 3990974 h 4810497"/>
                    <a:gd name="connsiteX100" fmla="*/ 983457 w 1853753"/>
                    <a:gd name="connsiteY100" fmla="*/ 4038600 h 4810497"/>
                    <a:gd name="connsiteX101" fmla="*/ 940594 w 1853753"/>
                    <a:gd name="connsiteY101" fmla="*/ 4126706 h 4810497"/>
                    <a:gd name="connsiteX102" fmla="*/ 933451 w 1853753"/>
                    <a:gd name="connsiteY102" fmla="*/ 4188618 h 4810497"/>
                    <a:gd name="connsiteX103" fmla="*/ 969169 w 1853753"/>
                    <a:gd name="connsiteY103" fmla="*/ 4267200 h 4810497"/>
                    <a:gd name="connsiteX104" fmla="*/ 935832 w 1853753"/>
                    <a:gd name="connsiteY104" fmla="*/ 4352925 h 4810497"/>
                    <a:gd name="connsiteX105" fmla="*/ 860104 w 1853753"/>
                    <a:gd name="connsiteY105" fmla="*/ 4430018 h 4810497"/>
                    <a:gd name="connsiteX106" fmla="*/ 940594 w 1853753"/>
                    <a:gd name="connsiteY106" fmla="*/ 4445793 h 4810497"/>
                    <a:gd name="connsiteX107" fmla="*/ 966788 w 1853753"/>
                    <a:gd name="connsiteY107" fmla="*/ 4474368 h 4810497"/>
                    <a:gd name="connsiteX108" fmla="*/ 976313 w 1853753"/>
                    <a:gd name="connsiteY108" fmla="*/ 4526756 h 4810497"/>
                    <a:gd name="connsiteX109" fmla="*/ 1064419 w 1853753"/>
                    <a:gd name="connsiteY109" fmla="*/ 4541043 h 4810497"/>
                    <a:gd name="connsiteX110" fmla="*/ 1090613 w 1853753"/>
                    <a:gd name="connsiteY110" fmla="*/ 4476750 h 4810497"/>
                    <a:gd name="connsiteX111" fmla="*/ 1135857 w 1853753"/>
                    <a:gd name="connsiteY111" fmla="*/ 4483893 h 4810497"/>
                    <a:gd name="connsiteX112" fmla="*/ 1202532 w 1853753"/>
                    <a:gd name="connsiteY112" fmla="*/ 4448175 h 4810497"/>
                    <a:gd name="connsiteX113" fmla="*/ 1335882 w 1853753"/>
                    <a:gd name="connsiteY113" fmla="*/ 4436268 h 4810497"/>
                    <a:gd name="connsiteX114" fmla="*/ 1371601 w 1853753"/>
                    <a:gd name="connsiteY114" fmla="*/ 4462462 h 4810497"/>
                    <a:gd name="connsiteX115" fmla="*/ 1514476 w 1853753"/>
                    <a:gd name="connsiteY115" fmla="*/ 4481512 h 4810497"/>
                    <a:gd name="connsiteX116" fmla="*/ 1566863 w 1853753"/>
                    <a:gd name="connsiteY116" fmla="*/ 4512468 h 4810497"/>
                    <a:gd name="connsiteX117" fmla="*/ 1645444 w 1853753"/>
                    <a:gd name="connsiteY117" fmla="*/ 4552950 h 4810497"/>
                    <a:gd name="connsiteX118" fmla="*/ 1707357 w 1853753"/>
                    <a:gd name="connsiteY118" fmla="*/ 4652962 h 4810497"/>
                    <a:gd name="connsiteX119" fmla="*/ 1750219 w 1853753"/>
                    <a:gd name="connsiteY119" fmla="*/ 4681537 h 4810497"/>
                    <a:gd name="connsiteX120" fmla="*/ 1800226 w 1853753"/>
                    <a:gd name="connsiteY120" fmla="*/ 4669631 h 4810497"/>
                    <a:gd name="connsiteX121" fmla="*/ 1835944 w 1853753"/>
                    <a:gd name="connsiteY121" fmla="*/ 4695825 h 4810497"/>
                    <a:gd name="connsiteX122" fmla="*/ 1824038 w 1853753"/>
                    <a:gd name="connsiteY122" fmla="*/ 4769643 h 4810497"/>
                    <a:gd name="connsiteX123" fmla="*/ 1853753 w 1853753"/>
                    <a:gd name="connsiteY12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469232 w 1853753"/>
                    <a:gd name="connsiteY98" fmla="*/ 3586162 h 4810497"/>
                    <a:gd name="connsiteX99" fmla="*/ 1111376 w 1853753"/>
                    <a:gd name="connsiteY99" fmla="*/ 3972719 h 4810497"/>
                    <a:gd name="connsiteX100" fmla="*/ 1028700 w 1853753"/>
                    <a:gd name="connsiteY100" fmla="*/ 3990974 h 4810497"/>
                    <a:gd name="connsiteX101" fmla="*/ 983457 w 1853753"/>
                    <a:gd name="connsiteY101" fmla="*/ 4038600 h 4810497"/>
                    <a:gd name="connsiteX102" fmla="*/ 940594 w 1853753"/>
                    <a:gd name="connsiteY102" fmla="*/ 4126706 h 4810497"/>
                    <a:gd name="connsiteX103" fmla="*/ 933451 w 1853753"/>
                    <a:gd name="connsiteY103" fmla="*/ 4188618 h 4810497"/>
                    <a:gd name="connsiteX104" fmla="*/ 969169 w 1853753"/>
                    <a:gd name="connsiteY104" fmla="*/ 4267200 h 4810497"/>
                    <a:gd name="connsiteX105" fmla="*/ 935832 w 1853753"/>
                    <a:gd name="connsiteY105" fmla="*/ 4352925 h 4810497"/>
                    <a:gd name="connsiteX106" fmla="*/ 860104 w 1853753"/>
                    <a:gd name="connsiteY106" fmla="*/ 4430018 h 4810497"/>
                    <a:gd name="connsiteX107" fmla="*/ 940594 w 1853753"/>
                    <a:gd name="connsiteY107" fmla="*/ 4445793 h 4810497"/>
                    <a:gd name="connsiteX108" fmla="*/ 966788 w 1853753"/>
                    <a:gd name="connsiteY108" fmla="*/ 4474368 h 4810497"/>
                    <a:gd name="connsiteX109" fmla="*/ 976313 w 1853753"/>
                    <a:gd name="connsiteY109" fmla="*/ 4526756 h 4810497"/>
                    <a:gd name="connsiteX110" fmla="*/ 1064419 w 1853753"/>
                    <a:gd name="connsiteY110" fmla="*/ 4541043 h 4810497"/>
                    <a:gd name="connsiteX111" fmla="*/ 1090613 w 1853753"/>
                    <a:gd name="connsiteY111" fmla="*/ 4476750 h 4810497"/>
                    <a:gd name="connsiteX112" fmla="*/ 1135857 w 1853753"/>
                    <a:gd name="connsiteY112" fmla="*/ 4483893 h 4810497"/>
                    <a:gd name="connsiteX113" fmla="*/ 1202532 w 1853753"/>
                    <a:gd name="connsiteY113" fmla="*/ 4448175 h 4810497"/>
                    <a:gd name="connsiteX114" fmla="*/ 1335882 w 1853753"/>
                    <a:gd name="connsiteY114" fmla="*/ 4436268 h 4810497"/>
                    <a:gd name="connsiteX115" fmla="*/ 1371601 w 1853753"/>
                    <a:gd name="connsiteY115" fmla="*/ 4462462 h 4810497"/>
                    <a:gd name="connsiteX116" fmla="*/ 1514476 w 1853753"/>
                    <a:gd name="connsiteY116" fmla="*/ 4481512 h 4810497"/>
                    <a:gd name="connsiteX117" fmla="*/ 1566863 w 1853753"/>
                    <a:gd name="connsiteY117" fmla="*/ 4512468 h 4810497"/>
                    <a:gd name="connsiteX118" fmla="*/ 1645444 w 1853753"/>
                    <a:gd name="connsiteY118" fmla="*/ 4552950 h 4810497"/>
                    <a:gd name="connsiteX119" fmla="*/ 1707357 w 1853753"/>
                    <a:gd name="connsiteY119" fmla="*/ 4652962 h 4810497"/>
                    <a:gd name="connsiteX120" fmla="*/ 1750219 w 1853753"/>
                    <a:gd name="connsiteY120" fmla="*/ 4681537 h 4810497"/>
                    <a:gd name="connsiteX121" fmla="*/ 1800226 w 1853753"/>
                    <a:gd name="connsiteY121" fmla="*/ 4669631 h 4810497"/>
                    <a:gd name="connsiteX122" fmla="*/ 1835944 w 1853753"/>
                    <a:gd name="connsiteY122" fmla="*/ 4695825 h 4810497"/>
                    <a:gd name="connsiteX123" fmla="*/ 1824038 w 1853753"/>
                    <a:gd name="connsiteY123" fmla="*/ 4769643 h 4810497"/>
                    <a:gd name="connsiteX124" fmla="*/ 1853753 w 1853753"/>
                    <a:gd name="connsiteY124"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495426 w 1853753"/>
                    <a:gd name="connsiteY98" fmla="*/ 3519487 h 4810497"/>
                    <a:gd name="connsiteX99" fmla="*/ 1469232 w 1853753"/>
                    <a:gd name="connsiteY99" fmla="*/ 3586162 h 4810497"/>
                    <a:gd name="connsiteX100" fmla="*/ 1111376 w 1853753"/>
                    <a:gd name="connsiteY100" fmla="*/ 3972719 h 4810497"/>
                    <a:gd name="connsiteX101" fmla="*/ 1028700 w 1853753"/>
                    <a:gd name="connsiteY101" fmla="*/ 3990974 h 4810497"/>
                    <a:gd name="connsiteX102" fmla="*/ 983457 w 1853753"/>
                    <a:gd name="connsiteY102" fmla="*/ 4038600 h 4810497"/>
                    <a:gd name="connsiteX103" fmla="*/ 940594 w 1853753"/>
                    <a:gd name="connsiteY103" fmla="*/ 4126706 h 4810497"/>
                    <a:gd name="connsiteX104" fmla="*/ 933451 w 1853753"/>
                    <a:gd name="connsiteY104" fmla="*/ 4188618 h 4810497"/>
                    <a:gd name="connsiteX105" fmla="*/ 969169 w 1853753"/>
                    <a:gd name="connsiteY105" fmla="*/ 4267200 h 4810497"/>
                    <a:gd name="connsiteX106" fmla="*/ 935832 w 1853753"/>
                    <a:gd name="connsiteY106" fmla="*/ 4352925 h 4810497"/>
                    <a:gd name="connsiteX107" fmla="*/ 860104 w 1853753"/>
                    <a:gd name="connsiteY107" fmla="*/ 4430018 h 4810497"/>
                    <a:gd name="connsiteX108" fmla="*/ 940594 w 1853753"/>
                    <a:gd name="connsiteY108" fmla="*/ 4445793 h 4810497"/>
                    <a:gd name="connsiteX109" fmla="*/ 966788 w 1853753"/>
                    <a:gd name="connsiteY109" fmla="*/ 4474368 h 4810497"/>
                    <a:gd name="connsiteX110" fmla="*/ 976313 w 1853753"/>
                    <a:gd name="connsiteY110" fmla="*/ 4526756 h 4810497"/>
                    <a:gd name="connsiteX111" fmla="*/ 1064419 w 1853753"/>
                    <a:gd name="connsiteY111" fmla="*/ 4541043 h 4810497"/>
                    <a:gd name="connsiteX112" fmla="*/ 1090613 w 1853753"/>
                    <a:gd name="connsiteY112" fmla="*/ 4476750 h 4810497"/>
                    <a:gd name="connsiteX113" fmla="*/ 1135857 w 1853753"/>
                    <a:gd name="connsiteY113" fmla="*/ 4483893 h 4810497"/>
                    <a:gd name="connsiteX114" fmla="*/ 1202532 w 1853753"/>
                    <a:gd name="connsiteY114" fmla="*/ 4448175 h 4810497"/>
                    <a:gd name="connsiteX115" fmla="*/ 1335882 w 1853753"/>
                    <a:gd name="connsiteY115" fmla="*/ 4436268 h 4810497"/>
                    <a:gd name="connsiteX116" fmla="*/ 1371601 w 1853753"/>
                    <a:gd name="connsiteY116" fmla="*/ 4462462 h 4810497"/>
                    <a:gd name="connsiteX117" fmla="*/ 1514476 w 1853753"/>
                    <a:gd name="connsiteY117" fmla="*/ 4481512 h 4810497"/>
                    <a:gd name="connsiteX118" fmla="*/ 1566863 w 1853753"/>
                    <a:gd name="connsiteY118" fmla="*/ 4512468 h 4810497"/>
                    <a:gd name="connsiteX119" fmla="*/ 1645444 w 1853753"/>
                    <a:gd name="connsiteY119" fmla="*/ 4552950 h 4810497"/>
                    <a:gd name="connsiteX120" fmla="*/ 1707357 w 1853753"/>
                    <a:gd name="connsiteY120" fmla="*/ 4652962 h 4810497"/>
                    <a:gd name="connsiteX121" fmla="*/ 1750219 w 1853753"/>
                    <a:gd name="connsiteY121" fmla="*/ 4681537 h 4810497"/>
                    <a:gd name="connsiteX122" fmla="*/ 1800226 w 1853753"/>
                    <a:gd name="connsiteY122" fmla="*/ 4669631 h 4810497"/>
                    <a:gd name="connsiteX123" fmla="*/ 1835944 w 1853753"/>
                    <a:gd name="connsiteY123" fmla="*/ 4695825 h 4810497"/>
                    <a:gd name="connsiteX124" fmla="*/ 1824038 w 1853753"/>
                    <a:gd name="connsiteY124" fmla="*/ 4769643 h 4810497"/>
                    <a:gd name="connsiteX125" fmla="*/ 1853753 w 1853753"/>
                    <a:gd name="connsiteY12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495426 w 1853753"/>
                    <a:gd name="connsiteY99" fmla="*/ 3519487 h 4810497"/>
                    <a:gd name="connsiteX100" fmla="*/ 1469232 w 1853753"/>
                    <a:gd name="connsiteY100" fmla="*/ 3586162 h 4810497"/>
                    <a:gd name="connsiteX101" fmla="*/ 1111376 w 1853753"/>
                    <a:gd name="connsiteY101" fmla="*/ 3972719 h 4810497"/>
                    <a:gd name="connsiteX102" fmla="*/ 1028700 w 1853753"/>
                    <a:gd name="connsiteY102" fmla="*/ 3990974 h 4810497"/>
                    <a:gd name="connsiteX103" fmla="*/ 983457 w 1853753"/>
                    <a:gd name="connsiteY103" fmla="*/ 4038600 h 4810497"/>
                    <a:gd name="connsiteX104" fmla="*/ 940594 w 1853753"/>
                    <a:gd name="connsiteY104" fmla="*/ 4126706 h 4810497"/>
                    <a:gd name="connsiteX105" fmla="*/ 933451 w 1853753"/>
                    <a:gd name="connsiteY105" fmla="*/ 4188618 h 4810497"/>
                    <a:gd name="connsiteX106" fmla="*/ 969169 w 1853753"/>
                    <a:gd name="connsiteY106" fmla="*/ 4267200 h 4810497"/>
                    <a:gd name="connsiteX107" fmla="*/ 935832 w 1853753"/>
                    <a:gd name="connsiteY107" fmla="*/ 4352925 h 4810497"/>
                    <a:gd name="connsiteX108" fmla="*/ 860104 w 1853753"/>
                    <a:gd name="connsiteY108" fmla="*/ 4430018 h 4810497"/>
                    <a:gd name="connsiteX109" fmla="*/ 940594 w 1853753"/>
                    <a:gd name="connsiteY109" fmla="*/ 4445793 h 4810497"/>
                    <a:gd name="connsiteX110" fmla="*/ 966788 w 1853753"/>
                    <a:gd name="connsiteY110" fmla="*/ 4474368 h 4810497"/>
                    <a:gd name="connsiteX111" fmla="*/ 976313 w 1853753"/>
                    <a:gd name="connsiteY111" fmla="*/ 4526756 h 4810497"/>
                    <a:gd name="connsiteX112" fmla="*/ 1064419 w 1853753"/>
                    <a:gd name="connsiteY112" fmla="*/ 4541043 h 4810497"/>
                    <a:gd name="connsiteX113" fmla="*/ 1090613 w 1853753"/>
                    <a:gd name="connsiteY113" fmla="*/ 4476750 h 4810497"/>
                    <a:gd name="connsiteX114" fmla="*/ 1135857 w 1853753"/>
                    <a:gd name="connsiteY114" fmla="*/ 4483893 h 4810497"/>
                    <a:gd name="connsiteX115" fmla="*/ 1202532 w 1853753"/>
                    <a:gd name="connsiteY115" fmla="*/ 4448175 h 4810497"/>
                    <a:gd name="connsiteX116" fmla="*/ 1335882 w 1853753"/>
                    <a:gd name="connsiteY116" fmla="*/ 4436268 h 4810497"/>
                    <a:gd name="connsiteX117" fmla="*/ 1371601 w 1853753"/>
                    <a:gd name="connsiteY117" fmla="*/ 4462462 h 4810497"/>
                    <a:gd name="connsiteX118" fmla="*/ 1514476 w 1853753"/>
                    <a:gd name="connsiteY118" fmla="*/ 4481512 h 4810497"/>
                    <a:gd name="connsiteX119" fmla="*/ 1566863 w 1853753"/>
                    <a:gd name="connsiteY119" fmla="*/ 4512468 h 4810497"/>
                    <a:gd name="connsiteX120" fmla="*/ 1645444 w 1853753"/>
                    <a:gd name="connsiteY120" fmla="*/ 4552950 h 4810497"/>
                    <a:gd name="connsiteX121" fmla="*/ 1707357 w 1853753"/>
                    <a:gd name="connsiteY121" fmla="*/ 4652962 h 4810497"/>
                    <a:gd name="connsiteX122" fmla="*/ 1750219 w 1853753"/>
                    <a:gd name="connsiteY122" fmla="*/ 4681537 h 4810497"/>
                    <a:gd name="connsiteX123" fmla="*/ 1800226 w 1853753"/>
                    <a:gd name="connsiteY123" fmla="*/ 4669631 h 4810497"/>
                    <a:gd name="connsiteX124" fmla="*/ 1835944 w 1853753"/>
                    <a:gd name="connsiteY124" fmla="*/ 4695825 h 4810497"/>
                    <a:gd name="connsiteX125" fmla="*/ 1824038 w 1853753"/>
                    <a:gd name="connsiteY125" fmla="*/ 4769643 h 4810497"/>
                    <a:gd name="connsiteX126" fmla="*/ 1853753 w 1853753"/>
                    <a:gd name="connsiteY12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495426 w 1853753"/>
                    <a:gd name="connsiteY99" fmla="*/ 3519487 h 4810497"/>
                    <a:gd name="connsiteX100" fmla="*/ 1469232 w 1853753"/>
                    <a:gd name="connsiteY100" fmla="*/ 3586162 h 4810497"/>
                    <a:gd name="connsiteX101" fmla="*/ 1111376 w 1853753"/>
                    <a:gd name="connsiteY101" fmla="*/ 3972719 h 4810497"/>
                    <a:gd name="connsiteX102" fmla="*/ 1028700 w 1853753"/>
                    <a:gd name="connsiteY102" fmla="*/ 3990974 h 4810497"/>
                    <a:gd name="connsiteX103" fmla="*/ 983457 w 1853753"/>
                    <a:gd name="connsiteY103" fmla="*/ 4038600 h 4810497"/>
                    <a:gd name="connsiteX104" fmla="*/ 940594 w 1853753"/>
                    <a:gd name="connsiteY104" fmla="*/ 4126706 h 4810497"/>
                    <a:gd name="connsiteX105" fmla="*/ 933451 w 1853753"/>
                    <a:gd name="connsiteY105" fmla="*/ 4188618 h 4810497"/>
                    <a:gd name="connsiteX106" fmla="*/ 969169 w 1853753"/>
                    <a:gd name="connsiteY106" fmla="*/ 4267200 h 4810497"/>
                    <a:gd name="connsiteX107" fmla="*/ 935832 w 1853753"/>
                    <a:gd name="connsiteY107" fmla="*/ 4352925 h 4810497"/>
                    <a:gd name="connsiteX108" fmla="*/ 860104 w 1853753"/>
                    <a:gd name="connsiteY108" fmla="*/ 4430018 h 4810497"/>
                    <a:gd name="connsiteX109" fmla="*/ 940594 w 1853753"/>
                    <a:gd name="connsiteY109" fmla="*/ 4445793 h 4810497"/>
                    <a:gd name="connsiteX110" fmla="*/ 966788 w 1853753"/>
                    <a:gd name="connsiteY110" fmla="*/ 4474368 h 4810497"/>
                    <a:gd name="connsiteX111" fmla="*/ 976313 w 1853753"/>
                    <a:gd name="connsiteY111" fmla="*/ 4526756 h 4810497"/>
                    <a:gd name="connsiteX112" fmla="*/ 1064419 w 1853753"/>
                    <a:gd name="connsiteY112" fmla="*/ 4541043 h 4810497"/>
                    <a:gd name="connsiteX113" fmla="*/ 1090613 w 1853753"/>
                    <a:gd name="connsiteY113" fmla="*/ 4476750 h 4810497"/>
                    <a:gd name="connsiteX114" fmla="*/ 1135857 w 1853753"/>
                    <a:gd name="connsiteY114" fmla="*/ 4483893 h 4810497"/>
                    <a:gd name="connsiteX115" fmla="*/ 1202532 w 1853753"/>
                    <a:gd name="connsiteY115" fmla="*/ 4448175 h 4810497"/>
                    <a:gd name="connsiteX116" fmla="*/ 1335882 w 1853753"/>
                    <a:gd name="connsiteY116" fmla="*/ 4436268 h 4810497"/>
                    <a:gd name="connsiteX117" fmla="*/ 1371601 w 1853753"/>
                    <a:gd name="connsiteY117" fmla="*/ 4462462 h 4810497"/>
                    <a:gd name="connsiteX118" fmla="*/ 1514476 w 1853753"/>
                    <a:gd name="connsiteY118" fmla="*/ 4481512 h 4810497"/>
                    <a:gd name="connsiteX119" fmla="*/ 1566863 w 1853753"/>
                    <a:gd name="connsiteY119" fmla="*/ 4512468 h 4810497"/>
                    <a:gd name="connsiteX120" fmla="*/ 1645444 w 1853753"/>
                    <a:gd name="connsiteY120" fmla="*/ 4552950 h 4810497"/>
                    <a:gd name="connsiteX121" fmla="*/ 1707357 w 1853753"/>
                    <a:gd name="connsiteY121" fmla="*/ 4652962 h 4810497"/>
                    <a:gd name="connsiteX122" fmla="*/ 1750219 w 1853753"/>
                    <a:gd name="connsiteY122" fmla="*/ 4681537 h 4810497"/>
                    <a:gd name="connsiteX123" fmla="*/ 1800226 w 1853753"/>
                    <a:gd name="connsiteY123" fmla="*/ 4669631 h 4810497"/>
                    <a:gd name="connsiteX124" fmla="*/ 1835944 w 1853753"/>
                    <a:gd name="connsiteY124" fmla="*/ 4695825 h 4810497"/>
                    <a:gd name="connsiteX125" fmla="*/ 1824038 w 1853753"/>
                    <a:gd name="connsiteY125" fmla="*/ 4769643 h 4810497"/>
                    <a:gd name="connsiteX126" fmla="*/ 1853753 w 1853753"/>
                    <a:gd name="connsiteY12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69232 w 1853753"/>
                    <a:gd name="connsiteY100" fmla="*/ 3586162 h 4810497"/>
                    <a:gd name="connsiteX101" fmla="*/ 1111376 w 1853753"/>
                    <a:gd name="connsiteY101" fmla="*/ 3972719 h 4810497"/>
                    <a:gd name="connsiteX102" fmla="*/ 1028700 w 1853753"/>
                    <a:gd name="connsiteY102" fmla="*/ 3990974 h 4810497"/>
                    <a:gd name="connsiteX103" fmla="*/ 983457 w 1853753"/>
                    <a:gd name="connsiteY103" fmla="*/ 4038600 h 4810497"/>
                    <a:gd name="connsiteX104" fmla="*/ 940594 w 1853753"/>
                    <a:gd name="connsiteY104" fmla="*/ 4126706 h 4810497"/>
                    <a:gd name="connsiteX105" fmla="*/ 933451 w 1853753"/>
                    <a:gd name="connsiteY105" fmla="*/ 4188618 h 4810497"/>
                    <a:gd name="connsiteX106" fmla="*/ 969169 w 1853753"/>
                    <a:gd name="connsiteY106" fmla="*/ 4267200 h 4810497"/>
                    <a:gd name="connsiteX107" fmla="*/ 935832 w 1853753"/>
                    <a:gd name="connsiteY107" fmla="*/ 4352925 h 4810497"/>
                    <a:gd name="connsiteX108" fmla="*/ 860104 w 1853753"/>
                    <a:gd name="connsiteY108" fmla="*/ 4430018 h 4810497"/>
                    <a:gd name="connsiteX109" fmla="*/ 940594 w 1853753"/>
                    <a:gd name="connsiteY109" fmla="*/ 4445793 h 4810497"/>
                    <a:gd name="connsiteX110" fmla="*/ 966788 w 1853753"/>
                    <a:gd name="connsiteY110" fmla="*/ 4474368 h 4810497"/>
                    <a:gd name="connsiteX111" fmla="*/ 976313 w 1853753"/>
                    <a:gd name="connsiteY111" fmla="*/ 4526756 h 4810497"/>
                    <a:gd name="connsiteX112" fmla="*/ 1064419 w 1853753"/>
                    <a:gd name="connsiteY112" fmla="*/ 4541043 h 4810497"/>
                    <a:gd name="connsiteX113" fmla="*/ 1090613 w 1853753"/>
                    <a:gd name="connsiteY113" fmla="*/ 4476750 h 4810497"/>
                    <a:gd name="connsiteX114" fmla="*/ 1135857 w 1853753"/>
                    <a:gd name="connsiteY114" fmla="*/ 4483893 h 4810497"/>
                    <a:gd name="connsiteX115" fmla="*/ 1202532 w 1853753"/>
                    <a:gd name="connsiteY115" fmla="*/ 4448175 h 4810497"/>
                    <a:gd name="connsiteX116" fmla="*/ 1335882 w 1853753"/>
                    <a:gd name="connsiteY116" fmla="*/ 4436268 h 4810497"/>
                    <a:gd name="connsiteX117" fmla="*/ 1371601 w 1853753"/>
                    <a:gd name="connsiteY117" fmla="*/ 4462462 h 4810497"/>
                    <a:gd name="connsiteX118" fmla="*/ 1514476 w 1853753"/>
                    <a:gd name="connsiteY118" fmla="*/ 4481512 h 4810497"/>
                    <a:gd name="connsiteX119" fmla="*/ 1566863 w 1853753"/>
                    <a:gd name="connsiteY119" fmla="*/ 4512468 h 4810497"/>
                    <a:gd name="connsiteX120" fmla="*/ 1645444 w 1853753"/>
                    <a:gd name="connsiteY120" fmla="*/ 4552950 h 4810497"/>
                    <a:gd name="connsiteX121" fmla="*/ 1707357 w 1853753"/>
                    <a:gd name="connsiteY121" fmla="*/ 4652962 h 4810497"/>
                    <a:gd name="connsiteX122" fmla="*/ 1750219 w 1853753"/>
                    <a:gd name="connsiteY122" fmla="*/ 4681537 h 4810497"/>
                    <a:gd name="connsiteX123" fmla="*/ 1800226 w 1853753"/>
                    <a:gd name="connsiteY123" fmla="*/ 4669631 h 4810497"/>
                    <a:gd name="connsiteX124" fmla="*/ 1835944 w 1853753"/>
                    <a:gd name="connsiteY124" fmla="*/ 4695825 h 4810497"/>
                    <a:gd name="connsiteX125" fmla="*/ 1824038 w 1853753"/>
                    <a:gd name="connsiteY125" fmla="*/ 4769643 h 4810497"/>
                    <a:gd name="connsiteX126" fmla="*/ 1853753 w 1853753"/>
                    <a:gd name="connsiteY12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503239 w 1853753"/>
                    <a:gd name="connsiteY100" fmla="*/ 3684389 h 4810497"/>
                    <a:gd name="connsiteX101" fmla="*/ 1111376 w 1853753"/>
                    <a:gd name="connsiteY101" fmla="*/ 3972719 h 4810497"/>
                    <a:gd name="connsiteX102" fmla="*/ 1028700 w 1853753"/>
                    <a:gd name="connsiteY102" fmla="*/ 3990974 h 4810497"/>
                    <a:gd name="connsiteX103" fmla="*/ 983457 w 1853753"/>
                    <a:gd name="connsiteY103" fmla="*/ 4038600 h 4810497"/>
                    <a:gd name="connsiteX104" fmla="*/ 940594 w 1853753"/>
                    <a:gd name="connsiteY104" fmla="*/ 4126706 h 4810497"/>
                    <a:gd name="connsiteX105" fmla="*/ 933451 w 1853753"/>
                    <a:gd name="connsiteY105" fmla="*/ 4188618 h 4810497"/>
                    <a:gd name="connsiteX106" fmla="*/ 969169 w 1853753"/>
                    <a:gd name="connsiteY106" fmla="*/ 4267200 h 4810497"/>
                    <a:gd name="connsiteX107" fmla="*/ 935832 w 1853753"/>
                    <a:gd name="connsiteY107" fmla="*/ 4352925 h 4810497"/>
                    <a:gd name="connsiteX108" fmla="*/ 860104 w 1853753"/>
                    <a:gd name="connsiteY108" fmla="*/ 4430018 h 4810497"/>
                    <a:gd name="connsiteX109" fmla="*/ 940594 w 1853753"/>
                    <a:gd name="connsiteY109" fmla="*/ 4445793 h 4810497"/>
                    <a:gd name="connsiteX110" fmla="*/ 966788 w 1853753"/>
                    <a:gd name="connsiteY110" fmla="*/ 4474368 h 4810497"/>
                    <a:gd name="connsiteX111" fmla="*/ 976313 w 1853753"/>
                    <a:gd name="connsiteY111" fmla="*/ 4526756 h 4810497"/>
                    <a:gd name="connsiteX112" fmla="*/ 1064419 w 1853753"/>
                    <a:gd name="connsiteY112" fmla="*/ 4541043 h 4810497"/>
                    <a:gd name="connsiteX113" fmla="*/ 1090613 w 1853753"/>
                    <a:gd name="connsiteY113" fmla="*/ 4476750 h 4810497"/>
                    <a:gd name="connsiteX114" fmla="*/ 1135857 w 1853753"/>
                    <a:gd name="connsiteY114" fmla="*/ 4483893 h 4810497"/>
                    <a:gd name="connsiteX115" fmla="*/ 1202532 w 1853753"/>
                    <a:gd name="connsiteY115" fmla="*/ 4448175 h 4810497"/>
                    <a:gd name="connsiteX116" fmla="*/ 1335882 w 1853753"/>
                    <a:gd name="connsiteY116" fmla="*/ 4436268 h 4810497"/>
                    <a:gd name="connsiteX117" fmla="*/ 1371601 w 1853753"/>
                    <a:gd name="connsiteY117" fmla="*/ 4462462 h 4810497"/>
                    <a:gd name="connsiteX118" fmla="*/ 1514476 w 1853753"/>
                    <a:gd name="connsiteY118" fmla="*/ 4481512 h 4810497"/>
                    <a:gd name="connsiteX119" fmla="*/ 1566863 w 1853753"/>
                    <a:gd name="connsiteY119" fmla="*/ 4512468 h 4810497"/>
                    <a:gd name="connsiteX120" fmla="*/ 1645444 w 1853753"/>
                    <a:gd name="connsiteY120" fmla="*/ 4552950 h 4810497"/>
                    <a:gd name="connsiteX121" fmla="*/ 1707357 w 1853753"/>
                    <a:gd name="connsiteY121" fmla="*/ 4652962 h 4810497"/>
                    <a:gd name="connsiteX122" fmla="*/ 1750219 w 1853753"/>
                    <a:gd name="connsiteY122" fmla="*/ 4681537 h 4810497"/>
                    <a:gd name="connsiteX123" fmla="*/ 1800226 w 1853753"/>
                    <a:gd name="connsiteY123" fmla="*/ 4669631 h 4810497"/>
                    <a:gd name="connsiteX124" fmla="*/ 1835944 w 1853753"/>
                    <a:gd name="connsiteY124" fmla="*/ 4695825 h 4810497"/>
                    <a:gd name="connsiteX125" fmla="*/ 1824038 w 1853753"/>
                    <a:gd name="connsiteY125" fmla="*/ 4769643 h 4810497"/>
                    <a:gd name="connsiteX126" fmla="*/ 1853753 w 1853753"/>
                    <a:gd name="connsiteY12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503239 w 1853753"/>
                    <a:gd name="connsiteY100" fmla="*/ 3684389 h 4810497"/>
                    <a:gd name="connsiteX101" fmla="*/ 1111376 w 1853753"/>
                    <a:gd name="connsiteY101" fmla="*/ 3972719 h 4810497"/>
                    <a:gd name="connsiteX102" fmla="*/ 1028700 w 1853753"/>
                    <a:gd name="connsiteY102" fmla="*/ 3990974 h 4810497"/>
                    <a:gd name="connsiteX103" fmla="*/ 983457 w 1853753"/>
                    <a:gd name="connsiteY103" fmla="*/ 4038600 h 4810497"/>
                    <a:gd name="connsiteX104" fmla="*/ 940594 w 1853753"/>
                    <a:gd name="connsiteY104" fmla="*/ 4126706 h 4810497"/>
                    <a:gd name="connsiteX105" fmla="*/ 933451 w 1853753"/>
                    <a:gd name="connsiteY105" fmla="*/ 4188618 h 4810497"/>
                    <a:gd name="connsiteX106" fmla="*/ 969169 w 1853753"/>
                    <a:gd name="connsiteY106" fmla="*/ 4267200 h 4810497"/>
                    <a:gd name="connsiteX107" fmla="*/ 935832 w 1853753"/>
                    <a:gd name="connsiteY107" fmla="*/ 4352925 h 4810497"/>
                    <a:gd name="connsiteX108" fmla="*/ 860104 w 1853753"/>
                    <a:gd name="connsiteY108" fmla="*/ 4430018 h 4810497"/>
                    <a:gd name="connsiteX109" fmla="*/ 940594 w 1853753"/>
                    <a:gd name="connsiteY109" fmla="*/ 4445793 h 4810497"/>
                    <a:gd name="connsiteX110" fmla="*/ 966788 w 1853753"/>
                    <a:gd name="connsiteY110" fmla="*/ 4474368 h 4810497"/>
                    <a:gd name="connsiteX111" fmla="*/ 976313 w 1853753"/>
                    <a:gd name="connsiteY111" fmla="*/ 4526756 h 4810497"/>
                    <a:gd name="connsiteX112" fmla="*/ 1064419 w 1853753"/>
                    <a:gd name="connsiteY112" fmla="*/ 4541043 h 4810497"/>
                    <a:gd name="connsiteX113" fmla="*/ 1090613 w 1853753"/>
                    <a:gd name="connsiteY113" fmla="*/ 4476750 h 4810497"/>
                    <a:gd name="connsiteX114" fmla="*/ 1135857 w 1853753"/>
                    <a:gd name="connsiteY114" fmla="*/ 4483893 h 4810497"/>
                    <a:gd name="connsiteX115" fmla="*/ 1202532 w 1853753"/>
                    <a:gd name="connsiteY115" fmla="*/ 4448175 h 4810497"/>
                    <a:gd name="connsiteX116" fmla="*/ 1335882 w 1853753"/>
                    <a:gd name="connsiteY116" fmla="*/ 4436268 h 4810497"/>
                    <a:gd name="connsiteX117" fmla="*/ 1371601 w 1853753"/>
                    <a:gd name="connsiteY117" fmla="*/ 4462462 h 4810497"/>
                    <a:gd name="connsiteX118" fmla="*/ 1514476 w 1853753"/>
                    <a:gd name="connsiteY118" fmla="*/ 4481512 h 4810497"/>
                    <a:gd name="connsiteX119" fmla="*/ 1566863 w 1853753"/>
                    <a:gd name="connsiteY119" fmla="*/ 4512468 h 4810497"/>
                    <a:gd name="connsiteX120" fmla="*/ 1645444 w 1853753"/>
                    <a:gd name="connsiteY120" fmla="*/ 4552950 h 4810497"/>
                    <a:gd name="connsiteX121" fmla="*/ 1707357 w 1853753"/>
                    <a:gd name="connsiteY121" fmla="*/ 4652962 h 4810497"/>
                    <a:gd name="connsiteX122" fmla="*/ 1750219 w 1853753"/>
                    <a:gd name="connsiteY122" fmla="*/ 4681537 h 4810497"/>
                    <a:gd name="connsiteX123" fmla="*/ 1800226 w 1853753"/>
                    <a:gd name="connsiteY123" fmla="*/ 4669631 h 4810497"/>
                    <a:gd name="connsiteX124" fmla="*/ 1835944 w 1853753"/>
                    <a:gd name="connsiteY124" fmla="*/ 4695825 h 4810497"/>
                    <a:gd name="connsiteX125" fmla="*/ 1824038 w 1853753"/>
                    <a:gd name="connsiteY125" fmla="*/ 4769643 h 4810497"/>
                    <a:gd name="connsiteX126" fmla="*/ 1853753 w 1853753"/>
                    <a:gd name="connsiteY12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3239 w 1853753"/>
                    <a:gd name="connsiteY101" fmla="*/ 3684389 h 4810497"/>
                    <a:gd name="connsiteX102" fmla="*/ 1111376 w 1853753"/>
                    <a:gd name="connsiteY102" fmla="*/ 3972719 h 4810497"/>
                    <a:gd name="connsiteX103" fmla="*/ 1028700 w 1853753"/>
                    <a:gd name="connsiteY103" fmla="*/ 3990974 h 4810497"/>
                    <a:gd name="connsiteX104" fmla="*/ 983457 w 1853753"/>
                    <a:gd name="connsiteY104" fmla="*/ 4038600 h 4810497"/>
                    <a:gd name="connsiteX105" fmla="*/ 940594 w 1853753"/>
                    <a:gd name="connsiteY105" fmla="*/ 4126706 h 4810497"/>
                    <a:gd name="connsiteX106" fmla="*/ 933451 w 1853753"/>
                    <a:gd name="connsiteY106" fmla="*/ 4188618 h 4810497"/>
                    <a:gd name="connsiteX107" fmla="*/ 969169 w 1853753"/>
                    <a:gd name="connsiteY107" fmla="*/ 4267200 h 4810497"/>
                    <a:gd name="connsiteX108" fmla="*/ 935832 w 1853753"/>
                    <a:gd name="connsiteY108" fmla="*/ 4352925 h 4810497"/>
                    <a:gd name="connsiteX109" fmla="*/ 860104 w 1853753"/>
                    <a:gd name="connsiteY109" fmla="*/ 4430018 h 4810497"/>
                    <a:gd name="connsiteX110" fmla="*/ 940594 w 1853753"/>
                    <a:gd name="connsiteY110" fmla="*/ 4445793 h 4810497"/>
                    <a:gd name="connsiteX111" fmla="*/ 966788 w 1853753"/>
                    <a:gd name="connsiteY111" fmla="*/ 4474368 h 4810497"/>
                    <a:gd name="connsiteX112" fmla="*/ 976313 w 1853753"/>
                    <a:gd name="connsiteY112" fmla="*/ 4526756 h 4810497"/>
                    <a:gd name="connsiteX113" fmla="*/ 1064419 w 1853753"/>
                    <a:gd name="connsiteY113" fmla="*/ 4541043 h 4810497"/>
                    <a:gd name="connsiteX114" fmla="*/ 1090613 w 1853753"/>
                    <a:gd name="connsiteY114" fmla="*/ 4476750 h 4810497"/>
                    <a:gd name="connsiteX115" fmla="*/ 1135857 w 1853753"/>
                    <a:gd name="connsiteY115" fmla="*/ 4483893 h 4810497"/>
                    <a:gd name="connsiteX116" fmla="*/ 1202532 w 1853753"/>
                    <a:gd name="connsiteY116" fmla="*/ 4448175 h 4810497"/>
                    <a:gd name="connsiteX117" fmla="*/ 1335882 w 1853753"/>
                    <a:gd name="connsiteY117" fmla="*/ 4436268 h 4810497"/>
                    <a:gd name="connsiteX118" fmla="*/ 1371601 w 1853753"/>
                    <a:gd name="connsiteY118" fmla="*/ 4462462 h 4810497"/>
                    <a:gd name="connsiteX119" fmla="*/ 1514476 w 1853753"/>
                    <a:gd name="connsiteY119" fmla="*/ 4481512 h 4810497"/>
                    <a:gd name="connsiteX120" fmla="*/ 1566863 w 1853753"/>
                    <a:gd name="connsiteY120" fmla="*/ 4512468 h 4810497"/>
                    <a:gd name="connsiteX121" fmla="*/ 1645444 w 1853753"/>
                    <a:gd name="connsiteY121" fmla="*/ 4552950 h 4810497"/>
                    <a:gd name="connsiteX122" fmla="*/ 1707357 w 1853753"/>
                    <a:gd name="connsiteY122" fmla="*/ 4652962 h 4810497"/>
                    <a:gd name="connsiteX123" fmla="*/ 1750219 w 1853753"/>
                    <a:gd name="connsiteY123" fmla="*/ 4681537 h 4810497"/>
                    <a:gd name="connsiteX124" fmla="*/ 1800226 w 1853753"/>
                    <a:gd name="connsiteY124" fmla="*/ 4669631 h 4810497"/>
                    <a:gd name="connsiteX125" fmla="*/ 1835944 w 1853753"/>
                    <a:gd name="connsiteY125" fmla="*/ 4695825 h 4810497"/>
                    <a:gd name="connsiteX126" fmla="*/ 1824038 w 1853753"/>
                    <a:gd name="connsiteY126" fmla="*/ 4769643 h 4810497"/>
                    <a:gd name="connsiteX127" fmla="*/ 1853753 w 1853753"/>
                    <a:gd name="connsiteY12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417613 w 1853753"/>
                    <a:gd name="connsiteY101" fmla="*/ 3882058 h 4810497"/>
                    <a:gd name="connsiteX102" fmla="*/ 1111376 w 1853753"/>
                    <a:gd name="connsiteY102" fmla="*/ 3972719 h 4810497"/>
                    <a:gd name="connsiteX103" fmla="*/ 1028700 w 1853753"/>
                    <a:gd name="connsiteY103" fmla="*/ 3990974 h 4810497"/>
                    <a:gd name="connsiteX104" fmla="*/ 983457 w 1853753"/>
                    <a:gd name="connsiteY104" fmla="*/ 4038600 h 4810497"/>
                    <a:gd name="connsiteX105" fmla="*/ 940594 w 1853753"/>
                    <a:gd name="connsiteY105" fmla="*/ 4126706 h 4810497"/>
                    <a:gd name="connsiteX106" fmla="*/ 933451 w 1853753"/>
                    <a:gd name="connsiteY106" fmla="*/ 4188618 h 4810497"/>
                    <a:gd name="connsiteX107" fmla="*/ 969169 w 1853753"/>
                    <a:gd name="connsiteY107" fmla="*/ 4267200 h 4810497"/>
                    <a:gd name="connsiteX108" fmla="*/ 935832 w 1853753"/>
                    <a:gd name="connsiteY108" fmla="*/ 4352925 h 4810497"/>
                    <a:gd name="connsiteX109" fmla="*/ 860104 w 1853753"/>
                    <a:gd name="connsiteY109" fmla="*/ 4430018 h 4810497"/>
                    <a:gd name="connsiteX110" fmla="*/ 940594 w 1853753"/>
                    <a:gd name="connsiteY110" fmla="*/ 4445793 h 4810497"/>
                    <a:gd name="connsiteX111" fmla="*/ 966788 w 1853753"/>
                    <a:gd name="connsiteY111" fmla="*/ 4474368 h 4810497"/>
                    <a:gd name="connsiteX112" fmla="*/ 976313 w 1853753"/>
                    <a:gd name="connsiteY112" fmla="*/ 4526756 h 4810497"/>
                    <a:gd name="connsiteX113" fmla="*/ 1064419 w 1853753"/>
                    <a:gd name="connsiteY113" fmla="*/ 4541043 h 4810497"/>
                    <a:gd name="connsiteX114" fmla="*/ 1090613 w 1853753"/>
                    <a:gd name="connsiteY114" fmla="*/ 4476750 h 4810497"/>
                    <a:gd name="connsiteX115" fmla="*/ 1135857 w 1853753"/>
                    <a:gd name="connsiteY115" fmla="*/ 4483893 h 4810497"/>
                    <a:gd name="connsiteX116" fmla="*/ 1202532 w 1853753"/>
                    <a:gd name="connsiteY116" fmla="*/ 4448175 h 4810497"/>
                    <a:gd name="connsiteX117" fmla="*/ 1335882 w 1853753"/>
                    <a:gd name="connsiteY117" fmla="*/ 4436268 h 4810497"/>
                    <a:gd name="connsiteX118" fmla="*/ 1371601 w 1853753"/>
                    <a:gd name="connsiteY118" fmla="*/ 4462462 h 4810497"/>
                    <a:gd name="connsiteX119" fmla="*/ 1514476 w 1853753"/>
                    <a:gd name="connsiteY119" fmla="*/ 4481512 h 4810497"/>
                    <a:gd name="connsiteX120" fmla="*/ 1566863 w 1853753"/>
                    <a:gd name="connsiteY120" fmla="*/ 4512468 h 4810497"/>
                    <a:gd name="connsiteX121" fmla="*/ 1645444 w 1853753"/>
                    <a:gd name="connsiteY121" fmla="*/ 4552950 h 4810497"/>
                    <a:gd name="connsiteX122" fmla="*/ 1707357 w 1853753"/>
                    <a:gd name="connsiteY122" fmla="*/ 4652962 h 4810497"/>
                    <a:gd name="connsiteX123" fmla="*/ 1750219 w 1853753"/>
                    <a:gd name="connsiteY123" fmla="*/ 4681537 h 4810497"/>
                    <a:gd name="connsiteX124" fmla="*/ 1800226 w 1853753"/>
                    <a:gd name="connsiteY124" fmla="*/ 4669631 h 4810497"/>
                    <a:gd name="connsiteX125" fmla="*/ 1835944 w 1853753"/>
                    <a:gd name="connsiteY125" fmla="*/ 4695825 h 4810497"/>
                    <a:gd name="connsiteX126" fmla="*/ 1824038 w 1853753"/>
                    <a:gd name="connsiteY126" fmla="*/ 4769643 h 4810497"/>
                    <a:gd name="connsiteX127" fmla="*/ 1853753 w 1853753"/>
                    <a:gd name="connsiteY12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83793 h 4810497"/>
                    <a:gd name="connsiteX102" fmla="*/ 1417613 w 1853753"/>
                    <a:gd name="connsiteY102" fmla="*/ 3882058 h 4810497"/>
                    <a:gd name="connsiteX103" fmla="*/ 1111376 w 1853753"/>
                    <a:gd name="connsiteY103" fmla="*/ 3972719 h 4810497"/>
                    <a:gd name="connsiteX104" fmla="*/ 1028700 w 1853753"/>
                    <a:gd name="connsiteY104" fmla="*/ 3990974 h 4810497"/>
                    <a:gd name="connsiteX105" fmla="*/ 983457 w 1853753"/>
                    <a:gd name="connsiteY105" fmla="*/ 4038600 h 4810497"/>
                    <a:gd name="connsiteX106" fmla="*/ 940594 w 1853753"/>
                    <a:gd name="connsiteY106" fmla="*/ 4126706 h 4810497"/>
                    <a:gd name="connsiteX107" fmla="*/ 933451 w 1853753"/>
                    <a:gd name="connsiteY107" fmla="*/ 4188618 h 4810497"/>
                    <a:gd name="connsiteX108" fmla="*/ 969169 w 1853753"/>
                    <a:gd name="connsiteY108" fmla="*/ 4267200 h 4810497"/>
                    <a:gd name="connsiteX109" fmla="*/ 935832 w 1853753"/>
                    <a:gd name="connsiteY109" fmla="*/ 4352925 h 4810497"/>
                    <a:gd name="connsiteX110" fmla="*/ 860104 w 1853753"/>
                    <a:gd name="connsiteY110" fmla="*/ 4430018 h 4810497"/>
                    <a:gd name="connsiteX111" fmla="*/ 940594 w 1853753"/>
                    <a:gd name="connsiteY111" fmla="*/ 4445793 h 4810497"/>
                    <a:gd name="connsiteX112" fmla="*/ 966788 w 1853753"/>
                    <a:gd name="connsiteY112" fmla="*/ 4474368 h 4810497"/>
                    <a:gd name="connsiteX113" fmla="*/ 976313 w 1853753"/>
                    <a:gd name="connsiteY113" fmla="*/ 4526756 h 4810497"/>
                    <a:gd name="connsiteX114" fmla="*/ 1064419 w 1853753"/>
                    <a:gd name="connsiteY114" fmla="*/ 4541043 h 4810497"/>
                    <a:gd name="connsiteX115" fmla="*/ 1090613 w 1853753"/>
                    <a:gd name="connsiteY115" fmla="*/ 4476750 h 4810497"/>
                    <a:gd name="connsiteX116" fmla="*/ 1135857 w 1853753"/>
                    <a:gd name="connsiteY116" fmla="*/ 4483893 h 4810497"/>
                    <a:gd name="connsiteX117" fmla="*/ 1202532 w 1853753"/>
                    <a:gd name="connsiteY117" fmla="*/ 4448175 h 4810497"/>
                    <a:gd name="connsiteX118" fmla="*/ 1335882 w 1853753"/>
                    <a:gd name="connsiteY118" fmla="*/ 4436268 h 4810497"/>
                    <a:gd name="connsiteX119" fmla="*/ 1371601 w 1853753"/>
                    <a:gd name="connsiteY119" fmla="*/ 4462462 h 4810497"/>
                    <a:gd name="connsiteX120" fmla="*/ 1514476 w 1853753"/>
                    <a:gd name="connsiteY120" fmla="*/ 4481512 h 4810497"/>
                    <a:gd name="connsiteX121" fmla="*/ 1566863 w 1853753"/>
                    <a:gd name="connsiteY121" fmla="*/ 4512468 h 4810497"/>
                    <a:gd name="connsiteX122" fmla="*/ 1645444 w 1853753"/>
                    <a:gd name="connsiteY122" fmla="*/ 4552950 h 4810497"/>
                    <a:gd name="connsiteX123" fmla="*/ 1707357 w 1853753"/>
                    <a:gd name="connsiteY123" fmla="*/ 4652962 h 4810497"/>
                    <a:gd name="connsiteX124" fmla="*/ 1750219 w 1853753"/>
                    <a:gd name="connsiteY124" fmla="*/ 4681537 h 4810497"/>
                    <a:gd name="connsiteX125" fmla="*/ 1800226 w 1853753"/>
                    <a:gd name="connsiteY125" fmla="*/ 4669631 h 4810497"/>
                    <a:gd name="connsiteX126" fmla="*/ 1835944 w 1853753"/>
                    <a:gd name="connsiteY126" fmla="*/ 4695825 h 4810497"/>
                    <a:gd name="connsiteX127" fmla="*/ 1824038 w 1853753"/>
                    <a:gd name="connsiteY127" fmla="*/ 4769643 h 4810497"/>
                    <a:gd name="connsiteX128" fmla="*/ 1853753 w 1853753"/>
                    <a:gd name="connsiteY12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83793 h 4810497"/>
                    <a:gd name="connsiteX102" fmla="*/ 1457326 w 1853753"/>
                    <a:gd name="connsiteY102" fmla="*/ 3762375 h 4810497"/>
                    <a:gd name="connsiteX103" fmla="*/ 1417613 w 1853753"/>
                    <a:gd name="connsiteY103" fmla="*/ 3882058 h 4810497"/>
                    <a:gd name="connsiteX104" fmla="*/ 1111376 w 1853753"/>
                    <a:gd name="connsiteY104" fmla="*/ 3972719 h 4810497"/>
                    <a:gd name="connsiteX105" fmla="*/ 1028700 w 1853753"/>
                    <a:gd name="connsiteY105" fmla="*/ 3990974 h 4810497"/>
                    <a:gd name="connsiteX106" fmla="*/ 983457 w 1853753"/>
                    <a:gd name="connsiteY106" fmla="*/ 4038600 h 4810497"/>
                    <a:gd name="connsiteX107" fmla="*/ 940594 w 1853753"/>
                    <a:gd name="connsiteY107" fmla="*/ 4126706 h 4810497"/>
                    <a:gd name="connsiteX108" fmla="*/ 933451 w 1853753"/>
                    <a:gd name="connsiteY108" fmla="*/ 4188618 h 4810497"/>
                    <a:gd name="connsiteX109" fmla="*/ 969169 w 1853753"/>
                    <a:gd name="connsiteY109" fmla="*/ 4267200 h 4810497"/>
                    <a:gd name="connsiteX110" fmla="*/ 935832 w 1853753"/>
                    <a:gd name="connsiteY110" fmla="*/ 4352925 h 4810497"/>
                    <a:gd name="connsiteX111" fmla="*/ 860104 w 1853753"/>
                    <a:gd name="connsiteY111" fmla="*/ 4430018 h 4810497"/>
                    <a:gd name="connsiteX112" fmla="*/ 940594 w 1853753"/>
                    <a:gd name="connsiteY112" fmla="*/ 4445793 h 4810497"/>
                    <a:gd name="connsiteX113" fmla="*/ 966788 w 1853753"/>
                    <a:gd name="connsiteY113" fmla="*/ 4474368 h 4810497"/>
                    <a:gd name="connsiteX114" fmla="*/ 976313 w 1853753"/>
                    <a:gd name="connsiteY114" fmla="*/ 4526756 h 4810497"/>
                    <a:gd name="connsiteX115" fmla="*/ 1064419 w 1853753"/>
                    <a:gd name="connsiteY115" fmla="*/ 4541043 h 4810497"/>
                    <a:gd name="connsiteX116" fmla="*/ 1090613 w 1853753"/>
                    <a:gd name="connsiteY116" fmla="*/ 4476750 h 4810497"/>
                    <a:gd name="connsiteX117" fmla="*/ 1135857 w 1853753"/>
                    <a:gd name="connsiteY117" fmla="*/ 4483893 h 4810497"/>
                    <a:gd name="connsiteX118" fmla="*/ 1202532 w 1853753"/>
                    <a:gd name="connsiteY118" fmla="*/ 4448175 h 4810497"/>
                    <a:gd name="connsiteX119" fmla="*/ 1335882 w 1853753"/>
                    <a:gd name="connsiteY119" fmla="*/ 4436268 h 4810497"/>
                    <a:gd name="connsiteX120" fmla="*/ 1371601 w 1853753"/>
                    <a:gd name="connsiteY120" fmla="*/ 4462462 h 4810497"/>
                    <a:gd name="connsiteX121" fmla="*/ 1514476 w 1853753"/>
                    <a:gd name="connsiteY121" fmla="*/ 4481512 h 4810497"/>
                    <a:gd name="connsiteX122" fmla="*/ 1566863 w 1853753"/>
                    <a:gd name="connsiteY122" fmla="*/ 4512468 h 4810497"/>
                    <a:gd name="connsiteX123" fmla="*/ 1645444 w 1853753"/>
                    <a:gd name="connsiteY123" fmla="*/ 4552950 h 4810497"/>
                    <a:gd name="connsiteX124" fmla="*/ 1707357 w 1853753"/>
                    <a:gd name="connsiteY124" fmla="*/ 4652962 h 4810497"/>
                    <a:gd name="connsiteX125" fmla="*/ 1750219 w 1853753"/>
                    <a:gd name="connsiteY125" fmla="*/ 4681537 h 4810497"/>
                    <a:gd name="connsiteX126" fmla="*/ 1800226 w 1853753"/>
                    <a:gd name="connsiteY126" fmla="*/ 4669631 h 4810497"/>
                    <a:gd name="connsiteX127" fmla="*/ 1835944 w 1853753"/>
                    <a:gd name="connsiteY127" fmla="*/ 4695825 h 4810497"/>
                    <a:gd name="connsiteX128" fmla="*/ 1824038 w 1853753"/>
                    <a:gd name="connsiteY128" fmla="*/ 4769643 h 4810497"/>
                    <a:gd name="connsiteX129" fmla="*/ 1853753 w 1853753"/>
                    <a:gd name="connsiteY129"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83793 h 4810497"/>
                    <a:gd name="connsiteX102" fmla="*/ 1457326 w 1853753"/>
                    <a:gd name="connsiteY102" fmla="*/ 3762375 h 4810497"/>
                    <a:gd name="connsiteX103" fmla="*/ 1440657 w 1853753"/>
                    <a:gd name="connsiteY103" fmla="*/ 3821906 h 4810497"/>
                    <a:gd name="connsiteX104" fmla="*/ 1417613 w 1853753"/>
                    <a:gd name="connsiteY104" fmla="*/ 3882058 h 4810497"/>
                    <a:gd name="connsiteX105" fmla="*/ 1111376 w 1853753"/>
                    <a:gd name="connsiteY105" fmla="*/ 3972719 h 4810497"/>
                    <a:gd name="connsiteX106" fmla="*/ 1028700 w 1853753"/>
                    <a:gd name="connsiteY106" fmla="*/ 3990974 h 4810497"/>
                    <a:gd name="connsiteX107" fmla="*/ 983457 w 1853753"/>
                    <a:gd name="connsiteY107" fmla="*/ 4038600 h 4810497"/>
                    <a:gd name="connsiteX108" fmla="*/ 940594 w 1853753"/>
                    <a:gd name="connsiteY108" fmla="*/ 4126706 h 4810497"/>
                    <a:gd name="connsiteX109" fmla="*/ 933451 w 1853753"/>
                    <a:gd name="connsiteY109" fmla="*/ 4188618 h 4810497"/>
                    <a:gd name="connsiteX110" fmla="*/ 969169 w 1853753"/>
                    <a:gd name="connsiteY110" fmla="*/ 4267200 h 4810497"/>
                    <a:gd name="connsiteX111" fmla="*/ 935832 w 1853753"/>
                    <a:gd name="connsiteY111" fmla="*/ 4352925 h 4810497"/>
                    <a:gd name="connsiteX112" fmla="*/ 860104 w 1853753"/>
                    <a:gd name="connsiteY112" fmla="*/ 4430018 h 4810497"/>
                    <a:gd name="connsiteX113" fmla="*/ 940594 w 1853753"/>
                    <a:gd name="connsiteY113" fmla="*/ 4445793 h 4810497"/>
                    <a:gd name="connsiteX114" fmla="*/ 966788 w 1853753"/>
                    <a:gd name="connsiteY114" fmla="*/ 4474368 h 4810497"/>
                    <a:gd name="connsiteX115" fmla="*/ 976313 w 1853753"/>
                    <a:gd name="connsiteY115" fmla="*/ 4526756 h 4810497"/>
                    <a:gd name="connsiteX116" fmla="*/ 1064419 w 1853753"/>
                    <a:gd name="connsiteY116" fmla="*/ 4541043 h 4810497"/>
                    <a:gd name="connsiteX117" fmla="*/ 1090613 w 1853753"/>
                    <a:gd name="connsiteY117" fmla="*/ 4476750 h 4810497"/>
                    <a:gd name="connsiteX118" fmla="*/ 1135857 w 1853753"/>
                    <a:gd name="connsiteY118" fmla="*/ 4483893 h 4810497"/>
                    <a:gd name="connsiteX119" fmla="*/ 1202532 w 1853753"/>
                    <a:gd name="connsiteY119" fmla="*/ 4448175 h 4810497"/>
                    <a:gd name="connsiteX120" fmla="*/ 1335882 w 1853753"/>
                    <a:gd name="connsiteY120" fmla="*/ 4436268 h 4810497"/>
                    <a:gd name="connsiteX121" fmla="*/ 1371601 w 1853753"/>
                    <a:gd name="connsiteY121" fmla="*/ 4462462 h 4810497"/>
                    <a:gd name="connsiteX122" fmla="*/ 1514476 w 1853753"/>
                    <a:gd name="connsiteY122" fmla="*/ 4481512 h 4810497"/>
                    <a:gd name="connsiteX123" fmla="*/ 1566863 w 1853753"/>
                    <a:gd name="connsiteY123" fmla="*/ 4512468 h 4810497"/>
                    <a:gd name="connsiteX124" fmla="*/ 1645444 w 1853753"/>
                    <a:gd name="connsiteY124" fmla="*/ 4552950 h 4810497"/>
                    <a:gd name="connsiteX125" fmla="*/ 1707357 w 1853753"/>
                    <a:gd name="connsiteY125" fmla="*/ 4652962 h 4810497"/>
                    <a:gd name="connsiteX126" fmla="*/ 1750219 w 1853753"/>
                    <a:gd name="connsiteY126" fmla="*/ 4681537 h 4810497"/>
                    <a:gd name="connsiteX127" fmla="*/ 1800226 w 1853753"/>
                    <a:gd name="connsiteY127" fmla="*/ 4669631 h 4810497"/>
                    <a:gd name="connsiteX128" fmla="*/ 1835944 w 1853753"/>
                    <a:gd name="connsiteY128" fmla="*/ 4695825 h 4810497"/>
                    <a:gd name="connsiteX129" fmla="*/ 1824038 w 1853753"/>
                    <a:gd name="connsiteY129" fmla="*/ 4769643 h 4810497"/>
                    <a:gd name="connsiteX130" fmla="*/ 1853753 w 1853753"/>
                    <a:gd name="connsiteY13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29025 h 4810497"/>
                    <a:gd name="connsiteX102" fmla="*/ 1500188 w 1853753"/>
                    <a:gd name="connsiteY102" fmla="*/ 3683793 h 4810497"/>
                    <a:gd name="connsiteX103" fmla="*/ 1457326 w 1853753"/>
                    <a:gd name="connsiteY103" fmla="*/ 3762375 h 4810497"/>
                    <a:gd name="connsiteX104" fmla="*/ 1440657 w 1853753"/>
                    <a:gd name="connsiteY104" fmla="*/ 3821906 h 4810497"/>
                    <a:gd name="connsiteX105" fmla="*/ 1417613 w 1853753"/>
                    <a:gd name="connsiteY105" fmla="*/ 3882058 h 4810497"/>
                    <a:gd name="connsiteX106" fmla="*/ 1111376 w 1853753"/>
                    <a:gd name="connsiteY106" fmla="*/ 3972719 h 4810497"/>
                    <a:gd name="connsiteX107" fmla="*/ 1028700 w 1853753"/>
                    <a:gd name="connsiteY107" fmla="*/ 3990974 h 4810497"/>
                    <a:gd name="connsiteX108" fmla="*/ 983457 w 1853753"/>
                    <a:gd name="connsiteY108" fmla="*/ 4038600 h 4810497"/>
                    <a:gd name="connsiteX109" fmla="*/ 940594 w 1853753"/>
                    <a:gd name="connsiteY109" fmla="*/ 4126706 h 4810497"/>
                    <a:gd name="connsiteX110" fmla="*/ 933451 w 1853753"/>
                    <a:gd name="connsiteY110" fmla="*/ 4188618 h 4810497"/>
                    <a:gd name="connsiteX111" fmla="*/ 969169 w 1853753"/>
                    <a:gd name="connsiteY111" fmla="*/ 4267200 h 4810497"/>
                    <a:gd name="connsiteX112" fmla="*/ 935832 w 1853753"/>
                    <a:gd name="connsiteY112" fmla="*/ 4352925 h 4810497"/>
                    <a:gd name="connsiteX113" fmla="*/ 860104 w 1853753"/>
                    <a:gd name="connsiteY113" fmla="*/ 4430018 h 4810497"/>
                    <a:gd name="connsiteX114" fmla="*/ 940594 w 1853753"/>
                    <a:gd name="connsiteY114" fmla="*/ 4445793 h 4810497"/>
                    <a:gd name="connsiteX115" fmla="*/ 966788 w 1853753"/>
                    <a:gd name="connsiteY115" fmla="*/ 4474368 h 4810497"/>
                    <a:gd name="connsiteX116" fmla="*/ 976313 w 1853753"/>
                    <a:gd name="connsiteY116" fmla="*/ 4526756 h 4810497"/>
                    <a:gd name="connsiteX117" fmla="*/ 1064419 w 1853753"/>
                    <a:gd name="connsiteY117" fmla="*/ 4541043 h 4810497"/>
                    <a:gd name="connsiteX118" fmla="*/ 1090613 w 1853753"/>
                    <a:gd name="connsiteY118" fmla="*/ 4476750 h 4810497"/>
                    <a:gd name="connsiteX119" fmla="*/ 1135857 w 1853753"/>
                    <a:gd name="connsiteY119" fmla="*/ 4483893 h 4810497"/>
                    <a:gd name="connsiteX120" fmla="*/ 1202532 w 1853753"/>
                    <a:gd name="connsiteY120" fmla="*/ 4448175 h 4810497"/>
                    <a:gd name="connsiteX121" fmla="*/ 1335882 w 1853753"/>
                    <a:gd name="connsiteY121" fmla="*/ 4436268 h 4810497"/>
                    <a:gd name="connsiteX122" fmla="*/ 1371601 w 1853753"/>
                    <a:gd name="connsiteY122" fmla="*/ 4462462 h 4810497"/>
                    <a:gd name="connsiteX123" fmla="*/ 1514476 w 1853753"/>
                    <a:gd name="connsiteY123" fmla="*/ 4481512 h 4810497"/>
                    <a:gd name="connsiteX124" fmla="*/ 1566863 w 1853753"/>
                    <a:gd name="connsiteY124" fmla="*/ 4512468 h 4810497"/>
                    <a:gd name="connsiteX125" fmla="*/ 1645444 w 1853753"/>
                    <a:gd name="connsiteY125" fmla="*/ 4552950 h 4810497"/>
                    <a:gd name="connsiteX126" fmla="*/ 1707357 w 1853753"/>
                    <a:gd name="connsiteY126" fmla="*/ 4652962 h 4810497"/>
                    <a:gd name="connsiteX127" fmla="*/ 1750219 w 1853753"/>
                    <a:gd name="connsiteY127" fmla="*/ 4681537 h 4810497"/>
                    <a:gd name="connsiteX128" fmla="*/ 1800226 w 1853753"/>
                    <a:gd name="connsiteY128" fmla="*/ 4669631 h 4810497"/>
                    <a:gd name="connsiteX129" fmla="*/ 1835944 w 1853753"/>
                    <a:gd name="connsiteY129" fmla="*/ 4695825 h 4810497"/>
                    <a:gd name="connsiteX130" fmla="*/ 1824038 w 1853753"/>
                    <a:gd name="connsiteY130" fmla="*/ 4769643 h 4810497"/>
                    <a:gd name="connsiteX131" fmla="*/ 1853753 w 1853753"/>
                    <a:gd name="connsiteY131"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29025 h 4810497"/>
                    <a:gd name="connsiteX102" fmla="*/ 1500188 w 1853753"/>
                    <a:gd name="connsiteY102" fmla="*/ 3683793 h 4810497"/>
                    <a:gd name="connsiteX103" fmla="*/ 1457326 w 1853753"/>
                    <a:gd name="connsiteY103" fmla="*/ 3762375 h 4810497"/>
                    <a:gd name="connsiteX104" fmla="*/ 1440657 w 1853753"/>
                    <a:gd name="connsiteY104" fmla="*/ 3821906 h 4810497"/>
                    <a:gd name="connsiteX105" fmla="*/ 1417613 w 1853753"/>
                    <a:gd name="connsiteY105" fmla="*/ 3882058 h 4810497"/>
                    <a:gd name="connsiteX106" fmla="*/ 1216819 w 1853753"/>
                    <a:gd name="connsiteY106" fmla="*/ 3857625 h 4810497"/>
                    <a:gd name="connsiteX107" fmla="*/ 1111376 w 1853753"/>
                    <a:gd name="connsiteY107" fmla="*/ 3972719 h 4810497"/>
                    <a:gd name="connsiteX108" fmla="*/ 1028700 w 1853753"/>
                    <a:gd name="connsiteY108" fmla="*/ 3990974 h 4810497"/>
                    <a:gd name="connsiteX109" fmla="*/ 983457 w 1853753"/>
                    <a:gd name="connsiteY109" fmla="*/ 4038600 h 4810497"/>
                    <a:gd name="connsiteX110" fmla="*/ 940594 w 1853753"/>
                    <a:gd name="connsiteY110" fmla="*/ 4126706 h 4810497"/>
                    <a:gd name="connsiteX111" fmla="*/ 933451 w 1853753"/>
                    <a:gd name="connsiteY111" fmla="*/ 4188618 h 4810497"/>
                    <a:gd name="connsiteX112" fmla="*/ 969169 w 1853753"/>
                    <a:gd name="connsiteY112" fmla="*/ 4267200 h 4810497"/>
                    <a:gd name="connsiteX113" fmla="*/ 935832 w 1853753"/>
                    <a:gd name="connsiteY113" fmla="*/ 4352925 h 4810497"/>
                    <a:gd name="connsiteX114" fmla="*/ 860104 w 1853753"/>
                    <a:gd name="connsiteY114" fmla="*/ 4430018 h 4810497"/>
                    <a:gd name="connsiteX115" fmla="*/ 940594 w 1853753"/>
                    <a:gd name="connsiteY115" fmla="*/ 4445793 h 4810497"/>
                    <a:gd name="connsiteX116" fmla="*/ 966788 w 1853753"/>
                    <a:gd name="connsiteY116" fmla="*/ 4474368 h 4810497"/>
                    <a:gd name="connsiteX117" fmla="*/ 976313 w 1853753"/>
                    <a:gd name="connsiteY117" fmla="*/ 4526756 h 4810497"/>
                    <a:gd name="connsiteX118" fmla="*/ 1064419 w 1853753"/>
                    <a:gd name="connsiteY118" fmla="*/ 4541043 h 4810497"/>
                    <a:gd name="connsiteX119" fmla="*/ 1090613 w 1853753"/>
                    <a:gd name="connsiteY119" fmla="*/ 4476750 h 4810497"/>
                    <a:gd name="connsiteX120" fmla="*/ 1135857 w 1853753"/>
                    <a:gd name="connsiteY120" fmla="*/ 4483893 h 4810497"/>
                    <a:gd name="connsiteX121" fmla="*/ 1202532 w 1853753"/>
                    <a:gd name="connsiteY121" fmla="*/ 4448175 h 4810497"/>
                    <a:gd name="connsiteX122" fmla="*/ 1335882 w 1853753"/>
                    <a:gd name="connsiteY122" fmla="*/ 4436268 h 4810497"/>
                    <a:gd name="connsiteX123" fmla="*/ 1371601 w 1853753"/>
                    <a:gd name="connsiteY123" fmla="*/ 4462462 h 4810497"/>
                    <a:gd name="connsiteX124" fmla="*/ 1514476 w 1853753"/>
                    <a:gd name="connsiteY124" fmla="*/ 4481512 h 4810497"/>
                    <a:gd name="connsiteX125" fmla="*/ 1566863 w 1853753"/>
                    <a:gd name="connsiteY125" fmla="*/ 4512468 h 4810497"/>
                    <a:gd name="connsiteX126" fmla="*/ 1645444 w 1853753"/>
                    <a:gd name="connsiteY126" fmla="*/ 4552950 h 4810497"/>
                    <a:gd name="connsiteX127" fmla="*/ 1707357 w 1853753"/>
                    <a:gd name="connsiteY127" fmla="*/ 4652962 h 4810497"/>
                    <a:gd name="connsiteX128" fmla="*/ 1750219 w 1853753"/>
                    <a:gd name="connsiteY128" fmla="*/ 4681537 h 4810497"/>
                    <a:gd name="connsiteX129" fmla="*/ 1800226 w 1853753"/>
                    <a:gd name="connsiteY129" fmla="*/ 4669631 h 4810497"/>
                    <a:gd name="connsiteX130" fmla="*/ 1835944 w 1853753"/>
                    <a:gd name="connsiteY130" fmla="*/ 4695825 h 4810497"/>
                    <a:gd name="connsiteX131" fmla="*/ 1824038 w 1853753"/>
                    <a:gd name="connsiteY131" fmla="*/ 4769643 h 4810497"/>
                    <a:gd name="connsiteX132" fmla="*/ 1853753 w 1853753"/>
                    <a:gd name="connsiteY132"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29025 h 4810497"/>
                    <a:gd name="connsiteX102" fmla="*/ 1500188 w 1853753"/>
                    <a:gd name="connsiteY102" fmla="*/ 3683793 h 4810497"/>
                    <a:gd name="connsiteX103" fmla="*/ 1457326 w 1853753"/>
                    <a:gd name="connsiteY103" fmla="*/ 3762375 h 4810497"/>
                    <a:gd name="connsiteX104" fmla="*/ 1440657 w 1853753"/>
                    <a:gd name="connsiteY104" fmla="*/ 3821906 h 4810497"/>
                    <a:gd name="connsiteX105" fmla="*/ 1417613 w 1853753"/>
                    <a:gd name="connsiteY105" fmla="*/ 3882058 h 4810497"/>
                    <a:gd name="connsiteX106" fmla="*/ 1333501 w 1853753"/>
                    <a:gd name="connsiteY106" fmla="*/ 3876675 h 4810497"/>
                    <a:gd name="connsiteX107" fmla="*/ 1216819 w 1853753"/>
                    <a:gd name="connsiteY107" fmla="*/ 3857625 h 4810497"/>
                    <a:gd name="connsiteX108" fmla="*/ 1111376 w 1853753"/>
                    <a:gd name="connsiteY108" fmla="*/ 3972719 h 4810497"/>
                    <a:gd name="connsiteX109" fmla="*/ 1028700 w 1853753"/>
                    <a:gd name="connsiteY109" fmla="*/ 3990974 h 4810497"/>
                    <a:gd name="connsiteX110" fmla="*/ 983457 w 1853753"/>
                    <a:gd name="connsiteY110" fmla="*/ 4038600 h 4810497"/>
                    <a:gd name="connsiteX111" fmla="*/ 940594 w 1853753"/>
                    <a:gd name="connsiteY111" fmla="*/ 4126706 h 4810497"/>
                    <a:gd name="connsiteX112" fmla="*/ 933451 w 1853753"/>
                    <a:gd name="connsiteY112" fmla="*/ 4188618 h 4810497"/>
                    <a:gd name="connsiteX113" fmla="*/ 969169 w 1853753"/>
                    <a:gd name="connsiteY113" fmla="*/ 4267200 h 4810497"/>
                    <a:gd name="connsiteX114" fmla="*/ 935832 w 1853753"/>
                    <a:gd name="connsiteY114" fmla="*/ 4352925 h 4810497"/>
                    <a:gd name="connsiteX115" fmla="*/ 860104 w 1853753"/>
                    <a:gd name="connsiteY115" fmla="*/ 4430018 h 4810497"/>
                    <a:gd name="connsiteX116" fmla="*/ 940594 w 1853753"/>
                    <a:gd name="connsiteY116" fmla="*/ 4445793 h 4810497"/>
                    <a:gd name="connsiteX117" fmla="*/ 966788 w 1853753"/>
                    <a:gd name="connsiteY117" fmla="*/ 4474368 h 4810497"/>
                    <a:gd name="connsiteX118" fmla="*/ 976313 w 1853753"/>
                    <a:gd name="connsiteY118" fmla="*/ 4526756 h 4810497"/>
                    <a:gd name="connsiteX119" fmla="*/ 1064419 w 1853753"/>
                    <a:gd name="connsiteY119" fmla="*/ 4541043 h 4810497"/>
                    <a:gd name="connsiteX120" fmla="*/ 1090613 w 1853753"/>
                    <a:gd name="connsiteY120" fmla="*/ 4476750 h 4810497"/>
                    <a:gd name="connsiteX121" fmla="*/ 1135857 w 1853753"/>
                    <a:gd name="connsiteY121" fmla="*/ 4483893 h 4810497"/>
                    <a:gd name="connsiteX122" fmla="*/ 1202532 w 1853753"/>
                    <a:gd name="connsiteY122" fmla="*/ 4448175 h 4810497"/>
                    <a:gd name="connsiteX123" fmla="*/ 1335882 w 1853753"/>
                    <a:gd name="connsiteY123" fmla="*/ 4436268 h 4810497"/>
                    <a:gd name="connsiteX124" fmla="*/ 1371601 w 1853753"/>
                    <a:gd name="connsiteY124" fmla="*/ 4462462 h 4810497"/>
                    <a:gd name="connsiteX125" fmla="*/ 1514476 w 1853753"/>
                    <a:gd name="connsiteY125" fmla="*/ 4481512 h 4810497"/>
                    <a:gd name="connsiteX126" fmla="*/ 1566863 w 1853753"/>
                    <a:gd name="connsiteY126" fmla="*/ 4512468 h 4810497"/>
                    <a:gd name="connsiteX127" fmla="*/ 1645444 w 1853753"/>
                    <a:gd name="connsiteY127" fmla="*/ 4552950 h 4810497"/>
                    <a:gd name="connsiteX128" fmla="*/ 1707357 w 1853753"/>
                    <a:gd name="connsiteY128" fmla="*/ 4652962 h 4810497"/>
                    <a:gd name="connsiteX129" fmla="*/ 1750219 w 1853753"/>
                    <a:gd name="connsiteY129" fmla="*/ 4681537 h 4810497"/>
                    <a:gd name="connsiteX130" fmla="*/ 1800226 w 1853753"/>
                    <a:gd name="connsiteY130" fmla="*/ 4669631 h 4810497"/>
                    <a:gd name="connsiteX131" fmla="*/ 1835944 w 1853753"/>
                    <a:gd name="connsiteY131" fmla="*/ 4695825 h 4810497"/>
                    <a:gd name="connsiteX132" fmla="*/ 1824038 w 1853753"/>
                    <a:gd name="connsiteY132" fmla="*/ 4769643 h 4810497"/>
                    <a:gd name="connsiteX133" fmla="*/ 1853753 w 1853753"/>
                    <a:gd name="connsiteY133"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29025 h 4810497"/>
                    <a:gd name="connsiteX102" fmla="*/ 1500188 w 1853753"/>
                    <a:gd name="connsiteY102" fmla="*/ 3683793 h 4810497"/>
                    <a:gd name="connsiteX103" fmla="*/ 1457326 w 1853753"/>
                    <a:gd name="connsiteY103" fmla="*/ 3762375 h 4810497"/>
                    <a:gd name="connsiteX104" fmla="*/ 1440657 w 1853753"/>
                    <a:gd name="connsiteY104" fmla="*/ 3821906 h 4810497"/>
                    <a:gd name="connsiteX105" fmla="*/ 1417613 w 1853753"/>
                    <a:gd name="connsiteY105" fmla="*/ 3882058 h 4810497"/>
                    <a:gd name="connsiteX106" fmla="*/ 1333501 w 1853753"/>
                    <a:gd name="connsiteY106" fmla="*/ 3876675 h 4810497"/>
                    <a:gd name="connsiteX107" fmla="*/ 1262063 w 1853753"/>
                    <a:gd name="connsiteY107" fmla="*/ 3793331 h 4810497"/>
                    <a:gd name="connsiteX108" fmla="*/ 1216819 w 1853753"/>
                    <a:gd name="connsiteY108" fmla="*/ 3857625 h 4810497"/>
                    <a:gd name="connsiteX109" fmla="*/ 1111376 w 1853753"/>
                    <a:gd name="connsiteY109" fmla="*/ 3972719 h 4810497"/>
                    <a:gd name="connsiteX110" fmla="*/ 1028700 w 1853753"/>
                    <a:gd name="connsiteY110" fmla="*/ 3990974 h 4810497"/>
                    <a:gd name="connsiteX111" fmla="*/ 983457 w 1853753"/>
                    <a:gd name="connsiteY111" fmla="*/ 4038600 h 4810497"/>
                    <a:gd name="connsiteX112" fmla="*/ 940594 w 1853753"/>
                    <a:gd name="connsiteY112" fmla="*/ 4126706 h 4810497"/>
                    <a:gd name="connsiteX113" fmla="*/ 933451 w 1853753"/>
                    <a:gd name="connsiteY113" fmla="*/ 4188618 h 4810497"/>
                    <a:gd name="connsiteX114" fmla="*/ 969169 w 1853753"/>
                    <a:gd name="connsiteY114" fmla="*/ 4267200 h 4810497"/>
                    <a:gd name="connsiteX115" fmla="*/ 935832 w 1853753"/>
                    <a:gd name="connsiteY115" fmla="*/ 4352925 h 4810497"/>
                    <a:gd name="connsiteX116" fmla="*/ 860104 w 1853753"/>
                    <a:gd name="connsiteY116" fmla="*/ 4430018 h 4810497"/>
                    <a:gd name="connsiteX117" fmla="*/ 940594 w 1853753"/>
                    <a:gd name="connsiteY117" fmla="*/ 4445793 h 4810497"/>
                    <a:gd name="connsiteX118" fmla="*/ 966788 w 1853753"/>
                    <a:gd name="connsiteY118" fmla="*/ 4474368 h 4810497"/>
                    <a:gd name="connsiteX119" fmla="*/ 976313 w 1853753"/>
                    <a:gd name="connsiteY119" fmla="*/ 4526756 h 4810497"/>
                    <a:gd name="connsiteX120" fmla="*/ 1064419 w 1853753"/>
                    <a:gd name="connsiteY120" fmla="*/ 4541043 h 4810497"/>
                    <a:gd name="connsiteX121" fmla="*/ 1090613 w 1853753"/>
                    <a:gd name="connsiteY121" fmla="*/ 4476750 h 4810497"/>
                    <a:gd name="connsiteX122" fmla="*/ 1135857 w 1853753"/>
                    <a:gd name="connsiteY122" fmla="*/ 4483893 h 4810497"/>
                    <a:gd name="connsiteX123" fmla="*/ 1202532 w 1853753"/>
                    <a:gd name="connsiteY123" fmla="*/ 4448175 h 4810497"/>
                    <a:gd name="connsiteX124" fmla="*/ 1335882 w 1853753"/>
                    <a:gd name="connsiteY124" fmla="*/ 4436268 h 4810497"/>
                    <a:gd name="connsiteX125" fmla="*/ 1371601 w 1853753"/>
                    <a:gd name="connsiteY125" fmla="*/ 4462462 h 4810497"/>
                    <a:gd name="connsiteX126" fmla="*/ 1514476 w 1853753"/>
                    <a:gd name="connsiteY126" fmla="*/ 4481512 h 4810497"/>
                    <a:gd name="connsiteX127" fmla="*/ 1566863 w 1853753"/>
                    <a:gd name="connsiteY127" fmla="*/ 4512468 h 4810497"/>
                    <a:gd name="connsiteX128" fmla="*/ 1645444 w 1853753"/>
                    <a:gd name="connsiteY128" fmla="*/ 4552950 h 4810497"/>
                    <a:gd name="connsiteX129" fmla="*/ 1707357 w 1853753"/>
                    <a:gd name="connsiteY129" fmla="*/ 4652962 h 4810497"/>
                    <a:gd name="connsiteX130" fmla="*/ 1750219 w 1853753"/>
                    <a:gd name="connsiteY130" fmla="*/ 4681537 h 4810497"/>
                    <a:gd name="connsiteX131" fmla="*/ 1800226 w 1853753"/>
                    <a:gd name="connsiteY131" fmla="*/ 4669631 h 4810497"/>
                    <a:gd name="connsiteX132" fmla="*/ 1835944 w 1853753"/>
                    <a:gd name="connsiteY132" fmla="*/ 4695825 h 4810497"/>
                    <a:gd name="connsiteX133" fmla="*/ 1824038 w 1853753"/>
                    <a:gd name="connsiteY133" fmla="*/ 4769643 h 4810497"/>
                    <a:gd name="connsiteX134" fmla="*/ 1853753 w 1853753"/>
                    <a:gd name="connsiteY134"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29025 h 4810497"/>
                    <a:gd name="connsiteX102" fmla="*/ 1500188 w 1853753"/>
                    <a:gd name="connsiteY102" fmla="*/ 3683793 h 4810497"/>
                    <a:gd name="connsiteX103" fmla="*/ 1457326 w 1853753"/>
                    <a:gd name="connsiteY103" fmla="*/ 3762375 h 4810497"/>
                    <a:gd name="connsiteX104" fmla="*/ 1440657 w 1853753"/>
                    <a:gd name="connsiteY104" fmla="*/ 3821906 h 4810497"/>
                    <a:gd name="connsiteX105" fmla="*/ 1417613 w 1853753"/>
                    <a:gd name="connsiteY105" fmla="*/ 3882058 h 4810497"/>
                    <a:gd name="connsiteX106" fmla="*/ 1333501 w 1853753"/>
                    <a:gd name="connsiteY106" fmla="*/ 3876675 h 4810497"/>
                    <a:gd name="connsiteX107" fmla="*/ 1266826 w 1853753"/>
                    <a:gd name="connsiteY107" fmla="*/ 3840956 h 4810497"/>
                    <a:gd name="connsiteX108" fmla="*/ 1262063 w 1853753"/>
                    <a:gd name="connsiteY108" fmla="*/ 3793331 h 4810497"/>
                    <a:gd name="connsiteX109" fmla="*/ 1216819 w 1853753"/>
                    <a:gd name="connsiteY109" fmla="*/ 3857625 h 4810497"/>
                    <a:gd name="connsiteX110" fmla="*/ 1111376 w 1853753"/>
                    <a:gd name="connsiteY110" fmla="*/ 3972719 h 4810497"/>
                    <a:gd name="connsiteX111" fmla="*/ 1028700 w 1853753"/>
                    <a:gd name="connsiteY111" fmla="*/ 3990974 h 4810497"/>
                    <a:gd name="connsiteX112" fmla="*/ 983457 w 1853753"/>
                    <a:gd name="connsiteY112" fmla="*/ 4038600 h 4810497"/>
                    <a:gd name="connsiteX113" fmla="*/ 940594 w 1853753"/>
                    <a:gd name="connsiteY113" fmla="*/ 4126706 h 4810497"/>
                    <a:gd name="connsiteX114" fmla="*/ 933451 w 1853753"/>
                    <a:gd name="connsiteY114" fmla="*/ 4188618 h 4810497"/>
                    <a:gd name="connsiteX115" fmla="*/ 969169 w 1853753"/>
                    <a:gd name="connsiteY115" fmla="*/ 4267200 h 4810497"/>
                    <a:gd name="connsiteX116" fmla="*/ 935832 w 1853753"/>
                    <a:gd name="connsiteY116" fmla="*/ 4352925 h 4810497"/>
                    <a:gd name="connsiteX117" fmla="*/ 860104 w 1853753"/>
                    <a:gd name="connsiteY117" fmla="*/ 4430018 h 4810497"/>
                    <a:gd name="connsiteX118" fmla="*/ 940594 w 1853753"/>
                    <a:gd name="connsiteY118" fmla="*/ 4445793 h 4810497"/>
                    <a:gd name="connsiteX119" fmla="*/ 966788 w 1853753"/>
                    <a:gd name="connsiteY119" fmla="*/ 4474368 h 4810497"/>
                    <a:gd name="connsiteX120" fmla="*/ 976313 w 1853753"/>
                    <a:gd name="connsiteY120" fmla="*/ 4526756 h 4810497"/>
                    <a:gd name="connsiteX121" fmla="*/ 1064419 w 1853753"/>
                    <a:gd name="connsiteY121" fmla="*/ 4541043 h 4810497"/>
                    <a:gd name="connsiteX122" fmla="*/ 1090613 w 1853753"/>
                    <a:gd name="connsiteY122" fmla="*/ 4476750 h 4810497"/>
                    <a:gd name="connsiteX123" fmla="*/ 1135857 w 1853753"/>
                    <a:gd name="connsiteY123" fmla="*/ 4483893 h 4810497"/>
                    <a:gd name="connsiteX124" fmla="*/ 1202532 w 1853753"/>
                    <a:gd name="connsiteY124" fmla="*/ 4448175 h 4810497"/>
                    <a:gd name="connsiteX125" fmla="*/ 1335882 w 1853753"/>
                    <a:gd name="connsiteY125" fmla="*/ 4436268 h 4810497"/>
                    <a:gd name="connsiteX126" fmla="*/ 1371601 w 1853753"/>
                    <a:gd name="connsiteY126" fmla="*/ 4462462 h 4810497"/>
                    <a:gd name="connsiteX127" fmla="*/ 1514476 w 1853753"/>
                    <a:gd name="connsiteY127" fmla="*/ 4481512 h 4810497"/>
                    <a:gd name="connsiteX128" fmla="*/ 1566863 w 1853753"/>
                    <a:gd name="connsiteY128" fmla="*/ 4512468 h 4810497"/>
                    <a:gd name="connsiteX129" fmla="*/ 1645444 w 1853753"/>
                    <a:gd name="connsiteY129" fmla="*/ 4552950 h 4810497"/>
                    <a:gd name="connsiteX130" fmla="*/ 1707357 w 1853753"/>
                    <a:gd name="connsiteY130" fmla="*/ 4652962 h 4810497"/>
                    <a:gd name="connsiteX131" fmla="*/ 1750219 w 1853753"/>
                    <a:gd name="connsiteY131" fmla="*/ 4681537 h 4810497"/>
                    <a:gd name="connsiteX132" fmla="*/ 1800226 w 1853753"/>
                    <a:gd name="connsiteY132" fmla="*/ 4669631 h 4810497"/>
                    <a:gd name="connsiteX133" fmla="*/ 1835944 w 1853753"/>
                    <a:gd name="connsiteY133" fmla="*/ 4695825 h 4810497"/>
                    <a:gd name="connsiteX134" fmla="*/ 1824038 w 1853753"/>
                    <a:gd name="connsiteY134" fmla="*/ 4769643 h 4810497"/>
                    <a:gd name="connsiteX135" fmla="*/ 1853753 w 1853753"/>
                    <a:gd name="connsiteY135"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29025 h 4810497"/>
                    <a:gd name="connsiteX102" fmla="*/ 1500188 w 1853753"/>
                    <a:gd name="connsiteY102" fmla="*/ 3683793 h 4810497"/>
                    <a:gd name="connsiteX103" fmla="*/ 1457326 w 1853753"/>
                    <a:gd name="connsiteY103" fmla="*/ 3762375 h 4810497"/>
                    <a:gd name="connsiteX104" fmla="*/ 1440657 w 1853753"/>
                    <a:gd name="connsiteY104" fmla="*/ 3821906 h 4810497"/>
                    <a:gd name="connsiteX105" fmla="*/ 1417613 w 1853753"/>
                    <a:gd name="connsiteY105" fmla="*/ 3882058 h 4810497"/>
                    <a:gd name="connsiteX106" fmla="*/ 1333501 w 1853753"/>
                    <a:gd name="connsiteY106" fmla="*/ 3876675 h 4810497"/>
                    <a:gd name="connsiteX107" fmla="*/ 1266826 w 1853753"/>
                    <a:gd name="connsiteY107" fmla="*/ 3840956 h 4810497"/>
                    <a:gd name="connsiteX108" fmla="*/ 1262063 w 1853753"/>
                    <a:gd name="connsiteY108" fmla="*/ 3793331 h 4810497"/>
                    <a:gd name="connsiteX109" fmla="*/ 1216819 w 1853753"/>
                    <a:gd name="connsiteY109" fmla="*/ 3857625 h 4810497"/>
                    <a:gd name="connsiteX110" fmla="*/ 1266826 w 1853753"/>
                    <a:gd name="connsiteY110" fmla="*/ 3945731 h 4810497"/>
                    <a:gd name="connsiteX111" fmla="*/ 1111376 w 1853753"/>
                    <a:gd name="connsiteY111" fmla="*/ 3972719 h 4810497"/>
                    <a:gd name="connsiteX112" fmla="*/ 1028700 w 1853753"/>
                    <a:gd name="connsiteY112" fmla="*/ 3990974 h 4810497"/>
                    <a:gd name="connsiteX113" fmla="*/ 983457 w 1853753"/>
                    <a:gd name="connsiteY113" fmla="*/ 4038600 h 4810497"/>
                    <a:gd name="connsiteX114" fmla="*/ 940594 w 1853753"/>
                    <a:gd name="connsiteY114" fmla="*/ 4126706 h 4810497"/>
                    <a:gd name="connsiteX115" fmla="*/ 933451 w 1853753"/>
                    <a:gd name="connsiteY115" fmla="*/ 4188618 h 4810497"/>
                    <a:gd name="connsiteX116" fmla="*/ 969169 w 1853753"/>
                    <a:gd name="connsiteY116" fmla="*/ 4267200 h 4810497"/>
                    <a:gd name="connsiteX117" fmla="*/ 935832 w 1853753"/>
                    <a:gd name="connsiteY117" fmla="*/ 4352925 h 4810497"/>
                    <a:gd name="connsiteX118" fmla="*/ 860104 w 1853753"/>
                    <a:gd name="connsiteY118" fmla="*/ 4430018 h 4810497"/>
                    <a:gd name="connsiteX119" fmla="*/ 940594 w 1853753"/>
                    <a:gd name="connsiteY119" fmla="*/ 4445793 h 4810497"/>
                    <a:gd name="connsiteX120" fmla="*/ 966788 w 1853753"/>
                    <a:gd name="connsiteY120" fmla="*/ 4474368 h 4810497"/>
                    <a:gd name="connsiteX121" fmla="*/ 976313 w 1853753"/>
                    <a:gd name="connsiteY121" fmla="*/ 4526756 h 4810497"/>
                    <a:gd name="connsiteX122" fmla="*/ 1064419 w 1853753"/>
                    <a:gd name="connsiteY122" fmla="*/ 4541043 h 4810497"/>
                    <a:gd name="connsiteX123" fmla="*/ 1090613 w 1853753"/>
                    <a:gd name="connsiteY123" fmla="*/ 4476750 h 4810497"/>
                    <a:gd name="connsiteX124" fmla="*/ 1135857 w 1853753"/>
                    <a:gd name="connsiteY124" fmla="*/ 4483893 h 4810497"/>
                    <a:gd name="connsiteX125" fmla="*/ 1202532 w 1853753"/>
                    <a:gd name="connsiteY125" fmla="*/ 4448175 h 4810497"/>
                    <a:gd name="connsiteX126" fmla="*/ 1335882 w 1853753"/>
                    <a:gd name="connsiteY126" fmla="*/ 4436268 h 4810497"/>
                    <a:gd name="connsiteX127" fmla="*/ 1371601 w 1853753"/>
                    <a:gd name="connsiteY127" fmla="*/ 4462462 h 4810497"/>
                    <a:gd name="connsiteX128" fmla="*/ 1514476 w 1853753"/>
                    <a:gd name="connsiteY128" fmla="*/ 4481512 h 4810497"/>
                    <a:gd name="connsiteX129" fmla="*/ 1566863 w 1853753"/>
                    <a:gd name="connsiteY129" fmla="*/ 4512468 h 4810497"/>
                    <a:gd name="connsiteX130" fmla="*/ 1645444 w 1853753"/>
                    <a:gd name="connsiteY130" fmla="*/ 4552950 h 4810497"/>
                    <a:gd name="connsiteX131" fmla="*/ 1707357 w 1853753"/>
                    <a:gd name="connsiteY131" fmla="*/ 4652962 h 4810497"/>
                    <a:gd name="connsiteX132" fmla="*/ 1750219 w 1853753"/>
                    <a:gd name="connsiteY132" fmla="*/ 4681537 h 4810497"/>
                    <a:gd name="connsiteX133" fmla="*/ 1800226 w 1853753"/>
                    <a:gd name="connsiteY133" fmla="*/ 4669631 h 4810497"/>
                    <a:gd name="connsiteX134" fmla="*/ 1835944 w 1853753"/>
                    <a:gd name="connsiteY134" fmla="*/ 4695825 h 4810497"/>
                    <a:gd name="connsiteX135" fmla="*/ 1824038 w 1853753"/>
                    <a:gd name="connsiteY135" fmla="*/ 4769643 h 4810497"/>
                    <a:gd name="connsiteX136" fmla="*/ 1853753 w 1853753"/>
                    <a:gd name="connsiteY136"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29025 h 4810497"/>
                    <a:gd name="connsiteX102" fmla="*/ 1500188 w 1853753"/>
                    <a:gd name="connsiteY102" fmla="*/ 3683793 h 4810497"/>
                    <a:gd name="connsiteX103" fmla="*/ 1457326 w 1853753"/>
                    <a:gd name="connsiteY103" fmla="*/ 3762375 h 4810497"/>
                    <a:gd name="connsiteX104" fmla="*/ 1440657 w 1853753"/>
                    <a:gd name="connsiteY104" fmla="*/ 3821906 h 4810497"/>
                    <a:gd name="connsiteX105" fmla="*/ 1417613 w 1853753"/>
                    <a:gd name="connsiteY105" fmla="*/ 3882058 h 4810497"/>
                    <a:gd name="connsiteX106" fmla="*/ 1333501 w 1853753"/>
                    <a:gd name="connsiteY106" fmla="*/ 3876675 h 4810497"/>
                    <a:gd name="connsiteX107" fmla="*/ 1266826 w 1853753"/>
                    <a:gd name="connsiteY107" fmla="*/ 3840956 h 4810497"/>
                    <a:gd name="connsiteX108" fmla="*/ 1262063 w 1853753"/>
                    <a:gd name="connsiteY108" fmla="*/ 3793331 h 4810497"/>
                    <a:gd name="connsiteX109" fmla="*/ 1216819 w 1853753"/>
                    <a:gd name="connsiteY109" fmla="*/ 3857625 h 4810497"/>
                    <a:gd name="connsiteX110" fmla="*/ 1266826 w 1853753"/>
                    <a:gd name="connsiteY110" fmla="*/ 3945731 h 4810497"/>
                    <a:gd name="connsiteX111" fmla="*/ 1216819 w 1853753"/>
                    <a:gd name="connsiteY111" fmla="*/ 3938587 h 4810497"/>
                    <a:gd name="connsiteX112" fmla="*/ 1111376 w 1853753"/>
                    <a:gd name="connsiteY112" fmla="*/ 3972719 h 4810497"/>
                    <a:gd name="connsiteX113" fmla="*/ 1028700 w 1853753"/>
                    <a:gd name="connsiteY113" fmla="*/ 3990974 h 4810497"/>
                    <a:gd name="connsiteX114" fmla="*/ 983457 w 1853753"/>
                    <a:gd name="connsiteY114" fmla="*/ 4038600 h 4810497"/>
                    <a:gd name="connsiteX115" fmla="*/ 940594 w 1853753"/>
                    <a:gd name="connsiteY115" fmla="*/ 4126706 h 4810497"/>
                    <a:gd name="connsiteX116" fmla="*/ 933451 w 1853753"/>
                    <a:gd name="connsiteY116" fmla="*/ 4188618 h 4810497"/>
                    <a:gd name="connsiteX117" fmla="*/ 969169 w 1853753"/>
                    <a:gd name="connsiteY117" fmla="*/ 4267200 h 4810497"/>
                    <a:gd name="connsiteX118" fmla="*/ 935832 w 1853753"/>
                    <a:gd name="connsiteY118" fmla="*/ 4352925 h 4810497"/>
                    <a:gd name="connsiteX119" fmla="*/ 860104 w 1853753"/>
                    <a:gd name="connsiteY119" fmla="*/ 4430018 h 4810497"/>
                    <a:gd name="connsiteX120" fmla="*/ 940594 w 1853753"/>
                    <a:gd name="connsiteY120" fmla="*/ 4445793 h 4810497"/>
                    <a:gd name="connsiteX121" fmla="*/ 966788 w 1853753"/>
                    <a:gd name="connsiteY121" fmla="*/ 4474368 h 4810497"/>
                    <a:gd name="connsiteX122" fmla="*/ 976313 w 1853753"/>
                    <a:gd name="connsiteY122" fmla="*/ 4526756 h 4810497"/>
                    <a:gd name="connsiteX123" fmla="*/ 1064419 w 1853753"/>
                    <a:gd name="connsiteY123" fmla="*/ 4541043 h 4810497"/>
                    <a:gd name="connsiteX124" fmla="*/ 1090613 w 1853753"/>
                    <a:gd name="connsiteY124" fmla="*/ 4476750 h 4810497"/>
                    <a:gd name="connsiteX125" fmla="*/ 1135857 w 1853753"/>
                    <a:gd name="connsiteY125" fmla="*/ 4483893 h 4810497"/>
                    <a:gd name="connsiteX126" fmla="*/ 1202532 w 1853753"/>
                    <a:gd name="connsiteY126" fmla="*/ 4448175 h 4810497"/>
                    <a:gd name="connsiteX127" fmla="*/ 1335882 w 1853753"/>
                    <a:gd name="connsiteY127" fmla="*/ 4436268 h 4810497"/>
                    <a:gd name="connsiteX128" fmla="*/ 1371601 w 1853753"/>
                    <a:gd name="connsiteY128" fmla="*/ 4462462 h 4810497"/>
                    <a:gd name="connsiteX129" fmla="*/ 1514476 w 1853753"/>
                    <a:gd name="connsiteY129" fmla="*/ 4481512 h 4810497"/>
                    <a:gd name="connsiteX130" fmla="*/ 1566863 w 1853753"/>
                    <a:gd name="connsiteY130" fmla="*/ 4512468 h 4810497"/>
                    <a:gd name="connsiteX131" fmla="*/ 1645444 w 1853753"/>
                    <a:gd name="connsiteY131" fmla="*/ 4552950 h 4810497"/>
                    <a:gd name="connsiteX132" fmla="*/ 1707357 w 1853753"/>
                    <a:gd name="connsiteY132" fmla="*/ 4652962 h 4810497"/>
                    <a:gd name="connsiteX133" fmla="*/ 1750219 w 1853753"/>
                    <a:gd name="connsiteY133" fmla="*/ 4681537 h 4810497"/>
                    <a:gd name="connsiteX134" fmla="*/ 1800226 w 1853753"/>
                    <a:gd name="connsiteY134" fmla="*/ 4669631 h 4810497"/>
                    <a:gd name="connsiteX135" fmla="*/ 1835944 w 1853753"/>
                    <a:gd name="connsiteY135" fmla="*/ 4695825 h 4810497"/>
                    <a:gd name="connsiteX136" fmla="*/ 1824038 w 1853753"/>
                    <a:gd name="connsiteY136" fmla="*/ 4769643 h 4810497"/>
                    <a:gd name="connsiteX137" fmla="*/ 1853753 w 1853753"/>
                    <a:gd name="connsiteY137"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29025 h 4810497"/>
                    <a:gd name="connsiteX102" fmla="*/ 1500188 w 1853753"/>
                    <a:gd name="connsiteY102" fmla="*/ 3683793 h 4810497"/>
                    <a:gd name="connsiteX103" fmla="*/ 1457326 w 1853753"/>
                    <a:gd name="connsiteY103" fmla="*/ 3762375 h 4810497"/>
                    <a:gd name="connsiteX104" fmla="*/ 1440657 w 1853753"/>
                    <a:gd name="connsiteY104" fmla="*/ 3821906 h 4810497"/>
                    <a:gd name="connsiteX105" fmla="*/ 1417613 w 1853753"/>
                    <a:gd name="connsiteY105" fmla="*/ 3882058 h 4810497"/>
                    <a:gd name="connsiteX106" fmla="*/ 1333501 w 1853753"/>
                    <a:gd name="connsiteY106" fmla="*/ 3876675 h 4810497"/>
                    <a:gd name="connsiteX107" fmla="*/ 1266826 w 1853753"/>
                    <a:gd name="connsiteY107" fmla="*/ 3840956 h 4810497"/>
                    <a:gd name="connsiteX108" fmla="*/ 1262063 w 1853753"/>
                    <a:gd name="connsiteY108" fmla="*/ 3793331 h 4810497"/>
                    <a:gd name="connsiteX109" fmla="*/ 1216819 w 1853753"/>
                    <a:gd name="connsiteY109" fmla="*/ 3857625 h 4810497"/>
                    <a:gd name="connsiteX110" fmla="*/ 1266826 w 1853753"/>
                    <a:gd name="connsiteY110" fmla="*/ 3945731 h 4810497"/>
                    <a:gd name="connsiteX111" fmla="*/ 1216819 w 1853753"/>
                    <a:gd name="connsiteY111" fmla="*/ 3938587 h 4810497"/>
                    <a:gd name="connsiteX112" fmla="*/ 1185863 w 1853753"/>
                    <a:gd name="connsiteY112" fmla="*/ 3960018 h 4810497"/>
                    <a:gd name="connsiteX113" fmla="*/ 1111376 w 1853753"/>
                    <a:gd name="connsiteY113" fmla="*/ 3972719 h 4810497"/>
                    <a:gd name="connsiteX114" fmla="*/ 1028700 w 1853753"/>
                    <a:gd name="connsiteY114" fmla="*/ 3990974 h 4810497"/>
                    <a:gd name="connsiteX115" fmla="*/ 983457 w 1853753"/>
                    <a:gd name="connsiteY115" fmla="*/ 4038600 h 4810497"/>
                    <a:gd name="connsiteX116" fmla="*/ 940594 w 1853753"/>
                    <a:gd name="connsiteY116" fmla="*/ 4126706 h 4810497"/>
                    <a:gd name="connsiteX117" fmla="*/ 933451 w 1853753"/>
                    <a:gd name="connsiteY117" fmla="*/ 4188618 h 4810497"/>
                    <a:gd name="connsiteX118" fmla="*/ 969169 w 1853753"/>
                    <a:gd name="connsiteY118" fmla="*/ 4267200 h 4810497"/>
                    <a:gd name="connsiteX119" fmla="*/ 935832 w 1853753"/>
                    <a:gd name="connsiteY119" fmla="*/ 4352925 h 4810497"/>
                    <a:gd name="connsiteX120" fmla="*/ 860104 w 1853753"/>
                    <a:gd name="connsiteY120" fmla="*/ 4430018 h 4810497"/>
                    <a:gd name="connsiteX121" fmla="*/ 940594 w 1853753"/>
                    <a:gd name="connsiteY121" fmla="*/ 4445793 h 4810497"/>
                    <a:gd name="connsiteX122" fmla="*/ 966788 w 1853753"/>
                    <a:gd name="connsiteY122" fmla="*/ 4474368 h 4810497"/>
                    <a:gd name="connsiteX123" fmla="*/ 976313 w 1853753"/>
                    <a:gd name="connsiteY123" fmla="*/ 4526756 h 4810497"/>
                    <a:gd name="connsiteX124" fmla="*/ 1064419 w 1853753"/>
                    <a:gd name="connsiteY124" fmla="*/ 4541043 h 4810497"/>
                    <a:gd name="connsiteX125" fmla="*/ 1090613 w 1853753"/>
                    <a:gd name="connsiteY125" fmla="*/ 4476750 h 4810497"/>
                    <a:gd name="connsiteX126" fmla="*/ 1135857 w 1853753"/>
                    <a:gd name="connsiteY126" fmla="*/ 4483893 h 4810497"/>
                    <a:gd name="connsiteX127" fmla="*/ 1202532 w 1853753"/>
                    <a:gd name="connsiteY127" fmla="*/ 4448175 h 4810497"/>
                    <a:gd name="connsiteX128" fmla="*/ 1335882 w 1853753"/>
                    <a:gd name="connsiteY128" fmla="*/ 4436268 h 4810497"/>
                    <a:gd name="connsiteX129" fmla="*/ 1371601 w 1853753"/>
                    <a:gd name="connsiteY129" fmla="*/ 4462462 h 4810497"/>
                    <a:gd name="connsiteX130" fmla="*/ 1514476 w 1853753"/>
                    <a:gd name="connsiteY130" fmla="*/ 4481512 h 4810497"/>
                    <a:gd name="connsiteX131" fmla="*/ 1566863 w 1853753"/>
                    <a:gd name="connsiteY131" fmla="*/ 4512468 h 4810497"/>
                    <a:gd name="connsiteX132" fmla="*/ 1645444 w 1853753"/>
                    <a:gd name="connsiteY132" fmla="*/ 4552950 h 4810497"/>
                    <a:gd name="connsiteX133" fmla="*/ 1707357 w 1853753"/>
                    <a:gd name="connsiteY133" fmla="*/ 4652962 h 4810497"/>
                    <a:gd name="connsiteX134" fmla="*/ 1750219 w 1853753"/>
                    <a:gd name="connsiteY134" fmla="*/ 4681537 h 4810497"/>
                    <a:gd name="connsiteX135" fmla="*/ 1800226 w 1853753"/>
                    <a:gd name="connsiteY135" fmla="*/ 4669631 h 4810497"/>
                    <a:gd name="connsiteX136" fmla="*/ 1835944 w 1853753"/>
                    <a:gd name="connsiteY136" fmla="*/ 4695825 h 4810497"/>
                    <a:gd name="connsiteX137" fmla="*/ 1824038 w 1853753"/>
                    <a:gd name="connsiteY137" fmla="*/ 4769643 h 4810497"/>
                    <a:gd name="connsiteX138" fmla="*/ 1853753 w 1853753"/>
                    <a:gd name="connsiteY138"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29025 h 4810497"/>
                    <a:gd name="connsiteX102" fmla="*/ 1500188 w 1853753"/>
                    <a:gd name="connsiteY102" fmla="*/ 3683793 h 4810497"/>
                    <a:gd name="connsiteX103" fmla="*/ 1457326 w 1853753"/>
                    <a:gd name="connsiteY103" fmla="*/ 3762375 h 4810497"/>
                    <a:gd name="connsiteX104" fmla="*/ 1440657 w 1853753"/>
                    <a:gd name="connsiteY104" fmla="*/ 3821906 h 4810497"/>
                    <a:gd name="connsiteX105" fmla="*/ 1417613 w 1853753"/>
                    <a:gd name="connsiteY105" fmla="*/ 3882058 h 4810497"/>
                    <a:gd name="connsiteX106" fmla="*/ 1333501 w 1853753"/>
                    <a:gd name="connsiteY106" fmla="*/ 3876675 h 4810497"/>
                    <a:gd name="connsiteX107" fmla="*/ 1266826 w 1853753"/>
                    <a:gd name="connsiteY107" fmla="*/ 3840956 h 4810497"/>
                    <a:gd name="connsiteX108" fmla="*/ 1262063 w 1853753"/>
                    <a:gd name="connsiteY108" fmla="*/ 3793331 h 4810497"/>
                    <a:gd name="connsiteX109" fmla="*/ 1216819 w 1853753"/>
                    <a:gd name="connsiteY109" fmla="*/ 3857625 h 4810497"/>
                    <a:gd name="connsiteX110" fmla="*/ 1214438 w 1853753"/>
                    <a:gd name="connsiteY110" fmla="*/ 3893343 h 4810497"/>
                    <a:gd name="connsiteX111" fmla="*/ 1266826 w 1853753"/>
                    <a:gd name="connsiteY111" fmla="*/ 3945731 h 4810497"/>
                    <a:gd name="connsiteX112" fmla="*/ 1216819 w 1853753"/>
                    <a:gd name="connsiteY112" fmla="*/ 3938587 h 4810497"/>
                    <a:gd name="connsiteX113" fmla="*/ 1185863 w 1853753"/>
                    <a:gd name="connsiteY113" fmla="*/ 3960018 h 4810497"/>
                    <a:gd name="connsiteX114" fmla="*/ 1111376 w 1853753"/>
                    <a:gd name="connsiteY114" fmla="*/ 3972719 h 4810497"/>
                    <a:gd name="connsiteX115" fmla="*/ 1028700 w 1853753"/>
                    <a:gd name="connsiteY115" fmla="*/ 3990974 h 4810497"/>
                    <a:gd name="connsiteX116" fmla="*/ 983457 w 1853753"/>
                    <a:gd name="connsiteY116" fmla="*/ 4038600 h 4810497"/>
                    <a:gd name="connsiteX117" fmla="*/ 940594 w 1853753"/>
                    <a:gd name="connsiteY117" fmla="*/ 4126706 h 4810497"/>
                    <a:gd name="connsiteX118" fmla="*/ 933451 w 1853753"/>
                    <a:gd name="connsiteY118" fmla="*/ 4188618 h 4810497"/>
                    <a:gd name="connsiteX119" fmla="*/ 969169 w 1853753"/>
                    <a:gd name="connsiteY119" fmla="*/ 4267200 h 4810497"/>
                    <a:gd name="connsiteX120" fmla="*/ 935832 w 1853753"/>
                    <a:gd name="connsiteY120" fmla="*/ 4352925 h 4810497"/>
                    <a:gd name="connsiteX121" fmla="*/ 860104 w 1853753"/>
                    <a:gd name="connsiteY121" fmla="*/ 4430018 h 4810497"/>
                    <a:gd name="connsiteX122" fmla="*/ 940594 w 1853753"/>
                    <a:gd name="connsiteY122" fmla="*/ 4445793 h 4810497"/>
                    <a:gd name="connsiteX123" fmla="*/ 966788 w 1853753"/>
                    <a:gd name="connsiteY123" fmla="*/ 4474368 h 4810497"/>
                    <a:gd name="connsiteX124" fmla="*/ 976313 w 1853753"/>
                    <a:gd name="connsiteY124" fmla="*/ 4526756 h 4810497"/>
                    <a:gd name="connsiteX125" fmla="*/ 1064419 w 1853753"/>
                    <a:gd name="connsiteY125" fmla="*/ 4541043 h 4810497"/>
                    <a:gd name="connsiteX126" fmla="*/ 1090613 w 1853753"/>
                    <a:gd name="connsiteY126" fmla="*/ 4476750 h 4810497"/>
                    <a:gd name="connsiteX127" fmla="*/ 1135857 w 1853753"/>
                    <a:gd name="connsiteY127" fmla="*/ 4483893 h 4810497"/>
                    <a:gd name="connsiteX128" fmla="*/ 1202532 w 1853753"/>
                    <a:gd name="connsiteY128" fmla="*/ 4448175 h 4810497"/>
                    <a:gd name="connsiteX129" fmla="*/ 1335882 w 1853753"/>
                    <a:gd name="connsiteY129" fmla="*/ 4436268 h 4810497"/>
                    <a:gd name="connsiteX130" fmla="*/ 1371601 w 1853753"/>
                    <a:gd name="connsiteY130" fmla="*/ 4462462 h 4810497"/>
                    <a:gd name="connsiteX131" fmla="*/ 1514476 w 1853753"/>
                    <a:gd name="connsiteY131" fmla="*/ 4481512 h 4810497"/>
                    <a:gd name="connsiteX132" fmla="*/ 1566863 w 1853753"/>
                    <a:gd name="connsiteY132" fmla="*/ 4512468 h 4810497"/>
                    <a:gd name="connsiteX133" fmla="*/ 1645444 w 1853753"/>
                    <a:gd name="connsiteY133" fmla="*/ 4552950 h 4810497"/>
                    <a:gd name="connsiteX134" fmla="*/ 1707357 w 1853753"/>
                    <a:gd name="connsiteY134" fmla="*/ 4652962 h 4810497"/>
                    <a:gd name="connsiteX135" fmla="*/ 1750219 w 1853753"/>
                    <a:gd name="connsiteY135" fmla="*/ 4681537 h 4810497"/>
                    <a:gd name="connsiteX136" fmla="*/ 1800226 w 1853753"/>
                    <a:gd name="connsiteY136" fmla="*/ 4669631 h 4810497"/>
                    <a:gd name="connsiteX137" fmla="*/ 1835944 w 1853753"/>
                    <a:gd name="connsiteY137" fmla="*/ 4695825 h 4810497"/>
                    <a:gd name="connsiteX138" fmla="*/ 1824038 w 1853753"/>
                    <a:gd name="connsiteY138" fmla="*/ 4769643 h 4810497"/>
                    <a:gd name="connsiteX139" fmla="*/ 1853753 w 1853753"/>
                    <a:gd name="connsiteY139"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29025 h 4810497"/>
                    <a:gd name="connsiteX102" fmla="*/ 1500188 w 1853753"/>
                    <a:gd name="connsiteY102" fmla="*/ 3683793 h 4810497"/>
                    <a:gd name="connsiteX103" fmla="*/ 1457326 w 1853753"/>
                    <a:gd name="connsiteY103" fmla="*/ 3762375 h 4810497"/>
                    <a:gd name="connsiteX104" fmla="*/ 1440657 w 1853753"/>
                    <a:gd name="connsiteY104" fmla="*/ 3821906 h 4810497"/>
                    <a:gd name="connsiteX105" fmla="*/ 1417613 w 1853753"/>
                    <a:gd name="connsiteY105" fmla="*/ 3882058 h 4810497"/>
                    <a:gd name="connsiteX106" fmla="*/ 1333501 w 1853753"/>
                    <a:gd name="connsiteY106" fmla="*/ 3876675 h 4810497"/>
                    <a:gd name="connsiteX107" fmla="*/ 1266826 w 1853753"/>
                    <a:gd name="connsiteY107" fmla="*/ 3840956 h 4810497"/>
                    <a:gd name="connsiteX108" fmla="*/ 1262063 w 1853753"/>
                    <a:gd name="connsiteY108" fmla="*/ 3793331 h 4810497"/>
                    <a:gd name="connsiteX109" fmla="*/ 1216819 w 1853753"/>
                    <a:gd name="connsiteY109" fmla="*/ 3857625 h 4810497"/>
                    <a:gd name="connsiteX110" fmla="*/ 1214438 w 1853753"/>
                    <a:gd name="connsiteY110" fmla="*/ 3893343 h 4810497"/>
                    <a:gd name="connsiteX111" fmla="*/ 1262063 w 1853753"/>
                    <a:gd name="connsiteY111" fmla="*/ 3910012 h 4810497"/>
                    <a:gd name="connsiteX112" fmla="*/ 1266826 w 1853753"/>
                    <a:gd name="connsiteY112" fmla="*/ 3945731 h 4810497"/>
                    <a:gd name="connsiteX113" fmla="*/ 1216819 w 1853753"/>
                    <a:gd name="connsiteY113" fmla="*/ 3938587 h 4810497"/>
                    <a:gd name="connsiteX114" fmla="*/ 1185863 w 1853753"/>
                    <a:gd name="connsiteY114" fmla="*/ 3960018 h 4810497"/>
                    <a:gd name="connsiteX115" fmla="*/ 1111376 w 1853753"/>
                    <a:gd name="connsiteY115" fmla="*/ 3972719 h 4810497"/>
                    <a:gd name="connsiteX116" fmla="*/ 1028700 w 1853753"/>
                    <a:gd name="connsiteY116" fmla="*/ 3990974 h 4810497"/>
                    <a:gd name="connsiteX117" fmla="*/ 983457 w 1853753"/>
                    <a:gd name="connsiteY117" fmla="*/ 4038600 h 4810497"/>
                    <a:gd name="connsiteX118" fmla="*/ 940594 w 1853753"/>
                    <a:gd name="connsiteY118" fmla="*/ 4126706 h 4810497"/>
                    <a:gd name="connsiteX119" fmla="*/ 933451 w 1853753"/>
                    <a:gd name="connsiteY119" fmla="*/ 4188618 h 4810497"/>
                    <a:gd name="connsiteX120" fmla="*/ 969169 w 1853753"/>
                    <a:gd name="connsiteY120" fmla="*/ 4267200 h 4810497"/>
                    <a:gd name="connsiteX121" fmla="*/ 935832 w 1853753"/>
                    <a:gd name="connsiteY121" fmla="*/ 4352925 h 4810497"/>
                    <a:gd name="connsiteX122" fmla="*/ 860104 w 1853753"/>
                    <a:gd name="connsiteY122" fmla="*/ 4430018 h 4810497"/>
                    <a:gd name="connsiteX123" fmla="*/ 940594 w 1853753"/>
                    <a:gd name="connsiteY123" fmla="*/ 4445793 h 4810497"/>
                    <a:gd name="connsiteX124" fmla="*/ 966788 w 1853753"/>
                    <a:gd name="connsiteY124" fmla="*/ 4474368 h 4810497"/>
                    <a:gd name="connsiteX125" fmla="*/ 976313 w 1853753"/>
                    <a:gd name="connsiteY125" fmla="*/ 4526756 h 4810497"/>
                    <a:gd name="connsiteX126" fmla="*/ 1064419 w 1853753"/>
                    <a:gd name="connsiteY126" fmla="*/ 4541043 h 4810497"/>
                    <a:gd name="connsiteX127" fmla="*/ 1090613 w 1853753"/>
                    <a:gd name="connsiteY127" fmla="*/ 4476750 h 4810497"/>
                    <a:gd name="connsiteX128" fmla="*/ 1135857 w 1853753"/>
                    <a:gd name="connsiteY128" fmla="*/ 4483893 h 4810497"/>
                    <a:gd name="connsiteX129" fmla="*/ 1202532 w 1853753"/>
                    <a:gd name="connsiteY129" fmla="*/ 4448175 h 4810497"/>
                    <a:gd name="connsiteX130" fmla="*/ 1335882 w 1853753"/>
                    <a:gd name="connsiteY130" fmla="*/ 4436268 h 4810497"/>
                    <a:gd name="connsiteX131" fmla="*/ 1371601 w 1853753"/>
                    <a:gd name="connsiteY131" fmla="*/ 4462462 h 4810497"/>
                    <a:gd name="connsiteX132" fmla="*/ 1514476 w 1853753"/>
                    <a:gd name="connsiteY132" fmla="*/ 4481512 h 4810497"/>
                    <a:gd name="connsiteX133" fmla="*/ 1566863 w 1853753"/>
                    <a:gd name="connsiteY133" fmla="*/ 4512468 h 4810497"/>
                    <a:gd name="connsiteX134" fmla="*/ 1645444 w 1853753"/>
                    <a:gd name="connsiteY134" fmla="*/ 4552950 h 4810497"/>
                    <a:gd name="connsiteX135" fmla="*/ 1707357 w 1853753"/>
                    <a:gd name="connsiteY135" fmla="*/ 4652962 h 4810497"/>
                    <a:gd name="connsiteX136" fmla="*/ 1750219 w 1853753"/>
                    <a:gd name="connsiteY136" fmla="*/ 4681537 h 4810497"/>
                    <a:gd name="connsiteX137" fmla="*/ 1800226 w 1853753"/>
                    <a:gd name="connsiteY137" fmla="*/ 4669631 h 4810497"/>
                    <a:gd name="connsiteX138" fmla="*/ 1835944 w 1853753"/>
                    <a:gd name="connsiteY138" fmla="*/ 4695825 h 4810497"/>
                    <a:gd name="connsiteX139" fmla="*/ 1824038 w 1853753"/>
                    <a:gd name="connsiteY139" fmla="*/ 4769643 h 4810497"/>
                    <a:gd name="connsiteX140" fmla="*/ 1853753 w 1853753"/>
                    <a:gd name="connsiteY140" fmla="*/ 4810497 h 4810497"/>
                    <a:gd name="connsiteX0" fmla="*/ 0 w 1853753"/>
                    <a:gd name="connsiteY0" fmla="*/ 0 h 4810497"/>
                    <a:gd name="connsiteX1" fmla="*/ 100012 w 1853753"/>
                    <a:gd name="connsiteY1" fmla="*/ 100012 h 4810497"/>
                    <a:gd name="connsiteX2" fmla="*/ 180975 w 1853753"/>
                    <a:gd name="connsiteY2" fmla="*/ 85725 h 4810497"/>
                    <a:gd name="connsiteX3" fmla="*/ 214312 w 1853753"/>
                    <a:gd name="connsiteY3" fmla="*/ 119062 h 4810497"/>
                    <a:gd name="connsiteX4" fmla="*/ 223837 w 1853753"/>
                    <a:gd name="connsiteY4" fmla="*/ 133350 h 4810497"/>
                    <a:gd name="connsiteX5" fmla="*/ 228600 w 1853753"/>
                    <a:gd name="connsiteY5" fmla="*/ 147637 h 4810497"/>
                    <a:gd name="connsiteX6" fmla="*/ 266700 w 1853753"/>
                    <a:gd name="connsiteY6" fmla="*/ 190500 h 4810497"/>
                    <a:gd name="connsiteX7" fmla="*/ 295275 w 1853753"/>
                    <a:gd name="connsiteY7" fmla="*/ 238125 h 4810497"/>
                    <a:gd name="connsiteX8" fmla="*/ 323850 w 1853753"/>
                    <a:gd name="connsiteY8" fmla="*/ 261937 h 4810497"/>
                    <a:gd name="connsiteX9" fmla="*/ 419100 w 1853753"/>
                    <a:gd name="connsiteY9" fmla="*/ 271462 h 4810497"/>
                    <a:gd name="connsiteX10" fmla="*/ 500062 w 1853753"/>
                    <a:gd name="connsiteY10" fmla="*/ 219075 h 4810497"/>
                    <a:gd name="connsiteX11" fmla="*/ 619125 w 1853753"/>
                    <a:gd name="connsiteY11" fmla="*/ 261937 h 4810497"/>
                    <a:gd name="connsiteX12" fmla="*/ 709612 w 1853753"/>
                    <a:gd name="connsiteY12" fmla="*/ 300037 h 4810497"/>
                    <a:gd name="connsiteX13" fmla="*/ 757237 w 1853753"/>
                    <a:gd name="connsiteY13" fmla="*/ 304800 h 4810497"/>
                    <a:gd name="connsiteX14" fmla="*/ 800100 w 1853753"/>
                    <a:gd name="connsiteY14" fmla="*/ 385762 h 4810497"/>
                    <a:gd name="connsiteX15" fmla="*/ 800100 w 1853753"/>
                    <a:gd name="connsiteY15" fmla="*/ 442912 h 4810497"/>
                    <a:gd name="connsiteX16" fmla="*/ 838200 w 1853753"/>
                    <a:gd name="connsiteY16" fmla="*/ 495300 h 4810497"/>
                    <a:gd name="connsiteX17" fmla="*/ 904875 w 1853753"/>
                    <a:gd name="connsiteY17" fmla="*/ 495300 h 4810497"/>
                    <a:gd name="connsiteX18" fmla="*/ 947737 w 1853753"/>
                    <a:gd name="connsiteY18" fmla="*/ 509587 h 4810497"/>
                    <a:gd name="connsiteX19" fmla="*/ 1042987 w 1853753"/>
                    <a:gd name="connsiteY19" fmla="*/ 619125 h 4810497"/>
                    <a:gd name="connsiteX20" fmla="*/ 1085850 w 1853753"/>
                    <a:gd name="connsiteY20" fmla="*/ 657225 h 4810497"/>
                    <a:gd name="connsiteX21" fmla="*/ 1138237 w 1853753"/>
                    <a:gd name="connsiteY21" fmla="*/ 728662 h 4810497"/>
                    <a:gd name="connsiteX22" fmla="*/ 1185862 w 1853753"/>
                    <a:gd name="connsiteY22" fmla="*/ 857250 h 4810497"/>
                    <a:gd name="connsiteX23" fmla="*/ 1200150 w 1853753"/>
                    <a:gd name="connsiteY23" fmla="*/ 914400 h 4810497"/>
                    <a:gd name="connsiteX24" fmla="*/ 1195387 w 1853753"/>
                    <a:gd name="connsiteY24" fmla="*/ 1038225 h 4810497"/>
                    <a:gd name="connsiteX25" fmla="*/ 1128712 w 1853753"/>
                    <a:gd name="connsiteY25" fmla="*/ 1123950 h 4810497"/>
                    <a:gd name="connsiteX26" fmla="*/ 1104900 w 1853753"/>
                    <a:gd name="connsiteY26" fmla="*/ 1219200 h 4810497"/>
                    <a:gd name="connsiteX27" fmla="*/ 1152525 w 1853753"/>
                    <a:gd name="connsiteY27" fmla="*/ 1381125 h 4810497"/>
                    <a:gd name="connsiteX28" fmla="*/ 1181100 w 1853753"/>
                    <a:gd name="connsiteY28" fmla="*/ 1409700 h 4810497"/>
                    <a:gd name="connsiteX29" fmla="*/ 1252537 w 1853753"/>
                    <a:gd name="connsiteY29" fmla="*/ 1409700 h 4810497"/>
                    <a:gd name="connsiteX30" fmla="*/ 1314450 w 1853753"/>
                    <a:gd name="connsiteY30" fmla="*/ 1419225 h 4810497"/>
                    <a:gd name="connsiteX31" fmla="*/ 1385887 w 1853753"/>
                    <a:gd name="connsiteY31" fmla="*/ 1485900 h 4810497"/>
                    <a:gd name="connsiteX32" fmla="*/ 1414462 w 1853753"/>
                    <a:gd name="connsiteY32" fmla="*/ 1538287 h 4810497"/>
                    <a:gd name="connsiteX33" fmla="*/ 1362075 w 1853753"/>
                    <a:gd name="connsiteY33" fmla="*/ 1571625 h 4810497"/>
                    <a:gd name="connsiteX34" fmla="*/ 1427038 w 1853753"/>
                    <a:gd name="connsiteY34" fmla="*/ 1604293 h 4810497"/>
                    <a:gd name="connsiteX35" fmla="*/ 1431132 w 1853753"/>
                    <a:gd name="connsiteY35" fmla="*/ 1654968 h 4810497"/>
                    <a:gd name="connsiteX36" fmla="*/ 1485901 w 1853753"/>
                    <a:gd name="connsiteY36" fmla="*/ 1681162 h 4810497"/>
                    <a:gd name="connsiteX37" fmla="*/ 1438276 w 1853753"/>
                    <a:gd name="connsiteY37" fmla="*/ 1714500 h 4810497"/>
                    <a:gd name="connsiteX38" fmla="*/ 1431132 w 1853753"/>
                    <a:gd name="connsiteY38" fmla="*/ 1824037 h 4810497"/>
                    <a:gd name="connsiteX39" fmla="*/ 1414463 w 1853753"/>
                    <a:gd name="connsiteY39" fmla="*/ 1926431 h 4810497"/>
                    <a:gd name="connsiteX40" fmla="*/ 1385888 w 1853753"/>
                    <a:gd name="connsiteY40" fmla="*/ 1955006 h 4810497"/>
                    <a:gd name="connsiteX41" fmla="*/ 1373982 w 1853753"/>
                    <a:gd name="connsiteY41" fmla="*/ 2031206 h 4810497"/>
                    <a:gd name="connsiteX42" fmla="*/ 1326357 w 1853753"/>
                    <a:gd name="connsiteY42" fmla="*/ 2076450 h 4810497"/>
                    <a:gd name="connsiteX43" fmla="*/ 1266826 w 1853753"/>
                    <a:gd name="connsiteY43" fmla="*/ 2066925 h 4810497"/>
                    <a:gd name="connsiteX44" fmla="*/ 1221582 w 1853753"/>
                    <a:gd name="connsiteY44" fmla="*/ 2124075 h 4810497"/>
                    <a:gd name="connsiteX45" fmla="*/ 1195388 w 1853753"/>
                    <a:gd name="connsiteY45" fmla="*/ 2178843 h 4810497"/>
                    <a:gd name="connsiteX46" fmla="*/ 1133476 w 1853753"/>
                    <a:gd name="connsiteY46" fmla="*/ 2276475 h 4810497"/>
                    <a:gd name="connsiteX47" fmla="*/ 1045369 w 1853753"/>
                    <a:gd name="connsiteY47" fmla="*/ 2290762 h 4810497"/>
                    <a:gd name="connsiteX48" fmla="*/ 990601 w 1853753"/>
                    <a:gd name="connsiteY48" fmla="*/ 2371725 h 4810497"/>
                    <a:gd name="connsiteX49" fmla="*/ 938213 w 1853753"/>
                    <a:gd name="connsiteY49" fmla="*/ 2457450 h 4810497"/>
                    <a:gd name="connsiteX50" fmla="*/ 862013 w 1853753"/>
                    <a:gd name="connsiteY50" fmla="*/ 2476500 h 4810497"/>
                    <a:gd name="connsiteX51" fmla="*/ 819151 w 1853753"/>
                    <a:gd name="connsiteY51" fmla="*/ 2512218 h 4810497"/>
                    <a:gd name="connsiteX52" fmla="*/ 783432 w 1853753"/>
                    <a:gd name="connsiteY52" fmla="*/ 2495550 h 4810497"/>
                    <a:gd name="connsiteX53" fmla="*/ 669132 w 1853753"/>
                    <a:gd name="connsiteY53" fmla="*/ 2533650 h 4810497"/>
                    <a:gd name="connsiteX54" fmla="*/ 597694 w 1853753"/>
                    <a:gd name="connsiteY54" fmla="*/ 2512218 h 4810497"/>
                    <a:gd name="connsiteX55" fmla="*/ 597694 w 1853753"/>
                    <a:gd name="connsiteY55" fmla="*/ 2531268 h 4810497"/>
                    <a:gd name="connsiteX56" fmla="*/ 631032 w 1853753"/>
                    <a:gd name="connsiteY56" fmla="*/ 2619375 h 4810497"/>
                    <a:gd name="connsiteX57" fmla="*/ 633413 w 1853753"/>
                    <a:gd name="connsiteY57" fmla="*/ 2655093 h 4810497"/>
                    <a:gd name="connsiteX58" fmla="*/ 671513 w 1853753"/>
                    <a:gd name="connsiteY58" fmla="*/ 2690812 h 4810497"/>
                    <a:gd name="connsiteX59" fmla="*/ 688182 w 1853753"/>
                    <a:gd name="connsiteY59" fmla="*/ 2817018 h 4810497"/>
                    <a:gd name="connsiteX60" fmla="*/ 681038 w 1853753"/>
                    <a:gd name="connsiteY60" fmla="*/ 2890837 h 4810497"/>
                    <a:gd name="connsiteX61" fmla="*/ 700088 w 1853753"/>
                    <a:gd name="connsiteY61" fmla="*/ 2943225 h 4810497"/>
                    <a:gd name="connsiteX62" fmla="*/ 747713 w 1853753"/>
                    <a:gd name="connsiteY62" fmla="*/ 2957512 h 4810497"/>
                    <a:gd name="connsiteX63" fmla="*/ 838200 w 1853753"/>
                    <a:gd name="connsiteY63" fmla="*/ 2943225 h 4810497"/>
                    <a:gd name="connsiteX64" fmla="*/ 869157 w 1853753"/>
                    <a:gd name="connsiteY64" fmla="*/ 2993231 h 4810497"/>
                    <a:gd name="connsiteX65" fmla="*/ 945357 w 1853753"/>
                    <a:gd name="connsiteY65" fmla="*/ 2967037 h 4810497"/>
                    <a:gd name="connsiteX66" fmla="*/ 973932 w 1853753"/>
                    <a:gd name="connsiteY66" fmla="*/ 2959893 h 4810497"/>
                    <a:gd name="connsiteX67" fmla="*/ 1028701 w 1853753"/>
                    <a:gd name="connsiteY67" fmla="*/ 2957512 h 4810497"/>
                    <a:gd name="connsiteX68" fmla="*/ 1052513 w 1853753"/>
                    <a:gd name="connsiteY68" fmla="*/ 2897981 h 4810497"/>
                    <a:gd name="connsiteX69" fmla="*/ 1016794 w 1853753"/>
                    <a:gd name="connsiteY69" fmla="*/ 2864643 h 4810497"/>
                    <a:gd name="connsiteX70" fmla="*/ 1021557 w 1853753"/>
                    <a:gd name="connsiteY70" fmla="*/ 2817018 h 4810497"/>
                    <a:gd name="connsiteX71" fmla="*/ 1042988 w 1853753"/>
                    <a:gd name="connsiteY71" fmla="*/ 2795587 h 4810497"/>
                    <a:gd name="connsiteX72" fmla="*/ 1069182 w 1853753"/>
                    <a:gd name="connsiteY72" fmla="*/ 2788443 h 4810497"/>
                    <a:gd name="connsiteX73" fmla="*/ 1112044 w 1853753"/>
                    <a:gd name="connsiteY73" fmla="*/ 2802731 h 4810497"/>
                    <a:gd name="connsiteX74" fmla="*/ 1112044 w 1853753"/>
                    <a:gd name="connsiteY74" fmla="*/ 2850356 h 4810497"/>
                    <a:gd name="connsiteX75" fmla="*/ 1152526 w 1853753"/>
                    <a:gd name="connsiteY75" fmla="*/ 2840831 h 4810497"/>
                    <a:gd name="connsiteX76" fmla="*/ 1188244 w 1853753"/>
                    <a:gd name="connsiteY76" fmla="*/ 2886075 h 4810497"/>
                    <a:gd name="connsiteX77" fmla="*/ 1238251 w 1853753"/>
                    <a:gd name="connsiteY77" fmla="*/ 2883693 h 4810497"/>
                    <a:gd name="connsiteX78" fmla="*/ 1285876 w 1853753"/>
                    <a:gd name="connsiteY78" fmla="*/ 2893218 h 4810497"/>
                    <a:gd name="connsiteX79" fmla="*/ 1307307 w 1853753"/>
                    <a:gd name="connsiteY79" fmla="*/ 2936081 h 4810497"/>
                    <a:gd name="connsiteX80" fmla="*/ 1352551 w 1853753"/>
                    <a:gd name="connsiteY80" fmla="*/ 2926556 h 4810497"/>
                    <a:gd name="connsiteX81" fmla="*/ 1383507 w 1853753"/>
                    <a:gd name="connsiteY81" fmla="*/ 2886075 h 4810497"/>
                    <a:gd name="connsiteX82" fmla="*/ 1419226 w 1853753"/>
                    <a:gd name="connsiteY82" fmla="*/ 2895600 h 4810497"/>
                    <a:gd name="connsiteX83" fmla="*/ 1485901 w 1853753"/>
                    <a:gd name="connsiteY83" fmla="*/ 2940843 h 4810497"/>
                    <a:gd name="connsiteX84" fmla="*/ 1531144 w 1853753"/>
                    <a:gd name="connsiteY84" fmla="*/ 2962275 h 4810497"/>
                    <a:gd name="connsiteX85" fmla="*/ 1597819 w 1853753"/>
                    <a:gd name="connsiteY85" fmla="*/ 3019425 h 4810497"/>
                    <a:gd name="connsiteX86" fmla="*/ 1609726 w 1853753"/>
                    <a:gd name="connsiteY86" fmla="*/ 3052762 h 4810497"/>
                    <a:gd name="connsiteX87" fmla="*/ 1631157 w 1853753"/>
                    <a:gd name="connsiteY87" fmla="*/ 3052762 h 4810497"/>
                    <a:gd name="connsiteX88" fmla="*/ 1659062 w 1853753"/>
                    <a:gd name="connsiteY88" fmla="*/ 3121645 h 4810497"/>
                    <a:gd name="connsiteX89" fmla="*/ 1638301 w 1853753"/>
                    <a:gd name="connsiteY89" fmla="*/ 3167062 h 4810497"/>
                    <a:gd name="connsiteX90" fmla="*/ 1538288 w 1853753"/>
                    <a:gd name="connsiteY90" fmla="*/ 3252787 h 4810497"/>
                    <a:gd name="connsiteX91" fmla="*/ 1526382 w 1853753"/>
                    <a:gd name="connsiteY91" fmla="*/ 3293268 h 4810497"/>
                    <a:gd name="connsiteX92" fmla="*/ 1550194 w 1853753"/>
                    <a:gd name="connsiteY92" fmla="*/ 3333750 h 4810497"/>
                    <a:gd name="connsiteX93" fmla="*/ 1538288 w 1853753"/>
                    <a:gd name="connsiteY93" fmla="*/ 3371850 h 4810497"/>
                    <a:gd name="connsiteX94" fmla="*/ 1490663 w 1853753"/>
                    <a:gd name="connsiteY94" fmla="*/ 3407568 h 4810497"/>
                    <a:gd name="connsiteX95" fmla="*/ 1516857 w 1853753"/>
                    <a:gd name="connsiteY95" fmla="*/ 3424237 h 4810497"/>
                    <a:gd name="connsiteX96" fmla="*/ 1578769 w 1853753"/>
                    <a:gd name="connsiteY96" fmla="*/ 3414712 h 4810497"/>
                    <a:gd name="connsiteX97" fmla="*/ 1614488 w 1853753"/>
                    <a:gd name="connsiteY97" fmla="*/ 3467100 h 4810497"/>
                    <a:gd name="connsiteX98" fmla="*/ 1583532 w 1853753"/>
                    <a:gd name="connsiteY98" fmla="*/ 3500437 h 4810497"/>
                    <a:gd name="connsiteX99" fmla="*/ 1500189 w 1853753"/>
                    <a:gd name="connsiteY99" fmla="*/ 3500437 h 4810497"/>
                    <a:gd name="connsiteX100" fmla="*/ 1473994 w 1853753"/>
                    <a:gd name="connsiteY100" fmla="*/ 3590925 h 4810497"/>
                    <a:gd name="connsiteX101" fmla="*/ 1500188 w 1853753"/>
                    <a:gd name="connsiteY101" fmla="*/ 3629025 h 4810497"/>
                    <a:gd name="connsiteX102" fmla="*/ 1500188 w 1853753"/>
                    <a:gd name="connsiteY102" fmla="*/ 3683793 h 4810497"/>
                    <a:gd name="connsiteX103" fmla="*/ 1457326 w 1853753"/>
                    <a:gd name="connsiteY103" fmla="*/ 3762375 h 4810497"/>
                    <a:gd name="connsiteX104" fmla="*/ 1440657 w 1853753"/>
                    <a:gd name="connsiteY104" fmla="*/ 3821906 h 4810497"/>
                    <a:gd name="connsiteX105" fmla="*/ 1417613 w 1853753"/>
                    <a:gd name="connsiteY105" fmla="*/ 3882058 h 4810497"/>
                    <a:gd name="connsiteX106" fmla="*/ 1333501 w 1853753"/>
                    <a:gd name="connsiteY106" fmla="*/ 3876675 h 4810497"/>
                    <a:gd name="connsiteX107" fmla="*/ 1266826 w 1853753"/>
                    <a:gd name="connsiteY107" fmla="*/ 3840956 h 4810497"/>
                    <a:gd name="connsiteX108" fmla="*/ 1262063 w 1853753"/>
                    <a:gd name="connsiteY108" fmla="*/ 3793331 h 4810497"/>
                    <a:gd name="connsiteX109" fmla="*/ 1235869 w 1853753"/>
                    <a:gd name="connsiteY109" fmla="*/ 3850481 h 4810497"/>
                    <a:gd name="connsiteX110" fmla="*/ 1216819 w 1853753"/>
                    <a:gd name="connsiteY110" fmla="*/ 3857625 h 4810497"/>
                    <a:gd name="connsiteX111" fmla="*/ 1214438 w 1853753"/>
                    <a:gd name="connsiteY111" fmla="*/ 3893343 h 4810497"/>
                    <a:gd name="connsiteX112" fmla="*/ 1262063 w 1853753"/>
                    <a:gd name="connsiteY112" fmla="*/ 3910012 h 4810497"/>
                    <a:gd name="connsiteX113" fmla="*/ 1266826 w 1853753"/>
                    <a:gd name="connsiteY113" fmla="*/ 3945731 h 4810497"/>
                    <a:gd name="connsiteX114" fmla="*/ 1216819 w 1853753"/>
                    <a:gd name="connsiteY114" fmla="*/ 3938587 h 4810497"/>
                    <a:gd name="connsiteX115" fmla="*/ 1185863 w 1853753"/>
                    <a:gd name="connsiteY115" fmla="*/ 3960018 h 4810497"/>
                    <a:gd name="connsiteX116" fmla="*/ 1111376 w 1853753"/>
                    <a:gd name="connsiteY116" fmla="*/ 3972719 h 4810497"/>
                    <a:gd name="connsiteX117" fmla="*/ 1028700 w 1853753"/>
                    <a:gd name="connsiteY117" fmla="*/ 3990974 h 4810497"/>
                    <a:gd name="connsiteX118" fmla="*/ 983457 w 1853753"/>
                    <a:gd name="connsiteY118" fmla="*/ 4038600 h 4810497"/>
                    <a:gd name="connsiteX119" fmla="*/ 940594 w 1853753"/>
                    <a:gd name="connsiteY119" fmla="*/ 4126706 h 4810497"/>
                    <a:gd name="connsiteX120" fmla="*/ 933451 w 1853753"/>
                    <a:gd name="connsiteY120" fmla="*/ 4188618 h 4810497"/>
                    <a:gd name="connsiteX121" fmla="*/ 969169 w 1853753"/>
                    <a:gd name="connsiteY121" fmla="*/ 4267200 h 4810497"/>
                    <a:gd name="connsiteX122" fmla="*/ 935832 w 1853753"/>
                    <a:gd name="connsiteY122" fmla="*/ 4352925 h 4810497"/>
                    <a:gd name="connsiteX123" fmla="*/ 860104 w 1853753"/>
                    <a:gd name="connsiteY123" fmla="*/ 4430018 h 4810497"/>
                    <a:gd name="connsiteX124" fmla="*/ 940594 w 1853753"/>
                    <a:gd name="connsiteY124" fmla="*/ 4445793 h 4810497"/>
                    <a:gd name="connsiteX125" fmla="*/ 966788 w 1853753"/>
                    <a:gd name="connsiteY125" fmla="*/ 4474368 h 4810497"/>
                    <a:gd name="connsiteX126" fmla="*/ 976313 w 1853753"/>
                    <a:gd name="connsiteY126" fmla="*/ 4526756 h 4810497"/>
                    <a:gd name="connsiteX127" fmla="*/ 1064419 w 1853753"/>
                    <a:gd name="connsiteY127" fmla="*/ 4541043 h 4810497"/>
                    <a:gd name="connsiteX128" fmla="*/ 1090613 w 1853753"/>
                    <a:gd name="connsiteY128" fmla="*/ 4476750 h 4810497"/>
                    <a:gd name="connsiteX129" fmla="*/ 1135857 w 1853753"/>
                    <a:gd name="connsiteY129" fmla="*/ 4483893 h 4810497"/>
                    <a:gd name="connsiteX130" fmla="*/ 1202532 w 1853753"/>
                    <a:gd name="connsiteY130" fmla="*/ 4448175 h 4810497"/>
                    <a:gd name="connsiteX131" fmla="*/ 1335882 w 1853753"/>
                    <a:gd name="connsiteY131" fmla="*/ 4436268 h 4810497"/>
                    <a:gd name="connsiteX132" fmla="*/ 1371601 w 1853753"/>
                    <a:gd name="connsiteY132" fmla="*/ 4462462 h 4810497"/>
                    <a:gd name="connsiteX133" fmla="*/ 1514476 w 1853753"/>
                    <a:gd name="connsiteY133" fmla="*/ 4481512 h 4810497"/>
                    <a:gd name="connsiteX134" fmla="*/ 1566863 w 1853753"/>
                    <a:gd name="connsiteY134" fmla="*/ 4512468 h 4810497"/>
                    <a:gd name="connsiteX135" fmla="*/ 1645444 w 1853753"/>
                    <a:gd name="connsiteY135" fmla="*/ 4552950 h 4810497"/>
                    <a:gd name="connsiteX136" fmla="*/ 1707357 w 1853753"/>
                    <a:gd name="connsiteY136" fmla="*/ 4652962 h 4810497"/>
                    <a:gd name="connsiteX137" fmla="*/ 1750219 w 1853753"/>
                    <a:gd name="connsiteY137" fmla="*/ 4681537 h 4810497"/>
                    <a:gd name="connsiteX138" fmla="*/ 1800226 w 1853753"/>
                    <a:gd name="connsiteY138" fmla="*/ 4669631 h 4810497"/>
                    <a:gd name="connsiteX139" fmla="*/ 1835944 w 1853753"/>
                    <a:gd name="connsiteY139" fmla="*/ 4695825 h 4810497"/>
                    <a:gd name="connsiteX140" fmla="*/ 1824038 w 1853753"/>
                    <a:gd name="connsiteY140" fmla="*/ 4769643 h 4810497"/>
                    <a:gd name="connsiteX141" fmla="*/ 1853753 w 1853753"/>
                    <a:gd name="connsiteY141" fmla="*/ 4810497 h 481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853753" h="4810497">
                      <a:moveTo>
                        <a:pt x="0" y="0"/>
                      </a:moveTo>
                      <a:lnTo>
                        <a:pt x="100012" y="100012"/>
                      </a:lnTo>
                      <a:lnTo>
                        <a:pt x="180975" y="85725"/>
                      </a:lnTo>
                      <a:cubicBezTo>
                        <a:pt x="192087" y="96837"/>
                        <a:pt x="203799" y="107381"/>
                        <a:pt x="214312" y="119062"/>
                      </a:cubicBezTo>
                      <a:cubicBezTo>
                        <a:pt x="218141" y="123317"/>
                        <a:pt x="221277" y="128230"/>
                        <a:pt x="223837" y="133350"/>
                      </a:cubicBezTo>
                      <a:cubicBezTo>
                        <a:pt x="226082" y="137840"/>
                        <a:pt x="228600" y="147637"/>
                        <a:pt x="228600" y="147637"/>
                      </a:cubicBezTo>
                      <a:lnTo>
                        <a:pt x="266700" y="190500"/>
                      </a:lnTo>
                      <a:cubicBezTo>
                        <a:pt x="291602" y="235325"/>
                        <a:pt x="278955" y="221805"/>
                        <a:pt x="295275" y="238125"/>
                      </a:cubicBezTo>
                      <a:lnTo>
                        <a:pt x="323850" y="261937"/>
                      </a:lnTo>
                      <a:lnTo>
                        <a:pt x="419100" y="271462"/>
                      </a:lnTo>
                      <a:lnTo>
                        <a:pt x="500062" y="219075"/>
                      </a:lnTo>
                      <a:lnTo>
                        <a:pt x="619125" y="261937"/>
                      </a:lnTo>
                      <a:lnTo>
                        <a:pt x="709612" y="300037"/>
                      </a:lnTo>
                      <a:lnTo>
                        <a:pt x="757237" y="304800"/>
                      </a:lnTo>
                      <a:lnTo>
                        <a:pt x="800100" y="385762"/>
                      </a:lnTo>
                      <a:lnTo>
                        <a:pt x="800100" y="442912"/>
                      </a:lnTo>
                      <a:lnTo>
                        <a:pt x="838200" y="495300"/>
                      </a:lnTo>
                      <a:lnTo>
                        <a:pt x="904875" y="495300"/>
                      </a:lnTo>
                      <a:lnTo>
                        <a:pt x="947737" y="509587"/>
                      </a:lnTo>
                      <a:lnTo>
                        <a:pt x="1042987" y="619125"/>
                      </a:lnTo>
                      <a:lnTo>
                        <a:pt x="1085850" y="657225"/>
                      </a:lnTo>
                      <a:lnTo>
                        <a:pt x="1138237" y="728662"/>
                      </a:lnTo>
                      <a:lnTo>
                        <a:pt x="1185862" y="857250"/>
                      </a:lnTo>
                      <a:lnTo>
                        <a:pt x="1200150" y="914400"/>
                      </a:lnTo>
                      <a:lnTo>
                        <a:pt x="1195387" y="1038225"/>
                      </a:lnTo>
                      <a:lnTo>
                        <a:pt x="1128712" y="1123950"/>
                      </a:lnTo>
                      <a:lnTo>
                        <a:pt x="1104900" y="1219200"/>
                      </a:lnTo>
                      <a:lnTo>
                        <a:pt x="1152525" y="1381125"/>
                      </a:lnTo>
                      <a:lnTo>
                        <a:pt x="1181100" y="1409700"/>
                      </a:lnTo>
                      <a:lnTo>
                        <a:pt x="1252537" y="1409700"/>
                      </a:lnTo>
                      <a:lnTo>
                        <a:pt x="1314450" y="1419225"/>
                      </a:lnTo>
                      <a:lnTo>
                        <a:pt x="1385887" y="1485900"/>
                      </a:lnTo>
                      <a:lnTo>
                        <a:pt x="1414462" y="1538287"/>
                      </a:lnTo>
                      <a:lnTo>
                        <a:pt x="1362075" y="1571625"/>
                      </a:lnTo>
                      <a:lnTo>
                        <a:pt x="1427038" y="1604293"/>
                      </a:lnTo>
                      <a:lnTo>
                        <a:pt x="1431132" y="1654968"/>
                      </a:lnTo>
                      <a:lnTo>
                        <a:pt x="1485901" y="1681162"/>
                      </a:lnTo>
                      <a:lnTo>
                        <a:pt x="1438276" y="1714500"/>
                      </a:lnTo>
                      <a:lnTo>
                        <a:pt x="1431132" y="1824037"/>
                      </a:lnTo>
                      <a:lnTo>
                        <a:pt x="1414463" y="1926431"/>
                      </a:lnTo>
                      <a:lnTo>
                        <a:pt x="1385888" y="1955006"/>
                      </a:lnTo>
                      <a:lnTo>
                        <a:pt x="1373982" y="2031206"/>
                      </a:lnTo>
                      <a:lnTo>
                        <a:pt x="1326357" y="2076450"/>
                      </a:lnTo>
                      <a:lnTo>
                        <a:pt x="1266826" y="2066925"/>
                      </a:lnTo>
                      <a:lnTo>
                        <a:pt x="1221582" y="2124075"/>
                      </a:lnTo>
                      <a:lnTo>
                        <a:pt x="1195388" y="2178843"/>
                      </a:lnTo>
                      <a:lnTo>
                        <a:pt x="1133476" y="2276475"/>
                      </a:lnTo>
                      <a:lnTo>
                        <a:pt x="1045369" y="2290762"/>
                      </a:lnTo>
                      <a:lnTo>
                        <a:pt x="990601" y="2371725"/>
                      </a:lnTo>
                      <a:lnTo>
                        <a:pt x="938213" y="2457450"/>
                      </a:lnTo>
                      <a:lnTo>
                        <a:pt x="862013" y="2476500"/>
                      </a:lnTo>
                      <a:lnTo>
                        <a:pt x="819151" y="2512218"/>
                      </a:lnTo>
                      <a:lnTo>
                        <a:pt x="783432" y="2495550"/>
                      </a:lnTo>
                      <a:lnTo>
                        <a:pt x="669132" y="2533650"/>
                      </a:lnTo>
                      <a:lnTo>
                        <a:pt x="597694" y="2512218"/>
                      </a:lnTo>
                      <a:lnTo>
                        <a:pt x="597694" y="2531268"/>
                      </a:lnTo>
                      <a:lnTo>
                        <a:pt x="631032" y="2619375"/>
                      </a:lnTo>
                      <a:lnTo>
                        <a:pt x="633413" y="2655093"/>
                      </a:lnTo>
                      <a:lnTo>
                        <a:pt x="671513" y="2690812"/>
                      </a:lnTo>
                      <a:lnTo>
                        <a:pt x="688182" y="2817018"/>
                      </a:lnTo>
                      <a:lnTo>
                        <a:pt x="681038" y="2890837"/>
                      </a:lnTo>
                      <a:lnTo>
                        <a:pt x="700088" y="2943225"/>
                      </a:lnTo>
                      <a:lnTo>
                        <a:pt x="747713" y="2957512"/>
                      </a:lnTo>
                      <a:lnTo>
                        <a:pt x="838200" y="2943225"/>
                      </a:lnTo>
                      <a:lnTo>
                        <a:pt x="869157" y="2993231"/>
                      </a:lnTo>
                      <a:lnTo>
                        <a:pt x="945357" y="2967037"/>
                      </a:lnTo>
                      <a:lnTo>
                        <a:pt x="973932" y="2959893"/>
                      </a:lnTo>
                      <a:lnTo>
                        <a:pt x="1028701" y="2957512"/>
                      </a:lnTo>
                      <a:lnTo>
                        <a:pt x="1052513" y="2897981"/>
                      </a:lnTo>
                      <a:cubicBezTo>
                        <a:pt x="1052910" y="2879328"/>
                        <a:pt x="1021953" y="2878137"/>
                        <a:pt x="1016794" y="2864643"/>
                      </a:cubicBezTo>
                      <a:cubicBezTo>
                        <a:pt x="1011635" y="2851149"/>
                        <a:pt x="1016398" y="2828130"/>
                        <a:pt x="1021557" y="2817018"/>
                      </a:cubicBezTo>
                      <a:lnTo>
                        <a:pt x="1042988" y="2795587"/>
                      </a:lnTo>
                      <a:lnTo>
                        <a:pt x="1069182" y="2788443"/>
                      </a:lnTo>
                      <a:lnTo>
                        <a:pt x="1112044" y="2802731"/>
                      </a:lnTo>
                      <a:lnTo>
                        <a:pt x="1112044" y="2850356"/>
                      </a:lnTo>
                      <a:lnTo>
                        <a:pt x="1152526" y="2840831"/>
                      </a:lnTo>
                      <a:lnTo>
                        <a:pt x="1188244" y="2886075"/>
                      </a:lnTo>
                      <a:lnTo>
                        <a:pt x="1238251" y="2883693"/>
                      </a:lnTo>
                      <a:lnTo>
                        <a:pt x="1285876" y="2893218"/>
                      </a:lnTo>
                      <a:lnTo>
                        <a:pt x="1307307" y="2936081"/>
                      </a:lnTo>
                      <a:lnTo>
                        <a:pt x="1352551" y="2926556"/>
                      </a:lnTo>
                      <a:lnTo>
                        <a:pt x="1383507" y="2886075"/>
                      </a:lnTo>
                      <a:lnTo>
                        <a:pt x="1419226" y="2895600"/>
                      </a:lnTo>
                      <a:lnTo>
                        <a:pt x="1485901" y="2940843"/>
                      </a:lnTo>
                      <a:lnTo>
                        <a:pt x="1531144" y="2962275"/>
                      </a:lnTo>
                      <a:lnTo>
                        <a:pt x="1597819" y="3019425"/>
                      </a:lnTo>
                      <a:lnTo>
                        <a:pt x="1609726" y="3052762"/>
                      </a:lnTo>
                      <a:lnTo>
                        <a:pt x="1631157" y="3052762"/>
                      </a:lnTo>
                      <a:lnTo>
                        <a:pt x="1659062" y="3121645"/>
                      </a:lnTo>
                      <a:lnTo>
                        <a:pt x="1638301" y="3167062"/>
                      </a:lnTo>
                      <a:lnTo>
                        <a:pt x="1538288" y="3252787"/>
                      </a:lnTo>
                      <a:lnTo>
                        <a:pt x="1526382" y="3293268"/>
                      </a:lnTo>
                      <a:lnTo>
                        <a:pt x="1550194" y="3333750"/>
                      </a:lnTo>
                      <a:cubicBezTo>
                        <a:pt x="1547019" y="3354388"/>
                        <a:pt x="1548210" y="3359547"/>
                        <a:pt x="1538288" y="3371850"/>
                      </a:cubicBezTo>
                      <a:cubicBezTo>
                        <a:pt x="1528366" y="3384153"/>
                        <a:pt x="1494235" y="3398837"/>
                        <a:pt x="1490663" y="3407568"/>
                      </a:cubicBezTo>
                      <a:cubicBezTo>
                        <a:pt x="1487091" y="3416299"/>
                        <a:pt x="1502173" y="3423046"/>
                        <a:pt x="1516857" y="3424237"/>
                      </a:cubicBezTo>
                      <a:cubicBezTo>
                        <a:pt x="1531541" y="3425428"/>
                        <a:pt x="1562497" y="3407568"/>
                        <a:pt x="1578769" y="3414712"/>
                      </a:cubicBezTo>
                      <a:cubicBezTo>
                        <a:pt x="1595041" y="3421856"/>
                        <a:pt x="1613694" y="3452813"/>
                        <a:pt x="1614488" y="3467100"/>
                      </a:cubicBezTo>
                      <a:cubicBezTo>
                        <a:pt x="1615282" y="3481387"/>
                        <a:pt x="1602582" y="3494881"/>
                        <a:pt x="1583532" y="3500437"/>
                      </a:cubicBezTo>
                      <a:cubicBezTo>
                        <a:pt x="1564482" y="3505993"/>
                        <a:pt x="1518445" y="3485356"/>
                        <a:pt x="1500189" y="3500437"/>
                      </a:cubicBezTo>
                      <a:cubicBezTo>
                        <a:pt x="1481933" y="3515518"/>
                        <a:pt x="1473994" y="3569494"/>
                        <a:pt x="1473994" y="3590925"/>
                      </a:cubicBezTo>
                      <a:cubicBezTo>
                        <a:pt x="1473994" y="3612356"/>
                        <a:pt x="1495822" y="3613547"/>
                        <a:pt x="1500188" y="3629025"/>
                      </a:cubicBezTo>
                      <a:cubicBezTo>
                        <a:pt x="1504554" y="3644503"/>
                        <a:pt x="1507332" y="3661568"/>
                        <a:pt x="1500188" y="3683793"/>
                      </a:cubicBezTo>
                      <a:cubicBezTo>
                        <a:pt x="1493044" y="3706018"/>
                        <a:pt x="1467248" y="3739356"/>
                        <a:pt x="1457326" y="3762375"/>
                      </a:cubicBezTo>
                      <a:cubicBezTo>
                        <a:pt x="1447404" y="3785394"/>
                        <a:pt x="1447276" y="3801959"/>
                        <a:pt x="1440657" y="3821906"/>
                      </a:cubicBezTo>
                      <a:cubicBezTo>
                        <a:pt x="1434038" y="3841853"/>
                        <a:pt x="1435472" y="3872930"/>
                        <a:pt x="1417613" y="3882058"/>
                      </a:cubicBezTo>
                      <a:cubicBezTo>
                        <a:pt x="1399754" y="3891186"/>
                        <a:pt x="1358632" y="3883525"/>
                        <a:pt x="1333501" y="3876675"/>
                      </a:cubicBezTo>
                      <a:cubicBezTo>
                        <a:pt x="1308370" y="3869825"/>
                        <a:pt x="1278732" y="3854847"/>
                        <a:pt x="1266826" y="3840956"/>
                      </a:cubicBezTo>
                      <a:cubicBezTo>
                        <a:pt x="1254920" y="3827065"/>
                        <a:pt x="1267222" y="3791744"/>
                        <a:pt x="1262063" y="3793331"/>
                      </a:cubicBezTo>
                      <a:cubicBezTo>
                        <a:pt x="1256904" y="3794918"/>
                        <a:pt x="1243410" y="3839765"/>
                        <a:pt x="1235869" y="3850481"/>
                      </a:cubicBezTo>
                      <a:cubicBezTo>
                        <a:pt x="1228328" y="3861197"/>
                        <a:pt x="1220391" y="3850481"/>
                        <a:pt x="1216819" y="3857625"/>
                      </a:cubicBezTo>
                      <a:cubicBezTo>
                        <a:pt x="1213247" y="3864769"/>
                        <a:pt x="1206897" y="3884612"/>
                        <a:pt x="1214438" y="3893343"/>
                      </a:cubicBezTo>
                      <a:cubicBezTo>
                        <a:pt x="1221979" y="3902074"/>
                        <a:pt x="1253332" y="3901281"/>
                        <a:pt x="1262063" y="3910012"/>
                      </a:cubicBezTo>
                      <a:cubicBezTo>
                        <a:pt x="1270794" y="3918743"/>
                        <a:pt x="1274367" y="3940969"/>
                        <a:pt x="1266826" y="3945731"/>
                      </a:cubicBezTo>
                      <a:cubicBezTo>
                        <a:pt x="1259285" y="3950493"/>
                        <a:pt x="1230313" y="3936206"/>
                        <a:pt x="1216819" y="3938587"/>
                      </a:cubicBezTo>
                      <a:cubicBezTo>
                        <a:pt x="1203325" y="3940968"/>
                        <a:pt x="1203437" y="3954329"/>
                        <a:pt x="1185863" y="3960018"/>
                      </a:cubicBezTo>
                      <a:cubicBezTo>
                        <a:pt x="1168289" y="3965707"/>
                        <a:pt x="1134792" y="3966766"/>
                        <a:pt x="1111376" y="3972719"/>
                      </a:cubicBezTo>
                      <a:lnTo>
                        <a:pt x="1028700" y="3990974"/>
                      </a:lnTo>
                      <a:lnTo>
                        <a:pt x="983457" y="4038600"/>
                      </a:lnTo>
                      <a:lnTo>
                        <a:pt x="940594" y="4126706"/>
                      </a:lnTo>
                      <a:lnTo>
                        <a:pt x="933451" y="4188618"/>
                      </a:lnTo>
                      <a:lnTo>
                        <a:pt x="969169" y="4267200"/>
                      </a:lnTo>
                      <a:lnTo>
                        <a:pt x="935832" y="4352925"/>
                      </a:lnTo>
                      <a:lnTo>
                        <a:pt x="860104" y="4430018"/>
                      </a:lnTo>
                      <a:lnTo>
                        <a:pt x="940594" y="4445793"/>
                      </a:lnTo>
                      <a:lnTo>
                        <a:pt x="966788" y="4474368"/>
                      </a:lnTo>
                      <a:lnTo>
                        <a:pt x="976313" y="4526756"/>
                      </a:lnTo>
                      <a:lnTo>
                        <a:pt x="1064419" y="4541043"/>
                      </a:lnTo>
                      <a:lnTo>
                        <a:pt x="1090613" y="4476750"/>
                      </a:lnTo>
                      <a:lnTo>
                        <a:pt x="1135857" y="4483893"/>
                      </a:lnTo>
                      <a:lnTo>
                        <a:pt x="1202532" y="4448175"/>
                      </a:lnTo>
                      <a:lnTo>
                        <a:pt x="1335882" y="4436268"/>
                      </a:lnTo>
                      <a:lnTo>
                        <a:pt x="1371601" y="4462462"/>
                      </a:lnTo>
                      <a:lnTo>
                        <a:pt x="1514476" y="4481512"/>
                      </a:lnTo>
                      <a:lnTo>
                        <a:pt x="1566863" y="4512468"/>
                      </a:lnTo>
                      <a:lnTo>
                        <a:pt x="1645444" y="4552950"/>
                      </a:lnTo>
                      <a:lnTo>
                        <a:pt x="1707357" y="4652962"/>
                      </a:lnTo>
                      <a:lnTo>
                        <a:pt x="1750219" y="4681537"/>
                      </a:lnTo>
                      <a:lnTo>
                        <a:pt x="1800226" y="4669631"/>
                      </a:lnTo>
                      <a:lnTo>
                        <a:pt x="1835944" y="4695825"/>
                      </a:lnTo>
                      <a:lnTo>
                        <a:pt x="1824038" y="4769643"/>
                      </a:lnTo>
                      <a:lnTo>
                        <a:pt x="1853753" y="4810497"/>
                      </a:lnTo>
                    </a:path>
                  </a:pathLst>
                </a:custGeom>
                <a:ln w="190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sp>
            <p:nvSpPr>
              <p:cNvPr id="239" name="238 Elipse"/>
              <p:cNvSpPr/>
              <p:nvPr/>
            </p:nvSpPr>
            <p:spPr>
              <a:xfrm>
                <a:off x="2249065" y="4437112"/>
                <a:ext cx="80598" cy="78096"/>
              </a:xfrm>
              <a:prstGeom prst="ellipse">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US" sz="1100" dirty="0">
                  <a:solidFill>
                    <a:schemeClr val="tx1"/>
                  </a:solidFill>
                </a:endParaRPr>
              </a:p>
            </p:txBody>
          </p:sp>
          <p:sp>
            <p:nvSpPr>
              <p:cNvPr id="240" name="239 Elipse"/>
              <p:cNvSpPr/>
              <p:nvPr/>
            </p:nvSpPr>
            <p:spPr>
              <a:xfrm>
                <a:off x="3738470" y="1634919"/>
                <a:ext cx="80598" cy="78096"/>
              </a:xfrm>
              <a:prstGeom prst="ellipse">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US" sz="1100" dirty="0">
                  <a:solidFill>
                    <a:schemeClr val="tx1"/>
                  </a:solidFill>
                </a:endParaRPr>
              </a:p>
            </p:txBody>
          </p:sp>
          <p:sp>
            <p:nvSpPr>
              <p:cNvPr id="241" name="240 Elipse"/>
              <p:cNvSpPr/>
              <p:nvPr/>
            </p:nvSpPr>
            <p:spPr>
              <a:xfrm>
                <a:off x="770252" y="2336863"/>
                <a:ext cx="80598" cy="78096"/>
              </a:xfrm>
              <a:prstGeom prst="ellipse">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US" sz="1100" dirty="0">
                  <a:solidFill>
                    <a:schemeClr val="tx1"/>
                  </a:solidFill>
                </a:endParaRPr>
              </a:p>
            </p:txBody>
          </p:sp>
          <p:sp>
            <p:nvSpPr>
              <p:cNvPr id="242" name="241 Elipse"/>
              <p:cNvSpPr/>
              <p:nvPr/>
            </p:nvSpPr>
            <p:spPr>
              <a:xfrm>
                <a:off x="5073616" y="3546167"/>
                <a:ext cx="80598" cy="78096"/>
              </a:xfrm>
              <a:prstGeom prst="ellipse">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US" sz="1100" dirty="0">
                  <a:solidFill>
                    <a:schemeClr val="tx1"/>
                  </a:solidFill>
                </a:endParaRPr>
              </a:p>
            </p:txBody>
          </p:sp>
          <p:sp>
            <p:nvSpPr>
              <p:cNvPr id="243" name="242 Elipse"/>
              <p:cNvSpPr/>
              <p:nvPr/>
            </p:nvSpPr>
            <p:spPr>
              <a:xfrm>
                <a:off x="4300043" y="4038063"/>
                <a:ext cx="80598" cy="78096"/>
              </a:xfrm>
              <a:prstGeom prst="ellipse">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US" sz="1100" dirty="0">
                  <a:solidFill>
                    <a:schemeClr val="tx1"/>
                  </a:solidFill>
                </a:endParaRPr>
              </a:p>
            </p:txBody>
          </p:sp>
          <p:sp>
            <p:nvSpPr>
              <p:cNvPr id="244" name="243 CuadroTexto"/>
              <p:cNvSpPr txBox="1"/>
              <p:nvPr/>
            </p:nvSpPr>
            <p:spPr>
              <a:xfrm>
                <a:off x="2267719" y="4255393"/>
                <a:ext cx="692369" cy="276999"/>
              </a:xfrm>
              <a:prstGeom prst="rect">
                <a:avLst/>
              </a:prstGeom>
              <a:noFill/>
            </p:spPr>
            <p:txBody>
              <a:bodyPr wrap="none" rtlCol="0">
                <a:spAutoFit/>
              </a:bodyPr>
              <a:lstStyle/>
              <a:p>
                <a:r>
                  <a:rPr lang="es-ES" sz="1200" b="1" dirty="0" smtClean="0"/>
                  <a:t>Trujillo</a:t>
                </a:r>
                <a:endParaRPr lang="es-ES" sz="1200" b="1" dirty="0"/>
              </a:p>
            </p:txBody>
          </p:sp>
          <p:sp>
            <p:nvSpPr>
              <p:cNvPr id="245" name="244 CuadroTexto"/>
              <p:cNvSpPr txBox="1"/>
              <p:nvPr/>
            </p:nvSpPr>
            <p:spPr>
              <a:xfrm>
                <a:off x="821681" y="2246321"/>
                <a:ext cx="1027845" cy="276999"/>
              </a:xfrm>
              <a:prstGeom prst="rect">
                <a:avLst/>
              </a:prstGeom>
              <a:noFill/>
            </p:spPr>
            <p:txBody>
              <a:bodyPr wrap="none" rtlCol="0">
                <a:spAutoFit/>
              </a:bodyPr>
              <a:lstStyle/>
              <a:p>
                <a:r>
                  <a:rPr lang="es-ES" sz="1200" b="1" dirty="0" smtClean="0"/>
                  <a:t>Pacasmayo</a:t>
                </a:r>
                <a:endParaRPr lang="es-ES" sz="1200" b="1" dirty="0"/>
              </a:p>
            </p:txBody>
          </p:sp>
          <p:sp>
            <p:nvSpPr>
              <p:cNvPr id="246" name="245 CuadroTexto"/>
              <p:cNvSpPr txBox="1"/>
              <p:nvPr/>
            </p:nvSpPr>
            <p:spPr>
              <a:xfrm>
                <a:off x="2841955" y="1675259"/>
                <a:ext cx="958917" cy="276999"/>
              </a:xfrm>
              <a:prstGeom prst="rect">
                <a:avLst/>
              </a:prstGeom>
              <a:noFill/>
            </p:spPr>
            <p:txBody>
              <a:bodyPr wrap="none" rtlCol="0">
                <a:spAutoFit/>
              </a:bodyPr>
              <a:lstStyle/>
              <a:p>
                <a:r>
                  <a:rPr lang="es-ES" sz="1200" b="1" dirty="0" smtClean="0"/>
                  <a:t>Cajamarca</a:t>
                </a:r>
                <a:endParaRPr lang="es-ES" sz="1200" b="1" dirty="0"/>
              </a:p>
            </p:txBody>
          </p:sp>
          <p:sp>
            <p:nvSpPr>
              <p:cNvPr id="247" name="246 CuadroTexto"/>
              <p:cNvSpPr txBox="1"/>
              <p:nvPr/>
            </p:nvSpPr>
            <p:spPr>
              <a:xfrm>
                <a:off x="3959975" y="3319641"/>
                <a:ext cx="1149674" cy="276999"/>
              </a:xfrm>
              <a:prstGeom prst="rect">
                <a:avLst/>
              </a:prstGeom>
              <a:noFill/>
            </p:spPr>
            <p:txBody>
              <a:bodyPr wrap="none" rtlCol="0">
                <a:spAutoFit/>
              </a:bodyPr>
              <a:lstStyle/>
              <a:p>
                <a:r>
                  <a:rPr lang="es-ES" sz="1200" b="1" dirty="0" smtClean="0"/>
                  <a:t>Huamachuco</a:t>
                </a:r>
                <a:endParaRPr lang="es-ES" sz="1200" b="1" dirty="0"/>
              </a:p>
            </p:txBody>
          </p:sp>
          <p:sp>
            <p:nvSpPr>
              <p:cNvPr id="248" name="247 CuadroTexto"/>
              <p:cNvSpPr txBox="1"/>
              <p:nvPr/>
            </p:nvSpPr>
            <p:spPr>
              <a:xfrm>
                <a:off x="3282404" y="3909050"/>
                <a:ext cx="938077" cy="277000"/>
              </a:xfrm>
              <a:prstGeom prst="rect">
                <a:avLst/>
              </a:prstGeom>
              <a:noFill/>
            </p:spPr>
            <p:txBody>
              <a:bodyPr wrap="none" rtlCol="0">
                <a:spAutoFit/>
              </a:bodyPr>
              <a:lstStyle/>
              <a:p>
                <a:r>
                  <a:rPr lang="es-ES" sz="1200" b="1" dirty="0" err="1" smtClean="0"/>
                  <a:t>Quiruvilca</a:t>
                </a:r>
                <a:endParaRPr lang="es-ES" sz="1200" b="1" dirty="0"/>
              </a:p>
            </p:txBody>
          </p:sp>
          <p:sp>
            <p:nvSpPr>
              <p:cNvPr id="249" name="248 CuadroTexto"/>
              <p:cNvSpPr txBox="1"/>
              <p:nvPr/>
            </p:nvSpPr>
            <p:spPr>
              <a:xfrm>
                <a:off x="853007" y="4972824"/>
                <a:ext cx="2401684" cy="385086"/>
              </a:xfrm>
              <a:prstGeom prst="rect">
                <a:avLst/>
              </a:prstGeom>
              <a:noFill/>
            </p:spPr>
            <p:txBody>
              <a:bodyPr wrap="none" rtlCol="0">
                <a:spAutoFit/>
              </a:bodyPr>
              <a:lstStyle/>
              <a:p>
                <a:r>
                  <a:rPr lang="es-ES" sz="1600" b="1" dirty="0" smtClean="0">
                    <a:solidFill>
                      <a:schemeClr val="accent1"/>
                    </a:solidFill>
                  </a:rPr>
                  <a:t>Puerto de Salaverry</a:t>
                </a:r>
                <a:endParaRPr lang="es-ES" sz="1600" b="1" dirty="0"/>
              </a:p>
            </p:txBody>
          </p:sp>
          <p:sp>
            <p:nvSpPr>
              <p:cNvPr id="320" name="319 CuadroTexto"/>
              <p:cNvSpPr txBox="1"/>
              <p:nvPr/>
            </p:nvSpPr>
            <p:spPr>
              <a:xfrm>
                <a:off x="2653246" y="3156332"/>
                <a:ext cx="1300360" cy="301808"/>
              </a:xfrm>
              <a:prstGeom prst="rect">
                <a:avLst/>
              </a:prstGeom>
              <a:noFill/>
            </p:spPr>
            <p:txBody>
              <a:bodyPr wrap="none" rtlCol="0">
                <a:spAutoFit/>
              </a:bodyPr>
              <a:lstStyle/>
              <a:p>
                <a:r>
                  <a:rPr lang="es-ES" sz="1200" b="1" i="1" dirty="0" smtClean="0">
                    <a:solidFill>
                      <a:srgbClr val="002060"/>
                    </a:solidFill>
                  </a:rPr>
                  <a:t>LA LIBERTAD</a:t>
                </a:r>
                <a:endParaRPr lang="es-ES" sz="1200" b="1" i="1" dirty="0">
                  <a:solidFill>
                    <a:srgbClr val="002060"/>
                  </a:solidFill>
                </a:endParaRPr>
              </a:p>
            </p:txBody>
          </p:sp>
        </p:grpSp>
        <p:sp>
          <p:nvSpPr>
            <p:cNvPr id="20" name="19 Rectángulo"/>
            <p:cNvSpPr/>
            <p:nvPr/>
          </p:nvSpPr>
          <p:spPr>
            <a:xfrm>
              <a:off x="3419476" y="4681496"/>
              <a:ext cx="1951334" cy="1149373"/>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US" sz="1100" dirty="0">
                <a:solidFill>
                  <a:schemeClr val="tx1"/>
                </a:solidFill>
              </a:endParaRPr>
            </a:p>
          </p:txBody>
        </p:sp>
        <p:sp>
          <p:nvSpPr>
            <p:cNvPr id="23" name="22 Llamada rectangular"/>
            <p:cNvSpPr/>
            <p:nvPr/>
          </p:nvSpPr>
          <p:spPr>
            <a:xfrm>
              <a:off x="342900" y="4126322"/>
              <a:ext cx="1445493" cy="389128"/>
            </a:xfrm>
            <a:prstGeom prst="wedgeRectCallout">
              <a:avLst>
                <a:gd name="adj1" fmla="val 55143"/>
                <a:gd name="adj2" fmla="val -22446"/>
              </a:avLst>
            </a:prstGeom>
            <a:solidFill>
              <a:schemeClr val="accent3">
                <a:lumMod val="20000"/>
                <a:lumOff val="80000"/>
              </a:schemeClr>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dirty="0" smtClean="0">
                  <a:solidFill>
                    <a:schemeClr val="tx1"/>
                  </a:solidFill>
                </a:rPr>
                <a:t>Área afectada por la erosión costera</a:t>
              </a:r>
              <a:endParaRPr lang="en-US" sz="1100" dirty="0">
                <a:solidFill>
                  <a:schemeClr val="tx1"/>
                </a:solidFill>
              </a:endParaRPr>
            </a:p>
          </p:txBody>
        </p:sp>
        <p:sp>
          <p:nvSpPr>
            <p:cNvPr id="24" name="23 Rectángulo"/>
            <p:cNvSpPr/>
            <p:nvPr/>
          </p:nvSpPr>
          <p:spPr>
            <a:xfrm>
              <a:off x="3589528" y="4984007"/>
              <a:ext cx="1808508" cy="261610"/>
            </a:xfrm>
            <a:prstGeom prst="rect">
              <a:avLst/>
            </a:prstGeom>
          </p:spPr>
          <p:txBody>
            <a:bodyPr wrap="none">
              <a:spAutoFit/>
            </a:bodyPr>
            <a:lstStyle/>
            <a:p>
              <a:r>
                <a:rPr lang="es-ES" sz="1100" dirty="0" smtClean="0"/>
                <a:t>Eje litoral (Panamericana)</a:t>
              </a:r>
              <a:endParaRPr lang="en-US" sz="1100" dirty="0"/>
            </a:p>
          </p:txBody>
        </p:sp>
        <p:sp>
          <p:nvSpPr>
            <p:cNvPr id="314" name="313 Rectángulo"/>
            <p:cNvSpPr/>
            <p:nvPr/>
          </p:nvSpPr>
          <p:spPr>
            <a:xfrm>
              <a:off x="3589528" y="5265694"/>
              <a:ext cx="780983" cy="261610"/>
            </a:xfrm>
            <a:prstGeom prst="rect">
              <a:avLst/>
            </a:prstGeom>
          </p:spPr>
          <p:txBody>
            <a:bodyPr wrap="none">
              <a:spAutoFit/>
            </a:bodyPr>
            <a:lstStyle/>
            <a:p>
              <a:r>
                <a:rPr lang="es-ES" sz="1100" dirty="0" smtClean="0"/>
                <a:t>Eje sierra</a:t>
              </a:r>
              <a:endParaRPr lang="en-US" sz="1100" dirty="0"/>
            </a:p>
          </p:txBody>
        </p:sp>
        <p:sp>
          <p:nvSpPr>
            <p:cNvPr id="315" name="314 Rectángulo"/>
            <p:cNvSpPr/>
            <p:nvPr/>
          </p:nvSpPr>
          <p:spPr>
            <a:xfrm>
              <a:off x="3589528" y="5543654"/>
              <a:ext cx="779381" cy="261610"/>
            </a:xfrm>
            <a:prstGeom prst="rect">
              <a:avLst/>
            </a:prstGeom>
          </p:spPr>
          <p:txBody>
            <a:bodyPr wrap="none">
              <a:spAutoFit/>
            </a:bodyPr>
            <a:lstStyle/>
            <a:p>
              <a:r>
                <a:rPr lang="es-ES" sz="1100" dirty="0" smtClean="0"/>
                <a:t>Carretera</a:t>
              </a:r>
              <a:endParaRPr lang="en-US" sz="1100" dirty="0"/>
            </a:p>
          </p:txBody>
        </p:sp>
        <p:sp>
          <p:nvSpPr>
            <p:cNvPr id="316" name="315 Rectángulo"/>
            <p:cNvSpPr/>
            <p:nvPr/>
          </p:nvSpPr>
          <p:spPr>
            <a:xfrm>
              <a:off x="3440832" y="4697390"/>
              <a:ext cx="1297150" cy="261610"/>
            </a:xfrm>
            <a:prstGeom prst="rect">
              <a:avLst/>
            </a:prstGeom>
          </p:spPr>
          <p:txBody>
            <a:bodyPr wrap="none">
              <a:spAutoFit/>
            </a:bodyPr>
            <a:lstStyle/>
            <a:p>
              <a:r>
                <a:rPr lang="es-ES" sz="1100" b="1" dirty="0" smtClean="0">
                  <a:solidFill>
                    <a:schemeClr val="accent1"/>
                  </a:solidFill>
                </a:rPr>
                <a:t>Red de carretera</a:t>
              </a:r>
              <a:endParaRPr lang="en-US" sz="1100" b="1" dirty="0">
                <a:solidFill>
                  <a:schemeClr val="accent1"/>
                </a:solidFill>
              </a:endParaRPr>
            </a:p>
          </p:txBody>
        </p:sp>
        <p:cxnSp>
          <p:nvCxnSpPr>
            <p:cNvPr id="27" name="26 Conector recto"/>
            <p:cNvCxnSpPr/>
            <p:nvPr/>
          </p:nvCxnSpPr>
          <p:spPr>
            <a:xfrm flipH="1">
              <a:off x="3512840" y="5114812"/>
              <a:ext cx="108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7" name="316 Conector recto"/>
            <p:cNvCxnSpPr/>
            <p:nvPr/>
          </p:nvCxnSpPr>
          <p:spPr>
            <a:xfrm flipH="1">
              <a:off x="3512840" y="5396499"/>
              <a:ext cx="108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8" name="317 Conector recto"/>
            <p:cNvCxnSpPr/>
            <p:nvPr/>
          </p:nvCxnSpPr>
          <p:spPr>
            <a:xfrm flipH="1">
              <a:off x="3512840" y="5673458"/>
              <a:ext cx="10800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32" name="31 Forma libre"/>
            <p:cNvSpPr/>
            <p:nvPr/>
          </p:nvSpPr>
          <p:spPr>
            <a:xfrm>
              <a:off x="1866900" y="4127500"/>
              <a:ext cx="336550" cy="311150"/>
            </a:xfrm>
            <a:custGeom>
              <a:avLst/>
              <a:gdLst>
                <a:gd name="connsiteX0" fmla="*/ 0 w 336550"/>
                <a:gd name="connsiteY0" fmla="*/ 0 h 311150"/>
                <a:gd name="connsiteX1" fmla="*/ 101600 w 336550"/>
                <a:gd name="connsiteY1" fmla="*/ 82550 h 311150"/>
                <a:gd name="connsiteX2" fmla="*/ 196850 w 336550"/>
                <a:gd name="connsiteY2" fmla="*/ 158750 h 311150"/>
                <a:gd name="connsiteX3" fmla="*/ 273050 w 336550"/>
                <a:gd name="connsiteY3" fmla="*/ 234950 h 311150"/>
                <a:gd name="connsiteX4" fmla="*/ 317500 w 336550"/>
                <a:gd name="connsiteY4" fmla="*/ 279400 h 311150"/>
                <a:gd name="connsiteX5" fmla="*/ 336550 w 336550"/>
                <a:gd name="connsiteY5" fmla="*/ 31115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311150">
                  <a:moveTo>
                    <a:pt x="0" y="0"/>
                  </a:moveTo>
                  <a:lnTo>
                    <a:pt x="101600" y="82550"/>
                  </a:lnTo>
                  <a:lnTo>
                    <a:pt x="196850" y="158750"/>
                  </a:lnTo>
                  <a:lnTo>
                    <a:pt x="273050" y="234950"/>
                  </a:lnTo>
                  <a:lnTo>
                    <a:pt x="317500" y="279400"/>
                  </a:lnTo>
                  <a:lnTo>
                    <a:pt x="336550" y="311150"/>
                  </a:lnTo>
                </a:path>
              </a:pathLst>
            </a:custGeom>
            <a:noFill/>
            <a:ln w="57150">
              <a:solidFill>
                <a:srgbClr val="FFC000">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9" name="Picture 3"/>
            <p:cNvPicPr>
              <a:picLocks noChangeArrowheads="1"/>
            </p:cNvPicPr>
            <p:nvPr/>
          </p:nvPicPr>
          <p:blipFill>
            <a:blip r:embed="rId2" cstate="print">
              <a:duotone>
                <a:schemeClr val="accent1">
                  <a:shade val="45000"/>
                  <a:satMod val="135000"/>
                </a:schemeClr>
                <a:prstClr val="white"/>
              </a:duotone>
            </a:blip>
            <a:srcRect l="2007" t="2822" r="209"/>
            <a:stretch>
              <a:fillRect/>
            </a:stretch>
          </p:blipFill>
          <p:spPr bwMode="gray">
            <a:xfrm>
              <a:off x="2109558" y="4456334"/>
              <a:ext cx="192325" cy="183651"/>
            </a:xfrm>
            <a:prstGeom prst="roundRect">
              <a:avLst/>
            </a:prstGeom>
            <a:noFill/>
            <a:ln w="9525">
              <a:solidFill>
                <a:schemeClr val="accent1"/>
              </a:solidFill>
              <a:miter lim="800000"/>
              <a:headEnd/>
              <a:tailEnd/>
            </a:ln>
          </p:spPr>
        </p:pic>
      </p:grpSp>
      <p:cxnSp>
        <p:nvCxnSpPr>
          <p:cNvPr id="321" name="320 Conector recto"/>
          <p:cNvCxnSpPr/>
          <p:nvPr/>
        </p:nvCxnSpPr>
        <p:spPr>
          <a:xfrm>
            <a:off x="5385048" y="1473738"/>
            <a:ext cx="0" cy="4178808"/>
          </a:xfrm>
          <a:prstGeom prst="line">
            <a:avLst/>
          </a:prstGeom>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1">
            <a:schemeClr val="accent1"/>
          </a:lnRef>
          <a:fillRef idx="0">
            <a:schemeClr val="accent1"/>
          </a:fillRef>
          <a:effectRef idx="0">
            <a:schemeClr val="accent1"/>
          </a:effectRef>
          <a:fontRef idx="minor">
            <a:schemeClr val="tx1"/>
          </a:fontRef>
        </p:style>
      </p:cxnSp>
      <p:sp>
        <p:nvSpPr>
          <p:cNvPr id="322" name="321 Rectángulo"/>
          <p:cNvSpPr/>
          <p:nvPr/>
        </p:nvSpPr>
        <p:spPr>
          <a:xfrm>
            <a:off x="5529064" y="1602392"/>
            <a:ext cx="4104456" cy="384283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80975" indent="-180975" algn="just">
              <a:spcBef>
                <a:spcPts val="1200"/>
              </a:spcBef>
              <a:buFont typeface="Arial" panose="020B0604020202020204" pitchFamily="34" charset="0"/>
              <a:buChar char="•"/>
            </a:pPr>
            <a:r>
              <a:rPr lang="es-ES" sz="1200" dirty="0" smtClean="0">
                <a:solidFill>
                  <a:schemeClr val="tx1"/>
                </a:solidFill>
              </a:rPr>
              <a:t>La Libertad es el 4º departamento del país por volumen de PBI, y Trujillo es la 3ª ciudad por población </a:t>
            </a:r>
          </a:p>
          <a:p>
            <a:pPr marL="361950" indent="-200025" algn="just">
              <a:spcBef>
                <a:spcPts val="600"/>
              </a:spcBef>
              <a:buFont typeface="Arial" panose="020B0604020202020204" pitchFamily="34" charset="0"/>
              <a:buChar char="•"/>
            </a:pPr>
            <a:r>
              <a:rPr lang="es-ES" sz="1200" dirty="0" smtClean="0">
                <a:solidFill>
                  <a:schemeClr val="tx1"/>
                </a:solidFill>
              </a:rPr>
              <a:t>A nivel agropecuario es el 2º departamento por contribución al PBI nacional (caña, espárrago, lenteja, garbanzo, palta…)</a:t>
            </a:r>
          </a:p>
          <a:p>
            <a:pPr marL="361950" indent="-200025" algn="just">
              <a:spcBef>
                <a:spcPts val="600"/>
              </a:spcBef>
              <a:buFont typeface="Arial" panose="020B0604020202020204" pitchFamily="34" charset="0"/>
              <a:buChar char="•"/>
            </a:pPr>
            <a:r>
              <a:rPr lang="es-ES" sz="1200" dirty="0" smtClean="0">
                <a:solidFill>
                  <a:schemeClr val="tx1"/>
                </a:solidFill>
              </a:rPr>
              <a:t>La minería es el principal rubro de exportación de la región (Au, Ag, Cu, Pb, Mo)</a:t>
            </a:r>
          </a:p>
          <a:p>
            <a:pPr marL="361950" indent="-200025" algn="just">
              <a:spcBef>
                <a:spcPts val="600"/>
              </a:spcBef>
              <a:buFont typeface="Arial" panose="020B0604020202020204" pitchFamily="34" charset="0"/>
              <a:buChar char="•"/>
            </a:pPr>
            <a:r>
              <a:rPr lang="es-ES" sz="1200" dirty="0" smtClean="0">
                <a:solidFill>
                  <a:schemeClr val="tx1"/>
                </a:solidFill>
              </a:rPr>
              <a:t>La agroindustria es una de las más desarrolladas (azúcar</a:t>
            </a:r>
            <a:r>
              <a:rPr lang="es-ES" sz="1200" dirty="0">
                <a:solidFill>
                  <a:schemeClr val="tx1"/>
                </a:solidFill>
              </a:rPr>
              <a:t>, </a:t>
            </a:r>
            <a:r>
              <a:rPr lang="es-ES" sz="1200" dirty="0" smtClean="0">
                <a:solidFill>
                  <a:schemeClr val="tx1"/>
                </a:solidFill>
              </a:rPr>
              <a:t>conservas, harinas, carne, bebidas…)</a:t>
            </a:r>
          </a:p>
          <a:p>
            <a:pPr marL="361950" indent="-200025" algn="just">
              <a:spcBef>
                <a:spcPts val="600"/>
              </a:spcBef>
              <a:buFont typeface="Arial" panose="020B0604020202020204" pitchFamily="34" charset="0"/>
              <a:buChar char="•"/>
            </a:pPr>
            <a:r>
              <a:rPr lang="es-ES" sz="1200" dirty="0" smtClean="0">
                <a:solidFill>
                  <a:schemeClr val="tx1"/>
                </a:solidFill>
              </a:rPr>
              <a:t>La industria turística destaca por la existencia de culturas ancestrales e importantes balnearios</a:t>
            </a:r>
          </a:p>
          <a:p>
            <a:pPr marL="200025" indent="-200025" algn="just">
              <a:spcBef>
                <a:spcPts val="1800"/>
              </a:spcBef>
              <a:buFont typeface="Arial" panose="020B0604020202020204" pitchFamily="34" charset="0"/>
              <a:buChar char="•"/>
            </a:pPr>
            <a:r>
              <a:rPr lang="es-ES" sz="1200" dirty="0" smtClean="0">
                <a:solidFill>
                  <a:schemeClr val="tx1"/>
                </a:solidFill>
              </a:rPr>
              <a:t>El puerto de Salaverry es el 3er puerto de uso público por tráfico tras Callao y Matarani</a:t>
            </a:r>
          </a:p>
          <a:p>
            <a:pPr marL="361950" indent="-200025" algn="just">
              <a:spcBef>
                <a:spcPts val="1200"/>
              </a:spcBef>
              <a:buFont typeface="Arial" panose="020B0604020202020204" pitchFamily="34" charset="0"/>
              <a:buChar char="•"/>
            </a:pPr>
            <a:r>
              <a:rPr lang="es-ES" sz="1200" dirty="0" smtClean="0">
                <a:solidFill>
                  <a:schemeClr val="tx1"/>
                </a:solidFill>
              </a:rPr>
              <a:t>Salaverry está a 550 km </a:t>
            </a:r>
            <a:r>
              <a:rPr lang="es-ES" sz="1200" dirty="0" smtClean="0">
                <a:solidFill>
                  <a:schemeClr val="tx1"/>
                </a:solidFill>
              </a:rPr>
              <a:t>del </a:t>
            </a:r>
            <a:r>
              <a:rPr lang="es-ES" sz="1200" dirty="0" smtClean="0">
                <a:solidFill>
                  <a:schemeClr val="tx1"/>
                </a:solidFill>
              </a:rPr>
              <a:t>Callao y 500 km de Paita</a:t>
            </a:r>
          </a:p>
        </p:txBody>
      </p:sp>
    </p:spTree>
    <p:extLst>
      <p:ext uri="{BB962C8B-B14F-4D97-AF65-F5344CB8AC3E}">
        <p14:creationId xmlns:p14="http://schemas.microsoft.com/office/powerpoint/2010/main" val="1885835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El Terminal Portuario de Salaverry manipuló 2.15 Mt en 2016, experimentando un incremento superior al 7% CAGR en la última década</a:t>
            </a:r>
            <a:endParaRPr lang="es-ES" dirty="0"/>
          </a:p>
        </p:txBody>
      </p:sp>
      <p:sp>
        <p:nvSpPr>
          <p:cNvPr id="4" name="3 Marcador de texto"/>
          <p:cNvSpPr>
            <a:spLocks noGrp="1"/>
          </p:cNvSpPr>
          <p:nvPr>
            <p:ph type="body" sz="quarter" idx="13"/>
          </p:nvPr>
        </p:nvSpPr>
        <p:spPr/>
        <p:txBody>
          <a:bodyPr/>
          <a:lstStyle/>
          <a:p>
            <a:r>
              <a:rPr lang="es-ES" dirty="0"/>
              <a:t>Presentación de promoción</a:t>
            </a:r>
          </a:p>
        </p:txBody>
      </p:sp>
      <p:sp>
        <p:nvSpPr>
          <p:cNvPr id="5" name="4 Rectángulo"/>
          <p:cNvSpPr/>
          <p:nvPr/>
        </p:nvSpPr>
        <p:spPr>
          <a:xfrm>
            <a:off x="297852" y="1124744"/>
            <a:ext cx="6326922"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Evolución y principales tráficos del TP Salaverry</a:t>
            </a:r>
            <a:endParaRPr lang="es-ES" sz="1400" dirty="0" smtClean="0">
              <a:solidFill>
                <a:schemeClr val="accent1"/>
              </a:solidFill>
            </a:endParaRPr>
          </a:p>
        </p:txBody>
      </p:sp>
      <p:cxnSp>
        <p:nvCxnSpPr>
          <p:cNvPr id="6" name="5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24 Rectángulo"/>
          <p:cNvSpPr/>
          <p:nvPr/>
        </p:nvSpPr>
        <p:spPr>
          <a:xfrm>
            <a:off x="6048091" y="1556792"/>
            <a:ext cx="3441412" cy="16262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200" b="1" dirty="0" smtClean="0">
                <a:solidFill>
                  <a:schemeClr val="accent1"/>
                </a:solidFill>
              </a:rPr>
              <a:t>Flujo de carga y producto </a:t>
            </a:r>
            <a:r>
              <a:rPr lang="es-ES" sz="1200" dirty="0" smtClean="0">
                <a:solidFill>
                  <a:schemeClr val="accent1"/>
                </a:solidFill>
              </a:rPr>
              <a:t>(%t; 2015)</a:t>
            </a:r>
            <a:endParaRPr lang="es-ES" sz="1200" dirty="0">
              <a:solidFill>
                <a:schemeClr val="accent1"/>
              </a:solidFill>
            </a:endParaRPr>
          </a:p>
        </p:txBody>
      </p:sp>
      <p:sp>
        <p:nvSpPr>
          <p:cNvPr id="44" name="43 Rectángulo"/>
          <p:cNvSpPr/>
          <p:nvPr/>
        </p:nvSpPr>
        <p:spPr>
          <a:xfrm>
            <a:off x="0" y="5949280"/>
            <a:ext cx="9906000" cy="432048"/>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n-US" sz="1400" dirty="0"/>
              <a:t>El principal </a:t>
            </a:r>
            <a:r>
              <a:rPr lang="en-US" sz="1400" dirty="0" err="1"/>
              <a:t>tráfico</a:t>
            </a:r>
            <a:r>
              <a:rPr lang="en-US" sz="1400" dirty="0"/>
              <a:t> </a:t>
            </a:r>
            <a:r>
              <a:rPr lang="en-US" sz="1400" dirty="0" err="1" smtClean="0"/>
              <a:t>es</a:t>
            </a:r>
            <a:r>
              <a:rPr lang="en-US" sz="1400" dirty="0" smtClean="0"/>
              <a:t> </a:t>
            </a:r>
            <a:r>
              <a:rPr lang="en-US" sz="1400" dirty="0" err="1"/>
              <a:t>importación</a:t>
            </a:r>
            <a:r>
              <a:rPr lang="en-US" sz="1400" dirty="0"/>
              <a:t> de cereal, soya y </a:t>
            </a:r>
            <a:r>
              <a:rPr lang="en-US" sz="1400" dirty="0" err="1"/>
              <a:t>fertilizantes</a:t>
            </a:r>
            <a:r>
              <a:rPr lang="en-US" sz="1400" dirty="0"/>
              <a:t>; junto a </a:t>
            </a:r>
            <a:r>
              <a:rPr lang="en-US" sz="1400" dirty="0" err="1" smtClean="0"/>
              <a:t>exportación</a:t>
            </a:r>
            <a:r>
              <a:rPr lang="en-US" sz="1400" dirty="0" smtClean="0"/>
              <a:t> </a:t>
            </a:r>
            <a:r>
              <a:rPr lang="en-US" sz="1400" dirty="0"/>
              <a:t>de </a:t>
            </a:r>
            <a:r>
              <a:rPr lang="en-US" sz="1400" dirty="0" err="1"/>
              <a:t>carbón</a:t>
            </a:r>
            <a:r>
              <a:rPr lang="en-US" sz="1400" dirty="0"/>
              <a:t> y </a:t>
            </a:r>
            <a:r>
              <a:rPr lang="en-US" sz="1400" dirty="0" err="1" smtClean="0"/>
              <a:t>cobre</a:t>
            </a:r>
            <a:endParaRPr lang="es-ES" sz="1400" dirty="0">
              <a:solidFill>
                <a:schemeClr val="bg1"/>
              </a:solidFill>
            </a:endParaRPr>
          </a:p>
        </p:txBody>
      </p:sp>
      <p:grpSp>
        <p:nvGrpSpPr>
          <p:cNvPr id="14" name="13 Grupo"/>
          <p:cNvGrpSpPr/>
          <p:nvPr/>
        </p:nvGrpSpPr>
        <p:grpSpPr>
          <a:xfrm>
            <a:off x="5950074" y="1952784"/>
            <a:ext cx="3539430" cy="3780472"/>
            <a:chOff x="5036833" y="1700808"/>
            <a:chExt cx="3977591" cy="4248472"/>
          </a:xfrm>
        </p:grpSpPr>
        <p:sp>
          <p:nvSpPr>
            <p:cNvPr id="47" name="46 Rectángulo"/>
            <p:cNvSpPr/>
            <p:nvPr/>
          </p:nvSpPr>
          <p:spPr>
            <a:xfrm>
              <a:off x="5146985" y="3915717"/>
              <a:ext cx="1296144" cy="2016224"/>
            </a:xfrm>
            <a:prstGeom prst="rect">
              <a:avLst/>
            </a:prstGeom>
            <a:solidFill>
              <a:schemeClr val="accent2"/>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200" b="1" dirty="0" smtClean="0">
                  <a:solidFill>
                    <a:schemeClr val="bg1"/>
                  </a:solidFill>
                </a:rPr>
                <a:t>Exportación</a:t>
              </a:r>
              <a:endParaRPr lang="es-ES" sz="1200" b="1" dirty="0">
                <a:solidFill>
                  <a:schemeClr val="bg1"/>
                </a:solidFill>
              </a:endParaRPr>
            </a:p>
          </p:txBody>
        </p:sp>
        <p:sp>
          <p:nvSpPr>
            <p:cNvPr id="7" name="6 Rectángulo"/>
            <p:cNvSpPr/>
            <p:nvPr/>
          </p:nvSpPr>
          <p:spPr>
            <a:xfrm>
              <a:off x="5146985" y="1772858"/>
              <a:ext cx="1296144" cy="2016224"/>
            </a:xfrm>
            <a:prstGeom prst="rect">
              <a:avLst/>
            </a:prstGeom>
            <a:solidFill>
              <a:schemeClr val="accent2"/>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200" b="1" dirty="0" smtClean="0">
                  <a:solidFill>
                    <a:schemeClr val="bg1"/>
                  </a:solidFill>
                </a:rPr>
                <a:t>Importación</a:t>
              </a:r>
              <a:endParaRPr lang="es-ES" sz="1200" b="1" dirty="0">
                <a:solidFill>
                  <a:schemeClr val="bg1"/>
                </a:solidFill>
              </a:endParaRPr>
            </a:p>
          </p:txBody>
        </p:sp>
        <p:sp>
          <p:nvSpPr>
            <p:cNvPr id="9" name="8 Rectángulo"/>
            <p:cNvSpPr/>
            <p:nvPr/>
          </p:nvSpPr>
          <p:spPr>
            <a:xfrm>
              <a:off x="6871484" y="2294712"/>
              <a:ext cx="2142940" cy="450661"/>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dirty="0" smtClean="0">
                  <a:solidFill>
                    <a:schemeClr val="tx1"/>
                  </a:solidFill>
                </a:rPr>
                <a:t>Fertilizantes</a:t>
              </a:r>
              <a:endParaRPr lang="es-ES" sz="1100" dirty="0">
                <a:solidFill>
                  <a:schemeClr val="tx1"/>
                </a:solidFill>
              </a:endParaRPr>
            </a:p>
          </p:txBody>
        </p:sp>
        <p:sp>
          <p:nvSpPr>
            <p:cNvPr id="10" name="9 Rectángulo"/>
            <p:cNvSpPr/>
            <p:nvPr/>
          </p:nvSpPr>
          <p:spPr>
            <a:xfrm>
              <a:off x="6871484" y="2816567"/>
              <a:ext cx="2142940" cy="450661"/>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dirty="0" smtClean="0">
                  <a:solidFill>
                    <a:schemeClr val="tx1"/>
                  </a:solidFill>
                </a:rPr>
                <a:t>Escoria</a:t>
              </a:r>
              <a:endParaRPr lang="es-ES" sz="1100" dirty="0">
                <a:solidFill>
                  <a:schemeClr val="tx1"/>
                </a:solidFill>
              </a:endParaRPr>
            </a:p>
          </p:txBody>
        </p:sp>
        <p:sp>
          <p:nvSpPr>
            <p:cNvPr id="11" name="10 Rectángulo"/>
            <p:cNvSpPr/>
            <p:nvPr/>
          </p:nvSpPr>
          <p:spPr>
            <a:xfrm>
              <a:off x="6871484" y="3338421"/>
              <a:ext cx="2142940" cy="450661"/>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dirty="0" smtClean="0">
                  <a:solidFill>
                    <a:schemeClr val="tx1"/>
                  </a:solidFill>
                </a:rPr>
                <a:t>Mercadería General</a:t>
              </a:r>
              <a:endParaRPr lang="es-ES" sz="1100" dirty="0">
                <a:solidFill>
                  <a:schemeClr val="tx1"/>
                </a:solidFill>
              </a:endParaRPr>
            </a:p>
          </p:txBody>
        </p:sp>
        <p:sp>
          <p:nvSpPr>
            <p:cNvPr id="12" name="11 Rectángulo"/>
            <p:cNvSpPr/>
            <p:nvPr/>
          </p:nvSpPr>
          <p:spPr>
            <a:xfrm>
              <a:off x="6871484" y="1772857"/>
              <a:ext cx="2142940" cy="450661"/>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dirty="0" smtClean="0">
                  <a:solidFill>
                    <a:schemeClr val="tx1"/>
                  </a:solidFill>
                </a:rPr>
                <a:t>Cereales y oleaginosas</a:t>
              </a:r>
              <a:endParaRPr lang="es-ES" sz="1100" dirty="0">
                <a:solidFill>
                  <a:schemeClr val="tx1"/>
                </a:solidFill>
              </a:endParaRPr>
            </a:p>
          </p:txBody>
        </p:sp>
        <p:sp>
          <p:nvSpPr>
            <p:cNvPr id="13" name="12 Rectángulo redondeado"/>
            <p:cNvSpPr/>
            <p:nvPr/>
          </p:nvSpPr>
          <p:spPr>
            <a:xfrm>
              <a:off x="5036833" y="1700808"/>
              <a:ext cx="468000" cy="468000"/>
            </a:xfrm>
            <a:prstGeom prst="round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bg1"/>
                  </a:solidFill>
                </a:rPr>
                <a:t>76%</a:t>
              </a:r>
              <a:endParaRPr lang="es-ES" sz="1100" b="1" dirty="0">
                <a:solidFill>
                  <a:schemeClr val="bg1"/>
                </a:solidFill>
              </a:endParaRPr>
            </a:p>
          </p:txBody>
        </p:sp>
        <p:sp>
          <p:nvSpPr>
            <p:cNvPr id="15" name="14 Rectángulo"/>
            <p:cNvSpPr/>
            <p:nvPr/>
          </p:nvSpPr>
          <p:spPr>
            <a:xfrm>
              <a:off x="6871484" y="4437572"/>
              <a:ext cx="2142938" cy="450661"/>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dirty="0" smtClean="0">
                  <a:solidFill>
                    <a:schemeClr val="tx1"/>
                  </a:solidFill>
                </a:rPr>
                <a:t>Concentrado mineral</a:t>
              </a:r>
              <a:endParaRPr lang="es-ES" sz="1100" dirty="0">
                <a:solidFill>
                  <a:schemeClr val="tx1"/>
                </a:solidFill>
              </a:endParaRPr>
            </a:p>
          </p:txBody>
        </p:sp>
        <p:sp>
          <p:nvSpPr>
            <p:cNvPr id="16" name="15 Rectángulo"/>
            <p:cNvSpPr/>
            <p:nvPr/>
          </p:nvSpPr>
          <p:spPr>
            <a:xfrm>
              <a:off x="6871484" y="4959426"/>
              <a:ext cx="2142938" cy="450661"/>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dirty="0" smtClean="0">
                  <a:solidFill>
                    <a:schemeClr val="tx1"/>
                  </a:solidFill>
                </a:rPr>
                <a:t>Azúcar</a:t>
              </a:r>
              <a:endParaRPr lang="es-ES" sz="1100" dirty="0">
                <a:solidFill>
                  <a:schemeClr val="tx1"/>
                </a:solidFill>
              </a:endParaRPr>
            </a:p>
          </p:txBody>
        </p:sp>
        <p:sp>
          <p:nvSpPr>
            <p:cNvPr id="17" name="16 Rectángulo"/>
            <p:cNvSpPr/>
            <p:nvPr/>
          </p:nvSpPr>
          <p:spPr>
            <a:xfrm>
              <a:off x="6871484" y="3915717"/>
              <a:ext cx="2142938" cy="450661"/>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dirty="0" smtClean="0">
                  <a:solidFill>
                    <a:schemeClr val="tx1"/>
                  </a:solidFill>
                </a:rPr>
                <a:t>Carbón</a:t>
              </a:r>
              <a:endParaRPr lang="es-ES" sz="1100" dirty="0">
                <a:solidFill>
                  <a:schemeClr val="tx1"/>
                </a:solidFill>
              </a:endParaRPr>
            </a:p>
          </p:txBody>
        </p:sp>
        <p:sp>
          <p:nvSpPr>
            <p:cNvPr id="18" name="17 Rectángulo redondeado"/>
            <p:cNvSpPr/>
            <p:nvPr/>
          </p:nvSpPr>
          <p:spPr>
            <a:xfrm>
              <a:off x="6474361" y="1772857"/>
              <a:ext cx="468000" cy="468000"/>
            </a:xfrm>
            <a:prstGeom prst="round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accent1"/>
                  </a:solidFill>
                </a:rPr>
                <a:t>52%</a:t>
              </a:r>
              <a:endParaRPr lang="es-ES" sz="1100" b="1" dirty="0">
                <a:solidFill>
                  <a:schemeClr val="accent1"/>
                </a:solidFill>
              </a:endParaRPr>
            </a:p>
          </p:txBody>
        </p:sp>
        <p:sp>
          <p:nvSpPr>
            <p:cNvPr id="19" name="18 Rectángulo redondeado"/>
            <p:cNvSpPr/>
            <p:nvPr/>
          </p:nvSpPr>
          <p:spPr>
            <a:xfrm>
              <a:off x="6474361" y="2294712"/>
              <a:ext cx="468000" cy="468000"/>
            </a:xfrm>
            <a:prstGeom prst="round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accent1"/>
                  </a:solidFill>
                </a:rPr>
                <a:t>19%</a:t>
              </a:r>
              <a:endParaRPr lang="es-ES" sz="1100" b="1" dirty="0">
                <a:solidFill>
                  <a:schemeClr val="accent1"/>
                </a:solidFill>
              </a:endParaRPr>
            </a:p>
          </p:txBody>
        </p:sp>
        <p:sp>
          <p:nvSpPr>
            <p:cNvPr id="20" name="19 Rectángulo redondeado"/>
            <p:cNvSpPr/>
            <p:nvPr/>
          </p:nvSpPr>
          <p:spPr>
            <a:xfrm>
              <a:off x="6474361" y="2816567"/>
              <a:ext cx="468000" cy="468000"/>
            </a:xfrm>
            <a:prstGeom prst="round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accent1"/>
                  </a:solidFill>
                </a:rPr>
                <a:t>3%</a:t>
              </a:r>
              <a:endParaRPr lang="es-ES" sz="1100" b="1" dirty="0">
                <a:solidFill>
                  <a:schemeClr val="accent1"/>
                </a:solidFill>
              </a:endParaRPr>
            </a:p>
          </p:txBody>
        </p:sp>
        <p:sp>
          <p:nvSpPr>
            <p:cNvPr id="21" name="20 Rectángulo redondeado"/>
            <p:cNvSpPr/>
            <p:nvPr/>
          </p:nvSpPr>
          <p:spPr>
            <a:xfrm>
              <a:off x="6474361" y="3338421"/>
              <a:ext cx="468000" cy="468000"/>
            </a:xfrm>
            <a:prstGeom prst="round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accent1"/>
                  </a:solidFill>
                </a:rPr>
                <a:t>3%</a:t>
              </a:r>
              <a:endParaRPr lang="es-ES" sz="1100" b="1" dirty="0">
                <a:solidFill>
                  <a:schemeClr val="accent1"/>
                </a:solidFill>
              </a:endParaRPr>
            </a:p>
          </p:txBody>
        </p:sp>
        <p:sp>
          <p:nvSpPr>
            <p:cNvPr id="22" name="21 Rectángulo redondeado"/>
            <p:cNvSpPr/>
            <p:nvPr/>
          </p:nvSpPr>
          <p:spPr>
            <a:xfrm>
              <a:off x="6474361" y="3915717"/>
              <a:ext cx="468000" cy="468000"/>
            </a:xfrm>
            <a:prstGeom prst="round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accent1"/>
                  </a:solidFill>
                </a:rPr>
                <a:t>12%</a:t>
              </a:r>
              <a:endParaRPr lang="es-ES" sz="1100" b="1" dirty="0">
                <a:solidFill>
                  <a:schemeClr val="accent1"/>
                </a:solidFill>
              </a:endParaRPr>
            </a:p>
          </p:txBody>
        </p:sp>
        <p:sp>
          <p:nvSpPr>
            <p:cNvPr id="23" name="22 Rectángulo redondeado"/>
            <p:cNvSpPr/>
            <p:nvPr/>
          </p:nvSpPr>
          <p:spPr>
            <a:xfrm>
              <a:off x="6474361" y="4437572"/>
              <a:ext cx="468000" cy="468000"/>
            </a:xfrm>
            <a:prstGeom prst="round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accent1"/>
                  </a:solidFill>
                </a:rPr>
                <a:t>8%</a:t>
              </a:r>
              <a:endParaRPr lang="es-ES" sz="1100" b="1" dirty="0">
                <a:solidFill>
                  <a:schemeClr val="accent1"/>
                </a:solidFill>
              </a:endParaRPr>
            </a:p>
          </p:txBody>
        </p:sp>
        <p:sp>
          <p:nvSpPr>
            <p:cNvPr id="24" name="23 Rectángulo redondeado"/>
            <p:cNvSpPr/>
            <p:nvPr/>
          </p:nvSpPr>
          <p:spPr>
            <a:xfrm>
              <a:off x="6474361" y="4959427"/>
              <a:ext cx="468000" cy="468000"/>
            </a:xfrm>
            <a:prstGeom prst="round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accent1"/>
                  </a:solidFill>
                </a:rPr>
                <a:t>2%</a:t>
              </a:r>
              <a:endParaRPr lang="es-ES" sz="1100" b="1" dirty="0">
                <a:solidFill>
                  <a:schemeClr val="accent1"/>
                </a:solidFill>
              </a:endParaRPr>
            </a:p>
          </p:txBody>
        </p:sp>
        <p:cxnSp>
          <p:nvCxnSpPr>
            <p:cNvPr id="45" name="44 Conector recto"/>
            <p:cNvCxnSpPr/>
            <p:nvPr/>
          </p:nvCxnSpPr>
          <p:spPr>
            <a:xfrm>
              <a:off x="5146984" y="3852401"/>
              <a:ext cx="3867439"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8" name="47 Rectángulo"/>
            <p:cNvSpPr/>
            <p:nvPr/>
          </p:nvSpPr>
          <p:spPr>
            <a:xfrm>
              <a:off x="6871484" y="5481280"/>
              <a:ext cx="2142940" cy="450661"/>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dirty="0" smtClean="0">
                  <a:solidFill>
                    <a:schemeClr val="tx1"/>
                  </a:solidFill>
                </a:rPr>
                <a:t>Alcohol etílico</a:t>
              </a:r>
              <a:endParaRPr lang="es-ES" sz="1100" dirty="0">
                <a:solidFill>
                  <a:schemeClr val="tx1"/>
                </a:solidFill>
              </a:endParaRPr>
            </a:p>
          </p:txBody>
        </p:sp>
        <p:sp>
          <p:nvSpPr>
            <p:cNvPr id="50" name="49 Rectángulo redondeado"/>
            <p:cNvSpPr/>
            <p:nvPr/>
          </p:nvSpPr>
          <p:spPr>
            <a:xfrm>
              <a:off x="6474361" y="5481280"/>
              <a:ext cx="468000" cy="468000"/>
            </a:xfrm>
            <a:prstGeom prst="round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accent1"/>
                  </a:solidFill>
                </a:rPr>
                <a:t>1%</a:t>
              </a:r>
              <a:endParaRPr lang="es-ES" sz="1100" b="1" dirty="0">
                <a:solidFill>
                  <a:schemeClr val="accent1"/>
                </a:solidFill>
              </a:endParaRPr>
            </a:p>
          </p:txBody>
        </p:sp>
        <p:sp>
          <p:nvSpPr>
            <p:cNvPr id="53" name="52 Rectángulo redondeado"/>
            <p:cNvSpPr/>
            <p:nvPr/>
          </p:nvSpPr>
          <p:spPr>
            <a:xfrm>
              <a:off x="5036833" y="3843709"/>
              <a:ext cx="468000" cy="468000"/>
            </a:xfrm>
            <a:prstGeom prst="round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bg1"/>
                  </a:solidFill>
                </a:rPr>
                <a:t>24%</a:t>
              </a:r>
              <a:endParaRPr lang="es-ES" sz="1100" b="1" dirty="0">
                <a:solidFill>
                  <a:schemeClr val="bg1"/>
                </a:solidFill>
              </a:endParaRPr>
            </a:p>
          </p:txBody>
        </p:sp>
      </p:grpSp>
      <p:graphicFrame>
        <p:nvGraphicFramePr>
          <p:cNvPr id="49" name="48 Gráfico"/>
          <p:cNvGraphicFramePr/>
          <p:nvPr>
            <p:extLst>
              <p:ext uri="{D42A27DB-BD31-4B8C-83A1-F6EECF244321}">
                <p14:modId xmlns:p14="http://schemas.microsoft.com/office/powerpoint/2010/main" val="2932389456"/>
              </p:ext>
            </p:extLst>
          </p:nvPr>
        </p:nvGraphicFramePr>
        <p:xfrm>
          <a:off x="297852" y="1844824"/>
          <a:ext cx="5386973" cy="3785509"/>
        </p:xfrm>
        <a:graphic>
          <a:graphicData uri="http://schemas.openxmlformats.org/drawingml/2006/chart">
            <c:chart xmlns:c="http://schemas.openxmlformats.org/drawingml/2006/chart" xmlns:r="http://schemas.openxmlformats.org/officeDocument/2006/relationships" r:id="rId2"/>
          </a:graphicData>
        </a:graphic>
      </p:graphicFrame>
      <p:sp>
        <p:nvSpPr>
          <p:cNvPr id="68" name="67 Rectángulo"/>
          <p:cNvSpPr/>
          <p:nvPr/>
        </p:nvSpPr>
        <p:spPr>
          <a:xfrm>
            <a:off x="1677748" y="1556792"/>
            <a:ext cx="2627180" cy="16262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200" b="1" dirty="0" smtClean="0">
                <a:solidFill>
                  <a:schemeClr val="accent1"/>
                </a:solidFill>
              </a:rPr>
              <a:t>Evolución del tráfico </a:t>
            </a:r>
            <a:r>
              <a:rPr lang="es-ES" sz="1200" dirty="0" smtClean="0">
                <a:solidFill>
                  <a:schemeClr val="accent1"/>
                </a:solidFill>
              </a:rPr>
              <a:t>(Mt; 2015)</a:t>
            </a:r>
            <a:endParaRPr lang="es-ES" sz="1200" dirty="0">
              <a:solidFill>
                <a:schemeClr val="accent1"/>
              </a:solidFill>
            </a:endParaRPr>
          </a:p>
        </p:txBody>
      </p:sp>
      <p:cxnSp>
        <p:nvCxnSpPr>
          <p:cNvPr id="69" name="1 Conector recto de flecha"/>
          <p:cNvCxnSpPr/>
          <p:nvPr/>
        </p:nvCxnSpPr>
        <p:spPr>
          <a:xfrm>
            <a:off x="632520" y="2064968"/>
            <a:ext cx="4627070" cy="0"/>
          </a:xfrm>
          <a:prstGeom prst="straightConnector1">
            <a:avLst/>
          </a:prstGeom>
          <a:ln>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0" name="69 Rectángulo redondeado"/>
          <p:cNvSpPr/>
          <p:nvPr/>
        </p:nvSpPr>
        <p:spPr>
          <a:xfrm>
            <a:off x="2513045" y="1929796"/>
            <a:ext cx="956585" cy="312543"/>
          </a:xfrm>
          <a:prstGeom prst="roundRect">
            <a:avLst/>
          </a:prstGeom>
          <a:solidFill>
            <a:schemeClr val="accent3">
              <a:lumMod val="20000"/>
              <a:lumOff val="80000"/>
            </a:schemeClr>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n-US" sz="1100" dirty="0" smtClean="0">
                <a:solidFill>
                  <a:schemeClr val="accent1"/>
                </a:solidFill>
              </a:rPr>
              <a:t>7.1% CAGR</a:t>
            </a:r>
            <a:endParaRPr lang="en-US" sz="1100" dirty="0">
              <a:solidFill>
                <a:schemeClr val="accent1"/>
              </a:solidFill>
            </a:endParaRPr>
          </a:p>
        </p:txBody>
      </p:sp>
      <p:cxnSp>
        <p:nvCxnSpPr>
          <p:cNvPr id="71" name="70 Conector recto"/>
          <p:cNvCxnSpPr/>
          <p:nvPr/>
        </p:nvCxnSpPr>
        <p:spPr>
          <a:xfrm>
            <a:off x="5707312" y="1952784"/>
            <a:ext cx="0" cy="3764965"/>
          </a:xfrm>
          <a:prstGeom prst="line">
            <a:avLst/>
          </a:prstGeom>
          <a:ln w="19050">
            <a:gradFill>
              <a:gsLst>
                <a:gs pos="17000">
                  <a:schemeClr val="accent5"/>
                </a:gs>
                <a:gs pos="100000">
                  <a:schemeClr val="bg1"/>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75" name="74 Conector recto"/>
          <p:cNvCxnSpPr/>
          <p:nvPr/>
        </p:nvCxnSpPr>
        <p:spPr>
          <a:xfrm>
            <a:off x="632520" y="2064968"/>
            <a:ext cx="0" cy="176148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92522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272480" y="274638"/>
            <a:ext cx="9361040" cy="633412"/>
          </a:xfrm>
        </p:spPr>
        <p:txBody>
          <a:bodyPr/>
          <a:lstStyle/>
          <a:p>
            <a:r>
              <a:rPr lang="es-ES" dirty="0" smtClean="0"/>
              <a:t>La modernización permitirá operar nuevas cargas que la </a:t>
            </a:r>
            <a:r>
              <a:rPr lang="es-ES" dirty="0" smtClean="0"/>
              <a:t>región desarrollará </a:t>
            </a:r>
            <a:r>
              <a:rPr lang="es-ES" dirty="0" smtClean="0"/>
              <a:t>en los próximos años, principalmente minera y agrícola</a:t>
            </a:r>
            <a:endParaRPr lang="es-ES" dirty="0"/>
          </a:p>
        </p:txBody>
      </p:sp>
      <p:sp>
        <p:nvSpPr>
          <p:cNvPr id="5" name="4 Rectángulo"/>
          <p:cNvSpPr/>
          <p:nvPr/>
        </p:nvSpPr>
        <p:spPr>
          <a:xfrm>
            <a:off x="297852" y="1124744"/>
            <a:ext cx="8866354"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Oportunidades de desarrollo de tráficos en la Zona de Influencia del TP Salaverry</a:t>
            </a:r>
            <a:endParaRPr lang="es-ES" sz="1400" b="1" dirty="0">
              <a:solidFill>
                <a:schemeClr val="accent1"/>
              </a:solidFill>
            </a:endParaRPr>
          </a:p>
        </p:txBody>
      </p:sp>
      <p:cxnSp>
        <p:nvCxnSpPr>
          <p:cNvPr id="6" name="5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3 Marcador de texto"/>
          <p:cNvSpPr>
            <a:spLocks noGrp="1"/>
          </p:cNvSpPr>
          <p:nvPr>
            <p:ph type="body" sz="quarter" idx="13"/>
          </p:nvPr>
        </p:nvSpPr>
        <p:spPr>
          <a:xfrm>
            <a:off x="272480" y="98630"/>
            <a:ext cx="9361040" cy="188640"/>
          </a:xfrm>
        </p:spPr>
        <p:txBody>
          <a:bodyPr/>
          <a:lstStyle/>
          <a:p>
            <a:r>
              <a:rPr lang="es-ES" dirty="0"/>
              <a:t>Presentación de promoción</a:t>
            </a:r>
          </a:p>
        </p:txBody>
      </p:sp>
      <p:cxnSp>
        <p:nvCxnSpPr>
          <p:cNvPr id="214" name="213 Conector recto"/>
          <p:cNvCxnSpPr/>
          <p:nvPr/>
        </p:nvCxnSpPr>
        <p:spPr>
          <a:xfrm>
            <a:off x="4945856" y="1574874"/>
            <a:ext cx="2381" cy="4630467"/>
          </a:xfrm>
          <a:prstGeom prst="line">
            <a:avLst/>
          </a:prstGeom>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1">
            <a:schemeClr val="accent1"/>
          </a:lnRef>
          <a:fillRef idx="0">
            <a:schemeClr val="accent1"/>
          </a:fillRef>
          <a:effectRef idx="0">
            <a:schemeClr val="accent1"/>
          </a:effectRef>
          <a:fontRef idx="minor">
            <a:schemeClr val="tx1"/>
          </a:fontRef>
        </p:style>
      </p:cxnSp>
      <p:grpSp>
        <p:nvGrpSpPr>
          <p:cNvPr id="2" name="1 Grupo"/>
          <p:cNvGrpSpPr/>
          <p:nvPr/>
        </p:nvGrpSpPr>
        <p:grpSpPr>
          <a:xfrm>
            <a:off x="1089993" y="1574874"/>
            <a:ext cx="3612112" cy="4662438"/>
            <a:chOff x="5889104" y="1574874"/>
            <a:chExt cx="3612112" cy="4662438"/>
          </a:xfrm>
        </p:grpSpPr>
        <p:sp>
          <p:nvSpPr>
            <p:cNvPr id="111" name="110 Rectángulo"/>
            <p:cNvSpPr/>
            <p:nvPr/>
          </p:nvSpPr>
          <p:spPr>
            <a:xfrm>
              <a:off x="5889104" y="1574874"/>
              <a:ext cx="3612111" cy="4662438"/>
            </a:xfrm>
            <a:prstGeom prst="rect">
              <a:avLst/>
            </a:prstGeom>
            <a:solidFill>
              <a:srgbClr val="D5EAFF"/>
            </a:solidFill>
            <a:ln w="9525" cap="flat" cmpd="sng" algn="ctr">
              <a:solidFill>
                <a:srgbClr val="718188">
                  <a:lumMod val="60000"/>
                  <a:lumOff val="40000"/>
                </a:srgbClr>
              </a:solidFill>
              <a:prstDash val="solid"/>
            </a:ln>
            <a:effectLst/>
          </p:spPr>
          <p:txBody>
            <a:bodyPr rtlCol="0" anchor="ctr"/>
            <a:lstStyle/>
            <a:p>
              <a:pPr algn="ctr"/>
              <a:endParaRPr lang="es-ES" sz="2000" kern="0">
                <a:solidFill>
                  <a:prstClr val="black"/>
                </a:solidFill>
                <a:latin typeface="Arial"/>
              </a:endParaRPr>
            </a:p>
          </p:txBody>
        </p:sp>
        <p:pic>
          <p:nvPicPr>
            <p:cNvPr id="112"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9671" r="66094"/>
            <a:stretch/>
          </p:blipFill>
          <p:spPr bwMode="auto">
            <a:xfrm>
              <a:off x="8197306" y="1574874"/>
              <a:ext cx="1303909" cy="321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3403" r="27875" b="21405"/>
            <a:stretch/>
          </p:blipFill>
          <p:spPr bwMode="auto">
            <a:xfrm>
              <a:off x="6106787" y="1574874"/>
              <a:ext cx="3394429" cy="466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4" name="Regiones en estudio"/>
            <p:cNvGrpSpPr/>
            <p:nvPr/>
          </p:nvGrpSpPr>
          <p:grpSpPr>
            <a:xfrm>
              <a:off x="6576671" y="1766421"/>
              <a:ext cx="2682681" cy="4256393"/>
              <a:chOff x="942975" y="2422526"/>
              <a:chExt cx="2662238" cy="4244975"/>
            </a:xfrm>
          </p:grpSpPr>
          <p:sp>
            <p:nvSpPr>
              <p:cNvPr id="115" name="Freeform 87"/>
              <p:cNvSpPr>
                <a:spLocks/>
              </p:cNvSpPr>
              <p:nvPr/>
            </p:nvSpPr>
            <p:spPr bwMode="auto">
              <a:xfrm>
                <a:off x="1744663" y="2422526"/>
                <a:ext cx="1174750" cy="2159000"/>
              </a:xfrm>
              <a:custGeom>
                <a:avLst/>
                <a:gdLst>
                  <a:gd name="T0" fmla="*/ 27 w 313"/>
                  <a:gd name="T1" fmla="*/ 134 h 576"/>
                  <a:gd name="T2" fmla="*/ 21 w 313"/>
                  <a:gd name="T3" fmla="*/ 109 h 576"/>
                  <a:gd name="T4" fmla="*/ 40 w 313"/>
                  <a:gd name="T5" fmla="*/ 78 h 576"/>
                  <a:gd name="T6" fmla="*/ 69 w 313"/>
                  <a:gd name="T7" fmla="*/ 63 h 576"/>
                  <a:gd name="T8" fmla="*/ 85 w 313"/>
                  <a:gd name="T9" fmla="*/ 66 h 576"/>
                  <a:gd name="T10" fmla="*/ 95 w 313"/>
                  <a:gd name="T11" fmla="*/ 49 h 576"/>
                  <a:gd name="T12" fmla="*/ 106 w 313"/>
                  <a:gd name="T13" fmla="*/ 36 h 576"/>
                  <a:gd name="T14" fmla="*/ 108 w 313"/>
                  <a:gd name="T15" fmla="*/ 22 h 576"/>
                  <a:gd name="T16" fmla="*/ 124 w 313"/>
                  <a:gd name="T17" fmla="*/ 3 h 576"/>
                  <a:gd name="T18" fmla="*/ 144 w 313"/>
                  <a:gd name="T19" fmla="*/ 3 h 576"/>
                  <a:gd name="T20" fmla="*/ 158 w 313"/>
                  <a:gd name="T21" fmla="*/ 25 h 576"/>
                  <a:gd name="T22" fmla="*/ 155 w 313"/>
                  <a:gd name="T23" fmla="*/ 65 h 576"/>
                  <a:gd name="T24" fmla="*/ 143 w 313"/>
                  <a:gd name="T25" fmla="*/ 85 h 576"/>
                  <a:gd name="T26" fmla="*/ 142 w 313"/>
                  <a:gd name="T27" fmla="*/ 111 h 576"/>
                  <a:gd name="T28" fmla="*/ 153 w 313"/>
                  <a:gd name="T29" fmla="*/ 125 h 576"/>
                  <a:gd name="T30" fmla="*/ 173 w 313"/>
                  <a:gd name="T31" fmla="*/ 144 h 576"/>
                  <a:gd name="T32" fmla="*/ 166 w 313"/>
                  <a:gd name="T33" fmla="*/ 167 h 576"/>
                  <a:gd name="T34" fmla="*/ 145 w 313"/>
                  <a:gd name="T35" fmla="*/ 204 h 576"/>
                  <a:gd name="T36" fmla="*/ 156 w 313"/>
                  <a:gd name="T37" fmla="*/ 258 h 576"/>
                  <a:gd name="T38" fmla="*/ 187 w 313"/>
                  <a:gd name="T39" fmla="*/ 283 h 576"/>
                  <a:gd name="T40" fmla="*/ 205 w 313"/>
                  <a:gd name="T41" fmla="*/ 311 h 576"/>
                  <a:gd name="T42" fmla="*/ 225 w 313"/>
                  <a:gd name="T43" fmla="*/ 331 h 576"/>
                  <a:gd name="T44" fmla="*/ 242 w 313"/>
                  <a:gd name="T45" fmla="*/ 351 h 576"/>
                  <a:gd name="T46" fmla="*/ 254 w 313"/>
                  <a:gd name="T47" fmla="*/ 377 h 576"/>
                  <a:gd name="T48" fmla="*/ 263 w 313"/>
                  <a:gd name="T49" fmla="*/ 402 h 576"/>
                  <a:gd name="T50" fmla="*/ 265 w 313"/>
                  <a:gd name="T51" fmla="*/ 425 h 576"/>
                  <a:gd name="T52" fmla="*/ 273 w 313"/>
                  <a:gd name="T53" fmla="*/ 447 h 576"/>
                  <a:gd name="T54" fmla="*/ 289 w 313"/>
                  <a:gd name="T55" fmla="*/ 478 h 576"/>
                  <a:gd name="T56" fmla="*/ 297 w 313"/>
                  <a:gd name="T57" fmla="*/ 502 h 576"/>
                  <a:gd name="T58" fmla="*/ 311 w 313"/>
                  <a:gd name="T59" fmla="*/ 525 h 576"/>
                  <a:gd name="T60" fmla="*/ 286 w 313"/>
                  <a:gd name="T61" fmla="*/ 545 h 576"/>
                  <a:gd name="T62" fmla="*/ 271 w 313"/>
                  <a:gd name="T63" fmla="*/ 561 h 576"/>
                  <a:gd name="T64" fmla="*/ 245 w 313"/>
                  <a:gd name="T65" fmla="*/ 558 h 576"/>
                  <a:gd name="T66" fmla="*/ 226 w 313"/>
                  <a:gd name="T67" fmla="*/ 572 h 576"/>
                  <a:gd name="T68" fmla="*/ 207 w 313"/>
                  <a:gd name="T69" fmla="*/ 565 h 576"/>
                  <a:gd name="T70" fmla="*/ 199 w 313"/>
                  <a:gd name="T71" fmla="*/ 543 h 576"/>
                  <a:gd name="T72" fmla="*/ 190 w 313"/>
                  <a:gd name="T73" fmla="*/ 525 h 576"/>
                  <a:gd name="T74" fmla="*/ 163 w 313"/>
                  <a:gd name="T75" fmla="*/ 537 h 576"/>
                  <a:gd name="T76" fmla="*/ 149 w 313"/>
                  <a:gd name="T77" fmla="*/ 525 h 576"/>
                  <a:gd name="T78" fmla="*/ 128 w 313"/>
                  <a:gd name="T79" fmla="*/ 510 h 576"/>
                  <a:gd name="T80" fmla="*/ 104 w 313"/>
                  <a:gd name="T81" fmla="*/ 525 h 576"/>
                  <a:gd name="T82" fmla="*/ 92 w 313"/>
                  <a:gd name="T83" fmla="*/ 547 h 576"/>
                  <a:gd name="T84" fmla="*/ 74 w 313"/>
                  <a:gd name="T85" fmla="*/ 543 h 576"/>
                  <a:gd name="T86" fmla="*/ 48 w 313"/>
                  <a:gd name="T87" fmla="*/ 507 h 576"/>
                  <a:gd name="T88" fmla="*/ 19 w 313"/>
                  <a:gd name="T89" fmla="*/ 497 h 576"/>
                  <a:gd name="T90" fmla="*/ 31 w 313"/>
                  <a:gd name="T91" fmla="*/ 480 h 576"/>
                  <a:gd name="T92" fmla="*/ 25 w 313"/>
                  <a:gd name="T93" fmla="*/ 457 h 576"/>
                  <a:gd name="T94" fmla="*/ 26 w 313"/>
                  <a:gd name="T95" fmla="*/ 419 h 576"/>
                  <a:gd name="T96" fmla="*/ 47 w 313"/>
                  <a:gd name="T97" fmla="*/ 401 h 576"/>
                  <a:gd name="T98" fmla="*/ 57 w 313"/>
                  <a:gd name="T99" fmla="*/ 381 h 576"/>
                  <a:gd name="T100" fmla="*/ 32 w 313"/>
                  <a:gd name="T101" fmla="*/ 375 h 576"/>
                  <a:gd name="T102" fmla="*/ 22 w 313"/>
                  <a:gd name="T103" fmla="*/ 362 h 576"/>
                  <a:gd name="T104" fmla="*/ 7 w 313"/>
                  <a:gd name="T105" fmla="*/ 346 h 576"/>
                  <a:gd name="T106" fmla="*/ 6 w 313"/>
                  <a:gd name="T107" fmla="*/ 309 h 576"/>
                  <a:gd name="T108" fmla="*/ 33 w 313"/>
                  <a:gd name="T109" fmla="*/ 293 h 576"/>
                  <a:gd name="T110" fmla="*/ 47 w 313"/>
                  <a:gd name="T111" fmla="*/ 270 h 576"/>
                  <a:gd name="T112" fmla="*/ 40 w 313"/>
                  <a:gd name="T113" fmla="*/ 256 h 576"/>
                  <a:gd name="T114" fmla="*/ 21 w 313"/>
                  <a:gd name="T115" fmla="*/ 252 h 576"/>
                  <a:gd name="T116" fmla="*/ 19 w 313"/>
                  <a:gd name="T117" fmla="*/ 236 h 576"/>
                  <a:gd name="T118" fmla="*/ 17 w 313"/>
                  <a:gd name="T119" fmla="*/ 219 h 576"/>
                  <a:gd name="T120" fmla="*/ 14 w 313"/>
                  <a:gd name="T121" fmla="*/ 194 h 576"/>
                  <a:gd name="T122" fmla="*/ 15 w 313"/>
                  <a:gd name="T123" fmla="*/ 170 h 576"/>
                  <a:gd name="T124" fmla="*/ 23 w 313"/>
                  <a:gd name="T125" fmla="*/ 165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3" h="576">
                    <a:moveTo>
                      <a:pt x="36" y="162"/>
                    </a:moveTo>
                    <a:cubicBezTo>
                      <a:pt x="35" y="162"/>
                      <a:pt x="35" y="162"/>
                      <a:pt x="35" y="162"/>
                    </a:cubicBezTo>
                    <a:cubicBezTo>
                      <a:pt x="35" y="162"/>
                      <a:pt x="35" y="162"/>
                      <a:pt x="35" y="162"/>
                    </a:cubicBezTo>
                    <a:cubicBezTo>
                      <a:pt x="35" y="162"/>
                      <a:pt x="35" y="162"/>
                      <a:pt x="35" y="162"/>
                    </a:cubicBezTo>
                    <a:cubicBezTo>
                      <a:pt x="35" y="162"/>
                      <a:pt x="35" y="162"/>
                      <a:pt x="35" y="162"/>
                    </a:cubicBezTo>
                    <a:cubicBezTo>
                      <a:pt x="35" y="161"/>
                      <a:pt x="35" y="161"/>
                      <a:pt x="35" y="161"/>
                    </a:cubicBezTo>
                    <a:cubicBezTo>
                      <a:pt x="35" y="161"/>
                      <a:pt x="35" y="161"/>
                      <a:pt x="35" y="161"/>
                    </a:cubicBezTo>
                    <a:cubicBezTo>
                      <a:pt x="35" y="161"/>
                      <a:pt x="35" y="161"/>
                      <a:pt x="35" y="161"/>
                    </a:cubicBezTo>
                    <a:cubicBezTo>
                      <a:pt x="35" y="161"/>
                      <a:pt x="35" y="161"/>
                      <a:pt x="35" y="161"/>
                    </a:cubicBezTo>
                    <a:cubicBezTo>
                      <a:pt x="35" y="161"/>
                      <a:pt x="35" y="161"/>
                      <a:pt x="35" y="161"/>
                    </a:cubicBezTo>
                    <a:cubicBezTo>
                      <a:pt x="35" y="161"/>
                      <a:pt x="35" y="161"/>
                      <a:pt x="35" y="161"/>
                    </a:cubicBezTo>
                    <a:cubicBezTo>
                      <a:pt x="35" y="161"/>
                      <a:pt x="35" y="161"/>
                      <a:pt x="35" y="161"/>
                    </a:cubicBezTo>
                    <a:cubicBezTo>
                      <a:pt x="35" y="161"/>
                      <a:pt x="35" y="161"/>
                      <a:pt x="35" y="161"/>
                    </a:cubicBezTo>
                    <a:cubicBezTo>
                      <a:pt x="34" y="161"/>
                      <a:pt x="34" y="161"/>
                      <a:pt x="34" y="161"/>
                    </a:cubicBezTo>
                    <a:cubicBezTo>
                      <a:pt x="34" y="161"/>
                      <a:pt x="34" y="161"/>
                      <a:pt x="34" y="161"/>
                    </a:cubicBezTo>
                    <a:cubicBezTo>
                      <a:pt x="34" y="161"/>
                      <a:pt x="34" y="161"/>
                      <a:pt x="34" y="161"/>
                    </a:cubicBezTo>
                    <a:cubicBezTo>
                      <a:pt x="34" y="160"/>
                      <a:pt x="34" y="160"/>
                      <a:pt x="34" y="160"/>
                    </a:cubicBezTo>
                    <a:cubicBezTo>
                      <a:pt x="34" y="160"/>
                      <a:pt x="34" y="160"/>
                      <a:pt x="34" y="160"/>
                    </a:cubicBezTo>
                    <a:cubicBezTo>
                      <a:pt x="34" y="160"/>
                      <a:pt x="34" y="160"/>
                      <a:pt x="34" y="160"/>
                    </a:cubicBezTo>
                    <a:cubicBezTo>
                      <a:pt x="34" y="160"/>
                      <a:pt x="34" y="160"/>
                      <a:pt x="34" y="160"/>
                    </a:cubicBezTo>
                    <a:cubicBezTo>
                      <a:pt x="34" y="160"/>
                      <a:pt x="34" y="160"/>
                      <a:pt x="34" y="160"/>
                    </a:cubicBezTo>
                    <a:cubicBezTo>
                      <a:pt x="34" y="160"/>
                      <a:pt x="34" y="160"/>
                      <a:pt x="34" y="160"/>
                    </a:cubicBezTo>
                    <a:cubicBezTo>
                      <a:pt x="34" y="160"/>
                      <a:pt x="34" y="160"/>
                      <a:pt x="34" y="160"/>
                    </a:cubicBezTo>
                    <a:cubicBezTo>
                      <a:pt x="34" y="159"/>
                      <a:pt x="34" y="159"/>
                      <a:pt x="34" y="159"/>
                    </a:cubicBezTo>
                    <a:cubicBezTo>
                      <a:pt x="34" y="159"/>
                      <a:pt x="34" y="159"/>
                      <a:pt x="34" y="159"/>
                    </a:cubicBezTo>
                    <a:cubicBezTo>
                      <a:pt x="34" y="159"/>
                      <a:pt x="34" y="159"/>
                      <a:pt x="34" y="159"/>
                    </a:cubicBezTo>
                    <a:cubicBezTo>
                      <a:pt x="34" y="159"/>
                      <a:pt x="34" y="159"/>
                      <a:pt x="34" y="159"/>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3" y="156"/>
                      <a:pt x="33" y="156"/>
                      <a:pt x="33" y="156"/>
                    </a:cubicBezTo>
                    <a:cubicBezTo>
                      <a:pt x="33" y="156"/>
                      <a:pt x="33" y="156"/>
                      <a:pt x="33" y="156"/>
                    </a:cubicBezTo>
                    <a:cubicBezTo>
                      <a:pt x="33" y="156"/>
                      <a:pt x="33" y="156"/>
                      <a:pt x="33" y="156"/>
                    </a:cubicBezTo>
                    <a:cubicBezTo>
                      <a:pt x="33" y="156"/>
                      <a:pt x="33" y="156"/>
                      <a:pt x="33" y="156"/>
                    </a:cubicBezTo>
                    <a:cubicBezTo>
                      <a:pt x="33" y="156"/>
                      <a:pt x="33" y="156"/>
                      <a:pt x="33" y="156"/>
                    </a:cubicBezTo>
                    <a:cubicBezTo>
                      <a:pt x="33" y="156"/>
                      <a:pt x="33" y="156"/>
                      <a:pt x="33" y="156"/>
                    </a:cubicBezTo>
                    <a:cubicBezTo>
                      <a:pt x="32" y="155"/>
                      <a:pt x="32" y="155"/>
                      <a:pt x="32" y="155"/>
                    </a:cubicBezTo>
                    <a:cubicBezTo>
                      <a:pt x="32" y="155"/>
                      <a:pt x="32" y="155"/>
                      <a:pt x="32" y="155"/>
                    </a:cubicBezTo>
                    <a:cubicBezTo>
                      <a:pt x="32" y="155"/>
                      <a:pt x="32" y="155"/>
                      <a:pt x="32" y="155"/>
                    </a:cubicBezTo>
                    <a:cubicBezTo>
                      <a:pt x="32" y="155"/>
                      <a:pt x="32" y="155"/>
                      <a:pt x="32" y="155"/>
                    </a:cubicBezTo>
                    <a:cubicBezTo>
                      <a:pt x="32" y="155"/>
                      <a:pt x="32" y="155"/>
                      <a:pt x="32" y="155"/>
                    </a:cubicBezTo>
                    <a:cubicBezTo>
                      <a:pt x="32" y="155"/>
                      <a:pt x="32" y="155"/>
                      <a:pt x="32" y="155"/>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1" y="153"/>
                      <a:pt x="31" y="153"/>
                      <a:pt x="31" y="153"/>
                    </a:cubicBezTo>
                    <a:cubicBezTo>
                      <a:pt x="31" y="153"/>
                      <a:pt x="31" y="153"/>
                      <a:pt x="31" y="153"/>
                    </a:cubicBezTo>
                    <a:cubicBezTo>
                      <a:pt x="31" y="153"/>
                      <a:pt x="31" y="153"/>
                      <a:pt x="31" y="153"/>
                    </a:cubicBezTo>
                    <a:cubicBezTo>
                      <a:pt x="31" y="153"/>
                      <a:pt x="31" y="153"/>
                      <a:pt x="31" y="153"/>
                    </a:cubicBezTo>
                    <a:cubicBezTo>
                      <a:pt x="31" y="153"/>
                      <a:pt x="31" y="153"/>
                      <a:pt x="31" y="153"/>
                    </a:cubicBezTo>
                    <a:cubicBezTo>
                      <a:pt x="31" y="153"/>
                      <a:pt x="31" y="153"/>
                      <a:pt x="31" y="153"/>
                    </a:cubicBezTo>
                    <a:cubicBezTo>
                      <a:pt x="31" y="153"/>
                      <a:pt x="31" y="153"/>
                      <a:pt x="31" y="153"/>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0"/>
                      <a:pt x="31" y="150"/>
                      <a:pt x="31" y="150"/>
                    </a:cubicBezTo>
                    <a:cubicBezTo>
                      <a:pt x="31" y="150"/>
                      <a:pt x="31" y="150"/>
                      <a:pt x="31" y="150"/>
                    </a:cubicBezTo>
                    <a:cubicBezTo>
                      <a:pt x="31" y="150"/>
                      <a:pt x="31" y="150"/>
                      <a:pt x="31" y="150"/>
                    </a:cubicBezTo>
                    <a:cubicBezTo>
                      <a:pt x="31" y="150"/>
                      <a:pt x="31" y="150"/>
                      <a:pt x="31" y="150"/>
                    </a:cubicBezTo>
                    <a:cubicBezTo>
                      <a:pt x="31" y="150"/>
                      <a:pt x="31" y="150"/>
                      <a:pt x="31" y="150"/>
                    </a:cubicBezTo>
                    <a:cubicBezTo>
                      <a:pt x="31" y="149"/>
                      <a:pt x="31" y="149"/>
                      <a:pt x="31" y="149"/>
                    </a:cubicBezTo>
                    <a:cubicBezTo>
                      <a:pt x="31" y="149"/>
                      <a:pt x="31" y="149"/>
                      <a:pt x="31" y="149"/>
                    </a:cubicBezTo>
                    <a:cubicBezTo>
                      <a:pt x="31" y="149"/>
                      <a:pt x="31" y="149"/>
                      <a:pt x="31" y="149"/>
                    </a:cubicBezTo>
                    <a:cubicBezTo>
                      <a:pt x="31" y="149"/>
                      <a:pt x="31" y="149"/>
                      <a:pt x="31" y="149"/>
                    </a:cubicBezTo>
                    <a:cubicBezTo>
                      <a:pt x="31" y="149"/>
                      <a:pt x="31" y="149"/>
                      <a:pt x="31" y="149"/>
                    </a:cubicBezTo>
                    <a:cubicBezTo>
                      <a:pt x="31" y="148"/>
                      <a:pt x="31" y="148"/>
                      <a:pt x="31" y="148"/>
                    </a:cubicBezTo>
                    <a:cubicBezTo>
                      <a:pt x="31" y="148"/>
                      <a:pt x="31" y="148"/>
                      <a:pt x="31" y="148"/>
                    </a:cubicBezTo>
                    <a:cubicBezTo>
                      <a:pt x="31" y="148"/>
                      <a:pt x="31" y="148"/>
                      <a:pt x="31" y="148"/>
                    </a:cubicBezTo>
                    <a:cubicBezTo>
                      <a:pt x="31" y="148"/>
                      <a:pt x="31" y="148"/>
                      <a:pt x="31" y="148"/>
                    </a:cubicBezTo>
                    <a:cubicBezTo>
                      <a:pt x="31" y="148"/>
                      <a:pt x="31" y="148"/>
                      <a:pt x="31" y="148"/>
                    </a:cubicBezTo>
                    <a:cubicBezTo>
                      <a:pt x="31" y="148"/>
                      <a:pt x="31" y="148"/>
                      <a:pt x="31" y="148"/>
                    </a:cubicBezTo>
                    <a:cubicBezTo>
                      <a:pt x="31" y="147"/>
                      <a:pt x="31" y="147"/>
                      <a:pt x="31" y="147"/>
                    </a:cubicBezTo>
                    <a:cubicBezTo>
                      <a:pt x="31" y="147"/>
                      <a:pt x="31" y="147"/>
                      <a:pt x="31" y="147"/>
                    </a:cubicBezTo>
                    <a:cubicBezTo>
                      <a:pt x="31" y="147"/>
                      <a:pt x="31" y="147"/>
                      <a:pt x="31" y="147"/>
                    </a:cubicBezTo>
                    <a:cubicBezTo>
                      <a:pt x="30" y="147"/>
                      <a:pt x="30" y="147"/>
                      <a:pt x="30" y="147"/>
                    </a:cubicBezTo>
                    <a:cubicBezTo>
                      <a:pt x="30" y="147"/>
                      <a:pt x="30" y="147"/>
                      <a:pt x="30" y="147"/>
                    </a:cubicBezTo>
                    <a:cubicBezTo>
                      <a:pt x="30" y="147"/>
                      <a:pt x="30" y="147"/>
                      <a:pt x="30" y="147"/>
                    </a:cubicBezTo>
                    <a:cubicBezTo>
                      <a:pt x="30" y="146"/>
                      <a:pt x="30" y="146"/>
                      <a:pt x="30" y="146"/>
                    </a:cubicBezTo>
                    <a:cubicBezTo>
                      <a:pt x="30" y="146"/>
                      <a:pt x="30" y="146"/>
                      <a:pt x="30" y="146"/>
                    </a:cubicBezTo>
                    <a:cubicBezTo>
                      <a:pt x="30" y="146"/>
                      <a:pt x="30" y="146"/>
                      <a:pt x="30" y="146"/>
                    </a:cubicBezTo>
                    <a:cubicBezTo>
                      <a:pt x="30" y="146"/>
                      <a:pt x="30" y="146"/>
                      <a:pt x="30" y="146"/>
                    </a:cubicBezTo>
                    <a:cubicBezTo>
                      <a:pt x="30" y="146"/>
                      <a:pt x="30" y="146"/>
                      <a:pt x="30" y="146"/>
                    </a:cubicBezTo>
                    <a:cubicBezTo>
                      <a:pt x="30" y="146"/>
                      <a:pt x="30" y="146"/>
                      <a:pt x="30" y="146"/>
                    </a:cubicBezTo>
                    <a:cubicBezTo>
                      <a:pt x="30" y="146"/>
                      <a:pt x="30" y="146"/>
                      <a:pt x="30" y="146"/>
                    </a:cubicBezTo>
                    <a:cubicBezTo>
                      <a:pt x="29" y="146"/>
                      <a:pt x="29" y="146"/>
                      <a:pt x="29" y="146"/>
                    </a:cubicBezTo>
                    <a:cubicBezTo>
                      <a:pt x="29" y="145"/>
                      <a:pt x="29" y="145"/>
                      <a:pt x="29" y="145"/>
                    </a:cubicBezTo>
                    <a:cubicBezTo>
                      <a:pt x="29" y="145"/>
                      <a:pt x="29" y="145"/>
                      <a:pt x="29" y="145"/>
                    </a:cubicBezTo>
                    <a:cubicBezTo>
                      <a:pt x="29" y="145"/>
                      <a:pt x="29" y="145"/>
                      <a:pt x="29" y="145"/>
                    </a:cubicBezTo>
                    <a:cubicBezTo>
                      <a:pt x="29" y="145"/>
                      <a:pt x="29" y="145"/>
                      <a:pt x="29" y="145"/>
                    </a:cubicBezTo>
                    <a:cubicBezTo>
                      <a:pt x="29" y="145"/>
                      <a:pt x="29" y="145"/>
                      <a:pt x="29" y="145"/>
                    </a:cubicBezTo>
                    <a:cubicBezTo>
                      <a:pt x="29" y="145"/>
                      <a:pt x="29" y="145"/>
                      <a:pt x="29" y="145"/>
                    </a:cubicBezTo>
                    <a:cubicBezTo>
                      <a:pt x="29" y="145"/>
                      <a:pt x="29" y="145"/>
                      <a:pt x="29" y="145"/>
                    </a:cubicBezTo>
                    <a:cubicBezTo>
                      <a:pt x="30" y="144"/>
                      <a:pt x="30" y="144"/>
                      <a:pt x="30" y="144"/>
                    </a:cubicBezTo>
                    <a:cubicBezTo>
                      <a:pt x="30" y="144"/>
                      <a:pt x="30" y="144"/>
                      <a:pt x="30" y="144"/>
                    </a:cubicBezTo>
                    <a:cubicBezTo>
                      <a:pt x="29" y="144"/>
                      <a:pt x="29" y="144"/>
                      <a:pt x="29" y="144"/>
                    </a:cubicBezTo>
                    <a:cubicBezTo>
                      <a:pt x="29" y="144"/>
                      <a:pt x="29" y="144"/>
                      <a:pt x="29" y="144"/>
                    </a:cubicBezTo>
                    <a:cubicBezTo>
                      <a:pt x="29" y="144"/>
                      <a:pt x="29" y="144"/>
                      <a:pt x="29" y="144"/>
                    </a:cubicBezTo>
                    <a:cubicBezTo>
                      <a:pt x="29" y="144"/>
                      <a:pt x="29" y="144"/>
                      <a:pt x="29" y="144"/>
                    </a:cubicBezTo>
                    <a:cubicBezTo>
                      <a:pt x="29" y="143"/>
                      <a:pt x="29" y="143"/>
                      <a:pt x="29" y="143"/>
                    </a:cubicBezTo>
                    <a:cubicBezTo>
                      <a:pt x="29" y="143"/>
                      <a:pt x="29" y="143"/>
                      <a:pt x="29" y="143"/>
                    </a:cubicBezTo>
                    <a:cubicBezTo>
                      <a:pt x="29" y="143"/>
                      <a:pt x="29" y="143"/>
                      <a:pt x="29" y="143"/>
                    </a:cubicBezTo>
                    <a:cubicBezTo>
                      <a:pt x="29" y="143"/>
                      <a:pt x="29" y="143"/>
                      <a:pt x="29" y="143"/>
                    </a:cubicBezTo>
                    <a:cubicBezTo>
                      <a:pt x="29" y="143"/>
                      <a:pt x="29" y="143"/>
                      <a:pt x="29" y="143"/>
                    </a:cubicBezTo>
                    <a:cubicBezTo>
                      <a:pt x="29" y="143"/>
                      <a:pt x="29" y="143"/>
                      <a:pt x="29" y="143"/>
                    </a:cubicBezTo>
                    <a:cubicBezTo>
                      <a:pt x="29" y="143"/>
                      <a:pt x="29" y="143"/>
                      <a:pt x="29" y="143"/>
                    </a:cubicBezTo>
                    <a:cubicBezTo>
                      <a:pt x="29" y="143"/>
                      <a:pt x="29" y="143"/>
                      <a:pt x="29" y="143"/>
                    </a:cubicBezTo>
                    <a:cubicBezTo>
                      <a:pt x="30" y="142"/>
                      <a:pt x="30" y="142"/>
                      <a:pt x="30" y="142"/>
                    </a:cubicBezTo>
                    <a:cubicBezTo>
                      <a:pt x="30" y="142"/>
                      <a:pt x="30" y="142"/>
                      <a:pt x="30" y="142"/>
                    </a:cubicBezTo>
                    <a:cubicBezTo>
                      <a:pt x="30" y="142"/>
                      <a:pt x="30" y="142"/>
                      <a:pt x="30" y="142"/>
                    </a:cubicBezTo>
                    <a:cubicBezTo>
                      <a:pt x="30" y="141"/>
                      <a:pt x="30" y="141"/>
                      <a:pt x="30" y="141"/>
                    </a:cubicBezTo>
                    <a:cubicBezTo>
                      <a:pt x="30" y="141"/>
                      <a:pt x="30" y="141"/>
                      <a:pt x="30" y="141"/>
                    </a:cubicBezTo>
                    <a:cubicBezTo>
                      <a:pt x="30" y="141"/>
                      <a:pt x="30" y="141"/>
                      <a:pt x="30" y="141"/>
                    </a:cubicBezTo>
                    <a:cubicBezTo>
                      <a:pt x="30" y="141"/>
                      <a:pt x="30" y="141"/>
                      <a:pt x="30" y="141"/>
                    </a:cubicBezTo>
                    <a:cubicBezTo>
                      <a:pt x="30" y="141"/>
                      <a:pt x="30" y="141"/>
                      <a:pt x="30" y="141"/>
                    </a:cubicBezTo>
                    <a:cubicBezTo>
                      <a:pt x="30" y="141"/>
                      <a:pt x="30" y="141"/>
                      <a:pt x="30" y="141"/>
                    </a:cubicBezTo>
                    <a:cubicBezTo>
                      <a:pt x="30" y="141"/>
                      <a:pt x="30" y="141"/>
                      <a:pt x="30" y="141"/>
                    </a:cubicBezTo>
                    <a:cubicBezTo>
                      <a:pt x="30" y="141"/>
                      <a:pt x="30" y="141"/>
                      <a:pt x="30" y="141"/>
                    </a:cubicBezTo>
                    <a:cubicBezTo>
                      <a:pt x="30" y="140"/>
                      <a:pt x="30" y="140"/>
                      <a:pt x="30" y="140"/>
                    </a:cubicBezTo>
                    <a:cubicBezTo>
                      <a:pt x="30" y="140"/>
                      <a:pt x="30" y="140"/>
                      <a:pt x="30" y="140"/>
                    </a:cubicBezTo>
                    <a:cubicBezTo>
                      <a:pt x="30" y="140"/>
                      <a:pt x="30" y="140"/>
                      <a:pt x="30" y="140"/>
                    </a:cubicBezTo>
                    <a:cubicBezTo>
                      <a:pt x="30" y="140"/>
                      <a:pt x="30" y="140"/>
                      <a:pt x="30" y="140"/>
                    </a:cubicBezTo>
                    <a:cubicBezTo>
                      <a:pt x="30" y="140"/>
                      <a:pt x="30" y="140"/>
                      <a:pt x="30" y="140"/>
                    </a:cubicBezTo>
                    <a:cubicBezTo>
                      <a:pt x="30" y="140"/>
                      <a:pt x="30" y="140"/>
                      <a:pt x="30" y="140"/>
                    </a:cubicBezTo>
                    <a:cubicBezTo>
                      <a:pt x="30" y="140"/>
                      <a:pt x="30" y="140"/>
                      <a:pt x="30" y="140"/>
                    </a:cubicBezTo>
                    <a:cubicBezTo>
                      <a:pt x="30" y="140"/>
                      <a:pt x="30" y="140"/>
                      <a:pt x="30" y="140"/>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29" y="138"/>
                      <a:pt x="29" y="138"/>
                      <a:pt x="29" y="138"/>
                    </a:cubicBezTo>
                    <a:cubicBezTo>
                      <a:pt x="29" y="138"/>
                      <a:pt x="29" y="138"/>
                      <a:pt x="29" y="138"/>
                    </a:cubicBezTo>
                    <a:cubicBezTo>
                      <a:pt x="29" y="138"/>
                      <a:pt x="29" y="138"/>
                      <a:pt x="29" y="138"/>
                    </a:cubicBezTo>
                    <a:cubicBezTo>
                      <a:pt x="29" y="138"/>
                      <a:pt x="29" y="138"/>
                      <a:pt x="29" y="138"/>
                    </a:cubicBezTo>
                    <a:cubicBezTo>
                      <a:pt x="29" y="137"/>
                      <a:pt x="29" y="137"/>
                      <a:pt x="29" y="137"/>
                    </a:cubicBezTo>
                    <a:cubicBezTo>
                      <a:pt x="29" y="137"/>
                      <a:pt x="29" y="137"/>
                      <a:pt x="29" y="137"/>
                    </a:cubicBezTo>
                    <a:cubicBezTo>
                      <a:pt x="29" y="137"/>
                      <a:pt x="29" y="137"/>
                      <a:pt x="29" y="137"/>
                    </a:cubicBezTo>
                    <a:cubicBezTo>
                      <a:pt x="29" y="137"/>
                      <a:pt x="29" y="137"/>
                      <a:pt x="29" y="137"/>
                    </a:cubicBezTo>
                    <a:cubicBezTo>
                      <a:pt x="29" y="137"/>
                      <a:pt x="29" y="137"/>
                      <a:pt x="29" y="137"/>
                    </a:cubicBezTo>
                    <a:cubicBezTo>
                      <a:pt x="29" y="137"/>
                      <a:pt x="29" y="137"/>
                      <a:pt x="29" y="137"/>
                    </a:cubicBezTo>
                    <a:cubicBezTo>
                      <a:pt x="29" y="136"/>
                      <a:pt x="29" y="136"/>
                      <a:pt x="29" y="136"/>
                    </a:cubicBezTo>
                    <a:cubicBezTo>
                      <a:pt x="29" y="136"/>
                      <a:pt x="29" y="136"/>
                      <a:pt x="29" y="136"/>
                    </a:cubicBezTo>
                    <a:cubicBezTo>
                      <a:pt x="29" y="136"/>
                      <a:pt x="29" y="136"/>
                      <a:pt x="29" y="136"/>
                    </a:cubicBezTo>
                    <a:cubicBezTo>
                      <a:pt x="29" y="136"/>
                      <a:pt x="29" y="136"/>
                      <a:pt x="29" y="136"/>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4"/>
                      <a:pt x="29" y="134"/>
                      <a:pt x="29" y="134"/>
                    </a:cubicBezTo>
                    <a:cubicBezTo>
                      <a:pt x="28" y="134"/>
                      <a:pt x="28" y="134"/>
                      <a:pt x="28" y="134"/>
                    </a:cubicBezTo>
                    <a:cubicBezTo>
                      <a:pt x="28" y="134"/>
                      <a:pt x="28" y="134"/>
                      <a:pt x="28" y="134"/>
                    </a:cubicBezTo>
                    <a:cubicBezTo>
                      <a:pt x="28" y="134"/>
                      <a:pt x="28" y="134"/>
                      <a:pt x="28" y="134"/>
                    </a:cubicBezTo>
                    <a:cubicBezTo>
                      <a:pt x="28" y="134"/>
                      <a:pt x="28" y="134"/>
                      <a:pt x="28" y="134"/>
                    </a:cubicBezTo>
                    <a:cubicBezTo>
                      <a:pt x="28" y="134"/>
                      <a:pt x="28" y="134"/>
                      <a:pt x="28" y="134"/>
                    </a:cubicBezTo>
                    <a:cubicBezTo>
                      <a:pt x="28" y="134"/>
                      <a:pt x="28" y="134"/>
                      <a:pt x="28" y="134"/>
                    </a:cubicBezTo>
                    <a:cubicBezTo>
                      <a:pt x="28" y="134"/>
                      <a:pt x="28" y="134"/>
                      <a:pt x="28" y="134"/>
                    </a:cubicBezTo>
                    <a:cubicBezTo>
                      <a:pt x="27" y="134"/>
                      <a:pt x="27" y="134"/>
                      <a:pt x="27" y="134"/>
                    </a:cubicBezTo>
                    <a:cubicBezTo>
                      <a:pt x="27" y="134"/>
                      <a:pt x="27" y="134"/>
                      <a:pt x="27" y="134"/>
                    </a:cubicBezTo>
                    <a:cubicBezTo>
                      <a:pt x="27" y="134"/>
                      <a:pt x="27" y="134"/>
                      <a:pt x="27" y="134"/>
                    </a:cubicBezTo>
                    <a:cubicBezTo>
                      <a:pt x="27" y="134"/>
                      <a:pt x="27" y="134"/>
                      <a:pt x="27" y="134"/>
                    </a:cubicBezTo>
                    <a:cubicBezTo>
                      <a:pt x="27" y="134"/>
                      <a:pt x="27" y="134"/>
                      <a:pt x="27" y="134"/>
                    </a:cubicBezTo>
                    <a:cubicBezTo>
                      <a:pt x="27" y="134"/>
                      <a:pt x="27" y="134"/>
                      <a:pt x="27" y="134"/>
                    </a:cubicBezTo>
                    <a:cubicBezTo>
                      <a:pt x="27" y="134"/>
                      <a:pt x="27" y="134"/>
                      <a:pt x="27" y="134"/>
                    </a:cubicBezTo>
                    <a:cubicBezTo>
                      <a:pt x="27" y="134"/>
                      <a:pt x="27" y="134"/>
                      <a:pt x="27" y="134"/>
                    </a:cubicBezTo>
                    <a:cubicBezTo>
                      <a:pt x="27" y="133"/>
                      <a:pt x="27" y="133"/>
                      <a:pt x="27" y="133"/>
                    </a:cubicBezTo>
                    <a:cubicBezTo>
                      <a:pt x="26" y="133"/>
                      <a:pt x="26" y="133"/>
                      <a:pt x="26" y="133"/>
                    </a:cubicBezTo>
                    <a:cubicBezTo>
                      <a:pt x="26" y="133"/>
                      <a:pt x="26" y="133"/>
                      <a:pt x="26" y="133"/>
                    </a:cubicBezTo>
                    <a:cubicBezTo>
                      <a:pt x="26" y="133"/>
                      <a:pt x="26" y="133"/>
                      <a:pt x="26" y="133"/>
                    </a:cubicBezTo>
                    <a:cubicBezTo>
                      <a:pt x="26" y="133"/>
                      <a:pt x="26" y="133"/>
                      <a:pt x="26" y="133"/>
                    </a:cubicBezTo>
                    <a:cubicBezTo>
                      <a:pt x="26" y="133"/>
                      <a:pt x="26" y="133"/>
                      <a:pt x="26" y="133"/>
                    </a:cubicBezTo>
                    <a:cubicBezTo>
                      <a:pt x="26" y="132"/>
                      <a:pt x="26" y="132"/>
                      <a:pt x="26" y="132"/>
                    </a:cubicBezTo>
                    <a:cubicBezTo>
                      <a:pt x="26" y="132"/>
                      <a:pt x="26" y="132"/>
                      <a:pt x="26" y="132"/>
                    </a:cubicBezTo>
                    <a:cubicBezTo>
                      <a:pt x="26" y="132"/>
                      <a:pt x="26" y="132"/>
                      <a:pt x="26" y="132"/>
                    </a:cubicBezTo>
                    <a:cubicBezTo>
                      <a:pt x="26" y="132"/>
                      <a:pt x="26" y="132"/>
                      <a:pt x="26" y="132"/>
                    </a:cubicBezTo>
                    <a:cubicBezTo>
                      <a:pt x="26" y="132"/>
                      <a:pt x="26" y="132"/>
                      <a:pt x="26" y="132"/>
                    </a:cubicBezTo>
                    <a:cubicBezTo>
                      <a:pt x="26" y="132"/>
                      <a:pt x="26" y="132"/>
                      <a:pt x="26" y="132"/>
                    </a:cubicBezTo>
                    <a:cubicBezTo>
                      <a:pt x="26" y="132"/>
                      <a:pt x="26" y="132"/>
                      <a:pt x="26" y="132"/>
                    </a:cubicBezTo>
                    <a:cubicBezTo>
                      <a:pt x="26" y="132"/>
                      <a:pt x="26" y="132"/>
                      <a:pt x="26" y="132"/>
                    </a:cubicBezTo>
                    <a:cubicBezTo>
                      <a:pt x="26" y="131"/>
                      <a:pt x="26" y="131"/>
                      <a:pt x="26" y="131"/>
                    </a:cubicBezTo>
                    <a:cubicBezTo>
                      <a:pt x="26" y="131"/>
                      <a:pt x="26" y="131"/>
                      <a:pt x="26" y="131"/>
                    </a:cubicBezTo>
                    <a:cubicBezTo>
                      <a:pt x="26" y="131"/>
                      <a:pt x="26" y="131"/>
                      <a:pt x="26" y="131"/>
                    </a:cubicBezTo>
                    <a:cubicBezTo>
                      <a:pt x="26" y="131"/>
                      <a:pt x="26" y="131"/>
                      <a:pt x="26" y="131"/>
                    </a:cubicBezTo>
                    <a:cubicBezTo>
                      <a:pt x="26" y="131"/>
                      <a:pt x="26" y="131"/>
                      <a:pt x="26" y="131"/>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5" y="129"/>
                      <a:pt x="25" y="129"/>
                      <a:pt x="25" y="129"/>
                    </a:cubicBezTo>
                    <a:cubicBezTo>
                      <a:pt x="25" y="129"/>
                      <a:pt x="25" y="129"/>
                      <a:pt x="25" y="129"/>
                    </a:cubicBezTo>
                    <a:cubicBezTo>
                      <a:pt x="25" y="129"/>
                      <a:pt x="25" y="129"/>
                      <a:pt x="25" y="129"/>
                    </a:cubicBezTo>
                    <a:cubicBezTo>
                      <a:pt x="25" y="129"/>
                      <a:pt x="25" y="129"/>
                      <a:pt x="25" y="129"/>
                    </a:cubicBezTo>
                    <a:cubicBezTo>
                      <a:pt x="25" y="129"/>
                      <a:pt x="25" y="129"/>
                      <a:pt x="25" y="129"/>
                    </a:cubicBezTo>
                    <a:cubicBezTo>
                      <a:pt x="25" y="128"/>
                      <a:pt x="25" y="128"/>
                      <a:pt x="25" y="128"/>
                    </a:cubicBezTo>
                    <a:cubicBezTo>
                      <a:pt x="25" y="128"/>
                      <a:pt x="25" y="128"/>
                      <a:pt x="25" y="128"/>
                    </a:cubicBezTo>
                    <a:cubicBezTo>
                      <a:pt x="25" y="128"/>
                      <a:pt x="25" y="128"/>
                      <a:pt x="25" y="128"/>
                    </a:cubicBezTo>
                    <a:cubicBezTo>
                      <a:pt x="25" y="127"/>
                      <a:pt x="25" y="127"/>
                      <a:pt x="25" y="127"/>
                    </a:cubicBezTo>
                    <a:cubicBezTo>
                      <a:pt x="25" y="127"/>
                      <a:pt x="25" y="127"/>
                      <a:pt x="25" y="127"/>
                    </a:cubicBezTo>
                    <a:cubicBezTo>
                      <a:pt x="25" y="127"/>
                      <a:pt x="25" y="127"/>
                      <a:pt x="25" y="127"/>
                    </a:cubicBezTo>
                    <a:cubicBezTo>
                      <a:pt x="25" y="127"/>
                      <a:pt x="25" y="127"/>
                      <a:pt x="25" y="127"/>
                    </a:cubicBezTo>
                    <a:cubicBezTo>
                      <a:pt x="25" y="127"/>
                      <a:pt x="25" y="127"/>
                      <a:pt x="25" y="127"/>
                    </a:cubicBezTo>
                    <a:cubicBezTo>
                      <a:pt x="25" y="127"/>
                      <a:pt x="25" y="127"/>
                      <a:pt x="25" y="127"/>
                    </a:cubicBezTo>
                    <a:cubicBezTo>
                      <a:pt x="25" y="126"/>
                      <a:pt x="25" y="126"/>
                      <a:pt x="25" y="126"/>
                    </a:cubicBezTo>
                    <a:cubicBezTo>
                      <a:pt x="25" y="126"/>
                      <a:pt x="25" y="126"/>
                      <a:pt x="25" y="126"/>
                    </a:cubicBezTo>
                    <a:cubicBezTo>
                      <a:pt x="26" y="126"/>
                      <a:pt x="26" y="126"/>
                      <a:pt x="26" y="126"/>
                    </a:cubicBezTo>
                    <a:cubicBezTo>
                      <a:pt x="26" y="126"/>
                      <a:pt x="26" y="126"/>
                      <a:pt x="26" y="126"/>
                    </a:cubicBezTo>
                    <a:cubicBezTo>
                      <a:pt x="26" y="126"/>
                      <a:pt x="26" y="126"/>
                      <a:pt x="26" y="126"/>
                    </a:cubicBezTo>
                    <a:cubicBezTo>
                      <a:pt x="26" y="126"/>
                      <a:pt x="26" y="126"/>
                      <a:pt x="26" y="126"/>
                    </a:cubicBezTo>
                    <a:cubicBezTo>
                      <a:pt x="25" y="126"/>
                      <a:pt x="25" y="126"/>
                      <a:pt x="25" y="126"/>
                    </a:cubicBezTo>
                    <a:cubicBezTo>
                      <a:pt x="25" y="126"/>
                      <a:pt x="25" y="126"/>
                      <a:pt x="25" y="126"/>
                    </a:cubicBezTo>
                    <a:cubicBezTo>
                      <a:pt x="25" y="125"/>
                      <a:pt x="25" y="125"/>
                      <a:pt x="25" y="125"/>
                    </a:cubicBezTo>
                    <a:cubicBezTo>
                      <a:pt x="25" y="125"/>
                      <a:pt x="25" y="125"/>
                      <a:pt x="25" y="125"/>
                    </a:cubicBezTo>
                    <a:cubicBezTo>
                      <a:pt x="25" y="125"/>
                      <a:pt x="25" y="125"/>
                      <a:pt x="25" y="125"/>
                    </a:cubicBezTo>
                    <a:cubicBezTo>
                      <a:pt x="25" y="125"/>
                      <a:pt x="25" y="125"/>
                      <a:pt x="25" y="125"/>
                    </a:cubicBezTo>
                    <a:cubicBezTo>
                      <a:pt x="25" y="125"/>
                      <a:pt x="25" y="125"/>
                      <a:pt x="25" y="125"/>
                    </a:cubicBezTo>
                    <a:cubicBezTo>
                      <a:pt x="25" y="125"/>
                      <a:pt x="25" y="125"/>
                      <a:pt x="25" y="125"/>
                    </a:cubicBezTo>
                    <a:cubicBezTo>
                      <a:pt x="25" y="125"/>
                      <a:pt x="25" y="125"/>
                      <a:pt x="25" y="125"/>
                    </a:cubicBezTo>
                    <a:cubicBezTo>
                      <a:pt x="24" y="125"/>
                      <a:pt x="24" y="125"/>
                      <a:pt x="24" y="125"/>
                    </a:cubicBezTo>
                    <a:cubicBezTo>
                      <a:pt x="24" y="125"/>
                      <a:pt x="24" y="125"/>
                      <a:pt x="24" y="125"/>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2" y="124"/>
                      <a:pt x="22" y="124"/>
                      <a:pt x="22" y="124"/>
                    </a:cubicBezTo>
                    <a:cubicBezTo>
                      <a:pt x="22" y="124"/>
                      <a:pt x="22" y="124"/>
                      <a:pt x="22" y="124"/>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2" y="122"/>
                      <a:pt x="22" y="122"/>
                    </a:cubicBezTo>
                    <a:cubicBezTo>
                      <a:pt x="22" y="122"/>
                      <a:pt x="22" y="122"/>
                      <a:pt x="22" y="122"/>
                    </a:cubicBezTo>
                    <a:cubicBezTo>
                      <a:pt x="22" y="122"/>
                      <a:pt x="22" y="122"/>
                      <a:pt x="22" y="122"/>
                    </a:cubicBezTo>
                    <a:cubicBezTo>
                      <a:pt x="22" y="122"/>
                      <a:pt x="22" y="122"/>
                      <a:pt x="22" y="122"/>
                    </a:cubicBezTo>
                    <a:cubicBezTo>
                      <a:pt x="22" y="122"/>
                      <a:pt x="22" y="122"/>
                      <a:pt x="22" y="122"/>
                    </a:cubicBezTo>
                    <a:cubicBezTo>
                      <a:pt x="21" y="122"/>
                      <a:pt x="21" y="122"/>
                      <a:pt x="21" y="122"/>
                    </a:cubicBezTo>
                    <a:cubicBezTo>
                      <a:pt x="21" y="122"/>
                      <a:pt x="21" y="122"/>
                      <a:pt x="21" y="122"/>
                    </a:cubicBezTo>
                    <a:cubicBezTo>
                      <a:pt x="21" y="122"/>
                      <a:pt x="21" y="122"/>
                      <a:pt x="21" y="122"/>
                    </a:cubicBezTo>
                    <a:cubicBezTo>
                      <a:pt x="21" y="122"/>
                      <a:pt x="21" y="122"/>
                      <a:pt x="21" y="122"/>
                    </a:cubicBezTo>
                    <a:cubicBezTo>
                      <a:pt x="21" y="122"/>
                      <a:pt x="21" y="122"/>
                      <a:pt x="21" y="122"/>
                    </a:cubicBezTo>
                    <a:cubicBezTo>
                      <a:pt x="21" y="122"/>
                      <a:pt x="21" y="122"/>
                      <a:pt x="21" y="122"/>
                    </a:cubicBezTo>
                    <a:cubicBezTo>
                      <a:pt x="21" y="122"/>
                      <a:pt x="21" y="122"/>
                      <a:pt x="21" y="122"/>
                    </a:cubicBezTo>
                    <a:cubicBezTo>
                      <a:pt x="21" y="121"/>
                      <a:pt x="21" y="121"/>
                      <a:pt x="21" y="121"/>
                    </a:cubicBezTo>
                    <a:cubicBezTo>
                      <a:pt x="21" y="121"/>
                      <a:pt x="21" y="121"/>
                      <a:pt x="21" y="121"/>
                    </a:cubicBezTo>
                    <a:cubicBezTo>
                      <a:pt x="21" y="121"/>
                      <a:pt x="21" y="121"/>
                      <a:pt x="21" y="121"/>
                    </a:cubicBezTo>
                    <a:cubicBezTo>
                      <a:pt x="21" y="121"/>
                      <a:pt x="21" y="121"/>
                      <a:pt x="21" y="121"/>
                    </a:cubicBezTo>
                    <a:cubicBezTo>
                      <a:pt x="20" y="121"/>
                      <a:pt x="20" y="121"/>
                      <a:pt x="20" y="121"/>
                    </a:cubicBezTo>
                    <a:cubicBezTo>
                      <a:pt x="20" y="121"/>
                      <a:pt x="20" y="121"/>
                      <a:pt x="20" y="121"/>
                    </a:cubicBezTo>
                    <a:cubicBezTo>
                      <a:pt x="20" y="121"/>
                      <a:pt x="20" y="121"/>
                      <a:pt x="20" y="121"/>
                    </a:cubicBezTo>
                    <a:cubicBezTo>
                      <a:pt x="20" y="121"/>
                      <a:pt x="20" y="121"/>
                      <a:pt x="20" y="121"/>
                    </a:cubicBezTo>
                    <a:cubicBezTo>
                      <a:pt x="20" y="121"/>
                      <a:pt x="20" y="121"/>
                      <a:pt x="20" y="121"/>
                    </a:cubicBezTo>
                    <a:cubicBezTo>
                      <a:pt x="20" y="121"/>
                      <a:pt x="20" y="121"/>
                      <a:pt x="20" y="121"/>
                    </a:cubicBezTo>
                    <a:cubicBezTo>
                      <a:pt x="19" y="121"/>
                      <a:pt x="19" y="121"/>
                      <a:pt x="19" y="121"/>
                    </a:cubicBezTo>
                    <a:cubicBezTo>
                      <a:pt x="19" y="121"/>
                      <a:pt x="19" y="121"/>
                      <a:pt x="19" y="121"/>
                    </a:cubicBezTo>
                    <a:cubicBezTo>
                      <a:pt x="19" y="121"/>
                      <a:pt x="19" y="121"/>
                      <a:pt x="19" y="121"/>
                    </a:cubicBezTo>
                    <a:cubicBezTo>
                      <a:pt x="19" y="121"/>
                      <a:pt x="19" y="121"/>
                      <a:pt x="19" y="121"/>
                    </a:cubicBezTo>
                    <a:cubicBezTo>
                      <a:pt x="19" y="121"/>
                      <a:pt x="19" y="121"/>
                      <a:pt x="19" y="121"/>
                    </a:cubicBezTo>
                    <a:cubicBezTo>
                      <a:pt x="19" y="121"/>
                      <a:pt x="19" y="121"/>
                      <a:pt x="19" y="121"/>
                    </a:cubicBezTo>
                    <a:cubicBezTo>
                      <a:pt x="19" y="121"/>
                      <a:pt x="19" y="121"/>
                      <a:pt x="19" y="121"/>
                    </a:cubicBezTo>
                    <a:cubicBezTo>
                      <a:pt x="20" y="121"/>
                      <a:pt x="20" y="121"/>
                      <a:pt x="20" y="121"/>
                    </a:cubicBezTo>
                    <a:cubicBezTo>
                      <a:pt x="20" y="121"/>
                      <a:pt x="20" y="121"/>
                      <a:pt x="20" y="121"/>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7"/>
                      <a:pt x="20" y="117"/>
                      <a:pt x="20" y="117"/>
                    </a:cubicBezTo>
                    <a:cubicBezTo>
                      <a:pt x="20" y="117"/>
                      <a:pt x="20" y="117"/>
                      <a:pt x="20"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2" y="116"/>
                      <a:pt x="22" y="116"/>
                      <a:pt x="22" y="116"/>
                    </a:cubicBezTo>
                    <a:cubicBezTo>
                      <a:pt x="22" y="116"/>
                      <a:pt x="22" y="116"/>
                      <a:pt x="22" y="116"/>
                    </a:cubicBezTo>
                    <a:cubicBezTo>
                      <a:pt x="22" y="116"/>
                      <a:pt x="22" y="116"/>
                      <a:pt x="22" y="116"/>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4"/>
                      <a:pt x="22" y="114"/>
                      <a:pt x="22" y="114"/>
                    </a:cubicBezTo>
                    <a:cubicBezTo>
                      <a:pt x="22" y="114"/>
                      <a:pt x="22" y="114"/>
                      <a:pt x="22" y="114"/>
                    </a:cubicBezTo>
                    <a:cubicBezTo>
                      <a:pt x="22" y="114"/>
                      <a:pt x="22" y="114"/>
                      <a:pt x="22" y="114"/>
                    </a:cubicBezTo>
                    <a:cubicBezTo>
                      <a:pt x="22" y="114"/>
                      <a:pt x="22" y="114"/>
                      <a:pt x="22" y="114"/>
                    </a:cubicBezTo>
                    <a:cubicBezTo>
                      <a:pt x="22" y="114"/>
                      <a:pt x="22" y="114"/>
                      <a:pt x="22" y="114"/>
                    </a:cubicBezTo>
                    <a:cubicBezTo>
                      <a:pt x="22" y="114"/>
                      <a:pt x="22" y="114"/>
                      <a:pt x="22" y="114"/>
                    </a:cubicBezTo>
                    <a:cubicBezTo>
                      <a:pt x="22" y="113"/>
                      <a:pt x="22" y="113"/>
                      <a:pt x="22" y="113"/>
                    </a:cubicBezTo>
                    <a:cubicBezTo>
                      <a:pt x="22" y="113"/>
                      <a:pt x="22" y="113"/>
                      <a:pt x="22" y="113"/>
                    </a:cubicBezTo>
                    <a:cubicBezTo>
                      <a:pt x="22" y="113"/>
                      <a:pt x="22" y="113"/>
                      <a:pt x="22" y="113"/>
                    </a:cubicBezTo>
                    <a:cubicBezTo>
                      <a:pt x="22" y="113"/>
                      <a:pt x="22" y="113"/>
                      <a:pt x="22" y="113"/>
                    </a:cubicBezTo>
                    <a:cubicBezTo>
                      <a:pt x="22" y="113"/>
                      <a:pt x="22" y="113"/>
                      <a:pt x="22" y="113"/>
                    </a:cubicBezTo>
                    <a:cubicBezTo>
                      <a:pt x="22" y="112"/>
                      <a:pt x="22" y="112"/>
                      <a:pt x="22" y="112"/>
                    </a:cubicBezTo>
                    <a:cubicBezTo>
                      <a:pt x="22" y="112"/>
                      <a:pt x="22" y="112"/>
                      <a:pt x="22" y="112"/>
                    </a:cubicBezTo>
                    <a:cubicBezTo>
                      <a:pt x="22" y="111"/>
                      <a:pt x="22" y="111"/>
                      <a:pt x="22" y="111"/>
                    </a:cubicBezTo>
                    <a:cubicBezTo>
                      <a:pt x="22" y="111"/>
                      <a:pt x="22" y="111"/>
                      <a:pt x="22" y="111"/>
                    </a:cubicBezTo>
                    <a:cubicBezTo>
                      <a:pt x="22" y="111"/>
                      <a:pt x="22" y="111"/>
                      <a:pt x="22" y="111"/>
                    </a:cubicBezTo>
                    <a:cubicBezTo>
                      <a:pt x="22" y="111"/>
                      <a:pt x="22" y="111"/>
                      <a:pt x="22" y="111"/>
                    </a:cubicBezTo>
                    <a:cubicBezTo>
                      <a:pt x="22" y="111"/>
                      <a:pt x="22" y="111"/>
                      <a:pt x="22" y="111"/>
                    </a:cubicBezTo>
                    <a:cubicBezTo>
                      <a:pt x="22" y="111"/>
                      <a:pt x="22" y="111"/>
                      <a:pt x="22" y="111"/>
                    </a:cubicBezTo>
                    <a:cubicBezTo>
                      <a:pt x="22" y="110"/>
                      <a:pt x="22" y="110"/>
                      <a:pt x="22" y="110"/>
                    </a:cubicBezTo>
                    <a:cubicBezTo>
                      <a:pt x="22" y="110"/>
                      <a:pt x="22" y="110"/>
                      <a:pt x="22" y="110"/>
                    </a:cubicBezTo>
                    <a:cubicBezTo>
                      <a:pt x="22" y="110"/>
                      <a:pt x="22" y="110"/>
                      <a:pt x="22" y="110"/>
                    </a:cubicBezTo>
                    <a:cubicBezTo>
                      <a:pt x="22" y="110"/>
                      <a:pt x="22" y="110"/>
                      <a:pt x="22" y="110"/>
                    </a:cubicBezTo>
                    <a:cubicBezTo>
                      <a:pt x="22" y="110"/>
                      <a:pt x="21" y="110"/>
                      <a:pt x="21" y="110"/>
                    </a:cubicBezTo>
                    <a:cubicBezTo>
                      <a:pt x="21" y="110"/>
                      <a:pt x="21" y="110"/>
                      <a:pt x="21" y="110"/>
                    </a:cubicBezTo>
                    <a:cubicBezTo>
                      <a:pt x="21" y="109"/>
                      <a:pt x="21" y="109"/>
                      <a:pt x="21" y="109"/>
                    </a:cubicBezTo>
                    <a:cubicBezTo>
                      <a:pt x="21" y="109"/>
                      <a:pt x="21" y="109"/>
                      <a:pt x="21" y="109"/>
                    </a:cubicBezTo>
                    <a:cubicBezTo>
                      <a:pt x="21" y="109"/>
                      <a:pt x="21" y="109"/>
                      <a:pt x="21" y="109"/>
                    </a:cubicBezTo>
                    <a:cubicBezTo>
                      <a:pt x="21" y="109"/>
                      <a:pt x="21" y="109"/>
                      <a:pt x="21" y="109"/>
                    </a:cubicBezTo>
                    <a:cubicBezTo>
                      <a:pt x="20" y="109"/>
                      <a:pt x="20" y="109"/>
                      <a:pt x="20" y="109"/>
                    </a:cubicBezTo>
                    <a:cubicBezTo>
                      <a:pt x="20" y="108"/>
                      <a:pt x="20" y="108"/>
                      <a:pt x="20" y="108"/>
                    </a:cubicBezTo>
                    <a:cubicBezTo>
                      <a:pt x="20" y="108"/>
                      <a:pt x="20" y="108"/>
                      <a:pt x="20" y="108"/>
                    </a:cubicBezTo>
                    <a:cubicBezTo>
                      <a:pt x="20" y="108"/>
                      <a:pt x="20" y="108"/>
                      <a:pt x="20" y="108"/>
                    </a:cubicBezTo>
                    <a:cubicBezTo>
                      <a:pt x="19" y="108"/>
                      <a:pt x="19" y="108"/>
                      <a:pt x="19" y="108"/>
                    </a:cubicBezTo>
                    <a:cubicBezTo>
                      <a:pt x="19" y="108"/>
                      <a:pt x="19" y="108"/>
                      <a:pt x="19" y="108"/>
                    </a:cubicBezTo>
                    <a:cubicBezTo>
                      <a:pt x="19" y="107"/>
                      <a:pt x="19" y="107"/>
                      <a:pt x="19" y="107"/>
                    </a:cubicBezTo>
                    <a:cubicBezTo>
                      <a:pt x="19" y="107"/>
                      <a:pt x="19" y="107"/>
                      <a:pt x="19" y="107"/>
                    </a:cubicBezTo>
                    <a:cubicBezTo>
                      <a:pt x="18" y="107"/>
                      <a:pt x="18" y="107"/>
                      <a:pt x="18" y="107"/>
                    </a:cubicBezTo>
                    <a:cubicBezTo>
                      <a:pt x="18" y="107"/>
                      <a:pt x="18" y="107"/>
                      <a:pt x="18" y="107"/>
                    </a:cubicBezTo>
                    <a:cubicBezTo>
                      <a:pt x="18" y="107"/>
                      <a:pt x="18" y="107"/>
                      <a:pt x="18" y="107"/>
                    </a:cubicBezTo>
                    <a:cubicBezTo>
                      <a:pt x="18" y="106"/>
                      <a:pt x="18" y="106"/>
                      <a:pt x="18" y="106"/>
                    </a:cubicBezTo>
                    <a:cubicBezTo>
                      <a:pt x="18" y="106"/>
                      <a:pt x="18" y="106"/>
                      <a:pt x="18" y="106"/>
                    </a:cubicBezTo>
                    <a:cubicBezTo>
                      <a:pt x="18" y="106"/>
                      <a:pt x="18" y="106"/>
                      <a:pt x="18" y="106"/>
                    </a:cubicBezTo>
                    <a:cubicBezTo>
                      <a:pt x="18" y="106"/>
                      <a:pt x="18" y="106"/>
                      <a:pt x="18" y="106"/>
                    </a:cubicBezTo>
                    <a:cubicBezTo>
                      <a:pt x="18" y="105"/>
                      <a:pt x="18" y="105"/>
                      <a:pt x="18" y="105"/>
                    </a:cubicBezTo>
                    <a:cubicBezTo>
                      <a:pt x="18" y="105"/>
                      <a:pt x="18" y="105"/>
                      <a:pt x="18" y="105"/>
                    </a:cubicBezTo>
                    <a:cubicBezTo>
                      <a:pt x="17" y="105"/>
                      <a:pt x="17" y="105"/>
                      <a:pt x="17" y="105"/>
                    </a:cubicBezTo>
                    <a:cubicBezTo>
                      <a:pt x="17" y="105"/>
                      <a:pt x="17" y="105"/>
                      <a:pt x="17" y="105"/>
                    </a:cubicBezTo>
                    <a:cubicBezTo>
                      <a:pt x="18" y="104"/>
                      <a:pt x="18" y="104"/>
                      <a:pt x="18" y="104"/>
                    </a:cubicBezTo>
                    <a:cubicBezTo>
                      <a:pt x="17" y="104"/>
                      <a:pt x="17" y="104"/>
                      <a:pt x="17" y="104"/>
                    </a:cubicBezTo>
                    <a:cubicBezTo>
                      <a:pt x="17" y="104"/>
                      <a:pt x="17" y="104"/>
                      <a:pt x="17" y="104"/>
                    </a:cubicBezTo>
                    <a:cubicBezTo>
                      <a:pt x="17" y="103"/>
                      <a:pt x="17" y="103"/>
                      <a:pt x="17" y="103"/>
                    </a:cubicBezTo>
                    <a:cubicBezTo>
                      <a:pt x="17" y="103"/>
                      <a:pt x="17" y="103"/>
                      <a:pt x="17" y="103"/>
                    </a:cubicBezTo>
                    <a:cubicBezTo>
                      <a:pt x="17" y="103"/>
                      <a:pt x="17" y="103"/>
                      <a:pt x="17" y="103"/>
                    </a:cubicBezTo>
                    <a:cubicBezTo>
                      <a:pt x="17" y="103"/>
                      <a:pt x="17" y="103"/>
                      <a:pt x="17" y="103"/>
                    </a:cubicBezTo>
                    <a:cubicBezTo>
                      <a:pt x="17" y="103"/>
                      <a:pt x="17" y="103"/>
                      <a:pt x="17" y="103"/>
                    </a:cubicBezTo>
                    <a:cubicBezTo>
                      <a:pt x="17" y="102"/>
                      <a:pt x="17" y="102"/>
                      <a:pt x="17" y="102"/>
                    </a:cubicBezTo>
                    <a:cubicBezTo>
                      <a:pt x="17" y="102"/>
                      <a:pt x="17" y="102"/>
                      <a:pt x="17" y="102"/>
                    </a:cubicBezTo>
                    <a:cubicBezTo>
                      <a:pt x="17" y="102"/>
                      <a:pt x="17" y="102"/>
                      <a:pt x="17" y="102"/>
                    </a:cubicBezTo>
                    <a:cubicBezTo>
                      <a:pt x="17" y="102"/>
                      <a:pt x="17" y="102"/>
                      <a:pt x="17" y="102"/>
                    </a:cubicBezTo>
                    <a:cubicBezTo>
                      <a:pt x="17" y="102"/>
                      <a:pt x="17" y="102"/>
                      <a:pt x="17" y="102"/>
                    </a:cubicBezTo>
                    <a:cubicBezTo>
                      <a:pt x="17" y="102"/>
                      <a:pt x="17" y="102"/>
                      <a:pt x="17" y="102"/>
                    </a:cubicBezTo>
                    <a:cubicBezTo>
                      <a:pt x="17" y="102"/>
                      <a:pt x="17" y="102"/>
                      <a:pt x="17" y="102"/>
                    </a:cubicBezTo>
                    <a:cubicBezTo>
                      <a:pt x="18" y="102"/>
                      <a:pt x="18" y="102"/>
                      <a:pt x="18" y="102"/>
                    </a:cubicBezTo>
                    <a:cubicBezTo>
                      <a:pt x="18" y="101"/>
                      <a:pt x="18" y="101"/>
                      <a:pt x="18" y="101"/>
                    </a:cubicBezTo>
                    <a:cubicBezTo>
                      <a:pt x="18" y="101"/>
                      <a:pt x="18" y="101"/>
                      <a:pt x="18" y="101"/>
                    </a:cubicBezTo>
                    <a:cubicBezTo>
                      <a:pt x="18" y="101"/>
                      <a:pt x="18" y="101"/>
                      <a:pt x="18" y="101"/>
                    </a:cubicBezTo>
                    <a:cubicBezTo>
                      <a:pt x="18" y="101"/>
                      <a:pt x="18" y="101"/>
                      <a:pt x="18" y="101"/>
                    </a:cubicBezTo>
                    <a:cubicBezTo>
                      <a:pt x="18" y="101"/>
                      <a:pt x="18" y="101"/>
                      <a:pt x="18" y="101"/>
                    </a:cubicBezTo>
                    <a:cubicBezTo>
                      <a:pt x="18" y="101"/>
                      <a:pt x="18" y="101"/>
                      <a:pt x="18" y="101"/>
                    </a:cubicBezTo>
                    <a:cubicBezTo>
                      <a:pt x="18" y="100"/>
                      <a:pt x="18" y="100"/>
                      <a:pt x="18" y="100"/>
                    </a:cubicBezTo>
                    <a:cubicBezTo>
                      <a:pt x="18" y="100"/>
                      <a:pt x="18" y="100"/>
                      <a:pt x="18" y="100"/>
                    </a:cubicBezTo>
                    <a:cubicBezTo>
                      <a:pt x="18" y="100"/>
                      <a:pt x="18" y="100"/>
                      <a:pt x="18" y="100"/>
                    </a:cubicBezTo>
                    <a:cubicBezTo>
                      <a:pt x="18" y="100"/>
                      <a:pt x="18" y="100"/>
                      <a:pt x="18" y="100"/>
                    </a:cubicBezTo>
                    <a:cubicBezTo>
                      <a:pt x="19" y="100"/>
                      <a:pt x="19" y="100"/>
                      <a:pt x="19" y="100"/>
                    </a:cubicBezTo>
                    <a:cubicBezTo>
                      <a:pt x="19" y="100"/>
                      <a:pt x="19" y="100"/>
                      <a:pt x="19" y="100"/>
                    </a:cubicBezTo>
                    <a:cubicBezTo>
                      <a:pt x="19" y="100"/>
                      <a:pt x="19" y="100"/>
                      <a:pt x="19" y="100"/>
                    </a:cubicBezTo>
                    <a:cubicBezTo>
                      <a:pt x="19" y="100"/>
                      <a:pt x="19" y="100"/>
                      <a:pt x="19" y="100"/>
                    </a:cubicBezTo>
                    <a:cubicBezTo>
                      <a:pt x="19" y="100"/>
                      <a:pt x="19" y="100"/>
                      <a:pt x="19" y="100"/>
                    </a:cubicBezTo>
                    <a:cubicBezTo>
                      <a:pt x="19" y="100"/>
                      <a:pt x="19" y="100"/>
                      <a:pt x="19" y="100"/>
                    </a:cubicBezTo>
                    <a:cubicBezTo>
                      <a:pt x="19" y="100"/>
                      <a:pt x="19" y="100"/>
                      <a:pt x="19" y="100"/>
                    </a:cubicBezTo>
                    <a:cubicBezTo>
                      <a:pt x="19" y="100"/>
                      <a:pt x="19" y="100"/>
                      <a:pt x="19" y="100"/>
                    </a:cubicBezTo>
                    <a:cubicBezTo>
                      <a:pt x="20" y="100"/>
                      <a:pt x="20" y="100"/>
                      <a:pt x="20" y="100"/>
                    </a:cubicBezTo>
                    <a:cubicBezTo>
                      <a:pt x="20" y="100"/>
                      <a:pt x="20" y="100"/>
                      <a:pt x="20" y="100"/>
                    </a:cubicBezTo>
                    <a:cubicBezTo>
                      <a:pt x="20" y="99"/>
                      <a:pt x="20" y="99"/>
                      <a:pt x="20" y="99"/>
                    </a:cubicBezTo>
                    <a:cubicBezTo>
                      <a:pt x="20" y="99"/>
                      <a:pt x="20" y="99"/>
                      <a:pt x="20" y="99"/>
                    </a:cubicBezTo>
                    <a:cubicBezTo>
                      <a:pt x="20" y="99"/>
                      <a:pt x="20" y="99"/>
                      <a:pt x="20" y="99"/>
                    </a:cubicBezTo>
                    <a:cubicBezTo>
                      <a:pt x="20" y="99"/>
                      <a:pt x="20" y="99"/>
                      <a:pt x="20" y="99"/>
                    </a:cubicBezTo>
                    <a:cubicBezTo>
                      <a:pt x="20" y="99"/>
                      <a:pt x="20" y="99"/>
                      <a:pt x="20" y="99"/>
                    </a:cubicBezTo>
                    <a:cubicBezTo>
                      <a:pt x="20" y="99"/>
                      <a:pt x="20" y="99"/>
                      <a:pt x="20" y="99"/>
                    </a:cubicBezTo>
                    <a:cubicBezTo>
                      <a:pt x="21" y="99"/>
                      <a:pt x="21" y="99"/>
                      <a:pt x="21" y="99"/>
                    </a:cubicBezTo>
                    <a:cubicBezTo>
                      <a:pt x="21" y="98"/>
                      <a:pt x="21" y="98"/>
                      <a:pt x="21" y="98"/>
                    </a:cubicBezTo>
                    <a:cubicBezTo>
                      <a:pt x="21" y="98"/>
                      <a:pt x="21" y="98"/>
                      <a:pt x="21" y="98"/>
                    </a:cubicBezTo>
                    <a:cubicBezTo>
                      <a:pt x="21" y="98"/>
                      <a:pt x="21" y="98"/>
                      <a:pt x="21" y="98"/>
                    </a:cubicBezTo>
                    <a:cubicBezTo>
                      <a:pt x="22" y="98"/>
                      <a:pt x="22" y="98"/>
                      <a:pt x="22" y="98"/>
                    </a:cubicBezTo>
                    <a:cubicBezTo>
                      <a:pt x="22" y="98"/>
                      <a:pt x="22" y="98"/>
                      <a:pt x="22" y="98"/>
                    </a:cubicBezTo>
                    <a:cubicBezTo>
                      <a:pt x="22" y="98"/>
                      <a:pt x="22" y="98"/>
                      <a:pt x="22" y="98"/>
                    </a:cubicBezTo>
                    <a:cubicBezTo>
                      <a:pt x="22" y="98"/>
                      <a:pt x="22" y="98"/>
                      <a:pt x="22" y="98"/>
                    </a:cubicBezTo>
                    <a:cubicBezTo>
                      <a:pt x="23" y="98"/>
                      <a:pt x="23" y="98"/>
                      <a:pt x="23" y="98"/>
                    </a:cubicBezTo>
                    <a:cubicBezTo>
                      <a:pt x="23" y="98"/>
                      <a:pt x="23" y="98"/>
                      <a:pt x="23" y="98"/>
                    </a:cubicBezTo>
                    <a:cubicBezTo>
                      <a:pt x="23" y="98"/>
                      <a:pt x="23" y="98"/>
                      <a:pt x="23" y="98"/>
                    </a:cubicBezTo>
                    <a:cubicBezTo>
                      <a:pt x="23" y="98"/>
                      <a:pt x="23" y="98"/>
                      <a:pt x="23" y="98"/>
                    </a:cubicBezTo>
                    <a:cubicBezTo>
                      <a:pt x="23" y="98"/>
                      <a:pt x="23" y="98"/>
                      <a:pt x="23" y="98"/>
                    </a:cubicBezTo>
                    <a:cubicBezTo>
                      <a:pt x="23" y="98"/>
                      <a:pt x="23" y="98"/>
                      <a:pt x="23" y="98"/>
                    </a:cubicBezTo>
                    <a:cubicBezTo>
                      <a:pt x="23" y="98"/>
                      <a:pt x="23" y="98"/>
                      <a:pt x="23" y="98"/>
                    </a:cubicBezTo>
                    <a:cubicBezTo>
                      <a:pt x="24" y="98"/>
                      <a:pt x="24" y="98"/>
                      <a:pt x="24" y="98"/>
                    </a:cubicBezTo>
                    <a:cubicBezTo>
                      <a:pt x="23" y="98"/>
                      <a:pt x="23" y="98"/>
                      <a:pt x="23" y="98"/>
                    </a:cubicBezTo>
                    <a:cubicBezTo>
                      <a:pt x="23" y="98"/>
                      <a:pt x="23" y="98"/>
                      <a:pt x="23" y="98"/>
                    </a:cubicBezTo>
                    <a:cubicBezTo>
                      <a:pt x="23" y="97"/>
                      <a:pt x="23" y="97"/>
                      <a:pt x="23" y="97"/>
                    </a:cubicBezTo>
                    <a:cubicBezTo>
                      <a:pt x="23" y="97"/>
                      <a:pt x="23" y="97"/>
                      <a:pt x="23" y="97"/>
                    </a:cubicBezTo>
                    <a:cubicBezTo>
                      <a:pt x="23" y="97"/>
                      <a:pt x="23" y="97"/>
                      <a:pt x="23" y="97"/>
                    </a:cubicBezTo>
                    <a:cubicBezTo>
                      <a:pt x="23" y="97"/>
                      <a:pt x="23" y="97"/>
                      <a:pt x="23" y="97"/>
                    </a:cubicBezTo>
                    <a:cubicBezTo>
                      <a:pt x="23" y="97"/>
                      <a:pt x="23" y="97"/>
                      <a:pt x="23" y="97"/>
                    </a:cubicBezTo>
                    <a:cubicBezTo>
                      <a:pt x="23" y="96"/>
                      <a:pt x="23" y="96"/>
                      <a:pt x="23" y="96"/>
                    </a:cubicBezTo>
                    <a:cubicBezTo>
                      <a:pt x="23" y="96"/>
                      <a:pt x="23" y="96"/>
                      <a:pt x="23" y="96"/>
                    </a:cubicBezTo>
                    <a:cubicBezTo>
                      <a:pt x="23" y="95"/>
                      <a:pt x="23" y="95"/>
                      <a:pt x="23" y="95"/>
                    </a:cubicBezTo>
                    <a:cubicBezTo>
                      <a:pt x="23" y="95"/>
                      <a:pt x="23" y="95"/>
                      <a:pt x="23" y="95"/>
                    </a:cubicBezTo>
                    <a:cubicBezTo>
                      <a:pt x="23" y="95"/>
                      <a:pt x="23" y="95"/>
                      <a:pt x="23" y="95"/>
                    </a:cubicBezTo>
                    <a:cubicBezTo>
                      <a:pt x="23" y="95"/>
                      <a:pt x="23" y="95"/>
                      <a:pt x="23" y="95"/>
                    </a:cubicBezTo>
                    <a:cubicBezTo>
                      <a:pt x="23" y="95"/>
                      <a:pt x="23" y="95"/>
                      <a:pt x="23" y="95"/>
                    </a:cubicBezTo>
                    <a:cubicBezTo>
                      <a:pt x="23" y="94"/>
                      <a:pt x="23" y="94"/>
                      <a:pt x="23" y="94"/>
                    </a:cubicBezTo>
                    <a:cubicBezTo>
                      <a:pt x="23" y="94"/>
                      <a:pt x="23" y="94"/>
                      <a:pt x="23" y="94"/>
                    </a:cubicBezTo>
                    <a:cubicBezTo>
                      <a:pt x="23" y="94"/>
                      <a:pt x="23" y="94"/>
                      <a:pt x="23" y="94"/>
                    </a:cubicBezTo>
                    <a:cubicBezTo>
                      <a:pt x="23" y="93"/>
                      <a:pt x="23" y="93"/>
                      <a:pt x="23" y="93"/>
                    </a:cubicBezTo>
                    <a:cubicBezTo>
                      <a:pt x="24" y="93"/>
                      <a:pt x="24" y="93"/>
                      <a:pt x="24" y="93"/>
                    </a:cubicBezTo>
                    <a:cubicBezTo>
                      <a:pt x="24" y="93"/>
                      <a:pt x="24" y="93"/>
                      <a:pt x="24" y="93"/>
                    </a:cubicBezTo>
                    <a:cubicBezTo>
                      <a:pt x="24" y="93"/>
                      <a:pt x="24" y="93"/>
                      <a:pt x="24" y="93"/>
                    </a:cubicBezTo>
                    <a:cubicBezTo>
                      <a:pt x="24" y="93"/>
                      <a:pt x="24" y="93"/>
                      <a:pt x="24" y="93"/>
                    </a:cubicBezTo>
                    <a:cubicBezTo>
                      <a:pt x="25" y="92"/>
                      <a:pt x="25" y="92"/>
                      <a:pt x="25" y="92"/>
                    </a:cubicBezTo>
                    <a:cubicBezTo>
                      <a:pt x="25" y="91"/>
                      <a:pt x="25" y="91"/>
                      <a:pt x="25" y="91"/>
                    </a:cubicBezTo>
                    <a:cubicBezTo>
                      <a:pt x="25" y="91"/>
                      <a:pt x="25" y="91"/>
                      <a:pt x="25" y="91"/>
                    </a:cubicBezTo>
                    <a:cubicBezTo>
                      <a:pt x="25" y="91"/>
                      <a:pt x="25" y="91"/>
                      <a:pt x="25" y="91"/>
                    </a:cubicBezTo>
                    <a:cubicBezTo>
                      <a:pt x="25" y="91"/>
                      <a:pt x="25" y="91"/>
                      <a:pt x="25" y="91"/>
                    </a:cubicBezTo>
                    <a:cubicBezTo>
                      <a:pt x="25" y="91"/>
                      <a:pt x="25" y="91"/>
                      <a:pt x="25" y="91"/>
                    </a:cubicBezTo>
                    <a:cubicBezTo>
                      <a:pt x="26" y="90"/>
                      <a:pt x="26" y="90"/>
                      <a:pt x="26" y="90"/>
                    </a:cubicBezTo>
                    <a:cubicBezTo>
                      <a:pt x="26" y="90"/>
                      <a:pt x="26" y="90"/>
                      <a:pt x="26" y="90"/>
                    </a:cubicBezTo>
                    <a:cubicBezTo>
                      <a:pt x="26" y="90"/>
                      <a:pt x="26" y="90"/>
                      <a:pt x="26" y="90"/>
                    </a:cubicBezTo>
                    <a:cubicBezTo>
                      <a:pt x="27" y="89"/>
                      <a:pt x="27" y="89"/>
                      <a:pt x="27" y="89"/>
                    </a:cubicBezTo>
                    <a:cubicBezTo>
                      <a:pt x="27" y="89"/>
                      <a:pt x="27" y="89"/>
                      <a:pt x="27" y="89"/>
                    </a:cubicBezTo>
                    <a:cubicBezTo>
                      <a:pt x="27" y="89"/>
                      <a:pt x="27" y="89"/>
                      <a:pt x="27" y="89"/>
                    </a:cubicBezTo>
                    <a:cubicBezTo>
                      <a:pt x="27" y="89"/>
                      <a:pt x="27" y="89"/>
                      <a:pt x="27" y="89"/>
                    </a:cubicBezTo>
                    <a:cubicBezTo>
                      <a:pt x="28" y="89"/>
                      <a:pt x="28" y="89"/>
                      <a:pt x="28" y="89"/>
                    </a:cubicBezTo>
                    <a:cubicBezTo>
                      <a:pt x="28" y="89"/>
                      <a:pt x="28" y="89"/>
                      <a:pt x="28" y="89"/>
                    </a:cubicBezTo>
                    <a:cubicBezTo>
                      <a:pt x="28" y="89"/>
                      <a:pt x="28" y="89"/>
                      <a:pt x="28" y="89"/>
                    </a:cubicBezTo>
                    <a:cubicBezTo>
                      <a:pt x="29" y="89"/>
                      <a:pt x="29" y="89"/>
                      <a:pt x="29" y="89"/>
                    </a:cubicBezTo>
                    <a:cubicBezTo>
                      <a:pt x="29" y="89"/>
                      <a:pt x="29" y="89"/>
                      <a:pt x="29" y="89"/>
                    </a:cubicBezTo>
                    <a:cubicBezTo>
                      <a:pt x="29" y="89"/>
                      <a:pt x="29" y="89"/>
                      <a:pt x="29" y="89"/>
                    </a:cubicBezTo>
                    <a:cubicBezTo>
                      <a:pt x="30" y="89"/>
                      <a:pt x="30" y="89"/>
                      <a:pt x="30" y="89"/>
                    </a:cubicBezTo>
                    <a:cubicBezTo>
                      <a:pt x="30" y="89"/>
                      <a:pt x="30" y="89"/>
                      <a:pt x="30" y="89"/>
                    </a:cubicBezTo>
                    <a:cubicBezTo>
                      <a:pt x="31" y="88"/>
                      <a:pt x="31" y="88"/>
                      <a:pt x="31" y="88"/>
                    </a:cubicBezTo>
                    <a:cubicBezTo>
                      <a:pt x="31" y="88"/>
                      <a:pt x="31" y="88"/>
                      <a:pt x="31" y="88"/>
                    </a:cubicBezTo>
                    <a:cubicBezTo>
                      <a:pt x="31" y="88"/>
                      <a:pt x="31" y="88"/>
                      <a:pt x="31" y="88"/>
                    </a:cubicBezTo>
                    <a:cubicBezTo>
                      <a:pt x="32" y="88"/>
                      <a:pt x="32" y="88"/>
                      <a:pt x="32" y="88"/>
                    </a:cubicBezTo>
                    <a:cubicBezTo>
                      <a:pt x="32" y="88"/>
                      <a:pt x="32" y="88"/>
                      <a:pt x="32" y="88"/>
                    </a:cubicBezTo>
                    <a:cubicBezTo>
                      <a:pt x="32" y="88"/>
                      <a:pt x="32" y="88"/>
                      <a:pt x="32" y="88"/>
                    </a:cubicBezTo>
                    <a:cubicBezTo>
                      <a:pt x="32" y="88"/>
                      <a:pt x="32" y="88"/>
                      <a:pt x="32" y="88"/>
                    </a:cubicBezTo>
                    <a:cubicBezTo>
                      <a:pt x="32" y="88"/>
                      <a:pt x="32" y="88"/>
                      <a:pt x="32" y="88"/>
                    </a:cubicBezTo>
                    <a:cubicBezTo>
                      <a:pt x="32" y="88"/>
                      <a:pt x="32" y="88"/>
                      <a:pt x="32" y="88"/>
                    </a:cubicBezTo>
                    <a:cubicBezTo>
                      <a:pt x="33" y="87"/>
                      <a:pt x="33" y="87"/>
                      <a:pt x="33" y="87"/>
                    </a:cubicBezTo>
                    <a:cubicBezTo>
                      <a:pt x="33" y="87"/>
                      <a:pt x="33" y="87"/>
                      <a:pt x="33" y="87"/>
                    </a:cubicBezTo>
                    <a:cubicBezTo>
                      <a:pt x="33" y="87"/>
                      <a:pt x="33" y="87"/>
                      <a:pt x="33" y="87"/>
                    </a:cubicBezTo>
                    <a:cubicBezTo>
                      <a:pt x="33" y="86"/>
                      <a:pt x="33" y="86"/>
                      <a:pt x="33" y="86"/>
                    </a:cubicBezTo>
                    <a:cubicBezTo>
                      <a:pt x="34" y="86"/>
                      <a:pt x="34" y="86"/>
                      <a:pt x="34" y="86"/>
                    </a:cubicBezTo>
                    <a:cubicBezTo>
                      <a:pt x="34" y="85"/>
                      <a:pt x="34" y="85"/>
                      <a:pt x="34" y="85"/>
                    </a:cubicBezTo>
                    <a:cubicBezTo>
                      <a:pt x="34" y="85"/>
                      <a:pt x="34" y="85"/>
                      <a:pt x="34" y="85"/>
                    </a:cubicBezTo>
                    <a:cubicBezTo>
                      <a:pt x="34" y="85"/>
                      <a:pt x="34" y="85"/>
                      <a:pt x="34" y="85"/>
                    </a:cubicBezTo>
                    <a:cubicBezTo>
                      <a:pt x="34" y="85"/>
                      <a:pt x="34" y="85"/>
                      <a:pt x="34" y="85"/>
                    </a:cubicBezTo>
                    <a:cubicBezTo>
                      <a:pt x="34" y="84"/>
                      <a:pt x="34" y="84"/>
                      <a:pt x="34" y="84"/>
                    </a:cubicBezTo>
                    <a:cubicBezTo>
                      <a:pt x="34" y="84"/>
                      <a:pt x="34" y="84"/>
                      <a:pt x="34" y="84"/>
                    </a:cubicBezTo>
                    <a:cubicBezTo>
                      <a:pt x="34" y="84"/>
                      <a:pt x="34" y="84"/>
                      <a:pt x="34" y="84"/>
                    </a:cubicBezTo>
                    <a:cubicBezTo>
                      <a:pt x="35" y="84"/>
                      <a:pt x="35" y="84"/>
                      <a:pt x="35" y="84"/>
                    </a:cubicBezTo>
                    <a:cubicBezTo>
                      <a:pt x="35" y="83"/>
                      <a:pt x="35" y="83"/>
                      <a:pt x="35" y="83"/>
                    </a:cubicBezTo>
                    <a:cubicBezTo>
                      <a:pt x="35" y="83"/>
                      <a:pt x="35" y="83"/>
                      <a:pt x="35" y="83"/>
                    </a:cubicBezTo>
                    <a:cubicBezTo>
                      <a:pt x="35" y="83"/>
                      <a:pt x="35" y="83"/>
                      <a:pt x="35" y="83"/>
                    </a:cubicBezTo>
                    <a:cubicBezTo>
                      <a:pt x="35" y="82"/>
                      <a:pt x="35" y="82"/>
                      <a:pt x="35" y="82"/>
                    </a:cubicBezTo>
                    <a:cubicBezTo>
                      <a:pt x="35" y="82"/>
                      <a:pt x="35" y="82"/>
                      <a:pt x="35" y="82"/>
                    </a:cubicBezTo>
                    <a:cubicBezTo>
                      <a:pt x="35" y="81"/>
                      <a:pt x="35" y="81"/>
                      <a:pt x="35" y="81"/>
                    </a:cubicBezTo>
                    <a:cubicBezTo>
                      <a:pt x="35" y="81"/>
                      <a:pt x="35" y="81"/>
                      <a:pt x="35" y="81"/>
                    </a:cubicBezTo>
                    <a:cubicBezTo>
                      <a:pt x="35" y="80"/>
                      <a:pt x="35" y="80"/>
                      <a:pt x="35" y="80"/>
                    </a:cubicBezTo>
                    <a:cubicBezTo>
                      <a:pt x="35" y="80"/>
                      <a:pt x="35" y="80"/>
                      <a:pt x="35" y="80"/>
                    </a:cubicBezTo>
                    <a:cubicBezTo>
                      <a:pt x="35" y="80"/>
                      <a:pt x="35" y="80"/>
                      <a:pt x="35" y="80"/>
                    </a:cubicBezTo>
                    <a:cubicBezTo>
                      <a:pt x="35" y="80"/>
                      <a:pt x="35" y="80"/>
                      <a:pt x="35" y="80"/>
                    </a:cubicBezTo>
                    <a:cubicBezTo>
                      <a:pt x="35" y="80"/>
                      <a:pt x="35" y="80"/>
                      <a:pt x="35" y="80"/>
                    </a:cubicBezTo>
                    <a:cubicBezTo>
                      <a:pt x="35" y="80"/>
                      <a:pt x="35" y="80"/>
                      <a:pt x="35" y="80"/>
                    </a:cubicBezTo>
                    <a:cubicBezTo>
                      <a:pt x="35" y="79"/>
                      <a:pt x="35" y="79"/>
                      <a:pt x="35" y="79"/>
                    </a:cubicBezTo>
                    <a:cubicBezTo>
                      <a:pt x="35" y="79"/>
                      <a:pt x="35" y="79"/>
                      <a:pt x="35" y="79"/>
                    </a:cubicBezTo>
                    <a:cubicBezTo>
                      <a:pt x="35" y="79"/>
                      <a:pt x="35" y="79"/>
                      <a:pt x="35" y="79"/>
                    </a:cubicBezTo>
                    <a:cubicBezTo>
                      <a:pt x="35" y="78"/>
                      <a:pt x="35" y="78"/>
                      <a:pt x="35" y="78"/>
                    </a:cubicBezTo>
                    <a:cubicBezTo>
                      <a:pt x="35" y="78"/>
                      <a:pt x="35" y="78"/>
                      <a:pt x="35" y="78"/>
                    </a:cubicBezTo>
                    <a:cubicBezTo>
                      <a:pt x="35" y="78"/>
                      <a:pt x="35" y="78"/>
                      <a:pt x="35" y="78"/>
                    </a:cubicBezTo>
                    <a:cubicBezTo>
                      <a:pt x="35" y="78"/>
                      <a:pt x="35" y="78"/>
                      <a:pt x="35" y="78"/>
                    </a:cubicBezTo>
                    <a:cubicBezTo>
                      <a:pt x="35" y="77"/>
                      <a:pt x="35" y="77"/>
                      <a:pt x="35" y="77"/>
                    </a:cubicBezTo>
                    <a:cubicBezTo>
                      <a:pt x="35" y="77"/>
                      <a:pt x="35" y="77"/>
                      <a:pt x="35" y="77"/>
                    </a:cubicBezTo>
                    <a:cubicBezTo>
                      <a:pt x="35" y="77"/>
                      <a:pt x="35" y="77"/>
                      <a:pt x="35" y="77"/>
                    </a:cubicBezTo>
                    <a:cubicBezTo>
                      <a:pt x="35" y="77"/>
                      <a:pt x="35" y="77"/>
                      <a:pt x="35" y="77"/>
                    </a:cubicBezTo>
                    <a:cubicBezTo>
                      <a:pt x="35" y="77"/>
                      <a:pt x="35" y="77"/>
                      <a:pt x="35" y="77"/>
                    </a:cubicBezTo>
                    <a:cubicBezTo>
                      <a:pt x="35" y="76"/>
                      <a:pt x="35" y="76"/>
                      <a:pt x="35" y="76"/>
                    </a:cubicBezTo>
                    <a:cubicBezTo>
                      <a:pt x="35" y="76"/>
                      <a:pt x="35" y="76"/>
                      <a:pt x="35" y="76"/>
                    </a:cubicBezTo>
                    <a:cubicBezTo>
                      <a:pt x="35" y="76"/>
                      <a:pt x="35" y="76"/>
                      <a:pt x="35" y="76"/>
                    </a:cubicBezTo>
                    <a:cubicBezTo>
                      <a:pt x="35" y="76"/>
                      <a:pt x="35" y="76"/>
                      <a:pt x="35" y="76"/>
                    </a:cubicBezTo>
                    <a:cubicBezTo>
                      <a:pt x="35" y="76"/>
                      <a:pt x="35" y="76"/>
                      <a:pt x="35" y="76"/>
                    </a:cubicBezTo>
                    <a:cubicBezTo>
                      <a:pt x="35" y="75"/>
                      <a:pt x="35" y="75"/>
                      <a:pt x="35" y="75"/>
                    </a:cubicBezTo>
                    <a:cubicBezTo>
                      <a:pt x="36" y="75"/>
                      <a:pt x="36" y="75"/>
                      <a:pt x="36" y="75"/>
                    </a:cubicBezTo>
                    <a:cubicBezTo>
                      <a:pt x="36" y="75"/>
                      <a:pt x="36" y="75"/>
                      <a:pt x="36" y="75"/>
                    </a:cubicBezTo>
                    <a:cubicBezTo>
                      <a:pt x="36" y="75"/>
                      <a:pt x="36" y="75"/>
                      <a:pt x="36" y="75"/>
                    </a:cubicBezTo>
                    <a:cubicBezTo>
                      <a:pt x="36" y="75"/>
                      <a:pt x="36" y="75"/>
                      <a:pt x="36" y="75"/>
                    </a:cubicBezTo>
                    <a:cubicBezTo>
                      <a:pt x="36" y="75"/>
                      <a:pt x="36" y="75"/>
                      <a:pt x="36" y="75"/>
                    </a:cubicBezTo>
                    <a:cubicBezTo>
                      <a:pt x="37" y="75"/>
                      <a:pt x="37" y="75"/>
                      <a:pt x="37" y="75"/>
                    </a:cubicBezTo>
                    <a:cubicBezTo>
                      <a:pt x="37" y="75"/>
                      <a:pt x="37" y="75"/>
                      <a:pt x="37" y="75"/>
                    </a:cubicBezTo>
                    <a:cubicBezTo>
                      <a:pt x="37" y="75"/>
                      <a:pt x="37" y="75"/>
                      <a:pt x="37" y="75"/>
                    </a:cubicBezTo>
                    <a:cubicBezTo>
                      <a:pt x="37" y="75"/>
                      <a:pt x="37" y="75"/>
                      <a:pt x="37" y="75"/>
                    </a:cubicBezTo>
                    <a:cubicBezTo>
                      <a:pt x="37" y="75"/>
                      <a:pt x="37" y="75"/>
                      <a:pt x="37" y="75"/>
                    </a:cubicBezTo>
                    <a:cubicBezTo>
                      <a:pt x="37" y="75"/>
                      <a:pt x="37" y="75"/>
                      <a:pt x="37" y="75"/>
                    </a:cubicBezTo>
                    <a:cubicBezTo>
                      <a:pt x="38" y="75"/>
                      <a:pt x="38" y="75"/>
                      <a:pt x="38" y="75"/>
                    </a:cubicBezTo>
                    <a:cubicBezTo>
                      <a:pt x="38" y="75"/>
                      <a:pt x="38" y="75"/>
                      <a:pt x="38" y="75"/>
                    </a:cubicBezTo>
                    <a:cubicBezTo>
                      <a:pt x="38" y="75"/>
                      <a:pt x="38" y="75"/>
                      <a:pt x="38" y="75"/>
                    </a:cubicBezTo>
                    <a:cubicBezTo>
                      <a:pt x="38" y="75"/>
                      <a:pt x="38" y="75"/>
                      <a:pt x="38" y="75"/>
                    </a:cubicBezTo>
                    <a:cubicBezTo>
                      <a:pt x="39" y="75"/>
                      <a:pt x="39" y="75"/>
                      <a:pt x="39" y="75"/>
                    </a:cubicBezTo>
                    <a:cubicBezTo>
                      <a:pt x="39" y="75"/>
                      <a:pt x="39" y="75"/>
                      <a:pt x="39" y="75"/>
                    </a:cubicBezTo>
                    <a:cubicBezTo>
                      <a:pt x="39" y="76"/>
                      <a:pt x="39" y="76"/>
                      <a:pt x="39" y="76"/>
                    </a:cubicBezTo>
                    <a:cubicBezTo>
                      <a:pt x="39" y="76"/>
                      <a:pt x="39" y="76"/>
                      <a:pt x="39" y="76"/>
                    </a:cubicBezTo>
                    <a:cubicBezTo>
                      <a:pt x="39" y="76"/>
                      <a:pt x="39" y="76"/>
                      <a:pt x="39" y="76"/>
                    </a:cubicBezTo>
                    <a:cubicBezTo>
                      <a:pt x="39" y="76"/>
                      <a:pt x="39" y="76"/>
                      <a:pt x="39" y="76"/>
                    </a:cubicBezTo>
                    <a:cubicBezTo>
                      <a:pt x="39" y="76"/>
                      <a:pt x="39" y="76"/>
                      <a:pt x="39" y="76"/>
                    </a:cubicBezTo>
                    <a:cubicBezTo>
                      <a:pt x="39" y="76"/>
                      <a:pt x="39" y="76"/>
                      <a:pt x="39" y="76"/>
                    </a:cubicBezTo>
                    <a:cubicBezTo>
                      <a:pt x="39" y="76"/>
                      <a:pt x="39" y="76"/>
                      <a:pt x="39" y="76"/>
                    </a:cubicBezTo>
                    <a:cubicBezTo>
                      <a:pt x="39" y="77"/>
                      <a:pt x="39" y="77"/>
                      <a:pt x="39" y="77"/>
                    </a:cubicBezTo>
                    <a:cubicBezTo>
                      <a:pt x="39" y="77"/>
                      <a:pt x="39" y="77"/>
                      <a:pt x="39" y="77"/>
                    </a:cubicBezTo>
                    <a:cubicBezTo>
                      <a:pt x="39" y="77"/>
                      <a:pt x="39" y="77"/>
                      <a:pt x="39" y="77"/>
                    </a:cubicBezTo>
                    <a:cubicBezTo>
                      <a:pt x="40" y="77"/>
                      <a:pt x="40" y="77"/>
                      <a:pt x="40" y="77"/>
                    </a:cubicBezTo>
                    <a:cubicBezTo>
                      <a:pt x="40" y="78"/>
                      <a:pt x="40" y="78"/>
                      <a:pt x="40" y="78"/>
                    </a:cubicBezTo>
                    <a:cubicBezTo>
                      <a:pt x="40" y="78"/>
                      <a:pt x="40" y="78"/>
                      <a:pt x="40" y="78"/>
                    </a:cubicBezTo>
                    <a:cubicBezTo>
                      <a:pt x="40" y="78"/>
                      <a:pt x="40" y="78"/>
                      <a:pt x="40" y="78"/>
                    </a:cubicBezTo>
                    <a:cubicBezTo>
                      <a:pt x="40" y="78"/>
                      <a:pt x="40" y="78"/>
                      <a:pt x="40" y="78"/>
                    </a:cubicBezTo>
                    <a:cubicBezTo>
                      <a:pt x="41" y="78"/>
                      <a:pt x="41" y="78"/>
                      <a:pt x="41" y="78"/>
                    </a:cubicBezTo>
                    <a:cubicBezTo>
                      <a:pt x="41" y="78"/>
                      <a:pt x="41" y="78"/>
                      <a:pt x="41" y="78"/>
                    </a:cubicBezTo>
                    <a:cubicBezTo>
                      <a:pt x="41" y="78"/>
                      <a:pt x="41" y="78"/>
                      <a:pt x="41" y="78"/>
                    </a:cubicBezTo>
                    <a:cubicBezTo>
                      <a:pt x="41" y="78"/>
                      <a:pt x="41" y="78"/>
                      <a:pt x="41" y="78"/>
                    </a:cubicBezTo>
                    <a:cubicBezTo>
                      <a:pt x="41" y="78"/>
                      <a:pt x="41" y="78"/>
                      <a:pt x="41" y="78"/>
                    </a:cubicBezTo>
                    <a:cubicBezTo>
                      <a:pt x="41" y="77"/>
                      <a:pt x="41" y="77"/>
                      <a:pt x="41" y="77"/>
                    </a:cubicBezTo>
                    <a:cubicBezTo>
                      <a:pt x="41" y="77"/>
                      <a:pt x="41" y="77"/>
                      <a:pt x="41" y="77"/>
                    </a:cubicBezTo>
                    <a:cubicBezTo>
                      <a:pt x="41" y="77"/>
                      <a:pt x="41" y="77"/>
                      <a:pt x="41" y="77"/>
                    </a:cubicBezTo>
                    <a:cubicBezTo>
                      <a:pt x="41" y="77"/>
                      <a:pt x="41" y="77"/>
                      <a:pt x="41" y="77"/>
                    </a:cubicBezTo>
                    <a:cubicBezTo>
                      <a:pt x="41" y="77"/>
                      <a:pt x="41" y="77"/>
                      <a:pt x="41" y="77"/>
                    </a:cubicBezTo>
                    <a:cubicBezTo>
                      <a:pt x="41" y="77"/>
                      <a:pt x="41" y="77"/>
                      <a:pt x="41" y="77"/>
                    </a:cubicBezTo>
                    <a:cubicBezTo>
                      <a:pt x="41" y="77"/>
                      <a:pt x="41" y="77"/>
                      <a:pt x="41" y="77"/>
                    </a:cubicBezTo>
                    <a:cubicBezTo>
                      <a:pt x="41" y="77"/>
                      <a:pt x="41" y="77"/>
                      <a:pt x="41" y="77"/>
                    </a:cubicBezTo>
                    <a:cubicBezTo>
                      <a:pt x="41" y="76"/>
                      <a:pt x="41" y="76"/>
                      <a:pt x="41" y="76"/>
                    </a:cubicBezTo>
                    <a:cubicBezTo>
                      <a:pt x="41" y="76"/>
                      <a:pt x="41" y="76"/>
                      <a:pt x="41" y="76"/>
                    </a:cubicBezTo>
                    <a:cubicBezTo>
                      <a:pt x="41" y="76"/>
                      <a:pt x="41" y="76"/>
                      <a:pt x="41" y="76"/>
                    </a:cubicBezTo>
                    <a:cubicBezTo>
                      <a:pt x="41" y="76"/>
                      <a:pt x="41" y="76"/>
                      <a:pt x="41" y="76"/>
                    </a:cubicBezTo>
                    <a:cubicBezTo>
                      <a:pt x="41" y="76"/>
                      <a:pt x="41" y="76"/>
                      <a:pt x="41" y="76"/>
                    </a:cubicBezTo>
                    <a:cubicBezTo>
                      <a:pt x="41" y="76"/>
                      <a:pt x="41" y="76"/>
                      <a:pt x="41" y="76"/>
                    </a:cubicBezTo>
                    <a:cubicBezTo>
                      <a:pt x="41" y="75"/>
                      <a:pt x="41" y="75"/>
                      <a:pt x="41" y="75"/>
                    </a:cubicBezTo>
                    <a:cubicBezTo>
                      <a:pt x="41" y="75"/>
                      <a:pt x="41" y="75"/>
                      <a:pt x="41" y="75"/>
                    </a:cubicBezTo>
                    <a:cubicBezTo>
                      <a:pt x="41" y="75"/>
                      <a:pt x="41" y="75"/>
                      <a:pt x="41" y="75"/>
                    </a:cubicBezTo>
                    <a:cubicBezTo>
                      <a:pt x="41" y="75"/>
                      <a:pt x="41" y="75"/>
                      <a:pt x="41" y="75"/>
                    </a:cubicBezTo>
                    <a:cubicBezTo>
                      <a:pt x="41" y="75"/>
                      <a:pt x="41" y="75"/>
                      <a:pt x="41" y="75"/>
                    </a:cubicBezTo>
                    <a:cubicBezTo>
                      <a:pt x="41" y="75"/>
                      <a:pt x="41" y="75"/>
                      <a:pt x="41" y="75"/>
                    </a:cubicBezTo>
                    <a:cubicBezTo>
                      <a:pt x="41" y="75"/>
                      <a:pt x="41" y="75"/>
                      <a:pt x="41" y="75"/>
                    </a:cubicBezTo>
                    <a:cubicBezTo>
                      <a:pt x="41" y="74"/>
                      <a:pt x="41" y="74"/>
                      <a:pt x="41" y="74"/>
                    </a:cubicBezTo>
                    <a:cubicBezTo>
                      <a:pt x="41" y="74"/>
                      <a:pt x="41" y="74"/>
                      <a:pt x="41" y="74"/>
                    </a:cubicBezTo>
                    <a:cubicBezTo>
                      <a:pt x="41" y="74"/>
                      <a:pt x="41" y="74"/>
                      <a:pt x="41" y="74"/>
                    </a:cubicBezTo>
                    <a:cubicBezTo>
                      <a:pt x="41" y="74"/>
                      <a:pt x="41" y="74"/>
                      <a:pt x="41" y="74"/>
                    </a:cubicBezTo>
                    <a:cubicBezTo>
                      <a:pt x="41" y="74"/>
                      <a:pt x="41" y="74"/>
                      <a:pt x="41" y="74"/>
                    </a:cubicBezTo>
                    <a:cubicBezTo>
                      <a:pt x="41" y="74"/>
                      <a:pt x="41" y="74"/>
                      <a:pt x="41" y="74"/>
                    </a:cubicBezTo>
                    <a:cubicBezTo>
                      <a:pt x="41" y="73"/>
                      <a:pt x="41" y="73"/>
                      <a:pt x="41" y="73"/>
                    </a:cubicBezTo>
                    <a:cubicBezTo>
                      <a:pt x="41" y="73"/>
                      <a:pt x="41" y="73"/>
                      <a:pt x="41" y="73"/>
                    </a:cubicBezTo>
                    <a:cubicBezTo>
                      <a:pt x="41" y="73"/>
                      <a:pt x="41" y="73"/>
                      <a:pt x="41" y="73"/>
                    </a:cubicBezTo>
                    <a:cubicBezTo>
                      <a:pt x="41" y="73"/>
                      <a:pt x="41" y="73"/>
                      <a:pt x="41" y="73"/>
                    </a:cubicBezTo>
                    <a:cubicBezTo>
                      <a:pt x="41" y="73"/>
                      <a:pt x="41" y="73"/>
                      <a:pt x="41" y="73"/>
                    </a:cubicBezTo>
                    <a:cubicBezTo>
                      <a:pt x="41" y="73"/>
                      <a:pt x="41" y="73"/>
                      <a:pt x="41" y="73"/>
                    </a:cubicBezTo>
                    <a:cubicBezTo>
                      <a:pt x="41" y="72"/>
                      <a:pt x="41" y="72"/>
                      <a:pt x="41" y="72"/>
                    </a:cubicBezTo>
                    <a:cubicBezTo>
                      <a:pt x="41" y="72"/>
                      <a:pt x="41" y="72"/>
                      <a:pt x="41" y="72"/>
                    </a:cubicBezTo>
                    <a:cubicBezTo>
                      <a:pt x="41" y="72"/>
                      <a:pt x="41" y="72"/>
                      <a:pt x="41" y="72"/>
                    </a:cubicBezTo>
                    <a:cubicBezTo>
                      <a:pt x="41" y="72"/>
                      <a:pt x="41" y="72"/>
                      <a:pt x="41" y="72"/>
                    </a:cubicBezTo>
                    <a:cubicBezTo>
                      <a:pt x="41" y="72"/>
                      <a:pt x="41" y="72"/>
                      <a:pt x="41" y="72"/>
                    </a:cubicBezTo>
                    <a:cubicBezTo>
                      <a:pt x="41" y="72"/>
                      <a:pt x="41" y="72"/>
                      <a:pt x="41" y="72"/>
                    </a:cubicBezTo>
                    <a:cubicBezTo>
                      <a:pt x="41" y="72"/>
                      <a:pt x="41" y="72"/>
                      <a:pt x="41" y="72"/>
                    </a:cubicBezTo>
                    <a:cubicBezTo>
                      <a:pt x="41" y="72"/>
                      <a:pt x="41" y="72"/>
                      <a:pt x="41" y="72"/>
                    </a:cubicBezTo>
                    <a:cubicBezTo>
                      <a:pt x="41" y="72"/>
                      <a:pt x="41" y="72"/>
                      <a:pt x="41" y="72"/>
                    </a:cubicBezTo>
                    <a:cubicBezTo>
                      <a:pt x="41" y="71"/>
                      <a:pt x="41" y="71"/>
                      <a:pt x="41" y="71"/>
                    </a:cubicBezTo>
                    <a:cubicBezTo>
                      <a:pt x="41" y="71"/>
                      <a:pt x="41" y="71"/>
                      <a:pt x="41" y="71"/>
                    </a:cubicBezTo>
                    <a:cubicBezTo>
                      <a:pt x="41" y="71"/>
                      <a:pt x="41" y="71"/>
                      <a:pt x="41" y="71"/>
                    </a:cubicBezTo>
                    <a:cubicBezTo>
                      <a:pt x="41" y="71"/>
                      <a:pt x="41" y="71"/>
                      <a:pt x="41" y="71"/>
                    </a:cubicBezTo>
                    <a:cubicBezTo>
                      <a:pt x="41" y="71"/>
                      <a:pt x="41" y="71"/>
                      <a:pt x="41" y="71"/>
                    </a:cubicBezTo>
                    <a:cubicBezTo>
                      <a:pt x="41" y="71"/>
                      <a:pt x="41" y="71"/>
                      <a:pt x="41" y="71"/>
                    </a:cubicBezTo>
                    <a:cubicBezTo>
                      <a:pt x="41" y="71"/>
                      <a:pt x="41" y="71"/>
                      <a:pt x="41" y="71"/>
                    </a:cubicBezTo>
                    <a:cubicBezTo>
                      <a:pt x="41" y="71"/>
                      <a:pt x="41" y="71"/>
                      <a:pt x="41" y="71"/>
                    </a:cubicBezTo>
                    <a:cubicBezTo>
                      <a:pt x="41" y="70"/>
                      <a:pt x="41" y="70"/>
                      <a:pt x="41" y="70"/>
                    </a:cubicBezTo>
                    <a:cubicBezTo>
                      <a:pt x="41" y="70"/>
                      <a:pt x="41" y="70"/>
                      <a:pt x="41" y="70"/>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8"/>
                      <a:pt x="41" y="68"/>
                      <a:pt x="41" y="68"/>
                    </a:cubicBezTo>
                    <a:cubicBezTo>
                      <a:pt x="41" y="68"/>
                      <a:pt x="41" y="68"/>
                      <a:pt x="41" y="68"/>
                    </a:cubicBezTo>
                    <a:cubicBezTo>
                      <a:pt x="41" y="68"/>
                      <a:pt x="41" y="68"/>
                      <a:pt x="41" y="68"/>
                    </a:cubicBezTo>
                    <a:cubicBezTo>
                      <a:pt x="41" y="68"/>
                      <a:pt x="41" y="68"/>
                      <a:pt x="41" y="68"/>
                    </a:cubicBezTo>
                    <a:cubicBezTo>
                      <a:pt x="42" y="68"/>
                      <a:pt x="42" y="68"/>
                      <a:pt x="42" y="68"/>
                    </a:cubicBezTo>
                    <a:cubicBezTo>
                      <a:pt x="42" y="68"/>
                      <a:pt x="42" y="68"/>
                      <a:pt x="42" y="68"/>
                    </a:cubicBezTo>
                    <a:cubicBezTo>
                      <a:pt x="42" y="68"/>
                      <a:pt x="42" y="68"/>
                      <a:pt x="42" y="68"/>
                    </a:cubicBezTo>
                    <a:cubicBezTo>
                      <a:pt x="42" y="68"/>
                      <a:pt x="42" y="68"/>
                      <a:pt x="42" y="68"/>
                    </a:cubicBezTo>
                    <a:cubicBezTo>
                      <a:pt x="42" y="68"/>
                      <a:pt x="42" y="68"/>
                      <a:pt x="42" y="68"/>
                    </a:cubicBezTo>
                    <a:cubicBezTo>
                      <a:pt x="42" y="67"/>
                      <a:pt x="42" y="67"/>
                      <a:pt x="42" y="67"/>
                    </a:cubicBezTo>
                    <a:cubicBezTo>
                      <a:pt x="43" y="67"/>
                      <a:pt x="43" y="67"/>
                      <a:pt x="43" y="67"/>
                    </a:cubicBezTo>
                    <a:cubicBezTo>
                      <a:pt x="43" y="67"/>
                      <a:pt x="43" y="67"/>
                      <a:pt x="43" y="67"/>
                    </a:cubicBezTo>
                    <a:cubicBezTo>
                      <a:pt x="43" y="67"/>
                      <a:pt x="43" y="67"/>
                      <a:pt x="43" y="67"/>
                    </a:cubicBezTo>
                    <a:cubicBezTo>
                      <a:pt x="43" y="67"/>
                      <a:pt x="43" y="67"/>
                      <a:pt x="43" y="67"/>
                    </a:cubicBezTo>
                    <a:cubicBezTo>
                      <a:pt x="43" y="67"/>
                      <a:pt x="43" y="67"/>
                      <a:pt x="43"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5" y="67"/>
                      <a:pt x="45" y="67"/>
                      <a:pt x="45" y="67"/>
                    </a:cubicBezTo>
                    <a:cubicBezTo>
                      <a:pt x="45" y="66"/>
                      <a:pt x="45" y="66"/>
                      <a:pt x="45" y="66"/>
                    </a:cubicBezTo>
                    <a:cubicBezTo>
                      <a:pt x="45" y="66"/>
                      <a:pt x="45" y="66"/>
                      <a:pt x="45" y="66"/>
                    </a:cubicBezTo>
                    <a:cubicBezTo>
                      <a:pt x="45" y="66"/>
                      <a:pt x="45" y="66"/>
                      <a:pt x="45" y="66"/>
                    </a:cubicBezTo>
                    <a:cubicBezTo>
                      <a:pt x="46" y="66"/>
                      <a:pt x="46" y="66"/>
                      <a:pt x="46" y="66"/>
                    </a:cubicBezTo>
                    <a:cubicBezTo>
                      <a:pt x="46" y="66"/>
                      <a:pt x="46" y="66"/>
                      <a:pt x="46" y="66"/>
                    </a:cubicBezTo>
                    <a:cubicBezTo>
                      <a:pt x="46" y="66"/>
                      <a:pt x="46" y="66"/>
                      <a:pt x="46" y="66"/>
                    </a:cubicBezTo>
                    <a:cubicBezTo>
                      <a:pt x="46" y="66"/>
                      <a:pt x="46" y="66"/>
                      <a:pt x="46" y="66"/>
                    </a:cubicBezTo>
                    <a:cubicBezTo>
                      <a:pt x="46" y="65"/>
                      <a:pt x="46" y="65"/>
                      <a:pt x="46" y="65"/>
                    </a:cubicBezTo>
                    <a:cubicBezTo>
                      <a:pt x="46" y="65"/>
                      <a:pt x="46" y="65"/>
                      <a:pt x="46" y="65"/>
                    </a:cubicBezTo>
                    <a:cubicBezTo>
                      <a:pt x="46" y="65"/>
                      <a:pt x="46" y="65"/>
                      <a:pt x="46" y="65"/>
                    </a:cubicBezTo>
                    <a:cubicBezTo>
                      <a:pt x="47" y="65"/>
                      <a:pt x="47" y="65"/>
                      <a:pt x="47" y="65"/>
                    </a:cubicBezTo>
                    <a:cubicBezTo>
                      <a:pt x="47" y="65"/>
                      <a:pt x="47" y="65"/>
                      <a:pt x="47" y="65"/>
                    </a:cubicBezTo>
                    <a:cubicBezTo>
                      <a:pt x="47" y="64"/>
                      <a:pt x="47" y="64"/>
                      <a:pt x="47" y="64"/>
                    </a:cubicBezTo>
                    <a:cubicBezTo>
                      <a:pt x="47" y="64"/>
                      <a:pt x="47" y="64"/>
                      <a:pt x="47" y="64"/>
                    </a:cubicBezTo>
                    <a:cubicBezTo>
                      <a:pt x="47" y="64"/>
                      <a:pt x="47" y="64"/>
                      <a:pt x="47" y="64"/>
                    </a:cubicBezTo>
                    <a:cubicBezTo>
                      <a:pt x="47" y="64"/>
                      <a:pt x="47" y="64"/>
                      <a:pt x="47" y="64"/>
                    </a:cubicBezTo>
                    <a:cubicBezTo>
                      <a:pt x="47" y="64"/>
                      <a:pt x="47" y="64"/>
                      <a:pt x="47" y="64"/>
                    </a:cubicBezTo>
                    <a:cubicBezTo>
                      <a:pt x="47" y="63"/>
                      <a:pt x="47" y="63"/>
                      <a:pt x="47" y="63"/>
                    </a:cubicBezTo>
                    <a:cubicBezTo>
                      <a:pt x="47" y="63"/>
                      <a:pt x="47" y="63"/>
                      <a:pt x="47" y="63"/>
                    </a:cubicBezTo>
                    <a:cubicBezTo>
                      <a:pt x="47" y="63"/>
                      <a:pt x="47" y="63"/>
                      <a:pt x="47" y="63"/>
                    </a:cubicBezTo>
                    <a:cubicBezTo>
                      <a:pt x="48" y="63"/>
                      <a:pt x="48" y="63"/>
                      <a:pt x="48" y="63"/>
                    </a:cubicBezTo>
                    <a:cubicBezTo>
                      <a:pt x="48" y="62"/>
                      <a:pt x="48" y="62"/>
                      <a:pt x="48" y="62"/>
                    </a:cubicBezTo>
                    <a:cubicBezTo>
                      <a:pt x="48" y="62"/>
                      <a:pt x="48" y="62"/>
                      <a:pt x="48" y="62"/>
                    </a:cubicBezTo>
                    <a:cubicBezTo>
                      <a:pt x="48" y="62"/>
                      <a:pt x="48" y="62"/>
                      <a:pt x="48" y="62"/>
                    </a:cubicBezTo>
                    <a:cubicBezTo>
                      <a:pt x="48" y="62"/>
                      <a:pt x="48" y="62"/>
                      <a:pt x="48" y="62"/>
                    </a:cubicBezTo>
                    <a:cubicBezTo>
                      <a:pt x="48" y="62"/>
                      <a:pt x="48" y="62"/>
                      <a:pt x="48" y="62"/>
                    </a:cubicBezTo>
                    <a:cubicBezTo>
                      <a:pt x="48" y="62"/>
                      <a:pt x="48" y="62"/>
                      <a:pt x="48" y="62"/>
                    </a:cubicBezTo>
                    <a:cubicBezTo>
                      <a:pt x="48" y="62"/>
                      <a:pt x="48" y="62"/>
                      <a:pt x="48" y="62"/>
                    </a:cubicBezTo>
                    <a:cubicBezTo>
                      <a:pt x="48" y="62"/>
                      <a:pt x="48" y="62"/>
                      <a:pt x="48" y="62"/>
                    </a:cubicBezTo>
                    <a:cubicBezTo>
                      <a:pt x="48" y="61"/>
                      <a:pt x="48" y="61"/>
                      <a:pt x="48" y="61"/>
                    </a:cubicBezTo>
                    <a:cubicBezTo>
                      <a:pt x="49" y="61"/>
                      <a:pt x="49" y="61"/>
                      <a:pt x="49" y="61"/>
                    </a:cubicBezTo>
                    <a:cubicBezTo>
                      <a:pt x="49" y="61"/>
                      <a:pt x="49" y="61"/>
                      <a:pt x="49" y="61"/>
                    </a:cubicBezTo>
                    <a:cubicBezTo>
                      <a:pt x="50" y="62"/>
                      <a:pt x="50" y="62"/>
                      <a:pt x="50" y="62"/>
                    </a:cubicBezTo>
                    <a:cubicBezTo>
                      <a:pt x="51" y="61"/>
                      <a:pt x="51" y="61"/>
                      <a:pt x="51" y="61"/>
                    </a:cubicBezTo>
                    <a:cubicBezTo>
                      <a:pt x="52" y="61"/>
                      <a:pt x="52" y="61"/>
                      <a:pt x="52" y="61"/>
                    </a:cubicBezTo>
                    <a:cubicBezTo>
                      <a:pt x="52" y="61"/>
                      <a:pt x="52" y="61"/>
                      <a:pt x="52" y="61"/>
                    </a:cubicBezTo>
                    <a:cubicBezTo>
                      <a:pt x="53" y="61"/>
                      <a:pt x="53" y="61"/>
                      <a:pt x="53" y="61"/>
                    </a:cubicBezTo>
                    <a:cubicBezTo>
                      <a:pt x="53" y="61"/>
                      <a:pt x="53" y="61"/>
                      <a:pt x="53" y="61"/>
                    </a:cubicBezTo>
                    <a:cubicBezTo>
                      <a:pt x="53" y="61"/>
                      <a:pt x="53" y="61"/>
                      <a:pt x="53" y="61"/>
                    </a:cubicBezTo>
                    <a:cubicBezTo>
                      <a:pt x="54" y="61"/>
                      <a:pt x="54" y="61"/>
                      <a:pt x="54" y="61"/>
                    </a:cubicBezTo>
                    <a:cubicBezTo>
                      <a:pt x="54" y="61"/>
                      <a:pt x="54" y="61"/>
                      <a:pt x="54" y="61"/>
                    </a:cubicBezTo>
                    <a:cubicBezTo>
                      <a:pt x="54" y="61"/>
                      <a:pt x="54" y="61"/>
                      <a:pt x="54" y="61"/>
                    </a:cubicBezTo>
                    <a:cubicBezTo>
                      <a:pt x="55" y="61"/>
                      <a:pt x="55" y="61"/>
                      <a:pt x="55" y="61"/>
                    </a:cubicBezTo>
                    <a:cubicBezTo>
                      <a:pt x="55" y="61"/>
                      <a:pt x="55" y="61"/>
                      <a:pt x="55" y="61"/>
                    </a:cubicBezTo>
                    <a:cubicBezTo>
                      <a:pt x="55" y="61"/>
                      <a:pt x="55" y="61"/>
                      <a:pt x="55" y="61"/>
                    </a:cubicBezTo>
                    <a:cubicBezTo>
                      <a:pt x="56" y="62"/>
                      <a:pt x="56" y="62"/>
                      <a:pt x="56" y="62"/>
                    </a:cubicBezTo>
                    <a:cubicBezTo>
                      <a:pt x="56" y="61"/>
                      <a:pt x="56" y="61"/>
                      <a:pt x="56" y="61"/>
                    </a:cubicBezTo>
                    <a:cubicBezTo>
                      <a:pt x="57" y="61"/>
                      <a:pt x="57" y="61"/>
                      <a:pt x="57" y="61"/>
                    </a:cubicBezTo>
                    <a:cubicBezTo>
                      <a:pt x="57" y="61"/>
                      <a:pt x="57" y="61"/>
                      <a:pt x="57" y="61"/>
                    </a:cubicBezTo>
                    <a:cubicBezTo>
                      <a:pt x="57" y="61"/>
                      <a:pt x="57" y="61"/>
                      <a:pt x="57" y="61"/>
                    </a:cubicBezTo>
                    <a:cubicBezTo>
                      <a:pt x="58" y="61"/>
                      <a:pt x="58" y="61"/>
                      <a:pt x="58" y="61"/>
                    </a:cubicBezTo>
                    <a:cubicBezTo>
                      <a:pt x="58" y="61"/>
                      <a:pt x="58" y="61"/>
                      <a:pt x="58" y="61"/>
                    </a:cubicBezTo>
                    <a:cubicBezTo>
                      <a:pt x="58" y="61"/>
                      <a:pt x="58" y="61"/>
                      <a:pt x="58" y="61"/>
                    </a:cubicBezTo>
                    <a:cubicBezTo>
                      <a:pt x="59" y="61"/>
                      <a:pt x="59" y="61"/>
                      <a:pt x="59" y="61"/>
                    </a:cubicBezTo>
                    <a:cubicBezTo>
                      <a:pt x="59" y="61"/>
                      <a:pt x="59" y="61"/>
                      <a:pt x="59" y="61"/>
                    </a:cubicBezTo>
                    <a:cubicBezTo>
                      <a:pt x="59" y="61"/>
                      <a:pt x="59" y="61"/>
                      <a:pt x="59" y="61"/>
                    </a:cubicBezTo>
                    <a:cubicBezTo>
                      <a:pt x="59" y="61"/>
                      <a:pt x="59" y="61"/>
                      <a:pt x="59" y="61"/>
                    </a:cubicBezTo>
                    <a:cubicBezTo>
                      <a:pt x="59" y="61"/>
                      <a:pt x="59" y="61"/>
                      <a:pt x="59" y="61"/>
                    </a:cubicBezTo>
                    <a:cubicBezTo>
                      <a:pt x="60" y="62"/>
                      <a:pt x="60" y="62"/>
                      <a:pt x="60" y="62"/>
                    </a:cubicBezTo>
                    <a:cubicBezTo>
                      <a:pt x="60" y="62"/>
                      <a:pt x="60" y="62"/>
                      <a:pt x="60" y="62"/>
                    </a:cubicBezTo>
                    <a:cubicBezTo>
                      <a:pt x="60" y="62"/>
                      <a:pt x="60" y="62"/>
                      <a:pt x="60" y="62"/>
                    </a:cubicBezTo>
                    <a:cubicBezTo>
                      <a:pt x="60" y="62"/>
                      <a:pt x="60" y="62"/>
                      <a:pt x="60" y="62"/>
                    </a:cubicBezTo>
                    <a:cubicBezTo>
                      <a:pt x="60" y="62"/>
                      <a:pt x="60" y="62"/>
                      <a:pt x="60" y="62"/>
                    </a:cubicBezTo>
                    <a:cubicBezTo>
                      <a:pt x="61" y="62"/>
                      <a:pt x="61" y="62"/>
                      <a:pt x="61" y="62"/>
                    </a:cubicBezTo>
                    <a:cubicBezTo>
                      <a:pt x="61" y="62"/>
                      <a:pt x="61" y="62"/>
                      <a:pt x="61" y="62"/>
                    </a:cubicBezTo>
                    <a:cubicBezTo>
                      <a:pt x="61" y="62"/>
                      <a:pt x="61" y="62"/>
                      <a:pt x="61" y="62"/>
                    </a:cubicBezTo>
                    <a:cubicBezTo>
                      <a:pt x="61" y="62"/>
                      <a:pt x="61" y="62"/>
                      <a:pt x="61" y="62"/>
                    </a:cubicBezTo>
                    <a:cubicBezTo>
                      <a:pt x="61" y="62"/>
                      <a:pt x="61" y="62"/>
                      <a:pt x="61" y="62"/>
                    </a:cubicBezTo>
                    <a:cubicBezTo>
                      <a:pt x="62" y="62"/>
                      <a:pt x="62" y="62"/>
                      <a:pt x="62" y="62"/>
                    </a:cubicBezTo>
                    <a:cubicBezTo>
                      <a:pt x="62" y="62"/>
                      <a:pt x="62" y="62"/>
                      <a:pt x="62" y="62"/>
                    </a:cubicBezTo>
                    <a:cubicBezTo>
                      <a:pt x="62" y="62"/>
                      <a:pt x="62" y="62"/>
                      <a:pt x="62" y="62"/>
                    </a:cubicBezTo>
                    <a:cubicBezTo>
                      <a:pt x="62" y="62"/>
                      <a:pt x="62" y="62"/>
                      <a:pt x="62" y="62"/>
                    </a:cubicBezTo>
                    <a:cubicBezTo>
                      <a:pt x="62" y="63"/>
                      <a:pt x="62" y="63"/>
                      <a:pt x="62" y="63"/>
                    </a:cubicBezTo>
                    <a:cubicBezTo>
                      <a:pt x="62" y="63"/>
                      <a:pt x="62" y="63"/>
                      <a:pt x="62" y="63"/>
                    </a:cubicBezTo>
                    <a:cubicBezTo>
                      <a:pt x="62" y="63"/>
                      <a:pt x="62" y="63"/>
                      <a:pt x="62" y="63"/>
                    </a:cubicBezTo>
                    <a:cubicBezTo>
                      <a:pt x="63" y="63"/>
                      <a:pt x="63" y="63"/>
                      <a:pt x="63" y="63"/>
                    </a:cubicBezTo>
                    <a:cubicBezTo>
                      <a:pt x="63" y="63"/>
                      <a:pt x="63" y="63"/>
                      <a:pt x="63" y="63"/>
                    </a:cubicBezTo>
                    <a:cubicBezTo>
                      <a:pt x="63" y="63"/>
                      <a:pt x="63" y="63"/>
                      <a:pt x="63" y="63"/>
                    </a:cubicBezTo>
                    <a:cubicBezTo>
                      <a:pt x="63" y="63"/>
                      <a:pt x="63" y="63"/>
                      <a:pt x="63" y="63"/>
                    </a:cubicBezTo>
                    <a:cubicBezTo>
                      <a:pt x="63" y="63"/>
                      <a:pt x="63" y="63"/>
                      <a:pt x="63" y="63"/>
                    </a:cubicBezTo>
                    <a:cubicBezTo>
                      <a:pt x="64" y="63"/>
                      <a:pt x="64" y="63"/>
                      <a:pt x="64" y="63"/>
                    </a:cubicBezTo>
                    <a:cubicBezTo>
                      <a:pt x="64" y="63"/>
                      <a:pt x="64" y="63"/>
                      <a:pt x="64" y="63"/>
                    </a:cubicBezTo>
                    <a:cubicBezTo>
                      <a:pt x="64" y="63"/>
                      <a:pt x="64" y="63"/>
                      <a:pt x="64" y="63"/>
                    </a:cubicBezTo>
                    <a:cubicBezTo>
                      <a:pt x="64" y="64"/>
                      <a:pt x="64" y="64"/>
                      <a:pt x="64" y="64"/>
                    </a:cubicBezTo>
                    <a:cubicBezTo>
                      <a:pt x="65" y="64"/>
                      <a:pt x="65" y="64"/>
                      <a:pt x="65" y="64"/>
                    </a:cubicBezTo>
                    <a:cubicBezTo>
                      <a:pt x="65" y="64"/>
                      <a:pt x="65" y="64"/>
                      <a:pt x="65" y="64"/>
                    </a:cubicBezTo>
                    <a:cubicBezTo>
                      <a:pt x="65" y="64"/>
                      <a:pt x="65" y="64"/>
                      <a:pt x="65" y="64"/>
                    </a:cubicBezTo>
                    <a:cubicBezTo>
                      <a:pt x="65" y="64"/>
                      <a:pt x="65" y="64"/>
                      <a:pt x="65" y="64"/>
                    </a:cubicBezTo>
                    <a:cubicBezTo>
                      <a:pt x="65" y="64"/>
                      <a:pt x="65" y="64"/>
                      <a:pt x="65"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7" y="64"/>
                      <a:pt x="67" y="64"/>
                      <a:pt x="67" y="64"/>
                    </a:cubicBezTo>
                    <a:cubicBezTo>
                      <a:pt x="67" y="64"/>
                      <a:pt x="67" y="64"/>
                      <a:pt x="67" y="64"/>
                    </a:cubicBezTo>
                    <a:cubicBezTo>
                      <a:pt x="67" y="64"/>
                      <a:pt x="67" y="64"/>
                      <a:pt x="67" y="64"/>
                    </a:cubicBezTo>
                    <a:cubicBezTo>
                      <a:pt x="67" y="64"/>
                      <a:pt x="67" y="64"/>
                      <a:pt x="67" y="64"/>
                    </a:cubicBezTo>
                    <a:cubicBezTo>
                      <a:pt x="67" y="64"/>
                      <a:pt x="67" y="64"/>
                      <a:pt x="67" y="64"/>
                    </a:cubicBezTo>
                    <a:cubicBezTo>
                      <a:pt x="67" y="64"/>
                      <a:pt x="67" y="64"/>
                      <a:pt x="67" y="64"/>
                    </a:cubicBezTo>
                    <a:cubicBezTo>
                      <a:pt x="67" y="64"/>
                      <a:pt x="67" y="64"/>
                      <a:pt x="67" y="64"/>
                    </a:cubicBezTo>
                    <a:cubicBezTo>
                      <a:pt x="68" y="64"/>
                      <a:pt x="68" y="64"/>
                      <a:pt x="68" y="64"/>
                    </a:cubicBezTo>
                    <a:cubicBezTo>
                      <a:pt x="68" y="64"/>
                      <a:pt x="68" y="64"/>
                      <a:pt x="68" y="64"/>
                    </a:cubicBezTo>
                    <a:cubicBezTo>
                      <a:pt x="68" y="64"/>
                      <a:pt x="68" y="64"/>
                      <a:pt x="68" y="64"/>
                    </a:cubicBezTo>
                    <a:cubicBezTo>
                      <a:pt x="68" y="64"/>
                      <a:pt x="68" y="64"/>
                      <a:pt x="68" y="64"/>
                    </a:cubicBezTo>
                    <a:cubicBezTo>
                      <a:pt x="68" y="64"/>
                      <a:pt x="68" y="64"/>
                      <a:pt x="68" y="64"/>
                    </a:cubicBezTo>
                    <a:cubicBezTo>
                      <a:pt x="68" y="64"/>
                      <a:pt x="68" y="64"/>
                      <a:pt x="68" y="64"/>
                    </a:cubicBezTo>
                    <a:cubicBezTo>
                      <a:pt x="69" y="64"/>
                      <a:pt x="69" y="64"/>
                      <a:pt x="69" y="64"/>
                    </a:cubicBezTo>
                    <a:cubicBezTo>
                      <a:pt x="69" y="64"/>
                      <a:pt x="69" y="64"/>
                      <a:pt x="69" y="64"/>
                    </a:cubicBezTo>
                    <a:cubicBezTo>
                      <a:pt x="69" y="63"/>
                      <a:pt x="69" y="63"/>
                      <a:pt x="69" y="63"/>
                    </a:cubicBezTo>
                    <a:cubicBezTo>
                      <a:pt x="70" y="63"/>
                      <a:pt x="70" y="63"/>
                      <a:pt x="70" y="63"/>
                    </a:cubicBezTo>
                    <a:cubicBezTo>
                      <a:pt x="70" y="63"/>
                      <a:pt x="70" y="63"/>
                      <a:pt x="70" y="63"/>
                    </a:cubicBezTo>
                    <a:cubicBezTo>
                      <a:pt x="70" y="63"/>
                      <a:pt x="70" y="63"/>
                      <a:pt x="70" y="63"/>
                    </a:cubicBezTo>
                    <a:cubicBezTo>
                      <a:pt x="70" y="63"/>
                      <a:pt x="70" y="63"/>
                      <a:pt x="70" y="63"/>
                    </a:cubicBezTo>
                    <a:cubicBezTo>
                      <a:pt x="71" y="63"/>
                      <a:pt x="71" y="63"/>
                      <a:pt x="71" y="63"/>
                    </a:cubicBezTo>
                    <a:cubicBezTo>
                      <a:pt x="71" y="63"/>
                      <a:pt x="71" y="63"/>
                      <a:pt x="71" y="63"/>
                    </a:cubicBezTo>
                    <a:cubicBezTo>
                      <a:pt x="71" y="63"/>
                      <a:pt x="71" y="63"/>
                      <a:pt x="71" y="63"/>
                    </a:cubicBezTo>
                    <a:cubicBezTo>
                      <a:pt x="71" y="63"/>
                      <a:pt x="71" y="63"/>
                      <a:pt x="71" y="63"/>
                    </a:cubicBezTo>
                    <a:cubicBezTo>
                      <a:pt x="71" y="63"/>
                      <a:pt x="71" y="63"/>
                      <a:pt x="71" y="63"/>
                    </a:cubicBezTo>
                    <a:cubicBezTo>
                      <a:pt x="71" y="63"/>
                      <a:pt x="71" y="63"/>
                      <a:pt x="71" y="63"/>
                    </a:cubicBezTo>
                    <a:cubicBezTo>
                      <a:pt x="72" y="63"/>
                      <a:pt x="72" y="63"/>
                      <a:pt x="72" y="63"/>
                    </a:cubicBezTo>
                    <a:cubicBezTo>
                      <a:pt x="72" y="63"/>
                      <a:pt x="72" y="63"/>
                      <a:pt x="72" y="63"/>
                    </a:cubicBezTo>
                    <a:cubicBezTo>
                      <a:pt x="72" y="63"/>
                      <a:pt x="72" y="63"/>
                      <a:pt x="72" y="63"/>
                    </a:cubicBezTo>
                    <a:cubicBezTo>
                      <a:pt x="73" y="63"/>
                      <a:pt x="73" y="63"/>
                      <a:pt x="73" y="63"/>
                    </a:cubicBezTo>
                    <a:cubicBezTo>
                      <a:pt x="73" y="63"/>
                      <a:pt x="73" y="63"/>
                      <a:pt x="73" y="63"/>
                    </a:cubicBezTo>
                    <a:cubicBezTo>
                      <a:pt x="73" y="63"/>
                      <a:pt x="73" y="63"/>
                      <a:pt x="73" y="63"/>
                    </a:cubicBezTo>
                    <a:cubicBezTo>
                      <a:pt x="73" y="63"/>
                      <a:pt x="73" y="63"/>
                      <a:pt x="73" y="63"/>
                    </a:cubicBezTo>
                    <a:cubicBezTo>
                      <a:pt x="73" y="64"/>
                      <a:pt x="73" y="64"/>
                      <a:pt x="73" y="64"/>
                    </a:cubicBezTo>
                    <a:cubicBezTo>
                      <a:pt x="74" y="64"/>
                      <a:pt x="74" y="64"/>
                      <a:pt x="74" y="64"/>
                    </a:cubicBezTo>
                    <a:cubicBezTo>
                      <a:pt x="74" y="64"/>
                      <a:pt x="74" y="64"/>
                      <a:pt x="74" y="64"/>
                    </a:cubicBezTo>
                    <a:cubicBezTo>
                      <a:pt x="74" y="64"/>
                      <a:pt x="74" y="64"/>
                      <a:pt x="74" y="64"/>
                    </a:cubicBezTo>
                    <a:cubicBezTo>
                      <a:pt x="74" y="64"/>
                      <a:pt x="74" y="64"/>
                      <a:pt x="74" y="64"/>
                    </a:cubicBezTo>
                    <a:cubicBezTo>
                      <a:pt x="74" y="64"/>
                      <a:pt x="74" y="64"/>
                      <a:pt x="74" y="64"/>
                    </a:cubicBezTo>
                    <a:cubicBezTo>
                      <a:pt x="74" y="65"/>
                      <a:pt x="74" y="65"/>
                      <a:pt x="74" y="65"/>
                    </a:cubicBezTo>
                    <a:cubicBezTo>
                      <a:pt x="73" y="65"/>
                      <a:pt x="73" y="65"/>
                      <a:pt x="73" y="65"/>
                    </a:cubicBezTo>
                    <a:cubicBezTo>
                      <a:pt x="73" y="65"/>
                      <a:pt x="73" y="65"/>
                      <a:pt x="73" y="65"/>
                    </a:cubicBezTo>
                    <a:cubicBezTo>
                      <a:pt x="73" y="65"/>
                      <a:pt x="73" y="65"/>
                      <a:pt x="73" y="65"/>
                    </a:cubicBezTo>
                    <a:cubicBezTo>
                      <a:pt x="73" y="65"/>
                      <a:pt x="73" y="65"/>
                      <a:pt x="73" y="65"/>
                    </a:cubicBezTo>
                    <a:cubicBezTo>
                      <a:pt x="73" y="66"/>
                      <a:pt x="73" y="66"/>
                      <a:pt x="73" y="66"/>
                    </a:cubicBezTo>
                    <a:cubicBezTo>
                      <a:pt x="73" y="66"/>
                      <a:pt x="73" y="66"/>
                      <a:pt x="73" y="66"/>
                    </a:cubicBezTo>
                    <a:cubicBezTo>
                      <a:pt x="73" y="66"/>
                      <a:pt x="73" y="66"/>
                      <a:pt x="73" y="66"/>
                    </a:cubicBezTo>
                    <a:cubicBezTo>
                      <a:pt x="73" y="66"/>
                      <a:pt x="73" y="66"/>
                      <a:pt x="73" y="66"/>
                    </a:cubicBezTo>
                    <a:cubicBezTo>
                      <a:pt x="74" y="66"/>
                      <a:pt x="74" y="66"/>
                      <a:pt x="74" y="66"/>
                    </a:cubicBezTo>
                    <a:cubicBezTo>
                      <a:pt x="74" y="66"/>
                      <a:pt x="74" y="66"/>
                      <a:pt x="74" y="66"/>
                    </a:cubicBezTo>
                    <a:cubicBezTo>
                      <a:pt x="74" y="66"/>
                      <a:pt x="74" y="66"/>
                      <a:pt x="74" y="66"/>
                    </a:cubicBezTo>
                    <a:cubicBezTo>
                      <a:pt x="75" y="66"/>
                      <a:pt x="75" y="66"/>
                      <a:pt x="75" y="66"/>
                    </a:cubicBezTo>
                    <a:cubicBezTo>
                      <a:pt x="75" y="66"/>
                      <a:pt x="75" y="66"/>
                      <a:pt x="75" y="66"/>
                    </a:cubicBezTo>
                    <a:cubicBezTo>
                      <a:pt x="75" y="66"/>
                      <a:pt x="75" y="66"/>
                      <a:pt x="75" y="66"/>
                    </a:cubicBezTo>
                    <a:cubicBezTo>
                      <a:pt x="76" y="66"/>
                      <a:pt x="76" y="66"/>
                      <a:pt x="76" y="66"/>
                    </a:cubicBezTo>
                    <a:cubicBezTo>
                      <a:pt x="76" y="66"/>
                      <a:pt x="76" y="66"/>
                      <a:pt x="76" y="66"/>
                    </a:cubicBezTo>
                    <a:cubicBezTo>
                      <a:pt x="76" y="66"/>
                      <a:pt x="76" y="66"/>
                      <a:pt x="76" y="66"/>
                    </a:cubicBezTo>
                    <a:cubicBezTo>
                      <a:pt x="77" y="66"/>
                      <a:pt x="77" y="66"/>
                      <a:pt x="77" y="66"/>
                    </a:cubicBezTo>
                    <a:cubicBezTo>
                      <a:pt x="77" y="66"/>
                      <a:pt x="77" y="66"/>
                      <a:pt x="77" y="66"/>
                    </a:cubicBezTo>
                    <a:cubicBezTo>
                      <a:pt x="77" y="66"/>
                      <a:pt x="77" y="66"/>
                      <a:pt x="77" y="66"/>
                    </a:cubicBezTo>
                    <a:cubicBezTo>
                      <a:pt x="77" y="67"/>
                      <a:pt x="77" y="67"/>
                      <a:pt x="77" y="67"/>
                    </a:cubicBezTo>
                    <a:cubicBezTo>
                      <a:pt x="77" y="67"/>
                      <a:pt x="77" y="67"/>
                      <a:pt x="77" y="67"/>
                    </a:cubicBezTo>
                    <a:cubicBezTo>
                      <a:pt x="77" y="67"/>
                      <a:pt x="77" y="67"/>
                      <a:pt x="77" y="67"/>
                    </a:cubicBezTo>
                    <a:cubicBezTo>
                      <a:pt x="77" y="67"/>
                      <a:pt x="77" y="67"/>
                      <a:pt x="77" y="67"/>
                    </a:cubicBezTo>
                    <a:cubicBezTo>
                      <a:pt x="78" y="67"/>
                      <a:pt x="78" y="67"/>
                      <a:pt x="78" y="67"/>
                    </a:cubicBezTo>
                    <a:cubicBezTo>
                      <a:pt x="78" y="67"/>
                      <a:pt x="78" y="67"/>
                      <a:pt x="78" y="67"/>
                    </a:cubicBezTo>
                    <a:cubicBezTo>
                      <a:pt x="77" y="67"/>
                      <a:pt x="77" y="67"/>
                      <a:pt x="77" y="67"/>
                    </a:cubicBezTo>
                    <a:cubicBezTo>
                      <a:pt x="77" y="68"/>
                      <a:pt x="77" y="68"/>
                      <a:pt x="77" y="68"/>
                    </a:cubicBezTo>
                    <a:cubicBezTo>
                      <a:pt x="77" y="68"/>
                      <a:pt x="77" y="68"/>
                      <a:pt x="77" y="68"/>
                    </a:cubicBezTo>
                    <a:cubicBezTo>
                      <a:pt x="78" y="68"/>
                      <a:pt x="78" y="68"/>
                      <a:pt x="78" y="68"/>
                    </a:cubicBezTo>
                    <a:cubicBezTo>
                      <a:pt x="78" y="68"/>
                      <a:pt x="78" y="68"/>
                      <a:pt x="78" y="68"/>
                    </a:cubicBezTo>
                    <a:cubicBezTo>
                      <a:pt x="78" y="68"/>
                      <a:pt x="78" y="68"/>
                      <a:pt x="78" y="68"/>
                    </a:cubicBezTo>
                    <a:cubicBezTo>
                      <a:pt x="78" y="68"/>
                      <a:pt x="78" y="68"/>
                      <a:pt x="78" y="68"/>
                    </a:cubicBezTo>
                    <a:cubicBezTo>
                      <a:pt x="78" y="69"/>
                      <a:pt x="78" y="69"/>
                      <a:pt x="78" y="69"/>
                    </a:cubicBezTo>
                    <a:cubicBezTo>
                      <a:pt x="78" y="69"/>
                      <a:pt x="78" y="69"/>
                      <a:pt x="78" y="69"/>
                    </a:cubicBezTo>
                    <a:cubicBezTo>
                      <a:pt x="78" y="69"/>
                      <a:pt x="78" y="69"/>
                      <a:pt x="78" y="69"/>
                    </a:cubicBezTo>
                    <a:cubicBezTo>
                      <a:pt x="78" y="69"/>
                      <a:pt x="78" y="69"/>
                      <a:pt x="78" y="69"/>
                    </a:cubicBezTo>
                    <a:cubicBezTo>
                      <a:pt x="78" y="69"/>
                      <a:pt x="78" y="69"/>
                      <a:pt x="78" y="69"/>
                    </a:cubicBezTo>
                    <a:cubicBezTo>
                      <a:pt x="79" y="69"/>
                      <a:pt x="79" y="69"/>
                      <a:pt x="79" y="69"/>
                    </a:cubicBezTo>
                    <a:cubicBezTo>
                      <a:pt x="79" y="69"/>
                      <a:pt x="79" y="69"/>
                      <a:pt x="79" y="69"/>
                    </a:cubicBezTo>
                    <a:cubicBezTo>
                      <a:pt x="79" y="69"/>
                      <a:pt x="79" y="69"/>
                      <a:pt x="79" y="69"/>
                    </a:cubicBezTo>
                    <a:cubicBezTo>
                      <a:pt x="79" y="69"/>
                      <a:pt x="79" y="69"/>
                      <a:pt x="79" y="69"/>
                    </a:cubicBezTo>
                    <a:cubicBezTo>
                      <a:pt x="79" y="69"/>
                      <a:pt x="79" y="69"/>
                      <a:pt x="79" y="69"/>
                    </a:cubicBezTo>
                    <a:cubicBezTo>
                      <a:pt x="79" y="69"/>
                      <a:pt x="79" y="69"/>
                      <a:pt x="79" y="69"/>
                    </a:cubicBezTo>
                    <a:cubicBezTo>
                      <a:pt x="79" y="70"/>
                      <a:pt x="79" y="70"/>
                      <a:pt x="79" y="70"/>
                    </a:cubicBezTo>
                    <a:cubicBezTo>
                      <a:pt x="79" y="70"/>
                      <a:pt x="79" y="70"/>
                      <a:pt x="79" y="70"/>
                    </a:cubicBezTo>
                    <a:cubicBezTo>
                      <a:pt x="79" y="70"/>
                      <a:pt x="79" y="70"/>
                      <a:pt x="79" y="70"/>
                    </a:cubicBezTo>
                    <a:cubicBezTo>
                      <a:pt x="79" y="70"/>
                      <a:pt x="79" y="70"/>
                      <a:pt x="79" y="70"/>
                    </a:cubicBezTo>
                    <a:cubicBezTo>
                      <a:pt x="79" y="70"/>
                      <a:pt x="79" y="70"/>
                      <a:pt x="79" y="70"/>
                    </a:cubicBezTo>
                    <a:cubicBezTo>
                      <a:pt x="79" y="70"/>
                      <a:pt x="79" y="70"/>
                      <a:pt x="79" y="70"/>
                    </a:cubicBezTo>
                    <a:cubicBezTo>
                      <a:pt x="79" y="70"/>
                      <a:pt x="79" y="70"/>
                      <a:pt x="79" y="70"/>
                    </a:cubicBezTo>
                    <a:cubicBezTo>
                      <a:pt x="80" y="70"/>
                      <a:pt x="80" y="70"/>
                      <a:pt x="80" y="70"/>
                    </a:cubicBezTo>
                    <a:cubicBezTo>
                      <a:pt x="80" y="70"/>
                      <a:pt x="80" y="70"/>
                      <a:pt x="80" y="70"/>
                    </a:cubicBezTo>
                    <a:cubicBezTo>
                      <a:pt x="80" y="70"/>
                      <a:pt x="80" y="70"/>
                      <a:pt x="80" y="70"/>
                    </a:cubicBezTo>
                    <a:cubicBezTo>
                      <a:pt x="80" y="70"/>
                      <a:pt x="80" y="70"/>
                      <a:pt x="80" y="70"/>
                    </a:cubicBezTo>
                    <a:cubicBezTo>
                      <a:pt x="80" y="70"/>
                      <a:pt x="80" y="70"/>
                      <a:pt x="80" y="70"/>
                    </a:cubicBezTo>
                    <a:cubicBezTo>
                      <a:pt x="80" y="71"/>
                      <a:pt x="80" y="71"/>
                      <a:pt x="80" y="71"/>
                    </a:cubicBezTo>
                    <a:cubicBezTo>
                      <a:pt x="80" y="71"/>
                      <a:pt x="80" y="71"/>
                      <a:pt x="80"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69"/>
                      <a:pt x="84" y="69"/>
                      <a:pt x="84"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4" y="69"/>
                      <a:pt x="84" y="69"/>
                      <a:pt x="84" y="69"/>
                    </a:cubicBezTo>
                    <a:cubicBezTo>
                      <a:pt x="84" y="69"/>
                      <a:pt x="84" y="69"/>
                      <a:pt x="84" y="69"/>
                    </a:cubicBezTo>
                    <a:cubicBezTo>
                      <a:pt x="84" y="69"/>
                      <a:pt x="84" y="69"/>
                      <a:pt x="84" y="69"/>
                    </a:cubicBezTo>
                    <a:cubicBezTo>
                      <a:pt x="84" y="69"/>
                      <a:pt x="84" y="69"/>
                      <a:pt x="84" y="69"/>
                    </a:cubicBezTo>
                    <a:cubicBezTo>
                      <a:pt x="84" y="69"/>
                      <a:pt x="84" y="69"/>
                      <a:pt x="84" y="69"/>
                    </a:cubicBezTo>
                    <a:cubicBezTo>
                      <a:pt x="84" y="69"/>
                      <a:pt x="84" y="69"/>
                      <a:pt x="84" y="69"/>
                    </a:cubicBezTo>
                    <a:cubicBezTo>
                      <a:pt x="84" y="69"/>
                      <a:pt x="84" y="69"/>
                      <a:pt x="84" y="69"/>
                    </a:cubicBezTo>
                    <a:cubicBezTo>
                      <a:pt x="85" y="69"/>
                      <a:pt x="85" y="69"/>
                      <a:pt x="85" y="69"/>
                    </a:cubicBezTo>
                    <a:cubicBezTo>
                      <a:pt x="85" y="69"/>
                      <a:pt x="85" y="69"/>
                      <a:pt x="85" y="69"/>
                    </a:cubicBezTo>
                    <a:cubicBezTo>
                      <a:pt x="85" y="69"/>
                      <a:pt x="85" y="69"/>
                      <a:pt x="85" y="69"/>
                    </a:cubicBezTo>
                    <a:cubicBezTo>
                      <a:pt x="85" y="69"/>
                      <a:pt x="85" y="69"/>
                      <a:pt x="85" y="69"/>
                    </a:cubicBezTo>
                    <a:cubicBezTo>
                      <a:pt x="85" y="68"/>
                      <a:pt x="85" y="68"/>
                      <a:pt x="85" y="68"/>
                    </a:cubicBezTo>
                    <a:cubicBezTo>
                      <a:pt x="85" y="68"/>
                      <a:pt x="85" y="68"/>
                      <a:pt x="85" y="68"/>
                    </a:cubicBezTo>
                    <a:cubicBezTo>
                      <a:pt x="85" y="68"/>
                      <a:pt x="85" y="68"/>
                      <a:pt x="85" y="68"/>
                    </a:cubicBezTo>
                    <a:cubicBezTo>
                      <a:pt x="85" y="68"/>
                      <a:pt x="85" y="68"/>
                      <a:pt x="85" y="68"/>
                    </a:cubicBezTo>
                    <a:cubicBezTo>
                      <a:pt x="85" y="68"/>
                      <a:pt x="85" y="68"/>
                      <a:pt x="85" y="68"/>
                    </a:cubicBezTo>
                    <a:cubicBezTo>
                      <a:pt x="85" y="68"/>
                      <a:pt x="85" y="68"/>
                      <a:pt x="85" y="68"/>
                    </a:cubicBezTo>
                    <a:cubicBezTo>
                      <a:pt x="85" y="68"/>
                      <a:pt x="85" y="68"/>
                      <a:pt x="85" y="68"/>
                    </a:cubicBezTo>
                    <a:cubicBezTo>
                      <a:pt x="85" y="68"/>
                      <a:pt x="85" y="68"/>
                      <a:pt x="85" y="68"/>
                    </a:cubicBezTo>
                    <a:cubicBezTo>
                      <a:pt x="85" y="67"/>
                      <a:pt x="85" y="67"/>
                      <a:pt x="85" y="67"/>
                    </a:cubicBezTo>
                    <a:cubicBezTo>
                      <a:pt x="85" y="67"/>
                      <a:pt x="85" y="67"/>
                      <a:pt x="85" y="67"/>
                    </a:cubicBezTo>
                    <a:cubicBezTo>
                      <a:pt x="85" y="67"/>
                      <a:pt x="85" y="67"/>
                      <a:pt x="85" y="67"/>
                    </a:cubicBezTo>
                    <a:cubicBezTo>
                      <a:pt x="85" y="67"/>
                      <a:pt x="85" y="67"/>
                      <a:pt x="85" y="67"/>
                    </a:cubicBezTo>
                    <a:cubicBezTo>
                      <a:pt x="85" y="67"/>
                      <a:pt x="85" y="67"/>
                      <a:pt x="85" y="67"/>
                    </a:cubicBezTo>
                    <a:cubicBezTo>
                      <a:pt x="85" y="67"/>
                      <a:pt x="85" y="67"/>
                      <a:pt x="85" y="67"/>
                    </a:cubicBezTo>
                    <a:cubicBezTo>
                      <a:pt x="85" y="67"/>
                      <a:pt x="85" y="67"/>
                      <a:pt x="85" y="67"/>
                    </a:cubicBezTo>
                    <a:cubicBezTo>
                      <a:pt x="85" y="67"/>
                      <a:pt x="85" y="67"/>
                      <a:pt x="85" y="67"/>
                    </a:cubicBezTo>
                    <a:cubicBezTo>
                      <a:pt x="85" y="67"/>
                      <a:pt x="85" y="67"/>
                      <a:pt x="85" y="67"/>
                    </a:cubicBezTo>
                    <a:cubicBezTo>
                      <a:pt x="85" y="66"/>
                      <a:pt x="85" y="66"/>
                      <a:pt x="85" y="66"/>
                    </a:cubicBezTo>
                    <a:cubicBezTo>
                      <a:pt x="85" y="66"/>
                      <a:pt x="85" y="66"/>
                      <a:pt x="85" y="66"/>
                    </a:cubicBezTo>
                    <a:cubicBezTo>
                      <a:pt x="85" y="66"/>
                      <a:pt x="85" y="66"/>
                      <a:pt x="85" y="66"/>
                    </a:cubicBezTo>
                    <a:cubicBezTo>
                      <a:pt x="85" y="66"/>
                      <a:pt x="85" y="66"/>
                      <a:pt x="85" y="66"/>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4"/>
                      <a:pt x="85" y="64"/>
                      <a:pt x="85" y="64"/>
                    </a:cubicBezTo>
                    <a:cubicBezTo>
                      <a:pt x="85" y="64"/>
                      <a:pt x="85" y="64"/>
                      <a:pt x="85" y="64"/>
                    </a:cubicBezTo>
                    <a:cubicBezTo>
                      <a:pt x="85" y="64"/>
                      <a:pt x="85" y="64"/>
                      <a:pt x="85" y="64"/>
                    </a:cubicBezTo>
                    <a:cubicBezTo>
                      <a:pt x="86" y="64"/>
                      <a:pt x="86" y="64"/>
                      <a:pt x="86" y="64"/>
                    </a:cubicBezTo>
                    <a:cubicBezTo>
                      <a:pt x="86" y="64"/>
                      <a:pt x="86" y="64"/>
                      <a:pt x="86" y="64"/>
                    </a:cubicBezTo>
                    <a:cubicBezTo>
                      <a:pt x="86" y="64"/>
                      <a:pt x="86" y="64"/>
                      <a:pt x="86" y="64"/>
                    </a:cubicBezTo>
                    <a:cubicBezTo>
                      <a:pt x="86" y="64"/>
                      <a:pt x="86" y="64"/>
                      <a:pt x="86" y="64"/>
                    </a:cubicBezTo>
                    <a:cubicBezTo>
                      <a:pt x="86" y="64"/>
                      <a:pt x="86" y="64"/>
                      <a:pt x="86"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1"/>
                      <a:pt x="88" y="61"/>
                      <a:pt x="88" y="61"/>
                    </a:cubicBezTo>
                    <a:cubicBezTo>
                      <a:pt x="88" y="61"/>
                      <a:pt x="88" y="61"/>
                      <a:pt x="88" y="61"/>
                    </a:cubicBezTo>
                    <a:cubicBezTo>
                      <a:pt x="88" y="61"/>
                      <a:pt x="88" y="61"/>
                      <a:pt x="88" y="61"/>
                    </a:cubicBezTo>
                    <a:cubicBezTo>
                      <a:pt x="88" y="61"/>
                      <a:pt x="88" y="61"/>
                      <a:pt x="88" y="61"/>
                    </a:cubicBezTo>
                    <a:cubicBezTo>
                      <a:pt x="88" y="61"/>
                      <a:pt x="88" y="61"/>
                      <a:pt x="88" y="61"/>
                    </a:cubicBezTo>
                    <a:cubicBezTo>
                      <a:pt x="88" y="61"/>
                      <a:pt x="88" y="61"/>
                      <a:pt x="88" y="61"/>
                    </a:cubicBezTo>
                    <a:cubicBezTo>
                      <a:pt x="88" y="61"/>
                      <a:pt x="88" y="61"/>
                      <a:pt x="88" y="61"/>
                    </a:cubicBezTo>
                    <a:cubicBezTo>
                      <a:pt x="88" y="61"/>
                      <a:pt x="88" y="61"/>
                      <a:pt x="88" y="61"/>
                    </a:cubicBezTo>
                    <a:cubicBezTo>
                      <a:pt x="88" y="60"/>
                      <a:pt x="88" y="60"/>
                      <a:pt x="88" y="60"/>
                    </a:cubicBezTo>
                    <a:cubicBezTo>
                      <a:pt x="88" y="60"/>
                      <a:pt x="88" y="60"/>
                      <a:pt x="88" y="60"/>
                    </a:cubicBezTo>
                    <a:cubicBezTo>
                      <a:pt x="88" y="60"/>
                      <a:pt x="88" y="60"/>
                      <a:pt x="88" y="60"/>
                    </a:cubicBezTo>
                    <a:cubicBezTo>
                      <a:pt x="88" y="60"/>
                      <a:pt x="88" y="60"/>
                      <a:pt x="88" y="60"/>
                    </a:cubicBezTo>
                    <a:cubicBezTo>
                      <a:pt x="88" y="60"/>
                      <a:pt x="88" y="60"/>
                      <a:pt x="88" y="60"/>
                    </a:cubicBezTo>
                    <a:cubicBezTo>
                      <a:pt x="88" y="60"/>
                      <a:pt x="88" y="60"/>
                      <a:pt x="88" y="60"/>
                    </a:cubicBezTo>
                    <a:cubicBezTo>
                      <a:pt x="89" y="60"/>
                      <a:pt x="89" y="60"/>
                      <a:pt x="89" y="60"/>
                    </a:cubicBezTo>
                    <a:cubicBezTo>
                      <a:pt x="89" y="60"/>
                      <a:pt x="89" y="60"/>
                      <a:pt x="89" y="60"/>
                    </a:cubicBezTo>
                    <a:cubicBezTo>
                      <a:pt x="89" y="60"/>
                      <a:pt x="89" y="60"/>
                      <a:pt x="89" y="60"/>
                    </a:cubicBezTo>
                    <a:cubicBezTo>
                      <a:pt x="89" y="60"/>
                      <a:pt x="89" y="60"/>
                      <a:pt x="89" y="60"/>
                    </a:cubicBezTo>
                    <a:cubicBezTo>
                      <a:pt x="89" y="59"/>
                      <a:pt x="89" y="59"/>
                      <a:pt x="89" y="59"/>
                    </a:cubicBezTo>
                    <a:cubicBezTo>
                      <a:pt x="89" y="59"/>
                      <a:pt x="89" y="59"/>
                      <a:pt x="89" y="59"/>
                    </a:cubicBezTo>
                    <a:cubicBezTo>
                      <a:pt x="89" y="59"/>
                      <a:pt x="89" y="59"/>
                      <a:pt x="89" y="59"/>
                    </a:cubicBezTo>
                    <a:cubicBezTo>
                      <a:pt x="89" y="59"/>
                      <a:pt x="89" y="59"/>
                      <a:pt x="89" y="59"/>
                    </a:cubicBezTo>
                    <a:cubicBezTo>
                      <a:pt x="89" y="59"/>
                      <a:pt x="89" y="59"/>
                      <a:pt x="89" y="59"/>
                    </a:cubicBezTo>
                    <a:cubicBezTo>
                      <a:pt x="89" y="59"/>
                      <a:pt x="89" y="59"/>
                      <a:pt x="89" y="59"/>
                    </a:cubicBezTo>
                    <a:cubicBezTo>
                      <a:pt x="89" y="59"/>
                      <a:pt x="89" y="59"/>
                      <a:pt x="89" y="59"/>
                    </a:cubicBezTo>
                    <a:cubicBezTo>
                      <a:pt x="89" y="59"/>
                      <a:pt x="89" y="59"/>
                      <a:pt x="89" y="59"/>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5"/>
                      <a:pt x="89" y="55"/>
                      <a:pt x="89" y="55"/>
                    </a:cubicBezTo>
                    <a:cubicBezTo>
                      <a:pt x="89" y="55"/>
                      <a:pt x="89" y="55"/>
                      <a:pt x="89"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4"/>
                      <a:pt x="90" y="54"/>
                      <a:pt x="90" y="54"/>
                    </a:cubicBezTo>
                    <a:cubicBezTo>
                      <a:pt x="90" y="54"/>
                      <a:pt x="90" y="54"/>
                      <a:pt x="90" y="54"/>
                    </a:cubicBezTo>
                    <a:cubicBezTo>
                      <a:pt x="90" y="54"/>
                      <a:pt x="90" y="54"/>
                      <a:pt x="90" y="54"/>
                    </a:cubicBezTo>
                    <a:cubicBezTo>
                      <a:pt x="90" y="54"/>
                      <a:pt x="90" y="54"/>
                      <a:pt x="90" y="54"/>
                    </a:cubicBezTo>
                    <a:cubicBezTo>
                      <a:pt x="90" y="54"/>
                      <a:pt x="90" y="54"/>
                      <a:pt x="90" y="54"/>
                    </a:cubicBezTo>
                    <a:cubicBezTo>
                      <a:pt x="90" y="54"/>
                      <a:pt x="90" y="54"/>
                      <a:pt x="90" y="54"/>
                    </a:cubicBezTo>
                    <a:cubicBezTo>
                      <a:pt x="90" y="54"/>
                      <a:pt x="90" y="54"/>
                      <a:pt x="90" y="54"/>
                    </a:cubicBezTo>
                    <a:cubicBezTo>
                      <a:pt x="90" y="54"/>
                      <a:pt x="90" y="54"/>
                      <a:pt x="90" y="54"/>
                    </a:cubicBezTo>
                    <a:cubicBezTo>
                      <a:pt x="90" y="54"/>
                      <a:pt x="90" y="54"/>
                      <a:pt x="90" y="54"/>
                    </a:cubicBezTo>
                    <a:cubicBezTo>
                      <a:pt x="90" y="53"/>
                      <a:pt x="90" y="53"/>
                      <a:pt x="90" y="53"/>
                    </a:cubicBezTo>
                    <a:cubicBezTo>
                      <a:pt x="90" y="53"/>
                      <a:pt x="90" y="53"/>
                      <a:pt x="90" y="53"/>
                    </a:cubicBezTo>
                    <a:cubicBezTo>
                      <a:pt x="90" y="53"/>
                      <a:pt x="90" y="53"/>
                      <a:pt x="90" y="53"/>
                    </a:cubicBezTo>
                    <a:cubicBezTo>
                      <a:pt x="90" y="53"/>
                      <a:pt x="90" y="53"/>
                      <a:pt x="90" y="53"/>
                    </a:cubicBezTo>
                    <a:cubicBezTo>
                      <a:pt x="90" y="53"/>
                      <a:pt x="90" y="53"/>
                      <a:pt x="90" y="53"/>
                    </a:cubicBezTo>
                    <a:cubicBezTo>
                      <a:pt x="90" y="53"/>
                      <a:pt x="90" y="53"/>
                      <a:pt x="90" y="53"/>
                    </a:cubicBezTo>
                    <a:cubicBezTo>
                      <a:pt x="90" y="53"/>
                      <a:pt x="90" y="53"/>
                      <a:pt x="90" y="53"/>
                    </a:cubicBezTo>
                    <a:cubicBezTo>
                      <a:pt x="90" y="53"/>
                      <a:pt x="90" y="53"/>
                      <a:pt x="90" y="53"/>
                    </a:cubicBezTo>
                    <a:cubicBezTo>
                      <a:pt x="90" y="53"/>
                      <a:pt x="90" y="53"/>
                      <a:pt x="90" y="53"/>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1"/>
                      <a:pt x="90" y="51"/>
                      <a:pt x="90" y="51"/>
                    </a:cubicBezTo>
                    <a:cubicBezTo>
                      <a:pt x="90" y="51"/>
                      <a:pt x="91" y="51"/>
                      <a:pt x="91" y="51"/>
                    </a:cubicBezTo>
                    <a:cubicBezTo>
                      <a:pt x="91" y="51"/>
                      <a:pt x="91" y="51"/>
                      <a:pt x="91" y="51"/>
                    </a:cubicBezTo>
                    <a:cubicBezTo>
                      <a:pt x="91" y="51"/>
                      <a:pt x="91" y="51"/>
                      <a:pt x="91" y="51"/>
                    </a:cubicBezTo>
                    <a:cubicBezTo>
                      <a:pt x="91" y="51"/>
                      <a:pt x="91" y="51"/>
                      <a:pt x="91" y="51"/>
                    </a:cubicBezTo>
                    <a:cubicBezTo>
                      <a:pt x="91" y="51"/>
                      <a:pt x="91" y="51"/>
                      <a:pt x="91" y="51"/>
                    </a:cubicBezTo>
                    <a:cubicBezTo>
                      <a:pt x="91" y="51"/>
                      <a:pt x="91" y="51"/>
                      <a:pt x="91" y="51"/>
                    </a:cubicBezTo>
                    <a:cubicBezTo>
                      <a:pt x="91" y="51"/>
                      <a:pt x="91" y="51"/>
                      <a:pt x="91" y="51"/>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49"/>
                      <a:pt x="91" y="49"/>
                    </a:cubicBezTo>
                    <a:cubicBezTo>
                      <a:pt x="91" y="49"/>
                      <a:pt x="91" y="49"/>
                      <a:pt x="91" y="49"/>
                    </a:cubicBezTo>
                    <a:cubicBezTo>
                      <a:pt x="91" y="49"/>
                      <a:pt x="91" y="49"/>
                      <a:pt x="91" y="49"/>
                    </a:cubicBezTo>
                    <a:cubicBezTo>
                      <a:pt x="91" y="49"/>
                      <a:pt x="91" y="49"/>
                      <a:pt x="91"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3" y="49"/>
                      <a:pt x="93" y="49"/>
                      <a:pt x="93" y="49"/>
                    </a:cubicBezTo>
                    <a:cubicBezTo>
                      <a:pt x="93" y="49"/>
                      <a:pt x="93" y="49"/>
                      <a:pt x="93" y="49"/>
                    </a:cubicBezTo>
                    <a:cubicBezTo>
                      <a:pt x="93" y="49"/>
                      <a:pt x="93" y="49"/>
                      <a:pt x="93" y="49"/>
                    </a:cubicBezTo>
                    <a:cubicBezTo>
                      <a:pt x="93" y="49"/>
                      <a:pt x="93" y="49"/>
                      <a:pt x="93" y="49"/>
                    </a:cubicBezTo>
                    <a:cubicBezTo>
                      <a:pt x="93" y="49"/>
                      <a:pt x="93" y="49"/>
                      <a:pt x="93" y="49"/>
                    </a:cubicBezTo>
                    <a:cubicBezTo>
                      <a:pt x="93" y="49"/>
                      <a:pt x="93" y="49"/>
                      <a:pt x="93" y="49"/>
                    </a:cubicBezTo>
                    <a:cubicBezTo>
                      <a:pt x="93" y="49"/>
                      <a:pt x="93" y="49"/>
                      <a:pt x="93" y="49"/>
                    </a:cubicBezTo>
                    <a:cubicBezTo>
                      <a:pt x="93" y="49"/>
                      <a:pt x="93" y="49"/>
                      <a:pt x="93"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5" y="49"/>
                      <a:pt x="95" y="49"/>
                      <a:pt x="95" y="49"/>
                    </a:cubicBezTo>
                    <a:cubicBezTo>
                      <a:pt x="95" y="49"/>
                      <a:pt x="95" y="49"/>
                      <a:pt x="95" y="49"/>
                    </a:cubicBezTo>
                    <a:cubicBezTo>
                      <a:pt x="95" y="49"/>
                      <a:pt x="95" y="49"/>
                      <a:pt x="95" y="49"/>
                    </a:cubicBezTo>
                    <a:cubicBezTo>
                      <a:pt x="95" y="49"/>
                      <a:pt x="95" y="49"/>
                      <a:pt x="95" y="49"/>
                    </a:cubicBezTo>
                    <a:cubicBezTo>
                      <a:pt x="95" y="49"/>
                      <a:pt x="95" y="49"/>
                      <a:pt x="95" y="49"/>
                    </a:cubicBezTo>
                    <a:cubicBezTo>
                      <a:pt x="95" y="49"/>
                      <a:pt x="95" y="49"/>
                      <a:pt x="95" y="49"/>
                    </a:cubicBezTo>
                    <a:cubicBezTo>
                      <a:pt x="95" y="49"/>
                      <a:pt x="95" y="49"/>
                      <a:pt x="95" y="49"/>
                    </a:cubicBezTo>
                    <a:cubicBezTo>
                      <a:pt x="96" y="49"/>
                      <a:pt x="96" y="49"/>
                      <a:pt x="96" y="49"/>
                    </a:cubicBezTo>
                    <a:cubicBezTo>
                      <a:pt x="96" y="49"/>
                      <a:pt x="96" y="49"/>
                      <a:pt x="96" y="49"/>
                    </a:cubicBezTo>
                    <a:cubicBezTo>
                      <a:pt x="96" y="49"/>
                      <a:pt x="96" y="49"/>
                      <a:pt x="96" y="49"/>
                    </a:cubicBezTo>
                    <a:cubicBezTo>
                      <a:pt x="96" y="50"/>
                      <a:pt x="96" y="50"/>
                      <a:pt x="96" y="50"/>
                    </a:cubicBezTo>
                    <a:cubicBezTo>
                      <a:pt x="96" y="50"/>
                      <a:pt x="96" y="50"/>
                      <a:pt x="96" y="50"/>
                    </a:cubicBezTo>
                    <a:cubicBezTo>
                      <a:pt x="96" y="50"/>
                      <a:pt x="96" y="50"/>
                      <a:pt x="96" y="50"/>
                    </a:cubicBezTo>
                    <a:cubicBezTo>
                      <a:pt x="96" y="50"/>
                      <a:pt x="96" y="50"/>
                      <a:pt x="96" y="50"/>
                    </a:cubicBezTo>
                    <a:cubicBezTo>
                      <a:pt x="96" y="50"/>
                      <a:pt x="96" y="50"/>
                      <a:pt x="96" y="50"/>
                    </a:cubicBezTo>
                    <a:cubicBezTo>
                      <a:pt x="96" y="50"/>
                      <a:pt x="96" y="50"/>
                      <a:pt x="96" y="50"/>
                    </a:cubicBezTo>
                    <a:cubicBezTo>
                      <a:pt x="96" y="50"/>
                      <a:pt x="96" y="50"/>
                      <a:pt x="96" y="50"/>
                    </a:cubicBezTo>
                    <a:cubicBezTo>
                      <a:pt x="96" y="50"/>
                      <a:pt x="96" y="50"/>
                      <a:pt x="96" y="50"/>
                    </a:cubicBezTo>
                    <a:cubicBezTo>
                      <a:pt x="96" y="50"/>
                      <a:pt x="96" y="50"/>
                      <a:pt x="96" y="50"/>
                    </a:cubicBezTo>
                    <a:cubicBezTo>
                      <a:pt x="97" y="50"/>
                      <a:pt x="97" y="50"/>
                      <a:pt x="97" y="50"/>
                    </a:cubicBezTo>
                    <a:cubicBezTo>
                      <a:pt x="97" y="50"/>
                      <a:pt x="97" y="50"/>
                      <a:pt x="97" y="50"/>
                    </a:cubicBezTo>
                    <a:cubicBezTo>
                      <a:pt x="97" y="50"/>
                      <a:pt x="97" y="50"/>
                      <a:pt x="97" y="50"/>
                    </a:cubicBezTo>
                    <a:cubicBezTo>
                      <a:pt x="97" y="50"/>
                      <a:pt x="97" y="50"/>
                      <a:pt x="97" y="50"/>
                    </a:cubicBezTo>
                    <a:cubicBezTo>
                      <a:pt x="97" y="50"/>
                      <a:pt x="97" y="50"/>
                      <a:pt x="97" y="50"/>
                    </a:cubicBezTo>
                    <a:cubicBezTo>
                      <a:pt x="97" y="50"/>
                      <a:pt x="97" y="50"/>
                      <a:pt x="97" y="50"/>
                    </a:cubicBezTo>
                    <a:cubicBezTo>
                      <a:pt x="97" y="50"/>
                      <a:pt x="97" y="50"/>
                      <a:pt x="97" y="50"/>
                    </a:cubicBezTo>
                    <a:cubicBezTo>
                      <a:pt x="98" y="50"/>
                      <a:pt x="98" y="50"/>
                      <a:pt x="98" y="50"/>
                    </a:cubicBezTo>
                    <a:cubicBezTo>
                      <a:pt x="98" y="49"/>
                      <a:pt x="98" y="49"/>
                      <a:pt x="98" y="49"/>
                    </a:cubicBezTo>
                    <a:cubicBezTo>
                      <a:pt x="98" y="49"/>
                      <a:pt x="98" y="49"/>
                      <a:pt x="98" y="49"/>
                    </a:cubicBezTo>
                    <a:cubicBezTo>
                      <a:pt x="98" y="49"/>
                      <a:pt x="98" y="49"/>
                      <a:pt x="98" y="49"/>
                    </a:cubicBezTo>
                    <a:cubicBezTo>
                      <a:pt x="98" y="49"/>
                      <a:pt x="98" y="49"/>
                      <a:pt x="98" y="49"/>
                    </a:cubicBezTo>
                    <a:cubicBezTo>
                      <a:pt x="98" y="49"/>
                      <a:pt x="98" y="49"/>
                      <a:pt x="98" y="49"/>
                    </a:cubicBezTo>
                    <a:cubicBezTo>
                      <a:pt x="98" y="49"/>
                      <a:pt x="98" y="49"/>
                      <a:pt x="98" y="49"/>
                    </a:cubicBezTo>
                    <a:cubicBezTo>
                      <a:pt x="98" y="49"/>
                      <a:pt x="98" y="49"/>
                      <a:pt x="98" y="49"/>
                    </a:cubicBezTo>
                    <a:cubicBezTo>
                      <a:pt x="99"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100" y="49"/>
                      <a:pt x="100" y="49"/>
                      <a:pt x="100" y="49"/>
                    </a:cubicBezTo>
                    <a:cubicBezTo>
                      <a:pt x="100" y="49"/>
                      <a:pt x="100" y="49"/>
                      <a:pt x="100" y="49"/>
                    </a:cubicBezTo>
                    <a:cubicBezTo>
                      <a:pt x="100" y="49"/>
                      <a:pt x="100" y="49"/>
                      <a:pt x="100" y="49"/>
                    </a:cubicBezTo>
                    <a:cubicBezTo>
                      <a:pt x="100" y="49"/>
                      <a:pt x="100" y="49"/>
                      <a:pt x="100" y="49"/>
                    </a:cubicBezTo>
                    <a:cubicBezTo>
                      <a:pt x="101" y="49"/>
                      <a:pt x="101" y="49"/>
                      <a:pt x="101" y="49"/>
                    </a:cubicBezTo>
                    <a:cubicBezTo>
                      <a:pt x="101" y="49"/>
                      <a:pt x="101" y="49"/>
                      <a:pt x="101" y="49"/>
                    </a:cubicBezTo>
                    <a:cubicBezTo>
                      <a:pt x="101" y="49"/>
                      <a:pt x="101" y="49"/>
                      <a:pt x="101" y="49"/>
                    </a:cubicBezTo>
                    <a:cubicBezTo>
                      <a:pt x="102" y="49"/>
                      <a:pt x="102" y="49"/>
                      <a:pt x="102" y="49"/>
                    </a:cubicBezTo>
                    <a:cubicBezTo>
                      <a:pt x="102" y="49"/>
                      <a:pt x="102" y="49"/>
                      <a:pt x="102" y="49"/>
                    </a:cubicBezTo>
                    <a:cubicBezTo>
                      <a:pt x="103" y="49"/>
                      <a:pt x="103" y="49"/>
                      <a:pt x="103" y="49"/>
                    </a:cubicBezTo>
                    <a:cubicBezTo>
                      <a:pt x="103" y="49"/>
                      <a:pt x="103" y="49"/>
                      <a:pt x="103" y="49"/>
                    </a:cubicBezTo>
                    <a:cubicBezTo>
                      <a:pt x="103" y="49"/>
                      <a:pt x="103" y="49"/>
                      <a:pt x="103" y="49"/>
                    </a:cubicBezTo>
                    <a:cubicBezTo>
                      <a:pt x="104" y="49"/>
                      <a:pt x="104" y="49"/>
                      <a:pt x="104" y="49"/>
                    </a:cubicBezTo>
                    <a:cubicBezTo>
                      <a:pt x="104" y="49"/>
                      <a:pt x="104" y="49"/>
                      <a:pt x="104" y="49"/>
                    </a:cubicBezTo>
                    <a:cubicBezTo>
                      <a:pt x="104" y="49"/>
                      <a:pt x="104" y="49"/>
                      <a:pt x="104" y="49"/>
                    </a:cubicBezTo>
                    <a:cubicBezTo>
                      <a:pt x="104" y="49"/>
                      <a:pt x="104" y="49"/>
                      <a:pt x="104" y="49"/>
                    </a:cubicBezTo>
                    <a:cubicBezTo>
                      <a:pt x="104" y="49"/>
                      <a:pt x="104" y="49"/>
                      <a:pt x="104" y="49"/>
                    </a:cubicBezTo>
                    <a:cubicBezTo>
                      <a:pt x="104" y="49"/>
                      <a:pt x="104" y="49"/>
                      <a:pt x="104" y="49"/>
                    </a:cubicBezTo>
                    <a:cubicBezTo>
                      <a:pt x="104" y="49"/>
                      <a:pt x="104" y="49"/>
                      <a:pt x="104" y="49"/>
                    </a:cubicBezTo>
                    <a:cubicBezTo>
                      <a:pt x="105" y="49"/>
                      <a:pt x="105" y="49"/>
                      <a:pt x="105" y="49"/>
                    </a:cubicBezTo>
                    <a:cubicBezTo>
                      <a:pt x="105" y="49"/>
                      <a:pt x="105" y="49"/>
                      <a:pt x="105" y="49"/>
                    </a:cubicBezTo>
                    <a:cubicBezTo>
                      <a:pt x="105" y="49"/>
                      <a:pt x="105" y="49"/>
                      <a:pt x="105" y="49"/>
                    </a:cubicBezTo>
                    <a:cubicBezTo>
                      <a:pt x="105" y="49"/>
                      <a:pt x="105" y="49"/>
                      <a:pt x="105" y="49"/>
                    </a:cubicBezTo>
                    <a:cubicBezTo>
                      <a:pt x="105" y="49"/>
                      <a:pt x="105" y="49"/>
                      <a:pt x="105" y="49"/>
                    </a:cubicBezTo>
                    <a:cubicBezTo>
                      <a:pt x="105" y="49"/>
                      <a:pt x="105" y="49"/>
                      <a:pt x="105" y="49"/>
                    </a:cubicBezTo>
                    <a:cubicBezTo>
                      <a:pt x="106" y="49"/>
                      <a:pt x="106" y="49"/>
                      <a:pt x="106" y="49"/>
                    </a:cubicBezTo>
                    <a:cubicBezTo>
                      <a:pt x="106" y="49"/>
                      <a:pt x="106" y="49"/>
                      <a:pt x="106" y="49"/>
                    </a:cubicBezTo>
                    <a:cubicBezTo>
                      <a:pt x="106" y="49"/>
                      <a:pt x="106" y="49"/>
                      <a:pt x="106" y="49"/>
                    </a:cubicBezTo>
                    <a:cubicBezTo>
                      <a:pt x="106" y="49"/>
                      <a:pt x="106" y="49"/>
                      <a:pt x="106" y="49"/>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7"/>
                      <a:pt x="106" y="47"/>
                      <a:pt x="106" y="47"/>
                    </a:cubicBezTo>
                    <a:cubicBezTo>
                      <a:pt x="107" y="47"/>
                      <a:pt x="107" y="47"/>
                      <a:pt x="107" y="47"/>
                    </a:cubicBezTo>
                    <a:cubicBezTo>
                      <a:pt x="107" y="47"/>
                      <a:pt x="107" y="47"/>
                      <a:pt x="107" y="47"/>
                    </a:cubicBezTo>
                    <a:cubicBezTo>
                      <a:pt x="107" y="47"/>
                      <a:pt x="107" y="47"/>
                      <a:pt x="107" y="47"/>
                    </a:cubicBezTo>
                    <a:cubicBezTo>
                      <a:pt x="107" y="47"/>
                      <a:pt x="107" y="47"/>
                      <a:pt x="107" y="47"/>
                    </a:cubicBezTo>
                    <a:cubicBezTo>
                      <a:pt x="107" y="46"/>
                      <a:pt x="107" y="46"/>
                      <a:pt x="107" y="46"/>
                    </a:cubicBezTo>
                    <a:cubicBezTo>
                      <a:pt x="107" y="46"/>
                      <a:pt x="107" y="46"/>
                      <a:pt x="107" y="46"/>
                    </a:cubicBezTo>
                    <a:cubicBezTo>
                      <a:pt x="107" y="46"/>
                      <a:pt x="107" y="46"/>
                      <a:pt x="107" y="46"/>
                    </a:cubicBezTo>
                    <a:cubicBezTo>
                      <a:pt x="107" y="46"/>
                      <a:pt x="107" y="46"/>
                      <a:pt x="107" y="46"/>
                    </a:cubicBezTo>
                    <a:cubicBezTo>
                      <a:pt x="107" y="46"/>
                      <a:pt x="107" y="46"/>
                      <a:pt x="107" y="46"/>
                    </a:cubicBezTo>
                    <a:cubicBezTo>
                      <a:pt x="107" y="45"/>
                      <a:pt x="107" y="45"/>
                      <a:pt x="107" y="45"/>
                    </a:cubicBezTo>
                    <a:cubicBezTo>
                      <a:pt x="107" y="45"/>
                      <a:pt x="107" y="45"/>
                      <a:pt x="107" y="45"/>
                    </a:cubicBezTo>
                    <a:cubicBezTo>
                      <a:pt x="107" y="45"/>
                      <a:pt x="107" y="45"/>
                      <a:pt x="107" y="45"/>
                    </a:cubicBezTo>
                    <a:cubicBezTo>
                      <a:pt x="107" y="45"/>
                      <a:pt x="107" y="45"/>
                      <a:pt x="107" y="45"/>
                    </a:cubicBezTo>
                    <a:cubicBezTo>
                      <a:pt x="107" y="45"/>
                      <a:pt x="107" y="45"/>
                      <a:pt x="107" y="45"/>
                    </a:cubicBezTo>
                    <a:cubicBezTo>
                      <a:pt x="106" y="45"/>
                      <a:pt x="106" y="45"/>
                      <a:pt x="106" y="45"/>
                    </a:cubicBezTo>
                    <a:cubicBezTo>
                      <a:pt x="106" y="45"/>
                      <a:pt x="106" y="45"/>
                      <a:pt x="106" y="45"/>
                    </a:cubicBezTo>
                    <a:cubicBezTo>
                      <a:pt x="106" y="45"/>
                      <a:pt x="106" y="45"/>
                      <a:pt x="106" y="45"/>
                    </a:cubicBezTo>
                    <a:cubicBezTo>
                      <a:pt x="106" y="45"/>
                      <a:pt x="106" y="45"/>
                      <a:pt x="106" y="45"/>
                    </a:cubicBezTo>
                    <a:cubicBezTo>
                      <a:pt x="106" y="45"/>
                      <a:pt x="106" y="45"/>
                      <a:pt x="106" y="45"/>
                    </a:cubicBezTo>
                    <a:cubicBezTo>
                      <a:pt x="106" y="45"/>
                      <a:pt x="106" y="45"/>
                      <a:pt x="106" y="45"/>
                    </a:cubicBezTo>
                    <a:cubicBezTo>
                      <a:pt x="106" y="45"/>
                      <a:pt x="106" y="45"/>
                      <a:pt x="106" y="45"/>
                    </a:cubicBezTo>
                    <a:cubicBezTo>
                      <a:pt x="106" y="45"/>
                      <a:pt x="106" y="45"/>
                      <a:pt x="106" y="45"/>
                    </a:cubicBezTo>
                    <a:cubicBezTo>
                      <a:pt x="105" y="45"/>
                      <a:pt x="105" y="45"/>
                      <a:pt x="105" y="45"/>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3"/>
                      <a:pt x="104" y="43"/>
                      <a:pt x="104" y="43"/>
                    </a:cubicBezTo>
                    <a:cubicBezTo>
                      <a:pt x="104" y="43"/>
                      <a:pt x="104" y="43"/>
                      <a:pt x="104" y="43"/>
                    </a:cubicBezTo>
                    <a:cubicBezTo>
                      <a:pt x="104" y="43"/>
                      <a:pt x="104" y="43"/>
                      <a:pt x="104" y="43"/>
                    </a:cubicBezTo>
                    <a:cubicBezTo>
                      <a:pt x="104" y="43"/>
                      <a:pt x="104" y="43"/>
                      <a:pt x="104" y="43"/>
                    </a:cubicBezTo>
                    <a:cubicBezTo>
                      <a:pt x="104" y="43"/>
                      <a:pt x="104" y="43"/>
                      <a:pt x="104" y="43"/>
                    </a:cubicBezTo>
                    <a:cubicBezTo>
                      <a:pt x="104" y="43"/>
                      <a:pt x="104" y="43"/>
                      <a:pt x="104" y="43"/>
                    </a:cubicBezTo>
                    <a:cubicBezTo>
                      <a:pt x="104" y="43"/>
                      <a:pt x="104" y="43"/>
                      <a:pt x="104" y="43"/>
                    </a:cubicBezTo>
                    <a:cubicBezTo>
                      <a:pt x="103" y="43"/>
                      <a:pt x="103" y="43"/>
                      <a:pt x="103" y="43"/>
                    </a:cubicBezTo>
                    <a:cubicBezTo>
                      <a:pt x="103" y="43"/>
                      <a:pt x="103" y="43"/>
                      <a:pt x="103" y="43"/>
                    </a:cubicBezTo>
                    <a:cubicBezTo>
                      <a:pt x="103" y="43"/>
                      <a:pt x="103" y="43"/>
                      <a:pt x="103" y="43"/>
                    </a:cubicBezTo>
                    <a:cubicBezTo>
                      <a:pt x="103" y="43"/>
                      <a:pt x="103" y="43"/>
                      <a:pt x="103" y="43"/>
                    </a:cubicBezTo>
                    <a:cubicBezTo>
                      <a:pt x="103" y="43"/>
                      <a:pt x="103" y="43"/>
                      <a:pt x="103" y="43"/>
                    </a:cubicBezTo>
                    <a:cubicBezTo>
                      <a:pt x="103" y="43"/>
                      <a:pt x="103" y="43"/>
                      <a:pt x="103" y="43"/>
                    </a:cubicBezTo>
                    <a:cubicBezTo>
                      <a:pt x="103" y="43"/>
                      <a:pt x="103" y="43"/>
                      <a:pt x="103" y="43"/>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1"/>
                      <a:pt x="103" y="41"/>
                      <a:pt x="103" y="41"/>
                    </a:cubicBezTo>
                    <a:cubicBezTo>
                      <a:pt x="103" y="41"/>
                      <a:pt x="103" y="41"/>
                      <a:pt x="103" y="41"/>
                    </a:cubicBezTo>
                    <a:cubicBezTo>
                      <a:pt x="103" y="41"/>
                      <a:pt x="103" y="41"/>
                      <a:pt x="103" y="41"/>
                    </a:cubicBezTo>
                    <a:cubicBezTo>
                      <a:pt x="103" y="41"/>
                      <a:pt x="103" y="41"/>
                      <a:pt x="103" y="41"/>
                    </a:cubicBezTo>
                    <a:cubicBezTo>
                      <a:pt x="103" y="40"/>
                      <a:pt x="103" y="40"/>
                      <a:pt x="103" y="40"/>
                    </a:cubicBezTo>
                    <a:cubicBezTo>
                      <a:pt x="103" y="40"/>
                      <a:pt x="103" y="40"/>
                      <a:pt x="103" y="40"/>
                    </a:cubicBezTo>
                    <a:cubicBezTo>
                      <a:pt x="103" y="40"/>
                      <a:pt x="103" y="40"/>
                      <a:pt x="103" y="40"/>
                    </a:cubicBezTo>
                    <a:cubicBezTo>
                      <a:pt x="103" y="40"/>
                      <a:pt x="103" y="40"/>
                      <a:pt x="103" y="40"/>
                    </a:cubicBezTo>
                    <a:cubicBezTo>
                      <a:pt x="103" y="40"/>
                      <a:pt x="103" y="40"/>
                      <a:pt x="103" y="40"/>
                    </a:cubicBezTo>
                    <a:cubicBezTo>
                      <a:pt x="103" y="40"/>
                      <a:pt x="103" y="40"/>
                      <a:pt x="103" y="40"/>
                    </a:cubicBezTo>
                    <a:cubicBezTo>
                      <a:pt x="103" y="39"/>
                      <a:pt x="103" y="39"/>
                      <a:pt x="103" y="39"/>
                    </a:cubicBezTo>
                    <a:cubicBezTo>
                      <a:pt x="103" y="39"/>
                      <a:pt x="103" y="39"/>
                      <a:pt x="103" y="39"/>
                    </a:cubicBezTo>
                    <a:cubicBezTo>
                      <a:pt x="103" y="39"/>
                      <a:pt x="103" y="39"/>
                      <a:pt x="103" y="39"/>
                    </a:cubicBezTo>
                    <a:cubicBezTo>
                      <a:pt x="103" y="39"/>
                      <a:pt x="103" y="39"/>
                      <a:pt x="103"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5" y="39"/>
                      <a:pt x="105" y="39"/>
                      <a:pt x="105" y="39"/>
                    </a:cubicBezTo>
                    <a:cubicBezTo>
                      <a:pt x="105" y="39"/>
                      <a:pt x="105" y="39"/>
                      <a:pt x="105" y="39"/>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6" y="38"/>
                      <a:pt x="106" y="38"/>
                      <a:pt x="106" y="38"/>
                    </a:cubicBezTo>
                    <a:cubicBezTo>
                      <a:pt x="106" y="38"/>
                      <a:pt x="106" y="38"/>
                      <a:pt x="106"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7"/>
                      <a:pt x="105" y="37"/>
                      <a:pt x="105" y="37"/>
                    </a:cubicBezTo>
                    <a:cubicBezTo>
                      <a:pt x="105" y="37"/>
                      <a:pt x="105" y="37"/>
                      <a:pt x="105" y="37"/>
                    </a:cubicBezTo>
                    <a:cubicBezTo>
                      <a:pt x="105" y="37"/>
                      <a:pt x="105" y="37"/>
                      <a:pt x="105" y="37"/>
                    </a:cubicBezTo>
                    <a:cubicBezTo>
                      <a:pt x="105" y="37"/>
                      <a:pt x="105" y="37"/>
                      <a:pt x="105" y="37"/>
                    </a:cubicBezTo>
                    <a:cubicBezTo>
                      <a:pt x="105" y="37"/>
                      <a:pt x="105" y="37"/>
                      <a:pt x="105" y="37"/>
                    </a:cubicBezTo>
                    <a:cubicBezTo>
                      <a:pt x="106" y="37"/>
                      <a:pt x="106" y="37"/>
                      <a:pt x="106" y="37"/>
                    </a:cubicBezTo>
                    <a:cubicBezTo>
                      <a:pt x="106" y="37"/>
                      <a:pt x="106" y="37"/>
                      <a:pt x="106" y="37"/>
                    </a:cubicBezTo>
                    <a:cubicBezTo>
                      <a:pt x="106" y="37"/>
                      <a:pt x="106" y="37"/>
                      <a:pt x="106" y="37"/>
                    </a:cubicBezTo>
                    <a:cubicBezTo>
                      <a:pt x="105" y="37"/>
                      <a:pt x="105" y="37"/>
                      <a:pt x="105" y="37"/>
                    </a:cubicBezTo>
                    <a:cubicBezTo>
                      <a:pt x="105" y="37"/>
                      <a:pt x="105" y="37"/>
                      <a:pt x="105" y="37"/>
                    </a:cubicBezTo>
                    <a:cubicBezTo>
                      <a:pt x="105" y="36"/>
                      <a:pt x="105" y="36"/>
                      <a:pt x="105" y="36"/>
                    </a:cubicBezTo>
                    <a:cubicBezTo>
                      <a:pt x="105" y="36"/>
                      <a:pt x="105" y="36"/>
                      <a:pt x="105" y="36"/>
                    </a:cubicBezTo>
                    <a:cubicBezTo>
                      <a:pt x="105" y="36"/>
                      <a:pt x="105" y="36"/>
                      <a:pt x="105" y="36"/>
                    </a:cubicBezTo>
                    <a:cubicBezTo>
                      <a:pt x="105" y="36"/>
                      <a:pt x="105" y="36"/>
                      <a:pt x="105" y="36"/>
                    </a:cubicBezTo>
                    <a:cubicBezTo>
                      <a:pt x="105" y="36"/>
                      <a:pt x="105" y="36"/>
                      <a:pt x="105" y="36"/>
                    </a:cubicBezTo>
                    <a:cubicBezTo>
                      <a:pt x="105" y="36"/>
                      <a:pt x="105" y="36"/>
                      <a:pt x="105" y="36"/>
                    </a:cubicBezTo>
                    <a:cubicBezTo>
                      <a:pt x="106" y="36"/>
                      <a:pt x="106" y="36"/>
                      <a:pt x="106" y="36"/>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2"/>
                      <a:pt x="106" y="32"/>
                      <a:pt x="106" y="32"/>
                    </a:cubicBezTo>
                    <a:cubicBezTo>
                      <a:pt x="106" y="32"/>
                      <a:pt x="106" y="32"/>
                      <a:pt x="106" y="32"/>
                    </a:cubicBezTo>
                    <a:cubicBezTo>
                      <a:pt x="106" y="32"/>
                      <a:pt x="106" y="32"/>
                      <a:pt x="106" y="32"/>
                    </a:cubicBezTo>
                    <a:cubicBezTo>
                      <a:pt x="106" y="32"/>
                      <a:pt x="106" y="32"/>
                      <a:pt x="106" y="32"/>
                    </a:cubicBezTo>
                    <a:cubicBezTo>
                      <a:pt x="106" y="32"/>
                      <a:pt x="106" y="32"/>
                      <a:pt x="106"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3" y="31"/>
                      <a:pt x="103" y="31"/>
                      <a:pt x="103" y="31"/>
                    </a:cubicBezTo>
                    <a:cubicBezTo>
                      <a:pt x="103" y="31"/>
                      <a:pt x="103" y="31"/>
                      <a:pt x="103" y="31"/>
                    </a:cubicBezTo>
                    <a:cubicBezTo>
                      <a:pt x="103" y="31"/>
                      <a:pt x="103" y="31"/>
                      <a:pt x="103" y="31"/>
                    </a:cubicBezTo>
                    <a:cubicBezTo>
                      <a:pt x="103" y="31"/>
                      <a:pt x="103" y="31"/>
                      <a:pt x="103" y="31"/>
                    </a:cubicBezTo>
                    <a:cubicBezTo>
                      <a:pt x="103" y="31"/>
                      <a:pt x="103" y="31"/>
                      <a:pt x="103" y="31"/>
                    </a:cubicBezTo>
                    <a:cubicBezTo>
                      <a:pt x="103" y="31"/>
                      <a:pt x="103" y="31"/>
                      <a:pt x="103" y="31"/>
                    </a:cubicBezTo>
                    <a:cubicBezTo>
                      <a:pt x="103" y="31"/>
                      <a:pt x="103" y="31"/>
                      <a:pt x="103" y="31"/>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7"/>
                      <a:pt x="104" y="27"/>
                      <a:pt x="104" y="27"/>
                    </a:cubicBezTo>
                    <a:cubicBezTo>
                      <a:pt x="104" y="27"/>
                      <a:pt x="104" y="27"/>
                      <a:pt x="104" y="27"/>
                    </a:cubicBezTo>
                    <a:cubicBezTo>
                      <a:pt x="104" y="27"/>
                      <a:pt x="104" y="27"/>
                      <a:pt x="104" y="27"/>
                    </a:cubicBezTo>
                    <a:cubicBezTo>
                      <a:pt x="104" y="27"/>
                      <a:pt x="104" y="27"/>
                      <a:pt x="104" y="27"/>
                    </a:cubicBezTo>
                    <a:cubicBezTo>
                      <a:pt x="104" y="27"/>
                      <a:pt x="104" y="27"/>
                      <a:pt x="104" y="27"/>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5"/>
                      <a:pt x="104" y="25"/>
                      <a:pt x="104" y="25"/>
                    </a:cubicBezTo>
                    <a:cubicBezTo>
                      <a:pt x="104" y="25"/>
                      <a:pt x="104" y="25"/>
                      <a:pt x="104" y="25"/>
                    </a:cubicBezTo>
                    <a:cubicBezTo>
                      <a:pt x="104" y="25"/>
                      <a:pt x="104" y="25"/>
                      <a:pt x="104" y="25"/>
                    </a:cubicBezTo>
                    <a:cubicBezTo>
                      <a:pt x="104" y="25"/>
                      <a:pt x="104" y="25"/>
                      <a:pt x="104" y="25"/>
                    </a:cubicBezTo>
                    <a:cubicBezTo>
                      <a:pt x="105" y="25"/>
                      <a:pt x="105" y="25"/>
                      <a:pt x="105" y="25"/>
                    </a:cubicBezTo>
                    <a:cubicBezTo>
                      <a:pt x="105" y="25"/>
                      <a:pt x="105" y="25"/>
                      <a:pt x="105" y="25"/>
                    </a:cubicBezTo>
                    <a:cubicBezTo>
                      <a:pt x="105" y="25"/>
                      <a:pt x="105" y="25"/>
                      <a:pt x="105" y="25"/>
                    </a:cubicBezTo>
                    <a:cubicBezTo>
                      <a:pt x="105" y="25"/>
                      <a:pt x="105" y="25"/>
                      <a:pt x="105" y="25"/>
                    </a:cubicBezTo>
                    <a:cubicBezTo>
                      <a:pt x="105" y="25"/>
                      <a:pt x="105" y="25"/>
                      <a:pt x="105" y="25"/>
                    </a:cubicBezTo>
                    <a:cubicBezTo>
                      <a:pt x="105" y="25"/>
                      <a:pt x="105" y="25"/>
                      <a:pt x="105" y="25"/>
                    </a:cubicBezTo>
                    <a:cubicBezTo>
                      <a:pt x="105" y="25"/>
                      <a:pt x="105" y="25"/>
                      <a:pt x="105"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7" y="25"/>
                      <a:pt x="107" y="25"/>
                      <a:pt x="107" y="25"/>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2"/>
                      <a:pt x="107" y="22"/>
                      <a:pt x="107" y="22"/>
                    </a:cubicBezTo>
                    <a:cubicBezTo>
                      <a:pt x="107" y="22"/>
                      <a:pt x="107" y="22"/>
                      <a:pt x="107"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1"/>
                      <a:pt x="108" y="21"/>
                      <a:pt x="108" y="21"/>
                    </a:cubicBezTo>
                    <a:cubicBezTo>
                      <a:pt x="108" y="21"/>
                      <a:pt x="108" y="21"/>
                      <a:pt x="108" y="21"/>
                    </a:cubicBezTo>
                    <a:cubicBezTo>
                      <a:pt x="108" y="21"/>
                      <a:pt x="108" y="21"/>
                      <a:pt x="108" y="21"/>
                    </a:cubicBezTo>
                    <a:cubicBezTo>
                      <a:pt x="108" y="21"/>
                      <a:pt x="108" y="21"/>
                      <a:pt x="108" y="21"/>
                    </a:cubicBezTo>
                    <a:cubicBezTo>
                      <a:pt x="108" y="20"/>
                      <a:pt x="108" y="20"/>
                      <a:pt x="108" y="20"/>
                    </a:cubicBezTo>
                    <a:cubicBezTo>
                      <a:pt x="108" y="20"/>
                      <a:pt x="108" y="20"/>
                      <a:pt x="108" y="20"/>
                    </a:cubicBezTo>
                    <a:cubicBezTo>
                      <a:pt x="108" y="20"/>
                      <a:pt x="108" y="20"/>
                      <a:pt x="108" y="20"/>
                    </a:cubicBezTo>
                    <a:cubicBezTo>
                      <a:pt x="108" y="20"/>
                      <a:pt x="108" y="20"/>
                      <a:pt x="108" y="20"/>
                    </a:cubicBezTo>
                    <a:cubicBezTo>
                      <a:pt x="108" y="20"/>
                      <a:pt x="108" y="20"/>
                      <a:pt x="108" y="20"/>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8"/>
                      <a:pt x="108" y="18"/>
                      <a:pt x="108" y="18"/>
                    </a:cubicBezTo>
                    <a:cubicBezTo>
                      <a:pt x="108" y="18"/>
                      <a:pt x="108" y="18"/>
                      <a:pt x="108" y="18"/>
                    </a:cubicBezTo>
                    <a:cubicBezTo>
                      <a:pt x="108" y="18"/>
                      <a:pt x="108" y="18"/>
                      <a:pt x="108" y="18"/>
                    </a:cubicBezTo>
                    <a:cubicBezTo>
                      <a:pt x="108" y="18"/>
                      <a:pt x="108" y="18"/>
                      <a:pt x="108" y="18"/>
                    </a:cubicBezTo>
                    <a:cubicBezTo>
                      <a:pt x="108" y="18"/>
                      <a:pt x="108" y="18"/>
                      <a:pt x="108" y="18"/>
                    </a:cubicBezTo>
                    <a:cubicBezTo>
                      <a:pt x="108" y="18"/>
                      <a:pt x="108" y="18"/>
                      <a:pt x="108" y="18"/>
                    </a:cubicBezTo>
                    <a:cubicBezTo>
                      <a:pt x="108" y="18"/>
                      <a:pt x="108" y="18"/>
                      <a:pt x="108" y="18"/>
                    </a:cubicBezTo>
                    <a:cubicBezTo>
                      <a:pt x="108" y="18"/>
                      <a:pt x="108" y="18"/>
                      <a:pt x="10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6"/>
                      <a:pt x="108" y="16"/>
                      <a:pt x="108" y="16"/>
                    </a:cubicBezTo>
                    <a:cubicBezTo>
                      <a:pt x="108" y="16"/>
                      <a:pt x="108" y="16"/>
                      <a:pt x="108" y="16"/>
                    </a:cubicBezTo>
                    <a:cubicBezTo>
                      <a:pt x="108" y="16"/>
                      <a:pt x="108" y="16"/>
                      <a:pt x="108" y="16"/>
                    </a:cubicBezTo>
                    <a:cubicBezTo>
                      <a:pt x="108" y="16"/>
                      <a:pt x="108" y="16"/>
                      <a:pt x="108" y="16"/>
                    </a:cubicBezTo>
                    <a:cubicBezTo>
                      <a:pt x="108" y="16"/>
                      <a:pt x="108" y="16"/>
                      <a:pt x="108" y="16"/>
                    </a:cubicBezTo>
                    <a:cubicBezTo>
                      <a:pt x="108" y="16"/>
                      <a:pt x="108" y="16"/>
                      <a:pt x="108" y="16"/>
                    </a:cubicBezTo>
                    <a:cubicBezTo>
                      <a:pt x="109" y="16"/>
                      <a:pt x="109" y="16"/>
                      <a:pt x="109" y="16"/>
                    </a:cubicBezTo>
                    <a:cubicBezTo>
                      <a:pt x="109" y="16"/>
                      <a:pt x="109" y="16"/>
                      <a:pt x="109" y="16"/>
                    </a:cubicBezTo>
                    <a:cubicBezTo>
                      <a:pt x="109" y="16"/>
                      <a:pt x="109" y="16"/>
                      <a:pt x="109" y="16"/>
                    </a:cubicBezTo>
                    <a:cubicBezTo>
                      <a:pt x="109" y="16"/>
                      <a:pt x="109" y="16"/>
                      <a:pt x="109" y="16"/>
                    </a:cubicBezTo>
                    <a:cubicBezTo>
                      <a:pt x="109" y="16"/>
                      <a:pt x="109" y="16"/>
                      <a:pt x="109" y="16"/>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4"/>
                      <a:pt x="109" y="14"/>
                      <a:pt x="109"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3"/>
                      <a:pt x="110" y="13"/>
                      <a:pt x="110" y="13"/>
                    </a:cubicBezTo>
                    <a:cubicBezTo>
                      <a:pt x="110" y="13"/>
                      <a:pt x="110" y="13"/>
                      <a:pt x="110" y="13"/>
                    </a:cubicBezTo>
                    <a:cubicBezTo>
                      <a:pt x="110" y="13"/>
                      <a:pt x="110" y="13"/>
                      <a:pt x="110" y="13"/>
                    </a:cubicBezTo>
                    <a:cubicBezTo>
                      <a:pt x="110" y="13"/>
                      <a:pt x="110" y="13"/>
                      <a:pt x="110" y="13"/>
                    </a:cubicBezTo>
                    <a:cubicBezTo>
                      <a:pt x="110" y="13"/>
                      <a:pt x="110" y="13"/>
                      <a:pt x="110" y="13"/>
                    </a:cubicBezTo>
                    <a:cubicBezTo>
                      <a:pt x="110" y="13"/>
                      <a:pt x="110" y="13"/>
                      <a:pt x="110" y="13"/>
                    </a:cubicBezTo>
                    <a:cubicBezTo>
                      <a:pt x="111" y="13"/>
                      <a:pt x="111" y="13"/>
                      <a:pt x="111" y="13"/>
                    </a:cubicBezTo>
                    <a:cubicBezTo>
                      <a:pt x="111" y="13"/>
                      <a:pt x="111" y="13"/>
                      <a:pt x="111" y="13"/>
                    </a:cubicBezTo>
                    <a:cubicBezTo>
                      <a:pt x="111" y="13"/>
                      <a:pt x="111" y="13"/>
                      <a:pt x="111" y="13"/>
                    </a:cubicBezTo>
                    <a:cubicBezTo>
                      <a:pt x="111" y="12"/>
                      <a:pt x="111" y="12"/>
                      <a:pt x="111" y="12"/>
                    </a:cubicBezTo>
                    <a:cubicBezTo>
                      <a:pt x="111" y="12"/>
                      <a:pt x="111" y="12"/>
                      <a:pt x="111" y="12"/>
                    </a:cubicBezTo>
                    <a:cubicBezTo>
                      <a:pt x="111" y="12"/>
                      <a:pt x="111" y="12"/>
                      <a:pt x="111" y="12"/>
                    </a:cubicBezTo>
                    <a:cubicBezTo>
                      <a:pt x="111" y="12"/>
                      <a:pt x="111" y="12"/>
                      <a:pt x="111" y="12"/>
                    </a:cubicBezTo>
                    <a:cubicBezTo>
                      <a:pt x="111" y="12"/>
                      <a:pt x="111" y="12"/>
                      <a:pt x="111" y="12"/>
                    </a:cubicBezTo>
                    <a:cubicBezTo>
                      <a:pt x="111" y="12"/>
                      <a:pt x="111" y="12"/>
                      <a:pt x="111" y="12"/>
                    </a:cubicBezTo>
                    <a:cubicBezTo>
                      <a:pt x="111" y="12"/>
                      <a:pt x="111" y="12"/>
                      <a:pt x="111" y="12"/>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2" y="11"/>
                      <a:pt x="112" y="11"/>
                      <a:pt x="112" y="11"/>
                    </a:cubicBezTo>
                    <a:cubicBezTo>
                      <a:pt x="112" y="10"/>
                      <a:pt x="112" y="10"/>
                      <a:pt x="112" y="10"/>
                    </a:cubicBezTo>
                    <a:cubicBezTo>
                      <a:pt x="112" y="10"/>
                      <a:pt x="112" y="10"/>
                      <a:pt x="112" y="10"/>
                    </a:cubicBezTo>
                    <a:cubicBezTo>
                      <a:pt x="112" y="10"/>
                      <a:pt x="112" y="10"/>
                      <a:pt x="112" y="10"/>
                    </a:cubicBezTo>
                    <a:cubicBezTo>
                      <a:pt x="112" y="10"/>
                      <a:pt x="112" y="10"/>
                      <a:pt x="112" y="10"/>
                    </a:cubicBezTo>
                    <a:cubicBezTo>
                      <a:pt x="112" y="10"/>
                      <a:pt x="112" y="10"/>
                      <a:pt x="112" y="10"/>
                    </a:cubicBezTo>
                    <a:cubicBezTo>
                      <a:pt x="112" y="10"/>
                      <a:pt x="112" y="10"/>
                      <a:pt x="112" y="10"/>
                    </a:cubicBezTo>
                    <a:cubicBezTo>
                      <a:pt x="112" y="10"/>
                      <a:pt x="112" y="10"/>
                      <a:pt x="112" y="10"/>
                    </a:cubicBezTo>
                    <a:cubicBezTo>
                      <a:pt x="112" y="10"/>
                      <a:pt x="112" y="10"/>
                      <a:pt x="112" y="10"/>
                    </a:cubicBezTo>
                    <a:cubicBezTo>
                      <a:pt x="112" y="9"/>
                      <a:pt x="112" y="9"/>
                      <a:pt x="112"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8"/>
                      <a:pt x="113" y="8"/>
                      <a:pt x="113" y="8"/>
                    </a:cubicBezTo>
                    <a:cubicBezTo>
                      <a:pt x="113" y="8"/>
                      <a:pt x="113" y="8"/>
                      <a:pt x="113" y="8"/>
                    </a:cubicBezTo>
                    <a:cubicBezTo>
                      <a:pt x="113" y="8"/>
                      <a:pt x="113" y="8"/>
                      <a:pt x="113" y="8"/>
                    </a:cubicBezTo>
                    <a:cubicBezTo>
                      <a:pt x="114" y="8"/>
                      <a:pt x="114" y="8"/>
                      <a:pt x="114" y="8"/>
                    </a:cubicBezTo>
                    <a:cubicBezTo>
                      <a:pt x="114" y="8"/>
                      <a:pt x="114" y="8"/>
                      <a:pt x="114" y="8"/>
                    </a:cubicBezTo>
                    <a:cubicBezTo>
                      <a:pt x="114" y="8"/>
                      <a:pt x="114" y="8"/>
                      <a:pt x="114" y="8"/>
                    </a:cubicBezTo>
                    <a:cubicBezTo>
                      <a:pt x="114" y="8"/>
                      <a:pt x="114" y="8"/>
                      <a:pt x="114" y="8"/>
                    </a:cubicBezTo>
                    <a:cubicBezTo>
                      <a:pt x="114" y="8"/>
                      <a:pt x="114" y="8"/>
                      <a:pt x="114" y="8"/>
                    </a:cubicBezTo>
                    <a:cubicBezTo>
                      <a:pt x="114" y="8"/>
                      <a:pt x="114" y="8"/>
                      <a:pt x="114" y="8"/>
                    </a:cubicBezTo>
                    <a:cubicBezTo>
                      <a:pt x="114" y="8"/>
                      <a:pt x="114" y="8"/>
                      <a:pt x="114" y="8"/>
                    </a:cubicBezTo>
                    <a:cubicBezTo>
                      <a:pt x="114" y="8"/>
                      <a:pt x="114" y="8"/>
                      <a:pt x="114" y="8"/>
                    </a:cubicBezTo>
                    <a:cubicBezTo>
                      <a:pt x="114" y="8"/>
                      <a:pt x="114" y="8"/>
                      <a:pt x="114" y="8"/>
                    </a:cubicBezTo>
                    <a:cubicBezTo>
                      <a:pt x="114" y="7"/>
                      <a:pt x="114" y="7"/>
                      <a:pt x="114" y="7"/>
                    </a:cubicBezTo>
                    <a:cubicBezTo>
                      <a:pt x="114" y="7"/>
                      <a:pt x="114" y="7"/>
                      <a:pt x="114" y="7"/>
                    </a:cubicBezTo>
                    <a:cubicBezTo>
                      <a:pt x="115" y="7"/>
                      <a:pt x="115" y="7"/>
                      <a:pt x="115" y="7"/>
                    </a:cubicBezTo>
                    <a:cubicBezTo>
                      <a:pt x="115" y="7"/>
                      <a:pt x="115" y="7"/>
                      <a:pt x="115" y="7"/>
                    </a:cubicBezTo>
                    <a:cubicBezTo>
                      <a:pt x="115" y="7"/>
                      <a:pt x="115" y="7"/>
                      <a:pt x="115" y="7"/>
                    </a:cubicBezTo>
                    <a:cubicBezTo>
                      <a:pt x="115" y="7"/>
                      <a:pt x="115" y="7"/>
                      <a:pt x="115" y="7"/>
                    </a:cubicBezTo>
                    <a:cubicBezTo>
                      <a:pt x="115" y="7"/>
                      <a:pt x="115" y="7"/>
                      <a:pt x="115" y="7"/>
                    </a:cubicBezTo>
                    <a:cubicBezTo>
                      <a:pt x="116" y="6"/>
                      <a:pt x="116" y="6"/>
                      <a:pt x="116" y="6"/>
                    </a:cubicBezTo>
                    <a:cubicBezTo>
                      <a:pt x="116" y="6"/>
                      <a:pt x="116" y="6"/>
                      <a:pt x="116" y="6"/>
                    </a:cubicBezTo>
                    <a:cubicBezTo>
                      <a:pt x="116" y="6"/>
                      <a:pt x="116" y="6"/>
                      <a:pt x="116" y="6"/>
                    </a:cubicBezTo>
                    <a:cubicBezTo>
                      <a:pt x="116" y="6"/>
                      <a:pt x="116" y="6"/>
                      <a:pt x="116" y="6"/>
                    </a:cubicBezTo>
                    <a:cubicBezTo>
                      <a:pt x="116" y="6"/>
                      <a:pt x="116" y="6"/>
                      <a:pt x="116" y="6"/>
                    </a:cubicBezTo>
                    <a:cubicBezTo>
                      <a:pt x="116" y="6"/>
                      <a:pt x="116" y="6"/>
                      <a:pt x="116" y="6"/>
                    </a:cubicBezTo>
                    <a:cubicBezTo>
                      <a:pt x="116" y="6"/>
                      <a:pt x="116" y="6"/>
                      <a:pt x="116" y="6"/>
                    </a:cubicBezTo>
                    <a:cubicBezTo>
                      <a:pt x="117" y="5"/>
                      <a:pt x="117" y="5"/>
                      <a:pt x="117" y="5"/>
                    </a:cubicBezTo>
                    <a:cubicBezTo>
                      <a:pt x="117" y="5"/>
                      <a:pt x="117" y="5"/>
                      <a:pt x="117" y="5"/>
                    </a:cubicBezTo>
                    <a:cubicBezTo>
                      <a:pt x="117" y="5"/>
                      <a:pt x="117" y="5"/>
                      <a:pt x="117" y="5"/>
                    </a:cubicBezTo>
                    <a:cubicBezTo>
                      <a:pt x="117" y="5"/>
                      <a:pt x="117" y="5"/>
                      <a:pt x="117" y="5"/>
                    </a:cubicBezTo>
                    <a:cubicBezTo>
                      <a:pt x="117" y="5"/>
                      <a:pt x="117" y="5"/>
                      <a:pt x="117" y="5"/>
                    </a:cubicBezTo>
                    <a:cubicBezTo>
                      <a:pt x="117" y="5"/>
                      <a:pt x="117" y="5"/>
                      <a:pt x="117" y="5"/>
                    </a:cubicBezTo>
                    <a:cubicBezTo>
                      <a:pt x="117" y="5"/>
                      <a:pt x="117" y="5"/>
                      <a:pt x="117" y="5"/>
                    </a:cubicBezTo>
                    <a:cubicBezTo>
                      <a:pt x="118" y="5"/>
                      <a:pt x="118" y="5"/>
                      <a:pt x="118" y="5"/>
                    </a:cubicBezTo>
                    <a:cubicBezTo>
                      <a:pt x="118" y="5"/>
                      <a:pt x="118" y="5"/>
                      <a:pt x="118" y="5"/>
                    </a:cubicBezTo>
                    <a:cubicBezTo>
                      <a:pt x="118" y="5"/>
                      <a:pt x="118" y="5"/>
                      <a:pt x="118" y="5"/>
                    </a:cubicBezTo>
                    <a:cubicBezTo>
                      <a:pt x="118" y="5"/>
                      <a:pt x="118" y="5"/>
                      <a:pt x="118" y="5"/>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20" y="4"/>
                      <a:pt x="120" y="4"/>
                      <a:pt x="120" y="4"/>
                    </a:cubicBezTo>
                    <a:cubicBezTo>
                      <a:pt x="120" y="4"/>
                      <a:pt x="120" y="4"/>
                      <a:pt x="120" y="4"/>
                    </a:cubicBezTo>
                    <a:cubicBezTo>
                      <a:pt x="120" y="4"/>
                      <a:pt x="120" y="4"/>
                      <a:pt x="120" y="4"/>
                    </a:cubicBezTo>
                    <a:cubicBezTo>
                      <a:pt x="120" y="4"/>
                      <a:pt x="120" y="4"/>
                      <a:pt x="120" y="4"/>
                    </a:cubicBezTo>
                    <a:cubicBezTo>
                      <a:pt x="120" y="4"/>
                      <a:pt x="120" y="4"/>
                      <a:pt x="120" y="4"/>
                    </a:cubicBezTo>
                    <a:cubicBezTo>
                      <a:pt x="120" y="3"/>
                      <a:pt x="120" y="3"/>
                      <a:pt x="120" y="3"/>
                    </a:cubicBezTo>
                    <a:cubicBezTo>
                      <a:pt x="120" y="3"/>
                      <a:pt x="120" y="3"/>
                      <a:pt x="120" y="3"/>
                    </a:cubicBezTo>
                    <a:cubicBezTo>
                      <a:pt x="120" y="3"/>
                      <a:pt x="120" y="3"/>
                      <a:pt x="120" y="3"/>
                    </a:cubicBezTo>
                    <a:cubicBezTo>
                      <a:pt x="120" y="3"/>
                      <a:pt x="120" y="3"/>
                      <a:pt x="120" y="3"/>
                    </a:cubicBezTo>
                    <a:cubicBezTo>
                      <a:pt x="120" y="3"/>
                      <a:pt x="120" y="3"/>
                      <a:pt x="120" y="3"/>
                    </a:cubicBezTo>
                    <a:cubicBezTo>
                      <a:pt x="121" y="3"/>
                      <a:pt x="121" y="3"/>
                      <a:pt x="121" y="3"/>
                    </a:cubicBezTo>
                    <a:cubicBezTo>
                      <a:pt x="121" y="3"/>
                      <a:pt x="121" y="3"/>
                      <a:pt x="121" y="3"/>
                    </a:cubicBezTo>
                    <a:cubicBezTo>
                      <a:pt x="121" y="3"/>
                      <a:pt x="121" y="3"/>
                      <a:pt x="121" y="3"/>
                    </a:cubicBezTo>
                    <a:cubicBezTo>
                      <a:pt x="121" y="3"/>
                      <a:pt x="121" y="3"/>
                      <a:pt x="121" y="3"/>
                    </a:cubicBezTo>
                    <a:cubicBezTo>
                      <a:pt x="121" y="3"/>
                      <a:pt x="121" y="3"/>
                      <a:pt x="121" y="3"/>
                    </a:cubicBezTo>
                    <a:cubicBezTo>
                      <a:pt x="121" y="3"/>
                      <a:pt x="121" y="3"/>
                      <a:pt x="121" y="3"/>
                    </a:cubicBezTo>
                    <a:cubicBezTo>
                      <a:pt x="121" y="3"/>
                      <a:pt x="121" y="3"/>
                      <a:pt x="121" y="3"/>
                    </a:cubicBezTo>
                    <a:cubicBezTo>
                      <a:pt x="121" y="3"/>
                      <a:pt x="121" y="3"/>
                      <a:pt x="121" y="3"/>
                    </a:cubicBezTo>
                    <a:cubicBezTo>
                      <a:pt x="121" y="3"/>
                      <a:pt x="121" y="3"/>
                      <a:pt x="121"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3" y="2"/>
                      <a:pt x="123" y="2"/>
                      <a:pt x="123" y="2"/>
                    </a:cubicBezTo>
                    <a:cubicBezTo>
                      <a:pt x="123" y="2"/>
                      <a:pt x="123" y="2"/>
                      <a:pt x="123" y="2"/>
                    </a:cubicBezTo>
                    <a:cubicBezTo>
                      <a:pt x="123" y="2"/>
                      <a:pt x="123" y="2"/>
                      <a:pt x="123" y="2"/>
                    </a:cubicBezTo>
                    <a:cubicBezTo>
                      <a:pt x="123" y="2"/>
                      <a:pt x="123" y="2"/>
                      <a:pt x="123" y="2"/>
                    </a:cubicBezTo>
                    <a:cubicBezTo>
                      <a:pt x="123" y="2"/>
                      <a:pt x="123" y="2"/>
                      <a:pt x="123" y="2"/>
                    </a:cubicBezTo>
                    <a:cubicBezTo>
                      <a:pt x="123" y="2"/>
                      <a:pt x="123" y="2"/>
                      <a:pt x="123" y="2"/>
                    </a:cubicBezTo>
                    <a:cubicBezTo>
                      <a:pt x="123" y="2"/>
                      <a:pt x="123" y="2"/>
                      <a:pt x="123" y="2"/>
                    </a:cubicBezTo>
                    <a:cubicBezTo>
                      <a:pt x="123" y="2"/>
                      <a:pt x="123" y="2"/>
                      <a:pt x="123" y="2"/>
                    </a:cubicBezTo>
                    <a:cubicBezTo>
                      <a:pt x="123" y="2"/>
                      <a:pt x="123" y="2"/>
                      <a:pt x="123" y="2"/>
                    </a:cubicBezTo>
                    <a:cubicBezTo>
                      <a:pt x="124" y="2"/>
                      <a:pt x="124" y="2"/>
                      <a:pt x="124" y="2"/>
                    </a:cubicBezTo>
                    <a:cubicBezTo>
                      <a:pt x="124"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6" y="3"/>
                      <a:pt x="126" y="3"/>
                      <a:pt x="126" y="3"/>
                    </a:cubicBezTo>
                    <a:cubicBezTo>
                      <a:pt x="126" y="3"/>
                      <a:pt x="126" y="3"/>
                      <a:pt x="126" y="3"/>
                    </a:cubicBezTo>
                    <a:cubicBezTo>
                      <a:pt x="126" y="3"/>
                      <a:pt x="126" y="3"/>
                      <a:pt x="126" y="3"/>
                    </a:cubicBezTo>
                    <a:cubicBezTo>
                      <a:pt x="126" y="3"/>
                      <a:pt x="126" y="3"/>
                      <a:pt x="126" y="3"/>
                    </a:cubicBezTo>
                    <a:cubicBezTo>
                      <a:pt x="126" y="3"/>
                      <a:pt x="126" y="3"/>
                      <a:pt x="126" y="3"/>
                    </a:cubicBezTo>
                    <a:cubicBezTo>
                      <a:pt x="126" y="3"/>
                      <a:pt x="126" y="3"/>
                      <a:pt x="126" y="3"/>
                    </a:cubicBezTo>
                    <a:cubicBezTo>
                      <a:pt x="126" y="3"/>
                      <a:pt x="126" y="3"/>
                      <a:pt x="126" y="3"/>
                    </a:cubicBezTo>
                    <a:cubicBezTo>
                      <a:pt x="126" y="3"/>
                      <a:pt x="126" y="3"/>
                      <a:pt x="126" y="3"/>
                    </a:cubicBezTo>
                    <a:cubicBezTo>
                      <a:pt x="126" y="2"/>
                      <a:pt x="126" y="2"/>
                      <a:pt x="126" y="2"/>
                    </a:cubicBezTo>
                    <a:cubicBezTo>
                      <a:pt x="126" y="2"/>
                      <a:pt x="126" y="2"/>
                      <a:pt x="126" y="2"/>
                    </a:cubicBezTo>
                    <a:cubicBezTo>
                      <a:pt x="126" y="2"/>
                      <a:pt x="126" y="2"/>
                      <a:pt x="126" y="2"/>
                    </a:cubicBezTo>
                    <a:cubicBezTo>
                      <a:pt x="126" y="2"/>
                      <a:pt x="126" y="2"/>
                      <a:pt x="126" y="2"/>
                    </a:cubicBezTo>
                    <a:cubicBezTo>
                      <a:pt x="126" y="2"/>
                      <a:pt x="126" y="2"/>
                      <a:pt x="126" y="2"/>
                    </a:cubicBezTo>
                    <a:cubicBezTo>
                      <a:pt x="126" y="2"/>
                      <a:pt x="126" y="2"/>
                      <a:pt x="126" y="2"/>
                    </a:cubicBezTo>
                    <a:cubicBezTo>
                      <a:pt x="126" y="2"/>
                      <a:pt x="126" y="2"/>
                      <a:pt x="126" y="2"/>
                    </a:cubicBezTo>
                    <a:cubicBezTo>
                      <a:pt x="127" y="2"/>
                      <a:pt x="127" y="2"/>
                      <a:pt x="127" y="2"/>
                    </a:cubicBezTo>
                    <a:cubicBezTo>
                      <a:pt x="127" y="2"/>
                      <a:pt x="127" y="2"/>
                      <a:pt x="127" y="2"/>
                    </a:cubicBezTo>
                    <a:cubicBezTo>
                      <a:pt x="127" y="3"/>
                      <a:pt x="127" y="3"/>
                      <a:pt x="127" y="3"/>
                    </a:cubicBezTo>
                    <a:cubicBezTo>
                      <a:pt x="127" y="3"/>
                      <a:pt x="127" y="3"/>
                      <a:pt x="127" y="3"/>
                    </a:cubicBezTo>
                    <a:cubicBezTo>
                      <a:pt x="127" y="3"/>
                      <a:pt x="127" y="3"/>
                      <a:pt x="127" y="3"/>
                    </a:cubicBezTo>
                    <a:cubicBezTo>
                      <a:pt x="127" y="3"/>
                      <a:pt x="127" y="3"/>
                      <a:pt x="127" y="3"/>
                    </a:cubicBezTo>
                    <a:cubicBezTo>
                      <a:pt x="127" y="3"/>
                      <a:pt x="127" y="3"/>
                      <a:pt x="127" y="3"/>
                    </a:cubicBezTo>
                    <a:cubicBezTo>
                      <a:pt x="127" y="3"/>
                      <a:pt x="127" y="3"/>
                      <a:pt x="127" y="3"/>
                    </a:cubicBezTo>
                    <a:cubicBezTo>
                      <a:pt x="128" y="3"/>
                      <a:pt x="128" y="3"/>
                      <a:pt x="128" y="3"/>
                    </a:cubicBezTo>
                    <a:cubicBezTo>
                      <a:pt x="128" y="3"/>
                      <a:pt x="128" y="3"/>
                      <a:pt x="128" y="3"/>
                    </a:cubicBezTo>
                    <a:cubicBezTo>
                      <a:pt x="128" y="3"/>
                      <a:pt x="128" y="3"/>
                      <a:pt x="128" y="3"/>
                    </a:cubicBezTo>
                    <a:cubicBezTo>
                      <a:pt x="128" y="3"/>
                      <a:pt x="128" y="3"/>
                      <a:pt x="128" y="3"/>
                    </a:cubicBezTo>
                    <a:cubicBezTo>
                      <a:pt x="128" y="3"/>
                      <a:pt x="128" y="3"/>
                      <a:pt x="128" y="3"/>
                    </a:cubicBezTo>
                    <a:cubicBezTo>
                      <a:pt x="128" y="3"/>
                      <a:pt x="128" y="3"/>
                      <a:pt x="128" y="3"/>
                    </a:cubicBezTo>
                    <a:cubicBezTo>
                      <a:pt x="128" y="3"/>
                      <a:pt x="128" y="3"/>
                      <a:pt x="128"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2"/>
                      <a:pt x="129" y="2"/>
                      <a:pt x="129" y="2"/>
                    </a:cubicBezTo>
                    <a:cubicBezTo>
                      <a:pt x="130" y="2"/>
                      <a:pt x="130" y="2"/>
                      <a:pt x="130" y="2"/>
                    </a:cubicBezTo>
                    <a:cubicBezTo>
                      <a:pt x="130" y="2"/>
                      <a:pt x="130" y="2"/>
                      <a:pt x="130" y="2"/>
                    </a:cubicBezTo>
                    <a:cubicBezTo>
                      <a:pt x="130" y="2"/>
                      <a:pt x="130" y="2"/>
                      <a:pt x="130" y="2"/>
                    </a:cubicBezTo>
                    <a:cubicBezTo>
                      <a:pt x="130" y="1"/>
                      <a:pt x="130" y="1"/>
                      <a:pt x="130" y="1"/>
                    </a:cubicBezTo>
                    <a:cubicBezTo>
                      <a:pt x="130" y="1"/>
                      <a:pt x="130" y="1"/>
                      <a:pt x="130" y="1"/>
                    </a:cubicBezTo>
                    <a:cubicBezTo>
                      <a:pt x="130" y="1"/>
                      <a:pt x="130" y="1"/>
                      <a:pt x="130" y="1"/>
                    </a:cubicBezTo>
                    <a:cubicBezTo>
                      <a:pt x="130" y="1"/>
                      <a:pt x="130" y="1"/>
                      <a:pt x="130" y="1"/>
                    </a:cubicBezTo>
                    <a:cubicBezTo>
                      <a:pt x="130" y="1"/>
                      <a:pt x="130" y="1"/>
                      <a:pt x="130" y="1"/>
                    </a:cubicBezTo>
                    <a:cubicBezTo>
                      <a:pt x="130" y="1"/>
                      <a:pt x="130" y="1"/>
                      <a:pt x="130" y="1"/>
                    </a:cubicBezTo>
                    <a:cubicBezTo>
                      <a:pt x="130" y="1"/>
                      <a:pt x="130" y="1"/>
                      <a:pt x="130" y="1"/>
                    </a:cubicBezTo>
                    <a:cubicBezTo>
                      <a:pt x="130" y="1"/>
                      <a:pt x="130" y="1"/>
                      <a:pt x="130" y="1"/>
                    </a:cubicBezTo>
                    <a:cubicBezTo>
                      <a:pt x="131" y="1"/>
                      <a:pt x="131" y="1"/>
                      <a:pt x="131" y="1"/>
                    </a:cubicBezTo>
                    <a:cubicBezTo>
                      <a:pt x="131" y="1"/>
                      <a:pt x="131" y="1"/>
                      <a:pt x="131" y="1"/>
                    </a:cubicBezTo>
                    <a:cubicBezTo>
                      <a:pt x="131" y="1"/>
                      <a:pt x="131" y="1"/>
                      <a:pt x="131" y="1"/>
                    </a:cubicBezTo>
                    <a:cubicBezTo>
                      <a:pt x="131" y="1"/>
                      <a:pt x="131" y="1"/>
                      <a:pt x="131" y="1"/>
                    </a:cubicBezTo>
                    <a:cubicBezTo>
                      <a:pt x="131" y="1"/>
                      <a:pt x="131" y="1"/>
                      <a:pt x="131" y="1"/>
                    </a:cubicBezTo>
                    <a:cubicBezTo>
                      <a:pt x="131" y="1"/>
                      <a:pt x="131" y="1"/>
                      <a:pt x="131"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5" y="1"/>
                      <a:pt x="135" y="1"/>
                      <a:pt x="135" y="1"/>
                    </a:cubicBezTo>
                    <a:cubicBezTo>
                      <a:pt x="135" y="1"/>
                      <a:pt x="135" y="1"/>
                      <a:pt x="135" y="1"/>
                    </a:cubicBezTo>
                    <a:cubicBezTo>
                      <a:pt x="135" y="1"/>
                      <a:pt x="135" y="1"/>
                      <a:pt x="135" y="1"/>
                    </a:cubicBezTo>
                    <a:cubicBezTo>
                      <a:pt x="135" y="1"/>
                      <a:pt x="135" y="1"/>
                      <a:pt x="135" y="1"/>
                    </a:cubicBezTo>
                    <a:cubicBezTo>
                      <a:pt x="135" y="1"/>
                      <a:pt x="135" y="1"/>
                      <a:pt x="135" y="1"/>
                    </a:cubicBezTo>
                    <a:cubicBezTo>
                      <a:pt x="135" y="1"/>
                      <a:pt x="135" y="1"/>
                      <a:pt x="135" y="1"/>
                    </a:cubicBezTo>
                    <a:cubicBezTo>
                      <a:pt x="135" y="0"/>
                      <a:pt x="135" y="0"/>
                      <a:pt x="135" y="0"/>
                    </a:cubicBezTo>
                    <a:cubicBezTo>
                      <a:pt x="135" y="0"/>
                      <a:pt x="135" y="0"/>
                      <a:pt x="135" y="0"/>
                    </a:cubicBezTo>
                    <a:cubicBezTo>
                      <a:pt x="135" y="0"/>
                      <a:pt x="135" y="0"/>
                      <a:pt x="135"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1"/>
                      <a:pt x="137" y="1"/>
                      <a:pt x="137" y="1"/>
                    </a:cubicBezTo>
                    <a:cubicBezTo>
                      <a:pt x="137" y="1"/>
                      <a:pt x="137" y="1"/>
                      <a:pt x="137" y="1"/>
                    </a:cubicBezTo>
                    <a:cubicBezTo>
                      <a:pt x="137" y="1"/>
                      <a:pt x="137" y="1"/>
                      <a:pt x="137" y="1"/>
                    </a:cubicBezTo>
                    <a:cubicBezTo>
                      <a:pt x="137" y="1"/>
                      <a:pt x="137" y="1"/>
                      <a:pt x="137" y="1"/>
                    </a:cubicBezTo>
                    <a:cubicBezTo>
                      <a:pt x="137" y="1"/>
                      <a:pt x="137" y="1"/>
                      <a:pt x="137" y="1"/>
                    </a:cubicBezTo>
                    <a:cubicBezTo>
                      <a:pt x="137" y="1"/>
                      <a:pt x="137" y="1"/>
                      <a:pt x="137" y="1"/>
                    </a:cubicBezTo>
                    <a:cubicBezTo>
                      <a:pt x="138" y="1"/>
                      <a:pt x="138" y="1"/>
                      <a:pt x="138" y="1"/>
                    </a:cubicBezTo>
                    <a:cubicBezTo>
                      <a:pt x="138" y="1"/>
                      <a:pt x="138" y="1"/>
                      <a:pt x="138" y="1"/>
                    </a:cubicBezTo>
                    <a:cubicBezTo>
                      <a:pt x="138" y="0"/>
                      <a:pt x="138" y="0"/>
                      <a:pt x="138" y="0"/>
                    </a:cubicBezTo>
                    <a:cubicBezTo>
                      <a:pt x="138" y="0"/>
                      <a:pt x="138" y="0"/>
                      <a:pt x="138" y="0"/>
                    </a:cubicBezTo>
                    <a:cubicBezTo>
                      <a:pt x="138" y="1"/>
                      <a:pt x="138" y="1"/>
                      <a:pt x="138" y="1"/>
                    </a:cubicBezTo>
                    <a:cubicBezTo>
                      <a:pt x="138" y="1"/>
                      <a:pt x="138" y="1"/>
                      <a:pt x="138"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40" y="1"/>
                      <a:pt x="140" y="1"/>
                      <a:pt x="140" y="1"/>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1" y="0"/>
                      <a:pt x="141" y="0"/>
                      <a:pt x="141" y="0"/>
                    </a:cubicBezTo>
                    <a:cubicBezTo>
                      <a:pt x="141" y="0"/>
                      <a:pt x="141" y="0"/>
                      <a:pt x="141" y="0"/>
                    </a:cubicBezTo>
                    <a:cubicBezTo>
                      <a:pt x="141" y="0"/>
                      <a:pt x="141" y="0"/>
                      <a:pt x="141" y="0"/>
                    </a:cubicBezTo>
                    <a:cubicBezTo>
                      <a:pt x="141" y="0"/>
                      <a:pt x="141" y="0"/>
                      <a:pt x="141" y="0"/>
                    </a:cubicBezTo>
                    <a:cubicBezTo>
                      <a:pt x="141" y="0"/>
                      <a:pt x="141" y="0"/>
                      <a:pt x="141" y="0"/>
                    </a:cubicBezTo>
                    <a:cubicBezTo>
                      <a:pt x="141" y="0"/>
                      <a:pt x="141" y="0"/>
                      <a:pt x="141" y="0"/>
                    </a:cubicBezTo>
                    <a:cubicBezTo>
                      <a:pt x="141" y="0"/>
                      <a:pt x="141" y="0"/>
                      <a:pt x="141" y="0"/>
                    </a:cubicBezTo>
                    <a:cubicBezTo>
                      <a:pt x="142" y="0"/>
                      <a:pt x="142" y="0"/>
                      <a:pt x="142" y="0"/>
                    </a:cubicBezTo>
                    <a:cubicBezTo>
                      <a:pt x="142" y="0"/>
                      <a:pt x="142" y="0"/>
                      <a:pt x="142" y="0"/>
                    </a:cubicBezTo>
                    <a:cubicBezTo>
                      <a:pt x="142" y="1"/>
                      <a:pt x="142" y="1"/>
                      <a:pt x="142" y="1"/>
                    </a:cubicBezTo>
                    <a:cubicBezTo>
                      <a:pt x="142" y="1"/>
                      <a:pt x="142" y="1"/>
                      <a:pt x="142" y="1"/>
                    </a:cubicBezTo>
                    <a:cubicBezTo>
                      <a:pt x="142" y="1"/>
                      <a:pt x="142" y="1"/>
                      <a:pt x="142" y="1"/>
                    </a:cubicBezTo>
                    <a:cubicBezTo>
                      <a:pt x="142" y="1"/>
                      <a:pt x="142" y="1"/>
                      <a:pt x="142" y="1"/>
                    </a:cubicBezTo>
                    <a:cubicBezTo>
                      <a:pt x="142" y="1"/>
                      <a:pt x="142" y="1"/>
                      <a:pt x="142" y="1"/>
                    </a:cubicBezTo>
                    <a:cubicBezTo>
                      <a:pt x="142" y="2"/>
                      <a:pt x="142" y="2"/>
                      <a:pt x="142" y="2"/>
                    </a:cubicBezTo>
                    <a:cubicBezTo>
                      <a:pt x="143" y="2"/>
                      <a:pt x="143" y="2"/>
                      <a:pt x="143" y="2"/>
                    </a:cubicBezTo>
                    <a:cubicBezTo>
                      <a:pt x="143" y="2"/>
                      <a:pt x="143" y="2"/>
                      <a:pt x="143" y="2"/>
                    </a:cubicBezTo>
                    <a:cubicBezTo>
                      <a:pt x="143" y="2"/>
                      <a:pt x="143" y="3"/>
                      <a:pt x="143" y="3"/>
                    </a:cubicBezTo>
                    <a:cubicBezTo>
                      <a:pt x="143" y="3"/>
                      <a:pt x="143" y="3"/>
                      <a:pt x="143" y="3"/>
                    </a:cubicBezTo>
                    <a:cubicBezTo>
                      <a:pt x="143" y="3"/>
                      <a:pt x="143" y="3"/>
                      <a:pt x="143" y="3"/>
                    </a:cubicBezTo>
                    <a:cubicBezTo>
                      <a:pt x="143" y="3"/>
                      <a:pt x="143" y="3"/>
                      <a:pt x="143" y="3"/>
                    </a:cubicBezTo>
                    <a:cubicBezTo>
                      <a:pt x="143" y="3"/>
                      <a:pt x="143" y="3"/>
                      <a:pt x="143" y="3"/>
                    </a:cubicBezTo>
                    <a:cubicBezTo>
                      <a:pt x="143" y="3"/>
                      <a:pt x="143" y="3"/>
                      <a:pt x="143" y="3"/>
                    </a:cubicBezTo>
                    <a:cubicBezTo>
                      <a:pt x="144" y="3"/>
                      <a:pt x="144" y="3"/>
                      <a:pt x="144" y="3"/>
                    </a:cubicBezTo>
                    <a:cubicBezTo>
                      <a:pt x="144" y="3"/>
                      <a:pt x="144" y="3"/>
                      <a:pt x="144" y="3"/>
                    </a:cubicBezTo>
                    <a:cubicBezTo>
                      <a:pt x="144" y="3"/>
                      <a:pt x="144" y="3"/>
                      <a:pt x="144" y="3"/>
                    </a:cubicBezTo>
                    <a:cubicBezTo>
                      <a:pt x="144" y="3"/>
                      <a:pt x="144" y="3"/>
                      <a:pt x="144" y="3"/>
                    </a:cubicBezTo>
                    <a:cubicBezTo>
                      <a:pt x="144" y="3"/>
                      <a:pt x="144" y="3"/>
                      <a:pt x="144" y="3"/>
                    </a:cubicBezTo>
                    <a:cubicBezTo>
                      <a:pt x="144" y="4"/>
                      <a:pt x="144" y="4"/>
                      <a:pt x="144" y="4"/>
                    </a:cubicBezTo>
                    <a:cubicBezTo>
                      <a:pt x="144" y="3"/>
                      <a:pt x="144" y="3"/>
                      <a:pt x="144" y="3"/>
                    </a:cubicBezTo>
                    <a:cubicBezTo>
                      <a:pt x="145" y="3"/>
                      <a:pt x="145" y="3"/>
                      <a:pt x="145" y="3"/>
                    </a:cubicBezTo>
                    <a:cubicBezTo>
                      <a:pt x="145" y="3"/>
                      <a:pt x="145" y="3"/>
                      <a:pt x="145" y="3"/>
                    </a:cubicBezTo>
                    <a:cubicBezTo>
                      <a:pt x="145" y="3"/>
                      <a:pt x="145" y="3"/>
                      <a:pt x="145" y="3"/>
                    </a:cubicBezTo>
                    <a:cubicBezTo>
                      <a:pt x="145" y="3"/>
                      <a:pt x="145" y="3"/>
                      <a:pt x="145" y="3"/>
                    </a:cubicBezTo>
                    <a:cubicBezTo>
                      <a:pt x="146" y="3"/>
                      <a:pt x="146" y="3"/>
                      <a:pt x="146" y="3"/>
                    </a:cubicBezTo>
                    <a:cubicBezTo>
                      <a:pt x="146" y="4"/>
                      <a:pt x="146" y="4"/>
                      <a:pt x="146" y="4"/>
                    </a:cubicBezTo>
                    <a:cubicBezTo>
                      <a:pt x="146" y="4"/>
                      <a:pt x="146" y="4"/>
                      <a:pt x="146" y="4"/>
                    </a:cubicBezTo>
                    <a:cubicBezTo>
                      <a:pt x="146" y="4"/>
                      <a:pt x="146" y="4"/>
                      <a:pt x="146" y="4"/>
                    </a:cubicBezTo>
                    <a:cubicBezTo>
                      <a:pt x="146" y="4"/>
                      <a:pt x="146" y="4"/>
                      <a:pt x="146" y="4"/>
                    </a:cubicBezTo>
                    <a:cubicBezTo>
                      <a:pt x="146" y="4"/>
                      <a:pt x="146" y="4"/>
                      <a:pt x="146" y="4"/>
                    </a:cubicBezTo>
                    <a:cubicBezTo>
                      <a:pt x="146" y="4"/>
                      <a:pt x="146" y="4"/>
                      <a:pt x="146" y="4"/>
                    </a:cubicBezTo>
                    <a:cubicBezTo>
                      <a:pt x="146" y="4"/>
                      <a:pt x="146" y="4"/>
                      <a:pt x="146" y="4"/>
                    </a:cubicBezTo>
                    <a:cubicBezTo>
                      <a:pt x="146" y="4"/>
                      <a:pt x="146" y="4"/>
                      <a:pt x="146" y="4"/>
                    </a:cubicBezTo>
                    <a:cubicBezTo>
                      <a:pt x="146" y="4"/>
                      <a:pt x="146" y="4"/>
                      <a:pt x="146" y="4"/>
                    </a:cubicBezTo>
                    <a:cubicBezTo>
                      <a:pt x="146" y="5"/>
                      <a:pt x="146" y="5"/>
                      <a:pt x="146" y="5"/>
                    </a:cubicBezTo>
                    <a:cubicBezTo>
                      <a:pt x="146" y="5"/>
                      <a:pt x="146" y="5"/>
                      <a:pt x="146" y="5"/>
                    </a:cubicBezTo>
                    <a:cubicBezTo>
                      <a:pt x="147" y="5"/>
                      <a:pt x="147" y="5"/>
                      <a:pt x="147" y="5"/>
                    </a:cubicBezTo>
                    <a:cubicBezTo>
                      <a:pt x="147" y="5"/>
                      <a:pt x="147" y="5"/>
                      <a:pt x="147" y="5"/>
                    </a:cubicBezTo>
                    <a:cubicBezTo>
                      <a:pt x="147" y="5"/>
                      <a:pt x="147" y="5"/>
                      <a:pt x="147" y="5"/>
                    </a:cubicBezTo>
                    <a:cubicBezTo>
                      <a:pt x="147" y="5"/>
                      <a:pt x="147" y="5"/>
                      <a:pt x="147" y="5"/>
                    </a:cubicBezTo>
                    <a:cubicBezTo>
                      <a:pt x="148" y="5"/>
                      <a:pt x="148" y="5"/>
                      <a:pt x="148" y="5"/>
                    </a:cubicBezTo>
                    <a:cubicBezTo>
                      <a:pt x="148" y="6"/>
                      <a:pt x="148" y="6"/>
                      <a:pt x="148" y="6"/>
                    </a:cubicBezTo>
                    <a:cubicBezTo>
                      <a:pt x="148" y="6"/>
                      <a:pt x="148" y="6"/>
                      <a:pt x="148" y="6"/>
                    </a:cubicBezTo>
                    <a:cubicBezTo>
                      <a:pt x="149" y="6"/>
                      <a:pt x="149" y="6"/>
                      <a:pt x="149" y="6"/>
                    </a:cubicBezTo>
                    <a:cubicBezTo>
                      <a:pt x="149" y="6"/>
                      <a:pt x="149" y="6"/>
                      <a:pt x="149" y="6"/>
                    </a:cubicBezTo>
                    <a:cubicBezTo>
                      <a:pt x="149" y="5"/>
                      <a:pt x="149" y="5"/>
                      <a:pt x="149" y="5"/>
                    </a:cubicBezTo>
                    <a:cubicBezTo>
                      <a:pt x="149" y="5"/>
                      <a:pt x="149" y="5"/>
                      <a:pt x="149" y="5"/>
                    </a:cubicBezTo>
                    <a:cubicBezTo>
                      <a:pt x="149" y="5"/>
                      <a:pt x="149" y="5"/>
                      <a:pt x="149" y="5"/>
                    </a:cubicBezTo>
                    <a:cubicBezTo>
                      <a:pt x="150" y="5"/>
                      <a:pt x="150" y="5"/>
                      <a:pt x="150" y="5"/>
                    </a:cubicBezTo>
                    <a:cubicBezTo>
                      <a:pt x="150" y="5"/>
                      <a:pt x="150" y="5"/>
                      <a:pt x="150" y="5"/>
                    </a:cubicBezTo>
                    <a:cubicBezTo>
                      <a:pt x="150" y="5"/>
                      <a:pt x="150" y="5"/>
                      <a:pt x="150" y="5"/>
                    </a:cubicBezTo>
                    <a:cubicBezTo>
                      <a:pt x="150" y="4"/>
                      <a:pt x="150" y="4"/>
                      <a:pt x="150" y="4"/>
                    </a:cubicBezTo>
                    <a:cubicBezTo>
                      <a:pt x="150" y="4"/>
                      <a:pt x="150" y="4"/>
                      <a:pt x="150" y="4"/>
                    </a:cubicBezTo>
                    <a:cubicBezTo>
                      <a:pt x="150" y="4"/>
                      <a:pt x="150" y="4"/>
                      <a:pt x="150" y="4"/>
                    </a:cubicBezTo>
                    <a:cubicBezTo>
                      <a:pt x="150" y="4"/>
                      <a:pt x="150" y="4"/>
                      <a:pt x="150" y="4"/>
                    </a:cubicBezTo>
                    <a:cubicBezTo>
                      <a:pt x="151" y="4"/>
                      <a:pt x="151" y="4"/>
                      <a:pt x="151" y="4"/>
                    </a:cubicBezTo>
                    <a:cubicBezTo>
                      <a:pt x="151" y="4"/>
                      <a:pt x="151" y="4"/>
                      <a:pt x="151" y="4"/>
                    </a:cubicBezTo>
                    <a:cubicBezTo>
                      <a:pt x="151" y="4"/>
                      <a:pt x="151" y="4"/>
                      <a:pt x="151" y="4"/>
                    </a:cubicBezTo>
                    <a:cubicBezTo>
                      <a:pt x="151" y="4"/>
                      <a:pt x="151" y="4"/>
                      <a:pt x="151" y="4"/>
                    </a:cubicBezTo>
                    <a:cubicBezTo>
                      <a:pt x="151" y="4"/>
                      <a:pt x="151" y="4"/>
                      <a:pt x="151" y="4"/>
                    </a:cubicBezTo>
                    <a:cubicBezTo>
                      <a:pt x="151" y="5"/>
                      <a:pt x="151" y="5"/>
                      <a:pt x="151" y="5"/>
                    </a:cubicBezTo>
                    <a:cubicBezTo>
                      <a:pt x="151" y="5"/>
                      <a:pt x="152" y="5"/>
                      <a:pt x="152" y="5"/>
                    </a:cubicBezTo>
                    <a:cubicBezTo>
                      <a:pt x="152" y="5"/>
                      <a:pt x="152" y="5"/>
                      <a:pt x="152" y="5"/>
                    </a:cubicBezTo>
                    <a:cubicBezTo>
                      <a:pt x="152" y="5"/>
                      <a:pt x="152" y="5"/>
                      <a:pt x="152" y="5"/>
                    </a:cubicBezTo>
                    <a:cubicBezTo>
                      <a:pt x="152" y="5"/>
                      <a:pt x="152" y="5"/>
                      <a:pt x="152" y="5"/>
                    </a:cubicBezTo>
                    <a:cubicBezTo>
                      <a:pt x="152" y="5"/>
                      <a:pt x="152" y="5"/>
                      <a:pt x="152" y="5"/>
                    </a:cubicBezTo>
                    <a:cubicBezTo>
                      <a:pt x="152" y="5"/>
                      <a:pt x="152" y="5"/>
                      <a:pt x="152" y="5"/>
                    </a:cubicBezTo>
                    <a:cubicBezTo>
                      <a:pt x="152" y="5"/>
                      <a:pt x="152" y="5"/>
                      <a:pt x="152" y="5"/>
                    </a:cubicBezTo>
                    <a:cubicBezTo>
                      <a:pt x="152" y="6"/>
                      <a:pt x="152" y="6"/>
                      <a:pt x="152" y="6"/>
                    </a:cubicBezTo>
                    <a:cubicBezTo>
                      <a:pt x="152" y="6"/>
                      <a:pt x="152" y="6"/>
                      <a:pt x="152" y="6"/>
                    </a:cubicBezTo>
                    <a:cubicBezTo>
                      <a:pt x="152" y="6"/>
                      <a:pt x="152" y="6"/>
                      <a:pt x="152" y="6"/>
                    </a:cubicBezTo>
                    <a:cubicBezTo>
                      <a:pt x="152" y="6"/>
                      <a:pt x="152" y="6"/>
                      <a:pt x="152" y="6"/>
                    </a:cubicBezTo>
                    <a:cubicBezTo>
                      <a:pt x="153" y="6"/>
                      <a:pt x="153" y="6"/>
                      <a:pt x="153" y="6"/>
                    </a:cubicBezTo>
                    <a:cubicBezTo>
                      <a:pt x="153" y="6"/>
                      <a:pt x="153" y="6"/>
                      <a:pt x="153" y="6"/>
                    </a:cubicBezTo>
                    <a:cubicBezTo>
                      <a:pt x="153" y="6"/>
                      <a:pt x="153" y="6"/>
                      <a:pt x="153" y="6"/>
                    </a:cubicBezTo>
                    <a:cubicBezTo>
                      <a:pt x="152" y="6"/>
                      <a:pt x="152" y="6"/>
                      <a:pt x="152" y="6"/>
                    </a:cubicBezTo>
                    <a:cubicBezTo>
                      <a:pt x="152" y="7"/>
                      <a:pt x="152" y="7"/>
                      <a:pt x="152" y="7"/>
                    </a:cubicBezTo>
                    <a:cubicBezTo>
                      <a:pt x="152" y="7"/>
                      <a:pt x="152" y="7"/>
                      <a:pt x="152" y="7"/>
                    </a:cubicBezTo>
                    <a:cubicBezTo>
                      <a:pt x="152" y="7"/>
                      <a:pt x="152" y="7"/>
                      <a:pt x="152" y="7"/>
                    </a:cubicBezTo>
                    <a:cubicBezTo>
                      <a:pt x="152" y="7"/>
                      <a:pt x="152" y="7"/>
                      <a:pt x="152" y="7"/>
                    </a:cubicBezTo>
                    <a:cubicBezTo>
                      <a:pt x="152" y="7"/>
                      <a:pt x="152" y="7"/>
                      <a:pt x="152" y="7"/>
                    </a:cubicBezTo>
                    <a:cubicBezTo>
                      <a:pt x="152" y="8"/>
                      <a:pt x="152" y="8"/>
                      <a:pt x="152" y="8"/>
                    </a:cubicBezTo>
                    <a:cubicBezTo>
                      <a:pt x="152" y="8"/>
                      <a:pt x="152" y="8"/>
                      <a:pt x="152" y="8"/>
                    </a:cubicBezTo>
                    <a:cubicBezTo>
                      <a:pt x="152" y="9"/>
                      <a:pt x="152" y="9"/>
                      <a:pt x="152" y="9"/>
                    </a:cubicBezTo>
                    <a:cubicBezTo>
                      <a:pt x="152" y="9"/>
                      <a:pt x="152" y="9"/>
                      <a:pt x="152" y="9"/>
                    </a:cubicBezTo>
                    <a:cubicBezTo>
                      <a:pt x="152" y="9"/>
                      <a:pt x="152" y="9"/>
                      <a:pt x="152" y="9"/>
                    </a:cubicBezTo>
                    <a:cubicBezTo>
                      <a:pt x="152" y="9"/>
                      <a:pt x="152" y="9"/>
                      <a:pt x="152" y="9"/>
                    </a:cubicBezTo>
                    <a:cubicBezTo>
                      <a:pt x="152" y="10"/>
                      <a:pt x="152" y="10"/>
                      <a:pt x="152" y="10"/>
                    </a:cubicBezTo>
                    <a:cubicBezTo>
                      <a:pt x="152" y="10"/>
                      <a:pt x="152" y="10"/>
                      <a:pt x="152" y="10"/>
                    </a:cubicBezTo>
                    <a:cubicBezTo>
                      <a:pt x="152" y="10"/>
                      <a:pt x="152" y="10"/>
                      <a:pt x="152" y="10"/>
                    </a:cubicBezTo>
                    <a:cubicBezTo>
                      <a:pt x="152" y="10"/>
                      <a:pt x="152" y="10"/>
                      <a:pt x="152" y="10"/>
                    </a:cubicBezTo>
                    <a:cubicBezTo>
                      <a:pt x="152" y="10"/>
                      <a:pt x="152" y="10"/>
                      <a:pt x="152" y="10"/>
                    </a:cubicBezTo>
                    <a:cubicBezTo>
                      <a:pt x="152" y="10"/>
                      <a:pt x="152" y="10"/>
                      <a:pt x="152" y="10"/>
                    </a:cubicBezTo>
                    <a:cubicBezTo>
                      <a:pt x="152" y="10"/>
                      <a:pt x="152" y="10"/>
                      <a:pt x="152" y="10"/>
                    </a:cubicBezTo>
                    <a:cubicBezTo>
                      <a:pt x="152" y="10"/>
                      <a:pt x="152" y="10"/>
                      <a:pt x="152" y="10"/>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3" y="11"/>
                      <a:pt x="153" y="11"/>
                      <a:pt x="153" y="11"/>
                    </a:cubicBezTo>
                    <a:cubicBezTo>
                      <a:pt x="153" y="11"/>
                      <a:pt x="153" y="11"/>
                      <a:pt x="153" y="11"/>
                    </a:cubicBezTo>
                    <a:cubicBezTo>
                      <a:pt x="153" y="11"/>
                      <a:pt x="153" y="11"/>
                      <a:pt x="153" y="11"/>
                    </a:cubicBezTo>
                    <a:cubicBezTo>
                      <a:pt x="153" y="11"/>
                      <a:pt x="153" y="11"/>
                      <a:pt x="153" y="11"/>
                    </a:cubicBezTo>
                    <a:cubicBezTo>
                      <a:pt x="153" y="11"/>
                      <a:pt x="153" y="11"/>
                      <a:pt x="153" y="11"/>
                    </a:cubicBezTo>
                    <a:cubicBezTo>
                      <a:pt x="154" y="11"/>
                      <a:pt x="154" y="11"/>
                      <a:pt x="154" y="11"/>
                    </a:cubicBezTo>
                    <a:cubicBezTo>
                      <a:pt x="154" y="11"/>
                      <a:pt x="154" y="11"/>
                      <a:pt x="154" y="11"/>
                    </a:cubicBezTo>
                    <a:cubicBezTo>
                      <a:pt x="154" y="11"/>
                      <a:pt x="154" y="11"/>
                      <a:pt x="154" y="11"/>
                    </a:cubicBezTo>
                    <a:cubicBezTo>
                      <a:pt x="154" y="12"/>
                      <a:pt x="154" y="12"/>
                      <a:pt x="154" y="12"/>
                    </a:cubicBezTo>
                    <a:cubicBezTo>
                      <a:pt x="154" y="12"/>
                      <a:pt x="154" y="12"/>
                      <a:pt x="154" y="12"/>
                    </a:cubicBezTo>
                    <a:cubicBezTo>
                      <a:pt x="154" y="12"/>
                      <a:pt x="154" y="12"/>
                      <a:pt x="154" y="12"/>
                    </a:cubicBezTo>
                    <a:cubicBezTo>
                      <a:pt x="154" y="12"/>
                      <a:pt x="154" y="12"/>
                      <a:pt x="154" y="12"/>
                    </a:cubicBezTo>
                    <a:cubicBezTo>
                      <a:pt x="154" y="13"/>
                      <a:pt x="154" y="13"/>
                      <a:pt x="154" y="13"/>
                    </a:cubicBezTo>
                    <a:cubicBezTo>
                      <a:pt x="154" y="13"/>
                      <a:pt x="154" y="13"/>
                      <a:pt x="154" y="13"/>
                    </a:cubicBezTo>
                    <a:cubicBezTo>
                      <a:pt x="154" y="13"/>
                      <a:pt x="154" y="13"/>
                      <a:pt x="154" y="13"/>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3" y="15"/>
                      <a:pt x="153" y="15"/>
                      <a:pt x="153" y="15"/>
                    </a:cubicBezTo>
                    <a:cubicBezTo>
                      <a:pt x="153" y="15"/>
                      <a:pt x="153" y="15"/>
                      <a:pt x="153" y="15"/>
                    </a:cubicBezTo>
                    <a:cubicBezTo>
                      <a:pt x="153" y="15"/>
                      <a:pt x="153" y="15"/>
                      <a:pt x="153" y="15"/>
                    </a:cubicBezTo>
                    <a:cubicBezTo>
                      <a:pt x="153" y="15"/>
                      <a:pt x="153" y="15"/>
                      <a:pt x="153" y="15"/>
                    </a:cubicBezTo>
                    <a:cubicBezTo>
                      <a:pt x="153" y="15"/>
                      <a:pt x="153" y="15"/>
                      <a:pt x="153" y="15"/>
                    </a:cubicBezTo>
                    <a:cubicBezTo>
                      <a:pt x="152" y="16"/>
                      <a:pt x="152" y="16"/>
                      <a:pt x="152" y="16"/>
                    </a:cubicBezTo>
                    <a:cubicBezTo>
                      <a:pt x="152" y="16"/>
                      <a:pt x="152" y="16"/>
                      <a:pt x="152" y="16"/>
                    </a:cubicBezTo>
                    <a:cubicBezTo>
                      <a:pt x="152" y="17"/>
                      <a:pt x="152" y="17"/>
                      <a:pt x="152" y="17"/>
                    </a:cubicBezTo>
                    <a:cubicBezTo>
                      <a:pt x="152" y="17"/>
                      <a:pt x="152" y="17"/>
                      <a:pt x="152" y="17"/>
                    </a:cubicBezTo>
                    <a:cubicBezTo>
                      <a:pt x="152" y="17"/>
                      <a:pt x="152" y="17"/>
                      <a:pt x="152" y="17"/>
                    </a:cubicBezTo>
                    <a:cubicBezTo>
                      <a:pt x="152" y="17"/>
                      <a:pt x="152" y="17"/>
                      <a:pt x="152" y="17"/>
                    </a:cubicBezTo>
                    <a:cubicBezTo>
                      <a:pt x="152" y="17"/>
                      <a:pt x="152" y="17"/>
                      <a:pt x="152" y="17"/>
                    </a:cubicBezTo>
                    <a:cubicBezTo>
                      <a:pt x="152" y="18"/>
                      <a:pt x="152" y="18"/>
                      <a:pt x="152" y="18"/>
                    </a:cubicBezTo>
                    <a:cubicBezTo>
                      <a:pt x="152" y="18"/>
                      <a:pt x="152" y="18"/>
                      <a:pt x="152" y="18"/>
                    </a:cubicBezTo>
                    <a:cubicBezTo>
                      <a:pt x="152" y="18"/>
                      <a:pt x="152" y="18"/>
                      <a:pt x="152" y="18"/>
                    </a:cubicBezTo>
                    <a:cubicBezTo>
                      <a:pt x="152" y="19"/>
                      <a:pt x="152" y="19"/>
                      <a:pt x="152" y="19"/>
                    </a:cubicBezTo>
                    <a:cubicBezTo>
                      <a:pt x="152" y="19"/>
                      <a:pt x="152" y="19"/>
                      <a:pt x="152" y="19"/>
                    </a:cubicBezTo>
                    <a:cubicBezTo>
                      <a:pt x="152" y="19"/>
                      <a:pt x="152" y="19"/>
                      <a:pt x="152" y="19"/>
                    </a:cubicBezTo>
                    <a:cubicBezTo>
                      <a:pt x="152" y="19"/>
                      <a:pt x="152" y="19"/>
                      <a:pt x="152" y="19"/>
                    </a:cubicBezTo>
                    <a:cubicBezTo>
                      <a:pt x="152" y="19"/>
                      <a:pt x="152" y="19"/>
                      <a:pt x="152" y="19"/>
                    </a:cubicBezTo>
                    <a:cubicBezTo>
                      <a:pt x="152" y="19"/>
                      <a:pt x="152" y="19"/>
                      <a:pt x="152" y="19"/>
                    </a:cubicBezTo>
                    <a:cubicBezTo>
                      <a:pt x="152" y="19"/>
                      <a:pt x="152" y="19"/>
                      <a:pt x="152" y="19"/>
                    </a:cubicBezTo>
                    <a:cubicBezTo>
                      <a:pt x="152" y="19"/>
                      <a:pt x="152" y="19"/>
                      <a:pt x="152" y="19"/>
                    </a:cubicBezTo>
                    <a:cubicBezTo>
                      <a:pt x="152" y="20"/>
                      <a:pt x="152" y="20"/>
                      <a:pt x="152" y="20"/>
                    </a:cubicBezTo>
                    <a:cubicBezTo>
                      <a:pt x="152" y="20"/>
                      <a:pt x="152" y="20"/>
                      <a:pt x="152" y="20"/>
                    </a:cubicBezTo>
                    <a:cubicBezTo>
                      <a:pt x="152" y="20"/>
                      <a:pt x="152" y="20"/>
                      <a:pt x="152" y="20"/>
                    </a:cubicBezTo>
                    <a:cubicBezTo>
                      <a:pt x="152" y="20"/>
                      <a:pt x="152" y="20"/>
                      <a:pt x="152" y="20"/>
                    </a:cubicBezTo>
                    <a:cubicBezTo>
                      <a:pt x="152" y="20"/>
                      <a:pt x="152" y="20"/>
                      <a:pt x="152" y="20"/>
                    </a:cubicBezTo>
                    <a:cubicBezTo>
                      <a:pt x="152" y="20"/>
                      <a:pt x="152" y="20"/>
                      <a:pt x="152" y="20"/>
                    </a:cubicBezTo>
                    <a:cubicBezTo>
                      <a:pt x="152" y="21"/>
                      <a:pt x="152" y="21"/>
                      <a:pt x="152" y="21"/>
                    </a:cubicBezTo>
                    <a:cubicBezTo>
                      <a:pt x="152" y="21"/>
                      <a:pt x="152" y="21"/>
                      <a:pt x="152" y="21"/>
                    </a:cubicBezTo>
                    <a:cubicBezTo>
                      <a:pt x="152" y="21"/>
                      <a:pt x="152" y="21"/>
                      <a:pt x="152" y="21"/>
                    </a:cubicBezTo>
                    <a:cubicBezTo>
                      <a:pt x="152" y="21"/>
                      <a:pt x="152" y="21"/>
                      <a:pt x="152" y="21"/>
                    </a:cubicBezTo>
                    <a:cubicBezTo>
                      <a:pt x="152" y="21"/>
                      <a:pt x="152" y="21"/>
                      <a:pt x="152" y="21"/>
                    </a:cubicBezTo>
                    <a:cubicBezTo>
                      <a:pt x="152" y="21"/>
                      <a:pt x="152" y="21"/>
                      <a:pt x="152" y="21"/>
                    </a:cubicBezTo>
                    <a:cubicBezTo>
                      <a:pt x="152" y="21"/>
                      <a:pt x="152" y="21"/>
                      <a:pt x="152" y="21"/>
                    </a:cubicBezTo>
                    <a:cubicBezTo>
                      <a:pt x="153" y="21"/>
                      <a:pt x="153" y="21"/>
                      <a:pt x="153" y="21"/>
                    </a:cubicBezTo>
                    <a:cubicBezTo>
                      <a:pt x="153" y="21"/>
                      <a:pt x="153" y="21"/>
                      <a:pt x="153" y="21"/>
                    </a:cubicBezTo>
                    <a:cubicBezTo>
                      <a:pt x="153" y="21"/>
                      <a:pt x="153" y="21"/>
                      <a:pt x="153" y="21"/>
                    </a:cubicBezTo>
                    <a:cubicBezTo>
                      <a:pt x="153" y="21"/>
                      <a:pt x="153" y="21"/>
                      <a:pt x="153" y="21"/>
                    </a:cubicBezTo>
                    <a:cubicBezTo>
                      <a:pt x="153" y="21"/>
                      <a:pt x="153" y="21"/>
                      <a:pt x="153" y="21"/>
                    </a:cubicBezTo>
                    <a:cubicBezTo>
                      <a:pt x="153" y="21"/>
                      <a:pt x="153" y="21"/>
                      <a:pt x="153" y="21"/>
                    </a:cubicBezTo>
                    <a:cubicBezTo>
                      <a:pt x="153" y="21"/>
                      <a:pt x="153" y="21"/>
                      <a:pt x="153"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2"/>
                      <a:pt x="155" y="22"/>
                      <a:pt x="155" y="22"/>
                    </a:cubicBezTo>
                    <a:cubicBezTo>
                      <a:pt x="155" y="22"/>
                      <a:pt x="155" y="22"/>
                      <a:pt x="155"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4"/>
                      <a:pt x="157" y="24"/>
                      <a:pt x="157" y="24"/>
                    </a:cubicBezTo>
                    <a:cubicBezTo>
                      <a:pt x="157" y="24"/>
                      <a:pt x="157" y="24"/>
                      <a:pt x="157" y="24"/>
                    </a:cubicBezTo>
                    <a:cubicBezTo>
                      <a:pt x="158" y="24"/>
                      <a:pt x="158" y="24"/>
                      <a:pt x="158" y="24"/>
                    </a:cubicBezTo>
                    <a:cubicBezTo>
                      <a:pt x="158" y="24"/>
                      <a:pt x="158" y="24"/>
                      <a:pt x="158" y="24"/>
                    </a:cubicBezTo>
                    <a:cubicBezTo>
                      <a:pt x="158" y="24"/>
                      <a:pt x="158" y="24"/>
                      <a:pt x="158" y="24"/>
                    </a:cubicBezTo>
                    <a:cubicBezTo>
                      <a:pt x="158" y="24"/>
                      <a:pt x="158" y="24"/>
                      <a:pt x="158" y="24"/>
                    </a:cubicBezTo>
                    <a:cubicBezTo>
                      <a:pt x="158" y="24"/>
                      <a:pt x="158" y="24"/>
                      <a:pt x="158" y="24"/>
                    </a:cubicBezTo>
                    <a:cubicBezTo>
                      <a:pt x="158" y="24"/>
                      <a:pt x="158" y="24"/>
                      <a:pt x="158" y="24"/>
                    </a:cubicBezTo>
                    <a:cubicBezTo>
                      <a:pt x="158" y="24"/>
                      <a:pt x="158" y="24"/>
                      <a:pt x="158" y="24"/>
                    </a:cubicBezTo>
                    <a:cubicBezTo>
                      <a:pt x="158" y="25"/>
                      <a:pt x="158" y="25"/>
                      <a:pt x="158" y="25"/>
                    </a:cubicBezTo>
                    <a:cubicBezTo>
                      <a:pt x="158" y="25"/>
                      <a:pt x="158" y="25"/>
                      <a:pt x="158" y="25"/>
                    </a:cubicBezTo>
                    <a:cubicBezTo>
                      <a:pt x="158" y="25"/>
                      <a:pt x="158" y="25"/>
                      <a:pt x="158" y="25"/>
                    </a:cubicBezTo>
                    <a:cubicBezTo>
                      <a:pt x="159" y="25"/>
                      <a:pt x="159" y="25"/>
                      <a:pt x="159" y="25"/>
                    </a:cubicBezTo>
                    <a:cubicBezTo>
                      <a:pt x="159" y="25"/>
                      <a:pt x="159" y="25"/>
                      <a:pt x="159" y="25"/>
                    </a:cubicBezTo>
                    <a:cubicBezTo>
                      <a:pt x="159" y="25"/>
                      <a:pt x="159" y="25"/>
                      <a:pt x="159" y="25"/>
                    </a:cubicBezTo>
                    <a:cubicBezTo>
                      <a:pt x="159" y="25"/>
                      <a:pt x="159" y="25"/>
                      <a:pt x="159" y="25"/>
                    </a:cubicBezTo>
                    <a:cubicBezTo>
                      <a:pt x="159" y="25"/>
                      <a:pt x="159" y="25"/>
                      <a:pt x="159" y="25"/>
                    </a:cubicBezTo>
                    <a:cubicBezTo>
                      <a:pt x="159" y="26"/>
                      <a:pt x="159" y="26"/>
                      <a:pt x="159" y="26"/>
                    </a:cubicBezTo>
                    <a:cubicBezTo>
                      <a:pt x="159" y="26"/>
                      <a:pt x="159" y="26"/>
                      <a:pt x="159" y="26"/>
                    </a:cubicBezTo>
                    <a:cubicBezTo>
                      <a:pt x="159" y="26"/>
                      <a:pt x="159" y="26"/>
                      <a:pt x="159" y="26"/>
                    </a:cubicBezTo>
                    <a:cubicBezTo>
                      <a:pt x="160" y="26"/>
                      <a:pt x="160" y="26"/>
                      <a:pt x="160" y="26"/>
                    </a:cubicBezTo>
                    <a:cubicBezTo>
                      <a:pt x="160" y="26"/>
                      <a:pt x="160" y="26"/>
                      <a:pt x="160" y="26"/>
                    </a:cubicBezTo>
                    <a:cubicBezTo>
                      <a:pt x="160" y="27"/>
                      <a:pt x="160" y="27"/>
                      <a:pt x="160" y="27"/>
                    </a:cubicBezTo>
                    <a:cubicBezTo>
                      <a:pt x="160" y="27"/>
                      <a:pt x="160" y="27"/>
                      <a:pt x="160" y="27"/>
                    </a:cubicBezTo>
                    <a:cubicBezTo>
                      <a:pt x="160" y="27"/>
                      <a:pt x="160" y="27"/>
                      <a:pt x="160" y="27"/>
                    </a:cubicBezTo>
                    <a:cubicBezTo>
                      <a:pt x="160" y="28"/>
                      <a:pt x="160" y="28"/>
                      <a:pt x="160" y="28"/>
                    </a:cubicBezTo>
                    <a:cubicBezTo>
                      <a:pt x="160" y="28"/>
                      <a:pt x="160" y="28"/>
                      <a:pt x="160" y="28"/>
                    </a:cubicBezTo>
                    <a:cubicBezTo>
                      <a:pt x="160" y="28"/>
                      <a:pt x="160" y="28"/>
                      <a:pt x="160" y="28"/>
                    </a:cubicBezTo>
                    <a:cubicBezTo>
                      <a:pt x="160" y="28"/>
                      <a:pt x="160" y="28"/>
                      <a:pt x="160" y="28"/>
                    </a:cubicBezTo>
                    <a:cubicBezTo>
                      <a:pt x="159" y="28"/>
                      <a:pt x="159" y="28"/>
                      <a:pt x="159" y="28"/>
                    </a:cubicBezTo>
                    <a:cubicBezTo>
                      <a:pt x="159" y="28"/>
                      <a:pt x="159" y="28"/>
                      <a:pt x="159" y="28"/>
                    </a:cubicBezTo>
                    <a:cubicBezTo>
                      <a:pt x="159" y="29"/>
                      <a:pt x="159" y="29"/>
                      <a:pt x="159" y="29"/>
                    </a:cubicBezTo>
                    <a:cubicBezTo>
                      <a:pt x="159" y="29"/>
                      <a:pt x="159" y="29"/>
                      <a:pt x="159" y="29"/>
                    </a:cubicBezTo>
                    <a:cubicBezTo>
                      <a:pt x="159" y="29"/>
                      <a:pt x="159" y="29"/>
                      <a:pt x="159" y="29"/>
                    </a:cubicBezTo>
                    <a:cubicBezTo>
                      <a:pt x="158" y="29"/>
                      <a:pt x="158" y="29"/>
                      <a:pt x="158" y="29"/>
                    </a:cubicBezTo>
                    <a:cubicBezTo>
                      <a:pt x="158" y="29"/>
                      <a:pt x="158" y="29"/>
                      <a:pt x="158" y="29"/>
                    </a:cubicBezTo>
                    <a:cubicBezTo>
                      <a:pt x="158" y="29"/>
                      <a:pt x="158" y="29"/>
                      <a:pt x="158" y="29"/>
                    </a:cubicBezTo>
                    <a:cubicBezTo>
                      <a:pt x="157" y="30"/>
                      <a:pt x="157" y="30"/>
                      <a:pt x="157" y="30"/>
                    </a:cubicBezTo>
                    <a:cubicBezTo>
                      <a:pt x="157" y="30"/>
                      <a:pt x="157" y="30"/>
                      <a:pt x="157" y="30"/>
                    </a:cubicBezTo>
                    <a:cubicBezTo>
                      <a:pt x="157" y="30"/>
                      <a:pt x="157" y="30"/>
                      <a:pt x="157" y="30"/>
                    </a:cubicBezTo>
                    <a:cubicBezTo>
                      <a:pt x="156" y="31"/>
                      <a:pt x="156" y="31"/>
                      <a:pt x="156" y="31"/>
                    </a:cubicBezTo>
                    <a:cubicBezTo>
                      <a:pt x="156" y="31"/>
                      <a:pt x="156" y="31"/>
                      <a:pt x="156" y="31"/>
                    </a:cubicBezTo>
                    <a:cubicBezTo>
                      <a:pt x="156" y="31"/>
                      <a:pt x="156" y="31"/>
                      <a:pt x="156" y="31"/>
                    </a:cubicBezTo>
                    <a:cubicBezTo>
                      <a:pt x="156" y="31"/>
                      <a:pt x="156" y="31"/>
                      <a:pt x="156" y="31"/>
                    </a:cubicBezTo>
                    <a:cubicBezTo>
                      <a:pt x="156" y="31"/>
                      <a:pt x="156" y="31"/>
                      <a:pt x="156" y="31"/>
                    </a:cubicBezTo>
                    <a:cubicBezTo>
                      <a:pt x="156" y="32"/>
                      <a:pt x="156" y="32"/>
                      <a:pt x="156" y="32"/>
                    </a:cubicBezTo>
                    <a:cubicBezTo>
                      <a:pt x="156" y="32"/>
                      <a:pt x="156" y="32"/>
                      <a:pt x="156" y="32"/>
                    </a:cubicBezTo>
                    <a:cubicBezTo>
                      <a:pt x="156" y="32"/>
                      <a:pt x="156" y="32"/>
                      <a:pt x="156" y="32"/>
                    </a:cubicBezTo>
                    <a:cubicBezTo>
                      <a:pt x="156" y="33"/>
                      <a:pt x="156" y="33"/>
                      <a:pt x="156" y="33"/>
                    </a:cubicBezTo>
                    <a:cubicBezTo>
                      <a:pt x="156" y="33"/>
                      <a:pt x="156" y="33"/>
                      <a:pt x="156" y="33"/>
                    </a:cubicBezTo>
                    <a:cubicBezTo>
                      <a:pt x="156" y="33"/>
                      <a:pt x="156" y="33"/>
                      <a:pt x="156" y="33"/>
                    </a:cubicBezTo>
                    <a:cubicBezTo>
                      <a:pt x="156" y="33"/>
                      <a:pt x="156" y="33"/>
                      <a:pt x="156" y="33"/>
                    </a:cubicBezTo>
                    <a:cubicBezTo>
                      <a:pt x="156" y="33"/>
                      <a:pt x="156" y="33"/>
                      <a:pt x="156" y="33"/>
                    </a:cubicBezTo>
                    <a:cubicBezTo>
                      <a:pt x="156" y="33"/>
                      <a:pt x="156" y="33"/>
                      <a:pt x="156" y="33"/>
                    </a:cubicBezTo>
                    <a:cubicBezTo>
                      <a:pt x="156" y="33"/>
                      <a:pt x="156" y="33"/>
                      <a:pt x="156" y="33"/>
                    </a:cubicBezTo>
                    <a:cubicBezTo>
                      <a:pt x="156" y="33"/>
                      <a:pt x="156" y="33"/>
                      <a:pt x="156" y="33"/>
                    </a:cubicBezTo>
                    <a:cubicBezTo>
                      <a:pt x="156" y="33"/>
                      <a:pt x="157" y="34"/>
                      <a:pt x="157" y="34"/>
                    </a:cubicBezTo>
                    <a:cubicBezTo>
                      <a:pt x="157" y="34"/>
                      <a:pt x="157" y="34"/>
                      <a:pt x="157" y="34"/>
                    </a:cubicBezTo>
                    <a:cubicBezTo>
                      <a:pt x="157" y="34"/>
                      <a:pt x="157" y="34"/>
                      <a:pt x="157" y="34"/>
                    </a:cubicBezTo>
                    <a:cubicBezTo>
                      <a:pt x="157" y="34"/>
                      <a:pt x="157" y="34"/>
                      <a:pt x="157" y="34"/>
                    </a:cubicBezTo>
                    <a:cubicBezTo>
                      <a:pt x="157" y="34"/>
                      <a:pt x="157" y="34"/>
                      <a:pt x="157" y="34"/>
                    </a:cubicBezTo>
                    <a:cubicBezTo>
                      <a:pt x="157" y="35"/>
                      <a:pt x="157" y="35"/>
                      <a:pt x="157" y="35"/>
                    </a:cubicBezTo>
                    <a:cubicBezTo>
                      <a:pt x="157" y="35"/>
                      <a:pt x="157" y="35"/>
                      <a:pt x="157" y="35"/>
                    </a:cubicBezTo>
                    <a:cubicBezTo>
                      <a:pt x="157" y="35"/>
                      <a:pt x="157" y="35"/>
                      <a:pt x="157" y="35"/>
                    </a:cubicBezTo>
                    <a:cubicBezTo>
                      <a:pt x="157" y="35"/>
                      <a:pt x="157" y="35"/>
                      <a:pt x="157" y="35"/>
                    </a:cubicBezTo>
                    <a:cubicBezTo>
                      <a:pt x="157" y="35"/>
                      <a:pt x="157" y="35"/>
                      <a:pt x="157" y="35"/>
                    </a:cubicBezTo>
                    <a:cubicBezTo>
                      <a:pt x="158" y="35"/>
                      <a:pt x="158" y="35"/>
                      <a:pt x="158" y="35"/>
                    </a:cubicBezTo>
                    <a:cubicBezTo>
                      <a:pt x="158" y="35"/>
                      <a:pt x="158" y="35"/>
                      <a:pt x="158" y="35"/>
                    </a:cubicBezTo>
                    <a:cubicBezTo>
                      <a:pt x="158" y="36"/>
                      <a:pt x="158" y="36"/>
                      <a:pt x="158" y="36"/>
                    </a:cubicBezTo>
                    <a:cubicBezTo>
                      <a:pt x="158" y="36"/>
                      <a:pt x="158" y="36"/>
                      <a:pt x="158" y="36"/>
                    </a:cubicBezTo>
                    <a:cubicBezTo>
                      <a:pt x="158" y="37"/>
                      <a:pt x="158" y="37"/>
                      <a:pt x="158" y="37"/>
                    </a:cubicBezTo>
                    <a:cubicBezTo>
                      <a:pt x="158" y="37"/>
                      <a:pt x="158" y="37"/>
                      <a:pt x="158" y="37"/>
                    </a:cubicBezTo>
                    <a:cubicBezTo>
                      <a:pt x="158" y="37"/>
                      <a:pt x="158" y="37"/>
                      <a:pt x="158" y="37"/>
                    </a:cubicBezTo>
                    <a:cubicBezTo>
                      <a:pt x="158" y="37"/>
                      <a:pt x="158" y="37"/>
                      <a:pt x="158" y="37"/>
                    </a:cubicBezTo>
                    <a:cubicBezTo>
                      <a:pt x="158" y="37"/>
                      <a:pt x="158" y="37"/>
                      <a:pt x="158" y="37"/>
                    </a:cubicBezTo>
                    <a:cubicBezTo>
                      <a:pt x="158" y="38"/>
                      <a:pt x="158" y="38"/>
                      <a:pt x="158" y="38"/>
                    </a:cubicBezTo>
                    <a:cubicBezTo>
                      <a:pt x="158" y="38"/>
                      <a:pt x="158" y="38"/>
                      <a:pt x="158" y="38"/>
                    </a:cubicBezTo>
                    <a:cubicBezTo>
                      <a:pt x="158" y="38"/>
                      <a:pt x="158" y="38"/>
                      <a:pt x="158" y="38"/>
                    </a:cubicBezTo>
                    <a:cubicBezTo>
                      <a:pt x="158" y="39"/>
                      <a:pt x="158" y="39"/>
                      <a:pt x="158" y="39"/>
                    </a:cubicBezTo>
                    <a:cubicBezTo>
                      <a:pt x="158" y="39"/>
                      <a:pt x="158" y="39"/>
                      <a:pt x="158" y="39"/>
                    </a:cubicBezTo>
                    <a:cubicBezTo>
                      <a:pt x="158" y="39"/>
                      <a:pt x="158" y="39"/>
                      <a:pt x="158" y="39"/>
                    </a:cubicBezTo>
                    <a:cubicBezTo>
                      <a:pt x="158" y="39"/>
                      <a:pt x="158" y="39"/>
                      <a:pt x="158" y="39"/>
                    </a:cubicBezTo>
                    <a:cubicBezTo>
                      <a:pt x="158" y="39"/>
                      <a:pt x="158" y="39"/>
                      <a:pt x="158" y="39"/>
                    </a:cubicBezTo>
                    <a:cubicBezTo>
                      <a:pt x="158" y="39"/>
                      <a:pt x="158" y="39"/>
                      <a:pt x="158" y="39"/>
                    </a:cubicBezTo>
                    <a:cubicBezTo>
                      <a:pt x="158" y="39"/>
                      <a:pt x="158" y="40"/>
                      <a:pt x="158" y="40"/>
                    </a:cubicBezTo>
                    <a:cubicBezTo>
                      <a:pt x="158" y="40"/>
                      <a:pt x="158" y="40"/>
                      <a:pt x="158" y="40"/>
                    </a:cubicBezTo>
                    <a:cubicBezTo>
                      <a:pt x="158" y="40"/>
                      <a:pt x="158" y="40"/>
                      <a:pt x="158" y="40"/>
                    </a:cubicBezTo>
                    <a:cubicBezTo>
                      <a:pt x="158" y="40"/>
                      <a:pt x="158" y="40"/>
                      <a:pt x="158" y="40"/>
                    </a:cubicBezTo>
                    <a:cubicBezTo>
                      <a:pt x="157" y="41"/>
                      <a:pt x="157" y="41"/>
                      <a:pt x="157" y="41"/>
                    </a:cubicBezTo>
                    <a:cubicBezTo>
                      <a:pt x="157" y="41"/>
                      <a:pt x="157" y="41"/>
                      <a:pt x="157" y="41"/>
                    </a:cubicBezTo>
                    <a:cubicBezTo>
                      <a:pt x="157" y="41"/>
                      <a:pt x="157" y="41"/>
                      <a:pt x="157" y="41"/>
                    </a:cubicBezTo>
                    <a:cubicBezTo>
                      <a:pt x="157" y="41"/>
                      <a:pt x="157" y="41"/>
                      <a:pt x="157" y="41"/>
                    </a:cubicBezTo>
                    <a:cubicBezTo>
                      <a:pt x="157" y="41"/>
                      <a:pt x="157" y="41"/>
                      <a:pt x="157" y="41"/>
                    </a:cubicBezTo>
                    <a:cubicBezTo>
                      <a:pt x="157" y="42"/>
                      <a:pt x="157" y="42"/>
                      <a:pt x="157" y="42"/>
                    </a:cubicBezTo>
                    <a:cubicBezTo>
                      <a:pt x="156" y="42"/>
                      <a:pt x="156" y="42"/>
                      <a:pt x="156" y="42"/>
                    </a:cubicBezTo>
                    <a:cubicBezTo>
                      <a:pt x="156" y="42"/>
                      <a:pt x="156" y="42"/>
                      <a:pt x="156" y="42"/>
                    </a:cubicBezTo>
                    <a:cubicBezTo>
                      <a:pt x="156" y="42"/>
                      <a:pt x="156" y="42"/>
                      <a:pt x="156" y="42"/>
                    </a:cubicBezTo>
                    <a:cubicBezTo>
                      <a:pt x="156" y="43"/>
                      <a:pt x="156" y="43"/>
                      <a:pt x="156" y="43"/>
                    </a:cubicBezTo>
                    <a:cubicBezTo>
                      <a:pt x="156" y="43"/>
                      <a:pt x="156" y="43"/>
                      <a:pt x="156" y="43"/>
                    </a:cubicBezTo>
                    <a:cubicBezTo>
                      <a:pt x="156" y="43"/>
                      <a:pt x="156" y="43"/>
                      <a:pt x="156" y="43"/>
                    </a:cubicBezTo>
                    <a:cubicBezTo>
                      <a:pt x="156" y="43"/>
                      <a:pt x="156" y="43"/>
                      <a:pt x="156" y="43"/>
                    </a:cubicBezTo>
                    <a:cubicBezTo>
                      <a:pt x="156" y="44"/>
                      <a:pt x="156" y="44"/>
                      <a:pt x="156" y="44"/>
                    </a:cubicBezTo>
                    <a:cubicBezTo>
                      <a:pt x="156" y="45"/>
                      <a:pt x="156" y="45"/>
                      <a:pt x="156" y="45"/>
                    </a:cubicBezTo>
                    <a:cubicBezTo>
                      <a:pt x="156" y="45"/>
                      <a:pt x="156" y="45"/>
                      <a:pt x="156" y="45"/>
                    </a:cubicBezTo>
                    <a:cubicBezTo>
                      <a:pt x="156" y="45"/>
                      <a:pt x="156" y="45"/>
                      <a:pt x="156" y="45"/>
                    </a:cubicBezTo>
                    <a:cubicBezTo>
                      <a:pt x="156" y="45"/>
                      <a:pt x="156" y="45"/>
                      <a:pt x="156" y="45"/>
                    </a:cubicBezTo>
                    <a:cubicBezTo>
                      <a:pt x="156" y="45"/>
                      <a:pt x="156" y="45"/>
                      <a:pt x="156" y="45"/>
                    </a:cubicBezTo>
                    <a:cubicBezTo>
                      <a:pt x="156" y="45"/>
                      <a:pt x="156" y="45"/>
                      <a:pt x="156" y="45"/>
                    </a:cubicBezTo>
                    <a:cubicBezTo>
                      <a:pt x="156" y="46"/>
                      <a:pt x="156" y="46"/>
                      <a:pt x="156" y="46"/>
                    </a:cubicBezTo>
                    <a:cubicBezTo>
                      <a:pt x="156" y="46"/>
                      <a:pt x="156" y="46"/>
                      <a:pt x="156" y="46"/>
                    </a:cubicBezTo>
                    <a:cubicBezTo>
                      <a:pt x="156" y="46"/>
                      <a:pt x="156" y="46"/>
                      <a:pt x="156" y="46"/>
                    </a:cubicBezTo>
                    <a:cubicBezTo>
                      <a:pt x="156" y="46"/>
                      <a:pt x="156" y="46"/>
                      <a:pt x="156" y="46"/>
                    </a:cubicBezTo>
                    <a:cubicBezTo>
                      <a:pt x="156" y="46"/>
                      <a:pt x="156" y="46"/>
                      <a:pt x="156" y="46"/>
                    </a:cubicBezTo>
                    <a:cubicBezTo>
                      <a:pt x="156" y="46"/>
                      <a:pt x="156" y="46"/>
                      <a:pt x="156" y="46"/>
                    </a:cubicBezTo>
                    <a:cubicBezTo>
                      <a:pt x="156" y="47"/>
                      <a:pt x="156" y="47"/>
                      <a:pt x="156" y="47"/>
                    </a:cubicBezTo>
                    <a:cubicBezTo>
                      <a:pt x="155" y="47"/>
                      <a:pt x="155" y="47"/>
                      <a:pt x="155" y="47"/>
                    </a:cubicBezTo>
                    <a:cubicBezTo>
                      <a:pt x="155" y="47"/>
                      <a:pt x="155" y="47"/>
                      <a:pt x="155" y="47"/>
                    </a:cubicBezTo>
                    <a:cubicBezTo>
                      <a:pt x="155" y="48"/>
                      <a:pt x="155" y="48"/>
                      <a:pt x="155" y="48"/>
                    </a:cubicBezTo>
                    <a:cubicBezTo>
                      <a:pt x="155" y="48"/>
                      <a:pt x="155" y="48"/>
                      <a:pt x="155" y="48"/>
                    </a:cubicBezTo>
                    <a:cubicBezTo>
                      <a:pt x="155" y="48"/>
                      <a:pt x="155" y="48"/>
                      <a:pt x="155" y="48"/>
                    </a:cubicBezTo>
                    <a:cubicBezTo>
                      <a:pt x="155" y="48"/>
                      <a:pt x="155" y="48"/>
                      <a:pt x="155" y="48"/>
                    </a:cubicBezTo>
                    <a:cubicBezTo>
                      <a:pt x="155" y="48"/>
                      <a:pt x="155" y="48"/>
                      <a:pt x="155" y="48"/>
                    </a:cubicBezTo>
                    <a:cubicBezTo>
                      <a:pt x="155" y="48"/>
                      <a:pt x="155" y="48"/>
                      <a:pt x="155" y="48"/>
                    </a:cubicBezTo>
                    <a:cubicBezTo>
                      <a:pt x="155" y="48"/>
                      <a:pt x="155" y="48"/>
                      <a:pt x="155" y="48"/>
                    </a:cubicBezTo>
                    <a:cubicBezTo>
                      <a:pt x="155" y="49"/>
                      <a:pt x="155" y="49"/>
                      <a:pt x="155" y="49"/>
                    </a:cubicBezTo>
                    <a:cubicBezTo>
                      <a:pt x="155" y="49"/>
                      <a:pt x="155" y="49"/>
                      <a:pt x="155" y="49"/>
                    </a:cubicBezTo>
                    <a:cubicBezTo>
                      <a:pt x="155" y="49"/>
                      <a:pt x="155" y="49"/>
                      <a:pt x="155" y="49"/>
                    </a:cubicBezTo>
                    <a:cubicBezTo>
                      <a:pt x="155" y="49"/>
                      <a:pt x="155" y="49"/>
                      <a:pt x="155" y="49"/>
                    </a:cubicBezTo>
                    <a:cubicBezTo>
                      <a:pt x="155" y="49"/>
                      <a:pt x="155" y="49"/>
                      <a:pt x="155" y="49"/>
                    </a:cubicBezTo>
                    <a:cubicBezTo>
                      <a:pt x="155" y="50"/>
                      <a:pt x="155" y="50"/>
                      <a:pt x="155" y="50"/>
                    </a:cubicBezTo>
                    <a:cubicBezTo>
                      <a:pt x="155" y="50"/>
                      <a:pt x="155" y="50"/>
                      <a:pt x="155" y="50"/>
                    </a:cubicBezTo>
                    <a:cubicBezTo>
                      <a:pt x="155" y="50"/>
                      <a:pt x="155" y="50"/>
                      <a:pt x="155" y="50"/>
                    </a:cubicBezTo>
                    <a:cubicBezTo>
                      <a:pt x="154" y="50"/>
                      <a:pt x="154" y="50"/>
                      <a:pt x="154" y="50"/>
                    </a:cubicBezTo>
                    <a:cubicBezTo>
                      <a:pt x="154" y="50"/>
                      <a:pt x="154" y="50"/>
                      <a:pt x="154" y="50"/>
                    </a:cubicBezTo>
                    <a:cubicBezTo>
                      <a:pt x="154" y="51"/>
                      <a:pt x="154" y="51"/>
                      <a:pt x="154" y="51"/>
                    </a:cubicBezTo>
                    <a:cubicBezTo>
                      <a:pt x="154" y="51"/>
                      <a:pt x="154" y="51"/>
                      <a:pt x="154" y="51"/>
                    </a:cubicBezTo>
                    <a:cubicBezTo>
                      <a:pt x="154" y="51"/>
                      <a:pt x="154" y="51"/>
                      <a:pt x="154" y="51"/>
                    </a:cubicBezTo>
                    <a:cubicBezTo>
                      <a:pt x="154" y="52"/>
                      <a:pt x="154" y="52"/>
                      <a:pt x="154" y="52"/>
                    </a:cubicBezTo>
                    <a:cubicBezTo>
                      <a:pt x="154" y="52"/>
                      <a:pt x="154" y="52"/>
                      <a:pt x="154" y="52"/>
                    </a:cubicBezTo>
                    <a:cubicBezTo>
                      <a:pt x="154" y="52"/>
                      <a:pt x="154" y="52"/>
                      <a:pt x="154" y="52"/>
                    </a:cubicBezTo>
                    <a:cubicBezTo>
                      <a:pt x="154" y="52"/>
                      <a:pt x="154" y="52"/>
                      <a:pt x="154" y="52"/>
                    </a:cubicBezTo>
                    <a:cubicBezTo>
                      <a:pt x="153" y="52"/>
                      <a:pt x="153" y="52"/>
                      <a:pt x="153" y="52"/>
                    </a:cubicBezTo>
                    <a:cubicBezTo>
                      <a:pt x="153" y="52"/>
                      <a:pt x="153" y="52"/>
                      <a:pt x="153" y="52"/>
                    </a:cubicBezTo>
                    <a:cubicBezTo>
                      <a:pt x="153" y="53"/>
                      <a:pt x="153" y="53"/>
                      <a:pt x="153" y="53"/>
                    </a:cubicBezTo>
                    <a:cubicBezTo>
                      <a:pt x="153" y="53"/>
                      <a:pt x="153" y="53"/>
                      <a:pt x="153" y="53"/>
                    </a:cubicBezTo>
                    <a:cubicBezTo>
                      <a:pt x="153" y="53"/>
                      <a:pt x="153" y="53"/>
                      <a:pt x="153" y="53"/>
                    </a:cubicBezTo>
                    <a:cubicBezTo>
                      <a:pt x="153" y="53"/>
                      <a:pt x="153" y="53"/>
                      <a:pt x="153" y="53"/>
                    </a:cubicBezTo>
                    <a:cubicBezTo>
                      <a:pt x="153" y="53"/>
                      <a:pt x="153" y="53"/>
                      <a:pt x="153" y="53"/>
                    </a:cubicBezTo>
                    <a:cubicBezTo>
                      <a:pt x="153" y="54"/>
                      <a:pt x="153" y="54"/>
                      <a:pt x="153" y="54"/>
                    </a:cubicBezTo>
                    <a:cubicBezTo>
                      <a:pt x="153" y="54"/>
                      <a:pt x="153" y="54"/>
                      <a:pt x="153" y="54"/>
                    </a:cubicBezTo>
                    <a:cubicBezTo>
                      <a:pt x="153" y="54"/>
                      <a:pt x="153" y="54"/>
                      <a:pt x="153" y="54"/>
                    </a:cubicBezTo>
                    <a:cubicBezTo>
                      <a:pt x="152" y="54"/>
                      <a:pt x="152" y="54"/>
                      <a:pt x="152" y="54"/>
                    </a:cubicBezTo>
                    <a:cubicBezTo>
                      <a:pt x="152" y="54"/>
                      <a:pt x="152" y="54"/>
                      <a:pt x="152" y="54"/>
                    </a:cubicBezTo>
                    <a:cubicBezTo>
                      <a:pt x="152" y="54"/>
                      <a:pt x="152" y="54"/>
                      <a:pt x="152" y="54"/>
                    </a:cubicBezTo>
                    <a:cubicBezTo>
                      <a:pt x="152" y="55"/>
                      <a:pt x="152" y="55"/>
                      <a:pt x="152" y="55"/>
                    </a:cubicBezTo>
                    <a:cubicBezTo>
                      <a:pt x="152" y="55"/>
                      <a:pt x="152" y="55"/>
                      <a:pt x="152" y="55"/>
                    </a:cubicBezTo>
                    <a:cubicBezTo>
                      <a:pt x="152" y="55"/>
                      <a:pt x="152" y="55"/>
                      <a:pt x="152" y="55"/>
                    </a:cubicBezTo>
                    <a:cubicBezTo>
                      <a:pt x="152" y="55"/>
                      <a:pt x="152" y="55"/>
                      <a:pt x="152" y="55"/>
                    </a:cubicBezTo>
                    <a:cubicBezTo>
                      <a:pt x="152" y="55"/>
                      <a:pt x="152" y="55"/>
                      <a:pt x="152" y="55"/>
                    </a:cubicBezTo>
                    <a:cubicBezTo>
                      <a:pt x="152" y="56"/>
                      <a:pt x="152" y="56"/>
                      <a:pt x="152" y="56"/>
                    </a:cubicBezTo>
                    <a:cubicBezTo>
                      <a:pt x="152" y="56"/>
                      <a:pt x="152" y="56"/>
                      <a:pt x="152" y="56"/>
                    </a:cubicBezTo>
                    <a:cubicBezTo>
                      <a:pt x="153" y="57"/>
                      <a:pt x="153" y="57"/>
                      <a:pt x="153" y="57"/>
                    </a:cubicBezTo>
                    <a:cubicBezTo>
                      <a:pt x="153" y="57"/>
                      <a:pt x="153" y="57"/>
                      <a:pt x="153" y="57"/>
                    </a:cubicBezTo>
                    <a:cubicBezTo>
                      <a:pt x="153" y="57"/>
                      <a:pt x="153" y="57"/>
                      <a:pt x="153" y="57"/>
                    </a:cubicBezTo>
                    <a:cubicBezTo>
                      <a:pt x="153" y="57"/>
                      <a:pt x="153" y="57"/>
                      <a:pt x="153" y="57"/>
                    </a:cubicBezTo>
                    <a:cubicBezTo>
                      <a:pt x="153" y="57"/>
                      <a:pt x="153" y="58"/>
                      <a:pt x="153" y="58"/>
                    </a:cubicBezTo>
                    <a:cubicBezTo>
                      <a:pt x="153" y="58"/>
                      <a:pt x="153" y="58"/>
                      <a:pt x="153" y="58"/>
                    </a:cubicBezTo>
                    <a:cubicBezTo>
                      <a:pt x="153" y="58"/>
                      <a:pt x="153" y="58"/>
                      <a:pt x="153" y="58"/>
                    </a:cubicBezTo>
                    <a:cubicBezTo>
                      <a:pt x="153" y="59"/>
                      <a:pt x="153" y="59"/>
                      <a:pt x="153" y="59"/>
                    </a:cubicBezTo>
                    <a:cubicBezTo>
                      <a:pt x="153" y="59"/>
                      <a:pt x="153" y="59"/>
                      <a:pt x="153" y="59"/>
                    </a:cubicBezTo>
                    <a:cubicBezTo>
                      <a:pt x="153" y="59"/>
                      <a:pt x="153" y="59"/>
                      <a:pt x="153" y="59"/>
                    </a:cubicBezTo>
                    <a:cubicBezTo>
                      <a:pt x="153" y="59"/>
                      <a:pt x="153" y="59"/>
                      <a:pt x="153" y="59"/>
                    </a:cubicBezTo>
                    <a:cubicBezTo>
                      <a:pt x="153" y="59"/>
                      <a:pt x="153" y="59"/>
                      <a:pt x="153" y="59"/>
                    </a:cubicBezTo>
                    <a:cubicBezTo>
                      <a:pt x="152" y="59"/>
                      <a:pt x="152" y="59"/>
                      <a:pt x="152" y="59"/>
                    </a:cubicBezTo>
                    <a:cubicBezTo>
                      <a:pt x="152" y="59"/>
                      <a:pt x="152" y="59"/>
                      <a:pt x="152" y="59"/>
                    </a:cubicBezTo>
                    <a:cubicBezTo>
                      <a:pt x="152" y="60"/>
                      <a:pt x="152" y="60"/>
                      <a:pt x="152" y="60"/>
                    </a:cubicBezTo>
                    <a:cubicBezTo>
                      <a:pt x="152" y="60"/>
                      <a:pt x="152" y="60"/>
                      <a:pt x="152" y="60"/>
                    </a:cubicBezTo>
                    <a:cubicBezTo>
                      <a:pt x="152" y="60"/>
                      <a:pt x="152" y="60"/>
                      <a:pt x="152" y="60"/>
                    </a:cubicBezTo>
                    <a:cubicBezTo>
                      <a:pt x="152" y="60"/>
                      <a:pt x="152" y="60"/>
                      <a:pt x="152" y="60"/>
                    </a:cubicBezTo>
                    <a:cubicBezTo>
                      <a:pt x="152" y="61"/>
                      <a:pt x="152" y="61"/>
                      <a:pt x="152" y="61"/>
                    </a:cubicBezTo>
                    <a:cubicBezTo>
                      <a:pt x="152" y="61"/>
                      <a:pt x="152" y="61"/>
                      <a:pt x="152" y="61"/>
                    </a:cubicBezTo>
                    <a:cubicBezTo>
                      <a:pt x="151" y="62"/>
                      <a:pt x="151" y="62"/>
                      <a:pt x="151" y="62"/>
                    </a:cubicBezTo>
                    <a:cubicBezTo>
                      <a:pt x="151" y="62"/>
                      <a:pt x="151" y="62"/>
                      <a:pt x="151" y="62"/>
                    </a:cubicBezTo>
                    <a:cubicBezTo>
                      <a:pt x="151" y="62"/>
                      <a:pt x="151" y="62"/>
                      <a:pt x="151" y="62"/>
                    </a:cubicBezTo>
                    <a:cubicBezTo>
                      <a:pt x="151" y="62"/>
                      <a:pt x="151" y="62"/>
                      <a:pt x="151" y="62"/>
                    </a:cubicBezTo>
                    <a:cubicBezTo>
                      <a:pt x="151" y="62"/>
                      <a:pt x="151" y="62"/>
                      <a:pt x="151" y="62"/>
                    </a:cubicBezTo>
                    <a:cubicBezTo>
                      <a:pt x="151" y="62"/>
                      <a:pt x="151" y="62"/>
                      <a:pt x="151" y="62"/>
                    </a:cubicBezTo>
                    <a:cubicBezTo>
                      <a:pt x="151" y="62"/>
                      <a:pt x="151" y="62"/>
                      <a:pt x="151" y="62"/>
                    </a:cubicBezTo>
                    <a:cubicBezTo>
                      <a:pt x="151" y="62"/>
                      <a:pt x="151" y="62"/>
                      <a:pt x="151" y="62"/>
                    </a:cubicBezTo>
                    <a:cubicBezTo>
                      <a:pt x="151" y="63"/>
                      <a:pt x="151" y="63"/>
                      <a:pt x="151" y="63"/>
                    </a:cubicBezTo>
                    <a:cubicBezTo>
                      <a:pt x="151" y="63"/>
                      <a:pt x="151" y="63"/>
                      <a:pt x="151" y="63"/>
                    </a:cubicBezTo>
                    <a:cubicBezTo>
                      <a:pt x="151" y="63"/>
                      <a:pt x="151" y="63"/>
                      <a:pt x="151" y="63"/>
                    </a:cubicBezTo>
                    <a:cubicBezTo>
                      <a:pt x="151" y="63"/>
                      <a:pt x="151" y="63"/>
                      <a:pt x="151" y="63"/>
                    </a:cubicBezTo>
                    <a:cubicBezTo>
                      <a:pt x="152" y="63"/>
                      <a:pt x="152" y="63"/>
                      <a:pt x="152" y="63"/>
                    </a:cubicBezTo>
                    <a:cubicBezTo>
                      <a:pt x="152" y="63"/>
                      <a:pt x="152" y="63"/>
                      <a:pt x="152" y="63"/>
                    </a:cubicBezTo>
                    <a:cubicBezTo>
                      <a:pt x="152" y="64"/>
                      <a:pt x="152" y="64"/>
                      <a:pt x="152" y="64"/>
                    </a:cubicBezTo>
                    <a:cubicBezTo>
                      <a:pt x="152" y="64"/>
                      <a:pt x="152" y="64"/>
                      <a:pt x="152" y="64"/>
                    </a:cubicBezTo>
                    <a:cubicBezTo>
                      <a:pt x="152" y="64"/>
                      <a:pt x="152" y="64"/>
                      <a:pt x="152" y="64"/>
                    </a:cubicBezTo>
                    <a:cubicBezTo>
                      <a:pt x="152" y="64"/>
                      <a:pt x="152" y="64"/>
                      <a:pt x="152" y="64"/>
                    </a:cubicBezTo>
                    <a:cubicBezTo>
                      <a:pt x="152" y="64"/>
                      <a:pt x="152" y="64"/>
                      <a:pt x="152" y="64"/>
                    </a:cubicBezTo>
                    <a:cubicBezTo>
                      <a:pt x="153" y="64"/>
                      <a:pt x="153" y="64"/>
                      <a:pt x="153" y="64"/>
                    </a:cubicBezTo>
                    <a:cubicBezTo>
                      <a:pt x="153" y="64"/>
                      <a:pt x="153" y="64"/>
                      <a:pt x="153" y="64"/>
                    </a:cubicBezTo>
                    <a:cubicBezTo>
                      <a:pt x="153" y="64"/>
                      <a:pt x="153" y="64"/>
                      <a:pt x="153" y="64"/>
                    </a:cubicBezTo>
                    <a:cubicBezTo>
                      <a:pt x="153" y="64"/>
                      <a:pt x="153" y="64"/>
                      <a:pt x="153" y="64"/>
                    </a:cubicBezTo>
                    <a:cubicBezTo>
                      <a:pt x="153" y="64"/>
                      <a:pt x="153" y="64"/>
                      <a:pt x="153" y="64"/>
                    </a:cubicBezTo>
                    <a:cubicBezTo>
                      <a:pt x="154" y="64"/>
                      <a:pt x="154" y="64"/>
                      <a:pt x="154" y="64"/>
                    </a:cubicBezTo>
                    <a:cubicBezTo>
                      <a:pt x="154" y="64"/>
                      <a:pt x="154" y="64"/>
                      <a:pt x="154" y="64"/>
                    </a:cubicBezTo>
                    <a:cubicBezTo>
                      <a:pt x="155" y="64"/>
                      <a:pt x="155" y="64"/>
                      <a:pt x="155" y="64"/>
                    </a:cubicBezTo>
                    <a:cubicBezTo>
                      <a:pt x="155" y="64"/>
                      <a:pt x="155" y="64"/>
                      <a:pt x="155" y="64"/>
                    </a:cubicBezTo>
                    <a:cubicBezTo>
                      <a:pt x="155" y="64"/>
                      <a:pt x="155" y="64"/>
                      <a:pt x="155" y="64"/>
                    </a:cubicBezTo>
                    <a:cubicBezTo>
                      <a:pt x="155" y="65"/>
                      <a:pt x="155" y="65"/>
                      <a:pt x="155" y="65"/>
                    </a:cubicBezTo>
                    <a:cubicBezTo>
                      <a:pt x="155" y="65"/>
                      <a:pt x="155" y="65"/>
                      <a:pt x="155" y="65"/>
                    </a:cubicBezTo>
                    <a:cubicBezTo>
                      <a:pt x="155" y="65"/>
                      <a:pt x="155" y="65"/>
                      <a:pt x="155" y="65"/>
                    </a:cubicBezTo>
                    <a:cubicBezTo>
                      <a:pt x="155" y="65"/>
                      <a:pt x="155" y="65"/>
                      <a:pt x="155" y="65"/>
                    </a:cubicBezTo>
                    <a:cubicBezTo>
                      <a:pt x="155" y="65"/>
                      <a:pt x="155" y="65"/>
                      <a:pt x="155" y="65"/>
                    </a:cubicBezTo>
                    <a:cubicBezTo>
                      <a:pt x="156" y="65"/>
                      <a:pt x="156" y="65"/>
                      <a:pt x="156" y="65"/>
                    </a:cubicBezTo>
                    <a:cubicBezTo>
                      <a:pt x="156" y="65"/>
                      <a:pt x="156" y="65"/>
                      <a:pt x="156" y="65"/>
                    </a:cubicBezTo>
                    <a:cubicBezTo>
                      <a:pt x="156" y="66"/>
                      <a:pt x="156" y="66"/>
                      <a:pt x="156" y="66"/>
                    </a:cubicBezTo>
                    <a:cubicBezTo>
                      <a:pt x="156" y="66"/>
                      <a:pt x="156" y="66"/>
                      <a:pt x="156" y="66"/>
                    </a:cubicBezTo>
                    <a:cubicBezTo>
                      <a:pt x="156" y="66"/>
                      <a:pt x="156" y="66"/>
                      <a:pt x="156" y="66"/>
                    </a:cubicBezTo>
                    <a:cubicBezTo>
                      <a:pt x="156" y="67"/>
                      <a:pt x="156" y="67"/>
                      <a:pt x="156" y="67"/>
                    </a:cubicBezTo>
                    <a:cubicBezTo>
                      <a:pt x="156" y="67"/>
                      <a:pt x="156" y="67"/>
                      <a:pt x="156" y="67"/>
                    </a:cubicBezTo>
                    <a:cubicBezTo>
                      <a:pt x="156" y="67"/>
                      <a:pt x="156" y="67"/>
                      <a:pt x="156" y="67"/>
                    </a:cubicBezTo>
                    <a:cubicBezTo>
                      <a:pt x="156" y="67"/>
                      <a:pt x="156" y="67"/>
                      <a:pt x="156" y="67"/>
                    </a:cubicBezTo>
                    <a:cubicBezTo>
                      <a:pt x="156" y="68"/>
                      <a:pt x="156" y="68"/>
                      <a:pt x="156" y="68"/>
                    </a:cubicBezTo>
                    <a:cubicBezTo>
                      <a:pt x="156" y="68"/>
                      <a:pt x="156" y="68"/>
                      <a:pt x="156" y="68"/>
                    </a:cubicBezTo>
                    <a:cubicBezTo>
                      <a:pt x="156" y="68"/>
                      <a:pt x="156" y="68"/>
                      <a:pt x="156" y="68"/>
                    </a:cubicBezTo>
                    <a:cubicBezTo>
                      <a:pt x="156" y="68"/>
                      <a:pt x="156" y="68"/>
                      <a:pt x="156" y="68"/>
                    </a:cubicBezTo>
                    <a:cubicBezTo>
                      <a:pt x="156" y="68"/>
                      <a:pt x="156" y="68"/>
                      <a:pt x="156" y="68"/>
                    </a:cubicBezTo>
                    <a:cubicBezTo>
                      <a:pt x="156" y="69"/>
                      <a:pt x="156" y="69"/>
                      <a:pt x="156" y="69"/>
                    </a:cubicBezTo>
                    <a:cubicBezTo>
                      <a:pt x="156" y="69"/>
                      <a:pt x="156" y="69"/>
                      <a:pt x="156" y="69"/>
                    </a:cubicBezTo>
                    <a:cubicBezTo>
                      <a:pt x="156" y="69"/>
                      <a:pt x="156" y="69"/>
                      <a:pt x="156" y="69"/>
                    </a:cubicBezTo>
                    <a:cubicBezTo>
                      <a:pt x="156" y="69"/>
                      <a:pt x="156" y="69"/>
                      <a:pt x="156" y="69"/>
                    </a:cubicBezTo>
                    <a:cubicBezTo>
                      <a:pt x="156" y="70"/>
                      <a:pt x="156" y="70"/>
                      <a:pt x="156" y="70"/>
                    </a:cubicBezTo>
                    <a:cubicBezTo>
                      <a:pt x="156" y="70"/>
                      <a:pt x="156" y="70"/>
                      <a:pt x="156"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1"/>
                      <a:pt x="155" y="71"/>
                      <a:pt x="155" y="71"/>
                    </a:cubicBezTo>
                    <a:cubicBezTo>
                      <a:pt x="155" y="71"/>
                      <a:pt x="155" y="71"/>
                      <a:pt x="155" y="71"/>
                    </a:cubicBezTo>
                    <a:cubicBezTo>
                      <a:pt x="155" y="71"/>
                      <a:pt x="155" y="71"/>
                      <a:pt x="155" y="71"/>
                    </a:cubicBezTo>
                    <a:cubicBezTo>
                      <a:pt x="154" y="71"/>
                      <a:pt x="154" y="71"/>
                      <a:pt x="154" y="71"/>
                    </a:cubicBezTo>
                    <a:cubicBezTo>
                      <a:pt x="154" y="71"/>
                      <a:pt x="154" y="71"/>
                      <a:pt x="154" y="71"/>
                    </a:cubicBezTo>
                    <a:cubicBezTo>
                      <a:pt x="154" y="71"/>
                      <a:pt x="154" y="71"/>
                      <a:pt x="154" y="71"/>
                    </a:cubicBezTo>
                    <a:cubicBezTo>
                      <a:pt x="154" y="71"/>
                      <a:pt x="154" y="71"/>
                      <a:pt x="154" y="71"/>
                    </a:cubicBezTo>
                    <a:cubicBezTo>
                      <a:pt x="154" y="71"/>
                      <a:pt x="154" y="71"/>
                      <a:pt x="154" y="71"/>
                    </a:cubicBezTo>
                    <a:cubicBezTo>
                      <a:pt x="154" y="71"/>
                      <a:pt x="154" y="71"/>
                      <a:pt x="154" y="71"/>
                    </a:cubicBezTo>
                    <a:cubicBezTo>
                      <a:pt x="154" y="71"/>
                      <a:pt x="154" y="71"/>
                      <a:pt x="154" y="71"/>
                    </a:cubicBezTo>
                    <a:cubicBezTo>
                      <a:pt x="154" y="72"/>
                      <a:pt x="154" y="72"/>
                      <a:pt x="154" y="72"/>
                    </a:cubicBezTo>
                    <a:cubicBezTo>
                      <a:pt x="154" y="72"/>
                      <a:pt x="154" y="72"/>
                      <a:pt x="154" y="72"/>
                    </a:cubicBezTo>
                    <a:cubicBezTo>
                      <a:pt x="154" y="72"/>
                      <a:pt x="154" y="72"/>
                      <a:pt x="154" y="72"/>
                    </a:cubicBezTo>
                    <a:cubicBezTo>
                      <a:pt x="154" y="72"/>
                      <a:pt x="154" y="72"/>
                      <a:pt x="154" y="72"/>
                    </a:cubicBezTo>
                    <a:cubicBezTo>
                      <a:pt x="154" y="72"/>
                      <a:pt x="154" y="72"/>
                      <a:pt x="154" y="72"/>
                    </a:cubicBezTo>
                    <a:cubicBezTo>
                      <a:pt x="153" y="72"/>
                      <a:pt x="153" y="72"/>
                      <a:pt x="153" y="72"/>
                    </a:cubicBezTo>
                    <a:cubicBezTo>
                      <a:pt x="153" y="72"/>
                      <a:pt x="153" y="72"/>
                      <a:pt x="153" y="72"/>
                    </a:cubicBezTo>
                    <a:cubicBezTo>
                      <a:pt x="153" y="73"/>
                      <a:pt x="153" y="73"/>
                      <a:pt x="153" y="73"/>
                    </a:cubicBezTo>
                    <a:cubicBezTo>
                      <a:pt x="153" y="73"/>
                      <a:pt x="153" y="73"/>
                      <a:pt x="153" y="73"/>
                    </a:cubicBezTo>
                    <a:cubicBezTo>
                      <a:pt x="153" y="73"/>
                      <a:pt x="153" y="73"/>
                      <a:pt x="153" y="73"/>
                    </a:cubicBezTo>
                    <a:cubicBezTo>
                      <a:pt x="153" y="73"/>
                      <a:pt x="153" y="73"/>
                      <a:pt x="153" y="73"/>
                    </a:cubicBezTo>
                    <a:cubicBezTo>
                      <a:pt x="153" y="73"/>
                      <a:pt x="153" y="73"/>
                      <a:pt x="153" y="73"/>
                    </a:cubicBezTo>
                    <a:cubicBezTo>
                      <a:pt x="153" y="73"/>
                      <a:pt x="153" y="73"/>
                      <a:pt x="153" y="73"/>
                    </a:cubicBezTo>
                    <a:cubicBezTo>
                      <a:pt x="152" y="73"/>
                      <a:pt x="152" y="73"/>
                      <a:pt x="152" y="73"/>
                    </a:cubicBezTo>
                    <a:cubicBezTo>
                      <a:pt x="152" y="73"/>
                      <a:pt x="152" y="73"/>
                      <a:pt x="152" y="73"/>
                    </a:cubicBezTo>
                    <a:cubicBezTo>
                      <a:pt x="152" y="73"/>
                      <a:pt x="152" y="73"/>
                      <a:pt x="152" y="73"/>
                    </a:cubicBezTo>
                    <a:cubicBezTo>
                      <a:pt x="152" y="73"/>
                      <a:pt x="152" y="73"/>
                      <a:pt x="152" y="73"/>
                    </a:cubicBezTo>
                    <a:cubicBezTo>
                      <a:pt x="152" y="73"/>
                      <a:pt x="152" y="73"/>
                      <a:pt x="152" y="73"/>
                    </a:cubicBezTo>
                    <a:cubicBezTo>
                      <a:pt x="152" y="73"/>
                      <a:pt x="152" y="73"/>
                      <a:pt x="152" y="73"/>
                    </a:cubicBezTo>
                    <a:cubicBezTo>
                      <a:pt x="152" y="73"/>
                      <a:pt x="152" y="73"/>
                      <a:pt x="152" y="73"/>
                    </a:cubicBezTo>
                    <a:cubicBezTo>
                      <a:pt x="152" y="74"/>
                      <a:pt x="152" y="74"/>
                      <a:pt x="152" y="74"/>
                    </a:cubicBezTo>
                    <a:cubicBezTo>
                      <a:pt x="152" y="74"/>
                      <a:pt x="152" y="74"/>
                      <a:pt x="152" y="74"/>
                    </a:cubicBezTo>
                    <a:cubicBezTo>
                      <a:pt x="152" y="74"/>
                      <a:pt x="152" y="74"/>
                      <a:pt x="152" y="74"/>
                    </a:cubicBezTo>
                    <a:cubicBezTo>
                      <a:pt x="152" y="74"/>
                      <a:pt x="152" y="74"/>
                      <a:pt x="152" y="74"/>
                    </a:cubicBezTo>
                    <a:cubicBezTo>
                      <a:pt x="152" y="74"/>
                      <a:pt x="152" y="74"/>
                      <a:pt x="152" y="74"/>
                    </a:cubicBezTo>
                    <a:cubicBezTo>
                      <a:pt x="152" y="74"/>
                      <a:pt x="152" y="74"/>
                      <a:pt x="152" y="74"/>
                    </a:cubicBezTo>
                    <a:cubicBezTo>
                      <a:pt x="152" y="74"/>
                      <a:pt x="152" y="75"/>
                      <a:pt x="152" y="75"/>
                    </a:cubicBezTo>
                    <a:cubicBezTo>
                      <a:pt x="152" y="75"/>
                      <a:pt x="152" y="75"/>
                      <a:pt x="152" y="75"/>
                    </a:cubicBezTo>
                    <a:cubicBezTo>
                      <a:pt x="152" y="75"/>
                      <a:pt x="152" y="75"/>
                      <a:pt x="152" y="75"/>
                    </a:cubicBezTo>
                    <a:cubicBezTo>
                      <a:pt x="152" y="75"/>
                      <a:pt x="152" y="75"/>
                      <a:pt x="152" y="75"/>
                    </a:cubicBezTo>
                    <a:cubicBezTo>
                      <a:pt x="152" y="75"/>
                      <a:pt x="152" y="75"/>
                      <a:pt x="152" y="75"/>
                    </a:cubicBezTo>
                    <a:cubicBezTo>
                      <a:pt x="152" y="75"/>
                      <a:pt x="152" y="75"/>
                      <a:pt x="152" y="75"/>
                    </a:cubicBezTo>
                    <a:cubicBezTo>
                      <a:pt x="152" y="75"/>
                      <a:pt x="152" y="75"/>
                      <a:pt x="152" y="75"/>
                    </a:cubicBezTo>
                    <a:cubicBezTo>
                      <a:pt x="152" y="76"/>
                      <a:pt x="152" y="76"/>
                      <a:pt x="152" y="76"/>
                    </a:cubicBezTo>
                    <a:cubicBezTo>
                      <a:pt x="152" y="76"/>
                      <a:pt x="152" y="76"/>
                      <a:pt x="152" y="76"/>
                    </a:cubicBezTo>
                    <a:cubicBezTo>
                      <a:pt x="152" y="76"/>
                      <a:pt x="152" y="76"/>
                      <a:pt x="152" y="76"/>
                    </a:cubicBezTo>
                    <a:cubicBezTo>
                      <a:pt x="152" y="76"/>
                      <a:pt x="152" y="76"/>
                      <a:pt x="152"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7"/>
                      <a:pt x="151" y="77"/>
                      <a:pt x="151" y="77"/>
                    </a:cubicBezTo>
                    <a:cubicBezTo>
                      <a:pt x="151" y="77"/>
                      <a:pt x="151" y="77"/>
                      <a:pt x="151" y="77"/>
                    </a:cubicBezTo>
                    <a:cubicBezTo>
                      <a:pt x="151" y="77"/>
                      <a:pt x="151" y="77"/>
                      <a:pt x="151" y="77"/>
                    </a:cubicBezTo>
                    <a:cubicBezTo>
                      <a:pt x="151" y="77"/>
                      <a:pt x="151" y="77"/>
                      <a:pt x="151" y="77"/>
                    </a:cubicBezTo>
                    <a:cubicBezTo>
                      <a:pt x="151" y="77"/>
                      <a:pt x="151" y="77"/>
                      <a:pt x="151" y="77"/>
                    </a:cubicBezTo>
                    <a:cubicBezTo>
                      <a:pt x="150" y="77"/>
                      <a:pt x="150" y="77"/>
                      <a:pt x="150" y="77"/>
                    </a:cubicBezTo>
                    <a:cubicBezTo>
                      <a:pt x="150" y="77"/>
                      <a:pt x="150" y="77"/>
                      <a:pt x="150" y="77"/>
                    </a:cubicBezTo>
                    <a:cubicBezTo>
                      <a:pt x="150" y="78"/>
                      <a:pt x="150" y="78"/>
                      <a:pt x="150" y="78"/>
                    </a:cubicBezTo>
                    <a:cubicBezTo>
                      <a:pt x="150" y="78"/>
                      <a:pt x="150" y="78"/>
                      <a:pt x="150" y="78"/>
                    </a:cubicBezTo>
                    <a:cubicBezTo>
                      <a:pt x="150" y="78"/>
                      <a:pt x="150" y="78"/>
                      <a:pt x="150" y="78"/>
                    </a:cubicBezTo>
                    <a:cubicBezTo>
                      <a:pt x="150" y="78"/>
                      <a:pt x="150" y="78"/>
                      <a:pt x="150" y="78"/>
                    </a:cubicBezTo>
                    <a:cubicBezTo>
                      <a:pt x="150" y="78"/>
                      <a:pt x="150" y="78"/>
                      <a:pt x="150" y="78"/>
                    </a:cubicBezTo>
                    <a:cubicBezTo>
                      <a:pt x="150" y="78"/>
                      <a:pt x="150" y="78"/>
                      <a:pt x="150" y="78"/>
                    </a:cubicBezTo>
                    <a:cubicBezTo>
                      <a:pt x="150" y="78"/>
                      <a:pt x="150" y="78"/>
                      <a:pt x="150" y="78"/>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80"/>
                      <a:pt x="150" y="80"/>
                      <a:pt x="150" y="80"/>
                    </a:cubicBezTo>
                    <a:cubicBezTo>
                      <a:pt x="150" y="80"/>
                      <a:pt x="150" y="80"/>
                      <a:pt x="150" y="80"/>
                    </a:cubicBezTo>
                    <a:cubicBezTo>
                      <a:pt x="150" y="80"/>
                      <a:pt x="150" y="80"/>
                      <a:pt x="150" y="80"/>
                    </a:cubicBezTo>
                    <a:cubicBezTo>
                      <a:pt x="150" y="80"/>
                      <a:pt x="150" y="80"/>
                      <a:pt x="150" y="80"/>
                    </a:cubicBezTo>
                    <a:cubicBezTo>
                      <a:pt x="149" y="80"/>
                      <a:pt x="149" y="80"/>
                      <a:pt x="149" y="80"/>
                    </a:cubicBezTo>
                    <a:cubicBezTo>
                      <a:pt x="149" y="80"/>
                      <a:pt x="149" y="80"/>
                      <a:pt x="149" y="80"/>
                    </a:cubicBezTo>
                    <a:cubicBezTo>
                      <a:pt x="149" y="80"/>
                      <a:pt x="149" y="80"/>
                      <a:pt x="149" y="80"/>
                    </a:cubicBezTo>
                    <a:cubicBezTo>
                      <a:pt x="149" y="80"/>
                      <a:pt x="149" y="80"/>
                      <a:pt x="149" y="80"/>
                    </a:cubicBezTo>
                    <a:cubicBezTo>
                      <a:pt x="149" y="80"/>
                      <a:pt x="149" y="80"/>
                      <a:pt x="149" y="80"/>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8" y="81"/>
                      <a:pt x="148" y="81"/>
                      <a:pt x="148" y="81"/>
                    </a:cubicBezTo>
                    <a:cubicBezTo>
                      <a:pt x="148" y="81"/>
                      <a:pt x="148" y="81"/>
                      <a:pt x="148" y="81"/>
                    </a:cubicBezTo>
                    <a:cubicBezTo>
                      <a:pt x="148" y="81"/>
                      <a:pt x="148" y="81"/>
                      <a:pt x="148" y="81"/>
                    </a:cubicBezTo>
                    <a:cubicBezTo>
                      <a:pt x="148" y="81"/>
                      <a:pt x="148" y="81"/>
                      <a:pt x="148" y="81"/>
                    </a:cubicBezTo>
                    <a:cubicBezTo>
                      <a:pt x="148" y="81"/>
                      <a:pt x="148" y="81"/>
                      <a:pt x="148" y="81"/>
                    </a:cubicBezTo>
                    <a:cubicBezTo>
                      <a:pt x="148" y="82"/>
                      <a:pt x="148" y="82"/>
                      <a:pt x="148" y="82"/>
                    </a:cubicBezTo>
                    <a:cubicBezTo>
                      <a:pt x="148" y="82"/>
                      <a:pt x="148" y="82"/>
                      <a:pt x="148" y="82"/>
                    </a:cubicBezTo>
                    <a:cubicBezTo>
                      <a:pt x="148" y="82"/>
                      <a:pt x="148" y="82"/>
                      <a:pt x="148" y="82"/>
                    </a:cubicBezTo>
                    <a:cubicBezTo>
                      <a:pt x="148" y="82"/>
                      <a:pt x="148" y="82"/>
                      <a:pt x="148" y="82"/>
                    </a:cubicBezTo>
                    <a:cubicBezTo>
                      <a:pt x="148" y="82"/>
                      <a:pt x="148" y="82"/>
                      <a:pt x="148" y="82"/>
                    </a:cubicBezTo>
                    <a:cubicBezTo>
                      <a:pt x="148" y="82"/>
                      <a:pt x="148" y="82"/>
                      <a:pt x="148" y="82"/>
                    </a:cubicBezTo>
                    <a:cubicBezTo>
                      <a:pt x="148" y="81"/>
                      <a:pt x="148" y="81"/>
                      <a:pt x="148" y="81"/>
                    </a:cubicBezTo>
                    <a:cubicBezTo>
                      <a:pt x="147" y="81"/>
                      <a:pt x="147" y="81"/>
                      <a:pt x="147" y="81"/>
                    </a:cubicBezTo>
                    <a:cubicBezTo>
                      <a:pt x="147" y="81"/>
                      <a:pt x="147" y="81"/>
                      <a:pt x="147" y="81"/>
                    </a:cubicBezTo>
                    <a:cubicBezTo>
                      <a:pt x="147" y="81"/>
                      <a:pt x="147" y="81"/>
                      <a:pt x="147" y="81"/>
                    </a:cubicBezTo>
                    <a:cubicBezTo>
                      <a:pt x="147" y="81"/>
                      <a:pt x="147" y="81"/>
                      <a:pt x="147" y="81"/>
                    </a:cubicBezTo>
                    <a:cubicBezTo>
                      <a:pt x="147" y="81"/>
                      <a:pt x="147" y="81"/>
                      <a:pt x="147" y="81"/>
                    </a:cubicBezTo>
                    <a:cubicBezTo>
                      <a:pt x="147" y="81"/>
                      <a:pt x="147" y="81"/>
                      <a:pt x="147" y="81"/>
                    </a:cubicBezTo>
                    <a:cubicBezTo>
                      <a:pt x="147" y="82"/>
                      <a:pt x="147" y="82"/>
                      <a:pt x="147" y="82"/>
                    </a:cubicBezTo>
                    <a:cubicBezTo>
                      <a:pt x="147" y="82"/>
                      <a:pt x="147" y="82"/>
                      <a:pt x="147" y="82"/>
                    </a:cubicBezTo>
                    <a:cubicBezTo>
                      <a:pt x="147" y="82"/>
                      <a:pt x="147" y="82"/>
                      <a:pt x="147"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5" y="82"/>
                      <a:pt x="145" y="82"/>
                    </a:cubicBezTo>
                    <a:cubicBezTo>
                      <a:pt x="145" y="82"/>
                      <a:pt x="145" y="82"/>
                      <a:pt x="145" y="82"/>
                    </a:cubicBezTo>
                    <a:cubicBezTo>
                      <a:pt x="145" y="82"/>
                      <a:pt x="145" y="82"/>
                      <a:pt x="145" y="82"/>
                    </a:cubicBezTo>
                    <a:cubicBezTo>
                      <a:pt x="145" y="82"/>
                      <a:pt x="145" y="82"/>
                      <a:pt x="145" y="82"/>
                    </a:cubicBezTo>
                    <a:cubicBezTo>
                      <a:pt x="145" y="82"/>
                      <a:pt x="145" y="82"/>
                      <a:pt x="145" y="82"/>
                    </a:cubicBezTo>
                    <a:cubicBezTo>
                      <a:pt x="145" y="82"/>
                      <a:pt x="145" y="82"/>
                      <a:pt x="145" y="82"/>
                    </a:cubicBezTo>
                    <a:cubicBezTo>
                      <a:pt x="145" y="82"/>
                      <a:pt x="145" y="82"/>
                      <a:pt x="145" y="82"/>
                    </a:cubicBezTo>
                    <a:cubicBezTo>
                      <a:pt x="145" y="82"/>
                      <a:pt x="145" y="82"/>
                      <a:pt x="145" y="82"/>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4"/>
                      <a:pt x="145" y="84"/>
                      <a:pt x="145" y="84"/>
                    </a:cubicBezTo>
                    <a:cubicBezTo>
                      <a:pt x="145" y="84"/>
                      <a:pt x="145" y="84"/>
                      <a:pt x="145" y="84"/>
                    </a:cubicBezTo>
                    <a:cubicBezTo>
                      <a:pt x="145" y="84"/>
                      <a:pt x="145" y="84"/>
                      <a:pt x="145" y="84"/>
                    </a:cubicBezTo>
                    <a:cubicBezTo>
                      <a:pt x="144" y="84"/>
                      <a:pt x="144" y="84"/>
                      <a:pt x="144" y="84"/>
                    </a:cubicBezTo>
                    <a:cubicBezTo>
                      <a:pt x="144" y="84"/>
                      <a:pt x="144" y="84"/>
                      <a:pt x="144" y="84"/>
                    </a:cubicBezTo>
                    <a:cubicBezTo>
                      <a:pt x="144" y="84"/>
                      <a:pt x="144" y="84"/>
                      <a:pt x="144" y="84"/>
                    </a:cubicBezTo>
                    <a:cubicBezTo>
                      <a:pt x="144" y="84"/>
                      <a:pt x="144" y="84"/>
                      <a:pt x="144" y="84"/>
                    </a:cubicBezTo>
                    <a:cubicBezTo>
                      <a:pt x="144" y="84"/>
                      <a:pt x="144" y="84"/>
                      <a:pt x="144" y="84"/>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2" y="85"/>
                      <a:pt x="142" y="85"/>
                      <a:pt x="142" y="85"/>
                    </a:cubicBezTo>
                    <a:cubicBezTo>
                      <a:pt x="142" y="85"/>
                      <a:pt x="142" y="85"/>
                      <a:pt x="142" y="85"/>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7"/>
                      <a:pt x="142" y="87"/>
                    </a:cubicBezTo>
                    <a:cubicBezTo>
                      <a:pt x="142" y="87"/>
                      <a:pt x="142" y="87"/>
                      <a:pt x="142" y="87"/>
                    </a:cubicBezTo>
                    <a:cubicBezTo>
                      <a:pt x="142" y="87"/>
                      <a:pt x="142" y="87"/>
                      <a:pt x="142" y="87"/>
                    </a:cubicBezTo>
                    <a:cubicBezTo>
                      <a:pt x="142" y="87"/>
                      <a:pt x="142" y="87"/>
                      <a:pt x="142" y="87"/>
                    </a:cubicBezTo>
                    <a:cubicBezTo>
                      <a:pt x="142" y="87"/>
                      <a:pt x="142" y="87"/>
                      <a:pt x="142" y="87"/>
                    </a:cubicBezTo>
                    <a:cubicBezTo>
                      <a:pt x="142" y="87"/>
                      <a:pt x="142" y="87"/>
                      <a:pt x="142" y="87"/>
                    </a:cubicBezTo>
                    <a:cubicBezTo>
                      <a:pt x="142" y="87"/>
                      <a:pt x="142" y="87"/>
                      <a:pt x="142" y="87"/>
                    </a:cubicBezTo>
                    <a:cubicBezTo>
                      <a:pt x="142" y="87"/>
                      <a:pt x="142" y="87"/>
                      <a:pt x="142" y="87"/>
                    </a:cubicBezTo>
                    <a:cubicBezTo>
                      <a:pt x="141" y="87"/>
                      <a:pt x="141" y="87"/>
                      <a:pt x="141" y="87"/>
                    </a:cubicBezTo>
                    <a:cubicBezTo>
                      <a:pt x="141" y="88"/>
                      <a:pt x="141" y="88"/>
                      <a:pt x="141" y="88"/>
                    </a:cubicBezTo>
                    <a:cubicBezTo>
                      <a:pt x="141" y="88"/>
                      <a:pt x="141" y="88"/>
                      <a:pt x="141" y="88"/>
                    </a:cubicBezTo>
                    <a:cubicBezTo>
                      <a:pt x="141" y="88"/>
                      <a:pt x="141" y="88"/>
                      <a:pt x="141" y="88"/>
                    </a:cubicBezTo>
                    <a:cubicBezTo>
                      <a:pt x="141" y="88"/>
                      <a:pt x="141" y="88"/>
                      <a:pt x="141" y="88"/>
                    </a:cubicBezTo>
                    <a:cubicBezTo>
                      <a:pt x="141" y="88"/>
                      <a:pt x="141" y="88"/>
                      <a:pt x="141" y="88"/>
                    </a:cubicBezTo>
                    <a:cubicBezTo>
                      <a:pt x="141" y="88"/>
                      <a:pt x="141" y="88"/>
                      <a:pt x="141" y="88"/>
                    </a:cubicBezTo>
                    <a:cubicBezTo>
                      <a:pt x="141" y="88"/>
                      <a:pt x="141" y="88"/>
                      <a:pt x="141" y="88"/>
                    </a:cubicBezTo>
                    <a:cubicBezTo>
                      <a:pt x="141" y="88"/>
                      <a:pt x="141" y="88"/>
                      <a:pt x="141" y="88"/>
                    </a:cubicBezTo>
                    <a:cubicBezTo>
                      <a:pt x="141" y="89"/>
                      <a:pt x="141" y="89"/>
                      <a:pt x="141" y="89"/>
                    </a:cubicBezTo>
                    <a:cubicBezTo>
                      <a:pt x="141" y="89"/>
                      <a:pt x="141" y="89"/>
                      <a:pt x="141" y="89"/>
                    </a:cubicBezTo>
                    <a:cubicBezTo>
                      <a:pt x="141" y="89"/>
                      <a:pt x="141" y="89"/>
                      <a:pt x="141" y="89"/>
                    </a:cubicBezTo>
                    <a:cubicBezTo>
                      <a:pt x="141" y="89"/>
                      <a:pt x="141" y="89"/>
                      <a:pt x="141" y="89"/>
                    </a:cubicBezTo>
                    <a:cubicBezTo>
                      <a:pt x="141" y="89"/>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1"/>
                      <a:pt x="141" y="91"/>
                      <a:pt x="141" y="91"/>
                    </a:cubicBezTo>
                    <a:cubicBezTo>
                      <a:pt x="141" y="91"/>
                      <a:pt x="141" y="91"/>
                      <a:pt x="141" y="91"/>
                    </a:cubicBezTo>
                    <a:cubicBezTo>
                      <a:pt x="141" y="91"/>
                      <a:pt x="141" y="91"/>
                      <a:pt x="141" y="91"/>
                    </a:cubicBezTo>
                    <a:cubicBezTo>
                      <a:pt x="141" y="91"/>
                      <a:pt x="141" y="91"/>
                      <a:pt x="141" y="91"/>
                    </a:cubicBezTo>
                    <a:cubicBezTo>
                      <a:pt x="141" y="91"/>
                      <a:pt x="141" y="91"/>
                      <a:pt x="141" y="91"/>
                    </a:cubicBezTo>
                    <a:cubicBezTo>
                      <a:pt x="141" y="91"/>
                      <a:pt x="141" y="91"/>
                      <a:pt x="141" y="91"/>
                    </a:cubicBezTo>
                    <a:cubicBezTo>
                      <a:pt x="140" y="91"/>
                      <a:pt x="140" y="91"/>
                      <a:pt x="140" y="91"/>
                    </a:cubicBezTo>
                    <a:cubicBezTo>
                      <a:pt x="140" y="91"/>
                      <a:pt x="140" y="91"/>
                      <a:pt x="140" y="91"/>
                    </a:cubicBezTo>
                    <a:cubicBezTo>
                      <a:pt x="140" y="91"/>
                      <a:pt x="140" y="91"/>
                      <a:pt x="140" y="91"/>
                    </a:cubicBezTo>
                    <a:cubicBezTo>
                      <a:pt x="140" y="91"/>
                      <a:pt x="140" y="91"/>
                      <a:pt x="140" y="91"/>
                    </a:cubicBezTo>
                    <a:cubicBezTo>
                      <a:pt x="140" y="92"/>
                      <a:pt x="140" y="92"/>
                      <a:pt x="140" y="92"/>
                    </a:cubicBezTo>
                    <a:cubicBezTo>
                      <a:pt x="140" y="92"/>
                      <a:pt x="140" y="92"/>
                      <a:pt x="140" y="92"/>
                    </a:cubicBezTo>
                    <a:cubicBezTo>
                      <a:pt x="140" y="92"/>
                      <a:pt x="140" y="92"/>
                      <a:pt x="140" y="92"/>
                    </a:cubicBezTo>
                    <a:cubicBezTo>
                      <a:pt x="140" y="93"/>
                      <a:pt x="140" y="93"/>
                      <a:pt x="140" y="93"/>
                    </a:cubicBezTo>
                    <a:cubicBezTo>
                      <a:pt x="140" y="93"/>
                      <a:pt x="140" y="93"/>
                      <a:pt x="140" y="93"/>
                    </a:cubicBezTo>
                    <a:cubicBezTo>
                      <a:pt x="140" y="93"/>
                      <a:pt x="140" y="93"/>
                      <a:pt x="140" y="93"/>
                    </a:cubicBezTo>
                    <a:cubicBezTo>
                      <a:pt x="140" y="93"/>
                      <a:pt x="140" y="93"/>
                      <a:pt x="140" y="93"/>
                    </a:cubicBezTo>
                    <a:cubicBezTo>
                      <a:pt x="140" y="93"/>
                      <a:pt x="140" y="94"/>
                      <a:pt x="140" y="94"/>
                    </a:cubicBezTo>
                    <a:cubicBezTo>
                      <a:pt x="140" y="94"/>
                      <a:pt x="140" y="94"/>
                      <a:pt x="140" y="94"/>
                    </a:cubicBezTo>
                    <a:cubicBezTo>
                      <a:pt x="140" y="94"/>
                      <a:pt x="140" y="94"/>
                      <a:pt x="140" y="94"/>
                    </a:cubicBezTo>
                    <a:cubicBezTo>
                      <a:pt x="140" y="94"/>
                      <a:pt x="140" y="94"/>
                      <a:pt x="140" y="94"/>
                    </a:cubicBezTo>
                    <a:cubicBezTo>
                      <a:pt x="140" y="94"/>
                      <a:pt x="140" y="94"/>
                      <a:pt x="140" y="94"/>
                    </a:cubicBezTo>
                    <a:cubicBezTo>
                      <a:pt x="140" y="94"/>
                      <a:pt x="140" y="94"/>
                      <a:pt x="140" y="94"/>
                    </a:cubicBezTo>
                    <a:cubicBezTo>
                      <a:pt x="140" y="94"/>
                      <a:pt x="140" y="94"/>
                      <a:pt x="140" y="94"/>
                    </a:cubicBezTo>
                    <a:cubicBezTo>
                      <a:pt x="140" y="94"/>
                      <a:pt x="140" y="94"/>
                      <a:pt x="140" y="94"/>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6"/>
                      <a:pt x="140" y="96"/>
                      <a:pt x="140" y="96"/>
                    </a:cubicBezTo>
                    <a:cubicBezTo>
                      <a:pt x="140" y="96"/>
                      <a:pt x="140" y="96"/>
                      <a:pt x="140" y="96"/>
                    </a:cubicBezTo>
                    <a:cubicBezTo>
                      <a:pt x="140" y="96"/>
                      <a:pt x="140" y="96"/>
                      <a:pt x="140" y="96"/>
                    </a:cubicBezTo>
                    <a:cubicBezTo>
                      <a:pt x="140" y="96"/>
                      <a:pt x="140" y="96"/>
                      <a:pt x="140" y="96"/>
                    </a:cubicBezTo>
                    <a:cubicBezTo>
                      <a:pt x="140" y="96"/>
                      <a:pt x="140" y="96"/>
                      <a:pt x="140" y="96"/>
                    </a:cubicBezTo>
                    <a:cubicBezTo>
                      <a:pt x="140" y="96"/>
                      <a:pt x="140" y="96"/>
                      <a:pt x="140" y="96"/>
                    </a:cubicBezTo>
                    <a:cubicBezTo>
                      <a:pt x="140" y="96"/>
                      <a:pt x="140" y="96"/>
                      <a:pt x="140" y="96"/>
                    </a:cubicBezTo>
                    <a:cubicBezTo>
                      <a:pt x="140" y="97"/>
                      <a:pt x="140" y="97"/>
                      <a:pt x="140" y="97"/>
                    </a:cubicBezTo>
                    <a:cubicBezTo>
                      <a:pt x="140" y="97"/>
                      <a:pt x="140" y="97"/>
                      <a:pt x="140" y="97"/>
                    </a:cubicBezTo>
                    <a:cubicBezTo>
                      <a:pt x="140" y="97"/>
                      <a:pt x="140" y="97"/>
                      <a:pt x="140" y="97"/>
                    </a:cubicBezTo>
                    <a:cubicBezTo>
                      <a:pt x="140" y="97"/>
                      <a:pt x="140" y="97"/>
                      <a:pt x="140" y="97"/>
                    </a:cubicBezTo>
                    <a:cubicBezTo>
                      <a:pt x="139" y="97"/>
                      <a:pt x="139" y="97"/>
                      <a:pt x="139" y="97"/>
                    </a:cubicBezTo>
                    <a:cubicBezTo>
                      <a:pt x="139" y="97"/>
                      <a:pt x="139" y="97"/>
                      <a:pt x="139" y="97"/>
                    </a:cubicBezTo>
                    <a:cubicBezTo>
                      <a:pt x="139" y="97"/>
                      <a:pt x="139" y="97"/>
                      <a:pt x="139" y="97"/>
                    </a:cubicBezTo>
                    <a:cubicBezTo>
                      <a:pt x="139" y="97"/>
                      <a:pt x="139" y="97"/>
                      <a:pt x="139" y="97"/>
                    </a:cubicBezTo>
                    <a:cubicBezTo>
                      <a:pt x="139" y="97"/>
                      <a:pt x="139" y="97"/>
                      <a:pt x="139" y="97"/>
                    </a:cubicBezTo>
                    <a:cubicBezTo>
                      <a:pt x="139" y="98"/>
                      <a:pt x="139" y="98"/>
                      <a:pt x="139" y="98"/>
                    </a:cubicBezTo>
                    <a:cubicBezTo>
                      <a:pt x="139" y="98"/>
                      <a:pt x="139" y="98"/>
                      <a:pt x="139" y="98"/>
                    </a:cubicBezTo>
                    <a:cubicBezTo>
                      <a:pt x="139" y="98"/>
                      <a:pt x="139" y="98"/>
                      <a:pt x="139" y="98"/>
                    </a:cubicBezTo>
                    <a:cubicBezTo>
                      <a:pt x="139" y="98"/>
                      <a:pt x="139" y="98"/>
                      <a:pt x="139" y="98"/>
                    </a:cubicBezTo>
                    <a:cubicBezTo>
                      <a:pt x="139" y="98"/>
                      <a:pt x="139" y="98"/>
                      <a:pt x="139" y="98"/>
                    </a:cubicBezTo>
                    <a:cubicBezTo>
                      <a:pt x="139" y="98"/>
                      <a:pt x="139" y="98"/>
                      <a:pt x="139" y="98"/>
                    </a:cubicBezTo>
                    <a:cubicBezTo>
                      <a:pt x="139" y="98"/>
                      <a:pt x="139" y="98"/>
                      <a:pt x="139" y="98"/>
                    </a:cubicBezTo>
                    <a:cubicBezTo>
                      <a:pt x="139" y="99"/>
                      <a:pt x="139" y="99"/>
                      <a:pt x="139" y="99"/>
                    </a:cubicBezTo>
                    <a:cubicBezTo>
                      <a:pt x="139" y="99"/>
                      <a:pt x="139" y="99"/>
                      <a:pt x="139" y="99"/>
                    </a:cubicBezTo>
                    <a:cubicBezTo>
                      <a:pt x="139" y="99"/>
                      <a:pt x="139" y="99"/>
                      <a:pt x="139" y="99"/>
                    </a:cubicBezTo>
                    <a:cubicBezTo>
                      <a:pt x="139" y="100"/>
                      <a:pt x="139" y="100"/>
                      <a:pt x="139" y="100"/>
                    </a:cubicBezTo>
                    <a:cubicBezTo>
                      <a:pt x="139" y="100"/>
                      <a:pt x="139" y="100"/>
                      <a:pt x="139" y="100"/>
                    </a:cubicBezTo>
                    <a:cubicBezTo>
                      <a:pt x="139" y="100"/>
                      <a:pt x="139" y="100"/>
                      <a:pt x="139" y="100"/>
                    </a:cubicBezTo>
                    <a:cubicBezTo>
                      <a:pt x="139" y="100"/>
                      <a:pt x="139" y="100"/>
                      <a:pt x="139" y="100"/>
                    </a:cubicBezTo>
                    <a:cubicBezTo>
                      <a:pt x="139" y="100"/>
                      <a:pt x="139" y="100"/>
                      <a:pt x="139" y="100"/>
                    </a:cubicBezTo>
                    <a:cubicBezTo>
                      <a:pt x="139" y="100"/>
                      <a:pt x="139" y="100"/>
                      <a:pt x="139" y="100"/>
                    </a:cubicBezTo>
                    <a:cubicBezTo>
                      <a:pt x="139" y="101"/>
                      <a:pt x="139" y="101"/>
                      <a:pt x="139" y="101"/>
                    </a:cubicBezTo>
                    <a:cubicBezTo>
                      <a:pt x="139" y="101"/>
                      <a:pt x="139" y="101"/>
                      <a:pt x="139" y="101"/>
                    </a:cubicBezTo>
                    <a:cubicBezTo>
                      <a:pt x="139" y="101"/>
                      <a:pt x="139" y="101"/>
                      <a:pt x="139" y="101"/>
                    </a:cubicBezTo>
                    <a:cubicBezTo>
                      <a:pt x="139" y="101"/>
                      <a:pt x="139" y="101"/>
                      <a:pt x="139" y="101"/>
                    </a:cubicBezTo>
                    <a:cubicBezTo>
                      <a:pt x="139" y="101"/>
                      <a:pt x="139" y="101"/>
                      <a:pt x="139" y="101"/>
                    </a:cubicBezTo>
                    <a:cubicBezTo>
                      <a:pt x="139" y="101"/>
                      <a:pt x="139" y="101"/>
                      <a:pt x="139" y="101"/>
                    </a:cubicBezTo>
                    <a:cubicBezTo>
                      <a:pt x="139" y="101"/>
                      <a:pt x="139" y="101"/>
                      <a:pt x="139" y="101"/>
                    </a:cubicBezTo>
                    <a:cubicBezTo>
                      <a:pt x="139" y="102"/>
                      <a:pt x="139" y="102"/>
                      <a:pt x="139" y="102"/>
                    </a:cubicBezTo>
                    <a:cubicBezTo>
                      <a:pt x="139" y="102"/>
                      <a:pt x="139" y="102"/>
                      <a:pt x="139" y="102"/>
                    </a:cubicBezTo>
                    <a:cubicBezTo>
                      <a:pt x="139" y="102"/>
                      <a:pt x="139" y="102"/>
                      <a:pt x="139" y="102"/>
                    </a:cubicBezTo>
                    <a:cubicBezTo>
                      <a:pt x="139" y="102"/>
                      <a:pt x="139" y="102"/>
                      <a:pt x="139" y="102"/>
                    </a:cubicBezTo>
                    <a:cubicBezTo>
                      <a:pt x="139" y="102"/>
                      <a:pt x="139" y="102"/>
                      <a:pt x="139" y="102"/>
                    </a:cubicBezTo>
                    <a:cubicBezTo>
                      <a:pt x="140" y="102"/>
                      <a:pt x="140" y="102"/>
                      <a:pt x="140" y="102"/>
                    </a:cubicBezTo>
                    <a:cubicBezTo>
                      <a:pt x="140" y="102"/>
                      <a:pt x="140" y="102"/>
                      <a:pt x="140" y="102"/>
                    </a:cubicBezTo>
                    <a:cubicBezTo>
                      <a:pt x="140" y="102"/>
                      <a:pt x="140" y="102"/>
                      <a:pt x="140" y="102"/>
                    </a:cubicBezTo>
                    <a:cubicBezTo>
                      <a:pt x="140" y="102"/>
                      <a:pt x="140" y="102"/>
                      <a:pt x="140" y="102"/>
                    </a:cubicBezTo>
                    <a:cubicBezTo>
                      <a:pt x="140" y="102"/>
                      <a:pt x="140" y="102"/>
                      <a:pt x="140" y="102"/>
                    </a:cubicBezTo>
                    <a:cubicBezTo>
                      <a:pt x="140" y="102"/>
                      <a:pt x="140" y="102"/>
                      <a:pt x="140" y="102"/>
                    </a:cubicBezTo>
                    <a:cubicBezTo>
                      <a:pt x="140" y="103"/>
                      <a:pt x="140" y="103"/>
                      <a:pt x="140" y="103"/>
                    </a:cubicBezTo>
                    <a:cubicBezTo>
                      <a:pt x="140" y="103"/>
                      <a:pt x="140" y="103"/>
                      <a:pt x="140" y="103"/>
                    </a:cubicBezTo>
                    <a:cubicBezTo>
                      <a:pt x="140" y="103"/>
                      <a:pt x="140" y="103"/>
                      <a:pt x="140" y="103"/>
                    </a:cubicBezTo>
                    <a:cubicBezTo>
                      <a:pt x="140" y="103"/>
                      <a:pt x="140" y="104"/>
                      <a:pt x="140" y="104"/>
                    </a:cubicBezTo>
                    <a:cubicBezTo>
                      <a:pt x="140" y="104"/>
                      <a:pt x="140" y="104"/>
                      <a:pt x="140" y="104"/>
                    </a:cubicBezTo>
                    <a:cubicBezTo>
                      <a:pt x="140" y="104"/>
                      <a:pt x="140" y="104"/>
                      <a:pt x="140" y="104"/>
                    </a:cubicBezTo>
                    <a:cubicBezTo>
                      <a:pt x="140" y="104"/>
                      <a:pt x="140" y="104"/>
                      <a:pt x="140" y="104"/>
                    </a:cubicBezTo>
                    <a:cubicBezTo>
                      <a:pt x="140" y="104"/>
                      <a:pt x="140" y="104"/>
                      <a:pt x="140" y="104"/>
                    </a:cubicBezTo>
                    <a:cubicBezTo>
                      <a:pt x="140" y="104"/>
                      <a:pt x="140" y="104"/>
                      <a:pt x="140" y="104"/>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7"/>
                      <a:pt x="140" y="107"/>
                      <a:pt x="140" y="107"/>
                    </a:cubicBezTo>
                    <a:cubicBezTo>
                      <a:pt x="140" y="107"/>
                      <a:pt x="140" y="107"/>
                      <a:pt x="140" y="107"/>
                    </a:cubicBezTo>
                    <a:cubicBezTo>
                      <a:pt x="140" y="107"/>
                      <a:pt x="140" y="107"/>
                      <a:pt x="140" y="107"/>
                    </a:cubicBezTo>
                    <a:cubicBezTo>
                      <a:pt x="140" y="107"/>
                      <a:pt x="140" y="107"/>
                      <a:pt x="140" y="107"/>
                    </a:cubicBezTo>
                    <a:cubicBezTo>
                      <a:pt x="141" y="107"/>
                      <a:pt x="141" y="107"/>
                      <a:pt x="141" y="107"/>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9"/>
                      <a:pt x="141" y="109"/>
                      <a:pt x="141" y="109"/>
                    </a:cubicBezTo>
                    <a:cubicBezTo>
                      <a:pt x="141" y="109"/>
                      <a:pt x="141" y="109"/>
                      <a:pt x="141" y="109"/>
                    </a:cubicBezTo>
                    <a:cubicBezTo>
                      <a:pt x="141" y="109"/>
                      <a:pt x="141" y="109"/>
                      <a:pt x="141" y="109"/>
                    </a:cubicBezTo>
                    <a:cubicBezTo>
                      <a:pt x="141" y="109"/>
                      <a:pt x="141" y="109"/>
                      <a:pt x="141" y="109"/>
                    </a:cubicBezTo>
                    <a:cubicBezTo>
                      <a:pt x="141" y="109"/>
                      <a:pt x="141" y="109"/>
                      <a:pt x="141" y="109"/>
                    </a:cubicBezTo>
                    <a:cubicBezTo>
                      <a:pt x="141" y="109"/>
                      <a:pt x="141" y="109"/>
                      <a:pt x="141" y="109"/>
                    </a:cubicBezTo>
                    <a:cubicBezTo>
                      <a:pt x="141" y="109"/>
                      <a:pt x="141" y="109"/>
                      <a:pt x="141" y="109"/>
                    </a:cubicBezTo>
                    <a:cubicBezTo>
                      <a:pt x="141" y="109"/>
                      <a:pt x="141" y="109"/>
                      <a:pt x="141" y="109"/>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1"/>
                      <a:pt x="141" y="111"/>
                      <a:pt x="141"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3" y="112"/>
                      <a:pt x="143" y="112"/>
                      <a:pt x="143" y="112"/>
                    </a:cubicBezTo>
                    <a:cubicBezTo>
                      <a:pt x="143" y="112"/>
                      <a:pt x="143" y="112"/>
                      <a:pt x="143" y="112"/>
                    </a:cubicBezTo>
                    <a:cubicBezTo>
                      <a:pt x="143" y="112"/>
                      <a:pt x="143" y="112"/>
                      <a:pt x="143" y="112"/>
                    </a:cubicBezTo>
                    <a:cubicBezTo>
                      <a:pt x="143" y="112"/>
                      <a:pt x="143" y="112"/>
                      <a:pt x="143" y="112"/>
                    </a:cubicBezTo>
                    <a:cubicBezTo>
                      <a:pt x="143" y="112"/>
                      <a:pt x="143" y="112"/>
                      <a:pt x="143" y="112"/>
                    </a:cubicBezTo>
                    <a:cubicBezTo>
                      <a:pt x="143" y="112"/>
                      <a:pt x="143" y="112"/>
                      <a:pt x="143" y="112"/>
                    </a:cubicBezTo>
                    <a:cubicBezTo>
                      <a:pt x="143" y="112"/>
                      <a:pt x="143" y="112"/>
                      <a:pt x="143" y="112"/>
                    </a:cubicBezTo>
                    <a:cubicBezTo>
                      <a:pt x="143" y="113"/>
                      <a:pt x="143" y="113"/>
                      <a:pt x="143"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3" y="113"/>
                      <a:pt x="143" y="113"/>
                      <a:pt x="143" y="113"/>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5"/>
                      <a:pt x="143" y="115"/>
                      <a:pt x="143" y="115"/>
                    </a:cubicBezTo>
                    <a:cubicBezTo>
                      <a:pt x="143" y="115"/>
                      <a:pt x="143" y="115"/>
                      <a:pt x="143" y="115"/>
                    </a:cubicBezTo>
                    <a:cubicBezTo>
                      <a:pt x="143" y="115"/>
                      <a:pt x="143" y="115"/>
                      <a:pt x="143" y="115"/>
                    </a:cubicBezTo>
                    <a:cubicBezTo>
                      <a:pt x="143" y="115"/>
                      <a:pt x="143" y="115"/>
                      <a:pt x="143" y="115"/>
                    </a:cubicBezTo>
                    <a:cubicBezTo>
                      <a:pt x="143" y="115"/>
                      <a:pt x="143" y="115"/>
                      <a:pt x="143" y="115"/>
                    </a:cubicBezTo>
                    <a:cubicBezTo>
                      <a:pt x="143" y="115"/>
                      <a:pt x="143" y="115"/>
                      <a:pt x="143" y="115"/>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7"/>
                      <a:pt x="143" y="117"/>
                      <a:pt x="143" y="117"/>
                    </a:cubicBezTo>
                    <a:cubicBezTo>
                      <a:pt x="143" y="117"/>
                      <a:pt x="143" y="117"/>
                      <a:pt x="143" y="117"/>
                    </a:cubicBezTo>
                    <a:cubicBezTo>
                      <a:pt x="143" y="117"/>
                      <a:pt x="143" y="117"/>
                      <a:pt x="143" y="117"/>
                    </a:cubicBezTo>
                    <a:cubicBezTo>
                      <a:pt x="143" y="117"/>
                      <a:pt x="143" y="117"/>
                      <a:pt x="143" y="117"/>
                    </a:cubicBezTo>
                    <a:cubicBezTo>
                      <a:pt x="143" y="117"/>
                      <a:pt x="143" y="117"/>
                      <a:pt x="143" y="117"/>
                    </a:cubicBezTo>
                    <a:cubicBezTo>
                      <a:pt x="143" y="117"/>
                      <a:pt x="143" y="117"/>
                      <a:pt x="143" y="117"/>
                    </a:cubicBezTo>
                    <a:cubicBezTo>
                      <a:pt x="143" y="117"/>
                      <a:pt x="143" y="117"/>
                      <a:pt x="143" y="117"/>
                    </a:cubicBezTo>
                    <a:cubicBezTo>
                      <a:pt x="143" y="117"/>
                      <a:pt x="143" y="117"/>
                      <a:pt x="143" y="117"/>
                    </a:cubicBezTo>
                    <a:cubicBezTo>
                      <a:pt x="143" y="118"/>
                      <a:pt x="143" y="118"/>
                      <a:pt x="143" y="118"/>
                    </a:cubicBezTo>
                    <a:cubicBezTo>
                      <a:pt x="143" y="118"/>
                      <a:pt x="143" y="118"/>
                      <a:pt x="143"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5" y="118"/>
                      <a:pt x="145" y="118"/>
                    </a:cubicBezTo>
                    <a:cubicBezTo>
                      <a:pt x="145" y="118"/>
                      <a:pt x="145" y="118"/>
                      <a:pt x="145" y="118"/>
                    </a:cubicBezTo>
                    <a:cubicBezTo>
                      <a:pt x="145" y="118"/>
                      <a:pt x="145" y="118"/>
                      <a:pt x="145" y="118"/>
                    </a:cubicBezTo>
                    <a:cubicBezTo>
                      <a:pt x="145" y="118"/>
                      <a:pt x="145" y="118"/>
                      <a:pt x="145" y="118"/>
                    </a:cubicBezTo>
                    <a:cubicBezTo>
                      <a:pt x="145" y="118"/>
                      <a:pt x="145" y="118"/>
                      <a:pt x="145" y="118"/>
                    </a:cubicBezTo>
                    <a:cubicBezTo>
                      <a:pt x="145" y="118"/>
                      <a:pt x="145" y="118"/>
                      <a:pt x="145" y="118"/>
                    </a:cubicBezTo>
                    <a:cubicBezTo>
                      <a:pt x="145" y="118"/>
                      <a:pt x="145" y="118"/>
                      <a:pt x="145"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7" y="118"/>
                      <a:pt x="147" y="118"/>
                      <a:pt x="147" y="118"/>
                    </a:cubicBezTo>
                    <a:cubicBezTo>
                      <a:pt x="147" y="118"/>
                      <a:pt x="147" y="118"/>
                      <a:pt x="147" y="118"/>
                    </a:cubicBezTo>
                    <a:cubicBezTo>
                      <a:pt x="147" y="118"/>
                      <a:pt x="147" y="118"/>
                      <a:pt x="147" y="118"/>
                    </a:cubicBezTo>
                    <a:cubicBezTo>
                      <a:pt x="147" y="118"/>
                      <a:pt x="147" y="118"/>
                      <a:pt x="147" y="118"/>
                    </a:cubicBezTo>
                    <a:cubicBezTo>
                      <a:pt x="147" y="118"/>
                      <a:pt x="147" y="118"/>
                      <a:pt x="147" y="118"/>
                    </a:cubicBezTo>
                    <a:cubicBezTo>
                      <a:pt x="147" y="118"/>
                      <a:pt x="147" y="118"/>
                      <a:pt x="147" y="118"/>
                    </a:cubicBezTo>
                    <a:cubicBezTo>
                      <a:pt x="147" y="118"/>
                      <a:pt x="147" y="118"/>
                      <a:pt x="147" y="118"/>
                    </a:cubicBezTo>
                    <a:cubicBezTo>
                      <a:pt x="147" y="118"/>
                      <a:pt x="148" y="118"/>
                      <a:pt x="148" y="118"/>
                    </a:cubicBezTo>
                    <a:cubicBezTo>
                      <a:pt x="148" y="118"/>
                      <a:pt x="148" y="118"/>
                      <a:pt x="148" y="118"/>
                    </a:cubicBezTo>
                    <a:cubicBezTo>
                      <a:pt x="148" y="118"/>
                      <a:pt x="148" y="118"/>
                      <a:pt x="148" y="118"/>
                    </a:cubicBezTo>
                    <a:cubicBezTo>
                      <a:pt x="148" y="118"/>
                      <a:pt x="148" y="118"/>
                      <a:pt x="148" y="118"/>
                    </a:cubicBezTo>
                    <a:cubicBezTo>
                      <a:pt x="148" y="118"/>
                      <a:pt x="148" y="118"/>
                      <a:pt x="148" y="118"/>
                    </a:cubicBezTo>
                    <a:cubicBezTo>
                      <a:pt x="148" y="118"/>
                      <a:pt x="148" y="118"/>
                      <a:pt x="148" y="118"/>
                    </a:cubicBezTo>
                    <a:cubicBezTo>
                      <a:pt x="148" y="119"/>
                      <a:pt x="148" y="119"/>
                      <a:pt x="148" y="119"/>
                    </a:cubicBezTo>
                    <a:cubicBezTo>
                      <a:pt x="148" y="119"/>
                      <a:pt x="148" y="119"/>
                      <a:pt x="148" y="119"/>
                    </a:cubicBezTo>
                    <a:cubicBezTo>
                      <a:pt x="148" y="119"/>
                      <a:pt x="148" y="119"/>
                      <a:pt x="148" y="119"/>
                    </a:cubicBezTo>
                    <a:cubicBezTo>
                      <a:pt x="148" y="119"/>
                      <a:pt x="148" y="119"/>
                      <a:pt x="148" y="119"/>
                    </a:cubicBezTo>
                    <a:cubicBezTo>
                      <a:pt x="148" y="119"/>
                      <a:pt x="148" y="119"/>
                      <a:pt x="148" y="119"/>
                    </a:cubicBezTo>
                    <a:cubicBezTo>
                      <a:pt x="148" y="119"/>
                      <a:pt x="148" y="119"/>
                      <a:pt x="148"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20"/>
                      <a:pt x="149" y="120"/>
                      <a:pt x="149" y="120"/>
                    </a:cubicBezTo>
                    <a:cubicBezTo>
                      <a:pt x="149" y="120"/>
                      <a:pt x="149" y="120"/>
                      <a:pt x="149" y="120"/>
                    </a:cubicBezTo>
                    <a:cubicBezTo>
                      <a:pt x="149" y="120"/>
                      <a:pt x="149" y="120"/>
                      <a:pt x="149" y="120"/>
                    </a:cubicBezTo>
                    <a:cubicBezTo>
                      <a:pt x="149" y="120"/>
                      <a:pt x="149" y="120"/>
                      <a:pt x="149" y="120"/>
                    </a:cubicBezTo>
                    <a:cubicBezTo>
                      <a:pt x="150" y="120"/>
                      <a:pt x="150" y="120"/>
                      <a:pt x="150" y="120"/>
                    </a:cubicBezTo>
                    <a:cubicBezTo>
                      <a:pt x="150" y="120"/>
                      <a:pt x="150" y="120"/>
                      <a:pt x="150" y="120"/>
                    </a:cubicBezTo>
                    <a:cubicBezTo>
                      <a:pt x="150" y="120"/>
                      <a:pt x="150" y="120"/>
                      <a:pt x="150" y="120"/>
                    </a:cubicBezTo>
                    <a:cubicBezTo>
                      <a:pt x="150" y="120"/>
                      <a:pt x="150" y="120"/>
                      <a:pt x="150" y="120"/>
                    </a:cubicBezTo>
                    <a:cubicBezTo>
                      <a:pt x="150" y="121"/>
                      <a:pt x="150" y="121"/>
                      <a:pt x="150" y="121"/>
                    </a:cubicBezTo>
                    <a:cubicBezTo>
                      <a:pt x="150" y="121"/>
                      <a:pt x="150" y="121"/>
                      <a:pt x="150" y="121"/>
                    </a:cubicBezTo>
                    <a:cubicBezTo>
                      <a:pt x="150" y="121"/>
                      <a:pt x="150" y="121"/>
                      <a:pt x="150" y="121"/>
                    </a:cubicBezTo>
                    <a:cubicBezTo>
                      <a:pt x="150" y="121"/>
                      <a:pt x="150" y="121"/>
                      <a:pt x="150" y="121"/>
                    </a:cubicBezTo>
                    <a:cubicBezTo>
                      <a:pt x="150" y="121"/>
                      <a:pt x="150" y="121"/>
                      <a:pt x="150" y="121"/>
                    </a:cubicBezTo>
                    <a:cubicBezTo>
                      <a:pt x="150" y="121"/>
                      <a:pt x="150" y="121"/>
                      <a:pt x="150" y="121"/>
                    </a:cubicBezTo>
                    <a:cubicBezTo>
                      <a:pt x="150" y="121"/>
                      <a:pt x="150" y="121"/>
                      <a:pt x="150" y="121"/>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1" y="123"/>
                      <a:pt x="151" y="123"/>
                      <a:pt x="151" y="123"/>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5"/>
                      <a:pt x="151" y="125"/>
                      <a:pt x="151" y="125"/>
                    </a:cubicBezTo>
                    <a:cubicBezTo>
                      <a:pt x="151" y="125"/>
                      <a:pt x="151" y="125"/>
                      <a:pt x="151"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6" y="125"/>
                      <a:pt x="156" y="125"/>
                      <a:pt x="156" y="125"/>
                    </a:cubicBezTo>
                    <a:cubicBezTo>
                      <a:pt x="156" y="125"/>
                      <a:pt x="156" y="125"/>
                      <a:pt x="156" y="125"/>
                    </a:cubicBezTo>
                    <a:cubicBezTo>
                      <a:pt x="156" y="125"/>
                      <a:pt x="156" y="125"/>
                      <a:pt x="156" y="125"/>
                    </a:cubicBezTo>
                    <a:cubicBezTo>
                      <a:pt x="156" y="125"/>
                      <a:pt x="156" y="125"/>
                      <a:pt x="156" y="125"/>
                    </a:cubicBezTo>
                    <a:cubicBezTo>
                      <a:pt x="156" y="125"/>
                      <a:pt x="156" y="125"/>
                      <a:pt x="156" y="125"/>
                    </a:cubicBezTo>
                    <a:cubicBezTo>
                      <a:pt x="156" y="125"/>
                      <a:pt x="156" y="125"/>
                      <a:pt x="156" y="125"/>
                    </a:cubicBezTo>
                    <a:cubicBezTo>
                      <a:pt x="156" y="125"/>
                      <a:pt x="156" y="125"/>
                      <a:pt x="156" y="125"/>
                    </a:cubicBezTo>
                    <a:cubicBezTo>
                      <a:pt x="157" y="125"/>
                      <a:pt x="157" y="125"/>
                      <a:pt x="157" y="125"/>
                    </a:cubicBezTo>
                    <a:cubicBezTo>
                      <a:pt x="157" y="125"/>
                      <a:pt x="157" y="125"/>
                      <a:pt x="157" y="125"/>
                    </a:cubicBezTo>
                    <a:cubicBezTo>
                      <a:pt x="157" y="125"/>
                      <a:pt x="157" y="125"/>
                      <a:pt x="157" y="125"/>
                    </a:cubicBezTo>
                    <a:cubicBezTo>
                      <a:pt x="157" y="125"/>
                      <a:pt x="157" y="125"/>
                      <a:pt x="157" y="125"/>
                    </a:cubicBezTo>
                    <a:cubicBezTo>
                      <a:pt x="157" y="125"/>
                      <a:pt x="157" y="125"/>
                      <a:pt x="157" y="125"/>
                    </a:cubicBezTo>
                    <a:cubicBezTo>
                      <a:pt x="157" y="125"/>
                      <a:pt x="157" y="125"/>
                      <a:pt x="157" y="125"/>
                    </a:cubicBezTo>
                    <a:cubicBezTo>
                      <a:pt x="157" y="126"/>
                      <a:pt x="157" y="126"/>
                      <a:pt x="157"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9" y="126"/>
                      <a:pt x="159" y="126"/>
                      <a:pt x="159" y="126"/>
                    </a:cubicBezTo>
                    <a:cubicBezTo>
                      <a:pt x="159" y="126"/>
                      <a:pt x="159" y="126"/>
                      <a:pt x="159" y="126"/>
                    </a:cubicBezTo>
                    <a:cubicBezTo>
                      <a:pt x="159" y="126"/>
                      <a:pt x="159" y="126"/>
                      <a:pt x="159" y="126"/>
                    </a:cubicBezTo>
                    <a:cubicBezTo>
                      <a:pt x="159" y="127"/>
                      <a:pt x="159" y="127"/>
                      <a:pt x="159" y="127"/>
                    </a:cubicBezTo>
                    <a:cubicBezTo>
                      <a:pt x="159" y="127"/>
                      <a:pt x="159" y="127"/>
                      <a:pt x="159" y="127"/>
                    </a:cubicBezTo>
                    <a:cubicBezTo>
                      <a:pt x="159" y="127"/>
                      <a:pt x="159" y="127"/>
                      <a:pt x="159" y="127"/>
                    </a:cubicBezTo>
                    <a:cubicBezTo>
                      <a:pt x="159" y="127"/>
                      <a:pt x="159" y="127"/>
                      <a:pt x="159" y="127"/>
                    </a:cubicBezTo>
                    <a:cubicBezTo>
                      <a:pt x="159" y="127"/>
                      <a:pt x="159" y="127"/>
                      <a:pt x="159" y="127"/>
                    </a:cubicBezTo>
                    <a:cubicBezTo>
                      <a:pt x="159" y="127"/>
                      <a:pt x="159" y="127"/>
                      <a:pt x="159" y="127"/>
                    </a:cubicBezTo>
                    <a:cubicBezTo>
                      <a:pt x="159" y="127"/>
                      <a:pt x="159" y="127"/>
                      <a:pt x="159" y="127"/>
                    </a:cubicBezTo>
                    <a:cubicBezTo>
                      <a:pt x="160" y="127"/>
                      <a:pt x="160" y="127"/>
                      <a:pt x="160" y="127"/>
                    </a:cubicBezTo>
                    <a:cubicBezTo>
                      <a:pt x="160" y="128"/>
                      <a:pt x="160" y="128"/>
                      <a:pt x="160" y="128"/>
                    </a:cubicBezTo>
                    <a:cubicBezTo>
                      <a:pt x="160" y="128"/>
                      <a:pt x="160" y="128"/>
                      <a:pt x="160" y="128"/>
                    </a:cubicBezTo>
                    <a:cubicBezTo>
                      <a:pt x="160" y="128"/>
                      <a:pt x="160" y="128"/>
                      <a:pt x="160" y="128"/>
                    </a:cubicBezTo>
                    <a:cubicBezTo>
                      <a:pt x="160" y="128"/>
                      <a:pt x="160" y="128"/>
                      <a:pt x="160" y="128"/>
                    </a:cubicBezTo>
                    <a:cubicBezTo>
                      <a:pt x="160" y="128"/>
                      <a:pt x="160" y="128"/>
                      <a:pt x="160" y="128"/>
                    </a:cubicBezTo>
                    <a:cubicBezTo>
                      <a:pt x="160" y="128"/>
                      <a:pt x="160" y="128"/>
                      <a:pt x="160" y="128"/>
                    </a:cubicBezTo>
                    <a:cubicBezTo>
                      <a:pt x="161" y="128"/>
                      <a:pt x="161" y="128"/>
                      <a:pt x="161" y="128"/>
                    </a:cubicBezTo>
                    <a:cubicBezTo>
                      <a:pt x="161" y="129"/>
                      <a:pt x="161" y="129"/>
                      <a:pt x="161" y="129"/>
                    </a:cubicBezTo>
                    <a:cubicBezTo>
                      <a:pt x="161" y="129"/>
                      <a:pt x="161" y="129"/>
                      <a:pt x="161" y="129"/>
                    </a:cubicBezTo>
                    <a:cubicBezTo>
                      <a:pt x="161" y="129"/>
                      <a:pt x="161" y="129"/>
                      <a:pt x="161" y="129"/>
                    </a:cubicBezTo>
                    <a:cubicBezTo>
                      <a:pt x="161" y="129"/>
                      <a:pt x="161" y="129"/>
                      <a:pt x="161" y="129"/>
                    </a:cubicBezTo>
                    <a:cubicBezTo>
                      <a:pt x="161" y="129"/>
                      <a:pt x="161" y="129"/>
                      <a:pt x="161" y="129"/>
                    </a:cubicBezTo>
                    <a:cubicBezTo>
                      <a:pt x="161" y="129"/>
                      <a:pt x="161" y="129"/>
                      <a:pt x="161" y="129"/>
                    </a:cubicBezTo>
                    <a:cubicBezTo>
                      <a:pt x="161" y="129"/>
                      <a:pt x="161" y="129"/>
                      <a:pt x="161" y="129"/>
                    </a:cubicBezTo>
                    <a:cubicBezTo>
                      <a:pt x="161" y="130"/>
                      <a:pt x="161" y="130"/>
                      <a:pt x="161" y="130"/>
                    </a:cubicBezTo>
                    <a:cubicBezTo>
                      <a:pt x="161" y="130"/>
                      <a:pt x="161" y="130"/>
                      <a:pt x="161" y="130"/>
                    </a:cubicBezTo>
                    <a:cubicBezTo>
                      <a:pt x="161" y="130"/>
                      <a:pt x="161" y="130"/>
                      <a:pt x="161" y="130"/>
                    </a:cubicBezTo>
                    <a:cubicBezTo>
                      <a:pt x="161" y="130"/>
                      <a:pt x="161" y="130"/>
                      <a:pt x="161" y="130"/>
                    </a:cubicBezTo>
                    <a:cubicBezTo>
                      <a:pt x="161" y="130"/>
                      <a:pt x="161" y="130"/>
                      <a:pt x="161" y="130"/>
                    </a:cubicBezTo>
                    <a:cubicBezTo>
                      <a:pt x="162" y="131"/>
                      <a:pt x="162" y="131"/>
                      <a:pt x="162" y="131"/>
                    </a:cubicBezTo>
                    <a:cubicBezTo>
                      <a:pt x="162" y="131"/>
                      <a:pt x="162" y="131"/>
                      <a:pt x="162" y="131"/>
                    </a:cubicBezTo>
                    <a:cubicBezTo>
                      <a:pt x="163" y="131"/>
                      <a:pt x="163" y="131"/>
                      <a:pt x="163" y="131"/>
                    </a:cubicBezTo>
                    <a:cubicBezTo>
                      <a:pt x="163" y="131"/>
                      <a:pt x="163" y="131"/>
                      <a:pt x="163" y="131"/>
                    </a:cubicBezTo>
                    <a:cubicBezTo>
                      <a:pt x="163" y="131"/>
                      <a:pt x="163" y="131"/>
                      <a:pt x="163" y="131"/>
                    </a:cubicBezTo>
                    <a:cubicBezTo>
                      <a:pt x="163" y="131"/>
                      <a:pt x="163" y="131"/>
                      <a:pt x="163" y="131"/>
                    </a:cubicBezTo>
                    <a:cubicBezTo>
                      <a:pt x="163" y="131"/>
                      <a:pt x="163" y="131"/>
                      <a:pt x="163" y="131"/>
                    </a:cubicBezTo>
                    <a:cubicBezTo>
                      <a:pt x="163" y="131"/>
                      <a:pt x="163" y="131"/>
                      <a:pt x="163" y="131"/>
                    </a:cubicBezTo>
                    <a:cubicBezTo>
                      <a:pt x="163" y="131"/>
                      <a:pt x="163" y="131"/>
                      <a:pt x="163" y="131"/>
                    </a:cubicBezTo>
                    <a:cubicBezTo>
                      <a:pt x="164" y="131"/>
                      <a:pt x="164" y="131"/>
                      <a:pt x="164" y="131"/>
                    </a:cubicBezTo>
                    <a:cubicBezTo>
                      <a:pt x="164" y="131"/>
                      <a:pt x="164" y="131"/>
                      <a:pt x="164" y="131"/>
                    </a:cubicBezTo>
                    <a:cubicBezTo>
                      <a:pt x="164" y="132"/>
                      <a:pt x="164" y="132"/>
                      <a:pt x="164" y="132"/>
                    </a:cubicBezTo>
                    <a:cubicBezTo>
                      <a:pt x="164" y="132"/>
                      <a:pt x="164" y="132"/>
                      <a:pt x="164" y="132"/>
                    </a:cubicBezTo>
                    <a:cubicBezTo>
                      <a:pt x="164" y="132"/>
                      <a:pt x="164" y="132"/>
                      <a:pt x="164" y="132"/>
                    </a:cubicBezTo>
                    <a:cubicBezTo>
                      <a:pt x="164" y="132"/>
                      <a:pt x="164" y="132"/>
                      <a:pt x="164" y="132"/>
                    </a:cubicBezTo>
                    <a:cubicBezTo>
                      <a:pt x="164" y="132"/>
                      <a:pt x="164" y="132"/>
                      <a:pt x="164"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6" y="133"/>
                      <a:pt x="166" y="133"/>
                      <a:pt x="166" y="133"/>
                    </a:cubicBezTo>
                    <a:cubicBezTo>
                      <a:pt x="166" y="133"/>
                      <a:pt x="166" y="133"/>
                      <a:pt x="166" y="133"/>
                    </a:cubicBezTo>
                    <a:cubicBezTo>
                      <a:pt x="166" y="133"/>
                      <a:pt x="166" y="133"/>
                      <a:pt x="166" y="133"/>
                    </a:cubicBezTo>
                    <a:cubicBezTo>
                      <a:pt x="166" y="133"/>
                      <a:pt x="166" y="133"/>
                      <a:pt x="166" y="133"/>
                    </a:cubicBezTo>
                    <a:cubicBezTo>
                      <a:pt x="166" y="133"/>
                      <a:pt x="166" y="133"/>
                      <a:pt x="166" y="133"/>
                    </a:cubicBezTo>
                    <a:cubicBezTo>
                      <a:pt x="166" y="133"/>
                      <a:pt x="166" y="133"/>
                      <a:pt x="166" y="133"/>
                    </a:cubicBezTo>
                    <a:cubicBezTo>
                      <a:pt x="166" y="133"/>
                      <a:pt x="166" y="133"/>
                      <a:pt x="166" y="133"/>
                    </a:cubicBezTo>
                    <a:cubicBezTo>
                      <a:pt x="166" y="133"/>
                      <a:pt x="166" y="133"/>
                      <a:pt x="166" y="133"/>
                    </a:cubicBezTo>
                    <a:cubicBezTo>
                      <a:pt x="166" y="134"/>
                      <a:pt x="166" y="134"/>
                      <a:pt x="166" y="134"/>
                    </a:cubicBezTo>
                    <a:cubicBezTo>
                      <a:pt x="166" y="134"/>
                      <a:pt x="166" y="134"/>
                      <a:pt x="166" y="134"/>
                    </a:cubicBezTo>
                    <a:cubicBezTo>
                      <a:pt x="166" y="134"/>
                      <a:pt x="166" y="134"/>
                      <a:pt x="166" y="134"/>
                    </a:cubicBezTo>
                    <a:cubicBezTo>
                      <a:pt x="167" y="134"/>
                      <a:pt x="167" y="134"/>
                      <a:pt x="167" y="134"/>
                    </a:cubicBezTo>
                    <a:cubicBezTo>
                      <a:pt x="167" y="134"/>
                      <a:pt x="167" y="134"/>
                      <a:pt x="167" y="134"/>
                    </a:cubicBezTo>
                    <a:cubicBezTo>
                      <a:pt x="167" y="135"/>
                      <a:pt x="167" y="135"/>
                      <a:pt x="167" y="135"/>
                    </a:cubicBezTo>
                    <a:cubicBezTo>
                      <a:pt x="167" y="135"/>
                      <a:pt x="167" y="135"/>
                      <a:pt x="167" y="135"/>
                    </a:cubicBezTo>
                    <a:cubicBezTo>
                      <a:pt x="167" y="135"/>
                      <a:pt x="167" y="135"/>
                      <a:pt x="167"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9" y="136"/>
                      <a:pt x="169" y="136"/>
                      <a:pt x="169" y="136"/>
                    </a:cubicBezTo>
                    <a:cubicBezTo>
                      <a:pt x="169" y="136"/>
                      <a:pt x="169" y="136"/>
                      <a:pt x="169" y="136"/>
                    </a:cubicBezTo>
                    <a:cubicBezTo>
                      <a:pt x="169" y="136"/>
                      <a:pt x="169" y="136"/>
                      <a:pt x="169" y="136"/>
                    </a:cubicBezTo>
                    <a:cubicBezTo>
                      <a:pt x="169" y="136"/>
                      <a:pt x="169" y="136"/>
                      <a:pt x="169" y="136"/>
                    </a:cubicBezTo>
                    <a:cubicBezTo>
                      <a:pt x="170" y="136"/>
                      <a:pt x="170" y="136"/>
                      <a:pt x="170" y="136"/>
                    </a:cubicBezTo>
                    <a:cubicBezTo>
                      <a:pt x="170" y="136"/>
                      <a:pt x="170" y="136"/>
                      <a:pt x="170" y="136"/>
                    </a:cubicBezTo>
                    <a:cubicBezTo>
                      <a:pt x="170" y="136"/>
                      <a:pt x="170" y="136"/>
                      <a:pt x="170" y="136"/>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8"/>
                      <a:pt x="170" y="138"/>
                      <a:pt x="170" y="138"/>
                    </a:cubicBezTo>
                    <a:cubicBezTo>
                      <a:pt x="170" y="138"/>
                      <a:pt x="170" y="138"/>
                      <a:pt x="170" y="138"/>
                    </a:cubicBezTo>
                    <a:cubicBezTo>
                      <a:pt x="170" y="138"/>
                      <a:pt x="170" y="138"/>
                      <a:pt x="170" y="138"/>
                    </a:cubicBezTo>
                    <a:cubicBezTo>
                      <a:pt x="170" y="138"/>
                      <a:pt x="170" y="138"/>
                      <a:pt x="170" y="138"/>
                    </a:cubicBezTo>
                    <a:cubicBezTo>
                      <a:pt x="171" y="138"/>
                      <a:pt x="171" y="138"/>
                      <a:pt x="171" y="138"/>
                    </a:cubicBezTo>
                    <a:cubicBezTo>
                      <a:pt x="171" y="138"/>
                      <a:pt x="171" y="138"/>
                      <a:pt x="171" y="138"/>
                    </a:cubicBezTo>
                    <a:cubicBezTo>
                      <a:pt x="171" y="138"/>
                      <a:pt x="171" y="138"/>
                      <a:pt x="171" y="138"/>
                    </a:cubicBezTo>
                    <a:cubicBezTo>
                      <a:pt x="171" y="139"/>
                      <a:pt x="171" y="139"/>
                      <a:pt x="171" y="139"/>
                    </a:cubicBezTo>
                    <a:cubicBezTo>
                      <a:pt x="171" y="139"/>
                      <a:pt x="171" y="139"/>
                      <a:pt x="171" y="139"/>
                    </a:cubicBezTo>
                    <a:cubicBezTo>
                      <a:pt x="171" y="139"/>
                      <a:pt x="171" y="139"/>
                      <a:pt x="171" y="139"/>
                    </a:cubicBezTo>
                    <a:cubicBezTo>
                      <a:pt x="171" y="139"/>
                      <a:pt x="171" y="139"/>
                      <a:pt x="171" y="139"/>
                    </a:cubicBezTo>
                    <a:cubicBezTo>
                      <a:pt x="171" y="139"/>
                      <a:pt x="171" y="139"/>
                      <a:pt x="171" y="139"/>
                    </a:cubicBezTo>
                    <a:cubicBezTo>
                      <a:pt x="172" y="139"/>
                      <a:pt x="172" y="139"/>
                      <a:pt x="172" y="139"/>
                    </a:cubicBezTo>
                    <a:cubicBezTo>
                      <a:pt x="172" y="139"/>
                      <a:pt x="172" y="139"/>
                      <a:pt x="172" y="139"/>
                    </a:cubicBezTo>
                    <a:cubicBezTo>
                      <a:pt x="172" y="140"/>
                      <a:pt x="172" y="140"/>
                      <a:pt x="172" y="140"/>
                    </a:cubicBezTo>
                    <a:cubicBezTo>
                      <a:pt x="172" y="140"/>
                      <a:pt x="172" y="140"/>
                      <a:pt x="172" y="140"/>
                    </a:cubicBezTo>
                    <a:cubicBezTo>
                      <a:pt x="172" y="140"/>
                      <a:pt x="172" y="140"/>
                      <a:pt x="172" y="140"/>
                    </a:cubicBezTo>
                    <a:cubicBezTo>
                      <a:pt x="172" y="140"/>
                      <a:pt x="172" y="140"/>
                      <a:pt x="172" y="140"/>
                    </a:cubicBezTo>
                    <a:cubicBezTo>
                      <a:pt x="172" y="140"/>
                      <a:pt x="172" y="140"/>
                      <a:pt x="172" y="140"/>
                    </a:cubicBezTo>
                    <a:cubicBezTo>
                      <a:pt x="172" y="140"/>
                      <a:pt x="172" y="140"/>
                      <a:pt x="172" y="140"/>
                    </a:cubicBezTo>
                    <a:cubicBezTo>
                      <a:pt x="172" y="140"/>
                      <a:pt x="172" y="140"/>
                      <a:pt x="172" y="140"/>
                    </a:cubicBezTo>
                    <a:cubicBezTo>
                      <a:pt x="172" y="140"/>
                      <a:pt x="172" y="140"/>
                      <a:pt x="172" y="140"/>
                    </a:cubicBezTo>
                    <a:cubicBezTo>
                      <a:pt x="173" y="141"/>
                      <a:pt x="173" y="141"/>
                      <a:pt x="173" y="141"/>
                    </a:cubicBezTo>
                    <a:cubicBezTo>
                      <a:pt x="173" y="141"/>
                      <a:pt x="173" y="141"/>
                      <a:pt x="173" y="141"/>
                    </a:cubicBezTo>
                    <a:cubicBezTo>
                      <a:pt x="173" y="141"/>
                      <a:pt x="173" y="141"/>
                      <a:pt x="173" y="141"/>
                    </a:cubicBezTo>
                    <a:cubicBezTo>
                      <a:pt x="173" y="141"/>
                      <a:pt x="173" y="141"/>
                      <a:pt x="173" y="141"/>
                    </a:cubicBezTo>
                    <a:cubicBezTo>
                      <a:pt x="173" y="141"/>
                      <a:pt x="173" y="141"/>
                      <a:pt x="173" y="141"/>
                    </a:cubicBezTo>
                    <a:cubicBezTo>
                      <a:pt x="173" y="141"/>
                      <a:pt x="173" y="141"/>
                      <a:pt x="173" y="141"/>
                    </a:cubicBezTo>
                    <a:cubicBezTo>
                      <a:pt x="173" y="141"/>
                      <a:pt x="173" y="141"/>
                      <a:pt x="173" y="141"/>
                    </a:cubicBezTo>
                    <a:cubicBezTo>
                      <a:pt x="173" y="141"/>
                      <a:pt x="173" y="141"/>
                      <a:pt x="173" y="141"/>
                    </a:cubicBezTo>
                    <a:cubicBezTo>
                      <a:pt x="173" y="142"/>
                      <a:pt x="173" y="142"/>
                      <a:pt x="173" y="142"/>
                    </a:cubicBezTo>
                    <a:cubicBezTo>
                      <a:pt x="173" y="142"/>
                      <a:pt x="173" y="142"/>
                      <a:pt x="173" y="142"/>
                    </a:cubicBezTo>
                    <a:cubicBezTo>
                      <a:pt x="173" y="142"/>
                      <a:pt x="173" y="142"/>
                      <a:pt x="173" y="142"/>
                    </a:cubicBezTo>
                    <a:cubicBezTo>
                      <a:pt x="173" y="142"/>
                      <a:pt x="173" y="142"/>
                      <a:pt x="173" y="142"/>
                    </a:cubicBezTo>
                    <a:cubicBezTo>
                      <a:pt x="173" y="142"/>
                      <a:pt x="173" y="142"/>
                      <a:pt x="173" y="142"/>
                    </a:cubicBezTo>
                    <a:cubicBezTo>
                      <a:pt x="173" y="142"/>
                      <a:pt x="173" y="142"/>
                      <a:pt x="173" y="142"/>
                    </a:cubicBezTo>
                    <a:cubicBezTo>
                      <a:pt x="173" y="142"/>
                      <a:pt x="173" y="142"/>
                      <a:pt x="173" y="142"/>
                    </a:cubicBezTo>
                    <a:cubicBezTo>
                      <a:pt x="174" y="142"/>
                      <a:pt x="174" y="142"/>
                      <a:pt x="174" y="142"/>
                    </a:cubicBezTo>
                    <a:cubicBezTo>
                      <a:pt x="174" y="142"/>
                      <a:pt x="174" y="142"/>
                      <a:pt x="174" y="142"/>
                    </a:cubicBezTo>
                    <a:cubicBezTo>
                      <a:pt x="174" y="142"/>
                      <a:pt x="174" y="142"/>
                      <a:pt x="174" y="142"/>
                    </a:cubicBezTo>
                    <a:cubicBezTo>
                      <a:pt x="174" y="142"/>
                      <a:pt x="174" y="142"/>
                      <a:pt x="174" y="142"/>
                    </a:cubicBezTo>
                    <a:cubicBezTo>
                      <a:pt x="174" y="143"/>
                      <a:pt x="174" y="143"/>
                      <a:pt x="174" y="143"/>
                    </a:cubicBezTo>
                    <a:cubicBezTo>
                      <a:pt x="174" y="143"/>
                      <a:pt x="174" y="143"/>
                      <a:pt x="174" y="143"/>
                    </a:cubicBezTo>
                    <a:cubicBezTo>
                      <a:pt x="174" y="143"/>
                      <a:pt x="174" y="143"/>
                      <a:pt x="174" y="143"/>
                    </a:cubicBezTo>
                    <a:cubicBezTo>
                      <a:pt x="174" y="143"/>
                      <a:pt x="174" y="143"/>
                      <a:pt x="174" y="143"/>
                    </a:cubicBezTo>
                    <a:cubicBezTo>
                      <a:pt x="174" y="143"/>
                      <a:pt x="174" y="143"/>
                      <a:pt x="174" y="143"/>
                    </a:cubicBezTo>
                    <a:cubicBezTo>
                      <a:pt x="174" y="143"/>
                      <a:pt x="174" y="143"/>
                      <a:pt x="174" y="143"/>
                    </a:cubicBezTo>
                    <a:cubicBezTo>
                      <a:pt x="174" y="143"/>
                      <a:pt x="174" y="143"/>
                      <a:pt x="174" y="143"/>
                    </a:cubicBezTo>
                    <a:cubicBezTo>
                      <a:pt x="174" y="143"/>
                      <a:pt x="174" y="143"/>
                      <a:pt x="174" y="143"/>
                    </a:cubicBezTo>
                    <a:cubicBezTo>
                      <a:pt x="174" y="144"/>
                      <a:pt x="174" y="144"/>
                      <a:pt x="174" y="144"/>
                    </a:cubicBezTo>
                    <a:cubicBezTo>
                      <a:pt x="174" y="144"/>
                      <a:pt x="174" y="144"/>
                      <a:pt x="174"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5"/>
                      <a:pt x="173" y="145"/>
                      <a:pt x="173" y="145"/>
                    </a:cubicBezTo>
                    <a:cubicBezTo>
                      <a:pt x="173" y="145"/>
                      <a:pt x="173" y="145"/>
                      <a:pt x="173" y="145"/>
                    </a:cubicBezTo>
                    <a:cubicBezTo>
                      <a:pt x="173" y="145"/>
                      <a:pt x="173" y="145"/>
                      <a:pt x="173" y="145"/>
                    </a:cubicBezTo>
                    <a:cubicBezTo>
                      <a:pt x="173" y="145"/>
                      <a:pt x="173" y="145"/>
                      <a:pt x="173" y="145"/>
                    </a:cubicBezTo>
                    <a:cubicBezTo>
                      <a:pt x="173" y="145"/>
                      <a:pt x="173" y="145"/>
                      <a:pt x="173" y="145"/>
                    </a:cubicBezTo>
                    <a:cubicBezTo>
                      <a:pt x="173" y="145"/>
                      <a:pt x="173" y="145"/>
                      <a:pt x="173" y="145"/>
                    </a:cubicBezTo>
                    <a:cubicBezTo>
                      <a:pt x="173" y="145"/>
                      <a:pt x="173" y="145"/>
                      <a:pt x="173" y="145"/>
                    </a:cubicBezTo>
                    <a:cubicBezTo>
                      <a:pt x="173" y="145"/>
                      <a:pt x="173" y="145"/>
                      <a:pt x="173" y="145"/>
                    </a:cubicBezTo>
                    <a:cubicBezTo>
                      <a:pt x="173" y="145"/>
                      <a:pt x="173" y="146"/>
                      <a:pt x="173" y="146"/>
                    </a:cubicBezTo>
                    <a:cubicBezTo>
                      <a:pt x="173" y="146"/>
                      <a:pt x="173" y="146"/>
                      <a:pt x="173" y="146"/>
                    </a:cubicBezTo>
                    <a:cubicBezTo>
                      <a:pt x="173" y="146"/>
                      <a:pt x="173" y="146"/>
                      <a:pt x="173" y="146"/>
                    </a:cubicBezTo>
                    <a:cubicBezTo>
                      <a:pt x="173" y="146"/>
                      <a:pt x="173" y="146"/>
                      <a:pt x="173" y="146"/>
                    </a:cubicBezTo>
                    <a:cubicBezTo>
                      <a:pt x="173" y="146"/>
                      <a:pt x="173" y="146"/>
                      <a:pt x="173" y="146"/>
                    </a:cubicBezTo>
                    <a:cubicBezTo>
                      <a:pt x="173" y="146"/>
                      <a:pt x="173" y="146"/>
                      <a:pt x="173" y="146"/>
                    </a:cubicBezTo>
                    <a:cubicBezTo>
                      <a:pt x="173" y="146"/>
                      <a:pt x="173" y="146"/>
                      <a:pt x="173" y="146"/>
                    </a:cubicBezTo>
                    <a:cubicBezTo>
                      <a:pt x="173" y="146"/>
                      <a:pt x="173" y="146"/>
                      <a:pt x="173" y="146"/>
                    </a:cubicBezTo>
                    <a:cubicBezTo>
                      <a:pt x="173" y="146"/>
                      <a:pt x="173" y="146"/>
                      <a:pt x="173" y="146"/>
                    </a:cubicBezTo>
                    <a:cubicBezTo>
                      <a:pt x="173" y="147"/>
                      <a:pt x="173" y="147"/>
                      <a:pt x="173"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5" y="147"/>
                      <a:pt x="175" y="147"/>
                      <a:pt x="175" y="147"/>
                    </a:cubicBezTo>
                    <a:cubicBezTo>
                      <a:pt x="175" y="147"/>
                      <a:pt x="175" y="147"/>
                      <a:pt x="175" y="147"/>
                    </a:cubicBezTo>
                    <a:cubicBezTo>
                      <a:pt x="175" y="147"/>
                      <a:pt x="175" y="147"/>
                      <a:pt x="175" y="147"/>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9"/>
                      <a:pt x="175" y="149"/>
                    </a:cubicBezTo>
                    <a:cubicBezTo>
                      <a:pt x="175" y="149"/>
                      <a:pt x="175" y="149"/>
                      <a:pt x="175" y="149"/>
                    </a:cubicBezTo>
                    <a:cubicBezTo>
                      <a:pt x="175" y="149"/>
                      <a:pt x="175" y="149"/>
                      <a:pt x="175" y="149"/>
                    </a:cubicBezTo>
                    <a:cubicBezTo>
                      <a:pt x="175" y="149"/>
                      <a:pt x="175" y="149"/>
                      <a:pt x="175" y="149"/>
                    </a:cubicBezTo>
                    <a:cubicBezTo>
                      <a:pt x="175" y="149"/>
                      <a:pt x="175" y="150"/>
                      <a:pt x="175" y="150"/>
                    </a:cubicBezTo>
                    <a:cubicBezTo>
                      <a:pt x="175" y="150"/>
                      <a:pt x="175" y="150"/>
                      <a:pt x="175" y="150"/>
                    </a:cubicBezTo>
                    <a:cubicBezTo>
                      <a:pt x="175" y="150"/>
                      <a:pt x="175" y="150"/>
                      <a:pt x="175" y="150"/>
                    </a:cubicBezTo>
                    <a:cubicBezTo>
                      <a:pt x="175" y="150"/>
                      <a:pt x="175" y="150"/>
                      <a:pt x="175" y="150"/>
                    </a:cubicBezTo>
                    <a:cubicBezTo>
                      <a:pt x="175" y="150"/>
                      <a:pt x="175" y="150"/>
                      <a:pt x="175" y="150"/>
                    </a:cubicBezTo>
                    <a:cubicBezTo>
                      <a:pt x="175" y="150"/>
                      <a:pt x="175" y="151"/>
                      <a:pt x="175" y="151"/>
                    </a:cubicBezTo>
                    <a:cubicBezTo>
                      <a:pt x="175" y="151"/>
                      <a:pt x="175" y="151"/>
                      <a:pt x="175" y="151"/>
                    </a:cubicBezTo>
                    <a:cubicBezTo>
                      <a:pt x="175" y="151"/>
                      <a:pt x="175" y="151"/>
                      <a:pt x="175" y="151"/>
                    </a:cubicBezTo>
                    <a:cubicBezTo>
                      <a:pt x="175" y="151"/>
                      <a:pt x="175" y="151"/>
                      <a:pt x="175" y="151"/>
                    </a:cubicBezTo>
                    <a:cubicBezTo>
                      <a:pt x="175" y="151"/>
                      <a:pt x="175" y="151"/>
                      <a:pt x="175" y="151"/>
                    </a:cubicBezTo>
                    <a:cubicBezTo>
                      <a:pt x="175" y="151"/>
                      <a:pt x="175" y="151"/>
                      <a:pt x="175" y="151"/>
                    </a:cubicBezTo>
                    <a:cubicBezTo>
                      <a:pt x="175" y="152"/>
                      <a:pt x="175" y="152"/>
                      <a:pt x="175" y="152"/>
                    </a:cubicBezTo>
                    <a:cubicBezTo>
                      <a:pt x="175" y="152"/>
                      <a:pt x="175" y="152"/>
                      <a:pt x="175" y="152"/>
                    </a:cubicBezTo>
                    <a:cubicBezTo>
                      <a:pt x="175" y="152"/>
                      <a:pt x="175" y="152"/>
                      <a:pt x="175" y="152"/>
                    </a:cubicBezTo>
                    <a:cubicBezTo>
                      <a:pt x="175" y="152"/>
                      <a:pt x="175" y="152"/>
                      <a:pt x="175" y="152"/>
                    </a:cubicBezTo>
                    <a:cubicBezTo>
                      <a:pt x="175" y="152"/>
                      <a:pt x="175" y="152"/>
                      <a:pt x="175" y="152"/>
                    </a:cubicBezTo>
                    <a:cubicBezTo>
                      <a:pt x="175" y="152"/>
                      <a:pt x="175" y="152"/>
                      <a:pt x="175" y="152"/>
                    </a:cubicBezTo>
                    <a:cubicBezTo>
                      <a:pt x="175" y="152"/>
                      <a:pt x="175" y="152"/>
                      <a:pt x="175" y="152"/>
                    </a:cubicBezTo>
                    <a:cubicBezTo>
                      <a:pt x="174" y="152"/>
                      <a:pt x="174" y="152"/>
                      <a:pt x="174" y="152"/>
                    </a:cubicBezTo>
                    <a:cubicBezTo>
                      <a:pt x="174" y="152"/>
                      <a:pt x="174" y="152"/>
                      <a:pt x="174" y="152"/>
                    </a:cubicBezTo>
                    <a:cubicBezTo>
                      <a:pt x="174" y="152"/>
                      <a:pt x="174" y="152"/>
                      <a:pt x="174" y="152"/>
                    </a:cubicBezTo>
                    <a:cubicBezTo>
                      <a:pt x="174" y="153"/>
                      <a:pt x="174" y="153"/>
                      <a:pt x="174" y="153"/>
                    </a:cubicBezTo>
                    <a:cubicBezTo>
                      <a:pt x="174" y="153"/>
                      <a:pt x="174" y="153"/>
                      <a:pt x="174" y="153"/>
                    </a:cubicBezTo>
                    <a:cubicBezTo>
                      <a:pt x="174" y="153"/>
                      <a:pt x="174" y="153"/>
                      <a:pt x="174" y="153"/>
                    </a:cubicBezTo>
                    <a:cubicBezTo>
                      <a:pt x="174" y="153"/>
                      <a:pt x="174" y="153"/>
                      <a:pt x="174" y="153"/>
                    </a:cubicBezTo>
                    <a:cubicBezTo>
                      <a:pt x="174" y="153"/>
                      <a:pt x="174" y="153"/>
                      <a:pt x="174" y="153"/>
                    </a:cubicBezTo>
                    <a:cubicBezTo>
                      <a:pt x="173" y="153"/>
                      <a:pt x="173" y="153"/>
                      <a:pt x="173" y="153"/>
                    </a:cubicBezTo>
                    <a:cubicBezTo>
                      <a:pt x="173" y="153"/>
                      <a:pt x="173" y="153"/>
                      <a:pt x="173" y="153"/>
                    </a:cubicBezTo>
                    <a:cubicBezTo>
                      <a:pt x="173" y="153"/>
                      <a:pt x="173" y="153"/>
                      <a:pt x="173" y="153"/>
                    </a:cubicBezTo>
                    <a:cubicBezTo>
                      <a:pt x="173" y="153"/>
                      <a:pt x="173" y="153"/>
                      <a:pt x="173" y="153"/>
                    </a:cubicBezTo>
                    <a:cubicBezTo>
                      <a:pt x="173" y="153"/>
                      <a:pt x="173" y="153"/>
                      <a:pt x="173" y="153"/>
                    </a:cubicBezTo>
                    <a:cubicBezTo>
                      <a:pt x="173" y="153"/>
                      <a:pt x="173" y="153"/>
                      <a:pt x="173" y="153"/>
                    </a:cubicBezTo>
                    <a:cubicBezTo>
                      <a:pt x="172" y="153"/>
                      <a:pt x="172" y="153"/>
                      <a:pt x="172" y="153"/>
                    </a:cubicBezTo>
                    <a:cubicBezTo>
                      <a:pt x="172" y="153"/>
                      <a:pt x="172" y="153"/>
                      <a:pt x="172" y="153"/>
                    </a:cubicBezTo>
                    <a:cubicBezTo>
                      <a:pt x="172" y="153"/>
                      <a:pt x="172" y="153"/>
                      <a:pt x="172" y="153"/>
                    </a:cubicBezTo>
                    <a:cubicBezTo>
                      <a:pt x="172" y="154"/>
                      <a:pt x="172" y="154"/>
                      <a:pt x="172" y="154"/>
                    </a:cubicBezTo>
                    <a:cubicBezTo>
                      <a:pt x="172" y="154"/>
                      <a:pt x="172" y="154"/>
                      <a:pt x="172" y="154"/>
                    </a:cubicBezTo>
                    <a:cubicBezTo>
                      <a:pt x="172" y="154"/>
                      <a:pt x="172" y="154"/>
                      <a:pt x="172" y="154"/>
                    </a:cubicBezTo>
                    <a:cubicBezTo>
                      <a:pt x="172" y="154"/>
                      <a:pt x="172" y="154"/>
                      <a:pt x="172" y="154"/>
                    </a:cubicBezTo>
                    <a:cubicBezTo>
                      <a:pt x="172" y="154"/>
                      <a:pt x="172" y="154"/>
                      <a:pt x="172"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8" y="157"/>
                      <a:pt x="168" y="157"/>
                      <a:pt x="168" y="157"/>
                    </a:cubicBezTo>
                    <a:cubicBezTo>
                      <a:pt x="168" y="157"/>
                      <a:pt x="168" y="157"/>
                      <a:pt x="168" y="157"/>
                    </a:cubicBezTo>
                    <a:cubicBezTo>
                      <a:pt x="168" y="157"/>
                      <a:pt x="168" y="157"/>
                      <a:pt x="168" y="157"/>
                    </a:cubicBezTo>
                    <a:cubicBezTo>
                      <a:pt x="168" y="157"/>
                      <a:pt x="168" y="157"/>
                      <a:pt x="168" y="157"/>
                    </a:cubicBezTo>
                    <a:cubicBezTo>
                      <a:pt x="168" y="158"/>
                      <a:pt x="168" y="158"/>
                      <a:pt x="168"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6" y="158"/>
                      <a:pt x="166" y="158"/>
                      <a:pt x="166" y="158"/>
                    </a:cubicBezTo>
                    <a:cubicBezTo>
                      <a:pt x="166" y="158"/>
                      <a:pt x="166" y="158"/>
                      <a:pt x="166" y="158"/>
                    </a:cubicBezTo>
                    <a:cubicBezTo>
                      <a:pt x="166" y="159"/>
                      <a:pt x="166" y="159"/>
                      <a:pt x="166" y="159"/>
                    </a:cubicBezTo>
                    <a:cubicBezTo>
                      <a:pt x="166" y="159"/>
                      <a:pt x="166" y="159"/>
                      <a:pt x="166" y="159"/>
                    </a:cubicBezTo>
                    <a:cubicBezTo>
                      <a:pt x="166" y="159"/>
                      <a:pt x="166" y="159"/>
                      <a:pt x="166" y="159"/>
                    </a:cubicBezTo>
                    <a:cubicBezTo>
                      <a:pt x="166" y="159"/>
                      <a:pt x="166" y="159"/>
                      <a:pt x="166" y="159"/>
                    </a:cubicBezTo>
                    <a:cubicBezTo>
                      <a:pt x="166" y="159"/>
                      <a:pt x="166" y="160"/>
                      <a:pt x="166" y="160"/>
                    </a:cubicBezTo>
                    <a:cubicBezTo>
                      <a:pt x="166" y="160"/>
                      <a:pt x="166" y="160"/>
                      <a:pt x="166" y="160"/>
                    </a:cubicBezTo>
                    <a:cubicBezTo>
                      <a:pt x="166" y="160"/>
                      <a:pt x="166" y="160"/>
                      <a:pt x="166" y="160"/>
                    </a:cubicBezTo>
                    <a:cubicBezTo>
                      <a:pt x="166" y="160"/>
                      <a:pt x="166" y="160"/>
                      <a:pt x="166" y="160"/>
                    </a:cubicBezTo>
                    <a:cubicBezTo>
                      <a:pt x="166" y="160"/>
                      <a:pt x="166" y="160"/>
                      <a:pt x="166" y="160"/>
                    </a:cubicBezTo>
                    <a:cubicBezTo>
                      <a:pt x="166" y="160"/>
                      <a:pt x="166" y="160"/>
                      <a:pt x="166" y="160"/>
                    </a:cubicBezTo>
                    <a:cubicBezTo>
                      <a:pt x="166" y="160"/>
                      <a:pt x="166" y="160"/>
                      <a:pt x="166" y="160"/>
                    </a:cubicBezTo>
                    <a:cubicBezTo>
                      <a:pt x="166" y="160"/>
                      <a:pt x="166" y="160"/>
                      <a:pt x="166" y="160"/>
                    </a:cubicBezTo>
                    <a:cubicBezTo>
                      <a:pt x="167" y="160"/>
                      <a:pt x="167" y="160"/>
                      <a:pt x="167" y="160"/>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8" y="162"/>
                      <a:pt x="168" y="162"/>
                      <a:pt x="168" y="162"/>
                    </a:cubicBezTo>
                    <a:cubicBezTo>
                      <a:pt x="168" y="162"/>
                      <a:pt x="168" y="162"/>
                      <a:pt x="168" y="162"/>
                    </a:cubicBezTo>
                    <a:cubicBezTo>
                      <a:pt x="168" y="162"/>
                      <a:pt x="168" y="162"/>
                      <a:pt x="168" y="162"/>
                    </a:cubicBezTo>
                    <a:cubicBezTo>
                      <a:pt x="168" y="162"/>
                      <a:pt x="168" y="162"/>
                      <a:pt x="168" y="162"/>
                    </a:cubicBezTo>
                    <a:cubicBezTo>
                      <a:pt x="168" y="162"/>
                      <a:pt x="168" y="162"/>
                      <a:pt x="168" y="162"/>
                    </a:cubicBezTo>
                    <a:cubicBezTo>
                      <a:pt x="168" y="162"/>
                      <a:pt x="168" y="162"/>
                      <a:pt x="168" y="162"/>
                    </a:cubicBezTo>
                    <a:cubicBezTo>
                      <a:pt x="168" y="162"/>
                      <a:pt x="168" y="162"/>
                      <a:pt x="168" y="162"/>
                    </a:cubicBezTo>
                    <a:cubicBezTo>
                      <a:pt x="168" y="162"/>
                      <a:pt x="168" y="162"/>
                      <a:pt x="168" y="162"/>
                    </a:cubicBezTo>
                    <a:cubicBezTo>
                      <a:pt x="168" y="162"/>
                      <a:pt x="168" y="163"/>
                      <a:pt x="168" y="163"/>
                    </a:cubicBezTo>
                    <a:cubicBezTo>
                      <a:pt x="168" y="163"/>
                      <a:pt x="168" y="163"/>
                      <a:pt x="168" y="163"/>
                    </a:cubicBezTo>
                    <a:cubicBezTo>
                      <a:pt x="168" y="163"/>
                      <a:pt x="168" y="163"/>
                      <a:pt x="168" y="163"/>
                    </a:cubicBezTo>
                    <a:cubicBezTo>
                      <a:pt x="168" y="163"/>
                      <a:pt x="168" y="163"/>
                      <a:pt x="168" y="163"/>
                    </a:cubicBezTo>
                    <a:cubicBezTo>
                      <a:pt x="168" y="163"/>
                      <a:pt x="168" y="163"/>
                      <a:pt x="168" y="163"/>
                    </a:cubicBezTo>
                    <a:cubicBezTo>
                      <a:pt x="168" y="163"/>
                      <a:pt x="168" y="163"/>
                      <a:pt x="168" y="163"/>
                    </a:cubicBezTo>
                    <a:cubicBezTo>
                      <a:pt x="168" y="163"/>
                      <a:pt x="168" y="163"/>
                      <a:pt x="168" y="163"/>
                    </a:cubicBezTo>
                    <a:cubicBezTo>
                      <a:pt x="168" y="164"/>
                      <a:pt x="168" y="164"/>
                      <a:pt x="168" y="164"/>
                    </a:cubicBezTo>
                    <a:cubicBezTo>
                      <a:pt x="168" y="164"/>
                      <a:pt x="168" y="164"/>
                      <a:pt x="168" y="164"/>
                    </a:cubicBezTo>
                    <a:cubicBezTo>
                      <a:pt x="168" y="164"/>
                      <a:pt x="168" y="164"/>
                      <a:pt x="168" y="164"/>
                    </a:cubicBezTo>
                    <a:cubicBezTo>
                      <a:pt x="168" y="164"/>
                      <a:pt x="168" y="164"/>
                      <a:pt x="168" y="164"/>
                    </a:cubicBezTo>
                    <a:cubicBezTo>
                      <a:pt x="168" y="164"/>
                      <a:pt x="168" y="164"/>
                      <a:pt x="168" y="164"/>
                    </a:cubicBezTo>
                    <a:cubicBezTo>
                      <a:pt x="168" y="164"/>
                      <a:pt x="168" y="164"/>
                      <a:pt x="168" y="164"/>
                    </a:cubicBezTo>
                    <a:cubicBezTo>
                      <a:pt x="168" y="164"/>
                      <a:pt x="168" y="164"/>
                      <a:pt x="168" y="164"/>
                    </a:cubicBezTo>
                    <a:cubicBezTo>
                      <a:pt x="168" y="165"/>
                      <a:pt x="168" y="165"/>
                      <a:pt x="168" y="165"/>
                    </a:cubicBezTo>
                    <a:cubicBezTo>
                      <a:pt x="168" y="165"/>
                      <a:pt x="168" y="165"/>
                      <a:pt x="168" y="165"/>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7"/>
                      <a:pt x="168" y="167"/>
                      <a:pt x="168" y="167"/>
                    </a:cubicBezTo>
                    <a:cubicBezTo>
                      <a:pt x="168" y="167"/>
                      <a:pt x="168" y="167"/>
                      <a:pt x="168" y="167"/>
                    </a:cubicBezTo>
                    <a:cubicBezTo>
                      <a:pt x="168" y="167"/>
                      <a:pt x="168" y="167"/>
                      <a:pt x="168" y="167"/>
                    </a:cubicBezTo>
                    <a:cubicBezTo>
                      <a:pt x="167" y="167"/>
                      <a:pt x="167" y="167"/>
                      <a:pt x="167" y="167"/>
                    </a:cubicBezTo>
                    <a:cubicBezTo>
                      <a:pt x="167" y="167"/>
                      <a:pt x="167" y="167"/>
                      <a:pt x="167" y="167"/>
                    </a:cubicBezTo>
                    <a:cubicBezTo>
                      <a:pt x="167" y="167"/>
                      <a:pt x="167" y="167"/>
                      <a:pt x="167" y="167"/>
                    </a:cubicBezTo>
                    <a:cubicBezTo>
                      <a:pt x="167" y="167"/>
                      <a:pt x="167" y="167"/>
                      <a:pt x="167" y="167"/>
                    </a:cubicBezTo>
                    <a:cubicBezTo>
                      <a:pt x="167" y="167"/>
                      <a:pt x="167" y="167"/>
                      <a:pt x="167" y="167"/>
                    </a:cubicBezTo>
                    <a:cubicBezTo>
                      <a:pt x="167" y="167"/>
                      <a:pt x="167" y="167"/>
                      <a:pt x="167" y="167"/>
                    </a:cubicBezTo>
                    <a:cubicBezTo>
                      <a:pt x="167" y="167"/>
                      <a:pt x="167" y="167"/>
                      <a:pt x="167" y="167"/>
                    </a:cubicBezTo>
                    <a:cubicBezTo>
                      <a:pt x="166" y="167"/>
                      <a:pt x="166" y="167"/>
                      <a:pt x="166" y="167"/>
                    </a:cubicBezTo>
                    <a:cubicBezTo>
                      <a:pt x="166" y="167"/>
                      <a:pt x="166" y="167"/>
                      <a:pt x="166" y="167"/>
                    </a:cubicBezTo>
                    <a:cubicBezTo>
                      <a:pt x="166" y="167"/>
                      <a:pt x="166" y="167"/>
                      <a:pt x="166" y="167"/>
                    </a:cubicBezTo>
                    <a:cubicBezTo>
                      <a:pt x="166" y="167"/>
                      <a:pt x="166" y="167"/>
                      <a:pt x="166" y="167"/>
                    </a:cubicBezTo>
                    <a:cubicBezTo>
                      <a:pt x="166" y="167"/>
                      <a:pt x="166" y="167"/>
                      <a:pt x="166" y="167"/>
                    </a:cubicBezTo>
                    <a:cubicBezTo>
                      <a:pt x="166" y="167"/>
                      <a:pt x="166" y="167"/>
                      <a:pt x="166" y="167"/>
                    </a:cubicBezTo>
                    <a:cubicBezTo>
                      <a:pt x="166" y="167"/>
                      <a:pt x="166" y="167"/>
                      <a:pt x="166" y="167"/>
                    </a:cubicBezTo>
                    <a:cubicBezTo>
                      <a:pt x="165" y="167"/>
                      <a:pt x="165" y="167"/>
                      <a:pt x="165" y="167"/>
                    </a:cubicBezTo>
                    <a:cubicBezTo>
                      <a:pt x="165" y="167"/>
                      <a:pt x="165" y="167"/>
                      <a:pt x="165" y="167"/>
                    </a:cubicBezTo>
                    <a:cubicBezTo>
                      <a:pt x="165" y="168"/>
                      <a:pt x="165" y="168"/>
                      <a:pt x="165" y="168"/>
                    </a:cubicBezTo>
                    <a:cubicBezTo>
                      <a:pt x="164" y="169"/>
                      <a:pt x="164" y="169"/>
                      <a:pt x="164" y="169"/>
                    </a:cubicBezTo>
                    <a:cubicBezTo>
                      <a:pt x="164" y="169"/>
                      <a:pt x="164" y="169"/>
                      <a:pt x="164" y="169"/>
                    </a:cubicBezTo>
                    <a:cubicBezTo>
                      <a:pt x="164" y="169"/>
                      <a:pt x="164" y="169"/>
                      <a:pt x="164" y="169"/>
                    </a:cubicBezTo>
                    <a:cubicBezTo>
                      <a:pt x="163" y="169"/>
                      <a:pt x="163" y="169"/>
                      <a:pt x="163" y="169"/>
                    </a:cubicBezTo>
                    <a:cubicBezTo>
                      <a:pt x="163" y="170"/>
                      <a:pt x="163" y="170"/>
                      <a:pt x="163" y="170"/>
                    </a:cubicBezTo>
                    <a:cubicBezTo>
                      <a:pt x="162" y="171"/>
                      <a:pt x="162" y="171"/>
                      <a:pt x="162" y="171"/>
                    </a:cubicBezTo>
                    <a:cubicBezTo>
                      <a:pt x="162" y="171"/>
                      <a:pt x="162" y="171"/>
                      <a:pt x="162" y="171"/>
                    </a:cubicBezTo>
                    <a:cubicBezTo>
                      <a:pt x="161" y="172"/>
                      <a:pt x="161" y="172"/>
                      <a:pt x="161" y="172"/>
                    </a:cubicBezTo>
                    <a:cubicBezTo>
                      <a:pt x="161" y="173"/>
                      <a:pt x="161" y="173"/>
                      <a:pt x="161" y="173"/>
                    </a:cubicBezTo>
                    <a:cubicBezTo>
                      <a:pt x="160" y="173"/>
                      <a:pt x="160" y="173"/>
                      <a:pt x="160" y="173"/>
                    </a:cubicBezTo>
                    <a:cubicBezTo>
                      <a:pt x="160" y="173"/>
                      <a:pt x="160" y="173"/>
                      <a:pt x="160" y="173"/>
                    </a:cubicBezTo>
                    <a:cubicBezTo>
                      <a:pt x="160" y="173"/>
                      <a:pt x="160" y="173"/>
                      <a:pt x="160" y="173"/>
                    </a:cubicBezTo>
                    <a:cubicBezTo>
                      <a:pt x="160" y="174"/>
                      <a:pt x="160" y="174"/>
                      <a:pt x="160" y="174"/>
                    </a:cubicBezTo>
                    <a:cubicBezTo>
                      <a:pt x="160" y="174"/>
                      <a:pt x="160" y="174"/>
                      <a:pt x="160" y="174"/>
                    </a:cubicBezTo>
                    <a:cubicBezTo>
                      <a:pt x="160" y="174"/>
                      <a:pt x="160" y="174"/>
                      <a:pt x="160" y="174"/>
                    </a:cubicBezTo>
                    <a:cubicBezTo>
                      <a:pt x="160" y="175"/>
                      <a:pt x="160" y="175"/>
                      <a:pt x="160" y="175"/>
                    </a:cubicBezTo>
                    <a:cubicBezTo>
                      <a:pt x="159" y="176"/>
                      <a:pt x="159" y="176"/>
                      <a:pt x="159" y="176"/>
                    </a:cubicBezTo>
                    <a:cubicBezTo>
                      <a:pt x="159" y="176"/>
                      <a:pt x="159" y="176"/>
                      <a:pt x="159" y="176"/>
                    </a:cubicBezTo>
                    <a:cubicBezTo>
                      <a:pt x="159" y="176"/>
                      <a:pt x="159" y="176"/>
                      <a:pt x="159" y="176"/>
                    </a:cubicBezTo>
                    <a:cubicBezTo>
                      <a:pt x="159" y="176"/>
                      <a:pt x="159" y="176"/>
                      <a:pt x="159" y="176"/>
                    </a:cubicBezTo>
                    <a:cubicBezTo>
                      <a:pt x="159" y="177"/>
                      <a:pt x="159" y="177"/>
                      <a:pt x="159" y="177"/>
                    </a:cubicBezTo>
                    <a:cubicBezTo>
                      <a:pt x="158" y="177"/>
                      <a:pt x="158" y="177"/>
                      <a:pt x="158" y="177"/>
                    </a:cubicBezTo>
                    <a:cubicBezTo>
                      <a:pt x="158" y="177"/>
                      <a:pt x="158" y="177"/>
                      <a:pt x="158" y="177"/>
                    </a:cubicBezTo>
                    <a:cubicBezTo>
                      <a:pt x="158" y="177"/>
                      <a:pt x="158" y="177"/>
                      <a:pt x="158" y="177"/>
                    </a:cubicBezTo>
                    <a:cubicBezTo>
                      <a:pt x="158" y="177"/>
                      <a:pt x="158" y="177"/>
                      <a:pt x="158" y="177"/>
                    </a:cubicBezTo>
                    <a:cubicBezTo>
                      <a:pt x="158" y="177"/>
                      <a:pt x="158" y="177"/>
                      <a:pt x="158" y="177"/>
                    </a:cubicBezTo>
                    <a:cubicBezTo>
                      <a:pt x="158" y="178"/>
                      <a:pt x="158" y="178"/>
                      <a:pt x="158" y="178"/>
                    </a:cubicBezTo>
                    <a:cubicBezTo>
                      <a:pt x="158" y="178"/>
                      <a:pt x="158" y="178"/>
                      <a:pt x="158" y="178"/>
                    </a:cubicBezTo>
                    <a:cubicBezTo>
                      <a:pt x="158" y="178"/>
                      <a:pt x="158" y="178"/>
                      <a:pt x="158" y="178"/>
                    </a:cubicBezTo>
                    <a:cubicBezTo>
                      <a:pt x="157" y="178"/>
                      <a:pt x="157" y="178"/>
                      <a:pt x="157" y="178"/>
                    </a:cubicBezTo>
                    <a:cubicBezTo>
                      <a:pt x="157" y="178"/>
                      <a:pt x="157" y="178"/>
                      <a:pt x="157" y="178"/>
                    </a:cubicBezTo>
                    <a:cubicBezTo>
                      <a:pt x="157" y="179"/>
                      <a:pt x="157" y="179"/>
                      <a:pt x="157" y="179"/>
                    </a:cubicBezTo>
                    <a:cubicBezTo>
                      <a:pt x="157" y="179"/>
                      <a:pt x="157" y="179"/>
                      <a:pt x="157" y="179"/>
                    </a:cubicBezTo>
                    <a:cubicBezTo>
                      <a:pt x="158" y="179"/>
                      <a:pt x="158" y="179"/>
                      <a:pt x="158" y="179"/>
                    </a:cubicBezTo>
                    <a:cubicBezTo>
                      <a:pt x="158" y="179"/>
                      <a:pt x="158" y="179"/>
                      <a:pt x="158" y="179"/>
                    </a:cubicBezTo>
                    <a:cubicBezTo>
                      <a:pt x="158" y="180"/>
                      <a:pt x="158" y="180"/>
                      <a:pt x="158" y="180"/>
                    </a:cubicBezTo>
                    <a:cubicBezTo>
                      <a:pt x="158" y="180"/>
                      <a:pt x="158" y="180"/>
                      <a:pt x="158" y="180"/>
                    </a:cubicBezTo>
                    <a:cubicBezTo>
                      <a:pt x="158" y="180"/>
                      <a:pt x="158" y="180"/>
                      <a:pt x="158" y="180"/>
                    </a:cubicBezTo>
                    <a:cubicBezTo>
                      <a:pt x="158" y="180"/>
                      <a:pt x="158" y="180"/>
                      <a:pt x="158" y="180"/>
                    </a:cubicBezTo>
                    <a:cubicBezTo>
                      <a:pt x="158" y="180"/>
                      <a:pt x="158" y="180"/>
                      <a:pt x="158" y="180"/>
                    </a:cubicBezTo>
                    <a:cubicBezTo>
                      <a:pt x="158" y="180"/>
                      <a:pt x="158" y="180"/>
                      <a:pt x="158" y="180"/>
                    </a:cubicBezTo>
                    <a:cubicBezTo>
                      <a:pt x="157" y="181"/>
                      <a:pt x="157" y="181"/>
                      <a:pt x="157" y="181"/>
                    </a:cubicBezTo>
                    <a:cubicBezTo>
                      <a:pt x="157" y="181"/>
                      <a:pt x="157" y="181"/>
                      <a:pt x="157" y="181"/>
                    </a:cubicBezTo>
                    <a:cubicBezTo>
                      <a:pt x="157" y="181"/>
                      <a:pt x="157" y="181"/>
                      <a:pt x="157" y="181"/>
                    </a:cubicBezTo>
                    <a:cubicBezTo>
                      <a:pt x="157" y="181"/>
                      <a:pt x="157" y="181"/>
                      <a:pt x="157" y="181"/>
                    </a:cubicBezTo>
                    <a:cubicBezTo>
                      <a:pt x="157" y="181"/>
                      <a:pt x="157" y="181"/>
                      <a:pt x="157" y="181"/>
                    </a:cubicBezTo>
                    <a:cubicBezTo>
                      <a:pt x="156" y="182"/>
                      <a:pt x="156" y="182"/>
                      <a:pt x="156" y="182"/>
                    </a:cubicBezTo>
                    <a:cubicBezTo>
                      <a:pt x="156" y="182"/>
                      <a:pt x="156" y="182"/>
                      <a:pt x="156" y="182"/>
                    </a:cubicBezTo>
                    <a:cubicBezTo>
                      <a:pt x="156" y="182"/>
                      <a:pt x="156" y="182"/>
                      <a:pt x="156" y="182"/>
                    </a:cubicBezTo>
                    <a:cubicBezTo>
                      <a:pt x="156" y="182"/>
                      <a:pt x="156" y="182"/>
                      <a:pt x="156" y="182"/>
                    </a:cubicBezTo>
                    <a:cubicBezTo>
                      <a:pt x="156" y="183"/>
                      <a:pt x="156" y="183"/>
                      <a:pt x="156" y="183"/>
                    </a:cubicBezTo>
                    <a:cubicBezTo>
                      <a:pt x="155" y="183"/>
                      <a:pt x="155" y="183"/>
                      <a:pt x="155" y="183"/>
                    </a:cubicBezTo>
                    <a:cubicBezTo>
                      <a:pt x="155" y="183"/>
                      <a:pt x="155" y="183"/>
                      <a:pt x="155" y="183"/>
                    </a:cubicBezTo>
                    <a:cubicBezTo>
                      <a:pt x="155" y="183"/>
                      <a:pt x="155" y="183"/>
                      <a:pt x="155" y="183"/>
                    </a:cubicBezTo>
                    <a:cubicBezTo>
                      <a:pt x="155" y="183"/>
                      <a:pt x="155" y="183"/>
                      <a:pt x="155" y="183"/>
                    </a:cubicBezTo>
                    <a:cubicBezTo>
                      <a:pt x="155" y="184"/>
                      <a:pt x="155" y="184"/>
                      <a:pt x="155" y="184"/>
                    </a:cubicBezTo>
                    <a:cubicBezTo>
                      <a:pt x="155" y="184"/>
                      <a:pt x="155" y="184"/>
                      <a:pt x="155" y="184"/>
                    </a:cubicBezTo>
                    <a:cubicBezTo>
                      <a:pt x="155" y="184"/>
                      <a:pt x="155" y="184"/>
                      <a:pt x="155" y="184"/>
                    </a:cubicBezTo>
                    <a:cubicBezTo>
                      <a:pt x="155" y="184"/>
                      <a:pt x="155" y="184"/>
                      <a:pt x="155" y="184"/>
                    </a:cubicBezTo>
                    <a:cubicBezTo>
                      <a:pt x="155" y="185"/>
                      <a:pt x="155" y="185"/>
                      <a:pt x="155" y="185"/>
                    </a:cubicBezTo>
                    <a:cubicBezTo>
                      <a:pt x="155" y="185"/>
                      <a:pt x="155" y="185"/>
                      <a:pt x="155" y="185"/>
                    </a:cubicBezTo>
                    <a:cubicBezTo>
                      <a:pt x="155" y="185"/>
                      <a:pt x="155" y="185"/>
                      <a:pt x="155" y="185"/>
                    </a:cubicBezTo>
                    <a:cubicBezTo>
                      <a:pt x="154" y="186"/>
                      <a:pt x="154" y="186"/>
                      <a:pt x="154" y="186"/>
                    </a:cubicBezTo>
                    <a:cubicBezTo>
                      <a:pt x="154" y="186"/>
                      <a:pt x="154" y="186"/>
                      <a:pt x="154" y="186"/>
                    </a:cubicBezTo>
                    <a:cubicBezTo>
                      <a:pt x="154" y="186"/>
                      <a:pt x="154" y="186"/>
                      <a:pt x="154" y="186"/>
                    </a:cubicBezTo>
                    <a:cubicBezTo>
                      <a:pt x="153" y="187"/>
                      <a:pt x="153" y="187"/>
                      <a:pt x="153" y="187"/>
                    </a:cubicBezTo>
                    <a:cubicBezTo>
                      <a:pt x="153" y="187"/>
                      <a:pt x="153" y="187"/>
                      <a:pt x="153" y="187"/>
                    </a:cubicBezTo>
                    <a:cubicBezTo>
                      <a:pt x="153" y="187"/>
                      <a:pt x="153" y="187"/>
                      <a:pt x="153" y="187"/>
                    </a:cubicBezTo>
                    <a:cubicBezTo>
                      <a:pt x="153" y="187"/>
                      <a:pt x="153" y="187"/>
                      <a:pt x="153" y="187"/>
                    </a:cubicBezTo>
                    <a:cubicBezTo>
                      <a:pt x="153" y="187"/>
                      <a:pt x="153" y="187"/>
                      <a:pt x="153" y="187"/>
                    </a:cubicBezTo>
                    <a:cubicBezTo>
                      <a:pt x="153" y="187"/>
                      <a:pt x="153" y="187"/>
                      <a:pt x="153" y="187"/>
                    </a:cubicBezTo>
                    <a:cubicBezTo>
                      <a:pt x="153" y="187"/>
                      <a:pt x="153" y="187"/>
                      <a:pt x="153" y="187"/>
                    </a:cubicBezTo>
                    <a:cubicBezTo>
                      <a:pt x="152" y="187"/>
                      <a:pt x="152" y="187"/>
                      <a:pt x="152" y="187"/>
                    </a:cubicBezTo>
                    <a:cubicBezTo>
                      <a:pt x="152" y="187"/>
                      <a:pt x="152" y="187"/>
                      <a:pt x="152" y="187"/>
                    </a:cubicBezTo>
                    <a:cubicBezTo>
                      <a:pt x="152" y="187"/>
                      <a:pt x="152" y="187"/>
                      <a:pt x="152" y="187"/>
                    </a:cubicBezTo>
                    <a:cubicBezTo>
                      <a:pt x="152" y="187"/>
                      <a:pt x="152" y="187"/>
                      <a:pt x="152" y="187"/>
                    </a:cubicBezTo>
                    <a:cubicBezTo>
                      <a:pt x="152" y="187"/>
                      <a:pt x="152" y="187"/>
                      <a:pt x="152" y="187"/>
                    </a:cubicBezTo>
                    <a:cubicBezTo>
                      <a:pt x="152" y="187"/>
                      <a:pt x="152" y="187"/>
                      <a:pt x="152" y="187"/>
                    </a:cubicBezTo>
                    <a:cubicBezTo>
                      <a:pt x="152" y="187"/>
                      <a:pt x="152" y="187"/>
                      <a:pt x="152" y="187"/>
                    </a:cubicBezTo>
                    <a:cubicBezTo>
                      <a:pt x="151" y="187"/>
                      <a:pt x="151" y="187"/>
                      <a:pt x="151" y="187"/>
                    </a:cubicBezTo>
                    <a:cubicBezTo>
                      <a:pt x="151" y="187"/>
                      <a:pt x="151" y="187"/>
                      <a:pt x="151" y="187"/>
                    </a:cubicBezTo>
                    <a:cubicBezTo>
                      <a:pt x="151" y="188"/>
                      <a:pt x="151" y="188"/>
                      <a:pt x="151" y="188"/>
                    </a:cubicBezTo>
                    <a:cubicBezTo>
                      <a:pt x="151" y="188"/>
                      <a:pt x="151" y="188"/>
                      <a:pt x="151" y="188"/>
                    </a:cubicBezTo>
                    <a:cubicBezTo>
                      <a:pt x="151" y="188"/>
                      <a:pt x="151" y="188"/>
                      <a:pt x="151" y="188"/>
                    </a:cubicBezTo>
                    <a:cubicBezTo>
                      <a:pt x="151" y="189"/>
                      <a:pt x="151" y="189"/>
                      <a:pt x="151" y="189"/>
                    </a:cubicBezTo>
                    <a:cubicBezTo>
                      <a:pt x="151" y="189"/>
                      <a:pt x="150" y="189"/>
                      <a:pt x="150" y="189"/>
                    </a:cubicBezTo>
                    <a:cubicBezTo>
                      <a:pt x="150" y="189"/>
                      <a:pt x="150" y="189"/>
                      <a:pt x="150" y="189"/>
                    </a:cubicBezTo>
                    <a:cubicBezTo>
                      <a:pt x="150" y="189"/>
                      <a:pt x="150" y="189"/>
                      <a:pt x="150" y="189"/>
                    </a:cubicBezTo>
                    <a:cubicBezTo>
                      <a:pt x="150" y="189"/>
                      <a:pt x="150" y="189"/>
                      <a:pt x="150" y="189"/>
                    </a:cubicBezTo>
                    <a:cubicBezTo>
                      <a:pt x="150" y="190"/>
                      <a:pt x="150" y="190"/>
                      <a:pt x="150" y="190"/>
                    </a:cubicBezTo>
                    <a:cubicBezTo>
                      <a:pt x="150" y="190"/>
                      <a:pt x="150" y="190"/>
                      <a:pt x="150" y="190"/>
                    </a:cubicBezTo>
                    <a:cubicBezTo>
                      <a:pt x="150" y="190"/>
                      <a:pt x="150" y="190"/>
                      <a:pt x="150" y="190"/>
                    </a:cubicBezTo>
                    <a:cubicBezTo>
                      <a:pt x="150" y="190"/>
                      <a:pt x="150" y="190"/>
                      <a:pt x="150" y="190"/>
                    </a:cubicBezTo>
                    <a:cubicBezTo>
                      <a:pt x="150" y="190"/>
                      <a:pt x="150" y="190"/>
                      <a:pt x="150" y="190"/>
                    </a:cubicBezTo>
                    <a:cubicBezTo>
                      <a:pt x="150" y="191"/>
                      <a:pt x="150" y="191"/>
                      <a:pt x="150" y="191"/>
                    </a:cubicBezTo>
                    <a:cubicBezTo>
                      <a:pt x="150" y="191"/>
                      <a:pt x="150" y="191"/>
                      <a:pt x="150" y="191"/>
                    </a:cubicBezTo>
                    <a:cubicBezTo>
                      <a:pt x="150" y="191"/>
                      <a:pt x="150" y="191"/>
                      <a:pt x="150" y="191"/>
                    </a:cubicBezTo>
                    <a:cubicBezTo>
                      <a:pt x="150" y="192"/>
                      <a:pt x="150" y="192"/>
                      <a:pt x="150" y="192"/>
                    </a:cubicBezTo>
                    <a:cubicBezTo>
                      <a:pt x="149" y="192"/>
                      <a:pt x="149" y="192"/>
                      <a:pt x="149" y="192"/>
                    </a:cubicBezTo>
                    <a:cubicBezTo>
                      <a:pt x="149" y="192"/>
                      <a:pt x="149" y="192"/>
                      <a:pt x="149" y="192"/>
                    </a:cubicBezTo>
                    <a:cubicBezTo>
                      <a:pt x="148" y="193"/>
                      <a:pt x="148" y="193"/>
                      <a:pt x="148" y="193"/>
                    </a:cubicBezTo>
                    <a:cubicBezTo>
                      <a:pt x="148" y="193"/>
                      <a:pt x="148" y="193"/>
                      <a:pt x="148" y="193"/>
                    </a:cubicBezTo>
                    <a:cubicBezTo>
                      <a:pt x="148" y="193"/>
                      <a:pt x="148" y="193"/>
                      <a:pt x="148" y="193"/>
                    </a:cubicBezTo>
                    <a:cubicBezTo>
                      <a:pt x="148" y="193"/>
                      <a:pt x="148" y="193"/>
                      <a:pt x="148" y="193"/>
                    </a:cubicBezTo>
                    <a:cubicBezTo>
                      <a:pt x="148" y="193"/>
                      <a:pt x="148" y="193"/>
                      <a:pt x="148" y="193"/>
                    </a:cubicBezTo>
                    <a:cubicBezTo>
                      <a:pt x="147" y="194"/>
                      <a:pt x="147" y="194"/>
                      <a:pt x="147" y="194"/>
                    </a:cubicBezTo>
                    <a:cubicBezTo>
                      <a:pt x="147" y="194"/>
                      <a:pt x="147" y="194"/>
                      <a:pt x="147" y="194"/>
                    </a:cubicBezTo>
                    <a:cubicBezTo>
                      <a:pt x="147" y="194"/>
                      <a:pt x="147" y="194"/>
                      <a:pt x="147" y="194"/>
                    </a:cubicBezTo>
                    <a:cubicBezTo>
                      <a:pt x="147" y="194"/>
                      <a:pt x="147" y="194"/>
                      <a:pt x="147" y="194"/>
                    </a:cubicBezTo>
                    <a:cubicBezTo>
                      <a:pt x="147" y="194"/>
                      <a:pt x="147" y="194"/>
                      <a:pt x="147" y="194"/>
                    </a:cubicBezTo>
                    <a:cubicBezTo>
                      <a:pt x="147" y="194"/>
                      <a:pt x="147" y="194"/>
                      <a:pt x="147" y="194"/>
                    </a:cubicBezTo>
                    <a:cubicBezTo>
                      <a:pt x="147" y="194"/>
                      <a:pt x="147" y="194"/>
                      <a:pt x="147" y="194"/>
                    </a:cubicBezTo>
                    <a:cubicBezTo>
                      <a:pt x="147" y="194"/>
                      <a:pt x="147" y="194"/>
                      <a:pt x="147" y="194"/>
                    </a:cubicBezTo>
                    <a:cubicBezTo>
                      <a:pt x="146" y="194"/>
                      <a:pt x="146" y="194"/>
                      <a:pt x="146" y="194"/>
                    </a:cubicBezTo>
                    <a:cubicBezTo>
                      <a:pt x="146" y="194"/>
                      <a:pt x="146" y="194"/>
                      <a:pt x="146" y="194"/>
                    </a:cubicBezTo>
                    <a:cubicBezTo>
                      <a:pt x="146" y="194"/>
                      <a:pt x="146" y="194"/>
                      <a:pt x="146" y="194"/>
                    </a:cubicBezTo>
                    <a:cubicBezTo>
                      <a:pt x="146" y="194"/>
                      <a:pt x="146" y="194"/>
                      <a:pt x="146" y="194"/>
                    </a:cubicBezTo>
                    <a:cubicBezTo>
                      <a:pt x="146" y="194"/>
                      <a:pt x="146" y="194"/>
                      <a:pt x="146" y="194"/>
                    </a:cubicBezTo>
                    <a:cubicBezTo>
                      <a:pt x="145" y="195"/>
                      <a:pt x="145" y="195"/>
                      <a:pt x="145" y="195"/>
                    </a:cubicBezTo>
                    <a:cubicBezTo>
                      <a:pt x="145" y="195"/>
                      <a:pt x="145" y="195"/>
                      <a:pt x="145" y="195"/>
                    </a:cubicBezTo>
                    <a:cubicBezTo>
                      <a:pt x="145" y="195"/>
                      <a:pt x="145" y="195"/>
                      <a:pt x="145" y="195"/>
                    </a:cubicBezTo>
                    <a:cubicBezTo>
                      <a:pt x="145" y="195"/>
                      <a:pt x="145" y="195"/>
                      <a:pt x="145" y="195"/>
                    </a:cubicBezTo>
                    <a:cubicBezTo>
                      <a:pt x="144" y="195"/>
                      <a:pt x="144" y="195"/>
                      <a:pt x="144" y="195"/>
                    </a:cubicBezTo>
                    <a:cubicBezTo>
                      <a:pt x="144" y="195"/>
                      <a:pt x="144" y="195"/>
                      <a:pt x="144" y="195"/>
                    </a:cubicBezTo>
                    <a:cubicBezTo>
                      <a:pt x="143" y="196"/>
                      <a:pt x="143" y="196"/>
                      <a:pt x="143" y="196"/>
                    </a:cubicBezTo>
                    <a:cubicBezTo>
                      <a:pt x="143" y="196"/>
                      <a:pt x="143" y="196"/>
                      <a:pt x="143" y="196"/>
                    </a:cubicBezTo>
                    <a:cubicBezTo>
                      <a:pt x="143" y="196"/>
                      <a:pt x="143" y="196"/>
                      <a:pt x="143" y="196"/>
                    </a:cubicBezTo>
                    <a:cubicBezTo>
                      <a:pt x="143" y="196"/>
                      <a:pt x="143" y="196"/>
                      <a:pt x="143" y="196"/>
                    </a:cubicBezTo>
                    <a:cubicBezTo>
                      <a:pt x="143" y="196"/>
                      <a:pt x="143" y="196"/>
                      <a:pt x="143" y="196"/>
                    </a:cubicBezTo>
                    <a:cubicBezTo>
                      <a:pt x="143" y="197"/>
                      <a:pt x="143" y="197"/>
                      <a:pt x="143" y="197"/>
                    </a:cubicBezTo>
                    <a:cubicBezTo>
                      <a:pt x="143" y="197"/>
                      <a:pt x="143" y="197"/>
                      <a:pt x="143" y="197"/>
                    </a:cubicBezTo>
                    <a:cubicBezTo>
                      <a:pt x="143" y="197"/>
                      <a:pt x="143" y="197"/>
                      <a:pt x="143" y="197"/>
                    </a:cubicBezTo>
                    <a:cubicBezTo>
                      <a:pt x="143" y="197"/>
                      <a:pt x="143" y="197"/>
                      <a:pt x="143" y="197"/>
                    </a:cubicBezTo>
                    <a:cubicBezTo>
                      <a:pt x="143" y="198"/>
                      <a:pt x="143" y="198"/>
                      <a:pt x="143" y="198"/>
                    </a:cubicBezTo>
                    <a:cubicBezTo>
                      <a:pt x="143" y="198"/>
                      <a:pt x="143" y="198"/>
                      <a:pt x="143" y="198"/>
                    </a:cubicBezTo>
                    <a:cubicBezTo>
                      <a:pt x="143" y="198"/>
                      <a:pt x="143" y="198"/>
                      <a:pt x="143" y="198"/>
                    </a:cubicBezTo>
                    <a:cubicBezTo>
                      <a:pt x="143" y="198"/>
                      <a:pt x="143" y="198"/>
                      <a:pt x="143" y="198"/>
                    </a:cubicBezTo>
                    <a:cubicBezTo>
                      <a:pt x="143" y="198"/>
                      <a:pt x="143" y="198"/>
                      <a:pt x="143" y="198"/>
                    </a:cubicBezTo>
                    <a:cubicBezTo>
                      <a:pt x="144" y="198"/>
                      <a:pt x="144" y="198"/>
                      <a:pt x="144" y="198"/>
                    </a:cubicBezTo>
                    <a:cubicBezTo>
                      <a:pt x="144" y="198"/>
                      <a:pt x="144" y="198"/>
                      <a:pt x="144" y="198"/>
                    </a:cubicBezTo>
                    <a:cubicBezTo>
                      <a:pt x="144" y="198"/>
                      <a:pt x="144" y="198"/>
                      <a:pt x="144" y="198"/>
                    </a:cubicBezTo>
                    <a:cubicBezTo>
                      <a:pt x="144" y="199"/>
                      <a:pt x="144" y="199"/>
                      <a:pt x="144" y="199"/>
                    </a:cubicBezTo>
                    <a:cubicBezTo>
                      <a:pt x="144" y="199"/>
                      <a:pt x="144" y="199"/>
                      <a:pt x="144" y="199"/>
                    </a:cubicBezTo>
                    <a:cubicBezTo>
                      <a:pt x="145" y="199"/>
                      <a:pt x="145" y="199"/>
                      <a:pt x="145" y="199"/>
                    </a:cubicBezTo>
                    <a:cubicBezTo>
                      <a:pt x="145" y="199"/>
                      <a:pt x="145" y="199"/>
                      <a:pt x="145" y="199"/>
                    </a:cubicBezTo>
                    <a:cubicBezTo>
                      <a:pt x="145" y="199"/>
                      <a:pt x="145" y="199"/>
                      <a:pt x="145" y="199"/>
                    </a:cubicBezTo>
                    <a:cubicBezTo>
                      <a:pt x="145" y="199"/>
                      <a:pt x="145" y="199"/>
                      <a:pt x="145" y="199"/>
                    </a:cubicBezTo>
                    <a:cubicBezTo>
                      <a:pt x="145" y="199"/>
                      <a:pt x="145" y="199"/>
                      <a:pt x="145" y="199"/>
                    </a:cubicBezTo>
                    <a:cubicBezTo>
                      <a:pt x="145" y="199"/>
                      <a:pt x="145" y="199"/>
                      <a:pt x="145" y="199"/>
                    </a:cubicBezTo>
                    <a:cubicBezTo>
                      <a:pt x="146" y="200"/>
                      <a:pt x="146" y="200"/>
                      <a:pt x="146" y="200"/>
                    </a:cubicBezTo>
                    <a:cubicBezTo>
                      <a:pt x="146" y="200"/>
                      <a:pt x="146" y="200"/>
                      <a:pt x="146" y="200"/>
                    </a:cubicBezTo>
                    <a:cubicBezTo>
                      <a:pt x="146" y="200"/>
                      <a:pt x="146" y="200"/>
                      <a:pt x="146" y="200"/>
                    </a:cubicBezTo>
                    <a:cubicBezTo>
                      <a:pt x="147" y="200"/>
                      <a:pt x="147" y="200"/>
                      <a:pt x="147" y="200"/>
                    </a:cubicBezTo>
                    <a:cubicBezTo>
                      <a:pt x="147" y="200"/>
                      <a:pt x="147" y="200"/>
                      <a:pt x="147" y="200"/>
                    </a:cubicBezTo>
                    <a:cubicBezTo>
                      <a:pt x="147" y="200"/>
                      <a:pt x="147" y="200"/>
                      <a:pt x="147" y="200"/>
                    </a:cubicBezTo>
                    <a:cubicBezTo>
                      <a:pt x="147" y="200"/>
                      <a:pt x="147" y="200"/>
                      <a:pt x="147" y="200"/>
                    </a:cubicBezTo>
                    <a:cubicBezTo>
                      <a:pt x="147" y="200"/>
                      <a:pt x="147" y="200"/>
                      <a:pt x="147" y="200"/>
                    </a:cubicBezTo>
                    <a:cubicBezTo>
                      <a:pt x="147" y="200"/>
                      <a:pt x="147" y="200"/>
                      <a:pt x="147" y="200"/>
                    </a:cubicBezTo>
                    <a:cubicBezTo>
                      <a:pt x="147" y="200"/>
                      <a:pt x="147" y="200"/>
                      <a:pt x="147" y="200"/>
                    </a:cubicBezTo>
                    <a:cubicBezTo>
                      <a:pt x="147" y="200"/>
                      <a:pt x="147" y="200"/>
                      <a:pt x="147" y="200"/>
                    </a:cubicBezTo>
                    <a:cubicBezTo>
                      <a:pt x="148" y="200"/>
                      <a:pt x="148" y="200"/>
                      <a:pt x="148" y="200"/>
                    </a:cubicBezTo>
                    <a:cubicBezTo>
                      <a:pt x="148" y="200"/>
                      <a:pt x="148" y="200"/>
                      <a:pt x="148" y="200"/>
                    </a:cubicBezTo>
                    <a:cubicBezTo>
                      <a:pt x="148" y="200"/>
                      <a:pt x="148" y="200"/>
                      <a:pt x="148" y="200"/>
                    </a:cubicBezTo>
                    <a:cubicBezTo>
                      <a:pt x="148" y="200"/>
                      <a:pt x="148" y="200"/>
                      <a:pt x="148" y="200"/>
                    </a:cubicBezTo>
                    <a:cubicBezTo>
                      <a:pt x="148" y="200"/>
                      <a:pt x="148" y="200"/>
                      <a:pt x="148" y="200"/>
                    </a:cubicBezTo>
                    <a:cubicBezTo>
                      <a:pt x="148" y="200"/>
                      <a:pt x="148" y="200"/>
                      <a:pt x="148" y="200"/>
                    </a:cubicBezTo>
                    <a:cubicBezTo>
                      <a:pt x="148" y="200"/>
                      <a:pt x="148" y="200"/>
                      <a:pt x="148" y="200"/>
                    </a:cubicBezTo>
                    <a:cubicBezTo>
                      <a:pt x="148" y="200"/>
                      <a:pt x="148" y="200"/>
                      <a:pt x="148" y="200"/>
                    </a:cubicBezTo>
                    <a:cubicBezTo>
                      <a:pt x="149" y="200"/>
                      <a:pt x="149" y="200"/>
                      <a:pt x="149" y="200"/>
                    </a:cubicBezTo>
                    <a:cubicBezTo>
                      <a:pt x="149" y="200"/>
                      <a:pt x="149" y="200"/>
                      <a:pt x="149" y="200"/>
                    </a:cubicBezTo>
                    <a:cubicBezTo>
                      <a:pt x="149" y="201"/>
                      <a:pt x="149" y="201"/>
                      <a:pt x="149" y="201"/>
                    </a:cubicBezTo>
                    <a:cubicBezTo>
                      <a:pt x="149" y="201"/>
                      <a:pt x="149" y="201"/>
                      <a:pt x="149" y="201"/>
                    </a:cubicBezTo>
                    <a:cubicBezTo>
                      <a:pt x="149" y="201"/>
                      <a:pt x="149" y="201"/>
                      <a:pt x="149" y="201"/>
                    </a:cubicBezTo>
                    <a:cubicBezTo>
                      <a:pt x="149" y="201"/>
                      <a:pt x="149" y="201"/>
                      <a:pt x="149" y="201"/>
                    </a:cubicBezTo>
                    <a:cubicBezTo>
                      <a:pt x="149" y="201"/>
                      <a:pt x="149" y="201"/>
                      <a:pt x="149" y="201"/>
                    </a:cubicBezTo>
                    <a:cubicBezTo>
                      <a:pt x="149" y="201"/>
                      <a:pt x="149" y="201"/>
                      <a:pt x="149" y="201"/>
                    </a:cubicBezTo>
                    <a:cubicBezTo>
                      <a:pt x="149" y="202"/>
                      <a:pt x="149" y="202"/>
                      <a:pt x="149" y="202"/>
                    </a:cubicBezTo>
                    <a:cubicBezTo>
                      <a:pt x="149" y="202"/>
                      <a:pt x="149" y="202"/>
                      <a:pt x="149" y="202"/>
                    </a:cubicBezTo>
                    <a:cubicBezTo>
                      <a:pt x="149" y="202"/>
                      <a:pt x="149" y="202"/>
                      <a:pt x="149" y="202"/>
                    </a:cubicBezTo>
                    <a:cubicBezTo>
                      <a:pt x="149" y="203"/>
                      <a:pt x="149" y="203"/>
                      <a:pt x="149" y="203"/>
                    </a:cubicBezTo>
                    <a:cubicBezTo>
                      <a:pt x="149" y="203"/>
                      <a:pt x="149" y="203"/>
                      <a:pt x="149" y="203"/>
                    </a:cubicBezTo>
                    <a:cubicBezTo>
                      <a:pt x="148" y="203"/>
                      <a:pt x="148" y="203"/>
                      <a:pt x="148" y="203"/>
                    </a:cubicBezTo>
                    <a:cubicBezTo>
                      <a:pt x="148" y="203"/>
                      <a:pt x="148" y="203"/>
                      <a:pt x="148" y="203"/>
                    </a:cubicBezTo>
                    <a:cubicBezTo>
                      <a:pt x="148" y="203"/>
                      <a:pt x="148" y="203"/>
                      <a:pt x="148" y="203"/>
                    </a:cubicBezTo>
                    <a:cubicBezTo>
                      <a:pt x="147" y="203"/>
                      <a:pt x="147" y="203"/>
                      <a:pt x="147" y="203"/>
                    </a:cubicBezTo>
                    <a:cubicBezTo>
                      <a:pt x="147" y="204"/>
                      <a:pt x="147" y="204"/>
                      <a:pt x="147" y="204"/>
                    </a:cubicBezTo>
                    <a:cubicBezTo>
                      <a:pt x="147" y="204"/>
                      <a:pt x="147" y="204"/>
                      <a:pt x="147" y="204"/>
                    </a:cubicBezTo>
                    <a:cubicBezTo>
                      <a:pt x="147" y="204"/>
                      <a:pt x="147" y="204"/>
                      <a:pt x="147" y="204"/>
                    </a:cubicBezTo>
                    <a:cubicBezTo>
                      <a:pt x="146" y="204"/>
                      <a:pt x="146" y="204"/>
                      <a:pt x="146" y="204"/>
                    </a:cubicBezTo>
                    <a:cubicBezTo>
                      <a:pt x="146" y="204"/>
                      <a:pt x="146" y="204"/>
                      <a:pt x="146" y="204"/>
                    </a:cubicBezTo>
                    <a:cubicBezTo>
                      <a:pt x="146" y="204"/>
                      <a:pt x="146" y="204"/>
                      <a:pt x="146" y="204"/>
                    </a:cubicBezTo>
                    <a:cubicBezTo>
                      <a:pt x="146" y="204"/>
                      <a:pt x="146" y="204"/>
                      <a:pt x="146" y="204"/>
                    </a:cubicBezTo>
                    <a:cubicBezTo>
                      <a:pt x="146" y="204"/>
                      <a:pt x="146" y="204"/>
                      <a:pt x="146" y="204"/>
                    </a:cubicBezTo>
                    <a:cubicBezTo>
                      <a:pt x="145" y="204"/>
                      <a:pt x="145" y="204"/>
                      <a:pt x="145" y="204"/>
                    </a:cubicBezTo>
                    <a:cubicBezTo>
                      <a:pt x="145" y="204"/>
                      <a:pt x="145" y="204"/>
                      <a:pt x="145" y="204"/>
                    </a:cubicBezTo>
                    <a:cubicBezTo>
                      <a:pt x="145" y="204"/>
                      <a:pt x="145" y="204"/>
                      <a:pt x="145" y="204"/>
                    </a:cubicBezTo>
                    <a:cubicBezTo>
                      <a:pt x="145" y="204"/>
                      <a:pt x="145" y="204"/>
                      <a:pt x="145" y="204"/>
                    </a:cubicBezTo>
                    <a:cubicBezTo>
                      <a:pt x="144" y="204"/>
                      <a:pt x="144" y="204"/>
                      <a:pt x="144" y="204"/>
                    </a:cubicBezTo>
                    <a:cubicBezTo>
                      <a:pt x="144" y="204"/>
                      <a:pt x="144" y="204"/>
                      <a:pt x="144" y="204"/>
                    </a:cubicBezTo>
                    <a:cubicBezTo>
                      <a:pt x="144" y="205"/>
                      <a:pt x="144" y="205"/>
                      <a:pt x="144" y="205"/>
                    </a:cubicBezTo>
                    <a:cubicBezTo>
                      <a:pt x="144" y="205"/>
                      <a:pt x="144" y="205"/>
                      <a:pt x="144" y="205"/>
                    </a:cubicBezTo>
                    <a:cubicBezTo>
                      <a:pt x="143" y="205"/>
                      <a:pt x="143" y="205"/>
                      <a:pt x="143" y="205"/>
                    </a:cubicBezTo>
                    <a:cubicBezTo>
                      <a:pt x="143" y="205"/>
                      <a:pt x="143" y="205"/>
                      <a:pt x="143" y="205"/>
                    </a:cubicBezTo>
                    <a:cubicBezTo>
                      <a:pt x="143" y="205"/>
                      <a:pt x="143" y="205"/>
                      <a:pt x="143" y="205"/>
                    </a:cubicBezTo>
                    <a:cubicBezTo>
                      <a:pt x="142" y="205"/>
                      <a:pt x="142" y="205"/>
                      <a:pt x="142" y="205"/>
                    </a:cubicBezTo>
                    <a:cubicBezTo>
                      <a:pt x="142" y="206"/>
                      <a:pt x="142" y="206"/>
                      <a:pt x="142" y="206"/>
                    </a:cubicBezTo>
                    <a:cubicBezTo>
                      <a:pt x="142" y="206"/>
                      <a:pt x="142" y="206"/>
                      <a:pt x="142" y="206"/>
                    </a:cubicBezTo>
                    <a:cubicBezTo>
                      <a:pt x="142" y="206"/>
                      <a:pt x="142" y="206"/>
                      <a:pt x="142" y="206"/>
                    </a:cubicBezTo>
                    <a:cubicBezTo>
                      <a:pt x="142" y="206"/>
                      <a:pt x="142" y="206"/>
                      <a:pt x="142" y="206"/>
                    </a:cubicBezTo>
                    <a:cubicBezTo>
                      <a:pt x="142" y="206"/>
                      <a:pt x="142" y="206"/>
                      <a:pt x="142" y="206"/>
                    </a:cubicBezTo>
                    <a:cubicBezTo>
                      <a:pt x="142" y="206"/>
                      <a:pt x="142" y="206"/>
                      <a:pt x="142" y="206"/>
                    </a:cubicBezTo>
                    <a:cubicBezTo>
                      <a:pt x="142" y="207"/>
                      <a:pt x="142" y="207"/>
                      <a:pt x="142" y="207"/>
                    </a:cubicBezTo>
                    <a:cubicBezTo>
                      <a:pt x="142" y="207"/>
                      <a:pt x="142" y="207"/>
                      <a:pt x="142" y="207"/>
                    </a:cubicBezTo>
                    <a:cubicBezTo>
                      <a:pt x="142" y="207"/>
                      <a:pt x="142" y="207"/>
                      <a:pt x="142" y="207"/>
                    </a:cubicBezTo>
                    <a:cubicBezTo>
                      <a:pt x="142" y="207"/>
                      <a:pt x="142" y="207"/>
                      <a:pt x="142" y="207"/>
                    </a:cubicBezTo>
                    <a:cubicBezTo>
                      <a:pt x="142" y="207"/>
                      <a:pt x="142" y="208"/>
                      <a:pt x="142" y="208"/>
                    </a:cubicBezTo>
                    <a:cubicBezTo>
                      <a:pt x="142" y="208"/>
                      <a:pt x="142" y="208"/>
                      <a:pt x="142" y="208"/>
                    </a:cubicBezTo>
                    <a:cubicBezTo>
                      <a:pt x="142" y="208"/>
                      <a:pt x="142" y="208"/>
                      <a:pt x="142" y="208"/>
                    </a:cubicBezTo>
                    <a:cubicBezTo>
                      <a:pt x="142" y="208"/>
                      <a:pt x="142" y="208"/>
                      <a:pt x="142" y="208"/>
                    </a:cubicBezTo>
                    <a:cubicBezTo>
                      <a:pt x="142" y="208"/>
                      <a:pt x="142" y="208"/>
                      <a:pt x="142" y="208"/>
                    </a:cubicBezTo>
                    <a:cubicBezTo>
                      <a:pt x="142" y="209"/>
                      <a:pt x="142" y="209"/>
                      <a:pt x="142" y="209"/>
                    </a:cubicBezTo>
                    <a:cubicBezTo>
                      <a:pt x="142" y="209"/>
                      <a:pt x="142" y="209"/>
                      <a:pt x="142" y="209"/>
                    </a:cubicBezTo>
                    <a:cubicBezTo>
                      <a:pt x="142" y="209"/>
                      <a:pt x="142" y="209"/>
                      <a:pt x="142" y="209"/>
                    </a:cubicBezTo>
                    <a:cubicBezTo>
                      <a:pt x="142" y="209"/>
                      <a:pt x="142" y="209"/>
                      <a:pt x="142" y="209"/>
                    </a:cubicBezTo>
                    <a:cubicBezTo>
                      <a:pt x="142" y="209"/>
                      <a:pt x="142" y="209"/>
                      <a:pt x="142" y="209"/>
                    </a:cubicBezTo>
                    <a:cubicBezTo>
                      <a:pt x="142" y="210"/>
                      <a:pt x="142" y="210"/>
                      <a:pt x="142" y="210"/>
                    </a:cubicBezTo>
                    <a:cubicBezTo>
                      <a:pt x="141" y="210"/>
                      <a:pt x="141" y="210"/>
                      <a:pt x="141" y="210"/>
                    </a:cubicBezTo>
                    <a:cubicBezTo>
                      <a:pt x="141" y="210"/>
                      <a:pt x="141" y="210"/>
                      <a:pt x="141" y="210"/>
                    </a:cubicBezTo>
                    <a:cubicBezTo>
                      <a:pt x="141" y="211"/>
                      <a:pt x="141" y="211"/>
                      <a:pt x="141" y="211"/>
                    </a:cubicBezTo>
                    <a:cubicBezTo>
                      <a:pt x="141" y="211"/>
                      <a:pt x="141" y="211"/>
                      <a:pt x="141" y="211"/>
                    </a:cubicBezTo>
                    <a:cubicBezTo>
                      <a:pt x="141" y="211"/>
                      <a:pt x="141" y="211"/>
                      <a:pt x="141" y="211"/>
                    </a:cubicBezTo>
                    <a:cubicBezTo>
                      <a:pt x="141" y="211"/>
                      <a:pt x="141" y="211"/>
                      <a:pt x="141" y="211"/>
                    </a:cubicBezTo>
                    <a:cubicBezTo>
                      <a:pt x="141" y="212"/>
                      <a:pt x="141" y="212"/>
                      <a:pt x="141" y="212"/>
                    </a:cubicBezTo>
                    <a:cubicBezTo>
                      <a:pt x="141" y="212"/>
                      <a:pt x="141" y="212"/>
                      <a:pt x="141" y="212"/>
                    </a:cubicBezTo>
                    <a:cubicBezTo>
                      <a:pt x="140" y="212"/>
                      <a:pt x="140" y="212"/>
                      <a:pt x="140" y="212"/>
                    </a:cubicBezTo>
                    <a:cubicBezTo>
                      <a:pt x="140" y="212"/>
                      <a:pt x="140" y="212"/>
                      <a:pt x="140" y="212"/>
                    </a:cubicBezTo>
                    <a:cubicBezTo>
                      <a:pt x="140" y="213"/>
                      <a:pt x="140" y="213"/>
                      <a:pt x="140" y="213"/>
                    </a:cubicBezTo>
                    <a:cubicBezTo>
                      <a:pt x="140" y="213"/>
                      <a:pt x="140" y="213"/>
                      <a:pt x="140" y="213"/>
                    </a:cubicBezTo>
                    <a:cubicBezTo>
                      <a:pt x="140" y="214"/>
                      <a:pt x="140" y="214"/>
                      <a:pt x="140" y="214"/>
                    </a:cubicBezTo>
                    <a:cubicBezTo>
                      <a:pt x="139" y="214"/>
                      <a:pt x="139" y="214"/>
                      <a:pt x="139" y="214"/>
                    </a:cubicBezTo>
                    <a:cubicBezTo>
                      <a:pt x="139" y="214"/>
                      <a:pt x="139" y="214"/>
                      <a:pt x="139" y="214"/>
                    </a:cubicBezTo>
                    <a:cubicBezTo>
                      <a:pt x="139" y="214"/>
                      <a:pt x="139" y="214"/>
                      <a:pt x="139" y="214"/>
                    </a:cubicBezTo>
                    <a:cubicBezTo>
                      <a:pt x="139" y="214"/>
                      <a:pt x="139" y="214"/>
                      <a:pt x="139" y="214"/>
                    </a:cubicBezTo>
                    <a:cubicBezTo>
                      <a:pt x="139" y="215"/>
                      <a:pt x="139" y="215"/>
                      <a:pt x="139" y="215"/>
                    </a:cubicBezTo>
                    <a:cubicBezTo>
                      <a:pt x="139" y="215"/>
                      <a:pt x="139" y="215"/>
                      <a:pt x="139" y="215"/>
                    </a:cubicBezTo>
                    <a:cubicBezTo>
                      <a:pt x="139" y="215"/>
                      <a:pt x="139" y="215"/>
                      <a:pt x="139" y="215"/>
                    </a:cubicBezTo>
                    <a:cubicBezTo>
                      <a:pt x="139" y="215"/>
                      <a:pt x="139" y="215"/>
                      <a:pt x="139" y="215"/>
                    </a:cubicBezTo>
                    <a:cubicBezTo>
                      <a:pt x="139" y="216"/>
                      <a:pt x="139" y="216"/>
                      <a:pt x="139" y="216"/>
                    </a:cubicBezTo>
                    <a:cubicBezTo>
                      <a:pt x="139" y="216"/>
                      <a:pt x="139" y="216"/>
                      <a:pt x="139" y="216"/>
                    </a:cubicBezTo>
                    <a:cubicBezTo>
                      <a:pt x="139" y="216"/>
                      <a:pt x="139" y="216"/>
                      <a:pt x="139" y="216"/>
                    </a:cubicBezTo>
                    <a:cubicBezTo>
                      <a:pt x="139" y="217"/>
                      <a:pt x="139" y="217"/>
                      <a:pt x="139" y="217"/>
                    </a:cubicBezTo>
                    <a:cubicBezTo>
                      <a:pt x="139" y="217"/>
                      <a:pt x="139" y="217"/>
                      <a:pt x="139" y="217"/>
                    </a:cubicBezTo>
                    <a:cubicBezTo>
                      <a:pt x="139" y="217"/>
                      <a:pt x="139" y="217"/>
                      <a:pt x="139" y="217"/>
                    </a:cubicBezTo>
                    <a:cubicBezTo>
                      <a:pt x="139" y="217"/>
                      <a:pt x="139" y="217"/>
                      <a:pt x="139" y="217"/>
                    </a:cubicBezTo>
                    <a:cubicBezTo>
                      <a:pt x="139" y="217"/>
                      <a:pt x="139" y="217"/>
                      <a:pt x="139" y="217"/>
                    </a:cubicBezTo>
                    <a:cubicBezTo>
                      <a:pt x="139" y="218"/>
                      <a:pt x="139" y="218"/>
                      <a:pt x="139" y="218"/>
                    </a:cubicBezTo>
                    <a:cubicBezTo>
                      <a:pt x="139" y="218"/>
                      <a:pt x="139" y="218"/>
                      <a:pt x="139" y="218"/>
                    </a:cubicBezTo>
                    <a:cubicBezTo>
                      <a:pt x="139" y="218"/>
                      <a:pt x="139" y="218"/>
                      <a:pt x="139" y="218"/>
                    </a:cubicBezTo>
                    <a:cubicBezTo>
                      <a:pt x="138" y="218"/>
                      <a:pt x="138" y="218"/>
                      <a:pt x="138" y="218"/>
                    </a:cubicBezTo>
                    <a:cubicBezTo>
                      <a:pt x="138" y="218"/>
                      <a:pt x="138" y="218"/>
                      <a:pt x="138" y="218"/>
                    </a:cubicBezTo>
                    <a:cubicBezTo>
                      <a:pt x="138" y="218"/>
                      <a:pt x="138" y="218"/>
                      <a:pt x="138" y="218"/>
                    </a:cubicBezTo>
                    <a:cubicBezTo>
                      <a:pt x="138" y="219"/>
                      <a:pt x="138" y="219"/>
                      <a:pt x="138" y="219"/>
                    </a:cubicBezTo>
                    <a:cubicBezTo>
                      <a:pt x="138" y="219"/>
                      <a:pt x="138" y="219"/>
                      <a:pt x="138" y="219"/>
                    </a:cubicBezTo>
                    <a:cubicBezTo>
                      <a:pt x="138" y="220"/>
                      <a:pt x="138" y="220"/>
                      <a:pt x="138" y="220"/>
                    </a:cubicBezTo>
                    <a:cubicBezTo>
                      <a:pt x="138" y="220"/>
                      <a:pt x="138" y="220"/>
                      <a:pt x="138" y="220"/>
                    </a:cubicBezTo>
                    <a:cubicBezTo>
                      <a:pt x="138" y="220"/>
                      <a:pt x="138" y="220"/>
                      <a:pt x="138" y="220"/>
                    </a:cubicBezTo>
                    <a:cubicBezTo>
                      <a:pt x="138" y="220"/>
                      <a:pt x="138" y="220"/>
                      <a:pt x="138" y="220"/>
                    </a:cubicBezTo>
                    <a:cubicBezTo>
                      <a:pt x="138" y="220"/>
                      <a:pt x="138" y="220"/>
                      <a:pt x="138" y="220"/>
                    </a:cubicBezTo>
                    <a:cubicBezTo>
                      <a:pt x="139" y="220"/>
                      <a:pt x="139" y="220"/>
                      <a:pt x="139" y="220"/>
                    </a:cubicBezTo>
                    <a:cubicBezTo>
                      <a:pt x="139" y="221"/>
                      <a:pt x="139" y="221"/>
                      <a:pt x="139" y="221"/>
                    </a:cubicBezTo>
                    <a:cubicBezTo>
                      <a:pt x="139" y="221"/>
                      <a:pt x="139" y="221"/>
                      <a:pt x="139" y="221"/>
                    </a:cubicBezTo>
                    <a:cubicBezTo>
                      <a:pt x="139" y="221"/>
                      <a:pt x="139" y="221"/>
                      <a:pt x="139" y="221"/>
                    </a:cubicBezTo>
                    <a:cubicBezTo>
                      <a:pt x="139" y="221"/>
                      <a:pt x="139" y="221"/>
                      <a:pt x="139" y="221"/>
                    </a:cubicBezTo>
                    <a:cubicBezTo>
                      <a:pt x="139" y="221"/>
                      <a:pt x="139" y="221"/>
                      <a:pt x="139" y="221"/>
                    </a:cubicBezTo>
                    <a:cubicBezTo>
                      <a:pt x="140" y="221"/>
                      <a:pt x="140" y="221"/>
                      <a:pt x="140" y="221"/>
                    </a:cubicBezTo>
                    <a:cubicBezTo>
                      <a:pt x="140" y="222"/>
                      <a:pt x="140" y="222"/>
                      <a:pt x="140" y="222"/>
                    </a:cubicBezTo>
                    <a:cubicBezTo>
                      <a:pt x="140" y="222"/>
                      <a:pt x="140" y="222"/>
                      <a:pt x="140" y="222"/>
                    </a:cubicBezTo>
                    <a:cubicBezTo>
                      <a:pt x="140" y="223"/>
                      <a:pt x="140" y="223"/>
                      <a:pt x="140" y="223"/>
                    </a:cubicBezTo>
                    <a:cubicBezTo>
                      <a:pt x="140" y="223"/>
                      <a:pt x="140" y="223"/>
                      <a:pt x="140" y="223"/>
                    </a:cubicBezTo>
                    <a:cubicBezTo>
                      <a:pt x="140" y="223"/>
                      <a:pt x="140" y="223"/>
                      <a:pt x="140" y="223"/>
                    </a:cubicBezTo>
                    <a:cubicBezTo>
                      <a:pt x="140" y="223"/>
                      <a:pt x="140" y="223"/>
                      <a:pt x="140" y="223"/>
                    </a:cubicBezTo>
                    <a:cubicBezTo>
                      <a:pt x="140" y="224"/>
                      <a:pt x="140" y="224"/>
                      <a:pt x="140" y="224"/>
                    </a:cubicBezTo>
                    <a:cubicBezTo>
                      <a:pt x="140" y="224"/>
                      <a:pt x="140" y="224"/>
                      <a:pt x="140" y="224"/>
                    </a:cubicBezTo>
                    <a:cubicBezTo>
                      <a:pt x="140" y="225"/>
                      <a:pt x="140" y="225"/>
                      <a:pt x="140" y="225"/>
                    </a:cubicBezTo>
                    <a:cubicBezTo>
                      <a:pt x="141" y="225"/>
                      <a:pt x="141" y="225"/>
                      <a:pt x="141" y="225"/>
                    </a:cubicBezTo>
                    <a:cubicBezTo>
                      <a:pt x="141" y="225"/>
                      <a:pt x="141" y="225"/>
                      <a:pt x="141" y="225"/>
                    </a:cubicBezTo>
                    <a:cubicBezTo>
                      <a:pt x="141" y="226"/>
                      <a:pt x="141" y="226"/>
                      <a:pt x="141" y="226"/>
                    </a:cubicBezTo>
                    <a:cubicBezTo>
                      <a:pt x="141" y="226"/>
                      <a:pt x="141" y="226"/>
                      <a:pt x="141" y="226"/>
                    </a:cubicBezTo>
                    <a:cubicBezTo>
                      <a:pt x="141" y="227"/>
                      <a:pt x="141" y="227"/>
                      <a:pt x="141" y="227"/>
                    </a:cubicBezTo>
                    <a:cubicBezTo>
                      <a:pt x="141" y="227"/>
                      <a:pt x="141" y="227"/>
                      <a:pt x="141" y="227"/>
                    </a:cubicBezTo>
                    <a:cubicBezTo>
                      <a:pt x="141" y="227"/>
                      <a:pt x="141" y="227"/>
                      <a:pt x="141" y="227"/>
                    </a:cubicBezTo>
                    <a:cubicBezTo>
                      <a:pt x="141" y="227"/>
                      <a:pt x="141" y="227"/>
                      <a:pt x="141" y="227"/>
                    </a:cubicBezTo>
                    <a:cubicBezTo>
                      <a:pt x="141" y="227"/>
                      <a:pt x="141" y="227"/>
                      <a:pt x="141" y="227"/>
                    </a:cubicBezTo>
                    <a:cubicBezTo>
                      <a:pt x="141" y="227"/>
                      <a:pt x="141" y="227"/>
                      <a:pt x="141" y="227"/>
                    </a:cubicBezTo>
                    <a:cubicBezTo>
                      <a:pt x="141" y="228"/>
                      <a:pt x="141" y="228"/>
                      <a:pt x="141" y="228"/>
                    </a:cubicBezTo>
                    <a:cubicBezTo>
                      <a:pt x="141" y="228"/>
                      <a:pt x="141" y="228"/>
                      <a:pt x="141" y="228"/>
                    </a:cubicBezTo>
                    <a:cubicBezTo>
                      <a:pt x="141" y="228"/>
                      <a:pt x="141" y="228"/>
                      <a:pt x="141" y="228"/>
                    </a:cubicBezTo>
                    <a:cubicBezTo>
                      <a:pt x="141" y="228"/>
                      <a:pt x="141" y="228"/>
                      <a:pt x="141" y="228"/>
                    </a:cubicBezTo>
                    <a:cubicBezTo>
                      <a:pt x="141" y="228"/>
                      <a:pt x="141" y="228"/>
                      <a:pt x="141" y="228"/>
                    </a:cubicBezTo>
                    <a:cubicBezTo>
                      <a:pt x="141" y="228"/>
                      <a:pt x="141" y="228"/>
                      <a:pt x="141" y="228"/>
                    </a:cubicBezTo>
                    <a:cubicBezTo>
                      <a:pt x="141" y="229"/>
                      <a:pt x="141" y="229"/>
                      <a:pt x="141" y="229"/>
                    </a:cubicBezTo>
                    <a:cubicBezTo>
                      <a:pt x="141" y="229"/>
                      <a:pt x="141" y="229"/>
                      <a:pt x="141" y="229"/>
                    </a:cubicBezTo>
                    <a:cubicBezTo>
                      <a:pt x="141" y="229"/>
                      <a:pt x="141" y="229"/>
                      <a:pt x="141" y="229"/>
                    </a:cubicBezTo>
                    <a:cubicBezTo>
                      <a:pt x="141" y="229"/>
                      <a:pt x="141" y="229"/>
                      <a:pt x="141" y="229"/>
                    </a:cubicBezTo>
                    <a:cubicBezTo>
                      <a:pt x="141" y="229"/>
                      <a:pt x="141" y="229"/>
                      <a:pt x="141" y="229"/>
                    </a:cubicBezTo>
                    <a:cubicBezTo>
                      <a:pt x="141" y="229"/>
                      <a:pt x="141" y="229"/>
                      <a:pt x="141" y="229"/>
                    </a:cubicBezTo>
                    <a:cubicBezTo>
                      <a:pt x="141" y="230"/>
                      <a:pt x="141" y="230"/>
                      <a:pt x="141" y="230"/>
                    </a:cubicBezTo>
                    <a:cubicBezTo>
                      <a:pt x="141" y="230"/>
                      <a:pt x="141" y="230"/>
                      <a:pt x="141" y="230"/>
                    </a:cubicBezTo>
                    <a:cubicBezTo>
                      <a:pt x="141" y="230"/>
                      <a:pt x="141" y="230"/>
                      <a:pt x="141" y="230"/>
                    </a:cubicBezTo>
                    <a:cubicBezTo>
                      <a:pt x="141" y="230"/>
                      <a:pt x="141" y="230"/>
                      <a:pt x="141" y="230"/>
                    </a:cubicBezTo>
                    <a:cubicBezTo>
                      <a:pt x="141" y="230"/>
                      <a:pt x="141" y="230"/>
                      <a:pt x="141" y="230"/>
                    </a:cubicBezTo>
                    <a:cubicBezTo>
                      <a:pt x="141" y="230"/>
                      <a:pt x="141" y="230"/>
                      <a:pt x="141" y="230"/>
                    </a:cubicBezTo>
                    <a:cubicBezTo>
                      <a:pt x="140" y="231"/>
                      <a:pt x="140" y="231"/>
                      <a:pt x="140" y="231"/>
                    </a:cubicBezTo>
                    <a:cubicBezTo>
                      <a:pt x="140" y="232"/>
                      <a:pt x="140" y="232"/>
                      <a:pt x="140" y="232"/>
                    </a:cubicBezTo>
                    <a:cubicBezTo>
                      <a:pt x="141" y="232"/>
                      <a:pt x="141" y="232"/>
                      <a:pt x="141" y="232"/>
                    </a:cubicBezTo>
                    <a:cubicBezTo>
                      <a:pt x="141" y="233"/>
                      <a:pt x="141" y="233"/>
                      <a:pt x="141" y="233"/>
                    </a:cubicBezTo>
                    <a:cubicBezTo>
                      <a:pt x="142" y="233"/>
                      <a:pt x="142" y="233"/>
                      <a:pt x="142" y="233"/>
                    </a:cubicBezTo>
                    <a:cubicBezTo>
                      <a:pt x="142" y="233"/>
                      <a:pt x="142" y="233"/>
                      <a:pt x="142" y="233"/>
                    </a:cubicBezTo>
                    <a:cubicBezTo>
                      <a:pt x="142" y="234"/>
                      <a:pt x="142" y="234"/>
                      <a:pt x="142" y="234"/>
                    </a:cubicBezTo>
                    <a:cubicBezTo>
                      <a:pt x="142" y="234"/>
                      <a:pt x="142" y="234"/>
                      <a:pt x="142" y="234"/>
                    </a:cubicBezTo>
                    <a:cubicBezTo>
                      <a:pt x="142" y="234"/>
                      <a:pt x="142" y="234"/>
                      <a:pt x="142" y="234"/>
                    </a:cubicBezTo>
                    <a:cubicBezTo>
                      <a:pt x="142" y="235"/>
                      <a:pt x="142" y="235"/>
                      <a:pt x="142" y="235"/>
                    </a:cubicBezTo>
                    <a:cubicBezTo>
                      <a:pt x="143" y="236"/>
                      <a:pt x="143" y="236"/>
                      <a:pt x="143" y="236"/>
                    </a:cubicBezTo>
                    <a:cubicBezTo>
                      <a:pt x="143" y="236"/>
                      <a:pt x="143" y="236"/>
                      <a:pt x="143" y="236"/>
                    </a:cubicBezTo>
                    <a:cubicBezTo>
                      <a:pt x="144" y="237"/>
                      <a:pt x="144" y="237"/>
                      <a:pt x="144" y="237"/>
                    </a:cubicBezTo>
                    <a:cubicBezTo>
                      <a:pt x="145" y="237"/>
                      <a:pt x="145" y="237"/>
                      <a:pt x="145" y="237"/>
                    </a:cubicBezTo>
                    <a:cubicBezTo>
                      <a:pt x="145" y="238"/>
                      <a:pt x="145" y="238"/>
                      <a:pt x="145" y="238"/>
                    </a:cubicBezTo>
                    <a:cubicBezTo>
                      <a:pt x="145" y="240"/>
                      <a:pt x="145" y="240"/>
                      <a:pt x="145" y="240"/>
                    </a:cubicBezTo>
                    <a:cubicBezTo>
                      <a:pt x="146" y="241"/>
                      <a:pt x="146" y="241"/>
                      <a:pt x="146" y="241"/>
                    </a:cubicBezTo>
                    <a:cubicBezTo>
                      <a:pt x="146" y="242"/>
                      <a:pt x="146" y="242"/>
                      <a:pt x="146" y="242"/>
                    </a:cubicBezTo>
                    <a:cubicBezTo>
                      <a:pt x="147" y="243"/>
                      <a:pt x="147" y="243"/>
                      <a:pt x="147" y="243"/>
                    </a:cubicBezTo>
                    <a:cubicBezTo>
                      <a:pt x="147" y="243"/>
                      <a:pt x="147" y="243"/>
                      <a:pt x="147" y="243"/>
                    </a:cubicBezTo>
                    <a:cubicBezTo>
                      <a:pt x="147" y="244"/>
                      <a:pt x="147" y="244"/>
                      <a:pt x="147" y="244"/>
                    </a:cubicBezTo>
                    <a:cubicBezTo>
                      <a:pt x="147" y="244"/>
                      <a:pt x="147" y="244"/>
                      <a:pt x="147" y="244"/>
                    </a:cubicBezTo>
                    <a:cubicBezTo>
                      <a:pt x="147" y="245"/>
                      <a:pt x="147" y="245"/>
                      <a:pt x="147" y="245"/>
                    </a:cubicBezTo>
                    <a:cubicBezTo>
                      <a:pt x="148" y="245"/>
                      <a:pt x="148" y="245"/>
                      <a:pt x="148" y="245"/>
                    </a:cubicBezTo>
                    <a:cubicBezTo>
                      <a:pt x="148" y="246"/>
                      <a:pt x="148" y="246"/>
                      <a:pt x="148" y="246"/>
                    </a:cubicBezTo>
                    <a:cubicBezTo>
                      <a:pt x="149" y="246"/>
                      <a:pt x="149" y="246"/>
                      <a:pt x="149" y="246"/>
                    </a:cubicBezTo>
                    <a:cubicBezTo>
                      <a:pt x="150" y="245"/>
                      <a:pt x="150" y="245"/>
                      <a:pt x="150" y="245"/>
                    </a:cubicBezTo>
                    <a:cubicBezTo>
                      <a:pt x="150" y="245"/>
                      <a:pt x="150" y="245"/>
                      <a:pt x="150" y="245"/>
                    </a:cubicBezTo>
                    <a:cubicBezTo>
                      <a:pt x="150" y="246"/>
                      <a:pt x="150" y="246"/>
                      <a:pt x="150" y="246"/>
                    </a:cubicBezTo>
                    <a:cubicBezTo>
                      <a:pt x="150" y="246"/>
                      <a:pt x="150" y="246"/>
                      <a:pt x="150" y="246"/>
                    </a:cubicBezTo>
                    <a:cubicBezTo>
                      <a:pt x="150" y="246"/>
                      <a:pt x="150" y="246"/>
                      <a:pt x="150" y="246"/>
                    </a:cubicBezTo>
                    <a:cubicBezTo>
                      <a:pt x="151" y="246"/>
                      <a:pt x="151" y="246"/>
                      <a:pt x="151" y="246"/>
                    </a:cubicBezTo>
                    <a:cubicBezTo>
                      <a:pt x="151" y="247"/>
                      <a:pt x="151" y="247"/>
                      <a:pt x="151" y="247"/>
                    </a:cubicBezTo>
                    <a:cubicBezTo>
                      <a:pt x="151" y="247"/>
                      <a:pt x="151" y="247"/>
                      <a:pt x="151" y="247"/>
                    </a:cubicBezTo>
                    <a:cubicBezTo>
                      <a:pt x="151" y="247"/>
                      <a:pt x="151" y="247"/>
                      <a:pt x="151" y="247"/>
                    </a:cubicBezTo>
                    <a:cubicBezTo>
                      <a:pt x="151" y="247"/>
                      <a:pt x="151" y="247"/>
                      <a:pt x="151" y="247"/>
                    </a:cubicBezTo>
                    <a:cubicBezTo>
                      <a:pt x="151" y="247"/>
                      <a:pt x="151" y="247"/>
                      <a:pt x="151" y="247"/>
                    </a:cubicBezTo>
                    <a:cubicBezTo>
                      <a:pt x="151" y="248"/>
                      <a:pt x="151" y="248"/>
                      <a:pt x="151" y="248"/>
                    </a:cubicBezTo>
                    <a:cubicBezTo>
                      <a:pt x="151" y="248"/>
                      <a:pt x="151" y="248"/>
                      <a:pt x="151" y="248"/>
                    </a:cubicBezTo>
                    <a:cubicBezTo>
                      <a:pt x="151" y="248"/>
                      <a:pt x="151" y="248"/>
                      <a:pt x="151" y="248"/>
                    </a:cubicBezTo>
                    <a:cubicBezTo>
                      <a:pt x="151" y="248"/>
                      <a:pt x="151" y="248"/>
                      <a:pt x="151" y="248"/>
                    </a:cubicBezTo>
                    <a:cubicBezTo>
                      <a:pt x="151" y="249"/>
                      <a:pt x="151" y="249"/>
                      <a:pt x="151" y="249"/>
                    </a:cubicBezTo>
                    <a:cubicBezTo>
                      <a:pt x="151" y="249"/>
                      <a:pt x="151" y="249"/>
                      <a:pt x="151" y="249"/>
                    </a:cubicBezTo>
                    <a:cubicBezTo>
                      <a:pt x="151" y="249"/>
                      <a:pt x="151" y="249"/>
                      <a:pt x="151" y="249"/>
                    </a:cubicBezTo>
                    <a:cubicBezTo>
                      <a:pt x="151" y="249"/>
                      <a:pt x="151" y="249"/>
                      <a:pt x="151" y="249"/>
                    </a:cubicBezTo>
                    <a:cubicBezTo>
                      <a:pt x="151" y="249"/>
                      <a:pt x="151" y="249"/>
                      <a:pt x="151" y="249"/>
                    </a:cubicBezTo>
                    <a:cubicBezTo>
                      <a:pt x="152" y="250"/>
                      <a:pt x="152" y="250"/>
                      <a:pt x="152" y="250"/>
                    </a:cubicBezTo>
                    <a:cubicBezTo>
                      <a:pt x="152" y="250"/>
                      <a:pt x="152" y="250"/>
                      <a:pt x="152" y="250"/>
                    </a:cubicBezTo>
                    <a:cubicBezTo>
                      <a:pt x="152" y="250"/>
                      <a:pt x="152" y="250"/>
                      <a:pt x="152" y="250"/>
                    </a:cubicBezTo>
                    <a:cubicBezTo>
                      <a:pt x="152" y="250"/>
                      <a:pt x="152" y="250"/>
                      <a:pt x="152" y="250"/>
                    </a:cubicBezTo>
                    <a:cubicBezTo>
                      <a:pt x="152" y="250"/>
                      <a:pt x="152" y="250"/>
                      <a:pt x="152" y="250"/>
                    </a:cubicBezTo>
                    <a:cubicBezTo>
                      <a:pt x="153" y="250"/>
                      <a:pt x="153" y="250"/>
                      <a:pt x="153" y="250"/>
                    </a:cubicBezTo>
                    <a:cubicBezTo>
                      <a:pt x="153" y="250"/>
                      <a:pt x="153" y="250"/>
                      <a:pt x="153" y="250"/>
                    </a:cubicBezTo>
                    <a:cubicBezTo>
                      <a:pt x="153" y="250"/>
                      <a:pt x="153" y="250"/>
                      <a:pt x="153" y="250"/>
                    </a:cubicBezTo>
                    <a:cubicBezTo>
                      <a:pt x="153" y="250"/>
                      <a:pt x="153" y="250"/>
                      <a:pt x="153" y="250"/>
                    </a:cubicBezTo>
                    <a:cubicBezTo>
                      <a:pt x="153" y="250"/>
                      <a:pt x="153" y="250"/>
                      <a:pt x="153" y="250"/>
                    </a:cubicBezTo>
                    <a:cubicBezTo>
                      <a:pt x="153" y="251"/>
                      <a:pt x="153" y="251"/>
                      <a:pt x="153" y="251"/>
                    </a:cubicBezTo>
                    <a:cubicBezTo>
                      <a:pt x="153" y="251"/>
                      <a:pt x="153" y="251"/>
                      <a:pt x="153" y="251"/>
                    </a:cubicBezTo>
                    <a:cubicBezTo>
                      <a:pt x="153" y="251"/>
                      <a:pt x="153" y="251"/>
                      <a:pt x="153" y="251"/>
                    </a:cubicBezTo>
                    <a:cubicBezTo>
                      <a:pt x="153" y="251"/>
                      <a:pt x="153" y="251"/>
                      <a:pt x="153" y="251"/>
                    </a:cubicBezTo>
                    <a:cubicBezTo>
                      <a:pt x="153" y="251"/>
                      <a:pt x="153" y="251"/>
                      <a:pt x="153" y="251"/>
                    </a:cubicBezTo>
                    <a:cubicBezTo>
                      <a:pt x="153" y="252"/>
                      <a:pt x="153" y="252"/>
                      <a:pt x="153" y="252"/>
                    </a:cubicBezTo>
                    <a:cubicBezTo>
                      <a:pt x="153" y="252"/>
                      <a:pt x="153" y="252"/>
                      <a:pt x="153" y="252"/>
                    </a:cubicBezTo>
                    <a:cubicBezTo>
                      <a:pt x="153" y="252"/>
                      <a:pt x="153" y="252"/>
                      <a:pt x="153" y="252"/>
                    </a:cubicBezTo>
                    <a:cubicBezTo>
                      <a:pt x="153" y="252"/>
                      <a:pt x="153" y="252"/>
                      <a:pt x="153" y="252"/>
                    </a:cubicBezTo>
                    <a:cubicBezTo>
                      <a:pt x="153" y="253"/>
                      <a:pt x="153" y="253"/>
                      <a:pt x="153" y="253"/>
                    </a:cubicBezTo>
                    <a:cubicBezTo>
                      <a:pt x="153" y="253"/>
                      <a:pt x="153" y="253"/>
                      <a:pt x="153" y="253"/>
                    </a:cubicBezTo>
                    <a:cubicBezTo>
                      <a:pt x="153" y="253"/>
                      <a:pt x="153" y="253"/>
                      <a:pt x="153" y="253"/>
                    </a:cubicBezTo>
                    <a:cubicBezTo>
                      <a:pt x="153" y="254"/>
                      <a:pt x="153" y="254"/>
                      <a:pt x="153" y="254"/>
                    </a:cubicBezTo>
                    <a:cubicBezTo>
                      <a:pt x="153" y="254"/>
                      <a:pt x="153" y="254"/>
                      <a:pt x="153" y="254"/>
                    </a:cubicBezTo>
                    <a:cubicBezTo>
                      <a:pt x="153" y="254"/>
                      <a:pt x="153" y="254"/>
                      <a:pt x="153" y="254"/>
                    </a:cubicBezTo>
                    <a:cubicBezTo>
                      <a:pt x="154" y="254"/>
                      <a:pt x="154" y="254"/>
                      <a:pt x="154" y="254"/>
                    </a:cubicBezTo>
                    <a:cubicBezTo>
                      <a:pt x="154" y="254"/>
                      <a:pt x="154" y="254"/>
                      <a:pt x="154" y="254"/>
                    </a:cubicBezTo>
                    <a:cubicBezTo>
                      <a:pt x="154" y="254"/>
                      <a:pt x="154" y="254"/>
                      <a:pt x="154" y="254"/>
                    </a:cubicBezTo>
                    <a:cubicBezTo>
                      <a:pt x="154" y="255"/>
                      <a:pt x="154" y="255"/>
                      <a:pt x="154" y="255"/>
                    </a:cubicBezTo>
                    <a:cubicBezTo>
                      <a:pt x="154" y="255"/>
                      <a:pt x="154" y="255"/>
                      <a:pt x="154" y="255"/>
                    </a:cubicBezTo>
                    <a:cubicBezTo>
                      <a:pt x="155" y="255"/>
                      <a:pt x="155" y="255"/>
                      <a:pt x="155" y="255"/>
                    </a:cubicBezTo>
                    <a:cubicBezTo>
                      <a:pt x="155" y="255"/>
                      <a:pt x="155" y="255"/>
                      <a:pt x="155" y="255"/>
                    </a:cubicBezTo>
                    <a:cubicBezTo>
                      <a:pt x="155" y="255"/>
                      <a:pt x="155" y="255"/>
                      <a:pt x="155" y="255"/>
                    </a:cubicBezTo>
                    <a:cubicBezTo>
                      <a:pt x="155" y="255"/>
                      <a:pt x="155" y="255"/>
                      <a:pt x="155" y="255"/>
                    </a:cubicBezTo>
                    <a:cubicBezTo>
                      <a:pt x="156" y="255"/>
                      <a:pt x="156" y="255"/>
                      <a:pt x="156" y="255"/>
                    </a:cubicBezTo>
                    <a:cubicBezTo>
                      <a:pt x="156" y="255"/>
                      <a:pt x="156" y="255"/>
                      <a:pt x="156" y="255"/>
                    </a:cubicBezTo>
                    <a:cubicBezTo>
                      <a:pt x="156" y="256"/>
                      <a:pt x="156" y="256"/>
                      <a:pt x="156" y="256"/>
                    </a:cubicBezTo>
                    <a:cubicBezTo>
                      <a:pt x="156" y="257"/>
                      <a:pt x="156" y="257"/>
                      <a:pt x="156" y="257"/>
                    </a:cubicBezTo>
                    <a:cubicBezTo>
                      <a:pt x="156" y="258"/>
                      <a:pt x="156" y="258"/>
                      <a:pt x="156" y="258"/>
                    </a:cubicBezTo>
                    <a:cubicBezTo>
                      <a:pt x="156" y="258"/>
                      <a:pt x="156" y="258"/>
                      <a:pt x="156" y="258"/>
                    </a:cubicBezTo>
                    <a:cubicBezTo>
                      <a:pt x="156" y="258"/>
                      <a:pt x="156" y="258"/>
                      <a:pt x="156" y="258"/>
                    </a:cubicBezTo>
                    <a:cubicBezTo>
                      <a:pt x="156" y="259"/>
                      <a:pt x="156" y="259"/>
                      <a:pt x="156" y="259"/>
                    </a:cubicBezTo>
                    <a:cubicBezTo>
                      <a:pt x="156" y="259"/>
                      <a:pt x="156" y="259"/>
                      <a:pt x="156" y="259"/>
                    </a:cubicBezTo>
                    <a:cubicBezTo>
                      <a:pt x="156" y="260"/>
                      <a:pt x="156" y="260"/>
                      <a:pt x="156" y="260"/>
                    </a:cubicBezTo>
                    <a:cubicBezTo>
                      <a:pt x="156" y="260"/>
                      <a:pt x="156" y="260"/>
                      <a:pt x="156" y="260"/>
                    </a:cubicBezTo>
                    <a:cubicBezTo>
                      <a:pt x="156" y="261"/>
                      <a:pt x="156" y="261"/>
                      <a:pt x="156" y="261"/>
                    </a:cubicBezTo>
                    <a:cubicBezTo>
                      <a:pt x="156" y="261"/>
                      <a:pt x="156" y="261"/>
                      <a:pt x="156" y="261"/>
                    </a:cubicBezTo>
                    <a:cubicBezTo>
                      <a:pt x="156" y="261"/>
                      <a:pt x="156" y="261"/>
                      <a:pt x="156" y="261"/>
                    </a:cubicBezTo>
                    <a:cubicBezTo>
                      <a:pt x="156" y="261"/>
                      <a:pt x="156" y="261"/>
                      <a:pt x="156" y="261"/>
                    </a:cubicBezTo>
                    <a:cubicBezTo>
                      <a:pt x="156" y="262"/>
                      <a:pt x="156" y="262"/>
                      <a:pt x="156" y="262"/>
                    </a:cubicBezTo>
                    <a:cubicBezTo>
                      <a:pt x="156" y="262"/>
                      <a:pt x="156" y="262"/>
                      <a:pt x="156" y="262"/>
                    </a:cubicBezTo>
                    <a:cubicBezTo>
                      <a:pt x="156" y="262"/>
                      <a:pt x="156" y="262"/>
                      <a:pt x="156" y="262"/>
                    </a:cubicBezTo>
                    <a:cubicBezTo>
                      <a:pt x="156" y="262"/>
                      <a:pt x="156" y="262"/>
                      <a:pt x="156" y="262"/>
                    </a:cubicBezTo>
                    <a:cubicBezTo>
                      <a:pt x="156" y="263"/>
                      <a:pt x="156" y="263"/>
                      <a:pt x="156" y="263"/>
                    </a:cubicBezTo>
                    <a:cubicBezTo>
                      <a:pt x="156" y="263"/>
                      <a:pt x="156" y="263"/>
                      <a:pt x="156" y="263"/>
                    </a:cubicBezTo>
                    <a:cubicBezTo>
                      <a:pt x="156" y="263"/>
                      <a:pt x="156" y="263"/>
                      <a:pt x="156" y="263"/>
                    </a:cubicBezTo>
                    <a:cubicBezTo>
                      <a:pt x="156" y="263"/>
                      <a:pt x="156" y="263"/>
                      <a:pt x="156" y="263"/>
                    </a:cubicBezTo>
                    <a:cubicBezTo>
                      <a:pt x="156" y="263"/>
                      <a:pt x="156" y="263"/>
                      <a:pt x="156" y="263"/>
                    </a:cubicBezTo>
                    <a:cubicBezTo>
                      <a:pt x="157" y="263"/>
                      <a:pt x="157" y="263"/>
                      <a:pt x="157" y="263"/>
                    </a:cubicBezTo>
                    <a:cubicBezTo>
                      <a:pt x="157" y="263"/>
                      <a:pt x="157" y="263"/>
                      <a:pt x="157" y="263"/>
                    </a:cubicBezTo>
                    <a:cubicBezTo>
                      <a:pt x="157" y="263"/>
                      <a:pt x="157" y="263"/>
                      <a:pt x="157" y="263"/>
                    </a:cubicBezTo>
                    <a:cubicBezTo>
                      <a:pt x="157" y="263"/>
                      <a:pt x="157" y="263"/>
                      <a:pt x="157" y="263"/>
                    </a:cubicBezTo>
                    <a:cubicBezTo>
                      <a:pt x="157" y="263"/>
                      <a:pt x="157" y="263"/>
                      <a:pt x="157" y="263"/>
                    </a:cubicBezTo>
                    <a:cubicBezTo>
                      <a:pt x="157" y="263"/>
                      <a:pt x="157" y="263"/>
                      <a:pt x="157" y="263"/>
                    </a:cubicBezTo>
                    <a:cubicBezTo>
                      <a:pt x="157" y="264"/>
                      <a:pt x="157" y="264"/>
                      <a:pt x="157" y="264"/>
                    </a:cubicBezTo>
                    <a:cubicBezTo>
                      <a:pt x="157" y="264"/>
                      <a:pt x="157" y="264"/>
                      <a:pt x="157" y="264"/>
                    </a:cubicBezTo>
                    <a:cubicBezTo>
                      <a:pt x="157" y="264"/>
                      <a:pt x="157" y="264"/>
                      <a:pt x="157" y="264"/>
                    </a:cubicBezTo>
                    <a:cubicBezTo>
                      <a:pt x="157" y="264"/>
                      <a:pt x="157" y="264"/>
                      <a:pt x="157" y="264"/>
                    </a:cubicBezTo>
                    <a:cubicBezTo>
                      <a:pt x="157" y="264"/>
                      <a:pt x="157" y="264"/>
                      <a:pt x="157" y="264"/>
                    </a:cubicBezTo>
                    <a:cubicBezTo>
                      <a:pt x="158" y="264"/>
                      <a:pt x="158" y="264"/>
                      <a:pt x="158" y="264"/>
                    </a:cubicBezTo>
                    <a:cubicBezTo>
                      <a:pt x="158" y="265"/>
                      <a:pt x="158" y="265"/>
                      <a:pt x="158" y="265"/>
                    </a:cubicBezTo>
                    <a:cubicBezTo>
                      <a:pt x="158" y="265"/>
                      <a:pt x="158" y="265"/>
                      <a:pt x="158" y="265"/>
                    </a:cubicBezTo>
                    <a:cubicBezTo>
                      <a:pt x="158" y="265"/>
                      <a:pt x="158" y="265"/>
                      <a:pt x="158" y="265"/>
                    </a:cubicBezTo>
                    <a:cubicBezTo>
                      <a:pt x="158" y="265"/>
                      <a:pt x="158" y="265"/>
                      <a:pt x="158" y="265"/>
                    </a:cubicBezTo>
                    <a:cubicBezTo>
                      <a:pt x="158" y="265"/>
                      <a:pt x="158" y="265"/>
                      <a:pt x="158" y="265"/>
                    </a:cubicBezTo>
                    <a:cubicBezTo>
                      <a:pt x="159" y="265"/>
                      <a:pt x="159" y="265"/>
                      <a:pt x="159" y="265"/>
                    </a:cubicBezTo>
                    <a:cubicBezTo>
                      <a:pt x="159" y="266"/>
                      <a:pt x="159" y="266"/>
                      <a:pt x="159" y="266"/>
                    </a:cubicBezTo>
                    <a:cubicBezTo>
                      <a:pt x="160" y="266"/>
                      <a:pt x="160" y="266"/>
                      <a:pt x="160" y="266"/>
                    </a:cubicBezTo>
                    <a:cubicBezTo>
                      <a:pt x="160" y="266"/>
                      <a:pt x="160" y="266"/>
                      <a:pt x="160" y="266"/>
                    </a:cubicBezTo>
                    <a:cubicBezTo>
                      <a:pt x="160" y="267"/>
                      <a:pt x="160" y="267"/>
                      <a:pt x="160" y="267"/>
                    </a:cubicBezTo>
                    <a:cubicBezTo>
                      <a:pt x="160" y="267"/>
                      <a:pt x="160" y="267"/>
                      <a:pt x="160" y="267"/>
                    </a:cubicBezTo>
                    <a:cubicBezTo>
                      <a:pt x="161" y="267"/>
                      <a:pt x="161" y="267"/>
                      <a:pt x="161" y="267"/>
                    </a:cubicBezTo>
                    <a:cubicBezTo>
                      <a:pt x="161" y="267"/>
                      <a:pt x="161" y="267"/>
                      <a:pt x="161" y="267"/>
                    </a:cubicBezTo>
                    <a:cubicBezTo>
                      <a:pt x="161" y="267"/>
                      <a:pt x="161" y="267"/>
                      <a:pt x="161" y="267"/>
                    </a:cubicBezTo>
                    <a:cubicBezTo>
                      <a:pt x="162" y="267"/>
                      <a:pt x="162" y="267"/>
                      <a:pt x="162" y="267"/>
                    </a:cubicBezTo>
                    <a:cubicBezTo>
                      <a:pt x="162" y="267"/>
                      <a:pt x="162" y="267"/>
                      <a:pt x="162" y="267"/>
                    </a:cubicBezTo>
                    <a:cubicBezTo>
                      <a:pt x="162" y="267"/>
                      <a:pt x="162" y="267"/>
                      <a:pt x="162" y="267"/>
                    </a:cubicBezTo>
                    <a:cubicBezTo>
                      <a:pt x="162" y="267"/>
                      <a:pt x="162" y="267"/>
                      <a:pt x="162" y="267"/>
                    </a:cubicBezTo>
                    <a:cubicBezTo>
                      <a:pt x="162" y="267"/>
                      <a:pt x="162" y="267"/>
                      <a:pt x="162" y="267"/>
                    </a:cubicBezTo>
                    <a:cubicBezTo>
                      <a:pt x="162" y="267"/>
                      <a:pt x="162" y="267"/>
                      <a:pt x="162" y="267"/>
                    </a:cubicBezTo>
                    <a:cubicBezTo>
                      <a:pt x="163" y="267"/>
                      <a:pt x="163" y="267"/>
                      <a:pt x="163" y="267"/>
                    </a:cubicBezTo>
                    <a:cubicBezTo>
                      <a:pt x="163" y="267"/>
                      <a:pt x="163" y="267"/>
                      <a:pt x="163" y="267"/>
                    </a:cubicBezTo>
                    <a:cubicBezTo>
                      <a:pt x="163" y="267"/>
                      <a:pt x="163" y="267"/>
                      <a:pt x="163" y="267"/>
                    </a:cubicBezTo>
                    <a:cubicBezTo>
                      <a:pt x="163" y="267"/>
                      <a:pt x="163" y="267"/>
                      <a:pt x="163" y="267"/>
                    </a:cubicBezTo>
                    <a:cubicBezTo>
                      <a:pt x="164" y="267"/>
                      <a:pt x="164" y="267"/>
                      <a:pt x="164" y="267"/>
                    </a:cubicBezTo>
                    <a:cubicBezTo>
                      <a:pt x="164" y="267"/>
                      <a:pt x="164" y="267"/>
                      <a:pt x="164" y="267"/>
                    </a:cubicBezTo>
                    <a:cubicBezTo>
                      <a:pt x="164" y="267"/>
                      <a:pt x="164" y="267"/>
                      <a:pt x="164" y="267"/>
                    </a:cubicBezTo>
                    <a:cubicBezTo>
                      <a:pt x="164" y="267"/>
                      <a:pt x="164" y="267"/>
                      <a:pt x="164" y="267"/>
                    </a:cubicBezTo>
                    <a:cubicBezTo>
                      <a:pt x="164" y="267"/>
                      <a:pt x="164" y="267"/>
                      <a:pt x="164" y="267"/>
                    </a:cubicBezTo>
                    <a:cubicBezTo>
                      <a:pt x="165" y="266"/>
                      <a:pt x="165" y="266"/>
                      <a:pt x="165" y="266"/>
                    </a:cubicBezTo>
                    <a:cubicBezTo>
                      <a:pt x="165" y="266"/>
                      <a:pt x="165" y="266"/>
                      <a:pt x="165" y="266"/>
                    </a:cubicBezTo>
                    <a:cubicBezTo>
                      <a:pt x="165" y="266"/>
                      <a:pt x="165" y="266"/>
                      <a:pt x="165" y="266"/>
                    </a:cubicBezTo>
                    <a:cubicBezTo>
                      <a:pt x="165" y="266"/>
                      <a:pt x="165" y="266"/>
                      <a:pt x="165" y="266"/>
                    </a:cubicBezTo>
                    <a:cubicBezTo>
                      <a:pt x="165" y="266"/>
                      <a:pt x="165" y="266"/>
                      <a:pt x="165" y="266"/>
                    </a:cubicBezTo>
                    <a:cubicBezTo>
                      <a:pt x="165" y="266"/>
                      <a:pt x="165" y="266"/>
                      <a:pt x="165" y="266"/>
                    </a:cubicBezTo>
                    <a:cubicBezTo>
                      <a:pt x="166" y="266"/>
                      <a:pt x="166" y="266"/>
                      <a:pt x="166" y="266"/>
                    </a:cubicBezTo>
                    <a:cubicBezTo>
                      <a:pt x="166" y="266"/>
                      <a:pt x="166" y="266"/>
                      <a:pt x="166" y="266"/>
                    </a:cubicBezTo>
                    <a:cubicBezTo>
                      <a:pt x="166" y="266"/>
                      <a:pt x="166" y="266"/>
                      <a:pt x="166" y="266"/>
                    </a:cubicBezTo>
                    <a:cubicBezTo>
                      <a:pt x="166" y="266"/>
                      <a:pt x="166" y="266"/>
                      <a:pt x="166" y="266"/>
                    </a:cubicBezTo>
                    <a:cubicBezTo>
                      <a:pt x="166" y="266"/>
                      <a:pt x="166" y="266"/>
                      <a:pt x="166" y="266"/>
                    </a:cubicBezTo>
                    <a:cubicBezTo>
                      <a:pt x="166" y="266"/>
                      <a:pt x="166" y="266"/>
                      <a:pt x="166" y="266"/>
                    </a:cubicBezTo>
                    <a:cubicBezTo>
                      <a:pt x="167" y="266"/>
                      <a:pt x="167" y="266"/>
                      <a:pt x="167" y="266"/>
                    </a:cubicBezTo>
                    <a:cubicBezTo>
                      <a:pt x="167" y="266"/>
                      <a:pt x="167" y="266"/>
                      <a:pt x="167" y="266"/>
                    </a:cubicBezTo>
                    <a:cubicBezTo>
                      <a:pt x="167" y="266"/>
                      <a:pt x="167" y="266"/>
                      <a:pt x="167" y="266"/>
                    </a:cubicBezTo>
                    <a:cubicBezTo>
                      <a:pt x="167" y="266"/>
                      <a:pt x="167" y="266"/>
                      <a:pt x="167" y="266"/>
                    </a:cubicBezTo>
                    <a:cubicBezTo>
                      <a:pt x="167" y="266"/>
                      <a:pt x="167" y="266"/>
                      <a:pt x="167" y="266"/>
                    </a:cubicBezTo>
                    <a:cubicBezTo>
                      <a:pt x="167" y="266"/>
                      <a:pt x="167" y="266"/>
                      <a:pt x="167" y="266"/>
                    </a:cubicBezTo>
                    <a:cubicBezTo>
                      <a:pt x="167" y="266"/>
                      <a:pt x="167" y="266"/>
                      <a:pt x="167" y="266"/>
                    </a:cubicBezTo>
                    <a:cubicBezTo>
                      <a:pt x="167" y="266"/>
                      <a:pt x="167" y="266"/>
                      <a:pt x="167" y="266"/>
                    </a:cubicBezTo>
                    <a:cubicBezTo>
                      <a:pt x="168" y="266"/>
                      <a:pt x="168" y="266"/>
                      <a:pt x="168" y="266"/>
                    </a:cubicBezTo>
                    <a:cubicBezTo>
                      <a:pt x="168" y="266"/>
                      <a:pt x="168" y="266"/>
                      <a:pt x="168" y="266"/>
                    </a:cubicBezTo>
                    <a:cubicBezTo>
                      <a:pt x="168" y="266"/>
                      <a:pt x="168" y="266"/>
                      <a:pt x="168" y="266"/>
                    </a:cubicBezTo>
                    <a:cubicBezTo>
                      <a:pt x="168" y="266"/>
                      <a:pt x="168" y="266"/>
                      <a:pt x="168" y="266"/>
                    </a:cubicBezTo>
                    <a:cubicBezTo>
                      <a:pt x="169" y="266"/>
                      <a:pt x="169" y="266"/>
                      <a:pt x="169" y="266"/>
                    </a:cubicBezTo>
                    <a:cubicBezTo>
                      <a:pt x="169" y="266"/>
                      <a:pt x="169" y="266"/>
                      <a:pt x="169" y="266"/>
                    </a:cubicBezTo>
                    <a:cubicBezTo>
                      <a:pt x="169" y="266"/>
                      <a:pt x="169" y="266"/>
                      <a:pt x="169" y="266"/>
                    </a:cubicBezTo>
                    <a:cubicBezTo>
                      <a:pt x="169" y="266"/>
                      <a:pt x="169" y="266"/>
                      <a:pt x="169" y="266"/>
                    </a:cubicBezTo>
                    <a:cubicBezTo>
                      <a:pt x="170" y="266"/>
                      <a:pt x="170" y="266"/>
                      <a:pt x="170" y="266"/>
                    </a:cubicBezTo>
                    <a:cubicBezTo>
                      <a:pt x="170" y="266"/>
                      <a:pt x="170" y="266"/>
                      <a:pt x="170" y="266"/>
                    </a:cubicBezTo>
                    <a:cubicBezTo>
                      <a:pt x="170" y="266"/>
                      <a:pt x="170" y="266"/>
                      <a:pt x="170" y="266"/>
                    </a:cubicBezTo>
                    <a:cubicBezTo>
                      <a:pt x="170" y="266"/>
                      <a:pt x="170" y="266"/>
                      <a:pt x="170" y="266"/>
                    </a:cubicBezTo>
                    <a:cubicBezTo>
                      <a:pt x="170" y="266"/>
                      <a:pt x="170" y="266"/>
                      <a:pt x="170" y="266"/>
                    </a:cubicBezTo>
                    <a:cubicBezTo>
                      <a:pt x="170" y="266"/>
                      <a:pt x="170" y="266"/>
                      <a:pt x="170" y="266"/>
                    </a:cubicBezTo>
                    <a:cubicBezTo>
                      <a:pt x="170" y="266"/>
                      <a:pt x="170" y="266"/>
                      <a:pt x="170" y="266"/>
                    </a:cubicBezTo>
                    <a:cubicBezTo>
                      <a:pt x="171" y="266"/>
                      <a:pt x="171" y="266"/>
                      <a:pt x="171" y="266"/>
                    </a:cubicBezTo>
                    <a:cubicBezTo>
                      <a:pt x="171" y="266"/>
                      <a:pt x="171" y="266"/>
                      <a:pt x="171" y="266"/>
                    </a:cubicBezTo>
                    <a:cubicBezTo>
                      <a:pt x="171" y="266"/>
                      <a:pt x="171" y="266"/>
                      <a:pt x="171" y="266"/>
                    </a:cubicBezTo>
                    <a:cubicBezTo>
                      <a:pt x="171" y="266"/>
                      <a:pt x="171" y="266"/>
                      <a:pt x="171" y="266"/>
                    </a:cubicBezTo>
                    <a:cubicBezTo>
                      <a:pt x="172" y="266"/>
                      <a:pt x="172" y="266"/>
                      <a:pt x="172" y="266"/>
                    </a:cubicBezTo>
                    <a:cubicBezTo>
                      <a:pt x="172" y="266"/>
                      <a:pt x="172" y="266"/>
                      <a:pt x="172" y="266"/>
                    </a:cubicBezTo>
                    <a:cubicBezTo>
                      <a:pt x="172" y="266"/>
                      <a:pt x="172" y="266"/>
                      <a:pt x="172" y="266"/>
                    </a:cubicBezTo>
                    <a:cubicBezTo>
                      <a:pt x="172" y="266"/>
                      <a:pt x="172" y="266"/>
                      <a:pt x="172" y="266"/>
                    </a:cubicBezTo>
                    <a:cubicBezTo>
                      <a:pt x="173" y="266"/>
                      <a:pt x="173" y="266"/>
                      <a:pt x="173" y="266"/>
                    </a:cubicBezTo>
                    <a:cubicBezTo>
                      <a:pt x="173" y="266"/>
                      <a:pt x="173" y="266"/>
                      <a:pt x="173" y="266"/>
                    </a:cubicBezTo>
                    <a:cubicBezTo>
                      <a:pt x="173" y="266"/>
                      <a:pt x="173" y="266"/>
                      <a:pt x="173" y="266"/>
                    </a:cubicBezTo>
                    <a:cubicBezTo>
                      <a:pt x="174" y="266"/>
                      <a:pt x="174" y="266"/>
                      <a:pt x="174" y="266"/>
                    </a:cubicBezTo>
                    <a:cubicBezTo>
                      <a:pt x="174" y="267"/>
                      <a:pt x="174" y="267"/>
                      <a:pt x="174" y="267"/>
                    </a:cubicBezTo>
                    <a:cubicBezTo>
                      <a:pt x="174" y="267"/>
                      <a:pt x="174" y="267"/>
                      <a:pt x="174" y="267"/>
                    </a:cubicBezTo>
                    <a:cubicBezTo>
                      <a:pt x="174" y="267"/>
                      <a:pt x="174" y="267"/>
                      <a:pt x="174" y="267"/>
                    </a:cubicBezTo>
                    <a:cubicBezTo>
                      <a:pt x="174" y="267"/>
                      <a:pt x="174" y="267"/>
                      <a:pt x="174" y="267"/>
                    </a:cubicBezTo>
                    <a:cubicBezTo>
                      <a:pt x="174" y="267"/>
                      <a:pt x="174" y="267"/>
                      <a:pt x="174" y="267"/>
                    </a:cubicBezTo>
                    <a:cubicBezTo>
                      <a:pt x="174" y="268"/>
                      <a:pt x="174" y="268"/>
                      <a:pt x="174" y="268"/>
                    </a:cubicBezTo>
                    <a:cubicBezTo>
                      <a:pt x="174" y="268"/>
                      <a:pt x="174" y="268"/>
                      <a:pt x="174" y="268"/>
                    </a:cubicBezTo>
                    <a:cubicBezTo>
                      <a:pt x="174" y="268"/>
                      <a:pt x="174" y="268"/>
                      <a:pt x="174" y="268"/>
                    </a:cubicBezTo>
                    <a:cubicBezTo>
                      <a:pt x="175" y="268"/>
                      <a:pt x="175" y="268"/>
                      <a:pt x="175" y="268"/>
                    </a:cubicBezTo>
                    <a:cubicBezTo>
                      <a:pt x="175" y="268"/>
                      <a:pt x="175" y="268"/>
                      <a:pt x="175" y="268"/>
                    </a:cubicBezTo>
                    <a:cubicBezTo>
                      <a:pt x="175" y="268"/>
                      <a:pt x="175" y="268"/>
                      <a:pt x="175" y="268"/>
                    </a:cubicBezTo>
                    <a:cubicBezTo>
                      <a:pt x="175" y="269"/>
                      <a:pt x="175" y="269"/>
                      <a:pt x="175" y="269"/>
                    </a:cubicBezTo>
                    <a:cubicBezTo>
                      <a:pt x="175" y="269"/>
                      <a:pt x="175" y="269"/>
                      <a:pt x="175" y="269"/>
                    </a:cubicBezTo>
                    <a:cubicBezTo>
                      <a:pt x="176" y="269"/>
                      <a:pt x="176" y="269"/>
                      <a:pt x="176" y="269"/>
                    </a:cubicBezTo>
                    <a:cubicBezTo>
                      <a:pt x="176" y="269"/>
                      <a:pt x="176" y="269"/>
                      <a:pt x="176" y="269"/>
                    </a:cubicBezTo>
                    <a:cubicBezTo>
                      <a:pt x="176" y="269"/>
                      <a:pt x="176" y="269"/>
                      <a:pt x="176" y="269"/>
                    </a:cubicBezTo>
                    <a:cubicBezTo>
                      <a:pt x="176" y="269"/>
                      <a:pt x="176" y="269"/>
                      <a:pt x="176" y="269"/>
                    </a:cubicBezTo>
                    <a:cubicBezTo>
                      <a:pt x="176" y="269"/>
                      <a:pt x="176" y="269"/>
                      <a:pt x="176" y="269"/>
                    </a:cubicBezTo>
                    <a:cubicBezTo>
                      <a:pt x="176" y="269"/>
                      <a:pt x="176" y="269"/>
                      <a:pt x="176" y="269"/>
                    </a:cubicBezTo>
                    <a:cubicBezTo>
                      <a:pt x="176" y="270"/>
                      <a:pt x="176" y="270"/>
                      <a:pt x="176" y="270"/>
                    </a:cubicBezTo>
                    <a:cubicBezTo>
                      <a:pt x="176" y="270"/>
                      <a:pt x="176" y="270"/>
                      <a:pt x="176" y="270"/>
                    </a:cubicBezTo>
                    <a:cubicBezTo>
                      <a:pt x="176" y="270"/>
                      <a:pt x="176" y="270"/>
                      <a:pt x="176" y="270"/>
                    </a:cubicBezTo>
                    <a:cubicBezTo>
                      <a:pt x="176" y="270"/>
                      <a:pt x="176" y="270"/>
                      <a:pt x="176" y="270"/>
                    </a:cubicBezTo>
                    <a:cubicBezTo>
                      <a:pt x="176" y="270"/>
                      <a:pt x="176" y="270"/>
                      <a:pt x="176" y="270"/>
                    </a:cubicBezTo>
                    <a:cubicBezTo>
                      <a:pt x="176" y="270"/>
                      <a:pt x="176" y="270"/>
                      <a:pt x="176" y="270"/>
                    </a:cubicBezTo>
                    <a:cubicBezTo>
                      <a:pt x="176" y="271"/>
                      <a:pt x="176" y="271"/>
                      <a:pt x="176" y="271"/>
                    </a:cubicBezTo>
                    <a:cubicBezTo>
                      <a:pt x="176" y="271"/>
                      <a:pt x="176" y="271"/>
                      <a:pt x="176" y="271"/>
                    </a:cubicBezTo>
                    <a:cubicBezTo>
                      <a:pt x="176" y="271"/>
                      <a:pt x="176" y="271"/>
                      <a:pt x="176" y="271"/>
                    </a:cubicBezTo>
                    <a:cubicBezTo>
                      <a:pt x="176" y="271"/>
                      <a:pt x="176" y="271"/>
                      <a:pt x="176" y="271"/>
                    </a:cubicBezTo>
                    <a:cubicBezTo>
                      <a:pt x="176" y="271"/>
                      <a:pt x="176" y="271"/>
                      <a:pt x="176" y="271"/>
                    </a:cubicBezTo>
                    <a:cubicBezTo>
                      <a:pt x="176" y="271"/>
                      <a:pt x="176" y="271"/>
                      <a:pt x="176" y="271"/>
                    </a:cubicBezTo>
                    <a:cubicBezTo>
                      <a:pt x="177" y="272"/>
                      <a:pt x="177" y="272"/>
                      <a:pt x="177" y="272"/>
                    </a:cubicBezTo>
                    <a:cubicBezTo>
                      <a:pt x="177" y="272"/>
                      <a:pt x="177" y="272"/>
                      <a:pt x="177" y="272"/>
                    </a:cubicBezTo>
                    <a:cubicBezTo>
                      <a:pt x="177" y="272"/>
                      <a:pt x="177" y="272"/>
                      <a:pt x="177" y="272"/>
                    </a:cubicBezTo>
                    <a:cubicBezTo>
                      <a:pt x="177" y="272"/>
                      <a:pt x="177" y="272"/>
                      <a:pt x="177" y="272"/>
                    </a:cubicBezTo>
                    <a:cubicBezTo>
                      <a:pt x="177" y="272"/>
                      <a:pt x="177" y="272"/>
                      <a:pt x="177" y="272"/>
                    </a:cubicBezTo>
                    <a:cubicBezTo>
                      <a:pt x="177" y="272"/>
                      <a:pt x="177" y="272"/>
                      <a:pt x="177" y="272"/>
                    </a:cubicBezTo>
                    <a:cubicBezTo>
                      <a:pt x="178" y="272"/>
                      <a:pt x="178" y="272"/>
                      <a:pt x="178" y="272"/>
                    </a:cubicBezTo>
                    <a:cubicBezTo>
                      <a:pt x="178" y="272"/>
                      <a:pt x="178" y="272"/>
                      <a:pt x="178" y="272"/>
                    </a:cubicBezTo>
                    <a:cubicBezTo>
                      <a:pt x="178" y="272"/>
                      <a:pt x="178" y="272"/>
                      <a:pt x="178" y="272"/>
                    </a:cubicBezTo>
                    <a:cubicBezTo>
                      <a:pt x="179" y="272"/>
                      <a:pt x="179" y="272"/>
                      <a:pt x="179" y="272"/>
                    </a:cubicBezTo>
                    <a:cubicBezTo>
                      <a:pt x="179" y="272"/>
                      <a:pt x="179" y="272"/>
                      <a:pt x="179" y="272"/>
                    </a:cubicBezTo>
                    <a:cubicBezTo>
                      <a:pt x="179" y="272"/>
                      <a:pt x="179" y="272"/>
                      <a:pt x="179" y="272"/>
                    </a:cubicBezTo>
                    <a:cubicBezTo>
                      <a:pt x="179" y="272"/>
                      <a:pt x="179" y="272"/>
                      <a:pt x="179" y="272"/>
                    </a:cubicBezTo>
                    <a:cubicBezTo>
                      <a:pt x="179" y="272"/>
                      <a:pt x="179" y="272"/>
                      <a:pt x="179" y="272"/>
                    </a:cubicBezTo>
                    <a:cubicBezTo>
                      <a:pt x="179" y="273"/>
                      <a:pt x="179" y="273"/>
                      <a:pt x="179" y="273"/>
                    </a:cubicBezTo>
                    <a:cubicBezTo>
                      <a:pt x="179" y="273"/>
                      <a:pt x="179" y="273"/>
                      <a:pt x="179" y="273"/>
                    </a:cubicBezTo>
                    <a:cubicBezTo>
                      <a:pt x="180" y="273"/>
                      <a:pt x="180" y="273"/>
                      <a:pt x="180" y="273"/>
                    </a:cubicBezTo>
                    <a:cubicBezTo>
                      <a:pt x="180" y="273"/>
                      <a:pt x="180" y="273"/>
                      <a:pt x="180" y="273"/>
                    </a:cubicBezTo>
                    <a:cubicBezTo>
                      <a:pt x="180" y="274"/>
                      <a:pt x="180" y="274"/>
                      <a:pt x="180" y="274"/>
                    </a:cubicBezTo>
                    <a:cubicBezTo>
                      <a:pt x="180" y="274"/>
                      <a:pt x="180" y="274"/>
                      <a:pt x="180" y="274"/>
                    </a:cubicBezTo>
                    <a:cubicBezTo>
                      <a:pt x="180" y="274"/>
                      <a:pt x="180" y="274"/>
                      <a:pt x="180" y="274"/>
                    </a:cubicBezTo>
                    <a:cubicBezTo>
                      <a:pt x="180" y="274"/>
                      <a:pt x="180" y="274"/>
                      <a:pt x="180" y="274"/>
                    </a:cubicBezTo>
                    <a:cubicBezTo>
                      <a:pt x="180" y="275"/>
                      <a:pt x="180" y="275"/>
                      <a:pt x="180" y="275"/>
                    </a:cubicBezTo>
                    <a:cubicBezTo>
                      <a:pt x="180" y="275"/>
                      <a:pt x="180" y="275"/>
                      <a:pt x="180" y="275"/>
                    </a:cubicBezTo>
                    <a:cubicBezTo>
                      <a:pt x="180" y="275"/>
                      <a:pt x="180" y="275"/>
                      <a:pt x="180" y="275"/>
                    </a:cubicBezTo>
                    <a:cubicBezTo>
                      <a:pt x="180" y="275"/>
                      <a:pt x="180" y="275"/>
                      <a:pt x="180" y="275"/>
                    </a:cubicBezTo>
                    <a:cubicBezTo>
                      <a:pt x="180" y="276"/>
                      <a:pt x="180" y="276"/>
                      <a:pt x="180" y="276"/>
                    </a:cubicBezTo>
                    <a:cubicBezTo>
                      <a:pt x="180" y="276"/>
                      <a:pt x="180" y="276"/>
                      <a:pt x="180" y="276"/>
                    </a:cubicBezTo>
                    <a:cubicBezTo>
                      <a:pt x="180" y="276"/>
                      <a:pt x="180" y="276"/>
                      <a:pt x="180" y="276"/>
                    </a:cubicBezTo>
                    <a:cubicBezTo>
                      <a:pt x="180" y="276"/>
                      <a:pt x="180" y="276"/>
                      <a:pt x="180" y="276"/>
                    </a:cubicBezTo>
                    <a:cubicBezTo>
                      <a:pt x="180" y="277"/>
                      <a:pt x="180" y="277"/>
                      <a:pt x="180" y="277"/>
                    </a:cubicBezTo>
                    <a:cubicBezTo>
                      <a:pt x="180" y="277"/>
                      <a:pt x="180" y="277"/>
                      <a:pt x="180" y="277"/>
                    </a:cubicBezTo>
                    <a:cubicBezTo>
                      <a:pt x="181" y="277"/>
                      <a:pt x="181" y="277"/>
                      <a:pt x="181" y="277"/>
                    </a:cubicBezTo>
                    <a:cubicBezTo>
                      <a:pt x="181" y="277"/>
                      <a:pt x="181" y="277"/>
                      <a:pt x="181" y="277"/>
                    </a:cubicBezTo>
                    <a:cubicBezTo>
                      <a:pt x="181" y="277"/>
                      <a:pt x="181" y="277"/>
                      <a:pt x="181" y="277"/>
                    </a:cubicBezTo>
                    <a:cubicBezTo>
                      <a:pt x="181" y="277"/>
                      <a:pt x="181" y="277"/>
                      <a:pt x="181" y="277"/>
                    </a:cubicBezTo>
                    <a:cubicBezTo>
                      <a:pt x="182" y="277"/>
                      <a:pt x="182" y="277"/>
                      <a:pt x="182" y="277"/>
                    </a:cubicBezTo>
                    <a:cubicBezTo>
                      <a:pt x="182" y="277"/>
                      <a:pt x="182" y="277"/>
                      <a:pt x="182" y="277"/>
                    </a:cubicBezTo>
                    <a:cubicBezTo>
                      <a:pt x="182" y="277"/>
                      <a:pt x="182" y="277"/>
                      <a:pt x="182" y="277"/>
                    </a:cubicBezTo>
                    <a:cubicBezTo>
                      <a:pt x="182" y="277"/>
                      <a:pt x="182" y="277"/>
                      <a:pt x="182" y="277"/>
                    </a:cubicBezTo>
                    <a:cubicBezTo>
                      <a:pt x="182" y="277"/>
                      <a:pt x="182" y="277"/>
                      <a:pt x="182" y="277"/>
                    </a:cubicBezTo>
                    <a:cubicBezTo>
                      <a:pt x="182" y="277"/>
                      <a:pt x="182" y="277"/>
                      <a:pt x="182" y="277"/>
                    </a:cubicBezTo>
                    <a:cubicBezTo>
                      <a:pt x="182" y="278"/>
                      <a:pt x="182" y="278"/>
                      <a:pt x="182" y="278"/>
                    </a:cubicBezTo>
                    <a:cubicBezTo>
                      <a:pt x="182" y="278"/>
                      <a:pt x="182" y="278"/>
                      <a:pt x="182" y="278"/>
                    </a:cubicBezTo>
                    <a:cubicBezTo>
                      <a:pt x="182" y="278"/>
                      <a:pt x="182" y="278"/>
                      <a:pt x="182" y="278"/>
                    </a:cubicBezTo>
                    <a:cubicBezTo>
                      <a:pt x="182" y="279"/>
                      <a:pt x="182" y="279"/>
                      <a:pt x="182" y="279"/>
                    </a:cubicBezTo>
                    <a:cubicBezTo>
                      <a:pt x="182" y="279"/>
                      <a:pt x="182" y="279"/>
                      <a:pt x="182" y="279"/>
                    </a:cubicBezTo>
                    <a:cubicBezTo>
                      <a:pt x="182" y="279"/>
                      <a:pt x="182" y="279"/>
                      <a:pt x="182" y="279"/>
                    </a:cubicBezTo>
                    <a:cubicBezTo>
                      <a:pt x="183" y="279"/>
                      <a:pt x="183" y="279"/>
                      <a:pt x="183" y="279"/>
                    </a:cubicBezTo>
                    <a:cubicBezTo>
                      <a:pt x="183" y="280"/>
                      <a:pt x="183" y="280"/>
                      <a:pt x="183" y="280"/>
                    </a:cubicBezTo>
                    <a:cubicBezTo>
                      <a:pt x="183" y="280"/>
                      <a:pt x="183" y="280"/>
                      <a:pt x="183" y="280"/>
                    </a:cubicBezTo>
                    <a:cubicBezTo>
                      <a:pt x="183" y="280"/>
                      <a:pt x="183" y="280"/>
                      <a:pt x="183" y="280"/>
                    </a:cubicBezTo>
                    <a:cubicBezTo>
                      <a:pt x="183" y="280"/>
                      <a:pt x="183" y="280"/>
                      <a:pt x="183" y="280"/>
                    </a:cubicBezTo>
                    <a:cubicBezTo>
                      <a:pt x="183" y="280"/>
                      <a:pt x="183" y="280"/>
                      <a:pt x="183" y="280"/>
                    </a:cubicBezTo>
                    <a:cubicBezTo>
                      <a:pt x="184" y="280"/>
                      <a:pt x="184" y="280"/>
                      <a:pt x="184" y="280"/>
                    </a:cubicBezTo>
                    <a:cubicBezTo>
                      <a:pt x="184" y="280"/>
                      <a:pt x="184" y="280"/>
                      <a:pt x="184" y="280"/>
                    </a:cubicBezTo>
                    <a:cubicBezTo>
                      <a:pt x="184" y="281"/>
                      <a:pt x="184" y="281"/>
                      <a:pt x="184" y="281"/>
                    </a:cubicBezTo>
                    <a:cubicBezTo>
                      <a:pt x="185" y="281"/>
                      <a:pt x="185" y="281"/>
                      <a:pt x="185" y="281"/>
                    </a:cubicBezTo>
                    <a:cubicBezTo>
                      <a:pt x="185" y="281"/>
                      <a:pt x="185" y="281"/>
                      <a:pt x="185" y="281"/>
                    </a:cubicBezTo>
                    <a:cubicBezTo>
                      <a:pt x="185" y="281"/>
                      <a:pt x="185" y="281"/>
                      <a:pt x="185" y="281"/>
                    </a:cubicBezTo>
                    <a:cubicBezTo>
                      <a:pt x="185" y="281"/>
                      <a:pt x="185" y="281"/>
                      <a:pt x="185" y="281"/>
                    </a:cubicBezTo>
                    <a:cubicBezTo>
                      <a:pt x="186" y="282"/>
                      <a:pt x="186" y="282"/>
                      <a:pt x="186" y="282"/>
                    </a:cubicBezTo>
                    <a:cubicBezTo>
                      <a:pt x="186" y="282"/>
                      <a:pt x="186" y="282"/>
                      <a:pt x="186" y="282"/>
                    </a:cubicBezTo>
                    <a:cubicBezTo>
                      <a:pt x="187" y="282"/>
                      <a:pt x="187" y="282"/>
                      <a:pt x="187" y="282"/>
                    </a:cubicBezTo>
                    <a:cubicBezTo>
                      <a:pt x="187" y="283"/>
                      <a:pt x="187" y="283"/>
                      <a:pt x="187" y="283"/>
                    </a:cubicBezTo>
                    <a:cubicBezTo>
                      <a:pt x="187" y="283"/>
                      <a:pt x="187" y="283"/>
                      <a:pt x="187" y="283"/>
                    </a:cubicBezTo>
                    <a:cubicBezTo>
                      <a:pt x="187" y="283"/>
                      <a:pt x="187" y="283"/>
                      <a:pt x="187" y="283"/>
                    </a:cubicBezTo>
                    <a:cubicBezTo>
                      <a:pt x="187" y="284"/>
                      <a:pt x="187" y="284"/>
                      <a:pt x="187" y="284"/>
                    </a:cubicBezTo>
                    <a:cubicBezTo>
                      <a:pt x="187" y="284"/>
                      <a:pt x="187" y="284"/>
                      <a:pt x="187" y="284"/>
                    </a:cubicBezTo>
                    <a:cubicBezTo>
                      <a:pt x="187" y="284"/>
                      <a:pt x="187" y="284"/>
                      <a:pt x="187" y="284"/>
                    </a:cubicBezTo>
                    <a:cubicBezTo>
                      <a:pt x="187" y="284"/>
                      <a:pt x="187" y="284"/>
                      <a:pt x="187" y="284"/>
                    </a:cubicBezTo>
                    <a:cubicBezTo>
                      <a:pt x="187" y="284"/>
                      <a:pt x="187" y="284"/>
                      <a:pt x="187" y="284"/>
                    </a:cubicBezTo>
                    <a:cubicBezTo>
                      <a:pt x="187" y="284"/>
                      <a:pt x="187" y="284"/>
                      <a:pt x="187" y="284"/>
                    </a:cubicBezTo>
                    <a:cubicBezTo>
                      <a:pt x="188" y="284"/>
                      <a:pt x="188" y="284"/>
                      <a:pt x="188" y="284"/>
                    </a:cubicBezTo>
                    <a:cubicBezTo>
                      <a:pt x="188" y="285"/>
                      <a:pt x="188" y="285"/>
                      <a:pt x="188" y="285"/>
                    </a:cubicBezTo>
                    <a:cubicBezTo>
                      <a:pt x="188" y="285"/>
                      <a:pt x="188" y="285"/>
                      <a:pt x="188" y="285"/>
                    </a:cubicBezTo>
                    <a:cubicBezTo>
                      <a:pt x="188" y="285"/>
                      <a:pt x="188" y="285"/>
                      <a:pt x="188" y="285"/>
                    </a:cubicBezTo>
                    <a:cubicBezTo>
                      <a:pt x="188" y="285"/>
                      <a:pt x="188" y="285"/>
                      <a:pt x="188" y="285"/>
                    </a:cubicBezTo>
                    <a:cubicBezTo>
                      <a:pt x="188" y="285"/>
                      <a:pt x="188" y="285"/>
                      <a:pt x="188" y="285"/>
                    </a:cubicBezTo>
                    <a:cubicBezTo>
                      <a:pt x="188" y="285"/>
                      <a:pt x="188" y="285"/>
                      <a:pt x="188" y="285"/>
                    </a:cubicBezTo>
                    <a:cubicBezTo>
                      <a:pt x="188" y="285"/>
                      <a:pt x="188" y="285"/>
                      <a:pt x="188" y="285"/>
                    </a:cubicBezTo>
                    <a:cubicBezTo>
                      <a:pt x="189" y="285"/>
                      <a:pt x="189" y="285"/>
                      <a:pt x="189" y="285"/>
                    </a:cubicBezTo>
                    <a:cubicBezTo>
                      <a:pt x="189" y="285"/>
                      <a:pt x="189" y="285"/>
                      <a:pt x="189" y="285"/>
                    </a:cubicBezTo>
                    <a:cubicBezTo>
                      <a:pt x="189" y="286"/>
                      <a:pt x="189" y="286"/>
                      <a:pt x="189" y="286"/>
                    </a:cubicBezTo>
                    <a:cubicBezTo>
                      <a:pt x="189" y="286"/>
                      <a:pt x="189" y="286"/>
                      <a:pt x="189" y="286"/>
                    </a:cubicBezTo>
                    <a:cubicBezTo>
                      <a:pt x="189" y="286"/>
                      <a:pt x="189" y="286"/>
                      <a:pt x="189" y="286"/>
                    </a:cubicBezTo>
                    <a:cubicBezTo>
                      <a:pt x="189" y="286"/>
                      <a:pt x="189" y="286"/>
                      <a:pt x="189" y="286"/>
                    </a:cubicBezTo>
                    <a:cubicBezTo>
                      <a:pt x="189" y="286"/>
                      <a:pt x="189" y="286"/>
                      <a:pt x="189" y="286"/>
                    </a:cubicBezTo>
                    <a:cubicBezTo>
                      <a:pt x="190" y="287"/>
                      <a:pt x="190" y="287"/>
                      <a:pt x="190" y="287"/>
                    </a:cubicBezTo>
                    <a:cubicBezTo>
                      <a:pt x="190" y="287"/>
                      <a:pt x="190" y="287"/>
                      <a:pt x="190" y="287"/>
                    </a:cubicBezTo>
                    <a:cubicBezTo>
                      <a:pt x="190" y="287"/>
                      <a:pt x="190" y="287"/>
                      <a:pt x="190" y="287"/>
                    </a:cubicBezTo>
                    <a:cubicBezTo>
                      <a:pt x="190" y="287"/>
                      <a:pt x="190" y="287"/>
                      <a:pt x="190" y="287"/>
                    </a:cubicBezTo>
                    <a:cubicBezTo>
                      <a:pt x="191" y="287"/>
                      <a:pt x="191" y="287"/>
                      <a:pt x="191" y="287"/>
                    </a:cubicBezTo>
                    <a:cubicBezTo>
                      <a:pt x="191" y="287"/>
                      <a:pt x="191" y="287"/>
                      <a:pt x="191" y="287"/>
                    </a:cubicBezTo>
                    <a:cubicBezTo>
                      <a:pt x="191" y="288"/>
                      <a:pt x="191" y="288"/>
                      <a:pt x="191" y="288"/>
                    </a:cubicBezTo>
                    <a:cubicBezTo>
                      <a:pt x="191" y="288"/>
                      <a:pt x="191" y="288"/>
                      <a:pt x="191" y="288"/>
                    </a:cubicBezTo>
                    <a:cubicBezTo>
                      <a:pt x="191" y="288"/>
                      <a:pt x="191" y="288"/>
                      <a:pt x="191" y="288"/>
                    </a:cubicBezTo>
                    <a:cubicBezTo>
                      <a:pt x="191" y="288"/>
                      <a:pt x="191" y="288"/>
                      <a:pt x="191" y="288"/>
                    </a:cubicBezTo>
                    <a:cubicBezTo>
                      <a:pt x="191" y="289"/>
                      <a:pt x="191" y="289"/>
                      <a:pt x="191" y="289"/>
                    </a:cubicBezTo>
                    <a:cubicBezTo>
                      <a:pt x="191" y="289"/>
                      <a:pt x="191" y="289"/>
                      <a:pt x="191" y="289"/>
                    </a:cubicBezTo>
                    <a:cubicBezTo>
                      <a:pt x="191" y="289"/>
                      <a:pt x="191" y="289"/>
                      <a:pt x="191" y="289"/>
                    </a:cubicBezTo>
                    <a:cubicBezTo>
                      <a:pt x="191" y="289"/>
                      <a:pt x="191" y="289"/>
                      <a:pt x="191" y="289"/>
                    </a:cubicBezTo>
                    <a:cubicBezTo>
                      <a:pt x="191" y="289"/>
                      <a:pt x="191" y="289"/>
                      <a:pt x="191" y="289"/>
                    </a:cubicBezTo>
                    <a:cubicBezTo>
                      <a:pt x="191" y="290"/>
                      <a:pt x="191" y="290"/>
                      <a:pt x="191" y="290"/>
                    </a:cubicBezTo>
                    <a:cubicBezTo>
                      <a:pt x="191" y="290"/>
                      <a:pt x="191" y="290"/>
                      <a:pt x="191" y="290"/>
                    </a:cubicBezTo>
                    <a:cubicBezTo>
                      <a:pt x="191" y="290"/>
                      <a:pt x="191" y="290"/>
                      <a:pt x="191" y="290"/>
                    </a:cubicBezTo>
                    <a:cubicBezTo>
                      <a:pt x="191" y="290"/>
                      <a:pt x="191" y="290"/>
                      <a:pt x="191" y="290"/>
                    </a:cubicBezTo>
                    <a:cubicBezTo>
                      <a:pt x="191" y="290"/>
                      <a:pt x="191" y="290"/>
                      <a:pt x="191" y="290"/>
                    </a:cubicBezTo>
                    <a:cubicBezTo>
                      <a:pt x="191" y="291"/>
                      <a:pt x="191" y="291"/>
                      <a:pt x="191" y="291"/>
                    </a:cubicBezTo>
                    <a:cubicBezTo>
                      <a:pt x="191" y="291"/>
                      <a:pt x="191" y="291"/>
                      <a:pt x="191" y="291"/>
                    </a:cubicBezTo>
                    <a:cubicBezTo>
                      <a:pt x="191" y="291"/>
                      <a:pt x="191" y="291"/>
                      <a:pt x="191" y="291"/>
                    </a:cubicBezTo>
                    <a:cubicBezTo>
                      <a:pt x="191" y="291"/>
                      <a:pt x="191" y="291"/>
                      <a:pt x="191" y="291"/>
                    </a:cubicBezTo>
                    <a:cubicBezTo>
                      <a:pt x="191" y="292"/>
                      <a:pt x="191" y="292"/>
                      <a:pt x="191" y="292"/>
                    </a:cubicBezTo>
                    <a:cubicBezTo>
                      <a:pt x="192" y="292"/>
                      <a:pt x="192" y="292"/>
                      <a:pt x="192" y="292"/>
                    </a:cubicBezTo>
                    <a:cubicBezTo>
                      <a:pt x="192" y="292"/>
                      <a:pt x="192" y="292"/>
                      <a:pt x="192" y="292"/>
                    </a:cubicBezTo>
                    <a:cubicBezTo>
                      <a:pt x="192" y="292"/>
                      <a:pt x="192" y="292"/>
                      <a:pt x="192" y="292"/>
                    </a:cubicBezTo>
                    <a:cubicBezTo>
                      <a:pt x="192" y="292"/>
                      <a:pt x="192" y="292"/>
                      <a:pt x="192" y="292"/>
                    </a:cubicBezTo>
                    <a:cubicBezTo>
                      <a:pt x="192" y="292"/>
                      <a:pt x="192" y="292"/>
                      <a:pt x="192" y="292"/>
                    </a:cubicBezTo>
                    <a:cubicBezTo>
                      <a:pt x="192" y="292"/>
                      <a:pt x="192" y="292"/>
                      <a:pt x="192" y="292"/>
                    </a:cubicBezTo>
                    <a:cubicBezTo>
                      <a:pt x="192" y="292"/>
                      <a:pt x="192" y="292"/>
                      <a:pt x="192" y="292"/>
                    </a:cubicBezTo>
                    <a:cubicBezTo>
                      <a:pt x="192" y="292"/>
                      <a:pt x="192" y="292"/>
                      <a:pt x="192" y="292"/>
                    </a:cubicBezTo>
                    <a:cubicBezTo>
                      <a:pt x="193" y="292"/>
                      <a:pt x="193" y="292"/>
                      <a:pt x="193" y="292"/>
                    </a:cubicBezTo>
                    <a:cubicBezTo>
                      <a:pt x="193" y="292"/>
                      <a:pt x="193" y="292"/>
                      <a:pt x="193" y="292"/>
                    </a:cubicBezTo>
                    <a:cubicBezTo>
                      <a:pt x="193" y="292"/>
                      <a:pt x="193" y="292"/>
                      <a:pt x="193" y="292"/>
                    </a:cubicBezTo>
                    <a:cubicBezTo>
                      <a:pt x="193" y="292"/>
                      <a:pt x="193" y="292"/>
                      <a:pt x="193" y="292"/>
                    </a:cubicBezTo>
                    <a:cubicBezTo>
                      <a:pt x="193" y="292"/>
                      <a:pt x="193" y="292"/>
                      <a:pt x="193" y="292"/>
                    </a:cubicBezTo>
                    <a:cubicBezTo>
                      <a:pt x="193" y="292"/>
                      <a:pt x="193" y="292"/>
                      <a:pt x="193" y="292"/>
                    </a:cubicBezTo>
                    <a:cubicBezTo>
                      <a:pt x="193" y="292"/>
                      <a:pt x="193" y="292"/>
                      <a:pt x="193" y="292"/>
                    </a:cubicBezTo>
                    <a:cubicBezTo>
                      <a:pt x="193" y="292"/>
                      <a:pt x="193" y="292"/>
                      <a:pt x="193" y="292"/>
                    </a:cubicBezTo>
                    <a:cubicBezTo>
                      <a:pt x="193" y="293"/>
                      <a:pt x="193" y="293"/>
                      <a:pt x="193" y="293"/>
                    </a:cubicBezTo>
                    <a:cubicBezTo>
                      <a:pt x="194" y="293"/>
                      <a:pt x="194" y="293"/>
                      <a:pt x="194" y="293"/>
                    </a:cubicBezTo>
                    <a:cubicBezTo>
                      <a:pt x="194" y="293"/>
                      <a:pt x="194" y="293"/>
                      <a:pt x="194" y="293"/>
                    </a:cubicBezTo>
                    <a:cubicBezTo>
                      <a:pt x="194" y="293"/>
                      <a:pt x="194" y="293"/>
                      <a:pt x="194" y="293"/>
                    </a:cubicBezTo>
                    <a:cubicBezTo>
                      <a:pt x="194" y="293"/>
                      <a:pt x="194" y="293"/>
                      <a:pt x="194" y="293"/>
                    </a:cubicBezTo>
                    <a:cubicBezTo>
                      <a:pt x="194" y="293"/>
                      <a:pt x="194" y="293"/>
                      <a:pt x="194" y="293"/>
                    </a:cubicBezTo>
                    <a:cubicBezTo>
                      <a:pt x="194" y="293"/>
                      <a:pt x="194" y="294"/>
                      <a:pt x="194" y="294"/>
                    </a:cubicBezTo>
                    <a:cubicBezTo>
                      <a:pt x="194" y="294"/>
                      <a:pt x="194" y="294"/>
                      <a:pt x="194" y="294"/>
                    </a:cubicBezTo>
                    <a:cubicBezTo>
                      <a:pt x="194" y="294"/>
                      <a:pt x="194" y="294"/>
                      <a:pt x="194" y="294"/>
                    </a:cubicBezTo>
                    <a:cubicBezTo>
                      <a:pt x="194" y="294"/>
                      <a:pt x="194" y="294"/>
                      <a:pt x="194" y="294"/>
                    </a:cubicBezTo>
                    <a:cubicBezTo>
                      <a:pt x="194" y="295"/>
                      <a:pt x="194" y="295"/>
                      <a:pt x="194" y="295"/>
                    </a:cubicBezTo>
                    <a:cubicBezTo>
                      <a:pt x="194" y="295"/>
                      <a:pt x="194" y="295"/>
                      <a:pt x="194" y="295"/>
                    </a:cubicBezTo>
                    <a:cubicBezTo>
                      <a:pt x="194" y="295"/>
                      <a:pt x="194" y="295"/>
                      <a:pt x="194" y="295"/>
                    </a:cubicBezTo>
                    <a:cubicBezTo>
                      <a:pt x="194" y="295"/>
                      <a:pt x="194" y="295"/>
                      <a:pt x="194" y="295"/>
                    </a:cubicBezTo>
                    <a:cubicBezTo>
                      <a:pt x="194" y="295"/>
                      <a:pt x="194" y="295"/>
                      <a:pt x="194" y="295"/>
                    </a:cubicBezTo>
                    <a:cubicBezTo>
                      <a:pt x="194" y="295"/>
                      <a:pt x="194" y="295"/>
                      <a:pt x="194" y="295"/>
                    </a:cubicBezTo>
                    <a:cubicBezTo>
                      <a:pt x="195" y="295"/>
                      <a:pt x="195" y="295"/>
                      <a:pt x="195" y="295"/>
                    </a:cubicBezTo>
                    <a:cubicBezTo>
                      <a:pt x="195" y="294"/>
                      <a:pt x="195" y="294"/>
                      <a:pt x="195" y="294"/>
                    </a:cubicBezTo>
                    <a:cubicBezTo>
                      <a:pt x="195" y="294"/>
                      <a:pt x="195" y="294"/>
                      <a:pt x="195" y="294"/>
                    </a:cubicBezTo>
                    <a:cubicBezTo>
                      <a:pt x="195" y="294"/>
                      <a:pt x="195" y="294"/>
                      <a:pt x="195" y="294"/>
                    </a:cubicBezTo>
                    <a:cubicBezTo>
                      <a:pt x="195" y="294"/>
                      <a:pt x="195" y="294"/>
                      <a:pt x="195" y="294"/>
                    </a:cubicBezTo>
                    <a:cubicBezTo>
                      <a:pt x="195" y="294"/>
                      <a:pt x="195" y="294"/>
                      <a:pt x="195" y="294"/>
                    </a:cubicBezTo>
                    <a:cubicBezTo>
                      <a:pt x="195" y="294"/>
                      <a:pt x="195" y="294"/>
                      <a:pt x="195" y="294"/>
                    </a:cubicBezTo>
                    <a:cubicBezTo>
                      <a:pt x="195" y="294"/>
                      <a:pt x="195" y="294"/>
                      <a:pt x="195" y="294"/>
                    </a:cubicBezTo>
                    <a:cubicBezTo>
                      <a:pt x="196" y="294"/>
                      <a:pt x="196" y="294"/>
                      <a:pt x="196" y="294"/>
                    </a:cubicBezTo>
                    <a:cubicBezTo>
                      <a:pt x="196" y="295"/>
                      <a:pt x="196" y="295"/>
                      <a:pt x="196" y="295"/>
                    </a:cubicBezTo>
                    <a:cubicBezTo>
                      <a:pt x="196" y="295"/>
                      <a:pt x="196" y="295"/>
                      <a:pt x="196" y="295"/>
                    </a:cubicBezTo>
                    <a:cubicBezTo>
                      <a:pt x="196" y="295"/>
                      <a:pt x="196" y="295"/>
                      <a:pt x="196" y="295"/>
                    </a:cubicBezTo>
                    <a:cubicBezTo>
                      <a:pt x="196" y="295"/>
                      <a:pt x="196" y="295"/>
                      <a:pt x="196"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8" y="295"/>
                      <a:pt x="198" y="295"/>
                      <a:pt x="198" y="295"/>
                    </a:cubicBezTo>
                    <a:cubicBezTo>
                      <a:pt x="198" y="295"/>
                      <a:pt x="198" y="295"/>
                      <a:pt x="198" y="295"/>
                    </a:cubicBezTo>
                    <a:cubicBezTo>
                      <a:pt x="198" y="295"/>
                      <a:pt x="198" y="295"/>
                      <a:pt x="198" y="295"/>
                    </a:cubicBezTo>
                    <a:cubicBezTo>
                      <a:pt x="198" y="295"/>
                      <a:pt x="198" y="295"/>
                      <a:pt x="198" y="295"/>
                    </a:cubicBezTo>
                    <a:cubicBezTo>
                      <a:pt x="198" y="295"/>
                      <a:pt x="198" y="295"/>
                      <a:pt x="198" y="295"/>
                    </a:cubicBezTo>
                    <a:cubicBezTo>
                      <a:pt x="198" y="295"/>
                      <a:pt x="198" y="295"/>
                      <a:pt x="198" y="295"/>
                    </a:cubicBezTo>
                    <a:cubicBezTo>
                      <a:pt x="198" y="296"/>
                      <a:pt x="198" y="296"/>
                      <a:pt x="198" y="296"/>
                    </a:cubicBezTo>
                    <a:cubicBezTo>
                      <a:pt x="198" y="296"/>
                      <a:pt x="198" y="296"/>
                      <a:pt x="198" y="296"/>
                    </a:cubicBezTo>
                    <a:cubicBezTo>
                      <a:pt x="198" y="296"/>
                      <a:pt x="198" y="296"/>
                      <a:pt x="198" y="296"/>
                    </a:cubicBezTo>
                    <a:cubicBezTo>
                      <a:pt x="199" y="296"/>
                      <a:pt x="199" y="296"/>
                      <a:pt x="199" y="296"/>
                    </a:cubicBezTo>
                    <a:cubicBezTo>
                      <a:pt x="199" y="296"/>
                      <a:pt x="199" y="296"/>
                      <a:pt x="199" y="296"/>
                    </a:cubicBezTo>
                    <a:cubicBezTo>
                      <a:pt x="199" y="296"/>
                      <a:pt x="199" y="296"/>
                      <a:pt x="199" y="296"/>
                    </a:cubicBezTo>
                    <a:cubicBezTo>
                      <a:pt x="199" y="296"/>
                      <a:pt x="199" y="296"/>
                      <a:pt x="199" y="296"/>
                    </a:cubicBezTo>
                    <a:cubicBezTo>
                      <a:pt x="199" y="296"/>
                      <a:pt x="199" y="296"/>
                      <a:pt x="199" y="296"/>
                    </a:cubicBezTo>
                    <a:cubicBezTo>
                      <a:pt x="199" y="296"/>
                      <a:pt x="199" y="296"/>
                      <a:pt x="199" y="296"/>
                    </a:cubicBezTo>
                    <a:cubicBezTo>
                      <a:pt x="199" y="296"/>
                      <a:pt x="199" y="296"/>
                      <a:pt x="199" y="296"/>
                    </a:cubicBezTo>
                    <a:cubicBezTo>
                      <a:pt x="199" y="296"/>
                      <a:pt x="199" y="296"/>
                      <a:pt x="199" y="296"/>
                    </a:cubicBezTo>
                    <a:cubicBezTo>
                      <a:pt x="199" y="297"/>
                      <a:pt x="199" y="297"/>
                      <a:pt x="199" y="297"/>
                    </a:cubicBezTo>
                    <a:cubicBezTo>
                      <a:pt x="200" y="297"/>
                      <a:pt x="200" y="297"/>
                      <a:pt x="200" y="297"/>
                    </a:cubicBezTo>
                    <a:cubicBezTo>
                      <a:pt x="200" y="297"/>
                      <a:pt x="200" y="297"/>
                      <a:pt x="200" y="297"/>
                    </a:cubicBezTo>
                    <a:cubicBezTo>
                      <a:pt x="200" y="297"/>
                      <a:pt x="200" y="297"/>
                      <a:pt x="200" y="297"/>
                    </a:cubicBezTo>
                    <a:cubicBezTo>
                      <a:pt x="199" y="297"/>
                      <a:pt x="199" y="297"/>
                      <a:pt x="199" y="297"/>
                    </a:cubicBezTo>
                    <a:cubicBezTo>
                      <a:pt x="199" y="297"/>
                      <a:pt x="199" y="297"/>
                      <a:pt x="199" y="297"/>
                    </a:cubicBezTo>
                    <a:cubicBezTo>
                      <a:pt x="199" y="298"/>
                      <a:pt x="199" y="298"/>
                      <a:pt x="199" y="298"/>
                    </a:cubicBezTo>
                    <a:cubicBezTo>
                      <a:pt x="199" y="298"/>
                      <a:pt x="199" y="298"/>
                      <a:pt x="199" y="298"/>
                    </a:cubicBezTo>
                    <a:cubicBezTo>
                      <a:pt x="199" y="298"/>
                      <a:pt x="199" y="298"/>
                      <a:pt x="199" y="298"/>
                    </a:cubicBezTo>
                    <a:cubicBezTo>
                      <a:pt x="199" y="298"/>
                      <a:pt x="199" y="298"/>
                      <a:pt x="199" y="298"/>
                    </a:cubicBezTo>
                    <a:cubicBezTo>
                      <a:pt x="199" y="298"/>
                      <a:pt x="199" y="298"/>
                      <a:pt x="199" y="298"/>
                    </a:cubicBezTo>
                    <a:cubicBezTo>
                      <a:pt x="199" y="298"/>
                      <a:pt x="199" y="298"/>
                      <a:pt x="199" y="298"/>
                    </a:cubicBezTo>
                    <a:cubicBezTo>
                      <a:pt x="199" y="299"/>
                      <a:pt x="199" y="299"/>
                      <a:pt x="199" y="299"/>
                    </a:cubicBezTo>
                    <a:cubicBezTo>
                      <a:pt x="199" y="299"/>
                      <a:pt x="199" y="299"/>
                      <a:pt x="199" y="299"/>
                    </a:cubicBezTo>
                    <a:cubicBezTo>
                      <a:pt x="199" y="299"/>
                      <a:pt x="199" y="299"/>
                      <a:pt x="199" y="299"/>
                    </a:cubicBezTo>
                    <a:cubicBezTo>
                      <a:pt x="199" y="299"/>
                      <a:pt x="199" y="299"/>
                      <a:pt x="199" y="299"/>
                    </a:cubicBezTo>
                    <a:cubicBezTo>
                      <a:pt x="199" y="300"/>
                      <a:pt x="199" y="300"/>
                      <a:pt x="199" y="300"/>
                    </a:cubicBezTo>
                    <a:cubicBezTo>
                      <a:pt x="199" y="300"/>
                      <a:pt x="199" y="300"/>
                      <a:pt x="199" y="300"/>
                    </a:cubicBezTo>
                    <a:cubicBezTo>
                      <a:pt x="199" y="300"/>
                      <a:pt x="199" y="300"/>
                      <a:pt x="199" y="300"/>
                    </a:cubicBezTo>
                    <a:cubicBezTo>
                      <a:pt x="199" y="301"/>
                      <a:pt x="199" y="301"/>
                      <a:pt x="199" y="301"/>
                    </a:cubicBezTo>
                    <a:cubicBezTo>
                      <a:pt x="199" y="301"/>
                      <a:pt x="199" y="301"/>
                      <a:pt x="199" y="301"/>
                    </a:cubicBezTo>
                    <a:cubicBezTo>
                      <a:pt x="199" y="301"/>
                      <a:pt x="199" y="301"/>
                      <a:pt x="199" y="301"/>
                    </a:cubicBezTo>
                    <a:cubicBezTo>
                      <a:pt x="199" y="301"/>
                      <a:pt x="199" y="302"/>
                      <a:pt x="199" y="302"/>
                    </a:cubicBezTo>
                    <a:cubicBezTo>
                      <a:pt x="199" y="302"/>
                      <a:pt x="199" y="302"/>
                      <a:pt x="199" y="302"/>
                    </a:cubicBezTo>
                    <a:cubicBezTo>
                      <a:pt x="199" y="302"/>
                      <a:pt x="199" y="302"/>
                      <a:pt x="199" y="302"/>
                    </a:cubicBezTo>
                    <a:cubicBezTo>
                      <a:pt x="199" y="302"/>
                      <a:pt x="199" y="302"/>
                      <a:pt x="199" y="302"/>
                    </a:cubicBezTo>
                    <a:cubicBezTo>
                      <a:pt x="199" y="302"/>
                      <a:pt x="199" y="302"/>
                      <a:pt x="199" y="302"/>
                    </a:cubicBezTo>
                    <a:cubicBezTo>
                      <a:pt x="199" y="302"/>
                      <a:pt x="199" y="302"/>
                      <a:pt x="199" y="302"/>
                    </a:cubicBezTo>
                    <a:cubicBezTo>
                      <a:pt x="200" y="303"/>
                      <a:pt x="200" y="303"/>
                      <a:pt x="200" y="303"/>
                    </a:cubicBezTo>
                    <a:cubicBezTo>
                      <a:pt x="200" y="303"/>
                      <a:pt x="200" y="303"/>
                      <a:pt x="200" y="303"/>
                    </a:cubicBezTo>
                    <a:cubicBezTo>
                      <a:pt x="200" y="303"/>
                      <a:pt x="200" y="303"/>
                      <a:pt x="200" y="303"/>
                    </a:cubicBezTo>
                    <a:cubicBezTo>
                      <a:pt x="200" y="303"/>
                      <a:pt x="200" y="303"/>
                      <a:pt x="200" y="303"/>
                    </a:cubicBezTo>
                    <a:cubicBezTo>
                      <a:pt x="200" y="303"/>
                      <a:pt x="200" y="303"/>
                      <a:pt x="200" y="303"/>
                    </a:cubicBezTo>
                    <a:cubicBezTo>
                      <a:pt x="200" y="304"/>
                      <a:pt x="200" y="304"/>
                      <a:pt x="200" y="304"/>
                    </a:cubicBezTo>
                    <a:cubicBezTo>
                      <a:pt x="200" y="304"/>
                      <a:pt x="200" y="304"/>
                      <a:pt x="200" y="304"/>
                    </a:cubicBezTo>
                    <a:cubicBezTo>
                      <a:pt x="200" y="304"/>
                      <a:pt x="200" y="304"/>
                      <a:pt x="200"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5"/>
                      <a:pt x="201" y="305"/>
                      <a:pt x="201" y="305"/>
                    </a:cubicBezTo>
                    <a:cubicBezTo>
                      <a:pt x="201" y="305"/>
                      <a:pt x="201" y="305"/>
                      <a:pt x="201" y="305"/>
                    </a:cubicBezTo>
                    <a:cubicBezTo>
                      <a:pt x="202" y="305"/>
                      <a:pt x="202" y="305"/>
                      <a:pt x="202" y="305"/>
                    </a:cubicBezTo>
                    <a:cubicBezTo>
                      <a:pt x="202" y="305"/>
                      <a:pt x="202" y="305"/>
                      <a:pt x="202" y="305"/>
                    </a:cubicBezTo>
                    <a:cubicBezTo>
                      <a:pt x="202" y="305"/>
                      <a:pt x="202" y="305"/>
                      <a:pt x="202" y="305"/>
                    </a:cubicBezTo>
                    <a:cubicBezTo>
                      <a:pt x="202" y="305"/>
                      <a:pt x="202" y="305"/>
                      <a:pt x="202" y="305"/>
                    </a:cubicBezTo>
                    <a:cubicBezTo>
                      <a:pt x="202" y="306"/>
                      <a:pt x="202" y="306"/>
                      <a:pt x="202" y="306"/>
                    </a:cubicBezTo>
                    <a:cubicBezTo>
                      <a:pt x="202" y="306"/>
                      <a:pt x="202" y="306"/>
                      <a:pt x="202" y="306"/>
                    </a:cubicBezTo>
                    <a:cubicBezTo>
                      <a:pt x="202" y="306"/>
                      <a:pt x="202" y="306"/>
                      <a:pt x="202" y="306"/>
                    </a:cubicBezTo>
                    <a:cubicBezTo>
                      <a:pt x="202" y="306"/>
                      <a:pt x="202" y="306"/>
                      <a:pt x="202" y="306"/>
                    </a:cubicBezTo>
                    <a:cubicBezTo>
                      <a:pt x="202" y="306"/>
                      <a:pt x="202" y="306"/>
                      <a:pt x="202" y="306"/>
                    </a:cubicBezTo>
                    <a:cubicBezTo>
                      <a:pt x="202" y="306"/>
                      <a:pt x="202" y="306"/>
                      <a:pt x="202" y="306"/>
                    </a:cubicBezTo>
                    <a:cubicBezTo>
                      <a:pt x="202" y="306"/>
                      <a:pt x="202" y="306"/>
                      <a:pt x="202" y="306"/>
                    </a:cubicBezTo>
                    <a:cubicBezTo>
                      <a:pt x="202" y="306"/>
                      <a:pt x="202" y="306"/>
                      <a:pt x="202" y="306"/>
                    </a:cubicBezTo>
                    <a:cubicBezTo>
                      <a:pt x="202" y="307"/>
                      <a:pt x="202" y="307"/>
                      <a:pt x="202" y="307"/>
                    </a:cubicBezTo>
                    <a:cubicBezTo>
                      <a:pt x="202" y="307"/>
                      <a:pt x="202" y="307"/>
                      <a:pt x="202" y="307"/>
                    </a:cubicBezTo>
                    <a:cubicBezTo>
                      <a:pt x="202" y="307"/>
                      <a:pt x="202" y="307"/>
                      <a:pt x="202" y="307"/>
                    </a:cubicBezTo>
                    <a:cubicBezTo>
                      <a:pt x="202" y="307"/>
                      <a:pt x="202" y="307"/>
                      <a:pt x="202" y="307"/>
                    </a:cubicBezTo>
                    <a:cubicBezTo>
                      <a:pt x="202" y="307"/>
                      <a:pt x="202" y="307"/>
                      <a:pt x="202" y="307"/>
                    </a:cubicBezTo>
                    <a:cubicBezTo>
                      <a:pt x="202" y="307"/>
                      <a:pt x="202" y="307"/>
                      <a:pt x="202" y="307"/>
                    </a:cubicBezTo>
                    <a:cubicBezTo>
                      <a:pt x="203" y="307"/>
                      <a:pt x="203" y="307"/>
                      <a:pt x="203" y="307"/>
                    </a:cubicBezTo>
                    <a:cubicBezTo>
                      <a:pt x="203" y="307"/>
                      <a:pt x="203" y="307"/>
                      <a:pt x="203" y="307"/>
                    </a:cubicBezTo>
                    <a:cubicBezTo>
                      <a:pt x="203" y="307"/>
                      <a:pt x="203" y="307"/>
                      <a:pt x="203" y="307"/>
                    </a:cubicBezTo>
                    <a:cubicBezTo>
                      <a:pt x="203" y="307"/>
                      <a:pt x="203" y="307"/>
                      <a:pt x="203" y="307"/>
                    </a:cubicBezTo>
                    <a:cubicBezTo>
                      <a:pt x="203" y="308"/>
                      <a:pt x="203" y="308"/>
                      <a:pt x="203" y="308"/>
                    </a:cubicBezTo>
                    <a:cubicBezTo>
                      <a:pt x="204" y="308"/>
                      <a:pt x="204" y="308"/>
                      <a:pt x="204" y="308"/>
                    </a:cubicBezTo>
                    <a:cubicBezTo>
                      <a:pt x="204" y="308"/>
                      <a:pt x="204" y="308"/>
                      <a:pt x="204" y="308"/>
                    </a:cubicBezTo>
                    <a:cubicBezTo>
                      <a:pt x="204" y="308"/>
                      <a:pt x="204" y="308"/>
                      <a:pt x="204" y="308"/>
                    </a:cubicBezTo>
                    <a:cubicBezTo>
                      <a:pt x="204" y="309"/>
                      <a:pt x="204" y="309"/>
                      <a:pt x="204" y="309"/>
                    </a:cubicBezTo>
                    <a:cubicBezTo>
                      <a:pt x="204" y="309"/>
                      <a:pt x="204" y="309"/>
                      <a:pt x="204" y="309"/>
                    </a:cubicBezTo>
                    <a:cubicBezTo>
                      <a:pt x="204" y="309"/>
                      <a:pt x="204" y="309"/>
                      <a:pt x="204" y="309"/>
                    </a:cubicBezTo>
                    <a:cubicBezTo>
                      <a:pt x="204" y="309"/>
                      <a:pt x="204" y="309"/>
                      <a:pt x="204" y="309"/>
                    </a:cubicBezTo>
                    <a:cubicBezTo>
                      <a:pt x="204" y="309"/>
                      <a:pt x="204" y="309"/>
                      <a:pt x="204" y="309"/>
                    </a:cubicBezTo>
                    <a:cubicBezTo>
                      <a:pt x="204" y="310"/>
                      <a:pt x="204" y="310"/>
                      <a:pt x="204" y="310"/>
                    </a:cubicBezTo>
                    <a:cubicBezTo>
                      <a:pt x="205" y="310"/>
                      <a:pt x="205" y="310"/>
                      <a:pt x="205" y="310"/>
                    </a:cubicBezTo>
                    <a:cubicBezTo>
                      <a:pt x="205" y="310"/>
                      <a:pt x="205" y="310"/>
                      <a:pt x="205" y="310"/>
                    </a:cubicBezTo>
                    <a:cubicBezTo>
                      <a:pt x="205" y="310"/>
                      <a:pt x="205" y="310"/>
                      <a:pt x="205" y="310"/>
                    </a:cubicBezTo>
                    <a:cubicBezTo>
                      <a:pt x="205" y="311"/>
                      <a:pt x="205" y="311"/>
                      <a:pt x="205" y="311"/>
                    </a:cubicBezTo>
                    <a:cubicBezTo>
                      <a:pt x="205" y="311"/>
                      <a:pt x="205" y="311"/>
                      <a:pt x="205" y="311"/>
                    </a:cubicBezTo>
                    <a:cubicBezTo>
                      <a:pt x="205" y="311"/>
                      <a:pt x="205" y="311"/>
                      <a:pt x="205" y="311"/>
                    </a:cubicBezTo>
                    <a:cubicBezTo>
                      <a:pt x="206" y="311"/>
                      <a:pt x="206" y="311"/>
                      <a:pt x="206" y="311"/>
                    </a:cubicBezTo>
                    <a:cubicBezTo>
                      <a:pt x="206" y="311"/>
                      <a:pt x="206" y="311"/>
                      <a:pt x="206" y="311"/>
                    </a:cubicBezTo>
                    <a:cubicBezTo>
                      <a:pt x="206" y="312"/>
                      <a:pt x="206" y="312"/>
                      <a:pt x="206" y="312"/>
                    </a:cubicBezTo>
                    <a:cubicBezTo>
                      <a:pt x="206" y="312"/>
                      <a:pt x="206" y="312"/>
                      <a:pt x="206" y="312"/>
                    </a:cubicBezTo>
                    <a:cubicBezTo>
                      <a:pt x="206" y="313"/>
                      <a:pt x="206" y="313"/>
                      <a:pt x="206" y="313"/>
                    </a:cubicBezTo>
                    <a:cubicBezTo>
                      <a:pt x="206" y="313"/>
                      <a:pt x="206" y="313"/>
                      <a:pt x="206" y="313"/>
                    </a:cubicBezTo>
                    <a:cubicBezTo>
                      <a:pt x="206" y="313"/>
                      <a:pt x="206" y="313"/>
                      <a:pt x="206" y="313"/>
                    </a:cubicBezTo>
                    <a:cubicBezTo>
                      <a:pt x="206" y="313"/>
                      <a:pt x="206" y="313"/>
                      <a:pt x="206" y="313"/>
                    </a:cubicBezTo>
                    <a:cubicBezTo>
                      <a:pt x="206" y="313"/>
                      <a:pt x="206" y="313"/>
                      <a:pt x="206" y="313"/>
                    </a:cubicBezTo>
                    <a:cubicBezTo>
                      <a:pt x="206" y="313"/>
                      <a:pt x="206" y="313"/>
                      <a:pt x="206" y="313"/>
                    </a:cubicBezTo>
                    <a:cubicBezTo>
                      <a:pt x="206" y="314"/>
                      <a:pt x="206" y="314"/>
                      <a:pt x="206" y="314"/>
                    </a:cubicBezTo>
                    <a:cubicBezTo>
                      <a:pt x="206" y="314"/>
                      <a:pt x="206" y="314"/>
                      <a:pt x="206" y="314"/>
                    </a:cubicBezTo>
                    <a:cubicBezTo>
                      <a:pt x="206" y="314"/>
                      <a:pt x="206" y="314"/>
                      <a:pt x="206" y="314"/>
                    </a:cubicBezTo>
                    <a:cubicBezTo>
                      <a:pt x="206" y="314"/>
                      <a:pt x="206" y="314"/>
                      <a:pt x="206" y="314"/>
                    </a:cubicBezTo>
                    <a:cubicBezTo>
                      <a:pt x="206" y="314"/>
                      <a:pt x="206" y="314"/>
                      <a:pt x="206" y="314"/>
                    </a:cubicBezTo>
                    <a:cubicBezTo>
                      <a:pt x="206" y="314"/>
                      <a:pt x="206" y="314"/>
                      <a:pt x="206" y="314"/>
                    </a:cubicBezTo>
                    <a:cubicBezTo>
                      <a:pt x="206" y="315"/>
                      <a:pt x="206" y="315"/>
                      <a:pt x="206" y="315"/>
                    </a:cubicBezTo>
                    <a:cubicBezTo>
                      <a:pt x="206" y="315"/>
                      <a:pt x="206" y="315"/>
                      <a:pt x="206" y="315"/>
                    </a:cubicBezTo>
                    <a:cubicBezTo>
                      <a:pt x="206" y="315"/>
                      <a:pt x="206" y="315"/>
                      <a:pt x="206" y="315"/>
                    </a:cubicBezTo>
                    <a:cubicBezTo>
                      <a:pt x="206" y="315"/>
                      <a:pt x="206" y="315"/>
                      <a:pt x="206" y="315"/>
                    </a:cubicBezTo>
                    <a:cubicBezTo>
                      <a:pt x="206" y="315"/>
                      <a:pt x="206" y="315"/>
                      <a:pt x="206" y="315"/>
                    </a:cubicBezTo>
                    <a:cubicBezTo>
                      <a:pt x="206" y="315"/>
                      <a:pt x="206" y="315"/>
                      <a:pt x="206" y="315"/>
                    </a:cubicBezTo>
                    <a:cubicBezTo>
                      <a:pt x="206" y="315"/>
                      <a:pt x="206" y="315"/>
                      <a:pt x="206" y="315"/>
                    </a:cubicBezTo>
                    <a:cubicBezTo>
                      <a:pt x="206" y="315"/>
                      <a:pt x="206" y="315"/>
                      <a:pt x="206" y="315"/>
                    </a:cubicBezTo>
                    <a:cubicBezTo>
                      <a:pt x="206" y="316"/>
                      <a:pt x="206" y="316"/>
                      <a:pt x="206" y="316"/>
                    </a:cubicBezTo>
                    <a:cubicBezTo>
                      <a:pt x="206" y="316"/>
                      <a:pt x="206" y="316"/>
                      <a:pt x="206" y="316"/>
                    </a:cubicBezTo>
                    <a:cubicBezTo>
                      <a:pt x="206" y="317"/>
                      <a:pt x="206" y="317"/>
                      <a:pt x="206" y="317"/>
                    </a:cubicBezTo>
                    <a:cubicBezTo>
                      <a:pt x="206" y="317"/>
                      <a:pt x="206" y="317"/>
                      <a:pt x="206" y="317"/>
                    </a:cubicBezTo>
                    <a:cubicBezTo>
                      <a:pt x="206" y="317"/>
                      <a:pt x="206" y="317"/>
                      <a:pt x="206" y="317"/>
                    </a:cubicBezTo>
                    <a:cubicBezTo>
                      <a:pt x="206" y="317"/>
                      <a:pt x="206" y="317"/>
                      <a:pt x="206" y="317"/>
                    </a:cubicBezTo>
                    <a:cubicBezTo>
                      <a:pt x="206" y="317"/>
                      <a:pt x="206" y="317"/>
                      <a:pt x="206" y="317"/>
                    </a:cubicBezTo>
                    <a:cubicBezTo>
                      <a:pt x="206" y="317"/>
                      <a:pt x="206" y="317"/>
                      <a:pt x="206" y="317"/>
                    </a:cubicBezTo>
                    <a:cubicBezTo>
                      <a:pt x="207" y="318"/>
                      <a:pt x="207" y="318"/>
                      <a:pt x="207" y="318"/>
                    </a:cubicBezTo>
                    <a:cubicBezTo>
                      <a:pt x="207" y="318"/>
                      <a:pt x="207" y="318"/>
                      <a:pt x="207" y="318"/>
                    </a:cubicBezTo>
                    <a:cubicBezTo>
                      <a:pt x="207" y="318"/>
                      <a:pt x="207" y="318"/>
                      <a:pt x="207" y="318"/>
                    </a:cubicBezTo>
                    <a:cubicBezTo>
                      <a:pt x="207" y="318"/>
                      <a:pt x="207" y="318"/>
                      <a:pt x="207" y="318"/>
                    </a:cubicBezTo>
                    <a:cubicBezTo>
                      <a:pt x="207" y="318"/>
                      <a:pt x="207" y="318"/>
                      <a:pt x="207" y="318"/>
                    </a:cubicBezTo>
                    <a:cubicBezTo>
                      <a:pt x="207" y="318"/>
                      <a:pt x="207" y="318"/>
                      <a:pt x="207" y="318"/>
                    </a:cubicBezTo>
                    <a:cubicBezTo>
                      <a:pt x="207" y="318"/>
                      <a:pt x="207" y="318"/>
                      <a:pt x="207" y="318"/>
                    </a:cubicBezTo>
                    <a:cubicBezTo>
                      <a:pt x="208" y="318"/>
                      <a:pt x="208" y="318"/>
                      <a:pt x="208" y="318"/>
                    </a:cubicBezTo>
                    <a:cubicBezTo>
                      <a:pt x="208" y="318"/>
                      <a:pt x="208" y="318"/>
                      <a:pt x="208" y="318"/>
                    </a:cubicBezTo>
                    <a:cubicBezTo>
                      <a:pt x="208" y="318"/>
                      <a:pt x="208" y="318"/>
                      <a:pt x="208" y="318"/>
                    </a:cubicBezTo>
                    <a:cubicBezTo>
                      <a:pt x="208" y="318"/>
                      <a:pt x="208" y="318"/>
                      <a:pt x="208" y="318"/>
                    </a:cubicBezTo>
                    <a:cubicBezTo>
                      <a:pt x="208" y="318"/>
                      <a:pt x="208" y="318"/>
                      <a:pt x="208" y="318"/>
                    </a:cubicBezTo>
                    <a:cubicBezTo>
                      <a:pt x="209" y="318"/>
                      <a:pt x="209" y="318"/>
                      <a:pt x="209" y="318"/>
                    </a:cubicBezTo>
                    <a:cubicBezTo>
                      <a:pt x="209" y="318"/>
                      <a:pt x="209" y="318"/>
                      <a:pt x="209" y="318"/>
                    </a:cubicBezTo>
                    <a:cubicBezTo>
                      <a:pt x="209" y="319"/>
                      <a:pt x="209" y="319"/>
                      <a:pt x="209" y="319"/>
                    </a:cubicBezTo>
                    <a:cubicBezTo>
                      <a:pt x="209" y="319"/>
                      <a:pt x="209" y="319"/>
                      <a:pt x="209" y="319"/>
                    </a:cubicBezTo>
                    <a:cubicBezTo>
                      <a:pt x="209" y="319"/>
                      <a:pt x="209" y="319"/>
                      <a:pt x="209" y="319"/>
                    </a:cubicBezTo>
                    <a:cubicBezTo>
                      <a:pt x="210" y="319"/>
                      <a:pt x="210" y="319"/>
                      <a:pt x="210" y="319"/>
                    </a:cubicBezTo>
                    <a:cubicBezTo>
                      <a:pt x="210" y="319"/>
                      <a:pt x="210" y="319"/>
                      <a:pt x="210" y="319"/>
                    </a:cubicBezTo>
                    <a:cubicBezTo>
                      <a:pt x="210" y="319"/>
                      <a:pt x="210" y="319"/>
                      <a:pt x="210" y="319"/>
                    </a:cubicBezTo>
                    <a:cubicBezTo>
                      <a:pt x="210" y="320"/>
                      <a:pt x="210" y="320"/>
                      <a:pt x="210" y="320"/>
                    </a:cubicBezTo>
                    <a:cubicBezTo>
                      <a:pt x="210" y="320"/>
                      <a:pt x="210" y="320"/>
                      <a:pt x="210" y="320"/>
                    </a:cubicBezTo>
                    <a:cubicBezTo>
                      <a:pt x="210" y="320"/>
                      <a:pt x="210" y="320"/>
                      <a:pt x="210" y="320"/>
                    </a:cubicBezTo>
                    <a:cubicBezTo>
                      <a:pt x="211" y="320"/>
                      <a:pt x="211" y="320"/>
                      <a:pt x="211" y="320"/>
                    </a:cubicBezTo>
                    <a:cubicBezTo>
                      <a:pt x="211" y="320"/>
                      <a:pt x="211" y="320"/>
                      <a:pt x="211" y="320"/>
                    </a:cubicBezTo>
                    <a:cubicBezTo>
                      <a:pt x="211" y="320"/>
                      <a:pt x="211" y="320"/>
                      <a:pt x="211" y="320"/>
                    </a:cubicBezTo>
                    <a:cubicBezTo>
                      <a:pt x="211" y="320"/>
                      <a:pt x="211" y="320"/>
                      <a:pt x="211" y="320"/>
                    </a:cubicBezTo>
                    <a:cubicBezTo>
                      <a:pt x="211" y="320"/>
                      <a:pt x="211" y="320"/>
                      <a:pt x="211" y="320"/>
                    </a:cubicBezTo>
                    <a:cubicBezTo>
                      <a:pt x="211" y="320"/>
                      <a:pt x="211" y="320"/>
                      <a:pt x="211" y="320"/>
                    </a:cubicBezTo>
                    <a:cubicBezTo>
                      <a:pt x="211" y="320"/>
                      <a:pt x="211" y="320"/>
                      <a:pt x="211" y="320"/>
                    </a:cubicBezTo>
                    <a:cubicBezTo>
                      <a:pt x="211" y="321"/>
                      <a:pt x="211" y="321"/>
                      <a:pt x="211" y="321"/>
                    </a:cubicBezTo>
                    <a:cubicBezTo>
                      <a:pt x="211" y="321"/>
                      <a:pt x="211" y="321"/>
                      <a:pt x="211" y="321"/>
                    </a:cubicBezTo>
                    <a:cubicBezTo>
                      <a:pt x="211" y="321"/>
                      <a:pt x="211" y="321"/>
                      <a:pt x="211" y="321"/>
                    </a:cubicBezTo>
                    <a:cubicBezTo>
                      <a:pt x="211" y="321"/>
                      <a:pt x="211" y="321"/>
                      <a:pt x="211" y="321"/>
                    </a:cubicBezTo>
                    <a:cubicBezTo>
                      <a:pt x="211" y="321"/>
                      <a:pt x="211" y="321"/>
                      <a:pt x="211" y="321"/>
                    </a:cubicBezTo>
                    <a:cubicBezTo>
                      <a:pt x="212" y="321"/>
                      <a:pt x="212" y="321"/>
                      <a:pt x="212" y="321"/>
                    </a:cubicBezTo>
                    <a:cubicBezTo>
                      <a:pt x="212" y="321"/>
                      <a:pt x="212" y="321"/>
                      <a:pt x="212" y="321"/>
                    </a:cubicBezTo>
                    <a:cubicBezTo>
                      <a:pt x="212" y="322"/>
                      <a:pt x="212" y="322"/>
                      <a:pt x="212" y="322"/>
                    </a:cubicBezTo>
                    <a:cubicBezTo>
                      <a:pt x="212" y="322"/>
                      <a:pt x="212" y="322"/>
                      <a:pt x="212" y="322"/>
                    </a:cubicBezTo>
                    <a:cubicBezTo>
                      <a:pt x="212" y="322"/>
                      <a:pt x="212" y="322"/>
                      <a:pt x="212" y="322"/>
                    </a:cubicBezTo>
                    <a:cubicBezTo>
                      <a:pt x="212" y="322"/>
                      <a:pt x="212" y="322"/>
                      <a:pt x="212" y="322"/>
                    </a:cubicBezTo>
                    <a:cubicBezTo>
                      <a:pt x="212" y="322"/>
                      <a:pt x="212" y="322"/>
                      <a:pt x="212" y="322"/>
                    </a:cubicBezTo>
                    <a:cubicBezTo>
                      <a:pt x="212" y="322"/>
                      <a:pt x="212" y="322"/>
                      <a:pt x="212" y="322"/>
                    </a:cubicBezTo>
                    <a:cubicBezTo>
                      <a:pt x="213" y="321"/>
                      <a:pt x="213" y="321"/>
                      <a:pt x="213" y="321"/>
                    </a:cubicBezTo>
                    <a:cubicBezTo>
                      <a:pt x="213" y="321"/>
                      <a:pt x="213" y="321"/>
                      <a:pt x="213" y="321"/>
                    </a:cubicBezTo>
                    <a:cubicBezTo>
                      <a:pt x="213" y="321"/>
                      <a:pt x="213" y="321"/>
                      <a:pt x="213" y="321"/>
                    </a:cubicBezTo>
                    <a:cubicBezTo>
                      <a:pt x="213" y="321"/>
                      <a:pt x="213" y="321"/>
                      <a:pt x="213" y="321"/>
                    </a:cubicBezTo>
                    <a:cubicBezTo>
                      <a:pt x="213" y="321"/>
                      <a:pt x="213" y="321"/>
                      <a:pt x="213" y="321"/>
                    </a:cubicBezTo>
                    <a:cubicBezTo>
                      <a:pt x="214" y="321"/>
                      <a:pt x="214" y="321"/>
                      <a:pt x="214" y="321"/>
                    </a:cubicBezTo>
                    <a:cubicBezTo>
                      <a:pt x="214" y="321"/>
                      <a:pt x="214" y="321"/>
                      <a:pt x="214" y="321"/>
                    </a:cubicBezTo>
                    <a:cubicBezTo>
                      <a:pt x="214" y="321"/>
                      <a:pt x="214" y="321"/>
                      <a:pt x="214" y="321"/>
                    </a:cubicBezTo>
                    <a:cubicBezTo>
                      <a:pt x="214" y="322"/>
                      <a:pt x="214" y="322"/>
                      <a:pt x="214" y="322"/>
                    </a:cubicBezTo>
                    <a:cubicBezTo>
                      <a:pt x="214" y="322"/>
                      <a:pt x="214" y="322"/>
                      <a:pt x="214" y="322"/>
                    </a:cubicBezTo>
                    <a:cubicBezTo>
                      <a:pt x="214" y="322"/>
                      <a:pt x="214" y="322"/>
                      <a:pt x="214" y="322"/>
                    </a:cubicBezTo>
                    <a:cubicBezTo>
                      <a:pt x="214" y="322"/>
                      <a:pt x="214" y="322"/>
                      <a:pt x="214" y="322"/>
                    </a:cubicBezTo>
                    <a:cubicBezTo>
                      <a:pt x="214" y="322"/>
                      <a:pt x="214" y="322"/>
                      <a:pt x="214" y="322"/>
                    </a:cubicBezTo>
                    <a:cubicBezTo>
                      <a:pt x="214" y="322"/>
                      <a:pt x="214" y="322"/>
                      <a:pt x="214" y="322"/>
                    </a:cubicBezTo>
                    <a:cubicBezTo>
                      <a:pt x="215" y="322"/>
                      <a:pt x="215" y="322"/>
                      <a:pt x="215" y="322"/>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5"/>
                      <a:pt x="216" y="325"/>
                      <a:pt x="216" y="325"/>
                    </a:cubicBezTo>
                    <a:cubicBezTo>
                      <a:pt x="216" y="325"/>
                      <a:pt x="216" y="325"/>
                      <a:pt x="216" y="325"/>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7" y="326"/>
                      <a:pt x="217" y="326"/>
                      <a:pt x="217" y="326"/>
                    </a:cubicBezTo>
                    <a:cubicBezTo>
                      <a:pt x="217" y="326"/>
                      <a:pt x="217" y="326"/>
                      <a:pt x="217" y="326"/>
                    </a:cubicBezTo>
                    <a:cubicBezTo>
                      <a:pt x="217" y="326"/>
                      <a:pt x="217" y="326"/>
                      <a:pt x="217" y="326"/>
                    </a:cubicBezTo>
                    <a:cubicBezTo>
                      <a:pt x="217" y="326"/>
                      <a:pt x="217" y="326"/>
                      <a:pt x="217" y="326"/>
                    </a:cubicBezTo>
                    <a:cubicBezTo>
                      <a:pt x="217" y="326"/>
                      <a:pt x="217" y="326"/>
                      <a:pt x="217" y="326"/>
                    </a:cubicBezTo>
                    <a:cubicBezTo>
                      <a:pt x="217" y="326"/>
                      <a:pt x="217" y="326"/>
                      <a:pt x="217" y="326"/>
                    </a:cubicBezTo>
                    <a:cubicBezTo>
                      <a:pt x="217" y="325"/>
                      <a:pt x="217" y="325"/>
                      <a:pt x="217" y="325"/>
                    </a:cubicBezTo>
                    <a:cubicBezTo>
                      <a:pt x="217" y="325"/>
                      <a:pt x="217" y="325"/>
                      <a:pt x="217" y="325"/>
                    </a:cubicBezTo>
                    <a:cubicBezTo>
                      <a:pt x="217" y="325"/>
                      <a:pt x="217" y="325"/>
                      <a:pt x="217" y="325"/>
                    </a:cubicBezTo>
                    <a:cubicBezTo>
                      <a:pt x="217" y="325"/>
                      <a:pt x="217" y="325"/>
                      <a:pt x="217" y="325"/>
                    </a:cubicBezTo>
                    <a:cubicBezTo>
                      <a:pt x="217" y="325"/>
                      <a:pt x="217" y="325"/>
                      <a:pt x="217" y="325"/>
                    </a:cubicBezTo>
                    <a:cubicBezTo>
                      <a:pt x="218" y="325"/>
                      <a:pt x="218" y="325"/>
                      <a:pt x="218" y="325"/>
                    </a:cubicBezTo>
                    <a:cubicBezTo>
                      <a:pt x="218" y="325"/>
                      <a:pt x="218" y="325"/>
                      <a:pt x="218" y="325"/>
                    </a:cubicBezTo>
                    <a:cubicBezTo>
                      <a:pt x="218" y="325"/>
                      <a:pt x="218" y="325"/>
                      <a:pt x="218" y="325"/>
                    </a:cubicBezTo>
                    <a:cubicBezTo>
                      <a:pt x="218" y="325"/>
                      <a:pt x="218" y="325"/>
                      <a:pt x="218" y="325"/>
                    </a:cubicBezTo>
                    <a:cubicBezTo>
                      <a:pt x="218" y="325"/>
                      <a:pt x="218" y="325"/>
                      <a:pt x="218" y="325"/>
                    </a:cubicBezTo>
                    <a:cubicBezTo>
                      <a:pt x="218" y="325"/>
                      <a:pt x="218" y="325"/>
                      <a:pt x="218" y="325"/>
                    </a:cubicBezTo>
                    <a:cubicBezTo>
                      <a:pt x="219" y="325"/>
                      <a:pt x="219" y="325"/>
                      <a:pt x="219" y="325"/>
                    </a:cubicBezTo>
                    <a:cubicBezTo>
                      <a:pt x="219" y="325"/>
                      <a:pt x="219" y="325"/>
                      <a:pt x="219" y="325"/>
                    </a:cubicBezTo>
                    <a:cubicBezTo>
                      <a:pt x="219" y="325"/>
                      <a:pt x="219" y="325"/>
                      <a:pt x="219" y="325"/>
                    </a:cubicBezTo>
                    <a:cubicBezTo>
                      <a:pt x="219" y="325"/>
                      <a:pt x="219" y="325"/>
                      <a:pt x="219" y="325"/>
                    </a:cubicBezTo>
                    <a:cubicBezTo>
                      <a:pt x="219" y="325"/>
                      <a:pt x="219" y="325"/>
                      <a:pt x="219" y="325"/>
                    </a:cubicBezTo>
                    <a:cubicBezTo>
                      <a:pt x="219" y="325"/>
                      <a:pt x="219" y="325"/>
                      <a:pt x="219" y="325"/>
                    </a:cubicBezTo>
                    <a:cubicBezTo>
                      <a:pt x="219" y="325"/>
                      <a:pt x="219" y="325"/>
                      <a:pt x="219"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1" y="325"/>
                      <a:pt x="221" y="325"/>
                      <a:pt x="221" y="325"/>
                    </a:cubicBezTo>
                    <a:cubicBezTo>
                      <a:pt x="221" y="325"/>
                      <a:pt x="221" y="325"/>
                      <a:pt x="221" y="325"/>
                    </a:cubicBezTo>
                    <a:cubicBezTo>
                      <a:pt x="221" y="325"/>
                      <a:pt x="221" y="325"/>
                      <a:pt x="221" y="325"/>
                    </a:cubicBezTo>
                    <a:cubicBezTo>
                      <a:pt x="221" y="326"/>
                      <a:pt x="221" y="326"/>
                      <a:pt x="221" y="326"/>
                    </a:cubicBezTo>
                    <a:cubicBezTo>
                      <a:pt x="221" y="326"/>
                      <a:pt x="221" y="326"/>
                      <a:pt x="221" y="326"/>
                    </a:cubicBezTo>
                    <a:cubicBezTo>
                      <a:pt x="221" y="326"/>
                      <a:pt x="221" y="326"/>
                      <a:pt x="221" y="326"/>
                    </a:cubicBezTo>
                    <a:cubicBezTo>
                      <a:pt x="221" y="326"/>
                      <a:pt x="221" y="326"/>
                      <a:pt x="221" y="326"/>
                    </a:cubicBezTo>
                    <a:cubicBezTo>
                      <a:pt x="221" y="326"/>
                      <a:pt x="221" y="326"/>
                      <a:pt x="221" y="326"/>
                    </a:cubicBezTo>
                    <a:cubicBezTo>
                      <a:pt x="221" y="326"/>
                      <a:pt x="221" y="326"/>
                      <a:pt x="221" y="326"/>
                    </a:cubicBezTo>
                    <a:cubicBezTo>
                      <a:pt x="221" y="326"/>
                      <a:pt x="221" y="326"/>
                      <a:pt x="221" y="326"/>
                    </a:cubicBezTo>
                    <a:cubicBezTo>
                      <a:pt x="221" y="326"/>
                      <a:pt x="221" y="326"/>
                      <a:pt x="221" y="326"/>
                    </a:cubicBezTo>
                    <a:cubicBezTo>
                      <a:pt x="222" y="326"/>
                      <a:pt x="222" y="326"/>
                      <a:pt x="222" y="326"/>
                    </a:cubicBezTo>
                    <a:cubicBezTo>
                      <a:pt x="222" y="326"/>
                      <a:pt x="222" y="326"/>
                      <a:pt x="222" y="326"/>
                    </a:cubicBezTo>
                    <a:cubicBezTo>
                      <a:pt x="222" y="327"/>
                      <a:pt x="222" y="327"/>
                      <a:pt x="222" y="327"/>
                    </a:cubicBezTo>
                    <a:cubicBezTo>
                      <a:pt x="222" y="327"/>
                      <a:pt x="222" y="327"/>
                      <a:pt x="222" y="327"/>
                    </a:cubicBezTo>
                    <a:cubicBezTo>
                      <a:pt x="223" y="327"/>
                      <a:pt x="223" y="327"/>
                      <a:pt x="223" y="327"/>
                    </a:cubicBezTo>
                    <a:cubicBezTo>
                      <a:pt x="223" y="327"/>
                      <a:pt x="223" y="327"/>
                      <a:pt x="223" y="327"/>
                    </a:cubicBezTo>
                    <a:cubicBezTo>
                      <a:pt x="223" y="327"/>
                      <a:pt x="223" y="327"/>
                      <a:pt x="223" y="327"/>
                    </a:cubicBezTo>
                    <a:cubicBezTo>
                      <a:pt x="223" y="327"/>
                      <a:pt x="223" y="327"/>
                      <a:pt x="223" y="327"/>
                    </a:cubicBezTo>
                    <a:cubicBezTo>
                      <a:pt x="223" y="327"/>
                      <a:pt x="223" y="327"/>
                      <a:pt x="223" y="327"/>
                    </a:cubicBezTo>
                    <a:cubicBezTo>
                      <a:pt x="223" y="327"/>
                      <a:pt x="223" y="327"/>
                      <a:pt x="223" y="327"/>
                    </a:cubicBezTo>
                    <a:cubicBezTo>
                      <a:pt x="223" y="327"/>
                      <a:pt x="223" y="327"/>
                      <a:pt x="223" y="327"/>
                    </a:cubicBezTo>
                    <a:cubicBezTo>
                      <a:pt x="223" y="328"/>
                      <a:pt x="223" y="328"/>
                      <a:pt x="223" y="328"/>
                    </a:cubicBezTo>
                    <a:cubicBezTo>
                      <a:pt x="223" y="328"/>
                      <a:pt x="223" y="328"/>
                      <a:pt x="223" y="328"/>
                    </a:cubicBezTo>
                    <a:cubicBezTo>
                      <a:pt x="223" y="328"/>
                      <a:pt x="223" y="328"/>
                      <a:pt x="223" y="328"/>
                    </a:cubicBezTo>
                    <a:cubicBezTo>
                      <a:pt x="223" y="328"/>
                      <a:pt x="223" y="328"/>
                      <a:pt x="223" y="328"/>
                    </a:cubicBezTo>
                    <a:cubicBezTo>
                      <a:pt x="223" y="328"/>
                      <a:pt x="223" y="328"/>
                      <a:pt x="223" y="328"/>
                    </a:cubicBezTo>
                    <a:cubicBezTo>
                      <a:pt x="223" y="328"/>
                      <a:pt x="223" y="328"/>
                      <a:pt x="223" y="328"/>
                    </a:cubicBezTo>
                    <a:cubicBezTo>
                      <a:pt x="223" y="329"/>
                      <a:pt x="223" y="329"/>
                      <a:pt x="223" y="329"/>
                    </a:cubicBezTo>
                    <a:cubicBezTo>
                      <a:pt x="224" y="329"/>
                      <a:pt x="224" y="329"/>
                      <a:pt x="224" y="329"/>
                    </a:cubicBezTo>
                    <a:cubicBezTo>
                      <a:pt x="224" y="329"/>
                      <a:pt x="224" y="329"/>
                      <a:pt x="224" y="329"/>
                    </a:cubicBezTo>
                    <a:cubicBezTo>
                      <a:pt x="224" y="329"/>
                      <a:pt x="224" y="329"/>
                      <a:pt x="224" y="329"/>
                    </a:cubicBezTo>
                    <a:cubicBezTo>
                      <a:pt x="224" y="329"/>
                      <a:pt x="224" y="329"/>
                      <a:pt x="224" y="329"/>
                    </a:cubicBezTo>
                    <a:cubicBezTo>
                      <a:pt x="224" y="329"/>
                      <a:pt x="224" y="329"/>
                      <a:pt x="224" y="329"/>
                    </a:cubicBezTo>
                    <a:cubicBezTo>
                      <a:pt x="224" y="329"/>
                      <a:pt x="224" y="329"/>
                      <a:pt x="224" y="329"/>
                    </a:cubicBezTo>
                    <a:cubicBezTo>
                      <a:pt x="224" y="330"/>
                      <a:pt x="224" y="330"/>
                      <a:pt x="224" y="330"/>
                    </a:cubicBezTo>
                    <a:cubicBezTo>
                      <a:pt x="224" y="330"/>
                      <a:pt x="224" y="330"/>
                      <a:pt x="224" y="330"/>
                    </a:cubicBezTo>
                    <a:cubicBezTo>
                      <a:pt x="224" y="330"/>
                      <a:pt x="224" y="330"/>
                      <a:pt x="224"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5" y="331"/>
                      <a:pt x="225" y="331"/>
                      <a:pt x="225" y="331"/>
                    </a:cubicBezTo>
                    <a:cubicBezTo>
                      <a:pt x="225" y="331"/>
                      <a:pt x="225" y="331"/>
                      <a:pt x="225" y="331"/>
                    </a:cubicBezTo>
                    <a:cubicBezTo>
                      <a:pt x="225" y="331"/>
                      <a:pt x="225" y="331"/>
                      <a:pt x="225" y="331"/>
                    </a:cubicBezTo>
                    <a:cubicBezTo>
                      <a:pt x="225" y="331"/>
                      <a:pt x="225" y="331"/>
                      <a:pt x="225" y="331"/>
                    </a:cubicBezTo>
                    <a:cubicBezTo>
                      <a:pt x="225" y="331"/>
                      <a:pt x="225" y="331"/>
                      <a:pt x="225" y="331"/>
                    </a:cubicBezTo>
                    <a:cubicBezTo>
                      <a:pt x="225" y="331"/>
                      <a:pt x="225" y="331"/>
                      <a:pt x="225" y="331"/>
                    </a:cubicBezTo>
                    <a:cubicBezTo>
                      <a:pt x="225" y="331"/>
                      <a:pt x="226" y="331"/>
                      <a:pt x="226" y="331"/>
                    </a:cubicBezTo>
                    <a:cubicBezTo>
                      <a:pt x="226" y="331"/>
                      <a:pt x="226" y="331"/>
                      <a:pt x="226" y="331"/>
                    </a:cubicBezTo>
                    <a:cubicBezTo>
                      <a:pt x="226" y="331"/>
                      <a:pt x="226" y="331"/>
                      <a:pt x="226" y="331"/>
                    </a:cubicBezTo>
                    <a:cubicBezTo>
                      <a:pt x="226" y="331"/>
                      <a:pt x="226" y="331"/>
                      <a:pt x="226" y="331"/>
                    </a:cubicBezTo>
                    <a:cubicBezTo>
                      <a:pt x="226" y="331"/>
                      <a:pt x="226" y="331"/>
                      <a:pt x="226" y="331"/>
                    </a:cubicBezTo>
                    <a:cubicBezTo>
                      <a:pt x="226" y="332"/>
                      <a:pt x="226" y="332"/>
                      <a:pt x="226" y="332"/>
                    </a:cubicBezTo>
                    <a:cubicBezTo>
                      <a:pt x="226" y="332"/>
                      <a:pt x="226" y="332"/>
                      <a:pt x="226" y="332"/>
                    </a:cubicBezTo>
                    <a:cubicBezTo>
                      <a:pt x="226" y="332"/>
                      <a:pt x="226" y="332"/>
                      <a:pt x="226" y="332"/>
                    </a:cubicBezTo>
                    <a:cubicBezTo>
                      <a:pt x="226" y="332"/>
                      <a:pt x="226" y="332"/>
                      <a:pt x="226" y="332"/>
                    </a:cubicBezTo>
                    <a:cubicBezTo>
                      <a:pt x="226" y="332"/>
                      <a:pt x="226" y="332"/>
                      <a:pt x="226" y="332"/>
                    </a:cubicBezTo>
                    <a:cubicBezTo>
                      <a:pt x="226" y="332"/>
                      <a:pt x="226" y="332"/>
                      <a:pt x="226" y="332"/>
                    </a:cubicBezTo>
                    <a:cubicBezTo>
                      <a:pt x="226" y="332"/>
                      <a:pt x="226" y="332"/>
                      <a:pt x="226" y="332"/>
                    </a:cubicBezTo>
                    <a:cubicBezTo>
                      <a:pt x="226" y="332"/>
                      <a:pt x="226" y="332"/>
                      <a:pt x="226" y="332"/>
                    </a:cubicBezTo>
                    <a:cubicBezTo>
                      <a:pt x="227" y="333"/>
                      <a:pt x="227" y="333"/>
                      <a:pt x="227" y="333"/>
                    </a:cubicBezTo>
                    <a:cubicBezTo>
                      <a:pt x="227" y="333"/>
                      <a:pt x="227" y="333"/>
                      <a:pt x="227" y="333"/>
                    </a:cubicBezTo>
                    <a:cubicBezTo>
                      <a:pt x="227" y="334"/>
                      <a:pt x="227" y="334"/>
                      <a:pt x="227" y="334"/>
                    </a:cubicBezTo>
                    <a:cubicBezTo>
                      <a:pt x="227" y="334"/>
                      <a:pt x="227" y="334"/>
                      <a:pt x="227" y="334"/>
                    </a:cubicBezTo>
                    <a:cubicBezTo>
                      <a:pt x="227" y="334"/>
                      <a:pt x="227" y="334"/>
                      <a:pt x="227" y="334"/>
                    </a:cubicBezTo>
                    <a:cubicBezTo>
                      <a:pt x="227" y="335"/>
                      <a:pt x="227" y="335"/>
                      <a:pt x="227" y="335"/>
                    </a:cubicBezTo>
                    <a:cubicBezTo>
                      <a:pt x="227" y="335"/>
                      <a:pt x="227" y="335"/>
                      <a:pt x="227" y="335"/>
                    </a:cubicBezTo>
                    <a:cubicBezTo>
                      <a:pt x="227" y="335"/>
                      <a:pt x="227" y="335"/>
                      <a:pt x="227" y="335"/>
                    </a:cubicBezTo>
                    <a:cubicBezTo>
                      <a:pt x="227" y="335"/>
                      <a:pt x="227" y="335"/>
                      <a:pt x="227" y="335"/>
                    </a:cubicBezTo>
                    <a:cubicBezTo>
                      <a:pt x="227" y="335"/>
                      <a:pt x="227" y="335"/>
                      <a:pt x="227" y="335"/>
                    </a:cubicBezTo>
                    <a:cubicBezTo>
                      <a:pt x="228" y="335"/>
                      <a:pt x="228" y="335"/>
                      <a:pt x="228" y="335"/>
                    </a:cubicBezTo>
                    <a:cubicBezTo>
                      <a:pt x="228" y="335"/>
                      <a:pt x="228" y="335"/>
                      <a:pt x="228" y="335"/>
                    </a:cubicBezTo>
                    <a:cubicBezTo>
                      <a:pt x="228" y="335"/>
                      <a:pt x="228" y="335"/>
                      <a:pt x="228" y="335"/>
                    </a:cubicBezTo>
                    <a:cubicBezTo>
                      <a:pt x="228" y="335"/>
                      <a:pt x="228" y="335"/>
                      <a:pt x="228" y="335"/>
                    </a:cubicBezTo>
                    <a:cubicBezTo>
                      <a:pt x="228" y="335"/>
                      <a:pt x="228" y="335"/>
                      <a:pt x="228" y="335"/>
                    </a:cubicBezTo>
                    <a:cubicBezTo>
                      <a:pt x="228" y="335"/>
                      <a:pt x="228" y="335"/>
                      <a:pt x="228" y="335"/>
                    </a:cubicBezTo>
                    <a:cubicBezTo>
                      <a:pt x="228" y="335"/>
                      <a:pt x="228" y="335"/>
                      <a:pt x="228" y="335"/>
                    </a:cubicBezTo>
                    <a:cubicBezTo>
                      <a:pt x="228" y="335"/>
                      <a:pt x="228" y="335"/>
                      <a:pt x="228" y="335"/>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7"/>
                      <a:pt x="228" y="337"/>
                      <a:pt x="228" y="337"/>
                    </a:cubicBezTo>
                    <a:cubicBezTo>
                      <a:pt x="228" y="337"/>
                      <a:pt x="228" y="337"/>
                      <a:pt x="228"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30" y="337"/>
                      <a:pt x="230" y="337"/>
                      <a:pt x="230" y="337"/>
                    </a:cubicBezTo>
                    <a:cubicBezTo>
                      <a:pt x="230" y="337"/>
                      <a:pt x="230" y="337"/>
                      <a:pt x="230" y="337"/>
                    </a:cubicBezTo>
                    <a:cubicBezTo>
                      <a:pt x="230" y="336"/>
                      <a:pt x="230" y="336"/>
                      <a:pt x="230" y="336"/>
                    </a:cubicBezTo>
                    <a:cubicBezTo>
                      <a:pt x="230" y="336"/>
                      <a:pt x="230" y="336"/>
                      <a:pt x="230" y="336"/>
                    </a:cubicBezTo>
                    <a:cubicBezTo>
                      <a:pt x="230" y="336"/>
                      <a:pt x="230" y="336"/>
                      <a:pt x="230" y="336"/>
                    </a:cubicBezTo>
                    <a:cubicBezTo>
                      <a:pt x="230" y="336"/>
                      <a:pt x="230" y="336"/>
                      <a:pt x="230" y="336"/>
                    </a:cubicBezTo>
                    <a:cubicBezTo>
                      <a:pt x="230" y="336"/>
                      <a:pt x="230" y="336"/>
                      <a:pt x="230" y="336"/>
                    </a:cubicBezTo>
                    <a:cubicBezTo>
                      <a:pt x="230" y="336"/>
                      <a:pt x="230" y="336"/>
                      <a:pt x="230" y="336"/>
                    </a:cubicBezTo>
                    <a:cubicBezTo>
                      <a:pt x="230" y="336"/>
                      <a:pt x="230" y="336"/>
                      <a:pt x="230" y="336"/>
                    </a:cubicBezTo>
                    <a:cubicBezTo>
                      <a:pt x="230" y="337"/>
                      <a:pt x="230" y="337"/>
                      <a:pt x="230" y="337"/>
                    </a:cubicBezTo>
                    <a:cubicBezTo>
                      <a:pt x="230" y="337"/>
                      <a:pt x="230" y="337"/>
                      <a:pt x="230" y="337"/>
                    </a:cubicBezTo>
                    <a:cubicBezTo>
                      <a:pt x="230" y="337"/>
                      <a:pt x="230" y="337"/>
                      <a:pt x="230" y="337"/>
                    </a:cubicBezTo>
                    <a:cubicBezTo>
                      <a:pt x="230" y="337"/>
                      <a:pt x="230" y="337"/>
                      <a:pt x="230" y="337"/>
                    </a:cubicBezTo>
                    <a:cubicBezTo>
                      <a:pt x="230" y="337"/>
                      <a:pt x="230" y="337"/>
                      <a:pt x="230" y="337"/>
                    </a:cubicBezTo>
                    <a:cubicBezTo>
                      <a:pt x="230" y="337"/>
                      <a:pt x="230" y="337"/>
                      <a:pt x="230" y="337"/>
                    </a:cubicBezTo>
                    <a:cubicBezTo>
                      <a:pt x="230" y="337"/>
                      <a:pt x="230" y="337"/>
                      <a:pt x="230" y="337"/>
                    </a:cubicBezTo>
                    <a:cubicBezTo>
                      <a:pt x="231" y="337"/>
                      <a:pt x="231" y="337"/>
                      <a:pt x="231" y="337"/>
                    </a:cubicBezTo>
                    <a:cubicBezTo>
                      <a:pt x="231" y="337"/>
                      <a:pt x="231" y="337"/>
                      <a:pt x="231" y="337"/>
                    </a:cubicBezTo>
                    <a:cubicBezTo>
                      <a:pt x="231" y="337"/>
                      <a:pt x="231" y="337"/>
                      <a:pt x="231" y="337"/>
                    </a:cubicBezTo>
                    <a:cubicBezTo>
                      <a:pt x="231" y="337"/>
                      <a:pt x="231" y="337"/>
                      <a:pt x="231"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8"/>
                      <a:pt x="232" y="338"/>
                      <a:pt x="232" y="338"/>
                    </a:cubicBezTo>
                    <a:cubicBezTo>
                      <a:pt x="232" y="338"/>
                      <a:pt x="232" y="338"/>
                      <a:pt x="232" y="338"/>
                    </a:cubicBezTo>
                    <a:cubicBezTo>
                      <a:pt x="232" y="338"/>
                      <a:pt x="232" y="338"/>
                      <a:pt x="232" y="338"/>
                    </a:cubicBezTo>
                    <a:cubicBezTo>
                      <a:pt x="232" y="338"/>
                      <a:pt x="232" y="338"/>
                      <a:pt x="232" y="338"/>
                    </a:cubicBezTo>
                    <a:cubicBezTo>
                      <a:pt x="232" y="339"/>
                      <a:pt x="232" y="339"/>
                      <a:pt x="232" y="339"/>
                    </a:cubicBezTo>
                    <a:cubicBezTo>
                      <a:pt x="233" y="339"/>
                      <a:pt x="233" y="339"/>
                      <a:pt x="233" y="339"/>
                    </a:cubicBezTo>
                    <a:cubicBezTo>
                      <a:pt x="233" y="339"/>
                      <a:pt x="233" y="339"/>
                      <a:pt x="233" y="339"/>
                    </a:cubicBezTo>
                    <a:cubicBezTo>
                      <a:pt x="233" y="339"/>
                      <a:pt x="233" y="339"/>
                      <a:pt x="233" y="339"/>
                    </a:cubicBezTo>
                    <a:cubicBezTo>
                      <a:pt x="233" y="339"/>
                      <a:pt x="233" y="339"/>
                      <a:pt x="233" y="339"/>
                    </a:cubicBezTo>
                    <a:cubicBezTo>
                      <a:pt x="233" y="339"/>
                      <a:pt x="233" y="339"/>
                      <a:pt x="233" y="339"/>
                    </a:cubicBezTo>
                    <a:cubicBezTo>
                      <a:pt x="233" y="339"/>
                      <a:pt x="233" y="339"/>
                      <a:pt x="233" y="339"/>
                    </a:cubicBezTo>
                    <a:cubicBezTo>
                      <a:pt x="233" y="340"/>
                      <a:pt x="233" y="340"/>
                      <a:pt x="233" y="340"/>
                    </a:cubicBezTo>
                    <a:cubicBezTo>
                      <a:pt x="234" y="340"/>
                      <a:pt x="234" y="340"/>
                      <a:pt x="234" y="340"/>
                    </a:cubicBezTo>
                    <a:cubicBezTo>
                      <a:pt x="234" y="340"/>
                      <a:pt x="234" y="340"/>
                      <a:pt x="234" y="340"/>
                    </a:cubicBezTo>
                    <a:cubicBezTo>
                      <a:pt x="234" y="340"/>
                      <a:pt x="234" y="340"/>
                      <a:pt x="234" y="340"/>
                    </a:cubicBezTo>
                    <a:cubicBezTo>
                      <a:pt x="234" y="340"/>
                      <a:pt x="234" y="340"/>
                      <a:pt x="234" y="340"/>
                    </a:cubicBezTo>
                    <a:cubicBezTo>
                      <a:pt x="234" y="340"/>
                      <a:pt x="234" y="340"/>
                      <a:pt x="234" y="340"/>
                    </a:cubicBezTo>
                    <a:cubicBezTo>
                      <a:pt x="234" y="340"/>
                      <a:pt x="234" y="340"/>
                      <a:pt x="234" y="340"/>
                    </a:cubicBezTo>
                    <a:cubicBezTo>
                      <a:pt x="234" y="340"/>
                      <a:pt x="234" y="340"/>
                      <a:pt x="234" y="340"/>
                    </a:cubicBezTo>
                    <a:cubicBezTo>
                      <a:pt x="235" y="340"/>
                      <a:pt x="235" y="340"/>
                      <a:pt x="235" y="340"/>
                    </a:cubicBezTo>
                    <a:cubicBezTo>
                      <a:pt x="235" y="340"/>
                      <a:pt x="235" y="340"/>
                      <a:pt x="235" y="340"/>
                    </a:cubicBezTo>
                    <a:cubicBezTo>
                      <a:pt x="235" y="340"/>
                      <a:pt x="235" y="340"/>
                      <a:pt x="235" y="340"/>
                    </a:cubicBezTo>
                    <a:cubicBezTo>
                      <a:pt x="234" y="340"/>
                      <a:pt x="234" y="340"/>
                      <a:pt x="234" y="340"/>
                    </a:cubicBezTo>
                    <a:cubicBezTo>
                      <a:pt x="234" y="340"/>
                      <a:pt x="234" y="340"/>
                      <a:pt x="234" y="340"/>
                    </a:cubicBezTo>
                    <a:cubicBezTo>
                      <a:pt x="234" y="341"/>
                      <a:pt x="234" y="341"/>
                      <a:pt x="234" y="341"/>
                    </a:cubicBezTo>
                    <a:cubicBezTo>
                      <a:pt x="234" y="341"/>
                      <a:pt x="234" y="341"/>
                      <a:pt x="234" y="341"/>
                    </a:cubicBezTo>
                    <a:cubicBezTo>
                      <a:pt x="234" y="341"/>
                      <a:pt x="234" y="341"/>
                      <a:pt x="234" y="341"/>
                    </a:cubicBezTo>
                    <a:cubicBezTo>
                      <a:pt x="234" y="341"/>
                      <a:pt x="234" y="341"/>
                      <a:pt x="234" y="341"/>
                    </a:cubicBezTo>
                    <a:cubicBezTo>
                      <a:pt x="234" y="341"/>
                      <a:pt x="234" y="341"/>
                      <a:pt x="234" y="341"/>
                    </a:cubicBezTo>
                    <a:cubicBezTo>
                      <a:pt x="234" y="341"/>
                      <a:pt x="234" y="341"/>
                      <a:pt x="234" y="341"/>
                    </a:cubicBezTo>
                    <a:cubicBezTo>
                      <a:pt x="234" y="341"/>
                      <a:pt x="234" y="341"/>
                      <a:pt x="234" y="341"/>
                    </a:cubicBezTo>
                    <a:cubicBezTo>
                      <a:pt x="234" y="342"/>
                      <a:pt x="234" y="342"/>
                      <a:pt x="234" y="342"/>
                    </a:cubicBezTo>
                    <a:cubicBezTo>
                      <a:pt x="235" y="342"/>
                      <a:pt x="235" y="342"/>
                      <a:pt x="235" y="342"/>
                    </a:cubicBezTo>
                    <a:cubicBezTo>
                      <a:pt x="235" y="342"/>
                      <a:pt x="235" y="342"/>
                      <a:pt x="235" y="342"/>
                    </a:cubicBezTo>
                    <a:cubicBezTo>
                      <a:pt x="235" y="342"/>
                      <a:pt x="235" y="342"/>
                      <a:pt x="235" y="342"/>
                    </a:cubicBezTo>
                    <a:cubicBezTo>
                      <a:pt x="235" y="342"/>
                      <a:pt x="235" y="342"/>
                      <a:pt x="235" y="342"/>
                    </a:cubicBezTo>
                    <a:cubicBezTo>
                      <a:pt x="235" y="343"/>
                      <a:pt x="235" y="343"/>
                      <a:pt x="235" y="343"/>
                    </a:cubicBezTo>
                    <a:cubicBezTo>
                      <a:pt x="235" y="343"/>
                      <a:pt x="235" y="343"/>
                      <a:pt x="235" y="343"/>
                    </a:cubicBezTo>
                    <a:cubicBezTo>
                      <a:pt x="235" y="343"/>
                      <a:pt x="235" y="343"/>
                      <a:pt x="235" y="343"/>
                    </a:cubicBezTo>
                    <a:cubicBezTo>
                      <a:pt x="235" y="343"/>
                      <a:pt x="235" y="343"/>
                      <a:pt x="235" y="343"/>
                    </a:cubicBezTo>
                    <a:cubicBezTo>
                      <a:pt x="235" y="343"/>
                      <a:pt x="235" y="343"/>
                      <a:pt x="235" y="343"/>
                    </a:cubicBezTo>
                    <a:cubicBezTo>
                      <a:pt x="235" y="343"/>
                      <a:pt x="235" y="343"/>
                      <a:pt x="235" y="343"/>
                    </a:cubicBezTo>
                    <a:cubicBezTo>
                      <a:pt x="235" y="343"/>
                      <a:pt x="235" y="343"/>
                      <a:pt x="235" y="343"/>
                    </a:cubicBezTo>
                    <a:cubicBezTo>
                      <a:pt x="235" y="344"/>
                      <a:pt x="235" y="344"/>
                      <a:pt x="235" y="344"/>
                    </a:cubicBezTo>
                    <a:cubicBezTo>
                      <a:pt x="235" y="344"/>
                      <a:pt x="235" y="344"/>
                      <a:pt x="235" y="344"/>
                    </a:cubicBezTo>
                    <a:cubicBezTo>
                      <a:pt x="235" y="344"/>
                      <a:pt x="235" y="344"/>
                      <a:pt x="235" y="344"/>
                    </a:cubicBezTo>
                    <a:cubicBezTo>
                      <a:pt x="236" y="344"/>
                      <a:pt x="236" y="344"/>
                      <a:pt x="236" y="344"/>
                    </a:cubicBezTo>
                    <a:cubicBezTo>
                      <a:pt x="236" y="344"/>
                      <a:pt x="236" y="344"/>
                      <a:pt x="236" y="344"/>
                    </a:cubicBezTo>
                    <a:cubicBezTo>
                      <a:pt x="236" y="344"/>
                      <a:pt x="236" y="344"/>
                      <a:pt x="236" y="344"/>
                    </a:cubicBezTo>
                    <a:cubicBezTo>
                      <a:pt x="236" y="344"/>
                      <a:pt x="236" y="344"/>
                      <a:pt x="236" y="344"/>
                    </a:cubicBezTo>
                    <a:cubicBezTo>
                      <a:pt x="236" y="343"/>
                      <a:pt x="236" y="343"/>
                      <a:pt x="236" y="343"/>
                    </a:cubicBezTo>
                    <a:cubicBezTo>
                      <a:pt x="236" y="343"/>
                      <a:pt x="236" y="343"/>
                      <a:pt x="236" y="343"/>
                    </a:cubicBezTo>
                    <a:cubicBezTo>
                      <a:pt x="236" y="343"/>
                      <a:pt x="236" y="343"/>
                      <a:pt x="236" y="343"/>
                    </a:cubicBezTo>
                    <a:cubicBezTo>
                      <a:pt x="236" y="343"/>
                      <a:pt x="236" y="343"/>
                      <a:pt x="236" y="343"/>
                    </a:cubicBezTo>
                    <a:cubicBezTo>
                      <a:pt x="236" y="343"/>
                      <a:pt x="236" y="343"/>
                      <a:pt x="236" y="343"/>
                    </a:cubicBezTo>
                    <a:cubicBezTo>
                      <a:pt x="236" y="343"/>
                      <a:pt x="237" y="343"/>
                      <a:pt x="237" y="343"/>
                    </a:cubicBezTo>
                    <a:cubicBezTo>
                      <a:pt x="237" y="343"/>
                      <a:pt x="237" y="343"/>
                      <a:pt x="237" y="343"/>
                    </a:cubicBezTo>
                    <a:cubicBezTo>
                      <a:pt x="237" y="343"/>
                      <a:pt x="237" y="343"/>
                      <a:pt x="237" y="343"/>
                    </a:cubicBezTo>
                    <a:cubicBezTo>
                      <a:pt x="237" y="343"/>
                      <a:pt x="237" y="343"/>
                      <a:pt x="237" y="343"/>
                    </a:cubicBezTo>
                    <a:cubicBezTo>
                      <a:pt x="237" y="343"/>
                      <a:pt x="237" y="343"/>
                      <a:pt x="237" y="343"/>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9" y="344"/>
                      <a:pt x="239" y="344"/>
                      <a:pt x="239" y="344"/>
                    </a:cubicBezTo>
                    <a:cubicBezTo>
                      <a:pt x="239" y="344"/>
                      <a:pt x="239" y="344"/>
                      <a:pt x="239" y="344"/>
                    </a:cubicBezTo>
                    <a:cubicBezTo>
                      <a:pt x="239" y="344"/>
                      <a:pt x="239" y="344"/>
                      <a:pt x="239" y="344"/>
                    </a:cubicBezTo>
                    <a:cubicBezTo>
                      <a:pt x="239" y="345"/>
                      <a:pt x="239" y="345"/>
                      <a:pt x="239" y="345"/>
                    </a:cubicBezTo>
                    <a:cubicBezTo>
                      <a:pt x="239" y="345"/>
                      <a:pt x="239" y="345"/>
                      <a:pt x="239" y="345"/>
                    </a:cubicBezTo>
                    <a:cubicBezTo>
                      <a:pt x="239" y="345"/>
                      <a:pt x="239" y="345"/>
                      <a:pt x="239" y="345"/>
                    </a:cubicBezTo>
                    <a:cubicBezTo>
                      <a:pt x="239" y="346"/>
                      <a:pt x="239" y="346"/>
                      <a:pt x="239" y="346"/>
                    </a:cubicBezTo>
                    <a:cubicBezTo>
                      <a:pt x="239" y="346"/>
                      <a:pt x="239" y="346"/>
                      <a:pt x="239" y="346"/>
                    </a:cubicBezTo>
                    <a:cubicBezTo>
                      <a:pt x="239" y="346"/>
                      <a:pt x="239" y="346"/>
                      <a:pt x="239" y="346"/>
                    </a:cubicBezTo>
                    <a:cubicBezTo>
                      <a:pt x="239" y="346"/>
                      <a:pt x="239" y="346"/>
                      <a:pt x="239" y="346"/>
                    </a:cubicBezTo>
                    <a:cubicBezTo>
                      <a:pt x="239" y="346"/>
                      <a:pt x="239" y="346"/>
                      <a:pt x="239" y="346"/>
                    </a:cubicBezTo>
                    <a:cubicBezTo>
                      <a:pt x="239" y="347"/>
                      <a:pt x="239" y="347"/>
                      <a:pt x="239" y="347"/>
                    </a:cubicBezTo>
                    <a:cubicBezTo>
                      <a:pt x="239" y="347"/>
                      <a:pt x="239" y="347"/>
                      <a:pt x="239" y="347"/>
                    </a:cubicBezTo>
                    <a:cubicBezTo>
                      <a:pt x="239" y="347"/>
                      <a:pt x="239" y="347"/>
                      <a:pt x="239" y="347"/>
                    </a:cubicBezTo>
                    <a:cubicBezTo>
                      <a:pt x="239" y="347"/>
                      <a:pt x="239" y="347"/>
                      <a:pt x="239" y="347"/>
                    </a:cubicBezTo>
                    <a:cubicBezTo>
                      <a:pt x="239" y="347"/>
                      <a:pt x="239" y="347"/>
                      <a:pt x="239" y="347"/>
                    </a:cubicBezTo>
                    <a:cubicBezTo>
                      <a:pt x="240" y="347"/>
                      <a:pt x="240" y="347"/>
                      <a:pt x="240" y="347"/>
                    </a:cubicBezTo>
                    <a:cubicBezTo>
                      <a:pt x="240" y="347"/>
                      <a:pt x="240" y="347"/>
                      <a:pt x="240" y="347"/>
                    </a:cubicBezTo>
                    <a:cubicBezTo>
                      <a:pt x="240" y="347"/>
                      <a:pt x="240" y="347"/>
                      <a:pt x="240" y="347"/>
                    </a:cubicBezTo>
                    <a:cubicBezTo>
                      <a:pt x="240" y="347"/>
                      <a:pt x="240" y="347"/>
                      <a:pt x="240" y="347"/>
                    </a:cubicBezTo>
                    <a:cubicBezTo>
                      <a:pt x="240" y="347"/>
                      <a:pt x="240" y="347"/>
                      <a:pt x="240" y="347"/>
                    </a:cubicBezTo>
                    <a:cubicBezTo>
                      <a:pt x="240" y="348"/>
                      <a:pt x="240" y="348"/>
                      <a:pt x="240" y="348"/>
                    </a:cubicBezTo>
                    <a:cubicBezTo>
                      <a:pt x="240" y="348"/>
                      <a:pt x="240" y="348"/>
                      <a:pt x="240" y="348"/>
                    </a:cubicBezTo>
                    <a:cubicBezTo>
                      <a:pt x="240" y="348"/>
                      <a:pt x="240" y="348"/>
                      <a:pt x="240" y="348"/>
                    </a:cubicBezTo>
                    <a:cubicBezTo>
                      <a:pt x="240" y="348"/>
                      <a:pt x="240" y="348"/>
                      <a:pt x="240" y="348"/>
                    </a:cubicBezTo>
                    <a:cubicBezTo>
                      <a:pt x="240" y="348"/>
                      <a:pt x="240" y="348"/>
                      <a:pt x="240" y="348"/>
                    </a:cubicBezTo>
                    <a:cubicBezTo>
                      <a:pt x="240" y="348"/>
                      <a:pt x="240" y="348"/>
                      <a:pt x="240" y="348"/>
                    </a:cubicBezTo>
                    <a:cubicBezTo>
                      <a:pt x="241" y="349"/>
                      <a:pt x="241" y="349"/>
                      <a:pt x="241" y="349"/>
                    </a:cubicBezTo>
                    <a:cubicBezTo>
                      <a:pt x="241" y="349"/>
                      <a:pt x="241" y="349"/>
                      <a:pt x="241" y="349"/>
                    </a:cubicBezTo>
                    <a:cubicBezTo>
                      <a:pt x="241" y="349"/>
                      <a:pt x="241" y="349"/>
                      <a:pt x="241" y="349"/>
                    </a:cubicBezTo>
                    <a:cubicBezTo>
                      <a:pt x="241" y="349"/>
                      <a:pt x="241" y="349"/>
                      <a:pt x="241" y="349"/>
                    </a:cubicBezTo>
                    <a:cubicBezTo>
                      <a:pt x="241" y="349"/>
                      <a:pt x="241" y="349"/>
                      <a:pt x="241" y="349"/>
                    </a:cubicBezTo>
                    <a:cubicBezTo>
                      <a:pt x="241" y="349"/>
                      <a:pt x="241" y="349"/>
                      <a:pt x="241" y="349"/>
                    </a:cubicBezTo>
                    <a:cubicBezTo>
                      <a:pt x="241" y="349"/>
                      <a:pt x="241" y="349"/>
                      <a:pt x="241" y="349"/>
                    </a:cubicBezTo>
                    <a:cubicBezTo>
                      <a:pt x="241" y="349"/>
                      <a:pt x="241" y="349"/>
                      <a:pt x="241" y="349"/>
                    </a:cubicBezTo>
                    <a:cubicBezTo>
                      <a:pt x="242" y="349"/>
                      <a:pt x="242" y="349"/>
                      <a:pt x="242" y="349"/>
                    </a:cubicBezTo>
                    <a:cubicBezTo>
                      <a:pt x="242" y="349"/>
                      <a:pt x="242" y="349"/>
                      <a:pt x="242" y="349"/>
                    </a:cubicBezTo>
                    <a:cubicBezTo>
                      <a:pt x="242" y="349"/>
                      <a:pt x="242" y="349"/>
                      <a:pt x="242" y="349"/>
                    </a:cubicBezTo>
                    <a:cubicBezTo>
                      <a:pt x="242" y="350"/>
                      <a:pt x="242" y="350"/>
                      <a:pt x="242" y="350"/>
                    </a:cubicBezTo>
                    <a:cubicBezTo>
                      <a:pt x="242" y="350"/>
                      <a:pt x="242" y="350"/>
                      <a:pt x="242" y="350"/>
                    </a:cubicBezTo>
                    <a:cubicBezTo>
                      <a:pt x="242" y="350"/>
                      <a:pt x="242" y="350"/>
                      <a:pt x="242" y="350"/>
                    </a:cubicBezTo>
                    <a:cubicBezTo>
                      <a:pt x="242" y="350"/>
                      <a:pt x="242" y="350"/>
                      <a:pt x="242" y="350"/>
                    </a:cubicBezTo>
                    <a:cubicBezTo>
                      <a:pt x="242" y="350"/>
                      <a:pt x="242" y="350"/>
                      <a:pt x="242" y="350"/>
                    </a:cubicBezTo>
                    <a:cubicBezTo>
                      <a:pt x="242" y="350"/>
                      <a:pt x="242" y="350"/>
                      <a:pt x="242" y="350"/>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1" y="351"/>
                      <a:pt x="241" y="351"/>
                      <a:pt x="241" y="351"/>
                    </a:cubicBezTo>
                    <a:cubicBezTo>
                      <a:pt x="241" y="352"/>
                      <a:pt x="241" y="352"/>
                      <a:pt x="241" y="352"/>
                    </a:cubicBezTo>
                    <a:cubicBezTo>
                      <a:pt x="241" y="352"/>
                      <a:pt x="241" y="352"/>
                      <a:pt x="241" y="352"/>
                    </a:cubicBezTo>
                    <a:cubicBezTo>
                      <a:pt x="242" y="352"/>
                      <a:pt x="242" y="352"/>
                      <a:pt x="242" y="352"/>
                    </a:cubicBezTo>
                    <a:cubicBezTo>
                      <a:pt x="242" y="352"/>
                      <a:pt x="242" y="352"/>
                      <a:pt x="242" y="352"/>
                    </a:cubicBezTo>
                    <a:cubicBezTo>
                      <a:pt x="242" y="353"/>
                      <a:pt x="242" y="353"/>
                      <a:pt x="242" y="353"/>
                    </a:cubicBezTo>
                    <a:cubicBezTo>
                      <a:pt x="242" y="353"/>
                      <a:pt x="242" y="353"/>
                      <a:pt x="242" y="353"/>
                    </a:cubicBezTo>
                    <a:cubicBezTo>
                      <a:pt x="242" y="353"/>
                      <a:pt x="242" y="353"/>
                      <a:pt x="242" y="353"/>
                    </a:cubicBezTo>
                    <a:cubicBezTo>
                      <a:pt x="242" y="353"/>
                      <a:pt x="242" y="353"/>
                      <a:pt x="242" y="353"/>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5"/>
                      <a:pt x="242" y="355"/>
                      <a:pt x="242" y="355"/>
                    </a:cubicBezTo>
                    <a:cubicBezTo>
                      <a:pt x="242" y="355"/>
                      <a:pt x="242" y="355"/>
                      <a:pt x="242" y="355"/>
                    </a:cubicBezTo>
                    <a:cubicBezTo>
                      <a:pt x="242" y="355"/>
                      <a:pt x="242" y="355"/>
                      <a:pt x="242" y="355"/>
                    </a:cubicBezTo>
                    <a:cubicBezTo>
                      <a:pt x="242" y="355"/>
                      <a:pt x="242" y="355"/>
                      <a:pt x="242" y="355"/>
                    </a:cubicBezTo>
                    <a:cubicBezTo>
                      <a:pt x="242" y="356"/>
                      <a:pt x="242" y="356"/>
                      <a:pt x="242" y="356"/>
                    </a:cubicBezTo>
                    <a:cubicBezTo>
                      <a:pt x="242" y="356"/>
                      <a:pt x="242" y="356"/>
                      <a:pt x="242" y="356"/>
                    </a:cubicBezTo>
                    <a:cubicBezTo>
                      <a:pt x="242" y="356"/>
                      <a:pt x="242" y="356"/>
                      <a:pt x="242" y="356"/>
                    </a:cubicBezTo>
                    <a:cubicBezTo>
                      <a:pt x="241" y="356"/>
                      <a:pt x="241" y="356"/>
                      <a:pt x="241" y="356"/>
                    </a:cubicBezTo>
                    <a:cubicBezTo>
                      <a:pt x="241" y="356"/>
                      <a:pt x="241" y="356"/>
                      <a:pt x="241" y="356"/>
                    </a:cubicBezTo>
                    <a:cubicBezTo>
                      <a:pt x="241" y="356"/>
                      <a:pt x="241" y="356"/>
                      <a:pt x="241" y="356"/>
                    </a:cubicBezTo>
                    <a:cubicBezTo>
                      <a:pt x="242" y="356"/>
                      <a:pt x="242" y="356"/>
                      <a:pt x="242" y="356"/>
                    </a:cubicBezTo>
                    <a:cubicBezTo>
                      <a:pt x="242" y="356"/>
                      <a:pt x="242" y="356"/>
                      <a:pt x="242" y="356"/>
                    </a:cubicBezTo>
                    <a:cubicBezTo>
                      <a:pt x="242" y="357"/>
                      <a:pt x="242" y="357"/>
                      <a:pt x="242" y="357"/>
                    </a:cubicBezTo>
                    <a:cubicBezTo>
                      <a:pt x="242" y="357"/>
                      <a:pt x="242" y="357"/>
                      <a:pt x="242" y="357"/>
                    </a:cubicBezTo>
                    <a:cubicBezTo>
                      <a:pt x="242" y="357"/>
                      <a:pt x="242" y="357"/>
                      <a:pt x="242" y="357"/>
                    </a:cubicBezTo>
                    <a:cubicBezTo>
                      <a:pt x="242" y="357"/>
                      <a:pt x="242" y="357"/>
                      <a:pt x="242" y="357"/>
                    </a:cubicBezTo>
                    <a:cubicBezTo>
                      <a:pt x="242" y="357"/>
                      <a:pt x="242" y="357"/>
                      <a:pt x="242" y="357"/>
                    </a:cubicBezTo>
                    <a:cubicBezTo>
                      <a:pt x="242" y="357"/>
                      <a:pt x="242" y="357"/>
                      <a:pt x="242" y="357"/>
                    </a:cubicBezTo>
                    <a:cubicBezTo>
                      <a:pt x="243" y="357"/>
                      <a:pt x="243" y="357"/>
                      <a:pt x="243" y="357"/>
                    </a:cubicBezTo>
                    <a:cubicBezTo>
                      <a:pt x="243" y="357"/>
                      <a:pt x="243" y="357"/>
                      <a:pt x="243" y="357"/>
                    </a:cubicBezTo>
                    <a:cubicBezTo>
                      <a:pt x="243" y="357"/>
                      <a:pt x="243" y="357"/>
                      <a:pt x="243" y="357"/>
                    </a:cubicBezTo>
                    <a:cubicBezTo>
                      <a:pt x="243" y="358"/>
                      <a:pt x="243" y="358"/>
                      <a:pt x="243" y="358"/>
                    </a:cubicBezTo>
                    <a:cubicBezTo>
                      <a:pt x="243" y="358"/>
                      <a:pt x="243" y="358"/>
                      <a:pt x="243" y="358"/>
                    </a:cubicBezTo>
                    <a:cubicBezTo>
                      <a:pt x="244" y="358"/>
                      <a:pt x="244" y="358"/>
                      <a:pt x="244" y="358"/>
                    </a:cubicBezTo>
                    <a:cubicBezTo>
                      <a:pt x="244" y="358"/>
                      <a:pt x="244" y="358"/>
                      <a:pt x="244" y="358"/>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60"/>
                      <a:pt x="245" y="360"/>
                      <a:pt x="245" y="360"/>
                    </a:cubicBezTo>
                    <a:cubicBezTo>
                      <a:pt x="245" y="360"/>
                      <a:pt x="245" y="360"/>
                      <a:pt x="245" y="360"/>
                    </a:cubicBezTo>
                    <a:cubicBezTo>
                      <a:pt x="245" y="361"/>
                      <a:pt x="245" y="361"/>
                      <a:pt x="245" y="361"/>
                    </a:cubicBezTo>
                    <a:cubicBezTo>
                      <a:pt x="244" y="361"/>
                      <a:pt x="244" y="361"/>
                      <a:pt x="244" y="361"/>
                    </a:cubicBezTo>
                    <a:cubicBezTo>
                      <a:pt x="244" y="361"/>
                      <a:pt x="244" y="361"/>
                      <a:pt x="244" y="361"/>
                    </a:cubicBezTo>
                    <a:cubicBezTo>
                      <a:pt x="244" y="362"/>
                      <a:pt x="244" y="362"/>
                      <a:pt x="244" y="362"/>
                    </a:cubicBezTo>
                    <a:cubicBezTo>
                      <a:pt x="244" y="362"/>
                      <a:pt x="244" y="362"/>
                      <a:pt x="244" y="362"/>
                    </a:cubicBezTo>
                    <a:cubicBezTo>
                      <a:pt x="244" y="362"/>
                      <a:pt x="244" y="362"/>
                      <a:pt x="244" y="362"/>
                    </a:cubicBezTo>
                    <a:cubicBezTo>
                      <a:pt x="244" y="362"/>
                      <a:pt x="244" y="362"/>
                      <a:pt x="244" y="362"/>
                    </a:cubicBezTo>
                    <a:cubicBezTo>
                      <a:pt x="244" y="363"/>
                      <a:pt x="244" y="363"/>
                      <a:pt x="244" y="363"/>
                    </a:cubicBezTo>
                    <a:cubicBezTo>
                      <a:pt x="245" y="363"/>
                      <a:pt x="245" y="363"/>
                      <a:pt x="245" y="363"/>
                    </a:cubicBezTo>
                    <a:cubicBezTo>
                      <a:pt x="245" y="363"/>
                      <a:pt x="245" y="363"/>
                      <a:pt x="245" y="363"/>
                    </a:cubicBezTo>
                    <a:cubicBezTo>
                      <a:pt x="245" y="363"/>
                      <a:pt x="245" y="363"/>
                      <a:pt x="245" y="363"/>
                    </a:cubicBezTo>
                    <a:cubicBezTo>
                      <a:pt x="245" y="363"/>
                      <a:pt x="245" y="363"/>
                      <a:pt x="245" y="363"/>
                    </a:cubicBezTo>
                    <a:cubicBezTo>
                      <a:pt x="245" y="363"/>
                      <a:pt x="245" y="363"/>
                      <a:pt x="245" y="363"/>
                    </a:cubicBezTo>
                    <a:cubicBezTo>
                      <a:pt x="245" y="363"/>
                      <a:pt x="245" y="363"/>
                      <a:pt x="245" y="363"/>
                    </a:cubicBezTo>
                    <a:cubicBezTo>
                      <a:pt x="245" y="363"/>
                      <a:pt x="245" y="363"/>
                      <a:pt x="245" y="363"/>
                    </a:cubicBezTo>
                    <a:cubicBezTo>
                      <a:pt x="245" y="364"/>
                      <a:pt x="245" y="364"/>
                      <a:pt x="245" y="364"/>
                    </a:cubicBezTo>
                    <a:cubicBezTo>
                      <a:pt x="245" y="364"/>
                      <a:pt x="245" y="364"/>
                      <a:pt x="245" y="364"/>
                    </a:cubicBezTo>
                    <a:cubicBezTo>
                      <a:pt x="245" y="364"/>
                      <a:pt x="245" y="364"/>
                      <a:pt x="245" y="364"/>
                    </a:cubicBezTo>
                    <a:cubicBezTo>
                      <a:pt x="245" y="364"/>
                      <a:pt x="245" y="364"/>
                      <a:pt x="245" y="364"/>
                    </a:cubicBezTo>
                    <a:cubicBezTo>
                      <a:pt x="246" y="364"/>
                      <a:pt x="246" y="364"/>
                      <a:pt x="246" y="364"/>
                    </a:cubicBezTo>
                    <a:cubicBezTo>
                      <a:pt x="246" y="364"/>
                      <a:pt x="246" y="364"/>
                      <a:pt x="246" y="364"/>
                    </a:cubicBezTo>
                    <a:cubicBezTo>
                      <a:pt x="246" y="364"/>
                      <a:pt x="246" y="364"/>
                      <a:pt x="246" y="364"/>
                    </a:cubicBezTo>
                    <a:cubicBezTo>
                      <a:pt x="246" y="364"/>
                      <a:pt x="246" y="364"/>
                      <a:pt x="246" y="364"/>
                    </a:cubicBezTo>
                    <a:cubicBezTo>
                      <a:pt x="246" y="365"/>
                      <a:pt x="246" y="365"/>
                      <a:pt x="246" y="365"/>
                    </a:cubicBezTo>
                    <a:cubicBezTo>
                      <a:pt x="246" y="365"/>
                      <a:pt x="246" y="365"/>
                      <a:pt x="246" y="365"/>
                    </a:cubicBezTo>
                    <a:cubicBezTo>
                      <a:pt x="246" y="365"/>
                      <a:pt x="246" y="365"/>
                      <a:pt x="246" y="365"/>
                    </a:cubicBezTo>
                    <a:cubicBezTo>
                      <a:pt x="246" y="365"/>
                      <a:pt x="246" y="365"/>
                      <a:pt x="246" y="365"/>
                    </a:cubicBezTo>
                    <a:cubicBezTo>
                      <a:pt x="246" y="365"/>
                      <a:pt x="246" y="365"/>
                      <a:pt x="246" y="365"/>
                    </a:cubicBezTo>
                    <a:cubicBezTo>
                      <a:pt x="246" y="365"/>
                      <a:pt x="246" y="365"/>
                      <a:pt x="246" y="365"/>
                    </a:cubicBezTo>
                    <a:cubicBezTo>
                      <a:pt x="246" y="366"/>
                      <a:pt x="246" y="366"/>
                      <a:pt x="246" y="366"/>
                    </a:cubicBezTo>
                    <a:cubicBezTo>
                      <a:pt x="246" y="366"/>
                      <a:pt x="246" y="366"/>
                      <a:pt x="246" y="366"/>
                    </a:cubicBezTo>
                    <a:cubicBezTo>
                      <a:pt x="247" y="366"/>
                      <a:pt x="247" y="366"/>
                      <a:pt x="247" y="366"/>
                    </a:cubicBezTo>
                    <a:cubicBezTo>
                      <a:pt x="247" y="366"/>
                      <a:pt x="247" y="366"/>
                      <a:pt x="247" y="366"/>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8"/>
                      <a:pt x="247" y="368"/>
                      <a:pt x="247" y="368"/>
                    </a:cubicBezTo>
                    <a:cubicBezTo>
                      <a:pt x="247" y="368"/>
                      <a:pt x="247" y="368"/>
                      <a:pt x="247" y="368"/>
                    </a:cubicBezTo>
                    <a:cubicBezTo>
                      <a:pt x="247" y="368"/>
                      <a:pt x="247" y="368"/>
                      <a:pt x="247" y="368"/>
                    </a:cubicBezTo>
                    <a:cubicBezTo>
                      <a:pt x="247" y="368"/>
                      <a:pt x="247" y="368"/>
                      <a:pt x="247" y="368"/>
                    </a:cubicBezTo>
                    <a:cubicBezTo>
                      <a:pt x="247" y="368"/>
                      <a:pt x="247" y="368"/>
                      <a:pt x="247" y="368"/>
                    </a:cubicBezTo>
                    <a:cubicBezTo>
                      <a:pt x="247" y="368"/>
                      <a:pt x="247" y="368"/>
                      <a:pt x="247" y="368"/>
                    </a:cubicBezTo>
                    <a:cubicBezTo>
                      <a:pt x="247" y="369"/>
                      <a:pt x="247" y="369"/>
                      <a:pt x="247" y="369"/>
                    </a:cubicBezTo>
                    <a:cubicBezTo>
                      <a:pt x="247" y="369"/>
                      <a:pt x="247" y="369"/>
                      <a:pt x="247" y="369"/>
                    </a:cubicBezTo>
                    <a:cubicBezTo>
                      <a:pt x="247" y="369"/>
                      <a:pt x="247" y="369"/>
                      <a:pt x="247" y="369"/>
                    </a:cubicBezTo>
                    <a:cubicBezTo>
                      <a:pt x="247" y="369"/>
                      <a:pt x="247" y="369"/>
                      <a:pt x="247" y="369"/>
                    </a:cubicBezTo>
                    <a:cubicBezTo>
                      <a:pt x="247" y="369"/>
                      <a:pt x="247" y="369"/>
                      <a:pt x="247" y="369"/>
                    </a:cubicBezTo>
                    <a:cubicBezTo>
                      <a:pt x="248" y="369"/>
                      <a:pt x="248" y="369"/>
                      <a:pt x="248" y="369"/>
                    </a:cubicBezTo>
                    <a:cubicBezTo>
                      <a:pt x="248" y="369"/>
                      <a:pt x="248" y="369"/>
                      <a:pt x="248" y="369"/>
                    </a:cubicBezTo>
                    <a:cubicBezTo>
                      <a:pt x="248" y="370"/>
                      <a:pt x="248" y="370"/>
                      <a:pt x="248" y="370"/>
                    </a:cubicBezTo>
                    <a:cubicBezTo>
                      <a:pt x="248" y="370"/>
                      <a:pt x="248" y="370"/>
                      <a:pt x="248" y="370"/>
                    </a:cubicBezTo>
                    <a:cubicBezTo>
                      <a:pt x="247" y="370"/>
                      <a:pt x="247" y="370"/>
                      <a:pt x="247" y="370"/>
                    </a:cubicBezTo>
                    <a:cubicBezTo>
                      <a:pt x="247" y="370"/>
                      <a:pt x="247" y="370"/>
                      <a:pt x="247" y="370"/>
                    </a:cubicBezTo>
                    <a:cubicBezTo>
                      <a:pt x="247" y="370"/>
                      <a:pt x="247" y="370"/>
                      <a:pt x="247" y="370"/>
                    </a:cubicBezTo>
                    <a:cubicBezTo>
                      <a:pt x="247" y="370"/>
                      <a:pt x="247" y="370"/>
                      <a:pt x="247" y="370"/>
                    </a:cubicBezTo>
                    <a:cubicBezTo>
                      <a:pt x="247" y="370"/>
                      <a:pt x="247" y="370"/>
                      <a:pt x="247" y="370"/>
                    </a:cubicBezTo>
                    <a:cubicBezTo>
                      <a:pt x="247" y="370"/>
                      <a:pt x="247" y="370"/>
                      <a:pt x="247" y="370"/>
                    </a:cubicBezTo>
                    <a:cubicBezTo>
                      <a:pt x="247" y="370"/>
                      <a:pt x="247" y="370"/>
                      <a:pt x="247" y="370"/>
                    </a:cubicBezTo>
                    <a:cubicBezTo>
                      <a:pt x="247" y="370"/>
                      <a:pt x="247" y="370"/>
                      <a:pt x="247" y="370"/>
                    </a:cubicBezTo>
                    <a:cubicBezTo>
                      <a:pt x="247" y="371"/>
                      <a:pt x="247" y="371"/>
                      <a:pt x="247" y="371"/>
                    </a:cubicBezTo>
                    <a:cubicBezTo>
                      <a:pt x="247" y="371"/>
                      <a:pt x="247" y="371"/>
                      <a:pt x="247" y="371"/>
                    </a:cubicBezTo>
                    <a:cubicBezTo>
                      <a:pt x="247" y="371"/>
                      <a:pt x="247" y="371"/>
                      <a:pt x="247" y="371"/>
                    </a:cubicBezTo>
                    <a:cubicBezTo>
                      <a:pt x="247" y="371"/>
                      <a:pt x="247" y="371"/>
                      <a:pt x="247" y="371"/>
                    </a:cubicBezTo>
                    <a:cubicBezTo>
                      <a:pt x="247" y="371"/>
                      <a:pt x="247" y="371"/>
                      <a:pt x="247" y="371"/>
                    </a:cubicBezTo>
                    <a:cubicBezTo>
                      <a:pt x="247" y="372"/>
                      <a:pt x="247" y="372"/>
                      <a:pt x="247" y="372"/>
                    </a:cubicBezTo>
                    <a:cubicBezTo>
                      <a:pt x="247" y="372"/>
                      <a:pt x="247" y="372"/>
                      <a:pt x="247" y="372"/>
                    </a:cubicBezTo>
                    <a:cubicBezTo>
                      <a:pt x="248" y="372"/>
                      <a:pt x="248" y="372"/>
                      <a:pt x="248" y="372"/>
                    </a:cubicBezTo>
                    <a:cubicBezTo>
                      <a:pt x="248" y="372"/>
                      <a:pt x="248" y="372"/>
                      <a:pt x="248" y="372"/>
                    </a:cubicBezTo>
                    <a:cubicBezTo>
                      <a:pt x="248" y="372"/>
                      <a:pt x="248" y="372"/>
                      <a:pt x="248" y="372"/>
                    </a:cubicBezTo>
                    <a:cubicBezTo>
                      <a:pt x="248" y="372"/>
                      <a:pt x="248" y="372"/>
                      <a:pt x="248" y="372"/>
                    </a:cubicBezTo>
                    <a:cubicBezTo>
                      <a:pt x="248" y="372"/>
                      <a:pt x="248" y="372"/>
                      <a:pt x="248" y="372"/>
                    </a:cubicBezTo>
                    <a:cubicBezTo>
                      <a:pt x="248" y="372"/>
                      <a:pt x="248" y="372"/>
                      <a:pt x="248" y="372"/>
                    </a:cubicBezTo>
                    <a:cubicBezTo>
                      <a:pt x="249" y="372"/>
                      <a:pt x="249" y="372"/>
                      <a:pt x="249" y="372"/>
                    </a:cubicBezTo>
                    <a:cubicBezTo>
                      <a:pt x="249" y="372"/>
                      <a:pt x="249" y="372"/>
                      <a:pt x="249" y="372"/>
                    </a:cubicBezTo>
                    <a:cubicBezTo>
                      <a:pt x="249" y="373"/>
                      <a:pt x="249" y="373"/>
                      <a:pt x="249" y="373"/>
                    </a:cubicBezTo>
                    <a:cubicBezTo>
                      <a:pt x="249" y="373"/>
                      <a:pt x="249" y="373"/>
                      <a:pt x="249" y="373"/>
                    </a:cubicBezTo>
                    <a:cubicBezTo>
                      <a:pt x="249" y="373"/>
                      <a:pt x="249" y="373"/>
                      <a:pt x="249" y="373"/>
                    </a:cubicBezTo>
                    <a:cubicBezTo>
                      <a:pt x="249" y="373"/>
                      <a:pt x="249" y="373"/>
                      <a:pt x="249" y="373"/>
                    </a:cubicBezTo>
                    <a:cubicBezTo>
                      <a:pt x="249" y="373"/>
                      <a:pt x="249" y="373"/>
                      <a:pt x="249" y="373"/>
                    </a:cubicBezTo>
                    <a:cubicBezTo>
                      <a:pt x="249" y="373"/>
                      <a:pt x="249" y="373"/>
                      <a:pt x="249" y="373"/>
                    </a:cubicBezTo>
                    <a:cubicBezTo>
                      <a:pt x="249" y="374"/>
                      <a:pt x="249" y="374"/>
                      <a:pt x="249" y="374"/>
                    </a:cubicBezTo>
                    <a:cubicBezTo>
                      <a:pt x="249" y="374"/>
                      <a:pt x="249" y="374"/>
                      <a:pt x="249" y="374"/>
                    </a:cubicBezTo>
                    <a:cubicBezTo>
                      <a:pt x="249" y="374"/>
                      <a:pt x="249" y="374"/>
                      <a:pt x="249" y="374"/>
                    </a:cubicBezTo>
                    <a:cubicBezTo>
                      <a:pt x="249" y="374"/>
                      <a:pt x="249" y="374"/>
                      <a:pt x="249" y="374"/>
                    </a:cubicBezTo>
                    <a:cubicBezTo>
                      <a:pt x="250" y="374"/>
                      <a:pt x="250" y="374"/>
                      <a:pt x="250" y="374"/>
                    </a:cubicBezTo>
                    <a:cubicBezTo>
                      <a:pt x="250" y="374"/>
                      <a:pt x="250" y="374"/>
                      <a:pt x="250" y="374"/>
                    </a:cubicBezTo>
                    <a:cubicBezTo>
                      <a:pt x="250" y="374"/>
                      <a:pt x="250" y="374"/>
                      <a:pt x="250" y="374"/>
                    </a:cubicBezTo>
                    <a:cubicBezTo>
                      <a:pt x="250" y="374"/>
                      <a:pt x="250" y="374"/>
                      <a:pt x="250" y="374"/>
                    </a:cubicBezTo>
                    <a:cubicBezTo>
                      <a:pt x="250" y="373"/>
                      <a:pt x="250" y="373"/>
                      <a:pt x="250" y="373"/>
                    </a:cubicBezTo>
                    <a:cubicBezTo>
                      <a:pt x="251" y="373"/>
                      <a:pt x="251" y="373"/>
                      <a:pt x="251" y="373"/>
                    </a:cubicBezTo>
                    <a:cubicBezTo>
                      <a:pt x="251" y="373"/>
                      <a:pt x="251" y="373"/>
                      <a:pt x="251" y="373"/>
                    </a:cubicBezTo>
                    <a:cubicBezTo>
                      <a:pt x="251" y="373"/>
                      <a:pt x="251" y="373"/>
                      <a:pt x="251" y="373"/>
                    </a:cubicBezTo>
                    <a:cubicBezTo>
                      <a:pt x="251" y="373"/>
                      <a:pt x="251" y="373"/>
                      <a:pt x="251" y="373"/>
                    </a:cubicBezTo>
                    <a:cubicBezTo>
                      <a:pt x="251" y="373"/>
                      <a:pt x="251" y="373"/>
                      <a:pt x="251" y="373"/>
                    </a:cubicBezTo>
                    <a:cubicBezTo>
                      <a:pt x="252" y="373"/>
                      <a:pt x="252" y="373"/>
                      <a:pt x="252" y="373"/>
                    </a:cubicBezTo>
                    <a:cubicBezTo>
                      <a:pt x="252" y="373"/>
                      <a:pt x="252" y="373"/>
                      <a:pt x="252" y="373"/>
                    </a:cubicBezTo>
                    <a:cubicBezTo>
                      <a:pt x="252" y="373"/>
                      <a:pt x="252" y="373"/>
                      <a:pt x="252" y="373"/>
                    </a:cubicBezTo>
                    <a:cubicBezTo>
                      <a:pt x="252" y="374"/>
                      <a:pt x="252" y="374"/>
                      <a:pt x="252" y="374"/>
                    </a:cubicBezTo>
                    <a:cubicBezTo>
                      <a:pt x="252" y="374"/>
                      <a:pt x="252" y="374"/>
                      <a:pt x="252" y="374"/>
                    </a:cubicBezTo>
                    <a:cubicBezTo>
                      <a:pt x="252" y="374"/>
                      <a:pt x="252" y="374"/>
                      <a:pt x="252" y="374"/>
                    </a:cubicBezTo>
                    <a:cubicBezTo>
                      <a:pt x="252" y="374"/>
                      <a:pt x="252" y="374"/>
                      <a:pt x="252" y="374"/>
                    </a:cubicBezTo>
                    <a:cubicBezTo>
                      <a:pt x="253" y="374"/>
                      <a:pt x="253" y="374"/>
                      <a:pt x="253" y="374"/>
                    </a:cubicBezTo>
                    <a:cubicBezTo>
                      <a:pt x="253" y="374"/>
                      <a:pt x="253" y="374"/>
                      <a:pt x="253" y="374"/>
                    </a:cubicBezTo>
                    <a:cubicBezTo>
                      <a:pt x="253" y="374"/>
                      <a:pt x="253" y="374"/>
                      <a:pt x="253" y="374"/>
                    </a:cubicBezTo>
                    <a:cubicBezTo>
                      <a:pt x="253" y="374"/>
                      <a:pt x="253" y="374"/>
                      <a:pt x="253" y="374"/>
                    </a:cubicBezTo>
                    <a:cubicBezTo>
                      <a:pt x="253" y="374"/>
                      <a:pt x="253" y="374"/>
                      <a:pt x="253" y="374"/>
                    </a:cubicBezTo>
                    <a:cubicBezTo>
                      <a:pt x="253" y="374"/>
                      <a:pt x="253" y="374"/>
                      <a:pt x="253" y="374"/>
                    </a:cubicBezTo>
                    <a:cubicBezTo>
                      <a:pt x="253" y="374"/>
                      <a:pt x="253" y="374"/>
                      <a:pt x="253" y="374"/>
                    </a:cubicBezTo>
                    <a:cubicBezTo>
                      <a:pt x="253" y="375"/>
                      <a:pt x="253" y="375"/>
                      <a:pt x="253" y="375"/>
                    </a:cubicBezTo>
                    <a:cubicBezTo>
                      <a:pt x="252" y="375"/>
                      <a:pt x="252" y="375"/>
                      <a:pt x="252" y="375"/>
                    </a:cubicBezTo>
                    <a:cubicBezTo>
                      <a:pt x="252" y="375"/>
                      <a:pt x="252" y="375"/>
                      <a:pt x="252" y="375"/>
                    </a:cubicBezTo>
                    <a:cubicBezTo>
                      <a:pt x="252" y="375"/>
                      <a:pt x="252" y="375"/>
                      <a:pt x="252" y="375"/>
                    </a:cubicBezTo>
                    <a:cubicBezTo>
                      <a:pt x="252" y="375"/>
                      <a:pt x="252" y="375"/>
                      <a:pt x="252" y="375"/>
                    </a:cubicBezTo>
                    <a:cubicBezTo>
                      <a:pt x="252" y="375"/>
                      <a:pt x="252" y="375"/>
                      <a:pt x="252" y="375"/>
                    </a:cubicBezTo>
                    <a:cubicBezTo>
                      <a:pt x="252" y="376"/>
                      <a:pt x="252" y="376"/>
                      <a:pt x="252" y="376"/>
                    </a:cubicBezTo>
                    <a:cubicBezTo>
                      <a:pt x="252" y="376"/>
                      <a:pt x="252" y="376"/>
                      <a:pt x="252" y="376"/>
                    </a:cubicBezTo>
                    <a:cubicBezTo>
                      <a:pt x="252" y="376"/>
                      <a:pt x="252" y="376"/>
                      <a:pt x="252" y="376"/>
                    </a:cubicBezTo>
                    <a:cubicBezTo>
                      <a:pt x="252" y="376"/>
                      <a:pt x="252" y="376"/>
                      <a:pt x="252" y="376"/>
                    </a:cubicBezTo>
                    <a:cubicBezTo>
                      <a:pt x="252" y="376"/>
                      <a:pt x="252" y="376"/>
                      <a:pt x="252" y="376"/>
                    </a:cubicBezTo>
                    <a:cubicBezTo>
                      <a:pt x="252" y="376"/>
                      <a:pt x="252" y="376"/>
                      <a:pt x="252" y="376"/>
                    </a:cubicBezTo>
                    <a:cubicBezTo>
                      <a:pt x="253" y="376"/>
                      <a:pt x="253" y="376"/>
                      <a:pt x="253" y="376"/>
                    </a:cubicBezTo>
                    <a:cubicBezTo>
                      <a:pt x="253" y="376"/>
                      <a:pt x="253" y="376"/>
                      <a:pt x="253" y="376"/>
                    </a:cubicBezTo>
                    <a:cubicBezTo>
                      <a:pt x="253" y="376"/>
                      <a:pt x="253" y="376"/>
                      <a:pt x="253" y="376"/>
                    </a:cubicBezTo>
                    <a:cubicBezTo>
                      <a:pt x="253" y="376"/>
                      <a:pt x="253" y="376"/>
                      <a:pt x="253" y="376"/>
                    </a:cubicBezTo>
                    <a:cubicBezTo>
                      <a:pt x="253" y="377"/>
                      <a:pt x="253" y="377"/>
                      <a:pt x="253" y="377"/>
                    </a:cubicBezTo>
                    <a:cubicBezTo>
                      <a:pt x="253" y="377"/>
                      <a:pt x="253" y="377"/>
                      <a:pt x="253" y="377"/>
                    </a:cubicBezTo>
                    <a:cubicBezTo>
                      <a:pt x="253" y="377"/>
                      <a:pt x="253" y="377"/>
                      <a:pt x="253" y="377"/>
                    </a:cubicBezTo>
                    <a:cubicBezTo>
                      <a:pt x="253" y="377"/>
                      <a:pt x="253" y="377"/>
                      <a:pt x="253" y="377"/>
                    </a:cubicBezTo>
                    <a:cubicBezTo>
                      <a:pt x="253" y="377"/>
                      <a:pt x="253" y="377"/>
                      <a:pt x="253" y="377"/>
                    </a:cubicBezTo>
                    <a:cubicBezTo>
                      <a:pt x="254" y="377"/>
                      <a:pt x="254" y="377"/>
                      <a:pt x="254" y="377"/>
                    </a:cubicBezTo>
                    <a:cubicBezTo>
                      <a:pt x="254" y="377"/>
                      <a:pt x="254" y="377"/>
                      <a:pt x="254" y="377"/>
                    </a:cubicBezTo>
                    <a:cubicBezTo>
                      <a:pt x="254" y="377"/>
                      <a:pt x="254" y="377"/>
                      <a:pt x="254" y="377"/>
                    </a:cubicBezTo>
                    <a:cubicBezTo>
                      <a:pt x="254" y="377"/>
                      <a:pt x="254" y="377"/>
                      <a:pt x="254" y="377"/>
                    </a:cubicBezTo>
                    <a:cubicBezTo>
                      <a:pt x="254" y="377"/>
                      <a:pt x="254" y="377"/>
                      <a:pt x="254" y="377"/>
                    </a:cubicBezTo>
                    <a:cubicBezTo>
                      <a:pt x="254" y="377"/>
                      <a:pt x="254" y="377"/>
                      <a:pt x="254" y="377"/>
                    </a:cubicBezTo>
                    <a:cubicBezTo>
                      <a:pt x="254" y="377"/>
                      <a:pt x="254" y="377"/>
                      <a:pt x="254"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6" y="377"/>
                      <a:pt x="256" y="377"/>
                      <a:pt x="256" y="377"/>
                    </a:cubicBezTo>
                    <a:cubicBezTo>
                      <a:pt x="256" y="377"/>
                      <a:pt x="256" y="377"/>
                      <a:pt x="256" y="377"/>
                    </a:cubicBezTo>
                    <a:cubicBezTo>
                      <a:pt x="256" y="377"/>
                      <a:pt x="256" y="377"/>
                      <a:pt x="256" y="377"/>
                    </a:cubicBezTo>
                    <a:cubicBezTo>
                      <a:pt x="256" y="378"/>
                      <a:pt x="256" y="378"/>
                      <a:pt x="256" y="378"/>
                    </a:cubicBezTo>
                    <a:cubicBezTo>
                      <a:pt x="256" y="378"/>
                      <a:pt x="256" y="378"/>
                      <a:pt x="256" y="378"/>
                    </a:cubicBezTo>
                    <a:cubicBezTo>
                      <a:pt x="256" y="378"/>
                      <a:pt x="256" y="378"/>
                      <a:pt x="256" y="378"/>
                    </a:cubicBezTo>
                    <a:cubicBezTo>
                      <a:pt x="256" y="378"/>
                      <a:pt x="256" y="378"/>
                      <a:pt x="256" y="378"/>
                    </a:cubicBezTo>
                    <a:cubicBezTo>
                      <a:pt x="256" y="378"/>
                      <a:pt x="256" y="378"/>
                      <a:pt x="256" y="378"/>
                    </a:cubicBezTo>
                    <a:cubicBezTo>
                      <a:pt x="256" y="378"/>
                      <a:pt x="256" y="378"/>
                      <a:pt x="256" y="378"/>
                    </a:cubicBezTo>
                    <a:cubicBezTo>
                      <a:pt x="257" y="378"/>
                      <a:pt x="257" y="378"/>
                      <a:pt x="257" y="378"/>
                    </a:cubicBezTo>
                    <a:cubicBezTo>
                      <a:pt x="257" y="378"/>
                      <a:pt x="257" y="378"/>
                      <a:pt x="257" y="378"/>
                    </a:cubicBezTo>
                    <a:cubicBezTo>
                      <a:pt x="257" y="378"/>
                      <a:pt x="257" y="378"/>
                      <a:pt x="257" y="378"/>
                    </a:cubicBezTo>
                    <a:cubicBezTo>
                      <a:pt x="257" y="378"/>
                      <a:pt x="257" y="378"/>
                      <a:pt x="257" y="378"/>
                    </a:cubicBezTo>
                    <a:cubicBezTo>
                      <a:pt x="257" y="379"/>
                      <a:pt x="257" y="379"/>
                      <a:pt x="257" y="379"/>
                    </a:cubicBezTo>
                    <a:cubicBezTo>
                      <a:pt x="257" y="379"/>
                      <a:pt x="257" y="379"/>
                      <a:pt x="257" y="379"/>
                    </a:cubicBezTo>
                    <a:cubicBezTo>
                      <a:pt x="257" y="379"/>
                      <a:pt x="257" y="379"/>
                      <a:pt x="257" y="379"/>
                    </a:cubicBezTo>
                    <a:cubicBezTo>
                      <a:pt x="258" y="379"/>
                      <a:pt x="258" y="379"/>
                      <a:pt x="258" y="379"/>
                    </a:cubicBezTo>
                    <a:cubicBezTo>
                      <a:pt x="258" y="379"/>
                      <a:pt x="258" y="380"/>
                      <a:pt x="258" y="380"/>
                    </a:cubicBezTo>
                    <a:cubicBezTo>
                      <a:pt x="258" y="380"/>
                      <a:pt x="258" y="380"/>
                      <a:pt x="258" y="380"/>
                    </a:cubicBezTo>
                    <a:cubicBezTo>
                      <a:pt x="258" y="380"/>
                      <a:pt x="258" y="380"/>
                      <a:pt x="258" y="380"/>
                    </a:cubicBezTo>
                    <a:cubicBezTo>
                      <a:pt x="258" y="380"/>
                      <a:pt x="258" y="380"/>
                      <a:pt x="258" y="380"/>
                    </a:cubicBezTo>
                    <a:cubicBezTo>
                      <a:pt x="258" y="381"/>
                      <a:pt x="258" y="381"/>
                      <a:pt x="258" y="381"/>
                    </a:cubicBezTo>
                    <a:cubicBezTo>
                      <a:pt x="258" y="381"/>
                      <a:pt x="258" y="381"/>
                      <a:pt x="258" y="381"/>
                    </a:cubicBezTo>
                    <a:cubicBezTo>
                      <a:pt x="258" y="381"/>
                      <a:pt x="258" y="381"/>
                      <a:pt x="258" y="381"/>
                    </a:cubicBezTo>
                    <a:cubicBezTo>
                      <a:pt x="258" y="381"/>
                      <a:pt x="258" y="381"/>
                      <a:pt x="258" y="381"/>
                    </a:cubicBezTo>
                    <a:cubicBezTo>
                      <a:pt x="258" y="382"/>
                      <a:pt x="258" y="382"/>
                      <a:pt x="258" y="382"/>
                    </a:cubicBezTo>
                    <a:cubicBezTo>
                      <a:pt x="258" y="382"/>
                      <a:pt x="258" y="382"/>
                      <a:pt x="258" y="382"/>
                    </a:cubicBezTo>
                    <a:cubicBezTo>
                      <a:pt x="258" y="383"/>
                      <a:pt x="258" y="383"/>
                      <a:pt x="258" y="383"/>
                    </a:cubicBezTo>
                    <a:cubicBezTo>
                      <a:pt x="258" y="383"/>
                      <a:pt x="258" y="383"/>
                      <a:pt x="258" y="383"/>
                    </a:cubicBezTo>
                    <a:cubicBezTo>
                      <a:pt x="258" y="383"/>
                      <a:pt x="258" y="383"/>
                      <a:pt x="258" y="383"/>
                    </a:cubicBezTo>
                    <a:cubicBezTo>
                      <a:pt x="258" y="383"/>
                      <a:pt x="258" y="383"/>
                      <a:pt x="258" y="383"/>
                    </a:cubicBezTo>
                    <a:cubicBezTo>
                      <a:pt x="258" y="383"/>
                      <a:pt x="258" y="383"/>
                      <a:pt x="258" y="383"/>
                    </a:cubicBezTo>
                    <a:cubicBezTo>
                      <a:pt x="258" y="383"/>
                      <a:pt x="258" y="383"/>
                      <a:pt x="258" y="383"/>
                    </a:cubicBezTo>
                    <a:cubicBezTo>
                      <a:pt x="258" y="384"/>
                      <a:pt x="258" y="384"/>
                      <a:pt x="258" y="384"/>
                    </a:cubicBezTo>
                    <a:cubicBezTo>
                      <a:pt x="258" y="384"/>
                      <a:pt x="258" y="384"/>
                      <a:pt x="258" y="384"/>
                    </a:cubicBezTo>
                    <a:cubicBezTo>
                      <a:pt x="258" y="384"/>
                      <a:pt x="258" y="384"/>
                      <a:pt x="258" y="384"/>
                    </a:cubicBezTo>
                    <a:cubicBezTo>
                      <a:pt x="258" y="384"/>
                      <a:pt x="258" y="384"/>
                      <a:pt x="258" y="384"/>
                    </a:cubicBezTo>
                    <a:cubicBezTo>
                      <a:pt x="258" y="384"/>
                      <a:pt x="258" y="384"/>
                      <a:pt x="258" y="384"/>
                    </a:cubicBezTo>
                    <a:cubicBezTo>
                      <a:pt x="258" y="384"/>
                      <a:pt x="258" y="384"/>
                      <a:pt x="258" y="384"/>
                    </a:cubicBezTo>
                    <a:cubicBezTo>
                      <a:pt x="258" y="384"/>
                      <a:pt x="258" y="384"/>
                      <a:pt x="258" y="384"/>
                    </a:cubicBezTo>
                    <a:cubicBezTo>
                      <a:pt x="259" y="384"/>
                      <a:pt x="259" y="384"/>
                      <a:pt x="259" y="384"/>
                    </a:cubicBezTo>
                    <a:cubicBezTo>
                      <a:pt x="259" y="384"/>
                      <a:pt x="259" y="384"/>
                      <a:pt x="259" y="384"/>
                    </a:cubicBezTo>
                    <a:cubicBezTo>
                      <a:pt x="259" y="384"/>
                      <a:pt x="259" y="384"/>
                      <a:pt x="259" y="384"/>
                    </a:cubicBezTo>
                    <a:cubicBezTo>
                      <a:pt x="259" y="384"/>
                      <a:pt x="259" y="384"/>
                      <a:pt x="259" y="384"/>
                    </a:cubicBezTo>
                    <a:cubicBezTo>
                      <a:pt x="259" y="384"/>
                      <a:pt x="259" y="384"/>
                      <a:pt x="259" y="384"/>
                    </a:cubicBezTo>
                    <a:cubicBezTo>
                      <a:pt x="259" y="385"/>
                      <a:pt x="259" y="385"/>
                      <a:pt x="259" y="385"/>
                    </a:cubicBezTo>
                    <a:cubicBezTo>
                      <a:pt x="259" y="385"/>
                      <a:pt x="259" y="385"/>
                      <a:pt x="259" y="385"/>
                    </a:cubicBezTo>
                    <a:cubicBezTo>
                      <a:pt x="259" y="385"/>
                      <a:pt x="259" y="385"/>
                      <a:pt x="259" y="385"/>
                    </a:cubicBezTo>
                    <a:cubicBezTo>
                      <a:pt x="259" y="385"/>
                      <a:pt x="259" y="385"/>
                      <a:pt x="259" y="385"/>
                    </a:cubicBezTo>
                    <a:cubicBezTo>
                      <a:pt x="259" y="386"/>
                      <a:pt x="259" y="386"/>
                      <a:pt x="259" y="386"/>
                    </a:cubicBezTo>
                    <a:cubicBezTo>
                      <a:pt x="259" y="386"/>
                      <a:pt x="259" y="386"/>
                      <a:pt x="259" y="386"/>
                    </a:cubicBezTo>
                    <a:cubicBezTo>
                      <a:pt x="259" y="386"/>
                      <a:pt x="259" y="386"/>
                      <a:pt x="259" y="386"/>
                    </a:cubicBezTo>
                    <a:cubicBezTo>
                      <a:pt x="259" y="386"/>
                      <a:pt x="259" y="386"/>
                      <a:pt x="259" y="386"/>
                    </a:cubicBezTo>
                    <a:cubicBezTo>
                      <a:pt x="259" y="386"/>
                      <a:pt x="259" y="386"/>
                      <a:pt x="259" y="386"/>
                    </a:cubicBezTo>
                    <a:cubicBezTo>
                      <a:pt x="259" y="386"/>
                      <a:pt x="259" y="386"/>
                      <a:pt x="259" y="386"/>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8"/>
                      <a:pt x="259" y="388"/>
                      <a:pt x="259" y="388"/>
                    </a:cubicBezTo>
                    <a:cubicBezTo>
                      <a:pt x="259" y="388"/>
                      <a:pt x="259" y="388"/>
                      <a:pt x="259" y="388"/>
                    </a:cubicBezTo>
                    <a:cubicBezTo>
                      <a:pt x="259" y="388"/>
                      <a:pt x="259" y="388"/>
                      <a:pt x="259" y="388"/>
                    </a:cubicBezTo>
                    <a:cubicBezTo>
                      <a:pt x="259" y="388"/>
                      <a:pt x="259" y="388"/>
                      <a:pt x="259" y="388"/>
                    </a:cubicBezTo>
                    <a:cubicBezTo>
                      <a:pt x="259" y="388"/>
                      <a:pt x="259" y="388"/>
                      <a:pt x="259" y="388"/>
                    </a:cubicBezTo>
                    <a:cubicBezTo>
                      <a:pt x="259" y="388"/>
                      <a:pt x="259" y="388"/>
                      <a:pt x="259" y="388"/>
                    </a:cubicBezTo>
                    <a:cubicBezTo>
                      <a:pt x="260" y="388"/>
                      <a:pt x="260" y="388"/>
                      <a:pt x="260" y="388"/>
                    </a:cubicBezTo>
                    <a:cubicBezTo>
                      <a:pt x="260" y="388"/>
                      <a:pt x="260" y="388"/>
                      <a:pt x="260" y="388"/>
                    </a:cubicBezTo>
                    <a:cubicBezTo>
                      <a:pt x="260" y="388"/>
                      <a:pt x="260" y="388"/>
                      <a:pt x="260" y="388"/>
                    </a:cubicBezTo>
                    <a:cubicBezTo>
                      <a:pt x="260" y="389"/>
                      <a:pt x="260" y="389"/>
                      <a:pt x="260" y="389"/>
                    </a:cubicBezTo>
                    <a:cubicBezTo>
                      <a:pt x="260" y="389"/>
                      <a:pt x="260" y="389"/>
                      <a:pt x="260" y="389"/>
                    </a:cubicBezTo>
                    <a:cubicBezTo>
                      <a:pt x="260" y="389"/>
                      <a:pt x="260" y="389"/>
                      <a:pt x="260" y="389"/>
                    </a:cubicBezTo>
                    <a:cubicBezTo>
                      <a:pt x="260" y="389"/>
                      <a:pt x="260" y="389"/>
                      <a:pt x="260" y="389"/>
                    </a:cubicBezTo>
                    <a:cubicBezTo>
                      <a:pt x="260" y="389"/>
                      <a:pt x="260" y="389"/>
                      <a:pt x="260" y="389"/>
                    </a:cubicBezTo>
                    <a:cubicBezTo>
                      <a:pt x="260" y="389"/>
                      <a:pt x="260" y="389"/>
                      <a:pt x="260" y="389"/>
                    </a:cubicBezTo>
                    <a:cubicBezTo>
                      <a:pt x="260" y="389"/>
                      <a:pt x="260" y="389"/>
                      <a:pt x="260" y="389"/>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1"/>
                      <a:pt x="260" y="391"/>
                      <a:pt x="260" y="391"/>
                    </a:cubicBezTo>
                    <a:cubicBezTo>
                      <a:pt x="260" y="391"/>
                      <a:pt x="260" y="391"/>
                      <a:pt x="260" y="391"/>
                    </a:cubicBezTo>
                    <a:cubicBezTo>
                      <a:pt x="260" y="391"/>
                      <a:pt x="260" y="391"/>
                      <a:pt x="260" y="391"/>
                    </a:cubicBezTo>
                    <a:cubicBezTo>
                      <a:pt x="260" y="391"/>
                      <a:pt x="260" y="391"/>
                      <a:pt x="260" y="391"/>
                    </a:cubicBezTo>
                    <a:cubicBezTo>
                      <a:pt x="260" y="391"/>
                      <a:pt x="260" y="391"/>
                      <a:pt x="260" y="391"/>
                    </a:cubicBezTo>
                    <a:cubicBezTo>
                      <a:pt x="260" y="391"/>
                      <a:pt x="260" y="391"/>
                      <a:pt x="260" y="391"/>
                    </a:cubicBezTo>
                    <a:cubicBezTo>
                      <a:pt x="260" y="391"/>
                      <a:pt x="260" y="391"/>
                      <a:pt x="260" y="391"/>
                    </a:cubicBezTo>
                    <a:cubicBezTo>
                      <a:pt x="260" y="392"/>
                      <a:pt x="260" y="392"/>
                      <a:pt x="260" y="392"/>
                    </a:cubicBezTo>
                    <a:cubicBezTo>
                      <a:pt x="260" y="392"/>
                      <a:pt x="260" y="392"/>
                      <a:pt x="260" y="392"/>
                    </a:cubicBezTo>
                    <a:cubicBezTo>
                      <a:pt x="260" y="392"/>
                      <a:pt x="260" y="392"/>
                      <a:pt x="260" y="392"/>
                    </a:cubicBezTo>
                    <a:cubicBezTo>
                      <a:pt x="260" y="392"/>
                      <a:pt x="260" y="392"/>
                      <a:pt x="260" y="392"/>
                    </a:cubicBezTo>
                    <a:cubicBezTo>
                      <a:pt x="261" y="392"/>
                      <a:pt x="261" y="392"/>
                      <a:pt x="261" y="392"/>
                    </a:cubicBezTo>
                    <a:cubicBezTo>
                      <a:pt x="261" y="392"/>
                      <a:pt x="261" y="392"/>
                      <a:pt x="261" y="392"/>
                    </a:cubicBezTo>
                    <a:cubicBezTo>
                      <a:pt x="261" y="392"/>
                      <a:pt x="261" y="392"/>
                      <a:pt x="261" y="392"/>
                    </a:cubicBezTo>
                    <a:cubicBezTo>
                      <a:pt x="261" y="392"/>
                      <a:pt x="261" y="392"/>
                      <a:pt x="261" y="392"/>
                    </a:cubicBezTo>
                    <a:cubicBezTo>
                      <a:pt x="261" y="393"/>
                      <a:pt x="261" y="393"/>
                      <a:pt x="261" y="393"/>
                    </a:cubicBezTo>
                    <a:cubicBezTo>
                      <a:pt x="261" y="393"/>
                      <a:pt x="261" y="393"/>
                      <a:pt x="261" y="393"/>
                    </a:cubicBezTo>
                    <a:cubicBezTo>
                      <a:pt x="261" y="393"/>
                      <a:pt x="261" y="393"/>
                      <a:pt x="261" y="393"/>
                    </a:cubicBezTo>
                    <a:cubicBezTo>
                      <a:pt x="261" y="393"/>
                      <a:pt x="261" y="393"/>
                      <a:pt x="261" y="393"/>
                    </a:cubicBezTo>
                    <a:cubicBezTo>
                      <a:pt x="261" y="393"/>
                      <a:pt x="261" y="393"/>
                      <a:pt x="261" y="393"/>
                    </a:cubicBezTo>
                    <a:cubicBezTo>
                      <a:pt x="261" y="393"/>
                      <a:pt x="261" y="393"/>
                      <a:pt x="261" y="393"/>
                    </a:cubicBezTo>
                    <a:cubicBezTo>
                      <a:pt x="261" y="393"/>
                      <a:pt x="261" y="393"/>
                      <a:pt x="261" y="393"/>
                    </a:cubicBezTo>
                    <a:cubicBezTo>
                      <a:pt x="261" y="394"/>
                      <a:pt x="261" y="394"/>
                      <a:pt x="261" y="394"/>
                    </a:cubicBezTo>
                    <a:cubicBezTo>
                      <a:pt x="261" y="394"/>
                      <a:pt x="261" y="394"/>
                      <a:pt x="261" y="394"/>
                    </a:cubicBezTo>
                    <a:cubicBezTo>
                      <a:pt x="261" y="394"/>
                      <a:pt x="261" y="394"/>
                      <a:pt x="261" y="394"/>
                    </a:cubicBezTo>
                    <a:cubicBezTo>
                      <a:pt x="261" y="394"/>
                      <a:pt x="261" y="394"/>
                      <a:pt x="261" y="394"/>
                    </a:cubicBezTo>
                    <a:cubicBezTo>
                      <a:pt x="261" y="394"/>
                      <a:pt x="261" y="394"/>
                      <a:pt x="261" y="394"/>
                    </a:cubicBezTo>
                    <a:cubicBezTo>
                      <a:pt x="261" y="394"/>
                      <a:pt x="261" y="394"/>
                      <a:pt x="261" y="394"/>
                    </a:cubicBezTo>
                    <a:cubicBezTo>
                      <a:pt x="261" y="394"/>
                      <a:pt x="261" y="394"/>
                      <a:pt x="261" y="394"/>
                    </a:cubicBezTo>
                    <a:cubicBezTo>
                      <a:pt x="261" y="394"/>
                      <a:pt x="261" y="394"/>
                      <a:pt x="261"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7"/>
                      <a:pt x="262" y="397"/>
                      <a:pt x="262" y="397"/>
                    </a:cubicBezTo>
                    <a:cubicBezTo>
                      <a:pt x="262" y="397"/>
                      <a:pt x="262" y="397"/>
                      <a:pt x="262" y="397"/>
                    </a:cubicBezTo>
                    <a:cubicBezTo>
                      <a:pt x="262" y="397"/>
                      <a:pt x="262" y="397"/>
                      <a:pt x="262" y="397"/>
                    </a:cubicBezTo>
                    <a:cubicBezTo>
                      <a:pt x="262" y="397"/>
                      <a:pt x="262" y="397"/>
                      <a:pt x="262" y="397"/>
                    </a:cubicBezTo>
                    <a:cubicBezTo>
                      <a:pt x="262" y="397"/>
                      <a:pt x="262" y="397"/>
                      <a:pt x="262" y="397"/>
                    </a:cubicBezTo>
                    <a:cubicBezTo>
                      <a:pt x="262" y="398"/>
                      <a:pt x="262" y="398"/>
                      <a:pt x="262" y="398"/>
                    </a:cubicBezTo>
                    <a:cubicBezTo>
                      <a:pt x="262" y="398"/>
                      <a:pt x="262" y="398"/>
                      <a:pt x="262" y="398"/>
                    </a:cubicBezTo>
                    <a:cubicBezTo>
                      <a:pt x="262" y="398"/>
                      <a:pt x="262" y="398"/>
                      <a:pt x="262" y="398"/>
                    </a:cubicBezTo>
                    <a:cubicBezTo>
                      <a:pt x="262" y="398"/>
                      <a:pt x="262" y="398"/>
                      <a:pt x="262" y="398"/>
                    </a:cubicBezTo>
                    <a:cubicBezTo>
                      <a:pt x="262" y="398"/>
                      <a:pt x="262" y="398"/>
                      <a:pt x="262" y="398"/>
                    </a:cubicBezTo>
                    <a:cubicBezTo>
                      <a:pt x="262" y="398"/>
                      <a:pt x="262" y="398"/>
                      <a:pt x="262" y="398"/>
                    </a:cubicBezTo>
                    <a:cubicBezTo>
                      <a:pt x="262" y="398"/>
                      <a:pt x="262" y="398"/>
                      <a:pt x="262" y="398"/>
                    </a:cubicBezTo>
                    <a:cubicBezTo>
                      <a:pt x="262" y="398"/>
                      <a:pt x="262" y="398"/>
                      <a:pt x="262" y="398"/>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400"/>
                      <a:pt x="262" y="400"/>
                      <a:pt x="262" y="400"/>
                    </a:cubicBezTo>
                    <a:cubicBezTo>
                      <a:pt x="262" y="400"/>
                      <a:pt x="262" y="400"/>
                      <a:pt x="262" y="400"/>
                    </a:cubicBezTo>
                    <a:cubicBezTo>
                      <a:pt x="262" y="400"/>
                      <a:pt x="262" y="400"/>
                      <a:pt x="262" y="400"/>
                    </a:cubicBezTo>
                    <a:cubicBezTo>
                      <a:pt x="262" y="400"/>
                      <a:pt x="262" y="400"/>
                      <a:pt x="262" y="400"/>
                    </a:cubicBezTo>
                    <a:cubicBezTo>
                      <a:pt x="262" y="400"/>
                      <a:pt x="262" y="400"/>
                      <a:pt x="262" y="400"/>
                    </a:cubicBezTo>
                    <a:cubicBezTo>
                      <a:pt x="262" y="401"/>
                      <a:pt x="262" y="401"/>
                      <a:pt x="262" y="401"/>
                    </a:cubicBezTo>
                    <a:cubicBezTo>
                      <a:pt x="263" y="401"/>
                      <a:pt x="263" y="401"/>
                      <a:pt x="263" y="401"/>
                    </a:cubicBezTo>
                    <a:cubicBezTo>
                      <a:pt x="263" y="401"/>
                      <a:pt x="263" y="401"/>
                      <a:pt x="263" y="401"/>
                    </a:cubicBezTo>
                    <a:cubicBezTo>
                      <a:pt x="263" y="401"/>
                      <a:pt x="263" y="401"/>
                      <a:pt x="263" y="401"/>
                    </a:cubicBezTo>
                    <a:cubicBezTo>
                      <a:pt x="263" y="401"/>
                      <a:pt x="263" y="401"/>
                      <a:pt x="263" y="401"/>
                    </a:cubicBezTo>
                    <a:cubicBezTo>
                      <a:pt x="263" y="401"/>
                      <a:pt x="263" y="401"/>
                      <a:pt x="263" y="401"/>
                    </a:cubicBezTo>
                    <a:cubicBezTo>
                      <a:pt x="263" y="401"/>
                      <a:pt x="263" y="401"/>
                      <a:pt x="263" y="401"/>
                    </a:cubicBezTo>
                    <a:cubicBezTo>
                      <a:pt x="263" y="402"/>
                      <a:pt x="263" y="402"/>
                      <a:pt x="263" y="402"/>
                    </a:cubicBezTo>
                    <a:cubicBezTo>
                      <a:pt x="263" y="402"/>
                      <a:pt x="263" y="402"/>
                      <a:pt x="263" y="402"/>
                    </a:cubicBezTo>
                    <a:cubicBezTo>
                      <a:pt x="263" y="402"/>
                      <a:pt x="263" y="402"/>
                      <a:pt x="263" y="402"/>
                    </a:cubicBezTo>
                    <a:cubicBezTo>
                      <a:pt x="263" y="402"/>
                      <a:pt x="263" y="402"/>
                      <a:pt x="263" y="402"/>
                    </a:cubicBezTo>
                    <a:cubicBezTo>
                      <a:pt x="263" y="402"/>
                      <a:pt x="263" y="402"/>
                      <a:pt x="263" y="402"/>
                    </a:cubicBezTo>
                    <a:cubicBezTo>
                      <a:pt x="263" y="402"/>
                      <a:pt x="263" y="402"/>
                      <a:pt x="263" y="402"/>
                    </a:cubicBezTo>
                    <a:cubicBezTo>
                      <a:pt x="263" y="402"/>
                      <a:pt x="263" y="402"/>
                      <a:pt x="263" y="402"/>
                    </a:cubicBezTo>
                    <a:cubicBezTo>
                      <a:pt x="263" y="402"/>
                      <a:pt x="263" y="402"/>
                      <a:pt x="263" y="402"/>
                    </a:cubicBezTo>
                    <a:cubicBezTo>
                      <a:pt x="263" y="403"/>
                      <a:pt x="263" y="403"/>
                      <a:pt x="263" y="403"/>
                    </a:cubicBezTo>
                    <a:cubicBezTo>
                      <a:pt x="263" y="403"/>
                      <a:pt x="263" y="403"/>
                      <a:pt x="263" y="403"/>
                    </a:cubicBezTo>
                    <a:cubicBezTo>
                      <a:pt x="263" y="403"/>
                      <a:pt x="263" y="403"/>
                      <a:pt x="263" y="403"/>
                    </a:cubicBezTo>
                    <a:cubicBezTo>
                      <a:pt x="263" y="403"/>
                      <a:pt x="263" y="403"/>
                      <a:pt x="263" y="403"/>
                    </a:cubicBezTo>
                    <a:cubicBezTo>
                      <a:pt x="263" y="403"/>
                      <a:pt x="263" y="403"/>
                      <a:pt x="263" y="403"/>
                    </a:cubicBezTo>
                    <a:cubicBezTo>
                      <a:pt x="262" y="403"/>
                      <a:pt x="262" y="403"/>
                      <a:pt x="262" y="403"/>
                    </a:cubicBezTo>
                    <a:cubicBezTo>
                      <a:pt x="262" y="403"/>
                      <a:pt x="262" y="403"/>
                      <a:pt x="262" y="403"/>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4" y="404"/>
                      <a:pt x="264" y="404"/>
                      <a:pt x="264" y="404"/>
                    </a:cubicBezTo>
                    <a:cubicBezTo>
                      <a:pt x="264" y="404"/>
                      <a:pt x="264" y="404"/>
                      <a:pt x="264" y="404"/>
                    </a:cubicBezTo>
                    <a:cubicBezTo>
                      <a:pt x="264" y="404"/>
                      <a:pt x="264" y="404"/>
                      <a:pt x="264" y="404"/>
                    </a:cubicBezTo>
                    <a:cubicBezTo>
                      <a:pt x="264" y="404"/>
                      <a:pt x="264" y="404"/>
                      <a:pt x="264" y="404"/>
                    </a:cubicBezTo>
                    <a:cubicBezTo>
                      <a:pt x="264" y="404"/>
                      <a:pt x="264" y="404"/>
                      <a:pt x="264" y="404"/>
                    </a:cubicBezTo>
                    <a:cubicBezTo>
                      <a:pt x="264" y="405"/>
                      <a:pt x="264" y="405"/>
                      <a:pt x="264" y="405"/>
                    </a:cubicBezTo>
                    <a:cubicBezTo>
                      <a:pt x="263" y="405"/>
                      <a:pt x="263" y="405"/>
                      <a:pt x="263" y="405"/>
                    </a:cubicBezTo>
                    <a:cubicBezTo>
                      <a:pt x="263" y="405"/>
                      <a:pt x="263" y="405"/>
                      <a:pt x="263" y="405"/>
                    </a:cubicBezTo>
                    <a:cubicBezTo>
                      <a:pt x="263" y="405"/>
                      <a:pt x="263" y="405"/>
                      <a:pt x="263" y="405"/>
                    </a:cubicBezTo>
                    <a:cubicBezTo>
                      <a:pt x="263" y="405"/>
                      <a:pt x="263" y="405"/>
                      <a:pt x="263" y="405"/>
                    </a:cubicBezTo>
                    <a:cubicBezTo>
                      <a:pt x="263" y="406"/>
                      <a:pt x="263" y="406"/>
                      <a:pt x="263" y="406"/>
                    </a:cubicBezTo>
                    <a:cubicBezTo>
                      <a:pt x="263" y="406"/>
                      <a:pt x="263" y="406"/>
                      <a:pt x="263" y="406"/>
                    </a:cubicBezTo>
                    <a:cubicBezTo>
                      <a:pt x="263" y="406"/>
                      <a:pt x="263" y="406"/>
                      <a:pt x="263" y="406"/>
                    </a:cubicBezTo>
                    <a:cubicBezTo>
                      <a:pt x="263" y="406"/>
                      <a:pt x="263" y="406"/>
                      <a:pt x="263" y="406"/>
                    </a:cubicBezTo>
                    <a:cubicBezTo>
                      <a:pt x="263" y="406"/>
                      <a:pt x="263" y="406"/>
                      <a:pt x="263" y="406"/>
                    </a:cubicBezTo>
                    <a:cubicBezTo>
                      <a:pt x="263" y="406"/>
                      <a:pt x="263" y="406"/>
                      <a:pt x="263" y="406"/>
                    </a:cubicBezTo>
                    <a:cubicBezTo>
                      <a:pt x="263" y="406"/>
                      <a:pt x="263" y="406"/>
                      <a:pt x="263" y="406"/>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8"/>
                      <a:pt x="262" y="408"/>
                      <a:pt x="262" y="408"/>
                    </a:cubicBezTo>
                    <a:cubicBezTo>
                      <a:pt x="262" y="408"/>
                      <a:pt x="262" y="408"/>
                      <a:pt x="262" y="408"/>
                    </a:cubicBezTo>
                    <a:cubicBezTo>
                      <a:pt x="261" y="408"/>
                      <a:pt x="261" y="408"/>
                      <a:pt x="261" y="408"/>
                    </a:cubicBezTo>
                    <a:cubicBezTo>
                      <a:pt x="261" y="408"/>
                      <a:pt x="261" y="408"/>
                      <a:pt x="261" y="408"/>
                    </a:cubicBezTo>
                    <a:cubicBezTo>
                      <a:pt x="261" y="408"/>
                      <a:pt x="261" y="408"/>
                      <a:pt x="261" y="408"/>
                    </a:cubicBezTo>
                    <a:cubicBezTo>
                      <a:pt x="261" y="408"/>
                      <a:pt x="261" y="408"/>
                      <a:pt x="261" y="408"/>
                    </a:cubicBezTo>
                    <a:cubicBezTo>
                      <a:pt x="261" y="408"/>
                      <a:pt x="261" y="408"/>
                      <a:pt x="261" y="408"/>
                    </a:cubicBezTo>
                    <a:cubicBezTo>
                      <a:pt x="261" y="408"/>
                      <a:pt x="261" y="408"/>
                      <a:pt x="261" y="408"/>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2" y="409"/>
                      <a:pt x="262" y="409"/>
                      <a:pt x="262" y="409"/>
                    </a:cubicBezTo>
                    <a:cubicBezTo>
                      <a:pt x="262" y="409"/>
                      <a:pt x="262" y="409"/>
                      <a:pt x="262" y="409"/>
                    </a:cubicBezTo>
                    <a:cubicBezTo>
                      <a:pt x="262" y="409"/>
                      <a:pt x="262" y="409"/>
                      <a:pt x="262" y="409"/>
                    </a:cubicBezTo>
                    <a:cubicBezTo>
                      <a:pt x="262" y="409"/>
                      <a:pt x="262" y="409"/>
                      <a:pt x="262" y="409"/>
                    </a:cubicBezTo>
                    <a:cubicBezTo>
                      <a:pt x="262" y="409"/>
                      <a:pt x="262" y="409"/>
                      <a:pt x="262" y="409"/>
                    </a:cubicBezTo>
                    <a:cubicBezTo>
                      <a:pt x="262" y="409"/>
                      <a:pt x="262" y="409"/>
                      <a:pt x="262" y="409"/>
                    </a:cubicBezTo>
                    <a:cubicBezTo>
                      <a:pt x="262" y="409"/>
                      <a:pt x="262" y="409"/>
                      <a:pt x="262" y="409"/>
                    </a:cubicBezTo>
                    <a:cubicBezTo>
                      <a:pt x="262" y="409"/>
                      <a:pt x="262" y="409"/>
                      <a:pt x="262" y="409"/>
                    </a:cubicBezTo>
                    <a:cubicBezTo>
                      <a:pt x="262" y="410"/>
                      <a:pt x="262" y="410"/>
                      <a:pt x="262" y="410"/>
                    </a:cubicBezTo>
                    <a:cubicBezTo>
                      <a:pt x="263" y="410"/>
                      <a:pt x="263" y="410"/>
                      <a:pt x="263" y="410"/>
                    </a:cubicBezTo>
                    <a:cubicBezTo>
                      <a:pt x="263" y="410"/>
                      <a:pt x="263" y="410"/>
                      <a:pt x="263" y="410"/>
                    </a:cubicBezTo>
                    <a:cubicBezTo>
                      <a:pt x="263" y="410"/>
                      <a:pt x="263" y="410"/>
                      <a:pt x="263" y="410"/>
                    </a:cubicBezTo>
                    <a:cubicBezTo>
                      <a:pt x="263" y="410"/>
                      <a:pt x="263" y="410"/>
                      <a:pt x="263" y="410"/>
                    </a:cubicBezTo>
                    <a:cubicBezTo>
                      <a:pt x="263" y="410"/>
                      <a:pt x="263" y="410"/>
                      <a:pt x="263" y="410"/>
                    </a:cubicBezTo>
                    <a:cubicBezTo>
                      <a:pt x="264" y="410"/>
                      <a:pt x="264" y="410"/>
                      <a:pt x="264" y="410"/>
                    </a:cubicBezTo>
                    <a:cubicBezTo>
                      <a:pt x="264" y="410"/>
                      <a:pt x="264" y="410"/>
                      <a:pt x="264" y="410"/>
                    </a:cubicBezTo>
                    <a:cubicBezTo>
                      <a:pt x="264" y="410"/>
                      <a:pt x="264" y="410"/>
                      <a:pt x="264" y="410"/>
                    </a:cubicBezTo>
                    <a:cubicBezTo>
                      <a:pt x="264" y="410"/>
                      <a:pt x="264" y="410"/>
                      <a:pt x="264" y="410"/>
                    </a:cubicBezTo>
                    <a:cubicBezTo>
                      <a:pt x="264" y="410"/>
                      <a:pt x="264" y="410"/>
                      <a:pt x="264" y="410"/>
                    </a:cubicBezTo>
                    <a:cubicBezTo>
                      <a:pt x="264" y="410"/>
                      <a:pt x="264" y="410"/>
                      <a:pt x="264" y="410"/>
                    </a:cubicBezTo>
                    <a:cubicBezTo>
                      <a:pt x="264" y="410"/>
                      <a:pt x="264" y="410"/>
                      <a:pt x="264" y="410"/>
                    </a:cubicBezTo>
                    <a:cubicBezTo>
                      <a:pt x="264" y="410"/>
                      <a:pt x="264" y="410"/>
                      <a:pt x="264" y="410"/>
                    </a:cubicBezTo>
                    <a:cubicBezTo>
                      <a:pt x="265" y="410"/>
                      <a:pt x="265" y="410"/>
                      <a:pt x="265" y="410"/>
                    </a:cubicBezTo>
                    <a:cubicBezTo>
                      <a:pt x="265" y="410"/>
                      <a:pt x="265" y="410"/>
                      <a:pt x="265" y="410"/>
                    </a:cubicBezTo>
                    <a:cubicBezTo>
                      <a:pt x="265" y="411"/>
                      <a:pt x="265" y="411"/>
                      <a:pt x="265" y="411"/>
                    </a:cubicBezTo>
                    <a:cubicBezTo>
                      <a:pt x="265" y="411"/>
                      <a:pt x="265" y="411"/>
                      <a:pt x="265" y="411"/>
                    </a:cubicBezTo>
                    <a:cubicBezTo>
                      <a:pt x="265" y="411"/>
                      <a:pt x="265" y="411"/>
                      <a:pt x="265" y="411"/>
                    </a:cubicBezTo>
                    <a:cubicBezTo>
                      <a:pt x="265" y="411"/>
                      <a:pt x="265" y="411"/>
                      <a:pt x="265" y="411"/>
                    </a:cubicBezTo>
                    <a:cubicBezTo>
                      <a:pt x="265" y="411"/>
                      <a:pt x="265" y="411"/>
                      <a:pt x="265" y="411"/>
                    </a:cubicBezTo>
                    <a:cubicBezTo>
                      <a:pt x="265" y="411"/>
                      <a:pt x="265" y="411"/>
                      <a:pt x="265" y="411"/>
                    </a:cubicBezTo>
                    <a:cubicBezTo>
                      <a:pt x="266" y="411"/>
                      <a:pt x="266" y="411"/>
                      <a:pt x="266" y="411"/>
                    </a:cubicBezTo>
                    <a:cubicBezTo>
                      <a:pt x="266" y="411"/>
                      <a:pt x="266" y="411"/>
                      <a:pt x="266" y="411"/>
                    </a:cubicBezTo>
                    <a:cubicBezTo>
                      <a:pt x="266" y="412"/>
                      <a:pt x="266" y="412"/>
                      <a:pt x="266" y="412"/>
                    </a:cubicBezTo>
                    <a:cubicBezTo>
                      <a:pt x="266" y="412"/>
                      <a:pt x="266" y="412"/>
                      <a:pt x="266" y="412"/>
                    </a:cubicBezTo>
                    <a:cubicBezTo>
                      <a:pt x="266" y="412"/>
                      <a:pt x="266" y="412"/>
                      <a:pt x="266" y="412"/>
                    </a:cubicBezTo>
                    <a:cubicBezTo>
                      <a:pt x="266" y="412"/>
                      <a:pt x="266" y="412"/>
                      <a:pt x="266" y="412"/>
                    </a:cubicBezTo>
                    <a:cubicBezTo>
                      <a:pt x="266" y="413"/>
                      <a:pt x="266" y="413"/>
                      <a:pt x="266" y="413"/>
                    </a:cubicBezTo>
                    <a:cubicBezTo>
                      <a:pt x="266" y="413"/>
                      <a:pt x="266" y="413"/>
                      <a:pt x="266" y="413"/>
                    </a:cubicBezTo>
                    <a:cubicBezTo>
                      <a:pt x="266" y="413"/>
                      <a:pt x="266" y="413"/>
                      <a:pt x="266" y="413"/>
                    </a:cubicBezTo>
                    <a:cubicBezTo>
                      <a:pt x="266" y="413"/>
                      <a:pt x="266" y="413"/>
                      <a:pt x="266" y="413"/>
                    </a:cubicBezTo>
                    <a:cubicBezTo>
                      <a:pt x="266" y="413"/>
                      <a:pt x="266" y="413"/>
                      <a:pt x="266" y="413"/>
                    </a:cubicBezTo>
                    <a:cubicBezTo>
                      <a:pt x="266" y="413"/>
                      <a:pt x="266" y="413"/>
                      <a:pt x="266" y="413"/>
                    </a:cubicBezTo>
                    <a:cubicBezTo>
                      <a:pt x="266" y="413"/>
                      <a:pt x="266" y="413"/>
                      <a:pt x="266" y="413"/>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5"/>
                      <a:pt x="265" y="415"/>
                      <a:pt x="265" y="415"/>
                    </a:cubicBezTo>
                    <a:cubicBezTo>
                      <a:pt x="265" y="415"/>
                      <a:pt x="265" y="415"/>
                      <a:pt x="265" y="415"/>
                    </a:cubicBezTo>
                    <a:cubicBezTo>
                      <a:pt x="265" y="415"/>
                      <a:pt x="265" y="415"/>
                      <a:pt x="265"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6"/>
                      <a:pt x="266" y="416"/>
                      <a:pt x="266" y="416"/>
                    </a:cubicBezTo>
                    <a:cubicBezTo>
                      <a:pt x="266" y="416"/>
                      <a:pt x="266" y="416"/>
                      <a:pt x="266" y="416"/>
                    </a:cubicBezTo>
                    <a:cubicBezTo>
                      <a:pt x="266" y="416"/>
                      <a:pt x="266" y="416"/>
                      <a:pt x="266" y="416"/>
                    </a:cubicBezTo>
                    <a:cubicBezTo>
                      <a:pt x="266" y="416"/>
                      <a:pt x="266" y="416"/>
                      <a:pt x="266" y="416"/>
                    </a:cubicBezTo>
                    <a:cubicBezTo>
                      <a:pt x="265" y="416"/>
                      <a:pt x="265" y="416"/>
                      <a:pt x="265" y="416"/>
                    </a:cubicBezTo>
                    <a:cubicBezTo>
                      <a:pt x="265" y="416"/>
                      <a:pt x="265" y="416"/>
                      <a:pt x="265" y="416"/>
                    </a:cubicBezTo>
                    <a:cubicBezTo>
                      <a:pt x="265" y="416"/>
                      <a:pt x="265" y="416"/>
                      <a:pt x="265" y="416"/>
                    </a:cubicBezTo>
                    <a:cubicBezTo>
                      <a:pt x="265" y="417"/>
                      <a:pt x="265" y="417"/>
                      <a:pt x="265" y="417"/>
                    </a:cubicBezTo>
                    <a:cubicBezTo>
                      <a:pt x="265" y="417"/>
                      <a:pt x="265" y="417"/>
                      <a:pt x="265" y="417"/>
                    </a:cubicBezTo>
                    <a:cubicBezTo>
                      <a:pt x="265" y="417"/>
                      <a:pt x="265" y="417"/>
                      <a:pt x="265" y="417"/>
                    </a:cubicBezTo>
                    <a:cubicBezTo>
                      <a:pt x="265" y="417"/>
                      <a:pt x="265" y="417"/>
                      <a:pt x="265" y="417"/>
                    </a:cubicBezTo>
                    <a:cubicBezTo>
                      <a:pt x="265" y="417"/>
                      <a:pt x="265" y="417"/>
                      <a:pt x="265" y="417"/>
                    </a:cubicBezTo>
                    <a:cubicBezTo>
                      <a:pt x="266" y="418"/>
                      <a:pt x="266" y="418"/>
                      <a:pt x="266" y="418"/>
                    </a:cubicBezTo>
                    <a:cubicBezTo>
                      <a:pt x="266" y="418"/>
                      <a:pt x="266" y="418"/>
                      <a:pt x="266" y="418"/>
                    </a:cubicBezTo>
                    <a:cubicBezTo>
                      <a:pt x="266" y="418"/>
                      <a:pt x="266" y="418"/>
                      <a:pt x="266" y="418"/>
                    </a:cubicBezTo>
                    <a:cubicBezTo>
                      <a:pt x="267" y="418"/>
                      <a:pt x="267" y="418"/>
                      <a:pt x="267" y="418"/>
                    </a:cubicBezTo>
                    <a:cubicBezTo>
                      <a:pt x="267" y="418"/>
                      <a:pt x="267" y="418"/>
                      <a:pt x="267" y="418"/>
                    </a:cubicBezTo>
                    <a:cubicBezTo>
                      <a:pt x="267" y="418"/>
                      <a:pt x="267" y="418"/>
                      <a:pt x="267" y="418"/>
                    </a:cubicBezTo>
                    <a:cubicBezTo>
                      <a:pt x="267" y="418"/>
                      <a:pt x="267" y="418"/>
                      <a:pt x="267" y="418"/>
                    </a:cubicBezTo>
                    <a:cubicBezTo>
                      <a:pt x="267" y="419"/>
                      <a:pt x="267" y="419"/>
                      <a:pt x="267" y="419"/>
                    </a:cubicBezTo>
                    <a:cubicBezTo>
                      <a:pt x="267" y="419"/>
                      <a:pt x="267" y="419"/>
                      <a:pt x="267" y="419"/>
                    </a:cubicBezTo>
                    <a:cubicBezTo>
                      <a:pt x="267" y="419"/>
                      <a:pt x="267" y="419"/>
                      <a:pt x="267" y="419"/>
                    </a:cubicBezTo>
                    <a:cubicBezTo>
                      <a:pt x="267" y="419"/>
                      <a:pt x="267" y="419"/>
                      <a:pt x="267" y="419"/>
                    </a:cubicBezTo>
                    <a:cubicBezTo>
                      <a:pt x="267" y="419"/>
                      <a:pt x="267" y="419"/>
                      <a:pt x="267" y="419"/>
                    </a:cubicBezTo>
                    <a:cubicBezTo>
                      <a:pt x="266" y="419"/>
                      <a:pt x="266" y="419"/>
                      <a:pt x="266" y="419"/>
                    </a:cubicBezTo>
                    <a:cubicBezTo>
                      <a:pt x="266" y="419"/>
                      <a:pt x="266" y="419"/>
                      <a:pt x="266" y="419"/>
                    </a:cubicBezTo>
                    <a:cubicBezTo>
                      <a:pt x="266" y="419"/>
                      <a:pt x="266" y="419"/>
                      <a:pt x="266" y="419"/>
                    </a:cubicBezTo>
                    <a:cubicBezTo>
                      <a:pt x="266" y="420"/>
                      <a:pt x="266" y="420"/>
                      <a:pt x="266" y="420"/>
                    </a:cubicBezTo>
                    <a:cubicBezTo>
                      <a:pt x="266" y="420"/>
                      <a:pt x="266" y="420"/>
                      <a:pt x="266" y="420"/>
                    </a:cubicBezTo>
                    <a:cubicBezTo>
                      <a:pt x="266" y="420"/>
                      <a:pt x="266" y="420"/>
                      <a:pt x="266" y="420"/>
                    </a:cubicBezTo>
                    <a:cubicBezTo>
                      <a:pt x="266" y="420"/>
                      <a:pt x="266" y="420"/>
                      <a:pt x="266" y="420"/>
                    </a:cubicBezTo>
                    <a:cubicBezTo>
                      <a:pt x="266" y="420"/>
                      <a:pt x="266" y="420"/>
                      <a:pt x="266" y="420"/>
                    </a:cubicBezTo>
                    <a:cubicBezTo>
                      <a:pt x="266" y="420"/>
                      <a:pt x="266" y="420"/>
                      <a:pt x="266" y="420"/>
                    </a:cubicBezTo>
                    <a:cubicBezTo>
                      <a:pt x="266" y="420"/>
                      <a:pt x="266" y="420"/>
                      <a:pt x="266" y="420"/>
                    </a:cubicBezTo>
                    <a:cubicBezTo>
                      <a:pt x="266" y="420"/>
                      <a:pt x="266" y="420"/>
                      <a:pt x="266" y="420"/>
                    </a:cubicBezTo>
                    <a:cubicBezTo>
                      <a:pt x="266" y="421"/>
                      <a:pt x="266" y="421"/>
                      <a:pt x="266" y="421"/>
                    </a:cubicBezTo>
                    <a:cubicBezTo>
                      <a:pt x="266" y="421"/>
                      <a:pt x="266" y="421"/>
                      <a:pt x="266" y="421"/>
                    </a:cubicBezTo>
                    <a:cubicBezTo>
                      <a:pt x="266" y="421"/>
                      <a:pt x="266" y="421"/>
                      <a:pt x="266" y="421"/>
                    </a:cubicBezTo>
                    <a:cubicBezTo>
                      <a:pt x="266" y="421"/>
                      <a:pt x="266" y="421"/>
                      <a:pt x="266" y="421"/>
                    </a:cubicBezTo>
                    <a:cubicBezTo>
                      <a:pt x="266" y="421"/>
                      <a:pt x="266" y="421"/>
                      <a:pt x="266" y="421"/>
                    </a:cubicBezTo>
                    <a:cubicBezTo>
                      <a:pt x="266" y="421"/>
                      <a:pt x="266" y="421"/>
                      <a:pt x="266" y="421"/>
                    </a:cubicBezTo>
                    <a:cubicBezTo>
                      <a:pt x="266" y="421"/>
                      <a:pt x="266" y="421"/>
                      <a:pt x="266" y="421"/>
                    </a:cubicBezTo>
                    <a:cubicBezTo>
                      <a:pt x="266" y="421"/>
                      <a:pt x="266" y="421"/>
                      <a:pt x="266" y="421"/>
                    </a:cubicBezTo>
                    <a:cubicBezTo>
                      <a:pt x="265" y="421"/>
                      <a:pt x="265" y="421"/>
                      <a:pt x="265" y="421"/>
                    </a:cubicBezTo>
                    <a:cubicBezTo>
                      <a:pt x="265" y="421"/>
                      <a:pt x="265" y="421"/>
                      <a:pt x="265" y="421"/>
                    </a:cubicBezTo>
                    <a:cubicBezTo>
                      <a:pt x="265" y="421"/>
                      <a:pt x="265" y="421"/>
                      <a:pt x="265" y="421"/>
                    </a:cubicBezTo>
                    <a:cubicBezTo>
                      <a:pt x="265" y="421"/>
                      <a:pt x="265" y="421"/>
                      <a:pt x="265" y="421"/>
                    </a:cubicBezTo>
                    <a:cubicBezTo>
                      <a:pt x="265" y="421"/>
                      <a:pt x="265" y="421"/>
                      <a:pt x="265" y="421"/>
                    </a:cubicBezTo>
                    <a:cubicBezTo>
                      <a:pt x="265" y="422"/>
                      <a:pt x="265" y="422"/>
                      <a:pt x="265" y="422"/>
                    </a:cubicBezTo>
                    <a:cubicBezTo>
                      <a:pt x="265" y="422"/>
                      <a:pt x="265" y="422"/>
                      <a:pt x="265" y="422"/>
                    </a:cubicBezTo>
                    <a:cubicBezTo>
                      <a:pt x="265" y="422"/>
                      <a:pt x="265" y="422"/>
                      <a:pt x="265" y="422"/>
                    </a:cubicBezTo>
                    <a:cubicBezTo>
                      <a:pt x="265" y="422"/>
                      <a:pt x="265" y="422"/>
                      <a:pt x="265" y="422"/>
                    </a:cubicBezTo>
                    <a:cubicBezTo>
                      <a:pt x="265" y="423"/>
                      <a:pt x="265" y="423"/>
                      <a:pt x="265" y="423"/>
                    </a:cubicBezTo>
                    <a:cubicBezTo>
                      <a:pt x="265" y="423"/>
                      <a:pt x="265" y="423"/>
                      <a:pt x="265" y="423"/>
                    </a:cubicBezTo>
                    <a:cubicBezTo>
                      <a:pt x="264" y="423"/>
                      <a:pt x="264" y="423"/>
                      <a:pt x="264" y="423"/>
                    </a:cubicBezTo>
                    <a:cubicBezTo>
                      <a:pt x="264" y="423"/>
                      <a:pt x="264" y="423"/>
                      <a:pt x="264" y="423"/>
                    </a:cubicBezTo>
                    <a:cubicBezTo>
                      <a:pt x="264" y="423"/>
                      <a:pt x="264" y="423"/>
                      <a:pt x="264" y="423"/>
                    </a:cubicBezTo>
                    <a:cubicBezTo>
                      <a:pt x="264" y="424"/>
                      <a:pt x="264" y="424"/>
                      <a:pt x="264" y="424"/>
                    </a:cubicBezTo>
                    <a:cubicBezTo>
                      <a:pt x="264" y="424"/>
                      <a:pt x="264" y="424"/>
                      <a:pt x="264" y="424"/>
                    </a:cubicBezTo>
                    <a:cubicBezTo>
                      <a:pt x="264" y="424"/>
                      <a:pt x="264" y="424"/>
                      <a:pt x="264" y="424"/>
                    </a:cubicBezTo>
                    <a:cubicBezTo>
                      <a:pt x="264" y="424"/>
                      <a:pt x="264" y="424"/>
                      <a:pt x="264" y="424"/>
                    </a:cubicBezTo>
                    <a:cubicBezTo>
                      <a:pt x="264" y="424"/>
                      <a:pt x="264" y="424"/>
                      <a:pt x="264" y="424"/>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6" y="425"/>
                      <a:pt x="266" y="425"/>
                      <a:pt x="266" y="425"/>
                    </a:cubicBezTo>
                    <a:cubicBezTo>
                      <a:pt x="266" y="425"/>
                      <a:pt x="266" y="425"/>
                      <a:pt x="266" y="425"/>
                    </a:cubicBezTo>
                    <a:cubicBezTo>
                      <a:pt x="266" y="425"/>
                      <a:pt x="266" y="425"/>
                      <a:pt x="266" y="425"/>
                    </a:cubicBezTo>
                    <a:cubicBezTo>
                      <a:pt x="266" y="425"/>
                      <a:pt x="266" y="425"/>
                      <a:pt x="266" y="425"/>
                    </a:cubicBezTo>
                    <a:cubicBezTo>
                      <a:pt x="266" y="426"/>
                      <a:pt x="266" y="426"/>
                      <a:pt x="266" y="426"/>
                    </a:cubicBezTo>
                    <a:cubicBezTo>
                      <a:pt x="266" y="426"/>
                      <a:pt x="266" y="426"/>
                      <a:pt x="266" y="426"/>
                    </a:cubicBezTo>
                    <a:cubicBezTo>
                      <a:pt x="266" y="426"/>
                      <a:pt x="266" y="426"/>
                      <a:pt x="266" y="426"/>
                    </a:cubicBezTo>
                    <a:cubicBezTo>
                      <a:pt x="266" y="426"/>
                      <a:pt x="266" y="426"/>
                      <a:pt x="266" y="426"/>
                    </a:cubicBezTo>
                    <a:cubicBezTo>
                      <a:pt x="266" y="426"/>
                      <a:pt x="266" y="426"/>
                      <a:pt x="266" y="426"/>
                    </a:cubicBezTo>
                    <a:cubicBezTo>
                      <a:pt x="266" y="426"/>
                      <a:pt x="266" y="426"/>
                      <a:pt x="266" y="426"/>
                    </a:cubicBezTo>
                    <a:cubicBezTo>
                      <a:pt x="266" y="427"/>
                      <a:pt x="266" y="427"/>
                      <a:pt x="266" y="427"/>
                    </a:cubicBezTo>
                    <a:cubicBezTo>
                      <a:pt x="266" y="427"/>
                      <a:pt x="266" y="427"/>
                      <a:pt x="266" y="427"/>
                    </a:cubicBezTo>
                    <a:cubicBezTo>
                      <a:pt x="266" y="427"/>
                      <a:pt x="266" y="427"/>
                      <a:pt x="266" y="427"/>
                    </a:cubicBezTo>
                    <a:cubicBezTo>
                      <a:pt x="266" y="427"/>
                      <a:pt x="266" y="427"/>
                      <a:pt x="266" y="427"/>
                    </a:cubicBezTo>
                    <a:cubicBezTo>
                      <a:pt x="266" y="427"/>
                      <a:pt x="266" y="427"/>
                      <a:pt x="266" y="427"/>
                    </a:cubicBezTo>
                    <a:cubicBezTo>
                      <a:pt x="266" y="427"/>
                      <a:pt x="266" y="427"/>
                      <a:pt x="266" y="427"/>
                    </a:cubicBezTo>
                    <a:cubicBezTo>
                      <a:pt x="266" y="427"/>
                      <a:pt x="266" y="427"/>
                      <a:pt x="266" y="427"/>
                    </a:cubicBezTo>
                    <a:cubicBezTo>
                      <a:pt x="266" y="427"/>
                      <a:pt x="266" y="427"/>
                      <a:pt x="266" y="427"/>
                    </a:cubicBezTo>
                    <a:cubicBezTo>
                      <a:pt x="266" y="428"/>
                      <a:pt x="266" y="428"/>
                      <a:pt x="266" y="428"/>
                    </a:cubicBezTo>
                    <a:cubicBezTo>
                      <a:pt x="266" y="428"/>
                      <a:pt x="266" y="428"/>
                      <a:pt x="266" y="428"/>
                    </a:cubicBezTo>
                    <a:cubicBezTo>
                      <a:pt x="266" y="428"/>
                      <a:pt x="266" y="428"/>
                      <a:pt x="266" y="428"/>
                    </a:cubicBezTo>
                    <a:cubicBezTo>
                      <a:pt x="266" y="428"/>
                      <a:pt x="266" y="428"/>
                      <a:pt x="266" y="428"/>
                    </a:cubicBezTo>
                    <a:cubicBezTo>
                      <a:pt x="266" y="428"/>
                      <a:pt x="266" y="428"/>
                      <a:pt x="266" y="428"/>
                    </a:cubicBezTo>
                    <a:cubicBezTo>
                      <a:pt x="266" y="428"/>
                      <a:pt x="266" y="428"/>
                      <a:pt x="266" y="428"/>
                    </a:cubicBezTo>
                    <a:cubicBezTo>
                      <a:pt x="266" y="429"/>
                      <a:pt x="266" y="429"/>
                      <a:pt x="266" y="429"/>
                    </a:cubicBezTo>
                    <a:cubicBezTo>
                      <a:pt x="266" y="429"/>
                      <a:pt x="266" y="429"/>
                      <a:pt x="266" y="429"/>
                    </a:cubicBezTo>
                    <a:cubicBezTo>
                      <a:pt x="266" y="429"/>
                      <a:pt x="266" y="429"/>
                      <a:pt x="266" y="429"/>
                    </a:cubicBezTo>
                    <a:cubicBezTo>
                      <a:pt x="266" y="429"/>
                      <a:pt x="266" y="429"/>
                      <a:pt x="266" y="429"/>
                    </a:cubicBezTo>
                    <a:cubicBezTo>
                      <a:pt x="266" y="429"/>
                      <a:pt x="266" y="429"/>
                      <a:pt x="266" y="429"/>
                    </a:cubicBezTo>
                    <a:cubicBezTo>
                      <a:pt x="266" y="429"/>
                      <a:pt x="266" y="429"/>
                      <a:pt x="266" y="429"/>
                    </a:cubicBezTo>
                    <a:cubicBezTo>
                      <a:pt x="266" y="429"/>
                      <a:pt x="266" y="430"/>
                      <a:pt x="266" y="430"/>
                    </a:cubicBezTo>
                    <a:cubicBezTo>
                      <a:pt x="266" y="430"/>
                      <a:pt x="266" y="430"/>
                      <a:pt x="266" y="430"/>
                    </a:cubicBezTo>
                    <a:cubicBezTo>
                      <a:pt x="266" y="430"/>
                      <a:pt x="266" y="430"/>
                      <a:pt x="266" y="430"/>
                    </a:cubicBezTo>
                    <a:cubicBezTo>
                      <a:pt x="266" y="430"/>
                      <a:pt x="266" y="430"/>
                      <a:pt x="266" y="430"/>
                    </a:cubicBezTo>
                    <a:cubicBezTo>
                      <a:pt x="266" y="430"/>
                      <a:pt x="266" y="430"/>
                      <a:pt x="266" y="430"/>
                    </a:cubicBezTo>
                    <a:cubicBezTo>
                      <a:pt x="266" y="430"/>
                      <a:pt x="266" y="430"/>
                      <a:pt x="266" y="430"/>
                    </a:cubicBezTo>
                    <a:cubicBezTo>
                      <a:pt x="266" y="431"/>
                      <a:pt x="266" y="431"/>
                      <a:pt x="266" y="431"/>
                    </a:cubicBezTo>
                    <a:cubicBezTo>
                      <a:pt x="266" y="431"/>
                      <a:pt x="266" y="431"/>
                      <a:pt x="266" y="431"/>
                    </a:cubicBezTo>
                    <a:cubicBezTo>
                      <a:pt x="266" y="431"/>
                      <a:pt x="266" y="431"/>
                      <a:pt x="266" y="431"/>
                    </a:cubicBezTo>
                    <a:cubicBezTo>
                      <a:pt x="266" y="431"/>
                      <a:pt x="266" y="431"/>
                      <a:pt x="266" y="431"/>
                    </a:cubicBezTo>
                    <a:cubicBezTo>
                      <a:pt x="266" y="431"/>
                      <a:pt x="266" y="431"/>
                      <a:pt x="266" y="431"/>
                    </a:cubicBezTo>
                    <a:cubicBezTo>
                      <a:pt x="267" y="431"/>
                      <a:pt x="267" y="431"/>
                      <a:pt x="267" y="431"/>
                    </a:cubicBezTo>
                    <a:cubicBezTo>
                      <a:pt x="267" y="431"/>
                      <a:pt x="267" y="431"/>
                      <a:pt x="267" y="431"/>
                    </a:cubicBezTo>
                    <a:cubicBezTo>
                      <a:pt x="267" y="431"/>
                      <a:pt x="267" y="431"/>
                      <a:pt x="267" y="431"/>
                    </a:cubicBezTo>
                    <a:cubicBezTo>
                      <a:pt x="267" y="431"/>
                      <a:pt x="267" y="431"/>
                      <a:pt x="267" y="431"/>
                    </a:cubicBezTo>
                    <a:cubicBezTo>
                      <a:pt x="267" y="431"/>
                      <a:pt x="267" y="431"/>
                      <a:pt x="267" y="431"/>
                    </a:cubicBezTo>
                    <a:cubicBezTo>
                      <a:pt x="267" y="431"/>
                      <a:pt x="267" y="431"/>
                      <a:pt x="267" y="431"/>
                    </a:cubicBezTo>
                    <a:cubicBezTo>
                      <a:pt x="267" y="431"/>
                      <a:pt x="267" y="431"/>
                      <a:pt x="267" y="431"/>
                    </a:cubicBezTo>
                    <a:cubicBezTo>
                      <a:pt x="267" y="431"/>
                      <a:pt x="267" y="431"/>
                      <a:pt x="267" y="431"/>
                    </a:cubicBezTo>
                    <a:cubicBezTo>
                      <a:pt x="268" y="431"/>
                      <a:pt x="268" y="431"/>
                      <a:pt x="268" y="431"/>
                    </a:cubicBezTo>
                    <a:cubicBezTo>
                      <a:pt x="268" y="432"/>
                      <a:pt x="268" y="432"/>
                      <a:pt x="268" y="432"/>
                    </a:cubicBezTo>
                    <a:cubicBezTo>
                      <a:pt x="268" y="432"/>
                      <a:pt x="268" y="432"/>
                      <a:pt x="268" y="432"/>
                    </a:cubicBezTo>
                    <a:cubicBezTo>
                      <a:pt x="268" y="432"/>
                      <a:pt x="268" y="432"/>
                      <a:pt x="268" y="432"/>
                    </a:cubicBezTo>
                    <a:cubicBezTo>
                      <a:pt x="268" y="432"/>
                      <a:pt x="268" y="432"/>
                      <a:pt x="268" y="432"/>
                    </a:cubicBezTo>
                    <a:cubicBezTo>
                      <a:pt x="268" y="432"/>
                      <a:pt x="268" y="432"/>
                      <a:pt x="268" y="432"/>
                    </a:cubicBezTo>
                    <a:cubicBezTo>
                      <a:pt x="268" y="432"/>
                      <a:pt x="268" y="432"/>
                      <a:pt x="268" y="432"/>
                    </a:cubicBezTo>
                    <a:cubicBezTo>
                      <a:pt x="268" y="432"/>
                      <a:pt x="268" y="432"/>
                      <a:pt x="268" y="432"/>
                    </a:cubicBezTo>
                    <a:cubicBezTo>
                      <a:pt x="268" y="432"/>
                      <a:pt x="268" y="432"/>
                      <a:pt x="268" y="432"/>
                    </a:cubicBezTo>
                    <a:cubicBezTo>
                      <a:pt x="268" y="433"/>
                      <a:pt x="268" y="433"/>
                      <a:pt x="268" y="433"/>
                    </a:cubicBezTo>
                    <a:cubicBezTo>
                      <a:pt x="268" y="433"/>
                      <a:pt x="268" y="433"/>
                      <a:pt x="268"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4"/>
                      <a:pt x="267" y="434"/>
                      <a:pt x="267" y="434"/>
                    </a:cubicBezTo>
                    <a:cubicBezTo>
                      <a:pt x="267" y="434"/>
                      <a:pt x="267" y="434"/>
                      <a:pt x="267"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5"/>
                      <a:pt x="266" y="435"/>
                      <a:pt x="266" y="435"/>
                    </a:cubicBezTo>
                    <a:cubicBezTo>
                      <a:pt x="266" y="435"/>
                      <a:pt x="266" y="435"/>
                      <a:pt x="266" y="435"/>
                    </a:cubicBezTo>
                    <a:cubicBezTo>
                      <a:pt x="266" y="435"/>
                      <a:pt x="266" y="435"/>
                      <a:pt x="266" y="435"/>
                    </a:cubicBezTo>
                    <a:cubicBezTo>
                      <a:pt x="266" y="435"/>
                      <a:pt x="266" y="435"/>
                      <a:pt x="266" y="435"/>
                    </a:cubicBezTo>
                    <a:cubicBezTo>
                      <a:pt x="267" y="435"/>
                      <a:pt x="267" y="435"/>
                      <a:pt x="267" y="435"/>
                    </a:cubicBezTo>
                    <a:cubicBezTo>
                      <a:pt x="267" y="435"/>
                      <a:pt x="267" y="435"/>
                      <a:pt x="267" y="435"/>
                    </a:cubicBezTo>
                    <a:cubicBezTo>
                      <a:pt x="267" y="435"/>
                      <a:pt x="267" y="435"/>
                      <a:pt x="267" y="435"/>
                    </a:cubicBezTo>
                    <a:cubicBezTo>
                      <a:pt x="267" y="436"/>
                      <a:pt x="267" y="436"/>
                      <a:pt x="267" y="436"/>
                    </a:cubicBezTo>
                    <a:cubicBezTo>
                      <a:pt x="267" y="436"/>
                      <a:pt x="267" y="436"/>
                      <a:pt x="267" y="436"/>
                    </a:cubicBezTo>
                    <a:cubicBezTo>
                      <a:pt x="268" y="436"/>
                      <a:pt x="268" y="436"/>
                      <a:pt x="268" y="436"/>
                    </a:cubicBezTo>
                    <a:cubicBezTo>
                      <a:pt x="268" y="436"/>
                      <a:pt x="268" y="436"/>
                      <a:pt x="268" y="436"/>
                    </a:cubicBezTo>
                    <a:cubicBezTo>
                      <a:pt x="268" y="436"/>
                      <a:pt x="268" y="436"/>
                      <a:pt x="268" y="436"/>
                    </a:cubicBezTo>
                    <a:cubicBezTo>
                      <a:pt x="268" y="436"/>
                      <a:pt x="268" y="436"/>
                      <a:pt x="268" y="436"/>
                    </a:cubicBezTo>
                    <a:cubicBezTo>
                      <a:pt x="268" y="436"/>
                      <a:pt x="268" y="436"/>
                      <a:pt x="268" y="436"/>
                    </a:cubicBezTo>
                    <a:cubicBezTo>
                      <a:pt x="268" y="436"/>
                      <a:pt x="268" y="436"/>
                      <a:pt x="268" y="436"/>
                    </a:cubicBezTo>
                    <a:cubicBezTo>
                      <a:pt x="268" y="436"/>
                      <a:pt x="268" y="436"/>
                      <a:pt x="268" y="436"/>
                    </a:cubicBezTo>
                    <a:cubicBezTo>
                      <a:pt x="268" y="436"/>
                      <a:pt x="268" y="436"/>
                      <a:pt x="268" y="436"/>
                    </a:cubicBezTo>
                    <a:cubicBezTo>
                      <a:pt x="268" y="437"/>
                      <a:pt x="268" y="437"/>
                      <a:pt x="268" y="437"/>
                    </a:cubicBezTo>
                    <a:cubicBezTo>
                      <a:pt x="268" y="437"/>
                      <a:pt x="268" y="437"/>
                      <a:pt x="268" y="437"/>
                    </a:cubicBezTo>
                    <a:cubicBezTo>
                      <a:pt x="268" y="437"/>
                      <a:pt x="268" y="437"/>
                      <a:pt x="268" y="437"/>
                    </a:cubicBezTo>
                    <a:cubicBezTo>
                      <a:pt x="268" y="437"/>
                      <a:pt x="268" y="437"/>
                      <a:pt x="268" y="437"/>
                    </a:cubicBezTo>
                    <a:cubicBezTo>
                      <a:pt x="269" y="437"/>
                      <a:pt x="269" y="437"/>
                      <a:pt x="269" y="437"/>
                    </a:cubicBezTo>
                    <a:cubicBezTo>
                      <a:pt x="269" y="437"/>
                      <a:pt x="269" y="437"/>
                      <a:pt x="269" y="437"/>
                    </a:cubicBezTo>
                    <a:cubicBezTo>
                      <a:pt x="269" y="437"/>
                      <a:pt x="269" y="437"/>
                      <a:pt x="269" y="437"/>
                    </a:cubicBezTo>
                    <a:cubicBezTo>
                      <a:pt x="269" y="437"/>
                      <a:pt x="269" y="437"/>
                      <a:pt x="269" y="437"/>
                    </a:cubicBezTo>
                    <a:cubicBezTo>
                      <a:pt x="269" y="437"/>
                      <a:pt x="269" y="437"/>
                      <a:pt x="269" y="437"/>
                    </a:cubicBezTo>
                    <a:cubicBezTo>
                      <a:pt x="269" y="437"/>
                      <a:pt x="269" y="437"/>
                      <a:pt x="269" y="437"/>
                    </a:cubicBezTo>
                    <a:cubicBezTo>
                      <a:pt x="269" y="438"/>
                      <a:pt x="269" y="438"/>
                      <a:pt x="269" y="438"/>
                    </a:cubicBezTo>
                    <a:cubicBezTo>
                      <a:pt x="269" y="438"/>
                      <a:pt x="269" y="438"/>
                      <a:pt x="269" y="438"/>
                    </a:cubicBezTo>
                    <a:cubicBezTo>
                      <a:pt x="269" y="438"/>
                      <a:pt x="269" y="438"/>
                      <a:pt x="269" y="438"/>
                    </a:cubicBezTo>
                    <a:cubicBezTo>
                      <a:pt x="268" y="438"/>
                      <a:pt x="268" y="438"/>
                      <a:pt x="268" y="438"/>
                    </a:cubicBezTo>
                    <a:cubicBezTo>
                      <a:pt x="268" y="438"/>
                      <a:pt x="268" y="438"/>
                      <a:pt x="268" y="438"/>
                    </a:cubicBezTo>
                    <a:cubicBezTo>
                      <a:pt x="268" y="438"/>
                      <a:pt x="268" y="438"/>
                      <a:pt x="268" y="438"/>
                    </a:cubicBezTo>
                    <a:cubicBezTo>
                      <a:pt x="268" y="438"/>
                      <a:pt x="268" y="438"/>
                      <a:pt x="268" y="438"/>
                    </a:cubicBezTo>
                    <a:cubicBezTo>
                      <a:pt x="268" y="439"/>
                      <a:pt x="268" y="439"/>
                      <a:pt x="268" y="439"/>
                    </a:cubicBezTo>
                    <a:cubicBezTo>
                      <a:pt x="268" y="439"/>
                      <a:pt x="268" y="439"/>
                      <a:pt x="268" y="439"/>
                    </a:cubicBezTo>
                    <a:cubicBezTo>
                      <a:pt x="268" y="439"/>
                      <a:pt x="268" y="439"/>
                      <a:pt x="268" y="439"/>
                    </a:cubicBezTo>
                    <a:cubicBezTo>
                      <a:pt x="269" y="439"/>
                      <a:pt x="269" y="439"/>
                      <a:pt x="269" y="439"/>
                    </a:cubicBezTo>
                    <a:cubicBezTo>
                      <a:pt x="269" y="439"/>
                      <a:pt x="269" y="439"/>
                      <a:pt x="269" y="439"/>
                    </a:cubicBezTo>
                    <a:cubicBezTo>
                      <a:pt x="269" y="439"/>
                      <a:pt x="269" y="439"/>
                      <a:pt x="269" y="439"/>
                    </a:cubicBezTo>
                    <a:cubicBezTo>
                      <a:pt x="270" y="439"/>
                      <a:pt x="270" y="439"/>
                      <a:pt x="270" y="439"/>
                    </a:cubicBezTo>
                    <a:cubicBezTo>
                      <a:pt x="270" y="439"/>
                      <a:pt x="270" y="439"/>
                      <a:pt x="270" y="439"/>
                    </a:cubicBezTo>
                    <a:cubicBezTo>
                      <a:pt x="270" y="440"/>
                      <a:pt x="270" y="440"/>
                      <a:pt x="270" y="440"/>
                    </a:cubicBezTo>
                    <a:cubicBezTo>
                      <a:pt x="270" y="440"/>
                      <a:pt x="270" y="440"/>
                      <a:pt x="270" y="440"/>
                    </a:cubicBezTo>
                    <a:cubicBezTo>
                      <a:pt x="270" y="440"/>
                      <a:pt x="270" y="440"/>
                      <a:pt x="270" y="440"/>
                    </a:cubicBezTo>
                    <a:cubicBezTo>
                      <a:pt x="270" y="440"/>
                      <a:pt x="270" y="440"/>
                      <a:pt x="270" y="440"/>
                    </a:cubicBezTo>
                    <a:cubicBezTo>
                      <a:pt x="270" y="440"/>
                      <a:pt x="270" y="440"/>
                      <a:pt x="270" y="440"/>
                    </a:cubicBezTo>
                    <a:cubicBezTo>
                      <a:pt x="270" y="440"/>
                      <a:pt x="270" y="440"/>
                      <a:pt x="270" y="440"/>
                    </a:cubicBezTo>
                    <a:cubicBezTo>
                      <a:pt x="270" y="440"/>
                      <a:pt x="270" y="440"/>
                      <a:pt x="270" y="440"/>
                    </a:cubicBezTo>
                    <a:cubicBezTo>
                      <a:pt x="270" y="440"/>
                      <a:pt x="270" y="440"/>
                      <a:pt x="270" y="440"/>
                    </a:cubicBezTo>
                    <a:cubicBezTo>
                      <a:pt x="270" y="441"/>
                      <a:pt x="270" y="441"/>
                      <a:pt x="270" y="441"/>
                    </a:cubicBezTo>
                    <a:cubicBezTo>
                      <a:pt x="270" y="441"/>
                      <a:pt x="270" y="441"/>
                      <a:pt x="270" y="441"/>
                    </a:cubicBezTo>
                    <a:cubicBezTo>
                      <a:pt x="270" y="441"/>
                      <a:pt x="270" y="441"/>
                      <a:pt x="270" y="441"/>
                    </a:cubicBezTo>
                    <a:cubicBezTo>
                      <a:pt x="270" y="441"/>
                      <a:pt x="270" y="441"/>
                      <a:pt x="270" y="441"/>
                    </a:cubicBezTo>
                    <a:cubicBezTo>
                      <a:pt x="270" y="441"/>
                      <a:pt x="270" y="441"/>
                      <a:pt x="270" y="441"/>
                    </a:cubicBezTo>
                    <a:cubicBezTo>
                      <a:pt x="270" y="441"/>
                      <a:pt x="270" y="441"/>
                      <a:pt x="270" y="441"/>
                    </a:cubicBezTo>
                    <a:cubicBezTo>
                      <a:pt x="270" y="441"/>
                      <a:pt x="270" y="441"/>
                      <a:pt x="270" y="441"/>
                    </a:cubicBezTo>
                    <a:cubicBezTo>
                      <a:pt x="270" y="441"/>
                      <a:pt x="270" y="441"/>
                      <a:pt x="270" y="441"/>
                    </a:cubicBezTo>
                    <a:cubicBezTo>
                      <a:pt x="271" y="441"/>
                      <a:pt x="271" y="441"/>
                      <a:pt x="271" y="441"/>
                    </a:cubicBezTo>
                    <a:cubicBezTo>
                      <a:pt x="271" y="441"/>
                      <a:pt x="271" y="441"/>
                      <a:pt x="271" y="441"/>
                    </a:cubicBezTo>
                    <a:cubicBezTo>
                      <a:pt x="271" y="441"/>
                      <a:pt x="271" y="441"/>
                      <a:pt x="271" y="441"/>
                    </a:cubicBezTo>
                    <a:cubicBezTo>
                      <a:pt x="271" y="441"/>
                      <a:pt x="271" y="441"/>
                      <a:pt x="271" y="441"/>
                    </a:cubicBezTo>
                    <a:cubicBezTo>
                      <a:pt x="271" y="441"/>
                      <a:pt x="271" y="441"/>
                      <a:pt x="271" y="441"/>
                    </a:cubicBezTo>
                    <a:cubicBezTo>
                      <a:pt x="271" y="441"/>
                      <a:pt x="271" y="441"/>
                      <a:pt x="271" y="441"/>
                    </a:cubicBezTo>
                    <a:cubicBezTo>
                      <a:pt x="271" y="441"/>
                      <a:pt x="271" y="441"/>
                      <a:pt x="271" y="441"/>
                    </a:cubicBezTo>
                    <a:cubicBezTo>
                      <a:pt x="271" y="441"/>
                      <a:pt x="271" y="441"/>
                      <a:pt x="271" y="441"/>
                    </a:cubicBezTo>
                    <a:cubicBezTo>
                      <a:pt x="271" y="442"/>
                      <a:pt x="271" y="442"/>
                      <a:pt x="271" y="442"/>
                    </a:cubicBezTo>
                    <a:cubicBezTo>
                      <a:pt x="271" y="442"/>
                      <a:pt x="271" y="442"/>
                      <a:pt x="271" y="442"/>
                    </a:cubicBezTo>
                    <a:cubicBezTo>
                      <a:pt x="271" y="442"/>
                      <a:pt x="271" y="442"/>
                      <a:pt x="271" y="442"/>
                    </a:cubicBezTo>
                    <a:cubicBezTo>
                      <a:pt x="271" y="442"/>
                      <a:pt x="271" y="442"/>
                      <a:pt x="271" y="442"/>
                    </a:cubicBezTo>
                    <a:cubicBezTo>
                      <a:pt x="271" y="442"/>
                      <a:pt x="271" y="442"/>
                      <a:pt x="271" y="442"/>
                    </a:cubicBezTo>
                    <a:cubicBezTo>
                      <a:pt x="271" y="442"/>
                      <a:pt x="271" y="442"/>
                      <a:pt x="271" y="442"/>
                    </a:cubicBezTo>
                    <a:cubicBezTo>
                      <a:pt x="271" y="442"/>
                      <a:pt x="271" y="442"/>
                      <a:pt x="271" y="442"/>
                    </a:cubicBezTo>
                    <a:cubicBezTo>
                      <a:pt x="272" y="442"/>
                      <a:pt x="272" y="442"/>
                      <a:pt x="272" y="442"/>
                    </a:cubicBezTo>
                    <a:cubicBezTo>
                      <a:pt x="272" y="442"/>
                      <a:pt x="272" y="442"/>
                      <a:pt x="272" y="442"/>
                    </a:cubicBezTo>
                    <a:cubicBezTo>
                      <a:pt x="272" y="442"/>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4"/>
                      <a:pt x="272" y="444"/>
                      <a:pt x="272" y="444"/>
                    </a:cubicBezTo>
                    <a:cubicBezTo>
                      <a:pt x="272" y="444"/>
                      <a:pt x="272" y="444"/>
                      <a:pt x="272" y="444"/>
                    </a:cubicBezTo>
                    <a:cubicBezTo>
                      <a:pt x="272" y="444"/>
                      <a:pt x="272" y="444"/>
                      <a:pt x="272" y="444"/>
                    </a:cubicBezTo>
                    <a:cubicBezTo>
                      <a:pt x="272" y="444"/>
                      <a:pt x="272" y="444"/>
                      <a:pt x="272" y="444"/>
                    </a:cubicBezTo>
                    <a:cubicBezTo>
                      <a:pt x="272" y="444"/>
                      <a:pt x="272" y="444"/>
                      <a:pt x="272" y="444"/>
                    </a:cubicBezTo>
                    <a:cubicBezTo>
                      <a:pt x="272" y="444"/>
                      <a:pt x="272" y="444"/>
                      <a:pt x="272" y="444"/>
                    </a:cubicBezTo>
                    <a:cubicBezTo>
                      <a:pt x="272" y="445"/>
                      <a:pt x="272" y="445"/>
                      <a:pt x="272" y="445"/>
                    </a:cubicBezTo>
                    <a:cubicBezTo>
                      <a:pt x="272" y="445"/>
                      <a:pt x="272" y="445"/>
                      <a:pt x="272" y="445"/>
                    </a:cubicBezTo>
                    <a:cubicBezTo>
                      <a:pt x="272" y="445"/>
                      <a:pt x="272" y="445"/>
                      <a:pt x="272" y="445"/>
                    </a:cubicBezTo>
                    <a:cubicBezTo>
                      <a:pt x="272" y="445"/>
                      <a:pt x="272" y="445"/>
                      <a:pt x="272" y="445"/>
                    </a:cubicBezTo>
                    <a:cubicBezTo>
                      <a:pt x="272" y="445"/>
                      <a:pt x="272" y="445"/>
                      <a:pt x="272" y="445"/>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4" y="447"/>
                      <a:pt x="274" y="447"/>
                      <a:pt x="274" y="447"/>
                    </a:cubicBezTo>
                    <a:cubicBezTo>
                      <a:pt x="274" y="447"/>
                      <a:pt x="274" y="447"/>
                      <a:pt x="274" y="447"/>
                    </a:cubicBezTo>
                    <a:cubicBezTo>
                      <a:pt x="274" y="447"/>
                      <a:pt x="274" y="447"/>
                      <a:pt x="274" y="447"/>
                    </a:cubicBezTo>
                    <a:cubicBezTo>
                      <a:pt x="274" y="447"/>
                      <a:pt x="274" y="447"/>
                      <a:pt x="274" y="447"/>
                    </a:cubicBezTo>
                    <a:cubicBezTo>
                      <a:pt x="274" y="448"/>
                      <a:pt x="274" y="448"/>
                      <a:pt x="274" y="448"/>
                    </a:cubicBezTo>
                    <a:cubicBezTo>
                      <a:pt x="275" y="448"/>
                      <a:pt x="275" y="448"/>
                      <a:pt x="275" y="448"/>
                    </a:cubicBezTo>
                    <a:cubicBezTo>
                      <a:pt x="275" y="448"/>
                      <a:pt x="275" y="448"/>
                      <a:pt x="275" y="448"/>
                    </a:cubicBezTo>
                    <a:cubicBezTo>
                      <a:pt x="275" y="449"/>
                      <a:pt x="275" y="449"/>
                      <a:pt x="275" y="449"/>
                    </a:cubicBezTo>
                    <a:cubicBezTo>
                      <a:pt x="275" y="449"/>
                      <a:pt x="275" y="449"/>
                      <a:pt x="275" y="449"/>
                    </a:cubicBezTo>
                    <a:cubicBezTo>
                      <a:pt x="275" y="449"/>
                      <a:pt x="275" y="449"/>
                      <a:pt x="275" y="449"/>
                    </a:cubicBezTo>
                    <a:cubicBezTo>
                      <a:pt x="275" y="449"/>
                      <a:pt x="275" y="449"/>
                      <a:pt x="275" y="449"/>
                    </a:cubicBezTo>
                    <a:cubicBezTo>
                      <a:pt x="275" y="449"/>
                      <a:pt x="275" y="449"/>
                      <a:pt x="275" y="449"/>
                    </a:cubicBezTo>
                    <a:cubicBezTo>
                      <a:pt x="275" y="449"/>
                      <a:pt x="275" y="449"/>
                      <a:pt x="275" y="449"/>
                    </a:cubicBezTo>
                    <a:cubicBezTo>
                      <a:pt x="275" y="449"/>
                      <a:pt x="275" y="449"/>
                      <a:pt x="275" y="449"/>
                    </a:cubicBezTo>
                    <a:cubicBezTo>
                      <a:pt x="276" y="449"/>
                      <a:pt x="276" y="449"/>
                      <a:pt x="276" y="449"/>
                    </a:cubicBezTo>
                    <a:cubicBezTo>
                      <a:pt x="275" y="449"/>
                      <a:pt x="275" y="450"/>
                      <a:pt x="275" y="450"/>
                    </a:cubicBezTo>
                    <a:cubicBezTo>
                      <a:pt x="275" y="450"/>
                      <a:pt x="275" y="450"/>
                      <a:pt x="275" y="450"/>
                    </a:cubicBezTo>
                    <a:cubicBezTo>
                      <a:pt x="275" y="450"/>
                      <a:pt x="275" y="450"/>
                      <a:pt x="275" y="450"/>
                    </a:cubicBezTo>
                    <a:cubicBezTo>
                      <a:pt x="275" y="450"/>
                      <a:pt x="275" y="450"/>
                      <a:pt x="275" y="450"/>
                    </a:cubicBezTo>
                    <a:cubicBezTo>
                      <a:pt x="275" y="450"/>
                      <a:pt x="275" y="450"/>
                      <a:pt x="275" y="450"/>
                    </a:cubicBezTo>
                    <a:cubicBezTo>
                      <a:pt x="275" y="450"/>
                      <a:pt x="275" y="450"/>
                      <a:pt x="275" y="450"/>
                    </a:cubicBezTo>
                    <a:cubicBezTo>
                      <a:pt x="275" y="450"/>
                      <a:pt x="275" y="451"/>
                      <a:pt x="275" y="451"/>
                    </a:cubicBezTo>
                    <a:cubicBezTo>
                      <a:pt x="275" y="451"/>
                      <a:pt x="275" y="451"/>
                      <a:pt x="275" y="451"/>
                    </a:cubicBezTo>
                    <a:cubicBezTo>
                      <a:pt x="275" y="451"/>
                      <a:pt x="275" y="451"/>
                      <a:pt x="275" y="451"/>
                    </a:cubicBezTo>
                    <a:cubicBezTo>
                      <a:pt x="275" y="451"/>
                      <a:pt x="275" y="451"/>
                      <a:pt x="275" y="451"/>
                    </a:cubicBezTo>
                    <a:cubicBezTo>
                      <a:pt x="275" y="451"/>
                      <a:pt x="275" y="451"/>
                      <a:pt x="275" y="451"/>
                    </a:cubicBezTo>
                    <a:cubicBezTo>
                      <a:pt x="276" y="452"/>
                      <a:pt x="276" y="452"/>
                      <a:pt x="276" y="452"/>
                    </a:cubicBezTo>
                    <a:cubicBezTo>
                      <a:pt x="276" y="452"/>
                      <a:pt x="276" y="452"/>
                      <a:pt x="276" y="452"/>
                    </a:cubicBezTo>
                    <a:cubicBezTo>
                      <a:pt x="276" y="452"/>
                      <a:pt x="276" y="452"/>
                      <a:pt x="276" y="452"/>
                    </a:cubicBezTo>
                    <a:cubicBezTo>
                      <a:pt x="276" y="452"/>
                      <a:pt x="276" y="452"/>
                      <a:pt x="276" y="452"/>
                    </a:cubicBezTo>
                    <a:cubicBezTo>
                      <a:pt x="276" y="452"/>
                      <a:pt x="276" y="452"/>
                      <a:pt x="276" y="452"/>
                    </a:cubicBezTo>
                    <a:cubicBezTo>
                      <a:pt x="276" y="452"/>
                      <a:pt x="277" y="452"/>
                      <a:pt x="277" y="452"/>
                    </a:cubicBezTo>
                    <a:cubicBezTo>
                      <a:pt x="277" y="453"/>
                      <a:pt x="277" y="453"/>
                      <a:pt x="277" y="453"/>
                    </a:cubicBezTo>
                    <a:cubicBezTo>
                      <a:pt x="277" y="453"/>
                      <a:pt x="277" y="453"/>
                      <a:pt x="277" y="453"/>
                    </a:cubicBezTo>
                    <a:cubicBezTo>
                      <a:pt x="277" y="453"/>
                      <a:pt x="277" y="453"/>
                      <a:pt x="277" y="453"/>
                    </a:cubicBezTo>
                    <a:cubicBezTo>
                      <a:pt x="277" y="453"/>
                      <a:pt x="277" y="453"/>
                      <a:pt x="277" y="453"/>
                    </a:cubicBezTo>
                    <a:cubicBezTo>
                      <a:pt x="277" y="453"/>
                      <a:pt x="277" y="453"/>
                      <a:pt x="277" y="453"/>
                    </a:cubicBezTo>
                    <a:cubicBezTo>
                      <a:pt x="277" y="453"/>
                      <a:pt x="277" y="453"/>
                      <a:pt x="277" y="453"/>
                    </a:cubicBezTo>
                    <a:cubicBezTo>
                      <a:pt x="277" y="454"/>
                      <a:pt x="277" y="454"/>
                      <a:pt x="277" y="454"/>
                    </a:cubicBezTo>
                    <a:cubicBezTo>
                      <a:pt x="277" y="454"/>
                      <a:pt x="277" y="454"/>
                      <a:pt x="277" y="454"/>
                    </a:cubicBezTo>
                    <a:cubicBezTo>
                      <a:pt x="277" y="454"/>
                      <a:pt x="277" y="454"/>
                      <a:pt x="277" y="454"/>
                    </a:cubicBezTo>
                    <a:cubicBezTo>
                      <a:pt x="277" y="454"/>
                      <a:pt x="277" y="454"/>
                      <a:pt x="277" y="454"/>
                    </a:cubicBezTo>
                    <a:cubicBezTo>
                      <a:pt x="277" y="455"/>
                      <a:pt x="277" y="455"/>
                      <a:pt x="277" y="455"/>
                    </a:cubicBezTo>
                    <a:cubicBezTo>
                      <a:pt x="277" y="455"/>
                      <a:pt x="277" y="455"/>
                      <a:pt x="277" y="455"/>
                    </a:cubicBezTo>
                    <a:cubicBezTo>
                      <a:pt x="277" y="455"/>
                      <a:pt x="277" y="455"/>
                      <a:pt x="277" y="455"/>
                    </a:cubicBezTo>
                    <a:cubicBezTo>
                      <a:pt x="277" y="455"/>
                      <a:pt x="277" y="455"/>
                      <a:pt x="277" y="455"/>
                    </a:cubicBezTo>
                    <a:cubicBezTo>
                      <a:pt x="278" y="455"/>
                      <a:pt x="278" y="455"/>
                      <a:pt x="278" y="455"/>
                    </a:cubicBezTo>
                    <a:cubicBezTo>
                      <a:pt x="278" y="455"/>
                      <a:pt x="278" y="455"/>
                      <a:pt x="278" y="455"/>
                    </a:cubicBezTo>
                    <a:cubicBezTo>
                      <a:pt x="278" y="455"/>
                      <a:pt x="278" y="455"/>
                      <a:pt x="278" y="455"/>
                    </a:cubicBezTo>
                    <a:cubicBezTo>
                      <a:pt x="278" y="456"/>
                      <a:pt x="278" y="456"/>
                      <a:pt x="278" y="456"/>
                    </a:cubicBezTo>
                    <a:cubicBezTo>
                      <a:pt x="279" y="456"/>
                      <a:pt x="279" y="456"/>
                      <a:pt x="279" y="456"/>
                    </a:cubicBezTo>
                    <a:cubicBezTo>
                      <a:pt x="279" y="456"/>
                      <a:pt x="279" y="456"/>
                      <a:pt x="279" y="456"/>
                    </a:cubicBezTo>
                    <a:cubicBezTo>
                      <a:pt x="279" y="456"/>
                      <a:pt x="279" y="456"/>
                      <a:pt x="279" y="456"/>
                    </a:cubicBezTo>
                    <a:cubicBezTo>
                      <a:pt x="279" y="456"/>
                      <a:pt x="279" y="456"/>
                      <a:pt x="279" y="456"/>
                    </a:cubicBezTo>
                    <a:cubicBezTo>
                      <a:pt x="279" y="457"/>
                      <a:pt x="279" y="457"/>
                      <a:pt x="279" y="457"/>
                    </a:cubicBezTo>
                    <a:cubicBezTo>
                      <a:pt x="279" y="457"/>
                      <a:pt x="279" y="457"/>
                      <a:pt x="279" y="457"/>
                    </a:cubicBezTo>
                    <a:cubicBezTo>
                      <a:pt x="279" y="457"/>
                      <a:pt x="279" y="457"/>
                      <a:pt x="279" y="457"/>
                    </a:cubicBezTo>
                    <a:cubicBezTo>
                      <a:pt x="279" y="458"/>
                      <a:pt x="279" y="458"/>
                      <a:pt x="279" y="458"/>
                    </a:cubicBezTo>
                    <a:cubicBezTo>
                      <a:pt x="279" y="458"/>
                      <a:pt x="279" y="458"/>
                      <a:pt x="279" y="458"/>
                    </a:cubicBezTo>
                    <a:cubicBezTo>
                      <a:pt x="279" y="458"/>
                      <a:pt x="279" y="458"/>
                      <a:pt x="279" y="458"/>
                    </a:cubicBezTo>
                    <a:cubicBezTo>
                      <a:pt x="279" y="459"/>
                      <a:pt x="279" y="459"/>
                      <a:pt x="279" y="459"/>
                    </a:cubicBezTo>
                    <a:cubicBezTo>
                      <a:pt x="279" y="459"/>
                      <a:pt x="279" y="459"/>
                      <a:pt x="279" y="459"/>
                    </a:cubicBezTo>
                    <a:cubicBezTo>
                      <a:pt x="279" y="459"/>
                      <a:pt x="279" y="459"/>
                      <a:pt x="279" y="459"/>
                    </a:cubicBezTo>
                    <a:cubicBezTo>
                      <a:pt x="279" y="459"/>
                      <a:pt x="279" y="459"/>
                      <a:pt x="279" y="459"/>
                    </a:cubicBezTo>
                    <a:cubicBezTo>
                      <a:pt x="279" y="459"/>
                      <a:pt x="279" y="459"/>
                      <a:pt x="279" y="459"/>
                    </a:cubicBezTo>
                    <a:cubicBezTo>
                      <a:pt x="279" y="459"/>
                      <a:pt x="279" y="459"/>
                      <a:pt x="279" y="459"/>
                    </a:cubicBezTo>
                    <a:cubicBezTo>
                      <a:pt x="279" y="460"/>
                      <a:pt x="279" y="460"/>
                      <a:pt x="279" y="460"/>
                    </a:cubicBezTo>
                    <a:cubicBezTo>
                      <a:pt x="279" y="460"/>
                      <a:pt x="279" y="460"/>
                      <a:pt x="279" y="460"/>
                    </a:cubicBezTo>
                    <a:cubicBezTo>
                      <a:pt x="279" y="460"/>
                      <a:pt x="279" y="460"/>
                      <a:pt x="279" y="460"/>
                    </a:cubicBezTo>
                    <a:cubicBezTo>
                      <a:pt x="279" y="461"/>
                      <a:pt x="279" y="461"/>
                      <a:pt x="279" y="461"/>
                    </a:cubicBezTo>
                    <a:cubicBezTo>
                      <a:pt x="279" y="461"/>
                      <a:pt x="279" y="461"/>
                      <a:pt x="279" y="461"/>
                    </a:cubicBezTo>
                    <a:cubicBezTo>
                      <a:pt x="279" y="461"/>
                      <a:pt x="279" y="461"/>
                      <a:pt x="279" y="461"/>
                    </a:cubicBezTo>
                    <a:cubicBezTo>
                      <a:pt x="279" y="462"/>
                      <a:pt x="279" y="462"/>
                      <a:pt x="279" y="462"/>
                    </a:cubicBezTo>
                    <a:cubicBezTo>
                      <a:pt x="279" y="462"/>
                      <a:pt x="279" y="462"/>
                      <a:pt x="279" y="462"/>
                    </a:cubicBezTo>
                    <a:cubicBezTo>
                      <a:pt x="279" y="462"/>
                      <a:pt x="279" y="462"/>
                      <a:pt x="279" y="462"/>
                    </a:cubicBezTo>
                    <a:cubicBezTo>
                      <a:pt x="279" y="462"/>
                      <a:pt x="279" y="462"/>
                      <a:pt x="279" y="462"/>
                    </a:cubicBezTo>
                    <a:cubicBezTo>
                      <a:pt x="279" y="463"/>
                      <a:pt x="279" y="463"/>
                      <a:pt x="279" y="463"/>
                    </a:cubicBezTo>
                    <a:cubicBezTo>
                      <a:pt x="279" y="464"/>
                      <a:pt x="279" y="464"/>
                      <a:pt x="279" y="464"/>
                    </a:cubicBezTo>
                    <a:cubicBezTo>
                      <a:pt x="279" y="464"/>
                      <a:pt x="279" y="464"/>
                      <a:pt x="279" y="464"/>
                    </a:cubicBezTo>
                    <a:cubicBezTo>
                      <a:pt x="279" y="464"/>
                      <a:pt x="279" y="464"/>
                      <a:pt x="279" y="464"/>
                    </a:cubicBezTo>
                    <a:cubicBezTo>
                      <a:pt x="279" y="464"/>
                      <a:pt x="279" y="464"/>
                      <a:pt x="279" y="464"/>
                    </a:cubicBezTo>
                    <a:cubicBezTo>
                      <a:pt x="279" y="465"/>
                      <a:pt x="279" y="465"/>
                      <a:pt x="279" y="465"/>
                    </a:cubicBezTo>
                    <a:cubicBezTo>
                      <a:pt x="279" y="465"/>
                      <a:pt x="279" y="465"/>
                      <a:pt x="279" y="465"/>
                    </a:cubicBezTo>
                    <a:cubicBezTo>
                      <a:pt x="279" y="465"/>
                      <a:pt x="279" y="465"/>
                      <a:pt x="279" y="465"/>
                    </a:cubicBezTo>
                    <a:cubicBezTo>
                      <a:pt x="279" y="465"/>
                      <a:pt x="279" y="465"/>
                      <a:pt x="279" y="465"/>
                    </a:cubicBezTo>
                    <a:cubicBezTo>
                      <a:pt x="279" y="465"/>
                      <a:pt x="279" y="465"/>
                      <a:pt x="279" y="465"/>
                    </a:cubicBezTo>
                    <a:cubicBezTo>
                      <a:pt x="279" y="465"/>
                      <a:pt x="279" y="465"/>
                      <a:pt x="279" y="465"/>
                    </a:cubicBezTo>
                    <a:cubicBezTo>
                      <a:pt x="279" y="465"/>
                      <a:pt x="279" y="465"/>
                      <a:pt x="279" y="465"/>
                    </a:cubicBezTo>
                    <a:cubicBezTo>
                      <a:pt x="279" y="465"/>
                      <a:pt x="279" y="465"/>
                      <a:pt x="279" y="465"/>
                    </a:cubicBezTo>
                    <a:cubicBezTo>
                      <a:pt x="280" y="465"/>
                      <a:pt x="280" y="465"/>
                      <a:pt x="280" y="465"/>
                    </a:cubicBezTo>
                    <a:cubicBezTo>
                      <a:pt x="280" y="466"/>
                      <a:pt x="280" y="466"/>
                      <a:pt x="280" y="466"/>
                    </a:cubicBezTo>
                    <a:cubicBezTo>
                      <a:pt x="280" y="466"/>
                      <a:pt x="280" y="466"/>
                      <a:pt x="280" y="466"/>
                    </a:cubicBezTo>
                    <a:cubicBezTo>
                      <a:pt x="280" y="466"/>
                      <a:pt x="280" y="466"/>
                      <a:pt x="280" y="466"/>
                    </a:cubicBezTo>
                    <a:cubicBezTo>
                      <a:pt x="281" y="466"/>
                      <a:pt x="281" y="466"/>
                      <a:pt x="281" y="466"/>
                    </a:cubicBezTo>
                    <a:cubicBezTo>
                      <a:pt x="281" y="466"/>
                      <a:pt x="281" y="466"/>
                      <a:pt x="281" y="466"/>
                    </a:cubicBezTo>
                    <a:cubicBezTo>
                      <a:pt x="281" y="466"/>
                      <a:pt x="281" y="466"/>
                      <a:pt x="281" y="466"/>
                    </a:cubicBezTo>
                    <a:cubicBezTo>
                      <a:pt x="281" y="466"/>
                      <a:pt x="281" y="466"/>
                      <a:pt x="281" y="466"/>
                    </a:cubicBezTo>
                    <a:cubicBezTo>
                      <a:pt x="282" y="467"/>
                      <a:pt x="282" y="467"/>
                      <a:pt x="282" y="467"/>
                    </a:cubicBezTo>
                    <a:cubicBezTo>
                      <a:pt x="282" y="467"/>
                      <a:pt x="282" y="467"/>
                      <a:pt x="282" y="467"/>
                    </a:cubicBezTo>
                    <a:cubicBezTo>
                      <a:pt x="282" y="467"/>
                      <a:pt x="282" y="467"/>
                      <a:pt x="282" y="467"/>
                    </a:cubicBezTo>
                    <a:cubicBezTo>
                      <a:pt x="282" y="467"/>
                      <a:pt x="282" y="467"/>
                      <a:pt x="282" y="467"/>
                    </a:cubicBezTo>
                    <a:cubicBezTo>
                      <a:pt x="282" y="467"/>
                      <a:pt x="282" y="467"/>
                      <a:pt x="282" y="467"/>
                    </a:cubicBezTo>
                    <a:cubicBezTo>
                      <a:pt x="282" y="467"/>
                      <a:pt x="282" y="467"/>
                      <a:pt x="282" y="467"/>
                    </a:cubicBezTo>
                    <a:cubicBezTo>
                      <a:pt x="283" y="467"/>
                      <a:pt x="283" y="467"/>
                      <a:pt x="283" y="467"/>
                    </a:cubicBezTo>
                    <a:cubicBezTo>
                      <a:pt x="283" y="467"/>
                      <a:pt x="283" y="467"/>
                      <a:pt x="283" y="467"/>
                    </a:cubicBezTo>
                    <a:cubicBezTo>
                      <a:pt x="283" y="467"/>
                      <a:pt x="283" y="467"/>
                      <a:pt x="283" y="467"/>
                    </a:cubicBezTo>
                    <a:cubicBezTo>
                      <a:pt x="283" y="467"/>
                      <a:pt x="283" y="467"/>
                      <a:pt x="283" y="467"/>
                    </a:cubicBezTo>
                    <a:cubicBezTo>
                      <a:pt x="283" y="467"/>
                      <a:pt x="283" y="467"/>
                      <a:pt x="283"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5" y="468"/>
                      <a:pt x="285" y="468"/>
                      <a:pt x="285" y="468"/>
                    </a:cubicBezTo>
                    <a:cubicBezTo>
                      <a:pt x="284" y="468"/>
                      <a:pt x="284" y="468"/>
                      <a:pt x="284" y="468"/>
                    </a:cubicBezTo>
                    <a:cubicBezTo>
                      <a:pt x="284" y="468"/>
                      <a:pt x="284" y="468"/>
                      <a:pt x="284" y="468"/>
                    </a:cubicBezTo>
                    <a:cubicBezTo>
                      <a:pt x="284" y="468"/>
                      <a:pt x="284" y="468"/>
                      <a:pt x="284" y="468"/>
                    </a:cubicBezTo>
                    <a:cubicBezTo>
                      <a:pt x="284" y="469"/>
                      <a:pt x="284" y="469"/>
                      <a:pt x="284" y="469"/>
                    </a:cubicBezTo>
                    <a:cubicBezTo>
                      <a:pt x="284" y="469"/>
                      <a:pt x="284" y="469"/>
                      <a:pt x="284" y="469"/>
                    </a:cubicBezTo>
                    <a:cubicBezTo>
                      <a:pt x="284" y="469"/>
                      <a:pt x="284" y="469"/>
                      <a:pt x="284" y="469"/>
                    </a:cubicBezTo>
                    <a:cubicBezTo>
                      <a:pt x="284" y="469"/>
                      <a:pt x="284" y="469"/>
                      <a:pt x="284" y="469"/>
                    </a:cubicBezTo>
                    <a:cubicBezTo>
                      <a:pt x="284" y="469"/>
                      <a:pt x="284" y="469"/>
                      <a:pt x="284" y="469"/>
                    </a:cubicBezTo>
                    <a:cubicBezTo>
                      <a:pt x="284" y="470"/>
                      <a:pt x="284" y="470"/>
                      <a:pt x="284" y="470"/>
                    </a:cubicBezTo>
                    <a:cubicBezTo>
                      <a:pt x="284" y="470"/>
                      <a:pt x="284" y="470"/>
                      <a:pt x="284" y="470"/>
                    </a:cubicBezTo>
                    <a:cubicBezTo>
                      <a:pt x="284" y="470"/>
                      <a:pt x="284" y="470"/>
                      <a:pt x="284" y="470"/>
                    </a:cubicBezTo>
                    <a:cubicBezTo>
                      <a:pt x="284" y="470"/>
                      <a:pt x="284" y="470"/>
                      <a:pt x="284" y="470"/>
                    </a:cubicBezTo>
                    <a:cubicBezTo>
                      <a:pt x="285" y="470"/>
                      <a:pt x="285" y="470"/>
                      <a:pt x="285" y="470"/>
                    </a:cubicBezTo>
                    <a:cubicBezTo>
                      <a:pt x="285" y="470"/>
                      <a:pt x="285" y="470"/>
                      <a:pt x="285" y="470"/>
                    </a:cubicBezTo>
                    <a:cubicBezTo>
                      <a:pt x="285" y="470"/>
                      <a:pt x="285" y="470"/>
                      <a:pt x="285" y="470"/>
                    </a:cubicBezTo>
                    <a:cubicBezTo>
                      <a:pt x="285" y="470"/>
                      <a:pt x="285" y="470"/>
                      <a:pt x="285" y="470"/>
                    </a:cubicBezTo>
                    <a:cubicBezTo>
                      <a:pt x="285" y="470"/>
                      <a:pt x="285" y="470"/>
                      <a:pt x="285" y="470"/>
                    </a:cubicBezTo>
                    <a:cubicBezTo>
                      <a:pt x="285" y="471"/>
                      <a:pt x="285" y="471"/>
                      <a:pt x="285" y="471"/>
                    </a:cubicBezTo>
                    <a:cubicBezTo>
                      <a:pt x="285" y="471"/>
                      <a:pt x="285" y="471"/>
                      <a:pt x="285" y="471"/>
                    </a:cubicBezTo>
                    <a:cubicBezTo>
                      <a:pt x="285" y="471"/>
                      <a:pt x="285" y="471"/>
                      <a:pt x="285"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2"/>
                      <a:pt x="286" y="472"/>
                      <a:pt x="286" y="472"/>
                    </a:cubicBezTo>
                    <a:cubicBezTo>
                      <a:pt x="286" y="472"/>
                      <a:pt x="286" y="472"/>
                      <a:pt x="286" y="472"/>
                    </a:cubicBezTo>
                    <a:cubicBezTo>
                      <a:pt x="286" y="472"/>
                      <a:pt x="286" y="472"/>
                      <a:pt x="286"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3"/>
                      <a:pt x="287" y="473"/>
                      <a:pt x="287" y="473"/>
                    </a:cubicBezTo>
                    <a:cubicBezTo>
                      <a:pt x="288" y="473"/>
                      <a:pt x="288" y="473"/>
                      <a:pt x="288" y="473"/>
                    </a:cubicBezTo>
                    <a:cubicBezTo>
                      <a:pt x="288" y="473"/>
                      <a:pt x="288" y="473"/>
                      <a:pt x="288" y="473"/>
                    </a:cubicBezTo>
                    <a:cubicBezTo>
                      <a:pt x="287" y="473"/>
                      <a:pt x="287" y="473"/>
                      <a:pt x="287" y="473"/>
                    </a:cubicBezTo>
                    <a:cubicBezTo>
                      <a:pt x="287" y="473"/>
                      <a:pt x="287" y="473"/>
                      <a:pt x="287" y="473"/>
                    </a:cubicBezTo>
                    <a:cubicBezTo>
                      <a:pt x="287" y="473"/>
                      <a:pt x="287" y="473"/>
                      <a:pt x="287" y="473"/>
                    </a:cubicBezTo>
                    <a:cubicBezTo>
                      <a:pt x="287" y="474"/>
                      <a:pt x="287" y="474"/>
                      <a:pt x="287" y="474"/>
                    </a:cubicBezTo>
                    <a:cubicBezTo>
                      <a:pt x="287" y="474"/>
                      <a:pt x="287" y="474"/>
                      <a:pt x="287" y="474"/>
                    </a:cubicBezTo>
                    <a:cubicBezTo>
                      <a:pt x="287" y="474"/>
                      <a:pt x="287" y="474"/>
                      <a:pt x="287" y="474"/>
                    </a:cubicBezTo>
                    <a:cubicBezTo>
                      <a:pt x="287" y="474"/>
                      <a:pt x="287" y="474"/>
                      <a:pt x="287" y="474"/>
                    </a:cubicBezTo>
                    <a:cubicBezTo>
                      <a:pt x="287" y="474"/>
                      <a:pt x="287" y="474"/>
                      <a:pt x="287" y="474"/>
                    </a:cubicBezTo>
                    <a:cubicBezTo>
                      <a:pt x="287" y="474"/>
                      <a:pt x="287" y="474"/>
                      <a:pt x="287" y="474"/>
                    </a:cubicBezTo>
                    <a:cubicBezTo>
                      <a:pt x="287" y="475"/>
                      <a:pt x="287" y="475"/>
                      <a:pt x="287" y="475"/>
                    </a:cubicBezTo>
                    <a:cubicBezTo>
                      <a:pt x="287" y="475"/>
                      <a:pt x="287" y="475"/>
                      <a:pt x="287" y="475"/>
                    </a:cubicBezTo>
                    <a:cubicBezTo>
                      <a:pt x="287" y="475"/>
                      <a:pt x="287" y="475"/>
                      <a:pt x="287" y="475"/>
                    </a:cubicBezTo>
                    <a:cubicBezTo>
                      <a:pt x="287" y="475"/>
                      <a:pt x="287" y="475"/>
                      <a:pt x="287" y="475"/>
                    </a:cubicBezTo>
                    <a:cubicBezTo>
                      <a:pt x="287" y="475"/>
                      <a:pt x="287" y="475"/>
                      <a:pt x="287" y="475"/>
                    </a:cubicBezTo>
                    <a:cubicBezTo>
                      <a:pt x="288" y="475"/>
                      <a:pt x="288" y="475"/>
                      <a:pt x="288" y="475"/>
                    </a:cubicBezTo>
                    <a:cubicBezTo>
                      <a:pt x="287" y="476"/>
                      <a:pt x="287" y="476"/>
                      <a:pt x="287" y="476"/>
                    </a:cubicBezTo>
                    <a:cubicBezTo>
                      <a:pt x="287" y="476"/>
                      <a:pt x="287" y="476"/>
                      <a:pt x="287" y="476"/>
                    </a:cubicBezTo>
                    <a:cubicBezTo>
                      <a:pt x="287" y="476"/>
                      <a:pt x="287" y="476"/>
                      <a:pt x="287" y="476"/>
                    </a:cubicBezTo>
                    <a:cubicBezTo>
                      <a:pt x="287" y="476"/>
                      <a:pt x="287" y="476"/>
                      <a:pt x="287" y="476"/>
                    </a:cubicBezTo>
                    <a:cubicBezTo>
                      <a:pt x="287" y="476"/>
                      <a:pt x="287" y="476"/>
                      <a:pt x="287" y="476"/>
                    </a:cubicBezTo>
                    <a:cubicBezTo>
                      <a:pt x="287" y="477"/>
                      <a:pt x="287" y="477"/>
                      <a:pt x="287" y="477"/>
                    </a:cubicBezTo>
                    <a:cubicBezTo>
                      <a:pt x="287" y="477"/>
                      <a:pt x="287" y="477"/>
                      <a:pt x="287" y="477"/>
                    </a:cubicBezTo>
                    <a:cubicBezTo>
                      <a:pt x="287" y="477"/>
                      <a:pt x="287" y="477"/>
                      <a:pt x="287" y="477"/>
                    </a:cubicBezTo>
                    <a:cubicBezTo>
                      <a:pt x="287" y="477"/>
                      <a:pt x="287" y="477"/>
                      <a:pt x="287" y="477"/>
                    </a:cubicBezTo>
                    <a:cubicBezTo>
                      <a:pt x="287" y="477"/>
                      <a:pt x="287" y="477"/>
                      <a:pt x="287" y="477"/>
                    </a:cubicBezTo>
                    <a:cubicBezTo>
                      <a:pt x="287" y="477"/>
                      <a:pt x="287" y="477"/>
                      <a:pt x="287" y="477"/>
                    </a:cubicBezTo>
                    <a:cubicBezTo>
                      <a:pt x="288" y="478"/>
                      <a:pt x="288" y="478"/>
                      <a:pt x="288" y="478"/>
                    </a:cubicBezTo>
                    <a:cubicBezTo>
                      <a:pt x="288" y="478"/>
                      <a:pt x="288" y="478"/>
                      <a:pt x="288" y="478"/>
                    </a:cubicBezTo>
                    <a:cubicBezTo>
                      <a:pt x="288" y="478"/>
                      <a:pt x="288" y="478"/>
                      <a:pt x="288" y="478"/>
                    </a:cubicBezTo>
                    <a:cubicBezTo>
                      <a:pt x="288" y="478"/>
                      <a:pt x="288" y="478"/>
                      <a:pt x="288" y="478"/>
                    </a:cubicBezTo>
                    <a:cubicBezTo>
                      <a:pt x="288" y="478"/>
                      <a:pt x="288" y="478"/>
                      <a:pt x="288" y="478"/>
                    </a:cubicBezTo>
                    <a:cubicBezTo>
                      <a:pt x="288" y="478"/>
                      <a:pt x="288" y="478"/>
                      <a:pt x="288" y="478"/>
                    </a:cubicBezTo>
                    <a:cubicBezTo>
                      <a:pt x="288" y="478"/>
                      <a:pt x="288" y="478"/>
                      <a:pt x="288" y="478"/>
                    </a:cubicBezTo>
                    <a:cubicBezTo>
                      <a:pt x="288" y="478"/>
                      <a:pt x="288" y="478"/>
                      <a:pt x="288" y="478"/>
                    </a:cubicBezTo>
                    <a:cubicBezTo>
                      <a:pt x="289" y="478"/>
                      <a:pt x="289" y="478"/>
                      <a:pt x="289" y="478"/>
                    </a:cubicBezTo>
                    <a:cubicBezTo>
                      <a:pt x="289" y="478"/>
                      <a:pt x="289" y="478"/>
                      <a:pt x="289" y="478"/>
                    </a:cubicBezTo>
                    <a:cubicBezTo>
                      <a:pt x="289" y="478"/>
                      <a:pt x="289" y="478"/>
                      <a:pt x="289" y="478"/>
                    </a:cubicBezTo>
                    <a:cubicBezTo>
                      <a:pt x="289" y="478"/>
                      <a:pt x="289" y="478"/>
                      <a:pt x="289" y="478"/>
                    </a:cubicBezTo>
                    <a:cubicBezTo>
                      <a:pt x="289" y="478"/>
                      <a:pt x="289" y="478"/>
                      <a:pt x="289" y="478"/>
                    </a:cubicBezTo>
                    <a:cubicBezTo>
                      <a:pt x="289" y="478"/>
                      <a:pt x="289" y="478"/>
                      <a:pt x="289" y="478"/>
                    </a:cubicBezTo>
                    <a:cubicBezTo>
                      <a:pt x="289" y="479"/>
                      <a:pt x="289" y="479"/>
                      <a:pt x="289" y="479"/>
                    </a:cubicBezTo>
                    <a:cubicBezTo>
                      <a:pt x="289" y="479"/>
                      <a:pt x="289" y="479"/>
                      <a:pt x="289" y="479"/>
                    </a:cubicBezTo>
                    <a:cubicBezTo>
                      <a:pt x="289" y="479"/>
                      <a:pt x="289" y="479"/>
                      <a:pt x="289" y="479"/>
                    </a:cubicBezTo>
                    <a:cubicBezTo>
                      <a:pt x="289" y="479"/>
                      <a:pt x="289" y="479"/>
                      <a:pt x="289" y="479"/>
                    </a:cubicBezTo>
                    <a:cubicBezTo>
                      <a:pt x="290" y="479"/>
                      <a:pt x="290" y="479"/>
                      <a:pt x="290" y="479"/>
                    </a:cubicBezTo>
                    <a:cubicBezTo>
                      <a:pt x="290" y="479"/>
                      <a:pt x="290" y="479"/>
                      <a:pt x="290" y="479"/>
                    </a:cubicBezTo>
                    <a:cubicBezTo>
                      <a:pt x="290" y="479"/>
                      <a:pt x="290" y="479"/>
                      <a:pt x="290" y="479"/>
                    </a:cubicBezTo>
                    <a:cubicBezTo>
                      <a:pt x="290" y="479"/>
                      <a:pt x="290" y="479"/>
                      <a:pt x="290" y="479"/>
                    </a:cubicBezTo>
                    <a:cubicBezTo>
                      <a:pt x="290" y="479"/>
                      <a:pt x="290" y="479"/>
                      <a:pt x="290" y="479"/>
                    </a:cubicBezTo>
                    <a:cubicBezTo>
                      <a:pt x="290" y="479"/>
                      <a:pt x="290" y="479"/>
                      <a:pt x="290" y="479"/>
                    </a:cubicBezTo>
                    <a:cubicBezTo>
                      <a:pt x="290" y="478"/>
                      <a:pt x="290" y="478"/>
                      <a:pt x="290" y="478"/>
                    </a:cubicBezTo>
                    <a:cubicBezTo>
                      <a:pt x="291" y="478"/>
                      <a:pt x="291" y="478"/>
                      <a:pt x="291" y="478"/>
                    </a:cubicBezTo>
                    <a:cubicBezTo>
                      <a:pt x="291" y="478"/>
                      <a:pt x="291" y="478"/>
                      <a:pt x="291" y="478"/>
                    </a:cubicBezTo>
                    <a:cubicBezTo>
                      <a:pt x="291" y="478"/>
                      <a:pt x="291" y="478"/>
                      <a:pt x="291" y="478"/>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2" y="479"/>
                      <a:pt x="292" y="479"/>
                      <a:pt x="292" y="479"/>
                    </a:cubicBezTo>
                    <a:cubicBezTo>
                      <a:pt x="292" y="479"/>
                      <a:pt x="292" y="479"/>
                      <a:pt x="292" y="479"/>
                    </a:cubicBezTo>
                    <a:cubicBezTo>
                      <a:pt x="292" y="479"/>
                      <a:pt x="292" y="479"/>
                      <a:pt x="292" y="479"/>
                    </a:cubicBezTo>
                    <a:cubicBezTo>
                      <a:pt x="292" y="479"/>
                      <a:pt x="292" y="479"/>
                      <a:pt x="292" y="479"/>
                    </a:cubicBezTo>
                    <a:cubicBezTo>
                      <a:pt x="292" y="479"/>
                      <a:pt x="292" y="479"/>
                      <a:pt x="292" y="479"/>
                    </a:cubicBezTo>
                    <a:cubicBezTo>
                      <a:pt x="292" y="479"/>
                      <a:pt x="292" y="479"/>
                      <a:pt x="292" y="479"/>
                    </a:cubicBezTo>
                    <a:cubicBezTo>
                      <a:pt x="292" y="479"/>
                      <a:pt x="292" y="479"/>
                      <a:pt x="292" y="479"/>
                    </a:cubicBezTo>
                    <a:cubicBezTo>
                      <a:pt x="292" y="479"/>
                      <a:pt x="292" y="479"/>
                      <a:pt x="292" y="479"/>
                    </a:cubicBezTo>
                    <a:cubicBezTo>
                      <a:pt x="293" y="479"/>
                      <a:pt x="293" y="479"/>
                      <a:pt x="293" y="479"/>
                    </a:cubicBezTo>
                    <a:cubicBezTo>
                      <a:pt x="293" y="479"/>
                      <a:pt x="293" y="479"/>
                      <a:pt x="293" y="479"/>
                    </a:cubicBezTo>
                    <a:cubicBezTo>
                      <a:pt x="293" y="480"/>
                      <a:pt x="293" y="480"/>
                      <a:pt x="293" y="480"/>
                    </a:cubicBezTo>
                    <a:cubicBezTo>
                      <a:pt x="293" y="480"/>
                      <a:pt x="293" y="480"/>
                      <a:pt x="293" y="480"/>
                    </a:cubicBezTo>
                    <a:cubicBezTo>
                      <a:pt x="293" y="480"/>
                      <a:pt x="293" y="480"/>
                      <a:pt x="293" y="480"/>
                    </a:cubicBezTo>
                    <a:cubicBezTo>
                      <a:pt x="293" y="480"/>
                      <a:pt x="293" y="480"/>
                      <a:pt x="293" y="480"/>
                    </a:cubicBezTo>
                    <a:cubicBezTo>
                      <a:pt x="293" y="480"/>
                      <a:pt x="293" y="480"/>
                      <a:pt x="293" y="480"/>
                    </a:cubicBezTo>
                    <a:cubicBezTo>
                      <a:pt x="293" y="481"/>
                      <a:pt x="293" y="481"/>
                      <a:pt x="293" y="481"/>
                    </a:cubicBezTo>
                    <a:cubicBezTo>
                      <a:pt x="293" y="481"/>
                      <a:pt x="293" y="481"/>
                      <a:pt x="293" y="481"/>
                    </a:cubicBezTo>
                    <a:cubicBezTo>
                      <a:pt x="293" y="481"/>
                      <a:pt x="293" y="481"/>
                      <a:pt x="293" y="481"/>
                    </a:cubicBezTo>
                    <a:cubicBezTo>
                      <a:pt x="293" y="481"/>
                      <a:pt x="293" y="481"/>
                      <a:pt x="293" y="481"/>
                    </a:cubicBezTo>
                    <a:cubicBezTo>
                      <a:pt x="293" y="481"/>
                      <a:pt x="293" y="481"/>
                      <a:pt x="293" y="481"/>
                    </a:cubicBezTo>
                    <a:cubicBezTo>
                      <a:pt x="292" y="481"/>
                      <a:pt x="292" y="481"/>
                      <a:pt x="292" y="481"/>
                    </a:cubicBezTo>
                    <a:cubicBezTo>
                      <a:pt x="292" y="481"/>
                      <a:pt x="292" y="481"/>
                      <a:pt x="292" y="481"/>
                    </a:cubicBezTo>
                    <a:cubicBezTo>
                      <a:pt x="292" y="482"/>
                      <a:pt x="292" y="482"/>
                      <a:pt x="292" y="482"/>
                    </a:cubicBezTo>
                    <a:cubicBezTo>
                      <a:pt x="292" y="482"/>
                      <a:pt x="292" y="482"/>
                      <a:pt x="292" y="482"/>
                    </a:cubicBezTo>
                    <a:cubicBezTo>
                      <a:pt x="292" y="482"/>
                      <a:pt x="292" y="482"/>
                      <a:pt x="292" y="482"/>
                    </a:cubicBezTo>
                    <a:cubicBezTo>
                      <a:pt x="292" y="482"/>
                      <a:pt x="292" y="482"/>
                      <a:pt x="292" y="482"/>
                    </a:cubicBezTo>
                    <a:cubicBezTo>
                      <a:pt x="292" y="482"/>
                      <a:pt x="292" y="482"/>
                      <a:pt x="292" y="482"/>
                    </a:cubicBezTo>
                    <a:cubicBezTo>
                      <a:pt x="292" y="482"/>
                      <a:pt x="292" y="482"/>
                      <a:pt x="292" y="482"/>
                    </a:cubicBezTo>
                    <a:cubicBezTo>
                      <a:pt x="292" y="482"/>
                      <a:pt x="292" y="482"/>
                      <a:pt x="292" y="482"/>
                    </a:cubicBezTo>
                    <a:cubicBezTo>
                      <a:pt x="292" y="483"/>
                      <a:pt x="292" y="483"/>
                      <a:pt x="292" y="483"/>
                    </a:cubicBezTo>
                    <a:cubicBezTo>
                      <a:pt x="292" y="483"/>
                      <a:pt x="292" y="483"/>
                      <a:pt x="292" y="483"/>
                    </a:cubicBezTo>
                    <a:cubicBezTo>
                      <a:pt x="291" y="483"/>
                      <a:pt x="291" y="483"/>
                      <a:pt x="291" y="483"/>
                    </a:cubicBezTo>
                    <a:cubicBezTo>
                      <a:pt x="291" y="483"/>
                      <a:pt x="291" y="483"/>
                      <a:pt x="291" y="483"/>
                    </a:cubicBezTo>
                    <a:cubicBezTo>
                      <a:pt x="291" y="483"/>
                      <a:pt x="291" y="483"/>
                      <a:pt x="291" y="483"/>
                    </a:cubicBezTo>
                    <a:cubicBezTo>
                      <a:pt x="291" y="484"/>
                      <a:pt x="291" y="484"/>
                      <a:pt x="291" y="484"/>
                    </a:cubicBezTo>
                    <a:cubicBezTo>
                      <a:pt x="291" y="484"/>
                      <a:pt x="291" y="484"/>
                      <a:pt x="291" y="484"/>
                    </a:cubicBezTo>
                    <a:cubicBezTo>
                      <a:pt x="291" y="484"/>
                      <a:pt x="291" y="484"/>
                      <a:pt x="291" y="484"/>
                    </a:cubicBezTo>
                    <a:cubicBezTo>
                      <a:pt x="291" y="485"/>
                      <a:pt x="291" y="485"/>
                      <a:pt x="291" y="485"/>
                    </a:cubicBezTo>
                    <a:cubicBezTo>
                      <a:pt x="291" y="485"/>
                      <a:pt x="291" y="485"/>
                      <a:pt x="291" y="485"/>
                    </a:cubicBezTo>
                    <a:cubicBezTo>
                      <a:pt x="291" y="486"/>
                      <a:pt x="291" y="486"/>
                      <a:pt x="291" y="486"/>
                    </a:cubicBezTo>
                    <a:cubicBezTo>
                      <a:pt x="291" y="486"/>
                      <a:pt x="291" y="486"/>
                      <a:pt x="291" y="486"/>
                    </a:cubicBezTo>
                    <a:cubicBezTo>
                      <a:pt x="291" y="486"/>
                      <a:pt x="291" y="486"/>
                      <a:pt x="291" y="486"/>
                    </a:cubicBezTo>
                    <a:cubicBezTo>
                      <a:pt x="292" y="486"/>
                      <a:pt x="292" y="486"/>
                      <a:pt x="292" y="486"/>
                    </a:cubicBezTo>
                    <a:cubicBezTo>
                      <a:pt x="292" y="486"/>
                      <a:pt x="292" y="486"/>
                      <a:pt x="292" y="486"/>
                    </a:cubicBezTo>
                    <a:cubicBezTo>
                      <a:pt x="292" y="486"/>
                      <a:pt x="292" y="486"/>
                      <a:pt x="292" y="486"/>
                    </a:cubicBezTo>
                    <a:cubicBezTo>
                      <a:pt x="292" y="486"/>
                      <a:pt x="292" y="486"/>
                      <a:pt x="292" y="486"/>
                    </a:cubicBezTo>
                    <a:cubicBezTo>
                      <a:pt x="292" y="486"/>
                      <a:pt x="292" y="486"/>
                      <a:pt x="292" y="486"/>
                    </a:cubicBezTo>
                    <a:cubicBezTo>
                      <a:pt x="292" y="486"/>
                      <a:pt x="292" y="486"/>
                      <a:pt x="292" y="486"/>
                    </a:cubicBezTo>
                    <a:cubicBezTo>
                      <a:pt x="292" y="486"/>
                      <a:pt x="292" y="486"/>
                      <a:pt x="292" y="486"/>
                    </a:cubicBezTo>
                    <a:cubicBezTo>
                      <a:pt x="292" y="486"/>
                      <a:pt x="292" y="486"/>
                      <a:pt x="292" y="486"/>
                    </a:cubicBezTo>
                    <a:cubicBezTo>
                      <a:pt x="292" y="487"/>
                      <a:pt x="292" y="487"/>
                      <a:pt x="292" y="487"/>
                    </a:cubicBezTo>
                    <a:cubicBezTo>
                      <a:pt x="292" y="487"/>
                      <a:pt x="292" y="487"/>
                      <a:pt x="292" y="487"/>
                    </a:cubicBezTo>
                    <a:cubicBezTo>
                      <a:pt x="292" y="487"/>
                      <a:pt x="292" y="487"/>
                      <a:pt x="292" y="487"/>
                    </a:cubicBezTo>
                    <a:cubicBezTo>
                      <a:pt x="292" y="487"/>
                      <a:pt x="292" y="487"/>
                      <a:pt x="292" y="487"/>
                    </a:cubicBezTo>
                    <a:cubicBezTo>
                      <a:pt x="292" y="487"/>
                      <a:pt x="292" y="487"/>
                      <a:pt x="292" y="487"/>
                    </a:cubicBezTo>
                    <a:cubicBezTo>
                      <a:pt x="292" y="487"/>
                      <a:pt x="292" y="487"/>
                      <a:pt x="292" y="487"/>
                    </a:cubicBezTo>
                    <a:cubicBezTo>
                      <a:pt x="292" y="488"/>
                      <a:pt x="292" y="488"/>
                      <a:pt x="292" y="488"/>
                    </a:cubicBezTo>
                    <a:cubicBezTo>
                      <a:pt x="292" y="488"/>
                      <a:pt x="292" y="488"/>
                      <a:pt x="292" y="488"/>
                    </a:cubicBezTo>
                    <a:cubicBezTo>
                      <a:pt x="292" y="488"/>
                      <a:pt x="292" y="488"/>
                      <a:pt x="292" y="488"/>
                    </a:cubicBezTo>
                    <a:cubicBezTo>
                      <a:pt x="292" y="488"/>
                      <a:pt x="292" y="488"/>
                      <a:pt x="292" y="488"/>
                    </a:cubicBezTo>
                    <a:cubicBezTo>
                      <a:pt x="292" y="488"/>
                      <a:pt x="292" y="488"/>
                      <a:pt x="292" y="488"/>
                    </a:cubicBezTo>
                    <a:cubicBezTo>
                      <a:pt x="292" y="488"/>
                      <a:pt x="292" y="488"/>
                      <a:pt x="292" y="488"/>
                    </a:cubicBezTo>
                    <a:cubicBezTo>
                      <a:pt x="292" y="488"/>
                      <a:pt x="292" y="488"/>
                      <a:pt x="292" y="488"/>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90"/>
                      <a:pt x="292" y="490"/>
                      <a:pt x="292" y="490"/>
                    </a:cubicBezTo>
                    <a:cubicBezTo>
                      <a:pt x="293" y="489"/>
                      <a:pt x="293" y="489"/>
                      <a:pt x="293" y="489"/>
                    </a:cubicBezTo>
                    <a:cubicBezTo>
                      <a:pt x="293" y="489"/>
                      <a:pt x="293" y="489"/>
                      <a:pt x="293" y="489"/>
                    </a:cubicBezTo>
                    <a:cubicBezTo>
                      <a:pt x="293" y="489"/>
                      <a:pt x="293" y="489"/>
                      <a:pt x="293" y="489"/>
                    </a:cubicBezTo>
                    <a:cubicBezTo>
                      <a:pt x="293" y="489"/>
                      <a:pt x="293" y="489"/>
                      <a:pt x="293" y="489"/>
                    </a:cubicBezTo>
                    <a:cubicBezTo>
                      <a:pt x="293" y="489"/>
                      <a:pt x="293" y="489"/>
                      <a:pt x="293" y="489"/>
                    </a:cubicBezTo>
                    <a:cubicBezTo>
                      <a:pt x="293" y="489"/>
                      <a:pt x="293" y="489"/>
                      <a:pt x="293" y="489"/>
                    </a:cubicBezTo>
                    <a:cubicBezTo>
                      <a:pt x="294" y="489"/>
                      <a:pt x="294" y="489"/>
                      <a:pt x="294" y="489"/>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5" y="490"/>
                      <a:pt x="295" y="490"/>
                      <a:pt x="295" y="490"/>
                    </a:cubicBezTo>
                    <a:cubicBezTo>
                      <a:pt x="295" y="490"/>
                      <a:pt x="295" y="490"/>
                      <a:pt x="295" y="490"/>
                    </a:cubicBezTo>
                    <a:cubicBezTo>
                      <a:pt x="295" y="491"/>
                      <a:pt x="295" y="491"/>
                      <a:pt x="295" y="491"/>
                    </a:cubicBezTo>
                    <a:cubicBezTo>
                      <a:pt x="295" y="491"/>
                      <a:pt x="295" y="491"/>
                      <a:pt x="295" y="491"/>
                    </a:cubicBezTo>
                    <a:cubicBezTo>
                      <a:pt x="295" y="491"/>
                      <a:pt x="295" y="491"/>
                      <a:pt x="295" y="491"/>
                    </a:cubicBezTo>
                    <a:cubicBezTo>
                      <a:pt x="295" y="491"/>
                      <a:pt x="295" y="491"/>
                      <a:pt x="295" y="491"/>
                    </a:cubicBezTo>
                    <a:cubicBezTo>
                      <a:pt x="295" y="491"/>
                      <a:pt x="295" y="491"/>
                      <a:pt x="295" y="491"/>
                    </a:cubicBezTo>
                    <a:cubicBezTo>
                      <a:pt x="295" y="491"/>
                      <a:pt x="295" y="491"/>
                      <a:pt x="295" y="491"/>
                    </a:cubicBezTo>
                    <a:cubicBezTo>
                      <a:pt x="295" y="491"/>
                      <a:pt x="295" y="491"/>
                      <a:pt x="295" y="491"/>
                    </a:cubicBezTo>
                    <a:cubicBezTo>
                      <a:pt x="295" y="492"/>
                      <a:pt x="295" y="492"/>
                      <a:pt x="295" y="492"/>
                    </a:cubicBezTo>
                    <a:cubicBezTo>
                      <a:pt x="295" y="492"/>
                      <a:pt x="295" y="492"/>
                      <a:pt x="295" y="492"/>
                    </a:cubicBezTo>
                    <a:cubicBezTo>
                      <a:pt x="295" y="492"/>
                      <a:pt x="295" y="492"/>
                      <a:pt x="295" y="492"/>
                    </a:cubicBezTo>
                    <a:cubicBezTo>
                      <a:pt x="295" y="492"/>
                      <a:pt x="295" y="492"/>
                      <a:pt x="295" y="492"/>
                    </a:cubicBezTo>
                    <a:cubicBezTo>
                      <a:pt x="296" y="492"/>
                      <a:pt x="296" y="492"/>
                      <a:pt x="296" y="492"/>
                    </a:cubicBezTo>
                    <a:cubicBezTo>
                      <a:pt x="296" y="493"/>
                      <a:pt x="296" y="493"/>
                      <a:pt x="296" y="493"/>
                    </a:cubicBezTo>
                    <a:cubicBezTo>
                      <a:pt x="296" y="493"/>
                      <a:pt x="296" y="493"/>
                      <a:pt x="296" y="493"/>
                    </a:cubicBezTo>
                    <a:cubicBezTo>
                      <a:pt x="296" y="493"/>
                      <a:pt x="296" y="493"/>
                      <a:pt x="296" y="493"/>
                    </a:cubicBezTo>
                    <a:cubicBezTo>
                      <a:pt x="296" y="493"/>
                      <a:pt x="296" y="493"/>
                      <a:pt x="296" y="493"/>
                    </a:cubicBezTo>
                    <a:cubicBezTo>
                      <a:pt x="296" y="493"/>
                      <a:pt x="296" y="493"/>
                      <a:pt x="296" y="493"/>
                    </a:cubicBezTo>
                    <a:cubicBezTo>
                      <a:pt x="296" y="493"/>
                      <a:pt x="296" y="493"/>
                      <a:pt x="296" y="493"/>
                    </a:cubicBezTo>
                    <a:cubicBezTo>
                      <a:pt x="296" y="493"/>
                      <a:pt x="296" y="493"/>
                      <a:pt x="296" y="493"/>
                    </a:cubicBezTo>
                    <a:cubicBezTo>
                      <a:pt x="296" y="494"/>
                      <a:pt x="296" y="494"/>
                      <a:pt x="296" y="494"/>
                    </a:cubicBezTo>
                    <a:cubicBezTo>
                      <a:pt x="296" y="494"/>
                      <a:pt x="296" y="494"/>
                      <a:pt x="296" y="494"/>
                    </a:cubicBezTo>
                    <a:cubicBezTo>
                      <a:pt x="296" y="494"/>
                      <a:pt x="296" y="494"/>
                      <a:pt x="296" y="494"/>
                    </a:cubicBezTo>
                    <a:cubicBezTo>
                      <a:pt x="296" y="495"/>
                      <a:pt x="296" y="495"/>
                      <a:pt x="296" y="495"/>
                    </a:cubicBezTo>
                    <a:cubicBezTo>
                      <a:pt x="296" y="495"/>
                      <a:pt x="296" y="495"/>
                      <a:pt x="296" y="495"/>
                    </a:cubicBezTo>
                    <a:cubicBezTo>
                      <a:pt x="296" y="495"/>
                      <a:pt x="296" y="495"/>
                      <a:pt x="296" y="495"/>
                    </a:cubicBezTo>
                    <a:cubicBezTo>
                      <a:pt x="296" y="495"/>
                      <a:pt x="296" y="495"/>
                      <a:pt x="296" y="495"/>
                    </a:cubicBezTo>
                    <a:cubicBezTo>
                      <a:pt x="296" y="495"/>
                      <a:pt x="296" y="495"/>
                      <a:pt x="296" y="495"/>
                    </a:cubicBezTo>
                    <a:cubicBezTo>
                      <a:pt x="296" y="495"/>
                      <a:pt x="296" y="495"/>
                      <a:pt x="296" y="495"/>
                    </a:cubicBezTo>
                    <a:cubicBezTo>
                      <a:pt x="296" y="496"/>
                      <a:pt x="296" y="496"/>
                      <a:pt x="296" y="496"/>
                    </a:cubicBezTo>
                    <a:cubicBezTo>
                      <a:pt x="296" y="496"/>
                      <a:pt x="296" y="496"/>
                      <a:pt x="296" y="496"/>
                    </a:cubicBezTo>
                    <a:cubicBezTo>
                      <a:pt x="296" y="496"/>
                      <a:pt x="296" y="496"/>
                      <a:pt x="296" y="496"/>
                    </a:cubicBezTo>
                    <a:cubicBezTo>
                      <a:pt x="296" y="496"/>
                      <a:pt x="296" y="496"/>
                      <a:pt x="296" y="496"/>
                    </a:cubicBezTo>
                    <a:cubicBezTo>
                      <a:pt x="296" y="496"/>
                      <a:pt x="296" y="496"/>
                      <a:pt x="296" y="496"/>
                    </a:cubicBezTo>
                    <a:cubicBezTo>
                      <a:pt x="296" y="496"/>
                      <a:pt x="296" y="496"/>
                      <a:pt x="296" y="496"/>
                    </a:cubicBezTo>
                    <a:cubicBezTo>
                      <a:pt x="296" y="496"/>
                      <a:pt x="296" y="496"/>
                      <a:pt x="296" y="496"/>
                    </a:cubicBezTo>
                    <a:cubicBezTo>
                      <a:pt x="296" y="496"/>
                      <a:pt x="296" y="496"/>
                      <a:pt x="296" y="496"/>
                    </a:cubicBezTo>
                    <a:cubicBezTo>
                      <a:pt x="296" y="497"/>
                      <a:pt x="296" y="497"/>
                      <a:pt x="296" y="497"/>
                    </a:cubicBezTo>
                    <a:cubicBezTo>
                      <a:pt x="296" y="497"/>
                      <a:pt x="296" y="497"/>
                      <a:pt x="296" y="497"/>
                    </a:cubicBezTo>
                    <a:cubicBezTo>
                      <a:pt x="296" y="497"/>
                      <a:pt x="296" y="497"/>
                      <a:pt x="296" y="497"/>
                    </a:cubicBezTo>
                    <a:cubicBezTo>
                      <a:pt x="295" y="497"/>
                      <a:pt x="295" y="497"/>
                      <a:pt x="295" y="497"/>
                    </a:cubicBezTo>
                    <a:cubicBezTo>
                      <a:pt x="295" y="497"/>
                      <a:pt x="295" y="497"/>
                      <a:pt x="295" y="497"/>
                    </a:cubicBezTo>
                    <a:cubicBezTo>
                      <a:pt x="295" y="497"/>
                      <a:pt x="295" y="497"/>
                      <a:pt x="295" y="497"/>
                    </a:cubicBezTo>
                    <a:cubicBezTo>
                      <a:pt x="295" y="497"/>
                      <a:pt x="295" y="497"/>
                      <a:pt x="295" y="497"/>
                    </a:cubicBezTo>
                    <a:cubicBezTo>
                      <a:pt x="295" y="497"/>
                      <a:pt x="295" y="497"/>
                      <a:pt x="295" y="497"/>
                    </a:cubicBezTo>
                    <a:cubicBezTo>
                      <a:pt x="296" y="497"/>
                      <a:pt x="296" y="497"/>
                      <a:pt x="296" y="497"/>
                    </a:cubicBezTo>
                    <a:cubicBezTo>
                      <a:pt x="296" y="498"/>
                      <a:pt x="296" y="498"/>
                      <a:pt x="296" y="498"/>
                    </a:cubicBezTo>
                    <a:cubicBezTo>
                      <a:pt x="296" y="498"/>
                      <a:pt x="296" y="498"/>
                      <a:pt x="296" y="498"/>
                    </a:cubicBezTo>
                    <a:cubicBezTo>
                      <a:pt x="296" y="498"/>
                      <a:pt x="296" y="498"/>
                      <a:pt x="296" y="498"/>
                    </a:cubicBezTo>
                    <a:cubicBezTo>
                      <a:pt x="296" y="498"/>
                      <a:pt x="296" y="498"/>
                      <a:pt x="296" y="498"/>
                    </a:cubicBezTo>
                    <a:cubicBezTo>
                      <a:pt x="295" y="498"/>
                      <a:pt x="295" y="498"/>
                      <a:pt x="295" y="498"/>
                    </a:cubicBezTo>
                    <a:cubicBezTo>
                      <a:pt x="295" y="499"/>
                      <a:pt x="295" y="499"/>
                      <a:pt x="295" y="499"/>
                    </a:cubicBezTo>
                    <a:cubicBezTo>
                      <a:pt x="295" y="499"/>
                      <a:pt x="295" y="499"/>
                      <a:pt x="295" y="499"/>
                    </a:cubicBezTo>
                    <a:cubicBezTo>
                      <a:pt x="295" y="499"/>
                      <a:pt x="295" y="499"/>
                      <a:pt x="295" y="499"/>
                    </a:cubicBezTo>
                    <a:cubicBezTo>
                      <a:pt x="295" y="499"/>
                      <a:pt x="295" y="499"/>
                      <a:pt x="295" y="499"/>
                    </a:cubicBezTo>
                    <a:cubicBezTo>
                      <a:pt x="295" y="500"/>
                      <a:pt x="295" y="500"/>
                      <a:pt x="295" y="500"/>
                    </a:cubicBezTo>
                    <a:cubicBezTo>
                      <a:pt x="295" y="500"/>
                      <a:pt x="295" y="500"/>
                      <a:pt x="295" y="500"/>
                    </a:cubicBezTo>
                    <a:cubicBezTo>
                      <a:pt x="295" y="500"/>
                      <a:pt x="295" y="500"/>
                      <a:pt x="295"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7" y="500"/>
                      <a:pt x="297" y="500"/>
                      <a:pt x="297" y="500"/>
                    </a:cubicBezTo>
                    <a:cubicBezTo>
                      <a:pt x="297" y="500"/>
                      <a:pt x="297" y="500"/>
                      <a:pt x="297" y="500"/>
                    </a:cubicBezTo>
                    <a:cubicBezTo>
                      <a:pt x="297" y="500"/>
                      <a:pt x="297" y="500"/>
                      <a:pt x="297" y="500"/>
                    </a:cubicBezTo>
                    <a:cubicBezTo>
                      <a:pt x="297" y="500"/>
                      <a:pt x="297" y="500"/>
                      <a:pt x="297" y="500"/>
                    </a:cubicBezTo>
                    <a:cubicBezTo>
                      <a:pt x="297" y="500"/>
                      <a:pt x="297" y="500"/>
                      <a:pt x="297" y="500"/>
                    </a:cubicBezTo>
                    <a:cubicBezTo>
                      <a:pt x="297" y="500"/>
                      <a:pt x="297" y="500"/>
                      <a:pt x="297" y="500"/>
                    </a:cubicBezTo>
                    <a:cubicBezTo>
                      <a:pt x="297" y="501"/>
                      <a:pt x="297" y="501"/>
                      <a:pt x="297" y="501"/>
                    </a:cubicBezTo>
                    <a:cubicBezTo>
                      <a:pt x="297" y="501"/>
                      <a:pt x="297" y="501"/>
                      <a:pt x="297" y="501"/>
                    </a:cubicBezTo>
                    <a:cubicBezTo>
                      <a:pt x="297" y="501"/>
                      <a:pt x="297" y="501"/>
                      <a:pt x="297" y="501"/>
                    </a:cubicBezTo>
                    <a:cubicBezTo>
                      <a:pt x="297" y="501"/>
                      <a:pt x="297" y="501"/>
                      <a:pt x="297" y="501"/>
                    </a:cubicBezTo>
                    <a:cubicBezTo>
                      <a:pt x="297" y="502"/>
                      <a:pt x="297" y="502"/>
                      <a:pt x="297" y="502"/>
                    </a:cubicBezTo>
                    <a:cubicBezTo>
                      <a:pt x="297" y="502"/>
                      <a:pt x="297" y="502"/>
                      <a:pt x="297" y="502"/>
                    </a:cubicBezTo>
                    <a:cubicBezTo>
                      <a:pt x="297" y="502"/>
                      <a:pt x="297" y="502"/>
                      <a:pt x="297" y="502"/>
                    </a:cubicBezTo>
                    <a:cubicBezTo>
                      <a:pt x="297" y="502"/>
                      <a:pt x="297" y="502"/>
                      <a:pt x="297" y="502"/>
                    </a:cubicBezTo>
                    <a:cubicBezTo>
                      <a:pt x="297" y="503"/>
                      <a:pt x="297" y="503"/>
                      <a:pt x="297" y="503"/>
                    </a:cubicBezTo>
                    <a:cubicBezTo>
                      <a:pt x="297" y="503"/>
                      <a:pt x="297" y="503"/>
                      <a:pt x="297" y="503"/>
                    </a:cubicBezTo>
                    <a:cubicBezTo>
                      <a:pt x="297" y="503"/>
                      <a:pt x="297" y="503"/>
                      <a:pt x="297" y="503"/>
                    </a:cubicBezTo>
                    <a:cubicBezTo>
                      <a:pt x="298" y="503"/>
                      <a:pt x="298" y="503"/>
                      <a:pt x="298" y="503"/>
                    </a:cubicBezTo>
                    <a:cubicBezTo>
                      <a:pt x="298" y="504"/>
                      <a:pt x="298" y="504"/>
                      <a:pt x="298" y="504"/>
                    </a:cubicBezTo>
                    <a:cubicBezTo>
                      <a:pt x="298" y="504"/>
                      <a:pt x="298" y="504"/>
                      <a:pt x="298" y="504"/>
                    </a:cubicBezTo>
                    <a:cubicBezTo>
                      <a:pt x="298" y="504"/>
                      <a:pt x="298" y="504"/>
                      <a:pt x="298" y="504"/>
                    </a:cubicBezTo>
                    <a:cubicBezTo>
                      <a:pt x="298" y="504"/>
                      <a:pt x="298" y="504"/>
                      <a:pt x="298" y="504"/>
                    </a:cubicBezTo>
                    <a:cubicBezTo>
                      <a:pt x="298" y="504"/>
                      <a:pt x="298" y="504"/>
                      <a:pt x="298" y="504"/>
                    </a:cubicBezTo>
                    <a:cubicBezTo>
                      <a:pt x="298" y="504"/>
                      <a:pt x="298" y="504"/>
                      <a:pt x="298" y="504"/>
                    </a:cubicBezTo>
                    <a:cubicBezTo>
                      <a:pt x="298" y="504"/>
                      <a:pt x="298" y="504"/>
                      <a:pt x="298" y="504"/>
                    </a:cubicBezTo>
                    <a:cubicBezTo>
                      <a:pt x="298" y="505"/>
                      <a:pt x="298" y="505"/>
                      <a:pt x="298" y="505"/>
                    </a:cubicBezTo>
                    <a:cubicBezTo>
                      <a:pt x="298" y="505"/>
                      <a:pt x="298" y="505"/>
                      <a:pt x="298" y="505"/>
                    </a:cubicBezTo>
                    <a:cubicBezTo>
                      <a:pt x="298" y="505"/>
                      <a:pt x="298" y="505"/>
                      <a:pt x="298" y="505"/>
                    </a:cubicBezTo>
                    <a:cubicBezTo>
                      <a:pt x="298" y="505"/>
                      <a:pt x="298" y="505"/>
                      <a:pt x="298" y="505"/>
                    </a:cubicBezTo>
                    <a:cubicBezTo>
                      <a:pt x="298" y="505"/>
                      <a:pt x="298" y="505"/>
                      <a:pt x="298" y="505"/>
                    </a:cubicBezTo>
                    <a:cubicBezTo>
                      <a:pt x="298" y="505"/>
                      <a:pt x="298" y="505"/>
                      <a:pt x="298" y="505"/>
                    </a:cubicBezTo>
                    <a:cubicBezTo>
                      <a:pt x="298" y="505"/>
                      <a:pt x="298" y="505"/>
                      <a:pt x="298" y="505"/>
                    </a:cubicBezTo>
                    <a:cubicBezTo>
                      <a:pt x="297" y="506"/>
                      <a:pt x="297" y="506"/>
                      <a:pt x="297" y="506"/>
                    </a:cubicBezTo>
                    <a:cubicBezTo>
                      <a:pt x="297" y="506"/>
                      <a:pt x="297" y="506"/>
                      <a:pt x="297" y="506"/>
                    </a:cubicBezTo>
                    <a:cubicBezTo>
                      <a:pt x="297" y="506"/>
                      <a:pt x="297" y="506"/>
                      <a:pt x="297" y="506"/>
                    </a:cubicBezTo>
                    <a:cubicBezTo>
                      <a:pt x="297" y="506"/>
                      <a:pt x="297" y="506"/>
                      <a:pt x="297" y="506"/>
                    </a:cubicBezTo>
                    <a:cubicBezTo>
                      <a:pt x="297" y="506"/>
                      <a:pt x="297" y="506"/>
                      <a:pt x="297" y="506"/>
                    </a:cubicBezTo>
                    <a:cubicBezTo>
                      <a:pt x="297" y="506"/>
                      <a:pt x="297" y="506"/>
                      <a:pt x="297" y="506"/>
                    </a:cubicBezTo>
                    <a:cubicBezTo>
                      <a:pt x="298" y="506"/>
                      <a:pt x="298" y="506"/>
                      <a:pt x="298" y="506"/>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9"/>
                      <a:pt x="299" y="509"/>
                      <a:pt x="299" y="509"/>
                    </a:cubicBezTo>
                    <a:cubicBezTo>
                      <a:pt x="299" y="509"/>
                      <a:pt x="299" y="509"/>
                      <a:pt x="299" y="509"/>
                    </a:cubicBezTo>
                    <a:cubicBezTo>
                      <a:pt x="299" y="509"/>
                      <a:pt x="299" y="509"/>
                      <a:pt x="299" y="509"/>
                    </a:cubicBezTo>
                    <a:cubicBezTo>
                      <a:pt x="299" y="509"/>
                      <a:pt x="299" y="509"/>
                      <a:pt x="299" y="509"/>
                    </a:cubicBezTo>
                    <a:cubicBezTo>
                      <a:pt x="299" y="509"/>
                      <a:pt x="299" y="509"/>
                      <a:pt x="299" y="509"/>
                    </a:cubicBezTo>
                    <a:cubicBezTo>
                      <a:pt x="299" y="509"/>
                      <a:pt x="299" y="509"/>
                      <a:pt x="299" y="509"/>
                    </a:cubicBezTo>
                    <a:cubicBezTo>
                      <a:pt x="300" y="509"/>
                      <a:pt x="300" y="509"/>
                      <a:pt x="300" y="509"/>
                    </a:cubicBezTo>
                    <a:cubicBezTo>
                      <a:pt x="300" y="509"/>
                      <a:pt x="300" y="509"/>
                      <a:pt x="300" y="509"/>
                    </a:cubicBezTo>
                    <a:cubicBezTo>
                      <a:pt x="300" y="509"/>
                      <a:pt x="300" y="509"/>
                      <a:pt x="300" y="509"/>
                    </a:cubicBezTo>
                    <a:cubicBezTo>
                      <a:pt x="300" y="509"/>
                      <a:pt x="300" y="509"/>
                      <a:pt x="300" y="509"/>
                    </a:cubicBezTo>
                    <a:cubicBezTo>
                      <a:pt x="300" y="509"/>
                      <a:pt x="300" y="509"/>
                      <a:pt x="300" y="509"/>
                    </a:cubicBezTo>
                    <a:cubicBezTo>
                      <a:pt x="301" y="509"/>
                      <a:pt x="301" y="509"/>
                      <a:pt x="301" y="509"/>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3" y="511"/>
                      <a:pt x="303" y="511"/>
                      <a:pt x="303" y="511"/>
                    </a:cubicBezTo>
                    <a:cubicBezTo>
                      <a:pt x="303" y="511"/>
                      <a:pt x="303" y="511"/>
                      <a:pt x="303" y="511"/>
                    </a:cubicBezTo>
                    <a:cubicBezTo>
                      <a:pt x="303" y="511"/>
                      <a:pt x="303" y="511"/>
                      <a:pt x="303" y="511"/>
                    </a:cubicBezTo>
                    <a:cubicBezTo>
                      <a:pt x="303" y="511"/>
                      <a:pt x="303" y="511"/>
                      <a:pt x="303" y="511"/>
                    </a:cubicBezTo>
                    <a:cubicBezTo>
                      <a:pt x="303" y="511"/>
                      <a:pt x="303" y="511"/>
                      <a:pt x="303" y="511"/>
                    </a:cubicBezTo>
                    <a:cubicBezTo>
                      <a:pt x="303" y="511"/>
                      <a:pt x="303" y="511"/>
                      <a:pt x="303" y="511"/>
                    </a:cubicBezTo>
                    <a:cubicBezTo>
                      <a:pt x="304" y="511"/>
                      <a:pt x="304" y="511"/>
                      <a:pt x="304" y="511"/>
                    </a:cubicBezTo>
                    <a:cubicBezTo>
                      <a:pt x="304" y="511"/>
                      <a:pt x="304" y="511"/>
                      <a:pt x="304" y="511"/>
                    </a:cubicBezTo>
                    <a:cubicBezTo>
                      <a:pt x="304" y="512"/>
                      <a:pt x="304" y="512"/>
                      <a:pt x="304" y="512"/>
                    </a:cubicBezTo>
                    <a:cubicBezTo>
                      <a:pt x="304" y="512"/>
                      <a:pt x="304" y="512"/>
                      <a:pt x="304" y="512"/>
                    </a:cubicBezTo>
                    <a:cubicBezTo>
                      <a:pt x="304" y="512"/>
                      <a:pt x="304" y="512"/>
                      <a:pt x="304" y="512"/>
                    </a:cubicBezTo>
                    <a:cubicBezTo>
                      <a:pt x="305" y="512"/>
                      <a:pt x="305" y="512"/>
                      <a:pt x="305" y="512"/>
                    </a:cubicBezTo>
                    <a:cubicBezTo>
                      <a:pt x="305" y="512"/>
                      <a:pt x="305" y="512"/>
                      <a:pt x="305" y="512"/>
                    </a:cubicBezTo>
                    <a:cubicBezTo>
                      <a:pt x="305" y="512"/>
                      <a:pt x="305" y="512"/>
                      <a:pt x="305" y="512"/>
                    </a:cubicBezTo>
                    <a:cubicBezTo>
                      <a:pt x="305" y="512"/>
                      <a:pt x="305" y="512"/>
                      <a:pt x="305" y="512"/>
                    </a:cubicBezTo>
                    <a:cubicBezTo>
                      <a:pt x="305" y="512"/>
                      <a:pt x="305" y="512"/>
                      <a:pt x="305" y="512"/>
                    </a:cubicBezTo>
                    <a:cubicBezTo>
                      <a:pt x="305" y="512"/>
                      <a:pt x="305" y="512"/>
                      <a:pt x="305" y="512"/>
                    </a:cubicBezTo>
                    <a:cubicBezTo>
                      <a:pt x="305" y="512"/>
                      <a:pt x="305" y="512"/>
                      <a:pt x="305" y="512"/>
                    </a:cubicBezTo>
                    <a:cubicBezTo>
                      <a:pt x="306" y="512"/>
                      <a:pt x="306" y="512"/>
                      <a:pt x="306" y="512"/>
                    </a:cubicBezTo>
                    <a:cubicBezTo>
                      <a:pt x="306" y="512"/>
                      <a:pt x="306" y="512"/>
                      <a:pt x="306" y="512"/>
                    </a:cubicBezTo>
                    <a:cubicBezTo>
                      <a:pt x="306" y="513"/>
                      <a:pt x="306" y="513"/>
                      <a:pt x="306" y="513"/>
                    </a:cubicBezTo>
                    <a:cubicBezTo>
                      <a:pt x="306" y="513"/>
                      <a:pt x="306" y="513"/>
                      <a:pt x="306" y="513"/>
                    </a:cubicBezTo>
                    <a:cubicBezTo>
                      <a:pt x="306" y="513"/>
                      <a:pt x="306" y="513"/>
                      <a:pt x="306" y="513"/>
                    </a:cubicBezTo>
                    <a:cubicBezTo>
                      <a:pt x="306" y="513"/>
                      <a:pt x="306" y="513"/>
                      <a:pt x="306" y="513"/>
                    </a:cubicBezTo>
                    <a:cubicBezTo>
                      <a:pt x="306" y="513"/>
                      <a:pt x="306" y="513"/>
                      <a:pt x="306" y="513"/>
                    </a:cubicBezTo>
                    <a:cubicBezTo>
                      <a:pt x="306" y="513"/>
                      <a:pt x="306" y="513"/>
                      <a:pt x="306" y="513"/>
                    </a:cubicBezTo>
                    <a:cubicBezTo>
                      <a:pt x="306" y="514"/>
                      <a:pt x="306" y="514"/>
                      <a:pt x="306" y="514"/>
                    </a:cubicBezTo>
                    <a:cubicBezTo>
                      <a:pt x="307" y="514"/>
                      <a:pt x="307" y="514"/>
                      <a:pt x="307" y="514"/>
                    </a:cubicBezTo>
                    <a:cubicBezTo>
                      <a:pt x="307" y="514"/>
                      <a:pt x="307" y="514"/>
                      <a:pt x="307" y="514"/>
                    </a:cubicBezTo>
                    <a:cubicBezTo>
                      <a:pt x="307" y="514"/>
                      <a:pt x="307" y="514"/>
                      <a:pt x="307" y="514"/>
                    </a:cubicBezTo>
                    <a:cubicBezTo>
                      <a:pt x="307" y="514"/>
                      <a:pt x="307" y="514"/>
                      <a:pt x="307" y="514"/>
                    </a:cubicBezTo>
                    <a:cubicBezTo>
                      <a:pt x="307" y="514"/>
                      <a:pt x="307" y="514"/>
                      <a:pt x="307" y="514"/>
                    </a:cubicBezTo>
                    <a:cubicBezTo>
                      <a:pt x="307" y="514"/>
                      <a:pt x="307" y="514"/>
                      <a:pt x="307" y="514"/>
                    </a:cubicBezTo>
                    <a:cubicBezTo>
                      <a:pt x="307" y="514"/>
                      <a:pt x="307" y="514"/>
                      <a:pt x="307" y="514"/>
                    </a:cubicBezTo>
                    <a:cubicBezTo>
                      <a:pt x="307" y="514"/>
                      <a:pt x="307" y="514"/>
                      <a:pt x="307" y="514"/>
                    </a:cubicBezTo>
                    <a:cubicBezTo>
                      <a:pt x="307" y="515"/>
                      <a:pt x="307" y="515"/>
                      <a:pt x="307" y="515"/>
                    </a:cubicBezTo>
                    <a:cubicBezTo>
                      <a:pt x="307" y="515"/>
                      <a:pt x="307" y="515"/>
                      <a:pt x="307" y="515"/>
                    </a:cubicBezTo>
                    <a:cubicBezTo>
                      <a:pt x="307" y="515"/>
                      <a:pt x="307" y="515"/>
                      <a:pt x="307" y="515"/>
                    </a:cubicBezTo>
                    <a:cubicBezTo>
                      <a:pt x="307" y="515"/>
                      <a:pt x="307" y="515"/>
                      <a:pt x="307" y="515"/>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7"/>
                      <a:pt x="307" y="517"/>
                      <a:pt x="307"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8"/>
                      <a:pt x="308" y="518"/>
                      <a:pt x="308" y="518"/>
                    </a:cubicBezTo>
                    <a:cubicBezTo>
                      <a:pt x="308" y="518"/>
                      <a:pt x="308" y="518"/>
                      <a:pt x="308" y="518"/>
                    </a:cubicBezTo>
                    <a:cubicBezTo>
                      <a:pt x="308" y="518"/>
                      <a:pt x="308" y="518"/>
                      <a:pt x="308" y="518"/>
                    </a:cubicBezTo>
                    <a:cubicBezTo>
                      <a:pt x="308" y="518"/>
                      <a:pt x="308" y="518"/>
                      <a:pt x="308" y="518"/>
                    </a:cubicBezTo>
                    <a:cubicBezTo>
                      <a:pt x="308" y="518"/>
                      <a:pt x="308" y="518"/>
                      <a:pt x="308" y="518"/>
                    </a:cubicBezTo>
                    <a:cubicBezTo>
                      <a:pt x="308" y="518"/>
                      <a:pt x="308" y="518"/>
                      <a:pt x="308" y="518"/>
                    </a:cubicBezTo>
                    <a:cubicBezTo>
                      <a:pt x="309" y="518"/>
                      <a:pt x="309" y="518"/>
                      <a:pt x="309" y="518"/>
                    </a:cubicBezTo>
                    <a:cubicBezTo>
                      <a:pt x="309" y="518"/>
                      <a:pt x="309" y="518"/>
                      <a:pt x="309" y="518"/>
                    </a:cubicBezTo>
                    <a:cubicBezTo>
                      <a:pt x="309" y="518"/>
                      <a:pt x="309" y="518"/>
                      <a:pt x="309" y="518"/>
                    </a:cubicBezTo>
                    <a:cubicBezTo>
                      <a:pt x="309" y="518"/>
                      <a:pt x="309" y="518"/>
                      <a:pt x="309" y="518"/>
                    </a:cubicBezTo>
                    <a:cubicBezTo>
                      <a:pt x="309" y="518"/>
                      <a:pt x="309" y="518"/>
                      <a:pt x="309" y="518"/>
                    </a:cubicBezTo>
                    <a:cubicBezTo>
                      <a:pt x="309" y="518"/>
                      <a:pt x="309" y="518"/>
                      <a:pt x="309" y="518"/>
                    </a:cubicBezTo>
                    <a:cubicBezTo>
                      <a:pt x="309" y="518"/>
                      <a:pt x="309" y="518"/>
                      <a:pt x="309"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1" y="519"/>
                      <a:pt x="311" y="519"/>
                      <a:pt x="311" y="519"/>
                    </a:cubicBezTo>
                    <a:cubicBezTo>
                      <a:pt x="311" y="519"/>
                      <a:pt x="311" y="519"/>
                      <a:pt x="311" y="519"/>
                    </a:cubicBezTo>
                    <a:cubicBezTo>
                      <a:pt x="311" y="519"/>
                      <a:pt x="311" y="519"/>
                      <a:pt x="311" y="519"/>
                    </a:cubicBezTo>
                    <a:cubicBezTo>
                      <a:pt x="311" y="520"/>
                      <a:pt x="311" y="520"/>
                      <a:pt x="311" y="520"/>
                    </a:cubicBezTo>
                    <a:cubicBezTo>
                      <a:pt x="311" y="520"/>
                      <a:pt x="311" y="520"/>
                      <a:pt x="311" y="520"/>
                    </a:cubicBezTo>
                    <a:cubicBezTo>
                      <a:pt x="311" y="520"/>
                      <a:pt x="311" y="520"/>
                      <a:pt x="311" y="520"/>
                    </a:cubicBezTo>
                    <a:cubicBezTo>
                      <a:pt x="311" y="520"/>
                      <a:pt x="311" y="520"/>
                      <a:pt x="311" y="520"/>
                    </a:cubicBezTo>
                    <a:cubicBezTo>
                      <a:pt x="311" y="521"/>
                      <a:pt x="311" y="521"/>
                      <a:pt x="311" y="521"/>
                    </a:cubicBezTo>
                    <a:cubicBezTo>
                      <a:pt x="312" y="521"/>
                      <a:pt x="312" y="521"/>
                      <a:pt x="312" y="521"/>
                    </a:cubicBezTo>
                    <a:cubicBezTo>
                      <a:pt x="312" y="521"/>
                      <a:pt x="312" y="521"/>
                      <a:pt x="312" y="521"/>
                    </a:cubicBezTo>
                    <a:cubicBezTo>
                      <a:pt x="312" y="521"/>
                      <a:pt x="312" y="521"/>
                      <a:pt x="312" y="521"/>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3"/>
                      <a:pt x="312" y="523"/>
                      <a:pt x="312" y="523"/>
                    </a:cubicBezTo>
                    <a:cubicBezTo>
                      <a:pt x="313" y="523"/>
                      <a:pt x="313" y="523"/>
                      <a:pt x="313" y="523"/>
                    </a:cubicBezTo>
                    <a:cubicBezTo>
                      <a:pt x="313" y="523"/>
                      <a:pt x="313" y="523"/>
                      <a:pt x="313" y="523"/>
                    </a:cubicBezTo>
                    <a:cubicBezTo>
                      <a:pt x="313" y="523"/>
                      <a:pt x="313" y="523"/>
                      <a:pt x="313" y="523"/>
                    </a:cubicBezTo>
                    <a:cubicBezTo>
                      <a:pt x="313" y="523"/>
                      <a:pt x="313" y="523"/>
                      <a:pt x="313" y="523"/>
                    </a:cubicBezTo>
                    <a:cubicBezTo>
                      <a:pt x="313" y="523"/>
                      <a:pt x="313" y="523"/>
                      <a:pt x="313" y="523"/>
                    </a:cubicBezTo>
                    <a:cubicBezTo>
                      <a:pt x="312" y="524"/>
                      <a:pt x="312" y="524"/>
                      <a:pt x="312" y="524"/>
                    </a:cubicBezTo>
                    <a:cubicBezTo>
                      <a:pt x="312" y="524"/>
                      <a:pt x="312" y="524"/>
                      <a:pt x="312" y="524"/>
                    </a:cubicBezTo>
                    <a:cubicBezTo>
                      <a:pt x="312" y="524"/>
                      <a:pt x="312" y="524"/>
                      <a:pt x="312" y="524"/>
                    </a:cubicBezTo>
                    <a:cubicBezTo>
                      <a:pt x="312" y="524"/>
                      <a:pt x="312" y="524"/>
                      <a:pt x="312" y="524"/>
                    </a:cubicBezTo>
                    <a:cubicBezTo>
                      <a:pt x="312" y="524"/>
                      <a:pt x="312" y="524"/>
                      <a:pt x="312" y="524"/>
                    </a:cubicBezTo>
                    <a:cubicBezTo>
                      <a:pt x="312" y="524"/>
                      <a:pt x="312" y="524"/>
                      <a:pt x="312" y="524"/>
                    </a:cubicBezTo>
                    <a:cubicBezTo>
                      <a:pt x="312" y="524"/>
                      <a:pt x="312" y="524"/>
                      <a:pt x="312" y="524"/>
                    </a:cubicBezTo>
                    <a:cubicBezTo>
                      <a:pt x="312" y="525"/>
                      <a:pt x="312" y="525"/>
                      <a:pt x="312" y="525"/>
                    </a:cubicBezTo>
                    <a:cubicBezTo>
                      <a:pt x="312" y="525"/>
                      <a:pt x="312" y="525"/>
                      <a:pt x="312" y="525"/>
                    </a:cubicBezTo>
                    <a:cubicBezTo>
                      <a:pt x="312" y="525"/>
                      <a:pt x="312" y="525"/>
                      <a:pt x="312" y="525"/>
                    </a:cubicBezTo>
                    <a:cubicBezTo>
                      <a:pt x="311" y="525"/>
                      <a:pt x="311" y="525"/>
                      <a:pt x="311" y="525"/>
                    </a:cubicBezTo>
                    <a:cubicBezTo>
                      <a:pt x="311" y="525"/>
                      <a:pt x="311" y="525"/>
                      <a:pt x="311" y="525"/>
                    </a:cubicBezTo>
                    <a:cubicBezTo>
                      <a:pt x="311" y="525"/>
                      <a:pt x="311" y="525"/>
                      <a:pt x="311" y="525"/>
                    </a:cubicBezTo>
                    <a:cubicBezTo>
                      <a:pt x="311" y="525"/>
                      <a:pt x="311" y="525"/>
                      <a:pt x="311" y="525"/>
                    </a:cubicBezTo>
                    <a:cubicBezTo>
                      <a:pt x="311" y="525"/>
                      <a:pt x="311" y="525"/>
                      <a:pt x="311" y="525"/>
                    </a:cubicBezTo>
                    <a:cubicBezTo>
                      <a:pt x="311" y="525"/>
                      <a:pt x="311" y="525"/>
                      <a:pt x="311" y="525"/>
                    </a:cubicBezTo>
                    <a:cubicBezTo>
                      <a:pt x="310" y="525"/>
                      <a:pt x="310" y="525"/>
                      <a:pt x="310" y="525"/>
                    </a:cubicBezTo>
                    <a:cubicBezTo>
                      <a:pt x="310" y="525"/>
                      <a:pt x="310" y="525"/>
                      <a:pt x="310" y="525"/>
                    </a:cubicBezTo>
                    <a:cubicBezTo>
                      <a:pt x="310" y="525"/>
                      <a:pt x="310" y="525"/>
                      <a:pt x="310" y="525"/>
                    </a:cubicBezTo>
                    <a:cubicBezTo>
                      <a:pt x="310" y="525"/>
                      <a:pt x="310" y="525"/>
                      <a:pt x="310" y="525"/>
                    </a:cubicBezTo>
                    <a:cubicBezTo>
                      <a:pt x="309" y="525"/>
                      <a:pt x="309" y="525"/>
                      <a:pt x="309" y="525"/>
                    </a:cubicBezTo>
                    <a:cubicBezTo>
                      <a:pt x="309" y="525"/>
                      <a:pt x="309" y="525"/>
                      <a:pt x="309" y="525"/>
                    </a:cubicBezTo>
                    <a:cubicBezTo>
                      <a:pt x="309" y="525"/>
                      <a:pt x="309" y="525"/>
                      <a:pt x="309" y="525"/>
                    </a:cubicBezTo>
                    <a:cubicBezTo>
                      <a:pt x="309" y="525"/>
                      <a:pt x="309" y="525"/>
                      <a:pt x="309"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7" y="525"/>
                      <a:pt x="307" y="525"/>
                      <a:pt x="307" y="525"/>
                    </a:cubicBezTo>
                    <a:cubicBezTo>
                      <a:pt x="307" y="525"/>
                      <a:pt x="307" y="525"/>
                      <a:pt x="307" y="525"/>
                    </a:cubicBezTo>
                    <a:cubicBezTo>
                      <a:pt x="307" y="526"/>
                      <a:pt x="307" y="526"/>
                      <a:pt x="307" y="526"/>
                    </a:cubicBezTo>
                    <a:cubicBezTo>
                      <a:pt x="307" y="526"/>
                      <a:pt x="307" y="526"/>
                      <a:pt x="307" y="526"/>
                    </a:cubicBezTo>
                    <a:cubicBezTo>
                      <a:pt x="306" y="527"/>
                      <a:pt x="306" y="527"/>
                      <a:pt x="306" y="527"/>
                    </a:cubicBezTo>
                    <a:cubicBezTo>
                      <a:pt x="306" y="527"/>
                      <a:pt x="306" y="527"/>
                      <a:pt x="306" y="527"/>
                    </a:cubicBezTo>
                    <a:cubicBezTo>
                      <a:pt x="306" y="527"/>
                      <a:pt x="306" y="527"/>
                      <a:pt x="306" y="527"/>
                    </a:cubicBezTo>
                    <a:cubicBezTo>
                      <a:pt x="305" y="527"/>
                      <a:pt x="305" y="527"/>
                      <a:pt x="305" y="527"/>
                    </a:cubicBezTo>
                    <a:cubicBezTo>
                      <a:pt x="305" y="527"/>
                      <a:pt x="305" y="527"/>
                      <a:pt x="305" y="527"/>
                    </a:cubicBezTo>
                    <a:cubicBezTo>
                      <a:pt x="305" y="528"/>
                      <a:pt x="305" y="528"/>
                      <a:pt x="305" y="528"/>
                    </a:cubicBezTo>
                    <a:cubicBezTo>
                      <a:pt x="305" y="528"/>
                      <a:pt x="305" y="528"/>
                      <a:pt x="305" y="528"/>
                    </a:cubicBezTo>
                    <a:cubicBezTo>
                      <a:pt x="305" y="528"/>
                      <a:pt x="305" y="528"/>
                      <a:pt x="305" y="528"/>
                    </a:cubicBezTo>
                    <a:cubicBezTo>
                      <a:pt x="305" y="528"/>
                      <a:pt x="305" y="528"/>
                      <a:pt x="305" y="528"/>
                    </a:cubicBezTo>
                    <a:cubicBezTo>
                      <a:pt x="304" y="528"/>
                      <a:pt x="304" y="528"/>
                      <a:pt x="304" y="528"/>
                    </a:cubicBezTo>
                    <a:cubicBezTo>
                      <a:pt x="304" y="528"/>
                      <a:pt x="304" y="528"/>
                      <a:pt x="304" y="528"/>
                    </a:cubicBezTo>
                    <a:cubicBezTo>
                      <a:pt x="304" y="528"/>
                      <a:pt x="304" y="528"/>
                      <a:pt x="304" y="528"/>
                    </a:cubicBezTo>
                    <a:cubicBezTo>
                      <a:pt x="304" y="528"/>
                      <a:pt x="304" y="528"/>
                      <a:pt x="304" y="528"/>
                    </a:cubicBezTo>
                    <a:cubicBezTo>
                      <a:pt x="304" y="528"/>
                      <a:pt x="304" y="528"/>
                      <a:pt x="304" y="528"/>
                    </a:cubicBezTo>
                    <a:cubicBezTo>
                      <a:pt x="304" y="528"/>
                      <a:pt x="304" y="528"/>
                      <a:pt x="304" y="528"/>
                    </a:cubicBezTo>
                    <a:cubicBezTo>
                      <a:pt x="304" y="528"/>
                      <a:pt x="304" y="528"/>
                      <a:pt x="304" y="528"/>
                    </a:cubicBezTo>
                    <a:cubicBezTo>
                      <a:pt x="304" y="529"/>
                      <a:pt x="304" y="529"/>
                      <a:pt x="304" y="529"/>
                    </a:cubicBezTo>
                    <a:cubicBezTo>
                      <a:pt x="304" y="529"/>
                      <a:pt x="304" y="529"/>
                      <a:pt x="304" y="529"/>
                    </a:cubicBezTo>
                    <a:cubicBezTo>
                      <a:pt x="304" y="529"/>
                      <a:pt x="304" y="529"/>
                      <a:pt x="304" y="529"/>
                    </a:cubicBezTo>
                    <a:cubicBezTo>
                      <a:pt x="303" y="529"/>
                      <a:pt x="303" y="529"/>
                      <a:pt x="303" y="529"/>
                    </a:cubicBezTo>
                    <a:cubicBezTo>
                      <a:pt x="303" y="529"/>
                      <a:pt x="303" y="529"/>
                      <a:pt x="303" y="529"/>
                    </a:cubicBezTo>
                    <a:cubicBezTo>
                      <a:pt x="303" y="529"/>
                      <a:pt x="303" y="529"/>
                      <a:pt x="303" y="529"/>
                    </a:cubicBezTo>
                    <a:cubicBezTo>
                      <a:pt x="303" y="529"/>
                      <a:pt x="303" y="529"/>
                      <a:pt x="303" y="529"/>
                    </a:cubicBezTo>
                    <a:cubicBezTo>
                      <a:pt x="303" y="529"/>
                      <a:pt x="303" y="529"/>
                      <a:pt x="303" y="529"/>
                    </a:cubicBezTo>
                    <a:cubicBezTo>
                      <a:pt x="303" y="529"/>
                      <a:pt x="303" y="529"/>
                      <a:pt x="303" y="529"/>
                    </a:cubicBezTo>
                    <a:cubicBezTo>
                      <a:pt x="303" y="529"/>
                      <a:pt x="303" y="529"/>
                      <a:pt x="303" y="529"/>
                    </a:cubicBezTo>
                    <a:cubicBezTo>
                      <a:pt x="303" y="529"/>
                      <a:pt x="303" y="529"/>
                      <a:pt x="303" y="529"/>
                    </a:cubicBezTo>
                    <a:cubicBezTo>
                      <a:pt x="302" y="529"/>
                      <a:pt x="302" y="529"/>
                      <a:pt x="302" y="529"/>
                    </a:cubicBezTo>
                    <a:cubicBezTo>
                      <a:pt x="302" y="529"/>
                      <a:pt x="302" y="529"/>
                      <a:pt x="302" y="529"/>
                    </a:cubicBezTo>
                    <a:cubicBezTo>
                      <a:pt x="302" y="529"/>
                      <a:pt x="302" y="529"/>
                      <a:pt x="302" y="529"/>
                    </a:cubicBezTo>
                    <a:cubicBezTo>
                      <a:pt x="302" y="529"/>
                      <a:pt x="302" y="529"/>
                      <a:pt x="302" y="529"/>
                    </a:cubicBezTo>
                    <a:cubicBezTo>
                      <a:pt x="302" y="529"/>
                      <a:pt x="302" y="529"/>
                      <a:pt x="302"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0" y="529"/>
                      <a:pt x="300" y="529"/>
                      <a:pt x="300" y="529"/>
                    </a:cubicBezTo>
                    <a:cubicBezTo>
                      <a:pt x="300" y="529"/>
                      <a:pt x="300" y="529"/>
                      <a:pt x="300" y="529"/>
                    </a:cubicBezTo>
                    <a:cubicBezTo>
                      <a:pt x="300" y="529"/>
                      <a:pt x="300" y="529"/>
                      <a:pt x="300" y="529"/>
                    </a:cubicBezTo>
                    <a:cubicBezTo>
                      <a:pt x="300" y="529"/>
                      <a:pt x="300" y="529"/>
                      <a:pt x="300" y="529"/>
                    </a:cubicBezTo>
                    <a:cubicBezTo>
                      <a:pt x="300" y="529"/>
                      <a:pt x="300" y="529"/>
                      <a:pt x="300" y="529"/>
                    </a:cubicBezTo>
                    <a:cubicBezTo>
                      <a:pt x="299" y="530"/>
                      <a:pt x="299" y="530"/>
                      <a:pt x="299" y="530"/>
                    </a:cubicBezTo>
                    <a:cubicBezTo>
                      <a:pt x="299" y="530"/>
                      <a:pt x="299" y="530"/>
                      <a:pt x="299" y="530"/>
                    </a:cubicBezTo>
                    <a:cubicBezTo>
                      <a:pt x="299" y="530"/>
                      <a:pt x="299" y="530"/>
                      <a:pt x="299" y="530"/>
                    </a:cubicBezTo>
                    <a:cubicBezTo>
                      <a:pt x="299" y="530"/>
                      <a:pt x="299" y="530"/>
                      <a:pt x="299" y="530"/>
                    </a:cubicBezTo>
                    <a:cubicBezTo>
                      <a:pt x="299" y="530"/>
                      <a:pt x="299" y="530"/>
                      <a:pt x="299" y="530"/>
                    </a:cubicBezTo>
                    <a:cubicBezTo>
                      <a:pt x="298" y="530"/>
                      <a:pt x="298" y="530"/>
                      <a:pt x="298" y="530"/>
                    </a:cubicBezTo>
                    <a:cubicBezTo>
                      <a:pt x="298" y="530"/>
                      <a:pt x="298" y="530"/>
                      <a:pt x="298" y="530"/>
                    </a:cubicBezTo>
                    <a:cubicBezTo>
                      <a:pt x="298" y="530"/>
                      <a:pt x="298" y="530"/>
                      <a:pt x="298" y="530"/>
                    </a:cubicBezTo>
                    <a:cubicBezTo>
                      <a:pt x="298" y="530"/>
                      <a:pt x="298" y="530"/>
                      <a:pt x="298" y="530"/>
                    </a:cubicBezTo>
                    <a:cubicBezTo>
                      <a:pt x="297" y="530"/>
                      <a:pt x="297" y="530"/>
                      <a:pt x="297" y="530"/>
                    </a:cubicBezTo>
                    <a:cubicBezTo>
                      <a:pt x="297" y="530"/>
                      <a:pt x="297" y="530"/>
                      <a:pt x="297" y="530"/>
                    </a:cubicBezTo>
                    <a:cubicBezTo>
                      <a:pt x="297" y="530"/>
                      <a:pt x="297" y="530"/>
                      <a:pt x="297" y="530"/>
                    </a:cubicBezTo>
                    <a:cubicBezTo>
                      <a:pt x="297" y="530"/>
                      <a:pt x="297" y="530"/>
                      <a:pt x="297" y="530"/>
                    </a:cubicBezTo>
                    <a:cubicBezTo>
                      <a:pt x="297" y="531"/>
                      <a:pt x="297" y="531"/>
                      <a:pt x="297" y="531"/>
                    </a:cubicBezTo>
                    <a:cubicBezTo>
                      <a:pt x="296" y="531"/>
                      <a:pt x="296" y="531"/>
                      <a:pt x="296" y="531"/>
                    </a:cubicBezTo>
                    <a:cubicBezTo>
                      <a:pt x="296" y="531"/>
                      <a:pt x="296" y="531"/>
                      <a:pt x="296" y="531"/>
                    </a:cubicBezTo>
                    <a:cubicBezTo>
                      <a:pt x="296" y="531"/>
                      <a:pt x="296" y="531"/>
                      <a:pt x="296" y="531"/>
                    </a:cubicBezTo>
                    <a:cubicBezTo>
                      <a:pt x="296" y="531"/>
                      <a:pt x="296" y="531"/>
                      <a:pt x="296" y="531"/>
                    </a:cubicBezTo>
                    <a:cubicBezTo>
                      <a:pt x="296" y="531"/>
                      <a:pt x="296" y="531"/>
                      <a:pt x="296" y="531"/>
                    </a:cubicBezTo>
                    <a:cubicBezTo>
                      <a:pt x="296" y="531"/>
                      <a:pt x="296" y="531"/>
                      <a:pt x="296" y="531"/>
                    </a:cubicBezTo>
                    <a:cubicBezTo>
                      <a:pt x="296" y="531"/>
                      <a:pt x="296" y="531"/>
                      <a:pt x="296"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4" y="531"/>
                      <a:pt x="294" y="531"/>
                      <a:pt x="294" y="531"/>
                    </a:cubicBezTo>
                    <a:cubicBezTo>
                      <a:pt x="294" y="531"/>
                      <a:pt x="294" y="531"/>
                      <a:pt x="294" y="531"/>
                    </a:cubicBezTo>
                    <a:cubicBezTo>
                      <a:pt x="294" y="531"/>
                      <a:pt x="294" y="531"/>
                      <a:pt x="294" y="531"/>
                    </a:cubicBezTo>
                    <a:cubicBezTo>
                      <a:pt x="294" y="531"/>
                      <a:pt x="294" y="531"/>
                      <a:pt x="294" y="531"/>
                    </a:cubicBezTo>
                    <a:cubicBezTo>
                      <a:pt x="294" y="531"/>
                      <a:pt x="294" y="531"/>
                      <a:pt x="294" y="531"/>
                    </a:cubicBezTo>
                    <a:cubicBezTo>
                      <a:pt x="294" y="531"/>
                      <a:pt x="294" y="531"/>
                      <a:pt x="294" y="531"/>
                    </a:cubicBezTo>
                    <a:cubicBezTo>
                      <a:pt x="294" y="531"/>
                      <a:pt x="294" y="531"/>
                      <a:pt x="294" y="531"/>
                    </a:cubicBezTo>
                    <a:cubicBezTo>
                      <a:pt x="294" y="531"/>
                      <a:pt x="294" y="531"/>
                      <a:pt x="294" y="531"/>
                    </a:cubicBezTo>
                    <a:cubicBezTo>
                      <a:pt x="293" y="532"/>
                      <a:pt x="293" y="532"/>
                      <a:pt x="293" y="532"/>
                    </a:cubicBezTo>
                    <a:cubicBezTo>
                      <a:pt x="293" y="532"/>
                      <a:pt x="293" y="532"/>
                      <a:pt x="293" y="532"/>
                    </a:cubicBezTo>
                    <a:cubicBezTo>
                      <a:pt x="293" y="532"/>
                      <a:pt x="293" y="532"/>
                      <a:pt x="293" y="532"/>
                    </a:cubicBezTo>
                    <a:cubicBezTo>
                      <a:pt x="293" y="532"/>
                      <a:pt x="293" y="532"/>
                      <a:pt x="293" y="532"/>
                    </a:cubicBezTo>
                    <a:cubicBezTo>
                      <a:pt x="293" y="532"/>
                      <a:pt x="293" y="532"/>
                      <a:pt x="293" y="532"/>
                    </a:cubicBezTo>
                    <a:cubicBezTo>
                      <a:pt x="292" y="532"/>
                      <a:pt x="292" y="532"/>
                      <a:pt x="292" y="532"/>
                    </a:cubicBezTo>
                    <a:cubicBezTo>
                      <a:pt x="292" y="532"/>
                      <a:pt x="292" y="532"/>
                      <a:pt x="292" y="532"/>
                    </a:cubicBezTo>
                    <a:cubicBezTo>
                      <a:pt x="292" y="532"/>
                      <a:pt x="292" y="532"/>
                      <a:pt x="292" y="532"/>
                    </a:cubicBezTo>
                    <a:cubicBezTo>
                      <a:pt x="292" y="532"/>
                      <a:pt x="292" y="532"/>
                      <a:pt x="292" y="532"/>
                    </a:cubicBezTo>
                    <a:cubicBezTo>
                      <a:pt x="292" y="533"/>
                      <a:pt x="292" y="533"/>
                      <a:pt x="292" y="533"/>
                    </a:cubicBezTo>
                    <a:cubicBezTo>
                      <a:pt x="292" y="533"/>
                      <a:pt x="292" y="533"/>
                      <a:pt x="292" y="533"/>
                    </a:cubicBezTo>
                    <a:cubicBezTo>
                      <a:pt x="291" y="533"/>
                      <a:pt x="291" y="533"/>
                      <a:pt x="291" y="533"/>
                    </a:cubicBezTo>
                    <a:cubicBezTo>
                      <a:pt x="291" y="533"/>
                      <a:pt x="291" y="533"/>
                      <a:pt x="291" y="533"/>
                    </a:cubicBezTo>
                    <a:cubicBezTo>
                      <a:pt x="291" y="533"/>
                      <a:pt x="291" y="533"/>
                      <a:pt x="291" y="533"/>
                    </a:cubicBezTo>
                    <a:cubicBezTo>
                      <a:pt x="291" y="533"/>
                      <a:pt x="291" y="533"/>
                      <a:pt x="291" y="533"/>
                    </a:cubicBezTo>
                    <a:cubicBezTo>
                      <a:pt x="291" y="533"/>
                      <a:pt x="291" y="533"/>
                      <a:pt x="291" y="533"/>
                    </a:cubicBezTo>
                    <a:cubicBezTo>
                      <a:pt x="291" y="534"/>
                      <a:pt x="291" y="534"/>
                      <a:pt x="291" y="534"/>
                    </a:cubicBezTo>
                    <a:cubicBezTo>
                      <a:pt x="291" y="534"/>
                      <a:pt x="291" y="534"/>
                      <a:pt x="291" y="534"/>
                    </a:cubicBezTo>
                    <a:cubicBezTo>
                      <a:pt x="290" y="535"/>
                      <a:pt x="290" y="535"/>
                      <a:pt x="290" y="535"/>
                    </a:cubicBezTo>
                    <a:cubicBezTo>
                      <a:pt x="290" y="535"/>
                      <a:pt x="290" y="535"/>
                      <a:pt x="290" y="535"/>
                    </a:cubicBezTo>
                    <a:cubicBezTo>
                      <a:pt x="290" y="535"/>
                      <a:pt x="290" y="535"/>
                      <a:pt x="290" y="535"/>
                    </a:cubicBezTo>
                    <a:cubicBezTo>
                      <a:pt x="290" y="535"/>
                      <a:pt x="290" y="535"/>
                      <a:pt x="290" y="535"/>
                    </a:cubicBezTo>
                    <a:cubicBezTo>
                      <a:pt x="291" y="536"/>
                      <a:pt x="291" y="536"/>
                      <a:pt x="291" y="536"/>
                    </a:cubicBezTo>
                    <a:cubicBezTo>
                      <a:pt x="291" y="536"/>
                      <a:pt x="291" y="536"/>
                      <a:pt x="291" y="536"/>
                    </a:cubicBezTo>
                    <a:cubicBezTo>
                      <a:pt x="291" y="536"/>
                      <a:pt x="291" y="536"/>
                      <a:pt x="291" y="536"/>
                    </a:cubicBezTo>
                    <a:cubicBezTo>
                      <a:pt x="291" y="536"/>
                      <a:pt x="291" y="536"/>
                      <a:pt x="291" y="536"/>
                    </a:cubicBezTo>
                    <a:cubicBezTo>
                      <a:pt x="291" y="536"/>
                      <a:pt x="291" y="536"/>
                      <a:pt x="291" y="536"/>
                    </a:cubicBezTo>
                    <a:cubicBezTo>
                      <a:pt x="290" y="537"/>
                      <a:pt x="290" y="537"/>
                      <a:pt x="290" y="537"/>
                    </a:cubicBezTo>
                    <a:cubicBezTo>
                      <a:pt x="290" y="537"/>
                      <a:pt x="290" y="537"/>
                      <a:pt x="290" y="537"/>
                    </a:cubicBezTo>
                    <a:cubicBezTo>
                      <a:pt x="290" y="537"/>
                      <a:pt x="290" y="537"/>
                      <a:pt x="290" y="537"/>
                    </a:cubicBezTo>
                    <a:cubicBezTo>
                      <a:pt x="290" y="537"/>
                      <a:pt x="290" y="537"/>
                      <a:pt x="290" y="537"/>
                    </a:cubicBezTo>
                    <a:cubicBezTo>
                      <a:pt x="290" y="537"/>
                      <a:pt x="290" y="537"/>
                      <a:pt x="290" y="537"/>
                    </a:cubicBezTo>
                    <a:cubicBezTo>
                      <a:pt x="290" y="538"/>
                      <a:pt x="290" y="538"/>
                      <a:pt x="290" y="538"/>
                    </a:cubicBezTo>
                    <a:cubicBezTo>
                      <a:pt x="290" y="538"/>
                      <a:pt x="290" y="538"/>
                      <a:pt x="290" y="538"/>
                    </a:cubicBezTo>
                    <a:cubicBezTo>
                      <a:pt x="290" y="538"/>
                      <a:pt x="290" y="538"/>
                      <a:pt x="290" y="538"/>
                    </a:cubicBezTo>
                    <a:cubicBezTo>
                      <a:pt x="290" y="538"/>
                      <a:pt x="290" y="538"/>
                      <a:pt x="290" y="538"/>
                    </a:cubicBezTo>
                    <a:cubicBezTo>
                      <a:pt x="290" y="538"/>
                      <a:pt x="290" y="538"/>
                      <a:pt x="290" y="538"/>
                    </a:cubicBezTo>
                    <a:cubicBezTo>
                      <a:pt x="290" y="538"/>
                      <a:pt x="290" y="538"/>
                      <a:pt x="290" y="538"/>
                    </a:cubicBezTo>
                    <a:cubicBezTo>
                      <a:pt x="290" y="539"/>
                      <a:pt x="290" y="539"/>
                      <a:pt x="290" y="539"/>
                    </a:cubicBezTo>
                    <a:cubicBezTo>
                      <a:pt x="290" y="539"/>
                      <a:pt x="290" y="539"/>
                      <a:pt x="290" y="539"/>
                    </a:cubicBezTo>
                    <a:cubicBezTo>
                      <a:pt x="290" y="539"/>
                      <a:pt x="290" y="539"/>
                      <a:pt x="290" y="539"/>
                    </a:cubicBezTo>
                    <a:cubicBezTo>
                      <a:pt x="290" y="539"/>
                      <a:pt x="290" y="539"/>
                      <a:pt x="290" y="539"/>
                    </a:cubicBezTo>
                    <a:cubicBezTo>
                      <a:pt x="290" y="539"/>
                      <a:pt x="290" y="539"/>
                      <a:pt x="290" y="539"/>
                    </a:cubicBezTo>
                    <a:cubicBezTo>
                      <a:pt x="290" y="540"/>
                      <a:pt x="290" y="540"/>
                      <a:pt x="290" y="540"/>
                    </a:cubicBezTo>
                    <a:cubicBezTo>
                      <a:pt x="290" y="540"/>
                      <a:pt x="290" y="540"/>
                      <a:pt x="290" y="540"/>
                    </a:cubicBezTo>
                    <a:cubicBezTo>
                      <a:pt x="290" y="540"/>
                      <a:pt x="290" y="540"/>
                      <a:pt x="290" y="540"/>
                    </a:cubicBezTo>
                    <a:cubicBezTo>
                      <a:pt x="290" y="540"/>
                      <a:pt x="290" y="540"/>
                      <a:pt x="290" y="540"/>
                    </a:cubicBezTo>
                    <a:cubicBezTo>
                      <a:pt x="290" y="541"/>
                      <a:pt x="290" y="541"/>
                      <a:pt x="290" y="541"/>
                    </a:cubicBezTo>
                    <a:cubicBezTo>
                      <a:pt x="290" y="541"/>
                      <a:pt x="290" y="541"/>
                      <a:pt x="290" y="541"/>
                    </a:cubicBezTo>
                    <a:cubicBezTo>
                      <a:pt x="289" y="541"/>
                      <a:pt x="289" y="541"/>
                      <a:pt x="289" y="541"/>
                    </a:cubicBezTo>
                    <a:cubicBezTo>
                      <a:pt x="289" y="541"/>
                      <a:pt x="289" y="541"/>
                      <a:pt x="289" y="541"/>
                    </a:cubicBezTo>
                    <a:cubicBezTo>
                      <a:pt x="289" y="542"/>
                      <a:pt x="289" y="542"/>
                      <a:pt x="289" y="542"/>
                    </a:cubicBezTo>
                    <a:cubicBezTo>
                      <a:pt x="289" y="542"/>
                      <a:pt x="289" y="542"/>
                      <a:pt x="289" y="542"/>
                    </a:cubicBezTo>
                    <a:cubicBezTo>
                      <a:pt x="289" y="542"/>
                      <a:pt x="289" y="542"/>
                      <a:pt x="289" y="542"/>
                    </a:cubicBezTo>
                    <a:cubicBezTo>
                      <a:pt x="289" y="542"/>
                      <a:pt x="289" y="542"/>
                      <a:pt x="289" y="542"/>
                    </a:cubicBezTo>
                    <a:cubicBezTo>
                      <a:pt x="289" y="542"/>
                      <a:pt x="289" y="542"/>
                      <a:pt x="289" y="542"/>
                    </a:cubicBezTo>
                    <a:cubicBezTo>
                      <a:pt x="289" y="542"/>
                      <a:pt x="289" y="542"/>
                      <a:pt x="289" y="542"/>
                    </a:cubicBezTo>
                    <a:cubicBezTo>
                      <a:pt x="289" y="542"/>
                      <a:pt x="289" y="543"/>
                      <a:pt x="289" y="543"/>
                    </a:cubicBezTo>
                    <a:cubicBezTo>
                      <a:pt x="289" y="543"/>
                      <a:pt x="289" y="543"/>
                      <a:pt x="289" y="543"/>
                    </a:cubicBezTo>
                    <a:cubicBezTo>
                      <a:pt x="289" y="543"/>
                      <a:pt x="289" y="543"/>
                      <a:pt x="289" y="543"/>
                    </a:cubicBezTo>
                    <a:cubicBezTo>
                      <a:pt x="289" y="543"/>
                      <a:pt x="289" y="543"/>
                      <a:pt x="289" y="543"/>
                    </a:cubicBezTo>
                    <a:cubicBezTo>
                      <a:pt x="289" y="543"/>
                      <a:pt x="289" y="543"/>
                      <a:pt x="289" y="543"/>
                    </a:cubicBezTo>
                    <a:cubicBezTo>
                      <a:pt x="289" y="543"/>
                      <a:pt x="289" y="543"/>
                      <a:pt x="289" y="543"/>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7" y="544"/>
                      <a:pt x="287" y="544"/>
                      <a:pt x="287" y="544"/>
                    </a:cubicBezTo>
                    <a:cubicBezTo>
                      <a:pt x="287" y="544"/>
                      <a:pt x="287" y="544"/>
                      <a:pt x="287" y="544"/>
                    </a:cubicBezTo>
                    <a:cubicBezTo>
                      <a:pt x="287" y="545"/>
                      <a:pt x="287" y="545"/>
                      <a:pt x="287" y="545"/>
                    </a:cubicBezTo>
                    <a:cubicBezTo>
                      <a:pt x="287" y="545"/>
                      <a:pt x="287" y="545"/>
                      <a:pt x="287" y="545"/>
                    </a:cubicBezTo>
                    <a:cubicBezTo>
                      <a:pt x="287" y="545"/>
                      <a:pt x="287" y="545"/>
                      <a:pt x="287" y="545"/>
                    </a:cubicBezTo>
                    <a:cubicBezTo>
                      <a:pt x="287" y="545"/>
                      <a:pt x="287" y="545"/>
                      <a:pt x="287" y="545"/>
                    </a:cubicBezTo>
                    <a:cubicBezTo>
                      <a:pt x="287" y="545"/>
                      <a:pt x="287" y="545"/>
                      <a:pt x="287" y="545"/>
                    </a:cubicBezTo>
                    <a:cubicBezTo>
                      <a:pt x="286" y="545"/>
                      <a:pt x="286" y="545"/>
                      <a:pt x="286" y="545"/>
                    </a:cubicBezTo>
                    <a:cubicBezTo>
                      <a:pt x="286" y="545"/>
                      <a:pt x="286" y="545"/>
                      <a:pt x="286" y="545"/>
                    </a:cubicBezTo>
                    <a:cubicBezTo>
                      <a:pt x="286" y="545"/>
                      <a:pt x="286" y="545"/>
                      <a:pt x="286" y="545"/>
                    </a:cubicBezTo>
                    <a:cubicBezTo>
                      <a:pt x="286" y="545"/>
                      <a:pt x="286" y="545"/>
                      <a:pt x="286" y="545"/>
                    </a:cubicBezTo>
                    <a:cubicBezTo>
                      <a:pt x="286" y="545"/>
                      <a:pt x="286" y="545"/>
                      <a:pt x="286" y="545"/>
                    </a:cubicBezTo>
                    <a:cubicBezTo>
                      <a:pt x="286" y="545"/>
                      <a:pt x="286" y="545"/>
                      <a:pt x="286" y="545"/>
                    </a:cubicBezTo>
                    <a:cubicBezTo>
                      <a:pt x="286" y="545"/>
                      <a:pt x="286" y="545"/>
                      <a:pt x="286" y="545"/>
                    </a:cubicBezTo>
                    <a:cubicBezTo>
                      <a:pt x="286" y="545"/>
                      <a:pt x="286" y="545"/>
                      <a:pt x="286" y="545"/>
                    </a:cubicBezTo>
                    <a:cubicBezTo>
                      <a:pt x="285" y="545"/>
                      <a:pt x="285" y="545"/>
                      <a:pt x="285" y="545"/>
                    </a:cubicBezTo>
                    <a:cubicBezTo>
                      <a:pt x="285" y="545"/>
                      <a:pt x="285" y="545"/>
                      <a:pt x="285" y="545"/>
                    </a:cubicBezTo>
                    <a:cubicBezTo>
                      <a:pt x="285" y="545"/>
                      <a:pt x="285" y="545"/>
                      <a:pt x="285" y="545"/>
                    </a:cubicBezTo>
                    <a:cubicBezTo>
                      <a:pt x="285" y="545"/>
                      <a:pt x="285" y="545"/>
                      <a:pt x="285" y="545"/>
                    </a:cubicBezTo>
                    <a:cubicBezTo>
                      <a:pt x="285" y="545"/>
                      <a:pt x="285" y="545"/>
                      <a:pt x="285" y="545"/>
                    </a:cubicBezTo>
                    <a:cubicBezTo>
                      <a:pt x="285" y="545"/>
                      <a:pt x="285" y="545"/>
                      <a:pt x="285" y="545"/>
                    </a:cubicBezTo>
                    <a:cubicBezTo>
                      <a:pt x="285" y="545"/>
                      <a:pt x="285" y="545"/>
                      <a:pt x="285" y="545"/>
                    </a:cubicBezTo>
                    <a:cubicBezTo>
                      <a:pt x="284" y="545"/>
                      <a:pt x="284" y="545"/>
                      <a:pt x="284" y="545"/>
                    </a:cubicBezTo>
                    <a:cubicBezTo>
                      <a:pt x="284" y="545"/>
                      <a:pt x="284" y="545"/>
                      <a:pt x="284" y="545"/>
                    </a:cubicBezTo>
                    <a:cubicBezTo>
                      <a:pt x="284" y="545"/>
                      <a:pt x="284" y="545"/>
                      <a:pt x="284" y="545"/>
                    </a:cubicBezTo>
                    <a:cubicBezTo>
                      <a:pt x="284" y="545"/>
                      <a:pt x="284" y="545"/>
                      <a:pt x="284" y="545"/>
                    </a:cubicBezTo>
                    <a:cubicBezTo>
                      <a:pt x="284" y="545"/>
                      <a:pt x="284" y="545"/>
                      <a:pt x="284" y="545"/>
                    </a:cubicBezTo>
                    <a:cubicBezTo>
                      <a:pt x="284" y="545"/>
                      <a:pt x="284" y="545"/>
                      <a:pt x="284" y="545"/>
                    </a:cubicBezTo>
                    <a:cubicBezTo>
                      <a:pt x="283" y="546"/>
                      <a:pt x="283" y="546"/>
                      <a:pt x="283" y="546"/>
                    </a:cubicBezTo>
                    <a:cubicBezTo>
                      <a:pt x="283" y="546"/>
                      <a:pt x="283" y="546"/>
                      <a:pt x="283" y="546"/>
                    </a:cubicBezTo>
                    <a:cubicBezTo>
                      <a:pt x="283" y="546"/>
                      <a:pt x="283" y="546"/>
                      <a:pt x="283" y="546"/>
                    </a:cubicBezTo>
                    <a:cubicBezTo>
                      <a:pt x="283" y="546"/>
                      <a:pt x="283" y="546"/>
                      <a:pt x="283" y="546"/>
                    </a:cubicBezTo>
                    <a:cubicBezTo>
                      <a:pt x="282" y="546"/>
                      <a:pt x="282" y="546"/>
                      <a:pt x="282" y="546"/>
                    </a:cubicBezTo>
                    <a:cubicBezTo>
                      <a:pt x="282" y="546"/>
                      <a:pt x="282" y="546"/>
                      <a:pt x="282" y="546"/>
                    </a:cubicBezTo>
                    <a:cubicBezTo>
                      <a:pt x="282" y="546"/>
                      <a:pt x="282" y="546"/>
                      <a:pt x="282" y="546"/>
                    </a:cubicBezTo>
                    <a:cubicBezTo>
                      <a:pt x="282" y="546"/>
                      <a:pt x="282" y="546"/>
                      <a:pt x="282" y="546"/>
                    </a:cubicBezTo>
                    <a:cubicBezTo>
                      <a:pt x="282" y="546"/>
                      <a:pt x="282" y="546"/>
                      <a:pt x="282" y="546"/>
                    </a:cubicBezTo>
                    <a:cubicBezTo>
                      <a:pt x="281" y="546"/>
                      <a:pt x="281" y="546"/>
                      <a:pt x="281" y="546"/>
                    </a:cubicBezTo>
                    <a:cubicBezTo>
                      <a:pt x="281" y="546"/>
                      <a:pt x="281" y="546"/>
                      <a:pt x="281" y="546"/>
                    </a:cubicBezTo>
                    <a:cubicBezTo>
                      <a:pt x="281" y="546"/>
                      <a:pt x="281" y="546"/>
                      <a:pt x="281" y="546"/>
                    </a:cubicBezTo>
                    <a:cubicBezTo>
                      <a:pt x="281" y="546"/>
                      <a:pt x="281" y="546"/>
                      <a:pt x="281" y="546"/>
                    </a:cubicBezTo>
                    <a:cubicBezTo>
                      <a:pt x="281" y="546"/>
                      <a:pt x="281" y="546"/>
                      <a:pt x="281" y="546"/>
                    </a:cubicBezTo>
                    <a:cubicBezTo>
                      <a:pt x="281" y="547"/>
                      <a:pt x="281" y="547"/>
                      <a:pt x="281"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8"/>
                      <a:pt x="279" y="548"/>
                      <a:pt x="279" y="548"/>
                    </a:cubicBezTo>
                    <a:cubicBezTo>
                      <a:pt x="279" y="548"/>
                      <a:pt x="279" y="548"/>
                      <a:pt x="279" y="548"/>
                    </a:cubicBezTo>
                    <a:cubicBezTo>
                      <a:pt x="280" y="548"/>
                      <a:pt x="280" y="548"/>
                      <a:pt x="280" y="548"/>
                    </a:cubicBezTo>
                    <a:cubicBezTo>
                      <a:pt x="280" y="548"/>
                      <a:pt x="280" y="548"/>
                      <a:pt x="280" y="548"/>
                    </a:cubicBezTo>
                    <a:cubicBezTo>
                      <a:pt x="280" y="548"/>
                      <a:pt x="280" y="548"/>
                      <a:pt x="280" y="548"/>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50"/>
                      <a:pt x="280" y="550"/>
                      <a:pt x="280" y="550"/>
                    </a:cubicBezTo>
                    <a:cubicBezTo>
                      <a:pt x="280" y="550"/>
                      <a:pt x="280" y="550"/>
                      <a:pt x="280" y="550"/>
                    </a:cubicBezTo>
                    <a:cubicBezTo>
                      <a:pt x="280" y="550"/>
                      <a:pt x="280" y="550"/>
                      <a:pt x="280" y="550"/>
                    </a:cubicBezTo>
                    <a:cubicBezTo>
                      <a:pt x="280" y="550"/>
                      <a:pt x="280" y="550"/>
                      <a:pt x="280" y="550"/>
                    </a:cubicBezTo>
                    <a:cubicBezTo>
                      <a:pt x="280" y="551"/>
                      <a:pt x="280" y="551"/>
                      <a:pt x="280" y="551"/>
                    </a:cubicBezTo>
                    <a:cubicBezTo>
                      <a:pt x="281" y="551"/>
                      <a:pt x="281" y="551"/>
                      <a:pt x="281" y="551"/>
                    </a:cubicBezTo>
                    <a:cubicBezTo>
                      <a:pt x="281" y="551"/>
                      <a:pt x="281" y="551"/>
                      <a:pt x="281" y="551"/>
                    </a:cubicBezTo>
                    <a:cubicBezTo>
                      <a:pt x="281" y="551"/>
                      <a:pt x="281" y="551"/>
                      <a:pt x="281" y="551"/>
                    </a:cubicBezTo>
                    <a:cubicBezTo>
                      <a:pt x="281" y="551"/>
                      <a:pt x="281" y="551"/>
                      <a:pt x="281" y="551"/>
                    </a:cubicBezTo>
                    <a:cubicBezTo>
                      <a:pt x="281" y="551"/>
                      <a:pt x="281" y="551"/>
                      <a:pt x="281" y="551"/>
                    </a:cubicBezTo>
                    <a:cubicBezTo>
                      <a:pt x="281" y="551"/>
                      <a:pt x="281" y="551"/>
                      <a:pt x="281" y="551"/>
                    </a:cubicBezTo>
                    <a:cubicBezTo>
                      <a:pt x="281" y="552"/>
                      <a:pt x="281" y="552"/>
                      <a:pt x="281" y="552"/>
                    </a:cubicBezTo>
                    <a:cubicBezTo>
                      <a:pt x="281" y="552"/>
                      <a:pt x="281" y="552"/>
                      <a:pt x="281" y="552"/>
                    </a:cubicBezTo>
                    <a:cubicBezTo>
                      <a:pt x="281" y="552"/>
                      <a:pt x="281" y="552"/>
                      <a:pt x="281"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79" y="552"/>
                      <a:pt x="279" y="552"/>
                      <a:pt x="279" y="552"/>
                    </a:cubicBezTo>
                    <a:cubicBezTo>
                      <a:pt x="279" y="552"/>
                      <a:pt x="279" y="552"/>
                      <a:pt x="279" y="552"/>
                    </a:cubicBezTo>
                    <a:cubicBezTo>
                      <a:pt x="279" y="553"/>
                      <a:pt x="279" y="553"/>
                      <a:pt x="279" y="553"/>
                    </a:cubicBezTo>
                    <a:cubicBezTo>
                      <a:pt x="279" y="553"/>
                      <a:pt x="279" y="553"/>
                      <a:pt x="279" y="553"/>
                    </a:cubicBezTo>
                    <a:cubicBezTo>
                      <a:pt x="279" y="553"/>
                      <a:pt x="279" y="553"/>
                      <a:pt x="279" y="553"/>
                    </a:cubicBezTo>
                    <a:cubicBezTo>
                      <a:pt x="279" y="553"/>
                      <a:pt x="279" y="553"/>
                      <a:pt x="279" y="553"/>
                    </a:cubicBezTo>
                    <a:cubicBezTo>
                      <a:pt x="279" y="553"/>
                      <a:pt x="279" y="553"/>
                      <a:pt x="279" y="553"/>
                    </a:cubicBezTo>
                    <a:cubicBezTo>
                      <a:pt x="279" y="553"/>
                      <a:pt x="279" y="553"/>
                      <a:pt x="279" y="553"/>
                    </a:cubicBezTo>
                    <a:cubicBezTo>
                      <a:pt x="279" y="553"/>
                      <a:pt x="279" y="553"/>
                      <a:pt x="279" y="553"/>
                    </a:cubicBezTo>
                    <a:cubicBezTo>
                      <a:pt x="278" y="553"/>
                      <a:pt x="278" y="553"/>
                      <a:pt x="278" y="553"/>
                    </a:cubicBezTo>
                    <a:cubicBezTo>
                      <a:pt x="278" y="554"/>
                      <a:pt x="278" y="554"/>
                      <a:pt x="278" y="554"/>
                    </a:cubicBezTo>
                    <a:cubicBezTo>
                      <a:pt x="278" y="554"/>
                      <a:pt x="278" y="554"/>
                      <a:pt x="278" y="554"/>
                    </a:cubicBezTo>
                    <a:cubicBezTo>
                      <a:pt x="278" y="554"/>
                      <a:pt x="278" y="554"/>
                      <a:pt x="278" y="554"/>
                    </a:cubicBezTo>
                    <a:cubicBezTo>
                      <a:pt x="278" y="554"/>
                      <a:pt x="278" y="554"/>
                      <a:pt x="278" y="554"/>
                    </a:cubicBezTo>
                    <a:cubicBezTo>
                      <a:pt x="277" y="554"/>
                      <a:pt x="277" y="554"/>
                      <a:pt x="277" y="554"/>
                    </a:cubicBezTo>
                    <a:cubicBezTo>
                      <a:pt x="277" y="554"/>
                      <a:pt x="277" y="554"/>
                      <a:pt x="277" y="554"/>
                    </a:cubicBezTo>
                    <a:cubicBezTo>
                      <a:pt x="277" y="554"/>
                      <a:pt x="277" y="554"/>
                      <a:pt x="277" y="554"/>
                    </a:cubicBezTo>
                    <a:cubicBezTo>
                      <a:pt x="277" y="554"/>
                      <a:pt x="277" y="554"/>
                      <a:pt x="277" y="554"/>
                    </a:cubicBezTo>
                    <a:cubicBezTo>
                      <a:pt x="277" y="554"/>
                      <a:pt x="277" y="554"/>
                      <a:pt x="277" y="554"/>
                    </a:cubicBezTo>
                    <a:cubicBezTo>
                      <a:pt x="277" y="554"/>
                      <a:pt x="277" y="554"/>
                      <a:pt x="277" y="554"/>
                    </a:cubicBezTo>
                    <a:cubicBezTo>
                      <a:pt x="277" y="554"/>
                      <a:pt x="277" y="554"/>
                      <a:pt x="277" y="554"/>
                    </a:cubicBezTo>
                    <a:cubicBezTo>
                      <a:pt x="276" y="554"/>
                      <a:pt x="276" y="554"/>
                      <a:pt x="276" y="554"/>
                    </a:cubicBezTo>
                    <a:cubicBezTo>
                      <a:pt x="276" y="554"/>
                      <a:pt x="276" y="554"/>
                      <a:pt x="276" y="554"/>
                    </a:cubicBezTo>
                    <a:cubicBezTo>
                      <a:pt x="276" y="554"/>
                      <a:pt x="276" y="554"/>
                      <a:pt x="276" y="554"/>
                    </a:cubicBezTo>
                    <a:cubicBezTo>
                      <a:pt x="276" y="554"/>
                      <a:pt x="276" y="554"/>
                      <a:pt x="276" y="554"/>
                    </a:cubicBezTo>
                    <a:cubicBezTo>
                      <a:pt x="276" y="554"/>
                      <a:pt x="276" y="554"/>
                      <a:pt x="276" y="554"/>
                    </a:cubicBezTo>
                    <a:cubicBezTo>
                      <a:pt x="276" y="554"/>
                      <a:pt x="276" y="554"/>
                      <a:pt x="276" y="554"/>
                    </a:cubicBezTo>
                    <a:cubicBezTo>
                      <a:pt x="276" y="554"/>
                      <a:pt x="276" y="554"/>
                      <a:pt x="276" y="554"/>
                    </a:cubicBezTo>
                    <a:cubicBezTo>
                      <a:pt x="276" y="554"/>
                      <a:pt x="276" y="554"/>
                      <a:pt x="276" y="554"/>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6"/>
                      <a:pt x="276" y="556"/>
                      <a:pt x="276" y="556"/>
                    </a:cubicBezTo>
                    <a:cubicBezTo>
                      <a:pt x="276" y="556"/>
                      <a:pt x="276" y="556"/>
                      <a:pt x="276" y="556"/>
                    </a:cubicBezTo>
                    <a:cubicBezTo>
                      <a:pt x="276" y="556"/>
                      <a:pt x="276" y="556"/>
                      <a:pt x="276" y="556"/>
                    </a:cubicBezTo>
                    <a:cubicBezTo>
                      <a:pt x="276" y="556"/>
                      <a:pt x="276" y="556"/>
                      <a:pt x="276" y="556"/>
                    </a:cubicBezTo>
                    <a:cubicBezTo>
                      <a:pt x="276" y="556"/>
                      <a:pt x="276" y="556"/>
                      <a:pt x="276" y="556"/>
                    </a:cubicBezTo>
                    <a:cubicBezTo>
                      <a:pt x="277" y="556"/>
                      <a:pt x="277" y="556"/>
                      <a:pt x="277" y="556"/>
                    </a:cubicBezTo>
                    <a:cubicBezTo>
                      <a:pt x="277" y="556"/>
                      <a:pt x="277" y="556"/>
                      <a:pt x="277" y="556"/>
                    </a:cubicBezTo>
                    <a:cubicBezTo>
                      <a:pt x="277" y="556"/>
                      <a:pt x="277" y="556"/>
                      <a:pt x="277" y="556"/>
                    </a:cubicBezTo>
                    <a:cubicBezTo>
                      <a:pt x="277" y="556"/>
                      <a:pt x="277" y="556"/>
                      <a:pt x="277" y="556"/>
                    </a:cubicBezTo>
                    <a:cubicBezTo>
                      <a:pt x="277" y="556"/>
                      <a:pt x="277" y="556"/>
                      <a:pt x="277" y="556"/>
                    </a:cubicBezTo>
                    <a:cubicBezTo>
                      <a:pt x="277" y="557"/>
                      <a:pt x="277" y="557"/>
                      <a:pt x="277" y="557"/>
                    </a:cubicBezTo>
                    <a:cubicBezTo>
                      <a:pt x="277" y="557"/>
                      <a:pt x="277" y="557"/>
                      <a:pt x="277" y="557"/>
                    </a:cubicBezTo>
                    <a:cubicBezTo>
                      <a:pt x="277" y="557"/>
                      <a:pt x="277" y="557"/>
                      <a:pt x="277" y="557"/>
                    </a:cubicBezTo>
                    <a:cubicBezTo>
                      <a:pt x="277" y="557"/>
                      <a:pt x="277" y="557"/>
                      <a:pt x="277" y="557"/>
                    </a:cubicBezTo>
                    <a:cubicBezTo>
                      <a:pt x="277" y="557"/>
                      <a:pt x="277" y="557"/>
                      <a:pt x="277" y="557"/>
                    </a:cubicBezTo>
                    <a:cubicBezTo>
                      <a:pt x="277" y="557"/>
                      <a:pt x="277" y="557"/>
                      <a:pt x="277" y="557"/>
                    </a:cubicBezTo>
                    <a:cubicBezTo>
                      <a:pt x="277" y="557"/>
                      <a:pt x="277" y="557"/>
                      <a:pt x="277" y="557"/>
                    </a:cubicBezTo>
                    <a:cubicBezTo>
                      <a:pt x="277" y="557"/>
                      <a:pt x="277" y="557"/>
                      <a:pt x="277" y="557"/>
                    </a:cubicBezTo>
                    <a:cubicBezTo>
                      <a:pt x="276" y="557"/>
                      <a:pt x="276" y="557"/>
                      <a:pt x="276" y="557"/>
                    </a:cubicBezTo>
                    <a:cubicBezTo>
                      <a:pt x="276" y="557"/>
                      <a:pt x="276" y="557"/>
                      <a:pt x="276" y="557"/>
                    </a:cubicBezTo>
                    <a:cubicBezTo>
                      <a:pt x="276" y="557"/>
                      <a:pt x="276" y="557"/>
                      <a:pt x="276" y="557"/>
                    </a:cubicBezTo>
                    <a:cubicBezTo>
                      <a:pt x="276" y="557"/>
                      <a:pt x="276" y="557"/>
                      <a:pt x="276" y="557"/>
                    </a:cubicBezTo>
                    <a:cubicBezTo>
                      <a:pt x="276" y="557"/>
                      <a:pt x="276" y="557"/>
                      <a:pt x="276" y="557"/>
                    </a:cubicBezTo>
                    <a:cubicBezTo>
                      <a:pt x="275" y="558"/>
                      <a:pt x="275" y="558"/>
                      <a:pt x="275" y="558"/>
                    </a:cubicBezTo>
                    <a:cubicBezTo>
                      <a:pt x="275" y="558"/>
                      <a:pt x="275" y="558"/>
                      <a:pt x="275" y="558"/>
                    </a:cubicBezTo>
                    <a:cubicBezTo>
                      <a:pt x="274" y="558"/>
                      <a:pt x="274" y="558"/>
                      <a:pt x="274" y="558"/>
                    </a:cubicBezTo>
                    <a:cubicBezTo>
                      <a:pt x="274" y="558"/>
                      <a:pt x="274" y="558"/>
                      <a:pt x="274" y="558"/>
                    </a:cubicBezTo>
                    <a:cubicBezTo>
                      <a:pt x="274" y="558"/>
                      <a:pt x="274" y="558"/>
                      <a:pt x="274" y="558"/>
                    </a:cubicBezTo>
                    <a:cubicBezTo>
                      <a:pt x="274" y="558"/>
                      <a:pt x="274" y="558"/>
                      <a:pt x="274" y="558"/>
                    </a:cubicBezTo>
                    <a:cubicBezTo>
                      <a:pt x="274" y="558"/>
                      <a:pt x="274" y="558"/>
                      <a:pt x="274" y="558"/>
                    </a:cubicBezTo>
                    <a:cubicBezTo>
                      <a:pt x="274" y="557"/>
                      <a:pt x="274" y="557"/>
                      <a:pt x="274" y="557"/>
                    </a:cubicBezTo>
                    <a:cubicBezTo>
                      <a:pt x="274" y="557"/>
                      <a:pt x="274" y="557"/>
                      <a:pt x="274" y="557"/>
                    </a:cubicBezTo>
                    <a:cubicBezTo>
                      <a:pt x="274" y="557"/>
                      <a:pt x="274" y="557"/>
                      <a:pt x="274"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2" y="557"/>
                      <a:pt x="272" y="557"/>
                      <a:pt x="272" y="557"/>
                    </a:cubicBezTo>
                    <a:cubicBezTo>
                      <a:pt x="272" y="557"/>
                      <a:pt x="272" y="557"/>
                      <a:pt x="272" y="557"/>
                    </a:cubicBezTo>
                    <a:cubicBezTo>
                      <a:pt x="272" y="557"/>
                      <a:pt x="272" y="557"/>
                      <a:pt x="272" y="557"/>
                    </a:cubicBezTo>
                    <a:cubicBezTo>
                      <a:pt x="272" y="557"/>
                      <a:pt x="272" y="557"/>
                      <a:pt x="272" y="557"/>
                    </a:cubicBezTo>
                    <a:cubicBezTo>
                      <a:pt x="272" y="557"/>
                      <a:pt x="272" y="557"/>
                      <a:pt x="272" y="557"/>
                    </a:cubicBezTo>
                    <a:cubicBezTo>
                      <a:pt x="272" y="557"/>
                      <a:pt x="272" y="557"/>
                      <a:pt x="272" y="557"/>
                    </a:cubicBezTo>
                    <a:cubicBezTo>
                      <a:pt x="272" y="557"/>
                      <a:pt x="272" y="557"/>
                      <a:pt x="272" y="557"/>
                    </a:cubicBezTo>
                    <a:cubicBezTo>
                      <a:pt x="272" y="557"/>
                      <a:pt x="272" y="557"/>
                      <a:pt x="272" y="557"/>
                    </a:cubicBezTo>
                    <a:cubicBezTo>
                      <a:pt x="272" y="558"/>
                      <a:pt x="272" y="558"/>
                      <a:pt x="272" y="558"/>
                    </a:cubicBezTo>
                    <a:cubicBezTo>
                      <a:pt x="272" y="558"/>
                      <a:pt x="272" y="558"/>
                      <a:pt x="272" y="558"/>
                    </a:cubicBezTo>
                    <a:cubicBezTo>
                      <a:pt x="272" y="558"/>
                      <a:pt x="272" y="558"/>
                      <a:pt x="272" y="558"/>
                    </a:cubicBezTo>
                    <a:cubicBezTo>
                      <a:pt x="272" y="558"/>
                      <a:pt x="272" y="558"/>
                      <a:pt x="272" y="558"/>
                    </a:cubicBezTo>
                    <a:cubicBezTo>
                      <a:pt x="272" y="558"/>
                      <a:pt x="272" y="558"/>
                      <a:pt x="272" y="558"/>
                    </a:cubicBezTo>
                    <a:cubicBezTo>
                      <a:pt x="272" y="558"/>
                      <a:pt x="272" y="558"/>
                      <a:pt x="272" y="558"/>
                    </a:cubicBezTo>
                    <a:cubicBezTo>
                      <a:pt x="272" y="558"/>
                      <a:pt x="272" y="558"/>
                      <a:pt x="272" y="558"/>
                    </a:cubicBezTo>
                    <a:cubicBezTo>
                      <a:pt x="272" y="558"/>
                      <a:pt x="272" y="558"/>
                      <a:pt x="272" y="558"/>
                    </a:cubicBezTo>
                    <a:cubicBezTo>
                      <a:pt x="272" y="559"/>
                      <a:pt x="272" y="559"/>
                      <a:pt x="272" y="559"/>
                    </a:cubicBezTo>
                    <a:cubicBezTo>
                      <a:pt x="272" y="559"/>
                      <a:pt x="272" y="559"/>
                      <a:pt x="272" y="559"/>
                    </a:cubicBezTo>
                    <a:cubicBezTo>
                      <a:pt x="272" y="559"/>
                      <a:pt x="272" y="559"/>
                      <a:pt x="272" y="559"/>
                    </a:cubicBezTo>
                    <a:cubicBezTo>
                      <a:pt x="272" y="559"/>
                      <a:pt x="272" y="559"/>
                      <a:pt x="272" y="559"/>
                    </a:cubicBezTo>
                    <a:cubicBezTo>
                      <a:pt x="272" y="559"/>
                      <a:pt x="272" y="559"/>
                      <a:pt x="272" y="559"/>
                    </a:cubicBezTo>
                    <a:cubicBezTo>
                      <a:pt x="272" y="559"/>
                      <a:pt x="272" y="559"/>
                      <a:pt x="272" y="559"/>
                    </a:cubicBezTo>
                    <a:cubicBezTo>
                      <a:pt x="272" y="559"/>
                      <a:pt x="272" y="559"/>
                      <a:pt x="272" y="559"/>
                    </a:cubicBezTo>
                    <a:cubicBezTo>
                      <a:pt x="272" y="559"/>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1" y="560"/>
                      <a:pt x="271" y="560"/>
                      <a:pt x="271" y="560"/>
                    </a:cubicBezTo>
                    <a:cubicBezTo>
                      <a:pt x="271" y="561"/>
                      <a:pt x="271" y="561"/>
                      <a:pt x="271" y="561"/>
                    </a:cubicBezTo>
                    <a:cubicBezTo>
                      <a:pt x="271" y="560"/>
                      <a:pt x="271" y="560"/>
                      <a:pt x="271" y="560"/>
                    </a:cubicBezTo>
                    <a:cubicBezTo>
                      <a:pt x="271" y="560"/>
                      <a:pt x="271" y="560"/>
                      <a:pt x="271" y="560"/>
                    </a:cubicBezTo>
                    <a:cubicBezTo>
                      <a:pt x="271" y="560"/>
                      <a:pt x="271" y="560"/>
                      <a:pt x="271" y="560"/>
                    </a:cubicBezTo>
                    <a:cubicBezTo>
                      <a:pt x="271" y="560"/>
                      <a:pt x="271" y="560"/>
                      <a:pt x="271" y="560"/>
                    </a:cubicBezTo>
                    <a:cubicBezTo>
                      <a:pt x="271" y="560"/>
                      <a:pt x="271" y="560"/>
                      <a:pt x="271" y="560"/>
                    </a:cubicBezTo>
                    <a:cubicBezTo>
                      <a:pt x="271" y="560"/>
                      <a:pt x="271" y="560"/>
                      <a:pt x="271" y="560"/>
                    </a:cubicBezTo>
                    <a:cubicBezTo>
                      <a:pt x="271" y="560"/>
                      <a:pt x="271" y="560"/>
                      <a:pt x="271" y="560"/>
                    </a:cubicBezTo>
                    <a:cubicBezTo>
                      <a:pt x="270" y="560"/>
                      <a:pt x="270" y="560"/>
                      <a:pt x="270" y="560"/>
                    </a:cubicBezTo>
                    <a:cubicBezTo>
                      <a:pt x="270" y="560"/>
                      <a:pt x="270" y="560"/>
                      <a:pt x="270" y="560"/>
                    </a:cubicBezTo>
                    <a:cubicBezTo>
                      <a:pt x="270" y="560"/>
                      <a:pt x="270" y="560"/>
                      <a:pt x="270" y="560"/>
                    </a:cubicBezTo>
                    <a:cubicBezTo>
                      <a:pt x="270" y="560"/>
                      <a:pt x="270" y="560"/>
                      <a:pt x="270" y="560"/>
                    </a:cubicBezTo>
                    <a:cubicBezTo>
                      <a:pt x="270" y="560"/>
                      <a:pt x="270" y="560"/>
                      <a:pt x="270" y="560"/>
                    </a:cubicBezTo>
                    <a:cubicBezTo>
                      <a:pt x="270" y="560"/>
                      <a:pt x="270" y="560"/>
                      <a:pt x="270" y="560"/>
                    </a:cubicBezTo>
                    <a:cubicBezTo>
                      <a:pt x="270" y="560"/>
                      <a:pt x="270" y="560"/>
                      <a:pt x="270" y="560"/>
                    </a:cubicBezTo>
                    <a:cubicBezTo>
                      <a:pt x="270" y="560"/>
                      <a:pt x="270" y="560"/>
                      <a:pt x="270" y="560"/>
                    </a:cubicBezTo>
                    <a:cubicBezTo>
                      <a:pt x="270" y="559"/>
                      <a:pt x="270" y="559"/>
                      <a:pt x="270" y="559"/>
                    </a:cubicBezTo>
                    <a:cubicBezTo>
                      <a:pt x="270" y="559"/>
                      <a:pt x="270" y="559"/>
                      <a:pt x="270" y="559"/>
                    </a:cubicBezTo>
                    <a:cubicBezTo>
                      <a:pt x="270" y="559"/>
                      <a:pt x="270" y="559"/>
                      <a:pt x="270" y="559"/>
                    </a:cubicBezTo>
                    <a:cubicBezTo>
                      <a:pt x="270" y="559"/>
                      <a:pt x="270" y="559"/>
                      <a:pt x="270" y="559"/>
                    </a:cubicBezTo>
                    <a:cubicBezTo>
                      <a:pt x="270" y="559"/>
                      <a:pt x="270" y="559"/>
                      <a:pt x="270" y="559"/>
                    </a:cubicBezTo>
                    <a:cubicBezTo>
                      <a:pt x="270" y="559"/>
                      <a:pt x="270" y="559"/>
                      <a:pt x="270" y="559"/>
                    </a:cubicBezTo>
                    <a:cubicBezTo>
                      <a:pt x="270" y="559"/>
                      <a:pt x="270" y="559"/>
                      <a:pt x="270" y="559"/>
                    </a:cubicBezTo>
                    <a:cubicBezTo>
                      <a:pt x="269" y="559"/>
                      <a:pt x="269" y="559"/>
                      <a:pt x="269" y="559"/>
                    </a:cubicBezTo>
                    <a:cubicBezTo>
                      <a:pt x="269" y="560"/>
                      <a:pt x="269" y="560"/>
                      <a:pt x="269" y="560"/>
                    </a:cubicBezTo>
                    <a:cubicBezTo>
                      <a:pt x="269" y="560"/>
                      <a:pt x="269" y="560"/>
                      <a:pt x="269" y="560"/>
                    </a:cubicBezTo>
                    <a:cubicBezTo>
                      <a:pt x="269" y="560"/>
                      <a:pt x="269" y="560"/>
                      <a:pt x="269" y="560"/>
                    </a:cubicBezTo>
                    <a:cubicBezTo>
                      <a:pt x="268" y="560"/>
                      <a:pt x="268" y="560"/>
                      <a:pt x="268" y="560"/>
                    </a:cubicBezTo>
                    <a:cubicBezTo>
                      <a:pt x="268" y="560"/>
                      <a:pt x="268" y="560"/>
                      <a:pt x="268" y="560"/>
                    </a:cubicBezTo>
                    <a:cubicBezTo>
                      <a:pt x="268" y="560"/>
                      <a:pt x="268" y="560"/>
                      <a:pt x="268" y="560"/>
                    </a:cubicBezTo>
                    <a:cubicBezTo>
                      <a:pt x="268" y="560"/>
                      <a:pt x="268" y="560"/>
                      <a:pt x="268" y="560"/>
                    </a:cubicBezTo>
                    <a:cubicBezTo>
                      <a:pt x="268" y="560"/>
                      <a:pt x="268" y="560"/>
                      <a:pt x="268" y="560"/>
                    </a:cubicBezTo>
                    <a:cubicBezTo>
                      <a:pt x="268" y="560"/>
                      <a:pt x="268" y="560"/>
                      <a:pt x="268" y="560"/>
                    </a:cubicBezTo>
                    <a:cubicBezTo>
                      <a:pt x="267" y="560"/>
                      <a:pt x="267" y="560"/>
                      <a:pt x="267" y="560"/>
                    </a:cubicBezTo>
                    <a:cubicBezTo>
                      <a:pt x="267" y="560"/>
                      <a:pt x="267" y="560"/>
                      <a:pt x="267" y="560"/>
                    </a:cubicBezTo>
                    <a:cubicBezTo>
                      <a:pt x="267" y="561"/>
                      <a:pt x="267" y="561"/>
                      <a:pt x="267" y="561"/>
                    </a:cubicBezTo>
                    <a:cubicBezTo>
                      <a:pt x="267" y="561"/>
                      <a:pt x="267" y="561"/>
                      <a:pt x="267" y="561"/>
                    </a:cubicBezTo>
                    <a:cubicBezTo>
                      <a:pt x="266" y="561"/>
                      <a:pt x="266" y="561"/>
                      <a:pt x="266" y="561"/>
                    </a:cubicBezTo>
                    <a:cubicBezTo>
                      <a:pt x="266" y="561"/>
                      <a:pt x="266" y="561"/>
                      <a:pt x="266" y="561"/>
                    </a:cubicBezTo>
                    <a:cubicBezTo>
                      <a:pt x="266" y="561"/>
                      <a:pt x="266" y="561"/>
                      <a:pt x="266" y="561"/>
                    </a:cubicBezTo>
                    <a:cubicBezTo>
                      <a:pt x="266" y="561"/>
                      <a:pt x="266" y="561"/>
                      <a:pt x="266"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4" y="561"/>
                      <a:pt x="264" y="561"/>
                      <a:pt x="264" y="561"/>
                    </a:cubicBezTo>
                    <a:cubicBezTo>
                      <a:pt x="264" y="561"/>
                      <a:pt x="264" y="561"/>
                      <a:pt x="264" y="561"/>
                    </a:cubicBezTo>
                    <a:cubicBezTo>
                      <a:pt x="264" y="561"/>
                      <a:pt x="264" y="561"/>
                      <a:pt x="264" y="561"/>
                    </a:cubicBezTo>
                    <a:cubicBezTo>
                      <a:pt x="264" y="561"/>
                      <a:pt x="264" y="561"/>
                      <a:pt x="264" y="561"/>
                    </a:cubicBezTo>
                    <a:cubicBezTo>
                      <a:pt x="264" y="561"/>
                      <a:pt x="264" y="561"/>
                      <a:pt x="264" y="561"/>
                    </a:cubicBezTo>
                    <a:cubicBezTo>
                      <a:pt x="264" y="561"/>
                      <a:pt x="264" y="561"/>
                      <a:pt x="264" y="561"/>
                    </a:cubicBezTo>
                    <a:cubicBezTo>
                      <a:pt x="264" y="561"/>
                      <a:pt x="264" y="561"/>
                      <a:pt x="264" y="561"/>
                    </a:cubicBezTo>
                    <a:cubicBezTo>
                      <a:pt x="263" y="561"/>
                      <a:pt x="263" y="561"/>
                      <a:pt x="263" y="561"/>
                    </a:cubicBezTo>
                    <a:cubicBezTo>
                      <a:pt x="263" y="561"/>
                      <a:pt x="263" y="561"/>
                      <a:pt x="263" y="561"/>
                    </a:cubicBezTo>
                    <a:cubicBezTo>
                      <a:pt x="263" y="561"/>
                      <a:pt x="263" y="561"/>
                      <a:pt x="263" y="561"/>
                    </a:cubicBezTo>
                    <a:cubicBezTo>
                      <a:pt x="263" y="561"/>
                      <a:pt x="263" y="561"/>
                      <a:pt x="263" y="561"/>
                    </a:cubicBezTo>
                    <a:cubicBezTo>
                      <a:pt x="263" y="561"/>
                      <a:pt x="263" y="561"/>
                      <a:pt x="263" y="561"/>
                    </a:cubicBezTo>
                    <a:cubicBezTo>
                      <a:pt x="263" y="561"/>
                      <a:pt x="263" y="561"/>
                      <a:pt x="263" y="561"/>
                    </a:cubicBezTo>
                    <a:cubicBezTo>
                      <a:pt x="262" y="561"/>
                      <a:pt x="262" y="561"/>
                      <a:pt x="262" y="561"/>
                    </a:cubicBezTo>
                    <a:cubicBezTo>
                      <a:pt x="262" y="561"/>
                      <a:pt x="262" y="561"/>
                      <a:pt x="262" y="561"/>
                    </a:cubicBezTo>
                    <a:cubicBezTo>
                      <a:pt x="262" y="561"/>
                      <a:pt x="262" y="561"/>
                      <a:pt x="262" y="561"/>
                    </a:cubicBezTo>
                    <a:cubicBezTo>
                      <a:pt x="262" y="561"/>
                      <a:pt x="262" y="561"/>
                      <a:pt x="262" y="561"/>
                    </a:cubicBezTo>
                    <a:cubicBezTo>
                      <a:pt x="262" y="561"/>
                      <a:pt x="262" y="561"/>
                      <a:pt x="262" y="561"/>
                    </a:cubicBezTo>
                    <a:cubicBezTo>
                      <a:pt x="262" y="561"/>
                      <a:pt x="262" y="561"/>
                      <a:pt x="262" y="561"/>
                    </a:cubicBezTo>
                    <a:cubicBezTo>
                      <a:pt x="261" y="561"/>
                      <a:pt x="261" y="561"/>
                      <a:pt x="261" y="561"/>
                    </a:cubicBezTo>
                    <a:cubicBezTo>
                      <a:pt x="261" y="562"/>
                      <a:pt x="261" y="562"/>
                      <a:pt x="261" y="562"/>
                    </a:cubicBezTo>
                    <a:cubicBezTo>
                      <a:pt x="261" y="562"/>
                      <a:pt x="261" y="562"/>
                      <a:pt x="261" y="562"/>
                    </a:cubicBezTo>
                    <a:cubicBezTo>
                      <a:pt x="261" y="562"/>
                      <a:pt x="261" y="562"/>
                      <a:pt x="261" y="562"/>
                    </a:cubicBezTo>
                    <a:cubicBezTo>
                      <a:pt x="261" y="562"/>
                      <a:pt x="261" y="562"/>
                      <a:pt x="261" y="562"/>
                    </a:cubicBezTo>
                    <a:cubicBezTo>
                      <a:pt x="261" y="562"/>
                      <a:pt x="261" y="562"/>
                      <a:pt x="261" y="562"/>
                    </a:cubicBezTo>
                    <a:cubicBezTo>
                      <a:pt x="261" y="562"/>
                      <a:pt x="261" y="562"/>
                      <a:pt x="261" y="562"/>
                    </a:cubicBezTo>
                    <a:cubicBezTo>
                      <a:pt x="260" y="562"/>
                      <a:pt x="260" y="562"/>
                      <a:pt x="260" y="562"/>
                    </a:cubicBezTo>
                    <a:cubicBezTo>
                      <a:pt x="260" y="562"/>
                      <a:pt x="260" y="562"/>
                      <a:pt x="260" y="562"/>
                    </a:cubicBezTo>
                    <a:cubicBezTo>
                      <a:pt x="260" y="562"/>
                      <a:pt x="260" y="562"/>
                      <a:pt x="260" y="562"/>
                    </a:cubicBezTo>
                    <a:cubicBezTo>
                      <a:pt x="260" y="562"/>
                      <a:pt x="260" y="562"/>
                      <a:pt x="260" y="562"/>
                    </a:cubicBezTo>
                    <a:cubicBezTo>
                      <a:pt x="260" y="562"/>
                      <a:pt x="260" y="562"/>
                      <a:pt x="260" y="562"/>
                    </a:cubicBezTo>
                    <a:cubicBezTo>
                      <a:pt x="260" y="562"/>
                      <a:pt x="260" y="562"/>
                      <a:pt x="260" y="562"/>
                    </a:cubicBezTo>
                    <a:cubicBezTo>
                      <a:pt x="259" y="562"/>
                      <a:pt x="259" y="562"/>
                      <a:pt x="259" y="562"/>
                    </a:cubicBezTo>
                    <a:cubicBezTo>
                      <a:pt x="259" y="562"/>
                      <a:pt x="259" y="562"/>
                      <a:pt x="259" y="562"/>
                    </a:cubicBezTo>
                    <a:cubicBezTo>
                      <a:pt x="259" y="562"/>
                      <a:pt x="259" y="562"/>
                      <a:pt x="259" y="562"/>
                    </a:cubicBezTo>
                    <a:cubicBezTo>
                      <a:pt x="259" y="561"/>
                      <a:pt x="259" y="561"/>
                      <a:pt x="259" y="561"/>
                    </a:cubicBezTo>
                    <a:cubicBezTo>
                      <a:pt x="259" y="561"/>
                      <a:pt x="259" y="561"/>
                      <a:pt x="259" y="561"/>
                    </a:cubicBezTo>
                    <a:cubicBezTo>
                      <a:pt x="258" y="561"/>
                      <a:pt x="258" y="561"/>
                      <a:pt x="258" y="561"/>
                    </a:cubicBezTo>
                    <a:cubicBezTo>
                      <a:pt x="258" y="561"/>
                      <a:pt x="258" y="561"/>
                      <a:pt x="258" y="561"/>
                    </a:cubicBezTo>
                    <a:cubicBezTo>
                      <a:pt x="258" y="561"/>
                      <a:pt x="258" y="561"/>
                      <a:pt x="258" y="561"/>
                    </a:cubicBezTo>
                    <a:cubicBezTo>
                      <a:pt x="258" y="561"/>
                      <a:pt x="258" y="561"/>
                      <a:pt x="258" y="561"/>
                    </a:cubicBezTo>
                    <a:cubicBezTo>
                      <a:pt x="258" y="561"/>
                      <a:pt x="258" y="561"/>
                      <a:pt x="258"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6" y="561"/>
                      <a:pt x="256" y="561"/>
                      <a:pt x="256" y="561"/>
                    </a:cubicBezTo>
                    <a:cubicBezTo>
                      <a:pt x="256" y="561"/>
                      <a:pt x="256" y="561"/>
                      <a:pt x="256" y="561"/>
                    </a:cubicBezTo>
                    <a:cubicBezTo>
                      <a:pt x="256" y="561"/>
                      <a:pt x="256" y="561"/>
                      <a:pt x="256" y="561"/>
                    </a:cubicBezTo>
                    <a:cubicBezTo>
                      <a:pt x="256" y="561"/>
                      <a:pt x="256" y="561"/>
                      <a:pt x="256" y="561"/>
                    </a:cubicBezTo>
                    <a:cubicBezTo>
                      <a:pt x="256" y="561"/>
                      <a:pt x="256" y="561"/>
                      <a:pt x="256" y="561"/>
                    </a:cubicBezTo>
                    <a:cubicBezTo>
                      <a:pt x="256" y="561"/>
                      <a:pt x="256" y="561"/>
                      <a:pt x="256" y="561"/>
                    </a:cubicBezTo>
                    <a:cubicBezTo>
                      <a:pt x="256" y="561"/>
                      <a:pt x="256" y="561"/>
                      <a:pt x="256" y="561"/>
                    </a:cubicBezTo>
                    <a:cubicBezTo>
                      <a:pt x="256" y="561"/>
                      <a:pt x="256" y="561"/>
                      <a:pt x="256" y="561"/>
                    </a:cubicBezTo>
                    <a:cubicBezTo>
                      <a:pt x="255" y="561"/>
                      <a:pt x="255" y="561"/>
                      <a:pt x="255" y="561"/>
                    </a:cubicBezTo>
                    <a:cubicBezTo>
                      <a:pt x="255" y="561"/>
                      <a:pt x="255" y="561"/>
                      <a:pt x="255" y="561"/>
                    </a:cubicBezTo>
                    <a:cubicBezTo>
                      <a:pt x="255" y="561"/>
                      <a:pt x="255" y="561"/>
                      <a:pt x="255" y="561"/>
                    </a:cubicBezTo>
                    <a:cubicBezTo>
                      <a:pt x="255" y="561"/>
                      <a:pt x="255" y="561"/>
                      <a:pt x="255" y="561"/>
                    </a:cubicBezTo>
                    <a:cubicBezTo>
                      <a:pt x="255" y="562"/>
                      <a:pt x="255" y="562"/>
                      <a:pt x="255" y="562"/>
                    </a:cubicBezTo>
                    <a:cubicBezTo>
                      <a:pt x="255" y="562"/>
                      <a:pt x="255" y="562"/>
                      <a:pt x="255" y="562"/>
                    </a:cubicBezTo>
                    <a:cubicBezTo>
                      <a:pt x="255" y="562"/>
                      <a:pt x="255" y="562"/>
                      <a:pt x="255" y="562"/>
                    </a:cubicBezTo>
                    <a:cubicBezTo>
                      <a:pt x="255" y="562"/>
                      <a:pt x="255" y="562"/>
                      <a:pt x="255" y="562"/>
                    </a:cubicBezTo>
                    <a:cubicBezTo>
                      <a:pt x="255" y="562"/>
                      <a:pt x="255" y="562"/>
                      <a:pt x="255" y="562"/>
                    </a:cubicBezTo>
                    <a:cubicBezTo>
                      <a:pt x="255" y="562"/>
                      <a:pt x="255" y="562"/>
                      <a:pt x="255" y="562"/>
                    </a:cubicBezTo>
                    <a:cubicBezTo>
                      <a:pt x="254" y="562"/>
                      <a:pt x="254" y="562"/>
                      <a:pt x="254" y="562"/>
                    </a:cubicBezTo>
                    <a:cubicBezTo>
                      <a:pt x="254" y="562"/>
                      <a:pt x="254" y="562"/>
                      <a:pt x="254" y="562"/>
                    </a:cubicBezTo>
                    <a:cubicBezTo>
                      <a:pt x="254" y="562"/>
                      <a:pt x="254" y="562"/>
                      <a:pt x="254" y="562"/>
                    </a:cubicBezTo>
                    <a:cubicBezTo>
                      <a:pt x="254" y="562"/>
                      <a:pt x="254" y="562"/>
                      <a:pt x="254" y="562"/>
                    </a:cubicBezTo>
                    <a:cubicBezTo>
                      <a:pt x="254" y="562"/>
                      <a:pt x="254" y="562"/>
                      <a:pt x="254" y="562"/>
                    </a:cubicBezTo>
                    <a:cubicBezTo>
                      <a:pt x="254" y="563"/>
                      <a:pt x="254" y="563"/>
                      <a:pt x="254" y="563"/>
                    </a:cubicBezTo>
                    <a:cubicBezTo>
                      <a:pt x="254" y="563"/>
                      <a:pt x="254" y="563"/>
                      <a:pt x="254" y="563"/>
                    </a:cubicBezTo>
                    <a:cubicBezTo>
                      <a:pt x="253" y="563"/>
                      <a:pt x="253" y="563"/>
                      <a:pt x="253" y="563"/>
                    </a:cubicBezTo>
                    <a:cubicBezTo>
                      <a:pt x="253" y="563"/>
                      <a:pt x="253" y="563"/>
                      <a:pt x="253" y="563"/>
                    </a:cubicBezTo>
                    <a:cubicBezTo>
                      <a:pt x="253" y="563"/>
                      <a:pt x="253" y="563"/>
                      <a:pt x="253" y="563"/>
                    </a:cubicBezTo>
                    <a:cubicBezTo>
                      <a:pt x="253" y="563"/>
                      <a:pt x="253" y="563"/>
                      <a:pt x="253" y="563"/>
                    </a:cubicBezTo>
                    <a:cubicBezTo>
                      <a:pt x="253" y="563"/>
                      <a:pt x="253" y="563"/>
                      <a:pt x="253" y="563"/>
                    </a:cubicBezTo>
                    <a:cubicBezTo>
                      <a:pt x="253" y="563"/>
                      <a:pt x="253" y="563"/>
                      <a:pt x="253"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1" y="564"/>
                      <a:pt x="251" y="564"/>
                      <a:pt x="251" y="564"/>
                    </a:cubicBezTo>
                    <a:cubicBezTo>
                      <a:pt x="251" y="564"/>
                      <a:pt x="251" y="564"/>
                      <a:pt x="251" y="564"/>
                    </a:cubicBezTo>
                    <a:cubicBezTo>
                      <a:pt x="251" y="564"/>
                      <a:pt x="251" y="564"/>
                      <a:pt x="251" y="564"/>
                    </a:cubicBezTo>
                    <a:cubicBezTo>
                      <a:pt x="251" y="564"/>
                      <a:pt x="251" y="564"/>
                      <a:pt x="251" y="564"/>
                    </a:cubicBezTo>
                    <a:cubicBezTo>
                      <a:pt x="251" y="564"/>
                      <a:pt x="251" y="564"/>
                      <a:pt x="251"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49" y="564"/>
                      <a:pt x="249" y="564"/>
                      <a:pt x="249" y="564"/>
                    </a:cubicBezTo>
                    <a:cubicBezTo>
                      <a:pt x="249" y="564"/>
                      <a:pt x="249" y="564"/>
                      <a:pt x="249" y="564"/>
                    </a:cubicBezTo>
                    <a:cubicBezTo>
                      <a:pt x="249" y="564"/>
                      <a:pt x="249" y="564"/>
                      <a:pt x="249" y="564"/>
                    </a:cubicBezTo>
                    <a:cubicBezTo>
                      <a:pt x="249" y="564"/>
                      <a:pt x="249" y="564"/>
                      <a:pt x="249" y="564"/>
                    </a:cubicBezTo>
                    <a:cubicBezTo>
                      <a:pt x="249" y="563"/>
                      <a:pt x="249" y="563"/>
                      <a:pt x="249" y="563"/>
                    </a:cubicBezTo>
                    <a:cubicBezTo>
                      <a:pt x="249" y="563"/>
                      <a:pt x="249" y="563"/>
                      <a:pt x="249" y="563"/>
                    </a:cubicBezTo>
                    <a:cubicBezTo>
                      <a:pt x="249" y="563"/>
                      <a:pt x="249" y="563"/>
                      <a:pt x="249" y="563"/>
                    </a:cubicBezTo>
                    <a:cubicBezTo>
                      <a:pt x="249" y="563"/>
                      <a:pt x="249" y="563"/>
                      <a:pt x="249" y="563"/>
                    </a:cubicBezTo>
                    <a:cubicBezTo>
                      <a:pt x="249" y="563"/>
                      <a:pt x="249" y="563"/>
                      <a:pt x="249" y="563"/>
                    </a:cubicBezTo>
                    <a:cubicBezTo>
                      <a:pt x="249" y="563"/>
                      <a:pt x="249" y="563"/>
                      <a:pt x="249" y="563"/>
                    </a:cubicBezTo>
                    <a:cubicBezTo>
                      <a:pt x="249" y="563"/>
                      <a:pt x="249" y="563"/>
                      <a:pt x="249" y="563"/>
                    </a:cubicBezTo>
                    <a:cubicBezTo>
                      <a:pt x="249" y="563"/>
                      <a:pt x="249" y="563"/>
                      <a:pt x="249" y="563"/>
                    </a:cubicBezTo>
                    <a:cubicBezTo>
                      <a:pt x="249" y="562"/>
                      <a:pt x="249" y="562"/>
                      <a:pt x="249" y="562"/>
                    </a:cubicBezTo>
                    <a:cubicBezTo>
                      <a:pt x="248" y="562"/>
                      <a:pt x="248" y="562"/>
                      <a:pt x="248" y="562"/>
                    </a:cubicBezTo>
                    <a:cubicBezTo>
                      <a:pt x="248" y="562"/>
                      <a:pt x="248" y="562"/>
                      <a:pt x="248" y="562"/>
                    </a:cubicBezTo>
                    <a:cubicBezTo>
                      <a:pt x="248" y="562"/>
                      <a:pt x="248" y="562"/>
                      <a:pt x="248" y="562"/>
                    </a:cubicBezTo>
                    <a:cubicBezTo>
                      <a:pt x="248" y="562"/>
                      <a:pt x="248" y="562"/>
                      <a:pt x="248" y="562"/>
                    </a:cubicBezTo>
                    <a:cubicBezTo>
                      <a:pt x="248" y="562"/>
                      <a:pt x="248" y="562"/>
                      <a:pt x="248" y="562"/>
                    </a:cubicBezTo>
                    <a:cubicBezTo>
                      <a:pt x="248" y="562"/>
                      <a:pt x="248" y="562"/>
                      <a:pt x="248" y="562"/>
                    </a:cubicBezTo>
                    <a:cubicBezTo>
                      <a:pt x="248" y="562"/>
                      <a:pt x="248" y="562"/>
                      <a:pt x="248" y="562"/>
                    </a:cubicBezTo>
                    <a:cubicBezTo>
                      <a:pt x="248" y="561"/>
                      <a:pt x="248" y="561"/>
                      <a:pt x="248" y="561"/>
                    </a:cubicBezTo>
                    <a:cubicBezTo>
                      <a:pt x="248" y="561"/>
                      <a:pt x="248" y="561"/>
                      <a:pt x="248" y="561"/>
                    </a:cubicBezTo>
                    <a:cubicBezTo>
                      <a:pt x="248" y="561"/>
                      <a:pt x="248" y="561"/>
                      <a:pt x="248" y="561"/>
                    </a:cubicBezTo>
                    <a:cubicBezTo>
                      <a:pt x="248" y="561"/>
                      <a:pt x="248" y="561"/>
                      <a:pt x="248" y="561"/>
                    </a:cubicBezTo>
                    <a:cubicBezTo>
                      <a:pt x="248" y="561"/>
                      <a:pt x="248" y="561"/>
                      <a:pt x="248" y="561"/>
                    </a:cubicBezTo>
                    <a:cubicBezTo>
                      <a:pt x="248" y="561"/>
                      <a:pt x="248" y="561"/>
                      <a:pt x="248" y="561"/>
                    </a:cubicBezTo>
                    <a:cubicBezTo>
                      <a:pt x="248" y="560"/>
                      <a:pt x="248" y="560"/>
                      <a:pt x="248" y="560"/>
                    </a:cubicBezTo>
                    <a:cubicBezTo>
                      <a:pt x="248" y="560"/>
                      <a:pt x="248" y="560"/>
                      <a:pt x="248" y="560"/>
                    </a:cubicBezTo>
                    <a:cubicBezTo>
                      <a:pt x="248" y="560"/>
                      <a:pt x="248" y="560"/>
                      <a:pt x="248" y="560"/>
                    </a:cubicBezTo>
                    <a:cubicBezTo>
                      <a:pt x="248" y="560"/>
                      <a:pt x="248" y="560"/>
                      <a:pt x="248" y="560"/>
                    </a:cubicBezTo>
                    <a:cubicBezTo>
                      <a:pt x="247" y="560"/>
                      <a:pt x="247" y="560"/>
                      <a:pt x="247" y="560"/>
                    </a:cubicBezTo>
                    <a:cubicBezTo>
                      <a:pt x="247" y="560"/>
                      <a:pt x="247" y="560"/>
                      <a:pt x="247" y="560"/>
                    </a:cubicBezTo>
                    <a:cubicBezTo>
                      <a:pt x="246" y="559"/>
                      <a:pt x="246" y="559"/>
                      <a:pt x="246" y="559"/>
                    </a:cubicBezTo>
                    <a:cubicBezTo>
                      <a:pt x="246" y="559"/>
                      <a:pt x="246" y="559"/>
                      <a:pt x="246" y="559"/>
                    </a:cubicBezTo>
                    <a:cubicBezTo>
                      <a:pt x="246" y="559"/>
                      <a:pt x="246" y="559"/>
                      <a:pt x="246" y="559"/>
                    </a:cubicBezTo>
                    <a:cubicBezTo>
                      <a:pt x="246" y="559"/>
                      <a:pt x="246" y="559"/>
                      <a:pt x="246" y="559"/>
                    </a:cubicBezTo>
                    <a:cubicBezTo>
                      <a:pt x="246" y="559"/>
                      <a:pt x="246" y="559"/>
                      <a:pt x="246" y="559"/>
                    </a:cubicBezTo>
                    <a:cubicBezTo>
                      <a:pt x="246" y="559"/>
                      <a:pt x="246" y="559"/>
                      <a:pt x="246" y="559"/>
                    </a:cubicBezTo>
                    <a:cubicBezTo>
                      <a:pt x="246" y="558"/>
                      <a:pt x="246" y="558"/>
                      <a:pt x="246"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4" y="557"/>
                      <a:pt x="244" y="557"/>
                      <a:pt x="244" y="557"/>
                    </a:cubicBezTo>
                    <a:cubicBezTo>
                      <a:pt x="244" y="557"/>
                      <a:pt x="244" y="557"/>
                      <a:pt x="244" y="557"/>
                    </a:cubicBezTo>
                    <a:cubicBezTo>
                      <a:pt x="244" y="557"/>
                      <a:pt x="244" y="557"/>
                      <a:pt x="244" y="557"/>
                    </a:cubicBezTo>
                    <a:cubicBezTo>
                      <a:pt x="244" y="557"/>
                      <a:pt x="244" y="557"/>
                      <a:pt x="244" y="557"/>
                    </a:cubicBezTo>
                    <a:cubicBezTo>
                      <a:pt x="244" y="557"/>
                      <a:pt x="244" y="557"/>
                      <a:pt x="244" y="557"/>
                    </a:cubicBezTo>
                    <a:cubicBezTo>
                      <a:pt x="243" y="556"/>
                      <a:pt x="243" y="556"/>
                      <a:pt x="243" y="556"/>
                    </a:cubicBezTo>
                    <a:cubicBezTo>
                      <a:pt x="243" y="556"/>
                      <a:pt x="243" y="556"/>
                      <a:pt x="243" y="556"/>
                    </a:cubicBezTo>
                    <a:cubicBezTo>
                      <a:pt x="243" y="556"/>
                      <a:pt x="243" y="556"/>
                      <a:pt x="243" y="556"/>
                    </a:cubicBezTo>
                    <a:cubicBezTo>
                      <a:pt x="243" y="556"/>
                      <a:pt x="243" y="556"/>
                      <a:pt x="243" y="556"/>
                    </a:cubicBezTo>
                    <a:cubicBezTo>
                      <a:pt x="243" y="557"/>
                      <a:pt x="243" y="557"/>
                      <a:pt x="243" y="557"/>
                    </a:cubicBezTo>
                    <a:cubicBezTo>
                      <a:pt x="242" y="557"/>
                      <a:pt x="242" y="557"/>
                      <a:pt x="242" y="557"/>
                    </a:cubicBezTo>
                    <a:cubicBezTo>
                      <a:pt x="242" y="557"/>
                      <a:pt x="242" y="557"/>
                      <a:pt x="242" y="557"/>
                    </a:cubicBezTo>
                    <a:cubicBezTo>
                      <a:pt x="242" y="556"/>
                      <a:pt x="242" y="556"/>
                      <a:pt x="242" y="556"/>
                    </a:cubicBezTo>
                    <a:cubicBezTo>
                      <a:pt x="242" y="556"/>
                      <a:pt x="242" y="556"/>
                      <a:pt x="242" y="556"/>
                    </a:cubicBezTo>
                    <a:cubicBezTo>
                      <a:pt x="242" y="556"/>
                      <a:pt x="242" y="556"/>
                      <a:pt x="242" y="556"/>
                    </a:cubicBezTo>
                    <a:cubicBezTo>
                      <a:pt x="242" y="556"/>
                      <a:pt x="242" y="556"/>
                      <a:pt x="242" y="556"/>
                    </a:cubicBezTo>
                    <a:cubicBezTo>
                      <a:pt x="241" y="556"/>
                      <a:pt x="241" y="556"/>
                      <a:pt x="241" y="556"/>
                    </a:cubicBezTo>
                    <a:cubicBezTo>
                      <a:pt x="241" y="556"/>
                      <a:pt x="241" y="556"/>
                      <a:pt x="241" y="556"/>
                    </a:cubicBezTo>
                    <a:cubicBezTo>
                      <a:pt x="241" y="557"/>
                      <a:pt x="241" y="557"/>
                      <a:pt x="241" y="557"/>
                    </a:cubicBezTo>
                    <a:cubicBezTo>
                      <a:pt x="241" y="557"/>
                      <a:pt x="241" y="557"/>
                      <a:pt x="241" y="557"/>
                    </a:cubicBezTo>
                    <a:cubicBezTo>
                      <a:pt x="241" y="557"/>
                      <a:pt x="241" y="557"/>
                      <a:pt x="241" y="557"/>
                    </a:cubicBezTo>
                    <a:cubicBezTo>
                      <a:pt x="241" y="557"/>
                      <a:pt x="241" y="557"/>
                      <a:pt x="241" y="557"/>
                    </a:cubicBezTo>
                    <a:cubicBezTo>
                      <a:pt x="240" y="557"/>
                      <a:pt x="240" y="557"/>
                      <a:pt x="240" y="557"/>
                    </a:cubicBezTo>
                    <a:cubicBezTo>
                      <a:pt x="240" y="557"/>
                      <a:pt x="240" y="557"/>
                      <a:pt x="240" y="557"/>
                    </a:cubicBezTo>
                    <a:cubicBezTo>
                      <a:pt x="240" y="557"/>
                      <a:pt x="240" y="557"/>
                      <a:pt x="240" y="557"/>
                    </a:cubicBezTo>
                    <a:cubicBezTo>
                      <a:pt x="240" y="558"/>
                      <a:pt x="240" y="558"/>
                      <a:pt x="240" y="558"/>
                    </a:cubicBezTo>
                    <a:cubicBezTo>
                      <a:pt x="240" y="558"/>
                      <a:pt x="240" y="558"/>
                      <a:pt x="240" y="558"/>
                    </a:cubicBezTo>
                    <a:cubicBezTo>
                      <a:pt x="239" y="558"/>
                      <a:pt x="239" y="558"/>
                      <a:pt x="239" y="558"/>
                    </a:cubicBezTo>
                    <a:cubicBezTo>
                      <a:pt x="239" y="558"/>
                      <a:pt x="239" y="558"/>
                      <a:pt x="239" y="558"/>
                    </a:cubicBezTo>
                    <a:cubicBezTo>
                      <a:pt x="239" y="558"/>
                      <a:pt x="239" y="558"/>
                      <a:pt x="239" y="558"/>
                    </a:cubicBezTo>
                    <a:cubicBezTo>
                      <a:pt x="239" y="558"/>
                      <a:pt x="239" y="558"/>
                      <a:pt x="239" y="558"/>
                    </a:cubicBezTo>
                    <a:cubicBezTo>
                      <a:pt x="239" y="558"/>
                      <a:pt x="239" y="558"/>
                      <a:pt x="239" y="558"/>
                    </a:cubicBezTo>
                    <a:cubicBezTo>
                      <a:pt x="239" y="558"/>
                      <a:pt x="239" y="558"/>
                      <a:pt x="239" y="558"/>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60"/>
                      <a:pt x="239" y="560"/>
                      <a:pt x="239" y="560"/>
                    </a:cubicBezTo>
                    <a:cubicBezTo>
                      <a:pt x="239" y="560"/>
                      <a:pt x="239" y="560"/>
                      <a:pt x="239" y="560"/>
                    </a:cubicBezTo>
                    <a:cubicBezTo>
                      <a:pt x="239" y="560"/>
                      <a:pt x="239" y="560"/>
                      <a:pt x="239" y="560"/>
                    </a:cubicBezTo>
                    <a:cubicBezTo>
                      <a:pt x="239" y="560"/>
                      <a:pt x="239" y="560"/>
                      <a:pt x="239" y="560"/>
                    </a:cubicBezTo>
                    <a:cubicBezTo>
                      <a:pt x="239" y="560"/>
                      <a:pt x="239" y="560"/>
                      <a:pt x="239" y="560"/>
                    </a:cubicBezTo>
                    <a:cubicBezTo>
                      <a:pt x="239" y="560"/>
                      <a:pt x="239" y="560"/>
                      <a:pt x="239" y="560"/>
                    </a:cubicBezTo>
                    <a:cubicBezTo>
                      <a:pt x="239" y="561"/>
                      <a:pt x="239" y="561"/>
                      <a:pt x="239" y="561"/>
                    </a:cubicBezTo>
                    <a:cubicBezTo>
                      <a:pt x="239" y="561"/>
                      <a:pt x="239" y="561"/>
                      <a:pt x="239" y="561"/>
                    </a:cubicBezTo>
                    <a:cubicBezTo>
                      <a:pt x="239" y="561"/>
                      <a:pt x="239" y="561"/>
                      <a:pt x="239" y="561"/>
                    </a:cubicBezTo>
                    <a:cubicBezTo>
                      <a:pt x="239" y="561"/>
                      <a:pt x="239" y="561"/>
                      <a:pt x="239" y="561"/>
                    </a:cubicBezTo>
                    <a:cubicBezTo>
                      <a:pt x="239" y="561"/>
                      <a:pt x="239" y="561"/>
                      <a:pt x="239" y="561"/>
                    </a:cubicBezTo>
                    <a:cubicBezTo>
                      <a:pt x="239" y="561"/>
                      <a:pt x="239" y="561"/>
                      <a:pt x="239" y="561"/>
                    </a:cubicBezTo>
                    <a:cubicBezTo>
                      <a:pt x="239" y="561"/>
                      <a:pt x="239" y="561"/>
                      <a:pt x="239" y="561"/>
                    </a:cubicBezTo>
                    <a:cubicBezTo>
                      <a:pt x="239" y="561"/>
                      <a:pt x="239" y="561"/>
                      <a:pt x="239" y="561"/>
                    </a:cubicBezTo>
                    <a:cubicBezTo>
                      <a:pt x="239" y="562"/>
                      <a:pt x="239" y="562"/>
                      <a:pt x="239" y="562"/>
                    </a:cubicBezTo>
                    <a:cubicBezTo>
                      <a:pt x="239" y="562"/>
                      <a:pt x="239" y="562"/>
                      <a:pt x="239" y="562"/>
                    </a:cubicBezTo>
                    <a:cubicBezTo>
                      <a:pt x="239" y="562"/>
                      <a:pt x="239" y="562"/>
                      <a:pt x="239" y="562"/>
                    </a:cubicBezTo>
                    <a:cubicBezTo>
                      <a:pt x="238" y="562"/>
                      <a:pt x="238" y="562"/>
                      <a:pt x="238" y="562"/>
                    </a:cubicBezTo>
                    <a:cubicBezTo>
                      <a:pt x="238" y="562"/>
                      <a:pt x="238" y="562"/>
                      <a:pt x="238" y="562"/>
                    </a:cubicBezTo>
                    <a:cubicBezTo>
                      <a:pt x="238" y="562"/>
                      <a:pt x="238" y="562"/>
                      <a:pt x="238" y="562"/>
                    </a:cubicBezTo>
                    <a:cubicBezTo>
                      <a:pt x="238" y="562"/>
                      <a:pt x="238" y="562"/>
                      <a:pt x="238" y="562"/>
                    </a:cubicBezTo>
                    <a:cubicBezTo>
                      <a:pt x="238" y="562"/>
                      <a:pt x="238" y="562"/>
                      <a:pt x="238" y="562"/>
                    </a:cubicBezTo>
                    <a:cubicBezTo>
                      <a:pt x="238" y="562"/>
                      <a:pt x="238" y="562"/>
                      <a:pt x="238" y="562"/>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7" y="563"/>
                      <a:pt x="237" y="563"/>
                      <a:pt x="237" y="563"/>
                    </a:cubicBezTo>
                    <a:cubicBezTo>
                      <a:pt x="237" y="563"/>
                      <a:pt x="237" y="563"/>
                      <a:pt x="237" y="563"/>
                    </a:cubicBezTo>
                    <a:cubicBezTo>
                      <a:pt x="237" y="563"/>
                      <a:pt x="237" y="563"/>
                      <a:pt x="237" y="563"/>
                    </a:cubicBezTo>
                    <a:cubicBezTo>
                      <a:pt x="237" y="563"/>
                      <a:pt x="237" y="563"/>
                      <a:pt x="237" y="563"/>
                    </a:cubicBezTo>
                    <a:cubicBezTo>
                      <a:pt x="236" y="563"/>
                      <a:pt x="236" y="563"/>
                      <a:pt x="236" y="563"/>
                    </a:cubicBezTo>
                    <a:cubicBezTo>
                      <a:pt x="236" y="563"/>
                      <a:pt x="236" y="563"/>
                      <a:pt x="236" y="563"/>
                    </a:cubicBezTo>
                    <a:cubicBezTo>
                      <a:pt x="236" y="563"/>
                      <a:pt x="236" y="563"/>
                      <a:pt x="236" y="563"/>
                    </a:cubicBezTo>
                    <a:cubicBezTo>
                      <a:pt x="236" y="563"/>
                      <a:pt x="236" y="563"/>
                      <a:pt x="236" y="563"/>
                    </a:cubicBezTo>
                    <a:cubicBezTo>
                      <a:pt x="236" y="563"/>
                      <a:pt x="236" y="563"/>
                      <a:pt x="236" y="563"/>
                    </a:cubicBezTo>
                    <a:cubicBezTo>
                      <a:pt x="236" y="563"/>
                      <a:pt x="236" y="563"/>
                      <a:pt x="236" y="563"/>
                    </a:cubicBezTo>
                    <a:cubicBezTo>
                      <a:pt x="236" y="563"/>
                      <a:pt x="236" y="563"/>
                      <a:pt x="236" y="563"/>
                    </a:cubicBezTo>
                    <a:cubicBezTo>
                      <a:pt x="236" y="563"/>
                      <a:pt x="236" y="563"/>
                      <a:pt x="236" y="563"/>
                    </a:cubicBezTo>
                    <a:cubicBezTo>
                      <a:pt x="236" y="564"/>
                      <a:pt x="236" y="564"/>
                      <a:pt x="236" y="564"/>
                    </a:cubicBezTo>
                    <a:cubicBezTo>
                      <a:pt x="235" y="564"/>
                      <a:pt x="235" y="564"/>
                      <a:pt x="235" y="564"/>
                    </a:cubicBezTo>
                    <a:cubicBezTo>
                      <a:pt x="235" y="564"/>
                      <a:pt x="235" y="564"/>
                      <a:pt x="235" y="564"/>
                    </a:cubicBezTo>
                    <a:cubicBezTo>
                      <a:pt x="235" y="564"/>
                      <a:pt x="235" y="564"/>
                      <a:pt x="235" y="564"/>
                    </a:cubicBezTo>
                    <a:cubicBezTo>
                      <a:pt x="235" y="565"/>
                      <a:pt x="235" y="565"/>
                      <a:pt x="235" y="565"/>
                    </a:cubicBezTo>
                    <a:cubicBezTo>
                      <a:pt x="235" y="565"/>
                      <a:pt x="235" y="565"/>
                      <a:pt x="235" y="565"/>
                    </a:cubicBezTo>
                    <a:cubicBezTo>
                      <a:pt x="235" y="565"/>
                      <a:pt x="235" y="565"/>
                      <a:pt x="235" y="565"/>
                    </a:cubicBezTo>
                    <a:cubicBezTo>
                      <a:pt x="235" y="565"/>
                      <a:pt x="235" y="565"/>
                      <a:pt x="235" y="565"/>
                    </a:cubicBezTo>
                    <a:cubicBezTo>
                      <a:pt x="235" y="565"/>
                      <a:pt x="235" y="565"/>
                      <a:pt x="235" y="565"/>
                    </a:cubicBezTo>
                    <a:cubicBezTo>
                      <a:pt x="235" y="565"/>
                      <a:pt x="235" y="565"/>
                      <a:pt x="235" y="565"/>
                    </a:cubicBezTo>
                    <a:cubicBezTo>
                      <a:pt x="234" y="566"/>
                      <a:pt x="234" y="566"/>
                      <a:pt x="234" y="566"/>
                    </a:cubicBezTo>
                    <a:cubicBezTo>
                      <a:pt x="234" y="566"/>
                      <a:pt x="234" y="566"/>
                      <a:pt x="234" y="566"/>
                    </a:cubicBezTo>
                    <a:cubicBezTo>
                      <a:pt x="234" y="566"/>
                      <a:pt x="234" y="566"/>
                      <a:pt x="234" y="566"/>
                    </a:cubicBezTo>
                    <a:cubicBezTo>
                      <a:pt x="234" y="566"/>
                      <a:pt x="234" y="566"/>
                      <a:pt x="234" y="566"/>
                    </a:cubicBezTo>
                    <a:cubicBezTo>
                      <a:pt x="234" y="566"/>
                      <a:pt x="234" y="566"/>
                      <a:pt x="234" y="566"/>
                    </a:cubicBezTo>
                    <a:cubicBezTo>
                      <a:pt x="234" y="566"/>
                      <a:pt x="234" y="566"/>
                      <a:pt x="234" y="566"/>
                    </a:cubicBezTo>
                    <a:cubicBezTo>
                      <a:pt x="234" y="566"/>
                      <a:pt x="234" y="566"/>
                      <a:pt x="234" y="566"/>
                    </a:cubicBezTo>
                    <a:cubicBezTo>
                      <a:pt x="234" y="566"/>
                      <a:pt x="234" y="566"/>
                      <a:pt x="234" y="566"/>
                    </a:cubicBezTo>
                    <a:cubicBezTo>
                      <a:pt x="234" y="567"/>
                      <a:pt x="234" y="567"/>
                      <a:pt x="234" y="567"/>
                    </a:cubicBezTo>
                    <a:cubicBezTo>
                      <a:pt x="234" y="567"/>
                      <a:pt x="234" y="567"/>
                      <a:pt x="234" y="567"/>
                    </a:cubicBezTo>
                    <a:cubicBezTo>
                      <a:pt x="233" y="567"/>
                      <a:pt x="233" y="567"/>
                      <a:pt x="233" y="567"/>
                    </a:cubicBezTo>
                    <a:cubicBezTo>
                      <a:pt x="233" y="567"/>
                      <a:pt x="233" y="567"/>
                      <a:pt x="233" y="567"/>
                    </a:cubicBezTo>
                    <a:cubicBezTo>
                      <a:pt x="233" y="567"/>
                      <a:pt x="233" y="567"/>
                      <a:pt x="233" y="567"/>
                    </a:cubicBezTo>
                    <a:cubicBezTo>
                      <a:pt x="233" y="567"/>
                      <a:pt x="233" y="567"/>
                      <a:pt x="233" y="567"/>
                    </a:cubicBezTo>
                    <a:cubicBezTo>
                      <a:pt x="233" y="567"/>
                      <a:pt x="233" y="567"/>
                      <a:pt x="233" y="567"/>
                    </a:cubicBezTo>
                    <a:cubicBezTo>
                      <a:pt x="233" y="567"/>
                      <a:pt x="233" y="567"/>
                      <a:pt x="233" y="567"/>
                    </a:cubicBezTo>
                    <a:cubicBezTo>
                      <a:pt x="233" y="567"/>
                      <a:pt x="233" y="567"/>
                      <a:pt x="233" y="567"/>
                    </a:cubicBezTo>
                    <a:cubicBezTo>
                      <a:pt x="232" y="567"/>
                      <a:pt x="232" y="567"/>
                      <a:pt x="232" y="567"/>
                    </a:cubicBezTo>
                    <a:cubicBezTo>
                      <a:pt x="232" y="567"/>
                      <a:pt x="232" y="567"/>
                      <a:pt x="232" y="567"/>
                    </a:cubicBezTo>
                    <a:cubicBezTo>
                      <a:pt x="232" y="567"/>
                      <a:pt x="232" y="567"/>
                      <a:pt x="232" y="567"/>
                    </a:cubicBezTo>
                    <a:cubicBezTo>
                      <a:pt x="232" y="567"/>
                      <a:pt x="232" y="567"/>
                      <a:pt x="232" y="567"/>
                    </a:cubicBezTo>
                    <a:cubicBezTo>
                      <a:pt x="232" y="567"/>
                      <a:pt x="232" y="567"/>
                      <a:pt x="232" y="567"/>
                    </a:cubicBezTo>
                    <a:cubicBezTo>
                      <a:pt x="232" y="567"/>
                      <a:pt x="232" y="567"/>
                      <a:pt x="232" y="567"/>
                    </a:cubicBezTo>
                    <a:cubicBezTo>
                      <a:pt x="232" y="567"/>
                      <a:pt x="232" y="567"/>
                      <a:pt x="232" y="567"/>
                    </a:cubicBezTo>
                    <a:cubicBezTo>
                      <a:pt x="232" y="567"/>
                      <a:pt x="232" y="567"/>
                      <a:pt x="232" y="567"/>
                    </a:cubicBezTo>
                    <a:cubicBezTo>
                      <a:pt x="231" y="567"/>
                      <a:pt x="231" y="567"/>
                      <a:pt x="231" y="567"/>
                    </a:cubicBezTo>
                    <a:cubicBezTo>
                      <a:pt x="231" y="567"/>
                      <a:pt x="231" y="567"/>
                      <a:pt x="231" y="567"/>
                    </a:cubicBezTo>
                    <a:cubicBezTo>
                      <a:pt x="231" y="568"/>
                      <a:pt x="231" y="568"/>
                      <a:pt x="231" y="568"/>
                    </a:cubicBezTo>
                    <a:cubicBezTo>
                      <a:pt x="231" y="568"/>
                      <a:pt x="231" y="568"/>
                      <a:pt x="231" y="568"/>
                    </a:cubicBezTo>
                    <a:cubicBezTo>
                      <a:pt x="230" y="568"/>
                      <a:pt x="230" y="568"/>
                      <a:pt x="230" y="568"/>
                    </a:cubicBezTo>
                    <a:cubicBezTo>
                      <a:pt x="230" y="568"/>
                      <a:pt x="230" y="568"/>
                      <a:pt x="230" y="568"/>
                    </a:cubicBezTo>
                    <a:cubicBezTo>
                      <a:pt x="230" y="568"/>
                      <a:pt x="230" y="568"/>
                      <a:pt x="230" y="568"/>
                    </a:cubicBezTo>
                    <a:cubicBezTo>
                      <a:pt x="230" y="568"/>
                      <a:pt x="230" y="568"/>
                      <a:pt x="230" y="568"/>
                    </a:cubicBezTo>
                    <a:cubicBezTo>
                      <a:pt x="230" y="568"/>
                      <a:pt x="230" y="568"/>
                      <a:pt x="230" y="568"/>
                    </a:cubicBezTo>
                    <a:cubicBezTo>
                      <a:pt x="230" y="568"/>
                      <a:pt x="230" y="568"/>
                      <a:pt x="230" y="568"/>
                    </a:cubicBezTo>
                    <a:cubicBezTo>
                      <a:pt x="230" y="568"/>
                      <a:pt x="230" y="568"/>
                      <a:pt x="230" y="568"/>
                    </a:cubicBezTo>
                    <a:cubicBezTo>
                      <a:pt x="230" y="568"/>
                      <a:pt x="230" y="568"/>
                      <a:pt x="230" y="568"/>
                    </a:cubicBezTo>
                    <a:cubicBezTo>
                      <a:pt x="230" y="569"/>
                      <a:pt x="230" y="569"/>
                      <a:pt x="230" y="569"/>
                    </a:cubicBezTo>
                    <a:cubicBezTo>
                      <a:pt x="230" y="569"/>
                      <a:pt x="230" y="569"/>
                      <a:pt x="230" y="569"/>
                    </a:cubicBezTo>
                    <a:cubicBezTo>
                      <a:pt x="230" y="569"/>
                      <a:pt x="230" y="569"/>
                      <a:pt x="230" y="569"/>
                    </a:cubicBezTo>
                    <a:cubicBezTo>
                      <a:pt x="230" y="569"/>
                      <a:pt x="230" y="569"/>
                      <a:pt x="230" y="569"/>
                    </a:cubicBezTo>
                    <a:cubicBezTo>
                      <a:pt x="230" y="569"/>
                      <a:pt x="230" y="569"/>
                      <a:pt x="230" y="569"/>
                    </a:cubicBezTo>
                    <a:cubicBezTo>
                      <a:pt x="230" y="569"/>
                      <a:pt x="230" y="569"/>
                      <a:pt x="230" y="569"/>
                    </a:cubicBezTo>
                    <a:cubicBezTo>
                      <a:pt x="230" y="569"/>
                      <a:pt x="230" y="569"/>
                      <a:pt x="230" y="569"/>
                    </a:cubicBezTo>
                    <a:cubicBezTo>
                      <a:pt x="230" y="569"/>
                      <a:pt x="230" y="569"/>
                      <a:pt x="230" y="569"/>
                    </a:cubicBezTo>
                    <a:cubicBezTo>
                      <a:pt x="229" y="570"/>
                      <a:pt x="229" y="570"/>
                      <a:pt x="229" y="570"/>
                    </a:cubicBezTo>
                    <a:cubicBezTo>
                      <a:pt x="229" y="570"/>
                      <a:pt x="229" y="570"/>
                      <a:pt x="229" y="570"/>
                    </a:cubicBezTo>
                    <a:cubicBezTo>
                      <a:pt x="229" y="570"/>
                      <a:pt x="229" y="570"/>
                      <a:pt x="229" y="570"/>
                    </a:cubicBezTo>
                    <a:cubicBezTo>
                      <a:pt x="229" y="570"/>
                      <a:pt x="229" y="570"/>
                      <a:pt x="229" y="570"/>
                    </a:cubicBezTo>
                    <a:cubicBezTo>
                      <a:pt x="229" y="570"/>
                      <a:pt x="229" y="570"/>
                      <a:pt x="229" y="570"/>
                    </a:cubicBezTo>
                    <a:cubicBezTo>
                      <a:pt x="229" y="570"/>
                      <a:pt x="229" y="570"/>
                      <a:pt x="229" y="570"/>
                    </a:cubicBezTo>
                    <a:cubicBezTo>
                      <a:pt x="229" y="570"/>
                      <a:pt x="229" y="570"/>
                      <a:pt x="229" y="570"/>
                    </a:cubicBezTo>
                    <a:cubicBezTo>
                      <a:pt x="228" y="570"/>
                      <a:pt x="228" y="570"/>
                      <a:pt x="228" y="570"/>
                    </a:cubicBezTo>
                    <a:cubicBezTo>
                      <a:pt x="228" y="570"/>
                      <a:pt x="228" y="570"/>
                      <a:pt x="228" y="570"/>
                    </a:cubicBezTo>
                    <a:cubicBezTo>
                      <a:pt x="228" y="570"/>
                      <a:pt x="228" y="570"/>
                      <a:pt x="228" y="570"/>
                    </a:cubicBezTo>
                    <a:cubicBezTo>
                      <a:pt x="228" y="570"/>
                      <a:pt x="228" y="570"/>
                      <a:pt x="228" y="570"/>
                    </a:cubicBezTo>
                    <a:cubicBezTo>
                      <a:pt x="228" y="570"/>
                      <a:pt x="228" y="570"/>
                      <a:pt x="228" y="570"/>
                    </a:cubicBezTo>
                    <a:cubicBezTo>
                      <a:pt x="228" y="570"/>
                      <a:pt x="228" y="570"/>
                      <a:pt x="228" y="570"/>
                    </a:cubicBezTo>
                    <a:cubicBezTo>
                      <a:pt x="228" y="570"/>
                      <a:pt x="228" y="570"/>
                      <a:pt x="228" y="570"/>
                    </a:cubicBezTo>
                    <a:cubicBezTo>
                      <a:pt x="227" y="570"/>
                      <a:pt x="227" y="570"/>
                      <a:pt x="227" y="570"/>
                    </a:cubicBezTo>
                    <a:cubicBezTo>
                      <a:pt x="227" y="570"/>
                      <a:pt x="227" y="570"/>
                      <a:pt x="227" y="570"/>
                    </a:cubicBezTo>
                    <a:cubicBezTo>
                      <a:pt x="227" y="570"/>
                      <a:pt x="227" y="570"/>
                      <a:pt x="227" y="570"/>
                    </a:cubicBezTo>
                    <a:cubicBezTo>
                      <a:pt x="227" y="570"/>
                      <a:pt x="227" y="570"/>
                      <a:pt x="227" y="570"/>
                    </a:cubicBezTo>
                    <a:cubicBezTo>
                      <a:pt x="227" y="570"/>
                      <a:pt x="227" y="570"/>
                      <a:pt x="227" y="570"/>
                    </a:cubicBezTo>
                    <a:cubicBezTo>
                      <a:pt x="227" y="570"/>
                      <a:pt x="227" y="570"/>
                      <a:pt x="227" y="570"/>
                    </a:cubicBezTo>
                    <a:cubicBezTo>
                      <a:pt x="226" y="570"/>
                      <a:pt x="226" y="570"/>
                      <a:pt x="226" y="570"/>
                    </a:cubicBezTo>
                    <a:cubicBezTo>
                      <a:pt x="226" y="570"/>
                      <a:pt x="226" y="570"/>
                      <a:pt x="226" y="570"/>
                    </a:cubicBezTo>
                    <a:cubicBezTo>
                      <a:pt x="226" y="570"/>
                      <a:pt x="226" y="570"/>
                      <a:pt x="226" y="570"/>
                    </a:cubicBezTo>
                    <a:cubicBezTo>
                      <a:pt x="226" y="570"/>
                      <a:pt x="226" y="570"/>
                      <a:pt x="226" y="570"/>
                    </a:cubicBezTo>
                    <a:cubicBezTo>
                      <a:pt x="226" y="569"/>
                      <a:pt x="226" y="569"/>
                      <a:pt x="226" y="569"/>
                    </a:cubicBezTo>
                    <a:cubicBezTo>
                      <a:pt x="225" y="569"/>
                      <a:pt x="225" y="569"/>
                      <a:pt x="225" y="569"/>
                    </a:cubicBezTo>
                    <a:cubicBezTo>
                      <a:pt x="225" y="569"/>
                      <a:pt x="225" y="569"/>
                      <a:pt x="225" y="569"/>
                    </a:cubicBezTo>
                    <a:cubicBezTo>
                      <a:pt x="225" y="569"/>
                      <a:pt x="225" y="569"/>
                      <a:pt x="225" y="569"/>
                    </a:cubicBezTo>
                    <a:cubicBezTo>
                      <a:pt x="225" y="569"/>
                      <a:pt x="225" y="569"/>
                      <a:pt x="225" y="569"/>
                    </a:cubicBezTo>
                    <a:cubicBezTo>
                      <a:pt x="225" y="569"/>
                      <a:pt x="225" y="569"/>
                      <a:pt x="225" y="569"/>
                    </a:cubicBezTo>
                    <a:cubicBezTo>
                      <a:pt x="225" y="569"/>
                      <a:pt x="225" y="569"/>
                      <a:pt x="225" y="569"/>
                    </a:cubicBezTo>
                    <a:cubicBezTo>
                      <a:pt x="225" y="569"/>
                      <a:pt x="225" y="569"/>
                      <a:pt x="225" y="569"/>
                    </a:cubicBezTo>
                    <a:cubicBezTo>
                      <a:pt x="225" y="569"/>
                      <a:pt x="225" y="569"/>
                      <a:pt x="225" y="569"/>
                    </a:cubicBezTo>
                    <a:cubicBezTo>
                      <a:pt x="224" y="569"/>
                      <a:pt x="224" y="569"/>
                      <a:pt x="224" y="569"/>
                    </a:cubicBezTo>
                    <a:cubicBezTo>
                      <a:pt x="224" y="569"/>
                      <a:pt x="224" y="569"/>
                      <a:pt x="224" y="569"/>
                    </a:cubicBezTo>
                    <a:cubicBezTo>
                      <a:pt x="224" y="569"/>
                      <a:pt x="224" y="569"/>
                      <a:pt x="224" y="569"/>
                    </a:cubicBezTo>
                    <a:cubicBezTo>
                      <a:pt x="224" y="570"/>
                      <a:pt x="224" y="570"/>
                      <a:pt x="224" y="570"/>
                    </a:cubicBezTo>
                    <a:cubicBezTo>
                      <a:pt x="224" y="570"/>
                      <a:pt x="224" y="570"/>
                      <a:pt x="224" y="570"/>
                    </a:cubicBezTo>
                    <a:cubicBezTo>
                      <a:pt x="224" y="570"/>
                      <a:pt x="224" y="570"/>
                      <a:pt x="224" y="570"/>
                    </a:cubicBezTo>
                    <a:cubicBezTo>
                      <a:pt x="225" y="570"/>
                      <a:pt x="225" y="570"/>
                      <a:pt x="225" y="570"/>
                    </a:cubicBezTo>
                    <a:cubicBezTo>
                      <a:pt x="225" y="570"/>
                      <a:pt x="225" y="570"/>
                      <a:pt x="225" y="570"/>
                    </a:cubicBezTo>
                    <a:cubicBezTo>
                      <a:pt x="225" y="570"/>
                      <a:pt x="225" y="570"/>
                      <a:pt x="225" y="570"/>
                    </a:cubicBezTo>
                    <a:cubicBezTo>
                      <a:pt x="225" y="571"/>
                      <a:pt x="225" y="571"/>
                      <a:pt x="225" y="571"/>
                    </a:cubicBezTo>
                    <a:cubicBezTo>
                      <a:pt x="225" y="571"/>
                      <a:pt x="225" y="571"/>
                      <a:pt x="225" y="571"/>
                    </a:cubicBezTo>
                    <a:cubicBezTo>
                      <a:pt x="225" y="571"/>
                      <a:pt x="225" y="571"/>
                      <a:pt x="225" y="571"/>
                    </a:cubicBezTo>
                    <a:cubicBezTo>
                      <a:pt x="225" y="571"/>
                      <a:pt x="225" y="571"/>
                      <a:pt x="225" y="571"/>
                    </a:cubicBezTo>
                    <a:cubicBezTo>
                      <a:pt x="225" y="571"/>
                      <a:pt x="225" y="571"/>
                      <a:pt x="225" y="571"/>
                    </a:cubicBezTo>
                    <a:cubicBezTo>
                      <a:pt x="225" y="571"/>
                      <a:pt x="225" y="571"/>
                      <a:pt x="225" y="571"/>
                    </a:cubicBezTo>
                    <a:cubicBezTo>
                      <a:pt x="225" y="571"/>
                      <a:pt x="225" y="571"/>
                      <a:pt x="225" y="571"/>
                    </a:cubicBezTo>
                    <a:cubicBezTo>
                      <a:pt x="225" y="571"/>
                      <a:pt x="225" y="571"/>
                      <a:pt x="225" y="571"/>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3"/>
                      <a:pt x="226" y="573"/>
                      <a:pt x="226" y="573"/>
                    </a:cubicBezTo>
                    <a:cubicBezTo>
                      <a:pt x="226" y="573"/>
                      <a:pt x="226" y="573"/>
                      <a:pt x="226" y="573"/>
                    </a:cubicBezTo>
                    <a:cubicBezTo>
                      <a:pt x="226" y="573"/>
                      <a:pt x="226" y="573"/>
                      <a:pt x="226" y="573"/>
                    </a:cubicBezTo>
                    <a:cubicBezTo>
                      <a:pt x="225" y="573"/>
                      <a:pt x="225" y="573"/>
                      <a:pt x="225" y="573"/>
                    </a:cubicBezTo>
                    <a:cubicBezTo>
                      <a:pt x="225" y="573"/>
                      <a:pt x="225" y="573"/>
                      <a:pt x="225" y="573"/>
                    </a:cubicBezTo>
                    <a:cubicBezTo>
                      <a:pt x="225" y="573"/>
                      <a:pt x="225" y="573"/>
                      <a:pt x="225" y="573"/>
                    </a:cubicBezTo>
                    <a:cubicBezTo>
                      <a:pt x="225" y="574"/>
                      <a:pt x="225" y="574"/>
                      <a:pt x="225" y="574"/>
                    </a:cubicBezTo>
                    <a:cubicBezTo>
                      <a:pt x="225" y="574"/>
                      <a:pt x="225" y="574"/>
                      <a:pt x="225" y="574"/>
                    </a:cubicBezTo>
                    <a:cubicBezTo>
                      <a:pt x="225" y="574"/>
                      <a:pt x="225" y="574"/>
                      <a:pt x="225" y="574"/>
                    </a:cubicBezTo>
                    <a:cubicBezTo>
                      <a:pt x="225" y="574"/>
                      <a:pt x="225" y="574"/>
                      <a:pt x="225" y="574"/>
                    </a:cubicBezTo>
                    <a:cubicBezTo>
                      <a:pt x="225" y="574"/>
                      <a:pt x="225" y="574"/>
                      <a:pt x="225" y="574"/>
                    </a:cubicBezTo>
                    <a:cubicBezTo>
                      <a:pt x="225" y="574"/>
                      <a:pt x="225" y="574"/>
                      <a:pt x="225" y="574"/>
                    </a:cubicBezTo>
                    <a:cubicBezTo>
                      <a:pt x="225" y="575"/>
                      <a:pt x="225" y="575"/>
                      <a:pt x="225" y="575"/>
                    </a:cubicBezTo>
                    <a:cubicBezTo>
                      <a:pt x="226" y="575"/>
                      <a:pt x="226" y="575"/>
                      <a:pt x="226" y="575"/>
                    </a:cubicBezTo>
                    <a:cubicBezTo>
                      <a:pt x="226" y="575"/>
                      <a:pt x="226" y="575"/>
                      <a:pt x="226" y="575"/>
                    </a:cubicBezTo>
                    <a:cubicBezTo>
                      <a:pt x="226" y="575"/>
                      <a:pt x="226" y="575"/>
                      <a:pt x="226" y="575"/>
                    </a:cubicBezTo>
                    <a:cubicBezTo>
                      <a:pt x="226" y="575"/>
                      <a:pt x="226" y="575"/>
                      <a:pt x="226" y="575"/>
                    </a:cubicBezTo>
                    <a:cubicBezTo>
                      <a:pt x="226" y="575"/>
                      <a:pt x="226" y="575"/>
                      <a:pt x="226" y="575"/>
                    </a:cubicBezTo>
                    <a:cubicBezTo>
                      <a:pt x="225" y="575"/>
                      <a:pt x="225" y="575"/>
                      <a:pt x="225" y="575"/>
                    </a:cubicBezTo>
                    <a:cubicBezTo>
                      <a:pt x="225" y="575"/>
                      <a:pt x="225" y="575"/>
                      <a:pt x="225" y="575"/>
                    </a:cubicBezTo>
                    <a:cubicBezTo>
                      <a:pt x="225" y="575"/>
                      <a:pt x="225" y="575"/>
                      <a:pt x="225" y="575"/>
                    </a:cubicBezTo>
                    <a:cubicBezTo>
                      <a:pt x="225" y="575"/>
                      <a:pt x="225" y="575"/>
                      <a:pt x="225" y="575"/>
                    </a:cubicBezTo>
                    <a:cubicBezTo>
                      <a:pt x="225" y="575"/>
                      <a:pt x="225" y="575"/>
                      <a:pt x="225" y="575"/>
                    </a:cubicBezTo>
                    <a:cubicBezTo>
                      <a:pt x="225" y="575"/>
                      <a:pt x="225" y="575"/>
                      <a:pt x="225" y="575"/>
                    </a:cubicBezTo>
                    <a:cubicBezTo>
                      <a:pt x="224" y="575"/>
                      <a:pt x="224" y="575"/>
                      <a:pt x="224" y="575"/>
                    </a:cubicBezTo>
                    <a:cubicBezTo>
                      <a:pt x="224" y="575"/>
                      <a:pt x="224" y="575"/>
                      <a:pt x="224" y="575"/>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3" y="576"/>
                      <a:pt x="223" y="576"/>
                      <a:pt x="223" y="576"/>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2" y="575"/>
                      <a:pt x="222" y="575"/>
                      <a:pt x="222" y="575"/>
                    </a:cubicBezTo>
                    <a:cubicBezTo>
                      <a:pt x="222" y="575"/>
                      <a:pt x="222" y="575"/>
                      <a:pt x="222" y="575"/>
                    </a:cubicBezTo>
                    <a:cubicBezTo>
                      <a:pt x="222" y="575"/>
                      <a:pt x="222" y="575"/>
                      <a:pt x="222" y="575"/>
                    </a:cubicBezTo>
                    <a:cubicBezTo>
                      <a:pt x="222" y="575"/>
                      <a:pt x="222" y="575"/>
                      <a:pt x="222" y="575"/>
                    </a:cubicBezTo>
                    <a:cubicBezTo>
                      <a:pt x="222" y="575"/>
                      <a:pt x="222" y="575"/>
                      <a:pt x="222" y="575"/>
                    </a:cubicBezTo>
                    <a:cubicBezTo>
                      <a:pt x="221" y="575"/>
                      <a:pt x="221" y="575"/>
                      <a:pt x="221" y="575"/>
                    </a:cubicBezTo>
                    <a:cubicBezTo>
                      <a:pt x="221" y="575"/>
                      <a:pt x="221" y="575"/>
                      <a:pt x="221" y="575"/>
                    </a:cubicBezTo>
                    <a:cubicBezTo>
                      <a:pt x="221" y="575"/>
                      <a:pt x="221" y="575"/>
                      <a:pt x="221" y="575"/>
                    </a:cubicBezTo>
                    <a:cubicBezTo>
                      <a:pt x="221" y="575"/>
                      <a:pt x="221" y="575"/>
                      <a:pt x="221" y="575"/>
                    </a:cubicBezTo>
                    <a:cubicBezTo>
                      <a:pt x="221" y="575"/>
                      <a:pt x="221" y="575"/>
                      <a:pt x="221" y="575"/>
                    </a:cubicBezTo>
                    <a:cubicBezTo>
                      <a:pt x="221" y="575"/>
                      <a:pt x="221" y="575"/>
                      <a:pt x="221" y="575"/>
                    </a:cubicBezTo>
                    <a:cubicBezTo>
                      <a:pt x="221" y="575"/>
                      <a:pt x="221" y="575"/>
                      <a:pt x="221"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19" y="575"/>
                      <a:pt x="219" y="575"/>
                      <a:pt x="219" y="575"/>
                    </a:cubicBezTo>
                    <a:cubicBezTo>
                      <a:pt x="219" y="575"/>
                      <a:pt x="219" y="575"/>
                      <a:pt x="219" y="575"/>
                    </a:cubicBezTo>
                    <a:cubicBezTo>
                      <a:pt x="219" y="575"/>
                      <a:pt x="219" y="575"/>
                      <a:pt x="219" y="575"/>
                    </a:cubicBezTo>
                    <a:cubicBezTo>
                      <a:pt x="219" y="575"/>
                      <a:pt x="219" y="575"/>
                      <a:pt x="219" y="575"/>
                    </a:cubicBezTo>
                    <a:cubicBezTo>
                      <a:pt x="219" y="574"/>
                      <a:pt x="219" y="574"/>
                      <a:pt x="219" y="574"/>
                    </a:cubicBezTo>
                    <a:cubicBezTo>
                      <a:pt x="219" y="574"/>
                      <a:pt x="219" y="574"/>
                      <a:pt x="219" y="574"/>
                    </a:cubicBezTo>
                    <a:cubicBezTo>
                      <a:pt x="219" y="574"/>
                      <a:pt x="219" y="574"/>
                      <a:pt x="219" y="574"/>
                    </a:cubicBezTo>
                    <a:cubicBezTo>
                      <a:pt x="218" y="574"/>
                      <a:pt x="218" y="574"/>
                      <a:pt x="218" y="574"/>
                    </a:cubicBezTo>
                    <a:cubicBezTo>
                      <a:pt x="218" y="574"/>
                      <a:pt x="218" y="574"/>
                      <a:pt x="218" y="574"/>
                    </a:cubicBezTo>
                    <a:cubicBezTo>
                      <a:pt x="218" y="574"/>
                      <a:pt x="218" y="574"/>
                      <a:pt x="218" y="574"/>
                    </a:cubicBezTo>
                    <a:cubicBezTo>
                      <a:pt x="218" y="574"/>
                      <a:pt x="218" y="574"/>
                      <a:pt x="218" y="574"/>
                    </a:cubicBezTo>
                    <a:cubicBezTo>
                      <a:pt x="218" y="574"/>
                      <a:pt x="218" y="574"/>
                      <a:pt x="218" y="574"/>
                    </a:cubicBezTo>
                    <a:cubicBezTo>
                      <a:pt x="218" y="574"/>
                      <a:pt x="218" y="574"/>
                      <a:pt x="218" y="574"/>
                    </a:cubicBezTo>
                    <a:cubicBezTo>
                      <a:pt x="217" y="574"/>
                      <a:pt x="217" y="574"/>
                      <a:pt x="217" y="574"/>
                    </a:cubicBezTo>
                    <a:cubicBezTo>
                      <a:pt x="217" y="574"/>
                      <a:pt x="217" y="574"/>
                      <a:pt x="217" y="574"/>
                    </a:cubicBezTo>
                    <a:cubicBezTo>
                      <a:pt x="217" y="574"/>
                      <a:pt x="217" y="574"/>
                      <a:pt x="217" y="574"/>
                    </a:cubicBezTo>
                    <a:cubicBezTo>
                      <a:pt x="217" y="574"/>
                      <a:pt x="217" y="574"/>
                      <a:pt x="217" y="574"/>
                    </a:cubicBezTo>
                    <a:cubicBezTo>
                      <a:pt x="217" y="574"/>
                      <a:pt x="217" y="574"/>
                      <a:pt x="217" y="574"/>
                    </a:cubicBezTo>
                    <a:cubicBezTo>
                      <a:pt x="217" y="574"/>
                      <a:pt x="217" y="574"/>
                      <a:pt x="217" y="574"/>
                    </a:cubicBezTo>
                    <a:cubicBezTo>
                      <a:pt x="217" y="574"/>
                      <a:pt x="217" y="574"/>
                      <a:pt x="217" y="574"/>
                    </a:cubicBezTo>
                    <a:cubicBezTo>
                      <a:pt x="216" y="574"/>
                      <a:pt x="216" y="574"/>
                      <a:pt x="216" y="574"/>
                    </a:cubicBezTo>
                    <a:cubicBezTo>
                      <a:pt x="216" y="574"/>
                      <a:pt x="216" y="574"/>
                      <a:pt x="216" y="574"/>
                    </a:cubicBezTo>
                    <a:cubicBezTo>
                      <a:pt x="216" y="574"/>
                      <a:pt x="216" y="574"/>
                      <a:pt x="216" y="574"/>
                    </a:cubicBezTo>
                    <a:cubicBezTo>
                      <a:pt x="216" y="575"/>
                      <a:pt x="216" y="575"/>
                      <a:pt x="216" y="575"/>
                    </a:cubicBezTo>
                    <a:cubicBezTo>
                      <a:pt x="216" y="575"/>
                      <a:pt x="216" y="575"/>
                      <a:pt x="216" y="575"/>
                    </a:cubicBezTo>
                    <a:cubicBezTo>
                      <a:pt x="216" y="575"/>
                      <a:pt x="216" y="575"/>
                      <a:pt x="216" y="575"/>
                    </a:cubicBezTo>
                    <a:cubicBezTo>
                      <a:pt x="216" y="575"/>
                      <a:pt x="216" y="575"/>
                      <a:pt x="216" y="575"/>
                    </a:cubicBezTo>
                    <a:cubicBezTo>
                      <a:pt x="215" y="574"/>
                      <a:pt x="215" y="574"/>
                      <a:pt x="215" y="574"/>
                    </a:cubicBezTo>
                    <a:cubicBezTo>
                      <a:pt x="215" y="574"/>
                      <a:pt x="215" y="574"/>
                      <a:pt x="215" y="574"/>
                    </a:cubicBezTo>
                    <a:cubicBezTo>
                      <a:pt x="215" y="574"/>
                      <a:pt x="215" y="574"/>
                      <a:pt x="215" y="574"/>
                    </a:cubicBezTo>
                    <a:cubicBezTo>
                      <a:pt x="215" y="574"/>
                      <a:pt x="215" y="574"/>
                      <a:pt x="215" y="574"/>
                    </a:cubicBezTo>
                    <a:cubicBezTo>
                      <a:pt x="215" y="574"/>
                      <a:pt x="215" y="574"/>
                      <a:pt x="215" y="574"/>
                    </a:cubicBezTo>
                    <a:cubicBezTo>
                      <a:pt x="215" y="574"/>
                      <a:pt x="215" y="574"/>
                      <a:pt x="215" y="574"/>
                    </a:cubicBezTo>
                    <a:cubicBezTo>
                      <a:pt x="214" y="574"/>
                      <a:pt x="214" y="574"/>
                      <a:pt x="214" y="574"/>
                    </a:cubicBezTo>
                    <a:cubicBezTo>
                      <a:pt x="214" y="574"/>
                      <a:pt x="214" y="574"/>
                      <a:pt x="214" y="574"/>
                    </a:cubicBezTo>
                    <a:cubicBezTo>
                      <a:pt x="214" y="574"/>
                      <a:pt x="214" y="574"/>
                      <a:pt x="214" y="574"/>
                    </a:cubicBezTo>
                    <a:cubicBezTo>
                      <a:pt x="214" y="574"/>
                      <a:pt x="214" y="574"/>
                      <a:pt x="214" y="574"/>
                    </a:cubicBezTo>
                    <a:cubicBezTo>
                      <a:pt x="214" y="574"/>
                      <a:pt x="214" y="574"/>
                      <a:pt x="214" y="574"/>
                    </a:cubicBezTo>
                    <a:cubicBezTo>
                      <a:pt x="214" y="574"/>
                      <a:pt x="214" y="574"/>
                      <a:pt x="214" y="574"/>
                    </a:cubicBezTo>
                    <a:cubicBezTo>
                      <a:pt x="214" y="573"/>
                      <a:pt x="214" y="573"/>
                      <a:pt x="214" y="573"/>
                    </a:cubicBezTo>
                    <a:cubicBezTo>
                      <a:pt x="214" y="573"/>
                      <a:pt x="214" y="573"/>
                      <a:pt x="214" y="573"/>
                    </a:cubicBezTo>
                    <a:cubicBezTo>
                      <a:pt x="214" y="573"/>
                      <a:pt x="214" y="573"/>
                      <a:pt x="214" y="573"/>
                    </a:cubicBezTo>
                    <a:cubicBezTo>
                      <a:pt x="214" y="573"/>
                      <a:pt x="214" y="573"/>
                      <a:pt x="214" y="573"/>
                    </a:cubicBezTo>
                    <a:cubicBezTo>
                      <a:pt x="213" y="573"/>
                      <a:pt x="213" y="573"/>
                      <a:pt x="213" y="573"/>
                    </a:cubicBezTo>
                    <a:cubicBezTo>
                      <a:pt x="213" y="573"/>
                      <a:pt x="213" y="573"/>
                      <a:pt x="213" y="573"/>
                    </a:cubicBezTo>
                    <a:cubicBezTo>
                      <a:pt x="213" y="573"/>
                      <a:pt x="213" y="573"/>
                      <a:pt x="213" y="573"/>
                    </a:cubicBezTo>
                    <a:cubicBezTo>
                      <a:pt x="213" y="573"/>
                      <a:pt x="213" y="573"/>
                      <a:pt x="213" y="573"/>
                    </a:cubicBezTo>
                    <a:cubicBezTo>
                      <a:pt x="213" y="573"/>
                      <a:pt x="213" y="573"/>
                      <a:pt x="213" y="573"/>
                    </a:cubicBezTo>
                    <a:cubicBezTo>
                      <a:pt x="213" y="572"/>
                      <a:pt x="213" y="572"/>
                      <a:pt x="213" y="572"/>
                    </a:cubicBezTo>
                    <a:cubicBezTo>
                      <a:pt x="213" y="572"/>
                      <a:pt x="213" y="572"/>
                      <a:pt x="213" y="572"/>
                    </a:cubicBezTo>
                    <a:cubicBezTo>
                      <a:pt x="213" y="572"/>
                      <a:pt x="213" y="572"/>
                      <a:pt x="213" y="572"/>
                    </a:cubicBezTo>
                    <a:cubicBezTo>
                      <a:pt x="213" y="572"/>
                      <a:pt x="213" y="572"/>
                      <a:pt x="213" y="572"/>
                    </a:cubicBezTo>
                    <a:cubicBezTo>
                      <a:pt x="213" y="572"/>
                      <a:pt x="213" y="572"/>
                      <a:pt x="213" y="572"/>
                    </a:cubicBezTo>
                    <a:cubicBezTo>
                      <a:pt x="213" y="571"/>
                      <a:pt x="213" y="571"/>
                      <a:pt x="213" y="571"/>
                    </a:cubicBezTo>
                    <a:cubicBezTo>
                      <a:pt x="213" y="571"/>
                      <a:pt x="213" y="571"/>
                      <a:pt x="213" y="571"/>
                    </a:cubicBezTo>
                    <a:cubicBezTo>
                      <a:pt x="213" y="571"/>
                      <a:pt x="213" y="571"/>
                      <a:pt x="213" y="571"/>
                    </a:cubicBezTo>
                    <a:cubicBezTo>
                      <a:pt x="213" y="570"/>
                      <a:pt x="213" y="570"/>
                      <a:pt x="213" y="570"/>
                    </a:cubicBezTo>
                    <a:cubicBezTo>
                      <a:pt x="213" y="570"/>
                      <a:pt x="213" y="570"/>
                      <a:pt x="213" y="570"/>
                    </a:cubicBezTo>
                    <a:cubicBezTo>
                      <a:pt x="213" y="570"/>
                      <a:pt x="213" y="570"/>
                      <a:pt x="213" y="570"/>
                    </a:cubicBezTo>
                    <a:cubicBezTo>
                      <a:pt x="213" y="570"/>
                      <a:pt x="213" y="570"/>
                      <a:pt x="213" y="570"/>
                    </a:cubicBezTo>
                    <a:cubicBezTo>
                      <a:pt x="213" y="570"/>
                      <a:pt x="213" y="570"/>
                      <a:pt x="213" y="570"/>
                    </a:cubicBezTo>
                    <a:cubicBezTo>
                      <a:pt x="213" y="570"/>
                      <a:pt x="213" y="569"/>
                      <a:pt x="213" y="569"/>
                    </a:cubicBezTo>
                    <a:cubicBezTo>
                      <a:pt x="213" y="569"/>
                      <a:pt x="213" y="569"/>
                      <a:pt x="213" y="569"/>
                    </a:cubicBezTo>
                    <a:cubicBezTo>
                      <a:pt x="213" y="569"/>
                      <a:pt x="213" y="569"/>
                      <a:pt x="213" y="569"/>
                    </a:cubicBezTo>
                    <a:cubicBezTo>
                      <a:pt x="214" y="569"/>
                      <a:pt x="214" y="569"/>
                      <a:pt x="214" y="569"/>
                    </a:cubicBezTo>
                    <a:cubicBezTo>
                      <a:pt x="214" y="569"/>
                      <a:pt x="214" y="569"/>
                      <a:pt x="214" y="569"/>
                    </a:cubicBezTo>
                    <a:cubicBezTo>
                      <a:pt x="214" y="569"/>
                      <a:pt x="214" y="569"/>
                      <a:pt x="214" y="569"/>
                    </a:cubicBezTo>
                    <a:cubicBezTo>
                      <a:pt x="214" y="569"/>
                      <a:pt x="214" y="569"/>
                      <a:pt x="214" y="569"/>
                    </a:cubicBezTo>
                    <a:cubicBezTo>
                      <a:pt x="214" y="568"/>
                      <a:pt x="214" y="568"/>
                      <a:pt x="214" y="568"/>
                    </a:cubicBezTo>
                    <a:cubicBezTo>
                      <a:pt x="214" y="568"/>
                      <a:pt x="214" y="568"/>
                      <a:pt x="214" y="568"/>
                    </a:cubicBezTo>
                    <a:cubicBezTo>
                      <a:pt x="214" y="568"/>
                      <a:pt x="214" y="568"/>
                      <a:pt x="214" y="568"/>
                    </a:cubicBezTo>
                    <a:cubicBezTo>
                      <a:pt x="214" y="568"/>
                      <a:pt x="214" y="568"/>
                      <a:pt x="214" y="568"/>
                    </a:cubicBezTo>
                    <a:cubicBezTo>
                      <a:pt x="214" y="568"/>
                      <a:pt x="214" y="568"/>
                      <a:pt x="214" y="568"/>
                    </a:cubicBezTo>
                    <a:cubicBezTo>
                      <a:pt x="214" y="568"/>
                      <a:pt x="214" y="568"/>
                      <a:pt x="214" y="568"/>
                    </a:cubicBezTo>
                    <a:cubicBezTo>
                      <a:pt x="213" y="568"/>
                      <a:pt x="213" y="568"/>
                      <a:pt x="213" y="568"/>
                    </a:cubicBezTo>
                    <a:cubicBezTo>
                      <a:pt x="213" y="568"/>
                      <a:pt x="213" y="568"/>
                      <a:pt x="213" y="568"/>
                    </a:cubicBezTo>
                    <a:cubicBezTo>
                      <a:pt x="213" y="568"/>
                      <a:pt x="213" y="568"/>
                      <a:pt x="213" y="568"/>
                    </a:cubicBezTo>
                    <a:cubicBezTo>
                      <a:pt x="213" y="567"/>
                      <a:pt x="213" y="567"/>
                      <a:pt x="213" y="567"/>
                    </a:cubicBezTo>
                    <a:cubicBezTo>
                      <a:pt x="213" y="567"/>
                      <a:pt x="213" y="567"/>
                      <a:pt x="213" y="567"/>
                    </a:cubicBezTo>
                    <a:cubicBezTo>
                      <a:pt x="213" y="567"/>
                      <a:pt x="213" y="567"/>
                      <a:pt x="213" y="567"/>
                    </a:cubicBezTo>
                    <a:cubicBezTo>
                      <a:pt x="213" y="567"/>
                      <a:pt x="213" y="567"/>
                      <a:pt x="213" y="567"/>
                    </a:cubicBezTo>
                    <a:cubicBezTo>
                      <a:pt x="213" y="567"/>
                      <a:pt x="213" y="567"/>
                      <a:pt x="213" y="567"/>
                    </a:cubicBezTo>
                    <a:cubicBezTo>
                      <a:pt x="212" y="566"/>
                      <a:pt x="212" y="566"/>
                      <a:pt x="212" y="566"/>
                    </a:cubicBezTo>
                    <a:cubicBezTo>
                      <a:pt x="212" y="566"/>
                      <a:pt x="212" y="566"/>
                      <a:pt x="212" y="566"/>
                    </a:cubicBezTo>
                    <a:cubicBezTo>
                      <a:pt x="212" y="566"/>
                      <a:pt x="212" y="566"/>
                      <a:pt x="212" y="566"/>
                    </a:cubicBezTo>
                    <a:cubicBezTo>
                      <a:pt x="212" y="566"/>
                      <a:pt x="212" y="566"/>
                      <a:pt x="212" y="566"/>
                    </a:cubicBezTo>
                    <a:cubicBezTo>
                      <a:pt x="212" y="566"/>
                      <a:pt x="212" y="566"/>
                      <a:pt x="212" y="566"/>
                    </a:cubicBezTo>
                    <a:cubicBezTo>
                      <a:pt x="212" y="566"/>
                      <a:pt x="212" y="566"/>
                      <a:pt x="212" y="566"/>
                    </a:cubicBezTo>
                    <a:cubicBezTo>
                      <a:pt x="212" y="566"/>
                      <a:pt x="212" y="566"/>
                      <a:pt x="212" y="566"/>
                    </a:cubicBezTo>
                    <a:cubicBezTo>
                      <a:pt x="211" y="566"/>
                      <a:pt x="211" y="566"/>
                      <a:pt x="211" y="566"/>
                    </a:cubicBezTo>
                    <a:cubicBezTo>
                      <a:pt x="211" y="566"/>
                      <a:pt x="211" y="566"/>
                      <a:pt x="211" y="566"/>
                    </a:cubicBezTo>
                    <a:cubicBezTo>
                      <a:pt x="211" y="566"/>
                      <a:pt x="211" y="566"/>
                      <a:pt x="211" y="566"/>
                    </a:cubicBezTo>
                    <a:cubicBezTo>
                      <a:pt x="211" y="566"/>
                      <a:pt x="211" y="566"/>
                      <a:pt x="211" y="566"/>
                    </a:cubicBezTo>
                    <a:cubicBezTo>
                      <a:pt x="211" y="566"/>
                      <a:pt x="211" y="566"/>
                      <a:pt x="211" y="566"/>
                    </a:cubicBezTo>
                    <a:cubicBezTo>
                      <a:pt x="211" y="566"/>
                      <a:pt x="211" y="566"/>
                      <a:pt x="211" y="566"/>
                    </a:cubicBezTo>
                    <a:cubicBezTo>
                      <a:pt x="211" y="566"/>
                      <a:pt x="211" y="566"/>
                      <a:pt x="211" y="566"/>
                    </a:cubicBezTo>
                    <a:cubicBezTo>
                      <a:pt x="210" y="565"/>
                      <a:pt x="210" y="565"/>
                      <a:pt x="210" y="565"/>
                    </a:cubicBezTo>
                    <a:cubicBezTo>
                      <a:pt x="210" y="565"/>
                      <a:pt x="210" y="565"/>
                      <a:pt x="210" y="565"/>
                    </a:cubicBezTo>
                    <a:cubicBezTo>
                      <a:pt x="210" y="565"/>
                      <a:pt x="210" y="565"/>
                      <a:pt x="210" y="565"/>
                    </a:cubicBezTo>
                    <a:cubicBezTo>
                      <a:pt x="210" y="565"/>
                      <a:pt x="210" y="565"/>
                      <a:pt x="210" y="565"/>
                    </a:cubicBezTo>
                    <a:cubicBezTo>
                      <a:pt x="210" y="564"/>
                      <a:pt x="210" y="564"/>
                      <a:pt x="210" y="564"/>
                    </a:cubicBezTo>
                    <a:cubicBezTo>
                      <a:pt x="210" y="564"/>
                      <a:pt x="210" y="564"/>
                      <a:pt x="210" y="564"/>
                    </a:cubicBezTo>
                    <a:cubicBezTo>
                      <a:pt x="210" y="564"/>
                      <a:pt x="210" y="564"/>
                      <a:pt x="210" y="564"/>
                    </a:cubicBezTo>
                    <a:cubicBezTo>
                      <a:pt x="210" y="564"/>
                      <a:pt x="210" y="564"/>
                      <a:pt x="210" y="564"/>
                    </a:cubicBezTo>
                    <a:cubicBezTo>
                      <a:pt x="209" y="564"/>
                      <a:pt x="209" y="564"/>
                      <a:pt x="209" y="564"/>
                    </a:cubicBezTo>
                    <a:cubicBezTo>
                      <a:pt x="209" y="564"/>
                      <a:pt x="209" y="564"/>
                      <a:pt x="209" y="564"/>
                    </a:cubicBezTo>
                    <a:cubicBezTo>
                      <a:pt x="209" y="564"/>
                      <a:pt x="209" y="564"/>
                      <a:pt x="209" y="564"/>
                    </a:cubicBezTo>
                    <a:cubicBezTo>
                      <a:pt x="209" y="564"/>
                      <a:pt x="209" y="564"/>
                      <a:pt x="209" y="564"/>
                    </a:cubicBezTo>
                    <a:cubicBezTo>
                      <a:pt x="209" y="564"/>
                      <a:pt x="209" y="564"/>
                      <a:pt x="209" y="564"/>
                    </a:cubicBezTo>
                    <a:cubicBezTo>
                      <a:pt x="209" y="564"/>
                      <a:pt x="209" y="564"/>
                      <a:pt x="209" y="564"/>
                    </a:cubicBezTo>
                    <a:cubicBezTo>
                      <a:pt x="209" y="564"/>
                      <a:pt x="209" y="564"/>
                      <a:pt x="209" y="564"/>
                    </a:cubicBezTo>
                    <a:cubicBezTo>
                      <a:pt x="209" y="564"/>
                      <a:pt x="209" y="564"/>
                      <a:pt x="209" y="564"/>
                    </a:cubicBezTo>
                    <a:cubicBezTo>
                      <a:pt x="208" y="564"/>
                      <a:pt x="208" y="564"/>
                      <a:pt x="208" y="564"/>
                    </a:cubicBezTo>
                    <a:cubicBezTo>
                      <a:pt x="208" y="564"/>
                      <a:pt x="208" y="564"/>
                      <a:pt x="208" y="564"/>
                    </a:cubicBezTo>
                    <a:cubicBezTo>
                      <a:pt x="208" y="564"/>
                      <a:pt x="208" y="564"/>
                      <a:pt x="208" y="564"/>
                    </a:cubicBezTo>
                    <a:cubicBezTo>
                      <a:pt x="208" y="564"/>
                      <a:pt x="208" y="564"/>
                      <a:pt x="208" y="564"/>
                    </a:cubicBezTo>
                    <a:cubicBezTo>
                      <a:pt x="208" y="565"/>
                      <a:pt x="208" y="565"/>
                      <a:pt x="208" y="565"/>
                    </a:cubicBezTo>
                    <a:cubicBezTo>
                      <a:pt x="208" y="565"/>
                      <a:pt x="208" y="565"/>
                      <a:pt x="208" y="565"/>
                    </a:cubicBezTo>
                    <a:cubicBezTo>
                      <a:pt x="208" y="565"/>
                      <a:pt x="208" y="565"/>
                      <a:pt x="208" y="565"/>
                    </a:cubicBezTo>
                    <a:cubicBezTo>
                      <a:pt x="208" y="565"/>
                      <a:pt x="208" y="565"/>
                      <a:pt x="208" y="565"/>
                    </a:cubicBezTo>
                    <a:cubicBezTo>
                      <a:pt x="208" y="565"/>
                      <a:pt x="208" y="565"/>
                      <a:pt x="208" y="565"/>
                    </a:cubicBezTo>
                    <a:cubicBezTo>
                      <a:pt x="207" y="565"/>
                      <a:pt x="207" y="565"/>
                      <a:pt x="207" y="565"/>
                    </a:cubicBezTo>
                    <a:cubicBezTo>
                      <a:pt x="207" y="565"/>
                      <a:pt x="207" y="565"/>
                      <a:pt x="207" y="565"/>
                    </a:cubicBezTo>
                    <a:cubicBezTo>
                      <a:pt x="207" y="565"/>
                      <a:pt x="207" y="565"/>
                      <a:pt x="207" y="565"/>
                    </a:cubicBezTo>
                    <a:cubicBezTo>
                      <a:pt x="207" y="565"/>
                      <a:pt x="207" y="565"/>
                      <a:pt x="207" y="565"/>
                    </a:cubicBezTo>
                    <a:cubicBezTo>
                      <a:pt x="207" y="565"/>
                      <a:pt x="207" y="565"/>
                      <a:pt x="207" y="565"/>
                    </a:cubicBezTo>
                    <a:cubicBezTo>
                      <a:pt x="207" y="565"/>
                      <a:pt x="207" y="565"/>
                      <a:pt x="207" y="565"/>
                    </a:cubicBezTo>
                    <a:cubicBezTo>
                      <a:pt x="207" y="565"/>
                      <a:pt x="207" y="565"/>
                      <a:pt x="207" y="565"/>
                    </a:cubicBezTo>
                    <a:cubicBezTo>
                      <a:pt x="207" y="565"/>
                      <a:pt x="207" y="564"/>
                      <a:pt x="207" y="564"/>
                    </a:cubicBezTo>
                    <a:cubicBezTo>
                      <a:pt x="207" y="564"/>
                      <a:pt x="207" y="564"/>
                      <a:pt x="207" y="564"/>
                    </a:cubicBezTo>
                    <a:cubicBezTo>
                      <a:pt x="207" y="564"/>
                      <a:pt x="207" y="564"/>
                      <a:pt x="207" y="564"/>
                    </a:cubicBezTo>
                    <a:cubicBezTo>
                      <a:pt x="206" y="564"/>
                      <a:pt x="206" y="564"/>
                      <a:pt x="206" y="564"/>
                    </a:cubicBezTo>
                    <a:cubicBezTo>
                      <a:pt x="206" y="564"/>
                      <a:pt x="206" y="564"/>
                      <a:pt x="206" y="564"/>
                    </a:cubicBezTo>
                    <a:cubicBezTo>
                      <a:pt x="206" y="564"/>
                      <a:pt x="206" y="564"/>
                      <a:pt x="206" y="564"/>
                    </a:cubicBezTo>
                    <a:cubicBezTo>
                      <a:pt x="206" y="564"/>
                      <a:pt x="206" y="564"/>
                      <a:pt x="206" y="564"/>
                    </a:cubicBezTo>
                    <a:cubicBezTo>
                      <a:pt x="206" y="564"/>
                      <a:pt x="206" y="564"/>
                      <a:pt x="206" y="564"/>
                    </a:cubicBezTo>
                    <a:cubicBezTo>
                      <a:pt x="206" y="564"/>
                      <a:pt x="206" y="564"/>
                      <a:pt x="206" y="564"/>
                    </a:cubicBezTo>
                    <a:cubicBezTo>
                      <a:pt x="206" y="564"/>
                      <a:pt x="206" y="564"/>
                      <a:pt x="206" y="564"/>
                    </a:cubicBezTo>
                    <a:cubicBezTo>
                      <a:pt x="205" y="564"/>
                      <a:pt x="205" y="564"/>
                      <a:pt x="205" y="564"/>
                    </a:cubicBezTo>
                    <a:cubicBezTo>
                      <a:pt x="205" y="564"/>
                      <a:pt x="205" y="564"/>
                      <a:pt x="205" y="564"/>
                    </a:cubicBezTo>
                    <a:cubicBezTo>
                      <a:pt x="205" y="564"/>
                      <a:pt x="205" y="564"/>
                      <a:pt x="205" y="564"/>
                    </a:cubicBezTo>
                    <a:cubicBezTo>
                      <a:pt x="205" y="564"/>
                      <a:pt x="205" y="564"/>
                      <a:pt x="205" y="564"/>
                    </a:cubicBezTo>
                    <a:cubicBezTo>
                      <a:pt x="205" y="564"/>
                      <a:pt x="205" y="564"/>
                      <a:pt x="205" y="564"/>
                    </a:cubicBezTo>
                    <a:cubicBezTo>
                      <a:pt x="205" y="564"/>
                      <a:pt x="205" y="564"/>
                      <a:pt x="205" y="564"/>
                    </a:cubicBezTo>
                    <a:cubicBezTo>
                      <a:pt x="205" y="564"/>
                      <a:pt x="205" y="564"/>
                      <a:pt x="205" y="564"/>
                    </a:cubicBezTo>
                    <a:cubicBezTo>
                      <a:pt x="204" y="564"/>
                      <a:pt x="204" y="564"/>
                      <a:pt x="204" y="564"/>
                    </a:cubicBezTo>
                    <a:cubicBezTo>
                      <a:pt x="204" y="564"/>
                      <a:pt x="204" y="564"/>
                      <a:pt x="204" y="564"/>
                    </a:cubicBezTo>
                    <a:cubicBezTo>
                      <a:pt x="204" y="564"/>
                      <a:pt x="204" y="564"/>
                      <a:pt x="204" y="564"/>
                    </a:cubicBezTo>
                    <a:cubicBezTo>
                      <a:pt x="204" y="564"/>
                      <a:pt x="204" y="564"/>
                      <a:pt x="204" y="564"/>
                    </a:cubicBezTo>
                    <a:cubicBezTo>
                      <a:pt x="204" y="564"/>
                      <a:pt x="204" y="564"/>
                      <a:pt x="204" y="564"/>
                    </a:cubicBezTo>
                    <a:cubicBezTo>
                      <a:pt x="204" y="564"/>
                      <a:pt x="204" y="564"/>
                      <a:pt x="204" y="564"/>
                    </a:cubicBezTo>
                    <a:cubicBezTo>
                      <a:pt x="204" y="564"/>
                      <a:pt x="204" y="564"/>
                      <a:pt x="204" y="564"/>
                    </a:cubicBezTo>
                    <a:cubicBezTo>
                      <a:pt x="204" y="563"/>
                      <a:pt x="204" y="563"/>
                      <a:pt x="204" y="563"/>
                    </a:cubicBezTo>
                    <a:cubicBezTo>
                      <a:pt x="204" y="563"/>
                      <a:pt x="204" y="563"/>
                      <a:pt x="204" y="563"/>
                    </a:cubicBezTo>
                    <a:cubicBezTo>
                      <a:pt x="204" y="563"/>
                      <a:pt x="204" y="563"/>
                      <a:pt x="204" y="563"/>
                    </a:cubicBezTo>
                    <a:cubicBezTo>
                      <a:pt x="203" y="563"/>
                      <a:pt x="203" y="563"/>
                      <a:pt x="203" y="563"/>
                    </a:cubicBezTo>
                    <a:cubicBezTo>
                      <a:pt x="203" y="563"/>
                      <a:pt x="203" y="563"/>
                      <a:pt x="203" y="563"/>
                    </a:cubicBezTo>
                    <a:cubicBezTo>
                      <a:pt x="203" y="563"/>
                      <a:pt x="203" y="563"/>
                      <a:pt x="203" y="563"/>
                    </a:cubicBezTo>
                    <a:cubicBezTo>
                      <a:pt x="203" y="563"/>
                      <a:pt x="203" y="563"/>
                      <a:pt x="203" y="563"/>
                    </a:cubicBezTo>
                    <a:cubicBezTo>
                      <a:pt x="203" y="562"/>
                      <a:pt x="203" y="562"/>
                      <a:pt x="203" y="562"/>
                    </a:cubicBezTo>
                    <a:cubicBezTo>
                      <a:pt x="203" y="562"/>
                      <a:pt x="203" y="562"/>
                      <a:pt x="203" y="562"/>
                    </a:cubicBezTo>
                    <a:cubicBezTo>
                      <a:pt x="203" y="562"/>
                      <a:pt x="203" y="562"/>
                      <a:pt x="203" y="562"/>
                    </a:cubicBezTo>
                    <a:cubicBezTo>
                      <a:pt x="203" y="562"/>
                      <a:pt x="202" y="562"/>
                      <a:pt x="202" y="562"/>
                    </a:cubicBezTo>
                    <a:cubicBezTo>
                      <a:pt x="202" y="562"/>
                      <a:pt x="202" y="562"/>
                      <a:pt x="202" y="562"/>
                    </a:cubicBezTo>
                    <a:cubicBezTo>
                      <a:pt x="202" y="562"/>
                      <a:pt x="202" y="562"/>
                      <a:pt x="202" y="562"/>
                    </a:cubicBezTo>
                    <a:cubicBezTo>
                      <a:pt x="202" y="562"/>
                      <a:pt x="202" y="562"/>
                      <a:pt x="202" y="562"/>
                    </a:cubicBezTo>
                    <a:cubicBezTo>
                      <a:pt x="202" y="562"/>
                      <a:pt x="202" y="562"/>
                      <a:pt x="202" y="562"/>
                    </a:cubicBezTo>
                    <a:cubicBezTo>
                      <a:pt x="202" y="562"/>
                      <a:pt x="202" y="562"/>
                      <a:pt x="202" y="562"/>
                    </a:cubicBezTo>
                    <a:cubicBezTo>
                      <a:pt x="202" y="562"/>
                      <a:pt x="202" y="562"/>
                      <a:pt x="202" y="562"/>
                    </a:cubicBezTo>
                    <a:cubicBezTo>
                      <a:pt x="201" y="562"/>
                      <a:pt x="201" y="562"/>
                      <a:pt x="201" y="562"/>
                    </a:cubicBezTo>
                    <a:cubicBezTo>
                      <a:pt x="201" y="562"/>
                      <a:pt x="201" y="562"/>
                      <a:pt x="201" y="562"/>
                    </a:cubicBezTo>
                    <a:cubicBezTo>
                      <a:pt x="201" y="562"/>
                      <a:pt x="201" y="562"/>
                      <a:pt x="201" y="562"/>
                    </a:cubicBezTo>
                    <a:cubicBezTo>
                      <a:pt x="201" y="562"/>
                      <a:pt x="201" y="562"/>
                      <a:pt x="201" y="562"/>
                    </a:cubicBezTo>
                    <a:cubicBezTo>
                      <a:pt x="201" y="561"/>
                      <a:pt x="201" y="561"/>
                      <a:pt x="201" y="561"/>
                    </a:cubicBezTo>
                    <a:cubicBezTo>
                      <a:pt x="201" y="561"/>
                      <a:pt x="201" y="561"/>
                      <a:pt x="201" y="561"/>
                    </a:cubicBezTo>
                    <a:cubicBezTo>
                      <a:pt x="201" y="561"/>
                      <a:pt x="201" y="561"/>
                      <a:pt x="201" y="561"/>
                    </a:cubicBezTo>
                    <a:cubicBezTo>
                      <a:pt x="201" y="561"/>
                      <a:pt x="201" y="561"/>
                      <a:pt x="201" y="561"/>
                    </a:cubicBezTo>
                    <a:cubicBezTo>
                      <a:pt x="201" y="561"/>
                      <a:pt x="201" y="561"/>
                      <a:pt x="201" y="561"/>
                    </a:cubicBezTo>
                    <a:cubicBezTo>
                      <a:pt x="201" y="560"/>
                      <a:pt x="201" y="560"/>
                      <a:pt x="201" y="560"/>
                    </a:cubicBezTo>
                    <a:cubicBezTo>
                      <a:pt x="201" y="560"/>
                      <a:pt x="201" y="560"/>
                      <a:pt x="201" y="560"/>
                    </a:cubicBezTo>
                    <a:cubicBezTo>
                      <a:pt x="201" y="560"/>
                      <a:pt x="201" y="560"/>
                      <a:pt x="201" y="560"/>
                    </a:cubicBezTo>
                    <a:cubicBezTo>
                      <a:pt x="201" y="560"/>
                      <a:pt x="201" y="560"/>
                      <a:pt x="201" y="560"/>
                    </a:cubicBezTo>
                    <a:cubicBezTo>
                      <a:pt x="201" y="560"/>
                      <a:pt x="201" y="560"/>
                      <a:pt x="201" y="560"/>
                    </a:cubicBezTo>
                    <a:cubicBezTo>
                      <a:pt x="200" y="560"/>
                      <a:pt x="200" y="560"/>
                      <a:pt x="200" y="560"/>
                    </a:cubicBezTo>
                    <a:cubicBezTo>
                      <a:pt x="200" y="559"/>
                      <a:pt x="200" y="559"/>
                      <a:pt x="200" y="559"/>
                    </a:cubicBezTo>
                    <a:cubicBezTo>
                      <a:pt x="200" y="559"/>
                      <a:pt x="200" y="559"/>
                      <a:pt x="200" y="559"/>
                    </a:cubicBezTo>
                    <a:cubicBezTo>
                      <a:pt x="200" y="559"/>
                      <a:pt x="200" y="559"/>
                      <a:pt x="200" y="559"/>
                    </a:cubicBezTo>
                    <a:cubicBezTo>
                      <a:pt x="200" y="559"/>
                      <a:pt x="200" y="559"/>
                      <a:pt x="200" y="559"/>
                    </a:cubicBezTo>
                    <a:cubicBezTo>
                      <a:pt x="200" y="559"/>
                      <a:pt x="200" y="559"/>
                      <a:pt x="200" y="559"/>
                    </a:cubicBezTo>
                    <a:cubicBezTo>
                      <a:pt x="200" y="560"/>
                      <a:pt x="200" y="560"/>
                      <a:pt x="200" y="560"/>
                    </a:cubicBezTo>
                    <a:cubicBezTo>
                      <a:pt x="200" y="560"/>
                      <a:pt x="200" y="560"/>
                      <a:pt x="200" y="560"/>
                    </a:cubicBezTo>
                    <a:cubicBezTo>
                      <a:pt x="199" y="560"/>
                      <a:pt x="199" y="560"/>
                      <a:pt x="199" y="560"/>
                    </a:cubicBezTo>
                    <a:cubicBezTo>
                      <a:pt x="199" y="560"/>
                      <a:pt x="199" y="560"/>
                      <a:pt x="199" y="560"/>
                    </a:cubicBezTo>
                    <a:cubicBezTo>
                      <a:pt x="199" y="559"/>
                      <a:pt x="199" y="559"/>
                      <a:pt x="199" y="559"/>
                    </a:cubicBezTo>
                    <a:cubicBezTo>
                      <a:pt x="199" y="559"/>
                      <a:pt x="199" y="559"/>
                      <a:pt x="199" y="559"/>
                    </a:cubicBezTo>
                    <a:cubicBezTo>
                      <a:pt x="199" y="559"/>
                      <a:pt x="199" y="559"/>
                      <a:pt x="199" y="559"/>
                    </a:cubicBezTo>
                    <a:cubicBezTo>
                      <a:pt x="199" y="559"/>
                      <a:pt x="199" y="559"/>
                      <a:pt x="199" y="559"/>
                    </a:cubicBezTo>
                    <a:cubicBezTo>
                      <a:pt x="199" y="559"/>
                      <a:pt x="199" y="559"/>
                      <a:pt x="199" y="559"/>
                    </a:cubicBezTo>
                    <a:cubicBezTo>
                      <a:pt x="199" y="559"/>
                      <a:pt x="199" y="559"/>
                      <a:pt x="199" y="559"/>
                    </a:cubicBezTo>
                    <a:cubicBezTo>
                      <a:pt x="199" y="559"/>
                      <a:pt x="199" y="559"/>
                      <a:pt x="199" y="559"/>
                    </a:cubicBezTo>
                    <a:cubicBezTo>
                      <a:pt x="199" y="558"/>
                      <a:pt x="199" y="558"/>
                      <a:pt x="199" y="558"/>
                    </a:cubicBezTo>
                    <a:cubicBezTo>
                      <a:pt x="199" y="558"/>
                      <a:pt x="199" y="558"/>
                      <a:pt x="199" y="558"/>
                    </a:cubicBezTo>
                    <a:cubicBezTo>
                      <a:pt x="199" y="558"/>
                      <a:pt x="199" y="558"/>
                      <a:pt x="199" y="558"/>
                    </a:cubicBezTo>
                    <a:cubicBezTo>
                      <a:pt x="199" y="558"/>
                      <a:pt x="199" y="558"/>
                      <a:pt x="199" y="558"/>
                    </a:cubicBezTo>
                    <a:cubicBezTo>
                      <a:pt x="199" y="558"/>
                      <a:pt x="199" y="558"/>
                      <a:pt x="199" y="558"/>
                    </a:cubicBezTo>
                    <a:cubicBezTo>
                      <a:pt x="199" y="558"/>
                      <a:pt x="199" y="558"/>
                      <a:pt x="199" y="558"/>
                    </a:cubicBezTo>
                    <a:cubicBezTo>
                      <a:pt x="199" y="558"/>
                      <a:pt x="199" y="558"/>
                      <a:pt x="199" y="558"/>
                    </a:cubicBezTo>
                    <a:cubicBezTo>
                      <a:pt x="200" y="557"/>
                      <a:pt x="200" y="557"/>
                      <a:pt x="200" y="557"/>
                    </a:cubicBezTo>
                    <a:cubicBezTo>
                      <a:pt x="200" y="557"/>
                      <a:pt x="200" y="557"/>
                      <a:pt x="200" y="557"/>
                    </a:cubicBezTo>
                    <a:cubicBezTo>
                      <a:pt x="200" y="557"/>
                      <a:pt x="200" y="557"/>
                      <a:pt x="200" y="557"/>
                    </a:cubicBezTo>
                    <a:cubicBezTo>
                      <a:pt x="199" y="557"/>
                      <a:pt x="199" y="557"/>
                      <a:pt x="199" y="557"/>
                    </a:cubicBezTo>
                    <a:cubicBezTo>
                      <a:pt x="199" y="557"/>
                      <a:pt x="199" y="557"/>
                      <a:pt x="199" y="557"/>
                    </a:cubicBezTo>
                    <a:cubicBezTo>
                      <a:pt x="199" y="557"/>
                      <a:pt x="199" y="557"/>
                      <a:pt x="199" y="557"/>
                    </a:cubicBezTo>
                    <a:cubicBezTo>
                      <a:pt x="199" y="557"/>
                      <a:pt x="199" y="557"/>
                      <a:pt x="199" y="557"/>
                    </a:cubicBezTo>
                    <a:cubicBezTo>
                      <a:pt x="199" y="557"/>
                      <a:pt x="199" y="557"/>
                      <a:pt x="199" y="557"/>
                    </a:cubicBezTo>
                    <a:cubicBezTo>
                      <a:pt x="199" y="556"/>
                      <a:pt x="199" y="556"/>
                      <a:pt x="199" y="556"/>
                    </a:cubicBezTo>
                    <a:cubicBezTo>
                      <a:pt x="199" y="556"/>
                      <a:pt x="199" y="556"/>
                      <a:pt x="199" y="556"/>
                    </a:cubicBezTo>
                    <a:cubicBezTo>
                      <a:pt x="199" y="556"/>
                      <a:pt x="199" y="556"/>
                      <a:pt x="199" y="556"/>
                    </a:cubicBezTo>
                    <a:cubicBezTo>
                      <a:pt x="199" y="556"/>
                      <a:pt x="199" y="556"/>
                      <a:pt x="199" y="556"/>
                    </a:cubicBezTo>
                    <a:cubicBezTo>
                      <a:pt x="199" y="556"/>
                      <a:pt x="199" y="556"/>
                      <a:pt x="199" y="556"/>
                    </a:cubicBezTo>
                    <a:cubicBezTo>
                      <a:pt x="199" y="556"/>
                      <a:pt x="199" y="556"/>
                      <a:pt x="199" y="556"/>
                    </a:cubicBezTo>
                    <a:cubicBezTo>
                      <a:pt x="199" y="555"/>
                      <a:pt x="199" y="555"/>
                      <a:pt x="199" y="555"/>
                    </a:cubicBezTo>
                    <a:cubicBezTo>
                      <a:pt x="199" y="555"/>
                      <a:pt x="199" y="555"/>
                      <a:pt x="199" y="555"/>
                    </a:cubicBezTo>
                    <a:cubicBezTo>
                      <a:pt x="199" y="555"/>
                      <a:pt x="199" y="555"/>
                      <a:pt x="199" y="555"/>
                    </a:cubicBezTo>
                    <a:cubicBezTo>
                      <a:pt x="199" y="555"/>
                      <a:pt x="199" y="555"/>
                      <a:pt x="199" y="555"/>
                    </a:cubicBezTo>
                    <a:cubicBezTo>
                      <a:pt x="199" y="554"/>
                      <a:pt x="199" y="554"/>
                      <a:pt x="199" y="554"/>
                    </a:cubicBezTo>
                    <a:cubicBezTo>
                      <a:pt x="199" y="554"/>
                      <a:pt x="199" y="554"/>
                      <a:pt x="199" y="554"/>
                    </a:cubicBezTo>
                    <a:cubicBezTo>
                      <a:pt x="199" y="554"/>
                      <a:pt x="199" y="554"/>
                      <a:pt x="199" y="554"/>
                    </a:cubicBezTo>
                    <a:cubicBezTo>
                      <a:pt x="199" y="554"/>
                      <a:pt x="199" y="554"/>
                      <a:pt x="199" y="554"/>
                    </a:cubicBezTo>
                    <a:cubicBezTo>
                      <a:pt x="199" y="554"/>
                      <a:pt x="199" y="554"/>
                      <a:pt x="199" y="554"/>
                    </a:cubicBezTo>
                    <a:cubicBezTo>
                      <a:pt x="198" y="554"/>
                      <a:pt x="198" y="554"/>
                      <a:pt x="198" y="554"/>
                    </a:cubicBezTo>
                    <a:cubicBezTo>
                      <a:pt x="198" y="554"/>
                      <a:pt x="198" y="554"/>
                      <a:pt x="198" y="554"/>
                    </a:cubicBezTo>
                    <a:cubicBezTo>
                      <a:pt x="198" y="554"/>
                      <a:pt x="198" y="554"/>
                      <a:pt x="198" y="554"/>
                    </a:cubicBezTo>
                    <a:cubicBezTo>
                      <a:pt x="198" y="554"/>
                      <a:pt x="198" y="554"/>
                      <a:pt x="198" y="554"/>
                    </a:cubicBezTo>
                    <a:cubicBezTo>
                      <a:pt x="198" y="554"/>
                      <a:pt x="198" y="554"/>
                      <a:pt x="198" y="554"/>
                    </a:cubicBezTo>
                    <a:cubicBezTo>
                      <a:pt x="197" y="554"/>
                      <a:pt x="197" y="554"/>
                      <a:pt x="197" y="554"/>
                    </a:cubicBezTo>
                    <a:cubicBezTo>
                      <a:pt x="197" y="554"/>
                      <a:pt x="197" y="554"/>
                      <a:pt x="197" y="554"/>
                    </a:cubicBezTo>
                    <a:cubicBezTo>
                      <a:pt x="197" y="554"/>
                      <a:pt x="197" y="554"/>
                      <a:pt x="197" y="554"/>
                    </a:cubicBezTo>
                    <a:cubicBezTo>
                      <a:pt x="197" y="554"/>
                      <a:pt x="197" y="554"/>
                      <a:pt x="197" y="554"/>
                    </a:cubicBezTo>
                    <a:cubicBezTo>
                      <a:pt x="197" y="554"/>
                      <a:pt x="197" y="554"/>
                      <a:pt x="197" y="554"/>
                    </a:cubicBezTo>
                    <a:cubicBezTo>
                      <a:pt x="197" y="554"/>
                      <a:pt x="197" y="554"/>
                      <a:pt x="197" y="554"/>
                    </a:cubicBezTo>
                    <a:cubicBezTo>
                      <a:pt x="197" y="554"/>
                      <a:pt x="197" y="554"/>
                      <a:pt x="197" y="554"/>
                    </a:cubicBezTo>
                    <a:cubicBezTo>
                      <a:pt x="197" y="554"/>
                      <a:pt x="197" y="554"/>
                      <a:pt x="197" y="554"/>
                    </a:cubicBezTo>
                    <a:cubicBezTo>
                      <a:pt x="196" y="554"/>
                      <a:pt x="196" y="554"/>
                      <a:pt x="196" y="554"/>
                    </a:cubicBezTo>
                    <a:cubicBezTo>
                      <a:pt x="196" y="554"/>
                      <a:pt x="196" y="554"/>
                      <a:pt x="196" y="554"/>
                    </a:cubicBezTo>
                    <a:cubicBezTo>
                      <a:pt x="196" y="553"/>
                      <a:pt x="196" y="553"/>
                      <a:pt x="196" y="553"/>
                    </a:cubicBezTo>
                    <a:cubicBezTo>
                      <a:pt x="196" y="553"/>
                      <a:pt x="196" y="553"/>
                      <a:pt x="196" y="553"/>
                    </a:cubicBezTo>
                    <a:cubicBezTo>
                      <a:pt x="196" y="553"/>
                      <a:pt x="196" y="553"/>
                      <a:pt x="196" y="553"/>
                    </a:cubicBezTo>
                    <a:cubicBezTo>
                      <a:pt x="196" y="553"/>
                      <a:pt x="196" y="553"/>
                      <a:pt x="196" y="553"/>
                    </a:cubicBezTo>
                    <a:cubicBezTo>
                      <a:pt x="196" y="553"/>
                      <a:pt x="196" y="553"/>
                      <a:pt x="196" y="553"/>
                    </a:cubicBezTo>
                    <a:cubicBezTo>
                      <a:pt x="196" y="553"/>
                      <a:pt x="196" y="553"/>
                      <a:pt x="196" y="553"/>
                    </a:cubicBezTo>
                    <a:cubicBezTo>
                      <a:pt x="196" y="553"/>
                      <a:pt x="196" y="553"/>
                      <a:pt x="196" y="553"/>
                    </a:cubicBezTo>
                    <a:cubicBezTo>
                      <a:pt x="195" y="552"/>
                      <a:pt x="195" y="552"/>
                      <a:pt x="195" y="552"/>
                    </a:cubicBezTo>
                    <a:cubicBezTo>
                      <a:pt x="195" y="552"/>
                      <a:pt x="195" y="552"/>
                      <a:pt x="195" y="552"/>
                    </a:cubicBezTo>
                    <a:cubicBezTo>
                      <a:pt x="195" y="552"/>
                      <a:pt x="195" y="552"/>
                      <a:pt x="195" y="552"/>
                    </a:cubicBezTo>
                    <a:cubicBezTo>
                      <a:pt x="195" y="552"/>
                      <a:pt x="195" y="552"/>
                      <a:pt x="195" y="552"/>
                    </a:cubicBezTo>
                    <a:cubicBezTo>
                      <a:pt x="195" y="552"/>
                      <a:pt x="195" y="552"/>
                      <a:pt x="195" y="552"/>
                    </a:cubicBezTo>
                    <a:cubicBezTo>
                      <a:pt x="195" y="552"/>
                      <a:pt x="195" y="552"/>
                      <a:pt x="195" y="552"/>
                    </a:cubicBezTo>
                    <a:cubicBezTo>
                      <a:pt x="195" y="552"/>
                      <a:pt x="195" y="552"/>
                      <a:pt x="195" y="552"/>
                    </a:cubicBezTo>
                    <a:cubicBezTo>
                      <a:pt x="195" y="551"/>
                      <a:pt x="195" y="551"/>
                      <a:pt x="195" y="551"/>
                    </a:cubicBezTo>
                    <a:cubicBezTo>
                      <a:pt x="195" y="551"/>
                      <a:pt x="195" y="551"/>
                      <a:pt x="195" y="551"/>
                    </a:cubicBezTo>
                    <a:cubicBezTo>
                      <a:pt x="195" y="551"/>
                      <a:pt x="195" y="551"/>
                      <a:pt x="195" y="551"/>
                    </a:cubicBezTo>
                    <a:cubicBezTo>
                      <a:pt x="195" y="551"/>
                      <a:pt x="195" y="551"/>
                      <a:pt x="195" y="551"/>
                    </a:cubicBezTo>
                    <a:cubicBezTo>
                      <a:pt x="195" y="551"/>
                      <a:pt x="195" y="551"/>
                      <a:pt x="195" y="551"/>
                    </a:cubicBezTo>
                    <a:cubicBezTo>
                      <a:pt x="195" y="551"/>
                      <a:pt x="195" y="551"/>
                      <a:pt x="195" y="551"/>
                    </a:cubicBezTo>
                    <a:cubicBezTo>
                      <a:pt x="195" y="551"/>
                      <a:pt x="195" y="551"/>
                      <a:pt x="195" y="551"/>
                    </a:cubicBezTo>
                    <a:cubicBezTo>
                      <a:pt x="195" y="551"/>
                      <a:pt x="195" y="551"/>
                      <a:pt x="195" y="551"/>
                    </a:cubicBezTo>
                    <a:cubicBezTo>
                      <a:pt x="196" y="551"/>
                      <a:pt x="196" y="551"/>
                      <a:pt x="196" y="551"/>
                    </a:cubicBezTo>
                    <a:cubicBezTo>
                      <a:pt x="196" y="551"/>
                      <a:pt x="196" y="551"/>
                      <a:pt x="196" y="551"/>
                    </a:cubicBezTo>
                    <a:cubicBezTo>
                      <a:pt x="196" y="551"/>
                      <a:pt x="196" y="551"/>
                      <a:pt x="196" y="551"/>
                    </a:cubicBezTo>
                    <a:cubicBezTo>
                      <a:pt x="196" y="550"/>
                      <a:pt x="196" y="550"/>
                      <a:pt x="196" y="550"/>
                    </a:cubicBezTo>
                    <a:cubicBezTo>
                      <a:pt x="196" y="550"/>
                      <a:pt x="196" y="550"/>
                      <a:pt x="196" y="550"/>
                    </a:cubicBezTo>
                    <a:cubicBezTo>
                      <a:pt x="196" y="550"/>
                      <a:pt x="196" y="550"/>
                      <a:pt x="196" y="550"/>
                    </a:cubicBezTo>
                    <a:cubicBezTo>
                      <a:pt x="196" y="550"/>
                      <a:pt x="196" y="550"/>
                      <a:pt x="196" y="550"/>
                    </a:cubicBezTo>
                    <a:cubicBezTo>
                      <a:pt x="196" y="550"/>
                      <a:pt x="196" y="550"/>
                      <a:pt x="196" y="550"/>
                    </a:cubicBezTo>
                    <a:cubicBezTo>
                      <a:pt x="196" y="550"/>
                      <a:pt x="196" y="550"/>
                      <a:pt x="196" y="550"/>
                    </a:cubicBezTo>
                    <a:cubicBezTo>
                      <a:pt x="196" y="550"/>
                      <a:pt x="196" y="550"/>
                      <a:pt x="196" y="550"/>
                    </a:cubicBezTo>
                    <a:cubicBezTo>
                      <a:pt x="196" y="550"/>
                      <a:pt x="196" y="550"/>
                      <a:pt x="196" y="550"/>
                    </a:cubicBezTo>
                    <a:cubicBezTo>
                      <a:pt x="196" y="549"/>
                      <a:pt x="196" y="549"/>
                      <a:pt x="196" y="549"/>
                    </a:cubicBezTo>
                    <a:cubicBezTo>
                      <a:pt x="196" y="549"/>
                      <a:pt x="196" y="549"/>
                      <a:pt x="196" y="549"/>
                    </a:cubicBezTo>
                    <a:cubicBezTo>
                      <a:pt x="196" y="549"/>
                      <a:pt x="196" y="549"/>
                      <a:pt x="196" y="549"/>
                    </a:cubicBezTo>
                    <a:cubicBezTo>
                      <a:pt x="196" y="549"/>
                      <a:pt x="196" y="549"/>
                      <a:pt x="196" y="549"/>
                    </a:cubicBezTo>
                    <a:cubicBezTo>
                      <a:pt x="196" y="549"/>
                      <a:pt x="196" y="549"/>
                      <a:pt x="196" y="549"/>
                    </a:cubicBezTo>
                    <a:cubicBezTo>
                      <a:pt x="196" y="549"/>
                      <a:pt x="196" y="549"/>
                      <a:pt x="196" y="549"/>
                    </a:cubicBezTo>
                    <a:cubicBezTo>
                      <a:pt x="196" y="549"/>
                      <a:pt x="196" y="549"/>
                      <a:pt x="196" y="549"/>
                    </a:cubicBezTo>
                    <a:cubicBezTo>
                      <a:pt x="196" y="549"/>
                      <a:pt x="196" y="549"/>
                      <a:pt x="196" y="549"/>
                    </a:cubicBezTo>
                    <a:cubicBezTo>
                      <a:pt x="196" y="548"/>
                      <a:pt x="196" y="548"/>
                      <a:pt x="196" y="548"/>
                    </a:cubicBezTo>
                    <a:cubicBezTo>
                      <a:pt x="196" y="548"/>
                      <a:pt x="196" y="548"/>
                      <a:pt x="196" y="548"/>
                    </a:cubicBezTo>
                    <a:cubicBezTo>
                      <a:pt x="196" y="548"/>
                      <a:pt x="196" y="548"/>
                      <a:pt x="196" y="548"/>
                    </a:cubicBezTo>
                    <a:cubicBezTo>
                      <a:pt x="196" y="548"/>
                      <a:pt x="196" y="548"/>
                      <a:pt x="196" y="548"/>
                    </a:cubicBezTo>
                    <a:cubicBezTo>
                      <a:pt x="196" y="547"/>
                      <a:pt x="196" y="547"/>
                      <a:pt x="196" y="547"/>
                    </a:cubicBezTo>
                    <a:cubicBezTo>
                      <a:pt x="196" y="547"/>
                      <a:pt x="196" y="547"/>
                      <a:pt x="196" y="547"/>
                    </a:cubicBezTo>
                    <a:cubicBezTo>
                      <a:pt x="196" y="547"/>
                      <a:pt x="196" y="547"/>
                      <a:pt x="196" y="547"/>
                    </a:cubicBezTo>
                    <a:cubicBezTo>
                      <a:pt x="196" y="547"/>
                      <a:pt x="196" y="547"/>
                      <a:pt x="196" y="547"/>
                    </a:cubicBezTo>
                    <a:cubicBezTo>
                      <a:pt x="196" y="547"/>
                      <a:pt x="196" y="546"/>
                      <a:pt x="196" y="546"/>
                    </a:cubicBezTo>
                    <a:cubicBezTo>
                      <a:pt x="196" y="546"/>
                      <a:pt x="196" y="546"/>
                      <a:pt x="196" y="546"/>
                    </a:cubicBezTo>
                    <a:cubicBezTo>
                      <a:pt x="195" y="546"/>
                      <a:pt x="195" y="546"/>
                      <a:pt x="195" y="546"/>
                    </a:cubicBezTo>
                    <a:cubicBezTo>
                      <a:pt x="195" y="546"/>
                      <a:pt x="195" y="546"/>
                      <a:pt x="195" y="546"/>
                    </a:cubicBezTo>
                    <a:cubicBezTo>
                      <a:pt x="196" y="546"/>
                      <a:pt x="196" y="546"/>
                      <a:pt x="196" y="546"/>
                    </a:cubicBezTo>
                    <a:cubicBezTo>
                      <a:pt x="196" y="546"/>
                      <a:pt x="196" y="546"/>
                      <a:pt x="196" y="546"/>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7" y="545"/>
                      <a:pt x="197" y="545"/>
                      <a:pt x="197" y="545"/>
                    </a:cubicBezTo>
                    <a:cubicBezTo>
                      <a:pt x="197" y="545"/>
                      <a:pt x="197" y="545"/>
                      <a:pt x="197" y="545"/>
                    </a:cubicBezTo>
                    <a:cubicBezTo>
                      <a:pt x="197" y="545"/>
                      <a:pt x="197" y="545"/>
                      <a:pt x="197" y="545"/>
                    </a:cubicBezTo>
                    <a:cubicBezTo>
                      <a:pt x="197" y="545"/>
                      <a:pt x="197" y="545"/>
                      <a:pt x="197" y="545"/>
                    </a:cubicBezTo>
                    <a:cubicBezTo>
                      <a:pt x="198" y="545"/>
                      <a:pt x="198" y="545"/>
                      <a:pt x="198" y="545"/>
                    </a:cubicBezTo>
                    <a:cubicBezTo>
                      <a:pt x="198" y="544"/>
                      <a:pt x="198" y="544"/>
                      <a:pt x="198" y="544"/>
                    </a:cubicBezTo>
                    <a:cubicBezTo>
                      <a:pt x="198" y="544"/>
                      <a:pt x="198" y="544"/>
                      <a:pt x="198" y="544"/>
                    </a:cubicBezTo>
                    <a:cubicBezTo>
                      <a:pt x="198" y="544"/>
                      <a:pt x="198" y="544"/>
                      <a:pt x="198" y="544"/>
                    </a:cubicBezTo>
                    <a:cubicBezTo>
                      <a:pt x="198" y="544"/>
                      <a:pt x="198" y="544"/>
                      <a:pt x="198" y="544"/>
                    </a:cubicBezTo>
                    <a:cubicBezTo>
                      <a:pt x="198" y="544"/>
                      <a:pt x="198" y="544"/>
                      <a:pt x="198" y="544"/>
                    </a:cubicBezTo>
                    <a:cubicBezTo>
                      <a:pt x="198" y="544"/>
                      <a:pt x="198" y="544"/>
                      <a:pt x="198" y="544"/>
                    </a:cubicBezTo>
                    <a:cubicBezTo>
                      <a:pt x="199" y="543"/>
                      <a:pt x="199" y="543"/>
                      <a:pt x="199" y="543"/>
                    </a:cubicBezTo>
                    <a:cubicBezTo>
                      <a:pt x="199" y="543"/>
                      <a:pt x="199" y="543"/>
                      <a:pt x="199" y="543"/>
                    </a:cubicBezTo>
                    <a:cubicBezTo>
                      <a:pt x="199" y="543"/>
                      <a:pt x="199" y="543"/>
                      <a:pt x="199" y="543"/>
                    </a:cubicBezTo>
                    <a:cubicBezTo>
                      <a:pt x="199" y="543"/>
                      <a:pt x="199" y="543"/>
                      <a:pt x="199" y="543"/>
                    </a:cubicBezTo>
                    <a:cubicBezTo>
                      <a:pt x="199" y="542"/>
                      <a:pt x="199" y="542"/>
                      <a:pt x="199" y="542"/>
                    </a:cubicBezTo>
                    <a:cubicBezTo>
                      <a:pt x="199" y="542"/>
                      <a:pt x="199" y="542"/>
                      <a:pt x="199" y="542"/>
                    </a:cubicBezTo>
                    <a:cubicBezTo>
                      <a:pt x="199" y="542"/>
                      <a:pt x="199" y="542"/>
                      <a:pt x="199" y="542"/>
                    </a:cubicBezTo>
                    <a:cubicBezTo>
                      <a:pt x="199" y="542"/>
                      <a:pt x="199" y="542"/>
                      <a:pt x="199" y="542"/>
                    </a:cubicBezTo>
                    <a:cubicBezTo>
                      <a:pt x="199" y="542"/>
                      <a:pt x="199" y="542"/>
                      <a:pt x="199" y="542"/>
                    </a:cubicBezTo>
                    <a:cubicBezTo>
                      <a:pt x="199" y="542"/>
                      <a:pt x="199" y="542"/>
                      <a:pt x="199" y="542"/>
                    </a:cubicBezTo>
                    <a:cubicBezTo>
                      <a:pt x="199" y="541"/>
                      <a:pt x="199" y="541"/>
                      <a:pt x="199" y="541"/>
                    </a:cubicBezTo>
                    <a:cubicBezTo>
                      <a:pt x="199" y="541"/>
                      <a:pt x="199" y="541"/>
                      <a:pt x="199" y="541"/>
                    </a:cubicBezTo>
                    <a:cubicBezTo>
                      <a:pt x="200" y="541"/>
                      <a:pt x="200" y="541"/>
                      <a:pt x="200" y="541"/>
                    </a:cubicBezTo>
                    <a:cubicBezTo>
                      <a:pt x="200" y="541"/>
                      <a:pt x="200" y="541"/>
                      <a:pt x="200" y="541"/>
                    </a:cubicBezTo>
                    <a:cubicBezTo>
                      <a:pt x="200" y="541"/>
                      <a:pt x="200" y="541"/>
                      <a:pt x="200" y="541"/>
                    </a:cubicBezTo>
                    <a:cubicBezTo>
                      <a:pt x="200" y="541"/>
                      <a:pt x="200" y="541"/>
                      <a:pt x="200" y="541"/>
                    </a:cubicBezTo>
                    <a:cubicBezTo>
                      <a:pt x="200" y="540"/>
                      <a:pt x="200" y="540"/>
                      <a:pt x="200" y="540"/>
                    </a:cubicBezTo>
                    <a:cubicBezTo>
                      <a:pt x="200" y="540"/>
                      <a:pt x="200" y="540"/>
                      <a:pt x="200" y="540"/>
                    </a:cubicBezTo>
                    <a:cubicBezTo>
                      <a:pt x="200" y="540"/>
                      <a:pt x="200" y="540"/>
                      <a:pt x="200" y="540"/>
                    </a:cubicBezTo>
                    <a:cubicBezTo>
                      <a:pt x="199" y="540"/>
                      <a:pt x="199" y="540"/>
                      <a:pt x="199" y="540"/>
                    </a:cubicBezTo>
                    <a:cubicBezTo>
                      <a:pt x="199" y="540"/>
                      <a:pt x="199" y="540"/>
                      <a:pt x="199" y="540"/>
                    </a:cubicBezTo>
                    <a:cubicBezTo>
                      <a:pt x="199" y="539"/>
                      <a:pt x="199" y="539"/>
                      <a:pt x="199" y="539"/>
                    </a:cubicBezTo>
                    <a:cubicBezTo>
                      <a:pt x="199" y="539"/>
                      <a:pt x="199" y="539"/>
                      <a:pt x="199" y="539"/>
                    </a:cubicBezTo>
                    <a:cubicBezTo>
                      <a:pt x="199" y="539"/>
                      <a:pt x="199" y="539"/>
                      <a:pt x="199" y="539"/>
                    </a:cubicBezTo>
                    <a:cubicBezTo>
                      <a:pt x="199" y="539"/>
                      <a:pt x="199" y="539"/>
                      <a:pt x="199" y="539"/>
                    </a:cubicBezTo>
                    <a:cubicBezTo>
                      <a:pt x="199" y="538"/>
                      <a:pt x="199" y="538"/>
                      <a:pt x="199" y="538"/>
                    </a:cubicBezTo>
                    <a:cubicBezTo>
                      <a:pt x="199" y="538"/>
                      <a:pt x="199" y="538"/>
                      <a:pt x="199" y="538"/>
                    </a:cubicBezTo>
                    <a:cubicBezTo>
                      <a:pt x="199" y="538"/>
                      <a:pt x="199" y="538"/>
                      <a:pt x="199" y="538"/>
                    </a:cubicBezTo>
                    <a:cubicBezTo>
                      <a:pt x="199" y="538"/>
                      <a:pt x="199" y="538"/>
                      <a:pt x="199" y="538"/>
                    </a:cubicBezTo>
                    <a:cubicBezTo>
                      <a:pt x="199" y="537"/>
                      <a:pt x="199" y="537"/>
                      <a:pt x="199" y="537"/>
                    </a:cubicBezTo>
                    <a:cubicBezTo>
                      <a:pt x="199" y="537"/>
                      <a:pt x="199" y="537"/>
                      <a:pt x="199" y="537"/>
                    </a:cubicBezTo>
                    <a:cubicBezTo>
                      <a:pt x="199" y="537"/>
                      <a:pt x="199" y="537"/>
                      <a:pt x="199" y="537"/>
                    </a:cubicBezTo>
                    <a:cubicBezTo>
                      <a:pt x="199" y="537"/>
                      <a:pt x="199" y="537"/>
                      <a:pt x="199" y="537"/>
                    </a:cubicBezTo>
                    <a:cubicBezTo>
                      <a:pt x="199" y="536"/>
                      <a:pt x="199" y="536"/>
                      <a:pt x="199" y="536"/>
                    </a:cubicBezTo>
                    <a:cubicBezTo>
                      <a:pt x="198" y="536"/>
                      <a:pt x="198" y="536"/>
                      <a:pt x="198" y="536"/>
                    </a:cubicBezTo>
                    <a:cubicBezTo>
                      <a:pt x="198" y="536"/>
                      <a:pt x="198" y="536"/>
                      <a:pt x="198" y="536"/>
                    </a:cubicBezTo>
                    <a:cubicBezTo>
                      <a:pt x="198" y="536"/>
                      <a:pt x="198" y="536"/>
                      <a:pt x="198" y="536"/>
                    </a:cubicBezTo>
                    <a:cubicBezTo>
                      <a:pt x="198" y="535"/>
                      <a:pt x="198" y="535"/>
                      <a:pt x="198" y="535"/>
                    </a:cubicBezTo>
                    <a:cubicBezTo>
                      <a:pt x="198" y="535"/>
                      <a:pt x="198" y="535"/>
                      <a:pt x="198" y="535"/>
                    </a:cubicBezTo>
                    <a:cubicBezTo>
                      <a:pt x="199" y="535"/>
                      <a:pt x="199" y="535"/>
                      <a:pt x="199" y="535"/>
                    </a:cubicBezTo>
                    <a:cubicBezTo>
                      <a:pt x="199" y="535"/>
                      <a:pt x="199" y="535"/>
                      <a:pt x="199" y="535"/>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3"/>
                      <a:pt x="199" y="533"/>
                      <a:pt x="199" y="533"/>
                    </a:cubicBezTo>
                    <a:cubicBezTo>
                      <a:pt x="199" y="533"/>
                      <a:pt x="199" y="533"/>
                      <a:pt x="199" y="533"/>
                    </a:cubicBezTo>
                    <a:cubicBezTo>
                      <a:pt x="199" y="533"/>
                      <a:pt x="199" y="533"/>
                      <a:pt x="199" y="533"/>
                    </a:cubicBezTo>
                    <a:cubicBezTo>
                      <a:pt x="199" y="533"/>
                      <a:pt x="199" y="533"/>
                      <a:pt x="199" y="533"/>
                    </a:cubicBezTo>
                    <a:cubicBezTo>
                      <a:pt x="199" y="533"/>
                      <a:pt x="199" y="533"/>
                      <a:pt x="199" y="533"/>
                    </a:cubicBezTo>
                    <a:cubicBezTo>
                      <a:pt x="200" y="532"/>
                      <a:pt x="200" y="532"/>
                      <a:pt x="200" y="532"/>
                    </a:cubicBezTo>
                    <a:cubicBezTo>
                      <a:pt x="200" y="532"/>
                      <a:pt x="200" y="532"/>
                      <a:pt x="200" y="532"/>
                    </a:cubicBezTo>
                    <a:cubicBezTo>
                      <a:pt x="200" y="532"/>
                      <a:pt x="200" y="532"/>
                      <a:pt x="200" y="532"/>
                    </a:cubicBezTo>
                    <a:cubicBezTo>
                      <a:pt x="200" y="532"/>
                      <a:pt x="200" y="532"/>
                      <a:pt x="200" y="532"/>
                    </a:cubicBezTo>
                    <a:cubicBezTo>
                      <a:pt x="200" y="532"/>
                      <a:pt x="200" y="532"/>
                      <a:pt x="200" y="532"/>
                    </a:cubicBezTo>
                    <a:cubicBezTo>
                      <a:pt x="200" y="532"/>
                      <a:pt x="200" y="532"/>
                      <a:pt x="200" y="532"/>
                    </a:cubicBezTo>
                    <a:cubicBezTo>
                      <a:pt x="200" y="532"/>
                      <a:pt x="200" y="532"/>
                      <a:pt x="200" y="532"/>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1" y="531"/>
                      <a:pt x="201" y="531"/>
                      <a:pt x="201" y="531"/>
                    </a:cubicBezTo>
                    <a:cubicBezTo>
                      <a:pt x="201" y="531"/>
                      <a:pt x="201" y="531"/>
                      <a:pt x="201" y="531"/>
                    </a:cubicBezTo>
                    <a:cubicBezTo>
                      <a:pt x="201" y="531"/>
                      <a:pt x="201" y="531"/>
                      <a:pt x="201" y="531"/>
                    </a:cubicBezTo>
                    <a:cubicBezTo>
                      <a:pt x="201" y="531"/>
                      <a:pt x="201" y="531"/>
                      <a:pt x="201" y="531"/>
                    </a:cubicBezTo>
                    <a:cubicBezTo>
                      <a:pt x="201" y="530"/>
                      <a:pt x="201" y="530"/>
                      <a:pt x="201" y="530"/>
                    </a:cubicBezTo>
                    <a:cubicBezTo>
                      <a:pt x="201" y="530"/>
                      <a:pt x="201" y="530"/>
                      <a:pt x="201" y="530"/>
                    </a:cubicBezTo>
                    <a:cubicBezTo>
                      <a:pt x="201" y="530"/>
                      <a:pt x="201" y="530"/>
                      <a:pt x="201" y="530"/>
                    </a:cubicBezTo>
                    <a:cubicBezTo>
                      <a:pt x="201" y="530"/>
                      <a:pt x="201" y="530"/>
                      <a:pt x="201" y="530"/>
                    </a:cubicBezTo>
                    <a:cubicBezTo>
                      <a:pt x="201" y="530"/>
                      <a:pt x="201" y="530"/>
                      <a:pt x="201" y="530"/>
                    </a:cubicBezTo>
                    <a:cubicBezTo>
                      <a:pt x="201" y="530"/>
                      <a:pt x="201" y="530"/>
                      <a:pt x="201" y="530"/>
                    </a:cubicBezTo>
                    <a:cubicBezTo>
                      <a:pt x="201" y="530"/>
                      <a:pt x="201" y="530"/>
                      <a:pt x="201" y="530"/>
                    </a:cubicBezTo>
                    <a:cubicBezTo>
                      <a:pt x="202" y="530"/>
                      <a:pt x="202" y="530"/>
                      <a:pt x="202" y="530"/>
                    </a:cubicBezTo>
                    <a:cubicBezTo>
                      <a:pt x="202" y="530"/>
                      <a:pt x="202" y="530"/>
                      <a:pt x="202" y="530"/>
                    </a:cubicBezTo>
                    <a:cubicBezTo>
                      <a:pt x="202" y="530"/>
                      <a:pt x="202" y="530"/>
                      <a:pt x="202" y="530"/>
                    </a:cubicBezTo>
                    <a:cubicBezTo>
                      <a:pt x="202" y="530"/>
                      <a:pt x="202" y="530"/>
                      <a:pt x="202" y="530"/>
                    </a:cubicBezTo>
                    <a:cubicBezTo>
                      <a:pt x="202" y="530"/>
                      <a:pt x="202" y="530"/>
                      <a:pt x="202" y="530"/>
                    </a:cubicBezTo>
                    <a:cubicBezTo>
                      <a:pt x="202" y="529"/>
                      <a:pt x="202" y="529"/>
                      <a:pt x="202" y="529"/>
                    </a:cubicBezTo>
                    <a:cubicBezTo>
                      <a:pt x="203" y="529"/>
                      <a:pt x="203" y="529"/>
                      <a:pt x="203" y="529"/>
                    </a:cubicBezTo>
                    <a:cubicBezTo>
                      <a:pt x="203" y="529"/>
                      <a:pt x="203" y="529"/>
                      <a:pt x="203" y="529"/>
                    </a:cubicBezTo>
                    <a:cubicBezTo>
                      <a:pt x="203" y="529"/>
                      <a:pt x="203" y="529"/>
                      <a:pt x="203" y="529"/>
                    </a:cubicBezTo>
                    <a:cubicBezTo>
                      <a:pt x="203" y="529"/>
                      <a:pt x="203" y="529"/>
                      <a:pt x="203" y="529"/>
                    </a:cubicBezTo>
                    <a:cubicBezTo>
                      <a:pt x="203" y="529"/>
                      <a:pt x="203" y="529"/>
                      <a:pt x="203" y="529"/>
                    </a:cubicBezTo>
                    <a:cubicBezTo>
                      <a:pt x="203" y="529"/>
                      <a:pt x="203" y="529"/>
                      <a:pt x="203" y="529"/>
                    </a:cubicBezTo>
                    <a:cubicBezTo>
                      <a:pt x="203" y="529"/>
                      <a:pt x="203" y="529"/>
                      <a:pt x="203" y="529"/>
                    </a:cubicBezTo>
                    <a:cubicBezTo>
                      <a:pt x="204" y="529"/>
                      <a:pt x="204" y="529"/>
                      <a:pt x="204" y="529"/>
                    </a:cubicBezTo>
                    <a:cubicBezTo>
                      <a:pt x="204" y="529"/>
                      <a:pt x="204" y="529"/>
                      <a:pt x="204" y="529"/>
                    </a:cubicBezTo>
                    <a:cubicBezTo>
                      <a:pt x="204" y="529"/>
                      <a:pt x="204" y="529"/>
                      <a:pt x="204" y="529"/>
                    </a:cubicBezTo>
                    <a:cubicBezTo>
                      <a:pt x="205" y="529"/>
                      <a:pt x="205" y="529"/>
                      <a:pt x="205" y="529"/>
                    </a:cubicBezTo>
                    <a:cubicBezTo>
                      <a:pt x="205" y="529"/>
                      <a:pt x="205" y="529"/>
                      <a:pt x="205" y="529"/>
                    </a:cubicBezTo>
                    <a:cubicBezTo>
                      <a:pt x="205" y="529"/>
                      <a:pt x="205" y="529"/>
                      <a:pt x="205" y="529"/>
                    </a:cubicBezTo>
                    <a:cubicBezTo>
                      <a:pt x="205" y="529"/>
                      <a:pt x="205" y="529"/>
                      <a:pt x="205" y="529"/>
                    </a:cubicBezTo>
                    <a:cubicBezTo>
                      <a:pt x="205" y="529"/>
                      <a:pt x="205" y="529"/>
                      <a:pt x="205" y="529"/>
                    </a:cubicBezTo>
                    <a:cubicBezTo>
                      <a:pt x="205" y="529"/>
                      <a:pt x="205" y="529"/>
                      <a:pt x="205" y="529"/>
                    </a:cubicBezTo>
                    <a:cubicBezTo>
                      <a:pt x="206" y="529"/>
                      <a:pt x="206" y="529"/>
                      <a:pt x="206" y="529"/>
                    </a:cubicBezTo>
                    <a:cubicBezTo>
                      <a:pt x="206" y="529"/>
                      <a:pt x="206" y="529"/>
                      <a:pt x="206" y="529"/>
                    </a:cubicBezTo>
                    <a:cubicBezTo>
                      <a:pt x="206" y="529"/>
                      <a:pt x="206" y="529"/>
                      <a:pt x="206" y="529"/>
                    </a:cubicBezTo>
                    <a:cubicBezTo>
                      <a:pt x="206" y="529"/>
                      <a:pt x="206" y="529"/>
                      <a:pt x="206" y="529"/>
                    </a:cubicBezTo>
                    <a:cubicBezTo>
                      <a:pt x="206" y="528"/>
                      <a:pt x="206" y="528"/>
                      <a:pt x="206" y="528"/>
                    </a:cubicBezTo>
                    <a:cubicBezTo>
                      <a:pt x="206" y="528"/>
                      <a:pt x="206" y="528"/>
                      <a:pt x="206" y="528"/>
                    </a:cubicBezTo>
                    <a:cubicBezTo>
                      <a:pt x="206" y="528"/>
                      <a:pt x="206" y="528"/>
                      <a:pt x="206" y="528"/>
                    </a:cubicBezTo>
                    <a:cubicBezTo>
                      <a:pt x="206" y="528"/>
                      <a:pt x="206" y="528"/>
                      <a:pt x="206" y="528"/>
                    </a:cubicBezTo>
                    <a:cubicBezTo>
                      <a:pt x="206" y="528"/>
                      <a:pt x="206" y="528"/>
                      <a:pt x="206" y="528"/>
                    </a:cubicBezTo>
                    <a:cubicBezTo>
                      <a:pt x="205" y="528"/>
                      <a:pt x="205" y="528"/>
                      <a:pt x="205" y="528"/>
                    </a:cubicBezTo>
                    <a:cubicBezTo>
                      <a:pt x="205" y="528"/>
                      <a:pt x="205" y="528"/>
                      <a:pt x="205" y="528"/>
                    </a:cubicBezTo>
                    <a:cubicBezTo>
                      <a:pt x="205" y="528"/>
                      <a:pt x="205" y="528"/>
                      <a:pt x="205" y="528"/>
                    </a:cubicBezTo>
                    <a:cubicBezTo>
                      <a:pt x="205" y="528"/>
                      <a:pt x="205" y="528"/>
                      <a:pt x="205" y="528"/>
                    </a:cubicBezTo>
                    <a:cubicBezTo>
                      <a:pt x="205" y="527"/>
                      <a:pt x="205" y="527"/>
                      <a:pt x="205" y="527"/>
                    </a:cubicBezTo>
                    <a:cubicBezTo>
                      <a:pt x="205" y="527"/>
                      <a:pt x="205" y="527"/>
                      <a:pt x="205" y="527"/>
                    </a:cubicBezTo>
                    <a:cubicBezTo>
                      <a:pt x="205" y="527"/>
                      <a:pt x="205" y="527"/>
                      <a:pt x="205" y="527"/>
                    </a:cubicBezTo>
                    <a:cubicBezTo>
                      <a:pt x="205" y="527"/>
                      <a:pt x="205" y="527"/>
                      <a:pt x="205" y="527"/>
                    </a:cubicBezTo>
                    <a:cubicBezTo>
                      <a:pt x="205" y="527"/>
                      <a:pt x="205" y="527"/>
                      <a:pt x="205"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3" y="527"/>
                      <a:pt x="203" y="527"/>
                      <a:pt x="203" y="527"/>
                    </a:cubicBezTo>
                    <a:cubicBezTo>
                      <a:pt x="203" y="527"/>
                      <a:pt x="203" y="527"/>
                      <a:pt x="203" y="527"/>
                    </a:cubicBezTo>
                    <a:cubicBezTo>
                      <a:pt x="203" y="527"/>
                      <a:pt x="203" y="527"/>
                      <a:pt x="203" y="527"/>
                    </a:cubicBezTo>
                    <a:cubicBezTo>
                      <a:pt x="203" y="527"/>
                      <a:pt x="203" y="527"/>
                      <a:pt x="203" y="527"/>
                    </a:cubicBezTo>
                    <a:cubicBezTo>
                      <a:pt x="203" y="527"/>
                      <a:pt x="203" y="527"/>
                      <a:pt x="203" y="527"/>
                    </a:cubicBezTo>
                    <a:cubicBezTo>
                      <a:pt x="203" y="527"/>
                      <a:pt x="203" y="527"/>
                      <a:pt x="203" y="527"/>
                    </a:cubicBezTo>
                    <a:cubicBezTo>
                      <a:pt x="203" y="527"/>
                      <a:pt x="203" y="527"/>
                      <a:pt x="203" y="527"/>
                    </a:cubicBezTo>
                    <a:cubicBezTo>
                      <a:pt x="202" y="527"/>
                      <a:pt x="202" y="527"/>
                      <a:pt x="202" y="527"/>
                    </a:cubicBezTo>
                    <a:cubicBezTo>
                      <a:pt x="202" y="527"/>
                      <a:pt x="202" y="527"/>
                      <a:pt x="202" y="527"/>
                    </a:cubicBezTo>
                    <a:cubicBezTo>
                      <a:pt x="202" y="527"/>
                      <a:pt x="202" y="527"/>
                      <a:pt x="202" y="527"/>
                    </a:cubicBezTo>
                    <a:cubicBezTo>
                      <a:pt x="202" y="527"/>
                      <a:pt x="202" y="527"/>
                      <a:pt x="202" y="527"/>
                    </a:cubicBezTo>
                    <a:cubicBezTo>
                      <a:pt x="202" y="527"/>
                      <a:pt x="202" y="527"/>
                      <a:pt x="202" y="527"/>
                    </a:cubicBezTo>
                    <a:cubicBezTo>
                      <a:pt x="202" y="527"/>
                      <a:pt x="202" y="527"/>
                      <a:pt x="202" y="527"/>
                    </a:cubicBezTo>
                    <a:cubicBezTo>
                      <a:pt x="201" y="527"/>
                      <a:pt x="201" y="527"/>
                      <a:pt x="201" y="527"/>
                    </a:cubicBezTo>
                    <a:cubicBezTo>
                      <a:pt x="201" y="527"/>
                      <a:pt x="201" y="527"/>
                      <a:pt x="201" y="527"/>
                    </a:cubicBezTo>
                    <a:cubicBezTo>
                      <a:pt x="201" y="527"/>
                      <a:pt x="201" y="527"/>
                      <a:pt x="201" y="527"/>
                    </a:cubicBezTo>
                    <a:cubicBezTo>
                      <a:pt x="201" y="527"/>
                      <a:pt x="201" y="527"/>
                      <a:pt x="201" y="527"/>
                    </a:cubicBezTo>
                    <a:cubicBezTo>
                      <a:pt x="200" y="527"/>
                      <a:pt x="200" y="527"/>
                      <a:pt x="200" y="527"/>
                    </a:cubicBezTo>
                    <a:cubicBezTo>
                      <a:pt x="200" y="527"/>
                      <a:pt x="200" y="527"/>
                      <a:pt x="200" y="527"/>
                    </a:cubicBezTo>
                    <a:cubicBezTo>
                      <a:pt x="200" y="527"/>
                      <a:pt x="200" y="527"/>
                      <a:pt x="200" y="527"/>
                    </a:cubicBezTo>
                    <a:cubicBezTo>
                      <a:pt x="199" y="528"/>
                      <a:pt x="199" y="528"/>
                      <a:pt x="199" y="528"/>
                    </a:cubicBezTo>
                    <a:cubicBezTo>
                      <a:pt x="199" y="528"/>
                      <a:pt x="199" y="528"/>
                      <a:pt x="199" y="528"/>
                    </a:cubicBezTo>
                    <a:cubicBezTo>
                      <a:pt x="199" y="528"/>
                      <a:pt x="199" y="528"/>
                      <a:pt x="199" y="528"/>
                    </a:cubicBezTo>
                    <a:cubicBezTo>
                      <a:pt x="198" y="528"/>
                      <a:pt x="198" y="528"/>
                      <a:pt x="198" y="528"/>
                    </a:cubicBezTo>
                    <a:cubicBezTo>
                      <a:pt x="198" y="528"/>
                      <a:pt x="198" y="528"/>
                      <a:pt x="198" y="528"/>
                    </a:cubicBezTo>
                    <a:cubicBezTo>
                      <a:pt x="198" y="528"/>
                      <a:pt x="198" y="528"/>
                      <a:pt x="198" y="528"/>
                    </a:cubicBezTo>
                    <a:cubicBezTo>
                      <a:pt x="198" y="528"/>
                      <a:pt x="198" y="528"/>
                      <a:pt x="198" y="528"/>
                    </a:cubicBezTo>
                    <a:cubicBezTo>
                      <a:pt x="198" y="528"/>
                      <a:pt x="198" y="528"/>
                      <a:pt x="198" y="528"/>
                    </a:cubicBezTo>
                    <a:cubicBezTo>
                      <a:pt x="198" y="528"/>
                      <a:pt x="198" y="528"/>
                      <a:pt x="198" y="528"/>
                    </a:cubicBezTo>
                    <a:cubicBezTo>
                      <a:pt x="197" y="528"/>
                      <a:pt x="197" y="528"/>
                      <a:pt x="197" y="528"/>
                    </a:cubicBezTo>
                    <a:cubicBezTo>
                      <a:pt x="197" y="527"/>
                      <a:pt x="197" y="527"/>
                      <a:pt x="197" y="527"/>
                    </a:cubicBezTo>
                    <a:cubicBezTo>
                      <a:pt x="197" y="527"/>
                      <a:pt x="197" y="527"/>
                      <a:pt x="197" y="527"/>
                    </a:cubicBezTo>
                    <a:cubicBezTo>
                      <a:pt x="196" y="527"/>
                      <a:pt x="196" y="527"/>
                      <a:pt x="196" y="527"/>
                    </a:cubicBezTo>
                    <a:cubicBezTo>
                      <a:pt x="196" y="527"/>
                      <a:pt x="196" y="527"/>
                      <a:pt x="196" y="527"/>
                    </a:cubicBezTo>
                    <a:cubicBezTo>
                      <a:pt x="196" y="527"/>
                      <a:pt x="196" y="527"/>
                      <a:pt x="196" y="527"/>
                    </a:cubicBezTo>
                    <a:cubicBezTo>
                      <a:pt x="196" y="527"/>
                      <a:pt x="196" y="527"/>
                      <a:pt x="196" y="527"/>
                    </a:cubicBezTo>
                    <a:cubicBezTo>
                      <a:pt x="196" y="527"/>
                      <a:pt x="196" y="527"/>
                      <a:pt x="196" y="527"/>
                    </a:cubicBezTo>
                    <a:cubicBezTo>
                      <a:pt x="196" y="527"/>
                      <a:pt x="196" y="527"/>
                      <a:pt x="196" y="527"/>
                    </a:cubicBezTo>
                    <a:cubicBezTo>
                      <a:pt x="196" y="527"/>
                      <a:pt x="196" y="527"/>
                      <a:pt x="196" y="527"/>
                    </a:cubicBezTo>
                    <a:cubicBezTo>
                      <a:pt x="196" y="527"/>
                      <a:pt x="196" y="527"/>
                      <a:pt x="196" y="527"/>
                    </a:cubicBezTo>
                    <a:cubicBezTo>
                      <a:pt x="195" y="527"/>
                      <a:pt x="195" y="527"/>
                      <a:pt x="195" y="527"/>
                    </a:cubicBezTo>
                    <a:cubicBezTo>
                      <a:pt x="195" y="526"/>
                      <a:pt x="195" y="526"/>
                      <a:pt x="195" y="526"/>
                    </a:cubicBezTo>
                    <a:cubicBezTo>
                      <a:pt x="195" y="526"/>
                      <a:pt x="195" y="526"/>
                      <a:pt x="195" y="526"/>
                    </a:cubicBezTo>
                    <a:cubicBezTo>
                      <a:pt x="195" y="526"/>
                      <a:pt x="195" y="526"/>
                      <a:pt x="195" y="526"/>
                    </a:cubicBezTo>
                    <a:cubicBezTo>
                      <a:pt x="195" y="526"/>
                      <a:pt x="195" y="526"/>
                      <a:pt x="195" y="526"/>
                    </a:cubicBezTo>
                    <a:cubicBezTo>
                      <a:pt x="195" y="526"/>
                      <a:pt x="195" y="526"/>
                      <a:pt x="195" y="526"/>
                    </a:cubicBezTo>
                    <a:cubicBezTo>
                      <a:pt x="194" y="526"/>
                      <a:pt x="194" y="526"/>
                      <a:pt x="194" y="526"/>
                    </a:cubicBezTo>
                    <a:cubicBezTo>
                      <a:pt x="194" y="526"/>
                      <a:pt x="194" y="526"/>
                      <a:pt x="194" y="526"/>
                    </a:cubicBezTo>
                    <a:cubicBezTo>
                      <a:pt x="194" y="526"/>
                      <a:pt x="194" y="526"/>
                      <a:pt x="194" y="526"/>
                    </a:cubicBezTo>
                    <a:cubicBezTo>
                      <a:pt x="194" y="526"/>
                      <a:pt x="194" y="526"/>
                      <a:pt x="194" y="526"/>
                    </a:cubicBezTo>
                    <a:cubicBezTo>
                      <a:pt x="193" y="526"/>
                      <a:pt x="193" y="526"/>
                      <a:pt x="193" y="526"/>
                    </a:cubicBezTo>
                    <a:cubicBezTo>
                      <a:pt x="193" y="526"/>
                      <a:pt x="193" y="526"/>
                      <a:pt x="193" y="526"/>
                    </a:cubicBezTo>
                    <a:cubicBezTo>
                      <a:pt x="193" y="526"/>
                      <a:pt x="193" y="526"/>
                      <a:pt x="193" y="526"/>
                    </a:cubicBezTo>
                    <a:cubicBezTo>
                      <a:pt x="193" y="526"/>
                      <a:pt x="193" y="526"/>
                      <a:pt x="193" y="526"/>
                    </a:cubicBezTo>
                    <a:cubicBezTo>
                      <a:pt x="193" y="526"/>
                      <a:pt x="193" y="526"/>
                      <a:pt x="193" y="526"/>
                    </a:cubicBezTo>
                    <a:cubicBezTo>
                      <a:pt x="193" y="526"/>
                      <a:pt x="193" y="526"/>
                      <a:pt x="193" y="526"/>
                    </a:cubicBezTo>
                    <a:cubicBezTo>
                      <a:pt x="193" y="525"/>
                      <a:pt x="193" y="525"/>
                      <a:pt x="193" y="525"/>
                    </a:cubicBezTo>
                    <a:cubicBezTo>
                      <a:pt x="192" y="525"/>
                      <a:pt x="192" y="525"/>
                      <a:pt x="192" y="525"/>
                    </a:cubicBezTo>
                    <a:cubicBezTo>
                      <a:pt x="192" y="525"/>
                      <a:pt x="192" y="525"/>
                      <a:pt x="192" y="525"/>
                    </a:cubicBezTo>
                    <a:cubicBezTo>
                      <a:pt x="192" y="525"/>
                      <a:pt x="192" y="525"/>
                      <a:pt x="192" y="525"/>
                    </a:cubicBezTo>
                    <a:cubicBezTo>
                      <a:pt x="192" y="525"/>
                      <a:pt x="192" y="525"/>
                      <a:pt x="192" y="525"/>
                    </a:cubicBezTo>
                    <a:cubicBezTo>
                      <a:pt x="192" y="525"/>
                      <a:pt x="192" y="525"/>
                      <a:pt x="192" y="525"/>
                    </a:cubicBezTo>
                    <a:cubicBezTo>
                      <a:pt x="191" y="525"/>
                      <a:pt x="191" y="525"/>
                      <a:pt x="191" y="525"/>
                    </a:cubicBezTo>
                    <a:cubicBezTo>
                      <a:pt x="191" y="525"/>
                      <a:pt x="191" y="525"/>
                      <a:pt x="191" y="525"/>
                    </a:cubicBezTo>
                    <a:cubicBezTo>
                      <a:pt x="191" y="525"/>
                      <a:pt x="191" y="525"/>
                      <a:pt x="191" y="525"/>
                    </a:cubicBezTo>
                    <a:cubicBezTo>
                      <a:pt x="191" y="525"/>
                      <a:pt x="191" y="525"/>
                      <a:pt x="191" y="525"/>
                    </a:cubicBezTo>
                    <a:cubicBezTo>
                      <a:pt x="191" y="525"/>
                      <a:pt x="191" y="525"/>
                      <a:pt x="191" y="525"/>
                    </a:cubicBezTo>
                    <a:cubicBezTo>
                      <a:pt x="191" y="525"/>
                      <a:pt x="191" y="525"/>
                      <a:pt x="191" y="525"/>
                    </a:cubicBezTo>
                    <a:cubicBezTo>
                      <a:pt x="191" y="525"/>
                      <a:pt x="191" y="525"/>
                      <a:pt x="191" y="525"/>
                    </a:cubicBezTo>
                    <a:cubicBezTo>
                      <a:pt x="190" y="525"/>
                      <a:pt x="190" y="525"/>
                      <a:pt x="190" y="525"/>
                    </a:cubicBezTo>
                    <a:cubicBezTo>
                      <a:pt x="190" y="525"/>
                      <a:pt x="190" y="525"/>
                      <a:pt x="190" y="525"/>
                    </a:cubicBezTo>
                    <a:cubicBezTo>
                      <a:pt x="190" y="525"/>
                      <a:pt x="190" y="525"/>
                      <a:pt x="190" y="525"/>
                    </a:cubicBezTo>
                    <a:cubicBezTo>
                      <a:pt x="190" y="525"/>
                      <a:pt x="190" y="525"/>
                      <a:pt x="190" y="525"/>
                    </a:cubicBezTo>
                    <a:cubicBezTo>
                      <a:pt x="190" y="525"/>
                      <a:pt x="190" y="525"/>
                      <a:pt x="190" y="525"/>
                    </a:cubicBezTo>
                    <a:cubicBezTo>
                      <a:pt x="189" y="525"/>
                      <a:pt x="189" y="525"/>
                      <a:pt x="189" y="525"/>
                    </a:cubicBezTo>
                    <a:cubicBezTo>
                      <a:pt x="189" y="525"/>
                      <a:pt x="189" y="525"/>
                      <a:pt x="189" y="525"/>
                    </a:cubicBezTo>
                    <a:cubicBezTo>
                      <a:pt x="189" y="525"/>
                      <a:pt x="189" y="525"/>
                      <a:pt x="189" y="525"/>
                    </a:cubicBezTo>
                    <a:cubicBezTo>
                      <a:pt x="189" y="525"/>
                      <a:pt x="189" y="525"/>
                      <a:pt x="189" y="525"/>
                    </a:cubicBezTo>
                    <a:cubicBezTo>
                      <a:pt x="189" y="525"/>
                      <a:pt x="189" y="525"/>
                      <a:pt x="189" y="525"/>
                    </a:cubicBezTo>
                    <a:cubicBezTo>
                      <a:pt x="189" y="525"/>
                      <a:pt x="189" y="525"/>
                      <a:pt x="189" y="525"/>
                    </a:cubicBezTo>
                    <a:cubicBezTo>
                      <a:pt x="189" y="525"/>
                      <a:pt x="189" y="525"/>
                      <a:pt x="189" y="525"/>
                    </a:cubicBezTo>
                    <a:cubicBezTo>
                      <a:pt x="189" y="526"/>
                      <a:pt x="189" y="526"/>
                      <a:pt x="189" y="526"/>
                    </a:cubicBezTo>
                    <a:cubicBezTo>
                      <a:pt x="188" y="526"/>
                      <a:pt x="188" y="526"/>
                      <a:pt x="188" y="526"/>
                    </a:cubicBezTo>
                    <a:cubicBezTo>
                      <a:pt x="188" y="526"/>
                      <a:pt x="188" y="526"/>
                      <a:pt x="188" y="526"/>
                    </a:cubicBezTo>
                    <a:cubicBezTo>
                      <a:pt x="188" y="526"/>
                      <a:pt x="188" y="526"/>
                      <a:pt x="188" y="526"/>
                    </a:cubicBezTo>
                    <a:cubicBezTo>
                      <a:pt x="188" y="526"/>
                      <a:pt x="188" y="526"/>
                      <a:pt x="188" y="526"/>
                    </a:cubicBezTo>
                    <a:cubicBezTo>
                      <a:pt x="187" y="526"/>
                      <a:pt x="187" y="526"/>
                      <a:pt x="187" y="526"/>
                    </a:cubicBezTo>
                    <a:cubicBezTo>
                      <a:pt x="187" y="526"/>
                      <a:pt x="187" y="526"/>
                      <a:pt x="187" y="526"/>
                    </a:cubicBezTo>
                    <a:cubicBezTo>
                      <a:pt x="187" y="526"/>
                      <a:pt x="187" y="526"/>
                      <a:pt x="187" y="526"/>
                    </a:cubicBezTo>
                    <a:cubicBezTo>
                      <a:pt x="187" y="527"/>
                      <a:pt x="187" y="527"/>
                      <a:pt x="187" y="527"/>
                    </a:cubicBezTo>
                    <a:cubicBezTo>
                      <a:pt x="186" y="527"/>
                      <a:pt x="186" y="527"/>
                      <a:pt x="186" y="527"/>
                    </a:cubicBezTo>
                    <a:cubicBezTo>
                      <a:pt x="186" y="527"/>
                      <a:pt x="186" y="527"/>
                      <a:pt x="186" y="527"/>
                    </a:cubicBezTo>
                    <a:cubicBezTo>
                      <a:pt x="186" y="527"/>
                      <a:pt x="186" y="527"/>
                      <a:pt x="186" y="527"/>
                    </a:cubicBezTo>
                    <a:cubicBezTo>
                      <a:pt x="185" y="527"/>
                      <a:pt x="185" y="527"/>
                      <a:pt x="185" y="527"/>
                    </a:cubicBezTo>
                    <a:cubicBezTo>
                      <a:pt x="185" y="528"/>
                      <a:pt x="185" y="528"/>
                      <a:pt x="185" y="528"/>
                    </a:cubicBezTo>
                    <a:cubicBezTo>
                      <a:pt x="185" y="528"/>
                      <a:pt x="185" y="528"/>
                      <a:pt x="185" y="528"/>
                    </a:cubicBezTo>
                    <a:cubicBezTo>
                      <a:pt x="184" y="528"/>
                      <a:pt x="184" y="528"/>
                      <a:pt x="184" y="528"/>
                    </a:cubicBezTo>
                    <a:cubicBezTo>
                      <a:pt x="184" y="528"/>
                      <a:pt x="184" y="528"/>
                      <a:pt x="184" y="528"/>
                    </a:cubicBezTo>
                    <a:cubicBezTo>
                      <a:pt x="184" y="528"/>
                      <a:pt x="184" y="528"/>
                      <a:pt x="184" y="528"/>
                    </a:cubicBezTo>
                    <a:cubicBezTo>
                      <a:pt x="184" y="529"/>
                      <a:pt x="184" y="529"/>
                      <a:pt x="184" y="529"/>
                    </a:cubicBezTo>
                    <a:cubicBezTo>
                      <a:pt x="184" y="529"/>
                      <a:pt x="184" y="529"/>
                      <a:pt x="184" y="529"/>
                    </a:cubicBezTo>
                    <a:cubicBezTo>
                      <a:pt x="184" y="529"/>
                      <a:pt x="184" y="529"/>
                      <a:pt x="184" y="529"/>
                    </a:cubicBezTo>
                    <a:cubicBezTo>
                      <a:pt x="184" y="529"/>
                      <a:pt x="184" y="529"/>
                      <a:pt x="184" y="529"/>
                    </a:cubicBezTo>
                    <a:cubicBezTo>
                      <a:pt x="184" y="529"/>
                      <a:pt x="184" y="529"/>
                      <a:pt x="184" y="529"/>
                    </a:cubicBezTo>
                    <a:cubicBezTo>
                      <a:pt x="184" y="529"/>
                      <a:pt x="184" y="529"/>
                      <a:pt x="184" y="529"/>
                    </a:cubicBezTo>
                    <a:cubicBezTo>
                      <a:pt x="183" y="529"/>
                      <a:pt x="183" y="529"/>
                      <a:pt x="183" y="529"/>
                    </a:cubicBezTo>
                    <a:cubicBezTo>
                      <a:pt x="183" y="529"/>
                      <a:pt x="183" y="529"/>
                      <a:pt x="183" y="529"/>
                    </a:cubicBezTo>
                    <a:cubicBezTo>
                      <a:pt x="183" y="529"/>
                      <a:pt x="183" y="529"/>
                      <a:pt x="183" y="529"/>
                    </a:cubicBezTo>
                    <a:cubicBezTo>
                      <a:pt x="183" y="529"/>
                      <a:pt x="183" y="529"/>
                      <a:pt x="183" y="529"/>
                    </a:cubicBezTo>
                    <a:cubicBezTo>
                      <a:pt x="183" y="529"/>
                      <a:pt x="183" y="529"/>
                      <a:pt x="183" y="529"/>
                    </a:cubicBezTo>
                    <a:cubicBezTo>
                      <a:pt x="183" y="530"/>
                      <a:pt x="183" y="530"/>
                      <a:pt x="183" y="530"/>
                    </a:cubicBezTo>
                    <a:cubicBezTo>
                      <a:pt x="183" y="530"/>
                      <a:pt x="183" y="530"/>
                      <a:pt x="183" y="530"/>
                    </a:cubicBezTo>
                    <a:cubicBezTo>
                      <a:pt x="183" y="530"/>
                      <a:pt x="183" y="530"/>
                      <a:pt x="183" y="530"/>
                    </a:cubicBezTo>
                    <a:cubicBezTo>
                      <a:pt x="183" y="530"/>
                      <a:pt x="183" y="530"/>
                      <a:pt x="183" y="530"/>
                    </a:cubicBezTo>
                    <a:cubicBezTo>
                      <a:pt x="182" y="530"/>
                      <a:pt x="182" y="530"/>
                      <a:pt x="182" y="530"/>
                    </a:cubicBezTo>
                    <a:cubicBezTo>
                      <a:pt x="182" y="530"/>
                      <a:pt x="182" y="530"/>
                      <a:pt x="182" y="530"/>
                    </a:cubicBezTo>
                    <a:cubicBezTo>
                      <a:pt x="182" y="530"/>
                      <a:pt x="182" y="530"/>
                      <a:pt x="182" y="530"/>
                    </a:cubicBezTo>
                    <a:cubicBezTo>
                      <a:pt x="182" y="530"/>
                      <a:pt x="182" y="530"/>
                      <a:pt x="182" y="530"/>
                    </a:cubicBezTo>
                    <a:cubicBezTo>
                      <a:pt x="182" y="530"/>
                      <a:pt x="182" y="530"/>
                      <a:pt x="182" y="530"/>
                    </a:cubicBezTo>
                    <a:cubicBezTo>
                      <a:pt x="182" y="530"/>
                      <a:pt x="182" y="530"/>
                      <a:pt x="182" y="530"/>
                    </a:cubicBezTo>
                    <a:cubicBezTo>
                      <a:pt x="182" y="531"/>
                      <a:pt x="182" y="531"/>
                      <a:pt x="182" y="531"/>
                    </a:cubicBezTo>
                    <a:cubicBezTo>
                      <a:pt x="182" y="531"/>
                      <a:pt x="182" y="531"/>
                      <a:pt x="182" y="531"/>
                    </a:cubicBezTo>
                    <a:cubicBezTo>
                      <a:pt x="182" y="531"/>
                      <a:pt x="182" y="531"/>
                      <a:pt x="182" y="531"/>
                    </a:cubicBezTo>
                    <a:cubicBezTo>
                      <a:pt x="182" y="531"/>
                      <a:pt x="182" y="531"/>
                      <a:pt x="182" y="531"/>
                    </a:cubicBezTo>
                    <a:cubicBezTo>
                      <a:pt x="182" y="531"/>
                      <a:pt x="182" y="531"/>
                      <a:pt x="182" y="531"/>
                    </a:cubicBezTo>
                    <a:cubicBezTo>
                      <a:pt x="182" y="532"/>
                      <a:pt x="182" y="532"/>
                      <a:pt x="182" y="532"/>
                    </a:cubicBezTo>
                    <a:cubicBezTo>
                      <a:pt x="182" y="532"/>
                      <a:pt x="182" y="532"/>
                      <a:pt x="182"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0" y="533"/>
                      <a:pt x="180" y="533"/>
                      <a:pt x="180" y="533"/>
                    </a:cubicBezTo>
                    <a:cubicBezTo>
                      <a:pt x="180" y="533"/>
                      <a:pt x="180" y="533"/>
                      <a:pt x="180" y="533"/>
                    </a:cubicBezTo>
                    <a:cubicBezTo>
                      <a:pt x="180" y="533"/>
                      <a:pt x="180" y="533"/>
                      <a:pt x="180" y="533"/>
                    </a:cubicBezTo>
                    <a:cubicBezTo>
                      <a:pt x="180" y="533"/>
                      <a:pt x="180" y="533"/>
                      <a:pt x="180" y="533"/>
                    </a:cubicBezTo>
                    <a:cubicBezTo>
                      <a:pt x="180" y="534"/>
                      <a:pt x="180" y="534"/>
                      <a:pt x="180" y="534"/>
                    </a:cubicBezTo>
                    <a:cubicBezTo>
                      <a:pt x="180" y="534"/>
                      <a:pt x="180" y="534"/>
                      <a:pt x="180" y="534"/>
                    </a:cubicBezTo>
                    <a:cubicBezTo>
                      <a:pt x="180" y="534"/>
                      <a:pt x="180" y="534"/>
                      <a:pt x="180" y="534"/>
                    </a:cubicBezTo>
                    <a:cubicBezTo>
                      <a:pt x="180" y="534"/>
                      <a:pt x="180" y="534"/>
                      <a:pt x="180" y="534"/>
                    </a:cubicBezTo>
                    <a:cubicBezTo>
                      <a:pt x="180" y="534"/>
                      <a:pt x="180" y="534"/>
                      <a:pt x="180" y="534"/>
                    </a:cubicBezTo>
                    <a:cubicBezTo>
                      <a:pt x="180" y="534"/>
                      <a:pt x="180" y="534"/>
                      <a:pt x="180" y="534"/>
                    </a:cubicBezTo>
                    <a:cubicBezTo>
                      <a:pt x="179" y="534"/>
                      <a:pt x="179" y="534"/>
                      <a:pt x="179" y="534"/>
                    </a:cubicBezTo>
                    <a:cubicBezTo>
                      <a:pt x="179" y="534"/>
                      <a:pt x="179" y="534"/>
                      <a:pt x="179" y="534"/>
                    </a:cubicBezTo>
                    <a:cubicBezTo>
                      <a:pt x="179" y="534"/>
                      <a:pt x="179" y="534"/>
                      <a:pt x="179" y="534"/>
                    </a:cubicBezTo>
                    <a:cubicBezTo>
                      <a:pt x="179" y="534"/>
                      <a:pt x="179" y="534"/>
                      <a:pt x="179" y="534"/>
                    </a:cubicBezTo>
                    <a:cubicBezTo>
                      <a:pt x="179" y="534"/>
                      <a:pt x="179" y="534"/>
                      <a:pt x="179" y="534"/>
                    </a:cubicBezTo>
                    <a:cubicBezTo>
                      <a:pt x="179" y="534"/>
                      <a:pt x="179" y="534"/>
                      <a:pt x="179" y="534"/>
                    </a:cubicBezTo>
                    <a:cubicBezTo>
                      <a:pt x="179" y="534"/>
                      <a:pt x="179" y="534"/>
                      <a:pt x="179" y="534"/>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7" y="535"/>
                      <a:pt x="177" y="535"/>
                      <a:pt x="177" y="535"/>
                    </a:cubicBezTo>
                    <a:cubicBezTo>
                      <a:pt x="177" y="535"/>
                      <a:pt x="177" y="535"/>
                      <a:pt x="177" y="535"/>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6" y="536"/>
                      <a:pt x="176" y="536"/>
                      <a:pt x="176" y="536"/>
                    </a:cubicBezTo>
                    <a:cubicBezTo>
                      <a:pt x="176" y="536"/>
                      <a:pt x="176" y="536"/>
                      <a:pt x="176" y="536"/>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5" y="537"/>
                      <a:pt x="175" y="537"/>
                      <a:pt x="175" y="537"/>
                    </a:cubicBezTo>
                    <a:cubicBezTo>
                      <a:pt x="175" y="537"/>
                      <a:pt x="175" y="537"/>
                      <a:pt x="175" y="537"/>
                    </a:cubicBezTo>
                    <a:cubicBezTo>
                      <a:pt x="175" y="538"/>
                      <a:pt x="175" y="538"/>
                      <a:pt x="175" y="538"/>
                    </a:cubicBezTo>
                    <a:cubicBezTo>
                      <a:pt x="175" y="538"/>
                      <a:pt x="175" y="538"/>
                      <a:pt x="175" y="538"/>
                    </a:cubicBezTo>
                    <a:cubicBezTo>
                      <a:pt x="175" y="538"/>
                      <a:pt x="175" y="538"/>
                      <a:pt x="175" y="538"/>
                    </a:cubicBezTo>
                    <a:cubicBezTo>
                      <a:pt x="174" y="537"/>
                      <a:pt x="174" y="537"/>
                      <a:pt x="174" y="537"/>
                    </a:cubicBezTo>
                    <a:cubicBezTo>
                      <a:pt x="174" y="537"/>
                      <a:pt x="174" y="537"/>
                      <a:pt x="174" y="537"/>
                    </a:cubicBezTo>
                    <a:cubicBezTo>
                      <a:pt x="174" y="537"/>
                      <a:pt x="174" y="537"/>
                      <a:pt x="174" y="537"/>
                    </a:cubicBezTo>
                    <a:cubicBezTo>
                      <a:pt x="174" y="537"/>
                      <a:pt x="174" y="537"/>
                      <a:pt x="174" y="537"/>
                    </a:cubicBezTo>
                    <a:cubicBezTo>
                      <a:pt x="174" y="537"/>
                      <a:pt x="174" y="537"/>
                      <a:pt x="174" y="537"/>
                    </a:cubicBezTo>
                    <a:cubicBezTo>
                      <a:pt x="173" y="537"/>
                      <a:pt x="173" y="537"/>
                      <a:pt x="173" y="537"/>
                    </a:cubicBezTo>
                    <a:cubicBezTo>
                      <a:pt x="173" y="537"/>
                      <a:pt x="173" y="537"/>
                      <a:pt x="173" y="537"/>
                    </a:cubicBezTo>
                    <a:cubicBezTo>
                      <a:pt x="173" y="537"/>
                      <a:pt x="173" y="537"/>
                      <a:pt x="173" y="537"/>
                    </a:cubicBezTo>
                    <a:cubicBezTo>
                      <a:pt x="173" y="537"/>
                      <a:pt x="173" y="537"/>
                      <a:pt x="173" y="537"/>
                    </a:cubicBezTo>
                    <a:cubicBezTo>
                      <a:pt x="172" y="537"/>
                      <a:pt x="172" y="537"/>
                      <a:pt x="172" y="537"/>
                    </a:cubicBezTo>
                    <a:cubicBezTo>
                      <a:pt x="172" y="538"/>
                      <a:pt x="172" y="538"/>
                      <a:pt x="172" y="538"/>
                    </a:cubicBezTo>
                    <a:cubicBezTo>
                      <a:pt x="172" y="538"/>
                      <a:pt x="172" y="538"/>
                      <a:pt x="172" y="538"/>
                    </a:cubicBezTo>
                    <a:cubicBezTo>
                      <a:pt x="172" y="538"/>
                      <a:pt x="172" y="538"/>
                      <a:pt x="172" y="538"/>
                    </a:cubicBezTo>
                    <a:cubicBezTo>
                      <a:pt x="171" y="538"/>
                      <a:pt x="171" y="538"/>
                      <a:pt x="171" y="538"/>
                    </a:cubicBezTo>
                    <a:cubicBezTo>
                      <a:pt x="171" y="538"/>
                      <a:pt x="171" y="538"/>
                      <a:pt x="171" y="538"/>
                    </a:cubicBezTo>
                    <a:cubicBezTo>
                      <a:pt x="171" y="538"/>
                      <a:pt x="171" y="538"/>
                      <a:pt x="171" y="538"/>
                    </a:cubicBezTo>
                    <a:cubicBezTo>
                      <a:pt x="171" y="538"/>
                      <a:pt x="171" y="538"/>
                      <a:pt x="171" y="538"/>
                    </a:cubicBezTo>
                    <a:cubicBezTo>
                      <a:pt x="170" y="538"/>
                      <a:pt x="170" y="538"/>
                      <a:pt x="170" y="538"/>
                    </a:cubicBezTo>
                    <a:cubicBezTo>
                      <a:pt x="170" y="537"/>
                      <a:pt x="170" y="537"/>
                      <a:pt x="170" y="537"/>
                    </a:cubicBezTo>
                    <a:cubicBezTo>
                      <a:pt x="170" y="537"/>
                      <a:pt x="170" y="537"/>
                      <a:pt x="170" y="537"/>
                    </a:cubicBezTo>
                    <a:cubicBezTo>
                      <a:pt x="170" y="537"/>
                      <a:pt x="170" y="537"/>
                      <a:pt x="170" y="537"/>
                    </a:cubicBezTo>
                    <a:cubicBezTo>
                      <a:pt x="169" y="537"/>
                      <a:pt x="169" y="537"/>
                      <a:pt x="169" y="537"/>
                    </a:cubicBezTo>
                    <a:cubicBezTo>
                      <a:pt x="169" y="537"/>
                      <a:pt x="169" y="537"/>
                      <a:pt x="169" y="537"/>
                    </a:cubicBezTo>
                    <a:cubicBezTo>
                      <a:pt x="169" y="537"/>
                      <a:pt x="169" y="537"/>
                      <a:pt x="169" y="537"/>
                    </a:cubicBezTo>
                    <a:cubicBezTo>
                      <a:pt x="169" y="537"/>
                      <a:pt x="169" y="537"/>
                      <a:pt x="169" y="537"/>
                    </a:cubicBezTo>
                    <a:cubicBezTo>
                      <a:pt x="169" y="537"/>
                      <a:pt x="169" y="537"/>
                      <a:pt x="169" y="537"/>
                    </a:cubicBezTo>
                    <a:cubicBezTo>
                      <a:pt x="169" y="536"/>
                      <a:pt x="169" y="536"/>
                      <a:pt x="169" y="536"/>
                    </a:cubicBezTo>
                    <a:cubicBezTo>
                      <a:pt x="169" y="536"/>
                      <a:pt x="169" y="536"/>
                      <a:pt x="169" y="536"/>
                    </a:cubicBezTo>
                    <a:cubicBezTo>
                      <a:pt x="169" y="536"/>
                      <a:pt x="169" y="536"/>
                      <a:pt x="169" y="536"/>
                    </a:cubicBezTo>
                    <a:cubicBezTo>
                      <a:pt x="168" y="536"/>
                      <a:pt x="168" y="536"/>
                      <a:pt x="168" y="536"/>
                    </a:cubicBezTo>
                    <a:cubicBezTo>
                      <a:pt x="168" y="536"/>
                      <a:pt x="168" y="536"/>
                      <a:pt x="168" y="536"/>
                    </a:cubicBezTo>
                    <a:cubicBezTo>
                      <a:pt x="168" y="537"/>
                      <a:pt x="168" y="537"/>
                      <a:pt x="168" y="537"/>
                    </a:cubicBezTo>
                    <a:cubicBezTo>
                      <a:pt x="168" y="537"/>
                      <a:pt x="168" y="537"/>
                      <a:pt x="168" y="537"/>
                    </a:cubicBezTo>
                    <a:cubicBezTo>
                      <a:pt x="168" y="537"/>
                      <a:pt x="168" y="537"/>
                      <a:pt x="168" y="537"/>
                    </a:cubicBezTo>
                    <a:cubicBezTo>
                      <a:pt x="167" y="537"/>
                      <a:pt x="167" y="537"/>
                      <a:pt x="167" y="537"/>
                    </a:cubicBezTo>
                    <a:cubicBezTo>
                      <a:pt x="167" y="537"/>
                      <a:pt x="167" y="537"/>
                      <a:pt x="167" y="537"/>
                    </a:cubicBezTo>
                    <a:cubicBezTo>
                      <a:pt x="167" y="537"/>
                      <a:pt x="167" y="537"/>
                      <a:pt x="167" y="537"/>
                    </a:cubicBezTo>
                    <a:cubicBezTo>
                      <a:pt x="167" y="536"/>
                      <a:pt x="167" y="536"/>
                      <a:pt x="167" y="536"/>
                    </a:cubicBezTo>
                    <a:cubicBezTo>
                      <a:pt x="167" y="536"/>
                      <a:pt x="167" y="536"/>
                      <a:pt x="167" y="536"/>
                    </a:cubicBezTo>
                    <a:cubicBezTo>
                      <a:pt x="167" y="537"/>
                      <a:pt x="167" y="537"/>
                      <a:pt x="167" y="537"/>
                    </a:cubicBezTo>
                    <a:cubicBezTo>
                      <a:pt x="167" y="537"/>
                      <a:pt x="167" y="537"/>
                      <a:pt x="167" y="537"/>
                    </a:cubicBezTo>
                    <a:cubicBezTo>
                      <a:pt x="167" y="536"/>
                      <a:pt x="167" y="536"/>
                      <a:pt x="167" y="536"/>
                    </a:cubicBezTo>
                    <a:cubicBezTo>
                      <a:pt x="166" y="536"/>
                      <a:pt x="166" y="536"/>
                      <a:pt x="166" y="536"/>
                    </a:cubicBezTo>
                    <a:cubicBezTo>
                      <a:pt x="166" y="536"/>
                      <a:pt x="166" y="536"/>
                      <a:pt x="166" y="536"/>
                    </a:cubicBezTo>
                    <a:cubicBezTo>
                      <a:pt x="166" y="536"/>
                      <a:pt x="166" y="536"/>
                      <a:pt x="166" y="536"/>
                    </a:cubicBezTo>
                    <a:cubicBezTo>
                      <a:pt x="166" y="536"/>
                      <a:pt x="166" y="536"/>
                      <a:pt x="166" y="536"/>
                    </a:cubicBezTo>
                    <a:cubicBezTo>
                      <a:pt x="166" y="536"/>
                      <a:pt x="166" y="536"/>
                      <a:pt x="166" y="536"/>
                    </a:cubicBezTo>
                    <a:cubicBezTo>
                      <a:pt x="166" y="536"/>
                      <a:pt x="166" y="536"/>
                      <a:pt x="166" y="536"/>
                    </a:cubicBezTo>
                    <a:cubicBezTo>
                      <a:pt x="165" y="536"/>
                      <a:pt x="165" y="536"/>
                      <a:pt x="165" y="536"/>
                    </a:cubicBezTo>
                    <a:cubicBezTo>
                      <a:pt x="165" y="536"/>
                      <a:pt x="165" y="536"/>
                      <a:pt x="165" y="536"/>
                    </a:cubicBezTo>
                    <a:cubicBezTo>
                      <a:pt x="165" y="536"/>
                      <a:pt x="165" y="536"/>
                      <a:pt x="165" y="536"/>
                    </a:cubicBezTo>
                    <a:cubicBezTo>
                      <a:pt x="165" y="536"/>
                      <a:pt x="165" y="536"/>
                      <a:pt x="165" y="536"/>
                    </a:cubicBezTo>
                    <a:cubicBezTo>
                      <a:pt x="165" y="536"/>
                      <a:pt x="165" y="536"/>
                      <a:pt x="165" y="536"/>
                    </a:cubicBezTo>
                    <a:cubicBezTo>
                      <a:pt x="165" y="536"/>
                      <a:pt x="165" y="536"/>
                      <a:pt x="165" y="536"/>
                    </a:cubicBezTo>
                    <a:cubicBezTo>
                      <a:pt x="165" y="537"/>
                      <a:pt x="165" y="537"/>
                      <a:pt x="165"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0" y="536"/>
                      <a:pt x="160" y="536"/>
                      <a:pt x="160" y="536"/>
                    </a:cubicBezTo>
                    <a:cubicBezTo>
                      <a:pt x="160" y="536"/>
                      <a:pt x="160" y="536"/>
                      <a:pt x="160" y="536"/>
                    </a:cubicBezTo>
                    <a:cubicBezTo>
                      <a:pt x="160" y="536"/>
                      <a:pt x="160" y="536"/>
                      <a:pt x="160" y="536"/>
                    </a:cubicBezTo>
                    <a:cubicBezTo>
                      <a:pt x="160" y="536"/>
                      <a:pt x="160" y="536"/>
                      <a:pt x="160" y="536"/>
                    </a:cubicBezTo>
                    <a:cubicBezTo>
                      <a:pt x="160" y="536"/>
                      <a:pt x="160" y="536"/>
                      <a:pt x="160" y="536"/>
                    </a:cubicBezTo>
                    <a:cubicBezTo>
                      <a:pt x="160" y="536"/>
                      <a:pt x="160" y="536"/>
                      <a:pt x="160" y="536"/>
                    </a:cubicBezTo>
                    <a:cubicBezTo>
                      <a:pt x="160" y="536"/>
                      <a:pt x="160" y="536"/>
                      <a:pt x="160" y="536"/>
                    </a:cubicBezTo>
                    <a:cubicBezTo>
                      <a:pt x="160"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0" y="536"/>
                      <a:pt x="150" y="536"/>
                      <a:pt x="150" y="536"/>
                    </a:cubicBezTo>
                    <a:cubicBezTo>
                      <a:pt x="150" y="536"/>
                      <a:pt x="150" y="536"/>
                      <a:pt x="150" y="536"/>
                    </a:cubicBezTo>
                    <a:cubicBezTo>
                      <a:pt x="150" y="536"/>
                      <a:pt x="150" y="536"/>
                      <a:pt x="150" y="536"/>
                    </a:cubicBezTo>
                    <a:cubicBezTo>
                      <a:pt x="150" y="536"/>
                      <a:pt x="150" y="536"/>
                      <a:pt x="150" y="536"/>
                    </a:cubicBezTo>
                    <a:cubicBezTo>
                      <a:pt x="149" y="535"/>
                      <a:pt x="149" y="535"/>
                      <a:pt x="149" y="535"/>
                    </a:cubicBezTo>
                    <a:cubicBezTo>
                      <a:pt x="149" y="535"/>
                      <a:pt x="149" y="535"/>
                      <a:pt x="149" y="535"/>
                    </a:cubicBezTo>
                    <a:cubicBezTo>
                      <a:pt x="149" y="535"/>
                      <a:pt x="149" y="535"/>
                      <a:pt x="149" y="535"/>
                    </a:cubicBezTo>
                    <a:cubicBezTo>
                      <a:pt x="149" y="535"/>
                      <a:pt x="149" y="535"/>
                      <a:pt x="149" y="535"/>
                    </a:cubicBezTo>
                    <a:cubicBezTo>
                      <a:pt x="149" y="535"/>
                      <a:pt x="149" y="535"/>
                      <a:pt x="149" y="535"/>
                    </a:cubicBezTo>
                    <a:cubicBezTo>
                      <a:pt x="149" y="535"/>
                      <a:pt x="149" y="535"/>
                      <a:pt x="149" y="535"/>
                    </a:cubicBezTo>
                    <a:cubicBezTo>
                      <a:pt x="149" y="535"/>
                      <a:pt x="149" y="535"/>
                      <a:pt x="149" y="535"/>
                    </a:cubicBezTo>
                    <a:cubicBezTo>
                      <a:pt x="148" y="535"/>
                      <a:pt x="148" y="535"/>
                      <a:pt x="148" y="535"/>
                    </a:cubicBezTo>
                    <a:cubicBezTo>
                      <a:pt x="148" y="535"/>
                      <a:pt x="148" y="535"/>
                      <a:pt x="148" y="535"/>
                    </a:cubicBezTo>
                    <a:cubicBezTo>
                      <a:pt x="148" y="534"/>
                      <a:pt x="148" y="534"/>
                      <a:pt x="148" y="534"/>
                    </a:cubicBezTo>
                    <a:cubicBezTo>
                      <a:pt x="148" y="534"/>
                      <a:pt x="148" y="534"/>
                      <a:pt x="148" y="534"/>
                    </a:cubicBezTo>
                    <a:cubicBezTo>
                      <a:pt x="148" y="534"/>
                      <a:pt x="148" y="534"/>
                      <a:pt x="148" y="534"/>
                    </a:cubicBezTo>
                    <a:cubicBezTo>
                      <a:pt x="148" y="534"/>
                      <a:pt x="148" y="534"/>
                      <a:pt x="148" y="534"/>
                    </a:cubicBezTo>
                    <a:cubicBezTo>
                      <a:pt x="147" y="534"/>
                      <a:pt x="147" y="534"/>
                      <a:pt x="147" y="534"/>
                    </a:cubicBezTo>
                    <a:cubicBezTo>
                      <a:pt x="147" y="534"/>
                      <a:pt x="147" y="534"/>
                      <a:pt x="147" y="534"/>
                    </a:cubicBezTo>
                    <a:cubicBezTo>
                      <a:pt x="147" y="534"/>
                      <a:pt x="147" y="534"/>
                      <a:pt x="147" y="534"/>
                    </a:cubicBezTo>
                    <a:cubicBezTo>
                      <a:pt x="147" y="534"/>
                      <a:pt x="147" y="534"/>
                      <a:pt x="147" y="534"/>
                    </a:cubicBezTo>
                    <a:cubicBezTo>
                      <a:pt x="147" y="533"/>
                      <a:pt x="147" y="533"/>
                      <a:pt x="147" y="533"/>
                    </a:cubicBezTo>
                    <a:cubicBezTo>
                      <a:pt x="147" y="533"/>
                      <a:pt x="147" y="533"/>
                      <a:pt x="147" y="533"/>
                    </a:cubicBezTo>
                    <a:cubicBezTo>
                      <a:pt x="147" y="533"/>
                      <a:pt x="147" y="533"/>
                      <a:pt x="147" y="533"/>
                    </a:cubicBezTo>
                    <a:cubicBezTo>
                      <a:pt x="146" y="533"/>
                      <a:pt x="146" y="533"/>
                      <a:pt x="146" y="533"/>
                    </a:cubicBezTo>
                    <a:cubicBezTo>
                      <a:pt x="146" y="533"/>
                      <a:pt x="146" y="533"/>
                      <a:pt x="146" y="533"/>
                    </a:cubicBezTo>
                    <a:cubicBezTo>
                      <a:pt x="146" y="533"/>
                      <a:pt x="146" y="533"/>
                      <a:pt x="146" y="533"/>
                    </a:cubicBezTo>
                    <a:cubicBezTo>
                      <a:pt x="146" y="533"/>
                      <a:pt x="146" y="533"/>
                      <a:pt x="146" y="533"/>
                    </a:cubicBezTo>
                    <a:cubicBezTo>
                      <a:pt x="146" y="533"/>
                      <a:pt x="146" y="533"/>
                      <a:pt x="146" y="533"/>
                    </a:cubicBezTo>
                    <a:cubicBezTo>
                      <a:pt x="146" y="532"/>
                      <a:pt x="146" y="532"/>
                      <a:pt x="146" y="532"/>
                    </a:cubicBezTo>
                    <a:cubicBezTo>
                      <a:pt x="146" y="532"/>
                      <a:pt x="146" y="532"/>
                      <a:pt x="146" y="532"/>
                    </a:cubicBezTo>
                    <a:cubicBezTo>
                      <a:pt x="146" y="532"/>
                      <a:pt x="146" y="532"/>
                      <a:pt x="146" y="532"/>
                    </a:cubicBezTo>
                    <a:cubicBezTo>
                      <a:pt x="146" y="532"/>
                      <a:pt x="146" y="532"/>
                      <a:pt x="146" y="532"/>
                    </a:cubicBezTo>
                    <a:cubicBezTo>
                      <a:pt x="146" y="532"/>
                      <a:pt x="146" y="532"/>
                      <a:pt x="146" y="532"/>
                    </a:cubicBezTo>
                    <a:cubicBezTo>
                      <a:pt x="146" y="532"/>
                      <a:pt x="146" y="532"/>
                      <a:pt x="146" y="532"/>
                    </a:cubicBezTo>
                    <a:cubicBezTo>
                      <a:pt x="146" y="531"/>
                      <a:pt x="146" y="531"/>
                      <a:pt x="146" y="531"/>
                    </a:cubicBezTo>
                    <a:cubicBezTo>
                      <a:pt x="146" y="531"/>
                      <a:pt x="146" y="531"/>
                      <a:pt x="146" y="531"/>
                    </a:cubicBezTo>
                    <a:cubicBezTo>
                      <a:pt x="147" y="531"/>
                      <a:pt x="147" y="531"/>
                      <a:pt x="147" y="531"/>
                    </a:cubicBezTo>
                    <a:cubicBezTo>
                      <a:pt x="147" y="531"/>
                      <a:pt x="147" y="531"/>
                      <a:pt x="147" y="531"/>
                    </a:cubicBezTo>
                    <a:cubicBezTo>
                      <a:pt x="147" y="531"/>
                      <a:pt x="147" y="531"/>
                      <a:pt x="147" y="531"/>
                    </a:cubicBezTo>
                    <a:cubicBezTo>
                      <a:pt x="147" y="531"/>
                      <a:pt x="147" y="531"/>
                      <a:pt x="147" y="531"/>
                    </a:cubicBezTo>
                    <a:cubicBezTo>
                      <a:pt x="147" y="531"/>
                      <a:pt x="147" y="531"/>
                      <a:pt x="147" y="531"/>
                    </a:cubicBezTo>
                    <a:cubicBezTo>
                      <a:pt x="147" y="530"/>
                      <a:pt x="147" y="530"/>
                      <a:pt x="147" y="530"/>
                    </a:cubicBezTo>
                    <a:cubicBezTo>
                      <a:pt x="147" y="530"/>
                      <a:pt x="147" y="530"/>
                      <a:pt x="147" y="530"/>
                    </a:cubicBezTo>
                    <a:cubicBezTo>
                      <a:pt x="147" y="530"/>
                      <a:pt x="147" y="530"/>
                      <a:pt x="147" y="530"/>
                    </a:cubicBezTo>
                    <a:cubicBezTo>
                      <a:pt x="147" y="530"/>
                      <a:pt x="147" y="530"/>
                      <a:pt x="147" y="530"/>
                    </a:cubicBezTo>
                    <a:cubicBezTo>
                      <a:pt x="147" y="530"/>
                      <a:pt x="147" y="530"/>
                      <a:pt x="147" y="530"/>
                    </a:cubicBezTo>
                    <a:cubicBezTo>
                      <a:pt x="148" y="529"/>
                      <a:pt x="148" y="529"/>
                      <a:pt x="148" y="529"/>
                    </a:cubicBezTo>
                    <a:cubicBezTo>
                      <a:pt x="148" y="529"/>
                      <a:pt x="148" y="529"/>
                      <a:pt x="148" y="529"/>
                    </a:cubicBezTo>
                    <a:cubicBezTo>
                      <a:pt x="148" y="529"/>
                      <a:pt x="148" y="529"/>
                      <a:pt x="148" y="529"/>
                    </a:cubicBezTo>
                    <a:cubicBezTo>
                      <a:pt x="148" y="529"/>
                      <a:pt x="148" y="529"/>
                      <a:pt x="148" y="529"/>
                    </a:cubicBezTo>
                    <a:cubicBezTo>
                      <a:pt x="148" y="529"/>
                      <a:pt x="148" y="529"/>
                      <a:pt x="148" y="529"/>
                    </a:cubicBezTo>
                    <a:cubicBezTo>
                      <a:pt x="148" y="529"/>
                      <a:pt x="148" y="529"/>
                      <a:pt x="148" y="529"/>
                    </a:cubicBezTo>
                    <a:cubicBezTo>
                      <a:pt x="148" y="529"/>
                      <a:pt x="148" y="529"/>
                      <a:pt x="148" y="529"/>
                    </a:cubicBezTo>
                    <a:cubicBezTo>
                      <a:pt x="148" y="528"/>
                      <a:pt x="148" y="528"/>
                      <a:pt x="148" y="528"/>
                    </a:cubicBezTo>
                    <a:cubicBezTo>
                      <a:pt x="148" y="528"/>
                      <a:pt x="148" y="528"/>
                      <a:pt x="148" y="528"/>
                    </a:cubicBezTo>
                    <a:cubicBezTo>
                      <a:pt x="148" y="528"/>
                      <a:pt x="148" y="528"/>
                      <a:pt x="148" y="528"/>
                    </a:cubicBezTo>
                    <a:cubicBezTo>
                      <a:pt x="148" y="528"/>
                      <a:pt x="148" y="528"/>
                      <a:pt x="148" y="528"/>
                    </a:cubicBezTo>
                    <a:cubicBezTo>
                      <a:pt x="149" y="528"/>
                      <a:pt x="149" y="528"/>
                      <a:pt x="149" y="528"/>
                    </a:cubicBezTo>
                    <a:cubicBezTo>
                      <a:pt x="149" y="527"/>
                      <a:pt x="149" y="527"/>
                      <a:pt x="149" y="527"/>
                    </a:cubicBezTo>
                    <a:cubicBezTo>
                      <a:pt x="148" y="527"/>
                      <a:pt x="148" y="527"/>
                      <a:pt x="148" y="527"/>
                    </a:cubicBezTo>
                    <a:cubicBezTo>
                      <a:pt x="149" y="527"/>
                      <a:pt x="149" y="527"/>
                      <a:pt x="149" y="527"/>
                    </a:cubicBezTo>
                    <a:cubicBezTo>
                      <a:pt x="149" y="527"/>
                      <a:pt x="149" y="527"/>
                      <a:pt x="149" y="527"/>
                    </a:cubicBezTo>
                    <a:cubicBezTo>
                      <a:pt x="149" y="527"/>
                      <a:pt x="149" y="527"/>
                      <a:pt x="149" y="527"/>
                    </a:cubicBezTo>
                    <a:cubicBezTo>
                      <a:pt x="149" y="527"/>
                      <a:pt x="149" y="527"/>
                      <a:pt x="149" y="527"/>
                    </a:cubicBezTo>
                    <a:cubicBezTo>
                      <a:pt x="149" y="526"/>
                      <a:pt x="149" y="526"/>
                      <a:pt x="149" y="526"/>
                    </a:cubicBezTo>
                    <a:cubicBezTo>
                      <a:pt x="149" y="526"/>
                      <a:pt x="149" y="526"/>
                      <a:pt x="149" y="526"/>
                    </a:cubicBezTo>
                    <a:cubicBezTo>
                      <a:pt x="149" y="526"/>
                      <a:pt x="149" y="526"/>
                      <a:pt x="149" y="526"/>
                    </a:cubicBezTo>
                    <a:cubicBezTo>
                      <a:pt x="149" y="526"/>
                      <a:pt x="149" y="526"/>
                      <a:pt x="149" y="526"/>
                    </a:cubicBezTo>
                    <a:cubicBezTo>
                      <a:pt x="149" y="526"/>
                      <a:pt x="149" y="526"/>
                      <a:pt x="149" y="526"/>
                    </a:cubicBezTo>
                    <a:cubicBezTo>
                      <a:pt x="150" y="525"/>
                      <a:pt x="150" y="525"/>
                      <a:pt x="150" y="525"/>
                    </a:cubicBezTo>
                    <a:cubicBezTo>
                      <a:pt x="150" y="525"/>
                      <a:pt x="150" y="525"/>
                      <a:pt x="150" y="525"/>
                    </a:cubicBezTo>
                    <a:cubicBezTo>
                      <a:pt x="150" y="525"/>
                      <a:pt x="150" y="525"/>
                      <a:pt x="150" y="525"/>
                    </a:cubicBezTo>
                    <a:cubicBezTo>
                      <a:pt x="149" y="525"/>
                      <a:pt x="149" y="525"/>
                      <a:pt x="149" y="525"/>
                    </a:cubicBezTo>
                    <a:cubicBezTo>
                      <a:pt x="149" y="525"/>
                      <a:pt x="149" y="525"/>
                      <a:pt x="149" y="525"/>
                    </a:cubicBezTo>
                    <a:cubicBezTo>
                      <a:pt x="149" y="525"/>
                      <a:pt x="149" y="525"/>
                      <a:pt x="149" y="525"/>
                    </a:cubicBezTo>
                    <a:cubicBezTo>
                      <a:pt x="149" y="525"/>
                      <a:pt x="149" y="525"/>
                      <a:pt x="149" y="525"/>
                    </a:cubicBezTo>
                    <a:cubicBezTo>
                      <a:pt x="149" y="524"/>
                      <a:pt x="149" y="524"/>
                      <a:pt x="149" y="524"/>
                    </a:cubicBezTo>
                    <a:cubicBezTo>
                      <a:pt x="149" y="524"/>
                      <a:pt x="149" y="524"/>
                      <a:pt x="149" y="524"/>
                    </a:cubicBezTo>
                    <a:cubicBezTo>
                      <a:pt x="149" y="524"/>
                      <a:pt x="149" y="524"/>
                      <a:pt x="149" y="524"/>
                    </a:cubicBezTo>
                    <a:cubicBezTo>
                      <a:pt x="150" y="524"/>
                      <a:pt x="150" y="524"/>
                      <a:pt x="150" y="524"/>
                    </a:cubicBezTo>
                    <a:cubicBezTo>
                      <a:pt x="150" y="524"/>
                      <a:pt x="150" y="524"/>
                      <a:pt x="150" y="524"/>
                    </a:cubicBezTo>
                    <a:cubicBezTo>
                      <a:pt x="150" y="524"/>
                      <a:pt x="150" y="524"/>
                      <a:pt x="150" y="524"/>
                    </a:cubicBezTo>
                    <a:cubicBezTo>
                      <a:pt x="150" y="524"/>
                      <a:pt x="150" y="524"/>
                      <a:pt x="150" y="524"/>
                    </a:cubicBezTo>
                    <a:cubicBezTo>
                      <a:pt x="150" y="524"/>
                      <a:pt x="150" y="524"/>
                      <a:pt x="150" y="524"/>
                    </a:cubicBezTo>
                    <a:cubicBezTo>
                      <a:pt x="150" y="524"/>
                      <a:pt x="150" y="524"/>
                      <a:pt x="150" y="524"/>
                    </a:cubicBezTo>
                    <a:cubicBezTo>
                      <a:pt x="150" y="523"/>
                      <a:pt x="150" y="523"/>
                      <a:pt x="150" y="523"/>
                    </a:cubicBezTo>
                    <a:cubicBezTo>
                      <a:pt x="150" y="523"/>
                      <a:pt x="150" y="523"/>
                      <a:pt x="150" y="523"/>
                    </a:cubicBezTo>
                    <a:cubicBezTo>
                      <a:pt x="150" y="523"/>
                      <a:pt x="150" y="523"/>
                      <a:pt x="150" y="523"/>
                    </a:cubicBezTo>
                    <a:cubicBezTo>
                      <a:pt x="150" y="523"/>
                      <a:pt x="150" y="523"/>
                      <a:pt x="150" y="523"/>
                    </a:cubicBezTo>
                    <a:cubicBezTo>
                      <a:pt x="150" y="523"/>
                      <a:pt x="150" y="523"/>
                      <a:pt x="150" y="523"/>
                    </a:cubicBezTo>
                    <a:cubicBezTo>
                      <a:pt x="150" y="523"/>
                      <a:pt x="150" y="523"/>
                      <a:pt x="150" y="523"/>
                    </a:cubicBezTo>
                    <a:cubicBezTo>
                      <a:pt x="150" y="523"/>
                      <a:pt x="150" y="523"/>
                      <a:pt x="150" y="523"/>
                    </a:cubicBezTo>
                    <a:cubicBezTo>
                      <a:pt x="150" y="523"/>
                      <a:pt x="150" y="523"/>
                      <a:pt x="150" y="523"/>
                    </a:cubicBezTo>
                    <a:cubicBezTo>
                      <a:pt x="150" y="522"/>
                      <a:pt x="150" y="522"/>
                      <a:pt x="150" y="522"/>
                    </a:cubicBezTo>
                    <a:cubicBezTo>
                      <a:pt x="150" y="522"/>
                      <a:pt x="150" y="522"/>
                      <a:pt x="150" y="522"/>
                    </a:cubicBezTo>
                    <a:cubicBezTo>
                      <a:pt x="150" y="522"/>
                      <a:pt x="150" y="522"/>
                      <a:pt x="150" y="522"/>
                    </a:cubicBezTo>
                    <a:cubicBezTo>
                      <a:pt x="150" y="522"/>
                      <a:pt x="150" y="522"/>
                      <a:pt x="150" y="522"/>
                    </a:cubicBezTo>
                    <a:cubicBezTo>
                      <a:pt x="150" y="522"/>
                      <a:pt x="150" y="522"/>
                      <a:pt x="150" y="522"/>
                    </a:cubicBezTo>
                    <a:cubicBezTo>
                      <a:pt x="150" y="522"/>
                      <a:pt x="150" y="522"/>
                      <a:pt x="150" y="522"/>
                    </a:cubicBezTo>
                    <a:cubicBezTo>
                      <a:pt x="150" y="521"/>
                      <a:pt x="150" y="521"/>
                      <a:pt x="150" y="521"/>
                    </a:cubicBezTo>
                    <a:cubicBezTo>
                      <a:pt x="150" y="521"/>
                      <a:pt x="150" y="521"/>
                      <a:pt x="150" y="521"/>
                    </a:cubicBezTo>
                    <a:cubicBezTo>
                      <a:pt x="150" y="521"/>
                      <a:pt x="150" y="521"/>
                      <a:pt x="150" y="521"/>
                    </a:cubicBezTo>
                    <a:cubicBezTo>
                      <a:pt x="150" y="521"/>
                      <a:pt x="150" y="521"/>
                      <a:pt x="150" y="521"/>
                    </a:cubicBezTo>
                    <a:cubicBezTo>
                      <a:pt x="150" y="521"/>
                      <a:pt x="150" y="521"/>
                      <a:pt x="150" y="521"/>
                    </a:cubicBezTo>
                    <a:cubicBezTo>
                      <a:pt x="150" y="520"/>
                      <a:pt x="150" y="520"/>
                      <a:pt x="150" y="520"/>
                    </a:cubicBezTo>
                    <a:cubicBezTo>
                      <a:pt x="150" y="520"/>
                      <a:pt x="150" y="520"/>
                      <a:pt x="150" y="520"/>
                    </a:cubicBezTo>
                    <a:cubicBezTo>
                      <a:pt x="150" y="520"/>
                      <a:pt x="150" y="520"/>
                      <a:pt x="150" y="520"/>
                    </a:cubicBezTo>
                    <a:cubicBezTo>
                      <a:pt x="150" y="520"/>
                      <a:pt x="150" y="520"/>
                      <a:pt x="150" y="520"/>
                    </a:cubicBezTo>
                    <a:cubicBezTo>
                      <a:pt x="150" y="519"/>
                      <a:pt x="150" y="519"/>
                      <a:pt x="150" y="519"/>
                    </a:cubicBezTo>
                    <a:cubicBezTo>
                      <a:pt x="150" y="519"/>
                      <a:pt x="150" y="519"/>
                      <a:pt x="150" y="519"/>
                    </a:cubicBezTo>
                    <a:cubicBezTo>
                      <a:pt x="150" y="519"/>
                      <a:pt x="150" y="519"/>
                      <a:pt x="150" y="519"/>
                    </a:cubicBezTo>
                    <a:cubicBezTo>
                      <a:pt x="150" y="519"/>
                      <a:pt x="150" y="519"/>
                      <a:pt x="150" y="519"/>
                    </a:cubicBezTo>
                    <a:cubicBezTo>
                      <a:pt x="150" y="518"/>
                      <a:pt x="150" y="518"/>
                      <a:pt x="150" y="518"/>
                    </a:cubicBezTo>
                    <a:cubicBezTo>
                      <a:pt x="150" y="518"/>
                      <a:pt x="150" y="518"/>
                      <a:pt x="150" y="518"/>
                    </a:cubicBezTo>
                    <a:cubicBezTo>
                      <a:pt x="150" y="518"/>
                      <a:pt x="150" y="518"/>
                      <a:pt x="150" y="518"/>
                    </a:cubicBezTo>
                    <a:cubicBezTo>
                      <a:pt x="150" y="518"/>
                      <a:pt x="150" y="518"/>
                      <a:pt x="150" y="518"/>
                    </a:cubicBezTo>
                    <a:cubicBezTo>
                      <a:pt x="150" y="518"/>
                      <a:pt x="150" y="518"/>
                      <a:pt x="150" y="518"/>
                    </a:cubicBezTo>
                    <a:cubicBezTo>
                      <a:pt x="150" y="517"/>
                      <a:pt x="150" y="517"/>
                      <a:pt x="150" y="517"/>
                    </a:cubicBezTo>
                    <a:cubicBezTo>
                      <a:pt x="150" y="517"/>
                      <a:pt x="150" y="517"/>
                      <a:pt x="150" y="517"/>
                    </a:cubicBezTo>
                    <a:cubicBezTo>
                      <a:pt x="150" y="517"/>
                      <a:pt x="150" y="517"/>
                      <a:pt x="150" y="517"/>
                    </a:cubicBezTo>
                    <a:cubicBezTo>
                      <a:pt x="150" y="517"/>
                      <a:pt x="150" y="517"/>
                      <a:pt x="150" y="517"/>
                    </a:cubicBezTo>
                    <a:cubicBezTo>
                      <a:pt x="149" y="517"/>
                      <a:pt x="149" y="517"/>
                      <a:pt x="149" y="517"/>
                    </a:cubicBezTo>
                    <a:cubicBezTo>
                      <a:pt x="149" y="517"/>
                      <a:pt x="149" y="517"/>
                      <a:pt x="149" y="517"/>
                    </a:cubicBezTo>
                    <a:cubicBezTo>
                      <a:pt x="149" y="517"/>
                      <a:pt x="149" y="517"/>
                      <a:pt x="149" y="517"/>
                    </a:cubicBezTo>
                    <a:cubicBezTo>
                      <a:pt x="149" y="516"/>
                      <a:pt x="149" y="516"/>
                      <a:pt x="149" y="516"/>
                    </a:cubicBezTo>
                    <a:cubicBezTo>
                      <a:pt x="149" y="516"/>
                      <a:pt x="149" y="516"/>
                      <a:pt x="149" y="516"/>
                    </a:cubicBezTo>
                    <a:cubicBezTo>
                      <a:pt x="148" y="516"/>
                      <a:pt x="148" y="516"/>
                      <a:pt x="148" y="516"/>
                    </a:cubicBezTo>
                    <a:cubicBezTo>
                      <a:pt x="148" y="516"/>
                      <a:pt x="148" y="516"/>
                      <a:pt x="148" y="516"/>
                    </a:cubicBezTo>
                    <a:cubicBezTo>
                      <a:pt x="148" y="515"/>
                      <a:pt x="148" y="515"/>
                      <a:pt x="148" y="515"/>
                    </a:cubicBezTo>
                    <a:cubicBezTo>
                      <a:pt x="148" y="515"/>
                      <a:pt x="148" y="515"/>
                      <a:pt x="148" y="515"/>
                    </a:cubicBezTo>
                    <a:cubicBezTo>
                      <a:pt x="148" y="515"/>
                      <a:pt x="148" y="515"/>
                      <a:pt x="148" y="515"/>
                    </a:cubicBezTo>
                    <a:cubicBezTo>
                      <a:pt x="148" y="515"/>
                      <a:pt x="148" y="515"/>
                      <a:pt x="148" y="515"/>
                    </a:cubicBezTo>
                    <a:cubicBezTo>
                      <a:pt x="148" y="515"/>
                      <a:pt x="148" y="515"/>
                      <a:pt x="148" y="515"/>
                    </a:cubicBezTo>
                    <a:cubicBezTo>
                      <a:pt x="147" y="514"/>
                      <a:pt x="147" y="514"/>
                      <a:pt x="147" y="514"/>
                    </a:cubicBezTo>
                    <a:cubicBezTo>
                      <a:pt x="147" y="514"/>
                      <a:pt x="147" y="514"/>
                      <a:pt x="147" y="514"/>
                    </a:cubicBezTo>
                    <a:cubicBezTo>
                      <a:pt x="147" y="514"/>
                      <a:pt x="147" y="514"/>
                      <a:pt x="147" y="514"/>
                    </a:cubicBezTo>
                    <a:cubicBezTo>
                      <a:pt x="147" y="514"/>
                      <a:pt x="147" y="514"/>
                      <a:pt x="147" y="514"/>
                    </a:cubicBezTo>
                    <a:cubicBezTo>
                      <a:pt x="146" y="514"/>
                      <a:pt x="146" y="514"/>
                      <a:pt x="146" y="514"/>
                    </a:cubicBezTo>
                    <a:cubicBezTo>
                      <a:pt x="146" y="514"/>
                      <a:pt x="146" y="514"/>
                      <a:pt x="146" y="514"/>
                    </a:cubicBezTo>
                    <a:cubicBezTo>
                      <a:pt x="146" y="514"/>
                      <a:pt x="146" y="514"/>
                      <a:pt x="146" y="514"/>
                    </a:cubicBezTo>
                    <a:cubicBezTo>
                      <a:pt x="146" y="514"/>
                      <a:pt x="146" y="514"/>
                      <a:pt x="146" y="514"/>
                    </a:cubicBezTo>
                    <a:cubicBezTo>
                      <a:pt x="146" y="514"/>
                      <a:pt x="146" y="514"/>
                      <a:pt x="146" y="514"/>
                    </a:cubicBezTo>
                    <a:cubicBezTo>
                      <a:pt x="146" y="514"/>
                      <a:pt x="145" y="514"/>
                      <a:pt x="145" y="514"/>
                    </a:cubicBezTo>
                    <a:cubicBezTo>
                      <a:pt x="145" y="514"/>
                      <a:pt x="145" y="514"/>
                      <a:pt x="145" y="514"/>
                    </a:cubicBezTo>
                    <a:cubicBezTo>
                      <a:pt x="145" y="514"/>
                      <a:pt x="145" y="514"/>
                      <a:pt x="145" y="514"/>
                    </a:cubicBezTo>
                    <a:cubicBezTo>
                      <a:pt x="145" y="513"/>
                      <a:pt x="145" y="513"/>
                      <a:pt x="145" y="513"/>
                    </a:cubicBezTo>
                    <a:cubicBezTo>
                      <a:pt x="145" y="513"/>
                      <a:pt x="145" y="513"/>
                      <a:pt x="145" y="513"/>
                    </a:cubicBezTo>
                    <a:cubicBezTo>
                      <a:pt x="145" y="513"/>
                      <a:pt x="145" y="513"/>
                      <a:pt x="145" y="513"/>
                    </a:cubicBezTo>
                    <a:cubicBezTo>
                      <a:pt x="145" y="513"/>
                      <a:pt x="145" y="513"/>
                      <a:pt x="145" y="513"/>
                    </a:cubicBezTo>
                    <a:cubicBezTo>
                      <a:pt x="145" y="513"/>
                      <a:pt x="145" y="513"/>
                      <a:pt x="145" y="513"/>
                    </a:cubicBezTo>
                    <a:cubicBezTo>
                      <a:pt x="145" y="512"/>
                      <a:pt x="145" y="512"/>
                      <a:pt x="145" y="512"/>
                    </a:cubicBezTo>
                    <a:cubicBezTo>
                      <a:pt x="144" y="512"/>
                      <a:pt x="144" y="512"/>
                      <a:pt x="144" y="512"/>
                    </a:cubicBezTo>
                    <a:cubicBezTo>
                      <a:pt x="144" y="512"/>
                      <a:pt x="144" y="512"/>
                      <a:pt x="144" y="512"/>
                    </a:cubicBezTo>
                    <a:cubicBezTo>
                      <a:pt x="144" y="512"/>
                      <a:pt x="144" y="512"/>
                      <a:pt x="144" y="512"/>
                    </a:cubicBezTo>
                    <a:cubicBezTo>
                      <a:pt x="144" y="512"/>
                      <a:pt x="144" y="512"/>
                      <a:pt x="144" y="512"/>
                    </a:cubicBezTo>
                    <a:cubicBezTo>
                      <a:pt x="144" y="511"/>
                      <a:pt x="144" y="511"/>
                      <a:pt x="144" y="511"/>
                    </a:cubicBezTo>
                    <a:cubicBezTo>
                      <a:pt x="144" y="511"/>
                      <a:pt x="144" y="511"/>
                      <a:pt x="144" y="511"/>
                    </a:cubicBezTo>
                    <a:cubicBezTo>
                      <a:pt x="144" y="511"/>
                      <a:pt x="144" y="511"/>
                      <a:pt x="144" y="511"/>
                    </a:cubicBezTo>
                    <a:cubicBezTo>
                      <a:pt x="144" y="511"/>
                      <a:pt x="144" y="511"/>
                      <a:pt x="144" y="511"/>
                    </a:cubicBezTo>
                    <a:cubicBezTo>
                      <a:pt x="144" y="510"/>
                      <a:pt x="144" y="510"/>
                      <a:pt x="144" y="510"/>
                    </a:cubicBezTo>
                    <a:cubicBezTo>
                      <a:pt x="144" y="510"/>
                      <a:pt x="144" y="510"/>
                      <a:pt x="144" y="510"/>
                    </a:cubicBezTo>
                    <a:cubicBezTo>
                      <a:pt x="144" y="510"/>
                      <a:pt x="144" y="510"/>
                      <a:pt x="144" y="510"/>
                    </a:cubicBezTo>
                    <a:cubicBezTo>
                      <a:pt x="144" y="510"/>
                      <a:pt x="144" y="510"/>
                      <a:pt x="144" y="510"/>
                    </a:cubicBezTo>
                    <a:cubicBezTo>
                      <a:pt x="144" y="510"/>
                      <a:pt x="144" y="510"/>
                      <a:pt x="144" y="510"/>
                    </a:cubicBezTo>
                    <a:cubicBezTo>
                      <a:pt x="144" y="510"/>
                      <a:pt x="144" y="510"/>
                      <a:pt x="144" y="510"/>
                    </a:cubicBezTo>
                    <a:cubicBezTo>
                      <a:pt x="143" y="510"/>
                      <a:pt x="143" y="510"/>
                      <a:pt x="143" y="510"/>
                    </a:cubicBezTo>
                    <a:cubicBezTo>
                      <a:pt x="143" y="510"/>
                      <a:pt x="143" y="510"/>
                      <a:pt x="143" y="510"/>
                    </a:cubicBezTo>
                    <a:cubicBezTo>
                      <a:pt x="143" y="510"/>
                      <a:pt x="143" y="510"/>
                      <a:pt x="143" y="510"/>
                    </a:cubicBezTo>
                    <a:cubicBezTo>
                      <a:pt x="143" y="510"/>
                      <a:pt x="143" y="510"/>
                      <a:pt x="143" y="510"/>
                    </a:cubicBezTo>
                    <a:cubicBezTo>
                      <a:pt x="143" y="510"/>
                      <a:pt x="143" y="510"/>
                      <a:pt x="143" y="510"/>
                    </a:cubicBezTo>
                    <a:cubicBezTo>
                      <a:pt x="143" y="511"/>
                      <a:pt x="143" y="511"/>
                      <a:pt x="143" y="511"/>
                    </a:cubicBezTo>
                    <a:cubicBezTo>
                      <a:pt x="142" y="511"/>
                      <a:pt x="142" y="511"/>
                      <a:pt x="142" y="511"/>
                    </a:cubicBezTo>
                    <a:cubicBezTo>
                      <a:pt x="142" y="511"/>
                      <a:pt x="142" y="511"/>
                      <a:pt x="142" y="511"/>
                    </a:cubicBezTo>
                    <a:cubicBezTo>
                      <a:pt x="142" y="511"/>
                      <a:pt x="142" y="511"/>
                      <a:pt x="142" y="511"/>
                    </a:cubicBezTo>
                    <a:cubicBezTo>
                      <a:pt x="142" y="511"/>
                      <a:pt x="142" y="511"/>
                      <a:pt x="142" y="511"/>
                    </a:cubicBezTo>
                    <a:cubicBezTo>
                      <a:pt x="142" y="511"/>
                      <a:pt x="142" y="511"/>
                      <a:pt x="142" y="511"/>
                    </a:cubicBezTo>
                    <a:cubicBezTo>
                      <a:pt x="142" y="511"/>
                      <a:pt x="142" y="511"/>
                      <a:pt x="142" y="511"/>
                    </a:cubicBezTo>
                    <a:cubicBezTo>
                      <a:pt x="141" y="511"/>
                      <a:pt x="141" y="511"/>
                      <a:pt x="141" y="511"/>
                    </a:cubicBezTo>
                    <a:cubicBezTo>
                      <a:pt x="141" y="511"/>
                      <a:pt x="141" y="511"/>
                      <a:pt x="141" y="511"/>
                    </a:cubicBezTo>
                    <a:cubicBezTo>
                      <a:pt x="141" y="511"/>
                      <a:pt x="141" y="511"/>
                      <a:pt x="141" y="511"/>
                    </a:cubicBezTo>
                    <a:cubicBezTo>
                      <a:pt x="141" y="511"/>
                      <a:pt x="141" y="511"/>
                      <a:pt x="141" y="511"/>
                    </a:cubicBezTo>
                    <a:cubicBezTo>
                      <a:pt x="141" y="511"/>
                      <a:pt x="141" y="511"/>
                      <a:pt x="141" y="511"/>
                    </a:cubicBezTo>
                    <a:cubicBezTo>
                      <a:pt x="141" y="511"/>
                      <a:pt x="141" y="511"/>
                      <a:pt x="141" y="511"/>
                    </a:cubicBezTo>
                    <a:cubicBezTo>
                      <a:pt x="141" y="511"/>
                      <a:pt x="141" y="511"/>
                      <a:pt x="141" y="511"/>
                    </a:cubicBezTo>
                    <a:cubicBezTo>
                      <a:pt x="140" y="511"/>
                      <a:pt x="140" y="511"/>
                      <a:pt x="140" y="511"/>
                    </a:cubicBezTo>
                    <a:cubicBezTo>
                      <a:pt x="140" y="511"/>
                      <a:pt x="140" y="511"/>
                      <a:pt x="140" y="511"/>
                    </a:cubicBezTo>
                    <a:cubicBezTo>
                      <a:pt x="140" y="511"/>
                      <a:pt x="140" y="511"/>
                      <a:pt x="140" y="511"/>
                    </a:cubicBezTo>
                    <a:cubicBezTo>
                      <a:pt x="140" y="511"/>
                      <a:pt x="140" y="511"/>
                      <a:pt x="140" y="511"/>
                    </a:cubicBezTo>
                    <a:cubicBezTo>
                      <a:pt x="140" y="511"/>
                      <a:pt x="140" y="511"/>
                      <a:pt x="140" y="511"/>
                    </a:cubicBezTo>
                    <a:cubicBezTo>
                      <a:pt x="139" y="511"/>
                      <a:pt x="139" y="511"/>
                      <a:pt x="139" y="511"/>
                    </a:cubicBezTo>
                    <a:cubicBezTo>
                      <a:pt x="139" y="511"/>
                      <a:pt x="139" y="511"/>
                      <a:pt x="139" y="511"/>
                    </a:cubicBezTo>
                    <a:cubicBezTo>
                      <a:pt x="139" y="511"/>
                      <a:pt x="139" y="511"/>
                      <a:pt x="139" y="511"/>
                    </a:cubicBezTo>
                    <a:cubicBezTo>
                      <a:pt x="139" y="511"/>
                      <a:pt x="139" y="511"/>
                      <a:pt x="139" y="511"/>
                    </a:cubicBezTo>
                    <a:cubicBezTo>
                      <a:pt x="139" y="511"/>
                      <a:pt x="139" y="511"/>
                      <a:pt x="139" y="511"/>
                    </a:cubicBezTo>
                    <a:cubicBezTo>
                      <a:pt x="139" y="511"/>
                      <a:pt x="139" y="511"/>
                      <a:pt x="139" y="511"/>
                    </a:cubicBezTo>
                    <a:cubicBezTo>
                      <a:pt x="138" y="511"/>
                      <a:pt x="138" y="511"/>
                      <a:pt x="138" y="511"/>
                    </a:cubicBezTo>
                    <a:cubicBezTo>
                      <a:pt x="138" y="511"/>
                      <a:pt x="138" y="511"/>
                      <a:pt x="138" y="511"/>
                    </a:cubicBezTo>
                    <a:cubicBezTo>
                      <a:pt x="138" y="511"/>
                      <a:pt x="138" y="511"/>
                      <a:pt x="138" y="511"/>
                    </a:cubicBezTo>
                    <a:cubicBezTo>
                      <a:pt x="138" y="511"/>
                      <a:pt x="138" y="511"/>
                      <a:pt x="138" y="511"/>
                    </a:cubicBezTo>
                    <a:cubicBezTo>
                      <a:pt x="138" y="511"/>
                      <a:pt x="138" y="511"/>
                      <a:pt x="138" y="511"/>
                    </a:cubicBezTo>
                    <a:cubicBezTo>
                      <a:pt x="138" y="511"/>
                      <a:pt x="138" y="511"/>
                      <a:pt x="138" y="511"/>
                    </a:cubicBezTo>
                    <a:cubicBezTo>
                      <a:pt x="138" y="511"/>
                      <a:pt x="138" y="511"/>
                      <a:pt x="138" y="511"/>
                    </a:cubicBezTo>
                    <a:cubicBezTo>
                      <a:pt x="137" y="511"/>
                      <a:pt x="137" y="511"/>
                      <a:pt x="137" y="511"/>
                    </a:cubicBezTo>
                    <a:cubicBezTo>
                      <a:pt x="137" y="512"/>
                      <a:pt x="137" y="512"/>
                      <a:pt x="137" y="512"/>
                    </a:cubicBezTo>
                    <a:cubicBezTo>
                      <a:pt x="137" y="512"/>
                      <a:pt x="137" y="512"/>
                      <a:pt x="137" y="512"/>
                    </a:cubicBezTo>
                    <a:cubicBezTo>
                      <a:pt x="137" y="512"/>
                      <a:pt x="137" y="512"/>
                      <a:pt x="137" y="512"/>
                    </a:cubicBezTo>
                    <a:cubicBezTo>
                      <a:pt x="137" y="511"/>
                      <a:pt x="137" y="511"/>
                      <a:pt x="137" y="511"/>
                    </a:cubicBezTo>
                    <a:cubicBezTo>
                      <a:pt x="137" y="511"/>
                      <a:pt x="137" y="511"/>
                      <a:pt x="137" y="511"/>
                    </a:cubicBezTo>
                    <a:cubicBezTo>
                      <a:pt x="137" y="511"/>
                      <a:pt x="137" y="511"/>
                      <a:pt x="137" y="511"/>
                    </a:cubicBezTo>
                    <a:cubicBezTo>
                      <a:pt x="137" y="511"/>
                      <a:pt x="137" y="511"/>
                      <a:pt x="137" y="511"/>
                    </a:cubicBezTo>
                    <a:cubicBezTo>
                      <a:pt x="136" y="511"/>
                      <a:pt x="136" y="511"/>
                      <a:pt x="136" y="511"/>
                    </a:cubicBezTo>
                    <a:cubicBezTo>
                      <a:pt x="136" y="511"/>
                      <a:pt x="136" y="511"/>
                      <a:pt x="136" y="511"/>
                    </a:cubicBezTo>
                    <a:cubicBezTo>
                      <a:pt x="136" y="511"/>
                      <a:pt x="136" y="511"/>
                      <a:pt x="136" y="511"/>
                    </a:cubicBezTo>
                    <a:cubicBezTo>
                      <a:pt x="136" y="511"/>
                      <a:pt x="136" y="511"/>
                      <a:pt x="136" y="511"/>
                    </a:cubicBezTo>
                    <a:cubicBezTo>
                      <a:pt x="136" y="511"/>
                      <a:pt x="136" y="511"/>
                      <a:pt x="136" y="511"/>
                    </a:cubicBezTo>
                    <a:cubicBezTo>
                      <a:pt x="136" y="511"/>
                      <a:pt x="136" y="511"/>
                      <a:pt x="136" y="511"/>
                    </a:cubicBezTo>
                    <a:cubicBezTo>
                      <a:pt x="136" y="511"/>
                      <a:pt x="136" y="511"/>
                      <a:pt x="136" y="511"/>
                    </a:cubicBezTo>
                    <a:cubicBezTo>
                      <a:pt x="136" y="511"/>
                      <a:pt x="136" y="511"/>
                      <a:pt x="136"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4" y="511"/>
                      <a:pt x="134" y="511"/>
                      <a:pt x="134" y="511"/>
                    </a:cubicBezTo>
                    <a:cubicBezTo>
                      <a:pt x="134" y="511"/>
                      <a:pt x="134" y="511"/>
                      <a:pt x="134" y="511"/>
                    </a:cubicBezTo>
                    <a:cubicBezTo>
                      <a:pt x="134" y="511"/>
                      <a:pt x="134" y="511"/>
                      <a:pt x="134" y="511"/>
                    </a:cubicBezTo>
                    <a:cubicBezTo>
                      <a:pt x="134" y="511"/>
                      <a:pt x="134" y="511"/>
                      <a:pt x="134" y="511"/>
                    </a:cubicBezTo>
                    <a:cubicBezTo>
                      <a:pt x="134" y="511"/>
                      <a:pt x="134" y="511"/>
                      <a:pt x="134" y="511"/>
                    </a:cubicBezTo>
                    <a:cubicBezTo>
                      <a:pt x="134" y="511"/>
                      <a:pt x="134" y="511"/>
                      <a:pt x="134" y="511"/>
                    </a:cubicBezTo>
                    <a:cubicBezTo>
                      <a:pt x="134" y="511"/>
                      <a:pt x="134" y="511"/>
                      <a:pt x="134" y="511"/>
                    </a:cubicBezTo>
                    <a:cubicBezTo>
                      <a:pt x="133" y="511"/>
                      <a:pt x="133" y="511"/>
                      <a:pt x="133" y="511"/>
                    </a:cubicBezTo>
                    <a:cubicBezTo>
                      <a:pt x="133" y="511"/>
                      <a:pt x="133" y="511"/>
                      <a:pt x="133" y="511"/>
                    </a:cubicBezTo>
                    <a:cubicBezTo>
                      <a:pt x="133" y="512"/>
                      <a:pt x="133" y="512"/>
                      <a:pt x="133" y="512"/>
                    </a:cubicBezTo>
                    <a:cubicBezTo>
                      <a:pt x="133" y="512"/>
                      <a:pt x="133" y="512"/>
                      <a:pt x="133" y="512"/>
                    </a:cubicBezTo>
                    <a:cubicBezTo>
                      <a:pt x="133" y="512"/>
                      <a:pt x="133" y="512"/>
                      <a:pt x="133" y="512"/>
                    </a:cubicBezTo>
                    <a:cubicBezTo>
                      <a:pt x="133" y="512"/>
                      <a:pt x="133" y="512"/>
                      <a:pt x="133" y="512"/>
                    </a:cubicBezTo>
                    <a:cubicBezTo>
                      <a:pt x="133" y="512"/>
                      <a:pt x="133" y="512"/>
                      <a:pt x="133" y="512"/>
                    </a:cubicBezTo>
                    <a:cubicBezTo>
                      <a:pt x="132" y="512"/>
                      <a:pt x="132" y="512"/>
                      <a:pt x="132" y="512"/>
                    </a:cubicBezTo>
                    <a:cubicBezTo>
                      <a:pt x="132" y="512"/>
                      <a:pt x="132" y="512"/>
                      <a:pt x="132" y="512"/>
                    </a:cubicBezTo>
                    <a:cubicBezTo>
                      <a:pt x="132" y="512"/>
                      <a:pt x="132" y="512"/>
                      <a:pt x="132" y="512"/>
                    </a:cubicBezTo>
                    <a:cubicBezTo>
                      <a:pt x="132" y="512"/>
                      <a:pt x="132" y="512"/>
                      <a:pt x="132" y="512"/>
                    </a:cubicBezTo>
                    <a:cubicBezTo>
                      <a:pt x="132" y="512"/>
                      <a:pt x="132" y="512"/>
                      <a:pt x="132" y="512"/>
                    </a:cubicBezTo>
                    <a:cubicBezTo>
                      <a:pt x="132" y="512"/>
                      <a:pt x="132" y="512"/>
                      <a:pt x="132" y="512"/>
                    </a:cubicBezTo>
                    <a:cubicBezTo>
                      <a:pt x="132" y="512"/>
                      <a:pt x="132" y="512"/>
                      <a:pt x="132" y="512"/>
                    </a:cubicBezTo>
                    <a:cubicBezTo>
                      <a:pt x="132" y="512"/>
                      <a:pt x="132" y="512"/>
                      <a:pt x="132" y="512"/>
                    </a:cubicBezTo>
                    <a:cubicBezTo>
                      <a:pt x="131" y="512"/>
                      <a:pt x="131" y="512"/>
                      <a:pt x="131" y="512"/>
                    </a:cubicBezTo>
                    <a:cubicBezTo>
                      <a:pt x="131" y="512"/>
                      <a:pt x="131" y="512"/>
                      <a:pt x="131" y="512"/>
                    </a:cubicBezTo>
                    <a:cubicBezTo>
                      <a:pt x="131" y="512"/>
                      <a:pt x="131" y="512"/>
                      <a:pt x="131" y="512"/>
                    </a:cubicBezTo>
                    <a:cubicBezTo>
                      <a:pt x="131" y="512"/>
                      <a:pt x="131" y="512"/>
                      <a:pt x="131" y="512"/>
                    </a:cubicBezTo>
                    <a:cubicBezTo>
                      <a:pt x="131" y="512"/>
                      <a:pt x="131" y="512"/>
                      <a:pt x="131" y="512"/>
                    </a:cubicBezTo>
                    <a:cubicBezTo>
                      <a:pt x="131" y="512"/>
                      <a:pt x="131" y="512"/>
                      <a:pt x="131" y="512"/>
                    </a:cubicBezTo>
                    <a:cubicBezTo>
                      <a:pt x="131" y="513"/>
                      <a:pt x="131" y="513"/>
                      <a:pt x="131" y="513"/>
                    </a:cubicBezTo>
                    <a:cubicBezTo>
                      <a:pt x="131" y="513"/>
                      <a:pt x="131" y="513"/>
                      <a:pt x="131" y="513"/>
                    </a:cubicBezTo>
                    <a:cubicBezTo>
                      <a:pt x="131" y="513"/>
                      <a:pt x="131" y="513"/>
                      <a:pt x="131" y="513"/>
                    </a:cubicBezTo>
                    <a:cubicBezTo>
                      <a:pt x="131" y="513"/>
                      <a:pt x="131" y="513"/>
                      <a:pt x="131" y="513"/>
                    </a:cubicBezTo>
                    <a:cubicBezTo>
                      <a:pt x="131" y="512"/>
                      <a:pt x="131" y="512"/>
                      <a:pt x="131" y="512"/>
                    </a:cubicBezTo>
                    <a:cubicBezTo>
                      <a:pt x="130" y="512"/>
                      <a:pt x="130" y="512"/>
                      <a:pt x="130" y="512"/>
                    </a:cubicBezTo>
                    <a:cubicBezTo>
                      <a:pt x="130" y="512"/>
                      <a:pt x="130" y="512"/>
                      <a:pt x="130" y="512"/>
                    </a:cubicBezTo>
                    <a:cubicBezTo>
                      <a:pt x="130" y="512"/>
                      <a:pt x="130" y="512"/>
                      <a:pt x="130" y="512"/>
                    </a:cubicBezTo>
                    <a:cubicBezTo>
                      <a:pt x="130" y="512"/>
                      <a:pt x="130" y="512"/>
                      <a:pt x="130" y="512"/>
                    </a:cubicBezTo>
                    <a:cubicBezTo>
                      <a:pt x="130" y="512"/>
                      <a:pt x="130" y="512"/>
                      <a:pt x="130" y="512"/>
                    </a:cubicBezTo>
                    <a:cubicBezTo>
                      <a:pt x="129" y="512"/>
                      <a:pt x="129" y="512"/>
                      <a:pt x="129" y="512"/>
                    </a:cubicBezTo>
                    <a:cubicBezTo>
                      <a:pt x="129" y="512"/>
                      <a:pt x="129" y="512"/>
                      <a:pt x="129" y="512"/>
                    </a:cubicBezTo>
                    <a:cubicBezTo>
                      <a:pt x="129" y="511"/>
                      <a:pt x="129" y="511"/>
                      <a:pt x="129" y="511"/>
                    </a:cubicBezTo>
                    <a:cubicBezTo>
                      <a:pt x="129" y="511"/>
                      <a:pt x="129" y="511"/>
                      <a:pt x="129" y="511"/>
                    </a:cubicBezTo>
                    <a:cubicBezTo>
                      <a:pt x="129" y="511"/>
                      <a:pt x="129" y="511"/>
                      <a:pt x="129" y="511"/>
                    </a:cubicBezTo>
                    <a:cubicBezTo>
                      <a:pt x="129" y="511"/>
                      <a:pt x="129" y="511"/>
                      <a:pt x="129" y="511"/>
                    </a:cubicBezTo>
                    <a:cubicBezTo>
                      <a:pt x="129" y="510"/>
                      <a:pt x="129" y="510"/>
                      <a:pt x="129" y="510"/>
                    </a:cubicBezTo>
                    <a:cubicBezTo>
                      <a:pt x="129" y="510"/>
                      <a:pt x="129" y="510"/>
                      <a:pt x="129" y="510"/>
                    </a:cubicBezTo>
                    <a:cubicBezTo>
                      <a:pt x="129" y="510"/>
                      <a:pt x="129" y="510"/>
                      <a:pt x="129" y="510"/>
                    </a:cubicBezTo>
                    <a:cubicBezTo>
                      <a:pt x="129" y="510"/>
                      <a:pt x="129" y="510"/>
                      <a:pt x="129" y="510"/>
                    </a:cubicBezTo>
                    <a:cubicBezTo>
                      <a:pt x="128" y="510"/>
                      <a:pt x="128" y="510"/>
                      <a:pt x="128" y="510"/>
                    </a:cubicBezTo>
                    <a:cubicBezTo>
                      <a:pt x="128" y="510"/>
                      <a:pt x="128" y="510"/>
                      <a:pt x="128" y="510"/>
                    </a:cubicBezTo>
                    <a:cubicBezTo>
                      <a:pt x="128" y="510"/>
                      <a:pt x="128" y="510"/>
                      <a:pt x="128" y="510"/>
                    </a:cubicBezTo>
                    <a:cubicBezTo>
                      <a:pt x="128" y="510"/>
                      <a:pt x="128" y="510"/>
                      <a:pt x="128" y="510"/>
                    </a:cubicBezTo>
                    <a:cubicBezTo>
                      <a:pt x="128" y="510"/>
                      <a:pt x="128" y="510"/>
                      <a:pt x="128" y="510"/>
                    </a:cubicBezTo>
                    <a:cubicBezTo>
                      <a:pt x="127" y="510"/>
                      <a:pt x="127" y="510"/>
                      <a:pt x="127" y="510"/>
                    </a:cubicBezTo>
                    <a:cubicBezTo>
                      <a:pt x="127" y="510"/>
                      <a:pt x="127" y="510"/>
                      <a:pt x="127" y="510"/>
                    </a:cubicBezTo>
                    <a:cubicBezTo>
                      <a:pt x="127" y="510"/>
                      <a:pt x="127" y="510"/>
                      <a:pt x="127" y="510"/>
                    </a:cubicBezTo>
                    <a:cubicBezTo>
                      <a:pt x="127" y="509"/>
                      <a:pt x="127" y="509"/>
                      <a:pt x="127" y="509"/>
                    </a:cubicBezTo>
                    <a:cubicBezTo>
                      <a:pt x="127" y="509"/>
                      <a:pt x="127" y="509"/>
                      <a:pt x="127" y="509"/>
                    </a:cubicBezTo>
                    <a:cubicBezTo>
                      <a:pt x="126" y="509"/>
                      <a:pt x="126" y="509"/>
                      <a:pt x="126" y="509"/>
                    </a:cubicBezTo>
                    <a:cubicBezTo>
                      <a:pt x="126" y="509"/>
                      <a:pt x="126" y="509"/>
                      <a:pt x="126" y="509"/>
                    </a:cubicBezTo>
                    <a:cubicBezTo>
                      <a:pt x="126" y="509"/>
                      <a:pt x="126" y="509"/>
                      <a:pt x="126" y="509"/>
                    </a:cubicBezTo>
                    <a:cubicBezTo>
                      <a:pt x="126" y="509"/>
                      <a:pt x="126" y="509"/>
                      <a:pt x="126" y="509"/>
                    </a:cubicBezTo>
                    <a:cubicBezTo>
                      <a:pt x="126" y="509"/>
                      <a:pt x="126" y="509"/>
                      <a:pt x="126" y="509"/>
                    </a:cubicBezTo>
                    <a:cubicBezTo>
                      <a:pt x="126" y="509"/>
                      <a:pt x="126" y="509"/>
                      <a:pt x="126" y="509"/>
                    </a:cubicBezTo>
                    <a:cubicBezTo>
                      <a:pt x="126" y="510"/>
                      <a:pt x="126" y="510"/>
                      <a:pt x="126" y="510"/>
                    </a:cubicBezTo>
                    <a:cubicBezTo>
                      <a:pt x="126" y="510"/>
                      <a:pt x="126" y="510"/>
                      <a:pt x="126" y="510"/>
                    </a:cubicBezTo>
                    <a:cubicBezTo>
                      <a:pt x="126" y="510"/>
                      <a:pt x="126" y="510"/>
                      <a:pt x="126" y="510"/>
                    </a:cubicBezTo>
                    <a:cubicBezTo>
                      <a:pt x="126" y="510"/>
                      <a:pt x="126" y="510"/>
                      <a:pt x="126" y="510"/>
                    </a:cubicBezTo>
                    <a:cubicBezTo>
                      <a:pt x="125" y="510"/>
                      <a:pt x="125" y="510"/>
                      <a:pt x="125" y="510"/>
                    </a:cubicBezTo>
                    <a:cubicBezTo>
                      <a:pt x="125" y="510"/>
                      <a:pt x="125" y="510"/>
                      <a:pt x="125" y="510"/>
                    </a:cubicBezTo>
                    <a:cubicBezTo>
                      <a:pt x="125" y="510"/>
                      <a:pt x="125" y="510"/>
                      <a:pt x="125" y="510"/>
                    </a:cubicBezTo>
                    <a:cubicBezTo>
                      <a:pt x="125" y="510"/>
                      <a:pt x="125" y="510"/>
                      <a:pt x="125" y="510"/>
                    </a:cubicBezTo>
                    <a:cubicBezTo>
                      <a:pt x="125" y="510"/>
                      <a:pt x="125" y="510"/>
                      <a:pt x="125" y="510"/>
                    </a:cubicBezTo>
                    <a:cubicBezTo>
                      <a:pt x="125" y="510"/>
                      <a:pt x="125" y="510"/>
                      <a:pt x="125" y="510"/>
                    </a:cubicBezTo>
                    <a:cubicBezTo>
                      <a:pt x="125" y="510"/>
                      <a:pt x="125" y="510"/>
                      <a:pt x="125" y="510"/>
                    </a:cubicBezTo>
                    <a:cubicBezTo>
                      <a:pt x="124" y="511"/>
                      <a:pt x="124" y="511"/>
                      <a:pt x="124" y="511"/>
                    </a:cubicBezTo>
                    <a:cubicBezTo>
                      <a:pt x="124" y="511"/>
                      <a:pt x="124" y="511"/>
                      <a:pt x="124" y="511"/>
                    </a:cubicBezTo>
                    <a:cubicBezTo>
                      <a:pt x="124" y="511"/>
                      <a:pt x="124" y="511"/>
                      <a:pt x="124" y="511"/>
                    </a:cubicBezTo>
                    <a:cubicBezTo>
                      <a:pt x="124" y="511"/>
                      <a:pt x="124" y="511"/>
                      <a:pt x="124" y="511"/>
                    </a:cubicBezTo>
                    <a:cubicBezTo>
                      <a:pt x="124" y="511"/>
                      <a:pt x="124" y="511"/>
                      <a:pt x="124" y="511"/>
                    </a:cubicBezTo>
                    <a:cubicBezTo>
                      <a:pt x="124" y="511"/>
                      <a:pt x="124" y="511"/>
                      <a:pt x="124" y="511"/>
                    </a:cubicBezTo>
                    <a:cubicBezTo>
                      <a:pt x="123" y="511"/>
                      <a:pt x="123" y="511"/>
                      <a:pt x="123" y="511"/>
                    </a:cubicBezTo>
                    <a:cubicBezTo>
                      <a:pt x="123" y="511"/>
                      <a:pt x="123" y="511"/>
                      <a:pt x="123" y="511"/>
                    </a:cubicBezTo>
                    <a:cubicBezTo>
                      <a:pt x="123" y="511"/>
                      <a:pt x="123" y="511"/>
                      <a:pt x="123" y="511"/>
                    </a:cubicBezTo>
                    <a:cubicBezTo>
                      <a:pt x="123" y="511"/>
                      <a:pt x="123" y="511"/>
                      <a:pt x="123" y="511"/>
                    </a:cubicBezTo>
                    <a:cubicBezTo>
                      <a:pt x="123" y="511"/>
                      <a:pt x="123" y="511"/>
                      <a:pt x="123" y="511"/>
                    </a:cubicBezTo>
                    <a:cubicBezTo>
                      <a:pt x="123" y="512"/>
                      <a:pt x="123" y="512"/>
                      <a:pt x="123" y="512"/>
                    </a:cubicBezTo>
                    <a:cubicBezTo>
                      <a:pt x="123" y="512"/>
                      <a:pt x="123" y="512"/>
                      <a:pt x="123" y="512"/>
                    </a:cubicBezTo>
                    <a:cubicBezTo>
                      <a:pt x="123" y="512"/>
                      <a:pt x="123" y="512"/>
                      <a:pt x="123" y="512"/>
                    </a:cubicBezTo>
                    <a:cubicBezTo>
                      <a:pt x="123" y="512"/>
                      <a:pt x="123" y="512"/>
                      <a:pt x="123" y="512"/>
                    </a:cubicBezTo>
                    <a:cubicBezTo>
                      <a:pt x="123" y="512"/>
                      <a:pt x="123" y="512"/>
                      <a:pt x="123" y="512"/>
                    </a:cubicBezTo>
                    <a:cubicBezTo>
                      <a:pt x="123" y="512"/>
                      <a:pt x="123" y="512"/>
                      <a:pt x="123" y="512"/>
                    </a:cubicBezTo>
                    <a:cubicBezTo>
                      <a:pt x="123" y="512"/>
                      <a:pt x="123" y="512"/>
                      <a:pt x="123" y="512"/>
                    </a:cubicBezTo>
                    <a:cubicBezTo>
                      <a:pt x="123" y="513"/>
                      <a:pt x="123" y="513"/>
                      <a:pt x="123" y="513"/>
                    </a:cubicBezTo>
                    <a:cubicBezTo>
                      <a:pt x="122" y="513"/>
                      <a:pt x="122" y="513"/>
                      <a:pt x="122" y="513"/>
                    </a:cubicBezTo>
                    <a:cubicBezTo>
                      <a:pt x="122" y="513"/>
                      <a:pt x="122" y="513"/>
                      <a:pt x="122" y="513"/>
                    </a:cubicBezTo>
                    <a:cubicBezTo>
                      <a:pt x="122" y="513"/>
                      <a:pt x="122" y="513"/>
                      <a:pt x="122" y="513"/>
                    </a:cubicBezTo>
                    <a:cubicBezTo>
                      <a:pt x="122" y="513"/>
                      <a:pt x="122" y="513"/>
                      <a:pt x="122" y="513"/>
                    </a:cubicBezTo>
                    <a:cubicBezTo>
                      <a:pt x="122" y="513"/>
                      <a:pt x="122" y="513"/>
                      <a:pt x="122" y="513"/>
                    </a:cubicBezTo>
                    <a:cubicBezTo>
                      <a:pt x="122" y="513"/>
                      <a:pt x="122" y="513"/>
                      <a:pt x="122" y="513"/>
                    </a:cubicBezTo>
                    <a:cubicBezTo>
                      <a:pt x="122" y="513"/>
                      <a:pt x="122" y="513"/>
                      <a:pt x="122" y="513"/>
                    </a:cubicBezTo>
                    <a:cubicBezTo>
                      <a:pt x="122" y="512"/>
                      <a:pt x="122" y="512"/>
                      <a:pt x="122" y="512"/>
                    </a:cubicBezTo>
                    <a:cubicBezTo>
                      <a:pt x="122" y="512"/>
                      <a:pt x="122" y="512"/>
                      <a:pt x="122" y="512"/>
                    </a:cubicBezTo>
                    <a:cubicBezTo>
                      <a:pt x="122" y="512"/>
                      <a:pt x="122" y="512"/>
                      <a:pt x="122" y="512"/>
                    </a:cubicBezTo>
                    <a:cubicBezTo>
                      <a:pt x="122" y="512"/>
                      <a:pt x="122" y="512"/>
                      <a:pt x="122" y="512"/>
                    </a:cubicBezTo>
                    <a:cubicBezTo>
                      <a:pt x="122" y="512"/>
                      <a:pt x="122" y="512"/>
                      <a:pt x="122" y="512"/>
                    </a:cubicBezTo>
                    <a:cubicBezTo>
                      <a:pt x="122" y="512"/>
                      <a:pt x="121" y="511"/>
                      <a:pt x="121" y="511"/>
                    </a:cubicBezTo>
                    <a:cubicBezTo>
                      <a:pt x="121" y="511"/>
                      <a:pt x="121" y="511"/>
                      <a:pt x="121" y="511"/>
                    </a:cubicBezTo>
                    <a:cubicBezTo>
                      <a:pt x="121" y="511"/>
                      <a:pt x="121" y="511"/>
                      <a:pt x="121" y="511"/>
                    </a:cubicBezTo>
                    <a:cubicBezTo>
                      <a:pt x="121" y="511"/>
                      <a:pt x="121" y="511"/>
                      <a:pt x="121" y="511"/>
                    </a:cubicBezTo>
                    <a:cubicBezTo>
                      <a:pt x="121" y="511"/>
                      <a:pt x="121" y="511"/>
                      <a:pt x="121" y="511"/>
                    </a:cubicBezTo>
                    <a:cubicBezTo>
                      <a:pt x="121" y="511"/>
                      <a:pt x="121" y="511"/>
                      <a:pt x="121" y="511"/>
                    </a:cubicBezTo>
                    <a:cubicBezTo>
                      <a:pt x="121" y="510"/>
                      <a:pt x="121" y="510"/>
                      <a:pt x="121" y="510"/>
                    </a:cubicBezTo>
                    <a:cubicBezTo>
                      <a:pt x="121" y="510"/>
                      <a:pt x="121" y="510"/>
                      <a:pt x="121" y="510"/>
                    </a:cubicBezTo>
                    <a:cubicBezTo>
                      <a:pt x="122" y="510"/>
                      <a:pt x="122" y="510"/>
                      <a:pt x="122" y="510"/>
                    </a:cubicBezTo>
                    <a:cubicBezTo>
                      <a:pt x="122" y="510"/>
                      <a:pt x="122" y="510"/>
                      <a:pt x="122" y="510"/>
                    </a:cubicBezTo>
                    <a:cubicBezTo>
                      <a:pt x="122" y="510"/>
                      <a:pt x="122" y="510"/>
                      <a:pt x="122" y="510"/>
                    </a:cubicBezTo>
                    <a:cubicBezTo>
                      <a:pt x="122" y="509"/>
                      <a:pt x="122" y="509"/>
                      <a:pt x="122" y="509"/>
                    </a:cubicBezTo>
                    <a:cubicBezTo>
                      <a:pt x="122" y="509"/>
                      <a:pt x="122" y="509"/>
                      <a:pt x="122" y="509"/>
                    </a:cubicBezTo>
                    <a:cubicBezTo>
                      <a:pt x="122" y="509"/>
                      <a:pt x="122" y="509"/>
                      <a:pt x="122" y="509"/>
                    </a:cubicBezTo>
                    <a:cubicBezTo>
                      <a:pt x="121" y="509"/>
                      <a:pt x="121" y="509"/>
                      <a:pt x="121" y="509"/>
                    </a:cubicBezTo>
                    <a:cubicBezTo>
                      <a:pt x="121" y="508"/>
                      <a:pt x="121" y="508"/>
                      <a:pt x="121" y="508"/>
                    </a:cubicBezTo>
                    <a:cubicBezTo>
                      <a:pt x="121" y="508"/>
                      <a:pt x="121" y="508"/>
                      <a:pt x="121" y="508"/>
                    </a:cubicBezTo>
                    <a:cubicBezTo>
                      <a:pt x="121" y="508"/>
                      <a:pt x="121" y="508"/>
                      <a:pt x="121" y="508"/>
                    </a:cubicBezTo>
                    <a:cubicBezTo>
                      <a:pt x="121" y="508"/>
                      <a:pt x="121" y="508"/>
                      <a:pt x="121" y="508"/>
                    </a:cubicBezTo>
                    <a:cubicBezTo>
                      <a:pt x="121" y="508"/>
                      <a:pt x="121" y="508"/>
                      <a:pt x="121" y="508"/>
                    </a:cubicBezTo>
                    <a:cubicBezTo>
                      <a:pt x="120" y="508"/>
                      <a:pt x="120" y="508"/>
                      <a:pt x="120" y="508"/>
                    </a:cubicBezTo>
                    <a:cubicBezTo>
                      <a:pt x="120" y="508"/>
                      <a:pt x="120" y="508"/>
                      <a:pt x="120" y="508"/>
                    </a:cubicBezTo>
                    <a:cubicBezTo>
                      <a:pt x="120" y="508"/>
                      <a:pt x="120" y="508"/>
                      <a:pt x="120" y="508"/>
                    </a:cubicBezTo>
                    <a:cubicBezTo>
                      <a:pt x="120" y="508"/>
                      <a:pt x="120" y="508"/>
                      <a:pt x="120" y="508"/>
                    </a:cubicBezTo>
                    <a:cubicBezTo>
                      <a:pt x="120" y="508"/>
                      <a:pt x="120" y="508"/>
                      <a:pt x="120" y="508"/>
                    </a:cubicBezTo>
                    <a:cubicBezTo>
                      <a:pt x="120" y="508"/>
                      <a:pt x="120" y="508"/>
                      <a:pt x="120" y="508"/>
                    </a:cubicBezTo>
                    <a:cubicBezTo>
                      <a:pt x="120" y="508"/>
                      <a:pt x="120" y="508"/>
                      <a:pt x="120" y="508"/>
                    </a:cubicBezTo>
                    <a:cubicBezTo>
                      <a:pt x="119" y="509"/>
                      <a:pt x="119" y="509"/>
                      <a:pt x="119" y="509"/>
                    </a:cubicBezTo>
                    <a:cubicBezTo>
                      <a:pt x="119" y="509"/>
                      <a:pt x="119" y="509"/>
                      <a:pt x="119" y="509"/>
                    </a:cubicBezTo>
                    <a:cubicBezTo>
                      <a:pt x="119" y="509"/>
                      <a:pt x="119" y="509"/>
                      <a:pt x="119" y="509"/>
                    </a:cubicBezTo>
                    <a:cubicBezTo>
                      <a:pt x="119" y="509"/>
                      <a:pt x="119" y="509"/>
                      <a:pt x="119" y="509"/>
                    </a:cubicBezTo>
                    <a:cubicBezTo>
                      <a:pt x="119" y="509"/>
                      <a:pt x="119" y="509"/>
                      <a:pt x="119" y="509"/>
                    </a:cubicBezTo>
                    <a:cubicBezTo>
                      <a:pt x="118" y="509"/>
                      <a:pt x="118" y="509"/>
                      <a:pt x="118" y="509"/>
                    </a:cubicBezTo>
                    <a:cubicBezTo>
                      <a:pt x="118" y="509"/>
                      <a:pt x="118" y="509"/>
                      <a:pt x="118" y="509"/>
                    </a:cubicBezTo>
                    <a:cubicBezTo>
                      <a:pt x="118" y="510"/>
                      <a:pt x="118" y="510"/>
                      <a:pt x="118" y="510"/>
                    </a:cubicBezTo>
                    <a:cubicBezTo>
                      <a:pt x="118" y="510"/>
                      <a:pt x="118" y="510"/>
                      <a:pt x="118" y="510"/>
                    </a:cubicBezTo>
                    <a:cubicBezTo>
                      <a:pt x="118" y="510"/>
                      <a:pt x="118" y="510"/>
                      <a:pt x="118" y="510"/>
                    </a:cubicBezTo>
                    <a:cubicBezTo>
                      <a:pt x="118" y="511"/>
                      <a:pt x="118" y="511"/>
                      <a:pt x="118" y="511"/>
                    </a:cubicBezTo>
                    <a:cubicBezTo>
                      <a:pt x="118" y="511"/>
                      <a:pt x="118" y="511"/>
                      <a:pt x="118" y="511"/>
                    </a:cubicBezTo>
                    <a:cubicBezTo>
                      <a:pt x="118" y="511"/>
                      <a:pt x="118" y="511"/>
                      <a:pt x="118" y="511"/>
                    </a:cubicBezTo>
                    <a:cubicBezTo>
                      <a:pt x="118" y="511"/>
                      <a:pt x="118" y="511"/>
                      <a:pt x="118" y="511"/>
                    </a:cubicBezTo>
                    <a:cubicBezTo>
                      <a:pt x="118" y="512"/>
                      <a:pt x="118" y="512"/>
                      <a:pt x="118" y="512"/>
                    </a:cubicBezTo>
                    <a:cubicBezTo>
                      <a:pt x="118" y="512"/>
                      <a:pt x="118" y="512"/>
                      <a:pt x="118" y="512"/>
                    </a:cubicBezTo>
                    <a:cubicBezTo>
                      <a:pt x="118" y="512"/>
                      <a:pt x="118" y="512"/>
                      <a:pt x="118" y="512"/>
                    </a:cubicBezTo>
                    <a:cubicBezTo>
                      <a:pt x="118" y="512"/>
                      <a:pt x="118" y="512"/>
                      <a:pt x="118" y="512"/>
                    </a:cubicBezTo>
                    <a:cubicBezTo>
                      <a:pt x="118" y="512"/>
                      <a:pt x="118" y="512"/>
                      <a:pt x="118" y="512"/>
                    </a:cubicBezTo>
                    <a:cubicBezTo>
                      <a:pt x="117" y="512"/>
                      <a:pt x="117" y="512"/>
                      <a:pt x="117" y="512"/>
                    </a:cubicBezTo>
                    <a:cubicBezTo>
                      <a:pt x="117" y="512"/>
                      <a:pt x="117" y="512"/>
                      <a:pt x="117" y="512"/>
                    </a:cubicBezTo>
                    <a:cubicBezTo>
                      <a:pt x="117" y="512"/>
                      <a:pt x="117" y="512"/>
                      <a:pt x="117" y="512"/>
                    </a:cubicBezTo>
                    <a:cubicBezTo>
                      <a:pt x="117" y="512"/>
                      <a:pt x="117" y="512"/>
                      <a:pt x="117" y="512"/>
                    </a:cubicBezTo>
                    <a:cubicBezTo>
                      <a:pt x="117" y="513"/>
                      <a:pt x="117" y="513"/>
                      <a:pt x="117" y="513"/>
                    </a:cubicBezTo>
                    <a:cubicBezTo>
                      <a:pt x="117" y="513"/>
                      <a:pt x="117" y="513"/>
                      <a:pt x="117" y="513"/>
                    </a:cubicBezTo>
                    <a:cubicBezTo>
                      <a:pt x="117" y="513"/>
                      <a:pt x="117" y="513"/>
                      <a:pt x="117" y="513"/>
                    </a:cubicBezTo>
                    <a:cubicBezTo>
                      <a:pt x="117" y="513"/>
                      <a:pt x="117" y="513"/>
                      <a:pt x="117" y="513"/>
                    </a:cubicBezTo>
                    <a:cubicBezTo>
                      <a:pt x="117" y="513"/>
                      <a:pt x="117" y="513"/>
                      <a:pt x="117" y="513"/>
                    </a:cubicBezTo>
                    <a:cubicBezTo>
                      <a:pt x="116" y="513"/>
                      <a:pt x="116" y="513"/>
                      <a:pt x="116" y="513"/>
                    </a:cubicBezTo>
                    <a:cubicBezTo>
                      <a:pt x="116" y="513"/>
                      <a:pt x="116" y="513"/>
                      <a:pt x="116" y="513"/>
                    </a:cubicBezTo>
                    <a:cubicBezTo>
                      <a:pt x="116" y="513"/>
                      <a:pt x="116" y="513"/>
                      <a:pt x="116" y="513"/>
                    </a:cubicBezTo>
                    <a:cubicBezTo>
                      <a:pt x="116" y="513"/>
                      <a:pt x="116" y="513"/>
                      <a:pt x="116" y="513"/>
                    </a:cubicBezTo>
                    <a:cubicBezTo>
                      <a:pt x="116" y="513"/>
                      <a:pt x="116" y="513"/>
                      <a:pt x="116" y="513"/>
                    </a:cubicBezTo>
                    <a:cubicBezTo>
                      <a:pt x="116" y="513"/>
                      <a:pt x="116" y="513"/>
                      <a:pt x="116" y="513"/>
                    </a:cubicBezTo>
                    <a:cubicBezTo>
                      <a:pt x="116" y="513"/>
                      <a:pt x="116" y="513"/>
                      <a:pt x="116" y="513"/>
                    </a:cubicBezTo>
                    <a:cubicBezTo>
                      <a:pt x="116" y="513"/>
                      <a:pt x="116" y="513"/>
                      <a:pt x="116" y="513"/>
                    </a:cubicBezTo>
                    <a:cubicBezTo>
                      <a:pt x="115" y="513"/>
                      <a:pt x="115" y="513"/>
                      <a:pt x="115" y="513"/>
                    </a:cubicBezTo>
                    <a:cubicBezTo>
                      <a:pt x="115" y="513"/>
                      <a:pt x="115" y="513"/>
                      <a:pt x="115" y="513"/>
                    </a:cubicBezTo>
                    <a:cubicBezTo>
                      <a:pt x="115" y="513"/>
                      <a:pt x="115" y="513"/>
                      <a:pt x="115" y="513"/>
                    </a:cubicBezTo>
                    <a:cubicBezTo>
                      <a:pt x="115" y="513"/>
                      <a:pt x="115" y="513"/>
                      <a:pt x="115" y="513"/>
                    </a:cubicBezTo>
                    <a:cubicBezTo>
                      <a:pt x="115" y="513"/>
                      <a:pt x="115" y="513"/>
                      <a:pt x="115" y="513"/>
                    </a:cubicBezTo>
                    <a:cubicBezTo>
                      <a:pt x="115" y="513"/>
                      <a:pt x="115" y="513"/>
                      <a:pt x="115" y="513"/>
                    </a:cubicBezTo>
                    <a:cubicBezTo>
                      <a:pt x="115" y="513"/>
                      <a:pt x="115" y="513"/>
                      <a:pt x="115" y="513"/>
                    </a:cubicBezTo>
                    <a:cubicBezTo>
                      <a:pt x="115" y="514"/>
                      <a:pt x="115" y="514"/>
                      <a:pt x="115" y="514"/>
                    </a:cubicBezTo>
                    <a:cubicBezTo>
                      <a:pt x="114" y="514"/>
                      <a:pt x="114" y="514"/>
                      <a:pt x="114" y="514"/>
                    </a:cubicBezTo>
                    <a:cubicBezTo>
                      <a:pt x="114" y="514"/>
                      <a:pt x="114" y="514"/>
                      <a:pt x="114" y="514"/>
                    </a:cubicBezTo>
                    <a:cubicBezTo>
                      <a:pt x="114" y="514"/>
                      <a:pt x="114" y="514"/>
                      <a:pt x="114" y="514"/>
                    </a:cubicBezTo>
                    <a:cubicBezTo>
                      <a:pt x="114" y="514"/>
                      <a:pt x="114" y="514"/>
                      <a:pt x="114" y="514"/>
                    </a:cubicBezTo>
                    <a:cubicBezTo>
                      <a:pt x="114" y="514"/>
                      <a:pt x="114" y="514"/>
                      <a:pt x="114" y="514"/>
                    </a:cubicBezTo>
                    <a:cubicBezTo>
                      <a:pt x="114" y="514"/>
                      <a:pt x="114" y="514"/>
                      <a:pt x="114" y="514"/>
                    </a:cubicBezTo>
                    <a:cubicBezTo>
                      <a:pt x="114" y="514"/>
                      <a:pt x="114" y="514"/>
                      <a:pt x="114" y="514"/>
                    </a:cubicBezTo>
                    <a:cubicBezTo>
                      <a:pt x="113" y="514"/>
                      <a:pt x="113" y="514"/>
                      <a:pt x="113" y="514"/>
                    </a:cubicBezTo>
                    <a:cubicBezTo>
                      <a:pt x="113" y="514"/>
                      <a:pt x="113" y="514"/>
                      <a:pt x="113" y="514"/>
                    </a:cubicBezTo>
                    <a:cubicBezTo>
                      <a:pt x="113" y="514"/>
                      <a:pt x="113" y="514"/>
                      <a:pt x="113" y="514"/>
                    </a:cubicBezTo>
                    <a:cubicBezTo>
                      <a:pt x="113" y="514"/>
                      <a:pt x="113" y="514"/>
                      <a:pt x="113" y="514"/>
                    </a:cubicBezTo>
                    <a:cubicBezTo>
                      <a:pt x="113" y="514"/>
                      <a:pt x="113" y="514"/>
                      <a:pt x="113" y="514"/>
                    </a:cubicBezTo>
                    <a:cubicBezTo>
                      <a:pt x="113" y="514"/>
                      <a:pt x="113" y="514"/>
                      <a:pt x="113" y="514"/>
                    </a:cubicBezTo>
                    <a:cubicBezTo>
                      <a:pt x="113" y="515"/>
                      <a:pt x="113" y="515"/>
                      <a:pt x="113" y="515"/>
                    </a:cubicBezTo>
                    <a:cubicBezTo>
                      <a:pt x="113" y="515"/>
                      <a:pt x="113" y="515"/>
                      <a:pt x="113" y="515"/>
                    </a:cubicBezTo>
                    <a:cubicBezTo>
                      <a:pt x="113" y="515"/>
                      <a:pt x="113" y="515"/>
                      <a:pt x="113" y="515"/>
                    </a:cubicBezTo>
                    <a:cubicBezTo>
                      <a:pt x="112" y="515"/>
                      <a:pt x="112" y="515"/>
                      <a:pt x="112" y="515"/>
                    </a:cubicBezTo>
                    <a:cubicBezTo>
                      <a:pt x="112" y="515"/>
                      <a:pt x="112" y="515"/>
                      <a:pt x="112" y="515"/>
                    </a:cubicBezTo>
                    <a:cubicBezTo>
                      <a:pt x="112" y="515"/>
                      <a:pt x="112" y="515"/>
                      <a:pt x="112" y="515"/>
                    </a:cubicBezTo>
                    <a:cubicBezTo>
                      <a:pt x="112" y="515"/>
                      <a:pt x="112" y="515"/>
                      <a:pt x="112" y="515"/>
                    </a:cubicBezTo>
                    <a:cubicBezTo>
                      <a:pt x="112" y="515"/>
                      <a:pt x="112" y="515"/>
                      <a:pt x="112" y="515"/>
                    </a:cubicBezTo>
                    <a:cubicBezTo>
                      <a:pt x="111" y="515"/>
                      <a:pt x="111" y="515"/>
                      <a:pt x="111" y="515"/>
                    </a:cubicBezTo>
                    <a:cubicBezTo>
                      <a:pt x="111" y="515"/>
                      <a:pt x="111" y="515"/>
                      <a:pt x="111" y="515"/>
                    </a:cubicBezTo>
                    <a:cubicBezTo>
                      <a:pt x="111" y="515"/>
                      <a:pt x="111" y="515"/>
                      <a:pt x="111" y="515"/>
                    </a:cubicBezTo>
                    <a:cubicBezTo>
                      <a:pt x="111" y="516"/>
                      <a:pt x="111" y="516"/>
                      <a:pt x="111" y="516"/>
                    </a:cubicBezTo>
                    <a:cubicBezTo>
                      <a:pt x="111" y="516"/>
                      <a:pt x="111" y="516"/>
                      <a:pt x="111" y="516"/>
                    </a:cubicBezTo>
                    <a:cubicBezTo>
                      <a:pt x="111" y="516"/>
                      <a:pt x="111" y="516"/>
                      <a:pt x="111" y="516"/>
                    </a:cubicBezTo>
                    <a:cubicBezTo>
                      <a:pt x="111" y="516"/>
                      <a:pt x="111" y="516"/>
                      <a:pt x="111" y="516"/>
                    </a:cubicBezTo>
                    <a:cubicBezTo>
                      <a:pt x="111" y="516"/>
                      <a:pt x="111" y="516"/>
                      <a:pt x="111" y="516"/>
                    </a:cubicBezTo>
                    <a:cubicBezTo>
                      <a:pt x="111" y="516"/>
                      <a:pt x="111" y="516"/>
                      <a:pt x="111" y="516"/>
                    </a:cubicBezTo>
                    <a:cubicBezTo>
                      <a:pt x="111" y="517"/>
                      <a:pt x="111" y="517"/>
                      <a:pt x="111" y="517"/>
                    </a:cubicBezTo>
                    <a:cubicBezTo>
                      <a:pt x="110" y="517"/>
                      <a:pt x="110" y="517"/>
                      <a:pt x="110" y="517"/>
                    </a:cubicBezTo>
                    <a:cubicBezTo>
                      <a:pt x="110" y="517"/>
                      <a:pt x="110" y="517"/>
                      <a:pt x="110" y="517"/>
                    </a:cubicBezTo>
                    <a:cubicBezTo>
                      <a:pt x="110" y="517"/>
                      <a:pt x="110" y="517"/>
                      <a:pt x="110" y="517"/>
                    </a:cubicBezTo>
                    <a:cubicBezTo>
                      <a:pt x="110" y="517"/>
                      <a:pt x="110" y="517"/>
                      <a:pt x="110" y="517"/>
                    </a:cubicBezTo>
                    <a:cubicBezTo>
                      <a:pt x="110" y="518"/>
                      <a:pt x="110" y="518"/>
                      <a:pt x="110" y="518"/>
                    </a:cubicBezTo>
                    <a:cubicBezTo>
                      <a:pt x="110" y="518"/>
                      <a:pt x="110" y="518"/>
                      <a:pt x="110" y="518"/>
                    </a:cubicBezTo>
                    <a:cubicBezTo>
                      <a:pt x="110" y="518"/>
                      <a:pt x="110" y="518"/>
                      <a:pt x="110" y="518"/>
                    </a:cubicBezTo>
                    <a:cubicBezTo>
                      <a:pt x="110" y="518"/>
                      <a:pt x="110" y="518"/>
                      <a:pt x="110" y="518"/>
                    </a:cubicBezTo>
                    <a:cubicBezTo>
                      <a:pt x="110" y="518"/>
                      <a:pt x="110" y="518"/>
                      <a:pt x="110" y="518"/>
                    </a:cubicBezTo>
                    <a:cubicBezTo>
                      <a:pt x="110" y="518"/>
                      <a:pt x="110" y="518"/>
                      <a:pt x="110" y="518"/>
                    </a:cubicBezTo>
                    <a:cubicBezTo>
                      <a:pt x="109" y="519"/>
                      <a:pt x="109" y="519"/>
                      <a:pt x="109" y="519"/>
                    </a:cubicBezTo>
                    <a:cubicBezTo>
                      <a:pt x="109" y="519"/>
                      <a:pt x="109" y="519"/>
                      <a:pt x="109" y="519"/>
                    </a:cubicBezTo>
                    <a:cubicBezTo>
                      <a:pt x="109" y="519"/>
                      <a:pt x="109" y="519"/>
                      <a:pt x="109" y="519"/>
                    </a:cubicBezTo>
                    <a:cubicBezTo>
                      <a:pt x="109" y="519"/>
                      <a:pt x="109" y="519"/>
                      <a:pt x="109" y="519"/>
                    </a:cubicBezTo>
                    <a:cubicBezTo>
                      <a:pt x="108" y="519"/>
                      <a:pt x="108" y="519"/>
                      <a:pt x="108" y="519"/>
                    </a:cubicBezTo>
                    <a:cubicBezTo>
                      <a:pt x="108" y="520"/>
                      <a:pt x="108" y="520"/>
                      <a:pt x="108" y="520"/>
                    </a:cubicBezTo>
                    <a:cubicBezTo>
                      <a:pt x="107" y="520"/>
                      <a:pt x="107" y="520"/>
                      <a:pt x="107" y="520"/>
                    </a:cubicBezTo>
                    <a:cubicBezTo>
                      <a:pt x="107" y="520"/>
                      <a:pt x="107" y="520"/>
                      <a:pt x="107" y="520"/>
                    </a:cubicBezTo>
                    <a:cubicBezTo>
                      <a:pt x="107" y="520"/>
                      <a:pt x="107" y="520"/>
                      <a:pt x="107" y="520"/>
                    </a:cubicBezTo>
                    <a:cubicBezTo>
                      <a:pt x="106" y="520"/>
                      <a:pt x="106" y="520"/>
                      <a:pt x="106" y="520"/>
                    </a:cubicBezTo>
                    <a:cubicBezTo>
                      <a:pt x="106" y="521"/>
                      <a:pt x="106" y="521"/>
                      <a:pt x="106" y="521"/>
                    </a:cubicBezTo>
                    <a:cubicBezTo>
                      <a:pt x="106" y="521"/>
                      <a:pt x="106" y="521"/>
                      <a:pt x="106" y="521"/>
                    </a:cubicBezTo>
                    <a:cubicBezTo>
                      <a:pt x="106" y="521"/>
                      <a:pt x="106" y="521"/>
                      <a:pt x="106" y="521"/>
                    </a:cubicBezTo>
                    <a:cubicBezTo>
                      <a:pt x="105" y="521"/>
                      <a:pt x="105" y="521"/>
                      <a:pt x="105" y="521"/>
                    </a:cubicBezTo>
                    <a:cubicBezTo>
                      <a:pt x="104" y="521"/>
                      <a:pt x="104" y="521"/>
                      <a:pt x="104" y="521"/>
                    </a:cubicBezTo>
                    <a:cubicBezTo>
                      <a:pt x="104" y="522"/>
                      <a:pt x="104" y="522"/>
                      <a:pt x="104" y="522"/>
                    </a:cubicBezTo>
                    <a:cubicBezTo>
                      <a:pt x="104" y="522"/>
                      <a:pt x="104" y="522"/>
                      <a:pt x="104" y="522"/>
                    </a:cubicBezTo>
                    <a:cubicBezTo>
                      <a:pt x="104" y="522"/>
                      <a:pt x="104" y="522"/>
                      <a:pt x="104" y="522"/>
                    </a:cubicBezTo>
                    <a:cubicBezTo>
                      <a:pt x="104" y="522"/>
                      <a:pt x="104" y="522"/>
                      <a:pt x="104" y="522"/>
                    </a:cubicBezTo>
                    <a:cubicBezTo>
                      <a:pt x="103" y="523"/>
                      <a:pt x="103" y="523"/>
                      <a:pt x="103" y="523"/>
                    </a:cubicBezTo>
                    <a:cubicBezTo>
                      <a:pt x="103" y="523"/>
                      <a:pt x="103" y="523"/>
                      <a:pt x="103" y="523"/>
                    </a:cubicBezTo>
                    <a:cubicBezTo>
                      <a:pt x="103" y="523"/>
                      <a:pt x="103" y="523"/>
                      <a:pt x="103" y="523"/>
                    </a:cubicBezTo>
                    <a:cubicBezTo>
                      <a:pt x="103" y="523"/>
                      <a:pt x="103" y="523"/>
                      <a:pt x="103" y="523"/>
                    </a:cubicBezTo>
                    <a:cubicBezTo>
                      <a:pt x="103" y="523"/>
                      <a:pt x="103" y="523"/>
                      <a:pt x="103" y="523"/>
                    </a:cubicBezTo>
                    <a:cubicBezTo>
                      <a:pt x="103" y="523"/>
                      <a:pt x="103" y="523"/>
                      <a:pt x="103" y="523"/>
                    </a:cubicBezTo>
                    <a:cubicBezTo>
                      <a:pt x="103" y="524"/>
                      <a:pt x="103" y="524"/>
                      <a:pt x="103" y="524"/>
                    </a:cubicBezTo>
                    <a:cubicBezTo>
                      <a:pt x="103" y="524"/>
                      <a:pt x="103" y="524"/>
                      <a:pt x="103" y="524"/>
                    </a:cubicBezTo>
                    <a:cubicBezTo>
                      <a:pt x="103" y="524"/>
                      <a:pt x="103" y="524"/>
                      <a:pt x="103" y="524"/>
                    </a:cubicBezTo>
                    <a:cubicBezTo>
                      <a:pt x="103" y="524"/>
                      <a:pt x="103" y="524"/>
                      <a:pt x="103" y="524"/>
                    </a:cubicBezTo>
                    <a:cubicBezTo>
                      <a:pt x="103" y="524"/>
                      <a:pt x="103" y="524"/>
                      <a:pt x="103" y="524"/>
                    </a:cubicBezTo>
                    <a:cubicBezTo>
                      <a:pt x="103" y="524"/>
                      <a:pt x="103" y="524"/>
                      <a:pt x="103" y="524"/>
                    </a:cubicBezTo>
                    <a:cubicBezTo>
                      <a:pt x="104" y="524"/>
                      <a:pt x="104" y="524"/>
                      <a:pt x="104" y="524"/>
                    </a:cubicBezTo>
                    <a:cubicBezTo>
                      <a:pt x="104" y="525"/>
                      <a:pt x="104" y="525"/>
                      <a:pt x="104" y="525"/>
                    </a:cubicBezTo>
                    <a:cubicBezTo>
                      <a:pt x="104" y="525"/>
                      <a:pt x="104" y="525"/>
                      <a:pt x="104" y="525"/>
                    </a:cubicBezTo>
                    <a:cubicBezTo>
                      <a:pt x="104" y="525"/>
                      <a:pt x="104" y="525"/>
                      <a:pt x="104" y="525"/>
                    </a:cubicBezTo>
                    <a:cubicBezTo>
                      <a:pt x="105" y="525"/>
                      <a:pt x="105" y="525"/>
                      <a:pt x="105" y="525"/>
                    </a:cubicBezTo>
                    <a:cubicBezTo>
                      <a:pt x="105" y="525"/>
                      <a:pt x="105" y="525"/>
                      <a:pt x="105" y="525"/>
                    </a:cubicBezTo>
                    <a:cubicBezTo>
                      <a:pt x="105" y="525"/>
                      <a:pt x="105" y="525"/>
                      <a:pt x="105" y="525"/>
                    </a:cubicBezTo>
                    <a:cubicBezTo>
                      <a:pt x="106" y="525"/>
                      <a:pt x="106" y="525"/>
                      <a:pt x="106" y="525"/>
                    </a:cubicBezTo>
                    <a:cubicBezTo>
                      <a:pt x="106" y="526"/>
                      <a:pt x="106" y="526"/>
                      <a:pt x="106" y="526"/>
                    </a:cubicBezTo>
                    <a:cubicBezTo>
                      <a:pt x="106" y="526"/>
                      <a:pt x="106" y="526"/>
                      <a:pt x="106" y="526"/>
                    </a:cubicBezTo>
                    <a:cubicBezTo>
                      <a:pt x="107" y="526"/>
                      <a:pt x="107" y="526"/>
                      <a:pt x="107" y="526"/>
                    </a:cubicBezTo>
                    <a:cubicBezTo>
                      <a:pt x="107" y="526"/>
                      <a:pt x="107" y="526"/>
                      <a:pt x="107" y="526"/>
                    </a:cubicBezTo>
                    <a:cubicBezTo>
                      <a:pt x="107" y="526"/>
                      <a:pt x="107" y="526"/>
                      <a:pt x="107" y="526"/>
                    </a:cubicBezTo>
                    <a:cubicBezTo>
                      <a:pt x="107" y="527"/>
                      <a:pt x="107" y="527"/>
                      <a:pt x="107" y="527"/>
                    </a:cubicBezTo>
                    <a:cubicBezTo>
                      <a:pt x="108" y="527"/>
                      <a:pt x="108" y="527"/>
                      <a:pt x="108" y="527"/>
                    </a:cubicBezTo>
                    <a:cubicBezTo>
                      <a:pt x="108" y="527"/>
                      <a:pt x="108" y="527"/>
                      <a:pt x="108" y="527"/>
                    </a:cubicBezTo>
                    <a:cubicBezTo>
                      <a:pt x="108" y="527"/>
                      <a:pt x="108" y="527"/>
                      <a:pt x="108" y="527"/>
                    </a:cubicBezTo>
                    <a:cubicBezTo>
                      <a:pt x="108" y="528"/>
                      <a:pt x="108" y="528"/>
                      <a:pt x="108" y="528"/>
                    </a:cubicBezTo>
                    <a:cubicBezTo>
                      <a:pt x="108" y="528"/>
                      <a:pt x="108" y="528"/>
                      <a:pt x="108" y="528"/>
                    </a:cubicBezTo>
                    <a:cubicBezTo>
                      <a:pt x="108" y="528"/>
                      <a:pt x="108" y="528"/>
                      <a:pt x="108" y="528"/>
                    </a:cubicBezTo>
                    <a:cubicBezTo>
                      <a:pt x="108" y="528"/>
                      <a:pt x="108" y="528"/>
                      <a:pt x="108" y="528"/>
                    </a:cubicBezTo>
                    <a:cubicBezTo>
                      <a:pt x="108" y="528"/>
                      <a:pt x="108" y="528"/>
                      <a:pt x="108" y="528"/>
                    </a:cubicBezTo>
                    <a:cubicBezTo>
                      <a:pt x="108" y="528"/>
                      <a:pt x="108" y="528"/>
                      <a:pt x="108" y="528"/>
                    </a:cubicBezTo>
                    <a:cubicBezTo>
                      <a:pt x="108" y="529"/>
                      <a:pt x="108" y="529"/>
                      <a:pt x="108" y="529"/>
                    </a:cubicBezTo>
                    <a:cubicBezTo>
                      <a:pt x="108" y="529"/>
                      <a:pt x="108" y="529"/>
                      <a:pt x="108" y="529"/>
                    </a:cubicBezTo>
                    <a:cubicBezTo>
                      <a:pt x="108" y="529"/>
                      <a:pt x="108" y="529"/>
                      <a:pt x="108" y="529"/>
                    </a:cubicBezTo>
                    <a:cubicBezTo>
                      <a:pt x="108" y="529"/>
                      <a:pt x="108" y="529"/>
                      <a:pt x="108" y="529"/>
                    </a:cubicBezTo>
                    <a:cubicBezTo>
                      <a:pt x="108" y="529"/>
                      <a:pt x="108" y="529"/>
                      <a:pt x="108" y="529"/>
                    </a:cubicBezTo>
                    <a:cubicBezTo>
                      <a:pt x="108" y="529"/>
                      <a:pt x="108" y="529"/>
                      <a:pt x="108" y="529"/>
                    </a:cubicBezTo>
                    <a:cubicBezTo>
                      <a:pt x="108" y="530"/>
                      <a:pt x="108" y="530"/>
                      <a:pt x="108" y="530"/>
                    </a:cubicBezTo>
                    <a:cubicBezTo>
                      <a:pt x="108" y="530"/>
                      <a:pt x="108" y="530"/>
                      <a:pt x="108" y="530"/>
                    </a:cubicBezTo>
                    <a:cubicBezTo>
                      <a:pt x="108" y="530"/>
                      <a:pt x="108" y="530"/>
                      <a:pt x="108" y="530"/>
                    </a:cubicBezTo>
                    <a:cubicBezTo>
                      <a:pt x="109" y="530"/>
                      <a:pt x="109" y="530"/>
                      <a:pt x="109" y="530"/>
                    </a:cubicBezTo>
                    <a:cubicBezTo>
                      <a:pt x="109" y="530"/>
                      <a:pt x="109" y="530"/>
                      <a:pt x="109" y="530"/>
                    </a:cubicBezTo>
                    <a:cubicBezTo>
                      <a:pt x="109" y="530"/>
                      <a:pt x="109" y="530"/>
                      <a:pt x="109" y="530"/>
                    </a:cubicBezTo>
                    <a:cubicBezTo>
                      <a:pt x="109" y="530"/>
                      <a:pt x="109" y="530"/>
                      <a:pt x="109" y="530"/>
                    </a:cubicBezTo>
                    <a:cubicBezTo>
                      <a:pt x="109" y="531"/>
                      <a:pt x="109" y="531"/>
                      <a:pt x="109" y="531"/>
                    </a:cubicBezTo>
                    <a:cubicBezTo>
                      <a:pt x="109" y="531"/>
                      <a:pt x="109" y="531"/>
                      <a:pt x="109" y="531"/>
                    </a:cubicBezTo>
                    <a:cubicBezTo>
                      <a:pt x="109" y="531"/>
                      <a:pt x="109" y="531"/>
                      <a:pt x="109" y="531"/>
                    </a:cubicBezTo>
                    <a:cubicBezTo>
                      <a:pt x="109" y="531"/>
                      <a:pt x="109" y="531"/>
                      <a:pt x="109" y="531"/>
                    </a:cubicBezTo>
                    <a:cubicBezTo>
                      <a:pt x="109" y="531"/>
                      <a:pt x="109" y="531"/>
                      <a:pt x="109" y="531"/>
                    </a:cubicBezTo>
                    <a:cubicBezTo>
                      <a:pt x="109" y="531"/>
                      <a:pt x="109" y="531"/>
                      <a:pt x="109" y="531"/>
                    </a:cubicBezTo>
                    <a:cubicBezTo>
                      <a:pt x="109" y="531"/>
                      <a:pt x="109" y="531"/>
                      <a:pt x="109" y="531"/>
                    </a:cubicBezTo>
                    <a:cubicBezTo>
                      <a:pt x="109" y="531"/>
                      <a:pt x="109" y="531"/>
                      <a:pt x="109" y="531"/>
                    </a:cubicBezTo>
                    <a:cubicBezTo>
                      <a:pt x="108" y="531"/>
                      <a:pt x="108" y="531"/>
                      <a:pt x="108" y="531"/>
                    </a:cubicBezTo>
                    <a:cubicBezTo>
                      <a:pt x="108" y="531"/>
                      <a:pt x="108" y="531"/>
                      <a:pt x="108" y="531"/>
                    </a:cubicBezTo>
                    <a:cubicBezTo>
                      <a:pt x="108" y="531"/>
                      <a:pt x="108" y="531"/>
                      <a:pt x="108" y="531"/>
                    </a:cubicBezTo>
                    <a:cubicBezTo>
                      <a:pt x="108" y="532"/>
                      <a:pt x="108" y="532"/>
                      <a:pt x="108" y="532"/>
                    </a:cubicBezTo>
                    <a:cubicBezTo>
                      <a:pt x="108" y="532"/>
                      <a:pt x="108" y="532"/>
                      <a:pt x="108" y="532"/>
                    </a:cubicBezTo>
                    <a:cubicBezTo>
                      <a:pt x="108" y="532"/>
                      <a:pt x="108" y="532"/>
                      <a:pt x="108" y="532"/>
                    </a:cubicBezTo>
                    <a:cubicBezTo>
                      <a:pt x="108" y="532"/>
                      <a:pt x="108" y="532"/>
                      <a:pt x="108" y="532"/>
                    </a:cubicBezTo>
                    <a:cubicBezTo>
                      <a:pt x="107" y="532"/>
                      <a:pt x="107" y="532"/>
                      <a:pt x="107" y="532"/>
                    </a:cubicBezTo>
                    <a:cubicBezTo>
                      <a:pt x="107" y="532"/>
                      <a:pt x="107" y="532"/>
                      <a:pt x="107" y="532"/>
                    </a:cubicBezTo>
                    <a:cubicBezTo>
                      <a:pt x="107" y="532"/>
                      <a:pt x="107" y="532"/>
                      <a:pt x="107" y="532"/>
                    </a:cubicBezTo>
                    <a:cubicBezTo>
                      <a:pt x="107" y="533"/>
                      <a:pt x="107" y="533"/>
                      <a:pt x="107" y="533"/>
                    </a:cubicBezTo>
                    <a:cubicBezTo>
                      <a:pt x="107" y="533"/>
                      <a:pt x="107" y="533"/>
                      <a:pt x="107" y="533"/>
                    </a:cubicBezTo>
                    <a:cubicBezTo>
                      <a:pt x="107" y="533"/>
                      <a:pt x="107" y="533"/>
                      <a:pt x="107" y="533"/>
                    </a:cubicBezTo>
                    <a:cubicBezTo>
                      <a:pt x="107" y="533"/>
                      <a:pt x="107" y="533"/>
                      <a:pt x="107" y="533"/>
                    </a:cubicBezTo>
                    <a:cubicBezTo>
                      <a:pt x="107" y="533"/>
                      <a:pt x="107" y="533"/>
                      <a:pt x="107" y="533"/>
                    </a:cubicBezTo>
                    <a:cubicBezTo>
                      <a:pt x="107" y="533"/>
                      <a:pt x="107" y="533"/>
                      <a:pt x="107" y="533"/>
                    </a:cubicBezTo>
                    <a:cubicBezTo>
                      <a:pt x="106" y="533"/>
                      <a:pt x="106" y="533"/>
                      <a:pt x="106" y="533"/>
                    </a:cubicBezTo>
                    <a:cubicBezTo>
                      <a:pt x="106" y="533"/>
                      <a:pt x="106" y="533"/>
                      <a:pt x="106" y="533"/>
                    </a:cubicBezTo>
                    <a:cubicBezTo>
                      <a:pt x="106" y="533"/>
                      <a:pt x="106" y="533"/>
                      <a:pt x="106" y="533"/>
                    </a:cubicBezTo>
                    <a:cubicBezTo>
                      <a:pt x="106" y="533"/>
                      <a:pt x="106" y="533"/>
                      <a:pt x="106" y="533"/>
                    </a:cubicBezTo>
                    <a:cubicBezTo>
                      <a:pt x="106" y="533"/>
                      <a:pt x="106" y="533"/>
                      <a:pt x="106" y="533"/>
                    </a:cubicBezTo>
                    <a:cubicBezTo>
                      <a:pt x="106" y="533"/>
                      <a:pt x="106" y="533"/>
                      <a:pt x="106" y="533"/>
                    </a:cubicBezTo>
                    <a:cubicBezTo>
                      <a:pt x="105" y="533"/>
                      <a:pt x="105" y="533"/>
                      <a:pt x="105" y="533"/>
                    </a:cubicBezTo>
                    <a:cubicBezTo>
                      <a:pt x="105" y="533"/>
                      <a:pt x="105" y="533"/>
                      <a:pt x="105" y="533"/>
                    </a:cubicBezTo>
                    <a:cubicBezTo>
                      <a:pt x="105" y="533"/>
                      <a:pt x="105" y="533"/>
                      <a:pt x="105" y="533"/>
                    </a:cubicBezTo>
                    <a:cubicBezTo>
                      <a:pt x="105" y="533"/>
                      <a:pt x="105" y="533"/>
                      <a:pt x="105" y="533"/>
                    </a:cubicBezTo>
                    <a:cubicBezTo>
                      <a:pt x="105" y="533"/>
                      <a:pt x="105" y="533"/>
                      <a:pt x="105" y="533"/>
                    </a:cubicBezTo>
                    <a:cubicBezTo>
                      <a:pt x="105" y="533"/>
                      <a:pt x="105" y="533"/>
                      <a:pt x="105" y="533"/>
                    </a:cubicBezTo>
                    <a:cubicBezTo>
                      <a:pt x="105" y="533"/>
                      <a:pt x="105" y="533"/>
                      <a:pt x="105" y="533"/>
                    </a:cubicBezTo>
                    <a:cubicBezTo>
                      <a:pt x="104" y="533"/>
                      <a:pt x="104" y="533"/>
                      <a:pt x="104" y="533"/>
                    </a:cubicBezTo>
                    <a:cubicBezTo>
                      <a:pt x="104" y="533"/>
                      <a:pt x="104" y="533"/>
                      <a:pt x="104" y="533"/>
                    </a:cubicBezTo>
                    <a:cubicBezTo>
                      <a:pt x="104" y="533"/>
                      <a:pt x="104" y="533"/>
                      <a:pt x="104" y="533"/>
                    </a:cubicBezTo>
                    <a:cubicBezTo>
                      <a:pt x="104" y="533"/>
                      <a:pt x="104" y="533"/>
                      <a:pt x="104" y="533"/>
                    </a:cubicBezTo>
                    <a:cubicBezTo>
                      <a:pt x="104" y="533"/>
                      <a:pt x="104" y="533"/>
                      <a:pt x="104" y="533"/>
                    </a:cubicBezTo>
                    <a:cubicBezTo>
                      <a:pt x="104" y="533"/>
                      <a:pt x="104" y="533"/>
                      <a:pt x="104"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2" y="533"/>
                      <a:pt x="102" y="533"/>
                      <a:pt x="102" y="533"/>
                    </a:cubicBezTo>
                    <a:cubicBezTo>
                      <a:pt x="102" y="533"/>
                      <a:pt x="102" y="533"/>
                      <a:pt x="102" y="533"/>
                    </a:cubicBezTo>
                    <a:cubicBezTo>
                      <a:pt x="102" y="533"/>
                      <a:pt x="102" y="533"/>
                      <a:pt x="102" y="533"/>
                    </a:cubicBezTo>
                    <a:cubicBezTo>
                      <a:pt x="102" y="533"/>
                      <a:pt x="102" y="533"/>
                      <a:pt x="102" y="533"/>
                    </a:cubicBezTo>
                    <a:cubicBezTo>
                      <a:pt x="102" y="533"/>
                      <a:pt x="102" y="533"/>
                      <a:pt x="102" y="533"/>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0" y="534"/>
                      <a:pt x="100" y="534"/>
                      <a:pt x="100" y="534"/>
                    </a:cubicBezTo>
                    <a:cubicBezTo>
                      <a:pt x="100" y="534"/>
                      <a:pt x="100" y="534"/>
                      <a:pt x="100" y="534"/>
                    </a:cubicBezTo>
                    <a:cubicBezTo>
                      <a:pt x="100" y="534"/>
                      <a:pt x="100" y="534"/>
                      <a:pt x="100" y="534"/>
                    </a:cubicBezTo>
                    <a:cubicBezTo>
                      <a:pt x="100" y="534"/>
                      <a:pt x="100" y="534"/>
                      <a:pt x="100" y="534"/>
                    </a:cubicBezTo>
                    <a:cubicBezTo>
                      <a:pt x="100" y="534"/>
                      <a:pt x="100" y="534"/>
                      <a:pt x="100" y="534"/>
                    </a:cubicBezTo>
                    <a:cubicBezTo>
                      <a:pt x="100" y="535"/>
                      <a:pt x="100" y="535"/>
                      <a:pt x="100" y="535"/>
                    </a:cubicBezTo>
                    <a:cubicBezTo>
                      <a:pt x="100" y="535"/>
                      <a:pt x="100" y="535"/>
                      <a:pt x="100" y="535"/>
                    </a:cubicBezTo>
                    <a:cubicBezTo>
                      <a:pt x="100" y="535"/>
                      <a:pt x="100" y="535"/>
                      <a:pt x="100" y="535"/>
                    </a:cubicBezTo>
                    <a:cubicBezTo>
                      <a:pt x="99" y="535"/>
                      <a:pt x="99" y="535"/>
                      <a:pt x="99" y="535"/>
                    </a:cubicBezTo>
                    <a:cubicBezTo>
                      <a:pt x="99" y="535"/>
                      <a:pt x="99" y="535"/>
                      <a:pt x="99" y="535"/>
                    </a:cubicBezTo>
                    <a:cubicBezTo>
                      <a:pt x="99" y="535"/>
                      <a:pt x="99" y="535"/>
                      <a:pt x="99" y="535"/>
                    </a:cubicBezTo>
                    <a:cubicBezTo>
                      <a:pt x="99" y="535"/>
                      <a:pt x="99" y="535"/>
                      <a:pt x="99" y="535"/>
                    </a:cubicBezTo>
                    <a:cubicBezTo>
                      <a:pt x="99" y="535"/>
                      <a:pt x="99" y="535"/>
                      <a:pt x="99" y="535"/>
                    </a:cubicBezTo>
                    <a:cubicBezTo>
                      <a:pt x="99" y="535"/>
                      <a:pt x="99" y="535"/>
                      <a:pt x="99" y="535"/>
                    </a:cubicBezTo>
                    <a:cubicBezTo>
                      <a:pt x="99" y="536"/>
                      <a:pt x="99" y="536"/>
                      <a:pt x="99" y="536"/>
                    </a:cubicBezTo>
                    <a:cubicBezTo>
                      <a:pt x="98" y="536"/>
                      <a:pt x="98" y="536"/>
                      <a:pt x="98" y="536"/>
                    </a:cubicBezTo>
                    <a:cubicBezTo>
                      <a:pt x="98" y="536"/>
                      <a:pt x="98" y="536"/>
                      <a:pt x="98" y="536"/>
                    </a:cubicBezTo>
                    <a:cubicBezTo>
                      <a:pt x="98" y="536"/>
                      <a:pt x="98" y="536"/>
                      <a:pt x="98" y="536"/>
                    </a:cubicBezTo>
                    <a:cubicBezTo>
                      <a:pt x="98" y="536"/>
                      <a:pt x="98" y="536"/>
                      <a:pt x="98" y="536"/>
                    </a:cubicBezTo>
                    <a:cubicBezTo>
                      <a:pt x="98" y="536"/>
                      <a:pt x="98" y="536"/>
                      <a:pt x="98" y="536"/>
                    </a:cubicBezTo>
                    <a:cubicBezTo>
                      <a:pt x="98" y="536"/>
                      <a:pt x="98" y="536"/>
                      <a:pt x="98" y="536"/>
                    </a:cubicBezTo>
                    <a:cubicBezTo>
                      <a:pt x="98" y="536"/>
                      <a:pt x="98" y="536"/>
                      <a:pt x="98" y="536"/>
                    </a:cubicBezTo>
                    <a:cubicBezTo>
                      <a:pt x="98" y="536"/>
                      <a:pt x="98" y="536"/>
                      <a:pt x="98" y="536"/>
                    </a:cubicBezTo>
                    <a:cubicBezTo>
                      <a:pt x="98" y="537"/>
                      <a:pt x="98" y="537"/>
                      <a:pt x="98" y="537"/>
                    </a:cubicBezTo>
                    <a:cubicBezTo>
                      <a:pt x="98" y="537"/>
                      <a:pt x="98" y="537"/>
                      <a:pt x="98" y="537"/>
                    </a:cubicBezTo>
                    <a:cubicBezTo>
                      <a:pt x="98" y="537"/>
                      <a:pt x="98" y="537"/>
                      <a:pt x="98" y="537"/>
                    </a:cubicBezTo>
                    <a:cubicBezTo>
                      <a:pt x="98" y="537"/>
                      <a:pt x="98" y="537"/>
                      <a:pt x="98" y="537"/>
                    </a:cubicBezTo>
                    <a:cubicBezTo>
                      <a:pt x="98" y="537"/>
                      <a:pt x="98" y="537"/>
                      <a:pt x="98" y="537"/>
                    </a:cubicBezTo>
                    <a:cubicBezTo>
                      <a:pt x="98" y="538"/>
                      <a:pt x="98" y="538"/>
                      <a:pt x="98" y="538"/>
                    </a:cubicBezTo>
                    <a:cubicBezTo>
                      <a:pt x="97" y="538"/>
                      <a:pt x="97" y="538"/>
                      <a:pt x="97" y="538"/>
                    </a:cubicBezTo>
                    <a:cubicBezTo>
                      <a:pt x="97" y="538"/>
                      <a:pt x="97" y="538"/>
                      <a:pt x="97" y="538"/>
                    </a:cubicBezTo>
                    <a:cubicBezTo>
                      <a:pt x="97" y="538"/>
                      <a:pt x="97" y="538"/>
                      <a:pt x="97" y="538"/>
                    </a:cubicBezTo>
                    <a:cubicBezTo>
                      <a:pt x="97" y="538"/>
                      <a:pt x="97" y="538"/>
                      <a:pt x="97" y="538"/>
                    </a:cubicBezTo>
                    <a:cubicBezTo>
                      <a:pt x="97" y="538"/>
                      <a:pt x="97" y="538"/>
                      <a:pt x="97" y="538"/>
                    </a:cubicBezTo>
                    <a:cubicBezTo>
                      <a:pt x="97" y="538"/>
                      <a:pt x="97" y="538"/>
                      <a:pt x="97" y="538"/>
                    </a:cubicBezTo>
                    <a:cubicBezTo>
                      <a:pt x="97" y="539"/>
                      <a:pt x="97" y="539"/>
                      <a:pt x="97" y="539"/>
                    </a:cubicBezTo>
                    <a:cubicBezTo>
                      <a:pt x="97" y="539"/>
                      <a:pt x="97" y="539"/>
                      <a:pt x="97" y="539"/>
                    </a:cubicBezTo>
                    <a:cubicBezTo>
                      <a:pt x="96" y="539"/>
                      <a:pt x="96" y="539"/>
                      <a:pt x="96" y="539"/>
                    </a:cubicBezTo>
                    <a:cubicBezTo>
                      <a:pt x="96" y="539"/>
                      <a:pt x="96" y="539"/>
                      <a:pt x="96" y="539"/>
                    </a:cubicBezTo>
                    <a:cubicBezTo>
                      <a:pt x="96" y="539"/>
                      <a:pt x="96" y="539"/>
                      <a:pt x="96" y="539"/>
                    </a:cubicBezTo>
                    <a:cubicBezTo>
                      <a:pt x="96" y="539"/>
                      <a:pt x="96" y="539"/>
                      <a:pt x="96" y="539"/>
                    </a:cubicBezTo>
                    <a:cubicBezTo>
                      <a:pt x="96" y="539"/>
                      <a:pt x="96" y="539"/>
                      <a:pt x="96" y="539"/>
                    </a:cubicBezTo>
                    <a:cubicBezTo>
                      <a:pt x="96" y="539"/>
                      <a:pt x="96" y="539"/>
                      <a:pt x="96" y="539"/>
                    </a:cubicBezTo>
                    <a:cubicBezTo>
                      <a:pt x="96" y="539"/>
                      <a:pt x="96" y="539"/>
                      <a:pt x="96" y="539"/>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4" y="541"/>
                      <a:pt x="94" y="541"/>
                      <a:pt x="94" y="541"/>
                    </a:cubicBezTo>
                    <a:cubicBezTo>
                      <a:pt x="94" y="541"/>
                      <a:pt x="94" y="541"/>
                      <a:pt x="94" y="541"/>
                    </a:cubicBezTo>
                    <a:cubicBezTo>
                      <a:pt x="94" y="541"/>
                      <a:pt x="94" y="541"/>
                      <a:pt x="94" y="541"/>
                    </a:cubicBezTo>
                    <a:cubicBezTo>
                      <a:pt x="94" y="541"/>
                      <a:pt x="94" y="541"/>
                      <a:pt x="94" y="541"/>
                    </a:cubicBezTo>
                    <a:cubicBezTo>
                      <a:pt x="94" y="541"/>
                      <a:pt x="94" y="541"/>
                      <a:pt x="94" y="541"/>
                    </a:cubicBezTo>
                    <a:cubicBezTo>
                      <a:pt x="94" y="541"/>
                      <a:pt x="94" y="541"/>
                      <a:pt x="94" y="541"/>
                    </a:cubicBezTo>
                    <a:cubicBezTo>
                      <a:pt x="94" y="541"/>
                      <a:pt x="94" y="541"/>
                      <a:pt x="94" y="541"/>
                    </a:cubicBezTo>
                    <a:cubicBezTo>
                      <a:pt x="94" y="542"/>
                      <a:pt x="94" y="542"/>
                      <a:pt x="94" y="542"/>
                    </a:cubicBezTo>
                    <a:cubicBezTo>
                      <a:pt x="94" y="542"/>
                      <a:pt x="94" y="542"/>
                      <a:pt x="94" y="542"/>
                    </a:cubicBezTo>
                    <a:cubicBezTo>
                      <a:pt x="94" y="542"/>
                      <a:pt x="94" y="542"/>
                      <a:pt x="94" y="542"/>
                    </a:cubicBezTo>
                    <a:cubicBezTo>
                      <a:pt x="94" y="543"/>
                      <a:pt x="94" y="543"/>
                      <a:pt x="94" y="543"/>
                    </a:cubicBezTo>
                    <a:cubicBezTo>
                      <a:pt x="94" y="543"/>
                      <a:pt x="94" y="543"/>
                      <a:pt x="94" y="543"/>
                    </a:cubicBezTo>
                    <a:cubicBezTo>
                      <a:pt x="94" y="543"/>
                      <a:pt x="94" y="543"/>
                      <a:pt x="94" y="543"/>
                    </a:cubicBezTo>
                    <a:cubicBezTo>
                      <a:pt x="94" y="543"/>
                      <a:pt x="94" y="543"/>
                      <a:pt x="94" y="543"/>
                    </a:cubicBezTo>
                    <a:cubicBezTo>
                      <a:pt x="94" y="543"/>
                      <a:pt x="94" y="543"/>
                      <a:pt x="94" y="543"/>
                    </a:cubicBezTo>
                    <a:cubicBezTo>
                      <a:pt x="94" y="544"/>
                      <a:pt x="94" y="544"/>
                      <a:pt x="94" y="544"/>
                    </a:cubicBezTo>
                    <a:cubicBezTo>
                      <a:pt x="94" y="544"/>
                      <a:pt x="94" y="544"/>
                      <a:pt x="94" y="544"/>
                    </a:cubicBezTo>
                    <a:cubicBezTo>
                      <a:pt x="94" y="544"/>
                      <a:pt x="94" y="544"/>
                      <a:pt x="94" y="544"/>
                    </a:cubicBezTo>
                    <a:cubicBezTo>
                      <a:pt x="93" y="544"/>
                      <a:pt x="93" y="544"/>
                      <a:pt x="93" y="544"/>
                    </a:cubicBezTo>
                    <a:cubicBezTo>
                      <a:pt x="93" y="544"/>
                      <a:pt x="93" y="544"/>
                      <a:pt x="93" y="544"/>
                    </a:cubicBezTo>
                    <a:cubicBezTo>
                      <a:pt x="93" y="544"/>
                      <a:pt x="93" y="544"/>
                      <a:pt x="93" y="544"/>
                    </a:cubicBezTo>
                    <a:cubicBezTo>
                      <a:pt x="93" y="544"/>
                      <a:pt x="93" y="544"/>
                      <a:pt x="93" y="544"/>
                    </a:cubicBezTo>
                    <a:cubicBezTo>
                      <a:pt x="93" y="544"/>
                      <a:pt x="93" y="544"/>
                      <a:pt x="93" y="544"/>
                    </a:cubicBezTo>
                    <a:cubicBezTo>
                      <a:pt x="93" y="544"/>
                      <a:pt x="93" y="544"/>
                      <a:pt x="93" y="544"/>
                    </a:cubicBezTo>
                    <a:cubicBezTo>
                      <a:pt x="93" y="544"/>
                      <a:pt x="93" y="544"/>
                      <a:pt x="93" y="544"/>
                    </a:cubicBezTo>
                    <a:cubicBezTo>
                      <a:pt x="93" y="545"/>
                      <a:pt x="93" y="545"/>
                      <a:pt x="93" y="545"/>
                    </a:cubicBezTo>
                    <a:cubicBezTo>
                      <a:pt x="93" y="545"/>
                      <a:pt x="93" y="545"/>
                      <a:pt x="93" y="545"/>
                    </a:cubicBezTo>
                    <a:cubicBezTo>
                      <a:pt x="93" y="545"/>
                      <a:pt x="93" y="545"/>
                      <a:pt x="93" y="545"/>
                    </a:cubicBezTo>
                    <a:cubicBezTo>
                      <a:pt x="93" y="545"/>
                      <a:pt x="93" y="545"/>
                      <a:pt x="93"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6"/>
                      <a:pt x="92" y="546"/>
                      <a:pt x="92" y="546"/>
                    </a:cubicBezTo>
                    <a:cubicBezTo>
                      <a:pt x="92" y="546"/>
                      <a:pt x="92" y="546"/>
                      <a:pt x="92" y="546"/>
                    </a:cubicBezTo>
                    <a:cubicBezTo>
                      <a:pt x="92" y="546"/>
                      <a:pt x="92" y="546"/>
                      <a:pt x="92" y="546"/>
                    </a:cubicBezTo>
                    <a:cubicBezTo>
                      <a:pt x="92" y="546"/>
                      <a:pt x="92" y="546"/>
                      <a:pt x="92" y="546"/>
                    </a:cubicBezTo>
                    <a:cubicBezTo>
                      <a:pt x="92" y="546"/>
                      <a:pt x="92" y="546"/>
                      <a:pt x="92" y="546"/>
                    </a:cubicBezTo>
                    <a:cubicBezTo>
                      <a:pt x="92" y="547"/>
                      <a:pt x="92" y="547"/>
                      <a:pt x="92" y="547"/>
                    </a:cubicBezTo>
                    <a:cubicBezTo>
                      <a:pt x="92" y="547"/>
                      <a:pt x="92" y="547"/>
                      <a:pt x="92" y="547"/>
                    </a:cubicBezTo>
                    <a:cubicBezTo>
                      <a:pt x="92" y="547"/>
                      <a:pt x="92" y="547"/>
                      <a:pt x="92" y="547"/>
                    </a:cubicBezTo>
                    <a:cubicBezTo>
                      <a:pt x="92" y="547"/>
                      <a:pt x="92" y="547"/>
                      <a:pt x="92" y="547"/>
                    </a:cubicBezTo>
                    <a:cubicBezTo>
                      <a:pt x="92" y="548"/>
                      <a:pt x="92" y="548"/>
                      <a:pt x="92" y="548"/>
                    </a:cubicBezTo>
                    <a:cubicBezTo>
                      <a:pt x="92" y="548"/>
                      <a:pt x="92" y="548"/>
                      <a:pt x="92" y="548"/>
                    </a:cubicBezTo>
                    <a:cubicBezTo>
                      <a:pt x="92" y="548"/>
                      <a:pt x="92" y="548"/>
                      <a:pt x="92" y="548"/>
                    </a:cubicBezTo>
                    <a:cubicBezTo>
                      <a:pt x="92" y="549"/>
                      <a:pt x="92" y="549"/>
                      <a:pt x="92" y="549"/>
                    </a:cubicBezTo>
                    <a:cubicBezTo>
                      <a:pt x="92" y="549"/>
                      <a:pt x="92" y="549"/>
                      <a:pt x="92" y="549"/>
                    </a:cubicBezTo>
                    <a:cubicBezTo>
                      <a:pt x="92" y="549"/>
                      <a:pt x="92" y="549"/>
                      <a:pt x="92" y="549"/>
                    </a:cubicBezTo>
                    <a:cubicBezTo>
                      <a:pt x="92" y="549"/>
                      <a:pt x="92" y="549"/>
                      <a:pt x="92" y="549"/>
                    </a:cubicBezTo>
                    <a:cubicBezTo>
                      <a:pt x="92" y="549"/>
                      <a:pt x="92" y="549"/>
                      <a:pt x="92" y="549"/>
                    </a:cubicBezTo>
                    <a:cubicBezTo>
                      <a:pt x="92" y="549"/>
                      <a:pt x="92" y="549"/>
                      <a:pt x="92" y="549"/>
                    </a:cubicBezTo>
                    <a:cubicBezTo>
                      <a:pt x="92" y="549"/>
                      <a:pt x="92" y="549"/>
                      <a:pt x="92" y="549"/>
                    </a:cubicBezTo>
                    <a:cubicBezTo>
                      <a:pt x="92" y="549"/>
                      <a:pt x="92" y="549"/>
                      <a:pt x="92" y="549"/>
                    </a:cubicBezTo>
                    <a:cubicBezTo>
                      <a:pt x="92" y="550"/>
                      <a:pt x="92" y="550"/>
                      <a:pt x="92" y="550"/>
                    </a:cubicBezTo>
                    <a:cubicBezTo>
                      <a:pt x="92" y="550"/>
                      <a:pt x="92" y="550"/>
                      <a:pt x="92" y="550"/>
                    </a:cubicBezTo>
                    <a:cubicBezTo>
                      <a:pt x="92" y="550"/>
                      <a:pt x="92" y="550"/>
                      <a:pt x="92" y="550"/>
                    </a:cubicBezTo>
                    <a:cubicBezTo>
                      <a:pt x="92" y="550"/>
                      <a:pt x="92" y="550"/>
                      <a:pt x="92" y="550"/>
                    </a:cubicBezTo>
                    <a:cubicBezTo>
                      <a:pt x="92" y="551"/>
                      <a:pt x="92" y="551"/>
                      <a:pt x="92" y="551"/>
                    </a:cubicBezTo>
                    <a:cubicBezTo>
                      <a:pt x="92" y="551"/>
                      <a:pt x="92" y="551"/>
                      <a:pt x="92" y="551"/>
                    </a:cubicBezTo>
                    <a:cubicBezTo>
                      <a:pt x="92" y="551"/>
                      <a:pt x="92" y="551"/>
                      <a:pt x="92" y="551"/>
                    </a:cubicBezTo>
                    <a:cubicBezTo>
                      <a:pt x="92" y="551"/>
                      <a:pt x="92" y="551"/>
                      <a:pt x="92" y="551"/>
                    </a:cubicBezTo>
                    <a:cubicBezTo>
                      <a:pt x="92" y="551"/>
                      <a:pt x="92" y="551"/>
                      <a:pt x="92" y="551"/>
                    </a:cubicBezTo>
                    <a:cubicBezTo>
                      <a:pt x="92" y="551"/>
                      <a:pt x="92" y="551"/>
                      <a:pt x="92" y="551"/>
                    </a:cubicBezTo>
                    <a:cubicBezTo>
                      <a:pt x="92" y="551"/>
                      <a:pt x="92" y="551"/>
                      <a:pt x="92" y="551"/>
                    </a:cubicBezTo>
                    <a:cubicBezTo>
                      <a:pt x="92" y="552"/>
                      <a:pt x="92" y="552"/>
                      <a:pt x="92" y="552"/>
                    </a:cubicBezTo>
                    <a:cubicBezTo>
                      <a:pt x="91" y="552"/>
                      <a:pt x="91" y="552"/>
                      <a:pt x="91" y="552"/>
                    </a:cubicBezTo>
                    <a:cubicBezTo>
                      <a:pt x="91" y="552"/>
                      <a:pt x="91" y="552"/>
                      <a:pt x="91" y="552"/>
                    </a:cubicBezTo>
                    <a:cubicBezTo>
                      <a:pt x="91" y="552"/>
                      <a:pt x="91" y="552"/>
                      <a:pt x="91" y="552"/>
                    </a:cubicBezTo>
                    <a:cubicBezTo>
                      <a:pt x="91" y="552"/>
                      <a:pt x="91" y="552"/>
                      <a:pt x="91" y="552"/>
                    </a:cubicBezTo>
                    <a:cubicBezTo>
                      <a:pt x="91" y="552"/>
                      <a:pt x="91" y="552"/>
                      <a:pt x="91" y="552"/>
                    </a:cubicBezTo>
                    <a:cubicBezTo>
                      <a:pt x="91" y="552"/>
                      <a:pt x="91" y="552"/>
                      <a:pt x="91" y="552"/>
                    </a:cubicBezTo>
                    <a:cubicBezTo>
                      <a:pt x="91" y="552"/>
                      <a:pt x="91" y="552"/>
                      <a:pt x="91" y="552"/>
                    </a:cubicBezTo>
                    <a:cubicBezTo>
                      <a:pt x="91" y="552"/>
                      <a:pt x="91" y="552"/>
                      <a:pt x="91" y="552"/>
                    </a:cubicBezTo>
                    <a:cubicBezTo>
                      <a:pt x="91" y="553"/>
                      <a:pt x="91" y="553"/>
                      <a:pt x="91" y="553"/>
                    </a:cubicBezTo>
                    <a:cubicBezTo>
                      <a:pt x="91" y="553"/>
                      <a:pt x="91" y="553"/>
                      <a:pt x="91" y="553"/>
                    </a:cubicBezTo>
                    <a:cubicBezTo>
                      <a:pt x="91" y="553"/>
                      <a:pt x="91" y="553"/>
                      <a:pt x="91" y="553"/>
                    </a:cubicBezTo>
                    <a:cubicBezTo>
                      <a:pt x="91" y="553"/>
                      <a:pt x="91" y="553"/>
                      <a:pt x="91" y="553"/>
                    </a:cubicBezTo>
                    <a:cubicBezTo>
                      <a:pt x="90" y="553"/>
                      <a:pt x="90" y="553"/>
                      <a:pt x="90" y="553"/>
                    </a:cubicBezTo>
                    <a:cubicBezTo>
                      <a:pt x="90" y="553"/>
                      <a:pt x="90" y="553"/>
                      <a:pt x="90" y="553"/>
                    </a:cubicBezTo>
                    <a:cubicBezTo>
                      <a:pt x="91" y="553"/>
                      <a:pt x="91" y="553"/>
                      <a:pt x="91" y="553"/>
                    </a:cubicBezTo>
                    <a:cubicBezTo>
                      <a:pt x="91" y="553"/>
                      <a:pt x="91" y="553"/>
                      <a:pt x="91" y="553"/>
                    </a:cubicBezTo>
                    <a:cubicBezTo>
                      <a:pt x="91" y="554"/>
                      <a:pt x="91" y="554"/>
                      <a:pt x="91" y="554"/>
                    </a:cubicBezTo>
                    <a:cubicBezTo>
                      <a:pt x="91" y="554"/>
                      <a:pt x="91" y="554"/>
                      <a:pt x="91"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5"/>
                      <a:pt x="90" y="555"/>
                      <a:pt x="90" y="555"/>
                    </a:cubicBezTo>
                    <a:cubicBezTo>
                      <a:pt x="90" y="555"/>
                      <a:pt x="90" y="555"/>
                      <a:pt x="90" y="555"/>
                    </a:cubicBezTo>
                    <a:cubicBezTo>
                      <a:pt x="89" y="555"/>
                      <a:pt x="89" y="555"/>
                      <a:pt x="89" y="555"/>
                    </a:cubicBezTo>
                    <a:cubicBezTo>
                      <a:pt x="89" y="555"/>
                      <a:pt x="89" y="555"/>
                      <a:pt x="89" y="555"/>
                    </a:cubicBezTo>
                    <a:cubicBezTo>
                      <a:pt x="89" y="555"/>
                      <a:pt x="89" y="555"/>
                      <a:pt x="89" y="555"/>
                    </a:cubicBezTo>
                    <a:cubicBezTo>
                      <a:pt x="89" y="555"/>
                      <a:pt x="89" y="555"/>
                      <a:pt x="89" y="555"/>
                    </a:cubicBezTo>
                    <a:cubicBezTo>
                      <a:pt x="89" y="555"/>
                      <a:pt x="89" y="555"/>
                      <a:pt x="89" y="555"/>
                    </a:cubicBezTo>
                    <a:cubicBezTo>
                      <a:pt x="89" y="555"/>
                      <a:pt x="89" y="555"/>
                      <a:pt x="89" y="555"/>
                    </a:cubicBezTo>
                    <a:cubicBezTo>
                      <a:pt x="89" y="555"/>
                      <a:pt x="89" y="555"/>
                      <a:pt x="89" y="555"/>
                    </a:cubicBezTo>
                    <a:cubicBezTo>
                      <a:pt x="89" y="555"/>
                      <a:pt x="89" y="555"/>
                      <a:pt x="89" y="555"/>
                    </a:cubicBezTo>
                    <a:cubicBezTo>
                      <a:pt x="89" y="556"/>
                      <a:pt x="89" y="556"/>
                      <a:pt x="89" y="556"/>
                    </a:cubicBezTo>
                    <a:cubicBezTo>
                      <a:pt x="89" y="556"/>
                      <a:pt x="89" y="556"/>
                      <a:pt x="89" y="556"/>
                    </a:cubicBezTo>
                    <a:cubicBezTo>
                      <a:pt x="89" y="556"/>
                      <a:pt x="89" y="556"/>
                      <a:pt x="89" y="556"/>
                    </a:cubicBezTo>
                    <a:cubicBezTo>
                      <a:pt x="88" y="556"/>
                      <a:pt x="88" y="556"/>
                      <a:pt x="88" y="556"/>
                    </a:cubicBezTo>
                    <a:cubicBezTo>
                      <a:pt x="88" y="556"/>
                      <a:pt x="88" y="556"/>
                      <a:pt x="88" y="556"/>
                    </a:cubicBezTo>
                    <a:cubicBezTo>
                      <a:pt x="88" y="556"/>
                      <a:pt x="88" y="556"/>
                      <a:pt x="88" y="556"/>
                    </a:cubicBezTo>
                    <a:cubicBezTo>
                      <a:pt x="88" y="556"/>
                      <a:pt x="88" y="556"/>
                      <a:pt x="88" y="556"/>
                    </a:cubicBezTo>
                    <a:cubicBezTo>
                      <a:pt x="88" y="556"/>
                      <a:pt x="88" y="556"/>
                      <a:pt x="88" y="556"/>
                    </a:cubicBezTo>
                    <a:cubicBezTo>
                      <a:pt x="87" y="556"/>
                      <a:pt x="87" y="556"/>
                      <a:pt x="87" y="556"/>
                    </a:cubicBezTo>
                    <a:cubicBezTo>
                      <a:pt x="87" y="556"/>
                      <a:pt x="87" y="556"/>
                      <a:pt x="87" y="556"/>
                    </a:cubicBezTo>
                    <a:cubicBezTo>
                      <a:pt x="87" y="556"/>
                      <a:pt x="87" y="556"/>
                      <a:pt x="87" y="556"/>
                    </a:cubicBezTo>
                    <a:cubicBezTo>
                      <a:pt x="87" y="556"/>
                      <a:pt x="87" y="556"/>
                      <a:pt x="87" y="556"/>
                    </a:cubicBezTo>
                    <a:cubicBezTo>
                      <a:pt x="87" y="556"/>
                      <a:pt x="87" y="556"/>
                      <a:pt x="87" y="556"/>
                    </a:cubicBezTo>
                    <a:cubicBezTo>
                      <a:pt x="87" y="556"/>
                      <a:pt x="87" y="556"/>
                      <a:pt x="87" y="556"/>
                    </a:cubicBezTo>
                    <a:cubicBezTo>
                      <a:pt x="86" y="556"/>
                      <a:pt x="86" y="556"/>
                      <a:pt x="86" y="556"/>
                    </a:cubicBezTo>
                    <a:cubicBezTo>
                      <a:pt x="86" y="556"/>
                      <a:pt x="86" y="556"/>
                      <a:pt x="86" y="556"/>
                    </a:cubicBezTo>
                    <a:cubicBezTo>
                      <a:pt x="86" y="556"/>
                      <a:pt x="86" y="556"/>
                      <a:pt x="86" y="556"/>
                    </a:cubicBezTo>
                    <a:cubicBezTo>
                      <a:pt x="86" y="556"/>
                      <a:pt x="86" y="556"/>
                      <a:pt x="86" y="556"/>
                    </a:cubicBezTo>
                    <a:cubicBezTo>
                      <a:pt x="86" y="556"/>
                      <a:pt x="86" y="556"/>
                      <a:pt x="86" y="556"/>
                    </a:cubicBezTo>
                    <a:cubicBezTo>
                      <a:pt x="86" y="556"/>
                      <a:pt x="86" y="556"/>
                      <a:pt x="86" y="556"/>
                    </a:cubicBezTo>
                    <a:cubicBezTo>
                      <a:pt x="86" y="556"/>
                      <a:pt x="86" y="556"/>
                      <a:pt x="86" y="556"/>
                    </a:cubicBezTo>
                    <a:cubicBezTo>
                      <a:pt x="86" y="556"/>
                      <a:pt x="86" y="556"/>
                      <a:pt x="86" y="556"/>
                    </a:cubicBezTo>
                    <a:cubicBezTo>
                      <a:pt x="85" y="556"/>
                      <a:pt x="85" y="556"/>
                      <a:pt x="85" y="556"/>
                    </a:cubicBezTo>
                    <a:cubicBezTo>
                      <a:pt x="85" y="556"/>
                      <a:pt x="85" y="556"/>
                      <a:pt x="85" y="556"/>
                    </a:cubicBezTo>
                    <a:cubicBezTo>
                      <a:pt x="85" y="556"/>
                      <a:pt x="85" y="556"/>
                      <a:pt x="85" y="556"/>
                    </a:cubicBezTo>
                    <a:cubicBezTo>
                      <a:pt x="85" y="556"/>
                      <a:pt x="85" y="556"/>
                      <a:pt x="85" y="556"/>
                    </a:cubicBezTo>
                    <a:cubicBezTo>
                      <a:pt x="85" y="556"/>
                      <a:pt x="85" y="556"/>
                      <a:pt x="85" y="556"/>
                    </a:cubicBezTo>
                    <a:cubicBezTo>
                      <a:pt x="85" y="556"/>
                      <a:pt x="85" y="556"/>
                      <a:pt x="85" y="556"/>
                    </a:cubicBezTo>
                    <a:cubicBezTo>
                      <a:pt x="84" y="556"/>
                      <a:pt x="84" y="556"/>
                      <a:pt x="84" y="556"/>
                    </a:cubicBezTo>
                    <a:cubicBezTo>
                      <a:pt x="84" y="556"/>
                      <a:pt x="84" y="556"/>
                      <a:pt x="84" y="556"/>
                    </a:cubicBezTo>
                    <a:cubicBezTo>
                      <a:pt x="84" y="556"/>
                      <a:pt x="84" y="556"/>
                      <a:pt x="84" y="556"/>
                    </a:cubicBezTo>
                    <a:cubicBezTo>
                      <a:pt x="84" y="556"/>
                      <a:pt x="84" y="556"/>
                      <a:pt x="84" y="556"/>
                    </a:cubicBezTo>
                    <a:cubicBezTo>
                      <a:pt x="84" y="556"/>
                      <a:pt x="84" y="556"/>
                      <a:pt x="84" y="556"/>
                    </a:cubicBezTo>
                    <a:cubicBezTo>
                      <a:pt x="83" y="556"/>
                      <a:pt x="83" y="556"/>
                      <a:pt x="83" y="556"/>
                    </a:cubicBezTo>
                    <a:cubicBezTo>
                      <a:pt x="83" y="556"/>
                      <a:pt x="83" y="556"/>
                      <a:pt x="83" y="556"/>
                    </a:cubicBezTo>
                    <a:cubicBezTo>
                      <a:pt x="83" y="556"/>
                      <a:pt x="83" y="556"/>
                      <a:pt x="83" y="556"/>
                    </a:cubicBezTo>
                    <a:cubicBezTo>
                      <a:pt x="83" y="556"/>
                      <a:pt x="83" y="556"/>
                      <a:pt x="83" y="556"/>
                    </a:cubicBezTo>
                    <a:cubicBezTo>
                      <a:pt x="83" y="556"/>
                      <a:pt x="83" y="556"/>
                      <a:pt x="83" y="556"/>
                    </a:cubicBezTo>
                    <a:cubicBezTo>
                      <a:pt x="83" y="556"/>
                      <a:pt x="83" y="556"/>
                      <a:pt x="83" y="556"/>
                    </a:cubicBezTo>
                    <a:cubicBezTo>
                      <a:pt x="83" y="556"/>
                      <a:pt x="83" y="556"/>
                      <a:pt x="83" y="556"/>
                    </a:cubicBezTo>
                    <a:cubicBezTo>
                      <a:pt x="82" y="556"/>
                      <a:pt x="82" y="556"/>
                      <a:pt x="82" y="556"/>
                    </a:cubicBezTo>
                    <a:cubicBezTo>
                      <a:pt x="82" y="555"/>
                      <a:pt x="82" y="555"/>
                      <a:pt x="82" y="555"/>
                    </a:cubicBezTo>
                    <a:cubicBezTo>
                      <a:pt x="82" y="555"/>
                      <a:pt x="82" y="555"/>
                      <a:pt x="82" y="555"/>
                    </a:cubicBezTo>
                    <a:cubicBezTo>
                      <a:pt x="82" y="555"/>
                      <a:pt x="82" y="555"/>
                      <a:pt x="82" y="555"/>
                    </a:cubicBezTo>
                    <a:cubicBezTo>
                      <a:pt x="82" y="555"/>
                      <a:pt x="82" y="555"/>
                      <a:pt x="82" y="555"/>
                    </a:cubicBezTo>
                    <a:cubicBezTo>
                      <a:pt x="82" y="555"/>
                      <a:pt x="82" y="555"/>
                      <a:pt x="82" y="555"/>
                    </a:cubicBezTo>
                    <a:cubicBezTo>
                      <a:pt x="82" y="555"/>
                      <a:pt x="82" y="555"/>
                      <a:pt x="82" y="555"/>
                    </a:cubicBezTo>
                    <a:cubicBezTo>
                      <a:pt x="82" y="555"/>
                      <a:pt x="82" y="555"/>
                      <a:pt x="82" y="555"/>
                    </a:cubicBezTo>
                    <a:cubicBezTo>
                      <a:pt x="82" y="554"/>
                      <a:pt x="82" y="554"/>
                      <a:pt x="82" y="554"/>
                    </a:cubicBezTo>
                    <a:cubicBezTo>
                      <a:pt x="82" y="554"/>
                      <a:pt x="82" y="554"/>
                      <a:pt x="82" y="554"/>
                    </a:cubicBezTo>
                    <a:cubicBezTo>
                      <a:pt x="81" y="554"/>
                      <a:pt x="81" y="554"/>
                      <a:pt x="81" y="554"/>
                    </a:cubicBezTo>
                    <a:cubicBezTo>
                      <a:pt x="81" y="554"/>
                      <a:pt x="81" y="554"/>
                      <a:pt x="81" y="554"/>
                    </a:cubicBezTo>
                    <a:cubicBezTo>
                      <a:pt x="81" y="554"/>
                      <a:pt x="81" y="554"/>
                      <a:pt x="81" y="554"/>
                    </a:cubicBezTo>
                    <a:cubicBezTo>
                      <a:pt x="81" y="554"/>
                      <a:pt x="81" y="554"/>
                      <a:pt x="81" y="554"/>
                    </a:cubicBezTo>
                    <a:cubicBezTo>
                      <a:pt x="81" y="554"/>
                      <a:pt x="81" y="554"/>
                      <a:pt x="81" y="554"/>
                    </a:cubicBezTo>
                    <a:cubicBezTo>
                      <a:pt x="81" y="554"/>
                      <a:pt x="81" y="554"/>
                      <a:pt x="81" y="554"/>
                    </a:cubicBezTo>
                    <a:cubicBezTo>
                      <a:pt x="81" y="554"/>
                      <a:pt x="81" y="554"/>
                      <a:pt x="81" y="554"/>
                    </a:cubicBezTo>
                    <a:cubicBezTo>
                      <a:pt x="81" y="553"/>
                      <a:pt x="81" y="553"/>
                      <a:pt x="81" y="553"/>
                    </a:cubicBezTo>
                    <a:cubicBezTo>
                      <a:pt x="80" y="553"/>
                      <a:pt x="80" y="553"/>
                      <a:pt x="80" y="553"/>
                    </a:cubicBezTo>
                    <a:cubicBezTo>
                      <a:pt x="80" y="553"/>
                      <a:pt x="80" y="553"/>
                      <a:pt x="80" y="553"/>
                    </a:cubicBezTo>
                    <a:cubicBezTo>
                      <a:pt x="80" y="553"/>
                      <a:pt x="80" y="553"/>
                      <a:pt x="80" y="553"/>
                    </a:cubicBezTo>
                    <a:cubicBezTo>
                      <a:pt x="80" y="553"/>
                      <a:pt x="80" y="553"/>
                      <a:pt x="80" y="553"/>
                    </a:cubicBezTo>
                    <a:cubicBezTo>
                      <a:pt x="80" y="552"/>
                      <a:pt x="80" y="552"/>
                      <a:pt x="80" y="552"/>
                    </a:cubicBezTo>
                    <a:cubicBezTo>
                      <a:pt x="80" y="552"/>
                      <a:pt x="80" y="552"/>
                      <a:pt x="80" y="552"/>
                    </a:cubicBezTo>
                    <a:cubicBezTo>
                      <a:pt x="80" y="552"/>
                      <a:pt x="80" y="552"/>
                      <a:pt x="80" y="552"/>
                    </a:cubicBezTo>
                    <a:cubicBezTo>
                      <a:pt x="80" y="552"/>
                      <a:pt x="80" y="552"/>
                      <a:pt x="80" y="552"/>
                    </a:cubicBezTo>
                    <a:cubicBezTo>
                      <a:pt x="79" y="552"/>
                      <a:pt x="79" y="552"/>
                      <a:pt x="79" y="552"/>
                    </a:cubicBezTo>
                    <a:cubicBezTo>
                      <a:pt x="79" y="552"/>
                      <a:pt x="79" y="552"/>
                      <a:pt x="79" y="552"/>
                    </a:cubicBezTo>
                    <a:cubicBezTo>
                      <a:pt x="79" y="552"/>
                      <a:pt x="79" y="552"/>
                      <a:pt x="79" y="552"/>
                    </a:cubicBezTo>
                    <a:cubicBezTo>
                      <a:pt x="79" y="551"/>
                      <a:pt x="79" y="551"/>
                      <a:pt x="79" y="551"/>
                    </a:cubicBezTo>
                    <a:cubicBezTo>
                      <a:pt x="79" y="551"/>
                      <a:pt x="79" y="551"/>
                      <a:pt x="79" y="551"/>
                    </a:cubicBezTo>
                    <a:cubicBezTo>
                      <a:pt x="79" y="551"/>
                      <a:pt x="79" y="551"/>
                      <a:pt x="79" y="551"/>
                    </a:cubicBezTo>
                    <a:cubicBezTo>
                      <a:pt x="79" y="551"/>
                      <a:pt x="79" y="551"/>
                      <a:pt x="79" y="551"/>
                    </a:cubicBezTo>
                    <a:cubicBezTo>
                      <a:pt x="79" y="551"/>
                      <a:pt x="79" y="551"/>
                      <a:pt x="79" y="551"/>
                    </a:cubicBezTo>
                    <a:cubicBezTo>
                      <a:pt x="79" y="551"/>
                      <a:pt x="79" y="551"/>
                      <a:pt x="79" y="551"/>
                    </a:cubicBezTo>
                    <a:cubicBezTo>
                      <a:pt x="79" y="551"/>
                      <a:pt x="79" y="551"/>
                      <a:pt x="79" y="551"/>
                    </a:cubicBezTo>
                    <a:cubicBezTo>
                      <a:pt x="79" y="551"/>
                      <a:pt x="79" y="551"/>
                      <a:pt x="79" y="551"/>
                    </a:cubicBezTo>
                    <a:cubicBezTo>
                      <a:pt x="78" y="551"/>
                      <a:pt x="78" y="551"/>
                      <a:pt x="78" y="551"/>
                    </a:cubicBezTo>
                    <a:cubicBezTo>
                      <a:pt x="78" y="551"/>
                      <a:pt x="78" y="551"/>
                      <a:pt x="78" y="551"/>
                    </a:cubicBezTo>
                    <a:cubicBezTo>
                      <a:pt x="78" y="551"/>
                      <a:pt x="78" y="551"/>
                      <a:pt x="78" y="551"/>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7" y="550"/>
                      <a:pt x="77" y="550"/>
                      <a:pt x="77" y="550"/>
                    </a:cubicBezTo>
                    <a:cubicBezTo>
                      <a:pt x="77" y="550"/>
                      <a:pt x="77" y="550"/>
                      <a:pt x="77" y="550"/>
                    </a:cubicBezTo>
                    <a:cubicBezTo>
                      <a:pt x="77" y="550"/>
                      <a:pt x="77" y="550"/>
                      <a:pt x="77" y="550"/>
                    </a:cubicBezTo>
                    <a:cubicBezTo>
                      <a:pt x="77" y="549"/>
                      <a:pt x="77" y="549"/>
                      <a:pt x="77" y="549"/>
                    </a:cubicBezTo>
                    <a:cubicBezTo>
                      <a:pt x="77" y="549"/>
                      <a:pt x="77" y="549"/>
                      <a:pt x="77" y="549"/>
                    </a:cubicBezTo>
                    <a:cubicBezTo>
                      <a:pt x="76" y="549"/>
                      <a:pt x="76" y="549"/>
                      <a:pt x="76" y="549"/>
                    </a:cubicBezTo>
                    <a:cubicBezTo>
                      <a:pt x="76" y="549"/>
                      <a:pt x="76" y="549"/>
                      <a:pt x="76" y="549"/>
                    </a:cubicBezTo>
                    <a:cubicBezTo>
                      <a:pt x="76" y="549"/>
                      <a:pt x="76" y="549"/>
                      <a:pt x="76" y="549"/>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7"/>
                      <a:pt x="76" y="547"/>
                      <a:pt x="76" y="547"/>
                    </a:cubicBezTo>
                    <a:cubicBezTo>
                      <a:pt x="76" y="547"/>
                      <a:pt x="76" y="547"/>
                      <a:pt x="76" y="547"/>
                    </a:cubicBezTo>
                    <a:cubicBezTo>
                      <a:pt x="76" y="547"/>
                      <a:pt x="76" y="547"/>
                      <a:pt x="76" y="547"/>
                    </a:cubicBezTo>
                    <a:cubicBezTo>
                      <a:pt x="76" y="547"/>
                      <a:pt x="76" y="547"/>
                      <a:pt x="76" y="547"/>
                    </a:cubicBezTo>
                    <a:cubicBezTo>
                      <a:pt x="76" y="547"/>
                      <a:pt x="76" y="547"/>
                      <a:pt x="76" y="547"/>
                    </a:cubicBezTo>
                    <a:cubicBezTo>
                      <a:pt x="76" y="547"/>
                      <a:pt x="76" y="547"/>
                      <a:pt x="76" y="547"/>
                    </a:cubicBezTo>
                    <a:cubicBezTo>
                      <a:pt x="76" y="547"/>
                      <a:pt x="76" y="547"/>
                      <a:pt x="76" y="547"/>
                    </a:cubicBezTo>
                    <a:cubicBezTo>
                      <a:pt x="75" y="547"/>
                      <a:pt x="75" y="547"/>
                      <a:pt x="75" y="547"/>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5"/>
                      <a:pt x="75" y="545"/>
                      <a:pt x="75" y="545"/>
                    </a:cubicBezTo>
                    <a:cubicBezTo>
                      <a:pt x="75" y="545"/>
                      <a:pt x="75" y="545"/>
                      <a:pt x="75" y="545"/>
                    </a:cubicBezTo>
                    <a:cubicBezTo>
                      <a:pt x="75" y="545"/>
                      <a:pt x="75" y="545"/>
                      <a:pt x="75" y="545"/>
                    </a:cubicBezTo>
                    <a:cubicBezTo>
                      <a:pt x="74" y="545"/>
                      <a:pt x="74" y="545"/>
                      <a:pt x="74" y="545"/>
                    </a:cubicBezTo>
                    <a:cubicBezTo>
                      <a:pt x="74" y="545"/>
                      <a:pt x="74" y="545"/>
                      <a:pt x="74" y="545"/>
                    </a:cubicBezTo>
                    <a:cubicBezTo>
                      <a:pt x="74" y="545"/>
                      <a:pt x="74" y="545"/>
                      <a:pt x="74" y="545"/>
                    </a:cubicBezTo>
                    <a:cubicBezTo>
                      <a:pt x="74" y="545"/>
                      <a:pt x="74" y="545"/>
                      <a:pt x="74" y="545"/>
                    </a:cubicBezTo>
                    <a:cubicBezTo>
                      <a:pt x="74" y="545"/>
                      <a:pt x="74" y="545"/>
                      <a:pt x="74" y="545"/>
                    </a:cubicBezTo>
                    <a:cubicBezTo>
                      <a:pt x="74" y="544"/>
                      <a:pt x="74" y="544"/>
                      <a:pt x="74" y="544"/>
                    </a:cubicBezTo>
                    <a:cubicBezTo>
                      <a:pt x="74" y="544"/>
                      <a:pt x="74" y="544"/>
                      <a:pt x="74" y="544"/>
                    </a:cubicBezTo>
                    <a:cubicBezTo>
                      <a:pt x="74" y="544"/>
                      <a:pt x="74" y="544"/>
                      <a:pt x="74" y="544"/>
                    </a:cubicBezTo>
                    <a:cubicBezTo>
                      <a:pt x="74" y="544"/>
                      <a:pt x="74" y="544"/>
                      <a:pt x="74" y="544"/>
                    </a:cubicBezTo>
                    <a:cubicBezTo>
                      <a:pt x="74" y="544"/>
                      <a:pt x="74" y="544"/>
                      <a:pt x="74" y="544"/>
                    </a:cubicBezTo>
                    <a:cubicBezTo>
                      <a:pt x="74" y="544"/>
                      <a:pt x="74" y="544"/>
                      <a:pt x="74" y="544"/>
                    </a:cubicBezTo>
                    <a:cubicBezTo>
                      <a:pt x="74" y="543"/>
                      <a:pt x="74" y="543"/>
                      <a:pt x="74" y="543"/>
                    </a:cubicBezTo>
                    <a:cubicBezTo>
                      <a:pt x="74" y="543"/>
                      <a:pt x="74" y="543"/>
                      <a:pt x="74" y="543"/>
                    </a:cubicBezTo>
                    <a:cubicBezTo>
                      <a:pt x="74" y="543"/>
                      <a:pt x="74" y="543"/>
                      <a:pt x="74" y="543"/>
                    </a:cubicBezTo>
                    <a:cubicBezTo>
                      <a:pt x="74" y="543"/>
                      <a:pt x="74" y="543"/>
                      <a:pt x="74" y="543"/>
                    </a:cubicBezTo>
                    <a:cubicBezTo>
                      <a:pt x="74" y="543"/>
                      <a:pt x="74" y="543"/>
                      <a:pt x="74" y="543"/>
                    </a:cubicBezTo>
                    <a:cubicBezTo>
                      <a:pt x="74" y="542"/>
                      <a:pt x="74" y="542"/>
                      <a:pt x="74" y="542"/>
                    </a:cubicBezTo>
                    <a:cubicBezTo>
                      <a:pt x="74" y="542"/>
                      <a:pt x="74" y="542"/>
                      <a:pt x="74" y="542"/>
                    </a:cubicBezTo>
                    <a:cubicBezTo>
                      <a:pt x="74" y="542"/>
                      <a:pt x="74" y="542"/>
                      <a:pt x="74" y="542"/>
                    </a:cubicBezTo>
                    <a:cubicBezTo>
                      <a:pt x="74" y="542"/>
                      <a:pt x="74" y="542"/>
                      <a:pt x="74" y="542"/>
                    </a:cubicBezTo>
                    <a:cubicBezTo>
                      <a:pt x="74" y="542"/>
                      <a:pt x="74" y="542"/>
                      <a:pt x="74" y="542"/>
                    </a:cubicBezTo>
                    <a:cubicBezTo>
                      <a:pt x="74" y="541"/>
                      <a:pt x="74" y="541"/>
                      <a:pt x="74" y="541"/>
                    </a:cubicBezTo>
                    <a:cubicBezTo>
                      <a:pt x="74" y="541"/>
                      <a:pt x="74" y="541"/>
                      <a:pt x="74" y="541"/>
                    </a:cubicBezTo>
                    <a:cubicBezTo>
                      <a:pt x="74" y="541"/>
                      <a:pt x="74" y="541"/>
                      <a:pt x="74" y="541"/>
                    </a:cubicBezTo>
                    <a:cubicBezTo>
                      <a:pt x="75" y="540"/>
                      <a:pt x="75" y="540"/>
                      <a:pt x="75" y="540"/>
                    </a:cubicBezTo>
                    <a:cubicBezTo>
                      <a:pt x="75" y="540"/>
                      <a:pt x="75" y="540"/>
                      <a:pt x="75" y="540"/>
                    </a:cubicBezTo>
                    <a:cubicBezTo>
                      <a:pt x="75" y="540"/>
                      <a:pt x="75" y="540"/>
                      <a:pt x="75" y="540"/>
                    </a:cubicBezTo>
                    <a:cubicBezTo>
                      <a:pt x="75" y="540"/>
                      <a:pt x="75" y="539"/>
                      <a:pt x="75" y="539"/>
                    </a:cubicBezTo>
                    <a:cubicBezTo>
                      <a:pt x="75" y="539"/>
                      <a:pt x="75" y="539"/>
                      <a:pt x="75" y="539"/>
                    </a:cubicBezTo>
                    <a:cubicBezTo>
                      <a:pt x="75" y="538"/>
                      <a:pt x="75" y="538"/>
                      <a:pt x="75" y="538"/>
                    </a:cubicBezTo>
                    <a:cubicBezTo>
                      <a:pt x="75" y="538"/>
                      <a:pt x="75" y="538"/>
                      <a:pt x="75" y="538"/>
                    </a:cubicBezTo>
                    <a:cubicBezTo>
                      <a:pt x="75" y="538"/>
                      <a:pt x="75" y="538"/>
                      <a:pt x="75" y="538"/>
                    </a:cubicBezTo>
                    <a:cubicBezTo>
                      <a:pt x="74" y="538"/>
                      <a:pt x="74" y="538"/>
                      <a:pt x="74" y="538"/>
                    </a:cubicBezTo>
                    <a:cubicBezTo>
                      <a:pt x="74" y="538"/>
                      <a:pt x="74" y="538"/>
                      <a:pt x="74" y="538"/>
                    </a:cubicBezTo>
                    <a:cubicBezTo>
                      <a:pt x="74" y="538"/>
                      <a:pt x="74" y="538"/>
                      <a:pt x="74" y="538"/>
                    </a:cubicBezTo>
                    <a:cubicBezTo>
                      <a:pt x="74" y="537"/>
                      <a:pt x="74" y="537"/>
                      <a:pt x="74" y="537"/>
                    </a:cubicBezTo>
                    <a:cubicBezTo>
                      <a:pt x="73" y="537"/>
                      <a:pt x="73" y="537"/>
                      <a:pt x="73" y="537"/>
                    </a:cubicBezTo>
                    <a:cubicBezTo>
                      <a:pt x="73" y="537"/>
                      <a:pt x="73" y="537"/>
                      <a:pt x="73" y="537"/>
                    </a:cubicBezTo>
                    <a:cubicBezTo>
                      <a:pt x="73" y="537"/>
                      <a:pt x="73" y="537"/>
                      <a:pt x="73" y="537"/>
                    </a:cubicBezTo>
                    <a:cubicBezTo>
                      <a:pt x="73" y="536"/>
                      <a:pt x="73" y="536"/>
                      <a:pt x="73" y="536"/>
                    </a:cubicBezTo>
                    <a:cubicBezTo>
                      <a:pt x="73" y="536"/>
                      <a:pt x="73" y="536"/>
                      <a:pt x="73" y="536"/>
                    </a:cubicBezTo>
                    <a:cubicBezTo>
                      <a:pt x="72" y="536"/>
                      <a:pt x="72" y="536"/>
                      <a:pt x="72" y="536"/>
                    </a:cubicBezTo>
                    <a:cubicBezTo>
                      <a:pt x="72" y="536"/>
                      <a:pt x="72" y="536"/>
                      <a:pt x="72" y="536"/>
                    </a:cubicBezTo>
                    <a:cubicBezTo>
                      <a:pt x="72" y="536"/>
                      <a:pt x="72" y="536"/>
                      <a:pt x="72" y="536"/>
                    </a:cubicBezTo>
                    <a:cubicBezTo>
                      <a:pt x="72" y="536"/>
                      <a:pt x="72" y="536"/>
                      <a:pt x="72" y="536"/>
                    </a:cubicBezTo>
                    <a:cubicBezTo>
                      <a:pt x="72" y="536"/>
                      <a:pt x="72" y="536"/>
                      <a:pt x="72" y="536"/>
                    </a:cubicBezTo>
                    <a:cubicBezTo>
                      <a:pt x="71" y="535"/>
                      <a:pt x="71" y="535"/>
                      <a:pt x="71" y="535"/>
                    </a:cubicBezTo>
                    <a:cubicBezTo>
                      <a:pt x="71" y="535"/>
                      <a:pt x="71" y="535"/>
                      <a:pt x="71" y="535"/>
                    </a:cubicBezTo>
                    <a:cubicBezTo>
                      <a:pt x="71" y="535"/>
                      <a:pt x="71" y="535"/>
                      <a:pt x="71" y="535"/>
                    </a:cubicBezTo>
                    <a:cubicBezTo>
                      <a:pt x="71" y="535"/>
                      <a:pt x="71" y="535"/>
                      <a:pt x="71" y="535"/>
                    </a:cubicBezTo>
                    <a:cubicBezTo>
                      <a:pt x="71" y="535"/>
                      <a:pt x="71" y="535"/>
                      <a:pt x="71" y="535"/>
                    </a:cubicBezTo>
                    <a:cubicBezTo>
                      <a:pt x="71" y="535"/>
                      <a:pt x="71" y="535"/>
                      <a:pt x="71" y="535"/>
                    </a:cubicBezTo>
                    <a:cubicBezTo>
                      <a:pt x="71" y="534"/>
                      <a:pt x="71" y="534"/>
                      <a:pt x="71" y="534"/>
                    </a:cubicBezTo>
                    <a:cubicBezTo>
                      <a:pt x="71" y="534"/>
                      <a:pt x="71" y="534"/>
                      <a:pt x="71" y="534"/>
                    </a:cubicBezTo>
                    <a:cubicBezTo>
                      <a:pt x="71" y="534"/>
                      <a:pt x="71" y="534"/>
                      <a:pt x="71" y="534"/>
                    </a:cubicBezTo>
                    <a:cubicBezTo>
                      <a:pt x="71" y="534"/>
                      <a:pt x="71" y="534"/>
                      <a:pt x="71" y="534"/>
                    </a:cubicBezTo>
                    <a:cubicBezTo>
                      <a:pt x="71" y="534"/>
                      <a:pt x="71" y="534"/>
                      <a:pt x="71" y="534"/>
                    </a:cubicBezTo>
                    <a:cubicBezTo>
                      <a:pt x="71" y="533"/>
                      <a:pt x="71" y="533"/>
                      <a:pt x="71" y="533"/>
                    </a:cubicBezTo>
                    <a:cubicBezTo>
                      <a:pt x="71" y="533"/>
                      <a:pt x="71" y="533"/>
                      <a:pt x="71" y="533"/>
                    </a:cubicBezTo>
                    <a:cubicBezTo>
                      <a:pt x="71" y="533"/>
                      <a:pt x="71" y="533"/>
                      <a:pt x="71" y="533"/>
                    </a:cubicBezTo>
                    <a:cubicBezTo>
                      <a:pt x="71" y="533"/>
                      <a:pt x="71" y="533"/>
                      <a:pt x="71" y="533"/>
                    </a:cubicBezTo>
                    <a:cubicBezTo>
                      <a:pt x="71" y="533"/>
                      <a:pt x="71" y="533"/>
                      <a:pt x="71" y="533"/>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1"/>
                      <a:pt x="71" y="531"/>
                      <a:pt x="71" y="531"/>
                    </a:cubicBezTo>
                    <a:cubicBezTo>
                      <a:pt x="71" y="531"/>
                      <a:pt x="71" y="531"/>
                      <a:pt x="71" y="531"/>
                    </a:cubicBezTo>
                    <a:cubicBezTo>
                      <a:pt x="71" y="531"/>
                      <a:pt x="71" y="531"/>
                      <a:pt x="71" y="531"/>
                    </a:cubicBezTo>
                    <a:cubicBezTo>
                      <a:pt x="71" y="531"/>
                      <a:pt x="71" y="531"/>
                      <a:pt x="71" y="531"/>
                    </a:cubicBezTo>
                    <a:cubicBezTo>
                      <a:pt x="71" y="531"/>
                      <a:pt x="71" y="531"/>
                      <a:pt x="71" y="531"/>
                    </a:cubicBezTo>
                    <a:cubicBezTo>
                      <a:pt x="71" y="531"/>
                      <a:pt x="71" y="531"/>
                      <a:pt x="71"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29"/>
                      <a:pt x="70" y="529"/>
                      <a:pt x="70" y="529"/>
                    </a:cubicBezTo>
                    <a:cubicBezTo>
                      <a:pt x="70" y="529"/>
                      <a:pt x="70" y="529"/>
                      <a:pt x="70" y="529"/>
                    </a:cubicBezTo>
                    <a:cubicBezTo>
                      <a:pt x="70" y="529"/>
                      <a:pt x="70" y="529"/>
                      <a:pt x="70" y="529"/>
                    </a:cubicBezTo>
                    <a:cubicBezTo>
                      <a:pt x="70" y="529"/>
                      <a:pt x="70" y="529"/>
                      <a:pt x="70" y="529"/>
                    </a:cubicBezTo>
                    <a:cubicBezTo>
                      <a:pt x="70" y="529"/>
                      <a:pt x="70" y="529"/>
                      <a:pt x="70" y="529"/>
                    </a:cubicBezTo>
                    <a:cubicBezTo>
                      <a:pt x="70" y="529"/>
                      <a:pt x="70" y="529"/>
                      <a:pt x="70" y="529"/>
                    </a:cubicBezTo>
                    <a:cubicBezTo>
                      <a:pt x="70" y="528"/>
                      <a:pt x="70" y="528"/>
                      <a:pt x="70" y="528"/>
                    </a:cubicBezTo>
                    <a:cubicBezTo>
                      <a:pt x="69" y="528"/>
                      <a:pt x="69" y="528"/>
                      <a:pt x="69" y="528"/>
                    </a:cubicBezTo>
                    <a:cubicBezTo>
                      <a:pt x="69" y="528"/>
                      <a:pt x="69" y="528"/>
                      <a:pt x="69" y="528"/>
                    </a:cubicBezTo>
                    <a:cubicBezTo>
                      <a:pt x="69" y="528"/>
                      <a:pt x="69" y="528"/>
                      <a:pt x="69" y="528"/>
                    </a:cubicBezTo>
                    <a:cubicBezTo>
                      <a:pt x="69" y="528"/>
                      <a:pt x="69" y="528"/>
                      <a:pt x="69" y="528"/>
                    </a:cubicBezTo>
                    <a:cubicBezTo>
                      <a:pt x="69" y="528"/>
                      <a:pt x="69" y="528"/>
                      <a:pt x="69" y="528"/>
                    </a:cubicBezTo>
                    <a:cubicBezTo>
                      <a:pt x="69" y="528"/>
                      <a:pt x="69" y="528"/>
                      <a:pt x="69" y="528"/>
                    </a:cubicBezTo>
                    <a:cubicBezTo>
                      <a:pt x="69" y="527"/>
                      <a:pt x="69" y="527"/>
                      <a:pt x="69" y="527"/>
                    </a:cubicBezTo>
                    <a:cubicBezTo>
                      <a:pt x="69" y="527"/>
                      <a:pt x="69" y="527"/>
                      <a:pt x="69" y="527"/>
                    </a:cubicBezTo>
                    <a:cubicBezTo>
                      <a:pt x="69" y="527"/>
                      <a:pt x="69" y="527"/>
                      <a:pt x="69" y="527"/>
                    </a:cubicBezTo>
                    <a:cubicBezTo>
                      <a:pt x="69" y="527"/>
                      <a:pt x="69" y="527"/>
                      <a:pt x="69" y="527"/>
                    </a:cubicBezTo>
                    <a:cubicBezTo>
                      <a:pt x="69" y="527"/>
                      <a:pt x="69" y="527"/>
                      <a:pt x="69" y="527"/>
                    </a:cubicBezTo>
                    <a:cubicBezTo>
                      <a:pt x="69" y="527"/>
                      <a:pt x="69" y="527"/>
                      <a:pt x="69" y="527"/>
                    </a:cubicBezTo>
                    <a:cubicBezTo>
                      <a:pt x="69" y="526"/>
                      <a:pt x="69" y="526"/>
                      <a:pt x="69" y="526"/>
                    </a:cubicBezTo>
                    <a:cubicBezTo>
                      <a:pt x="69" y="526"/>
                      <a:pt x="69" y="526"/>
                      <a:pt x="69" y="526"/>
                    </a:cubicBezTo>
                    <a:cubicBezTo>
                      <a:pt x="69" y="526"/>
                      <a:pt x="69" y="526"/>
                      <a:pt x="69" y="526"/>
                    </a:cubicBezTo>
                    <a:cubicBezTo>
                      <a:pt x="69" y="526"/>
                      <a:pt x="69" y="526"/>
                      <a:pt x="69" y="526"/>
                    </a:cubicBezTo>
                    <a:cubicBezTo>
                      <a:pt x="69" y="526"/>
                      <a:pt x="69" y="526"/>
                      <a:pt x="69" y="526"/>
                    </a:cubicBezTo>
                    <a:cubicBezTo>
                      <a:pt x="69" y="525"/>
                      <a:pt x="69" y="525"/>
                      <a:pt x="69" y="525"/>
                    </a:cubicBezTo>
                    <a:cubicBezTo>
                      <a:pt x="69" y="525"/>
                      <a:pt x="69" y="525"/>
                      <a:pt x="69" y="525"/>
                    </a:cubicBezTo>
                    <a:cubicBezTo>
                      <a:pt x="69" y="525"/>
                      <a:pt x="69" y="525"/>
                      <a:pt x="69" y="525"/>
                    </a:cubicBezTo>
                    <a:cubicBezTo>
                      <a:pt x="69" y="524"/>
                      <a:pt x="69" y="524"/>
                      <a:pt x="69" y="524"/>
                    </a:cubicBezTo>
                    <a:cubicBezTo>
                      <a:pt x="69" y="524"/>
                      <a:pt x="69" y="524"/>
                      <a:pt x="69" y="524"/>
                    </a:cubicBezTo>
                    <a:cubicBezTo>
                      <a:pt x="69" y="524"/>
                      <a:pt x="69" y="524"/>
                      <a:pt x="69" y="524"/>
                    </a:cubicBezTo>
                    <a:cubicBezTo>
                      <a:pt x="69" y="524"/>
                      <a:pt x="69" y="524"/>
                      <a:pt x="69" y="524"/>
                    </a:cubicBezTo>
                    <a:cubicBezTo>
                      <a:pt x="69" y="524"/>
                      <a:pt x="69" y="524"/>
                      <a:pt x="69" y="524"/>
                    </a:cubicBezTo>
                    <a:cubicBezTo>
                      <a:pt x="69" y="523"/>
                      <a:pt x="69" y="523"/>
                      <a:pt x="69" y="523"/>
                    </a:cubicBezTo>
                    <a:cubicBezTo>
                      <a:pt x="69" y="523"/>
                      <a:pt x="69" y="523"/>
                      <a:pt x="69" y="523"/>
                    </a:cubicBezTo>
                    <a:cubicBezTo>
                      <a:pt x="69" y="523"/>
                      <a:pt x="69" y="523"/>
                      <a:pt x="69" y="523"/>
                    </a:cubicBezTo>
                    <a:cubicBezTo>
                      <a:pt x="69" y="523"/>
                      <a:pt x="69" y="523"/>
                      <a:pt x="69" y="523"/>
                    </a:cubicBezTo>
                    <a:cubicBezTo>
                      <a:pt x="69" y="523"/>
                      <a:pt x="69" y="523"/>
                      <a:pt x="69" y="523"/>
                    </a:cubicBezTo>
                    <a:cubicBezTo>
                      <a:pt x="69" y="522"/>
                      <a:pt x="69" y="522"/>
                      <a:pt x="69" y="522"/>
                    </a:cubicBezTo>
                    <a:cubicBezTo>
                      <a:pt x="69" y="522"/>
                      <a:pt x="69" y="522"/>
                      <a:pt x="69" y="522"/>
                    </a:cubicBezTo>
                    <a:cubicBezTo>
                      <a:pt x="70" y="522"/>
                      <a:pt x="70" y="522"/>
                      <a:pt x="70" y="522"/>
                    </a:cubicBezTo>
                    <a:cubicBezTo>
                      <a:pt x="70" y="522"/>
                      <a:pt x="70" y="522"/>
                      <a:pt x="70" y="522"/>
                    </a:cubicBezTo>
                    <a:cubicBezTo>
                      <a:pt x="70" y="522"/>
                      <a:pt x="70" y="522"/>
                      <a:pt x="70" y="522"/>
                    </a:cubicBezTo>
                    <a:cubicBezTo>
                      <a:pt x="70" y="522"/>
                      <a:pt x="70" y="522"/>
                      <a:pt x="70" y="522"/>
                    </a:cubicBezTo>
                    <a:cubicBezTo>
                      <a:pt x="69" y="521"/>
                      <a:pt x="69" y="521"/>
                      <a:pt x="69" y="521"/>
                    </a:cubicBezTo>
                    <a:cubicBezTo>
                      <a:pt x="69" y="521"/>
                      <a:pt x="69" y="521"/>
                      <a:pt x="69" y="521"/>
                    </a:cubicBezTo>
                    <a:cubicBezTo>
                      <a:pt x="66" y="520"/>
                      <a:pt x="66" y="520"/>
                      <a:pt x="66" y="520"/>
                    </a:cubicBezTo>
                    <a:cubicBezTo>
                      <a:pt x="66" y="519"/>
                      <a:pt x="66" y="519"/>
                      <a:pt x="66" y="519"/>
                    </a:cubicBezTo>
                    <a:cubicBezTo>
                      <a:pt x="66" y="519"/>
                      <a:pt x="66" y="519"/>
                      <a:pt x="66" y="519"/>
                    </a:cubicBezTo>
                    <a:cubicBezTo>
                      <a:pt x="65" y="519"/>
                      <a:pt x="65" y="519"/>
                      <a:pt x="65" y="519"/>
                    </a:cubicBezTo>
                    <a:cubicBezTo>
                      <a:pt x="65" y="519"/>
                      <a:pt x="65" y="519"/>
                      <a:pt x="65" y="519"/>
                    </a:cubicBezTo>
                    <a:cubicBezTo>
                      <a:pt x="65" y="519"/>
                      <a:pt x="65" y="519"/>
                      <a:pt x="65" y="519"/>
                    </a:cubicBezTo>
                    <a:cubicBezTo>
                      <a:pt x="60" y="516"/>
                      <a:pt x="60" y="516"/>
                      <a:pt x="60" y="516"/>
                    </a:cubicBezTo>
                    <a:cubicBezTo>
                      <a:pt x="60" y="516"/>
                      <a:pt x="60" y="516"/>
                      <a:pt x="60" y="516"/>
                    </a:cubicBezTo>
                    <a:cubicBezTo>
                      <a:pt x="59" y="516"/>
                      <a:pt x="59" y="516"/>
                      <a:pt x="59" y="516"/>
                    </a:cubicBezTo>
                    <a:cubicBezTo>
                      <a:pt x="57" y="516"/>
                      <a:pt x="57" y="516"/>
                      <a:pt x="57" y="516"/>
                    </a:cubicBezTo>
                    <a:cubicBezTo>
                      <a:pt x="56" y="515"/>
                      <a:pt x="56" y="515"/>
                      <a:pt x="56" y="515"/>
                    </a:cubicBezTo>
                    <a:cubicBezTo>
                      <a:pt x="54" y="515"/>
                      <a:pt x="54" y="515"/>
                      <a:pt x="54" y="515"/>
                    </a:cubicBezTo>
                    <a:cubicBezTo>
                      <a:pt x="54" y="515"/>
                      <a:pt x="54" y="515"/>
                      <a:pt x="54" y="515"/>
                    </a:cubicBezTo>
                    <a:cubicBezTo>
                      <a:pt x="54" y="515"/>
                      <a:pt x="54" y="515"/>
                      <a:pt x="54" y="515"/>
                    </a:cubicBezTo>
                    <a:cubicBezTo>
                      <a:pt x="54" y="515"/>
                      <a:pt x="54" y="515"/>
                      <a:pt x="54" y="515"/>
                    </a:cubicBezTo>
                    <a:cubicBezTo>
                      <a:pt x="54" y="514"/>
                      <a:pt x="54" y="514"/>
                      <a:pt x="54" y="514"/>
                    </a:cubicBezTo>
                    <a:cubicBezTo>
                      <a:pt x="54" y="514"/>
                      <a:pt x="54" y="514"/>
                      <a:pt x="54" y="514"/>
                    </a:cubicBezTo>
                    <a:cubicBezTo>
                      <a:pt x="53" y="514"/>
                      <a:pt x="53" y="514"/>
                      <a:pt x="53" y="514"/>
                    </a:cubicBezTo>
                    <a:cubicBezTo>
                      <a:pt x="53" y="514"/>
                      <a:pt x="53" y="514"/>
                      <a:pt x="53" y="514"/>
                    </a:cubicBezTo>
                    <a:cubicBezTo>
                      <a:pt x="53" y="514"/>
                      <a:pt x="53" y="514"/>
                      <a:pt x="53" y="514"/>
                    </a:cubicBezTo>
                    <a:cubicBezTo>
                      <a:pt x="53" y="514"/>
                      <a:pt x="53" y="514"/>
                      <a:pt x="53" y="514"/>
                    </a:cubicBezTo>
                    <a:cubicBezTo>
                      <a:pt x="53" y="513"/>
                      <a:pt x="53" y="513"/>
                      <a:pt x="53" y="513"/>
                    </a:cubicBezTo>
                    <a:cubicBezTo>
                      <a:pt x="53" y="513"/>
                      <a:pt x="53" y="513"/>
                      <a:pt x="53" y="513"/>
                    </a:cubicBezTo>
                    <a:cubicBezTo>
                      <a:pt x="53" y="513"/>
                      <a:pt x="53" y="513"/>
                      <a:pt x="53" y="513"/>
                    </a:cubicBezTo>
                    <a:cubicBezTo>
                      <a:pt x="53" y="513"/>
                      <a:pt x="53" y="513"/>
                      <a:pt x="53" y="513"/>
                    </a:cubicBezTo>
                    <a:cubicBezTo>
                      <a:pt x="53" y="513"/>
                      <a:pt x="53" y="513"/>
                      <a:pt x="53" y="513"/>
                    </a:cubicBezTo>
                    <a:cubicBezTo>
                      <a:pt x="53" y="513"/>
                      <a:pt x="53" y="513"/>
                      <a:pt x="53" y="513"/>
                    </a:cubicBezTo>
                    <a:cubicBezTo>
                      <a:pt x="53" y="513"/>
                      <a:pt x="53" y="513"/>
                      <a:pt x="53" y="513"/>
                    </a:cubicBezTo>
                    <a:cubicBezTo>
                      <a:pt x="53" y="512"/>
                      <a:pt x="53" y="512"/>
                      <a:pt x="53" y="512"/>
                    </a:cubicBezTo>
                    <a:cubicBezTo>
                      <a:pt x="53" y="512"/>
                      <a:pt x="53" y="512"/>
                      <a:pt x="53" y="512"/>
                    </a:cubicBezTo>
                    <a:cubicBezTo>
                      <a:pt x="52" y="512"/>
                      <a:pt x="52" y="512"/>
                      <a:pt x="52" y="512"/>
                    </a:cubicBezTo>
                    <a:cubicBezTo>
                      <a:pt x="52" y="512"/>
                      <a:pt x="52" y="512"/>
                      <a:pt x="52" y="512"/>
                    </a:cubicBezTo>
                    <a:cubicBezTo>
                      <a:pt x="52" y="511"/>
                      <a:pt x="52" y="511"/>
                      <a:pt x="52" y="511"/>
                    </a:cubicBezTo>
                    <a:cubicBezTo>
                      <a:pt x="52" y="511"/>
                      <a:pt x="52" y="511"/>
                      <a:pt x="52" y="511"/>
                    </a:cubicBezTo>
                    <a:cubicBezTo>
                      <a:pt x="52" y="511"/>
                      <a:pt x="52" y="511"/>
                      <a:pt x="52" y="511"/>
                    </a:cubicBezTo>
                    <a:cubicBezTo>
                      <a:pt x="52" y="511"/>
                      <a:pt x="52" y="511"/>
                      <a:pt x="52" y="511"/>
                    </a:cubicBezTo>
                    <a:cubicBezTo>
                      <a:pt x="52" y="511"/>
                      <a:pt x="52" y="511"/>
                      <a:pt x="52" y="511"/>
                    </a:cubicBezTo>
                    <a:cubicBezTo>
                      <a:pt x="52" y="511"/>
                      <a:pt x="52" y="511"/>
                      <a:pt x="52" y="511"/>
                    </a:cubicBezTo>
                    <a:cubicBezTo>
                      <a:pt x="52" y="511"/>
                      <a:pt x="52" y="511"/>
                      <a:pt x="52" y="511"/>
                    </a:cubicBezTo>
                    <a:cubicBezTo>
                      <a:pt x="52" y="511"/>
                      <a:pt x="52" y="511"/>
                      <a:pt x="52" y="511"/>
                    </a:cubicBezTo>
                    <a:cubicBezTo>
                      <a:pt x="51" y="511"/>
                      <a:pt x="51" y="511"/>
                      <a:pt x="51" y="511"/>
                    </a:cubicBezTo>
                    <a:cubicBezTo>
                      <a:pt x="51" y="511"/>
                      <a:pt x="51" y="511"/>
                      <a:pt x="51" y="511"/>
                    </a:cubicBezTo>
                    <a:cubicBezTo>
                      <a:pt x="51" y="511"/>
                      <a:pt x="51" y="511"/>
                      <a:pt x="51" y="511"/>
                    </a:cubicBezTo>
                    <a:cubicBezTo>
                      <a:pt x="51" y="510"/>
                      <a:pt x="51" y="510"/>
                      <a:pt x="51" y="510"/>
                    </a:cubicBezTo>
                    <a:cubicBezTo>
                      <a:pt x="51" y="510"/>
                      <a:pt x="51" y="510"/>
                      <a:pt x="51" y="510"/>
                    </a:cubicBezTo>
                    <a:cubicBezTo>
                      <a:pt x="51" y="510"/>
                      <a:pt x="51" y="510"/>
                      <a:pt x="51" y="510"/>
                    </a:cubicBezTo>
                    <a:cubicBezTo>
                      <a:pt x="51" y="510"/>
                      <a:pt x="51" y="510"/>
                      <a:pt x="51" y="510"/>
                    </a:cubicBezTo>
                    <a:cubicBezTo>
                      <a:pt x="51" y="510"/>
                      <a:pt x="51" y="510"/>
                      <a:pt x="51" y="510"/>
                    </a:cubicBezTo>
                    <a:cubicBezTo>
                      <a:pt x="50" y="510"/>
                      <a:pt x="50" y="510"/>
                      <a:pt x="50" y="510"/>
                    </a:cubicBezTo>
                    <a:cubicBezTo>
                      <a:pt x="50" y="510"/>
                      <a:pt x="50" y="510"/>
                      <a:pt x="50" y="510"/>
                    </a:cubicBezTo>
                    <a:cubicBezTo>
                      <a:pt x="50" y="510"/>
                      <a:pt x="50" y="510"/>
                      <a:pt x="50" y="510"/>
                    </a:cubicBezTo>
                    <a:cubicBezTo>
                      <a:pt x="50" y="509"/>
                      <a:pt x="50" y="509"/>
                      <a:pt x="50" y="509"/>
                    </a:cubicBezTo>
                    <a:cubicBezTo>
                      <a:pt x="50" y="509"/>
                      <a:pt x="50" y="509"/>
                      <a:pt x="50" y="509"/>
                    </a:cubicBezTo>
                    <a:cubicBezTo>
                      <a:pt x="49" y="509"/>
                      <a:pt x="49" y="509"/>
                      <a:pt x="49" y="509"/>
                    </a:cubicBezTo>
                    <a:cubicBezTo>
                      <a:pt x="49" y="509"/>
                      <a:pt x="49" y="509"/>
                      <a:pt x="49" y="509"/>
                    </a:cubicBezTo>
                    <a:cubicBezTo>
                      <a:pt x="49" y="509"/>
                      <a:pt x="49" y="509"/>
                      <a:pt x="49" y="509"/>
                    </a:cubicBezTo>
                    <a:cubicBezTo>
                      <a:pt x="49" y="509"/>
                      <a:pt x="49" y="509"/>
                      <a:pt x="49" y="509"/>
                    </a:cubicBezTo>
                    <a:cubicBezTo>
                      <a:pt x="49" y="509"/>
                      <a:pt x="49" y="509"/>
                      <a:pt x="49" y="509"/>
                    </a:cubicBezTo>
                    <a:cubicBezTo>
                      <a:pt x="49" y="509"/>
                      <a:pt x="49" y="509"/>
                      <a:pt x="49" y="509"/>
                    </a:cubicBezTo>
                    <a:cubicBezTo>
                      <a:pt x="49" y="509"/>
                      <a:pt x="49" y="509"/>
                      <a:pt x="49" y="509"/>
                    </a:cubicBezTo>
                    <a:cubicBezTo>
                      <a:pt x="49" y="508"/>
                      <a:pt x="49" y="508"/>
                      <a:pt x="49" y="508"/>
                    </a:cubicBezTo>
                    <a:cubicBezTo>
                      <a:pt x="49" y="508"/>
                      <a:pt x="49" y="508"/>
                      <a:pt x="49" y="508"/>
                    </a:cubicBezTo>
                    <a:cubicBezTo>
                      <a:pt x="49" y="508"/>
                      <a:pt x="49" y="508"/>
                      <a:pt x="49" y="508"/>
                    </a:cubicBezTo>
                    <a:cubicBezTo>
                      <a:pt x="49" y="508"/>
                      <a:pt x="49" y="508"/>
                      <a:pt x="49" y="508"/>
                    </a:cubicBezTo>
                    <a:cubicBezTo>
                      <a:pt x="49" y="508"/>
                      <a:pt x="49" y="508"/>
                      <a:pt x="49" y="508"/>
                    </a:cubicBezTo>
                    <a:cubicBezTo>
                      <a:pt x="49" y="508"/>
                      <a:pt x="49" y="508"/>
                      <a:pt x="49" y="508"/>
                    </a:cubicBezTo>
                    <a:cubicBezTo>
                      <a:pt x="48" y="508"/>
                      <a:pt x="48" y="508"/>
                      <a:pt x="48" y="508"/>
                    </a:cubicBezTo>
                    <a:cubicBezTo>
                      <a:pt x="48" y="508"/>
                      <a:pt x="48" y="508"/>
                      <a:pt x="48" y="508"/>
                    </a:cubicBezTo>
                    <a:cubicBezTo>
                      <a:pt x="48" y="508"/>
                      <a:pt x="48" y="508"/>
                      <a:pt x="48" y="508"/>
                    </a:cubicBezTo>
                    <a:cubicBezTo>
                      <a:pt x="48" y="508"/>
                      <a:pt x="48" y="508"/>
                      <a:pt x="48" y="508"/>
                    </a:cubicBezTo>
                    <a:cubicBezTo>
                      <a:pt x="48" y="507"/>
                      <a:pt x="48" y="507"/>
                      <a:pt x="48" y="507"/>
                    </a:cubicBezTo>
                    <a:cubicBezTo>
                      <a:pt x="48" y="507"/>
                      <a:pt x="48" y="507"/>
                      <a:pt x="48" y="507"/>
                    </a:cubicBezTo>
                    <a:cubicBezTo>
                      <a:pt x="48" y="507"/>
                      <a:pt x="48" y="507"/>
                      <a:pt x="48" y="507"/>
                    </a:cubicBezTo>
                    <a:cubicBezTo>
                      <a:pt x="48" y="507"/>
                      <a:pt x="48" y="507"/>
                      <a:pt x="48" y="507"/>
                    </a:cubicBezTo>
                    <a:cubicBezTo>
                      <a:pt x="48" y="507"/>
                      <a:pt x="48" y="507"/>
                      <a:pt x="48" y="507"/>
                    </a:cubicBezTo>
                    <a:cubicBezTo>
                      <a:pt x="48" y="506"/>
                      <a:pt x="48" y="506"/>
                      <a:pt x="48" y="506"/>
                    </a:cubicBezTo>
                    <a:cubicBezTo>
                      <a:pt x="48" y="506"/>
                      <a:pt x="48" y="506"/>
                      <a:pt x="48" y="506"/>
                    </a:cubicBezTo>
                    <a:cubicBezTo>
                      <a:pt x="48" y="506"/>
                      <a:pt x="48" y="506"/>
                      <a:pt x="48" y="506"/>
                    </a:cubicBezTo>
                    <a:cubicBezTo>
                      <a:pt x="48" y="506"/>
                      <a:pt x="48" y="506"/>
                      <a:pt x="48" y="506"/>
                    </a:cubicBezTo>
                    <a:cubicBezTo>
                      <a:pt x="48" y="506"/>
                      <a:pt x="48" y="506"/>
                      <a:pt x="48" y="506"/>
                    </a:cubicBezTo>
                    <a:cubicBezTo>
                      <a:pt x="48" y="505"/>
                      <a:pt x="48" y="505"/>
                      <a:pt x="48" y="505"/>
                    </a:cubicBezTo>
                    <a:cubicBezTo>
                      <a:pt x="48" y="505"/>
                      <a:pt x="48" y="505"/>
                      <a:pt x="48" y="505"/>
                    </a:cubicBezTo>
                    <a:cubicBezTo>
                      <a:pt x="48" y="505"/>
                      <a:pt x="48" y="505"/>
                      <a:pt x="48" y="505"/>
                    </a:cubicBezTo>
                    <a:cubicBezTo>
                      <a:pt x="48" y="505"/>
                      <a:pt x="48" y="505"/>
                      <a:pt x="48" y="505"/>
                    </a:cubicBezTo>
                    <a:cubicBezTo>
                      <a:pt x="48" y="505"/>
                      <a:pt x="48" y="505"/>
                      <a:pt x="48" y="505"/>
                    </a:cubicBezTo>
                    <a:cubicBezTo>
                      <a:pt x="48" y="504"/>
                      <a:pt x="48" y="504"/>
                      <a:pt x="48" y="504"/>
                    </a:cubicBezTo>
                    <a:cubicBezTo>
                      <a:pt x="48" y="504"/>
                      <a:pt x="48" y="504"/>
                      <a:pt x="48" y="504"/>
                    </a:cubicBezTo>
                    <a:cubicBezTo>
                      <a:pt x="48" y="504"/>
                      <a:pt x="48" y="504"/>
                      <a:pt x="48" y="504"/>
                    </a:cubicBezTo>
                    <a:cubicBezTo>
                      <a:pt x="48" y="504"/>
                      <a:pt x="48" y="504"/>
                      <a:pt x="48" y="504"/>
                    </a:cubicBezTo>
                    <a:cubicBezTo>
                      <a:pt x="47" y="504"/>
                      <a:pt x="47" y="504"/>
                      <a:pt x="47" y="504"/>
                    </a:cubicBezTo>
                    <a:cubicBezTo>
                      <a:pt x="47" y="504"/>
                      <a:pt x="47" y="504"/>
                      <a:pt x="47" y="504"/>
                    </a:cubicBezTo>
                    <a:cubicBezTo>
                      <a:pt x="47" y="504"/>
                      <a:pt x="47" y="504"/>
                      <a:pt x="47" y="504"/>
                    </a:cubicBezTo>
                    <a:cubicBezTo>
                      <a:pt x="47" y="504"/>
                      <a:pt x="47" y="504"/>
                      <a:pt x="47" y="504"/>
                    </a:cubicBezTo>
                    <a:cubicBezTo>
                      <a:pt x="47" y="504"/>
                      <a:pt x="47" y="504"/>
                      <a:pt x="47" y="504"/>
                    </a:cubicBezTo>
                    <a:cubicBezTo>
                      <a:pt x="47" y="504"/>
                      <a:pt x="47" y="504"/>
                      <a:pt x="47" y="504"/>
                    </a:cubicBezTo>
                    <a:cubicBezTo>
                      <a:pt x="47" y="504"/>
                      <a:pt x="47" y="504"/>
                      <a:pt x="47" y="504"/>
                    </a:cubicBezTo>
                    <a:cubicBezTo>
                      <a:pt x="47" y="503"/>
                      <a:pt x="47" y="503"/>
                      <a:pt x="47" y="503"/>
                    </a:cubicBezTo>
                    <a:cubicBezTo>
                      <a:pt x="46" y="503"/>
                      <a:pt x="46" y="503"/>
                      <a:pt x="46" y="503"/>
                    </a:cubicBezTo>
                    <a:cubicBezTo>
                      <a:pt x="46" y="503"/>
                      <a:pt x="46" y="503"/>
                      <a:pt x="46" y="503"/>
                    </a:cubicBezTo>
                    <a:cubicBezTo>
                      <a:pt x="46" y="503"/>
                      <a:pt x="46" y="503"/>
                      <a:pt x="46" y="503"/>
                    </a:cubicBezTo>
                    <a:cubicBezTo>
                      <a:pt x="46" y="503"/>
                      <a:pt x="46" y="503"/>
                      <a:pt x="46" y="503"/>
                    </a:cubicBezTo>
                    <a:cubicBezTo>
                      <a:pt x="46" y="503"/>
                      <a:pt x="46" y="503"/>
                      <a:pt x="46" y="503"/>
                    </a:cubicBezTo>
                    <a:cubicBezTo>
                      <a:pt x="46" y="503"/>
                      <a:pt x="46" y="503"/>
                      <a:pt x="46" y="503"/>
                    </a:cubicBezTo>
                    <a:cubicBezTo>
                      <a:pt x="45" y="503"/>
                      <a:pt x="45" y="503"/>
                      <a:pt x="45" y="503"/>
                    </a:cubicBezTo>
                    <a:cubicBezTo>
                      <a:pt x="45" y="504"/>
                      <a:pt x="45" y="504"/>
                      <a:pt x="45" y="504"/>
                    </a:cubicBezTo>
                    <a:cubicBezTo>
                      <a:pt x="45" y="504"/>
                      <a:pt x="45" y="504"/>
                      <a:pt x="45" y="504"/>
                    </a:cubicBezTo>
                    <a:cubicBezTo>
                      <a:pt x="45" y="504"/>
                      <a:pt x="45" y="504"/>
                      <a:pt x="45" y="504"/>
                    </a:cubicBezTo>
                    <a:cubicBezTo>
                      <a:pt x="45" y="504"/>
                      <a:pt x="45" y="504"/>
                      <a:pt x="45" y="504"/>
                    </a:cubicBezTo>
                    <a:cubicBezTo>
                      <a:pt x="45" y="504"/>
                      <a:pt x="45" y="504"/>
                      <a:pt x="45" y="504"/>
                    </a:cubicBezTo>
                    <a:cubicBezTo>
                      <a:pt x="44" y="504"/>
                      <a:pt x="44" y="504"/>
                      <a:pt x="44" y="504"/>
                    </a:cubicBezTo>
                    <a:cubicBezTo>
                      <a:pt x="44" y="504"/>
                      <a:pt x="44" y="504"/>
                      <a:pt x="44" y="504"/>
                    </a:cubicBezTo>
                    <a:cubicBezTo>
                      <a:pt x="44" y="504"/>
                      <a:pt x="44" y="504"/>
                      <a:pt x="44" y="504"/>
                    </a:cubicBezTo>
                    <a:cubicBezTo>
                      <a:pt x="44" y="504"/>
                      <a:pt x="44" y="504"/>
                      <a:pt x="44" y="504"/>
                    </a:cubicBezTo>
                    <a:cubicBezTo>
                      <a:pt x="44" y="504"/>
                      <a:pt x="44" y="504"/>
                      <a:pt x="44" y="504"/>
                    </a:cubicBezTo>
                    <a:cubicBezTo>
                      <a:pt x="44" y="504"/>
                      <a:pt x="44" y="504"/>
                      <a:pt x="44" y="504"/>
                    </a:cubicBezTo>
                    <a:cubicBezTo>
                      <a:pt x="44" y="505"/>
                      <a:pt x="44" y="505"/>
                      <a:pt x="44" y="505"/>
                    </a:cubicBezTo>
                    <a:cubicBezTo>
                      <a:pt x="43" y="505"/>
                      <a:pt x="43" y="505"/>
                      <a:pt x="43" y="505"/>
                    </a:cubicBezTo>
                    <a:cubicBezTo>
                      <a:pt x="43" y="505"/>
                      <a:pt x="43" y="505"/>
                      <a:pt x="43" y="505"/>
                    </a:cubicBezTo>
                    <a:cubicBezTo>
                      <a:pt x="43" y="505"/>
                      <a:pt x="43" y="505"/>
                      <a:pt x="43" y="505"/>
                    </a:cubicBezTo>
                    <a:cubicBezTo>
                      <a:pt x="42" y="505"/>
                      <a:pt x="42" y="505"/>
                      <a:pt x="42" y="505"/>
                    </a:cubicBezTo>
                    <a:cubicBezTo>
                      <a:pt x="42" y="505"/>
                      <a:pt x="42" y="505"/>
                      <a:pt x="42" y="505"/>
                    </a:cubicBezTo>
                    <a:cubicBezTo>
                      <a:pt x="42" y="505"/>
                      <a:pt x="42" y="505"/>
                      <a:pt x="42" y="505"/>
                    </a:cubicBezTo>
                    <a:cubicBezTo>
                      <a:pt x="42" y="505"/>
                      <a:pt x="42" y="505"/>
                      <a:pt x="42" y="505"/>
                    </a:cubicBezTo>
                    <a:cubicBezTo>
                      <a:pt x="42" y="505"/>
                      <a:pt x="42" y="505"/>
                      <a:pt x="42" y="505"/>
                    </a:cubicBezTo>
                    <a:cubicBezTo>
                      <a:pt x="42" y="505"/>
                      <a:pt x="42" y="505"/>
                      <a:pt x="42" y="505"/>
                    </a:cubicBezTo>
                    <a:cubicBezTo>
                      <a:pt x="41" y="505"/>
                      <a:pt x="41" y="505"/>
                      <a:pt x="41" y="505"/>
                    </a:cubicBezTo>
                    <a:cubicBezTo>
                      <a:pt x="41" y="505"/>
                      <a:pt x="41" y="505"/>
                      <a:pt x="41" y="505"/>
                    </a:cubicBezTo>
                    <a:cubicBezTo>
                      <a:pt x="41" y="505"/>
                      <a:pt x="41" y="505"/>
                      <a:pt x="41" y="505"/>
                    </a:cubicBezTo>
                    <a:cubicBezTo>
                      <a:pt x="41" y="506"/>
                      <a:pt x="41" y="506"/>
                      <a:pt x="41" y="506"/>
                    </a:cubicBezTo>
                    <a:cubicBezTo>
                      <a:pt x="40" y="506"/>
                      <a:pt x="40" y="506"/>
                      <a:pt x="40" y="506"/>
                    </a:cubicBezTo>
                    <a:cubicBezTo>
                      <a:pt x="40" y="506"/>
                      <a:pt x="40" y="506"/>
                      <a:pt x="40" y="506"/>
                    </a:cubicBezTo>
                    <a:cubicBezTo>
                      <a:pt x="40" y="506"/>
                      <a:pt x="40" y="506"/>
                      <a:pt x="40" y="506"/>
                    </a:cubicBezTo>
                    <a:cubicBezTo>
                      <a:pt x="40" y="506"/>
                      <a:pt x="40" y="506"/>
                      <a:pt x="40" y="506"/>
                    </a:cubicBezTo>
                    <a:cubicBezTo>
                      <a:pt x="39" y="506"/>
                      <a:pt x="39" y="506"/>
                      <a:pt x="39" y="506"/>
                    </a:cubicBezTo>
                    <a:cubicBezTo>
                      <a:pt x="39" y="506"/>
                      <a:pt x="39" y="506"/>
                      <a:pt x="39" y="506"/>
                    </a:cubicBezTo>
                    <a:cubicBezTo>
                      <a:pt x="39" y="506"/>
                      <a:pt x="39" y="506"/>
                      <a:pt x="39" y="506"/>
                    </a:cubicBezTo>
                    <a:cubicBezTo>
                      <a:pt x="39" y="506"/>
                      <a:pt x="39" y="506"/>
                      <a:pt x="39" y="506"/>
                    </a:cubicBezTo>
                    <a:cubicBezTo>
                      <a:pt x="39" y="506"/>
                      <a:pt x="39" y="506"/>
                      <a:pt x="39" y="506"/>
                    </a:cubicBezTo>
                    <a:cubicBezTo>
                      <a:pt x="39" y="506"/>
                      <a:pt x="39" y="506"/>
                      <a:pt x="39" y="506"/>
                    </a:cubicBezTo>
                    <a:cubicBezTo>
                      <a:pt x="38" y="506"/>
                      <a:pt x="38" y="506"/>
                      <a:pt x="38" y="506"/>
                    </a:cubicBezTo>
                    <a:cubicBezTo>
                      <a:pt x="38" y="505"/>
                      <a:pt x="38" y="505"/>
                      <a:pt x="38" y="505"/>
                    </a:cubicBezTo>
                    <a:cubicBezTo>
                      <a:pt x="38" y="505"/>
                      <a:pt x="38" y="505"/>
                      <a:pt x="38" y="505"/>
                    </a:cubicBezTo>
                    <a:cubicBezTo>
                      <a:pt x="38" y="505"/>
                      <a:pt x="38" y="505"/>
                      <a:pt x="38" y="505"/>
                    </a:cubicBezTo>
                    <a:cubicBezTo>
                      <a:pt x="38" y="505"/>
                      <a:pt x="38" y="505"/>
                      <a:pt x="38" y="505"/>
                    </a:cubicBezTo>
                    <a:cubicBezTo>
                      <a:pt x="37" y="505"/>
                      <a:pt x="37" y="505"/>
                      <a:pt x="37" y="505"/>
                    </a:cubicBezTo>
                    <a:cubicBezTo>
                      <a:pt x="37" y="505"/>
                      <a:pt x="37" y="505"/>
                      <a:pt x="37" y="505"/>
                    </a:cubicBezTo>
                    <a:cubicBezTo>
                      <a:pt x="37" y="505"/>
                      <a:pt x="37" y="505"/>
                      <a:pt x="37" y="505"/>
                    </a:cubicBezTo>
                    <a:cubicBezTo>
                      <a:pt x="37" y="505"/>
                      <a:pt x="37" y="505"/>
                      <a:pt x="37" y="505"/>
                    </a:cubicBezTo>
                    <a:cubicBezTo>
                      <a:pt x="37" y="505"/>
                      <a:pt x="37" y="505"/>
                      <a:pt x="37" y="505"/>
                    </a:cubicBezTo>
                    <a:cubicBezTo>
                      <a:pt x="37" y="505"/>
                      <a:pt x="37" y="505"/>
                      <a:pt x="37" y="505"/>
                    </a:cubicBezTo>
                    <a:cubicBezTo>
                      <a:pt x="36" y="505"/>
                      <a:pt x="36" y="505"/>
                      <a:pt x="36" y="505"/>
                    </a:cubicBezTo>
                    <a:cubicBezTo>
                      <a:pt x="36" y="505"/>
                      <a:pt x="36" y="505"/>
                      <a:pt x="36" y="505"/>
                    </a:cubicBezTo>
                    <a:cubicBezTo>
                      <a:pt x="36" y="505"/>
                      <a:pt x="36" y="505"/>
                      <a:pt x="36" y="505"/>
                    </a:cubicBezTo>
                    <a:cubicBezTo>
                      <a:pt x="36" y="505"/>
                      <a:pt x="36" y="505"/>
                      <a:pt x="36" y="505"/>
                    </a:cubicBezTo>
                    <a:cubicBezTo>
                      <a:pt x="35" y="505"/>
                      <a:pt x="35" y="505"/>
                      <a:pt x="35" y="505"/>
                    </a:cubicBezTo>
                    <a:cubicBezTo>
                      <a:pt x="35" y="505"/>
                      <a:pt x="35" y="505"/>
                      <a:pt x="35" y="505"/>
                    </a:cubicBezTo>
                    <a:cubicBezTo>
                      <a:pt x="35" y="504"/>
                      <a:pt x="35" y="504"/>
                      <a:pt x="35" y="504"/>
                    </a:cubicBezTo>
                    <a:cubicBezTo>
                      <a:pt x="35" y="504"/>
                      <a:pt x="35" y="504"/>
                      <a:pt x="35" y="504"/>
                    </a:cubicBezTo>
                    <a:cubicBezTo>
                      <a:pt x="34" y="504"/>
                      <a:pt x="34" y="504"/>
                      <a:pt x="34" y="504"/>
                    </a:cubicBezTo>
                    <a:cubicBezTo>
                      <a:pt x="34" y="504"/>
                      <a:pt x="34" y="504"/>
                      <a:pt x="34" y="504"/>
                    </a:cubicBezTo>
                    <a:cubicBezTo>
                      <a:pt x="34" y="504"/>
                      <a:pt x="34" y="504"/>
                      <a:pt x="34" y="504"/>
                    </a:cubicBezTo>
                    <a:cubicBezTo>
                      <a:pt x="34" y="504"/>
                      <a:pt x="34" y="504"/>
                      <a:pt x="34" y="504"/>
                    </a:cubicBezTo>
                    <a:cubicBezTo>
                      <a:pt x="34" y="503"/>
                      <a:pt x="34" y="503"/>
                      <a:pt x="34" y="503"/>
                    </a:cubicBezTo>
                    <a:cubicBezTo>
                      <a:pt x="34" y="503"/>
                      <a:pt x="34" y="503"/>
                      <a:pt x="34" y="503"/>
                    </a:cubicBezTo>
                    <a:cubicBezTo>
                      <a:pt x="34" y="503"/>
                      <a:pt x="34" y="503"/>
                      <a:pt x="34" y="503"/>
                    </a:cubicBezTo>
                    <a:cubicBezTo>
                      <a:pt x="34" y="503"/>
                      <a:pt x="34" y="503"/>
                      <a:pt x="34" y="503"/>
                    </a:cubicBezTo>
                    <a:cubicBezTo>
                      <a:pt x="34" y="503"/>
                      <a:pt x="34" y="503"/>
                      <a:pt x="34" y="503"/>
                    </a:cubicBezTo>
                    <a:cubicBezTo>
                      <a:pt x="33" y="502"/>
                      <a:pt x="33" y="502"/>
                      <a:pt x="33" y="502"/>
                    </a:cubicBezTo>
                    <a:cubicBezTo>
                      <a:pt x="33" y="502"/>
                      <a:pt x="33" y="502"/>
                      <a:pt x="33" y="502"/>
                    </a:cubicBezTo>
                    <a:cubicBezTo>
                      <a:pt x="33" y="502"/>
                      <a:pt x="33" y="502"/>
                      <a:pt x="33" y="502"/>
                    </a:cubicBezTo>
                    <a:cubicBezTo>
                      <a:pt x="33" y="502"/>
                      <a:pt x="33" y="502"/>
                      <a:pt x="33" y="502"/>
                    </a:cubicBezTo>
                    <a:cubicBezTo>
                      <a:pt x="32" y="502"/>
                      <a:pt x="32" y="502"/>
                      <a:pt x="32" y="502"/>
                    </a:cubicBezTo>
                    <a:cubicBezTo>
                      <a:pt x="32" y="502"/>
                      <a:pt x="32" y="502"/>
                      <a:pt x="32" y="502"/>
                    </a:cubicBezTo>
                    <a:cubicBezTo>
                      <a:pt x="32" y="502"/>
                      <a:pt x="32" y="502"/>
                      <a:pt x="32" y="502"/>
                    </a:cubicBezTo>
                    <a:cubicBezTo>
                      <a:pt x="32" y="502"/>
                      <a:pt x="32" y="502"/>
                      <a:pt x="32" y="502"/>
                    </a:cubicBezTo>
                    <a:cubicBezTo>
                      <a:pt x="32" y="502"/>
                      <a:pt x="32" y="502"/>
                      <a:pt x="32" y="502"/>
                    </a:cubicBezTo>
                    <a:cubicBezTo>
                      <a:pt x="32" y="501"/>
                      <a:pt x="32" y="501"/>
                      <a:pt x="32" y="501"/>
                    </a:cubicBezTo>
                    <a:cubicBezTo>
                      <a:pt x="32" y="501"/>
                      <a:pt x="32" y="501"/>
                      <a:pt x="32" y="501"/>
                    </a:cubicBezTo>
                    <a:cubicBezTo>
                      <a:pt x="32" y="501"/>
                      <a:pt x="32" y="501"/>
                      <a:pt x="32" y="501"/>
                    </a:cubicBezTo>
                    <a:cubicBezTo>
                      <a:pt x="31" y="501"/>
                      <a:pt x="31" y="501"/>
                      <a:pt x="31" y="501"/>
                    </a:cubicBezTo>
                    <a:cubicBezTo>
                      <a:pt x="31" y="501"/>
                      <a:pt x="31" y="501"/>
                      <a:pt x="31" y="501"/>
                    </a:cubicBezTo>
                    <a:cubicBezTo>
                      <a:pt x="31" y="501"/>
                      <a:pt x="31" y="501"/>
                      <a:pt x="31" y="501"/>
                    </a:cubicBezTo>
                    <a:cubicBezTo>
                      <a:pt x="31" y="500"/>
                      <a:pt x="31" y="500"/>
                      <a:pt x="31" y="500"/>
                    </a:cubicBezTo>
                    <a:cubicBezTo>
                      <a:pt x="31" y="500"/>
                      <a:pt x="31" y="500"/>
                      <a:pt x="31" y="500"/>
                    </a:cubicBezTo>
                    <a:cubicBezTo>
                      <a:pt x="31" y="500"/>
                      <a:pt x="31" y="500"/>
                      <a:pt x="31" y="500"/>
                    </a:cubicBezTo>
                    <a:cubicBezTo>
                      <a:pt x="31" y="500"/>
                      <a:pt x="31" y="500"/>
                      <a:pt x="31" y="500"/>
                    </a:cubicBezTo>
                    <a:cubicBezTo>
                      <a:pt x="31" y="500"/>
                      <a:pt x="31" y="500"/>
                      <a:pt x="31" y="500"/>
                    </a:cubicBezTo>
                    <a:cubicBezTo>
                      <a:pt x="31" y="500"/>
                      <a:pt x="31" y="500"/>
                      <a:pt x="31" y="500"/>
                    </a:cubicBezTo>
                    <a:cubicBezTo>
                      <a:pt x="31" y="500"/>
                      <a:pt x="31" y="500"/>
                      <a:pt x="31" y="500"/>
                    </a:cubicBezTo>
                    <a:cubicBezTo>
                      <a:pt x="31" y="499"/>
                      <a:pt x="31" y="499"/>
                      <a:pt x="31" y="499"/>
                    </a:cubicBezTo>
                    <a:cubicBezTo>
                      <a:pt x="31" y="499"/>
                      <a:pt x="31" y="499"/>
                      <a:pt x="31" y="499"/>
                    </a:cubicBezTo>
                    <a:cubicBezTo>
                      <a:pt x="31" y="499"/>
                      <a:pt x="31" y="499"/>
                      <a:pt x="31" y="499"/>
                    </a:cubicBezTo>
                    <a:cubicBezTo>
                      <a:pt x="31" y="499"/>
                      <a:pt x="31" y="499"/>
                      <a:pt x="31" y="499"/>
                    </a:cubicBezTo>
                    <a:cubicBezTo>
                      <a:pt x="31" y="499"/>
                      <a:pt x="31" y="499"/>
                      <a:pt x="31" y="499"/>
                    </a:cubicBezTo>
                    <a:cubicBezTo>
                      <a:pt x="31" y="499"/>
                      <a:pt x="31" y="499"/>
                      <a:pt x="31" y="499"/>
                    </a:cubicBezTo>
                    <a:cubicBezTo>
                      <a:pt x="30" y="498"/>
                      <a:pt x="30" y="498"/>
                      <a:pt x="30" y="498"/>
                    </a:cubicBezTo>
                    <a:cubicBezTo>
                      <a:pt x="30" y="498"/>
                      <a:pt x="30" y="498"/>
                      <a:pt x="30" y="498"/>
                    </a:cubicBezTo>
                    <a:cubicBezTo>
                      <a:pt x="30" y="498"/>
                      <a:pt x="30" y="498"/>
                      <a:pt x="30" y="498"/>
                    </a:cubicBezTo>
                    <a:cubicBezTo>
                      <a:pt x="30" y="498"/>
                      <a:pt x="30" y="498"/>
                      <a:pt x="30" y="498"/>
                    </a:cubicBezTo>
                    <a:cubicBezTo>
                      <a:pt x="30" y="498"/>
                      <a:pt x="30" y="498"/>
                      <a:pt x="30" y="498"/>
                    </a:cubicBezTo>
                    <a:cubicBezTo>
                      <a:pt x="30" y="498"/>
                      <a:pt x="30" y="498"/>
                      <a:pt x="30" y="498"/>
                    </a:cubicBezTo>
                    <a:cubicBezTo>
                      <a:pt x="29" y="498"/>
                      <a:pt x="29" y="498"/>
                      <a:pt x="29" y="498"/>
                    </a:cubicBezTo>
                    <a:cubicBezTo>
                      <a:pt x="29" y="498"/>
                      <a:pt x="29" y="498"/>
                      <a:pt x="29" y="498"/>
                    </a:cubicBezTo>
                    <a:cubicBezTo>
                      <a:pt x="29" y="498"/>
                      <a:pt x="29" y="498"/>
                      <a:pt x="29" y="498"/>
                    </a:cubicBezTo>
                    <a:cubicBezTo>
                      <a:pt x="29" y="498"/>
                      <a:pt x="29" y="498"/>
                      <a:pt x="29" y="498"/>
                    </a:cubicBezTo>
                    <a:cubicBezTo>
                      <a:pt x="28" y="498"/>
                      <a:pt x="28" y="498"/>
                      <a:pt x="28" y="498"/>
                    </a:cubicBezTo>
                    <a:cubicBezTo>
                      <a:pt x="28" y="498"/>
                      <a:pt x="28" y="498"/>
                      <a:pt x="28" y="498"/>
                    </a:cubicBezTo>
                    <a:cubicBezTo>
                      <a:pt x="28" y="498"/>
                      <a:pt x="28" y="498"/>
                      <a:pt x="28" y="498"/>
                    </a:cubicBezTo>
                    <a:cubicBezTo>
                      <a:pt x="28" y="498"/>
                      <a:pt x="28" y="498"/>
                      <a:pt x="28" y="498"/>
                    </a:cubicBezTo>
                    <a:cubicBezTo>
                      <a:pt x="28" y="499"/>
                      <a:pt x="28" y="499"/>
                      <a:pt x="28" y="499"/>
                    </a:cubicBezTo>
                    <a:cubicBezTo>
                      <a:pt x="28" y="499"/>
                      <a:pt x="28" y="499"/>
                      <a:pt x="28" y="499"/>
                    </a:cubicBezTo>
                    <a:cubicBezTo>
                      <a:pt x="28" y="499"/>
                      <a:pt x="28" y="499"/>
                      <a:pt x="28" y="499"/>
                    </a:cubicBezTo>
                    <a:cubicBezTo>
                      <a:pt x="27" y="499"/>
                      <a:pt x="27" y="499"/>
                      <a:pt x="27" y="499"/>
                    </a:cubicBezTo>
                    <a:cubicBezTo>
                      <a:pt x="27" y="499"/>
                      <a:pt x="27" y="499"/>
                      <a:pt x="27" y="499"/>
                    </a:cubicBezTo>
                    <a:cubicBezTo>
                      <a:pt x="27" y="499"/>
                      <a:pt x="27" y="499"/>
                      <a:pt x="27" y="499"/>
                    </a:cubicBezTo>
                    <a:cubicBezTo>
                      <a:pt x="27" y="499"/>
                      <a:pt x="27" y="499"/>
                      <a:pt x="27" y="499"/>
                    </a:cubicBezTo>
                    <a:cubicBezTo>
                      <a:pt x="27" y="499"/>
                      <a:pt x="27" y="499"/>
                      <a:pt x="27" y="499"/>
                    </a:cubicBezTo>
                    <a:cubicBezTo>
                      <a:pt x="27" y="499"/>
                      <a:pt x="27" y="499"/>
                      <a:pt x="27" y="499"/>
                    </a:cubicBezTo>
                    <a:cubicBezTo>
                      <a:pt x="27" y="499"/>
                      <a:pt x="27" y="499"/>
                      <a:pt x="27" y="499"/>
                    </a:cubicBezTo>
                    <a:cubicBezTo>
                      <a:pt x="26" y="499"/>
                      <a:pt x="26" y="499"/>
                      <a:pt x="26" y="499"/>
                    </a:cubicBezTo>
                    <a:cubicBezTo>
                      <a:pt x="26" y="499"/>
                      <a:pt x="26" y="499"/>
                      <a:pt x="26" y="499"/>
                    </a:cubicBezTo>
                    <a:cubicBezTo>
                      <a:pt x="26" y="500"/>
                      <a:pt x="26" y="500"/>
                      <a:pt x="26" y="500"/>
                    </a:cubicBezTo>
                    <a:cubicBezTo>
                      <a:pt x="26" y="500"/>
                      <a:pt x="26" y="500"/>
                      <a:pt x="26" y="500"/>
                    </a:cubicBezTo>
                    <a:cubicBezTo>
                      <a:pt x="26" y="500"/>
                      <a:pt x="26" y="500"/>
                      <a:pt x="26" y="500"/>
                    </a:cubicBezTo>
                    <a:cubicBezTo>
                      <a:pt x="26" y="500"/>
                      <a:pt x="26" y="500"/>
                      <a:pt x="26" y="500"/>
                    </a:cubicBezTo>
                    <a:cubicBezTo>
                      <a:pt x="26" y="500"/>
                      <a:pt x="26" y="500"/>
                      <a:pt x="26" y="500"/>
                    </a:cubicBezTo>
                    <a:cubicBezTo>
                      <a:pt x="25" y="500"/>
                      <a:pt x="25" y="500"/>
                      <a:pt x="25" y="500"/>
                    </a:cubicBezTo>
                    <a:cubicBezTo>
                      <a:pt x="25" y="500"/>
                      <a:pt x="25" y="500"/>
                      <a:pt x="25" y="500"/>
                    </a:cubicBezTo>
                    <a:cubicBezTo>
                      <a:pt x="25" y="500"/>
                      <a:pt x="25" y="500"/>
                      <a:pt x="25" y="500"/>
                    </a:cubicBezTo>
                    <a:cubicBezTo>
                      <a:pt x="25" y="500"/>
                      <a:pt x="25" y="500"/>
                      <a:pt x="25" y="500"/>
                    </a:cubicBezTo>
                    <a:cubicBezTo>
                      <a:pt x="25" y="500"/>
                      <a:pt x="25" y="500"/>
                      <a:pt x="25" y="500"/>
                    </a:cubicBezTo>
                    <a:cubicBezTo>
                      <a:pt x="25" y="500"/>
                      <a:pt x="25" y="500"/>
                      <a:pt x="25" y="500"/>
                    </a:cubicBezTo>
                    <a:cubicBezTo>
                      <a:pt x="25" y="500"/>
                      <a:pt x="25" y="500"/>
                      <a:pt x="25" y="500"/>
                    </a:cubicBezTo>
                    <a:cubicBezTo>
                      <a:pt x="24" y="500"/>
                      <a:pt x="24" y="500"/>
                      <a:pt x="24" y="500"/>
                    </a:cubicBezTo>
                    <a:cubicBezTo>
                      <a:pt x="24" y="500"/>
                      <a:pt x="24" y="500"/>
                      <a:pt x="24" y="500"/>
                    </a:cubicBezTo>
                    <a:cubicBezTo>
                      <a:pt x="24" y="500"/>
                      <a:pt x="24" y="500"/>
                      <a:pt x="24" y="500"/>
                    </a:cubicBezTo>
                    <a:cubicBezTo>
                      <a:pt x="24" y="500"/>
                      <a:pt x="24" y="500"/>
                      <a:pt x="24" y="500"/>
                    </a:cubicBezTo>
                    <a:cubicBezTo>
                      <a:pt x="24" y="500"/>
                      <a:pt x="24" y="500"/>
                      <a:pt x="24" y="500"/>
                    </a:cubicBezTo>
                    <a:cubicBezTo>
                      <a:pt x="24" y="500"/>
                      <a:pt x="24" y="500"/>
                      <a:pt x="24" y="500"/>
                    </a:cubicBezTo>
                    <a:cubicBezTo>
                      <a:pt x="24" y="500"/>
                      <a:pt x="24" y="500"/>
                      <a:pt x="24" y="500"/>
                    </a:cubicBezTo>
                    <a:cubicBezTo>
                      <a:pt x="23" y="500"/>
                      <a:pt x="23" y="500"/>
                      <a:pt x="23" y="500"/>
                    </a:cubicBezTo>
                    <a:cubicBezTo>
                      <a:pt x="23" y="500"/>
                      <a:pt x="23" y="500"/>
                      <a:pt x="23" y="500"/>
                    </a:cubicBezTo>
                    <a:cubicBezTo>
                      <a:pt x="23" y="500"/>
                      <a:pt x="23" y="500"/>
                      <a:pt x="23" y="500"/>
                    </a:cubicBezTo>
                    <a:cubicBezTo>
                      <a:pt x="23" y="500"/>
                      <a:pt x="23" y="500"/>
                      <a:pt x="23" y="500"/>
                    </a:cubicBezTo>
                    <a:cubicBezTo>
                      <a:pt x="23" y="500"/>
                      <a:pt x="23" y="500"/>
                      <a:pt x="23" y="500"/>
                    </a:cubicBezTo>
                    <a:cubicBezTo>
                      <a:pt x="23" y="499"/>
                      <a:pt x="23" y="499"/>
                      <a:pt x="23" y="499"/>
                    </a:cubicBezTo>
                    <a:cubicBezTo>
                      <a:pt x="23" y="499"/>
                      <a:pt x="23" y="499"/>
                      <a:pt x="23" y="499"/>
                    </a:cubicBezTo>
                    <a:cubicBezTo>
                      <a:pt x="23" y="499"/>
                      <a:pt x="23" y="499"/>
                      <a:pt x="23" y="499"/>
                    </a:cubicBezTo>
                    <a:cubicBezTo>
                      <a:pt x="23" y="499"/>
                      <a:pt x="23" y="499"/>
                      <a:pt x="23" y="499"/>
                    </a:cubicBezTo>
                    <a:cubicBezTo>
                      <a:pt x="22" y="499"/>
                      <a:pt x="22" y="499"/>
                      <a:pt x="22" y="499"/>
                    </a:cubicBezTo>
                    <a:cubicBezTo>
                      <a:pt x="22" y="499"/>
                      <a:pt x="22" y="499"/>
                      <a:pt x="22" y="499"/>
                    </a:cubicBezTo>
                    <a:cubicBezTo>
                      <a:pt x="22" y="500"/>
                      <a:pt x="22" y="500"/>
                      <a:pt x="22" y="500"/>
                    </a:cubicBezTo>
                    <a:cubicBezTo>
                      <a:pt x="22" y="500"/>
                      <a:pt x="22" y="500"/>
                      <a:pt x="22" y="500"/>
                    </a:cubicBezTo>
                    <a:cubicBezTo>
                      <a:pt x="22" y="500"/>
                      <a:pt x="22" y="500"/>
                      <a:pt x="22" y="500"/>
                    </a:cubicBezTo>
                    <a:cubicBezTo>
                      <a:pt x="21" y="499"/>
                      <a:pt x="21" y="499"/>
                      <a:pt x="21" y="499"/>
                    </a:cubicBezTo>
                    <a:cubicBezTo>
                      <a:pt x="21" y="499"/>
                      <a:pt x="21" y="499"/>
                      <a:pt x="21" y="499"/>
                    </a:cubicBezTo>
                    <a:cubicBezTo>
                      <a:pt x="21" y="499"/>
                      <a:pt x="21" y="499"/>
                      <a:pt x="21" y="499"/>
                    </a:cubicBezTo>
                    <a:cubicBezTo>
                      <a:pt x="21" y="499"/>
                      <a:pt x="21" y="499"/>
                      <a:pt x="21" y="499"/>
                    </a:cubicBezTo>
                    <a:cubicBezTo>
                      <a:pt x="21" y="499"/>
                      <a:pt x="21" y="499"/>
                      <a:pt x="21" y="499"/>
                    </a:cubicBezTo>
                    <a:cubicBezTo>
                      <a:pt x="21" y="499"/>
                      <a:pt x="21" y="499"/>
                      <a:pt x="21" y="499"/>
                    </a:cubicBezTo>
                    <a:cubicBezTo>
                      <a:pt x="21" y="499"/>
                      <a:pt x="21" y="499"/>
                      <a:pt x="21" y="499"/>
                    </a:cubicBezTo>
                    <a:cubicBezTo>
                      <a:pt x="20" y="499"/>
                      <a:pt x="20" y="499"/>
                      <a:pt x="20" y="499"/>
                    </a:cubicBezTo>
                    <a:cubicBezTo>
                      <a:pt x="20" y="498"/>
                      <a:pt x="20" y="498"/>
                      <a:pt x="20" y="498"/>
                    </a:cubicBezTo>
                    <a:cubicBezTo>
                      <a:pt x="20" y="498"/>
                      <a:pt x="20" y="498"/>
                      <a:pt x="20" y="498"/>
                    </a:cubicBezTo>
                    <a:cubicBezTo>
                      <a:pt x="20" y="498"/>
                      <a:pt x="20" y="498"/>
                      <a:pt x="20" y="498"/>
                    </a:cubicBezTo>
                    <a:cubicBezTo>
                      <a:pt x="20" y="498"/>
                      <a:pt x="20" y="498"/>
                      <a:pt x="20" y="498"/>
                    </a:cubicBezTo>
                    <a:cubicBezTo>
                      <a:pt x="20" y="498"/>
                      <a:pt x="20" y="498"/>
                      <a:pt x="20" y="498"/>
                    </a:cubicBezTo>
                    <a:cubicBezTo>
                      <a:pt x="20" y="498"/>
                      <a:pt x="20" y="498"/>
                      <a:pt x="20" y="498"/>
                    </a:cubicBezTo>
                    <a:cubicBezTo>
                      <a:pt x="20" y="497"/>
                      <a:pt x="20" y="497"/>
                      <a:pt x="20" y="497"/>
                    </a:cubicBezTo>
                    <a:cubicBezTo>
                      <a:pt x="20" y="497"/>
                      <a:pt x="20" y="497"/>
                      <a:pt x="20" y="497"/>
                    </a:cubicBezTo>
                    <a:cubicBezTo>
                      <a:pt x="19" y="497"/>
                      <a:pt x="19" y="497"/>
                      <a:pt x="19" y="497"/>
                    </a:cubicBezTo>
                    <a:cubicBezTo>
                      <a:pt x="19" y="497"/>
                      <a:pt x="19" y="497"/>
                      <a:pt x="19" y="497"/>
                    </a:cubicBezTo>
                    <a:cubicBezTo>
                      <a:pt x="19" y="497"/>
                      <a:pt x="19" y="497"/>
                      <a:pt x="19" y="497"/>
                    </a:cubicBezTo>
                    <a:cubicBezTo>
                      <a:pt x="19" y="497"/>
                      <a:pt x="19" y="497"/>
                      <a:pt x="19" y="497"/>
                    </a:cubicBezTo>
                    <a:cubicBezTo>
                      <a:pt x="19" y="496"/>
                      <a:pt x="19" y="496"/>
                      <a:pt x="19" y="496"/>
                    </a:cubicBezTo>
                    <a:cubicBezTo>
                      <a:pt x="19" y="496"/>
                      <a:pt x="19" y="496"/>
                      <a:pt x="19" y="496"/>
                    </a:cubicBezTo>
                    <a:cubicBezTo>
                      <a:pt x="19" y="496"/>
                      <a:pt x="19" y="496"/>
                      <a:pt x="19" y="496"/>
                    </a:cubicBezTo>
                    <a:cubicBezTo>
                      <a:pt x="18" y="496"/>
                      <a:pt x="18" y="496"/>
                      <a:pt x="18" y="496"/>
                    </a:cubicBezTo>
                    <a:cubicBezTo>
                      <a:pt x="18" y="496"/>
                      <a:pt x="18" y="496"/>
                      <a:pt x="18" y="496"/>
                    </a:cubicBezTo>
                    <a:cubicBezTo>
                      <a:pt x="18" y="496"/>
                      <a:pt x="18" y="496"/>
                      <a:pt x="18" y="496"/>
                    </a:cubicBezTo>
                    <a:cubicBezTo>
                      <a:pt x="18" y="496"/>
                      <a:pt x="18" y="496"/>
                      <a:pt x="18" y="496"/>
                    </a:cubicBezTo>
                    <a:cubicBezTo>
                      <a:pt x="18" y="496"/>
                      <a:pt x="18" y="496"/>
                      <a:pt x="18" y="496"/>
                    </a:cubicBezTo>
                    <a:cubicBezTo>
                      <a:pt x="17" y="496"/>
                      <a:pt x="17" y="496"/>
                      <a:pt x="17" y="496"/>
                    </a:cubicBezTo>
                    <a:cubicBezTo>
                      <a:pt x="17" y="496"/>
                      <a:pt x="17" y="496"/>
                      <a:pt x="17" y="496"/>
                    </a:cubicBezTo>
                    <a:cubicBezTo>
                      <a:pt x="17" y="496"/>
                      <a:pt x="17" y="496"/>
                      <a:pt x="17" y="496"/>
                    </a:cubicBezTo>
                    <a:cubicBezTo>
                      <a:pt x="16" y="495"/>
                      <a:pt x="16" y="495"/>
                      <a:pt x="16" y="495"/>
                    </a:cubicBezTo>
                    <a:cubicBezTo>
                      <a:pt x="16" y="495"/>
                      <a:pt x="16" y="495"/>
                      <a:pt x="16" y="495"/>
                    </a:cubicBezTo>
                    <a:cubicBezTo>
                      <a:pt x="16" y="495"/>
                      <a:pt x="16" y="495"/>
                      <a:pt x="16" y="495"/>
                    </a:cubicBezTo>
                    <a:cubicBezTo>
                      <a:pt x="15" y="495"/>
                      <a:pt x="15" y="495"/>
                      <a:pt x="15" y="495"/>
                    </a:cubicBezTo>
                    <a:cubicBezTo>
                      <a:pt x="15" y="495"/>
                      <a:pt x="15" y="495"/>
                      <a:pt x="15" y="495"/>
                    </a:cubicBezTo>
                    <a:cubicBezTo>
                      <a:pt x="15" y="495"/>
                      <a:pt x="15" y="495"/>
                      <a:pt x="15" y="495"/>
                    </a:cubicBezTo>
                    <a:cubicBezTo>
                      <a:pt x="15" y="495"/>
                      <a:pt x="15" y="495"/>
                      <a:pt x="15" y="495"/>
                    </a:cubicBezTo>
                    <a:cubicBezTo>
                      <a:pt x="15" y="495"/>
                      <a:pt x="15" y="495"/>
                      <a:pt x="15" y="495"/>
                    </a:cubicBezTo>
                    <a:cubicBezTo>
                      <a:pt x="15" y="495"/>
                      <a:pt x="15" y="495"/>
                      <a:pt x="15" y="495"/>
                    </a:cubicBezTo>
                    <a:cubicBezTo>
                      <a:pt x="15" y="494"/>
                      <a:pt x="15" y="494"/>
                      <a:pt x="15" y="494"/>
                    </a:cubicBezTo>
                    <a:cubicBezTo>
                      <a:pt x="15" y="494"/>
                      <a:pt x="15" y="494"/>
                      <a:pt x="15" y="494"/>
                    </a:cubicBezTo>
                    <a:cubicBezTo>
                      <a:pt x="15" y="494"/>
                      <a:pt x="15" y="494"/>
                      <a:pt x="15" y="494"/>
                    </a:cubicBezTo>
                    <a:cubicBezTo>
                      <a:pt x="15" y="494"/>
                      <a:pt x="15" y="494"/>
                      <a:pt x="15" y="494"/>
                    </a:cubicBezTo>
                    <a:cubicBezTo>
                      <a:pt x="15" y="494"/>
                      <a:pt x="15" y="494"/>
                      <a:pt x="15" y="494"/>
                    </a:cubicBezTo>
                    <a:cubicBezTo>
                      <a:pt x="15" y="494"/>
                      <a:pt x="15" y="494"/>
                      <a:pt x="15" y="494"/>
                    </a:cubicBezTo>
                    <a:cubicBezTo>
                      <a:pt x="16" y="494"/>
                      <a:pt x="16" y="494"/>
                      <a:pt x="16" y="494"/>
                    </a:cubicBezTo>
                    <a:cubicBezTo>
                      <a:pt x="16" y="494"/>
                      <a:pt x="16" y="494"/>
                      <a:pt x="16" y="494"/>
                    </a:cubicBezTo>
                    <a:cubicBezTo>
                      <a:pt x="16" y="494"/>
                      <a:pt x="16" y="494"/>
                      <a:pt x="16" y="494"/>
                    </a:cubicBezTo>
                    <a:cubicBezTo>
                      <a:pt x="16" y="494"/>
                      <a:pt x="16" y="494"/>
                      <a:pt x="16" y="494"/>
                    </a:cubicBezTo>
                    <a:cubicBezTo>
                      <a:pt x="16" y="494"/>
                      <a:pt x="16" y="494"/>
                      <a:pt x="16" y="494"/>
                    </a:cubicBezTo>
                    <a:cubicBezTo>
                      <a:pt x="16" y="494"/>
                      <a:pt x="16" y="494"/>
                      <a:pt x="16" y="494"/>
                    </a:cubicBezTo>
                    <a:cubicBezTo>
                      <a:pt x="16" y="494"/>
                      <a:pt x="16" y="494"/>
                      <a:pt x="16" y="494"/>
                    </a:cubicBezTo>
                    <a:cubicBezTo>
                      <a:pt x="16" y="494"/>
                      <a:pt x="16" y="494"/>
                      <a:pt x="16" y="494"/>
                    </a:cubicBezTo>
                    <a:cubicBezTo>
                      <a:pt x="17" y="494"/>
                      <a:pt x="17" y="494"/>
                      <a:pt x="17" y="494"/>
                    </a:cubicBezTo>
                    <a:cubicBezTo>
                      <a:pt x="17" y="494"/>
                      <a:pt x="17" y="494"/>
                      <a:pt x="17" y="494"/>
                    </a:cubicBezTo>
                    <a:cubicBezTo>
                      <a:pt x="17" y="494"/>
                      <a:pt x="17" y="494"/>
                      <a:pt x="17" y="494"/>
                    </a:cubicBezTo>
                    <a:cubicBezTo>
                      <a:pt x="17" y="494"/>
                      <a:pt x="17" y="494"/>
                      <a:pt x="17" y="494"/>
                    </a:cubicBezTo>
                    <a:cubicBezTo>
                      <a:pt x="17" y="494"/>
                      <a:pt x="17" y="494"/>
                      <a:pt x="17" y="494"/>
                    </a:cubicBezTo>
                    <a:cubicBezTo>
                      <a:pt x="17" y="494"/>
                      <a:pt x="17" y="494"/>
                      <a:pt x="17" y="494"/>
                    </a:cubicBezTo>
                    <a:cubicBezTo>
                      <a:pt x="17" y="493"/>
                      <a:pt x="17" y="493"/>
                      <a:pt x="17" y="493"/>
                    </a:cubicBezTo>
                    <a:cubicBezTo>
                      <a:pt x="17" y="493"/>
                      <a:pt x="17" y="493"/>
                      <a:pt x="17" y="493"/>
                    </a:cubicBezTo>
                    <a:cubicBezTo>
                      <a:pt x="17" y="493"/>
                      <a:pt x="17" y="493"/>
                      <a:pt x="17" y="493"/>
                    </a:cubicBezTo>
                    <a:cubicBezTo>
                      <a:pt x="18" y="493"/>
                      <a:pt x="18" y="493"/>
                      <a:pt x="18" y="493"/>
                    </a:cubicBezTo>
                    <a:cubicBezTo>
                      <a:pt x="18" y="493"/>
                      <a:pt x="18" y="493"/>
                      <a:pt x="18" y="493"/>
                    </a:cubicBezTo>
                    <a:cubicBezTo>
                      <a:pt x="18" y="493"/>
                      <a:pt x="18" y="493"/>
                      <a:pt x="18" y="493"/>
                    </a:cubicBezTo>
                    <a:cubicBezTo>
                      <a:pt x="18" y="493"/>
                      <a:pt x="18" y="493"/>
                      <a:pt x="18" y="493"/>
                    </a:cubicBezTo>
                    <a:cubicBezTo>
                      <a:pt x="18" y="493"/>
                      <a:pt x="18" y="493"/>
                      <a:pt x="18" y="493"/>
                    </a:cubicBezTo>
                    <a:cubicBezTo>
                      <a:pt x="18" y="493"/>
                      <a:pt x="18" y="493"/>
                      <a:pt x="18" y="493"/>
                    </a:cubicBezTo>
                    <a:cubicBezTo>
                      <a:pt x="19" y="493"/>
                      <a:pt x="19" y="493"/>
                      <a:pt x="19" y="493"/>
                    </a:cubicBezTo>
                    <a:cubicBezTo>
                      <a:pt x="19" y="493"/>
                      <a:pt x="19" y="493"/>
                      <a:pt x="19" y="493"/>
                    </a:cubicBezTo>
                    <a:cubicBezTo>
                      <a:pt x="19" y="493"/>
                      <a:pt x="19" y="493"/>
                      <a:pt x="19" y="493"/>
                    </a:cubicBezTo>
                    <a:cubicBezTo>
                      <a:pt x="19" y="493"/>
                      <a:pt x="19" y="493"/>
                      <a:pt x="19" y="493"/>
                    </a:cubicBezTo>
                    <a:cubicBezTo>
                      <a:pt x="20" y="492"/>
                      <a:pt x="20" y="492"/>
                      <a:pt x="20" y="492"/>
                    </a:cubicBezTo>
                    <a:cubicBezTo>
                      <a:pt x="20" y="492"/>
                      <a:pt x="20" y="492"/>
                      <a:pt x="20" y="492"/>
                    </a:cubicBezTo>
                    <a:cubicBezTo>
                      <a:pt x="20" y="492"/>
                      <a:pt x="20" y="492"/>
                      <a:pt x="20" y="492"/>
                    </a:cubicBezTo>
                    <a:cubicBezTo>
                      <a:pt x="20" y="492"/>
                      <a:pt x="20" y="492"/>
                      <a:pt x="20" y="492"/>
                    </a:cubicBezTo>
                    <a:cubicBezTo>
                      <a:pt x="20" y="492"/>
                      <a:pt x="20" y="492"/>
                      <a:pt x="20" y="492"/>
                    </a:cubicBezTo>
                    <a:cubicBezTo>
                      <a:pt x="20" y="492"/>
                      <a:pt x="20" y="492"/>
                      <a:pt x="20" y="492"/>
                    </a:cubicBezTo>
                    <a:cubicBezTo>
                      <a:pt x="20" y="492"/>
                      <a:pt x="20" y="492"/>
                      <a:pt x="20" y="492"/>
                    </a:cubicBezTo>
                    <a:cubicBezTo>
                      <a:pt x="20" y="492"/>
                      <a:pt x="20" y="492"/>
                      <a:pt x="20" y="492"/>
                    </a:cubicBezTo>
                    <a:cubicBezTo>
                      <a:pt x="21" y="492"/>
                      <a:pt x="21" y="492"/>
                      <a:pt x="21" y="492"/>
                    </a:cubicBezTo>
                    <a:cubicBezTo>
                      <a:pt x="21" y="492"/>
                      <a:pt x="21" y="492"/>
                      <a:pt x="21" y="492"/>
                    </a:cubicBezTo>
                    <a:cubicBezTo>
                      <a:pt x="21" y="492"/>
                      <a:pt x="21" y="492"/>
                      <a:pt x="21" y="492"/>
                    </a:cubicBezTo>
                    <a:cubicBezTo>
                      <a:pt x="21" y="492"/>
                      <a:pt x="21" y="492"/>
                      <a:pt x="21" y="492"/>
                    </a:cubicBezTo>
                    <a:cubicBezTo>
                      <a:pt x="21" y="491"/>
                      <a:pt x="21" y="491"/>
                      <a:pt x="21" y="491"/>
                    </a:cubicBezTo>
                    <a:cubicBezTo>
                      <a:pt x="21" y="491"/>
                      <a:pt x="21" y="491"/>
                      <a:pt x="21" y="491"/>
                    </a:cubicBezTo>
                    <a:cubicBezTo>
                      <a:pt x="21" y="491"/>
                      <a:pt x="21" y="491"/>
                      <a:pt x="21" y="491"/>
                    </a:cubicBezTo>
                    <a:cubicBezTo>
                      <a:pt x="21" y="491"/>
                      <a:pt x="21" y="491"/>
                      <a:pt x="21" y="491"/>
                    </a:cubicBezTo>
                    <a:cubicBezTo>
                      <a:pt x="21" y="491"/>
                      <a:pt x="21" y="491"/>
                      <a:pt x="21" y="491"/>
                    </a:cubicBezTo>
                    <a:cubicBezTo>
                      <a:pt x="22" y="491"/>
                      <a:pt x="22" y="491"/>
                      <a:pt x="22" y="491"/>
                    </a:cubicBezTo>
                    <a:cubicBezTo>
                      <a:pt x="22" y="491"/>
                      <a:pt x="22" y="491"/>
                      <a:pt x="22" y="491"/>
                    </a:cubicBezTo>
                    <a:cubicBezTo>
                      <a:pt x="22" y="491"/>
                      <a:pt x="22" y="491"/>
                      <a:pt x="22" y="491"/>
                    </a:cubicBezTo>
                    <a:cubicBezTo>
                      <a:pt x="22" y="491"/>
                      <a:pt x="22" y="491"/>
                      <a:pt x="22" y="491"/>
                    </a:cubicBezTo>
                    <a:cubicBezTo>
                      <a:pt x="22" y="491"/>
                      <a:pt x="22" y="491"/>
                      <a:pt x="22" y="491"/>
                    </a:cubicBezTo>
                    <a:cubicBezTo>
                      <a:pt x="22" y="491"/>
                      <a:pt x="22" y="491"/>
                      <a:pt x="22" y="491"/>
                    </a:cubicBezTo>
                    <a:cubicBezTo>
                      <a:pt x="22" y="491"/>
                      <a:pt x="22" y="491"/>
                      <a:pt x="22" y="491"/>
                    </a:cubicBezTo>
                    <a:cubicBezTo>
                      <a:pt x="23" y="491"/>
                      <a:pt x="23" y="491"/>
                      <a:pt x="23" y="491"/>
                    </a:cubicBezTo>
                    <a:cubicBezTo>
                      <a:pt x="23" y="491"/>
                      <a:pt x="23" y="491"/>
                      <a:pt x="23" y="491"/>
                    </a:cubicBezTo>
                    <a:cubicBezTo>
                      <a:pt x="23" y="491"/>
                      <a:pt x="23" y="491"/>
                      <a:pt x="23" y="491"/>
                    </a:cubicBezTo>
                    <a:cubicBezTo>
                      <a:pt x="23" y="490"/>
                      <a:pt x="23" y="490"/>
                      <a:pt x="23" y="490"/>
                    </a:cubicBezTo>
                    <a:cubicBezTo>
                      <a:pt x="23" y="490"/>
                      <a:pt x="23" y="490"/>
                      <a:pt x="23" y="490"/>
                    </a:cubicBezTo>
                    <a:cubicBezTo>
                      <a:pt x="23" y="490"/>
                      <a:pt x="23" y="490"/>
                      <a:pt x="23" y="490"/>
                    </a:cubicBezTo>
                    <a:cubicBezTo>
                      <a:pt x="23" y="490"/>
                      <a:pt x="23" y="490"/>
                      <a:pt x="23" y="490"/>
                    </a:cubicBezTo>
                    <a:cubicBezTo>
                      <a:pt x="23" y="490"/>
                      <a:pt x="23" y="490"/>
                      <a:pt x="23" y="490"/>
                    </a:cubicBezTo>
                    <a:cubicBezTo>
                      <a:pt x="24" y="490"/>
                      <a:pt x="24" y="490"/>
                      <a:pt x="24" y="490"/>
                    </a:cubicBezTo>
                    <a:cubicBezTo>
                      <a:pt x="24" y="490"/>
                      <a:pt x="24" y="490"/>
                      <a:pt x="24" y="490"/>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5" y="489"/>
                      <a:pt x="25" y="489"/>
                      <a:pt x="25" y="489"/>
                    </a:cubicBezTo>
                    <a:cubicBezTo>
                      <a:pt x="25" y="489"/>
                      <a:pt x="25" y="489"/>
                      <a:pt x="25" y="489"/>
                    </a:cubicBezTo>
                    <a:cubicBezTo>
                      <a:pt x="25" y="488"/>
                      <a:pt x="25" y="488"/>
                      <a:pt x="25" y="488"/>
                    </a:cubicBezTo>
                    <a:cubicBezTo>
                      <a:pt x="25" y="488"/>
                      <a:pt x="25" y="488"/>
                      <a:pt x="25" y="488"/>
                    </a:cubicBezTo>
                    <a:cubicBezTo>
                      <a:pt x="25" y="488"/>
                      <a:pt x="25" y="488"/>
                      <a:pt x="25" y="488"/>
                    </a:cubicBezTo>
                    <a:cubicBezTo>
                      <a:pt x="25" y="488"/>
                      <a:pt x="25" y="488"/>
                      <a:pt x="25" y="488"/>
                    </a:cubicBezTo>
                    <a:cubicBezTo>
                      <a:pt x="25" y="488"/>
                      <a:pt x="25" y="488"/>
                      <a:pt x="25" y="488"/>
                    </a:cubicBezTo>
                    <a:cubicBezTo>
                      <a:pt x="25" y="488"/>
                      <a:pt x="25" y="488"/>
                      <a:pt x="25" y="488"/>
                    </a:cubicBezTo>
                    <a:cubicBezTo>
                      <a:pt x="25" y="488"/>
                      <a:pt x="25" y="488"/>
                      <a:pt x="25" y="488"/>
                    </a:cubicBezTo>
                    <a:cubicBezTo>
                      <a:pt x="25" y="487"/>
                      <a:pt x="25" y="487"/>
                      <a:pt x="25" y="487"/>
                    </a:cubicBezTo>
                    <a:cubicBezTo>
                      <a:pt x="26" y="487"/>
                      <a:pt x="26" y="487"/>
                      <a:pt x="26" y="487"/>
                    </a:cubicBezTo>
                    <a:cubicBezTo>
                      <a:pt x="26" y="487"/>
                      <a:pt x="26" y="487"/>
                      <a:pt x="26" y="487"/>
                    </a:cubicBezTo>
                    <a:cubicBezTo>
                      <a:pt x="26" y="486"/>
                      <a:pt x="26" y="486"/>
                      <a:pt x="26" y="486"/>
                    </a:cubicBezTo>
                    <a:cubicBezTo>
                      <a:pt x="26" y="486"/>
                      <a:pt x="26" y="486"/>
                      <a:pt x="26" y="486"/>
                    </a:cubicBezTo>
                    <a:cubicBezTo>
                      <a:pt x="26" y="486"/>
                      <a:pt x="26" y="486"/>
                      <a:pt x="26" y="486"/>
                    </a:cubicBezTo>
                    <a:cubicBezTo>
                      <a:pt x="26" y="486"/>
                      <a:pt x="26" y="486"/>
                      <a:pt x="26" y="486"/>
                    </a:cubicBezTo>
                    <a:cubicBezTo>
                      <a:pt x="26" y="486"/>
                      <a:pt x="26" y="486"/>
                      <a:pt x="26" y="486"/>
                    </a:cubicBezTo>
                    <a:cubicBezTo>
                      <a:pt x="27" y="486"/>
                      <a:pt x="27" y="486"/>
                      <a:pt x="27" y="486"/>
                    </a:cubicBezTo>
                    <a:cubicBezTo>
                      <a:pt x="27" y="486"/>
                      <a:pt x="27" y="486"/>
                      <a:pt x="27" y="486"/>
                    </a:cubicBezTo>
                    <a:cubicBezTo>
                      <a:pt x="27" y="486"/>
                      <a:pt x="27" y="486"/>
                      <a:pt x="27" y="486"/>
                    </a:cubicBezTo>
                    <a:cubicBezTo>
                      <a:pt x="27" y="486"/>
                      <a:pt x="27" y="486"/>
                      <a:pt x="27" y="486"/>
                    </a:cubicBezTo>
                    <a:cubicBezTo>
                      <a:pt x="27" y="486"/>
                      <a:pt x="27" y="486"/>
                      <a:pt x="27" y="486"/>
                    </a:cubicBezTo>
                    <a:cubicBezTo>
                      <a:pt x="27" y="486"/>
                      <a:pt x="27" y="486"/>
                      <a:pt x="27" y="486"/>
                    </a:cubicBezTo>
                    <a:cubicBezTo>
                      <a:pt x="27" y="486"/>
                      <a:pt x="27" y="486"/>
                      <a:pt x="27" y="486"/>
                    </a:cubicBezTo>
                    <a:cubicBezTo>
                      <a:pt x="28" y="486"/>
                      <a:pt x="28" y="486"/>
                      <a:pt x="28" y="486"/>
                    </a:cubicBezTo>
                    <a:cubicBezTo>
                      <a:pt x="28" y="486"/>
                      <a:pt x="28" y="486"/>
                      <a:pt x="28" y="486"/>
                    </a:cubicBezTo>
                    <a:cubicBezTo>
                      <a:pt x="28" y="486"/>
                      <a:pt x="28" y="486"/>
                      <a:pt x="28" y="486"/>
                    </a:cubicBezTo>
                    <a:cubicBezTo>
                      <a:pt x="28" y="486"/>
                      <a:pt x="28" y="486"/>
                      <a:pt x="28" y="486"/>
                    </a:cubicBezTo>
                    <a:cubicBezTo>
                      <a:pt x="28" y="486"/>
                      <a:pt x="28" y="486"/>
                      <a:pt x="28" y="486"/>
                    </a:cubicBezTo>
                    <a:cubicBezTo>
                      <a:pt x="28" y="486"/>
                      <a:pt x="28" y="486"/>
                      <a:pt x="28" y="486"/>
                    </a:cubicBezTo>
                    <a:cubicBezTo>
                      <a:pt x="28" y="486"/>
                      <a:pt x="28" y="486"/>
                      <a:pt x="28" y="486"/>
                    </a:cubicBezTo>
                    <a:cubicBezTo>
                      <a:pt x="28" y="486"/>
                      <a:pt x="28" y="486"/>
                      <a:pt x="28" y="486"/>
                    </a:cubicBezTo>
                    <a:cubicBezTo>
                      <a:pt x="29" y="486"/>
                      <a:pt x="29" y="486"/>
                      <a:pt x="29" y="486"/>
                    </a:cubicBezTo>
                    <a:cubicBezTo>
                      <a:pt x="29" y="486"/>
                      <a:pt x="29" y="486"/>
                      <a:pt x="29" y="486"/>
                    </a:cubicBezTo>
                    <a:cubicBezTo>
                      <a:pt x="29" y="485"/>
                      <a:pt x="29" y="485"/>
                      <a:pt x="29" y="485"/>
                    </a:cubicBezTo>
                    <a:cubicBezTo>
                      <a:pt x="29" y="485"/>
                      <a:pt x="29" y="485"/>
                      <a:pt x="29" y="485"/>
                    </a:cubicBezTo>
                    <a:cubicBezTo>
                      <a:pt x="29" y="485"/>
                      <a:pt x="29" y="485"/>
                      <a:pt x="29" y="485"/>
                    </a:cubicBezTo>
                    <a:cubicBezTo>
                      <a:pt x="29" y="486"/>
                      <a:pt x="29" y="486"/>
                      <a:pt x="29" y="486"/>
                    </a:cubicBezTo>
                    <a:cubicBezTo>
                      <a:pt x="29" y="486"/>
                      <a:pt x="29" y="486"/>
                      <a:pt x="29" y="486"/>
                    </a:cubicBezTo>
                    <a:cubicBezTo>
                      <a:pt x="29" y="486"/>
                      <a:pt x="29" y="486"/>
                      <a:pt x="29" y="486"/>
                    </a:cubicBezTo>
                    <a:cubicBezTo>
                      <a:pt x="29" y="486"/>
                      <a:pt x="29" y="486"/>
                      <a:pt x="29" y="486"/>
                    </a:cubicBezTo>
                    <a:cubicBezTo>
                      <a:pt x="29" y="486"/>
                      <a:pt x="29" y="486"/>
                      <a:pt x="29" y="486"/>
                    </a:cubicBezTo>
                    <a:cubicBezTo>
                      <a:pt x="30" y="486"/>
                      <a:pt x="30" y="486"/>
                      <a:pt x="30" y="486"/>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1" y="485"/>
                      <a:pt x="31" y="485"/>
                      <a:pt x="31" y="485"/>
                    </a:cubicBezTo>
                    <a:cubicBezTo>
                      <a:pt x="31" y="485"/>
                      <a:pt x="31" y="485"/>
                      <a:pt x="31" y="485"/>
                    </a:cubicBezTo>
                    <a:cubicBezTo>
                      <a:pt x="31" y="485"/>
                      <a:pt x="31" y="485"/>
                      <a:pt x="31" y="485"/>
                    </a:cubicBezTo>
                    <a:cubicBezTo>
                      <a:pt x="31" y="485"/>
                      <a:pt x="31" y="485"/>
                      <a:pt x="31" y="485"/>
                    </a:cubicBezTo>
                    <a:cubicBezTo>
                      <a:pt x="31" y="485"/>
                      <a:pt x="31" y="485"/>
                      <a:pt x="31" y="485"/>
                    </a:cubicBezTo>
                    <a:cubicBezTo>
                      <a:pt x="31" y="486"/>
                      <a:pt x="31" y="486"/>
                      <a:pt x="31" y="486"/>
                    </a:cubicBezTo>
                    <a:cubicBezTo>
                      <a:pt x="32" y="486"/>
                      <a:pt x="32" y="486"/>
                      <a:pt x="32" y="486"/>
                    </a:cubicBezTo>
                    <a:cubicBezTo>
                      <a:pt x="32" y="486"/>
                      <a:pt x="32" y="486"/>
                      <a:pt x="32" y="486"/>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3" y="486"/>
                      <a:pt x="33" y="486"/>
                      <a:pt x="33" y="486"/>
                    </a:cubicBezTo>
                    <a:cubicBezTo>
                      <a:pt x="33" y="486"/>
                      <a:pt x="33" y="486"/>
                      <a:pt x="33" y="486"/>
                    </a:cubicBezTo>
                    <a:cubicBezTo>
                      <a:pt x="33" y="486"/>
                      <a:pt x="33" y="486"/>
                      <a:pt x="33" y="486"/>
                    </a:cubicBezTo>
                    <a:cubicBezTo>
                      <a:pt x="33" y="486"/>
                      <a:pt x="33" y="486"/>
                      <a:pt x="33" y="486"/>
                    </a:cubicBezTo>
                    <a:cubicBezTo>
                      <a:pt x="33" y="485"/>
                      <a:pt x="33" y="485"/>
                      <a:pt x="33" y="485"/>
                    </a:cubicBezTo>
                    <a:cubicBezTo>
                      <a:pt x="33" y="485"/>
                      <a:pt x="33" y="485"/>
                      <a:pt x="33" y="485"/>
                    </a:cubicBezTo>
                    <a:cubicBezTo>
                      <a:pt x="33" y="485"/>
                      <a:pt x="33" y="485"/>
                      <a:pt x="33" y="485"/>
                    </a:cubicBezTo>
                    <a:cubicBezTo>
                      <a:pt x="33" y="485"/>
                      <a:pt x="33" y="485"/>
                      <a:pt x="33" y="485"/>
                    </a:cubicBezTo>
                    <a:cubicBezTo>
                      <a:pt x="33" y="485"/>
                      <a:pt x="33" y="485"/>
                      <a:pt x="33" y="485"/>
                    </a:cubicBezTo>
                    <a:cubicBezTo>
                      <a:pt x="33" y="485"/>
                      <a:pt x="33" y="485"/>
                      <a:pt x="33" y="485"/>
                    </a:cubicBezTo>
                    <a:cubicBezTo>
                      <a:pt x="33" y="485"/>
                      <a:pt x="33" y="485"/>
                      <a:pt x="33" y="485"/>
                    </a:cubicBezTo>
                    <a:cubicBezTo>
                      <a:pt x="33" y="484"/>
                      <a:pt x="33" y="484"/>
                      <a:pt x="33" y="484"/>
                    </a:cubicBezTo>
                    <a:cubicBezTo>
                      <a:pt x="33" y="484"/>
                      <a:pt x="33" y="484"/>
                      <a:pt x="33" y="484"/>
                    </a:cubicBezTo>
                    <a:cubicBezTo>
                      <a:pt x="33" y="484"/>
                      <a:pt x="33" y="484"/>
                      <a:pt x="33" y="484"/>
                    </a:cubicBezTo>
                    <a:cubicBezTo>
                      <a:pt x="33" y="484"/>
                      <a:pt x="33" y="484"/>
                      <a:pt x="33" y="484"/>
                    </a:cubicBezTo>
                    <a:cubicBezTo>
                      <a:pt x="33" y="484"/>
                      <a:pt x="33" y="484"/>
                      <a:pt x="33" y="484"/>
                    </a:cubicBezTo>
                    <a:cubicBezTo>
                      <a:pt x="33" y="483"/>
                      <a:pt x="33" y="483"/>
                      <a:pt x="33" y="483"/>
                    </a:cubicBezTo>
                    <a:cubicBezTo>
                      <a:pt x="33" y="483"/>
                      <a:pt x="33" y="483"/>
                      <a:pt x="33" y="483"/>
                    </a:cubicBezTo>
                    <a:cubicBezTo>
                      <a:pt x="33" y="483"/>
                      <a:pt x="33" y="483"/>
                      <a:pt x="33" y="483"/>
                    </a:cubicBezTo>
                    <a:cubicBezTo>
                      <a:pt x="33" y="483"/>
                      <a:pt x="33" y="483"/>
                      <a:pt x="33" y="483"/>
                    </a:cubicBezTo>
                    <a:cubicBezTo>
                      <a:pt x="33" y="483"/>
                      <a:pt x="33" y="483"/>
                      <a:pt x="33" y="483"/>
                    </a:cubicBezTo>
                    <a:cubicBezTo>
                      <a:pt x="33" y="483"/>
                      <a:pt x="33" y="483"/>
                      <a:pt x="33" y="483"/>
                    </a:cubicBezTo>
                    <a:cubicBezTo>
                      <a:pt x="33" y="483"/>
                      <a:pt x="33" y="483"/>
                      <a:pt x="33" y="483"/>
                    </a:cubicBezTo>
                    <a:cubicBezTo>
                      <a:pt x="32" y="482"/>
                      <a:pt x="32" y="482"/>
                      <a:pt x="32" y="482"/>
                    </a:cubicBezTo>
                    <a:cubicBezTo>
                      <a:pt x="32" y="482"/>
                      <a:pt x="32" y="482"/>
                      <a:pt x="32" y="482"/>
                    </a:cubicBezTo>
                    <a:cubicBezTo>
                      <a:pt x="32" y="482"/>
                      <a:pt x="32" y="482"/>
                      <a:pt x="32" y="482"/>
                    </a:cubicBezTo>
                    <a:cubicBezTo>
                      <a:pt x="32" y="482"/>
                      <a:pt x="32" y="482"/>
                      <a:pt x="32" y="482"/>
                    </a:cubicBezTo>
                    <a:cubicBezTo>
                      <a:pt x="32" y="482"/>
                      <a:pt x="32" y="482"/>
                      <a:pt x="32" y="482"/>
                    </a:cubicBezTo>
                    <a:cubicBezTo>
                      <a:pt x="32" y="482"/>
                      <a:pt x="32" y="482"/>
                      <a:pt x="32" y="482"/>
                    </a:cubicBezTo>
                    <a:cubicBezTo>
                      <a:pt x="32" y="481"/>
                      <a:pt x="32" y="481"/>
                      <a:pt x="32" y="481"/>
                    </a:cubicBezTo>
                    <a:cubicBezTo>
                      <a:pt x="32" y="481"/>
                      <a:pt x="32" y="481"/>
                      <a:pt x="32" y="481"/>
                    </a:cubicBezTo>
                    <a:cubicBezTo>
                      <a:pt x="32" y="481"/>
                      <a:pt x="32" y="481"/>
                      <a:pt x="32" y="481"/>
                    </a:cubicBezTo>
                    <a:cubicBezTo>
                      <a:pt x="32" y="481"/>
                      <a:pt x="32" y="481"/>
                      <a:pt x="32" y="481"/>
                    </a:cubicBezTo>
                    <a:cubicBezTo>
                      <a:pt x="32" y="481"/>
                      <a:pt x="32" y="481"/>
                      <a:pt x="32" y="481"/>
                    </a:cubicBezTo>
                    <a:cubicBezTo>
                      <a:pt x="31" y="480"/>
                      <a:pt x="31" y="480"/>
                      <a:pt x="31" y="480"/>
                    </a:cubicBezTo>
                    <a:cubicBezTo>
                      <a:pt x="31" y="480"/>
                      <a:pt x="31" y="480"/>
                      <a:pt x="31" y="480"/>
                    </a:cubicBezTo>
                    <a:cubicBezTo>
                      <a:pt x="31" y="480"/>
                      <a:pt x="31" y="480"/>
                      <a:pt x="31" y="480"/>
                    </a:cubicBezTo>
                    <a:cubicBezTo>
                      <a:pt x="31" y="480"/>
                      <a:pt x="31" y="480"/>
                      <a:pt x="31" y="480"/>
                    </a:cubicBezTo>
                    <a:cubicBezTo>
                      <a:pt x="31" y="480"/>
                      <a:pt x="31" y="480"/>
                      <a:pt x="31" y="480"/>
                    </a:cubicBezTo>
                    <a:cubicBezTo>
                      <a:pt x="31" y="480"/>
                      <a:pt x="31" y="480"/>
                      <a:pt x="31" y="480"/>
                    </a:cubicBezTo>
                    <a:cubicBezTo>
                      <a:pt x="31" y="480"/>
                      <a:pt x="31" y="480"/>
                      <a:pt x="31" y="480"/>
                    </a:cubicBezTo>
                    <a:cubicBezTo>
                      <a:pt x="31" y="479"/>
                      <a:pt x="31" y="479"/>
                      <a:pt x="31" y="479"/>
                    </a:cubicBezTo>
                    <a:cubicBezTo>
                      <a:pt x="31" y="479"/>
                      <a:pt x="31" y="479"/>
                      <a:pt x="31" y="479"/>
                    </a:cubicBezTo>
                    <a:cubicBezTo>
                      <a:pt x="31" y="479"/>
                      <a:pt x="31" y="479"/>
                      <a:pt x="31" y="479"/>
                    </a:cubicBezTo>
                    <a:cubicBezTo>
                      <a:pt x="31" y="479"/>
                      <a:pt x="31" y="479"/>
                      <a:pt x="31" y="479"/>
                    </a:cubicBezTo>
                    <a:cubicBezTo>
                      <a:pt x="31" y="479"/>
                      <a:pt x="31" y="479"/>
                      <a:pt x="31" y="479"/>
                    </a:cubicBezTo>
                    <a:cubicBezTo>
                      <a:pt x="32" y="479"/>
                      <a:pt x="32" y="479"/>
                      <a:pt x="32" y="479"/>
                    </a:cubicBezTo>
                    <a:cubicBezTo>
                      <a:pt x="32" y="479"/>
                      <a:pt x="32" y="479"/>
                      <a:pt x="32" y="479"/>
                    </a:cubicBezTo>
                    <a:cubicBezTo>
                      <a:pt x="32" y="478"/>
                      <a:pt x="32" y="478"/>
                      <a:pt x="32" y="478"/>
                    </a:cubicBezTo>
                    <a:cubicBezTo>
                      <a:pt x="32" y="478"/>
                      <a:pt x="32" y="478"/>
                      <a:pt x="32" y="478"/>
                    </a:cubicBezTo>
                    <a:cubicBezTo>
                      <a:pt x="32" y="478"/>
                      <a:pt x="32" y="478"/>
                      <a:pt x="32" y="478"/>
                    </a:cubicBezTo>
                    <a:cubicBezTo>
                      <a:pt x="32" y="478"/>
                      <a:pt x="32" y="478"/>
                      <a:pt x="32" y="478"/>
                    </a:cubicBezTo>
                    <a:cubicBezTo>
                      <a:pt x="32" y="478"/>
                      <a:pt x="32" y="478"/>
                      <a:pt x="32" y="478"/>
                    </a:cubicBezTo>
                    <a:cubicBezTo>
                      <a:pt x="32" y="477"/>
                      <a:pt x="32" y="477"/>
                      <a:pt x="32" y="477"/>
                    </a:cubicBezTo>
                    <a:cubicBezTo>
                      <a:pt x="32" y="477"/>
                      <a:pt x="32" y="477"/>
                      <a:pt x="32" y="477"/>
                    </a:cubicBezTo>
                    <a:cubicBezTo>
                      <a:pt x="32" y="477"/>
                      <a:pt x="32" y="477"/>
                      <a:pt x="32" y="477"/>
                    </a:cubicBezTo>
                    <a:cubicBezTo>
                      <a:pt x="32" y="477"/>
                      <a:pt x="32" y="477"/>
                      <a:pt x="32" y="477"/>
                    </a:cubicBezTo>
                    <a:cubicBezTo>
                      <a:pt x="32" y="477"/>
                      <a:pt x="32" y="477"/>
                      <a:pt x="32" y="477"/>
                    </a:cubicBezTo>
                    <a:cubicBezTo>
                      <a:pt x="33" y="476"/>
                      <a:pt x="33" y="476"/>
                      <a:pt x="33" y="476"/>
                    </a:cubicBezTo>
                    <a:cubicBezTo>
                      <a:pt x="33" y="476"/>
                      <a:pt x="33" y="476"/>
                      <a:pt x="33" y="476"/>
                    </a:cubicBezTo>
                    <a:cubicBezTo>
                      <a:pt x="33" y="476"/>
                      <a:pt x="33" y="476"/>
                      <a:pt x="33" y="476"/>
                    </a:cubicBezTo>
                    <a:cubicBezTo>
                      <a:pt x="33" y="476"/>
                      <a:pt x="33" y="476"/>
                      <a:pt x="33" y="476"/>
                    </a:cubicBezTo>
                    <a:cubicBezTo>
                      <a:pt x="33" y="476"/>
                      <a:pt x="33" y="476"/>
                      <a:pt x="33" y="476"/>
                    </a:cubicBezTo>
                    <a:cubicBezTo>
                      <a:pt x="33" y="476"/>
                      <a:pt x="33" y="476"/>
                      <a:pt x="33" y="476"/>
                    </a:cubicBezTo>
                    <a:cubicBezTo>
                      <a:pt x="33" y="476"/>
                      <a:pt x="33" y="476"/>
                      <a:pt x="33" y="476"/>
                    </a:cubicBezTo>
                    <a:cubicBezTo>
                      <a:pt x="33" y="476"/>
                      <a:pt x="33" y="476"/>
                      <a:pt x="33" y="476"/>
                    </a:cubicBezTo>
                    <a:cubicBezTo>
                      <a:pt x="32" y="476"/>
                      <a:pt x="32" y="476"/>
                      <a:pt x="32" y="476"/>
                    </a:cubicBezTo>
                    <a:cubicBezTo>
                      <a:pt x="32" y="476"/>
                      <a:pt x="32" y="476"/>
                      <a:pt x="32" y="476"/>
                    </a:cubicBezTo>
                    <a:cubicBezTo>
                      <a:pt x="32" y="476"/>
                      <a:pt x="32" y="476"/>
                      <a:pt x="32" y="476"/>
                    </a:cubicBezTo>
                    <a:cubicBezTo>
                      <a:pt x="32" y="475"/>
                      <a:pt x="32" y="475"/>
                      <a:pt x="32" y="475"/>
                    </a:cubicBezTo>
                    <a:cubicBezTo>
                      <a:pt x="32" y="475"/>
                      <a:pt x="32" y="475"/>
                      <a:pt x="32" y="475"/>
                    </a:cubicBezTo>
                    <a:cubicBezTo>
                      <a:pt x="32" y="475"/>
                      <a:pt x="32" y="475"/>
                      <a:pt x="32" y="475"/>
                    </a:cubicBezTo>
                    <a:cubicBezTo>
                      <a:pt x="32" y="475"/>
                      <a:pt x="32" y="475"/>
                      <a:pt x="32" y="475"/>
                    </a:cubicBezTo>
                    <a:cubicBezTo>
                      <a:pt x="32" y="475"/>
                      <a:pt x="32" y="475"/>
                      <a:pt x="32" y="475"/>
                    </a:cubicBezTo>
                    <a:cubicBezTo>
                      <a:pt x="32" y="474"/>
                      <a:pt x="32" y="474"/>
                      <a:pt x="32" y="474"/>
                    </a:cubicBezTo>
                    <a:cubicBezTo>
                      <a:pt x="32" y="474"/>
                      <a:pt x="32" y="474"/>
                      <a:pt x="32" y="474"/>
                    </a:cubicBezTo>
                    <a:cubicBezTo>
                      <a:pt x="32" y="474"/>
                      <a:pt x="32" y="474"/>
                      <a:pt x="32" y="474"/>
                    </a:cubicBezTo>
                    <a:cubicBezTo>
                      <a:pt x="32" y="474"/>
                      <a:pt x="32" y="474"/>
                      <a:pt x="32" y="474"/>
                    </a:cubicBezTo>
                    <a:cubicBezTo>
                      <a:pt x="32" y="474"/>
                      <a:pt x="32" y="474"/>
                      <a:pt x="32" y="474"/>
                    </a:cubicBezTo>
                    <a:cubicBezTo>
                      <a:pt x="32" y="474"/>
                      <a:pt x="32" y="474"/>
                      <a:pt x="32" y="474"/>
                    </a:cubicBezTo>
                    <a:cubicBezTo>
                      <a:pt x="33" y="474"/>
                      <a:pt x="33" y="474"/>
                      <a:pt x="33" y="474"/>
                    </a:cubicBezTo>
                    <a:cubicBezTo>
                      <a:pt x="33" y="474"/>
                      <a:pt x="33" y="474"/>
                      <a:pt x="33" y="474"/>
                    </a:cubicBezTo>
                    <a:cubicBezTo>
                      <a:pt x="33" y="474"/>
                      <a:pt x="33" y="474"/>
                      <a:pt x="33" y="474"/>
                    </a:cubicBezTo>
                    <a:cubicBezTo>
                      <a:pt x="33" y="473"/>
                      <a:pt x="33" y="473"/>
                      <a:pt x="33" y="473"/>
                    </a:cubicBezTo>
                    <a:cubicBezTo>
                      <a:pt x="33" y="473"/>
                      <a:pt x="33" y="473"/>
                      <a:pt x="33" y="473"/>
                    </a:cubicBezTo>
                    <a:cubicBezTo>
                      <a:pt x="33" y="473"/>
                      <a:pt x="33" y="473"/>
                      <a:pt x="33" y="473"/>
                    </a:cubicBezTo>
                    <a:cubicBezTo>
                      <a:pt x="34" y="473"/>
                      <a:pt x="34" y="473"/>
                      <a:pt x="34" y="473"/>
                    </a:cubicBezTo>
                    <a:cubicBezTo>
                      <a:pt x="34" y="473"/>
                      <a:pt x="34" y="473"/>
                      <a:pt x="34" y="473"/>
                    </a:cubicBezTo>
                    <a:cubicBezTo>
                      <a:pt x="34" y="473"/>
                      <a:pt x="34" y="473"/>
                      <a:pt x="34" y="473"/>
                    </a:cubicBezTo>
                    <a:cubicBezTo>
                      <a:pt x="34" y="473"/>
                      <a:pt x="34" y="473"/>
                      <a:pt x="34" y="473"/>
                    </a:cubicBezTo>
                    <a:cubicBezTo>
                      <a:pt x="34" y="473"/>
                      <a:pt x="34" y="473"/>
                      <a:pt x="34" y="473"/>
                    </a:cubicBezTo>
                    <a:cubicBezTo>
                      <a:pt x="34" y="473"/>
                      <a:pt x="34" y="473"/>
                      <a:pt x="34" y="473"/>
                    </a:cubicBezTo>
                    <a:cubicBezTo>
                      <a:pt x="34" y="472"/>
                      <a:pt x="34" y="472"/>
                      <a:pt x="34" y="472"/>
                    </a:cubicBezTo>
                    <a:cubicBezTo>
                      <a:pt x="34" y="472"/>
                      <a:pt x="34" y="472"/>
                      <a:pt x="34" y="472"/>
                    </a:cubicBezTo>
                    <a:cubicBezTo>
                      <a:pt x="34" y="472"/>
                      <a:pt x="34" y="472"/>
                      <a:pt x="34" y="472"/>
                    </a:cubicBezTo>
                    <a:cubicBezTo>
                      <a:pt x="34" y="472"/>
                      <a:pt x="34" y="472"/>
                      <a:pt x="34" y="472"/>
                    </a:cubicBezTo>
                    <a:cubicBezTo>
                      <a:pt x="34" y="472"/>
                      <a:pt x="34" y="472"/>
                      <a:pt x="34" y="472"/>
                    </a:cubicBezTo>
                    <a:cubicBezTo>
                      <a:pt x="34" y="472"/>
                      <a:pt x="34" y="472"/>
                      <a:pt x="34" y="472"/>
                    </a:cubicBezTo>
                    <a:cubicBezTo>
                      <a:pt x="35" y="472"/>
                      <a:pt x="35" y="472"/>
                      <a:pt x="35" y="472"/>
                    </a:cubicBezTo>
                    <a:cubicBezTo>
                      <a:pt x="35" y="472"/>
                      <a:pt x="35" y="472"/>
                      <a:pt x="35" y="472"/>
                    </a:cubicBezTo>
                    <a:cubicBezTo>
                      <a:pt x="35" y="472"/>
                      <a:pt x="35" y="472"/>
                      <a:pt x="35" y="472"/>
                    </a:cubicBezTo>
                    <a:cubicBezTo>
                      <a:pt x="35" y="472"/>
                      <a:pt x="35" y="472"/>
                      <a:pt x="35" y="472"/>
                    </a:cubicBezTo>
                    <a:cubicBezTo>
                      <a:pt x="35" y="472"/>
                      <a:pt x="35" y="472"/>
                      <a:pt x="35" y="472"/>
                    </a:cubicBezTo>
                    <a:cubicBezTo>
                      <a:pt x="35" y="472"/>
                      <a:pt x="35" y="472"/>
                      <a:pt x="35" y="472"/>
                    </a:cubicBezTo>
                    <a:cubicBezTo>
                      <a:pt x="35" y="471"/>
                      <a:pt x="35" y="471"/>
                      <a:pt x="35"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5" y="471"/>
                      <a:pt x="35" y="471"/>
                      <a:pt x="35" y="471"/>
                    </a:cubicBezTo>
                    <a:cubicBezTo>
                      <a:pt x="35" y="471"/>
                      <a:pt x="35" y="471"/>
                      <a:pt x="35" y="471"/>
                    </a:cubicBezTo>
                    <a:cubicBezTo>
                      <a:pt x="35" y="471"/>
                      <a:pt x="35" y="471"/>
                      <a:pt x="35" y="471"/>
                    </a:cubicBezTo>
                    <a:cubicBezTo>
                      <a:pt x="35" y="470"/>
                      <a:pt x="35" y="470"/>
                      <a:pt x="35" y="470"/>
                    </a:cubicBezTo>
                    <a:cubicBezTo>
                      <a:pt x="35" y="470"/>
                      <a:pt x="35" y="470"/>
                      <a:pt x="35" y="470"/>
                    </a:cubicBezTo>
                    <a:cubicBezTo>
                      <a:pt x="35" y="470"/>
                      <a:pt x="35" y="470"/>
                      <a:pt x="35" y="470"/>
                    </a:cubicBezTo>
                    <a:cubicBezTo>
                      <a:pt x="35" y="470"/>
                      <a:pt x="35" y="470"/>
                      <a:pt x="35" y="470"/>
                    </a:cubicBezTo>
                    <a:cubicBezTo>
                      <a:pt x="34" y="470"/>
                      <a:pt x="34" y="470"/>
                      <a:pt x="34" y="470"/>
                    </a:cubicBezTo>
                    <a:cubicBezTo>
                      <a:pt x="34" y="470"/>
                      <a:pt x="34" y="470"/>
                      <a:pt x="34" y="470"/>
                    </a:cubicBezTo>
                    <a:cubicBezTo>
                      <a:pt x="34" y="470"/>
                      <a:pt x="34" y="470"/>
                      <a:pt x="34" y="470"/>
                    </a:cubicBezTo>
                    <a:cubicBezTo>
                      <a:pt x="34" y="470"/>
                      <a:pt x="34" y="470"/>
                      <a:pt x="34" y="470"/>
                    </a:cubicBezTo>
                    <a:cubicBezTo>
                      <a:pt x="34" y="470"/>
                      <a:pt x="34" y="470"/>
                      <a:pt x="34" y="470"/>
                    </a:cubicBezTo>
                    <a:cubicBezTo>
                      <a:pt x="34" y="470"/>
                      <a:pt x="34" y="470"/>
                      <a:pt x="34" y="470"/>
                    </a:cubicBezTo>
                    <a:cubicBezTo>
                      <a:pt x="33" y="470"/>
                      <a:pt x="33" y="470"/>
                      <a:pt x="33" y="470"/>
                    </a:cubicBezTo>
                    <a:cubicBezTo>
                      <a:pt x="33" y="470"/>
                      <a:pt x="33" y="470"/>
                      <a:pt x="33" y="470"/>
                    </a:cubicBezTo>
                    <a:cubicBezTo>
                      <a:pt x="33" y="470"/>
                      <a:pt x="33" y="470"/>
                      <a:pt x="33" y="470"/>
                    </a:cubicBezTo>
                    <a:cubicBezTo>
                      <a:pt x="33" y="469"/>
                      <a:pt x="33" y="469"/>
                      <a:pt x="33" y="469"/>
                    </a:cubicBezTo>
                    <a:cubicBezTo>
                      <a:pt x="33" y="469"/>
                      <a:pt x="33" y="469"/>
                      <a:pt x="33" y="469"/>
                    </a:cubicBezTo>
                    <a:cubicBezTo>
                      <a:pt x="33" y="469"/>
                      <a:pt x="33" y="469"/>
                      <a:pt x="33" y="469"/>
                    </a:cubicBezTo>
                    <a:cubicBezTo>
                      <a:pt x="33" y="469"/>
                      <a:pt x="33" y="469"/>
                      <a:pt x="33" y="469"/>
                    </a:cubicBezTo>
                    <a:cubicBezTo>
                      <a:pt x="33" y="469"/>
                      <a:pt x="33" y="469"/>
                      <a:pt x="33" y="469"/>
                    </a:cubicBezTo>
                    <a:cubicBezTo>
                      <a:pt x="33" y="468"/>
                      <a:pt x="33" y="468"/>
                      <a:pt x="33" y="468"/>
                    </a:cubicBezTo>
                    <a:cubicBezTo>
                      <a:pt x="33" y="468"/>
                      <a:pt x="33" y="468"/>
                      <a:pt x="33" y="468"/>
                    </a:cubicBezTo>
                    <a:cubicBezTo>
                      <a:pt x="33" y="468"/>
                      <a:pt x="33" y="468"/>
                      <a:pt x="33" y="468"/>
                    </a:cubicBezTo>
                    <a:cubicBezTo>
                      <a:pt x="33" y="468"/>
                      <a:pt x="33" y="468"/>
                      <a:pt x="33" y="468"/>
                    </a:cubicBezTo>
                    <a:cubicBezTo>
                      <a:pt x="32" y="468"/>
                      <a:pt x="32" y="468"/>
                      <a:pt x="32" y="468"/>
                    </a:cubicBezTo>
                    <a:cubicBezTo>
                      <a:pt x="32" y="468"/>
                      <a:pt x="32" y="468"/>
                      <a:pt x="32" y="468"/>
                    </a:cubicBezTo>
                    <a:cubicBezTo>
                      <a:pt x="32" y="468"/>
                      <a:pt x="32" y="468"/>
                      <a:pt x="32" y="468"/>
                    </a:cubicBezTo>
                    <a:cubicBezTo>
                      <a:pt x="32" y="468"/>
                      <a:pt x="32" y="468"/>
                      <a:pt x="32" y="468"/>
                    </a:cubicBezTo>
                    <a:cubicBezTo>
                      <a:pt x="32" y="468"/>
                      <a:pt x="32" y="468"/>
                      <a:pt x="32" y="468"/>
                    </a:cubicBezTo>
                    <a:cubicBezTo>
                      <a:pt x="32" y="468"/>
                      <a:pt x="32" y="468"/>
                      <a:pt x="32" y="468"/>
                    </a:cubicBezTo>
                    <a:cubicBezTo>
                      <a:pt x="32" y="468"/>
                      <a:pt x="32" y="468"/>
                      <a:pt x="32" y="468"/>
                    </a:cubicBezTo>
                    <a:cubicBezTo>
                      <a:pt x="32" y="468"/>
                      <a:pt x="32" y="468"/>
                      <a:pt x="32" y="468"/>
                    </a:cubicBezTo>
                    <a:cubicBezTo>
                      <a:pt x="32" y="467"/>
                      <a:pt x="32" y="467"/>
                      <a:pt x="32" y="467"/>
                    </a:cubicBezTo>
                    <a:cubicBezTo>
                      <a:pt x="32" y="467"/>
                      <a:pt x="32" y="467"/>
                      <a:pt x="32" y="467"/>
                    </a:cubicBezTo>
                    <a:cubicBezTo>
                      <a:pt x="32" y="467"/>
                      <a:pt x="32" y="467"/>
                      <a:pt x="32" y="467"/>
                    </a:cubicBezTo>
                    <a:cubicBezTo>
                      <a:pt x="32" y="467"/>
                      <a:pt x="32" y="467"/>
                      <a:pt x="32" y="467"/>
                    </a:cubicBezTo>
                    <a:cubicBezTo>
                      <a:pt x="32" y="467"/>
                      <a:pt x="32" y="467"/>
                      <a:pt x="32" y="467"/>
                    </a:cubicBezTo>
                    <a:cubicBezTo>
                      <a:pt x="32" y="467"/>
                      <a:pt x="32" y="467"/>
                      <a:pt x="32" y="467"/>
                    </a:cubicBezTo>
                    <a:cubicBezTo>
                      <a:pt x="32" y="467"/>
                      <a:pt x="32" y="467"/>
                      <a:pt x="32" y="467"/>
                    </a:cubicBezTo>
                    <a:cubicBezTo>
                      <a:pt x="32" y="466"/>
                      <a:pt x="32" y="466"/>
                      <a:pt x="32" y="466"/>
                    </a:cubicBezTo>
                    <a:cubicBezTo>
                      <a:pt x="32" y="466"/>
                      <a:pt x="32" y="466"/>
                      <a:pt x="32" y="466"/>
                    </a:cubicBezTo>
                    <a:cubicBezTo>
                      <a:pt x="31" y="466"/>
                      <a:pt x="31" y="466"/>
                      <a:pt x="31" y="466"/>
                    </a:cubicBezTo>
                    <a:cubicBezTo>
                      <a:pt x="31" y="466"/>
                      <a:pt x="31" y="466"/>
                      <a:pt x="31" y="466"/>
                    </a:cubicBezTo>
                    <a:cubicBezTo>
                      <a:pt x="31" y="466"/>
                      <a:pt x="31" y="466"/>
                      <a:pt x="31" y="466"/>
                    </a:cubicBezTo>
                    <a:cubicBezTo>
                      <a:pt x="31" y="466"/>
                      <a:pt x="31" y="466"/>
                      <a:pt x="31" y="466"/>
                    </a:cubicBezTo>
                    <a:cubicBezTo>
                      <a:pt x="31" y="466"/>
                      <a:pt x="31" y="466"/>
                      <a:pt x="31" y="466"/>
                    </a:cubicBezTo>
                    <a:cubicBezTo>
                      <a:pt x="31" y="465"/>
                      <a:pt x="31" y="465"/>
                      <a:pt x="31" y="465"/>
                    </a:cubicBezTo>
                    <a:cubicBezTo>
                      <a:pt x="31" y="465"/>
                      <a:pt x="31" y="465"/>
                      <a:pt x="31" y="465"/>
                    </a:cubicBezTo>
                    <a:cubicBezTo>
                      <a:pt x="31" y="465"/>
                      <a:pt x="31" y="465"/>
                      <a:pt x="31" y="465"/>
                    </a:cubicBezTo>
                    <a:cubicBezTo>
                      <a:pt x="31" y="465"/>
                      <a:pt x="31" y="465"/>
                      <a:pt x="31" y="465"/>
                    </a:cubicBezTo>
                    <a:cubicBezTo>
                      <a:pt x="31" y="465"/>
                      <a:pt x="31" y="465"/>
                      <a:pt x="31" y="465"/>
                    </a:cubicBezTo>
                    <a:cubicBezTo>
                      <a:pt x="31" y="465"/>
                      <a:pt x="31" y="465"/>
                      <a:pt x="31" y="465"/>
                    </a:cubicBezTo>
                    <a:cubicBezTo>
                      <a:pt x="31" y="465"/>
                      <a:pt x="31" y="465"/>
                      <a:pt x="31" y="465"/>
                    </a:cubicBezTo>
                    <a:cubicBezTo>
                      <a:pt x="31" y="464"/>
                      <a:pt x="31" y="464"/>
                      <a:pt x="31" y="464"/>
                    </a:cubicBezTo>
                    <a:cubicBezTo>
                      <a:pt x="31" y="464"/>
                      <a:pt x="31" y="464"/>
                      <a:pt x="31" y="464"/>
                    </a:cubicBezTo>
                    <a:cubicBezTo>
                      <a:pt x="31" y="464"/>
                      <a:pt x="31" y="464"/>
                      <a:pt x="31" y="464"/>
                    </a:cubicBezTo>
                    <a:cubicBezTo>
                      <a:pt x="31" y="464"/>
                      <a:pt x="31" y="464"/>
                      <a:pt x="31" y="464"/>
                    </a:cubicBezTo>
                    <a:cubicBezTo>
                      <a:pt x="31" y="464"/>
                      <a:pt x="31" y="464"/>
                      <a:pt x="31" y="464"/>
                    </a:cubicBezTo>
                    <a:cubicBezTo>
                      <a:pt x="31" y="464"/>
                      <a:pt x="31" y="464"/>
                      <a:pt x="31" y="464"/>
                    </a:cubicBezTo>
                    <a:cubicBezTo>
                      <a:pt x="31" y="463"/>
                      <a:pt x="31" y="463"/>
                      <a:pt x="31" y="463"/>
                    </a:cubicBezTo>
                    <a:cubicBezTo>
                      <a:pt x="31" y="463"/>
                      <a:pt x="31" y="463"/>
                      <a:pt x="31" y="463"/>
                    </a:cubicBezTo>
                    <a:cubicBezTo>
                      <a:pt x="31" y="463"/>
                      <a:pt x="31" y="463"/>
                      <a:pt x="31" y="463"/>
                    </a:cubicBezTo>
                    <a:cubicBezTo>
                      <a:pt x="31" y="463"/>
                      <a:pt x="31" y="463"/>
                      <a:pt x="31" y="463"/>
                    </a:cubicBezTo>
                    <a:cubicBezTo>
                      <a:pt x="30" y="463"/>
                      <a:pt x="30" y="463"/>
                      <a:pt x="30" y="463"/>
                    </a:cubicBezTo>
                    <a:cubicBezTo>
                      <a:pt x="30" y="463"/>
                      <a:pt x="30" y="463"/>
                      <a:pt x="30" y="463"/>
                    </a:cubicBezTo>
                    <a:cubicBezTo>
                      <a:pt x="30" y="463"/>
                      <a:pt x="30" y="463"/>
                      <a:pt x="30" y="463"/>
                    </a:cubicBezTo>
                    <a:cubicBezTo>
                      <a:pt x="30" y="463"/>
                      <a:pt x="30" y="463"/>
                      <a:pt x="30" y="463"/>
                    </a:cubicBezTo>
                    <a:cubicBezTo>
                      <a:pt x="29" y="463"/>
                      <a:pt x="29" y="463"/>
                      <a:pt x="29" y="463"/>
                    </a:cubicBezTo>
                    <a:cubicBezTo>
                      <a:pt x="29" y="463"/>
                      <a:pt x="29" y="463"/>
                      <a:pt x="29" y="463"/>
                    </a:cubicBezTo>
                    <a:cubicBezTo>
                      <a:pt x="29" y="462"/>
                      <a:pt x="29" y="462"/>
                      <a:pt x="29" y="462"/>
                    </a:cubicBezTo>
                    <a:cubicBezTo>
                      <a:pt x="29" y="462"/>
                      <a:pt x="29" y="462"/>
                      <a:pt x="29" y="462"/>
                    </a:cubicBezTo>
                    <a:cubicBezTo>
                      <a:pt x="29" y="462"/>
                      <a:pt x="29" y="462"/>
                      <a:pt x="29" y="462"/>
                    </a:cubicBezTo>
                    <a:cubicBezTo>
                      <a:pt x="29" y="462"/>
                      <a:pt x="29" y="462"/>
                      <a:pt x="29" y="462"/>
                    </a:cubicBezTo>
                    <a:cubicBezTo>
                      <a:pt x="28" y="462"/>
                      <a:pt x="28" y="462"/>
                      <a:pt x="28" y="462"/>
                    </a:cubicBezTo>
                    <a:cubicBezTo>
                      <a:pt x="28" y="462"/>
                      <a:pt x="28" y="462"/>
                      <a:pt x="28" y="462"/>
                    </a:cubicBezTo>
                    <a:cubicBezTo>
                      <a:pt x="28" y="462"/>
                      <a:pt x="28" y="462"/>
                      <a:pt x="28" y="462"/>
                    </a:cubicBezTo>
                    <a:cubicBezTo>
                      <a:pt x="28" y="462"/>
                      <a:pt x="28" y="462"/>
                      <a:pt x="28" y="462"/>
                    </a:cubicBezTo>
                    <a:cubicBezTo>
                      <a:pt x="28" y="462"/>
                      <a:pt x="28" y="462"/>
                      <a:pt x="28" y="462"/>
                    </a:cubicBezTo>
                    <a:cubicBezTo>
                      <a:pt x="28" y="462"/>
                      <a:pt x="28" y="462"/>
                      <a:pt x="28" y="462"/>
                    </a:cubicBezTo>
                    <a:cubicBezTo>
                      <a:pt x="27" y="462"/>
                      <a:pt x="27" y="462"/>
                      <a:pt x="27" y="462"/>
                    </a:cubicBezTo>
                    <a:cubicBezTo>
                      <a:pt x="27" y="462"/>
                      <a:pt x="27" y="462"/>
                      <a:pt x="27" y="462"/>
                    </a:cubicBezTo>
                    <a:cubicBezTo>
                      <a:pt x="27" y="462"/>
                      <a:pt x="27" y="462"/>
                      <a:pt x="27" y="462"/>
                    </a:cubicBezTo>
                    <a:cubicBezTo>
                      <a:pt x="27" y="462"/>
                      <a:pt x="27" y="462"/>
                      <a:pt x="27" y="462"/>
                    </a:cubicBezTo>
                    <a:cubicBezTo>
                      <a:pt x="27" y="462"/>
                      <a:pt x="27" y="462"/>
                      <a:pt x="27" y="462"/>
                    </a:cubicBezTo>
                    <a:cubicBezTo>
                      <a:pt x="27" y="462"/>
                      <a:pt x="27" y="462"/>
                      <a:pt x="27" y="462"/>
                    </a:cubicBezTo>
                    <a:cubicBezTo>
                      <a:pt x="26" y="461"/>
                      <a:pt x="26" y="461"/>
                      <a:pt x="26" y="461"/>
                    </a:cubicBezTo>
                    <a:cubicBezTo>
                      <a:pt x="26" y="461"/>
                      <a:pt x="26" y="461"/>
                      <a:pt x="26" y="461"/>
                    </a:cubicBezTo>
                    <a:cubicBezTo>
                      <a:pt x="26" y="461"/>
                      <a:pt x="26" y="461"/>
                      <a:pt x="26" y="461"/>
                    </a:cubicBezTo>
                    <a:cubicBezTo>
                      <a:pt x="26" y="461"/>
                      <a:pt x="26" y="461"/>
                      <a:pt x="26" y="461"/>
                    </a:cubicBezTo>
                    <a:cubicBezTo>
                      <a:pt x="26" y="461"/>
                      <a:pt x="26" y="461"/>
                      <a:pt x="26" y="461"/>
                    </a:cubicBezTo>
                    <a:cubicBezTo>
                      <a:pt x="26" y="461"/>
                      <a:pt x="26" y="461"/>
                      <a:pt x="26" y="461"/>
                    </a:cubicBezTo>
                    <a:cubicBezTo>
                      <a:pt x="26" y="460"/>
                      <a:pt x="26" y="460"/>
                      <a:pt x="26" y="460"/>
                    </a:cubicBezTo>
                    <a:cubicBezTo>
                      <a:pt x="26" y="460"/>
                      <a:pt x="26" y="460"/>
                      <a:pt x="26" y="460"/>
                    </a:cubicBezTo>
                    <a:cubicBezTo>
                      <a:pt x="27" y="460"/>
                      <a:pt x="27" y="460"/>
                      <a:pt x="27" y="460"/>
                    </a:cubicBezTo>
                    <a:cubicBezTo>
                      <a:pt x="27" y="460"/>
                      <a:pt x="27" y="460"/>
                      <a:pt x="27" y="460"/>
                    </a:cubicBezTo>
                    <a:cubicBezTo>
                      <a:pt x="27" y="460"/>
                      <a:pt x="27" y="460"/>
                      <a:pt x="27" y="460"/>
                    </a:cubicBezTo>
                    <a:cubicBezTo>
                      <a:pt x="27" y="460"/>
                      <a:pt x="27" y="460"/>
                      <a:pt x="27" y="460"/>
                    </a:cubicBezTo>
                    <a:cubicBezTo>
                      <a:pt x="27" y="459"/>
                      <a:pt x="27" y="459"/>
                      <a:pt x="27" y="459"/>
                    </a:cubicBezTo>
                    <a:cubicBezTo>
                      <a:pt x="27" y="459"/>
                      <a:pt x="27" y="459"/>
                      <a:pt x="27" y="459"/>
                    </a:cubicBezTo>
                    <a:cubicBezTo>
                      <a:pt x="27" y="459"/>
                      <a:pt x="27" y="459"/>
                      <a:pt x="27" y="459"/>
                    </a:cubicBezTo>
                    <a:cubicBezTo>
                      <a:pt x="27" y="459"/>
                      <a:pt x="27" y="459"/>
                      <a:pt x="27" y="459"/>
                    </a:cubicBezTo>
                    <a:cubicBezTo>
                      <a:pt x="27" y="459"/>
                      <a:pt x="27" y="459"/>
                      <a:pt x="27" y="459"/>
                    </a:cubicBezTo>
                    <a:cubicBezTo>
                      <a:pt x="27" y="459"/>
                      <a:pt x="27" y="459"/>
                      <a:pt x="27" y="459"/>
                    </a:cubicBezTo>
                    <a:cubicBezTo>
                      <a:pt x="28" y="459"/>
                      <a:pt x="28" y="459"/>
                      <a:pt x="28" y="459"/>
                    </a:cubicBezTo>
                    <a:cubicBezTo>
                      <a:pt x="28" y="459"/>
                      <a:pt x="28" y="459"/>
                      <a:pt x="28" y="459"/>
                    </a:cubicBezTo>
                    <a:cubicBezTo>
                      <a:pt x="28" y="459"/>
                      <a:pt x="28" y="459"/>
                      <a:pt x="28" y="459"/>
                    </a:cubicBezTo>
                    <a:cubicBezTo>
                      <a:pt x="28" y="458"/>
                      <a:pt x="28" y="458"/>
                      <a:pt x="28" y="458"/>
                    </a:cubicBezTo>
                    <a:cubicBezTo>
                      <a:pt x="28" y="458"/>
                      <a:pt x="28" y="458"/>
                      <a:pt x="28" y="458"/>
                    </a:cubicBezTo>
                    <a:cubicBezTo>
                      <a:pt x="28" y="458"/>
                      <a:pt x="28" y="458"/>
                      <a:pt x="28" y="458"/>
                    </a:cubicBezTo>
                    <a:cubicBezTo>
                      <a:pt x="28" y="458"/>
                      <a:pt x="28" y="458"/>
                      <a:pt x="28" y="458"/>
                    </a:cubicBezTo>
                    <a:cubicBezTo>
                      <a:pt x="28" y="458"/>
                      <a:pt x="28" y="458"/>
                      <a:pt x="28" y="458"/>
                    </a:cubicBezTo>
                    <a:cubicBezTo>
                      <a:pt x="28" y="458"/>
                      <a:pt x="28" y="458"/>
                      <a:pt x="28" y="458"/>
                    </a:cubicBezTo>
                    <a:cubicBezTo>
                      <a:pt x="27" y="458"/>
                      <a:pt x="27" y="458"/>
                      <a:pt x="27" y="458"/>
                    </a:cubicBezTo>
                    <a:cubicBezTo>
                      <a:pt x="27" y="458"/>
                      <a:pt x="27" y="458"/>
                      <a:pt x="27" y="458"/>
                    </a:cubicBezTo>
                    <a:cubicBezTo>
                      <a:pt x="27" y="458"/>
                      <a:pt x="27" y="458"/>
                      <a:pt x="27" y="458"/>
                    </a:cubicBezTo>
                    <a:cubicBezTo>
                      <a:pt x="26" y="457"/>
                      <a:pt x="26" y="457"/>
                      <a:pt x="26" y="457"/>
                    </a:cubicBezTo>
                    <a:cubicBezTo>
                      <a:pt x="26" y="457"/>
                      <a:pt x="26" y="457"/>
                      <a:pt x="26" y="457"/>
                    </a:cubicBezTo>
                    <a:cubicBezTo>
                      <a:pt x="26" y="457"/>
                      <a:pt x="26" y="457"/>
                      <a:pt x="26" y="457"/>
                    </a:cubicBezTo>
                    <a:cubicBezTo>
                      <a:pt x="25" y="457"/>
                      <a:pt x="25" y="457"/>
                      <a:pt x="25" y="457"/>
                    </a:cubicBezTo>
                    <a:cubicBezTo>
                      <a:pt x="25" y="457"/>
                      <a:pt x="25" y="457"/>
                      <a:pt x="25" y="457"/>
                    </a:cubicBezTo>
                    <a:cubicBezTo>
                      <a:pt x="25" y="457"/>
                      <a:pt x="25" y="457"/>
                      <a:pt x="25" y="457"/>
                    </a:cubicBezTo>
                    <a:cubicBezTo>
                      <a:pt x="25" y="457"/>
                      <a:pt x="25" y="457"/>
                      <a:pt x="25" y="457"/>
                    </a:cubicBezTo>
                    <a:cubicBezTo>
                      <a:pt x="25" y="456"/>
                      <a:pt x="25" y="456"/>
                      <a:pt x="25" y="456"/>
                    </a:cubicBezTo>
                    <a:cubicBezTo>
                      <a:pt x="25" y="456"/>
                      <a:pt x="25" y="456"/>
                      <a:pt x="25" y="456"/>
                    </a:cubicBezTo>
                    <a:cubicBezTo>
                      <a:pt x="25" y="456"/>
                      <a:pt x="25" y="456"/>
                      <a:pt x="25" y="456"/>
                    </a:cubicBezTo>
                    <a:cubicBezTo>
                      <a:pt x="25" y="455"/>
                      <a:pt x="25" y="455"/>
                      <a:pt x="25" y="455"/>
                    </a:cubicBezTo>
                    <a:cubicBezTo>
                      <a:pt x="25" y="455"/>
                      <a:pt x="25" y="455"/>
                      <a:pt x="25" y="455"/>
                    </a:cubicBezTo>
                    <a:cubicBezTo>
                      <a:pt x="25" y="455"/>
                      <a:pt x="25" y="455"/>
                      <a:pt x="25" y="455"/>
                    </a:cubicBezTo>
                    <a:cubicBezTo>
                      <a:pt x="25" y="455"/>
                      <a:pt x="25" y="455"/>
                      <a:pt x="25" y="455"/>
                    </a:cubicBezTo>
                    <a:cubicBezTo>
                      <a:pt x="25" y="454"/>
                      <a:pt x="25" y="454"/>
                      <a:pt x="25" y="454"/>
                    </a:cubicBezTo>
                    <a:cubicBezTo>
                      <a:pt x="25" y="454"/>
                      <a:pt x="25" y="454"/>
                      <a:pt x="25" y="454"/>
                    </a:cubicBezTo>
                    <a:cubicBezTo>
                      <a:pt x="25" y="454"/>
                      <a:pt x="25" y="454"/>
                      <a:pt x="25" y="454"/>
                    </a:cubicBezTo>
                    <a:cubicBezTo>
                      <a:pt x="25" y="453"/>
                      <a:pt x="25" y="453"/>
                      <a:pt x="25" y="453"/>
                    </a:cubicBezTo>
                    <a:cubicBezTo>
                      <a:pt x="25" y="453"/>
                      <a:pt x="25" y="453"/>
                      <a:pt x="25" y="453"/>
                    </a:cubicBezTo>
                    <a:cubicBezTo>
                      <a:pt x="25" y="453"/>
                      <a:pt x="25" y="453"/>
                      <a:pt x="25" y="453"/>
                    </a:cubicBezTo>
                    <a:cubicBezTo>
                      <a:pt x="25" y="452"/>
                      <a:pt x="25" y="452"/>
                      <a:pt x="25" y="452"/>
                    </a:cubicBezTo>
                    <a:cubicBezTo>
                      <a:pt x="25" y="452"/>
                      <a:pt x="25" y="452"/>
                      <a:pt x="25" y="452"/>
                    </a:cubicBezTo>
                    <a:cubicBezTo>
                      <a:pt x="25" y="452"/>
                      <a:pt x="25" y="452"/>
                      <a:pt x="25" y="452"/>
                    </a:cubicBezTo>
                    <a:cubicBezTo>
                      <a:pt x="25" y="452"/>
                      <a:pt x="25" y="452"/>
                      <a:pt x="25" y="452"/>
                    </a:cubicBezTo>
                    <a:cubicBezTo>
                      <a:pt x="25" y="452"/>
                      <a:pt x="25" y="452"/>
                      <a:pt x="25" y="452"/>
                    </a:cubicBezTo>
                    <a:cubicBezTo>
                      <a:pt x="25" y="451"/>
                      <a:pt x="25" y="451"/>
                      <a:pt x="25" y="451"/>
                    </a:cubicBezTo>
                    <a:cubicBezTo>
                      <a:pt x="25" y="451"/>
                      <a:pt x="25" y="451"/>
                      <a:pt x="25" y="451"/>
                    </a:cubicBezTo>
                    <a:cubicBezTo>
                      <a:pt x="25" y="451"/>
                      <a:pt x="25" y="451"/>
                      <a:pt x="25" y="451"/>
                    </a:cubicBezTo>
                    <a:cubicBezTo>
                      <a:pt x="25" y="451"/>
                      <a:pt x="25" y="451"/>
                      <a:pt x="25" y="451"/>
                    </a:cubicBezTo>
                    <a:cubicBezTo>
                      <a:pt x="25" y="451"/>
                      <a:pt x="25" y="451"/>
                      <a:pt x="25" y="451"/>
                    </a:cubicBezTo>
                    <a:cubicBezTo>
                      <a:pt x="25" y="450"/>
                      <a:pt x="25" y="450"/>
                      <a:pt x="25" y="450"/>
                    </a:cubicBezTo>
                    <a:cubicBezTo>
                      <a:pt x="25" y="450"/>
                      <a:pt x="25" y="450"/>
                      <a:pt x="25" y="450"/>
                    </a:cubicBezTo>
                    <a:cubicBezTo>
                      <a:pt x="25" y="450"/>
                      <a:pt x="25" y="450"/>
                      <a:pt x="25" y="450"/>
                    </a:cubicBezTo>
                    <a:cubicBezTo>
                      <a:pt x="24" y="450"/>
                      <a:pt x="24" y="450"/>
                      <a:pt x="24" y="450"/>
                    </a:cubicBezTo>
                    <a:cubicBezTo>
                      <a:pt x="24" y="450"/>
                      <a:pt x="24" y="450"/>
                      <a:pt x="24" y="450"/>
                    </a:cubicBezTo>
                    <a:cubicBezTo>
                      <a:pt x="24" y="450"/>
                      <a:pt x="24" y="450"/>
                      <a:pt x="24" y="450"/>
                    </a:cubicBezTo>
                    <a:cubicBezTo>
                      <a:pt x="24" y="450"/>
                      <a:pt x="24" y="450"/>
                      <a:pt x="24" y="450"/>
                    </a:cubicBezTo>
                    <a:cubicBezTo>
                      <a:pt x="24" y="450"/>
                      <a:pt x="24" y="450"/>
                      <a:pt x="24" y="450"/>
                    </a:cubicBezTo>
                    <a:cubicBezTo>
                      <a:pt x="24" y="450"/>
                      <a:pt x="24" y="450"/>
                      <a:pt x="24" y="450"/>
                    </a:cubicBezTo>
                    <a:cubicBezTo>
                      <a:pt x="23" y="450"/>
                      <a:pt x="23" y="450"/>
                      <a:pt x="23" y="450"/>
                    </a:cubicBezTo>
                    <a:cubicBezTo>
                      <a:pt x="23" y="450"/>
                      <a:pt x="23" y="450"/>
                      <a:pt x="23" y="450"/>
                    </a:cubicBezTo>
                    <a:cubicBezTo>
                      <a:pt x="23" y="450"/>
                      <a:pt x="23" y="450"/>
                      <a:pt x="23" y="450"/>
                    </a:cubicBezTo>
                    <a:cubicBezTo>
                      <a:pt x="23" y="450"/>
                      <a:pt x="23" y="450"/>
                      <a:pt x="23" y="450"/>
                    </a:cubicBezTo>
                    <a:cubicBezTo>
                      <a:pt x="23" y="449"/>
                      <a:pt x="23" y="449"/>
                      <a:pt x="23" y="449"/>
                    </a:cubicBezTo>
                    <a:cubicBezTo>
                      <a:pt x="23" y="449"/>
                      <a:pt x="23" y="449"/>
                      <a:pt x="23" y="449"/>
                    </a:cubicBezTo>
                    <a:cubicBezTo>
                      <a:pt x="22" y="449"/>
                      <a:pt x="22" y="449"/>
                      <a:pt x="22" y="449"/>
                    </a:cubicBezTo>
                    <a:cubicBezTo>
                      <a:pt x="22" y="449"/>
                      <a:pt x="22" y="449"/>
                      <a:pt x="22" y="449"/>
                    </a:cubicBezTo>
                    <a:cubicBezTo>
                      <a:pt x="22" y="449"/>
                      <a:pt x="22" y="449"/>
                      <a:pt x="22" y="449"/>
                    </a:cubicBezTo>
                    <a:cubicBezTo>
                      <a:pt x="22" y="449"/>
                      <a:pt x="22" y="449"/>
                      <a:pt x="22" y="449"/>
                    </a:cubicBezTo>
                    <a:cubicBezTo>
                      <a:pt x="22" y="448"/>
                      <a:pt x="22" y="448"/>
                      <a:pt x="22" y="448"/>
                    </a:cubicBezTo>
                    <a:cubicBezTo>
                      <a:pt x="22" y="448"/>
                      <a:pt x="22" y="448"/>
                      <a:pt x="22" y="448"/>
                    </a:cubicBezTo>
                    <a:cubicBezTo>
                      <a:pt x="22" y="448"/>
                      <a:pt x="22" y="448"/>
                      <a:pt x="22" y="448"/>
                    </a:cubicBezTo>
                    <a:cubicBezTo>
                      <a:pt x="22" y="448"/>
                      <a:pt x="22" y="448"/>
                      <a:pt x="22" y="448"/>
                    </a:cubicBezTo>
                    <a:cubicBezTo>
                      <a:pt x="22" y="448"/>
                      <a:pt x="22" y="448"/>
                      <a:pt x="22" y="448"/>
                    </a:cubicBezTo>
                    <a:cubicBezTo>
                      <a:pt x="22" y="448"/>
                      <a:pt x="22" y="448"/>
                      <a:pt x="22" y="448"/>
                    </a:cubicBezTo>
                    <a:cubicBezTo>
                      <a:pt x="22" y="448"/>
                      <a:pt x="22" y="448"/>
                      <a:pt x="22" y="448"/>
                    </a:cubicBezTo>
                    <a:cubicBezTo>
                      <a:pt x="23" y="448"/>
                      <a:pt x="23" y="448"/>
                      <a:pt x="23" y="448"/>
                    </a:cubicBezTo>
                    <a:cubicBezTo>
                      <a:pt x="22" y="447"/>
                      <a:pt x="22" y="447"/>
                      <a:pt x="22" y="447"/>
                    </a:cubicBezTo>
                    <a:cubicBezTo>
                      <a:pt x="22" y="447"/>
                      <a:pt x="22" y="447"/>
                      <a:pt x="22" y="447"/>
                    </a:cubicBezTo>
                    <a:cubicBezTo>
                      <a:pt x="22" y="447"/>
                      <a:pt x="22" y="447"/>
                      <a:pt x="22" y="447"/>
                    </a:cubicBezTo>
                    <a:cubicBezTo>
                      <a:pt x="22" y="447"/>
                      <a:pt x="22" y="447"/>
                      <a:pt x="22" y="447"/>
                    </a:cubicBezTo>
                    <a:cubicBezTo>
                      <a:pt x="22" y="446"/>
                      <a:pt x="22" y="446"/>
                      <a:pt x="22" y="446"/>
                    </a:cubicBezTo>
                    <a:cubicBezTo>
                      <a:pt x="22" y="446"/>
                      <a:pt x="22" y="446"/>
                      <a:pt x="22" y="446"/>
                    </a:cubicBezTo>
                    <a:cubicBezTo>
                      <a:pt x="22" y="446"/>
                      <a:pt x="22" y="446"/>
                      <a:pt x="22" y="446"/>
                    </a:cubicBezTo>
                    <a:cubicBezTo>
                      <a:pt x="22" y="446"/>
                      <a:pt x="22" y="446"/>
                      <a:pt x="22" y="446"/>
                    </a:cubicBezTo>
                    <a:cubicBezTo>
                      <a:pt x="22" y="445"/>
                      <a:pt x="22" y="445"/>
                      <a:pt x="22" y="445"/>
                    </a:cubicBezTo>
                    <a:cubicBezTo>
                      <a:pt x="22" y="445"/>
                      <a:pt x="22" y="445"/>
                      <a:pt x="22" y="445"/>
                    </a:cubicBezTo>
                    <a:cubicBezTo>
                      <a:pt x="22" y="445"/>
                      <a:pt x="22" y="445"/>
                      <a:pt x="22" y="445"/>
                    </a:cubicBezTo>
                    <a:cubicBezTo>
                      <a:pt x="22" y="444"/>
                      <a:pt x="22" y="444"/>
                      <a:pt x="22" y="444"/>
                    </a:cubicBezTo>
                    <a:cubicBezTo>
                      <a:pt x="22" y="443"/>
                      <a:pt x="22" y="443"/>
                      <a:pt x="22" y="443"/>
                    </a:cubicBezTo>
                    <a:cubicBezTo>
                      <a:pt x="22" y="443"/>
                      <a:pt x="22" y="443"/>
                      <a:pt x="22" y="443"/>
                    </a:cubicBezTo>
                    <a:cubicBezTo>
                      <a:pt x="22" y="443"/>
                      <a:pt x="22" y="443"/>
                      <a:pt x="22" y="443"/>
                    </a:cubicBezTo>
                    <a:cubicBezTo>
                      <a:pt x="22" y="443"/>
                      <a:pt x="22" y="443"/>
                      <a:pt x="22" y="443"/>
                    </a:cubicBezTo>
                    <a:cubicBezTo>
                      <a:pt x="23" y="442"/>
                      <a:pt x="23" y="442"/>
                      <a:pt x="23" y="442"/>
                    </a:cubicBezTo>
                    <a:cubicBezTo>
                      <a:pt x="23" y="442"/>
                      <a:pt x="23" y="442"/>
                      <a:pt x="23" y="442"/>
                    </a:cubicBezTo>
                    <a:cubicBezTo>
                      <a:pt x="23" y="442"/>
                      <a:pt x="23" y="442"/>
                      <a:pt x="23" y="442"/>
                    </a:cubicBezTo>
                    <a:cubicBezTo>
                      <a:pt x="23" y="442"/>
                      <a:pt x="23" y="442"/>
                      <a:pt x="23" y="442"/>
                    </a:cubicBezTo>
                    <a:cubicBezTo>
                      <a:pt x="23" y="442"/>
                      <a:pt x="23" y="442"/>
                      <a:pt x="23" y="442"/>
                    </a:cubicBezTo>
                    <a:cubicBezTo>
                      <a:pt x="23" y="441"/>
                      <a:pt x="23" y="441"/>
                      <a:pt x="23" y="441"/>
                    </a:cubicBezTo>
                    <a:cubicBezTo>
                      <a:pt x="23" y="441"/>
                      <a:pt x="23" y="441"/>
                      <a:pt x="23" y="441"/>
                    </a:cubicBezTo>
                    <a:cubicBezTo>
                      <a:pt x="23" y="441"/>
                      <a:pt x="23" y="441"/>
                      <a:pt x="23" y="441"/>
                    </a:cubicBezTo>
                    <a:cubicBezTo>
                      <a:pt x="23" y="441"/>
                      <a:pt x="23" y="441"/>
                      <a:pt x="23" y="441"/>
                    </a:cubicBezTo>
                    <a:cubicBezTo>
                      <a:pt x="23" y="440"/>
                      <a:pt x="23" y="440"/>
                      <a:pt x="23" y="440"/>
                    </a:cubicBezTo>
                    <a:cubicBezTo>
                      <a:pt x="23" y="440"/>
                      <a:pt x="23" y="440"/>
                      <a:pt x="23" y="440"/>
                    </a:cubicBezTo>
                    <a:cubicBezTo>
                      <a:pt x="23" y="440"/>
                      <a:pt x="23" y="440"/>
                      <a:pt x="23" y="440"/>
                    </a:cubicBezTo>
                    <a:cubicBezTo>
                      <a:pt x="23" y="440"/>
                      <a:pt x="23" y="440"/>
                      <a:pt x="23" y="440"/>
                    </a:cubicBezTo>
                    <a:cubicBezTo>
                      <a:pt x="23" y="440"/>
                      <a:pt x="23" y="440"/>
                      <a:pt x="23" y="440"/>
                    </a:cubicBezTo>
                    <a:cubicBezTo>
                      <a:pt x="23" y="439"/>
                      <a:pt x="23" y="439"/>
                      <a:pt x="23" y="439"/>
                    </a:cubicBezTo>
                    <a:cubicBezTo>
                      <a:pt x="23" y="439"/>
                      <a:pt x="23" y="439"/>
                      <a:pt x="23" y="439"/>
                    </a:cubicBezTo>
                    <a:cubicBezTo>
                      <a:pt x="24" y="439"/>
                      <a:pt x="24" y="439"/>
                      <a:pt x="24" y="439"/>
                    </a:cubicBezTo>
                    <a:cubicBezTo>
                      <a:pt x="24" y="439"/>
                      <a:pt x="24" y="439"/>
                      <a:pt x="24" y="439"/>
                    </a:cubicBezTo>
                    <a:cubicBezTo>
                      <a:pt x="24" y="439"/>
                      <a:pt x="24" y="439"/>
                      <a:pt x="24" y="439"/>
                    </a:cubicBezTo>
                    <a:cubicBezTo>
                      <a:pt x="24" y="439"/>
                      <a:pt x="24" y="439"/>
                      <a:pt x="24" y="439"/>
                    </a:cubicBezTo>
                    <a:cubicBezTo>
                      <a:pt x="24" y="439"/>
                      <a:pt x="24" y="439"/>
                      <a:pt x="24" y="439"/>
                    </a:cubicBezTo>
                    <a:cubicBezTo>
                      <a:pt x="24" y="439"/>
                      <a:pt x="24" y="439"/>
                      <a:pt x="24" y="439"/>
                    </a:cubicBezTo>
                    <a:cubicBezTo>
                      <a:pt x="24" y="438"/>
                      <a:pt x="24" y="438"/>
                      <a:pt x="24" y="438"/>
                    </a:cubicBezTo>
                    <a:cubicBezTo>
                      <a:pt x="24" y="438"/>
                      <a:pt x="24" y="438"/>
                      <a:pt x="24" y="438"/>
                    </a:cubicBezTo>
                    <a:cubicBezTo>
                      <a:pt x="24" y="438"/>
                      <a:pt x="24" y="438"/>
                      <a:pt x="24" y="438"/>
                    </a:cubicBezTo>
                    <a:cubicBezTo>
                      <a:pt x="24" y="438"/>
                      <a:pt x="24" y="438"/>
                      <a:pt x="24" y="438"/>
                    </a:cubicBezTo>
                    <a:cubicBezTo>
                      <a:pt x="24" y="438"/>
                      <a:pt x="24" y="438"/>
                      <a:pt x="24" y="438"/>
                    </a:cubicBezTo>
                    <a:cubicBezTo>
                      <a:pt x="24" y="438"/>
                      <a:pt x="24" y="438"/>
                      <a:pt x="24"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6" y="438"/>
                      <a:pt x="26" y="438"/>
                      <a:pt x="26" y="438"/>
                    </a:cubicBezTo>
                    <a:cubicBezTo>
                      <a:pt x="26" y="438"/>
                      <a:pt x="26" y="438"/>
                      <a:pt x="26" y="438"/>
                    </a:cubicBezTo>
                    <a:cubicBezTo>
                      <a:pt x="26" y="437"/>
                      <a:pt x="26" y="437"/>
                      <a:pt x="26" y="437"/>
                    </a:cubicBezTo>
                    <a:cubicBezTo>
                      <a:pt x="26" y="437"/>
                      <a:pt x="26" y="437"/>
                      <a:pt x="26" y="437"/>
                    </a:cubicBezTo>
                    <a:cubicBezTo>
                      <a:pt x="26" y="437"/>
                      <a:pt x="26" y="437"/>
                      <a:pt x="26" y="437"/>
                    </a:cubicBezTo>
                    <a:cubicBezTo>
                      <a:pt x="26" y="437"/>
                      <a:pt x="26" y="437"/>
                      <a:pt x="26" y="437"/>
                    </a:cubicBezTo>
                    <a:cubicBezTo>
                      <a:pt x="26" y="437"/>
                      <a:pt x="26" y="437"/>
                      <a:pt x="26" y="437"/>
                    </a:cubicBezTo>
                    <a:cubicBezTo>
                      <a:pt x="26" y="437"/>
                      <a:pt x="26" y="437"/>
                      <a:pt x="26" y="437"/>
                    </a:cubicBezTo>
                    <a:cubicBezTo>
                      <a:pt x="26" y="437"/>
                      <a:pt x="26" y="437"/>
                      <a:pt x="26" y="437"/>
                    </a:cubicBezTo>
                    <a:cubicBezTo>
                      <a:pt x="26" y="437"/>
                      <a:pt x="26" y="437"/>
                      <a:pt x="26" y="437"/>
                    </a:cubicBezTo>
                    <a:cubicBezTo>
                      <a:pt x="26" y="436"/>
                      <a:pt x="26" y="436"/>
                      <a:pt x="26" y="436"/>
                    </a:cubicBezTo>
                    <a:cubicBezTo>
                      <a:pt x="26" y="436"/>
                      <a:pt x="26" y="436"/>
                      <a:pt x="26" y="436"/>
                    </a:cubicBezTo>
                    <a:cubicBezTo>
                      <a:pt x="26" y="436"/>
                      <a:pt x="26" y="436"/>
                      <a:pt x="26" y="436"/>
                    </a:cubicBezTo>
                    <a:cubicBezTo>
                      <a:pt x="26" y="436"/>
                      <a:pt x="26" y="436"/>
                      <a:pt x="26" y="436"/>
                    </a:cubicBezTo>
                    <a:cubicBezTo>
                      <a:pt x="27" y="436"/>
                      <a:pt x="27" y="436"/>
                      <a:pt x="27" y="436"/>
                    </a:cubicBezTo>
                    <a:cubicBezTo>
                      <a:pt x="27" y="436"/>
                      <a:pt x="27" y="436"/>
                      <a:pt x="27" y="436"/>
                    </a:cubicBezTo>
                    <a:cubicBezTo>
                      <a:pt x="27" y="435"/>
                      <a:pt x="27" y="435"/>
                      <a:pt x="27" y="435"/>
                    </a:cubicBezTo>
                    <a:cubicBezTo>
                      <a:pt x="27" y="435"/>
                      <a:pt x="27" y="435"/>
                      <a:pt x="27" y="435"/>
                    </a:cubicBezTo>
                    <a:cubicBezTo>
                      <a:pt x="27" y="435"/>
                      <a:pt x="27" y="435"/>
                      <a:pt x="27" y="435"/>
                    </a:cubicBezTo>
                    <a:cubicBezTo>
                      <a:pt x="28" y="435"/>
                      <a:pt x="28" y="435"/>
                      <a:pt x="28" y="435"/>
                    </a:cubicBezTo>
                    <a:cubicBezTo>
                      <a:pt x="28" y="435"/>
                      <a:pt x="28" y="435"/>
                      <a:pt x="28" y="435"/>
                    </a:cubicBezTo>
                    <a:cubicBezTo>
                      <a:pt x="28" y="435"/>
                      <a:pt x="28" y="435"/>
                      <a:pt x="28" y="435"/>
                    </a:cubicBezTo>
                    <a:cubicBezTo>
                      <a:pt x="28" y="435"/>
                      <a:pt x="28" y="435"/>
                      <a:pt x="28" y="435"/>
                    </a:cubicBezTo>
                    <a:cubicBezTo>
                      <a:pt x="28" y="435"/>
                      <a:pt x="28" y="435"/>
                      <a:pt x="28" y="435"/>
                    </a:cubicBezTo>
                    <a:cubicBezTo>
                      <a:pt x="28" y="435"/>
                      <a:pt x="28" y="435"/>
                      <a:pt x="28" y="435"/>
                    </a:cubicBezTo>
                    <a:cubicBezTo>
                      <a:pt x="28" y="435"/>
                      <a:pt x="28" y="435"/>
                      <a:pt x="28" y="435"/>
                    </a:cubicBezTo>
                    <a:cubicBezTo>
                      <a:pt x="28" y="435"/>
                      <a:pt x="28" y="435"/>
                      <a:pt x="28" y="435"/>
                    </a:cubicBezTo>
                    <a:cubicBezTo>
                      <a:pt x="28" y="434"/>
                      <a:pt x="28" y="434"/>
                      <a:pt x="28" y="434"/>
                    </a:cubicBezTo>
                    <a:cubicBezTo>
                      <a:pt x="28" y="434"/>
                      <a:pt x="28" y="434"/>
                      <a:pt x="28" y="434"/>
                    </a:cubicBezTo>
                    <a:cubicBezTo>
                      <a:pt x="28" y="434"/>
                      <a:pt x="28" y="434"/>
                      <a:pt x="28" y="434"/>
                    </a:cubicBezTo>
                    <a:cubicBezTo>
                      <a:pt x="28" y="434"/>
                      <a:pt x="28" y="434"/>
                      <a:pt x="28" y="434"/>
                    </a:cubicBezTo>
                    <a:cubicBezTo>
                      <a:pt x="28" y="434"/>
                      <a:pt x="28" y="434"/>
                      <a:pt x="28" y="434"/>
                    </a:cubicBezTo>
                    <a:cubicBezTo>
                      <a:pt x="28" y="434"/>
                      <a:pt x="28" y="434"/>
                      <a:pt x="28" y="434"/>
                    </a:cubicBezTo>
                    <a:cubicBezTo>
                      <a:pt x="27" y="433"/>
                      <a:pt x="27" y="433"/>
                      <a:pt x="27" y="433"/>
                    </a:cubicBezTo>
                    <a:cubicBezTo>
                      <a:pt x="27" y="433"/>
                      <a:pt x="27" y="433"/>
                      <a:pt x="27" y="433"/>
                    </a:cubicBezTo>
                    <a:cubicBezTo>
                      <a:pt x="27" y="433"/>
                      <a:pt x="27" y="433"/>
                      <a:pt x="27" y="433"/>
                    </a:cubicBezTo>
                    <a:cubicBezTo>
                      <a:pt x="27" y="433"/>
                      <a:pt x="27" y="433"/>
                      <a:pt x="27" y="433"/>
                    </a:cubicBezTo>
                    <a:cubicBezTo>
                      <a:pt x="27" y="433"/>
                      <a:pt x="27" y="433"/>
                      <a:pt x="27" y="433"/>
                    </a:cubicBezTo>
                    <a:cubicBezTo>
                      <a:pt x="27" y="433"/>
                      <a:pt x="27" y="433"/>
                      <a:pt x="27" y="433"/>
                    </a:cubicBezTo>
                    <a:cubicBezTo>
                      <a:pt x="28" y="433"/>
                      <a:pt x="28" y="433"/>
                      <a:pt x="28" y="433"/>
                    </a:cubicBezTo>
                    <a:cubicBezTo>
                      <a:pt x="28" y="432"/>
                      <a:pt x="28" y="432"/>
                      <a:pt x="28" y="432"/>
                    </a:cubicBezTo>
                    <a:cubicBezTo>
                      <a:pt x="28" y="432"/>
                      <a:pt x="28" y="432"/>
                      <a:pt x="28" y="432"/>
                    </a:cubicBezTo>
                    <a:cubicBezTo>
                      <a:pt x="28" y="432"/>
                      <a:pt x="28" y="432"/>
                      <a:pt x="28" y="432"/>
                    </a:cubicBezTo>
                    <a:cubicBezTo>
                      <a:pt x="27" y="432"/>
                      <a:pt x="27" y="432"/>
                      <a:pt x="27" y="432"/>
                    </a:cubicBezTo>
                    <a:cubicBezTo>
                      <a:pt x="27" y="431"/>
                      <a:pt x="27" y="431"/>
                      <a:pt x="27" y="431"/>
                    </a:cubicBezTo>
                    <a:cubicBezTo>
                      <a:pt x="27" y="431"/>
                      <a:pt x="27" y="431"/>
                      <a:pt x="27" y="431"/>
                    </a:cubicBezTo>
                    <a:cubicBezTo>
                      <a:pt x="27" y="431"/>
                      <a:pt x="27" y="431"/>
                      <a:pt x="27" y="431"/>
                    </a:cubicBezTo>
                    <a:cubicBezTo>
                      <a:pt x="27" y="430"/>
                      <a:pt x="27" y="430"/>
                      <a:pt x="27" y="430"/>
                    </a:cubicBezTo>
                    <a:cubicBezTo>
                      <a:pt x="27" y="430"/>
                      <a:pt x="27" y="430"/>
                      <a:pt x="27" y="430"/>
                    </a:cubicBezTo>
                    <a:cubicBezTo>
                      <a:pt x="27" y="430"/>
                      <a:pt x="27" y="430"/>
                      <a:pt x="27" y="430"/>
                    </a:cubicBezTo>
                    <a:cubicBezTo>
                      <a:pt x="27" y="430"/>
                      <a:pt x="27" y="430"/>
                      <a:pt x="27" y="430"/>
                    </a:cubicBezTo>
                    <a:cubicBezTo>
                      <a:pt x="27" y="430"/>
                      <a:pt x="27" y="430"/>
                      <a:pt x="27" y="430"/>
                    </a:cubicBezTo>
                    <a:cubicBezTo>
                      <a:pt x="27" y="429"/>
                      <a:pt x="27" y="429"/>
                      <a:pt x="27" y="429"/>
                    </a:cubicBezTo>
                    <a:cubicBezTo>
                      <a:pt x="27" y="429"/>
                      <a:pt x="27" y="429"/>
                      <a:pt x="27" y="429"/>
                    </a:cubicBezTo>
                    <a:cubicBezTo>
                      <a:pt x="27" y="429"/>
                      <a:pt x="27" y="429"/>
                      <a:pt x="27" y="429"/>
                    </a:cubicBezTo>
                    <a:cubicBezTo>
                      <a:pt x="26" y="429"/>
                      <a:pt x="26" y="429"/>
                      <a:pt x="26" y="429"/>
                    </a:cubicBezTo>
                    <a:cubicBezTo>
                      <a:pt x="26" y="429"/>
                      <a:pt x="26" y="429"/>
                      <a:pt x="26" y="429"/>
                    </a:cubicBezTo>
                    <a:cubicBezTo>
                      <a:pt x="27" y="428"/>
                      <a:pt x="27" y="428"/>
                      <a:pt x="27" y="428"/>
                    </a:cubicBezTo>
                    <a:cubicBezTo>
                      <a:pt x="27" y="428"/>
                      <a:pt x="27" y="428"/>
                      <a:pt x="27" y="428"/>
                    </a:cubicBezTo>
                    <a:cubicBezTo>
                      <a:pt x="27" y="428"/>
                      <a:pt x="27" y="428"/>
                      <a:pt x="27" y="428"/>
                    </a:cubicBezTo>
                    <a:cubicBezTo>
                      <a:pt x="27" y="428"/>
                      <a:pt x="27" y="428"/>
                      <a:pt x="27" y="428"/>
                    </a:cubicBezTo>
                    <a:cubicBezTo>
                      <a:pt x="27" y="428"/>
                      <a:pt x="27" y="428"/>
                      <a:pt x="27" y="428"/>
                    </a:cubicBezTo>
                    <a:cubicBezTo>
                      <a:pt x="27" y="427"/>
                      <a:pt x="27" y="427"/>
                      <a:pt x="27" y="427"/>
                    </a:cubicBezTo>
                    <a:cubicBezTo>
                      <a:pt x="27" y="427"/>
                      <a:pt x="27" y="427"/>
                      <a:pt x="27" y="427"/>
                    </a:cubicBezTo>
                    <a:cubicBezTo>
                      <a:pt x="27" y="427"/>
                      <a:pt x="27" y="427"/>
                      <a:pt x="27" y="427"/>
                    </a:cubicBezTo>
                    <a:cubicBezTo>
                      <a:pt x="27" y="427"/>
                      <a:pt x="27" y="427"/>
                      <a:pt x="27" y="427"/>
                    </a:cubicBezTo>
                    <a:cubicBezTo>
                      <a:pt x="27" y="426"/>
                      <a:pt x="27" y="426"/>
                      <a:pt x="27" y="426"/>
                    </a:cubicBezTo>
                    <a:cubicBezTo>
                      <a:pt x="27" y="426"/>
                      <a:pt x="27" y="426"/>
                      <a:pt x="27" y="426"/>
                    </a:cubicBezTo>
                    <a:cubicBezTo>
                      <a:pt x="27" y="426"/>
                      <a:pt x="27" y="426"/>
                      <a:pt x="27" y="426"/>
                    </a:cubicBezTo>
                    <a:cubicBezTo>
                      <a:pt x="27" y="426"/>
                      <a:pt x="27" y="426"/>
                      <a:pt x="27" y="426"/>
                    </a:cubicBezTo>
                    <a:cubicBezTo>
                      <a:pt x="27" y="425"/>
                      <a:pt x="27" y="425"/>
                      <a:pt x="27" y="425"/>
                    </a:cubicBezTo>
                    <a:cubicBezTo>
                      <a:pt x="27" y="425"/>
                      <a:pt x="27" y="425"/>
                      <a:pt x="27" y="425"/>
                    </a:cubicBezTo>
                    <a:cubicBezTo>
                      <a:pt x="27" y="425"/>
                      <a:pt x="27" y="425"/>
                      <a:pt x="27" y="425"/>
                    </a:cubicBezTo>
                    <a:cubicBezTo>
                      <a:pt x="27" y="425"/>
                      <a:pt x="27" y="425"/>
                      <a:pt x="27" y="425"/>
                    </a:cubicBezTo>
                    <a:cubicBezTo>
                      <a:pt x="28" y="425"/>
                      <a:pt x="28" y="425"/>
                      <a:pt x="28" y="425"/>
                    </a:cubicBezTo>
                    <a:cubicBezTo>
                      <a:pt x="28" y="425"/>
                      <a:pt x="28" y="425"/>
                      <a:pt x="28" y="425"/>
                    </a:cubicBezTo>
                    <a:cubicBezTo>
                      <a:pt x="28" y="424"/>
                      <a:pt x="28" y="424"/>
                      <a:pt x="28" y="424"/>
                    </a:cubicBezTo>
                    <a:cubicBezTo>
                      <a:pt x="28" y="424"/>
                      <a:pt x="28" y="424"/>
                      <a:pt x="28" y="424"/>
                    </a:cubicBezTo>
                    <a:cubicBezTo>
                      <a:pt x="28" y="423"/>
                      <a:pt x="28" y="423"/>
                      <a:pt x="28" y="423"/>
                    </a:cubicBezTo>
                    <a:cubicBezTo>
                      <a:pt x="28" y="423"/>
                      <a:pt x="28" y="423"/>
                      <a:pt x="28" y="423"/>
                    </a:cubicBezTo>
                    <a:cubicBezTo>
                      <a:pt x="28" y="423"/>
                      <a:pt x="28" y="423"/>
                      <a:pt x="28" y="423"/>
                    </a:cubicBezTo>
                    <a:cubicBezTo>
                      <a:pt x="28" y="423"/>
                      <a:pt x="28" y="423"/>
                      <a:pt x="28" y="423"/>
                    </a:cubicBezTo>
                    <a:cubicBezTo>
                      <a:pt x="28" y="423"/>
                      <a:pt x="28" y="423"/>
                      <a:pt x="28" y="423"/>
                    </a:cubicBezTo>
                    <a:cubicBezTo>
                      <a:pt x="28" y="422"/>
                      <a:pt x="28" y="422"/>
                      <a:pt x="28" y="422"/>
                    </a:cubicBezTo>
                    <a:cubicBezTo>
                      <a:pt x="27" y="422"/>
                      <a:pt x="27" y="422"/>
                      <a:pt x="27" y="422"/>
                    </a:cubicBezTo>
                    <a:cubicBezTo>
                      <a:pt x="27" y="422"/>
                      <a:pt x="27" y="422"/>
                      <a:pt x="27" y="422"/>
                    </a:cubicBezTo>
                    <a:cubicBezTo>
                      <a:pt x="27" y="422"/>
                      <a:pt x="27" y="422"/>
                      <a:pt x="27" y="422"/>
                    </a:cubicBezTo>
                    <a:cubicBezTo>
                      <a:pt x="27" y="421"/>
                      <a:pt x="27" y="421"/>
                      <a:pt x="27" y="421"/>
                    </a:cubicBezTo>
                    <a:cubicBezTo>
                      <a:pt x="26" y="421"/>
                      <a:pt x="26" y="421"/>
                      <a:pt x="26" y="421"/>
                    </a:cubicBezTo>
                    <a:cubicBezTo>
                      <a:pt x="26" y="421"/>
                      <a:pt x="26" y="421"/>
                      <a:pt x="26" y="421"/>
                    </a:cubicBezTo>
                    <a:cubicBezTo>
                      <a:pt x="26" y="420"/>
                      <a:pt x="26" y="420"/>
                      <a:pt x="26" y="420"/>
                    </a:cubicBezTo>
                    <a:cubicBezTo>
                      <a:pt x="26" y="420"/>
                      <a:pt x="26" y="420"/>
                      <a:pt x="26" y="420"/>
                    </a:cubicBezTo>
                    <a:cubicBezTo>
                      <a:pt x="26" y="420"/>
                      <a:pt x="26" y="420"/>
                      <a:pt x="26" y="420"/>
                    </a:cubicBezTo>
                    <a:cubicBezTo>
                      <a:pt x="26" y="420"/>
                      <a:pt x="26" y="420"/>
                      <a:pt x="26" y="420"/>
                    </a:cubicBezTo>
                    <a:cubicBezTo>
                      <a:pt x="26" y="420"/>
                      <a:pt x="26" y="420"/>
                      <a:pt x="26" y="420"/>
                    </a:cubicBezTo>
                    <a:cubicBezTo>
                      <a:pt x="26" y="420"/>
                      <a:pt x="26" y="420"/>
                      <a:pt x="26" y="420"/>
                    </a:cubicBezTo>
                    <a:cubicBezTo>
                      <a:pt x="26" y="420"/>
                      <a:pt x="26" y="420"/>
                      <a:pt x="26" y="420"/>
                    </a:cubicBezTo>
                    <a:cubicBezTo>
                      <a:pt x="26" y="420"/>
                      <a:pt x="26" y="420"/>
                      <a:pt x="26" y="420"/>
                    </a:cubicBezTo>
                    <a:cubicBezTo>
                      <a:pt x="26" y="419"/>
                      <a:pt x="26" y="419"/>
                      <a:pt x="26" y="419"/>
                    </a:cubicBezTo>
                    <a:cubicBezTo>
                      <a:pt x="26" y="419"/>
                      <a:pt x="26" y="419"/>
                      <a:pt x="26" y="419"/>
                    </a:cubicBezTo>
                    <a:cubicBezTo>
                      <a:pt x="26" y="419"/>
                      <a:pt x="26" y="419"/>
                      <a:pt x="26" y="419"/>
                    </a:cubicBezTo>
                    <a:cubicBezTo>
                      <a:pt x="26" y="419"/>
                      <a:pt x="26" y="419"/>
                      <a:pt x="26" y="419"/>
                    </a:cubicBezTo>
                    <a:cubicBezTo>
                      <a:pt x="26" y="419"/>
                      <a:pt x="26" y="419"/>
                      <a:pt x="26" y="419"/>
                    </a:cubicBezTo>
                    <a:cubicBezTo>
                      <a:pt x="26" y="419"/>
                      <a:pt x="26" y="419"/>
                      <a:pt x="26" y="419"/>
                    </a:cubicBezTo>
                    <a:cubicBezTo>
                      <a:pt x="26" y="419"/>
                      <a:pt x="26" y="419"/>
                      <a:pt x="26" y="419"/>
                    </a:cubicBezTo>
                    <a:cubicBezTo>
                      <a:pt x="26" y="419"/>
                      <a:pt x="26" y="419"/>
                      <a:pt x="26" y="419"/>
                    </a:cubicBezTo>
                    <a:cubicBezTo>
                      <a:pt x="26" y="418"/>
                      <a:pt x="26" y="418"/>
                      <a:pt x="26" y="418"/>
                    </a:cubicBezTo>
                    <a:cubicBezTo>
                      <a:pt x="26" y="418"/>
                      <a:pt x="26" y="418"/>
                      <a:pt x="26" y="418"/>
                    </a:cubicBezTo>
                    <a:cubicBezTo>
                      <a:pt x="26" y="418"/>
                      <a:pt x="26" y="418"/>
                      <a:pt x="26" y="418"/>
                    </a:cubicBezTo>
                    <a:cubicBezTo>
                      <a:pt x="26" y="418"/>
                      <a:pt x="26" y="418"/>
                      <a:pt x="26" y="418"/>
                    </a:cubicBezTo>
                    <a:cubicBezTo>
                      <a:pt x="26" y="418"/>
                      <a:pt x="26" y="418"/>
                      <a:pt x="26" y="418"/>
                    </a:cubicBezTo>
                    <a:cubicBezTo>
                      <a:pt x="26" y="418"/>
                      <a:pt x="26" y="418"/>
                      <a:pt x="26" y="418"/>
                    </a:cubicBezTo>
                    <a:cubicBezTo>
                      <a:pt x="26" y="418"/>
                      <a:pt x="26" y="418"/>
                      <a:pt x="26" y="418"/>
                    </a:cubicBezTo>
                    <a:cubicBezTo>
                      <a:pt x="26" y="417"/>
                      <a:pt x="26" y="417"/>
                      <a:pt x="26" y="417"/>
                    </a:cubicBezTo>
                    <a:cubicBezTo>
                      <a:pt x="26" y="417"/>
                      <a:pt x="26" y="417"/>
                      <a:pt x="26" y="417"/>
                    </a:cubicBezTo>
                    <a:cubicBezTo>
                      <a:pt x="26" y="417"/>
                      <a:pt x="26" y="417"/>
                      <a:pt x="26" y="417"/>
                    </a:cubicBezTo>
                    <a:cubicBezTo>
                      <a:pt x="26" y="417"/>
                      <a:pt x="26" y="417"/>
                      <a:pt x="26" y="417"/>
                    </a:cubicBezTo>
                    <a:cubicBezTo>
                      <a:pt x="26" y="417"/>
                      <a:pt x="26" y="417"/>
                      <a:pt x="26" y="417"/>
                    </a:cubicBezTo>
                    <a:cubicBezTo>
                      <a:pt x="26" y="417"/>
                      <a:pt x="26" y="417"/>
                      <a:pt x="26" y="417"/>
                    </a:cubicBezTo>
                    <a:cubicBezTo>
                      <a:pt x="26" y="417"/>
                      <a:pt x="26" y="417"/>
                      <a:pt x="26" y="417"/>
                    </a:cubicBezTo>
                    <a:cubicBezTo>
                      <a:pt x="26" y="417"/>
                      <a:pt x="26" y="417"/>
                      <a:pt x="26" y="417"/>
                    </a:cubicBezTo>
                    <a:cubicBezTo>
                      <a:pt x="26" y="416"/>
                      <a:pt x="26" y="416"/>
                      <a:pt x="26" y="416"/>
                    </a:cubicBezTo>
                    <a:cubicBezTo>
                      <a:pt x="26" y="416"/>
                      <a:pt x="26" y="416"/>
                      <a:pt x="26" y="416"/>
                    </a:cubicBezTo>
                    <a:cubicBezTo>
                      <a:pt x="26" y="416"/>
                      <a:pt x="26" y="416"/>
                      <a:pt x="26" y="416"/>
                    </a:cubicBezTo>
                    <a:cubicBezTo>
                      <a:pt x="26" y="416"/>
                      <a:pt x="26" y="416"/>
                      <a:pt x="26" y="416"/>
                    </a:cubicBezTo>
                    <a:cubicBezTo>
                      <a:pt x="26" y="416"/>
                      <a:pt x="26" y="416"/>
                      <a:pt x="26" y="416"/>
                    </a:cubicBezTo>
                    <a:cubicBezTo>
                      <a:pt x="26" y="416"/>
                      <a:pt x="26" y="416"/>
                      <a:pt x="26" y="416"/>
                    </a:cubicBezTo>
                    <a:cubicBezTo>
                      <a:pt x="26" y="416"/>
                      <a:pt x="26" y="416"/>
                      <a:pt x="26" y="416"/>
                    </a:cubicBezTo>
                    <a:cubicBezTo>
                      <a:pt x="26" y="416"/>
                      <a:pt x="26" y="416"/>
                      <a:pt x="26" y="416"/>
                    </a:cubicBezTo>
                    <a:cubicBezTo>
                      <a:pt x="27" y="416"/>
                      <a:pt x="27" y="416"/>
                      <a:pt x="27" y="416"/>
                    </a:cubicBezTo>
                    <a:cubicBezTo>
                      <a:pt x="27" y="416"/>
                      <a:pt x="27" y="416"/>
                      <a:pt x="27" y="416"/>
                    </a:cubicBezTo>
                    <a:cubicBezTo>
                      <a:pt x="27" y="415"/>
                      <a:pt x="27" y="415"/>
                      <a:pt x="27" y="415"/>
                    </a:cubicBezTo>
                    <a:cubicBezTo>
                      <a:pt x="27" y="415"/>
                      <a:pt x="27" y="415"/>
                      <a:pt x="27" y="415"/>
                    </a:cubicBezTo>
                    <a:cubicBezTo>
                      <a:pt x="27" y="415"/>
                      <a:pt x="27" y="415"/>
                      <a:pt x="27" y="415"/>
                    </a:cubicBezTo>
                    <a:cubicBezTo>
                      <a:pt x="27" y="415"/>
                      <a:pt x="27" y="415"/>
                      <a:pt x="27" y="415"/>
                    </a:cubicBezTo>
                    <a:cubicBezTo>
                      <a:pt x="28" y="415"/>
                      <a:pt x="28" y="415"/>
                      <a:pt x="28" y="415"/>
                    </a:cubicBezTo>
                    <a:cubicBezTo>
                      <a:pt x="28" y="415"/>
                      <a:pt x="28" y="415"/>
                      <a:pt x="28" y="415"/>
                    </a:cubicBezTo>
                    <a:cubicBezTo>
                      <a:pt x="28" y="415"/>
                      <a:pt x="28" y="415"/>
                      <a:pt x="28" y="415"/>
                    </a:cubicBezTo>
                    <a:cubicBezTo>
                      <a:pt x="28" y="415"/>
                      <a:pt x="28" y="415"/>
                      <a:pt x="28" y="415"/>
                    </a:cubicBezTo>
                    <a:cubicBezTo>
                      <a:pt x="28" y="415"/>
                      <a:pt x="28" y="414"/>
                      <a:pt x="28" y="414"/>
                    </a:cubicBezTo>
                    <a:cubicBezTo>
                      <a:pt x="28" y="414"/>
                      <a:pt x="28" y="414"/>
                      <a:pt x="28" y="414"/>
                    </a:cubicBezTo>
                    <a:cubicBezTo>
                      <a:pt x="28" y="414"/>
                      <a:pt x="28" y="414"/>
                      <a:pt x="28" y="414"/>
                    </a:cubicBezTo>
                    <a:cubicBezTo>
                      <a:pt x="28" y="414"/>
                      <a:pt x="28" y="414"/>
                      <a:pt x="28" y="414"/>
                    </a:cubicBezTo>
                    <a:cubicBezTo>
                      <a:pt x="28" y="414"/>
                      <a:pt x="28" y="414"/>
                      <a:pt x="28" y="414"/>
                    </a:cubicBezTo>
                    <a:cubicBezTo>
                      <a:pt x="28" y="414"/>
                      <a:pt x="28" y="414"/>
                      <a:pt x="28" y="414"/>
                    </a:cubicBezTo>
                    <a:cubicBezTo>
                      <a:pt x="28" y="413"/>
                      <a:pt x="28" y="413"/>
                      <a:pt x="28" y="413"/>
                    </a:cubicBezTo>
                    <a:cubicBezTo>
                      <a:pt x="28" y="413"/>
                      <a:pt x="28" y="413"/>
                      <a:pt x="28" y="413"/>
                    </a:cubicBezTo>
                    <a:cubicBezTo>
                      <a:pt x="28" y="413"/>
                      <a:pt x="28" y="413"/>
                      <a:pt x="28" y="413"/>
                    </a:cubicBezTo>
                    <a:cubicBezTo>
                      <a:pt x="28" y="413"/>
                      <a:pt x="28" y="413"/>
                      <a:pt x="28" y="413"/>
                    </a:cubicBezTo>
                    <a:cubicBezTo>
                      <a:pt x="28" y="413"/>
                      <a:pt x="28" y="413"/>
                      <a:pt x="28" y="413"/>
                    </a:cubicBezTo>
                    <a:cubicBezTo>
                      <a:pt x="29" y="413"/>
                      <a:pt x="29" y="413"/>
                      <a:pt x="29" y="413"/>
                    </a:cubicBezTo>
                    <a:cubicBezTo>
                      <a:pt x="29" y="413"/>
                      <a:pt x="29" y="413"/>
                      <a:pt x="29" y="413"/>
                    </a:cubicBezTo>
                    <a:cubicBezTo>
                      <a:pt x="29" y="413"/>
                      <a:pt x="29" y="413"/>
                      <a:pt x="29" y="413"/>
                    </a:cubicBezTo>
                    <a:cubicBezTo>
                      <a:pt x="29" y="413"/>
                      <a:pt x="29" y="413"/>
                      <a:pt x="29" y="413"/>
                    </a:cubicBezTo>
                    <a:cubicBezTo>
                      <a:pt x="30" y="413"/>
                      <a:pt x="30" y="413"/>
                      <a:pt x="30" y="413"/>
                    </a:cubicBezTo>
                    <a:cubicBezTo>
                      <a:pt x="30" y="413"/>
                      <a:pt x="30" y="413"/>
                      <a:pt x="30" y="413"/>
                    </a:cubicBezTo>
                    <a:cubicBezTo>
                      <a:pt x="30" y="413"/>
                      <a:pt x="30" y="413"/>
                      <a:pt x="30" y="413"/>
                    </a:cubicBezTo>
                    <a:cubicBezTo>
                      <a:pt x="31" y="413"/>
                      <a:pt x="31" y="413"/>
                      <a:pt x="31" y="413"/>
                    </a:cubicBezTo>
                    <a:cubicBezTo>
                      <a:pt x="31" y="412"/>
                      <a:pt x="31" y="412"/>
                      <a:pt x="31" y="412"/>
                    </a:cubicBezTo>
                    <a:cubicBezTo>
                      <a:pt x="31" y="412"/>
                      <a:pt x="31" y="412"/>
                      <a:pt x="31" y="412"/>
                    </a:cubicBezTo>
                    <a:cubicBezTo>
                      <a:pt x="32" y="412"/>
                      <a:pt x="32" y="412"/>
                      <a:pt x="32" y="412"/>
                    </a:cubicBezTo>
                    <a:cubicBezTo>
                      <a:pt x="32" y="412"/>
                      <a:pt x="32" y="412"/>
                      <a:pt x="32" y="412"/>
                    </a:cubicBezTo>
                    <a:cubicBezTo>
                      <a:pt x="32" y="412"/>
                      <a:pt x="32" y="412"/>
                      <a:pt x="32" y="412"/>
                    </a:cubicBezTo>
                    <a:cubicBezTo>
                      <a:pt x="32" y="412"/>
                      <a:pt x="32" y="412"/>
                      <a:pt x="32" y="412"/>
                    </a:cubicBezTo>
                    <a:cubicBezTo>
                      <a:pt x="32" y="412"/>
                      <a:pt x="32" y="412"/>
                      <a:pt x="32" y="412"/>
                    </a:cubicBezTo>
                    <a:cubicBezTo>
                      <a:pt x="32" y="412"/>
                      <a:pt x="32" y="412"/>
                      <a:pt x="32" y="412"/>
                    </a:cubicBezTo>
                    <a:cubicBezTo>
                      <a:pt x="32" y="412"/>
                      <a:pt x="32" y="412"/>
                      <a:pt x="32" y="412"/>
                    </a:cubicBezTo>
                    <a:cubicBezTo>
                      <a:pt x="33" y="412"/>
                      <a:pt x="33" y="412"/>
                      <a:pt x="33" y="412"/>
                    </a:cubicBezTo>
                    <a:cubicBezTo>
                      <a:pt x="33" y="412"/>
                      <a:pt x="33" y="412"/>
                      <a:pt x="33" y="412"/>
                    </a:cubicBezTo>
                    <a:cubicBezTo>
                      <a:pt x="33" y="412"/>
                      <a:pt x="33" y="412"/>
                      <a:pt x="33" y="412"/>
                    </a:cubicBezTo>
                    <a:cubicBezTo>
                      <a:pt x="33" y="412"/>
                      <a:pt x="33" y="412"/>
                      <a:pt x="33" y="412"/>
                    </a:cubicBezTo>
                    <a:cubicBezTo>
                      <a:pt x="33" y="412"/>
                      <a:pt x="33" y="412"/>
                      <a:pt x="33" y="412"/>
                    </a:cubicBezTo>
                    <a:cubicBezTo>
                      <a:pt x="33" y="411"/>
                      <a:pt x="33" y="411"/>
                      <a:pt x="33" y="411"/>
                    </a:cubicBezTo>
                    <a:cubicBezTo>
                      <a:pt x="33" y="411"/>
                      <a:pt x="33" y="411"/>
                      <a:pt x="33" y="411"/>
                    </a:cubicBezTo>
                    <a:cubicBezTo>
                      <a:pt x="33" y="411"/>
                      <a:pt x="33" y="411"/>
                      <a:pt x="33" y="411"/>
                    </a:cubicBezTo>
                    <a:cubicBezTo>
                      <a:pt x="33" y="411"/>
                      <a:pt x="33" y="411"/>
                      <a:pt x="33" y="411"/>
                    </a:cubicBezTo>
                    <a:cubicBezTo>
                      <a:pt x="33" y="411"/>
                      <a:pt x="33" y="411"/>
                      <a:pt x="33" y="411"/>
                    </a:cubicBezTo>
                    <a:cubicBezTo>
                      <a:pt x="33" y="411"/>
                      <a:pt x="33" y="411"/>
                      <a:pt x="33" y="411"/>
                    </a:cubicBezTo>
                    <a:cubicBezTo>
                      <a:pt x="33" y="410"/>
                      <a:pt x="33" y="410"/>
                      <a:pt x="33" y="410"/>
                    </a:cubicBezTo>
                    <a:cubicBezTo>
                      <a:pt x="33" y="410"/>
                      <a:pt x="33" y="410"/>
                      <a:pt x="33" y="410"/>
                    </a:cubicBezTo>
                    <a:cubicBezTo>
                      <a:pt x="33" y="410"/>
                      <a:pt x="33" y="410"/>
                      <a:pt x="33" y="410"/>
                    </a:cubicBezTo>
                    <a:cubicBezTo>
                      <a:pt x="33" y="410"/>
                      <a:pt x="33" y="410"/>
                      <a:pt x="33" y="410"/>
                    </a:cubicBezTo>
                    <a:cubicBezTo>
                      <a:pt x="34" y="410"/>
                      <a:pt x="34" y="410"/>
                      <a:pt x="34" y="410"/>
                    </a:cubicBezTo>
                    <a:cubicBezTo>
                      <a:pt x="34" y="410"/>
                      <a:pt x="34" y="410"/>
                      <a:pt x="34" y="410"/>
                    </a:cubicBezTo>
                    <a:cubicBezTo>
                      <a:pt x="34" y="409"/>
                      <a:pt x="34" y="409"/>
                      <a:pt x="34" y="409"/>
                    </a:cubicBezTo>
                    <a:cubicBezTo>
                      <a:pt x="34" y="409"/>
                      <a:pt x="34" y="409"/>
                      <a:pt x="34" y="409"/>
                    </a:cubicBezTo>
                    <a:cubicBezTo>
                      <a:pt x="34" y="409"/>
                      <a:pt x="34" y="409"/>
                      <a:pt x="34" y="409"/>
                    </a:cubicBezTo>
                    <a:cubicBezTo>
                      <a:pt x="34" y="409"/>
                      <a:pt x="34" y="409"/>
                      <a:pt x="34" y="409"/>
                    </a:cubicBezTo>
                    <a:cubicBezTo>
                      <a:pt x="34" y="409"/>
                      <a:pt x="34" y="409"/>
                      <a:pt x="34" y="409"/>
                    </a:cubicBezTo>
                    <a:cubicBezTo>
                      <a:pt x="35" y="409"/>
                      <a:pt x="35" y="409"/>
                      <a:pt x="35" y="409"/>
                    </a:cubicBezTo>
                    <a:cubicBezTo>
                      <a:pt x="35" y="409"/>
                      <a:pt x="35" y="409"/>
                      <a:pt x="35" y="409"/>
                    </a:cubicBezTo>
                    <a:cubicBezTo>
                      <a:pt x="35" y="409"/>
                      <a:pt x="35" y="409"/>
                      <a:pt x="35" y="409"/>
                    </a:cubicBezTo>
                    <a:cubicBezTo>
                      <a:pt x="35" y="409"/>
                      <a:pt x="35" y="409"/>
                      <a:pt x="35" y="409"/>
                    </a:cubicBezTo>
                    <a:cubicBezTo>
                      <a:pt x="35" y="409"/>
                      <a:pt x="35" y="409"/>
                      <a:pt x="35" y="409"/>
                    </a:cubicBezTo>
                    <a:cubicBezTo>
                      <a:pt x="36" y="409"/>
                      <a:pt x="36" y="409"/>
                      <a:pt x="36" y="409"/>
                    </a:cubicBezTo>
                    <a:cubicBezTo>
                      <a:pt x="36" y="409"/>
                      <a:pt x="36" y="409"/>
                      <a:pt x="36" y="409"/>
                    </a:cubicBezTo>
                    <a:cubicBezTo>
                      <a:pt x="36" y="409"/>
                      <a:pt x="36" y="409"/>
                      <a:pt x="36" y="409"/>
                    </a:cubicBezTo>
                    <a:cubicBezTo>
                      <a:pt x="36" y="409"/>
                      <a:pt x="36" y="409"/>
                      <a:pt x="36" y="409"/>
                    </a:cubicBezTo>
                    <a:cubicBezTo>
                      <a:pt x="36" y="409"/>
                      <a:pt x="36" y="409"/>
                      <a:pt x="36" y="409"/>
                    </a:cubicBezTo>
                    <a:cubicBezTo>
                      <a:pt x="37" y="409"/>
                      <a:pt x="37" y="409"/>
                      <a:pt x="37" y="409"/>
                    </a:cubicBezTo>
                    <a:cubicBezTo>
                      <a:pt x="37" y="409"/>
                      <a:pt x="37" y="409"/>
                      <a:pt x="37" y="409"/>
                    </a:cubicBezTo>
                    <a:cubicBezTo>
                      <a:pt x="37" y="409"/>
                      <a:pt x="37" y="409"/>
                      <a:pt x="37" y="409"/>
                    </a:cubicBezTo>
                    <a:cubicBezTo>
                      <a:pt x="37" y="409"/>
                      <a:pt x="37" y="409"/>
                      <a:pt x="37" y="409"/>
                    </a:cubicBezTo>
                    <a:cubicBezTo>
                      <a:pt x="37" y="409"/>
                      <a:pt x="37" y="409"/>
                      <a:pt x="37" y="409"/>
                    </a:cubicBezTo>
                    <a:cubicBezTo>
                      <a:pt x="37" y="409"/>
                      <a:pt x="37" y="409"/>
                      <a:pt x="37" y="409"/>
                    </a:cubicBezTo>
                    <a:cubicBezTo>
                      <a:pt x="37" y="409"/>
                      <a:pt x="37" y="409"/>
                      <a:pt x="37" y="409"/>
                    </a:cubicBezTo>
                    <a:cubicBezTo>
                      <a:pt x="37" y="409"/>
                      <a:pt x="37" y="409"/>
                      <a:pt x="37" y="409"/>
                    </a:cubicBezTo>
                    <a:cubicBezTo>
                      <a:pt x="38" y="409"/>
                      <a:pt x="38" y="409"/>
                      <a:pt x="38" y="409"/>
                    </a:cubicBezTo>
                    <a:cubicBezTo>
                      <a:pt x="38" y="409"/>
                      <a:pt x="38" y="409"/>
                      <a:pt x="38" y="409"/>
                    </a:cubicBezTo>
                    <a:cubicBezTo>
                      <a:pt x="38" y="409"/>
                      <a:pt x="38" y="409"/>
                      <a:pt x="38" y="409"/>
                    </a:cubicBezTo>
                    <a:cubicBezTo>
                      <a:pt x="38" y="409"/>
                      <a:pt x="38" y="409"/>
                      <a:pt x="38" y="409"/>
                    </a:cubicBezTo>
                    <a:cubicBezTo>
                      <a:pt x="38" y="409"/>
                      <a:pt x="38" y="409"/>
                      <a:pt x="38" y="409"/>
                    </a:cubicBezTo>
                    <a:cubicBezTo>
                      <a:pt x="39" y="409"/>
                      <a:pt x="39" y="409"/>
                      <a:pt x="39" y="409"/>
                    </a:cubicBezTo>
                    <a:cubicBezTo>
                      <a:pt x="39" y="409"/>
                      <a:pt x="39" y="409"/>
                      <a:pt x="39" y="409"/>
                    </a:cubicBezTo>
                    <a:cubicBezTo>
                      <a:pt x="39" y="409"/>
                      <a:pt x="39" y="409"/>
                      <a:pt x="39" y="409"/>
                    </a:cubicBezTo>
                    <a:cubicBezTo>
                      <a:pt x="39" y="409"/>
                      <a:pt x="39" y="409"/>
                      <a:pt x="39" y="409"/>
                    </a:cubicBezTo>
                    <a:cubicBezTo>
                      <a:pt x="40" y="409"/>
                      <a:pt x="40" y="409"/>
                      <a:pt x="40" y="409"/>
                    </a:cubicBezTo>
                    <a:cubicBezTo>
                      <a:pt x="40" y="409"/>
                      <a:pt x="40" y="409"/>
                      <a:pt x="40" y="409"/>
                    </a:cubicBezTo>
                    <a:cubicBezTo>
                      <a:pt x="40" y="409"/>
                      <a:pt x="40" y="409"/>
                      <a:pt x="40" y="409"/>
                    </a:cubicBezTo>
                    <a:cubicBezTo>
                      <a:pt x="40" y="409"/>
                      <a:pt x="40" y="409"/>
                      <a:pt x="40" y="409"/>
                    </a:cubicBezTo>
                    <a:cubicBezTo>
                      <a:pt x="40" y="409"/>
                      <a:pt x="40" y="409"/>
                      <a:pt x="40" y="409"/>
                    </a:cubicBezTo>
                    <a:cubicBezTo>
                      <a:pt x="40" y="409"/>
                      <a:pt x="40" y="409"/>
                      <a:pt x="40" y="409"/>
                    </a:cubicBezTo>
                    <a:cubicBezTo>
                      <a:pt x="40" y="409"/>
                      <a:pt x="40" y="409"/>
                      <a:pt x="40" y="409"/>
                    </a:cubicBezTo>
                    <a:cubicBezTo>
                      <a:pt x="41" y="409"/>
                      <a:pt x="41" y="409"/>
                      <a:pt x="41" y="409"/>
                    </a:cubicBezTo>
                    <a:cubicBezTo>
                      <a:pt x="41" y="409"/>
                      <a:pt x="41" y="409"/>
                      <a:pt x="41" y="409"/>
                    </a:cubicBezTo>
                    <a:cubicBezTo>
                      <a:pt x="41" y="409"/>
                      <a:pt x="41" y="409"/>
                      <a:pt x="41" y="409"/>
                    </a:cubicBezTo>
                    <a:cubicBezTo>
                      <a:pt x="41" y="409"/>
                      <a:pt x="41" y="409"/>
                      <a:pt x="41" y="409"/>
                    </a:cubicBezTo>
                    <a:cubicBezTo>
                      <a:pt x="41" y="409"/>
                      <a:pt x="41" y="409"/>
                      <a:pt x="41" y="409"/>
                    </a:cubicBezTo>
                    <a:cubicBezTo>
                      <a:pt x="41" y="409"/>
                      <a:pt x="41" y="409"/>
                      <a:pt x="41" y="409"/>
                    </a:cubicBezTo>
                    <a:cubicBezTo>
                      <a:pt x="42" y="409"/>
                      <a:pt x="42" y="409"/>
                      <a:pt x="42" y="409"/>
                    </a:cubicBezTo>
                    <a:cubicBezTo>
                      <a:pt x="42" y="409"/>
                      <a:pt x="42" y="409"/>
                      <a:pt x="42" y="409"/>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3" y="408"/>
                      <a:pt x="43" y="408"/>
                      <a:pt x="43" y="408"/>
                    </a:cubicBezTo>
                    <a:cubicBezTo>
                      <a:pt x="43" y="408"/>
                      <a:pt x="43" y="408"/>
                      <a:pt x="43" y="408"/>
                    </a:cubicBezTo>
                    <a:cubicBezTo>
                      <a:pt x="43" y="407"/>
                      <a:pt x="43" y="407"/>
                      <a:pt x="43" y="407"/>
                    </a:cubicBezTo>
                    <a:cubicBezTo>
                      <a:pt x="43" y="407"/>
                      <a:pt x="43" y="407"/>
                      <a:pt x="43" y="407"/>
                    </a:cubicBezTo>
                    <a:cubicBezTo>
                      <a:pt x="43" y="407"/>
                      <a:pt x="43" y="407"/>
                      <a:pt x="43" y="407"/>
                    </a:cubicBezTo>
                    <a:cubicBezTo>
                      <a:pt x="43" y="407"/>
                      <a:pt x="43" y="407"/>
                      <a:pt x="43" y="407"/>
                    </a:cubicBezTo>
                    <a:cubicBezTo>
                      <a:pt x="43" y="407"/>
                      <a:pt x="43" y="407"/>
                      <a:pt x="43" y="407"/>
                    </a:cubicBezTo>
                    <a:cubicBezTo>
                      <a:pt x="43" y="407"/>
                      <a:pt x="43" y="407"/>
                      <a:pt x="43" y="407"/>
                    </a:cubicBezTo>
                    <a:cubicBezTo>
                      <a:pt x="43" y="407"/>
                      <a:pt x="43" y="407"/>
                      <a:pt x="43" y="407"/>
                    </a:cubicBezTo>
                    <a:cubicBezTo>
                      <a:pt x="43" y="406"/>
                      <a:pt x="43" y="406"/>
                      <a:pt x="43" y="406"/>
                    </a:cubicBezTo>
                    <a:cubicBezTo>
                      <a:pt x="43" y="406"/>
                      <a:pt x="43" y="406"/>
                      <a:pt x="43" y="406"/>
                    </a:cubicBezTo>
                    <a:cubicBezTo>
                      <a:pt x="43" y="406"/>
                      <a:pt x="43" y="406"/>
                      <a:pt x="43" y="406"/>
                    </a:cubicBezTo>
                    <a:cubicBezTo>
                      <a:pt x="43" y="406"/>
                      <a:pt x="43" y="406"/>
                      <a:pt x="43" y="406"/>
                    </a:cubicBezTo>
                    <a:cubicBezTo>
                      <a:pt x="43" y="406"/>
                      <a:pt x="43" y="406"/>
                      <a:pt x="43" y="406"/>
                    </a:cubicBezTo>
                    <a:cubicBezTo>
                      <a:pt x="43" y="405"/>
                      <a:pt x="43" y="405"/>
                      <a:pt x="43" y="405"/>
                    </a:cubicBezTo>
                    <a:cubicBezTo>
                      <a:pt x="43" y="405"/>
                      <a:pt x="43" y="405"/>
                      <a:pt x="43" y="405"/>
                    </a:cubicBezTo>
                    <a:cubicBezTo>
                      <a:pt x="43" y="405"/>
                      <a:pt x="43" y="405"/>
                      <a:pt x="43" y="405"/>
                    </a:cubicBezTo>
                    <a:cubicBezTo>
                      <a:pt x="43" y="405"/>
                      <a:pt x="43" y="405"/>
                      <a:pt x="43" y="405"/>
                    </a:cubicBezTo>
                    <a:cubicBezTo>
                      <a:pt x="43" y="405"/>
                      <a:pt x="43" y="405"/>
                      <a:pt x="43" y="405"/>
                    </a:cubicBezTo>
                    <a:cubicBezTo>
                      <a:pt x="43" y="404"/>
                      <a:pt x="43" y="404"/>
                      <a:pt x="43" y="404"/>
                    </a:cubicBezTo>
                    <a:cubicBezTo>
                      <a:pt x="43" y="404"/>
                      <a:pt x="43" y="404"/>
                      <a:pt x="43" y="404"/>
                    </a:cubicBezTo>
                    <a:cubicBezTo>
                      <a:pt x="44" y="404"/>
                      <a:pt x="44" y="404"/>
                      <a:pt x="44" y="404"/>
                    </a:cubicBezTo>
                    <a:cubicBezTo>
                      <a:pt x="44" y="404"/>
                      <a:pt x="44" y="404"/>
                      <a:pt x="44" y="404"/>
                    </a:cubicBezTo>
                    <a:cubicBezTo>
                      <a:pt x="44" y="404"/>
                      <a:pt x="44" y="404"/>
                      <a:pt x="44" y="404"/>
                    </a:cubicBezTo>
                    <a:cubicBezTo>
                      <a:pt x="44" y="403"/>
                      <a:pt x="44" y="403"/>
                      <a:pt x="44" y="403"/>
                    </a:cubicBezTo>
                    <a:cubicBezTo>
                      <a:pt x="44" y="403"/>
                      <a:pt x="44" y="403"/>
                      <a:pt x="44" y="403"/>
                    </a:cubicBezTo>
                    <a:cubicBezTo>
                      <a:pt x="45" y="403"/>
                      <a:pt x="45" y="403"/>
                      <a:pt x="45" y="403"/>
                    </a:cubicBezTo>
                    <a:cubicBezTo>
                      <a:pt x="45" y="403"/>
                      <a:pt x="45" y="403"/>
                      <a:pt x="45" y="403"/>
                    </a:cubicBezTo>
                    <a:cubicBezTo>
                      <a:pt x="45" y="403"/>
                      <a:pt x="45" y="403"/>
                      <a:pt x="45" y="403"/>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6" y="402"/>
                      <a:pt x="46" y="402"/>
                      <a:pt x="46" y="402"/>
                    </a:cubicBezTo>
                    <a:cubicBezTo>
                      <a:pt x="46" y="402"/>
                      <a:pt x="46" y="402"/>
                      <a:pt x="46" y="402"/>
                    </a:cubicBezTo>
                    <a:cubicBezTo>
                      <a:pt x="46" y="402"/>
                      <a:pt x="46" y="402"/>
                      <a:pt x="46" y="402"/>
                    </a:cubicBezTo>
                    <a:cubicBezTo>
                      <a:pt x="46" y="402"/>
                      <a:pt x="46" y="402"/>
                      <a:pt x="46" y="402"/>
                    </a:cubicBezTo>
                    <a:cubicBezTo>
                      <a:pt x="46" y="402"/>
                      <a:pt x="46" y="402"/>
                      <a:pt x="46" y="402"/>
                    </a:cubicBezTo>
                    <a:cubicBezTo>
                      <a:pt x="46" y="402"/>
                      <a:pt x="46" y="402"/>
                      <a:pt x="46" y="402"/>
                    </a:cubicBezTo>
                    <a:cubicBezTo>
                      <a:pt x="46" y="402"/>
                      <a:pt x="46" y="402"/>
                      <a:pt x="46" y="402"/>
                    </a:cubicBezTo>
                    <a:cubicBezTo>
                      <a:pt x="46" y="402"/>
                      <a:pt x="46" y="402"/>
                      <a:pt x="46" y="402"/>
                    </a:cubicBezTo>
                    <a:cubicBezTo>
                      <a:pt x="46" y="401"/>
                      <a:pt x="46" y="401"/>
                      <a:pt x="46" y="401"/>
                    </a:cubicBezTo>
                    <a:cubicBezTo>
                      <a:pt x="46" y="401"/>
                      <a:pt x="46" y="401"/>
                      <a:pt x="46"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8" y="401"/>
                      <a:pt x="48" y="401"/>
                      <a:pt x="48" y="401"/>
                    </a:cubicBezTo>
                    <a:cubicBezTo>
                      <a:pt x="48" y="401"/>
                      <a:pt x="48" y="401"/>
                      <a:pt x="48" y="401"/>
                    </a:cubicBezTo>
                    <a:cubicBezTo>
                      <a:pt x="48" y="401"/>
                      <a:pt x="48" y="401"/>
                      <a:pt x="48" y="401"/>
                    </a:cubicBezTo>
                    <a:cubicBezTo>
                      <a:pt x="48" y="401"/>
                      <a:pt x="48" y="401"/>
                      <a:pt x="48" y="401"/>
                    </a:cubicBezTo>
                    <a:cubicBezTo>
                      <a:pt x="48" y="401"/>
                      <a:pt x="48" y="401"/>
                      <a:pt x="48" y="401"/>
                    </a:cubicBezTo>
                    <a:cubicBezTo>
                      <a:pt x="48" y="401"/>
                      <a:pt x="48" y="401"/>
                      <a:pt x="48" y="401"/>
                    </a:cubicBezTo>
                    <a:cubicBezTo>
                      <a:pt x="48" y="401"/>
                      <a:pt x="48" y="401"/>
                      <a:pt x="48" y="401"/>
                    </a:cubicBezTo>
                    <a:cubicBezTo>
                      <a:pt x="49" y="401"/>
                      <a:pt x="49" y="401"/>
                      <a:pt x="49" y="401"/>
                    </a:cubicBezTo>
                    <a:cubicBezTo>
                      <a:pt x="49" y="401"/>
                      <a:pt x="49" y="401"/>
                      <a:pt x="49" y="401"/>
                    </a:cubicBezTo>
                    <a:cubicBezTo>
                      <a:pt x="49" y="401"/>
                      <a:pt x="49" y="401"/>
                      <a:pt x="49" y="401"/>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399"/>
                      <a:pt x="49" y="399"/>
                      <a:pt x="49" y="399"/>
                    </a:cubicBezTo>
                    <a:cubicBezTo>
                      <a:pt x="49" y="399"/>
                      <a:pt x="49" y="399"/>
                      <a:pt x="49" y="399"/>
                    </a:cubicBezTo>
                    <a:cubicBezTo>
                      <a:pt x="49" y="399"/>
                      <a:pt x="49" y="399"/>
                      <a:pt x="49" y="399"/>
                    </a:cubicBezTo>
                    <a:cubicBezTo>
                      <a:pt x="49" y="399"/>
                      <a:pt x="49" y="399"/>
                      <a:pt x="49" y="399"/>
                    </a:cubicBezTo>
                    <a:cubicBezTo>
                      <a:pt x="49" y="399"/>
                      <a:pt x="49" y="399"/>
                      <a:pt x="49" y="399"/>
                    </a:cubicBezTo>
                    <a:cubicBezTo>
                      <a:pt x="50" y="399"/>
                      <a:pt x="50" y="399"/>
                      <a:pt x="50" y="399"/>
                    </a:cubicBezTo>
                    <a:cubicBezTo>
                      <a:pt x="50" y="399"/>
                      <a:pt x="50" y="399"/>
                      <a:pt x="50" y="399"/>
                    </a:cubicBezTo>
                    <a:cubicBezTo>
                      <a:pt x="50" y="399"/>
                      <a:pt x="50" y="399"/>
                      <a:pt x="50" y="399"/>
                    </a:cubicBezTo>
                    <a:cubicBezTo>
                      <a:pt x="50" y="399"/>
                      <a:pt x="50" y="399"/>
                      <a:pt x="50" y="399"/>
                    </a:cubicBezTo>
                    <a:cubicBezTo>
                      <a:pt x="50" y="399"/>
                      <a:pt x="50" y="399"/>
                      <a:pt x="50" y="399"/>
                    </a:cubicBezTo>
                    <a:cubicBezTo>
                      <a:pt x="50" y="399"/>
                      <a:pt x="50" y="399"/>
                      <a:pt x="50" y="399"/>
                    </a:cubicBezTo>
                    <a:cubicBezTo>
                      <a:pt x="50" y="399"/>
                      <a:pt x="50" y="399"/>
                      <a:pt x="50" y="399"/>
                    </a:cubicBezTo>
                    <a:cubicBezTo>
                      <a:pt x="50" y="399"/>
                      <a:pt x="50" y="399"/>
                      <a:pt x="50" y="399"/>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5" y="398"/>
                      <a:pt x="55" y="398"/>
                      <a:pt x="55" y="398"/>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6" y="397"/>
                      <a:pt x="56" y="397"/>
                      <a:pt x="56" y="397"/>
                    </a:cubicBezTo>
                    <a:cubicBezTo>
                      <a:pt x="56" y="397"/>
                      <a:pt x="56" y="397"/>
                      <a:pt x="56" y="397"/>
                    </a:cubicBezTo>
                    <a:cubicBezTo>
                      <a:pt x="56" y="396"/>
                      <a:pt x="56" y="396"/>
                      <a:pt x="56" y="396"/>
                    </a:cubicBezTo>
                    <a:cubicBezTo>
                      <a:pt x="56" y="396"/>
                      <a:pt x="56" y="396"/>
                      <a:pt x="56" y="396"/>
                    </a:cubicBezTo>
                    <a:cubicBezTo>
                      <a:pt x="56" y="396"/>
                      <a:pt x="56" y="396"/>
                      <a:pt x="56" y="396"/>
                    </a:cubicBezTo>
                    <a:cubicBezTo>
                      <a:pt x="56" y="396"/>
                      <a:pt x="56" y="396"/>
                      <a:pt x="56" y="396"/>
                    </a:cubicBezTo>
                    <a:cubicBezTo>
                      <a:pt x="56" y="396"/>
                      <a:pt x="56" y="396"/>
                      <a:pt x="56"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8" y="396"/>
                      <a:pt x="58" y="396"/>
                      <a:pt x="58" y="396"/>
                    </a:cubicBezTo>
                    <a:cubicBezTo>
                      <a:pt x="58" y="396"/>
                      <a:pt x="58" y="396"/>
                      <a:pt x="58" y="396"/>
                    </a:cubicBezTo>
                    <a:cubicBezTo>
                      <a:pt x="58" y="395"/>
                      <a:pt x="58" y="395"/>
                      <a:pt x="58" y="395"/>
                    </a:cubicBezTo>
                    <a:cubicBezTo>
                      <a:pt x="58" y="395"/>
                      <a:pt x="58" y="395"/>
                      <a:pt x="58" y="395"/>
                    </a:cubicBezTo>
                    <a:cubicBezTo>
                      <a:pt x="59" y="395"/>
                      <a:pt x="59" y="395"/>
                      <a:pt x="59" y="395"/>
                    </a:cubicBezTo>
                    <a:cubicBezTo>
                      <a:pt x="59" y="395"/>
                      <a:pt x="59" y="395"/>
                      <a:pt x="59" y="395"/>
                    </a:cubicBezTo>
                    <a:cubicBezTo>
                      <a:pt x="59" y="396"/>
                      <a:pt x="59" y="396"/>
                      <a:pt x="59" y="396"/>
                    </a:cubicBezTo>
                    <a:cubicBezTo>
                      <a:pt x="59" y="396"/>
                      <a:pt x="59" y="396"/>
                      <a:pt x="59" y="396"/>
                    </a:cubicBezTo>
                    <a:cubicBezTo>
                      <a:pt x="60" y="395"/>
                      <a:pt x="60" y="395"/>
                      <a:pt x="60" y="395"/>
                    </a:cubicBezTo>
                    <a:cubicBezTo>
                      <a:pt x="60" y="395"/>
                      <a:pt x="60" y="395"/>
                      <a:pt x="60" y="395"/>
                    </a:cubicBezTo>
                    <a:cubicBezTo>
                      <a:pt x="60" y="395"/>
                      <a:pt x="60" y="395"/>
                      <a:pt x="60" y="395"/>
                    </a:cubicBezTo>
                    <a:cubicBezTo>
                      <a:pt x="60" y="395"/>
                      <a:pt x="60" y="395"/>
                      <a:pt x="60" y="395"/>
                    </a:cubicBezTo>
                    <a:cubicBezTo>
                      <a:pt x="60" y="395"/>
                      <a:pt x="60" y="395"/>
                      <a:pt x="60" y="395"/>
                    </a:cubicBezTo>
                    <a:cubicBezTo>
                      <a:pt x="60" y="395"/>
                      <a:pt x="60" y="395"/>
                      <a:pt x="60" y="395"/>
                    </a:cubicBezTo>
                    <a:cubicBezTo>
                      <a:pt x="60" y="395"/>
                      <a:pt x="60" y="395"/>
                      <a:pt x="60" y="395"/>
                    </a:cubicBezTo>
                    <a:cubicBezTo>
                      <a:pt x="61" y="395"/>
                      <a:pt x="61" y="395"/>
                      <a:pt x="61" y="395"/>
                    </a:cubicBezTo>
                    <a:cubicBezTo>
                      <a:pt x="61" y="395"/>
                      <a:pt x="61" y="395"/>
                      <a:pt x="61" y="395"/>
                    </a:cubicBezTo>
                    <a:cubicBezTo>
                      <a:pt x="61" y="394"/>
                      <a:pt x="61" y="394"/>
                      <a:pt x="61" y="394"/>
                    </a:cubicBezTo>
                    <a:cubicBezTo>
                      <a:pt x="61" y="394"/>
                      <a:pt x="61" y="394"/>
                      <a:pt x="61" y="394"/>
                    </a:cubicBezTo>
                    <a:cubicBezTo>
                      <a:pt x="61" y="394"/>
                      <a:pt x="61" y="394"/>
                      <a:pt x="61" y="394"/>
                    </a:cubicBezTo>
                    <a:cubicBezTo>
                      <a:pt x="61" y="394"/>
                      <a:pt x="61" y="394"/>
                      <a:pt x="61" y="394"/>
                    </a:cubicBezTo>
                    <a:cubicBezTo>
                      <a:pt x="61" y="394"/>
                      <a:pt x="61" y="394"/>
                      <a:pt x="61" y="394"/>
                    </a:cubicBezTo>
                    <a:cubicBezTo>
                      <a:pt x="61" y="394"/>
                      <a:pt x="61" y="394"/>
                      <a:pt x="61" y="394"/>
                    </a:cubicBezTo>
                    <a:cubicBezTo>
                      <a:pt x="61" y="394"/>
                      <a:pt x="61" y="394"/>
                      <a:pt x="61" y="394"/>
                    </a:cubicBezTo>
                    <a:cubicBezTo>
                      <a:pt x="61" y="393"/>
                      <a:pt x="61" y="393"/>
                      <a:pt x="61" y="393"/>
                    </a:cubicBezTo>
                    <a:cubicBezTo>
                      <a:pt x="61" y="393"/>
                      <a:pt x="61" y="393"/>
                      <a:pt x="61" y="393"/>
                    </a:cubicBezTo>
                    <a:cubicBezTo>
                      <a:pt x="61" y="393"/>
                      <a:pt x="61" y="393"/>
                      <a:pt x="61" y="393"/>
                    </a:cubicBezTo>
                    <a:cubicBezTo>
                      <a:pt x="61" y="393"/>
                      <a:pt x="61" y="393"/>
                      <a:pt x="61" y="393"/>
                    </a:cubicBezTo>
                    <a:cubicBezTo>
                      <a:pt x="60" y="392"/>
                      <a:pt x="60" y="392"/>
                      <a:pt x="60" y="392"/>
                    </a:cubicBezTo>
                    <a:cubicBezTo>
                      <a:pt x="60" y="392"/>
                      <a:pt x="60" y="392"/>
                      <a:pt x="60" y="392"/>
                    </a:cubicBezTo>
                    <a:cubicBezTo>
                      <a:pt x="60" y="392"/>
                      <a:pt x="60" y="392"/>
                      <a:pt x="60" y="392"/>
                    </a:cubicBezTo>
                    <a:cubicBezTo>
                      <a:pt x="60" y="392"/>
                      <a:pt x="60" y="392"/>
                      <a:pt x="60" y="392"/>
                    </a:cubicBezTo>
                    <a:cubicBezTo>
                      <a:pt x="60" y="392"/>
                      <a:pt x="60" y="392"/>
                      <a:pt x="60" y="392"/>
                    </a:cubicBezTo>
                    <a:cubicBezTo>
                      <a:pt x="60" y="392"/>
                      <a:pt x="60" y="392"/>
                      <a:pt x="60" y="392"/>
                    </a:cubicBezTo>
                    <a:cubicBezTo>
                      <a:pt x="60" y="392"/>
                      <a:pt x="60" y="392"/>
                      <a:pt x="60" y="392"/>
                    </a:cubicBezTo>
                    <a:cubicBezTo>
                      <a:pt x="60" y="391"/>
                      <a:pt x="60" y="391"/>
                      <a:pt x="60" y="391"/>
                    </a:cubicBezTo>
                    <a:cubicBezTo>
                      <a:pt x="60" y="391"/>
                      <a:pt x="60" y="391"/>
                      <a:pt x="60" y="391"/>
                    </a:cubicBezTo>
                    <a:cubicBezTo>
                      <a:pt x="59" y="391"/>
                      <a:pt x="59" y="391"/>
                      <a:pt x="59" y="391"/>
                    </a:cubicBezTo>
                    <a:cubicBezTo>
                      <a:pt x="59" y="390"/>
                      <a:pt x="59" y="390"/>
                      <a:pt x="59" y="390"/>
                    </a:cubicBezTo>
                    <a:cubicBezTo>
                      <a:pt x="59" y="390"/>
                      <a:pt x="59" y="390"/>
                      <a:pt x="59" y="390"/>
                    </a:cubicBezTo>
                    <a:cubicBezTo>
                      <a:pt x="59" y="390"/>
                      <a:pt x="59" y="390"/>
                      <a:pt x="59" y="390"/>
                    </a:cubicBezTo>
                    <a:cubicBezTo>
                      <a:pt x="59" y="390"/>
                      <a:pt x="59" y="390"/>
                      <a:pt x="59" y="390"/>
                    </a:cubicBezTo>
                    <a:cubicBezTo>
                      <a:pt x="59" y="389"/>
                      <a:pt x="59" y="389"/>
                      <a:pt x="59" y="389"/>
                    </a:cubicBezTo>
                    <a:cubicBezTo>
                      <a:pt x="59" y="389"/>
                      <a:pt x="59" y="389"/>
                      <a:pt x="59" y="389"/>
                    </a:cubicBezTo>
                    <a:cubicBezTo>
                      <a:pt x="59" y="389"/>
                      <a:pt x="59" y="389"/>
                      <a:pt x="59" y="389"/>
                    </a:cubicBezTo>
                    <a:cubicBezTo>
                      <a:pt x="59" y="389"/>
                      <a:pt x="59" y="389"/>
                      <a:pt x="59" y="389"/>
                    </a:cubicBezTo>
                    <a:cubicBezTo>
                      <a:pt x="59" y="389"/>
                      <a:pt x="59" y="389"/>
                      <a:pt x="59" y="389"/>
                    </a:cubicBezTo>
                    <a:cubicBezTo>
                      <a:pt x="59" y="388"/>
                      <a:pt x="59" y="388"/>
                      <a:pt x="59" y="388"/>
                    </a:cubicBezTo>
                    <a:cubicBezTo>
                      <a:pt x="59" y="388"/>
                      <a:pt x="59" y="388"/>
                      <a:pt x="59" y="388"/>
                    </a:cubicBezTo>
                    <a:cubicBezTo>
                      <a:pt x="59" y="388"/>
                      <a:pt x="59" y="388"/>
                      <a:pt x="59" y="388"/>
                    </a:cubicBezTo>
                    <a:cubicBezTo>
                      <a:pt x="59" y="388"/>
                      <a:pt x="59" y="388"/>
                      <a:pt x="59" y="388"/>
                    </a:cubicBezTo>
                    <a:cubicBezTo>
                      <a:pt x="58" y="388"/>
                      <a:pt x="58" y="388"/>
                      <a:pt x="58" y="388"/>
                    </a:cubicBezTo>
                    <a:cubicBezTo>
                      <a:pt x="58" y="388"/>
                      <a:pt x="58" y="388"/>
                      <a:pt x="58" y="388"/>
                    </a:cubicBezTo>
                    <a:cubicBezTo>
                      <a:pt x="58" y="388"/>
                      <a:pt x="58" y="388"/>
                      <a:pt x="58" y="388"/>
                    </a:cubicBezTo>
                    <a:cubicBezTo>
                      <a:pt x="58" y="387"/>
                      <a:pt x="58" y="387"/>
                      <a:pt x="58" y="387"/>
                    </a:cubicBezTo>
                    <a:cubicBezTo>
                      <a:pt x="58" y="387"/>
                      <a:pt x="58" y="387"/>
                      <a:pt x="58" y="387"/>
                    </a:cubicBezTo>
                    <a:cubicBezTo>
                      <a:pt x="58" y="387"/>
                      <a:pt x="58" y="387"/>
                      <a:pt x="58" y="387"/>
                    </a:cubicBezTo>
                    <a:cubicBezTo>
                      <a:pt x="58" y="387"/>
                      <a:pt x="58" y="387"/>
                      <a:pt x="58" y="387"/>
                    </a:cubicBezTo>
                    <a:cubicBezTo>
                      <a:pt x="58" y="387"/>
                      <a:pt x="58" y="387"/>
                      <a:pt x="58" y="387"/>
                    </a:cubicBezTo>
                    <a:cubicBezTo>
                      <a:pt x="58" y="387"/>
                      <a:pt x="58" y="387"/>
                      <a:pt x="58" y="387"/>
                    </a:cubicBezTo>
                    <a:cubicBezTo>
                      <a:pt x="58" y="387"/>
                      <a:pt x="58" y="387"/>
                      <a:pt x="58" y="387"/>
                    </a:cubicBezTo>
                    <a:cubicBezTo>
                      <a:pt x="58" y="386"/>
                      <a:pt x="58" y="386"/>
                      <a:pt x="58" y="386"/>
                    </a:cubicBezTo>
                    <a:cubicBezTo>
                      <a:pt x="58" y="386"/>
                      <a:pt x="58" y="386"/>
                      <a:pt x="58" y="386"/>
                    </a:cubicBezTo>
                    <a:cubicBezTo>
                      <a:pt x="58" y="386"/>
                      <a:pt x="58" y="386"/>
                      <a:pt x="58" y="386"/>
                    </a:cubicBezTo>
                    <a:cubicBezTo>
                      <a:pt x="58" y="386"/>
                      <a:pt x="58" y="386"/>
                      <a:pt x="58" y="386"/>
                    </a:cubicBezTo>
                    <a:cubicBezTo>
                      <a:pt x="58" y="386"/>
                      <a:pt x="58" y="386"/>
                      <a:pt x="58" y="386"/>
                    </a:cubicBezTo>
                    <a:cubicBezTo>
                      <a:pt x="58" y="386"/>
                      <a:pt x="58" y="386"/>
                      <a:pt x="58" y="386"/>
                    </a:cubicBezTo>
                    <a:cubicBezTo>
                      <a:pt x="58" y="386"/>
                      <a:pt x="58" y="386"/>
                      <a:pt x="58" y="386"/>
                    </a:cubicBezTo>
                    <a:cubicBezTo>
                      <a:pt x="58" y="385"/>
                      <a:pt x="58" y="385"/>
                      <a:pt x="58" y="385"/>
                    </a:cubicBezTo>
                    <a:cubicBezTo>
                      <a:pt x="58" y="385"/>
                      <a:pt x="58" y="385"/>
                      <a:pt x="58" y="385"/>
                    </a:cubicBezTo>
                    <a:cubicBezTo>
                      <a:pt x="58" y="385"/>
                      <a:pt x="58" y="385"/>
                      <a:pt x="58" y="385"/>
                    </a:cubicBezTo>
                    <a:cubicBezTo>
                      <a:pt x="58" y="385"/>
                      <a:pt x="58" y="385"/>
                      <a:pt x="58" y="385"/>
                    </a:cubicBezTo>
                    <a:cubicBezTo>
                      <a:pt x="58" y="384"/>
                      <a:pt x="58" y="384"/>
                      <a:pt x="58" y="384"/>
                    </a:cubicBezTo>
                    <a:cubicBezTo>
                      <a:pt x="58" y="384"/>
                      <a:pt x="58" y="384"/>
                      <a:pt x="58" y="384"/>
                    </a:cubicBezTo>
                    <a:cubicBezTo>
                      <a:pt x="58" y="384"/>
                      <a:pt x="58" y="384"/>
                      <a:pt x="58" y="384"/>
                    </a:cubicBezTo>
                    <a:cubicBezTo>
                      <a:pt x="58" y="384"/>
                      <a:pt x="58" y="384"/>
                      <a:pt x="58" y="384"/>
                    </a:cubicBezTo>
                    <a:cubicBezTo>
                      <a:pt x="57" y="384"/>
                      <a:pt x="57" y="384"/>
                      <a:pt x="57" y="384"/>
                    </a:cubicBezTo>
                    <a:cubicBezTo>
                      <a:pt x="57" y="383"/>
                      <a:pt x="57" y="383"/>
                      <a:pt x="57" y="383"/>
                    </a:cubicBezTo>
                    <a:cubicBezTo>
                      <a:pt x="57" y="383"/>
                      <a:pt x="57" y="383"/>
                      <a:pt x="57" y="383"/>
                    </a:cubicBezTo>
                    <a:cubicBezTo>
                      <a:pt x="57" y="383"/>
                      <a:pt x="57" y="383"/>
                      <a:pt x="57" y="383"/>
                    </a:cubicBezTo>
                    <a:cubicBezTo>
                      <a:pt x="57" y="383"/>
                      <a:pt x="57" y="383"/>
                      <a:pt x="57" y="383"/>
                    </a:cubicBezTo>
                    <a:cubicBezTo>
                      <a:pt x="57" y="383"/>
                      <a:pt x="57" y="383"/>
                      <a:pt x="57" y="383"/>
                    </a:cubicBezTo>
                    <a:cubicBezTo>
                      <a:pt x="57" y="383"/>
                      <a:pt x="57" y="383"/>
                      <a:pt x="57" y="383"/>
                    </a:cubicBezTo>
                    <a:cubicBezTo>
                      <a:pt x="57" y="383"/>
                      <a:pt x="57" y="383"/>
                      <a:pt x="57" y="383"/>
                    </a:cubicBezTo>
                    <a:cubicBezTo>
                      <a:pt x="57" y="383"/>
                      <a:pt x="57" y="383"/>
                      <a:pt x="57" y="383"/>
                    </a:cubicBezTo>
                    <a:cubicBezTo>
                      <a:pt x="57" y="382"/>
                      <a:pt x="57" y="382"/>
                      <a:pt x="57" y="382"/>
                    </a:cubicBezTo>
                    <a:cubicBezTo>
                      <a:pt x="57" y="382"/>
                      <a:pt x="57" y="382"/>
                      <a:pt x="57" y="382"/>
                    </a:cubicBezTo>
                    <a:cubicBezTo>
                      <a:pt x="57" y="382"/>
                      <a:pt x="57" y="382"/>
                      <a:pt x="57" y="382"/>
                    </a:cubicBezTo>
                    <a:cubicBezTo>
                      <a:pt x="57" y="382"/>
                      <a:pt x="57" y="382"/>
                      <a:pt x="57" y="382"/>
                    </a:cubicBezTo>
                    <a:cubicBezTo>
                      <a:pt x="57" y="382"/>
                      <a:pt x="57" y="382"/>
                      <a:pt x="57" y="382"/>
                    </a:cubicBezTo>
                    <a:cubicBezTo>
                      <a:pt x="57" y="382"/>
                      <a:pt x="57" y="382"/>
                      <a:pt x="57" y="382"/>
                    </a:cubicBezTo>
                    <a:cubicBezTo>
                      <a:pt x="57" y="381"/>
                      <a:pt x="57" y="381"/>
                      <a:pt x="57" y="381"/>
                    </a:cubicBezTo>
                    <a:cubicBezTo>
                      <a:pt x="57" y="381"/>
                      <a:pt x="57" y="381"/>
                      <a:pt x="57" y="381"/>
                    </a:cubicBezTo>
                    <a:cubicBezTo>
                      <a:pt x="57" y="381"/>
                      <a:pt x="57" y="381"/>
                      <a:pt x="57" y="381"/>
                    </a:cubicBezTo>
                    <a:cubicBezTo>
                      <a:pt x="57" y="381"/>
                      <a:pt x="57" y="381"/>
                      <a:pt x="57" y="381"/>
                    </a:cubicBezTo>
                    <a:cubicBezTo>
                      <a:pt x="57" y="381"/>
                      <a:pt x="57" y="381"/>
                      <a:pt x="57" y="381"/>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6" y="380"/>
                      <a:pt x="56" y="380"/>
                      <a:pt x="56" y="380"/>
                    </a:cubicBezTo>
                    <a:cubicBezTo>
                      <a:pt x="56" y="380"/>
                      <a:pt x="56" y="380"/>
                      <a:pt x="56" y="380"/>
                    </a:cubicBezTo>
                    <a:cubicBezTo>
                      <a:pt x="56" y="380"/>
                      <a:pt x="56" y="380"/>
                      <a:pt x="56" y="380"/>
                    </a:cubicBezTo>
                    <a:cubicBezTo>
                      <a:pt x="56" y="380"/>
                      <a:pt x="56" y="380"/>
                      <a:pt x="56" y="380"/>
                    </a:cubicBezTo>
                    <a:cubicBezTo>
                      <a:pt x="56" y="380"/>
                      <a:pt x="56" y="380"/>
                      <a:pt x="56" y="380"/>
                    </a:cubicBezTo>
                    <a:cubicBezTo>
                      <a:pt x="55" y="380"/>
                      <a:pt x="55" y="380"/>
                      <a:pt x="55" y="380"/>
                    </a:cubicBezTo>
                    <a:cubicBezTo>
                      <a:pt x="55" y="381"/>
                      <a:pt x="55" y="381"/>
                      <a:pt x="55" y="381"/>
                    </a:cubicBezTo>
                    <a:cubicBezTo>
                      <a:pt x="55" y="381"/>
                      <a:pt x="55" y="381"/>
                      <a:pt x="55" y="381"/>
                    </a:cubicBezTo>
                    <a:cubicBezTo>
                      <a:pt x="54" y="381"/>
                      <a:pt x="54" y="381"/>
                      <a:pt x="54" y="381"/>
                    </a:cubicBezTo>
                    <a:cubicBezTo>
                      <a:pt x="54" y="381"/>
                      <a:pt x="54" y="381"/>
                      <a:pt x="54" y="381"/>
                    </a:cubicBezTo>
                    <a:cubicBezTo>
                      <a:pt x="54" y="381"/>
                      <a:pt x="54" y="381"/>
                      <a:pt x="54" y="381"/>
                    </a:cubicBezTo>
                    <a:cubicBezTo>
                      <a:pt x="54" y="381"/>
                      <a:pt x="54" y="381"/>
                      <a:pt x="54" y="381"/>
                    </a:cubicBezTo>
                    <a:cubicBezTo>
                      <a:pt x="53" y="381"/>
                      <a:pt x="53" y="381"/>
                      <a:pt x="53" y="381"/>
                    </a:cubicBezTo>
                    <a:cubicBezTo>
                      <a:pt x="53" y="380"/>
                      <a:pt x="53" y="380"/>
                      <a:pt x="53" y="380"/>
                    </a:cubicBezTo>
                    <a:cubicBezTo>
                      <a:pt x="53" y="380"/>
                      <a:pt x="53" y="380"/>
                      <a:pt x="53" y="380"/>
                    </a:cubicBezTo>
                    <a:cubicBezTo>
                      <a:pt x="53" y="380"/>
                      <a:pt x="53" y="380"/>
                      <a:pt x="53" y="380"/>
                    </a:cubicBezTo>
                    <a:cubicBezTo>
                      <a:pt x="53" y="380"/>
                      <a:pt x="53" y="380"/>
                      <a:pt x="53" y="380"/>
                    </a:cubicBezTo>
                    <a:cubicBezTo>
                      <a:pt x="53" y="380"/>
                      <a:pt x="53" y="380"/>
                      <a:pt x="53"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1"/>
                      <a:pt x="52" y="381"/>
                      <a:pt x="52" y="381"/>
                    </a:cubicBezTo>
                    <a:cubicBezTo>
                      <a:pt x="51" y="381"/>
                      <a:pt x="51" y="381"/>
                      <a:pt x="51" y="381"/>
                    </a:cubicBezTo>
                    <a:cubicBezTo>
                      <a:pt x="51" y="381"/>
                      <a:pt x="51" y="381"/>
                      <a:pt x="51" y="381"/>
                    </a:cubicBezTo>
                    <a:cubicBezTo>
                      <a:pt x="51" y="381"/>
                      <a:pt x="51" y="381"/>
                      <a:pt x="51" y="381"/>
                    </a:cubicBezTo>
                    <a:cubicBezTo>
                      <a:pt x="51" y="381"/>
                      <a:pt x="51" y="381"/>
                      <a:pt x="51" y="381"/>
                    </a:cubicBezTo>
                    <a:cubicBezTo>
                      <a:pt x="51" y="381"/>
                      <a:pt x="51" y="381"/>
                      <a:pt x="51" y="381"/>
                    </a:cubicBezTo>
                    <a:cubicBezTo>
                      <a:pt x="51" y="382"/>
                      <a:pt x="51" y="382"/>
                      <a:pt x="51" y="382"/>
                    </a:cubicBezTo>
                    <a:cubicBezTo>
                      <a:pt x="51" y="382"/>
                      <a:pt x="51" y="382"/>
                      <a:pt x="51" y="382"/>
                    </a:cubicBezTo>
                    <a:cubicBezTo>
                      <a:pt x="51" y="382"/>
                      <a:pt x="51" y="382"/>
                      <a:pt x="51" y="382"/>
                    </a:cubicBezTo>
                    <a:cubicBezTo>
                      <a:pt x="50" y="382"/>
                      <a:pt x="50" y="382"/>
                      <a:pt x="50" y="382"/>
                    </a:cubicBezTo>
                    <a:cubicBezTo>
                      <a:pt x="50" y="382"/>
                      <a:pt x="50" y="382"/>
                      <a:pt x="50" y="382"/>
                    </a:cubicBezTo>
                    <a:cubicBezTo>
                      <a:pt x="50" y="382"/>
                      <a:pt x="50" y="382"/>
                      <a:pt x="50" y="382"/>
                    </a:cubicBezTo>
                    <a:cubicBezTo>
                      <a:pt x="50" y="382"/>
                      <a:pt x="50" y="382"/>
                      <a:pt x="50" y="382"/>
                    </a:cubicBezTo>
                    <a:cubicBezTo>
                      <a:pt x="50" y="382"/>
                      <a:pt x="50" y="382"/>
                      <a:pt x="50" y="382"/>
                    </a:cubicBezTo>
                    <a:cubicBezTo>
                      <a:pt x="50" y="382"/>
                      <a:pt x="50" y="382"/>
                      <a:pt x="50" y="382"/>
                    </a:cubicBezTo>
                    <a:cubicBezTo>
                      <a:pt x="49" y="382"/>
                      <a:pt x="49" y="382"/>
                      <a:pt x="49" y="382"/>
                    </a:cubicBezTo>
                    <a:cubicBezTo>
                      <a:pt x="49" y="382"/>
                      <a:pt x="49" y="382"/>
                      <a:pt x="49" y="382"/>
                    </a:cubicBezTo>
                    <a:cubicBezTo>
                      <a:pt x="49" y="382"/>
                      <a:pt x="49" y="382"/>
                      <a:pt x="49" y="382"/>
                    </a:cubicBezTo>
                    <a:cubicBezTo>
                      <a:pt x="49" y="382"/>
                      <a:pt x="49" y="382"/>
                      <a:pt x="49" y="382"/>
                    </a:cubicBezTo>
                    <a:cubicBezTo>
                      <a:pt x="49" y="383"/>
                      <a:pt x="49" y="383"/>
                      <a:pt x="49" y="383"/>
                    </a:cubicBezTo>
                    <a:cubicBezTo>
                      <a:pt x="49" y="383"/>
                      <a:pt x="49" y="383"/>
                      <a:pt x="49" y="383"/>
                    </a:cubicBezTo>
                    <a:cubicBezTo>
                      <a:pt x="49" y="383"/>
                      <a:pt x="49" y="383"/>
                      <a:pt x="49" y="383"/>
                    </a:cubicBezTo>
                    <a:cubicBezTo>
                      <a:pt x="48" y="383"/>
                      <a:pt x="48" y="383"/>
                      <a:pt x="48" y="383"/>
                    </a:cubicBezTo>
                    <a:cubicBezTo>
                      <a:pt x="48" y="382"/>
                      <a:pt x="48" y="382"/>
                      <a:pt x="48" y="382"/>
                    </a:cubicBezTo>
                    <a:cubicBezTo>
                      <a:pt x="48" y="382"/>
                      <a:pt x="48" y="382"/>
                      <a:pt x="48" y="382"/>
                    </a:cubicBezTo>
                    <a:cubicBezTo>
                      <a:pt x="48" y="382"/>
                      <a:pt x="48" y="382"/>
                      <a:pt x="48" y="382"/>
                    </a:cubicBezTo>
                    <a:cubicBezTo>
                      <a:pt x="48" y="382"/>
                      <a:pt x="48" y="382"/>
                      <a:pt x="48" y="382"/>
                    </a:cubicBezTo>
                    <a:cubicBezTo>
                      <a:pt x="48" y="382"/>
                      <a:pt x="48" y="382"/>
                      <a:pt x="48" y="382"/>
                    </a:cubicBezTo>
                    <a:cubicBezTo>
                      <a:pt x="48" y="382"/>
                      <a:pt x="48" y="382"/>
                      <a:pt x="48" y="382"/>
                    </a:cubicBezTo>
                    <a:cubicBezTo>
                      <a:pt x="48" y="382"/>
                      <a:pt x="48" y="382"/>
                      <a:pt x="48" y="382"/>
                    </a:cubicBezTo>
                    <a:cubicBezTo>
                      <a:pt x="48" y="382"/>
                      <a:pt x="48" y="382"/>
                      <a:pt x="48" y="382"/>
                    </a:cubicBezTo>
                    <a:cubicBezTo>
                      <a:pt x="48" y="381"/>
                      <a:pt x="48" y="381"/>
                      <a:pt x="48" y="381"/>
                    </a:cubicBezTo>
                    <a:cubicBezTo>
                      <a:pt x="48" y="381"/>
                      <a:pt x="48" y="381"/>
                      <a:pt x="48" y="381"/>
                    </a:cubicBezTo>
                    <a:cubicBezTo>
                      <a:pt x="48" y="381"/>
                      <a:pt x="48" y="381"/>
                      <a:pt x="48" y="381"/>
                    </a:cubicBezTo>
                    <a:cubicBezTo>
                      <a:pt x="48" y="381"/>
                      <a:pt x="48" y="381"/>
                      <a:pt x="48" y="381"/>
                    </a:cubicBezTo>
                    <a:cubicBezTo>
                      <a:pt x="48" y="381"/>
                      <a:pt x="48" y="381"/>
                      <a:pt x="48" y="381"/>
                    </a:cubicBezTo>
                    <a:cubicBezTo>
                      <a:pt x="48" y="381"/>
                      <a:pt x="48" y="381"/>
                      <a:pt x="48" y="381"/>
                    </a:cubicBezTo>
                    <a:cubicBezTo>
                      <a:pt x="48" y="381"/>
                      <a:pt x="48" y="381"/>
                      <a:pt x="48" y="381"/>
                    </a:cubicBezTo>
                    <a:cubicBezTo>
                      <a:pt x="47" y="381"/>
                      <a:pt x="47" y="381"/>
                      <a:pt x="47" y="381"/>
                    </a:cubicBezTo>
                    <a:cubicBezTo>
                      <a:pt x="47" y="380"/>
                      <a:pt x="47" y="380"/>
                      <a:pt x="47" y="380"/>
                    </a:cubicBezTo>
                    <a:cubicBezTo>
                      <a:pt x="47" y="380"/>
                      <a:pt x="47" y="380"/>
                      <a:pt x="47" y="380"/>
                    </a:cubicBezTo>
                    <a:cubicBezTo>
                      <a:pt x="47" y="380"/>
                      <a:pt x="47" y="380"/>
                      <a:pt x="47" y="380"/>
                    </a:cubicBezTo>
                    <a:cubicBezTo>
                      <a:pt x="47" y="380"/>
                      <a:pt x="47" y="380"/>
                      <a:pt x="47" y="380"/>
                    </a:cubicBezTo>
                    <a:cubicBezTo>
                      <a:pt x="47" y="380"/>
                      <a:pt x="47" y="380"/>
                      <a:pt x="47" y="380"/>
                    </a:cubicBezTo>
                    <a:cubicBezTo>
                      <a:pt x="47" y="379"/>
                      <a:pt x="47" y="379"/>
                      <a:pt x="47" y="379"/>
                    </a:cubicBezTo>
                    <a:cubicBezTo>
                      <a:pt x="47" y="379"/>
                      <a:pt x="47" y="379"/>
                      <a:pt x="47" y="379"/>
                    </a:cubicBezTo>
                    <a:cubicBezTo>
                      <a:pt x="47" y="379"/>
                      <a:pt x="47" y="379"/>
                      <a:pt x="47" y="379"/>
                    </a:cubicBezTo>
                    <a:cubicBezTo>
                      <a:pt x="47" y="379"/>
                      <a:pt x="47" y="379"/>
                      <a:pt x="47" y="379"/>
                    </a:cubicBezTo>
                    <a:cubicBezTo>
                      <a:pt x="47" y="378"/>
                      <a:pt x="47" y="378"/>
                      <a:pt x="47" y="378"/>
                    </a:cubicBezTo>
                    <a:cubicBezTo>
                      <a:pt x="47" y="378"/>
                      <a:pt x="47" y="378"/>
                      <a:pt x="47" y="378"/>
                    </a:cubicBezTo>
                    <a:cubicBezTo>
                      <a:pt x="46" y="378"/>
                      <a:pt x="46" y="378"/>
                      <a:pt x="46" y="378"/>
                    </a:cubicBezTo>
                    <a:cubicBezTo>
                      <a:pt x="46" y="378"/>
                      <a:pt x="46" y="378"/>
                      <a:pt x="46" y="378"/>
                    </a:cubicBezTo>
                    <a:cubicBezTo>
                      <a:pt x="46" y="378"/>
                      <a:pt x="46" y="378"/>
                      <a:pt x="46" y="378"/>
                    </a:cubicBezTo>
                    <a:cubicBezTo>
                      <a:pt x="46" y="378"/>
                      <a:pt x="46" y="378"/>
                      <a:pt x="46" y="378"/>
                    </a:cubicBezTo>
                    <a:cubicBezTo>
                      <a:pt x="46" y="378"/>
                      <a:pt x="46" y="378"/>
                      <a:pt x="46" y="378"/>
                    </a:cubicBezTo>
                    <a:cubicBezTo>
                      <a:pt x="46" y="378"/>
                      <a:pt x="46" y="378"/>
                      <a:pt x="46" y="378"/>
                    </a:cubicBezTo>
                    <a:cubicBezTo>
                      <a:pt x="45" y="378"/>
                      <a:pt x="45" y="378"/>
                      <a:pt x="45" y="378"/>
                    </a:cubicBezTo>
                    <a:cubicBezTo>
                      <a:pt x="45" y="378"/>
                      <a:pt x="45" y="378"/>
                      <a:pt x="45" y="378"/>
                    </a:cubicBezTo>
                    <a:cubicBezTo>
                      <a:pt x="45" y="378"/>
                      <a:pt x="45" y="378"/>
                      <a:pt x="45" y="378"/>
                    </a:cubicBezTo>
                    <a:cubicBezTo>
                      <a:pt x="45" y="379"/>
                      <a:pt x="45" y="379"/>
                      <a:pt x="45" y="379"/>
                    </a:cubicBezTo>
                    <a:cubicBezTo>
                      <a:pt x="45" y="379"/>
                      <a:pt x="45" y="379"/>
                      <a:pt x="45" y="379"/>
                    </a:cubicBezTo>
                    <a:cubicBezTo>
                      <a:pt x="44" y="379"/>
                      <a:pt x="44" y="379"/>
                      <a:pt x="44" y="379"/>
                    </a:cubicBezTo>
                    <a:cubicBezTo>
                      <a:pt x="44" y="379"/>
                      <a:pt x="44" y="379"/>
                      <a:pt x="44" y="379"/>
                    </a:cubicBezTo>
                    <a:cubicBezTo>
                      <a:pt x="44" y="379"/>
                      <a:pt x="44" y="379"/>
                      <a:pt x="44" y="379"/>
                    </a:cubicBezTo>
                    <a:cubicBezTo>
                      <a:pt x="44" y="379"/>
                      <a:pt x="44" y="379"/>
                      <a:pt x="44" y="379"/>
                    </a:cubicBezTo>
                    <a:cubicBezTo>
                      <a:pt x="44" y="379"/>
                      <a:pt x="44" y="379"/>
                      <a:pt x="44" y="379"/>
                    </a:cubicBezTo>
                    <a:cubicBezTo>
                      <a:pt x="43" y="379"/>
                      <a:pt x="43" y="379"/>
                      <a:pt x="43" y="379"/>
                    </a:cubicBezTo>
                    <a:cubicBezTo>
                      <a:pt x="43" y="378"/>
                      <a:pt x="43" y="378"/>
                      <a:pt x="43" y="378"/>
                    </a:cubicBezTo>
                    <a:cubicBezTo>
                      <a:pt x="43" y="378"/>
                      <a:pt x="43" y="378"/>
                      <a:pt x="43" y="378"/>
                    </a:cubicBezTo>
                    <a:cubicBezTo>
                      <a:pt x="43" y="378"/>
                      <a:pt x="43" y="378"/>
                      <a:pt x="43" y="378"/>
                    </a:cubicBezTo>
                    <a:cubicBezTo>
                      <a:pt x="43" y="378"/>
                      <a:pt x="43" y="378"/>
                      <a:pt x="43" y="378"/>
                    </a:cubicBezTo>
                    <a:cubicBezTo>
                      <a:pt x="43" y="378"/>
                      <a:pt x="43" y="378"/>
                      <a:pt x="43" y="378"/>
                    </a:cubicBezTo>
                    <a:cubicBezTo>
                      <a:pt x="43" y="378"/>
                      <a:pt x="43" y="378"/>
                      <a:pt x="43" y="378"/>
                    </a:cubicBezTo>
                    <a:cubicBezTo>
                      <a:pt x="43" y="378"/>
                      <a:pt x="43" y="378"/>
                      <a:pt x="43" y="378"/>
                    </a:cubicBezTo>
                    <a:cubicBezTo>
                      <a:pt x="43" y="378"/>
                      <a:pt x="43" y="378"/>
                      <a:pt x="43" y="378"/>
                    </a:cubicBezTo>
                    <a:cubicBezTo>
                      <a:pt x="42" y="377"/>
                      <a:pt x="42" y="377"/>
                      <a:pt x="42" y="377"/>
                    </a:cubicBezTo>
                    <a:cubicBezTo>
                      <a:pt x="42" y="377"/>
                      <a:pt x="42" y="377"/>
                      <a:pt x="42" y="377"/>
                    </a:cubicBezTo>
                    <a:cubicBezTo>
                      <a:pt x="42" y="377"/>
                      <a:pt x="42" y="377"/>
                      <a:pt x="42" y="377"/>
                    </a:cubicBezTo>
                    <a:cubicBezTo>
                      <a:pt x="42" y="377"/>
                      <a:pt x="42" y="377"/>
                      <a:pt x="42" y="377"/>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5"/>
                      <a:pt x="42" y="375"/>
                      <a:pt x="42" y="375"/>
                    </a:cubicBezTo>
                    <a:cubicBezTo>
                      <a:pt x="42" y="375"/>
                      <a:pt x="42" y="375"/>
                      <a:pt x="42" y="375"/>
                    </a:cubicBezTo>
                    <a:cubicBezTo>
                      <a:pt x="41" y="375"/>
                      <a:pt x="41" y="375"/>
                      <a:pt x="41" y="375"/>
                    </a:cubicBezTo>
                    <a:cubicBezTo>
                      <a:pt x="41" y="375"/>
                      <a:pt x="41" y="375"/>
                      <a:pt x="41" y="375"/>
                    </a:cubicBezTo>
                    <a:cubicBezTo>
                      <a:pt x="41" y="375"/>
                      <a:pt x="41" y="375"/>
                      <a:pt x="41" y="375"/>
                    </a:cubicBezTo>
                    <a:cubicBezTo>
                      <a:pt x="41" y="375"/>
                      <a:pt x="41" y="375"/>
                      <a:pt x="41" y="375"/>
                    </a:cubicBezTo>
                    <a:cubicBezTo>
                      <a:pt x="41" y="375"/>
                      <a:pt x="41" y="375"/>
                      <a:pt x="41" y="375"/>
                    </a:cubicBezTo>
                    <a:cubicBezTo>
                      <a:pt x="41" y="374"/>
                      <a:pt x="41" y="374"/>
                      <a:pt x="41" y="374"/>
                    </a:cubicBezTo>
                    <a:cubicBezTo>
                      <a:pt x="41" y="374"/>
                      <a:pt x="41" y="374"/>
                      <a:pt x="41" y="374"/>
                    </a:cubicBezTo>
                    <a:cubicBezTo>
                      <a:pt x="41" y="374"/>
                      <a:pt x="41" y="374"/>
                      <a:pt x="41" y="374"/>
                    </a:cubicBezTo>
                    <a:cubicBezTo>
                      <a:pt x="41" y="374"/>
                      <a:pt x="41" y="374"/>
                      <a:pt x="41" y="374"/>
                    </a:cubicBezTo>
                    <a:cubicBezTo>
                      <a:pt x="41" y="374"/>
                      <a:pt x="41" y="374"/>
                      <a:pt x="41" y="374"/>
                    </a:cubicBezTo>
                    <a:cubicBezTo>
                      <a:pt x="41" y="374"/>
                      <a:pt x="41" y="374"/>
                      <a:pt x="41" y="374"/>
                    </a:cubicBezTo>
                    <a:cubicBezTo>
                      <a:pt x="41" y="374"/>
                      <a:pt x="41" y="374"/>
                      <a:pt x="41" y="374"/>
                    </a:cubicBezTo>
                    <a:cubicBezTo>
                      <a:pt x="40" y="374"/>
                      <a:pt x="40" y="374"/>
                      <a:pt x="40" y="374"/>
                    </a:cubicBezTo>
                    <a:cubicBezTo>
                      <a:pt x="40" y="374"/>
                      <a:pt x="40" y="374"/>
                      <a:pt x="40" y="374"/>
                    </a:cubicBezTo>
                    <a:cubicBezTo>
                      <a:pt x="40" y="374"/>
                      <a:pt x="40" y="374"/>
                      <a:pt x="40" y="374"/>
                    </a:cubicBezTo>
                    <a:cubicBezTo>
                      <a:pt x="40" y="374"/>
                      <a:pt x="40" y="374"/>
                      <a:pt x="40" y="374"/>
                    </a:cubicBezTo>
                    <a:cubicBezTo>
                      <a:pt x="40" y="374"/>
                      <a:pt x="40" y="374"/>
                      <a:pt x="40" y="374"/>
                    </a:cubicBezTo>
                    <a:cubicBezTo>
                      <a:pt x="39" y="374"/>
                      <a:pt x="39" y="374"/>
                      <a:pt x="39" y="374"/>
                    </a:cubicBezTo>
                    <a:cubicBezTo>
                      <a:pt x="39" y="374"/>
                      <a:pt x="39" y="374"/>
                      <a:pt x="39" y="374"/>
                    </a:cubicBezTo>
                    <a:cubicBezTo>
                      <a:pt x="39" y="374"/>
                      <a:pt x="39" y="374"/>
                      <a:pt x="39" y="374"/>
                    </a:cubicBezTo>
                    <a:cubicBezTo>
                      <a:pt x="39" y="374"/>
                      <a:pt x="39" y="374"/>
                      <a:pt x="39" y="374"/>
                    </a:cubicBezTo>
                    <a:cubicBezTo>
                      <a:pt x="39" y="374"/>
                      <a:pt x="39" y="374"/>
                      <a:pt x="39" y="374"/>
                    </a:cubicBezTo>
                    <a:cubicBezTo>
                      <a:pt x="39" y="374"/>
                      <a:pt x="39" y="374"/>
                      <a:pt x="39" y="374"/>
                    </a:cubicBezTo>
                    <a:cubicBezTo>
                      <a:pt x="39" y="374"/>
                      <a:pt x="39" y="374"/>
                      <a:pt x="39" y="374"/>
                    </a:cubicBezTo>
                    <a:cubicBezTo>
                      <a:pt x="38" y="374"/>
                      <a:pt x="38" y="374"/>
                      <a:pt x="38" y="374"/>
                    </a:cubicBezTo>
                    <a:cubicBezTo>
                      <a:pt x="38" y="375"/>
                      <a:pt x="38" y="375"/>
                      <a:pt x="38" y="375"/>
                    </a:cubicBezTo>
                    <a:cubicBezTo>
                      <a:pt x="38" y="375"/>
                      <a:pt x="38" y="375"/>
                      <a:pt x="38" y="375"/>
                    </a:cubicBezTo>
                    <a:cubicBezTo>
                      <a:pt x="38" y="375"/>
                      <a:pt x="38" y="375"/>
                      <a:pt x="38" y="375"/>
                    </a:cubicBezTo>
                    <a:cubicBezTo>
                      <a:pt x="38" y="375"/>
                      <a:pt x="38" y="375"/>
                      <a:pt x="38" y="375"/>
                    </a:cubicBezTo>
                    <a:cubicBezTo>
                      <a:pt x="38" y="375"/>
                      <a:pt x="38" y="375"/>
                      <a:pt x="38" y="375"/>
                    </a:cubicBezTo>
                    <a:cubicBezTo>
                      <a:pt x="38" y="375"/>
                      <a:pt x="38" y="375"/>
                      <a:pt x="38"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6" y="375"/>
                      <a:pt x="36" y="375"/>
                      <a:pt x="36" y="375"/>
                    </a:cubicBezTo>
                    <a:cubicBezTo>
                      <a:pt x="36" y="375"/>
                      <a:pt x="36" y="375"/>
                      <a:pt x="36" y="375"/>
                    </a:cubicBezTo>
                    <a:cubicBezTo>
                      <a:pt x="36" y="375"/>
                      <a:pt x="36" y="375"/>
                      <a:pt x="36" y="375"/>
                    </a:cubicBezTo>
                    <a:cubicBezTo>
                      <a:pt x="36" y="375"/>
                      <a:pt x="36" y="375"/>
                      <a:pt x="36" y="375"/>
                    </a:cubicBezTo>
                    <a:cubicBezTo>
                      <a:pt x="36" y="375"/>
                      <a:pt x="36" y="375"/>
                      <a:pt x="36" y="375"/>
                    </a:cubicBezTo>
                    <a:cubicBezTo>
                      <a:pt x="36" y="375"/>
                      <a:pt x="36" y="375"/>
                      <a:pt x="36" y="375"/>
                    </a:cubicBezTo>
                    <a:cubicBezTo>
                      <a:pt x="36" y="376"/>
                      <a:pt x="36" y="376"/>
                      <a:pt x="36" y="376"/>
                    </a:cubicBezTo>
                    <a:cubicBezTo>
                      <a:pt x="36" y="376"/>
                      <a:pt x="36" y="376"/>
                      <a:pt x="36" y="376"/>
                    </a:cubicBezTo>
                    <a:cubicBezTo>
                      <a:pt x="35" y="376"/>
                      <a:pt x="35" y="376"/>
                      <a:pt x="35" y="376"/>
                    </a:cubicBezTo>
                    <a:cubicBezTo>
                      <a:pt x="35" y="376"/>
                      <a:pt x="35" y="376"/>
                      <a:pt x="35" y="376"/>
                    </a:cubicBezTo>
                    <a:cubicBezTo>
                      <a:pt x="35" y="376"/>
                      <a:pt x="35" y="376"/>
                      <a:pt x="35" y="376"/>
                    </a:cubicBezTo>
                    <a:cubicBezTo>
                      <a:pt x="35" y="376"/>
                      <a:pt x="35" y="376"/>
                      <a:pt x="35" y="376"/>
                    </a:cubicBezTo>
                    <a:cubicBezTo>
                      <a:pt x="35" y="376"/>
                      <a:pt x="35" y="376"/>
                      <a:pt x="35" y="376"/>
                    </a:cubicBezTo>
                    <a:cubicBezTo>
                      <a:pt x="35" y="376"/>
                      <a:pt x="35" y="376"/>
                      <a:pt x="35" y="376"/>
                    </a:cubicBezTo>
                    <a:cubicBezTo>
                      <a:pt x="34" y="376"/>
                      <a:pt x="34" y="376"/>
                      <a:pt x="34" y="376"/>
                    </a:cubicBezTo>
                    <a:cubicBezTo>
                      <a:pt x="34" y="376"/>
                      <a:pt x="34" y="376"/>
                      <a:pt x="34" y="376"/>
                    </a:cubicBezTo>
                    <a:cubicBezTo>
                      <a:pt x="34" y="376"/>
                      <a:pt x="34" y="376"/>
                      <a:pt x="34" y="376"/>
                    </a:cubicBezTo>
                    <a:cubicBezTo>
                      <a:pt x="34" y="376"/>
                      <a:pt x="34" y="376"/>
                      <a:pt x="34" y="376"/>
                    </a:cubicBezTo>
                    <a:cubicBezTo>
                      <a:pt x="34" y="376"/>
                      <a:pt x="34" y="376"/>
                      <a:pt x="34" y="376"/>
                    </a:cubicBezTo>
                    <a:cubicBezTo>
                      <a:pt x="33" y="376"/>
                      <a:pt x="33" y="376"/>
                      <a:pt x="33" y="376"/>
                    </a:cubicBezTo>
                    <a:cubicBezTo>
                      <a:pt x="33" y="376"/>
                      <a:pt x="33" y="376"/>
                      <a:pt x="33" y="376"/>
                    </a:cubicBezTo>
                    <a:cubicBezTo>
                      <a:pt x="33" y="376"/>
                      <a:pt x="33" y="376"/>
                      <a:pt x="33" y="376"/>
                    </a:cubicBezTo>
                    <a:cubicBezTo>
                      <a:pt x="33" y="376"/>
                      <a:pt x="33" y="376"/>
                      <a:pt x="33" y="376"/>
                    </a:cubicBezTo>
                    <a:cubicBezTo>
                      <a:pt x="33" y="375"/>
                      <a:pt x="33" y="375"/>
                      <a:pt x="33" y="375"/>
                    </a:cubicBezTo>
                    <a:cubicBezTo>
                      <a:pt x="32" y="375"/>
                      <a:pt x="32" y="375"/>
                      <a:pt x="32" y="375"/>
                    </a:cubicBezTo>
                    <a:cubicBezTo>
                      <a:pt x="32" y="375"/>
                      <a:pt x="32" y="375"/>
                      <a:pt x="32" y="375"/>
                    </a:cubicBezTo>
                    <a:cubicBezTo>
                      <a:pt x="32" y="375"/>
                      <a:pt x="32" y="375"/>
                      <a:pt x="32" y="375"/>
                    </a:cubicBezTo>
                    <a:cubicBezTo>
                      <a:pt x="32" y="375"/>
                      <a:pt x="32" y="375"/>
                      <a:pt x="32" y="375"/>
                    </a:cubicBezTo>
                    <a:cubicBezTo>
                      <a:pt x="31" y="375"/>
                      <a:pt x="31" y="375"/>
                      <a:pt x="31" y="375"/>
                    </a:cubicBezTo>
                    <a:cubicBezTo>
                      <a:pt x="31" y="375"/>
                      <a:pt x="31" y="375"/>
                      <a:pt x="31" y="375"/>
                    </a:cubicBezTo>
                    <a:cubicBezTo>
                      <a:pt x="31" y="375"/>
                      <a:pt x="31" y="375"/>
                      <a:pt x="31" y="375"/>
                    </a:cubicBezTo>
                    <a:cubicBezTo>
                      <a:pt x="31" y="375"/>
                      <a:pt x="31" y="375"/>
                      <a:pt x="31" y="375"/>
                    </a:cubicBezTo>
                    <a:cubicBezTo>
                      <a:pt x="30" y="375"/>
                      <a:pt x="30" y="375"/>
                      <a:pt x="30" y="375"/>
                    </a:cubicBezTo>
                    <a:cubicBezTo>
                      <a:pt x="30" y="375"/>
                      <a:pt x="30" y="375"/>
                      <a:pt x="30" y="375"/>
                    </a:cubicBezTo>
                    <a:cubicBezTo>
                      <a:pt x="30" y="375"/>
                      <a:pt x="30" y="375"/>
                      <a:pt x="30" y="375"/>
                    </a:cubicBezTo>
                    <a:cubicBezTo>
                      <a:pt x="30" y="375"/>
                      <a:pt x="30" y="375"/>
                      <a:pt x="30" y="375"/>
                    </a:cubicBezTo>
                    <a:cubicBezTo>
                      <a:pt x="29" y="375"/>
                      <a:pt x="29" y="375"/>
                      <a:pt x="29" y="375"/>
                    </a:cubicBezTo>
                    <a:cubicBezTo>
                      <a:pt x="29" y="375"/>
                      <a:pt x="29" y="375"/>
                      <a:pt x="29" y="375"/>
                    </a:cubicBezTo>
                    <a:cubicBezTo>
                      <a:pt x="29" y="375"/>
                      <a:pt x="29" y="375"/>
                      <a:pt x="29" y="375"/>
                    </a:cubicBezTo>
                    <a:cubicBezTo>
                      <a:pt x="29" y="375"/>
                      <a:pt x="29" y="375"/>
                      <a:pt x="29" y="375"/>
                    </a:cubicBezTo>
                    <a:cubicBezTo>
                      <a:pt x="29" y="375"/>
                      <a:pt x="29" y="375"/>
                      <a:pt x="29" y="375"/>
                    </a:cubicBezTo>
                    <a:cubicBezTo>
                      <a:pt x="29" y="374"/>
                      <a:pt x="29" y="374"/>
                      <a:pt x="29" y="374"/>
                    </a:cubicBezTo>
                    <a:cubicBezTo>
                      <a:pt x="29" y="374"/>
                      <a:pt x="29" y="374"/>
                      <a:pt x="29" y="374"/>
                    </a:cubicBezTo>
                    <a:cubicBezTo>
                      <a:pt x="29" y="374"/>
                      <a:pt x="29" y="374"/>
                      <a:pt x="29" y="374"/>
                    </a:cubicBezTo>
                    <a:cubicBezTo>
                      <a:pt x="29" y="374"/>
                      <a:pt x="29" y="374"/>
                      <a:pt x="29" y="374"/>
                    </a:cubicBezTo>
                    <a:cubicBezTo>
                      <a:pt x="29" y="374"/>
                      <a:pt x="29" y="374"/>
                      <a:pt x="29" y="374"/>
                    </a:cubicBezTo>
                    <a:cubicBezTo>
                      <a:pt x="28" y="374"/>
                      <a:pt x="28" y="374"/>
                      <a:pt x="28" y="374"/>
                    </a:cubicBezTo>
                    <a:cubicBezTo>
                      <a:pt x="28" y="374"/>
                      <a:pt x="28" y="374"/>
                      <a:pt x="28" y="374"/>
                    </a:cubicBezTo>
                    <a:cubicBezTo>
                      <a:pt x="28" y="373"/>
                      <a:pt x="28" y="373"/>
                      <a:pt x="28" y="373"/>
                    </a:cubicBezTo>
                    <a:cubicBezTo>
                      <a:pt x="28" y="373"/>
                      <a:pt x="28" y="373"/>
                      <a:pt x="28" y="373"/>
                    </a:cubicBezTo>
                    <a:cubicBezTo>
                      <a:pt x="29" y="373"/>
                      <a:pt x="29" y="373"/>
                      <a:pt x="29" y="373"/>
                    </a:cubicBezTo>
                    <a:cubicBezTo>
                      <a:pt x="29" y="373"/>
                      <a:pt x="29" y="373"/>
                      <a:pt x="29" y="373"/>
                    </a:cubicBezTo>
                    <a:cubicBezTo>
                      <a:pt x="29" y="373"/>
                      <a:pt x="29" y="373"/>
                      <a:pt x="29" y="373"/>
                    </a:cubicBezTo>
                    <a:cubicBezTo>
                      <a:pt x="29" y="373"/>
                      <a:pt x="29" y="373"/>
                      <a:pt x="29" y="373"/>
                    </a:cubicBezTo>
                    <a:cubicBezTo>
                      <a:pt x="28" y="372"/>
                      <a:pt x="28" y="372"/>
                      <a:pt x="28" y="372"/>
                    </a:cubicBezTo>
                    <a:cubicBezTo>
                      <a:pt x="28" y="372"/>
                      <a:pt x="28" y="372"/>
                      <a:pt x="28" y="372"/>
                    </a:cubicBezTo>
                    <a:cubicBezTo>
                      <a:pt x="28" y="372"/>
                      <a:pt x="28" y="372"/>
                      <a:pt x="28" y="372"/>
                    </a:cubicBezTo>
                    <a:cubicBezTo>
                      <a:pt x="28" y="372"/>
                      <a:pt x="28" y="372"/>
                      <a:pt x="28" y="372"/>
                    </a:cubicBezTo>
                    <a:cubicBezTo>
                      <a:pt x="28" y="372"/>
                      <a:pt x="28" y="372"/>
                      <a:pt x="28" y="372"/>
                    </a:cubicBezTo>
                    <a:cubicBezTo>
                      <a:pt x="28" y="371"/>
                      <a:pt x="28" y="371"/>
                      <a:pt x="28" y="371"/>
                    </a:cubicBezTo>
                    <a:cubicBezTo>
                      <a:pt x="28" y="371"/>
                      <a:pt x="28" y="371"/>
                      <a:pt x="28" y="371"/>
                    </a:cubicBezTo>
                    <a:cubicBezTo>
                      <a:pt x="28" y="371"/>
                      <a:pt x="28" y="371"/>
                      <a:pt x="28" y="371"/>
                    </a:cubicBezTo>
                    <a:cubicBezTo>
                      <a:pt x="28" y="371"/>
                      <a:pt x="28" y="371"/>
                      <a:pt x="28" y="371"/>
                    </a:cubicBezTo>
                    <a:cubicBezTo>
                      <a:pt x="28" y="371"/>
                      <a:pt x="28" y="371"/>
                      <a:pt x="28" y="371"/>
                    </a:cubicBezTo>
                    <a:cubicBezTo>
                      <a:pt x="28" y="371"/>
                      <a:pt x="28" y="371"/>
                      <a:pt x="28" y="371"/>
                    </a:cubicBezTo>
                    <a:cubicBezTo>
                      <a:pt x="28" y="371"/>
                      <a:pt x="28" y="371"/>
                      <a:pt x="28" y="371"/>
                    </a:cubicBezTo>
                    <a:cubicBezTo>
                      <a:pt x="27" y="370"/>
                      <a:pt x="27" y="370"/>
                      <a:pt x="27" y="370"/>
                    </a:cubicBezTo>
                    <a:cubicBezTo>
                      <a:pt x="27" y="370"/>
                      <a:pt x="27" y="370"/>
                      <a:pt x="27" y="370"/>
                    </a:cubicBezTo>
                    <a:cubicBezTo>
                      <a:pt x="27" y="370"/>
                      <a:pt x="27" y="370"/>
                      <a:pt x="27" y="370"/>
                    </a:cubicBezTo>
                    <a:cubicBezTo>
                      <a:pt x="27" y="370"/>
                      <a:pt x="27" y="370"/>
                      <a:pt x="27" y="370"/>
                    </a:cubicBezTo>
                    <a:cubicBezTo>
                      <a:pt x="27" y="370"/>
                      <a:pt x="27" y="370"/>
                      <a:pt x="27" y="370"/>
                    </a:cubicBezTo>
                    <a:cubicBezTo>
                      <a:pt x="26" y="370"/>
                      <a:pt x="26" y="370"/>
                      <a:pt x="26" y="370"/>
                    </a:cubicBezTo>
                    <a:cubicBezTo>
                      <a:pt x="26" y="370"/>
                      <a:pt x="26" y="370"/>
                      <a:pt x="26" y="370"/>
                    </a:cubicBezTo>
                    <a:cubicBezTo>
                      <a:pt x="26" y="370"/>
                      <a:pt x="26" y="370"/>
                      <a:pt x="26" y="370"/>
                    </a:cubicBezTo>
                    <a:cubicBezTo>
                      <a:pt x="26" y="370"/>
                      <a:pt x="26" y="370"/>
                      <a:pt x="26" y="370"/>
                    </a:cubicBezTo>
                    <a:cubicBezTo>
                      <a:pt x="26" y="370"/>
                      <a:pt x="26" y="370"/>
                      <a:pt x="26" y="370"/>
                    </a:cubicBezTo>
                    <a:cubicBezTo>
                      <a:pt x="26" y="370"/>
                      <a:pt x="26" y="370"/>
                      <a:pt x="26" y="370"/>
                    </a:cubicBezTo>
                    <a:cubicBezTo>
                      <a:pt x="26" y="370"/>
                      <a:pt x="26" y="370"/>
                      <a:pt x="26"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4" y="370"/>
                      <a:pt x="24" y="370"/>
                      <a:pt x="24" y="370"/>
                    </a:cubicBezTo>
                    <a:cubicBezTo>
                      <a:pt x="24" y="370"/>
                      <a:pt x="24" y="370"/>
                      <a:pt x="24" y="370"/>
                    </a:cubicBezTo>
                    <a:cubicBezTo>
                      <a:pt x="24" y="370"/>
                      <a:pt x="24" y="370"/>
                      <a:pt x="24" y="370"/>
                    </a:cubicBezTo>
                    <a:cubicBezTo>
                      <a:pt x="24" y="370"/>
                      <a:pt x="24" y="370"/>
                      <a:pt x="24" y="370"/>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8"/>
                      <a:pt x="24" y="368"/>
                      <a:pt x="24" y="368"/>
                    </a:cubicBezTo>
                    <a:cubicBezTo>
                      <a:pt x="24" y="368"/>
                      <a:pt x="24" y="368"/>
                      <a:pt x="24" y="368"/>
                    </a:cubicBezTo>
                    <a:cubicBezTo>
                      <a:pt x="24" y="368"/>
                      <a:pt x="24" y="368"/>
                      <a:pt x="24" y="368"/>
                    </a:cubicBezTo>
                    <a:cubicBezTo>
                      <a:pt x="24" y="368"/>
                      <a:pt x="24" y="368"/>
                      <a:pt x="24" y="368"/>
                    </a:cubicBezTo>
                    <a:cubicBezTo>
                      <a:pt x="23" y="368"/>
                      <a:pt x="23" y="368"/>
                      <a:pt x="23" y="368"/>
                    </a:cubicBezTo>
                    <a:cubicBezTo>
                      <a:pt x="23" y="368"/>
                      <a:pt x="23" y="368"/>
                      <a:pt x="23" y="368"/>
                    </a:cubicBezTo>
                    <a:cubicBezTo>
                      <a:pt x="23" y="368"/>
                      <a:pt x="23" y="368"/>
                      <a:pt x="23" y="368"/>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1" y="369"/>
                      <a:pt x="21" y="369"/>
                      <a:pt x="21" y="369"/>
                    </a:cubicBezTo>
                    <a:cubicBezTo>
                      <a:pt x="21" y="369"/>
                      <a:pt x="21" y="369"/>
                      <a:pt x="21" y="369"/>
                    </a:cubicBezTo>
                    <a:cubicBezTo>
                      <a:pt x="21" y="369"/>
                      <a:pt x="21" y="369"/>
                      <a:pt x="21" y="369"/>
                    </a:cubicBezTo>
                    <a:cubicBezTo>
                      <a:pt x="21" y="369"/>
                      <a:pt x="21" y="369"/>
                      <a:pt x="21" y="369"/>
                    </a:cubicBezTo>
                    <a:cubicBezTo>
                      <a:pt x="21" y="369"/>
                      <a:pt x="21" y="369"/>
                      <a:pt x="21" y="369"/>
                    </a:cubicBezTo>
                    <a:cubicBezTo>
                      <a:pt x="21" y="370"/>
                      <a:pt x="21" y="370"/>
                      <a:pt x="21" y="370"/>
                    </a:cubicBezTo>
                    <a:cubicBezTo>
                      <a:pt x="21" y="370"/>
                      <a:pt x="21" y="370"/>
                      <a:pt x="21" y="370"/>
                    </a:cubicBezTo>
                    <a:cubicBezTo>
                      <a:pt x="20" y="370"/>
                      <a:pt x="20" y="370"/>
                      <a:pt x="20" y="370"/>
                    </a:cubicBezTo>
                    <a:cubicBezTo>
                      <a:pt x="20" y="370"/>
                      <a:pt x="20" y="370"/>
                      <a:pt x="20" y="370"/>
                    </a:cubicBezTo>
                    <a:cubicBezTo>
                      <a:pt x="20" y="369"/>
                      <a:pt x="20" y="369"/>
                      <a:pt x="20" y="369"/>
                    </a:cubicBezTo>
                    <a:cubicBezTo>
                      <a:pt x="20" y="369"/>
                      <a:pt x="20" y="369"/>
                      <a:pt x="20" y="369"/>
                    </a:cubicBezTo>
                    <a:cubicBezTo>
                      <a:pt x="20" y="369"/>
                      <a:pt x="20" y="369"/>
                      <a:pt x="20" y="369"/>
                    </a:cubicBezTo>
                    <a:cubicBezTo>
                      <a:pt x="20" y="369"/>
                      <a:pt x="20" y="369"/>
                      <a:pt x="20" y="369"/>
                    </a:cubicBezTo>
                    <a:cubicBezTo>
                      <a:pt x="19" y="369"/>
                      <a:pt x="19" y="369"/>
                      <a:pt x="19" y="369"/>
                    </a:cubicBezTo>
                    <a:cubicBezTo>
                      <a:pt x="19" y="368"/>
                      <a:pt x="19" y="368"/>
                      <a:pt x="19" y="368"/>
                    </a:cubicBezTo>
                    <a:cubicBezTo>
                      <a:pt x="19" y="368"/>
                      <a:pt x="19" y="368"/>
                      <a:pt x="19" y="368"/>
                    </a:cubicBezTo>
                    <a:cubicBezTo>
                      <a:pt x="19" y="368"/>
                      <a:pt x="19" y="368"/>
                      <a:pt x="19" y="368"/>
                    </a:cubicBezTo>
                    <a:cubicBezTo>
                      <a:pt x="18" y="368"/>
                      <a:pt x="18" y="368"/>
                      <a:pt x="18" y="368"/>
                    </a:cubicBezTo>
                    <a:cubicBezTo>
                      <a:pt x="18" y="368"/>
                      <a:pt x="18" y="368"/>
                      <a:pt x="18" y="368"/>
                    </a:cubicBezTo>
                    <a:cubicBezTo>
                      <a:pt x="18" y="368"/>
                      <a:pt x="18" y="368"/>
                      <a:pt x="18" y="368"/>
                    </a:cubicBezTo>
                    <a:cubicBezTo>
                      <a:pt x="18" y="368"/>
                      <a:pt x="18" y="368"/>
                      <a:pt x="18" y="368"/>
                    </a:cubicBezTo>
                    <a:cubicBezTo>
                      <a:pt x="18" y="368"/>
                      <a:pt x="18" y="368"/>
                      <a:pt x="18" y="368"/>
                    </a:cubicBezTo>
                    <a:cubicBezTo>
                      <a:pt x="18" y="368"/>
                      <a:pt x="18" y="368"/>
                      <a:pt x="18" y="368"/>
                    </a:cubicBezTo>
                    <a:cubicBezTo>
                      <a:pt x="17" y="368"/>
                      <a:pt x="17" y="368"/>
                      <a:pt x="17" y="368"/>
                    </a:cubicBezTo>
                    <a:cubicBezTo>
                      <a:pt x="17" y="368"/>
                      <a:pt x="17" y="368"/>
                      <a:pt x="17" y="368"/>
                    </a:cubicBezTo>
                    <a:cubicBezTo>
                      <a:pt x="17" y="368"/>
                      <a:pt x="17" y="368"/>
                      <a:pt x="17" y="368"/>
                    </a:cubicBezTo>
                    <a:cubicBezTo>
                      <a:pt x="17" y="368"/>
                      <a:pt x="17" y="368"/>
                      <a:pt x="17" y="368"/>
                    </a:cubicBezTo>
                    <a:cubicBezTo>
                      <a:pt x="17" y="367"/>
                      <a:pt x="17" y="367"/>
                      <a:pt x="17" y="367"/>
                    </a:cubicBezTo>
                    <a:cubicBezTo>
                      <a:pt x="17" y="367"/>
                      <a:pt x="17" y="367"/>
                      <a:pt x="17" y="367"/>
                    </a:cubicBezTo>
                    <a:cubicBezTo>
                      <a:pt x="17" y="367"/>
                      <a:pt x="17" y="367"/>
                      <a:pt x="17" y="367"/>
                    </a:cubicBezTo>
                    <a:cubicBezTo>
                      <a:pt x="17" y="367"/>
                      <a:pt x="17" y="367"/>
                      <a:pt x="17" y="367"/>
                    </a:cubicBezTo>
                    <a:cubicBezTo>
                      <a:pt x="17" y="367"/>
                      <a:pt x="17" y="367"/>
                      <a:pt x="17" y="367"/>
                    </a:cubicBezTo>
                    <a:cubicBezTo>
                      <a:pt x="17" y="367"/>
                      <a:pt x="17" y="367"/>
                      <a:pt x="17" y="367"/>
                    </a:cubicBezTo>
                    <a:cubicBezTo>
                      <a:pt x="17" y="367"/>
                      <a:pt x="17" y="367"/>
                      <a:pt x="17" y="367"/>
                    </a:cubicBezTo>
                    <a:cubicBezTo>
                      <a:pt x="17" y="367"/>
                      <a:pt x="17" y="367"/>
                      <a:pt x="17" y="367"/>
                    </a:cubicBezTo>
                    <a:cubicBezTo>
                      <a:pt x="17" y="366"/>
                      <a:pt x="17" y="366"/>
                      <a:pt x="17" y="366"/>
                    </a:cubicBezTo>
                    <a:cubicBezTo>
                      <a:pt x="18" y="366"/>
                      <a:pt x="18" y="366"/>
                      <a:pt x="18" y="366"/>
                    </a:cubicBezTo>
                    <a:cubicBezTo>
                      <a:pt x="18" y="366"/>
                      <a:pt x="18" y="366"/>
                      <a:pt x="18" y="366"/>
                    </a:cubicBezTo>
                    <a:cubicBezTo>
                      <a:pt x="18" y="366"/>
                      <a:pt x="18" y="366"/>
                      <a:pt x="18" y="366"/>
                    </a:cubicBezTo>
                    <a:cubicBezTo>
                      <a:pt x="18" y="366"/>
                      <a:pt x="18" y="366"/>
                      <a:pt x="18" y="366"/>
                    </a:cubicBezTo>
                    <a:cubicBezTo>
                      <a:pt x="18" y="366"/>
                      <a:pt x="18" y="366"/>
                      <a:pt x="18" y="366"/>
                    </a:cubicBezTo>
                    <a:cubicBezTo>
                      <a:pt x="18" y="366"/>
                      <a:pt x="18" y="366"/>
                      <a:pt x="18" y="366"/>
                    </a:cubicBezTo>
                    <a:cubicBezTo>
                      <a:pt x="19" y="366"/>
                      <a:pt x="19" y="366"/>
                      <a:pt x="19" y="366"/>
                    </a:cubicBezTo>
                    <a:cubicBezTo>
                      <a:pt x="19" y="366"/>
                      <a:pt x="19" y="366"/>
                      <a:pt x="19" y="366"/>
                    </a:cubicBezTo>
                    <a:cubicBezTo>
                      <a:pt x="19" y="366"/>
                      <a:pt x="19" y="366"/>
                      <a:pt x="19" y="366"/>
                    </a:cubicBezTo>
                    <a:cubicBezTo>
                      <a:pt x="19" y="366"/>
                      <a:pt x="19" y="366"/>
                      <a:pt x="19" y="366"/>
                    </a:cubicBezTo>
                    <a:cubicBezTo>
                      <a:pt x="19" y="366"/>
                      <a:pt x="19" y="366"/>
                      <a:pt x="19" y="366"/>
                    </a:cubicBezTo>
                    <a:cubicBezTo>
                      <a:pt x="19" y="366"/>
                      <a:pt x="19" y="366"/>
                      <a:pt x="19" y="366"/>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4"/>
                      <a:pt x="19" y="364"/>
                      <a:pt x="19" y="364"/>
                    </a:cubicBezTo>
                    <a:cubicBezTo>
                      <a:pt x="19" y="364"/>
                      <a:pt x="19" y="364"/>
                      <a:pt x="19" y="364"/>
                    </a:cubicBezTo>
                    <a:cubicBezTo>
                      <a:pt x="19" y="364"/>
                      <a:pt x="19" y="364"/>
                      <a:pt x="19" y="364"/>
                    </a:cubicBezTo>
                    <a:cubicBezTo>
                      <a:pt x="19" y="364"/>
                      <a:pt x="19" y="364"/>
                      <a:pt x="19" y="364"/>
                    </a:cubicBezTo>
                    <a:cubicBezTo>
                      <a:pt x="19" y="364"/>
                      <a:pt x="19" y="364"/>
                      <a:pt x="19" y="364"/>
                    </a:cubicBezTo>
                    <a:cubicBezTo>
                      <a:pt x="19" y="364"/>
                      <a:pt x="19" y="364"/>
                      <a:pt x="19" y="364"/>
                    </a:cubicBezTo>
                    <a:cubicBezTo>
                      <a:pt x="19" y="364"/>
                      <a:pt x="19" y="364"/>
                      <a:pt x="19" y="364"/>
                    </a:cubicBezTo>
                    <a:cubicBezTo>
                      <a:pt x="19" y="364"/>
                      <a:pt x="19" y="364"/>
                      <a:pt x="19" y="364"/>
                    </a:cubicBezTo>
                    <a:cubicBezTo>
                      <a:pt x="20" y="364"/>
                      <a:pt x="20" y="364"/>
                      <a:pt x="20" y="364"/>
                    </a:cubicBezTo>
                    <a:cubicBezTo>
                      <a:pt x="20" y="364"/>
                      <a:pt x="20" y="364"/>
                      <a:pt x="20" y="364"/>
                    </a:cubicBezTo>
                    <a:cubicBezTo>
                      <a:pt x="20" y="363"/>
                      <a:pt x="20" y="363"/>
                      <a:pt x="20" y="363"/>
                    </a:cubicBezTo>
                    <a:cubicBezTo>
                      <a:pt x="20" y="363"/>
                      <a:pt x="20" y="363"/>
                      <a:pt x="20" y="363"/>
                    </a:cubicBezTo>
                    <a:cubicBezTo>
                      <a:pt x="20" y="363"/>
                      <a:pt x="20" y="363"/>
                      <a:pt x="20" y="363"/>
                    </a:cubicBezTo>
                    <a:cubicBezTo>
                      <a:pt x="20" y="363"/>
                      <a:pt x="20" y="363"/>
                      <a:pt x="20" y="363"/>
                    </a:cubicBezTo>
                    <a:cubicBezTo>
                      <a:pt x="20" y="363"/>
                      <a:pt x="20" y="363"/>
                      <a:pt x="20" y="363"/>
                    </a:cubicBezTo>
                    <a:cubicBezTo>
                      <a:pt x="20" y="363"/>
                      <a:pt x="20" y="363"/>
                      <a:pt x="20" y="363"/>
                    </a:cubicBezTo>
                    <a:cubicBezTo>
                      <a:pt x="20" y="363"/>
                      <a:pt x="20" y="363"/>
                      <a:pt x="20" y="363"/>
                    </a:cubicBezTo>
                    <a:cubicBezTo>
                      <a:pt x="20" y="363"/>
                      <a:pt x="20" y="363"/>
                      <a:pt x="20" y="363"/>
                    </a:cubicBezTo>
                    <a:cubicBezTo>
                      <a:pt x="20" y="362"/>
                      <a:pt x="20" y="362"/>
                      <a:pt x="20" y="362"/>
                    </a:cubicBezTo>
                    <a:cubicBezTo>
                      <a:pt x="20" y="362"/>
                      <a:pt x="20" y="362"/>
                      <a:pt x="20" y="362"/>
                    </a:cubicBezTo>
                    <a:cubicBezTo>
                      <a:pt x="20" y="362"/>
                      <a:pt x="20" y="362"/>
                      <a:pt x="20" y="362"/>
                    </a:cubicBezTo>
                    <a:cubicBezTo>
                      <a:pt x="21" y="362"/>
                      <a:pt x="21" y="362"/>
                      <a:pt x="21" y="362"/>
                    </a:cubicBezTo>
                    <a:cubicBezTo>
                      <a:pt x="21" y="362"/>
                      <a:pt x="21" y="362"/>
                      <a:pt x="21" y="362"/>
                    </a:cubicBezTo>
                    <a:cubicBezTo>
                      <a:pt x="21" y="362"/>
                      <a:pt x="21" y="362"/>
                      <a:pt x="21" y="362"/>
                    </a:cubicBezTo>
                    <a:cubicBezTo>
                      <a:pt x="21" y="362"/>
                      <a:pt x="21" y="362"/>
                      <a:pt x="21" y="362"/>
                    </a:cubicBezTo>
                    <a:cubicBezTo>
                      <a:pt x="21" y="362"/>
                      <a:pt x="21" y="362"/>
                      <a:pt x="21" y="362"/>
                    </a:cubicBezTo>
                    <a:cubicBezTo>
                      <a:pt x="21" y="362"/>
                      <a:pt x="21" y="362"/>
                      <a:pt x="21" y="362"/>
                    </a:cubicBezTo>
                    <a:cubicBezTo>
                      <a:pt x="22" y="362"/>
                      <a:pt x="22" y="362"/>
                      <a:pt x="22" y="362"/>
                    </a:cubicBezTo>
                    <a:cubicBezTo>
                      <a:pt x="22" y="362"/>
                      <a:pt x="22" y="362"/>
                      <a:pt x="22" y="362"/>
                    </a:cubicBezTo>
                    <a:cubicBezTo>
                      <a:pt x="22" y="362"/>
                      <a:pt x="22" y="362"/>
                      <a:pt x="22" y="362"/>
                    </a:cubicBezTo>
                    <a:cubicBezTo>
                      <a:pt x="22" y="362"/>
                      <a:pt x="22" y="362"/>
                      <a:pt x="22" y="362"/>
                    </a:cubicBezTo>
                    <a:cubicBezTo>
                      <a:pt x="22" y="362"/>
                      <a:pt x="22" y="362"/>
                      <a:pt x="22" y="362"/>
                    </a:cubicBezTo>
                    <a:cubicBezTo>
                      <a:pt x="22" y="362"/>
                      <a:pt x="22" y="362"/>
                      <a:pt x="22" y="362"/>
                    </a:cubicBezTo>
                    <a:cubicBezTo>
                      <a:pt x="22" y="361"/>
                      <a:pt x="22" y="361"/>
                      <a:pt x="22" y="361"/>
                    </a:cubicBezTo>
                    <a:cubicBezTo>
                      <a:pt x="22" y="361"/>
                      <a:pt x="22" y="361"/>
                      <a:pt x="22" y="361"/>
                    </a:cubicBezTo>
                    <a:cubicBezTo>
                      <a:pt x="22" y="361"/>
                      <a:pt x="22" y="361"/>
                      <a:pt x="22" y="361"/>
                    </a:cubicBezTo>
                    <a:cubicBezTo>
                      <a:pt x="21" y="361"/>
                      <a:pt x="21" y="361"/>
                      <a:pt x="21" y="361"/>
                    </a:cubicBezTo>
                    <a:cubicBezTo>
                      <a:pt x="21" y="360"/>
                      <a:pt x="21" y="360"/>
                      <a:pt x="21" y="360"/>
                    </a:cubicBezTo>
                    <a:cubicBezTo>
                      <a:pt x="21" y="360"/>
                      <a:pt x="21" y="360"/>
                      <a:pt x="21" y="360"/>
                    </a:cubicBezTo>
                    <a:cubicBezTo>
                      <a:pt x="21" y="360"/>
                      <a:pt x="21" y="360"/>
                      <a:pt x="21" y="360"/>
                    </a:cubicBezTo>
                    <a:cubicBezTo>
                      <a:pt x="21" y="360"/>
                      <a:pt x="21" y="360"/>
                      <a:pt x="21" y="360"/>
                    </a:cubicBezTo>
                    <a:cubicBezTo>
                      <a:pt x="21" y="360"/>
                      <a:pt x="21" y="360"/>
                      <a:pt x="21" y="360"/>
                    </a:cubicBezTo>
                    <a:cubicBezTo>
                      <a:pt x="21" y="360"/>
                      <a:pt x="21" y="360"/>
                      <a:pt x="21" y="360"/>
                    </a:cubicBezTo>
                    <a:cubicBezTo>
                      <a:pt x="21" y="359"/>
                      <a:pt x="21" y="359"/>
                      <a:pt x="21" y="359"/>
                    </a:cubicBezTo>
                    <a:cubicBezTo>
                      <a:pt x="21" y="359"/>
                      <a:pt x="21" y="359"/>
                      <a:pt x="21" y="359"/>
                    </a:cubicBezTo>
                    <a:cubicBezTo>
                      <a:pt x="21" y="359"/>
                      <a:pt x="21" y="359"/>
                      <a:pt x="21" y="359"/>
                    </a:cubicBezTo>
                    <a:cubicBezTo>
                      <a:pt x="21" y="359"/>
                      <a:pt x="21" y="359"/>
                      <a:pt x="21" y="359"/>
                    </a:cubicBezTo>
                    <a:cubicBezTo>
                      <a:pt x="20" y="359"/>
                      <a:pt x="20" y="359"/>
                      <a:pt x="20" y="359"/>
                    </a:cubicBezTo>
                    <a:cubicBezTo>
                      <a:pt x="20" y="359"/>
                      <a:pt x="20" y="359"/>
                      <a:pt x="20" y="359"/>
                    </a:cubicBezTo>
                    <a:cubicBezTo>
                      <a:pt x="20" y="359"/>
                      <a:pt x="20" y="359"/>
                      <a:pt x="20" y="359"/>
                    </a:cubicBezTo>
                    <a:cubicBezTo>
                      <a:pt x="21" y="359"/>
                      <a:pt x="21" y="359"/>
                      <a:pt x="21" y="359"/>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7"/>
                      <a:pt x="20" y="357"/>
                      <a:pt x="20" y="357"/>
                    </a:cubicBezTo>
                    <a:cubicBezTo>
                      <a:pt x="20" y="357"/>
                      <a:pt x="20" y="357"/>
                      <a:pt x="20" y="357"/>
                    </a:cubicBezTo>
                    <a:cubicBezTo>
                      <a:pt x="20" y="357"/>
                      <a:pt x="20" y="357"/>
                      <a:pt x="20" y="357"/>
                    </a:cubicBezTo>
                    <a:cubicBezTo>
                      <a:pt x="20" y="357"/>
                      <a:pt x="20" y="357"/>
                      <a:pt x="20" y="357"/>
                    </a:cubicBezTo>
                    <a:cubicBezTo>
                      <a:pt x="20" y="357"/>
                      <a:pt x="20" y="357"/>
                      <a:pt x="20" y="357"/>
                    </a:cubicBezTo>
                    <a:cubicBezTo>
                      <a:pt x="20" y="357"/>
                      <a:pt x="20" y="357"/>
                      <a:pt x="20" y="357"/>
                    </a:cubicBezTo>
                    <a:cubicBezTo>
                      <a:pt x="20" y="357"/>
                      <a:pt x="20" y="357"/>
                      <a:pt x="20" y="357"/>
                    </a:cubicBezTo>
                    <a:cubicBezTo>
                      <a:pt x="20" y="356"/>
                      <a:pt x="20" y="356"/>
                      <a:pt x="20" y="356"/>
                    </a:cubicBezTo>
                    <a:cubicBezTo>
                      <a:pt x="20" y="356"/>
                      <a:pt x="20" y="356"/>
                      <a:pt x="20" y="356"/>
                    </a:cubicBezTo>
                    <a:cubicBezTo>
                      <a:pt x="20" y="356"/>
                      <a:pt x="20" y="356"/>
                      <a:pt x="20" y="356"/>
                    </a:cubicBezTo>
                    <a:cubicBezTo>
                      <a:pt x="19" y="356"/>
                      <a:pt x="19" y="356"/>
                      <a:pt x="19" y="356"/>
                    </a:cubicBezTo>
                    <a:cubicBezTo>
                      <a:pt x="19" y="356"/>
                      <a:pt x="19" y="356"/>
                      <a:pt x="19" y="356"/>
                    </a:cubicBezTo>
                    <a:cubicBezTo>
                      <a:pt x="19" y="356"/>
                      <a:pt x="19" y="356"/>
                      <a:pt x="19" y="356"/>
                    </a:cubicBezTo>
                    <a:cubicBezTo>
                      <a:pt x="19" y="356"/>
                      <a:pt x="19" y="356"/>
                      <a:pt x="19" y="356"/>
                    </a:cubicBezTo>
                    <a:cubicBezTo>
                      <a:pt x="18" y="355"/>
                      <a:pt x="18" y="355"/>
                      <a:pt x="18" y="355"/>
                    </a:cubicBezTo>
                    <a:cubicBezTo>
                      <a:pt x="18" y="355"/>
                      <a:pt x="18" y="355"/>
                      <a:pt x="18" y="355"/>
                    </a:cubicBezTo>
                    <a:cubicBezTo>
                      <a:pt x="18" y="355"/>
                      <a:pt x="18" y="355"/>
                      <a:pt x="18" y="355"/>
                    </a:cubicBezTo>
                    <a:cubicBezTo>
                      <a:pt x="18" y="355"/>
                      <a:pt x="18" y="355"/>
                      <a:pt x="18" y="355"/>
                    </a:cubicBezTo>
                    <a:cubicBezTo>
                      <a:pt x="18" y="355"/>
                      <a:pt x="18" y="355"/>
                      <a:pt x="18" y="355"/>
                    </a:cubicBezTo>
                    <a:cubicBezTo>
                      <a:pt x="17" y="355"/>
                      <a:pt x="17" y="355"/>
                      <a:pt x="17" y="355"/>
                    </a:cubicBezTo>
                    <a:cubicBezTo>
                      <a:pt x="17" y="355"/>
                      <a:pt x="17" y="355"/>
                      <a:pt x="17" y="355"/>
                    </a:cubicBezTo>
                    <a:cubicBezTo>
                      <a:pt x="17" y="355"/>
                      <a:pt x="17" y="355"/>
                      <a:pt x="17" y="355"/>
                    </a:cubicBezTo>
                    <a:cubicBezTo>
                      <a:pt x="17" y="355"/>
                      <a:pt x="17" y="355"/>
                      <a:pt x="17" y="355"/>
                    </a:cubicBezTo>
                    <a:cubicBezTo>
                      <a:pt x="17" y="355"/>
                      <a:pt x="17" y="355"/>
                      <a:pt x="17" y="355"/>
                    </a:cubicBezTo>
                    <a:cubicBezTo>
                      <a:pt x="18" y="355"/>
                      <a:pt x="18" y="355"/>
                      <a:pt x="18" y="355"/>
                    </a:cubicBezTo>
                    <a:cubicBezTo>
                      <a:pt x="18" y="355"/>
                      <a:pt x="18" y="355"/>
                      <a:pt x="18" y="355"/>
                    </a:cubicBezTo>
                    <a:cubicBezTo>
                      <a:pt x="18" y="355"/>
                      <a:pt x="18" y="355"/>
                      <a:pt x="18" y="355"/>
                    </a:cubicBezTo>
                    <a:cubicBezTo>
                      <a:pt x="18" y="355"/>
                      <a:pt x="18" y="355"/>
                      <a:pt x="18" y="355"/>
                    </a:cubicBezTo>
                    <a:cubicBezTo>
                      <a:pt x="18" y="354"/>
                      <a:pt x="18" y="354"/>
                      <a:pt x="18" y="354"/>
                    </a:cubicBezTo>
                    <a:cubicBezTo>
                      <a:pt x="18" y="354"/>
                      <a:pt x="18" y="354"/>
                      <a:pt x="18" y="354"/>
                    </a:cubicBezTo>
                    <a:cubicBezTo>
                      <a:pt x="18" y="354"/>
                      <a:pt x="18" y="354"/>
                      <a:pt x="18" y="354"/>
                    </a:cubicBezTo>
                    <a:cubicBezTo>
                      <a:pt x="18" y="354"/>
                      <a:pt x="18" y="354"/>
                      <a:pt x="18" y="354"/>
                    </a:cubicBezTo>
                    <a:cubicBezTo>
                      <a:pt x="18" y="354"/>
                      <a:pt x="18" y="354"/>
                      <a:pt x="18" y="354"/>
                    </a:cubicBezTo>
                    <a:cubicBezTo>
                      <a:pt x="17" y="354"/>
                      <a:pt x="17" y="354"/>
                      <a:pt x="17" y="354"/>
                    </a:cubicBezTo>
                    <a:cubicBezTo>
                      <a:pt x="17" y="353"/>
                      <a:pt x="17" y="353"/>
                      <a:pt x="17" y="353"/>
                    </a:cubicBezTo>
                    <a:cubicBezTo>
                      <a:pt x="17" y="353"/>
                      <a:pt x="17" y="353"/>
                      <a:pt x="17" y="353"/>
                    </a:cubicBezTo>
                    <a:cubicBezTo>
                      <a:pt x="17" y="353"/>
                      <a:pt x="17" y="353"/>
                      <a:pt x="17" y="353"/>
                    </a:cubicBezTo>
                    <a:cubicBezTo>
                      <a:pt x="17" y="353"/>
                      <a:pt x="17" y="353"/>
                      <a:pt x="17" y="353"/>
                    </a:cubicBezTo>
                    <a:cubicBezTo>
                      <a:pt x="17" y="353"/>
                      <a:pt x="17" y="353"/>
                      <a:pt x="17" y="353"/>
                    </a:cubicBezTo>
                    <a:cubicBezTo>
                      <a:pt x="17" y="353"/>
                      <a:pt x="17" y="353"/>
                      <a:pt x="17" y="353"/>
                    </a:cubicBezTo>
                    <a:cubicBezTo>
                      <a:pt x="16" y="353"/>
                      <a:pt x="16" y="353"/>
                      <a:pt x="16" y="353"/>
                    </a:cubicBezTo>
                    <a:cubicBezTo>
                      <a:pt x="16" y="352"/>
                      <a:pt x="16" y="352"/>
                      <a:pt x="16" y="352"/>
                    </a:cubicBezTo>
                    <a:cubicBezTo>
                      <a:pt x="16" y="352"/>
                      <a:pt x="16" y="352"/>
                      <a:pt x="16" y="352"/>
                    </a:cubicBezTo>
                    <a:cubicBezTo>
                      <a:pt x="16" y="352"/>
                      <a:pt x="16" y="352"/>
                      <a:pt x="16" y="352"/>
                    </a:cubicBezTo>
                    <a:cubicBezTo>
                      <a:pt x="16" y="352"/>
                      <a:pt x="16" y="352"/>
                      <a:pt x="16" y="352"/>
                    </a:cubicBezTo>
                    <a:cubicBezTo>
                      <a:pt x="16" y="352"/>
                      <a:pt x="16" y="352"/>
                      <a:pt x="16" y="352"/>
                    </a:cubicBezTo>
                    <a:cubicBezTo>
                      <a:pt x="16" y="352"/>
                      <a:pt x="16" y="352"/>
                      <a:pt x="16" y="352"/>
                    </a:cubicBezTo>
                    <a:cubicBezTo>
                      <a:pt x="16" y="352"/>
                      <a:pt x="16" y="352"/>
                      <a:pt x="16" y="352"/>
                    </a:cubicBezTo>
                    <a:cubicBezTo>
                      <a:pt x="16" y="352"/>
                      <a:pt x="16" y="352"/>
                      <a:pt x="16" y="352"/>
                    </a:cubicBezTo>
                    <a:cubicBezTo>
                      <a:pt x="16" y="351"/>
                      <a:pt x="16" y="351"/>
                      <a:pt x="16" y="351"/>
                    </a:cubicBezTo>
                    <a:cubicBezTo>
                      <a:pt x="16" y="351"/>
                      <a:pt x="16" y="351"/>
                      <a:pt x="16" y="351"/>
                    </a:cubicBezTo>
                    <a:cubicBezTo>
                      <a:pt x="16" y="351"/>
                      <a:pt x="16" y="351"/>
                      <a:pt x="16" y="351"/>
                    </a:cubicBezTo>
                    <a:cubicBezTo>
                      <a:pt x="16" y="351"/>
                      <a:pt x="16" y="351"/>
                      <a:pt x="16" y="351"/>
                    </a:cubicBezTo>
                    <a:cubicBezTo>
                      <a:pt x="16" y="351"/>
                      <a:pt x="16" y="351"/>
                      <a:pt x="16" y="351"/>
                    </a:cubicBezTo>
                    <a:cubicBezTo>
                      <a:pt x="16" y="351"/>
                      <a:pt x="16" y="351"/>
                      <a:pt x="16" y="351"/>
                    </a:cubicBezTo>
                    <a:cubicBezTo>
                      <a:pt x="16" y="351"/>
                      <a:pt x="16" y="351"/>
                      <a:pt x="16" y="351"/>
                    </a:cubicBezTo>
                    <a:cubicBezTo>
                      <a:pt x="16" y="350"/>
                      <a:pt x="16" y="350"/>
                      <a:pt x="16" y="350"/>
                    </a:cubicBezTo>
                    <a:cubicBezTo>
                      <a:pt x="16" y="350"/>
                      <a:pt x="16" y="350"/>
                      <a:pt x="16" y="350"/>
                    </a:cubicBezTo>
                    <a:cubicBezTo>
                      <a:pt x="16" y="350"/>
                      <a:pt x="16" y="350"/>
                      <a:pt x="16" y="350"/>
                    </a:cubicBezTo>
                    <a:cubicBezTo>
                      <a:pt x="16" y="350"/>
                      <a:pt x="16" y="350"/>
                      <a:pt x="16" y="350"/>
                    </a:cubicBezTo>
                    <a:cubicBezTo>
                      <a:pt x="16" y="350"/>
                      <a:pt x="16" y="350"/>
                      <a:pt x="16" y="350"/>
                    </a:cubicBezTo>
                    <a:cubicBezTo>
                      <a:pt x="16" y="350"/>
                      <a:pt x="16" y="350"/>
                      <a:pt x="16" y="350"/>
                    </a:cubicBezTo>
                    <a:cubicBezTo>
                      <a:pt x="16" y="350"/>
                      <a:pt x="16" y="350"/>
                      <a:pt x="16" y="350"/>
                    </a:cubicBezTo>
                    <a:cubicBezTo>
                      <a:pt x="16" y="350"/>
                      <a:pt x="16" y="350"/>
                      <a:pt x="16" y="350"/>
                    </a:cubicBezTo>
                    <a:cubicBezTo>
                      <a:pt x="16" y="349"/>
                      <a:pt x="16" y="349"/>
                      <a:pt x="16" y="349"/>
                    </a:cubicBezTo>
                    <a:cubicBezTo>
                      <a:pt x="16" y="349"/>
                      <a:pt x="16" y="349"/>
                      <a:pt x="16" y="349"/>
                    </a:cubicBezTo>
                    <a:cubicBezTo>
                      <a:pt x="16" y="349"/>
                      <a:pt x="16" y="349"/>
                      <a:pt x="16" y="349"/>
                    </a:cubicBezTo>
                    <a:cubicBezTo>
                      <a:pt x="16" y="349"/>
                      <a:pt x="16" y="349"/>
                      <a:pt x="16" y="349"/>
                    </a:cubicBezTo>
                    <a:cubicBezTo>
                      <a:pt x="16" y="349"/>
                      <a:pt x="16" y="349"/>
                      <a:pt x="16" y="349"/>
                    </a:cubicBezTo>
                    <a:cubicBezTo>
                      <a:pt x="16" y="349"/>
                      <a:pt x="16" y="349"/>
                      <a:pt x="16" y="349"/>
                    </a:cubicBezTo>
                    <a:cubicBezTo>
                      <a:pt x="16" y="349"/>
                      <a:pt x="16" y="349"/>
                      <a:pt x="16" y="349"/>
                    </a:cubicBezTo>
                    <a:cubicBezTo>
                      <a:pt x="16" y="349"/>
                      <a:pt x="16" y="349"/>
                      <a:pt x="16" y="349"/>
                    </a:cubicBezTo>
                    <a:cubicBezTo>
                      <a:pt x="16" y="348"/>
                      <a:pt x="16" y="348"/>
                      <a:pt x="16" y="348"/>
                    </a:cubicBezTo>
                    <a:cubicBezTo>
                      <a:pt x="16" y="348"/>
                      <a:pt x="16" y="348"/>
                      <a:pt x="16" y="348"/>
                    </a:cubicBezTo>
                    <a:cubicBezTo>
                      <a:pt x="16" y="348"/>
                      <a:pt x="16" y="348"/>
                      <a:pt x="16" y="348"/>
                    </a:cubicBezTo>
                    <a:cubicBezTo>
                      <a:pt x="16" y="348"/>
                      <a:pt x="16" y="348"/>
                      <a:pt x="16" y="348"/>
                    </a:cubicBezTo>
                    <a:cubicBezTo>
                      <a:pt x="16" y="348"/>
                      <a:pt x="16" y="348"/>
                      <a:pt x="16" y="348"/>
                    </a:cubicBezTo>
                    <a:cubicBezTo>
                      <a:pt x="16" y="348"/>
                      <a:pt x="16" y="348"/>
                      <a:pt x="16" y="348"/>
                    </a:cubicBezTo>
                    <a:cubicBezTo>
                      <a:pt x="16" y="347"/>
                      <a:pt x="16" y="347"/>
                      <a:pt x="16" y="347"/>
                    </a:cubicBezTo>
                    <a:cubicBezTo>
                      <a:pt x="16" y="347"/>
                      <a:pt x="16" y="347"/>
                      <a:pt x="16" y="347"/>
                    </a:cubicBezTo>
                    <a:cubicBezTo>
                      <a:pt x="16" y="347"/>
                      <a:pt x="16" y="347"/>
                      <a:pt x="16" y="347"/>
                    </a:cubicBezTo>
                    <a:cubicBezTo>
                      <a:pt x="16" y="347"/>
                      <a:pt x="16" y="347"/>
                      <a:pt x="16" y="347"/>
                    </a:cubicBezTo>
                    <a:cubicBezTo>
                      <a:pt x="16" y="347"/>
                      <a:pt x="16" y="347"/>
                      <a:pt x="16" y="347"/>
                    </a:cubicBezTo>
                    <a:cubicBezTo>
                      <a:pt x="16" y="347"/>
                      <a:pt x="16" y="347"/>
                      <a:pt x="16" y="347"/>
                    </a:cubicBezTo>
                    <a:cubicBezTo>
                      <a:pt x="16" y="347"/>
                      <a:pt x="16" y="347"/>
                      <a:pt x="16" y="347"/>
                    </a:cubicBezTo>
                    <a:cubicBezTo>
                      <a:pt x="16" y="346"/>
                      <a:pt x="16" y="346"/>
                      <a:pt x="16" y="346"/>
                    </a:cubicBezTo>
                    <a:cubicBezTo>
                      <a:pt x="16" y="346"/>
                      <a:pt x="16" y="346"/>
                      <a:pt x="16" y="346"/>
                    </a:cubicBezTo>
                    <a:cubicBezTo>
                      <a:pt x="16" y="346"/>
                      <a:pt x="16" y="346"/>
                      <a:pt x="16" y="346"/>
                    </a:cubicBezTo>
                    <a:cubicBezTo>
                      <a:pt x="15" y="346"/>
                      <a:pt x="15" y="346"/>
                      <a:pt x="15" y="346"/>
                    </a:cubicBezTo>
                    <a:cubicBezTo>
                      <a:pt x="15" y="346"/>
                      <a:pt x="15" y="346"/>
                      <a:pt x="15" y="346"/>
                    </a:cubicBezTo>
                    <a:cubicBezTo>
                      <a:pt x="15" y="346"/>
                      <a:pt x="15" y="346"/>
                      <a:pt x="15" y="346"/>
                    </a:cubicBezTo>
                    <a:cubicBezTo>
                      <a:pt x="15" y="346"/>
                      <a:pt x="15" y="346"/>
                      <a:pt x="15" y="346"/>
                    </a:cubicBezTo>
                    <a:cubicBezTo>
                      <a:pt x="15" y="347"/>
                      <a:pt x="15" y="347"/>
                      <a:pt x="15" y="347"/>
                    </a:cubicBezTo>
                    <a:cubicBezTo>
                      <a:pt x="14" y="347"/>
                      <a:pt x="14" y="347"/>
                      <a:pt x="14" y="347"/>
                    </a:cubicBezTo>
                    <a:cubicBezTo>
                      <a:pt x="14" y="347"/>
                      <a:pt x="14" y="347"/>
                      <a:pt x="14" y="347"/>
                    </a:cubicBezTo>
                    <a:cubicBezTo>
                      <a:pt x="14" y="347"/>
                      <a:pt x="14" y="347"/>
                      <a:pt x="14" y="347"/>
                    </a:cubicBezTo>
                    <a:cubicBezTo>
                      <a:pt x="14" y="347"/>
                      <a:pt x="14" y="347"/>
                      <a:pt x="14" y="347"/>
                    </a:cubicBezTo>
                    <a:cubicBezTo>
                      <a:pt x="13" y="347"/>
                      <a:pt x="13" y="347"/>
                      <a:pt x="13" y="347"/>
                    </a:cubicBezTo>
                    <a:cubicBezTo>
                      <a:pt x="13" y="347"/>
                      <a:pt x="13" y="347"/>
                      <a:pt x="13" y="347"/>
                    </a:cubicBezTo>
                    <a:cubicBezTo>
                      <a:pt x="13" y="348"/>
                      <a:pt x="13" y="348"/>
                      <a:pt x="13" y="348"/>
                    </a:cubicBezTo>
                    <a:cubicBezTo>
                      <a:pt x="13" y="348"/>
                      <a:pt x="13" y="348"/>
                      <a:pt x="13" y="348"/>
                    </a:cubicBezTo>
                    <a:cubicBezTo>
                      <a:pt x="13" y="348"/>
                      <a:pt x="13" y="348"/>
                      <a:pt x="13" y="348"/>
                    </a:cubicBezTo>
                    <a:cubicBezTo>
                      <a:pt x="13" y="348"/>
                      <a:pt x="13" y="348"/>
                      <a:pt x="13" y="348"/>
                    </a:cubicBezTo>
                    <a:cubicBezTo>
                      <a:pt x="12" y="348"/>
                      <a:pt x="12" y="348"/>
                      <a:pt x="12" y="348"/>
                    </a:cubicBezTo>
                    <a:cubicBezTo>
                      <a:pt x="12" y="348"/>
                      <a:pt x="12" y="348"/>
                      <a:pt x="12" y="348"/>
                    </a:cubicBezTo>
                    <a:cubicBezTo>
                      <a:pt x="12" y="349"/>
                      <a:pt x="12" y="349"/>
                      <a:pt x="12" y="349"/>
                    </a:cubicBezTo>
                    <a:cubicBezTo>
                      <a:pt x="12" y="348"/>
                      <a:pt x="12" y="348"/>
                      <a:pt x="12" y="348"/>
                    </a:cubicBezTo>
                    <a:cubicBezTo>
                      <a:pt x="12" y="348"/>
                      <a:pt x="12" y="348"/>
                      <a:pt x="12" y="348"/>
                    </a:cubicBezTo>
                    <a:cubicBezTo>
                      <a:pt x="11" y="348"/>
                      <a:pt x="11" y="348"/>
                      <a:pt x="11" y="348"/>
                    </a:cubicBezTo>
                    <a:cubicBezTo>
                      <a:pt x="11" y="348"/>
                      <a:pt x="11" y="348"/>
                      <a:pt x="11" y="348"/>
                    </a:cubicBezTo>
                    <a:cubicBezTo>
                      <a:pt x="11" y="348"/>
                      <a:pt x="11" y="348"/>
                      <a:pt x="11" y="348"/>
                    </a:cubicBezTo>
                    <a:cubicBezTo>
                      <a:pt x="11" y="349"/>
                      <a:pt x="11" y="349"/>
                      <a:pt x="11" y="349"/>
                    </a:cubicBezTo>
                    <a:cubicBezTo>
                      <a:pt x="11" y="349"/>
                      <a:pt x="11" y="349"/>
                      <a:pt x="11" y="349"/>
                    </a:cubicBezTo>
                    <a:cubicBezTo>
                      <a:pt x="11" y="349"/>
                      <a:pt x="11" y="349"/>
                      <a:pt x="11" y="349"/>
                    </a:cubicBezTo>
                    <a:cubicBezTo>
                      <a:pt x="10" y="349"/>
                      <a:pt x="10" y="349"/>
                      <a:pt x="10" y="349"/>
                    </a:cubicBezTo>
                    <a:cubicBezTo>
                      <a:pt x="10" y="349"/>
                      <a:pt x="10" y="349"/>
                      <a:pt x="10" y="349"/>
                    </a:cubicBezTo>
                    <a:cubicBezTo>
                      <a:pt x="10" y="349"/>
                      <a:pt x="10" y="349"/>
                      <a:pt x="10" y="349"/>
                    </a:cubicBezTo>
                    <a:cubicBezTo>
                      <a:pt x="10" y="349"/>
                      <a:pt x="10" y="349"/>
                      <a:pt x="10" y="349"/>
                    </a:cubicBezTo>
                    <a:cubicBezTo>
                      <a:pt x="10" y="349"/>
                      <a:pt x="10" y="349"/>
                      <a:pt x="10" y="349"/>
                    </a:cubicBezTo>
                    <a:cubicBezTo>
                      <a:pt x="10" y="349"/>
                      <a:pt x="10" y="349"/>
                      <a:pt x="10" y="349"/>
                    </a:cubicBezTo>
                    <a:cubicBezTo>
                      <a:pt x="10" y="349"/>
                      <a:pt x="10" y="349"/>
                      <a:pt x="10" y="349"/>
                    </a:cubicBezTo>
                    <a:cubicBezTo>
                      <a:pt x="10" y="350"/>
                      <a:pt x="10" y="350"/>
                      <a:pt x="10" y="350"/>
                    </a:cubicBezTo>
                    <a:cubicBezTo>
                      <a:pt x="10" y="350"/>
                      <a:pt x="10" y="350"/>
                      <a:pt x="10" y="350"/>
                    </a:cubicBezTo>
                    <a:cubicBezTo>
                      <a:pt x="10" y="350"/>
                      <a:pt x="10" y="350"/>
                      <a:pt x="10" y="350"/>
                    </a:cubicBezTo>
                    <a:cubicBezTo>
                      <a:pt x="10" y="350"/>
                      <a:pt x="10" y="350"/>
                      <a:pt x="10" y="350"/>
                    </a:cubicBezTo>
                    <a:cubicBezTo>
                      <a:pt x="9" y="350"/>
                      <a:pt x="9" y="350"/>
                      <a:pt x="9" y="350"/>
                    </a:cubicBezTo>
                    <a:cubicBezTo>
                      <a:pt x="9" y="350"/>
                      <a:pt x="9" y="350"/>
                      <a:pt x="9" y="350"/>
                    </a:cubicBezTo>
                    <a:cubicBezTo>
                      <a:pt x="9" y="350"/>
                      <a:pt x="9" y="350"/>
                      <a:pt x="9" y="350"/>
                    </a:cubicBezTo>
                    <a:cubicBezTo>
                      <a:pt x="9" y="350"/>
                      <a:pt x="9" y="350"/>
                      <a:pt x="9" y="350"/>
                    </a:cubicBezTo>
                    <a:cubicBezTo>
                      <a:pt x="9" y="350"/>
                      <a:pt x="9" y="350"/>
                      <a:pt x="9" y="350"/>
                    </a:cubicBezTo>
                    <a:cubicBezTo>
                      <a:pt x="9" y="350"/>
                      <a:pt x="9" y="350"/>
                      <a:pt x="9" y="350"/>
                    </a:cubicBezTo>
                    <a:cubicBezTo>
                      <a:pt x="8" y="350"/>
                      <a:pt x="8" y="350"/>
                      <a:pt x="8" y="350"/>
                    </a:cubicBezTo>
                    <a:cubicBezTo>
                      <a:pt x="8" y="350"/>
                      <a:pt x="8" y="350"/>
                      <a:pt x="8" y="350"/>
                    </a:cubicBezTo>
                    <a:cubicBezTo>
                      <a:pt x="8" y="350"/>
                      <a:pt x="8" y="350"/>
                      <a:pt x="8" y="350"/>
                    </a:cubicBezTo>
                    <a:cubicBezTo>
                      <a:pt x="8" y="350"/>
                      <a:pt x="8" y="350"/>
                      <a:pt x="8" y="350"/>
                    </a:cubicBezTo>
                    <a:cubicBezTo>
                      <a:pt x="8" y="349"/>
                      <a:pt x="8" y="349"/>
                      <a:pt x="8" y="349"/>
                    </a:cubicBezTo>
                    <a:cubicBezTo>
                      <a:pt x="7" y="349"/>
                      <a:pt x="7" y="349"/>
                      <a:pt x="7" y="349"/>
                    </a:cubicBezTo>
                    <a:cubicBezTo>
                      <a:pt x="7" y="349"/>
                      <a:pt x="7" y="349"/>
                      <a:pt x="7" y="349"/>
                    </a:cubicBezTo>
                    <a:cubicBezTo>
                      <a:pt x="7" y="349"/>
                      <a:pt x="7" y="349"/>
                      <a:pt x="7" y="349"/>
                    </a:cubicBezTo>
                    <a:cubicBezTo>
                      <a:pt x="7" y="349"/>
                      <a:pt x="7" y="349"/>
                      <a:pt x="7" y="349"/>
                    </a:cubicBezTo>
                    <a:cubicBezTo>
                      <a:pt x="7" y="349"/>
                      <a:pt x="7" y="349"/>
                      <a:pt x="7" y="349"/>
                    </a:cubicBezTo>
                    <a:cubicBezTo>
                      <a:pt x="7" y="349"/>
                      <a:pt x="7" y="349"/>
                      <a:pt x="7" y="349"/>
                    </a:cubicBezTo>
                    <a:cubicBezTo>
                      <a:pt x="7" y="349"/>
                      <a:pt x="7" y="349"/>
                      <a:pt x="7" y="349"/>
                    </a:cubicBezTo>
                    <a:cubicBezTo>
                      <a:pt x="7" y="349"/>
                      <a:pt x="7" y="349"/>
                      <a:pt x="7" y="349"/>
                    </a:cubicBezTo>
                    <a:cubicBezTo>
                      <a:pt x="7" y="349"/>
                      <a:pt x="7" y="349"/>
                      <a:pt x="7" y="349"/>
                    </a:cubicBezTo>
                    <a:cubicBezTo>
                      <a:pt x="6" y="349"/>
                      <a:pt x="6" y="349"/>
                      <a:pt x="6" y="349"/>
                    </a:cubicBezTo>
                    <a:cubicBezTo>
                      <a:pt x="6" y="349"/>
                      <a:pt x="6" y="349"/>
                      <a:pt x="6" y="349"/>
                    </a:cubicBezTo>
                    <a:cubicBezTo>
                      <a:pt x="6" y="348"/>
                      <a:pt x="6" y="348"/>
                      <a:pt x="6" y="348"/>
                    </a:cubicBezTo>
                    <a:cubicBezTo>
                      <a:pt x="6" y="348"/>
                      <a:pt x="6" y="348"/>
                      <a:pt x="6" y="348"/>
                    </a:cubicBezTo>
                    <a:cubicBezTo>
                      <a:pt x="6" y="348"/>
                      <a:pt x="6" y="348"/>
                      <a:pt x="6" y="348"/>
                    </a:cubicBezTo>
                    <a:cubicBezTo>
                      <a:pt x="6" y="348"/>
                      <a:pt x="6" y="348"/>
                      <a:pt x="6" y="348"/>
                    </a:cubicBezTo>
                    <a:cubicBezTo>
                      <a:pt x="7" y="348"/>
                      <a:pt x="7" y="348"/>
                      <a:pt x="7" y="348"/>
                    </a:cubicBezTo>
                    <a:cubicBezTo>
                      <a:pt x="7" y="348"/>
                      <a:pt x="7" y="348"/>
                      <a:pt x="7" y="348"/>
                    </a:cubicBezTo>
                    <a:cubicBezTo>
                      <a:pt x="7" y="348"/>
                      <a:pt x="7" y="348"/>
                      <a:pt x="7" y="348"/>
                    </a:cubicBezTo>
                    <a:cubicBezTo>
                      <a:pt x="7" y="348"/>
                      <a:pt x="7" y="348"/>
                      <a:pt x="7" y="348"/>
                    </a:cubicBezTo>
                    <a:cubicBezTo>
                      <a:pt x="7" y="347"/>
                      <a:pt x="7" y="347"/>
                      <a:pt x="7" y="347"/>
                    </a:cubicBezTo>
                    <a:cubicBezTo>
                      <a:pt x="7" y="347"/>
                      <a:pt x="7" y="347"/>
                      <a:pt x="7" y="347"/>
                    </a:cubicBezTo>
                    <a:cubicBezTo>
                      <a:pt x="7" y="347"/>
                      <a:pt x="7" y="347"/>
                      <a:pt x="7" y="347"/>
                    </a:cubicBezTo>
                    <a:cubicBezTo>
                      <a:pt x="7" y="347"/>
                      <a:pt x="7" y="347"/>
                      <a:pt x="7" y="347"/>
                    </a:cubicBezTo>
                    <a:cubicBezTo>
                      <a:pt x="7" y="346"/>
                      <a:pt x="7" y="346"/>
                      <a:pt x="7" y="346"/>
                    </a:cubicBezTo>
                    <a:cubicBezTo>
                      <a:pt x="7" y="346"/>
                      <a:pt x="7" y="346"/>
                      <a:pt x="7" y="346"/>
                    </a:cubicBezTo>
                    <a:cubicBezTo>
                      <a:pt x="7" y="346"/>
                      <a:pt x="7" y="346"/>
                      <a:pt x="7" y="346"/>
                    </a:cubicBezTo>
                    <a:cubicBezTo>
                      <a:pt x="7" y="346"/>
                      <a:pt x="7" y="346"/>
                      <a:pt x="7" y="346"/>
                    </a:cubicBezTo>
                    <a:cubicBezTo>
                      <a:pt x="7" y="346"/>
                      <a:pt x="7" y="346"/>
                      <a:pt x="7" y="346"/>
                    </a:cubicBezTo>
                    <a:cubicBezTo>
                      <a:pt x="7" y="346"/>
                      <a:pt x="7" y="346"/>
                      <a:pt x="7" y="346"/>
                    </a:cubicBezTo>
                    <a:cubicBezTo>
                      <a:pt x="7" y="346"/>
                      <a:pt x="7" y="346"/>
                      <a:pt x="7" y="346"/>
                    </a:cubicBezTo>
                    <a:cubicBezTo>
                      <a:pt x="7" y="345"/>
                      <a:pt x="7" y="345"/>
                      <a:pt x="7" y="345"/>
                    </a:cubicBezTo>
                    <a:cubicBezTo>
                      <a:pt x="7" y="345"/>
                      <a:pt x="7" y="345"/>
                      <a:pt x="7" y="345"/>
                    </a:cubicBezTo>
                    <a:cubicBezTo>
                      <a:pt x="7" y="345"/>
                      <a:pt x="7" y="345"/>
                      <a:pt x="7" y="345"/>
                    </a:cubicBezTo>
                    <a:cubicBezTo>
                      <a:pt x="7" y="345"/>
                      <a:pt x="7" y="345"/>
                      <a:pt x="7" y="345"/>
                    </a:cubicBezTo>
                    <a:cubicBezTo>
                      <a:pt x="7" y="345"/>
                      <a:pt x="7" y="345"/>
                      <a:pt x="7" y="345"/>
                    </a:cubicBezTo>
                    <a:cubicBezTo>
                      <a:pt x="7" y="345"/>
                      <a:pt x="7" y="345"/>
                      <a:pt x="7" y="345"/>
                    </a:cubicBezTo>
                    <a:cubicBezTo>
                      <a:pt x="7" y="344"/>
                      <a:pt x="7" y="344"/>
                      <a:pt x="7" y="344"/>
                    </a:cubicBezTo>
                    <a:cubicBezTo>
                      <a:pt x="7" y="344"/>
                      <a:pt x="7" y="344"/>
                      <a:pt x="7" y="344"/>
                    </a:cubicBezTo>
                    <a:cubicBezTo>
                      <a:pt x="7" y="344"/>
                      <a:pt x="7" y="344"/>
                      <a:pt x="7" y="344"/>
                    </a:cubicBezTo>
                    <a:cubicBezTo>
                      <a:pt x="7" y="344"/>
                      <a:pt x="7" y="344"/>
                      <a:pt x="7" y="344"/>
                    </a:cubicBezTo>
                    <a:cubicBezTo>
                      <a:pt x="7" y="344"/>
                      <a:pt x="7" y="344"/>
                      <a:pt x="7" y="344"/>
                    </a:cubicBezTo>
                    <a:cubicBezTo>
                      <a:pt x="7" y="344"/>
                      <a:pt x="7" y="344"/>
                      <a:pt x="7" y="344"/>
                    </a:cubicBezTo>
                    <a:cubicBezTo>
                      <a:pt x="7" y="343"/>
                      <a:pt x="7" y="343"/>
                      <a:pt x="7" y="343"/>
                    </a:cubicBezTo>
                    <a:cubicBezTo>
                      <a:pt x="7" y="343"/>
                      <a:pt x="7" y="343"/>
                      <a:pt x="7" y="343"/>
                    </a:cubicBezTo>
                    <a:cubicBezTo>
                      <a:pt x="7" y="343"/>
                      <a:pt x="7" y="343"/>
                      <a:pt x="7" y="343"/>
                    </a:cubicBezTo>
                    <a:cubicBezTo>
                      <a:pt x="7" y="343"/>
                      <a:pt x="7" y="343"/>
                      <a:pt x="7" y="343"/>
                    </a:cubicBezTo>
                    <a:cubicBezTo>
                      <a:pt x="6" y="342"/>
                      <a:pt x="6" y="342"/>
                      <a:pt x="6" y="342"/>
                    </a:cubicBezTo>
                    <a:cubicBezTo>
                      <a:pt x="6" y="342"/>
                      <a:pt x="6" y="342"/>
                      <a:pt x="6" y="342"/>
                    </a:cubicBezTo>
                    <a:cubicBezTo>
                      <a:pt x="6" y="342"/>
                      <a:pt x="6" y="342"/>
                      <a:pt x="6" y="342"/>
                    </a:cubicBezTo>
                    <a:cubicBezTo>
                      <a:pt x="6" y="342"/>
                      <a:pt x="6" y="342"/>
                      <a:pt x="6" y="342"/>
                    </a:cubicBezTo>
                    <a:cubicBezTo>
                      <a:pt x="6" y="341"/>
                      <a:pt x="6" y="341"/>
                      <a:pt x="6" y="341"/>
                    </a:cubicBezTo>
                    <a:cubicBezTo>
                      <a:pt x="6" y="341"/>
                      <a:pt x="6" y="341"/>
                      <a:pt x="6" y="341"/>
                    </a:cubicBezTo>
                    <a:cubicBezTo>
                      <a:pt x="6" y="341"/>
                      <a:pt x="6" y="341"/>
                      <a:pt x="6" y="341"/>
                    </a:cubicBezTo>
                    <a:cubicBezTo>
                      <a:pt x="6" y="341"/>
                      <a:pt x="6" y="341"/>
                      <a:pt x="6" y="341"/>
                    </a:cubicBezTo>
                    <a:cubicBezTo>
                      <a:pt x="6" y="340"/>
                      <a:pt x="6" y="340"/>
                      <a:pt x="6" y="340"/>
                    </a:cubicBezTo>
                    <a:cubicBezTo>
                      <a:pt x="6" y="340"/>
                      <a:pt x="6" y="340"/>
                      <a:pt x="6" y="340"/>
                    </a:cubicBezTo>
                    <a:cubicBezTo>
                      <a:pt x="5" y="340"/>
                      <a:pt x="5" y="340"/>
                      <a:pt x="5" y="340"/>
                    </a:cubicBezTo>
                    <a:cubicBezTo>
                      <a:pt x="5" y="340"/>
                      <a:pt x="5" y="340"/>
                      <a:pt x="5" y="340"/>
                    </a:cubicBezTo>
                    <a:cubicBezTo>
                      <a:pt x="5" y="340"/>
                      <a:pt x="5" y="340"/>
                      <a:pt x="5" y="340"/>
                    </a:cubicBezTo>
                    <a:cubicBezTo>
                      <a:pt x="5" y="340"/>
                      <a:pt x="5" y="340"/>
                      <a:pt x="5" y="340"/>
                    </a:cubicBezTo>
                    <a:cubicBezTo>
                      <a:pt x="5" y="339"/>
                      <a:pt x="5" y="339"/>
                      <a:pt x="5" y="339"/>
                    </a:cubicBezTo>
                    <a:cubicBezTo>
                      <a:pt x="5" y="339"/>
                      <a:pt x="5" y="339"/>
                      <a:pt x="5" y="339"/>
                    </a:cubicBezTo>
                    <a:cubicBezTo>
                      <a:pt x="5" y="339"/>
                      <a:pt x="5" y="339"/>
                      <a:pt x="5" y="339"/>
                    </a:cubicBezTo>
                    <a:cubicBezTo>
                      <a:pt x="5" y="339"/>
                      <a:pt x="5" y="339"/>
                      <a:pt x="5" y="339"/>
                    </a:cubicBezTo>
                    <a:cubicBezTo>
                      <a:pt x="5" y="339"/>
                      <a:pt x="5" y="339"/>
                      <a:pt x="5" y="339"/>
                    </a:cubicBezTo>
                    <a:cubicBezTo>
                      <a:pt x="4" y="339"/>
                      <a:pt x="4" y="339"/>
                      <a:pt x="4" y="339"/>
                    </a:cubicBezTo>
                    <a:cubicBezTo>
                      <a:pt x="4" y="339"/>
                      <a:pt x="4" y="339"/>
                      <a:pt x="4" y="339"/>
                    </a:cubicBezTo>
                    <a:cubicBezTo>
                      <a:pt x="4" y="339"/>
                      <a:pt x="4" y="339"/>
                      <a:pt x="4" y="339"/>
                    </a:cubicBezTo>
                    <a:cubicBezTo>
                      <a:pt x="4" y="339"/>
                      <a:pt x="4" y="339"/>
                      <a:pt x="4" y="339"/>
                    </a:cubicBezTo>
                    <a:cubicBezTo>
                      <a:pt x="4" y="339"/>
                      <a:pt x="4" y="339"/>
                      <a:pt x="4" y="339"/>
                    </a:cubicBezTo>
                    <a:cubicBezTo>
                      <a:pt x="4" y="339"/>
                      <a:pt x="4" y="339"/>
                      <a:pt x="4" y="339"/>
                    </a:cubicBezTo>
                    <a:cubicBezTo>
                      <a:pt x="5" y="339"/>
                      <a:pt x="5" y="339"/>
                      <a:pt x="5" y="339"/>
                    </a:cubicBezTo>
                    <a:cubicBezTo>
                      <a:pt x="5" y="339"/>
                      <a:pt x="5" y="339"/>
                      <a:pt x="5" y="339"/>
                    </a:cubicBezTo>
                    <a:cubicBezTo>
                      <a:pt x="5" y="339"/>
                      <a:pt x="5" y="339"/>
                      <a:pt x="5" y="339"/>
                    </a:cubicBezTo>
                    <a:cubicBezTo>
                      <a:pt x="5" y="339"/>
                      <a:pt x="5" y="339"/>
                      <a:pt x="5" y="339"/>
                    </a:cubicBezTo>
                    <a:cubicBezTo>
                      <a:pt x="5" y="338"/>
                      <a:pt x="5" y="338"/>
                      <a:pt x="5" y="338"/>
                    </a:cubicBezTo>
                    <a:cubicBezTo>
                      <a:pt x="5" y="338"/>
                      <a:pt x="5" y="338"/>
                      <a:pt x="5" y="338"/>
                    </a:cubicBezTo>
                    <a:cubicBezTo>
                      <a:pt x="5" y="338"/>
                      <a:pt x="5" y="338"/>
                      <a:pt x="5" y="338"/>
                    </a:cubicBezTo>
                    <a:cubicBezTo>
                      <a:pt x="5" y="338"/>
                      <a:pt x="5" y="338"/>
                      <a:pt x="5" y="338"/>
                    </a:cubicBezTo>
                    <a:cubicBezTo>
                      <a:pt x="6" y="338"/>
                      <a:pt x="6" y="338"/>
                      <a:pt x="6" y="338"/>
                    </a:cubicBezTo>
                    <a:cubicBezTo>
                      <a:pt x="6" y="338"/>
                      <a:pt x="6" y="338"/>
                      <a:pt x="6" y="338"/>
                    </a:cubicBezTo>
                    <a:cubicBezTo>
                      <a:pt x="6" y="338"/>
                      <a:pt x="6" y="338"/>
                      <a:pt x="6" y="338"/>
                    </a:cubicBezTo>
                    <a:cubicBezTo>
                      <a:pt x="6" y="337"/>
                      <a:pt x="6" y="337"/>
                      <a:pt x="6" y="337"/>
                    </a:cubicBezTo>
                    <a:cubicBezTo>
                      <a:pt x="6" y="337"/>
                      <a:pt x="6" y="337"/>
                      <a:pt x="6" y="337"/>
                    </a:cubicBezTo>
                    <a:cubicBezTo>
                      <a:pt x="6" y="337"/>
                      <a:pt x="6" y="337"/>
                      <a:pt x="6" y="337"/>
                    </a:cubicBezTo>
                    <a:cubicBezTo>
                      <a:pt x="6" y="337"/>
                      <a:pt x="6" y="337"/>
                      <a:pt x="6" y="337"/>
                    </a:cubicBezTo>
                    <a:cubicBezTo>
                      <a:pt x="6" y="337"/>
                      <a:pt x="6" y="337"/>
                      <a:pt x="6" y="337"/>
                    </a:cubicBezTo>
                    <a:cubicBezTo>
                      <a:pt x="6" y="337"/>
                      <a:pt x="6" y="337"/>
                      <a:pt x="6" y="337"/>
                    </a:cubicBezTo>
                    <a:cubicBezTo>
                      <a:pt x="6" y="336"/>
                      <a:pt x="6" y="336"/>
                      <a:pt x="6" y="336"/>
                    </a:cubicBezTo>
                    <a:cubicBezTo>
                      <a:pt x="6" y="336"/>
                      <a:pt x="6" y="336"/>
                      <a:pt x="6" y="336"/>
                    </a:cubicBezTo>
                    <a:cubicBezTo>
                      <a:pt x="6" y="336"/>
                      <a:pt x="6" y="336"/>
                      <a:pt x="6" y="336"/>
                    </a:cubicBezTo>
                    <a:cubicBezTo>
                      <a:pt x="6" y="335"/>
                      <a:pt x="6" y="335"/>
                      <a:pt x="6" y="335"/>
                    </a:cubicBezTo>
                    <a:cubicBezTo>
                      <a:pt x="6" y="335"/>
                      <a:pt x="6" y="335"/>
                      <a:pt x="6" y="335"/>
                    </a:cubicBezTo>
                    <a:cubicBezTo>
                      <a:pt x="6" y="335"/>
                      <a:pt x="6" y="335"/>
                      <a:pt x="6" y="335"/>
                    </a:cubicBezTo>
                    <a:cubicBezTo>
                      <a:pt x="6" y="334"/>
                      <a:pt x="6" y="334"/>
                      <a:pt x="6" y="334"/>
                    </a:cubicBezTo>
                    <a:cubicBezTo>
                      <a:pt x="6" y="334"/>
                      <a:pt x="6" y="334"/>
                      <a:pt x="6" y="334"/>
                    </a:cubicBezTo>
                    <a:cubicBezTo>
                      <a:pt x="6" y="334"/>
                      <a:pt x="6" y="334"/>
                      <a:pt x="6" y="334"/>
                    </a:cubicBezTo>
                    <a:cubicBezTo>
                      <a:pt x="6" y="334"/>
                      <a:pt x="6" y="334"/>
                      <a:pt x="6" y="334"/>
                    </a:cubicBezTo>
                    <a:cubicBezTo>
                      <a:pt x="6" y="333"/>
                      <a:pt x="6" y="333"/>
                      <a:pt x="6" y="333"/>
                    </a:cubicBezTo>
                    <a:cubicBezTo>
                      <a:pt x="5" y="333"/>
                      <a:pt x="5" y="333"/>
                      <a:pt x="5" y="333"/>
                    </a:cubicBezTo>
                    <a:cubicBezTo>
                      <a:pt x="5" y="332"/>
                      <a:pt x="5" y="332"/>
                      <a:pt x="5" y="332"/>
                    </a:cubicBezTo>
                    <a:cubicBezTo>
                      <a:pt x="5" y="332"/>
                      <a:pt x="5" y="332"/>
                      <a:pt x="5" y="332"/>
                    </a:cubicBezTo>
                    <a:cubicBezTo>
                      <a:pt x="5" y="332"/>
                      <a:pt x="5" y="332"/>
                      <a:pt x="5" y="332"/>
                    </a:cubicBezTo>
                    <a:cubicBezTo>
                      <a:pt x="5" y="332"/>
                      <a:pt x="5" y="332"/>
                      <a:pt x="5" y="332"/>
                    </a:cubicBezTo>
                    <a:cubicBezTo>
                      <a:pt x="5" y="332"/>
                      <a:pt x="5" y="332"/>
                      <a:pt x="5" y="332"/>
                    </a:cubicBezTo>
                    <a:cubicBezTo>
                      <a:pt x="5" y="331"/>
                      <a:pt x="5" y="331"/>
                      <a:pt x="5" y="331"/>
                    </a:cubicBezTo>
                    <a:cubicBezTo>
                      <a:pt x="5" y="331"/>
                      <a:pt x="5" y="331"/>
                      <a:pt x="5" y="331"/>
                    </a:cubicBezTo>
                    <a:cubicBezTo>
                      <a:pt x="5" y="331"/>
                      <a:pt x="5" y="331"/>
                      <a:pt x="5" y="331"/>
                    </a:cubicBezTo>
                    <a:cubicBezTo>
                      <a:pt x="5" y="331"/>
                      <a:pt x="5" y="331"/>
                      <a:pt x="5" y="331"/>
                    </a:cubicBezTo>
                    <a:cubicBezTo>
                      <a:pt x="5" y="331"/>
                      <a:pt x="5" y="331"/>
                      <a:pt x="5" y="331"/>
                    </a:cubicBezTo>
                    <a:cubicBezTo>
                      <a:pt x="5" y="331"/>
                      <a:pt x="5" y="331"/>
                      <a:pt x="5" y="331"/>
                    </a:cubicBezTo>
                    <a:cubicBezTo>
                      <a:pt x="5" y="330"/>
                      <a:pt x="5" y="330"/>
                      <a:pt x="5" y="330"/>
                    </a:cubicBezTo>
                    <a:cubicBezTo>
                      <a:pt x="5" y="330"/>
                      <a:pt x="5" y="330"/>
                      <a:pt x="5" y="330"/>
                    </a:cubicBezTo>
                    <a:cubicBezTo>
                      <a:pt x="5" y="330"/>
                      <a:pt x="5" y="330"/>
                      <a:pt x="5" y="330"/>
                    </a:cubicBezTo>
                    <a:cubicBezTo>
                      <a:pt x="4" y="329"/>
                      <a:pt x="4" y="329"/>
                      <a:pt x="4" y="329"/>
                    </a:cubicBezTo>
                    <a:cubicBezTo>
                      <a:pt x="4" y="329"/>
                      <a:pt x="4" y="329"/>
                      <a:pt x="4" y="329"/>
                    </a:cubicBezTo>
                    <a:cubicBezTo>
                      <a:pt x="4" y="328"/>
                      <a:pt x="4" y="328"/>
                      <a:pt x="4" y="328"/>
                    </a:cubicBezTo>
                    <a:cubicBezTo>
                      <a:pt x="4" y="328"/>
                      <a:pt x="4" y="328"/>
                      <a:pt x="4" y="328"/>
                    </a:cubicBezTo>
                    <a:cubicBezTo>
                      <a:pt x="3" y="328"/>
                      <a:pt x="3" y="328"/>
                      <a:pt x="3" y="328"/>
                    </a:cubicBezTo>
                    <a:cubicBezTo>
                      <a:pt x="3" y="328"/>
                      <a:pt x="3" y="328"/>
                      <a:pt x="3" y="328"/>
                    </a:cubicBezTo>
                    <a:cubicBezTo>
                      <a:pt x="3" y="327"/>
                      <a:pt x="3" y="327"/>
                      <a:pt x="3" y="327"/>
                    </a:cubicBezTo>
                    <a:cubicBezTo>
                      <a:pt x="3" y="327"/>
                      <a:pt x="3" y="327"/>
                      <a:pt x="3" y="327"/>
                    </a:cubicBezTo>
                    <a:cubicBezTo>
                      <a:pt x="2" y="327"/>
                      <a:pt x="2" y="327"/>
                      <a:pt x="2" y="327"/>
                    </a:cubicBezTo>
                    <a:cubicBezTo>
                      <a:pt x="2" y="327"/>
                      <a:pt x="2" y="327"/>
                      <a:pt x="2" y="327"/>
                    </a:cubicBezTo>
                    <a:cubicBezTo>
                      <a:pt x="2" y="327"/>
                      <a:pt x="2" y="327"/>
                      <a:pt x="2" y="327"/>
                    </a:cubicBezTo>
                    <a:cubicBezTo>
                      <a:pt x="2" y="327"/>
                      <a:pt x="2" y="327"/>
                      <a:pt x="2" y="327"/>
                    </a:cubicBezTo>
                    <a:cubicBezTo>
                      <a:pt x="2" y="326"/>
                      <a:pt x="2" y="326"/>
                      <a:pt x="2" y="326"/>
                    </a:cubicBezTo>
                    <a:cubicBezTo>
                      <a:pt x="2" y="326"/>
                      <a:pt x="2" y="326"/>
                      <a:pt x="2" y="326"/>
                    </a:cubicBezTo>
                    <a:cubicBezTo>
                      <a:pt x="1" y="326"/>
                      <a:pt x="1" y="326"/>
                      <a:pt x="1" y="326"/>
                    </a:cubicBezTo>
                    <a:cubicBezTo>
                      <a:pt x="1" y="326"/>
                      <a:pt x="1" y="326"/>
                      <a:pt x="1" y="326"/>
                    </a:cubicBezTo>
                    <a:cubicBezTo>
                      <a:pt x="1" y="326"/>
                      <a:pt x="1" y="326"/>
                      <a:pt x="1" y="326"/>
                    </a:cubicBezTo>
                    <a:cubicBezTo>
                      <a:pt x="1" y="325"/>
                      <a:pt x="1" y="325"/>
                      <a:pt x="1" y="325"/>
                    </a:cubicBezTo>
                    <a:cubicBezTo>
                      <a:pt x="1" y="325"/>
                      <a:pt x="1" y="325"/>
                      <a:pt x="1" y="325"/>
                    </a:cubicBezTo>
                    <a:cubicBezTo>
                      <a:pt x="1" y="325"/>
                      <a:pt x="1" y="325"/>
                      <a:pt x="1" y="325"/>
                    </a:cubicBezTo>
                    <a:cubicBezTo>
                      <a:pt x="1" y="325"/>
                      <a:pt x="1" y="325"/>
                      <a:pt x="1" y="325"/>
                    </a:cubicBezTo>
                    <a:cubicBezTo>
                      <a:pt x="1" y="325"/>
                      <a:pt x="1" y="325"/>
                      <a:pt x="1" y="325"/>
                    </a:cubicBezTo>
                    <a:cubicBezTo>
                      <a:pt x="1" y="324"/>
                      <a:pt x="1" y="324"/>
                      <a:pt x="1" y="324"/>
                    </a:cubicBezTo>
                    <a:cubicBezTo>
                      <a:pt x="1" y="324"/>
                      <a:pt x="1" y="324"/>
                      <a:pt x="1" y="324"/>
                    </a:cubicBezTo>
                    <a:cubicBezTo>
                      <a:pt x="1" y="324"/>
                      <a:pt x="1" y="324"/>
                      <a:pt x="1" y="324"/>
                    </a:cubicBezTo>
                    <a:cubicBezTo>
                      <a:pt x="1" y="324"/>
                      <a:pt x="1" y="324"/>
                      <a:pt x="1" y="324"/>
                    </a:cubicBezTo>
                    <a:cubicBezTo>
                      <a:pt x="1" y="324"/>
                      <a:pt x="1" y="324"/>
                      <a:pt x="1" y="324"/>
                    </a:cubicBezTo>
                    <a:cubicBezTo>
                      <a:pt x="1" y="324"/>
                      <a:pt x="1" y="324"/>
                      <a:pt x="1" y="324"/>
                    </a:cubicBezTo>
                    <a:cubicBezTo>
                      <a:pt x="1" y="323"/>
                      <a:pt x="1" y="323"/>
                      <a:pt x="1" y="323"/>
                    </a:cubicBezTo>
                    <a:cubicBezTo>
                      <a:pt x="1" y="323"/>
                      <a:pt x="1" y="323"/>
                      <a:pt x="1" y="323"/>
                    </a:cubicBezTo>
                    <a:cubicBezTo>
                      <a:pt x="1" y="323"/>
                      <a:pt x="1" y="323"/>
                      <a:pt x="1" y="323"/>
                    </a:cubicBezTo>
                    <a:cubicBezTo>
                      <a:pt x="1" y="323"/>
                      <a:pt x="1" y="323"/>
                      <a:pt x="1" y="323"/>
                    </a:cubicBezTo>
                    <a:cubicBezTo>
                      <a:pt x="1" y="323"/>
                      <a:pt x="1" y="323"/>
                      <a:pt x="1" y="323"/>
                    </a:cubicBezTo>
                    <a:cubicBezTo>
                      <a:pt x="1" y="323"/>
                      <a:pt x="1" y="323"/>
                      <a:pt x="1" y="323"/>
                    </a:cubicBezTo>
                    <a:cubicBezTo>
                      <a:pt x="1" y="322"/>
                      <a:pt x="1" y="322"/>
                      <a:pt x="1" y="322"/>
                    </a:cubicBezTo>
                    <a:cubicBezTo>
                      <a:pt x="2" y="322"/>
                      <a:pt x="2" y="322"/>
                      <a:pt x="2" y="322"/>
                    </a:cubicBezTo>
                    <a:cubicBezTo>
                      <a:pt x="2" y="322"/>
                      <a:pt x="2" y="322"/>
                      <a:pt x="2" y="322"/>
                    </a:cubicBezTo>
                    <a:cubicBezTo>
                      <a:pt x="2" y="322"/>
                      <a:pt x="2" y="322"/>
                      <a:pt x="2" y="322"/>
                    </a:cubicBezTo>
                    <a:cubicBezTo>
                      <a:pt x="2" y="322"/>
                      <a:pt x="2" y="322"/>
                      <a:pt x="2" y="322"/>
                    </a:cubicBezTo>
                    <a:cubicBezTo>
                      <a:pt x="2" y="322"/>
                      <a:pt x="2" y="322"/>
                      <a:pt x="2" y="322"/>
                    </a:cubicBezTo>
                    <a:cubicBezTo>
                      <a:pt x="2" y="322"/>
                      <a:pt x="2" y="322"/>
                      <a:pt x="2" y="322"/>
                    </a:cubicBezTo>
                    <a:cubicBezTo>
                      <a:pt x="2" y="322"/>
                      <a:pt x="2" y="321"/>
                      <a:pt x="2" y="321"/>
                    </a:cubicBezTo>
                    <a:cubicBezTo>
                      <a:pt x="2" y="321"/>
                      <a:pt x="2" y="321"/>
                      <a:pt x="2" y="321"/>
                    </a:cubicBezTo>
                    <a:cubicBezTo>
                      <a:pt x="2" y="321"/>
                      <a:pt x="2" y="321"/>
                      <a:pt x="2" y="321"/>
                    </a:cubicBezTo>
                    <a:cubicBezTo>
                      <a:pt x="2" y="321"/>
                      <a:pt x="2" y="321"/>
                      <a:pt x="2" y="321"/>
                    </a:cubicBezTo>
                    <a:cubicBezTo>
                      <a:pt x="2" y="320"/>
                      <a:pt x="2" y="320"/>
                      <a:pt x="2" y="320"/>
                    </a:cubicBezTo>
                    <a:cubicBezTo>
                      <a:pt x="2" y="320"/>
                      <a:pt x="2" y="320"/>
                      <a:pt x="2" y="320"/>
                    </a:cubicBezTo>
                    <a:cubicBezTo>
                      <a:pt x="2" y="320"/>
                      <a:pt x="2" y="320"/>
                      <a:pt x="2" y="320"/>
                    </a:cubicBezTo>
                    <a:cubicBezTo>
                      <a:pt x="1" y="319"/>
                      <a:pt x="1" y="319"/>
                      <a:pt x="1" y="319"/>
                    </a:cubicBezTo>
                    <a:cubicBezTo>
                      <a:pt x="1" y="319"/>
                      <a:pt x="1" y="319"/>
                      <a:pt x="1" y="319"/>
                    </a:cubicBezTo>
                    <a:cubicBezTo>
                      <a:pt x="1" y="319"/>
                      <a:pt x="1" y="319"/>
                      <a:pt x="1" y="319"/>
                    </a:cubicBezTo>
                    <a:cubicBezTo>
                      <a:pt x="1" y="319"/>
                      <a:pt x="1" y="319"/>
                      <a:pt x="1" y="319"/>
                    </a:cubicBezTo>
                    <a:cubicBezTo>
                      <a:pt x="1" y="319"/>
                      <a:pt x="1" y="319"/>
                      <a:pt x="1" y="319"/>
                    </a:cubicBezTo>
                    <a:cubicBezTo>
                      <a:pt x="1" y="319"/>
                      <a:pt x="1" y="319"/>
                      <a:pt x="1" y="319"/>
                    </a:cubicBezTo>
                    <a:cubicBezTo>
                      <a:pt x="1" y="319"/>
                      <a:pt x="1" y="319"/>
                      <a:pt x="1" y="319"/>
                    </a:cubicBezTo>
                    <a:cubicBezTo>
                      <a:pt x="0" y="319"/>
                      <a:pt x="0" y="319"/>
                      <a:pt x="0" y="319"/>
                    </a:cubicBezTo>
                    <a:cubicBezTo>
                      <a:pt x="0" y="319"/>
                      <a:pt x="0" y="319"/>
                      <a:pt x="0" y="319"/>
                    </a:cubicBezTo>
                    <a:cubicBezTo>
                      <a:pt x="0" y="319"/>
                      <a:pt x="0" y="319"/>
                      <a:pt x="0" y="319"/>
                    </a:cubicBezTo>
                    <a:cubicBezTo>
                      <a:pt x="0" y="319"/>
                      <a:pt x="0" y="319"/>
                      <a:pt x="0" y="319"/>
                    </a:cubicBezTo>
                    <a:cubicBezTo>
                      <a:pt x="0" y="319"/>
                      <a:pt x="0" y="319"/>
                      <a:pt x="0" y="319"/>
                    </a:cubicBezTo>
                    <a:cubicBezTo>
                      <a:pt x="0" y="319"/>
                      <a:pt x="0" y="319"/>
                      <a:pt x="0" y="319"/>
                    </a:cubicBezTo>
                    <a:cubicBezTo>
                      <a:pt x="0" y="319"/>
                      <a:pt x="0" y="319"/>
                      <a:pt x="0" y="319"/>
                    </a:cubicBezTo>
                    <a:cubicBezTo>
                      <a:pt x="0" y="319"/>
                      <a:pt x="0" y="319"/>
                      <a:pt x="0" y="319"/>
                    </a:cubicBezTo>
                    <a:cubicBezTo>
                      <a:pt x="1" y="319"/>
                      <a:pt x="1" y="319"/>
                      <a:pt x="1" y="319"/>
                    </a:cubicBezTo>
                    <a:cubicBezTo>
                      <a:pt x="1" y="318"/>
                      <a:pt x="1" y="318"/>
                      <a:pt x="1" y="318"/>
                    </a:cubicBezTo>
                    <a:cubicBezTo>
                      <a:pt x="1" y="318"/>
                      <a:pt x="1" y="318"/>
                      <a:pt x="1" y="318"/>
                    </a:cubicBezTo>
                    <a:cubicBezTo>
                      <a:pt x="1" y="318"/>
                      <a:pt x="1" y="318"/>
                      <a:pt x="1" y="318"/>
                    </a:cubicBezTo>
                    <a:cubicBezTo>
                      <a:pt x="1" y="318"/>
                      <a:pt x="1" y="318"/>
                      <a:pt x="1" y="318"/>
                    </a:cubicBezTo>
                    <a:cubicBezTo>
                      <a:pt x="1" y="318"/>
                      <a:pt x="1" y="318"/>
                      <a:pt x="1" y="318"/>
                    </a:cubicBezTo>
                    <a:cubicBezTo>
                      <a:pt x="2" y="318"/>
                      <a:pt x="2" y="318"/>
                      <a:pt x="2" y="318"/>
                    </a:cubicBezTo>
                    <a:cubicBezTo>
                      <a:pt x="2" y="318"/>
                      <a:pt x="2" y="318"/>
                      <a:pt x="2" y="318"/>
                    </a:cubicBezTo>
                    <a:cubicBezTo>
                      <a:pt x="2" y="318"/>
                      <a:pt x="2" y="318"/>
                      <a:pt x="2" y="318"/>
                    </a:cubicBezTo>
                    <a:cubicBezTo>
                      <a:pt x="2" y="317"/>
                      <a:pt x="2" y="317"/>
                      <a:pt x="2" y="317"/>
                    </a:cubicBezTo>
                    <a:cubicBezTo>
                      <a:pt x="2" y="317"/>
                      <a:pt x="2" y="317"/>
                      <a:pt x="2" y="317"/>
                    </a:cubicBezTo>
                    <a:cubicBezTo>
                      <a:pt x="3" y="317"/>
                      <a:pt x="3" y="317"/>
                      <a:pt x="3" y="317"/>
                    </a:cubicBezTo>
                    <a:cubicBezTo>
                      <a:pt x="3" y="317"/>
                      <a:pt x="3" y="317"/>
                      <a:pt x="3" y="317"/>
                    </a:cubicBezTo>
                    <a:cubicBezTo>
                      <a:pt x="3" y="317"/>
                      <a:pt x="3" y="317"/>
                      <a:pt x="3" y="317"/>
                    </a:cubicBezTo>
                    <a:cubicBezTo>
                      <a:pt x="3" y="316"/>
                      <a:pt x="3" y="316"/>
                      <a:pt x="3" y="316"/>
                    </a:cubicBezTo>
                    <a:cubicBezTo>
                      <a:pt x="2" y="316"/>
                      <a:pt x="2" y="316"/>
                      <a:pt x="2" y="316"/>
                    </a:cubicBezTo>
                    <a:cubicBezTo>
                      <a:pt x="2" y="316"/>
                      <a:pt x="2" y="316"/>
                      <a:pt x="2" y="316"/>
                    </a:cubicBezTo>
                    <a:cubicBezTo>
                      <a:pt x="2" y="316"/>
                      <a:pt x="2" y="316"/>
                      <a:pt x="2" y="316"/>
                    </a:cubicBezTo>
                    <a:cubicBezTo>
                      <a:pt x="2" y="316"/>
                      <a:pt x="2" y="316"/>
                      <a:pt x="2" y="316"/>
                    </a:cubicBezTo>
                    <a:cubicBezTo>
                      <a:pt x="2" y="316"/>
                      <a:pt x="2" y="316"/>
                      <a:pt x="2" y="316"/>
                    </a:cubicBezTo>
                    <a:cubicBezTo>
                      <a:pt x="2" y="316"/>
                      <a:pt x="2" y="316"/>
                      <a:pt x="2" y="316"/>
                    </a:cubicBezTo>
                    <a:cubicBezTo>
                      <a:pt x="2" y="316"/>
                      <a:pt x="2" y="316"/>
                      <a:pt x="2" y="316"/>
                    </a:cubicBezTo>
                    <a:cubicBezTo>
                      <a:pt x="3" y="316"/>
                      <a:pt x="3" y="316"/>
                      <a:pt x="3" y="316"/>
                    </a:cubicBezTo>
                    <a:cubicBezTo>
                      <a:pt x="3" y="315"/>
                      <a:pt x="3" y="315"/>
                      <a:pt x="3" y="315"/>
                    </a:cubicBezTo>
                    <a:cubicBezTo>
                      <a:pt x="3" y="315"/>
                      <a:pt x="3" y="315"/>
                      <a:pt x="3" y="315"/>
                    </a:cubicBezTo>
                    <a:cubicBezTo>
                      <a:pt x="3" y="315"/>
                      <a:pt x="3" y="315"/>
                      <a:pt x="3" y="315"/>
                    </a:cubicBezTo>
                    <a:cubicBezTo>
                      <a:pt x="3" y="315"/>
                      <a:pt x="3" y="315"/>
                      <a:pt x="3" y="315"/>
                    </a:cubicBezTo>
                    <a:cubicBezTo>
                      <a:pt x="3" y="315"/>
                      <a:pt x="3" y="315"/>
                      <a:pt x="3" y="315"/>
                    </a:cubicBezTo>
                    <a:cubicBezTo>
                      <a:pt x="3" y="315"/>
                      <a:pt x="3" y="315"/>
                      <a:pt x="3" y="315"/>
                    </a:cubicBezTo>
                    <a:cubicBezTo>
                      <a:pt x="3" y="315"/>
                      <a:pt x="3" y="315"/>
                      <a:pt x="3" y="315"/>
                    </a:cubicBezTo>
                    <a:cubicBezTo>
                      <a:pt x="4" y="314"/>
                      <a:pt x="4" y="314"/>
                      <a:pt x="4" y="314"/>
                    </a:cubicBezTo>
                    <a:cubicBezTo>
                      <a:pt x="4" y="314"/>
                      <a:pt x="4" y="314"/>
                      <a:pt x="4" y="314"/>
                    </a:cubicBezTo>
                    <a:cubicBezTo>
                      <a:pt x="4" y="313"/>
                      <a:pt x="4" y="313"/>
                      <a:pt x="4" y="313"/>
                    </a:cubicBezTo>
                    <a:cubicBezTo>
                      <a:pt x="4" y="313"/>
                      <a:pt x="4" y="313"/>
                      <a:pt x="4" y="313"/>
                    </a:cubicBezTo>
                    <a:cubicBezTo>
                      <a:pt x="5" y="313"/>
                      <a:pt x="5" y="313"/>
                      <a:pt x="5" y="313"/>
                    </a:cubicBezTo>
                    <a:cubicBezTo>
                      <a:pt x="5" y="313"/>
                      <a:pt x="5" y="313"/>
                      <a:pt x="5" y="313"/>
                    </a:cubicBezTo>
                    <a:cubicBezTo>
                      <a:pt x="5" y="313"/>
                      <a:pt x="5" y="313"/>
                      <a:pt x="5" y="313"/>
                    </a:cubicBezTo>
                    <a:cubicBezTo>
                      <a:pt x="5" y="313"/>
                      <a:pt x="5" y="313"/>
                      <a:pt x="5" y="313"/>
                    </a:cubicBezTo>
                    <a:cubicBezTo>
                      <a:pt x="5" y="312"/>
                      <a:pt x="5" y="312"/>
                      <a:pt x="5" y="312"/>
                    </a:cubicBezTo>
                    <a:cubicBezTo>
                      <a:pt x="5" y="312"/>
                      <a:pt x="5" y="312"/>
                      <a:pt x="5" y="312"/>
                    </a:cubicBezTo>
                    <a:cubicBezTo>
                      <a:pt x="5" y="312"/>
                      <a:pt x="5" y="312"/>
                      <a:pt x="5" y="312"/>
                    </a:cubicBezTo>
                    <a:cubicBezTo>
                      <a:pt x="5" y="312"/>
                      <a:pt x="5" y="312"/>
                      <a:pt x="5" y="312"/>
                    </a:cubicBezTo>
                    <a:cubicBezTo>
                      <a:pt x="5" y="312"/>
                      <a:pt x="5" y="312"/>
                      <a:pt x="5" y="312"/>
                    </a:cubicBezTo>
                    <a:cubicBezTo>
                      <a:pt x="6" y="311"/>
                      <a:pt x="6" y="311"/>
                      <a:pt x="6" y="311"/>
                    </a:cubicBezTo>
                    <a:cubicBezTo>
                      <a:pt x="6" y="311"/>
                      <a:pt x="6" y="311"/>
                      <a:pt x="6" y="311"/>
                    </a:cubicBezTo>
                    <a:cubicBezTo>
                      <a:pt x="6" y="311"/>
                      <a:pt x="6" y="311"/>
                      <a:pt x="6" y="311"/>
                    </a:cubicBezTo>
                    <a:cubicBezTo>
                      <a:pt x="6" y="311"/>
                      <a:pt x="6" y="311"/>
                      <a:pt x="6" y="311"/>
                    </a:cubicBezTo>
                    <a:cubicBezTo>
                      <a:pt x="6" y="311"/>
                      <a:pt x="6" y="311"/>
                      <a:pt x="6" y="311"/>
                    </a:cubicBezTo>
                    <a:cubicBezTo>
                      <a:pt x="6" y="310"/>
                      <a:pt x="6" y="310"/>
                      <a:pt x="6" y="310"/>
                    </a:cubicBezTo>
                    <a:cubicBezTo>
                      <a:pt x="6" y="310"/>
                      <a:pt x="6" y="310"/>
                      <a:pt x="6" y="310"/>
                    </a:cubicBezTo>
                    <a:cubicBezTo>
                      <a:pt x="6" y="310"/>
                      <a:pt x="6" y="310"/>
                      <a:pt x="6" y="310"/>
                    </a:cubicBezTo>
                    <a:cubicBezTo>
                      <a:pt x="6" y="310"/>
                      <a:pt x="6" y="310"/>
                      <a:pt x="6" y="310"/>
                    </a:cubicBezTo>
                    <a:cubicBezTo>
                      <a:pt x="6" y="310"/>
                      <a:pt x="6" y="310"/>
                      <a:pt x="6" y="310"/>
                    </a:cubicBezTo>
                    <a:cubicBezTo>
                      <a:pt x="6" y="310"/>
                      <a:pt x="6" y="310"/>
                      <a:pt x="6" y="310"/>
                    </a:cubicBezTo>
                    <a:cubicBezTo>
                      <a:pt x="6" y="309"/>
                      <a:pt x="6" y="309"/>
                      <a:pt x="6" y="309"/>
                    </a:cubicBezTo>
                    <a:cubicBezTo>
                      <a:pt x="6" y="309"/>
                      <a:pt x="6" y="309"/>
                      <a:pt x="6" y="309"/>
                    </a:cubicBezTo>
                    <a:cubicBezTo>
                      <a:pt x="6" y="309"/>
                      <a:pt x="6" y="309"/>
                      <a:pt x="6" y="309"/>
                    </a:cubicBezTo>
                    <a:cubicBezTo>
                      <a:pt x="6" y="309"/>
                      <a:pt x="6" y="309"/>
                      <a:pt x="6" y="309"/>
                    </a:cubicBezTo>
                    <a:cubicBezTo>
                      <a:pt x="6" y="309"/>
                      <a:pt x="6" y="309"/>
                      <a:pt x="6" y="309"/>
                    </a:cubicBezTo>
                    <a:cubicBezTo>
                      <a:pt x="6" y="309"/>
                      <a:pt x="6" y="309"/>
                      <a:pt x="6" y="309"/>
                    </a:cubicBezTo>
                    <a:cubicBezTo>
                      <a:pt x="6" y="309"/>
                      <a:pt x="6" y="309"/>
                      <a:pt x="6" y="309"/>
                    </a:cubicBezTo>
                    <a:cubicBezTo>
                      <a:pt x="6" y="308"/>
                      <a:pt x="6" y="308"/>
                      <a:pt x="6" y="308"/>
                    </a:cubicBezTo>
                    <a:cubicBezTo>
                      <a:pt x="6" y="308"/>
                      <a:pt x="6" y="308"/>
                      <a:pt x="6" y="308"/>
                    </a:cubicBezTo>
                    <a:cubicBezTo>
                      <a:pt x="6" y="308"/>
                      <a:pt x="6" y="308"/>
                      <a:pt x="6" y="308"/>
                    </a:cubicBezTo>
                    <a:cubicBezTo>
                      <a:pt x="6" y="308"/>
                      <a:pt x="6" y="308"/>
                      <a:pt x="6" y="308"/>
                    </a:cubicBezTo>
                    <a:cubicBezTo>
                      <a:pt x="7" y="308"/>
                      <a:pt x="7" y="308"/>
                      <a:pt x="7" y="308"/>
                    </a:cubicBezTo>
                    <a:cubicBezTo>
                      <a:pt x="7" y="308"/>
                      <a:pt x="7" y="308"/>
                      <a:pt x="7" y="308"/>
                    </a:cubicBezTo>
                    <a:cubicBezTo>
                      <a:pt x="7" y="308"/>
                      <a:pt x="7" y="308"/>
                      <a:pt x="7" y="308"/>
                    </a:cubicBezTo>
                    <a:cubicBezTo>
                      <a:pt x="7" y="308"/>
                      <a:pt x="7" y="308"/>
                      <a:pt x="7" y="308"/>
                    </a:cubicBezTo>
                    <a:cubicBezTo>
                      <a:pt x="7" y="308"/>
                      <a:pt x="7" y="308"/>
                      <a:pt x="7" y="308"/>
                    </a:cubicBezTo>
                    <a:cubicBezTo>
                      <a:pt x="7" y="308"/>
                      <a:pt x="7" y="308"/>
                      <a:pt x="7" y="308"/>
                    </a:cubicBezTo>
                    <a:cubicBezTo>
                      <a:pt x="7" y="308"/>
                      <a:pt x="7" y="308"/>
                      <a:pt x="7" y="308"/>
                    </a:cubicBezTo>
                    <a:cubicBezTo>
                      <a:pt x="8" y="308"/>
                      <a:pt x="8" y="308"/>
                      <a:pt x="8" y="308"/>
                    </a:cubicBezTo>
                    <a:cubicBezTo>
                      <a:pt x="8" y="308"/>
                      <a:pt x="8" y="308"/>
                      <a:pt x="8" y="308"/>
                    </a:cubicBezTo>
                    <a:cubicBezTo>
                      <a:pt x="8" y="308"/>
                      <a:pt x="8" y="308"/>
                      <a:pt x="8" y="308"/>
                    </a:cubicBezTo>
                    <a:cubicBezTo>
                      <a:pt x="8" y="308"/>
                      <a:pt x="8" y="308"/>
                      <a:pt x="8" y="308"/>
                    </a:cubicBezTo>
                    <a:cubicBezTo>
                      <a:pt x="9" y="308"/>
                      <a:pt x="9" y="308"/>
                      <a:pt x="9" y="308"/>
                    </a:cubicBezTo>
                    <a:cubicBezTo>
                      <a:pt x="9" y="308"/>
                      <a:pt x="9" y="308"/>
                      <a:pt x="9" y="308"/>
                    </a:cubicBezTo>
                    <a:cubicBezTo>
                      <a:pt x="9" y="308"/>
                      <a:pt x="9" y="308"/>
                      <a:pt x="9" y="308"/>
                    </a:cubicBezTo>
                    <a:cubicBezTo>
                      <a:pt x="9" y="308"/>
                      <a:pt x="9" y="308"/>
                      <a:pt x="9" y="308"/>
                    </a:cubicBezTo>
                    <a:cubicBezTo>
                      <a:pt x="9" y="308"/>
                      <a:pt x="9" y="308"/>
                      <a:pt x="9" y="308"/>
                    </a:cubicBezTo>
                    <a:cubicBezTo>
                      <a:pt x="9" y="308"/>
                      <a:pt x="9" y="308"/>
                      <a:pt x="9" y="308"/>
                    </a:cubicBezTo>
                    <a:cubicBezTo>
                      <a:pt x="10" y="308"/>
                      <a:pt x="10" y="308"/>
                      <a:pt x="10" y="308"/>
                    </a:cubicBezTo>
                    <a:cubicBezTo>
                      <a:pt x="10" y="308"/>
                      <a:pt x="10" y="308"/>
                      <a:pt x="10" y="308"/>
                    </a:cubicBezTo>
                    <a:cubicBezTo>
                      <a:pt x="10" y="308"/>
                      <a:pt x="10" y="308"/>
                      <a:pt x="10" y="308"/>
                    </a:cubicBezTo>
                    <a:cubicBezTo>
                      <a:pt x="10" y="308"/>
                      <a:pt x="10" y="308"/>
                      <a:pt x="10" y="308"/>
                    </a:cubicBezTo>
                    <a:cubicBezTo>
                      <a:pt x="10" y="308"/>
                      <a:pt x="10" y="308"/>
                      <a:pt x="10" y="308"/>
                    </a:cubicBezTo>
                    <a:cubicBezTo>
                      <a:pt x="10" y="308"/>
                      <a:pt x="10" y="308"/>
                      <a:pt x="10" y="308"/>
                    </a:cubicBezTo>
                    <a:cubicBezTo>
                      <a:pt x="10" y="308"/>
                      <a:pt x="10" y="308"/>
                      <a:pt x="10" y="308"/>
                    </a:cubicBezTo>
                    <a:cubicBezTo>
                      <a:pt x="11" y="308"/>
                      <a:pt x="11" y="308"/>
                      <a:pt x="11" y="308"/>
                    </a:cubicBezTo>
                    <a:cubicBezTo>
                      <a:pt x="11" y="308"/>
                      <a:pt x="11" y="308"/>
                      <a:pt x="11" y="308"/>
                    </a:cubicBezTo>
                    <a:cubicBezTo>
                      <a:pt x="11" y="308"/>
                      <a:pt x="11" y="308"/>
                      <a:pt x="11" y="308"/>
                    </a:cubicBezTo>
                    <a:cubicBezTo>
                      <a:pt x="11" y="307"/>
                      <a:pt x="11" y="307"/>
                      <a:pt x="11" y="307"/>
                    </a:cubicBezTo>
                    <a:cubicBezTo>
                      <a:pt x="11" y="307"/>
                      <a:pt x="11" y="307"/>
                      <a:pt x="11" y="307"/>
                    </a:cubicBezTo>
                    <a:cubicBezTo>
                      <a:pt x="11" y="307"/>
                      <a:pt x="11" y="307"/>
                      <a:pt x="11" y="307"/>
                    </a:cubicBezTo>
                    <a:cubicBezTo>
                      <a:pt x="11" y="307"/>
                      <a:pt x="11" y="307"/>
                      <a:pt x="11" y="307"/>
                    </a:cubicBezTo>
                    <a:cubicBezTo>
                      <a:pt x="11" y="307"/>
                      <a:pt x="11" y="307"/>
                      <a:pt x="11" y="307"/>
                    </a:cubicBezTo>
                    <a:cubicBezTo>
                      <a:pt x="11" y="307"/>
                      <a:pt x="11" y="307"/>
                      <a:pt x="11" y="307"/>
                    </a:cubicBezTo>
                    <a:cubicBezTo>
                      <a:pt x="12" y="307"/>
                      <a:pt x="12" y="307"/>
                      <a:pt x="12" y="307"/>
                    </a:cubicBezTo>
                    <a:cubicBezTo>
                      <a:pt x="12" y="307"/>
                      <a:pt x="12" y="307"/>
                      <a:pt x="12" y="307"/>
                    </a:cubicBezTo>
                    <a:cubicBezTo>
                      <a:pt x="12" y="307"/>
                      <a:pt x="12" y="307"/>
                      <a:pt x="12" y="307"/>
                    </a:cubicBezTo>
                    <a:cubicBezTo>
                      <a:pt x="12" y="307"/>
                      <a:pt x="12" y="307"/>
                      <a:pt x="12" y="307"/>
                    </a:cubicBezTo>
                    <a:cubicBezTo>
                      <a:pt x="12" y="306"/>
                      <a:pt x="12" y="306"/>
                      <a:pt x="12" y="306"/>
                    </a:cubicBezTo>
                    <a:cubicBezTo>
                      <a:pt x="12" y="306"/>
                      <a:pt x="12" y="306"/>
                      <a:pt x="12" y="306"/>
                    </a:cubicBezTo>
                    <a:cubicBezTo>
                      <a:pt x="13" y="306"/>
                      <a:pt x="13" y="306"/>
                      <a:pt x="13" y="306"/>
                    </a:cubicBezTo>
                    <a:cubicBezTo>
                      <a:pt x="13" y="306"/>
                      <a:pt x="13" y="306"/>
                      <a:pt x="13" y="306"/>
                    </a:cubicBezTo>
                    <a:cubicBezTo>
                      <a:pt x="13" y="306"/>
                      <a:pt x="13" y="306"/>
                      <a:pt x="13" y="306"/>
                    </a:cubicBezTo>
                    <a:cubicBezTo>
                      <a:pt x="13" y="306"/>
                      <a:pt x="13" y="306"/>
                      <a:pt x="13" y="306"/>
                    </a:cubicBezTo>
                    <a:cubicBezTo>
                      <a:pt x="13" y="306"/>
                      <a:pt x="13" y="306"/>
                      <a:pt x="13" y="306"/>
                    </a:cubicBezTo>
                    <a:cubicBezTo>
                      <a:pt x="13" y="306"/>
                      <a:pt x="13" y="306"/>
                      <a:pt x="13" y="306"/>
                    </a:cubicBezTo>
                    <a:cubicBezTo>
                      <a:pt x="13" y="306"/>
                      <a:pt x="13" y="306"/>
                      <a:pt x="13" y="306"/>
                    </a:cubicBezTo>
                    <a:cubicBezTo>
                      <a:pt x="14" y="306"/>
                      <a:pt x="14" y="306"/>
                      <a:pt x="14" y="306"/>
                    </a:cubicBezTo>
                    <a:cubicBezTo>
                      <a:pt x="14" y="306"/>
                      <a:pt x="14" y="306"/>
                      <a:pt x="14" y="306"/>
                    </a:cubicBezTo>
                    <a:cubicBezTo>
                      <a:pt x="14" y="306"/>
                      <a:pt x="14" y="306"/>
                      <a:pt x="14" y="306"/>
                    </a:cubicBezTo>
                    <a:cubicBezTo>
                      <a:pt x="14" y="306"/>
                      <a:pt x="14" y="306"/>
                      <a:pt x="14" y="306"/>
                    </a:cubicBezTo>
                    <a:cubicBezTo>
                      <a:pt x="14" y="306"/>
                      <a:pt x="14" y="306"/>
                      <a:pt x="14" y="306"/>
                    </a:cubicBezTo>
                    <a:cubicBezTo>
                      <a:pt x="14" y="306"/>
                      <a:pt x="14" y="306"/>
                      <a:pt x="14" y="306"/>
                    </a:cubicBezTo>
                    <a:cubicBezTo>
                      <a:pt x="14" y="306"/>
                      <a:pt x="14" y="306"/>
                      <a:pt x="14" y="306"/>
                    </a:cubicBezTo>
                    <a:cubicBezTo>
                      <a:pt x="15" y="306"/>
                      <a:pt x="15" y="306"/>
                      <a:pt x="15" y="306"/>
                    </a:cubicBezTo>
                    <a:cubicBezTo>
                      <a:pt x="15" y="306"/>
                      <a:pt x="15" y="306"/>
                      <a:pt x="15" y="306"/>
                    </a:cubicBezTo>
                    <a:cubicBezTo>
                      <a:pt x="15" y="306"/>
                      <a:pt x="15" y="306"/>
                      <a:pt x="15" y="306"/>
                    </a:cubicBezTo>
                    <a:cubicBezTo>
                      <a:pt x="15" y="306"/>
                      <a:pt x="15" y="306"/>
                      <a:pt x="15" y="306"/>
                    </a:cubicBezTo>
                    <a:cubicBezTo>
                      <a:pt x="15" y="306"/>
                      <a:pt x="15" y="306"/>
                      <a:pt x="15" y="306"/>
                    </a:cubicBezTo>
                    <a:cubicBezTo>
                      <a:pt x="15" y="306"/>
                      <a:pt x="15" y="306"/>
                      <a:pt x="15" y="306"/>
                    </a:cubicBezTo>
                    <a:cubicBezTo>
                      <a:pt x="15" y="306"/>
                      <a:pt x="15" y="306"/>
                      <a:pt x="15" y="306"/>
                    </a:cubicBezTo>
                    <a:cubicBezTo>
                      <a:pt x="15" y="306"/>
                      <a:pt x="15" y="306"/>
                      <a:pt x="15" y="306"/>
                    </a:cubicBezTo>
                    <a:cubicBezTo>
                      <a:pt x="16" y="306"/>
                      <a:pt x="16" y="306"/>
                      <a:pt x="16" y="306"/>
                    </a:cubicBezTo>
                    <a:cubicBezTo>
                      <a:pt x="16" y="306"/>
                      <a:pt x="16" y="306"/>
                      <a:pt x="16" y="306"/>
                    </a:cubicBezTo>
                    <a:cubicBezTo>
                      <a:pt x="16" y="306"/>
                      <a:pt x="16" y="306"/>
                      <a:pt x="16" y="306"/>
                    </a:cubicBezTo>
                    <a:cubicBezTo>
                      <a:pt x="16" y="306"/>
                      <a:pt x="16" y="306"/>
                      <a:pt x="16" y="306"/>
                    </a:cubicBezTo>
                    <a:cubicBezTo>
                      <a:pt x="16" y="306"/>
                      <a:pt x="16" y="306"/>
                      <a:pt x="16" y="306"/>
                    </a:cubicBezTo>
                    <a:cubicBezTo>
                      <a:pt x="16" y="306"/>
                      <a:pt x="16" y="306"/>
                      <a:pt x="16" y="306"/>
                    </a:cubicBezTo>
                    <a:cubicBezTo>
                      <a:pt x="17" y="306"/>
                      <a:pt x="17" y="306"/>
                      <a:pt x="17" y="306"/>
                    </a:cubicBezTo>
                    <a:cubicBezTo>
                      <a:pt x="17" y="306"/>
                      <a:pt x="17" y="306"/>
                      <a:pt x="17" y="306"/>
                    </a:cubicBezTo>
                    <a:cubicBezTo>
                      <a:pt x="17" y="307"/>
                      <a:pt x="17" y="307"/>
                      <a:pt x="17" y="307"/>
                    </a:cubicBezTo>
                    <a:cubicBezTo>
                      <a:pt x="17" y="307"/>
                      <a:pt x="17" y="307"/>
                      <a:pt x="17" y="307"/>
                    </a:cubicBezTo>
                    <a:cubicBezTo>
                      <a:pt x="17" y="307"/>
                      <a:pt x="17" y="307"/>
                      <a:pt x="17" y="307"/>
                    </a:cubicBezTo>
                    <a:cubicBezTo>
                      <a:pt x="17" y="307"/>
                      <a:pt x="17" y="307"/>
                      <a:pt x="17" y="307"/>
                    </a:cubicBezTo>
                    <a:cubicBezTo>
                      <a:pt x="17" y="307"/>
                      <a:pt x="17" y="307"/>
                      <a:pt x="17" y="307"/>
                    </a:cubicBezTo>
                    <a:cubicBezTo>
                      <a:pt x="18" y="307"/>
                      <a:pt x="18" y="307"/>
                      <a:pt x="18" y="307"/>
                    </a:cubicBezTo>
                    <a:cubicBezTo>
                      <a:pt x="18" y="307"/>
                      <a:pt x="18" y="307"/>
                      <a:pt x="18" y="307"/>
                    </a:cubicBezTo>
                    <a:cubicBezTo>
                      <a:pt x="18" y="307"/>
                      <a:pt x="18" y="307"/>
                      <a:pt x="18" y="307"/>
                    </a:cubicBezTo>
                    <a:cubicBezTo>
                      <a:pt x="18" y="307"/>
                      <a:pt x="18" y="307"/>
                      <a:pt x="18" y="307"/>
                    </a:cubicBezTo>
                    <a:cubicBezTo>
                      <a:pt x="18" y="307"/>
                      <a:pt x="18" y="307"/>
                      <a:pt x="18" y="307"/>
                    </a:cubicBezTo>
                    <a:cubicBezTo>
                      <a:pt x="18" y="307"/>
                      <a:pt x="18" y="307"/>
                      <a:pt x="18" y="307"/>
                    </a:cubicBezTo>
                    <a:cubicBezTo>
                      <a:pt x="18" y="307"/>
                      <a:pt x="18" y="307"/>
                      <a:pt x="18" y="307"/>
                    </a:cubicBezTo>
                    <a:cubicBezTo>
                      <a:pt x="19" y="307"/>
                      <a:pt x="19" y="307"/>
                      <a:pt x="19" y="307"/>
                    </a:cubicBezTo>
                    <a:cubicBezTo>
                      <a:pt x="19" y="307"/>
                      <a:pt x="19" y="307"/>
                      <a:pt x="19" y="307"/>
                    </a:cubicBezTo>
                    <a:cubicBezTo>
                      <a:pt x="19" y="307"/>
                      <a:pt x="19" y="307"/>
                      <a:pt x="19" y="307"/>
                    </a:cubicBezTo>
                    <a:cubicBezTo>
                      <a:pt x="19" y="307"/>
                      <a:pt x="19" y="307"/>
                      <a:pt x="19" y="307"/>
                    </a:cubicBezTo>
                    <a:cubicBezTo>
                      <a:pt x="19" y="307"/>
                      <a:pt x="19" y="307"/>
                      <a:pt x="19" y="307"/>
                    </a:cubicBezTo>
                    <a:cubicBezTo>
                      <a:pt x="19" y="307"/>
                      <a:pt x="19" y="307"/>
                      <a:pt x="19" y="307"/>
                    </a:cubicBezTo>
                    <a:cubicBezTo>
                      <a:pt x="19" y="307"/>
                      <a:pt x="19" y="307"/>
                      <a:pt x="19" y="307"/>
                    </a:cubicBezTo>
                    <a:cubicBezTo>
                      <a:pt x="20" y="306"/>
                      <a:pt x="20" y="306"/>
                      <a:pt x="20" y="306"/>
                    </a:cubicBezTo>
                    <a:cubicBezTo>
                      <a:pt x="20" y="306"/>
                      <a:pt x="20" y="306"/>
                      <a:pt x="20" y="306"/>
                    </a:cubicBezTo>
                    <a:cubicBezTo>
                      <a:pt x="20" y="306"/>
                      <a:pt x="20" y="306"/>
                      <a:pt x="20" y="306"/>
                    </a:cubicBezTo>
                    <a:cubicBezTo>
                      <a:pt x="20" y="306"/>
                      <a:pt x="20" y="306"/>
                      <a:pt x="20" y="306"/>
                    </a:cubicBezTo>
                    <a:cubicBezTo>
                      <a:pt x="20" y="306"/>
                      <a:pt x="20" y="306"/>
                      <a:pt x="20" y="306"/>
                    </a:cubicBezTo>
                    <a:cubicBezTo>
                      <a:pt x="20" y="305"/>
                      <a:pt x="20" y="305"/>
                      <a:pt x="20" y="305"/>
                    </a:cubicBezTo>
                    <a:cubicBezTo>
                      <a:pt x="20" y="305"/>
                      <a:pt x="20" y="305"/>
                      <a:pt x="20" y="305"/>
                    </a:cubicBezTo>
                    <a:cubicBezTo>
                      <a:pt x="20" y="305"/>
                      <a:pt x="20" y="305"/>
                      <a:pt x="20" y="305"/>
                    </a:cubicBezTo>
                    <a:cubicBezTo>
                      <a:pt x="20" y="305"/>
                      <a:pt x="20" y="305"/>
                      <a:pt x="20" y="305"/>
                    </a:cubicBezTo>
                    <a:cubicBezTo>
                      <a:pt x="20" y="305"/>
                      <a:pt x="20" y="305"/>
                      <a:pt x="20" y="305"/>
                    </a:cubicBezTo>
                    <a:cubicBezTo>
                      <a:pt x="21" y="304"/>
                      <a:pt x="21" y="304"/>
                      <a:pt x="21" y="304"/>
                    </a:cubicBezTo>
                    <a:cubicBezTo>
                      <a:pt x="21" y="304"/>
                      <a:pt x="21" y="304"/>
                      <a:pt x="21" y="304"/>
                    </a:cubicBezTo>
                    <a:cubicBezTo>
                      <a:pt x="21" y="304"/>
                      <a:pt x="21" y="304"/>
                      <a:pt x="21" y="304"/>
                    </a:cubicBezTo>
                    <a:cubicBezTo>
                      <a:pt x="21" y="304"/>
                      <a:pt x="21" y="304"/>
                      <a:pt x="21" y="304"/>
                    </a:cubicBezTo>
                    <a:cubicBezTo>
                      <a:pt x="21" y="304"/>
                      <a:pt x="21" y="304"/>
                      <a:pt x="21" y="304"/>
                    </a:cubicBezTo>
                    <a:cubicBezTo>
                      <a:pt x="21" y="303"/>
                      <a:pt x="21" y="303"/>
                      <a:pt x="21" y="303"/>
                    </a:cubicBezTo>
                    <a:cubicBezTo>
                      <a:pt x="21" y="303"/>
                      <a:pt x="21" y="303"/>
                      <a:pt x="21" y="303"/>
                    </a:cubicBezTo>
                    <a:cubicBezTo>
                      <a:pt x="21" y="303"/>
                      <a:pt x="21" y="303"/>
                      <a:pt x="21" y="303"/>
                    </a:cubicBezTo>
                    <a:cubicBezTo>
                      <a:pt x="21" y="303"/>
                      <a:pt x="21" y="303"/>
                      <a:pt x="21" y="303"/>
                    </a:cubicBezTo>
                    <a:cubicBezTo>
                      <a:pt x="21" y="303"/>
                      <a:pt x="21" y="303"/>
                      <a:pt x="21" y="303"/>
                    </a:cubicBezTo>
                    <a:cubicBezTo>
                      <a:pt x="21" y="303"/>
                      <a:pt x="21" y="303"/>
                      <a:pt x="21" y="303"/>
                    </a:cubicBezTo>
                    <a:cubicBezTo>
                      <a:pt x="21" y="302"/>
                      <a:pt x="21" y="302"/>
                      <a:pt x="21" y="302"/>
                    </a:cubicBezTo>
                    <a:cubicBezTo>
                      <a:pt x="21" y="302"/>
                      <a:pt x="21" y="302"/>
                      <a:pt x="21" y="302"/>
                    </a:cubicBezTo>
                    <a:cubicBezTo>
                      <a:pt x="21" y="302"/>
                      <a:pt x="21" y="302"/>
                      <a:pt x="21" y="302"/>
                    </a:cubicBezTo>
                    <a:cubicBezTo>
                      <a:pt x="21" y="302"/>
                      <a:pt x="21" y="302"/>
                      <a:pt x="21" y="302"/>
                    </a:cubicBezTo>
                    <a:cubicBezTo>
                      <a:pt x="21" y="302"/>
                      <a:pt x="21" y="302"/>
                      <a:pt x="21" y="302"/>
                    </a:cubicBezTo>
                    <a:cubicBezTo>
                      <a:pt x="22" y="302"/>
                      <a:pt x="22" y="302"/>
                      <a:pt x="22" y="302"/>
                    </a:cubicBezTo>
                    <a:cubicBezTo>
                      <a:pt x="22" y="302"/>
                      <a:pt x="22" y="302"/>
                      <a:pt x="22" y="302"/>
                    </a:cubicBezTo>
                    <a:cubicBezTo>
                      <a:pt x="22" y="302"/>
                      <a:pt x="22" y="302"/>
                      <a:pt x="22" y="302"/>
                    </a:cubicBezTo>
                    <a:cubicBezTo>
                      <a:pt x="22" y="301"/>
                      <a:pt x="22" y="301"/>
                      <a:pt x="22" y="301"/>
                    </a:cubicBezTo>
                    <a:cubicBezTo>
                      <a:pt x="22" y="301"/>
                      <a:pt x="22" y="301"/>
                      <a:pt x="22" y="301"/>
                    </a:cubicBezTo>
                    <a:cubicBezTo>
                      <a:pt x="23" y="301"/>
                      <a:pt x="23" y="301"/>
                      <a:pt x="23" y="301"/>
                    </a:cubicBezTo>
                    <a:cubicBezTo>
                      <a:pt x="23" y="301"/>
                      <a:pt x="23" y="301"/>
                      <a:pt x="23" y="301"/>
                    </a:cubicBezTo>
                    <a:cubicBezTo>
                      <a:pt x="23" y="301"/>
                      <a:pt x="23" y="301"/>
                      <a:pt x="23" y="301"/>
                    </a:cubicBezTo>
                    <a:cubicBezTo>
                      <a:pt x="23" y="301"/>
                      <a:pt x="23" y="301"/>
                      <a:pt x="23" y="301"/>
                    </a:cubicBezTo>
                    <a:cubicBezTo>
                      <a:pt x="23" y="300"/>
                      <a:pt x="23" y="300"/>
                      <a:pt x="23" y="300"/>
                    </a:cubicBezTo>
                    <a:cubicBezTo>
                      <a:pt x="23" y="300"/>
                      <a:pt x="23" y="300"/>
                      <a:pt x="23" y="300"/>
                    </a:cubicBezTo>
                    <a:cubicBezTo>
                      <a:pt x="24" y="300"/>
                      <a:pt x="24" y="300"/>
                      <a:pt x="24" y="300"/>
                    </a:cubicBezTo>
                    <a:cubicBezTo>
                      <a:pt x="24" y="300"/>
                      <a:pt x="24" y="300"/>
                      <a:pt x="24" y="300"/>
                    </a:cubicBezTo>
                    <a:cubicBezTo>
                      <a:pt x="24" y="300"/>
                      <a:pt x="24" y="300"/>
                      <a:pt x="24" y="300"/>
                    </a:cubicBezTo>
                    <a:cubicBezTo>
                      <a:pt x="25" y="300"/>
                      <a:pt x="25" y="300"/>
                      <a:pt x="25" y="300"/>
                    </a:cubicBezTo>
                    <a:cubicBezTo>
                      <a:pt x="25" y="299"/>
                      <a:pt x="25" y="299"/>
                      <a:pt x="25" y="299"/>
                    </a:cubicBezTo>
                    <a:cubicBezTo>
                      <a:pt x="25" y="299"/>
                      <a:pt x="25" y="299"/>
                      <a:pt x="25" y="299"/>
                    </a:cubicBezTo>
                    <a:cubicBezTo>
                      <a:pt x="25" y="299"/>
                      <a:pt x="25" y="299"/>
                      <a:pt x="25" y="299"/>
                    </a:cubicBezTo>
                    <a:cubicBezTo>
                      <a:pt x="25" y="299"/>
                      <a:pt x="25" y="299"/>
                      <a:pt x="25" y="299"/>
                    </a:cubicBezTo>
                    <a:cubicBezTo>
                      <a:pt x="26" y="299"/>
                      <a:pt x="26" y="299"/>
                      <a:pt x="26" y="299"/>
                    </a:cubicBezTo>
                    <a:cubicBezTo>
                      <a:pt x="26" y="299"/>
                      <a:pt x="26" y="299"/>
                      <a:pt x="26" y="299"/>
                    </a:cubicBezTo>
                    <a:cubicBezTo>
                      <a:pt x="26" y="300"/>
                      <a:pt x="26" y="300"/>
                      <a:pt x="26" y="300"/>
                    </a:cubicBezTo>
                    <a:cubicBezTo>
                      <a:pt x="27" y="300"/>
                      <a:pt x="27" y="300"/>
                      <a:pt x="27" y="300"/>
                    </a:cubicBezTo>
                    <a:cubicBezTo>
                      <a:pt x="27" y="300"/>
                      <a:pt x="27" y="300"/>
                      <a:pt x="27" y="300"/>
                    </a:cubicBezTo>
                    <a:cubicBezTo>
                      <a:pt x="27" y="300"/>
                      <a:pt x="27" y="300"/>
                      <a:pt x="27" y="300"/>
                    </a:cubicBezTo>
                    <a:cubicBezTo>
                      <a:pt x="27" y="300"/>
                      <a:pt x="27" y="300"/>
                      <a:pt x="27" y="300"/>
                    </a:cubicBezTo>
                    <a:cubicBezTo>
                      <a:pt x="27" y="300"/>
                      <a:pt x="27" y="300"/>
                      <a:pt x="27" y="300"/>
                    </a:cubicBezTo>
                    <a:cubicBezTo>
                      <a:pt x="27" y="301"/>
                      <a:pt x="27" y="301"/>
                      <a:pt x="27" y="301"/>
                    </a:cubicBezTo>
                    <a:cubicBezTo>
                      <a:pt x="28" y="301"/>
                      <a:pt x="28" y="301"/>
                      <a:pt x="28" y="301"/>
                    </a:cubicBezTo>
                    <a:cubicBezTo>
                      <a:pt x="28" y="301"/>
                      <a:pt x="28" y="301"/>
                      <a:pt x="28" y="301"/>
                    </a:cubicBezTo>
                    <a:cubicBezTo>
                      <a:pt x="28" y="301"/>
                      <a:pt x="28" y="301"/>
                      <a:pt x="28" y="301"/>
                    </a:cubicBezTo>
                    <a:cubicBezTo>
                      <a:pt x="28" y="301"/>
                      <a:pt x="28" y="301"/>
                      <a:pt x="28" y="301"/>
                    </a:cubicBezTo>
                    <a:cubicBezTo>
                      <a:pt x="28" y="300"/>
                      <a:pt x="28" y="300"/>
                      <a:pt x="28" y="300"/>
                    </a:cubicBezTo>
                    <a:cubicBezTo>
                      <a:pt x="29" y="300"/>
                      <a:pt x="29" y="300"/>
                      <a:pt x="29" y="300"/>
                    </a:cubicBezTo>
                    <a:cubicBezTo>
                      <a:pt x="29" y="300"/>
                      <a:pt x="29" y="300"/>
                      <a:pt x="29" y="300"/>
                    </a:cubicBezTo>
                    <a:cubicBezTo>
                      <a:pt x="29" y="300"/>
                      <a:pt x="29" y="300"/>
                      <a:pt x="29" y="300"/>
                    </a:cubicBezTo>
                    <a:cubicBezTo>
                      <a:pt x="29" y="300"/>
                      <a:pt x="29" y="300"/>
                      <a:pt x="29" y="300"/>
                    </a:cubicBezTo>
                    <a:cubicBezTo>
                      <a:pt x="30" y="300"/>
                      <a:pt x="30" y="300"/>
                      <a:pt x="30" y="300"/>
                    </a:cubicBezTo>
                    <a:cubicBezTo>
                      <a:pt x="30" y="300"/>
                      <a:pt x="30" y="300"/>
                      <a:pt x="30" y="300"/>
                    </a:cubicBezTo>
                    <a:cubicBezTo>
                      <a:pt x="30" y="299"/>
                      <a:pt x="30" y="299"/>
                      <a:pt x="30" y="299"/>
                    </a:cubicBezTo>
                    <a:cubicBezTo>
                      <a:pt x="30" y="299"/>
                      <a:pt x="30" y="299"/>
                      <a:pt x="30" y="299"/>
                    </a:cubicBezTo>
                    <a:cubicBezTo>
                      <a:pt x="30" y="299"/>
                      <a:pt x="30" y="299"/>
                      <a:pt x="30" y="299"/>
                    </a:cubicBezTo>
                    <a:cubicBezTo>
                      <a:pt x="30" y="299"/>
                      <a:pt x="30" y="299"/>
                      <a:pt x="30" y="299"/>
                    </a:cubicBezTo>
                    <a:cubicBezTo>
                      <a:pt x="30" y="299"/>
                      <a:pt x="30" y="299"/>
                      <a:pt x="30" y="299"/>
                    </a:cubicBezTo>
                    <a:cubicBezTo>
                      <a:pt x="31" y="299"/>
                      <a:pt x="31" y="299"/>
                      <a:pt x="31" y="299"/>
                    </a:cubicBezTo>
                    <a:cubicBezTo>
                      <a:pt x="31" y="299"/>
                      <a:pt x="31" y="299"/>
                      <a:pt x="31" y="299"/>
                    </a:cubicBezTo>
                    <a:cubicBezTo>
                      <a:pt x="31" y="298"/>
                      <a:pt x="31" y="298"/>
                      <a:pt x="31" y="298"/>
                    </a:cubicBezTo>
                    <a:cubicBezTo>
                      <a:pt x="31" y="298"/>
                      <a:pt x="31" y="298"/>
                      <a:pt x="31" y="298"/>
                    </a:cubicBezTo>
                    <a:cubicBezTo>
                      <a:pt x="31" y="298"/>
                      <a:pt x="31" y="298"/>
                      <a:pt x="31" y="298"/>
                    </a:cubicBezTo>
                    <a:cubicBezTo>
                      <a:pt x="32" y="298"/>
                      <a:pt x="32" y="298"/>
                      <a:pt x="32" y="298"/>
                    </a:cubicBezTo>
                    <a:cubicBezTo>
                      <a:pt x="32" y="298"/>
                      <a:pt x="32" y="298"/>
                      <a:pt x="32" y="298"/>
                    </a:cubicBezTo>
                    <a:cubicBezTo>
                      <a:pt x="32" y="298"/>
                      <a:pt x="32" y="298"/>
                      <a:pt x="32" y="298"/>
                    </a:cubicBezTo>
                    <a:cubicBezTo>
                      <a:pt x="32" y="298"/>
                      <a:pt x="32" y="298"/>
                      <a:pt x="32" y="298"/>
                    </a:cubicBezTo>
                    <a:cubicBezTo>
                      <a:pt x="32" y="297"/>
                      <a:pt x="32" y="297"/>
                      <a:pt x="32" y="297"/>
                    </a:cubicBezTo>
                    <a:cubicBezTo>
                      <a:pt x="32" y="297"/>
                      <a:pt x="32" y="297"/>
                      <a:pt x="32" y="297"/>
                    </a:cubicBezTo>
                    <a:cubicBezTo>
                      <a:pt x="32" y="297"/>
                      <a:pt x="32" y="297"/>
                      <a:pt x="32" y="297"/>
                    </a:cubicBezTo>
                    <a:cubicBezTo>
                      <a:pt x="32" y="297"/>
                      <a:pt x="32" y="297"/>
                      <a:pt x="32" y="297"/>
                    </a:cubicBezTo>
                    <a:cubicBezTo>
                      <a:pt x="32" y="297"/>
                      <a:pt x="32" y="297"/>
                      <a:pt x="32" y="297"/>
                    </a:cubicBezTo>
                    <a:cubicBezTo>
                      <a:pt x="32" y="296"/>
                      <a:pt x="32" y="296"/>
                      <a:pt x="32" y="296"/>
                    </a:cubicBezTo>
                    <a:cubicBezTo>
                      <a:pt x="32" y="296"/>
                      <a:pt x="32" y="296"/>
                      <a:pt x="32" y="296"/>
                    </a:cubicBezTo>
                    <a:cubicBezTo>
                      <a:pt x="32" y="296"/>
                      <a:pt x="32" y="296"/>
                      <a:pt x="32" y="296"/>
                    </a:cubicBezTo>
                    <a:cubicBezTo>
                      <a:pt x="33" y="296"/>
                      <a:pt x="33" y="296"/>
                      <a:pt x="33" y="296"/>
                    </a:cubicBezTo>
                    <a:cubicBezTo>
                      <a:pt x="33" y="296"/>
                      <a:pt x="33" y="296"/>
                      <a:pt x="33" y="296"/>
                    </a:cubicBezTo>
                    <a:cubicBezTo>
                      <a:pt x="33" y="296"/>
                      <a:pt x="33" y="296"/>
                      <a:pt x="33" y="296"/>
                    </a:cubicBezTo>
                    <a:cubicBezTo>
                      <a:pt x="33" y="296"/>
                      <a:pt x="33" y="296"/>
                      <a:pt x="33" y="296"/>
                    </a:cubicBezTo>
                    <a:cubicBezTo>
                      <a:pt x="33" y="296"/>
                      <a:pt x="33" y="296"/>
                      <a:pt x="33" y="296"/>
                    </a:cubicBezTo>
                    <a:cubicBezTo>
                      <a:pt x="33" y="296"/>
                      <a:pt x="33" y="296"/>
                      <a:pt x="33" y="296"/>
                    </a:cubicBezTo>
                    <a:cubicBezTo>
                      <a:pt x="33" y="295"/>
                      <a:pt x="33" y="295"/>
                      <a:pt x="33" y="295"/>
                    </a:cubicBezTo>
                    <a:cubicBezTo>
                      <a:pt x="33" y="295"/>
                      <a:pt x="33" y="295"/>
                      <a:pt x="33" y="295"/>
                    </a:cubicBezTo>
                    <a:cubicBezTo>
                      <a:pt x="33" y="295"/>
                      <a:pt x="33" y="295"/>
                      <a:pt x="33" y="295"/>
                    </a:cubicBezTo>
                    <a:cubicBezTo>
                      <a:pt x="33" y="295"/>
                      <a:pt x="33" y="295"/>
                      <a:pt x="33" y="295"/>
                    </a:cubicBezTo>
                    <a:cubicBezTo>
                      <a:pt x="33" y="294"/>
                      <a:pt x="33" y="294"/>
                      <a:pt x="33" y="294"/>
                    </a:cubicBezTo>
                    <a:cubicBezTo>
                      <a:pt x="33" y="294"/>
                      <a:pt x="33" y="294"/>
                      <a:pt x="33" y="294"/>
                    </a:cubicBezTo>
                    <a:cubicBezTo>
                      <a:pt x="33" y="294"/>
                      <a:pt x="33" y="294"/>
                      <a:pt x="33" y="294"/>
                    </a:cubicBezTo>
                    <a:cubicBezTo>
                      <a:pt x="33" y="294"/>
                      <a:pt x="33" y="294"/>
                      <a:pt x="33" y="294"/>
                    </a:cubicBezTo>
                    <a:cubicBezTo>
                      <a:pt x="33" y="294"/>
                      <a:pt x="33" y="294"/>
                      <a:pt x="33" y="294"/>
                    </a:cubicBezTo>
                    <a:cubicBezTo>
                      <a:pt x="33" y="294"/>
                      <a:pt x="33" y="294"/>
                      <a:pt x="33" y="294"/>
                    </a:cubicBezTo>
                    <a:cubicBezTo>
                      <a:pt x="33" y="293"/>
                      <a:pt x="33" y="293"/>
                      <a:pt x="33" y="293"/>
                    </a:cubicBezTo>
                    <a:cubicBezTo>
                      <a:pt x="33" y="293"/>
                      <a:pt x="33" y="293"/>
                      <a:pt x="33" y="293"/>
                    </a:cubicBezTo>
                    <a:cubicBezTo>
                      <a:pt x="33" y="293"/>
                      <a:pt x="33" y="293"/>
                      <a:pt x="33" y="293"/>
                    </a:cubicBezTo>
                    <a:cubicBezTo>
                      <a:pt x="33" y="293"/>
                      <a:pt x="33" y="293"/>
                      <a:pt x="33" y="293"/>
                    </a:cubicBezTo>
                    <a:cubicBezTo>
                      <a:pt x="34" y="293"/>
                      <a:pt x="34" y="293"/>
                      <a:pt x="34" y="293"/>
                    </a:cubicBezTo>
                    <a:cubicBezTo>
                      <a:pt x="34" y="293"/>
                      <a:pt x="34" y="293"/>
                      <a:pt x="34" y="293"/>
                    </a:cubicBezTo>
                    <a:cubicBezTo>
                      <a:pt x="34" y="293"/>
                      <a:pt x="34" y="293"/>
                      <a:pt x="34" y="293"/>
                    </a:cubicBezTo>
                    <a:cubicBezTo>
                      <a:pt x="34" y="293"/>
                      <a:pt x="34" y="293"/>
                      <a:pt x="34" y="293"/>
                    </a:cubicBezTo>
                    <a:cubicBezTo>
                      <a:pt x="34" y="293"/>
                      <a:pt x="34" y="293"/>
                      <a:pt x="34" y="293"/>
                    </a:cubicBezTo>
                    <a:cubicBezTo>
                      <a:pt x="34" y="293"/>
                      <a:pt x="34" y="293"/>
                      <a:pt x="34" y="293"/>
                    </a:cubicBezTo>
                    <a:cubicBezTo>
                      <a:pt x="35" y="293"/>
                      <a:pt x="35" y="293"/>
                      <a:pt x="35" y="293"/>
                    </a:cubicBezTo>
                    <a:cubicBezTo>
                      <a:pt x="35" y="293"/>
                      <a:pt x="35" y="293"/>
                      <a:pt x="35" y="293"/>
                    </a:cubicBezTo>
                    <a:cubicBezTo>
                      <a:pt x="35" y="293"/>
                      <a:pt x="35" y="293"/>
                      <a:pt x="35" y="293"/>
                    </a:cubicBezTo>
                    <a:cubicBezTo>
                      <a:pt x="35" y="292"/>
                      <a:pt x="35" y="292"/>
                      <a:pt x="35" y="292"/>
                    </a:cubicBezTo>
                    <a:cubicBezTo>
                      <a:pt x="36" y="292"/>
                      <a:pt x="36" y="292"/>
                      <a:pt x="36" y="292"/>
                    </a:cubicBezTo>
                    <a:cubicBezTo>
                      <a:pt x="36" y="292"/>
                      <a:pt x="36" y="292"/>
                      <a:pt x="36" y="292"/>
                    </a:cubicBezTo>
                    <a:cubicBezTo>
                      <a:pt x="36" y="292"/>
                      <a:pt x="36" y="292"/>
                      <a:pt x="36" y="292"/>
                    </a:cubicBezTo>
                    <a:cubicBezTo>
                      <a:pt x="36" y="293"/>
                      <a:pt x="36" y="293"/>
                      <a:pt x="36" y="293"/>
                    </a:cubicBezTo>
                    <a:cubicBezTo>
                      <a:pt x="37" y="293"/>
                      <a:pt x="37" y="293"/>
                      <a:pt x="37" y="293"/>
                    </a:cubicBezTo>
                    <a:cubicBezTo>
                      <a:pt x="37" y="293"/>
                      <a:pt x="37" y="293"/>
                      <a:pt x="37" y="293"/>
                    </a:cubicBezTo>
                    <a:cubicBezTo>
                      <a:pt x="37" y="293"/>
                      <a:pt x="37" y="293"/>
                      <a:pt x="37" y="293"/>
                    </a:cubicBezTo>
                    <a:cubicBezTo>
                      <a:pt x="37" y="293"/>
                      <a:pt x="37" y="293"/>
                      <a:pt x="37" y="293"/>
                    </a:cubicBezTo>
                    <a:cubicBezTo>
                      <a:pt x="38" y="293"/>
                      <a:pt x="38" y="293"/>
                      <a:pt x="38" y="293"/>
                    </a:cubicBezTo>
                    <a:cubicBezTo>
                      <a:pt x="38" y="293"/>
                      <a:pt x="38" y="293"/>
                      <a:pt x="38" y="293"/>
                    </a:cubicBezTo>
                    <a:cubicBezTo>
                      <a:pt x="38" y="293"/>
                      <a:pt x="38" y="293"/>
                      <a:pt x="38" y="293"/>
                    </a:cubicBezTo>
                    <a:cubicBezTo>
                      <a:pt x="38" y="293"/>
                      <a:pt x="38" y="293"/>
                      <a:pt x="38" y="293"/>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1"/>
                      <a:pt x="38" y="291"/>
                      <a:pt x="38" y="291"/>
                    </a:cubicBezTo>
                    <a:cubicBezTo>
                      <a:pt x="38" y="291"/>
                      <a:pt x="38" y="291"/>
                      <a:pt x="38" y="291"/>
                    </a:cubicBezTo>
                    <a:cubicBezTo>
                      <a:pt x="38" y="291"/>
                      <a:pt x="38" y="291"/>
                      <a:pt x="38" y="291"/>
                    </a:cubicBezTo>
                    <a:cubicBezTo>
                      <a:pt x="38" y="291"/>
                      <a:pt x="38" y="291"/>
                      <a:pt x="38" y="291"/>
                    </a:cubicBezTo>
                    <a:cubicBezTo>
                      <a:pt x="37" y="291"/>
                      <a:pt x="37" y="291"/>
                      <a:pt x="37" y="291"/>
                    </a:cubicBezTo>
                    <a:cubicBezTo>
                      <a:pt x="37" y="291"/>
                      <a:pt x="37" y="291"/>
                      <a:pt x="37" y="291"/>
                    </a:cubicBezTo>
                    <a:cubicBezTo>
                      <a:pt x="37" y="291"/>
                      <a:pt x="37" y="291"/>
                      <a:pt x="37" y="291"/>
                    </a:cubicBezTo>
                    <a:cubicBezTo>
                      <a:pt x="37" y="290"/>
                      <a:pt x="37" y="290"/>
                      <a:pt x="37" y="290"/>
                    </a:cubicBezTo>
                    <a:cubicBezTo>
                      <a:pt x="37" y="290"/>
                      <a:pt x="37" y="290"/>
                      <a:pt x="37" y="290"/>
                    </a:cubicBezTo>
                    <a:cubicBezTo>
                      <a:pt x="37" y="290"/>
                      <a:pt x="37" y="290"/>
                      <a:pt x="37" y="290"/>
                    </a:cubicBezTo>
                    <a:cubicBezTo>
                      <a:pt x="37" y="290"/>
                      <a:pt x="37" y="290"/>
                      <a:pt x="37" y="290"/>
                    </a:cubicBezTo>
                    <a:cubicBezTo>
                      <a:pt x="37" y="290"/>
                      <a:pt x="37" y="290"/>
                      <a:pt x="37" y="290"/>
                    </a:cubicBezTo>
                    <a:cubicBezTo>
                      <a:pt x="37" y="289"/>
                      <a:pt x="37" y="289"/>
                      <a:pt x="37" y="289"/>
                    </a:cubicBezTo>
                    <a:cubicBezTo>
                      <a:pt x="37" y="289"/>
                      <a:pt x="37" y="289"/>
                      <a:pt x="37" y="289"/>
                    </a:cubicBezTo>
                    <a:cubicBezTo>
                      <a:pt x="37" y="289"/>
                      <a:pt x="37" y="289"/>
                      <a:pt x="37" y="289"/>
                    </a:cubicBezTo>
                    <a:cubicBezTo>
                      <a:pt x="37" y="288"/>
                      <a:pt x="37" y="288"/>
                      <a:pt x="37" y="288"/>
                    </a:cubicBezTo>
                    <a:cubicBezTo>
                      <a:pt x="37" y="288"/>
                      <a:pt x="37" y="288"/>
                      <a:pt x="37" y="288"/>
                    </a:cubicBezTo>
                    <a:cubicBezTo>
                      <a:pt x="37" y="288"/>
                      <a:pt x="37" y="288"/>
                      <a:pt x="37" y="288"/>
                    </a:cubicBezTo>
                    <a:cubicBezTo>
                      <a:pt x="36" y="288"/>
                      <a:pt x="36" y="288"/>
                      <a:pt x="36" y="288"/>
                    </a:cubicBezTo>
                    <a:cubicBezTo>
                      <a:pt x="36" y="287"/>
                      <a:pt x="36" y="287"/>
                      <a:pt x="36" y="287"/>
                    </a:cubicBezTo>
                    <a:cubicBezTo>
                      <a:pt x="36" y="287"/>
                      <a:pt x="36" y="287"/>
                      <a:pt x="36" y="287"/>
                    </a:cubicBezTo>
                    <a:cubicBezTo>
                      <a:pt x="36" y="287"/>
                      <a:pt x="36" y="287"/>
                      <a:pt x="36" y="287"/>
                    </a:cubicBezTo>
                    <a:cubicBezTo>
                      <a:pt x="36" y="287"/>
                      <a:pt x="36" y="287"/>
                      <a:pt x="36" y="287"/>
                    </a:cubicBezTo>
                    <a:cubicBezTo>
                      <a:pt x="36" y="287"/>
                      <a:pt x="36" y="287"/>
                      <a:pt x="36" y="287"/>
                    </a:cubicBezTo>
                    <a:cubicBezTo>
                      <a:pt x="36" y="287"/>
                      <a:pt x="36" y="287"/>
                      <a:pt x="36" y="287"/>
                    </a:cubicBezTo>
                    <a:cubicBezTo>
                      <a:pt x="36" y="286"/>
                      <a:pt x="36" y="286"/>
                      <a:pt x="36" y="286"/>
                    </a:cubicBezTo>
                    <a:cubicBezTo>
                      <a:pt x="36" y="286"/>
                      <a:pt x="36" y="286"/>
                      <a:pt x="36" y="286"/>
                    </a:cubicBezTo>
                    <a:cubicBezTo>
                      <a:pt x="36" y="286"/>
                      <a:pt x="36" y="286"/>
                      <a:pt x="36" y="286"/>
                    </a:cubicBezTo>
                    <a:cubicBezTo>
                      <a:pt x="36" y="286"/>
                      <a:pt x="36" y="286"/>
                      <a:pt x="36" y="286"/>
                    </a:cubicBezTo>
                    <a:cubicBezTo>
                      <a:pt x="36" y="286"/>
                      <a:pt x="36" y="286"/>
                      <a:pt x="36" y="286"/>
                    </a:cubicBezTo>
                    <a:cubicBezTo>
                      <a:pt x="36" y="285"/>
                      <a:pt x="36" y="285"/>
                      <a:pt x="36" y="285"/>
                    </a:cubicBezTo>
                    <a:cubicBezTo>
                      <a:pt x="35" y="285"/>
                      <a:pt x="35" y="285"/>
                      <a:pt x="35" y="285"/>
                    </a:cubicBezTo>
                    <a:cubicBezTo>
                      <a:pt x="35" y="285"/>
                      <a:pt x="35" y="285"/>
                      <a:pt x="35" y="285"/>
                    </a:cubicBezTo>
                    <a:cubicBezTo>
                      <a:pt x="35" y="285"/>
                      <a:pt x="35" y="285"/>
                      <a:pt x="35" y="285"/>
                    </a:cubicBezTo>
                    <a:cubicBezTo>
                      <a:pt x="35" y="285"/>
                      <a:pt x="35" y="285"/>
                      <a:pt x="35" y="285"/>
                    </a:cubicBezTo>
                    <a:cubicBezTo>
                      <a:pt x="35" y="284"/>
                      <a:pt x="35" y="284"/>
                      <a:pt x="35" y="284"/>
                    </a:cubicBezTo>
                    <a:cubicBezTo>
                      <a:pt x="36" y="284"/>
                      <a:pt x="36" y="284"/>
                      <a:pt x="36" y="284"/>
                    </a:cubicBezTo>
                    <a:cubicBezTo>
                      <a:pt x="36" y="284"/>
                      <a:pt x="36" y="284"/>
                      <a:pt x="36" y="284"/>
                    </a:cubicBezTo>
                    <a:cubicBezTo>
                      <a:pt x="35" y="284"/>
                      <a:pt x="35" y="284"/>
                      <a:pt x="35" y="284"/>
                    </a:cubicBezTo>
                    <a:cubicBezTo>
                      <a:pt x="35" y="284"/>
                      <a:pt x="35" y="284"/>
                      <a:pt x="35" y="284"/>
                    </a:cubicBezTo>
                    <a:cubicBezTo>
                      <a:pt x="35" y="284"/>
                      <a:pt x="35" y="284"/>
                      <a:pt x="35" y="284"/>
                    </a:cubicBezTo>
                    <a:cubicBezTo>
                      <a:pt x="35" y="283"/>
                      <a:pt x="35" y="283"/>
                      <a:pt x="35" y="283"/>
                    </a:cubicBezTo>
                    <a:cubicBezTo>
                      <a:pt x="35" y="283"/>
                      <a:pt x="35" y="283"/>
                      <a:pt x="35" y="283"/>
                    </a:cubicBezTo>
                    <a:cubicBezTo>
                      <a:pt x="35" y="283"/>
                      <a:pt x="35" y="283"/>
                      <a:pt x="35" y="283"/>
                    </a:cubicBezTo>
                    <a:cubicBezTo>
                      <a:pt x="35" y="283"/>
                      <a:pt x="35" y="283"/>
                      <a:pt x="35" y="283"/>
                    </a:cubicBezTo>
                    <a:cubicBezTo>
                      <a:pt x="34" y="282"/>
                      <a:pt x="34" y="282"/>
                      <a:pt x="34" y="282"/>
                    </a:cubicBezTo>
                    <a:cubicBezTo>
                      <a:pt x="34" y="282"/>
                      <a:pt x="34" y="282"/>
                      <a:pt x="34" y="282"/>
                    </a:cubicBezTo>
                    <a:cubicBezTo>
                      <a:pt x="34" y="282"/>
                      <a:pt x="34" y="282"/>
                      <a:pt x="34" y="282"/>
                    </a:cubicBezTo>
                    <a:cubicBezTo>
                      <a:pt x="34" y="281"/>
                      <a:pt x="34" y="281"/>
                      <a:pt x="34" y="281"/>
                    </a:cubicBezTo>
                    <a:cubicBezTo>
                      <a:pt x="34" y="281"/>
                      <a:pt x="34" y="281"/>
                      <a:pt x="34" y="281"/>
                    </a:cubicBezTo>
                    <a:cubicBezTo>
                      <a:pt x="34" y="281"/>
                      <a:pt x="34" y="281"/>
                      <a:pt x="34" y="281"/>
                    </a:cubicBezTo>
                    <a:cubicBezTo>
                      <a:pt x="34" y="280"/>
                      <a:pt x="34" y="280"/>
                      <a:pt x="34" y="280"/>
                    </a:cubicBezTo>
                    <a:cubicBezTo>
                      <a:pt x="34" y="280"/>
                      <a:pt x="34" y="280"/>
                      <a:pt x="34" y="280"/>
                    </a:cubicBezTo>
                    <a:cubicBezTo>
                      <a:pt x="34" y="280"/>
                      <a:pt x="34" y="280"/>
                      <a:pt x="34" y="280"/>
                    </a:cubicBezTo>
                    <a:cubicBezTo>
                      <a:pt x="34" y="279"/>
                      <a:pt x="34" y="279"/>
                      <a:pt x="34" y="279"/>
                    </a:cubicBezTo>
                    <a:cubicBezTo>
                      <a:pt x="34" y="279"/>
                      <a:pt x="34" y="279"/>
                      <a:pt x="34" y="279"/>
                    </a:cubicBezTo>
                    <a:cubicBezTo>
                      <a:pt x="34" y="279"/>
                      <a:pt x="34" y="279"/>
                      <a:pt x="34" y="279"/>
                    </a:cubicBezTo>
                    <a:cubicBezTo>
                      <a:pt x="34" y="279"/>
                      <a:pt x="34" y="279"/>
                      <a:pt x="34" y="279"/>
                    </a:cubicBezTo>
                    <a:cubicBezTo>
                      <a:pt x="34" y="279"/>
                      <a:pt x="34" y="279"/>
                      <a:pt x="34" y="279"/>
                    </a:cubicBezTo>
                    <a:cubicBezTo>
                      <a:pt x="34" y="279"/>
                      <a:pt x="34" y="279"/>
                      <a:pt x="34" y="279"/>
                    </a:cubicBezTo>
                    <a:cubicBezTo>
                      <a:pt x="34" y="279"/>
                      <a:pt x="34" y="279"/>
                      <a:pt x="34" y="279"/>
                    </a:cubicBezTo>
                    <a:cubicBezTo>
                      <a:pt x="34" y="278"/>
                      <a:pt x="34" y="278"/>
                      <a:pt x="34" y="278"/>
                    </a:cubicBezTo>
                    <a:cubicBezTo>
                      <a:pt x="34" y="278"/>
                      <a:pt x="34" y="278"/>
                      <a:pt x="34" y="278"/>
                    </a:cubicBezTo>
                    <a:cubicBezTo>
                      <a:pt x="34" y="278"/>
                      <a:pt x="34" y="278"/>
                      <a:pt x="34" y="278"/>
                    </a:cubicBezTo>
                    <a:cubicBezTo>
                      <a:pt x="34" y="278"/>
                      <a:pt x="34" y="278"/>
                      <a:pt x="34" y="278"/>
                    </a:cubicBezTo>
                    <a:cubicBezTo>
                      <a:pt x="34" y="278"/>
                      <a:pt x="34" y="278"/>
                      <a:pt x="34" y="278"/>
                    </a:cubicBezTo>
                    <a:cubicBezTo>
                      <a:pt x="35" y="278"/>
                      <a:pt x="35" y="278"/>
                      <a:pt x="35" y="278"/>
                    </a:cubicBezTo>
                    <a:cubicBezTo>
                      <a:pt x="35" y="278"/>
                      <a:pt x="35" y="278"/>
                      <a:pt x="35" y="278"/>
                    </a:cubicBezTo>
                    <a:cubicBezTo>
                      <a:pt x="35" y="278"/>
                      <a:pt x="35" y="278"/>
                      <a:pt x="35" y="278"/>
                    </a:cubicBezTo>
                    <a:cubicBezTo>
                      <a:pt x="35" y="278"/>
                      <a:pt x="35" y="278"/>
                      <a:pt x="35" y="278"/>
                    </a:cubicBezTo>
                    <a:cubicBezTo>
                      <a:pt x="35" y="278"/>
                      <a:pt x="35" y="278"/>
                      <a:pt x="35" y="278"/>
                    </a:cubicBezTo>
                    <a:cubicBezTo>
                      <a:pt x="36" y="278"/>
                      <a:pt x="36" y="278"/>
                      <a:pt x="36" y="278"/>
                    </a:cubicBezTo>
                    <a:cubicBezTo>
                      <a:pt x="36" y="278"/>
                      <a:pt x="36" y="278"/>
                      <a:pt x="36" y="278"/>
                    </a:cubicBezTo>
                    <a:cubicBezTo>
                      <a:pt x="36" y="277"/>
                      <a:pt x="36" y="277"/>
                      <a:pt x="36" y="277"/>
                    </a:cubicBezTo>
                    <a:cubicBezTo>
                      <a:pt x="36" y="277"/>
                      <a:pt x="36" y="277"/>
                      <a:pt x="36" y="277"/>
                    </a:cubicBezTo>
                    <a:cubicBezTo>
                      <a:pt x="37" y="277"/>
                      <a:pt x="37" y="277"/>
                      <a:pt x="37" y="277"/>
                    </a:cubicBezTo>
                    <a:cubicBezTo>
                      <a:pt x="37" y="277"/>
                      <a:pt x="37" y="277"/>
                      <a:pt x="37" y="277"/>
                    </a:cubicBezTo>
                    <a:cubicBezTo>
                      <a:pt x="37" y="277"/>
                      <a:pt x="37" y="277"/>
                      <a:pt x="37" y="277"/>
                    </a:cubicBezTo>
                    <a:cubicBezTo>
                      <a:pt x="37" y="277"/>
                      <a:pt x="37" y="277"/>
                      <a:pt x="37" y="277"/>
                    </a:cubicBezTo>
                    <a:cubicBezTo>
                      <a:pt x="37" y="276"/>
                      <a:pt x="37" y="276"/>
                      <a:pt x="37" y="276"/>
                    </a:cubicBezTo>
                    <a:cubicBezTo>
                      <a:pt x="37" y="276"/>
                      <a:pt x="37" y="276"/>
                      <a:pt x="37" y="276"/>
                    </a:cubicBezTo>
                    <a:cubicBezTo>
                      <a:pt x="37" y="275"/>
                      <a:pt x="37" y="275"/>
                      <a:pt x="37" y="275"/>
                    </a:cubicBezTo>
                    <a:cubicBezTo>
                      <a:pt x="37" y="275"/>
                      <a:pt x="37" y="275"/>
                      <a:pt x="37" y="275"/>
                    </a:cubicBezTo>
                    <a:cubicBezTo>
                      <a:pt x="37" y="275"/>
                      <a:pt x="37" y="275"/>
                      <a:pt x="37" y="275"/>
                    </a:cubicBezTo>
                    <a:cubicBezTo>
                      <a:pt x="37" y="275"/>
                      <a:pt x="37" y="275"/>
                      <a:pt x="37" y="275"/>
                    </a:cubicBezTo>
                    <a:cubicBezTo>
                      <a:pt x="37" y="275"/>
                      <a:pt x="37" y="275"/>
                      <a:pt x="37" y="275"/>
                    </a:cubicBezTo>
                    <a:cubicBezTo>
                      <a:pt x="37" y="274"/>
                      <a:pt x="37" y="274"/>
                      <a:pt x="37" y="274"/>
                    </a:cubicBezTo>
                    <a:cubicBezTo>
                      <a:pt x="38" y="274"/>
                      <a:pt x="38" y="274"/>
                      <a:pt x="38" y="274"/>
                    </a:cubicBezTo>
                    <a:cubicBezTo>
                      <a:pt x="38" y="274"/>
                      <a:pt x="38" y="274"/>
                      <a:pt x="38" y="274"/>
                    </a:cubicBezTo>
                    <a:cubicBezTo>
                      <a:pt x="38" y="274"/>
                      <a:pt x="38" y="274"/>
                      <a:pt x="38" y="274"/>
                    </a:cubicBezTo>
                    <a:cubicBezTo>
                      <a:pt x="38" y="274"/>
                      <a:pt x="38" y="274"/>
                      <a:pt x="38" y="274"/>
                    </a:cubicBezTo>
                    <a:cubicBezTo>
                      <a:pt x="38" y="274"/>
                      <a:pt x="38" y="274"/>
                      <a:pt x="38" y="274"/>
                    </a:cubicBezTo>
                    <a:cubicBezTo>
                      <a:pt x="38" y="274"/>
                      <a:pt x="38" y="274"/>
                      <a:pt x="38" y="274"/>
                    </a:cubicBezTo>
                    <a:cubicBezTo>
                      <a:pt x="38" y="274"/>
                      <a:pt x="38" y="274"/>
                      <a:pt x="38" y="274"/>
                    </a:cubicBezTo>
                    <a:cubicBezTo>
                      <a:pt x="38" y="273"/>
                      <a:pt x="38" y="273"/>
                      <a:pt x="38" y="273"/>
                    </a:cubicBezTo>
                    <a:cubicBezTo>
                      <a:pt x="38" y="273"/>
                      <a:pt x="38" y="273"/>
                      <a:pt x="38" y="273"/>
                    </a:cubicBezTo>
                    <a:cubicBezTo>
                      <a:pt x="38" y="273"/>
                      <a:pt x="38" y="273"/>
                      <a:pt x="38" y="273"/>
                    </a:cubicBezTo>
                    <a:cubicBezTo>
                      <a:pt x="38" y="273"/>
                      <a:pt x="38" y="273"/>
                      <a:pt x="38" y="273"/>
                    </a:cubicBezTo>
                    <a:cubicBezTo>
                      <a:pt x="38" y="273"/>
                      <a:pt x="38" y="273"/>
                      <a:pt x="38" y="273"/>
                    </a:cubicBezTo>
                    <a:cubicBezTo>
                      <a:pt x="39" y="273"/>
                      <a:pt x="39" y="273"/>
                      <a:pt x="39" y="273"/>
                    </a:cubicBezTo>
                    <a:cubicBezTo>
                      <a:pt x="39" y="272"/>
                      <a:pt x="39" y="272"/>
                      <a:pt x="39" y="272"/>
                    </a:cubicBezTo>
                    <a:cubicBezTo>
                      <a:pt x="39" y="272"/>
                      <a:pt x="39" y="272"/>
                      <a:pt x="39" y="272"/>
                    </a:cubicBezTo>
                    <a:cubicBezTo>
                      <a:pt x="39" y="272"/>
                      <a:pt x="39" y="272"/>
                      <a:pt x="39" y="272"/>
                    </a:cubicBezTo>
                    <a:cubicBezTo>
                      <a:pt x="39" y="272"/>
                      <a:pt x="39" y="272"/>
                      <a:pt x="39" y="272"/>
                    </a:cubicBezTo>
                    <a:cubicBezTo>
                      <a:pt x="39" y="272"/>
                      <a:pt x="39" y="272"/>
                      <a:pt x="39" y="272"/>
                    </a:cubicBezTo>
                    <a:cubicBezTo>
                      <a:pt x="39" y="272"/>
                      <a:pt x="39" y="272"/>
                      <a:pt x="39" y="272"/>
                    </a:cubicBezTo>
                    <a:cubicBezTo>
                      <a:pt x="39" y="272"/>
                      <a:pt x="39" y="272"/>
                      <a:pt x="39" y="272"/>
                    </a:cubicBezTo>
                    <a:cubicBezTo>
                      <a:pt x="39" y="272"/>
                      <a:pt x="39" y="272"/>
                      <a:pt x="39" y="272"/>
                    </a:cubicBezTo>
                    <a:cubicBezTo>
                      <a:pt x="40" y="271"/>
                      <a:pt x="40" y="271"/>
                      <a:pt x="40" y="271"/>
                    </a:cubicBezTo>
                    <a:cubicBezTo>
                      <a:pt x="40" y="271"/>
                      <a:pt x="40" y="271"/>
                      <a:pt x="40" y="271"/>
                    </a:cubicBezTo>
                    <a:cubicBezTo>
                      <a:pt x="40" y="271"/>
                      <a:pt x="40" y="271"/>
                      <a:pt x="40" y="271"/>
                    </a:cubicBezTo>
                    <a:cubicBezTo>
                      <a:pt x="40" y="271"/>
                      <a:pt x="40" y="271"/>
                      <a:pt x="40" y="271"/>
                    </a:cubicBezTo>
                    <a:cubicBezTo>
                      <a:pt x="40" y="271"/>
                      <a:pt x="40" y="271"/>
                      <a:pt x="40" y="271"/>
                    </a:cubicBezTo>
                    <a:cubicBezTo>
                      <a:pt x="40" y="271"/>
                      <a:pt x="40" y="271"/>
                      <a:pt x="40" y="271"/>
                    </a:cubicBezTo>
                    <a:cubicBezTo>
                      <a:pt x="40" y="271"/>
                      <a:pt x="40" y="271"/>
                      <a:pt x="40" y="271"/>
                    </a:cubicBezTo>
                    <a:cubicBezTo>
                      <a:pt x="40" y="270"/>
                      <a:pt x="40" y="270"/>
                      <a:pt x="40" y="270"/>
                    </a:cubicBezTo>
                    <a:cubicBezTo>
                      <a:pt x="40" y="270"/>
                      <a:pt x="40" y="270"/>
                      <a:pt x="40" y="270"/>
                    </a:cubicBezTo>
                    <a:cubicBezTo>
                      <a:pt x="40" y="270"/>
                      <a:pt x="40" y="270"/>
                      <a:pt x="40" y="270"/>
                    </a:cubicBezTo>
                    <a:cubicBezTo>
                      <a:pt x="40" y="270"/>
                      <a:pt x="40" y="270"/>
                      <a:pt x="40" y="270"/>
                    </a:cubicBezTo>
                    <a:cubicBezTo>
                      <a:pt x="41" y="270"/>
                      <a:pt x="41" y="270"/>
                      <a:pt x="41" y="270"/>
                    </a:cubicBezTo>
                    <a:cubicBezTo>
                      <a:pt x="41" y="270"/>
                      <a:pt x="41" y="270"/>
                      <a:pt x="41" y="270"/>
                    </a:cubicBezTo>
                    <a:cubicBezTo>
                      <a:pt x="41" y="270"/>
                      <a:pt x="41" y="270"/>
                      <a:pt x="41" y="270"/>
                    </a:cubicBezTo>
                    <a:cubicBezTo>
                      <a:pt x="41" y="270"/>
                      <a:pt x="41" y="270"/>
                      <a:pt x="41" y="270"/>
                    </a:cubicBezTo>
                    <a:cubicBezTo>
                      <a:pt x="41" y="270"/>
                      <a:pt x="41" y="270"/>
                      <a:pt x="41" y="270"/>
                    </a:cubicBezTo>
                    <a:cubicBezTo>
                      <a:pt x="41" y="270"/>
                      <a:pt x="41" y="270"/>
                      <a:pt x="41" y="270"/>
                    </a:cubicBezTo>
                    <a:cubicBezTo>
                      <a:pt x="41" y="270"/>
                      <a:pt x="41" y="270"/>
                      <a:pt x="41" y="270"/>
                    </a:cubicBezTo>
                    <a:cubicBezTo>
                      <a:pt x="41" y="269"/>
                      <a:pt x="41" y="269"/>
                      <a:pt x="41" y="269"/>
                    </a:cubicBezTo>
                    <a:cubicBezTo>
                      <a:pt x="41" y="269"/>
                      <a:pt x="41" y="269"/>
                      <a:pt x="41" y="269"/>
                    </a:cubicBezTo>
                    <a:cubicBezTo>
                      <a:pt x="41" y="269"/>
                      <a:pt x="41" y="269"/>
                      <a:pt x="41" y="269"/>
                    </a:cubicBezTo>
                    <a:cubicBezTo>
                      <a:pt x="41" y="269"/>
                      <a:pt x="41" y="269"/>
                      <a:pt x="41" y="269"/>
                    </a:cubicBezTo>
                    <a:cubicBezTo>
                      <a:pt x="41" y="269"/>
                      <a:pt x="41" y="269"/>
                      <a:pt x="41" y="269"/>
                    </a:cubicBezTo>
                    <a:cubicBezTo>
                      <a:pt x="41" y="269"/>
                      <a:pt x="41" y="269"/>
                      <a:pt x="41" y="269"/>
                    </a:cubicBezTo>
                    <a:cubicBezTo>
                      <a:pt x="41" y="268"/>
                      <a:pt x="41" y="268"/>
                      <a:pt x="41" y="268"/>
                    </a:cubicBezTo>
                    <a:cubicBezTo>
                      <a:pt x="41" y="268"/>
                      <a:pt x="41" y="268"/>
                      <a:pt x="41" y="268"/>
                    </a:cubicBezTo>
                    <a:cubicBezTo>
                      <a:pt x="41" y="268"/>
                      <a:pt x="41" y="268"/>
                      <a:pt x="41" y="268"/>
                    </a:cubicBezTo>
                    <a:cubicBezTo>
                      <a:pt x="41" y="268"/>
                      <a:pt x="41" y="268"/>
                      <a:pt x="41" y="268"/>
                    </a:cubicBezTo>
                    <a:cubicBezTo>
                      <a:pt x="41" y="268"/>
                      <a:pt x="41" y="268"/>
                      <a:pt x="41" y="268"/>
                    </a:cubicBezTo>
                    <a:cubicBezTo>
                      <a:pt x="41" y="268"/>
                      <a:pt x="41" y="268"/>
                      <a:pt x="41" y="268"/>
                    </a:cubicBezTo>
                    <a:cubicBezTo>
                      <a:pt x="42" y="268"/>
                      <a:pt x="42" y="268"/>
                      <a:pt x="42" y="268"/>
                    </a:cubicBezTo>
                    <a:cubicBezTo>
                      <a:pt x="42" y="268"/>
                      <a:pt x="42" y="268"/>
                      <a:pt x="42" y="268"/>
                    </a:cubicBezTo>
                    <a:cubicBezTo>
                      <a:pt x="42" y="268"/>
                      <a:pt x="42" y="268"/>
                      <a:pt x="42" y="268"/>
                    </a:cubicBezTo>
                    <a:cubicBezTo>
                      <a:pt x="42" y="268"/>
                      <a:pt x="42" y="268"/>
                      <a:pt x="42" y="268"/>
                    </a:cubicBezTo>
                    <a:cubicBezTo>
                      <a:pt x="42" y="268"/>
                      <a:pt x="42" y="268"/>
                      <a:pt x="42" y="268"/>
                    </a:cubicBezTo>
                    <a:cubicBezTo>
                      <a:pt x="42" y="268"/>
                      <a:pt x="42" y="268"/>
                      <a:pt x="42" y="268"/>
                    </a:cubicBezTo>
                    <a:cubicBezTo>
                      <a:pt x="43" y="268"/>
                      <a:pt x="43" y="268"/>
                      <a:pt x="43" y="268"/>
                    </a:cubicBezTo>
                    <a:cubicBezTo>
                      <a:pt x="43" y="268"/>
                      <a:pt x="43" y="268"/>
                      <a:pt x="43" y="268"/>
                    </a:cubicBezTo>
                    <a:cubicBezTo>
                      <a:pt x="43" y="268"/>
                      <a:pt x="43" y="268"/>
                      <a:pt x="43" y="268"/>
                    </a:cubicBezTo>
                    <a:cubicBezTo>
                      <a:pt x="43" y="268"/>
                      <a:pt x="43" y="268"/>
                      <a:pt x="43" y="268"/>
                    </a:cubicBezTo>
                    <a:cubicBezTo>
                      <a:pt x="43" y="268"/>
                      <a:pt x="43" y="268"/>
                      <a:pt x="43" y="268"/>
                    </a:cubicBezTo>
                    <a:cubicBezTo>
                      <a:pt x="44" y="269"/>
                      <a:pt x="44" y="269"/>
                      <a:pt x="44" y="269"/>
                    </a:cubicBezTo>
                    <a:cubicBezTo>
                      <a:pt x="44" y="269"/>
                      <a:pt x="44" y="269"/>
                      <a:pt x="44" y="269"/>
                    </a:cubicBezTo>
                    <a:cubicBezTo>
                      <a:pt x="44" y="269"/>
                      <a:pt x="44" y="269"/>
                      <a:pt x="44" y="269"/>
                    </a:cubicBezTo>
                    <a:cubicBezTo>
                      <a:pt x="44" y="269"/>
                      <a:pt x="44" y="269"/>
                      <a:pt x="44" y="269"/>
                    </a:cubicBezTo>
                    <a:cubicBezTo>
                      <a:pt x="44" y="269"/>
                      <a:pt x="44" y="269"/>
                      <a:pt x="44" y="269"/>
                    </a:cubicBezTo>
                    <a:cubicBezTo>
                      <a:pt x="45" y="269"/>
                      <a:pt x="45" y="269"/>
                      <a:pt x="45" y="269"/>
                    </a:cubicBezTo>
                    <a:cubicBezTo>
                      <a:pt x="45" y="269"/>
                      <a:pt x="45" y="269"/>
                      <a:pt x="45" y="269"/>
                    </a:cubicBezTo>
                    <a:cubicBezTo>
                      <a:pt x="45" y="269"/>
                      <a:pt x="45" y="269"/>
                      <a:pt x="45" y="269"/>
                    </a:cubicBezTo>
                    <a:cubicBezTo>
                      <a:pt x="45" y="269"/>
                      <a:pt x="45" y="269"/>
                      <a:pt x="45" y="269"/>
                    </a:cubicBezTo>
                    <a:cubicBezTo>
                      <a:pt x="45" y="269"/>
                      <a:pt x="45" y="269"/>
                      <a:pt x="45" y="269"/>
                    </a:cubicBezTo>
                    <a:cubicBezTo>
                      <a:pt x="45" y="269"/>
                      <a:pt x="45" y="269"/>
                      <a:pt x="45" y="269"/>
                    </a:cubicBezTo>
                    <a:cubicBezTo>
                      <a:pt x="45" y="269"/>
                      <a:pt x="45" y="269"/>
                      <a:pt x="45" y="269"/>
                    </a:cubicBezTo>
                    <a:cubicBezTo>
                      <a:pt x="46" y="270"/>
                      <a:pt x="46" y="270"/>
                      <a:pt x="46" y="270"/>
                    </a:cubicBezTo>
                    <a:cubicBezTo>
                      <a:pt x="46" y="270"/>
                      <a:pt x="46" y="270"/>
                      <a:pt x="46" y="270"/>
                    </a:cubicBezTo>
                    <a:cubicBezTo>
                      <a:pt x="46" y="270"/>
                      <a:pt x="46" y="270"/>
                      <a:pt x="46" y="270"/>
                    </a:cubicBezTo>
                    <a:cubicBezTo>
                      <a:pt x="46" y="270"/>
                      <a:pt x="46" y="270"/>
                      <a:pt x="46" y="270"/>
                    </a:cubicBezTo>
                    <a:cubicBezTo>
                      <a:pt x="46" y="270"/>
                      <a:pt x="46" y="270"/>
                      <a:pt x="46" y="270"/>
                    </a:cubicBezTo>
                    <a:cubicBezTo>
                      <a:pt x="46" y="270"/>
                      <a:pt x="46" y="270"/>
                      <a:pt x="46" y="270"/>
                    </a:cubicBezTo>
                    <a:cubicBezTo>
                      <a:pt x="46" y="269"/>
                      <a:pt x="46" y="269"/>
                      <a:pt x="46" y="269"/>
                    </a:cubicBezTo>
                    <a:cubicBezTo>
                      <a:pt x="47" y="269"/>
                      <a:pt x="47" y="269"/>
                      <a:pt x="47" y="269"/>
                    </a:cubicBezTo>
                    <a:cubicBezTo>
                      <a:pt x="47" y="270"/>
                      <a:pt x="47" y="270"/>
                      <a:pt x="47" y="270"/>
                    </a:cubicBezTo>
                    <a:cubicBezTo>
                      <a:pt x="47" y="270"/>
                      <a:pt x="47" y="270"/>
                      <a:pt x="47" y="270"/>
                    </a:cubicBezTo>
                    <a:cubicBezTo>
                      <a:pt x="47" y="270"/>
                      <a:pt x="47" y="270"/>
                      <a:pt x="47" y="270"/>
                    </a:cubicBezTo>
                    <a:cubicBezTo>
                      <a:pt x="48" y="270"/>
                      <a:pt x="48" y="270"/>
                      <a:pt x="48" y="270"/>
                    </a:cubicBezTo>
                    <a:cubicBezTo>
                      <a:pt x="48" y="270"/>
                      <a:pt x="48" y="270"/>
                      <a:pt x="48" y="270"/>
                    </a:cubicBezTo>
                    <a:cubicBezTo>
                      <a:pt x="48" y="270"/>
                      <a:pt x="48" y="270"/>
                      <a:pt x="48" y="270"/>
                    </a:cubicBezTo>
                    <a:cubicBezTo>
                      <a:pt x="48" y="269"/>
                      <a:pt x="48" y="269"/>
                      <a:pt x="48" y="269"/>
                    </a:cubicBezTo>
                    <a:cubicBezTo>
                      <a:pt x="48" y="269"/>
                      <a:pt x="48" y="269"/>
                      <a:pt x="48" y="269"/>
                    </a:cubicBezTo>
                    <a:cubicBezTo>
                      <a:pt x="48" y="269"/>
                      <a:pt x="48" y="269"/>
                      <a:pt x="48" y="269"/>
                    </a:cubicBezTo>
                    <a:cubicBezTo>
                      <a:pt x="48" y="269"/>
                      <a:pt x="48" y="269"/>
                      <a:pt x="48" y="269"/>
                    </a:cubicBezTo>
                    <a:cubicBezTo>
                      <a:pt x="48" y="269"/>
                      <a:pt x="48" y="269"/>
                      <a:pt x="48"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50" y="269"/>
                      <a:pt x="50" y="269"/>
                      <a:pt x="50" y="269"/>
                    </a:cubicBezTo>
                    <a:cubicBezTo>
                      <a:pt x="50" y="269"/>
                      <a:pt x="50" y="269"/>
                      <a:pt x="50" y="269"/>
                    </a:cubicBezTo>
                    <a:cubicBezTo>
                      <a:pt x="50" y="268"/>
                      <a:pt x="50" y="268"/>
                      <a:pt x="50" y="268"/>
                    </a:cubicBezTo>
                    <a:cubicBezTo>
                      <a:pt x="50" y="268"/>
                      <a:pt x="50" y="268"/>
                      <a:pt x="50" y="268"/>
                    </a:cubicBezTo>
                    <a:cubicBezTo>
                      <a:pt x="50" y="268"/>
                      <a:pt x="50" y="268"/>
                      <a:pt x="50" y="268"/>
                    </a:cubicBezTo>
                    <a:cubicBezTo>
                      <a:pt x="50" y="268"/>
                      <a:pt x="50" y="268"/>
                      <a:pt x="50" y="268"/>
                    </a:cubicBezTo>
                    <a:cubicBezTo>
                      <a:pt x="51" y="268"/>
                      <a:pt x="51" y="268"/>
                      <a:pt x="51" y="268"/>
                    </a:cubicBezTo>
                    <a:cubicBezTo>
                      <a:pt x="51" y="268"/>
                      <a:pt x="51" y="268"/>
                      <a:pt x="51" y="268"/>
                    </a:cubicBezTo>
                    <a:cubicBezTo>
                      <a:pt x="51" y="268"/>
                      <a:pt x="51" y="268"/>
                      <a:pt x="51" y="268"/>
                    </a:cubicBezTo>
                    <a:cubicBezTo>
                      <a:pt x="51" y="267"/>
                      <a:pt x="51" y="267"/>
                      <a:pt x="51" y="267"/>
                    </a:cubicBezTo>
                    <a:cubicBezTo>
                      <a:pt x="51" y="267"/>
                      <a:pt x="51" y="267"/>
                      <a:pt x="51" y="267"/>
                    </a:cubicBezTo>
                    <a:cubicBezTo>
                      <a:pt x="51" y="267"/>
                      <a:pt x="51" y="267"/>
                      <a:pt x="51" y="267"/>
                    </a:cubicBezTo>
                    <a:cubicBezTo>
                      <a:pt x="51" y="267"/>
                      <a:pt x="51" y="267"/>
                      <a:pt x="51" y="267"/>
                    </a:cubicBezTo>
                    <a:cubicBezTo>
                      <a:pt x="51" y="267"/>
                      <a:pt x="51" y="267"/>
                      <a:pt x="51" y="267"/>
                    </a:cubicBezTo>
                    <a:cubicBezTo>
                      <a:pt x="51" y="266"/>
                      <a:pt x="51" y="266"/>
                      <a:pt x="51" y="266"/>
                    </a:cubicBezTo>
                    <a:cubicBezTo>
                      <a:pt x="51" y="266"/>
                      <a:pt x="51" y="266"/>
                      <a:pt x="51" y="266"/>
                    </a:cubicBezTo>
                    <a:cubicBezTo>
                      <a:pt x="51" y="266"/>
                      <a:pt x="51" y="266"/>
                      <a:pt x="51" y="266"/>
                    </a:cubicBezTo>
                    <a:cubicBezTo>
                      <a:pt x="51" y="266"/>
                      <a:pt x="51" y="266"/>
                      <a:pt x="51" y="266"/>
                    </a:cubicBezTo>
                    <a:cubicBezTo>
                      <a:pt x="51" y="266"/>
                      <a:pt x="51" y="266"/>
                      <a:pt x="51" y="266"/>
                    </a:cubicBezTo>
                    <a:cubicBezTo>
                      <a:pt x="50" y="265"/>
                      <a:pt x="50" y="265"/>
                      <a:pt x="50" y="265"/>
                    </a:cubicBezTo>
                    <a:cubicBezTo>
                      <a:pt x="50" y="265"/>
                      <a:pt x="50" y="265"/>
                      <a:pt x="50" y="265"/>
                    </a:cubicBezTo>
                    <a:cubicBezTo>
                      <a:pt x="51" y="265"/>
                      <a:pt x="51" y="265"/>
                      <a:pt x="51" y="265"/>
                    </a:cubicBezTo>
                    <a:cubicBezTo>
                      <a:pt x="51" y="265"/>
                      <a:pt x="51" y="265"/>
                      <a:pt x="51" y="265"/>
                    </a:cubicBezTo>
                    <a:cubicBezTo>
                      <a:pt x="51" y="265"/>
                      <a:pt x="51" y="265"/>
                      <a:pt x="51" y="265"/>
                    </a:cubicBezTo>
                    <a:cubicBezTo>
                      <a:pt x="51" y="264"/>
                      <a:pt x="51" y="264"/>
                      <a:pt x="51" y="264"/>
                    </a:cubicBezTo>
                    <a:cubicBezTo>
                      <a:pt x="51" y="264"/>
                      <a:pt x="51" y="264"/>
                      <a:pt x="51" y="264"/>
                    </a:cubicBezTo>
                    <a:cubicBezTo>
                      <a:pt x="51" y="264"/>
                      <a:pt x="51" y="264"/>
                      <a:pt x="51" y="264"/>
                    </a:cubicBezTo>
                    <a:cubicBezTo>
                      <a:pt x="51" y="263"/>
                      <a:pt x="51" y="263"/>
                      <a:pt x="51" y="263"/>
                    </a:cubicBezTo>
                    <a:cubicBezTo>
                      <a:pt x="51" y="263"/>
                      <a:pt x="51" y="263"/>
                      <a:pt x="51" y="263"/>
                    </a:cubicBezTo>
                    <a:cubicBezTo>
                      <a:pt x="50" y="263"/>
                      <a:pt x="50" y="263"/>
                      <a:pt x="50" y="263"/>
                    </a:cubicBezTo>
                    <a:cubicBezTo>
                      <a:pt x="50" y="263"/>
                      <a:pt x="50" y="263"/>
                      <a:pt x="50" y="263"/>
                    </a:cubicBezTo>
                    <a:cubicBezTo>
                      <a:pt x="50" y="263"/>
                      <a:pt x="50" y="263"/>
                      <a:pt x="50" y="263"/>
                    </a:cubicBezTo>
                    <a:cubicBezTo>
                      <a:pt x="50" y="262"/>
                      <a:pt x="50" y="262"/>
                      <a:pt x="50" y="262"/>
                    </a:cubicBezTo>
                    <a:cubicBezTo>
                      <a:pt x="50" y="262"/>
                      <a:pt x="50" y="262"/>
                      <a:pt x="50" y="262"/>
                    </a:cubicBezTo>
                    <a:cubicBezTo>
                      <a:pt x="50" y="262"/>
                      <a:pt x="50" y="262"/>
                      <a:pt x="50" y="262"/>
                    </a:cubicBezTo>
                    <a:cubicBezTo>
                      <a:pt x="50" y="262"/>
                      <a:pt x="50" y="262"/>
                      <a:pt x="50" y="262"/>
                    </a:cubicBezTo>
                    <a:cubicBezTo>
                      <a:pt x="50" y="262"/>
                      <a:pt x="50" y="262"/>
                      <a:pt x="50" y="262"/>
                    </a:cubicBezTo>
                    <a:cubicBezTo>
                      <a:pt x="50" y="262"/>
                      <a:pt x="50" y="262"/>
                      <a:pt x="50" y="262"/>
                    </a:cubicBezTo>
                    <a:cubicBezTo>
                      <a:pt x="50" y="262"/>
                      <a:pt x="50" y="262"/>
                      <a:pt x="50" y="262"/>
                    </a:cubicBezTo>
                    <a:cubicBezTo>
                      <a:pt x="50" y="261"/>
                      <a:pt x="50" y="261"/>
                      <a:pt x="50" y="261"/>
                    </a:cubicBezTo>
                    <a:cubicBezTo>
                      <a:pt x="50" y="261"/>
                      <a:pt x="50" y="261"/>
                      <a:pt x="50" y="261"/>
                    </a:cubicBezTo>
                    <a:cubicBezTo>
                      <a:pt x="50" y="261"/>
                      <a:pt x="50" y="261"/>
                      <a:pt x="50" y="261"/>
                    </a:cubicBezTo>
                    <a:cubicBezTo>
                      <a:pt x="51" y="261"/>
                      <a:pt x="51" y="261"/>
                      <a:pt x="51" y="261"/>
                    </a:cubicBezTo>
                    <a:cubicBezTo>
                      <a:pt x="51" y="260"/>
                      <a:pt x="51" y="260"/>
                      <a:pt x="51" y="260"/>
                    </a:cubicBezTo>
                    <a:cubicBezTo>
                      <a:pt x="51" y="260"/>
                      <a:pt x="51" y="260"/>
                      <a:pt x="51" y="260"/>
                    </a:cubicBezTo>
                    <a:cubicBezTo>
                      <a:pt x="51" y="260"/>
                      <a:pt x="51" y="260"/>
                      <a:pt x="51" y="260"/>
                    </a:cubicBezTo>
                    <a:cubicBezTo>
                      <a:pt x="51" y="260"/>
                      <a:pt x="51" y="260"/>
                      <a:pt x="51" y="260"/>
                    </a:cubicBezTo>
                    <a:cubicBezTo>
                      <a:pt x="51" y="260"/>
                      <a:pt x="51" y="260"/>
                      <a:pt x="51" y="260"/>
                    </a:cubicBezTo>
                    <a:cubicBezTo>
                      <a:pt x="51" y="260"/>
                      <a:pt x="51" y="260"/>
                      <a:pt x="51" y="260"/>
                    </a:cubicBezTo>
                    <a:cubicBezTo>
                      <a:pt x="52" y="260"/>
                      <a:pt x="52" y="260"/>
                      <a:pt x="52" y="260"/>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8"/>
                      <a:pt x="52" y="258"/>
                      <a:pt x="52" y="258"/>
                    </a:cubicBezTo>
                    <a:cubicBezTo>
                      <a:pt x="52" y="258"/>
                      <a:pt x="52" y="258"/>
                      <a:pt x="52" y="258"/>
                    </a:cubicBezTo>
                    <a:cubicBezTo>
                      <a:pt x="52" y="258"/>
                      <a:pt x="52" y="258"/>
                      <a:pt x="52" y="258"/>
                    </a:cubicBezTo>
                    <a:cubicBezTo>
                      <a:pt x="52" y="258"/>
                      <a:pt x="52" y="258"/>
                      <a:pt x="52" y="258"/>
                    </a:cubicBezTo>
                    <a:cubicBezTo>
                      <a:pt x="52" y="258"/>
                      <a:pt x="52" y="258"/>
                      <a:pt x="52" y="258"/>
                    </a:cubicBezTo>
                    <a:cubicBezTo>
                      <a:pt x="52" y="258"/>
                      <a:pt x="52" y="258"/>
                      <a:pt x="52" y="258"/>
                    </a:cubicBezTo>
                    <a:cubicBezTo>
                      <a:pt x="51" y="258"/>
                      <a:pt x="51" y="258"/>
                      <a:pt x="51" y="258"/>
                    </a:cubicBezTo>
                    <a:cubicBezTo>
                      <a:pt x="51" y="258"/>
                      <a:pt x="51" y="258"/>
                      <a:pt x="51" y="258"/>
                    </a:cubicBezTo>
                    <a:cubicBezTo>
                      <a:pt x="51" y="257"/>
                      <a:pt x="51" y="257"/>
                      <a:pt x="51" y="257"/>
                    </a:cubicBezTo>
                    <a:cubicBezTo>
                      <a:pt x="51" y="257"/>
                      <a:pt x="51" y="257"/>
                      <a:pt x="51" y="257"/>
                    </a:cubicBezTo>
                    <a:cubicBezTo>
                      <a:pt x="51" y="257"/>
                      <a:pt x="51" y="257"/>
                      <a:pt x="51" y="257"/>
                    </a:cubicBezTo>
                    <a:cubicBezTo>
                      <a:pt x="51" y="257"/>
                      <a:pt x="51" y="257"/>
                      <a:pt x="51" y="257"/>
                    </a:cubicBezTo>
                    <a:cubicBezTo>
                      <a:pt x="51" y="257"/>
                      <a:pt x="51" y="257"/>
                      <a:pt x="51" y="257"/>
                    </a:cubicBezTo>
                    <a:cubicBezTo>
                      <a:pt x="50" y="257"/>
                      <a:pt x="50" y="257"/>
                      <a:pt x="50" y="257"/>
                    </a:cubicBezTo>
                    <a:cubicBezTo>
                      <a:pt x="50" y="257"/>
                      <a:pt x="50" y="257"/>
                      <a:pt x="50" y="257"/>
                    </a:cubicBezTo>
                    <a:cubicBezTo>
                      <a:pt x="50" y="257"/>
                      <a:pt x="50" y="257"/>
                      <a:pt x="50" y="257"/>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8" y="256"/>
                      <a:pt x="48" y="256"/>
                      <a:pt x="48" y="256"/>
                    </a:cubicBezTo>
                    <a:cubicBezTo>
                      <a:pt x="48" y="256"/>
                      <a:pt x="48" y="256"/>
                      <a:pt x="48" y="256"/>
                    </a:cubicBezTo>
                    <a:cubicBezTo>
                      <a:pt x="48" y="256"/>
                      <a:pt x="48" y="256"/>
                      <a:pt x="48" y="256"/>
                    </a:cubicBezTo>
                    <a:cubicBezTo>
                      <a:pt x="48" y="256"/>
                      <a:pt x="48" y="256"/>
                      <a:pt x="48" y="256"/>
                    </a:cubicBezTo>
                    <a:cubicBezTo>
                      <a:pt x="47" y="256"/>
                      <a:pt x="47" y="256"/>
                      <a:pt x="47" y="256"/>
                    </a:cubicBezTo>
                    <a:cubicBezTo>
                      <a:pt x="47" y="256"/>
                      <a:pt x="47" y="256"/>
                      <a:pt x="47" y="256"/>
                    </a:cubicBezTo>
                    <a:cubicBezTo>
                      <a:pt x="47" y="256"/>
                      <a:pt x="47" y="256"/>
                      <a:pt x="47" y="256"/>
                    </a:cubicBezTo>
                    <a:cubicBezTo>
                      <a:pt x="47" y="256"/>
                      <a:pt x="47" y="256"/>
                      <a:pt x="47" y="256"/>
                    </a:cubicBezTo>
                    <a:cubicBezTo>
                      <a:pt x="47" y="256"/>
                      <a:pt x="47" y="256"/>
                      <a:pt x="47" y="256"/>
                    </a:cubicBezTo>
                    <a:cubicBezTo>
                      <a:pt x="47" y="256"/>
                      <a:pt x="47" y="256"/>
                      <a:pt x="47" y="256"/>
                    </a:cubicBezTo>
                    <a:cubicBezTo>
                      <a:pt x="47" y="256"/>
                      <a:pt x="47" y="256"/>
                      <a:pt x="47" y="256"/>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6" y="257"/>
                      <a:pt x="46" y="257"/>
                      <a:pt x="46" y="257"/>
                    </a:cubicBezTo>
                    <a:cubicBezTo>
                      <a:pt x="46" y="257"/>
                      <a:pt x="46" y="257"/>
                      <a:pt x="46" y="257"/>
                    </a:cubicBezTo>
                    <a:cubicBezTo>
                      <a:pt x="46" y="257"/>
                      <a:pt x="46" y="257"/>
                      <a:pt x="46" y="257"/>
                    </a:cubicBezTo>
                    <a:cubicBezTo>
                      <a:pt x="46" y="257"/>
                      <a:pt x="46" y="257"/>
                      <a:pt x="46" y="257"/>
                    </a:cubicBezTo>
                    <a:cubicBezTo>
                      <a:pt x="46" y="257"/>
                      <a:pt x="46" y="257"/>
                      <a:pt x="46" y="257"/>
                    </a:cubicBezTo>
                    <a:cubicBezTo>
                      <a:pt x="46" y="257"/>
                      <a:pt x="46" y="257"/>
                      <a:pt x="46" y="257"/>
                    </a:cubicBezTo>
                    <a:cubicBezTo>
                      <a:pt x="46" y="258"/>
                      <a:pt x="46" y="258"/>
                      <a:pt x="46" y="258"/>
                    </a:cubicBezTo>
                    <a:cubicBezTo>
                      <a:pt x="46" y="258"/>
                      <a:pt x="46" y="258"/>
                      <a:pt x="46" y="258"/>
                    </a:cubicBezTo>
                    <a:cubicBezTo>
                      <a:pt x="46" y="258"/>
                      <a:pt x="46" y="258"/>
                      <a:pt x="46" y="258"/>
                    </a:cubicBezTo>
                    <a:cubicBezTo>
                      <a:pt x="46" y="258"/>
                      <a:pt x="46" y="258"/>
                      <a:pt x="46" y="258"/>
                    </a:cubicBezTo>
                    <a:cubicBezTo>
                      <a:pt x="46" y="258"/>
                      <a:pt x="46" y="258"/>
                      <a:pt x="46" y="258"/>
                    </a:cubicBezTo>
                    <a:cubicBezTo>
                      <a:pt x="46" y="258"/>
                      <a:pt x="46" y="258"/>
                      <a:pt x="46" y="258"/>
                    </a:cubicBezTo>
                    <a:cubicBezTo>
                      <a:pt x="46" y="258"/>
                      <a:pt x="46" y="258"/>
                      <a:pt x="46" y="258"/>
                    </a:cubicBezTo>
                    <a:cubicBezTo>
                      <a:pt x="46" y="258"/>
                      <a:pt x="46" y="258"/>
                      <a:pt x="46" y="258"/>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5" y="259"/>
                      <a:pt x="45" y="259"/>
                      <a:pt x="45" y="259"/>
                    </a:cubicBezTo>
                    <a:cubicBezTo>
                      <a:pt x="45" y="259"/>
                      <a:pt x="45" y="259"/>
                      <a:pt x="45" y="259"/>
                    </a:cubicBezTo>
                    <a:cubicBezTo>
                      <a:pt x="45" y="259"/>
                      <a:pt x="45" y="259"/>
                      <a:pt x="45" y="259"/>
                    </a:cubicBezTo>
                    <a:cubicBezTo>
                      <a:pt x="45" y="259"/>
                      <a:pt x="45" y="259"/>
                      <a:pt x="45" y="259"/>
                    </a:cubicBezTo>
                    <a:cubicBezTo>
                      <a:pt x="45" y="260"/>
                      <a:pt x="45" y="260"/>
                      <a:pt x="45" y="260"/>
                    </a:cubicBezTo>
                    <a:cubicBezTo>
                      <a:pt x="45" y="260"/>
                      <a:pt x="45" y="260"/>
                      <a:pt x="45" y="260"/>
                    </a:cubicBezTo>
                    <a:cubicBezTo>
                      <a:pt x="45" y="260"/>
                      <a:pt x="45" y="260"/>
                      <a:pt x="45" y="260"/>
                    </a:cubicBezTo>
                    <a:cubicBezTo>
                      <a:pt x="45" y="260"/>
                      <a:pt x="45" y="260"/>
                      <a:pt x="45" y="260"/>
                    </a:cubicBezTo>
                    <a:cubicBezTo>
                      <a:pt x="45" y="260"/>
                      <a:pt x="45" y="260"/>
                      <a:pt x="45" y="260"/>
                    </a:cubicBezTo>
                    <a:cubicBezTo>
                      <a:pt x="45" y="260"/>
                      <a:pt x="45" y="260"/>
                      <a:pt x="45" y="260"/>
                    </a:cubicBezTo>
                    <a:cubicBezTo>
                      <a:pt x="45" y="260"/>
                      <a:pt x="45" y="260"/>
                      <a:pt x="45" y="260"/>
                    </a:cubicBezTo>
                    <a:cubicBezTo>
                      <a:pt x="45" y="260"/>
                      <a:pt x="45" y="260"/>
                      <a:pt x="45" y="260"/>
                    </a:cubicBezTo>
                    <a:cubicBezTo>
                      <a:pt x="45" y="261"/>
                      <a:pt x="45" y="261"/>
                      <a:pt x="45" y="261"/>
                    </a:cubicBezTo>
                    <a:cubicBezTo>
                      <a:pt x="45" y="261"/>
                      <a:pt x="45" y="261"/>
                      <a:pt x="45" y="261"/>
                    </a:cubicBezTo>
                    <a:cubicBezTo>
                      <a:pt x="45" y="261"/>
                      <a:pt x="45" y="261"/>
                      <a:pt x="45" y="261"/>
                    </a:cubicBezTo>
                    <a:cubicBezTo>
                      <a:pt x="45" y="261"/>
                      <a:pt x="45" y="261"/>
                      <a:pt x="45" y="261"/>
                    </a:cubicBezTo>
                    <a:cubicBezTo>
                      <a:pt x="45" y="261"/>
                      <a:pt x="45" y="261"/>
                      <a:pt x="45" y="261"/>
                    </a:cubicBezTo>
                    <a:cubicBezTo>
                      <a:pt x="44" y="261"/>
                      <a:pt x="44" y="261"/>
                      <a:pt x="44" y="261"/>
                    </a:cubicBezTo>
                    <a:cubicBezTo>
                      <a:pt x="44" y="261"/>
                      <a:pt x="44" y="261"/>
                      <a:pt x="44" y="261"/>
                    </a:cubicBezTo>
                    <a:cubicBezTo>
                      <a:pt x="44" y="261"/>
                      <a:pt x="44" y="261"/>
                      <a:pt x="44" y="261"/>
                    </a:cubicBezTo>
                    <a:cubicBezTo>
                      <a:pt x="44" y="261"/>
                      <a:pt x="44" y="261"/>
                      <a:pt x="44" y="261"/>
                    </a:cubicBezTo>
                    <a:cubicBezTo>
                      <a:pt x="44" y="261"/>
                      <a:pt x="44" y="261"/>
                      <a:pt x="44" y="261"/>
                    </a:cubicBezTo>
                    <a:cubicBezTo>
                      <a:pt x="43" y="261"/>
                      <a:pt x="43" y="261"/>
                      <a:pt x="43" y="261"/>
                    </a:cubicBezTo>
                    <a:cubicBezTo>
                      <a:pt x="43" y="261"/>
                      <a:pt x="43" y="261"/>
                      <a:pt x="43" y="261"/>
                    </a:cubicBezTo>
                    <a:cubicBezTo>
                      <a:pt x="43" y="261"/>
                      <a:pt x="43" y="261"/>
                      <a:pt x="43" y="261"/>
                    </a:cubicBezTo>
                    <a:cubicBezTo>
                      <a:pt x="43" y="261"/>
                      <a:pt x="43" y="261"/>
                      <a:pt x="43" y="261"/>
                    </a:cubicBezTo>
                    <a:cubicBezTo>
                      <a:pt x="43" y="261"/>
                      <a:pt x="43" y="261"/>
                      <a:pt x="43" y="261"/>
                    </a:cubicBezTo>
                    <a:cubicBezTo>
                      <a:pt x="43" y="261"/>
                      <a:pt x="43" y="261"/>
                      <a:pt x="43" y="261"/>
                    </a:cubicBezTo>
                    <a:cubicBezTo>
                      <a:pt x="43" y="261"/>
                      <a:pt x="43" y="261"/>
                      <a:pt x="43" y="261"/>
                    </a:cubicBezTo>
                    <a:cubicBezTo>
                      <a:pt x="42" y="261"/>
                      <a:pt x="42" y="261"/>
                      <a:pt x="42" y="261"/>
                    </a:cubicBezTo>
                    <a:cubicBezTo>
                      <a:pt x="42" y="260"/>
                      <a:pt x="42" y="260"/>
                      <a:pt x="42" y="260"/>
                    </a:cubicBezTo>
                    <a:cubicBezTo>
                      <a:pt x="42" y="260"/>
                      <a:pt x="42" y="260"/>
                      <a:pt x="42" y="260"/>
                    </a:cubicBezTo>
                    <a:cubicBezTo>
                      <a:pt x="42" y="260"/>
                      <a:pt x="42" y="260"/>
                      <a:pt x="42" y="260"/>
                    </a:cubicBezTo>
                    <a:cubicBezTo>
                      <a:pt x="41" y="260"/>
                      <a:pt x="41" y="260"/>
                      <a:pt x="41" y="260"/>
                    </a:cubicBezTo>
                    <a:cubicBezTo>
                      <a:pt x="41" y="260"/>
                      <a:pt x="41" y="260"/>
                      <a:pt x="41" y="260"/>
                    </a:cubicBezTo>
                    <a:cubicBezTo>
                      <a:pt x="41" y="259"/>
                      <a:pt x="41" y="259"/>
                      <a:pt x="41" y="259"/>
                    </a:cubicBezTo>
                    <a:cubicBezTo>
                      <a:pt x="41" y="259"/>
                      <a:pt x="41" y="259"/>
                      <a:pt x="41" y="259"/>
                    </a:cubicBezTo>
                    <a:cubicBezTo>
                      <a:pt x="41" y="259"/>
                      <a:pt x="41" y="259"/>
                      <a:pt x="41" y="259"/>
                    </a:cubicBezTo>
                    <a:cubicBezTo>
                      <a:pt x="41" y="259"/>
                      <a:pt x="41" y="259"/>
                      <a:pt x="41" y="259"/>
                    </a:cubicBezTo>
                    <a:cubicBezTo>
                      <a:pt x="41" y="259"/>
                      <a:pt x="41" y="259"/>
                      <a:pt x="41" y="259"/>
                    </a:cubicBezTo>
                    <a:cubicBezTo>
                      <a:pt x="41" y="259"/>
                      <a:pt x="41" y="259"/>
                      <a:pt x="41" y="259"/>
                    </a:cubicBezTo>
                    <a:cubicBezTo>
                      <a:pt x="41" y="258"/>
                      <a:pt x="41" y="258"/>
                      <a:pt x="41" y="258"/>
                    </a:cubicBezTo>
                    <a:cubicBezTo>
                      <a:pt x="41" y="258"/>
                      <a:pt x="41" y="258"/>
                      <a:pt x="41" y="258"/>
                    </a:cubicBezTo>
                    <a:cubicBezTo>
                      <a:pt x="41" y="258"/>
                      <a:pt x="41" y="258"/>
                      <a:pt x="41" y="258"/>
                    </a:cubicBezTo>
                    <a:cubicBezTo>
                      <a:pt x="41" y="258"/>
                      <a:pt x="41" y="258"/>
                      <a:pt x="41" y="258"/>
                    </a:cubicBezTo>
                    <a:cubicBezTo>
                      <a:pt x="41" y="258"/>
                      <a:pt x="41" y="258"/>
                      <a:pt x="41" y="258"/>
                    </a:cubicBezTo>
                    <a:cubicBezTo>
                      <a:pt x="41" y="258"/>
                      <a:pt x="41" y="258"/>
                      <a:pt x="41" y="258"/>
                    </a:cubicBezTo>
                    <a:cubicBezTo>
                      <a:pt x="41" y="258"/>
                      <a:pt x="41" y="258"/>
                      <a:pt x="41" y="258"/>
                    </a:cubicBezTo>
                    <a:cubicBezTo>
                      <a:pt x="41" y="257"/>
                      <a:pt x="41" y="257"/>
                      <a:pt x="41" y="257"/>
                    </a:cubicBezTo>
                    <a:cubicBezTo>
                      <a:pt x="41" y="257"/>
                      <a:pt x="41" y="257"/>
                      <a:pt x="41" y="257"/>
                    </a:cubicBezTo>
                    <a:cubicBezTo>
                      <a:pt x="41" y="257"/>
                      <a:pt x="41" y="257"/>
                      <a:pt x="41" y="257"/>
                    </a:cubicBezTo>
                    <a:cubicBezTo>
                      <a:pt x="41" y="257"/>
                      <a:pt x="41" y="257"/>
                      <a:pt x="41" y="257"/>
                    </a:cubicBezTo>
                    <a:cubicBezTo>
                      <a:pt x="41" y="257"/>
                      <a:pt x="41" y="257"/>
                      <a:pt x="41" y="257"/>
                    </a:cubicBezTo>
                    <a:cubicBezTo>
                      <a:pt x="40" y="257"/>
                      <a:pt x="40" y="257"/>
                      <a:pt x="40" y="257"/>
                    </a:cubicBezTo>
                    <a:cubicBezTo>
                      <a:pt x="40" y="257"/>
                      <a:pt x="40" y="257"/>
                      <a:pt x="40" y="257"/>
                    </a:cubicBezTo>
                    <a:cubicBezTo>
                      <a:pt x="40" y="257"/>
                      <a:pt x="40" y="257"/>
                      <a:pt x="40" y="257"/>
                    </a:cubicBezTo>
                    <a:cubicBezTo>
                      <a:pt x="40" y="257"/>
                      <a:pt x="40" y="257"/>
                      <a:pt x="40" y="257"/>
                    </a:cubicBezTo>
                    <a:cubicBezTo>
                      <a:pt x="40" y="256"/>
                      <a:pt x="40" y="256"/>
                      <a:pt x="40" y="256"/>
                    </a:cubicBezTo>
                    <a:cubicBezTo>
                      <a:pt x="40" y="256"/>
                      <a:pt x="40" y="256"/>
                      <a:pt x="40" y="256"/>
                    </a:cubicBezTo>
                    <a:cubicBezTo>
                      <a:pt x="40" y="256"/>
                      <a:pt x="40" y="256"/>
                      <a:pt x="40" y="256"/>
                    </a:cubicBezTo>
                    <a:cubicBezTo>
                      <a:pt x="39" y="256"/>
                      <a:pt x="39" y="256"/>
                      <a:pt x="39" y="256"/>
                    </a:cubicBezTo>
                    <a:cubicBezTo>
                      <a:pt x="39" y="257"/>
                      <a:pt x="39" y="257"/>
                      <a:pt x="39" y="257"/>
                    </a:cubicBezTo>
                    <a:cubicBezTo>
                      <a:pt x="39" y="257"/>
                      <a:pt x="39" y="257"/>
                      <a:pt x="39" y="257"/>
                    </a:cubicBezTo>
                    <a:cubicBezTo>
                      <a:pt x="39" y="257"/>
                      <a:pt x="39" y="257"/>
                      <a:pt x="39" y="257"/>
                    </a:cubicBezTo>
                    <a:cubicBezTo>
                      <a:pt x="39" y="257"/>
                      <a:pt x="39" y="257"/>
                      <a:pt x="39" y="257"/>
                    </a:cubicBezTo>
                    <a:cubicBezTo>
                      <a:pt x="39" y="257"/>
                      <a:pt x="39" y="257"/>
                      <a:pt x="39" y="257"/>
                    </a:cubicBezTo>
                    <a:cubicBezTo>
                      <a:pt x="38" y="257"/>
                      <a:pt x="38" y="257"/>
                      <a:pt x="38" y="257"/>
                    </a:cubicBezTo>
                    <a:cubicBezTo>
                      <a:pt x="38" y="256"/>
                      <a:pt x="38" y="256"/>
                      <a:pt x="38" y="256"/>
                    </a:cubicBezTo>
                    <a:cubicBezTo>
                      <a:pt x="38" y="256"/>
                      <a:pt x="38" y="256"/>
                      <a:pt x="38" y="256"/>
                    </a:cubicBezTo>
                    <a:cubicBezTo>
                      <a:pt x="37" y="256"/>
                      <a:pt x="37" y="256"/>
                      <a:pt x="37" y="256"/>
                    </a:cubicBezTo>
                    <a:cubicBezTo>
                      <a:pt x="37" y="256"/>
                      <a:pt x="37" y="256"/>
                      <a:pt x="37" y="256"/>
                    </a:cubicBezTo>
                    <a:cubicBezTo>
                      <a:pt x="37" y="256"/>
                      <a:pt x="37" y="256"/>
                      <a:pt x="37" y="256"/>
                    </a:cubicBezTo>
                    <a:cubicBezTo>
                      <a:pt x="37" y="256"/>
                      <a:pt x="37" y="256"/>
                      <a:pt x="37" y="256"/>
                    </a:cubicBezTo>
                    <a:cubicBezTo>
                      <a:pt x="36" y="256"/>
                      <a:pt x="36" y="256"/>
                      <a:pt x="36" y="256"/>
                    </a:cubicBezTo>
                    <a:cubicBezTo>
                      <a:pt x="36" y="256"/>
                      <a:pt x="36" y="256"/>
                      <a:pt x="36" y="256"/>
                    </a:cubicBezTo>
                    <a:cubicBezTo>
                      <a:pt x="36" y="256"/>
                      <a:pt x="36" y="256"/>
                      <a:pt x="36" y="256"/>
                    </a:cubicBezTo>
                    <a:cubicBezTo>
                      <a:pt x="36" y="256"/>
                      <a:pt x="36" y="256"/>
                      <a:pt x="36" y="256"/>
                    </a:cubicBezTo>
                    <a:cubicBezTo>
                      <a:pt x="36" y="256"/>
                      <a:pt x="36" y="256"/>
                      <a:pt x="36" y="256"/>
                    </a:cubicBezTo>
                    <a:cubicBezTo>
                      <a:pt x="36" y="256"/>
                      <a:pt x="36" y="256"/>
                      <a:pt x="36" y="256"/>
                    </a:cubicBezTo>
                    <a:cubicBezTo>
                      <a:pt x="36" y="255"/>
                      <a:pt x="36" y="255"/>
                      <a:pt x="36" y="255"/>
                    </a:cubicBezTo>
                    <a:cubicBezTo>
                      <a:pt x="36" y="255"/>
                      <a:pt x="36" y="255"/>
                      <a:pt x="36" y="255"/>
                    </a:cubicBezTo>
                    <a:cubicBezTo>
                      <a:pt x="36" y="255"/>
                      <a:pt x="36" y="255"/>
                      <a:pt x="36" y="255"/>
                    </a:cubicBezTo>
                    <a:cubicBezTo>
                      <a:pt x="36" y="255"/>
                      <a:pt x="36" y="255"/>
                      <a:pt x="36" y="255"/>
                    </a:cubicBezTo>
                    <a:cubicBezTo>
                      <a:pt x="36" y="255"/>
                      <a:pt x="36" y="255"/>
                      <a:pt x="36" y="255"/>
                    </a:cubicBezTo>
                    <a:cubicBezTo>
                      <a:pt x="36" y="254"/>
                      <a:pt x="36" y="254"/>
                      <a:pt x="36" y="254"/>
                    </a:cubicBezTo>
                    <a:cubicBezTo>
                      <a:pt x="36" y="254"/>
                      <a:pt x="36" y="254"/>
                      <a:pt x="36" y="254"/>
                    </a:cubicBezTo>
                    <a:cubicBezTo>
                      <a:pt x="36" y="254"/>
                      <a:pt x="36" y="254"/>
                      <a:pt x="36" y="254"/>
                    </a:cubicBezTo>
                    <a:cubicBezTo>
                      <a:pt x="36" y="254"/>
                      <a:pt x="36" y="254"/>
                      <a:pt x="36" y="254"/>
                    </a:cubicBezTo>
                    <a:cubicBezTo>
                      <a:pt x="36" y="254"/>
                      <a:pt x="36" y="254"/>
                      <a:pt x="36" y="254"/>
                    </a:cubicBezTo>
                    <a:cubicBezTo>
                      <a:pt x="36" y="254"/>
                      <a:pt x="36" y="254"/>
                      <a:pt x="36" y="254"/>
                    </a:cubicBezTo>
                    <a:cubicBezTo>
                      <a:pt x="36" y="253"/>
                      <a:pt x="36" y="253"/>
                      <a:pt x="36" y="253"/>
                    </a:cubicBezTo>
                    <a:cubicBezTo>
                      <a:pt x="36" y="253"/>
                      <a:pt x="36" y="253"/>
                      <a:pt x="36" y="253"/>
                    </a:cubicBezTo>
                    <a:cubicBezTo>
                      <a:pt x="36" y="253"/>
                      <a:pt x="36" y="253"/>
                      <a:pt x="36" y="253"/>
                    </a:cubicBezTo>
                    <a:cubicBezTo>
                      <a:pt x="36" y="253"/>
                      <a:pt x="36" y="253"/>
                      <a:pt x="36" y="253"/>
                    </a:cubicBezTo>
                    <a:cubicBezTo>
                      <a:pt x="36" y="253"/>
                      <a:pt x="36" y="253"/>
                      <a:pt x="36" y="253"/>
                    </a:cubicBezTo>
                    <a:cubicBezTo>
                      <a:pt x="36" y="253"/>
                      <a:pt x="36" y="253"/>
                      <a:pt x="36" y="253"/>
                    </a:cubicBezTo>
                    <a:cubicBezTo>
                      <a:pt x="36" y="252"/>
                      <a:pt x="36" y="252"/>
                      <a:pt x="36" y="252"/>
                    </a:cubicBezTo>
                    <a:cubicBezTo>
                      <a:pt x="36" y="252"/>
                      <a:pt x="36" y="252"/>
                      <a:pt x="36" y="252"/>
                    </a:cubicBezTo>
                    <a:cubicBezTo>
                      <a:pt x="36" y="252"/>
                      <a:pt x="36" y="252"/>
                      <a:pt x="36" y="252"/>
                    </a:cubicBezTo>
                    <a:cubicBezTo>
                      <a:pt x="36" y="252"/>
                      <a:pt x="36" y="252"/>
                      <a:pt x="36" y="252"/>
                    </a:cubicBezTo>
                    <a:cubicBezTo>
                      <a:pt x="36" y="252"/>
                      <a:pt x="36" y="252"/>
                      <a:pt x="36" y="252"/>
                    </a:cubicBezTo>
                    <a:cubicBezTo>
                      <a:pt x="36" y="252"/>
                      <a:pt x="36" y="252"/>
                      <a:pt x="36" y="252"/>
                    </a:cubicBezTo>
                    <a:cubicBezTo>
                      <a:pt x="36" y="252"/>
                      <a:pt x="36" y="252"/>
                      <a:pt x="36" y="252"/>
                    </a:cubicBezTo>
                    <a:cubicBezTo>
                      <a:pt x="36" y="252"/>
                      <a:pt x="36" y="252"/>
                      <a:pt x="36" y="252"/>
                    </a:cubicBezTo>
                    <a:cubicBezTo>
                      <a:pt x="35" y="251"/>
                      <a:pt x="35" y="251"/>
                      <a:pt x="35" y="251"/>
                    </a:cubicBezTo>
                    <a:cubicBezTo>
                      <a:pt x="35" y="251"/>
                      <a:pt x="35" y="251"/>
                      <a:pt x="35" y="251"/>
                    </a:cubicBezTo>
                    <a:cubicBezTo>
                      <a:pt x="35" y="251"/>
                      <a:pt x="35" y="251"/>
                      <a:pt x="35" y="251"/>
                    </a:cubicBezTo>
                    <a:cubicBezTo>
                      <a:pt x="35" y="251"/>
                      <a:pt x="35" y="251"/>
                      <a:pt x="35" y="251"/>
                    </a:cubicBezTo>
                    <a:cubicBezTo>
                      <a:pt x="35" y="251"/>
                      <a:pt x="35" y="251"/>
                      <a:pt x="35" y="251"/>
                    </a:cubicBezTo>
                    <a:cubicBezTo>
                      <a:pt x="34" y="251"/>
                      <a:pt x="34" y="251"/>
                      <a:pt x="34" y="251"/>
                    </a:cubicBezTo>
                    <a:cubicBezTo>
                      <a:pt x="34" y="251"/>
                      <a:pt x="34" y="251"/>
                      <a:pt x="34" y="251"/>
                    </a:cubicBezTo>
                    <a:cubicBezTo>
                      <a:pt x="34" y="251"/>
                      <a:pt x="34" y="251"/>
                      <a:pt x="34" y="251"/>
                    </a:cubicBezTo>
                    <a:cubicBezTo>
                      <a:pt x="34" y="251"/>
                      <a:pt x="34" y="251"/>
                      <a:pt x="34" y="251"/>
                    </a:cubicBezTo>
                    <a:cubicBezTo>
                      <a:pt x="33" y="250"/>
                      <a:pt x="33" y="250"/>
                      <a:pt x="33" y="250"/>
                    </a:cubicBezTo>
                    <a:cubicBezTo>
                      <a:pt x="33" y="250"/>
                      <a:pt x="33" y="250"/>
                      <a:pt x="33" y="250"/>
                    </a:cubicBezTo>
                    <a:cubicBezTo>
                      <a:pt x="33" y="250"/>
                      <a:pt x="33" y="250"/>
                      <a:pt x="33" y="250"/>
                    </a:cubicBezTo>
                    <a:cubicBezTo>
                      <a:pt x="33" y="250"/>
                      <a:pt x="33" y="250"/>
                      <a:pt x="33" y="250"/>
                    </a:cubicBezTo>
                    <a:cubicBezTo>
                      <a:pt x="33" y="250"/>
                      <a:pt x="33" y="250"/>
                      <a:pt x="33" y="250"/>
                    </a:cubicBezTo>
                    <a:cubicBezTo>
                      <a:pt x="32" y="250"/>
                      <a:pt x="32" y="250"/>
                      <a:pt x="32" y="250"/>
                    </a:cubicBezTo>
                    <a:cubicBezTo>
                      <a:pt x="32" y="250"/>
                      <a:pt x="32" y="250"/>
                      <a:pt x="32" y="250"/>
                    </a:cubicBezTo>
                    <a:cubicBezTo>
                      <a:pt x="32" y="250"/>
                      <a:pt x="32" y="250"/>
                      <a:pt x="32" y="250"/>
                    </a:cubicBezTo>
                    <a:cubicBezTo>
                      <a:pt x="32" y="250"/>
                      <a:pt x="32" y="250"/>
                      <a:pt x="32" y="250"/>
                    </a:cubicBezTo>
                    <a:cubicBezTo>
                      <a:pt x="32" y="250"/>
                      <a:pt x="32" y="250"/>
                      <a:pt x="32" y="250"/>
                    </a:cubicBezTo>
                    <a:cubicBezTo>
                      <a:pt x="32" y="250"/>
                      <a:pt x="32" y="250"/>
                      <a:pt x="32" y="250"/>
                    </a:cubicBezTo>
                    <a:cubicBezTo>
                      <a:pt x="32" y="250"/>
                      <a:pt x="32" y="250"/>
                      <a:pt x="32" y="250"/>
                    </a:cubicBezTo>
                    <a:cubicBezTo>
                      <a:pt x="32" y="250"/>
                      <a:pt x="32" y="250"/>
                      <a:pt x="32" y="250"/>
                    </a:cubicBezTo>
                    <a:cubicBezTo>
                      <a:pt x="31" y="250"/>
                      <a:pt x="31" y="250"/>
                      <a:pt x="31" y="250"/>
                    </a:cubicBezTo>
                    <a:cubicBezTo>
                      <a:pt x="31" y="249"/>
                      <a:pt x="31" y="249"/>
                      <a:pt x="31" y="249"/>
                    </a:cubicBezTo>
                    <a:cubicBezTo>
                      <a:pt x="31" y="249"/>
                      <a:pt x="31" y="249"/>
                      <a:pt x="31" y="249"/>
                    </a:cubicBezTo>
                    <a:cubicBezTo>
                      <a:pt x="31" y="249"/>
                      <a:pt x="31" y="249"/>
                      <a:pt x="31" y="249"/>
                    </a:cubicBezTo>
                    <a:cubicBezTo>
                      <a:pt x="31" y="249"/>
                      <a:pt x="31" y="249"/>
                      <a:pt x="31" y="249"/>
                    </a:cubicBezTo>
                    <a:cubicBezTo>
                      <a:pt x="31" y="249"/>
                      <a:pt x="31" y="249"/>
                      <a:pt x="31" y="249"/>
                    </a:cubicBezTo>
                    <a:cubicBezTo>
                      <a:pt x="31" y="249"/>
                      <a:pt x="31" y="249"/>
                      <a:pt x="31" y="249"/>
                    </a:cubicBezTo>
                    <a:cubicBezTo>
                      <a:pt x="30" y="249"/>
                      <a:pt x="30" y="249"/>
                      <a:pt x="30" y="249"/>
                    </a:cubicBezTo>
                    <a:cubicBezTo>
                      <a:pt x="30" y="249"/>
                      <a:pt x="30" y="249"/>
                      <a:pt x="30" y="249"/>
                    </a:cubicBezTo>
                    <a:cubicBezTo>
                      <a:pt x="30" y="249"/>
                      <a:pt x="30" y="249"/>
                      <a:pt x="30" y="249"/>
                    </a:cubicBezTo>
                    <a:cubicBezTo>
                      <a:pt x="30" y="248"/>
                      <a:pt x="30" y="248"/>
                      <a:pt x="30" y="248"/>
                    </a:cubicBezTo>
                    <a:cubicBezTo>
                      <a:pt x="29" y="248"/>
                      <a:pt x="29" y="248"/>
                      <a:pt x="29" y="248"/>
                    </a:cubicBezTo>
                    <a:cubicBezTo>
                      <a:pt x="29" y="248"/>
                      <a:pt x="29" y="248"/>
                      <a:pt x="29" y="248"/>
                    </a:cubicBezTo>
                    <a:cubicBezTo>
                      <a:pt x="29" y="248"/>
                      <a:pt x="29" y="248"/>
                      <a:pt x="29" y="248"/>
                    </a:cubicBezTo>
                    <a:cubicBezTo>
                      <a:pt x="28" y="249"/>
                      <a:pt x="28" y="249"/>
                      <a:pt x="28" y="249"/>
                    </a:cubicBezTo>
                    <a:cubicBezTo>
                      <a:pt x="28" y="249"/>
                      <a:pt x="28" y="249"/>
                      <a:pt x="28" y="249"/>
                    </a:cubicBezTo>
                    <a:cubicBezTo>
                      <a:pt x="28" y="249"/>
                      <a:pt x="28" y="249"/>
                      <a:pt x="28" y="249"/>
                    </a:cubicBezTo>
                    <a:cubicBezTo>
                      <a:pt x="28" y="249"/>
                      <a:pt x="28" y="249"/>
                      <a:pt x="28" y="249"/>
                    </a:cubicBezTo>
                    <a:cubicBezTo>
                      <a:pt x="28" y="249"/>
                      <a:pt x="28" y="249"/>
                      <a:pt x="28" y="249"/>
                    </a:cubicBezTo>
                    <a:cubicBezTo>
                      <a:pt x="28" y="249"/>
                      <a:pt x="28" y="249"/>
                      <a:pt x="28" y="249"/>
                    </a:cubicBezTo>
                    <a:cubicBezTo>
                      <a:pt x="27" y="249"/>
                      <a:pt x="27" y="249"/>
                      <a:pt x="27" y="249"/>
                    </a:cubicBezTo>
                    <a:cubicBezTo>
                      <a:pt x="27" y="249"/>
                      <a:pt x="27" y="249"/>
                      <a:pt x="27" y="249"/>
                    </a:cubicBezTo>
                    <a:cubicBezTo>
                      <a:pt x="27" y="249"/>
                      <a:pt x="27" y="249"/>
                      <a:pt x="27" y="249"/>
                    </a:cubicBezTo>
                    <a:cubicBezTo>
                      <a:pt x="27" y="249"/>
                      <a:pt x="27" y="249"/>
                      <a:pt x="27" y="249"/>
                    </a:cubicBezTo>
                    <a:cubicBezTo>
                      <a:pt x="26" y="250"/>
                      <a:pt x="26" y="250"/>
                      <a:pt x="26" y="250"/>
                    </a:cubicBezTo>
                    <a:cubicBezTo>
                      <a:pt x="26" y="250"/>
                      <a:pt x="26" y="250"/>
                      <a:pt x="26" y="250"/>
                    </a:cubicBezTo>
                    <a:cubicBezTo>
                      <a:pt x="26" y="250"/>
                      <a:pt x="26" y="250"/>
                      <a:pt x="26" y="250"/>
                    </a:cubicBezTo>
                    <a:cubicBezTo>
                      <a:pt x="26" y="250"/>
                      <a:pt x="26" y="250"/>
                      <a:pt x="26" y="250"/>
                    </a:cubicBezTo>
                    <a:cubicBezTo>
                      <a:pt x="26" y="250"/>
                      <a:pt x="26" y="250"/>
                      <a:pt x="26" y="250"/>
                    </a:cubicBezTo>
                    <a:cubicBezTo>
                      <a:pt x="26" y="250"/>
                      <a:pt x="26" y="250"/>
                      <a:pt x="26" y="250"/>
                    </a:cubicBezTo>
                    <a:cubicBezTo>
                      <a:pt x="26" y="251"/>
                      <a:pt x="26" y="251"/>
                      <a:pt x="26" y="251"/>
                    </a:cubicBezTo>
                    <a:cubicBezTo>
                      <a:pt x="25" y="251"/>
                      <a:pt x="25" y="251"/>
                      <a:pt x="25" y="251"/>
                    </a:cubicBezTo>
                    <a:cubicBezTo>
                      <a:pt x="25" y="251"/>
                      <a:pt x="25" y="251"/>
                      <a:pt x="25" y="251"/>
                    </a:cubicBezTo>
                    <a:cubicBezTo>
                      <a:pt x="25" y="251"/>
                      <a:pt x="25" y="251"/>
                      <a:pt x="25" y="251"/>
                    </a:cubicBezTo>
                    <a:cubicBezTo>
                      <a:pt x="26" y="252"/>
                      <a:pt x="26" y="252"/>
                      <a:pt x="26" y="252"/>
                    </a:cubicBezTo>
                    <a:cubicBezTo>
                      <a:pt x="26" y="252"/>
                      <a:pt x="26" y="252"/>
                      <a:pt x="26" y="252"/>
                    </a:cubicBezTo>
                    <a:cubicBezTo>
                      <a:pt x="26" y="253"/>
                      <a:pt x="26" y="253"/>
                      <a:pt x="26" y="253"/>
                    </a:cubicBezTo>
                    <a:cubicBezTo>
                      <a:pt x="26" y="253"/>
                      <a:pt x="26" y="253"/>
                      <a:pt x="26" y="253"/>
                    </a:cubicBezTo>
                    <a:cubicBezTo>
                      <a:pt x="26" y="254"/>
                      <a:pt x="26" y="254"/>
                      <a:pt x="26" y="254"/>
                    </a:cubicBezTo>
                    <a:cubicBezTo>
                      <a:pt x="26" y="254"/>
                      <a:pt x="26" y="254"/>
                      <a:pt x="26" y="254"/>
                    </a:cubicBezTo>
                    <a:cubicBezTo>
                      <a:pt x="26" y="254"/>
                      <a:pt x="26" y="254"/>
                      <a:pt x="26" y="254"/>
                    </a:cubicBezTo>
                    <a:cubicBezTo>
                      <a:pt x="26" y="255"/>
                      <a:pt x="26" y="255"/>
                      <a:pt x="26" y="255"/>
                    </a:cubicBezTo>
                    <a:cubicBezTo>
                      <a:pt x="26" y="255"/>
                      <a:pt x="26" y="255"/>
                      <a:pt x="26" y="255"/>
                    </a:cubicBezTo>
                    <a:cubicBezTo>
                      <a:pt x="26" y="255"/>
                      <a:pt x="26" y="255"/>
                      <a:pt x="26" y="255"/>
                    </a:cubicBezTo>
                    <a:cubicBezTo>
                      <a:pt x="26" y="255"/>
                      <a:pt x="26" y="255"/>
                      <a:pt x="26" y="255"/>
                    </a:cubicBezTo>
                    <a:cubicBezTo>
                      <a:pt x="26" y="255"/>
                      <a:pt x="26" y="255"/>
                      <a:pt x="26" y="255"/>
                    </a:cubicBezTo>
                    <a:cubicBezTo>
                      <a:pt x="26" y="255"/>
                      <a:pt x="26" y="255"/>
                      <a:pt x="26" y="255"/>
                    </a:cubicBezTo>
                    <a:cubicBezTo>
                      <a:pt x="26" y="255"/>
                      <a:pt x="26" y="255"/>
                      <a:pt x="26" y="255"/>
                    </a:cubicBezTo>
                    <a:cubicBezTo>
                      <a:pt x="26" y="255"/>
                      <a:pt x="26" y="255"/>
                      <a:pt x="26" y="255"/>
                    </a:cubicBezTo>
                    <a:cubicBezTo>
                      <a:pt x="26" y="256"/>
                      <a:pt x="26" y="256"/>
                      <a:pt x="26" y="256"/>
                    </a:cubicBezTo>
                    <a:cubicBezTo>
                      <a:pt x="26" y="256"/>
                      <a:pt x="26" y="256"/>
                      <a:pt x="26" y="256"/>
                    </a:cubicBezTo>
                    <a:cubicBezTo>
                      <a:pt x="26" y="256"/>
                      <a:pt x="26" y="256"/>
                      <a:pt x="26" y="256"/>
                    </a:cubicBezTo>
                    <a:cubicBezTo>
                      <a:pt x="26" y="256"/>
                      <a:pt x="26" y="256"/>
                      <a:pt x="26" y="256"/>
                    </a:cubicBezTo>
                    <a:cubicBezTo>
                      <a:pt x="26" y="256"/>
                      <a:pt x="26" y="256"/>
                      <a:pt x="26" y="256"/>
                    </a:cubicBezTo>
                    <a:cubicBezTo>
                      <a:pt x="26" y="256"/>
                      <a:pt x="26" y="256"/>
                      <a:pt x="26" y="256"/>
                    </a:cubicBezTo>
                    <a:cubicBezTo>
                      <a:pt x="26" y="256"/>
                      <a:pt x="26" y="256"/>
                      <a:pt x="26" y="256"/>
                    </a:cubicBezTo>
                    <a:cubicBezTo>
                      <a:pt x="27" y="256"/>
                      <a:pt x="27" y="256"/>
                      <a:pt x="27" y="256"/>
                    </a:cubicBezTo>
                    <a:cubicBezTo>
                      <a:pt x="27" y="256"/>
                      <a:pt x="27" y="256"/>
                      <a:pt x="27" y="256"/>
                    </a:cubicBezTo>
                    <a:cubicBezTo>
                      <a:pt x="27" y="256"/>
                      <a:pt x="27" y="256"/>
                      <a:pt x="27" y="256"/>
                    </a:cubicBezTo>
                    <a:cubicBezTo>
                      <a:pt x="27" y="257"/>
                      <a:pt x="27" y="257"/>
                      <a:pt x="27" y="257"/>
                    </a:cubicBezTo>
                    <a:cubicBezTo>
                      <a:pt x="27" y="257"/>
                      <a:pt x="27" y="257"/>
                      <a:pt x="27" y="257"/>
                    </a:cubicBezTo>
                    <a:cubicBezTo>
                      <a:pt x="27" y="257"/>
                      <a:pt x="27" y="257"/>
                      <a:pt x="27" y="257"/>
                    </a:cubicBezTo>
                    <a:cubicBezTo>
                      <a:pt x="27" y="257"/>
                      <a:pt x="27" y="257"/>
                      <a:pt x="27" y="257"/>
                    </a:cubicBezTo>
                    <a:cubicBezTo>
                      <a:pt x="27" y="257"/>
                      <a:pt x="27" y="257"/>
                      <a:pt x="27" y="257"/>
                    </a:cubicBezTo>
                    <a:cubicBezTo>
                      <a:pt x="27" y="257"/>
                      <a:pt x="27" y="257"/>
                      <a:pt x="27" y="257"/>
                    </a:cubicBezTo>
                    <a:cubicBezTo>
                      <a:pt x="27" y="257"/>
                      <a:pt x="27" y="257"/>
                      <a:pt x="27" y="257"/>
                    </a:cubicBezTo>
                    <a:cubicBezTo>
                      <a:pt x="27" y="257"/>
                      <a:pt x="27" y="257"/>
                      <a:pt x="27" y="257"/>
                    </a:cubicBezTo>
                    <a:cubicBezTo>
                      <a:pt x="27" y="258"/>
                      <a:pt x="27" y="258"/>
                      <a:pt x="27" y="258"/>
                    </a:cubicBezTo>
                    <a:cubicBezTo>
                      <a:pt x="27" y="258"/>
                      <a:pt x="27" y="258"/>
                      <a:pt x="27" y="258"/>
                    </a:cubicBezTo>
                    <a:cubicBezTo>
                      <a:pt x="27" y="258"/>
                      <a:pt x="27" y="258"/>
                      <a:pt x="27" y="258"/>
                    </a:cubicBezTo>
                    <a:cubicBezTo>
                      <a:pt x="27" y="259"/>
                      <a:pt x="27" y="259"/>
                      <a:pt x="27" y="259"/>
                    </a:cubicBezTo>
                    <a:cubicBezTo>
                      <a:pt x="27" y="259"/>
                      <a:pt x="27" y="259"/>
                      <a:pt x="27" y="259"/>
                    </a:cubicBezTo>
                    <a:cubicBezTo>
                      <a:pt x="27" y="259"/>
                      <a:pt x="27" y="259"/>
                      <a:pt x="27" y="259"/>
                    </a:cubicBezTo>
                    <a:cubicBezTo>
                      <a:pt x="26" y="259"/>
                      <a:pt x="26" y="259"/>
                      <a:pt x="26" y="259"/>
                    </a:cubicBezTo>
                    <a:cubicBezTo>
                      <a:pt x="26" y="259"/>
                      <a:pt x="26" y="259"/>
                      <a:pt x="26" y="259"/>
                    </a:cubicBezTo>
                    <a:cubicBezTo>
                      <a:pt x="26" y="259"/>
                      <a:pt x="26" y="259"/>
                      <a:pt x="26" y="259"/>
                    </a:cubicBezTo>
                    <a:cubicBezTo>
                      <a:pt x="26" y="259"/>
                      <a:pt x="26" y="259"/>
                      <a:pt x="26" y="259"/>
                    </a:cubicBezTo>
                    <a:cubicBezTo>
                      <a:pt x="26" y="259"/>
                      <a:pt x="26" y="259"/>
                      <a:pt x="26" y="259"/>
                    </a:cubicBezTo>
                    <a:cubicBezTo>
                      <a:pt x="26" y="259"/>
                      <a:pt x="26" y="259"/>
                      <a:pt x="26" y="259"/>
                    </a:cubicBezTo>
                    <a:cubicBezTo>
                      <a:pt x="26" y="258"/>
                      <a:pt x="26" y="258"/>
                      <a:pt x="26" y="258"/>
                    </a:cubicBezTo>
                    <a:cubicBezTo>
                      <a:pt x="26" y="258"/>
                      <a:pt x="26" y="258"/>
                      <a:pt x="26" y="258"/>
                    </a:cubicBezTo>
                    <a:cubicBezTo>
                      <a:pt x="25" y="258"/>
                      <a:pt x="25" y="258"/>
                      <a:pt x="25" y="258"/>
                    </a:cubicBezTo>
                    <a:cubicBezTo>
                      <a:pt x="25" y="258"/>
                      <a:pt x="25" y="258"/>
                      <a:pt x="25" y="258"/>
                    </a:cubicBezTo>
                    <a:cubicBezTo>
                      <a:pt x="25" y="258"/>
                      <a:pt x="25" y="258"/>
                      <a:pt x="25" y="258"/>
                    </a:cubicBezTo>
                    <a:cubicBezTo>
                      <a:pt x="25" y="257"/>
                      <a:pt x="25" y="257"/>
                      <a:pt x="25" y="257"/>
                    </a:cubicBezTo>
                    <a:cubicBezTo>
                      <a:pt x="25" y="257"/>
                      <a:pt x="25" y="257"/>
                      <a:pt x="25" y="257"/>
                    </a:cubicBezTo>
                    <a:cubicBezTo>
                      <a:pt x="25" y="257"/>
                      <a:pt x="25" y="257"/>
                      <a:pt x="25" y="257"/>
                    </a:cubicBezTo>
                    <a:cubicBezTo>
                      <a:pt x="25" y="257"/>
                      <a:pt x="25" y="257"/>
                      <a:pt x="25" y="257"/>
                    </a:cubicBezTo>
                    <a:cubicBezTo>
                      <a:pt x="24" y="257"/>
                      <a:pt x="24" y="257"/>
                      <a:pt x="24" y="257"/>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5"/>
                      <a:pt x="24" y="255"/>
                      <a:pt x="24" y="255"/>
                    </a:cubicBezTo>
                    <a:cubicBezTo>
                      <a:pt x="24" y="255"/>
                      <a:pt x="24" y="255"/>
                      <a:pt x="24" y="255"/>
                    </a:cubicBezTo>
                    <a:cubicBezTo>
                      <a:pt x="24" y="255"/>
                      <a:pt x="24" y="255"/>
                      <a:pt x="24" y="255"/>
                    </a:cubicBezTo>
                    <a:cubicBezTo>
                      <a:pt x="24" y="255"/>
                      <a:pt x="24" y="255"/>
                      <a:pt x="24" y="255"/>
                    </a:cubicBezTo>
                    <a:cubicBezTo>
                      <a:pt x="24" y="255"/>
                      <a:pt x="24" y="255"/>
                      <a:pt x="24" y="255"/>
                    </a:cubicBezTo>
                    <a:cubicBezTo>
                      <a:pt x="24" y="255"/>
                      <a:pt x="24" y="255"/>
                      <a:pt x="24" y="255"/>
                    </a:cubicBezTo>
                    <a:cubicBezTo>
                      <a:pt x="24" y="255"/>
                      <a:pt x="24" y="255"/>
                      <a:pt x="24" y="255"/>
                    </a:cubicBezTo>
                    <a:cubicBezTo>
                      <a:pt x="23" y="255"/>
                      <a:pt x="23" y="255"/>
                      <a:pt x="23" y="255"/>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2"/>
                      <a:pt x="22" y="252"/>
                      <a:pt x="22"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1"/>
                      <a:pt x="21" y="251"/>
                      <a:pt x="21" y="251"/>
                    </a:cubicBezTo>
                    <a:cubicBezTo>
                      <a:pt x="21" y="251"/>
                      <a:pt x="21" y="251"/>
                      <a:pt x="21" y="251"/>
                    </a:cubicBezTo>
                    <a:cubicBezTo>
                      <a:pt x="21" y="251"/>
                      <a:pt x="21" y="251"/>
                      <a:pt x="21" y="251"/>
                    </a:cubicBezTo>
                    <a:cubicBezTo>
                      <a:pt x="21" y="250"/>
                      <a:pt x="21" y="250"/>
                      <a:pt x="21" y="250"/>
                    </a:cubicBezTo>
                    <a:cubicBezTo>
                      <a:pt x="21" y="250"/>
                      <a:pt x="21" y="250"/>
                      <a:pt x="21" y="250"/>
                    </a:cubicBezTo>
                    <a:cubicBezTo>
                      <a:pt x="21" y="250"/>
                      <a:pt x="21" y="250"/>
                      <a:pt x="21" y="250"/>
                    </a:cubicBezTo>
                    <a:cubicBezTo>
                      <a:pt x="21" y="250"/>
                      <a:pt x="21" y="250"/>
                      <a:pt x="21" y="250"/>
                    </a:cubicBezTo>
                    <a:cubicBezTo>
                      <a:pt x="21" y="249"/>
                      <a:pt x="21" y="249"/>
                      <a:pt x="21" y="249"/>
                    </a:cubicBezTo>
                    <a:cubicBezTo>
                      <a:pt x="21" y="249"/>
                      <a:pt x="21" y="249"/>
                      <a:pt x="21" y="249"/>
                    </a:cubicBezTo>
                    <a:cubicBezTo>
                      <a:pt x="21" y="249"/>
                      <a:pt x="21" y="249"/>
                      <a:pt x="21" y="249"/>
                    </a:cubicBezTo>
                    <a:cubicBezTo>
                      <a:pt x="21" y="249"/>
                      <a:pt x="21" y="249"/>
                      <a:pt x="21" y="249"/>
                    </a:cubicBezTo>
                    <a:cubicBezTo>
                      <a:pt x="21" y="249"/>
                      <a:pt x="21" y="249"/>
                      <a:pt x="21" y="249"/>
                    </a:cubicBezTo>
                    <a:cubicBezTo>
                      <a:pt x="21" y="248"/>
                      <a:pt x="21" y="248"/>
                      <a:pt x="21" y="248"/>
                    </a:cubicBezTo>
                    <a:cubicBezTo>
                      <a:pt x="21" y="248"/>
                      <a:pt x="21" y="248"/>
                      <a:pt x="21" y="248"/>
                    </a:cubicBezTo>
                    <a:cubicBezTo>
                      <a:pt x="21" y="248"/>
                      <a:pt x="21" y="248"/>
                      <a:pt x="21" y="248"/>
                    </a:cubicBezTo>
                    <a:cubicBezTo>
                      <a:pt x="21" y="248"/>
                      <a:pt x="21" y="248"/>
                      <a:pt x="21" y="248"/>
                    </a:cubicBezTo>
                    <a:cubicBezTo>
                      <a:pt x="21" y="248"/>
                      <a:pt x="21" y="248"/>
                      <a:pt x="21" y="248"/>
                    </a:cubicBezTo>
                    <a:cubicBezTo>
                      <a:pt x="21" y="248"/>
                      <a:pt x="21" y="248"/>
                      <a:pt x="21" y="248"/>
                    </a:cubicBezTo>
                    <a:cubicBezTo>
                      <a:pt x="21" y="247"/>
                      <a:pt x="21" y="247"/>
                      <a:pt x="21" y="247"/>
                    </a:cubicBezTo>
                    <a:cubicBezTo>
                      <a:pt x="20" y="247"/>
                      <a:pt x="20" y="247"/>
                      <a:pt x="20" y="247"/>
                    </a:cubicBezTo>
                    <a:cubicBezTo>
                      <a:pt x="20" y="247"/>
                      <a:pt x="20" y="247"/>
                      <a:pt x="20" y="247"/>
                    </a:cubicBezTo>
                    <a:cubicBezTo>
                      <a:pt x="20" y="247"/>
                      <a:pt x="20" y="247"/>
                      <a:pt x="20" y="247"/>
                    </a:cubicBezTo>
                    <a:cubicBezTo>
                      <a:pt x="20" y="247"/>
                      <a:pt x="20" y="247"/>
                      <a:pt x="20" y="247"/>
                    </a:cubicBezTo>
                    <a:cubicBezTo>
                      <a:pt x="19" y="247"/>
                      <a:pt x="19" y="247"/>
                      <a:pt x="19" y="247"/>
                    </a:cubicBezTo>
                    <a:cubicBezTo>
                      <a:pt x="19" y="247"/>
                      <a:pt x="19" y="247"/>
                      <a:pt x="19" y="247"/>
                    </a:cubicBezTo>
                    <a:cubicBezTo>
                      <a:pt x="18" y="247"/>
                      <a:pt x="18" y="247"/>
                      <a:pt x="18" y="247"/>
                    </a:cubicBezTo>
                    <a:cubicBezTo>
                      <a:pt x="18" y="247"/>
                      <a:pt x="18" y="247"/>
                      <a:pt x="18" y="247"/>
                    </a:cubicBezTo>
                    <a:cubicBezTo>
                      <a:pt x="18" y="247"/>
                      <a:pt x="18" y="247"/>
                      <a:pt x="18" y="247"/>
                    </a:cubicBezTo>
                    <a:cubicBezTo>
                      <a:pt x="17" y="247"/>
                      <a:pt x="17" y="247"/>
                      <a:pt x="17" y="247"/>
                    </a:cubicBezTo>
                    <a:cubicBezTo>
                      <a:pt x="17" y="247"/>
                      <a:pt x="17" y="247"/>
                      <a:pt x="17" y="247"/>
                    </a:cubicBezTo>
                    <a:cubicBezTo>
                      <a:pt x="16" y="247"/>
                      <a:pt x="16" y="247"/>
                      <a:pt x="16" y="247"/>
                    </a:cubicBezTo>
                    <a:cubicBezTo>
                      <a:pt x="16" y="247"/>
                      <a:pt x="16" y="247"/>
                      <a:pt x="16" y="247"/>
                    </a:cubicBezTo>
                    <a:cubicBezTo>
                      <a:pt x="16" y="247"/>
                      <a:pt x="16" y="247"/>
                      <a:pt x="16" y="247"/>
                    </a:cubicBezTo>
                    <a:cubicBezTo>
                      <a:pt x="16" y="247"/>
                      <a:pt x="16" y="247"/>
                      <a:pt x="16" y="247"/>
                    </a:cubicBezTo>
                    <a:cubicBezTo>
                      <a:pt x="15" y="247"/>
                      <a:pt x="15" y="247"/>
                      <a:pt x="15" y="247"/>
                    </a:cubicBezTo>
                    <a:cubicBezTo>
                      <a:pt x="15" y="247"/>
                      <a:pt x="15" y="247"/>
                      <a:pt x="15" y="247"/>
                    </a:cubicBezTo>
                    <a:cubicBezTo>
                      <a:pt x="15" y="247"/>
                      <a:pt x="15" y="247"/>
                      <a:pt x="15" y="247"/>
                    </a:cubicBezTo>
                    <a:cubicBezTo>
                      <a:pt x="15" y="247"/>
                      <a:pt x="15" y="247"/>
                      <a:pt x="15" y="247"/>
                    </a:cubicBezTo>
                    <a:cubicBezTo>
                      <a:pt x="14" y="247"/>
                      <a:pt x="14" y="247"/>
                      <a:pt x="14" y="247"/>
                    </a:cubicBezTo>
                    <a:cubicBezTo>
                      <a:pt x="14" y="247"/>
                      <a:pt x="14" y="247"/>
                      <a:pt x="14" y="247"/>
                    </a:cubicBezTo>
                    <a:cubicBezTo>
                      <a:pt x="14" y="247"/>
                      <a:pt x="14" y="247"/>
                      <a:pt x="14" y="247"/>
                    </a:cubicBezTo>
                    <a:cubicBezTo>
                      <a:pt x="13" y="247"/>
                      <a:pt x="13" y="247"/>
                      <a:pt x="13" y="247"/>
                    </a:cubicBezTo>
                    <a:cubicBezTo>
                      <a:pt x="13" y="247"/>
                      <a:pt x="13" y="247"/>
                      <a:pt x="13" y="247"/>
                    </a:cubicBezTo>
                    <a:cubicBezTo>
                      <a:pt x="13" y="247"/>
                      <a:pt x="13" y="247"/>
                      <a:pt x="13" y="247"/>
                    </a:cubicBezTo>
                    <a:cubicBezTo>
                      <a:pt x="13" y="247"/>
                      <a:pt x="13" y="247"/>
                      <a:pt x="13" y="247"/>
                    </a:cubicBezTo>
                    <a:cubicBezTo>
                      <a:pt x="12" y="247"/>
                      <a:pt x="12" y="247"/>
                      <a:pt x="12" y="247"/>
                    </a:cubicBezTo>
                    <a:cubicBezTo>
                      <a:pt x="12" y="247"/>
                      <a:pt x="12" y="247"/>
                      <a:pt x="12" y="247"/>
                    </a:cubicBezTo>
                    <a:cubicBezTo>
                      <a:pt x="12" y="247"/>
                      <a:pt x="12" y="247"/>
                      <a:pt x="12" y="247"/>
                    </a:cubicBezTo>
                    <a:cubicBezTo>
                      <a:pt x="12" y="247"/>
                      <a:pt x="12" y="247"/>
                      <a:pt x="12" y="247"/>
                    </a:cubicBezTo>
                    <a:cubicBezTo>
                      <a:pt x="12" y="247"/>
                      <a:pt x="12" y="247"/>
                      <a:pt x="12" y="247"/>
                    </a:cubicBezTo>
                    <a:cubicBezTo>
                      <a:pt x="11" y="248"/>
                      <a:pt x="11" y="248"/>
                      <a:pt x="11" y="248"/>
                    </a:cubicBezTo>
                    <a:cubicBezTo>
                      <a:pt x="11" y="248"/>
                      <a:pt x="11" y="248"/>
                      <a:pt x="11" y="248"/>
                    </a:cubicBezTo>
                    <a:cubicBezTo>
                      <a:pt x="11" y="248"/>
                      <a:pt x="11" y="248"/>
                      <a:pt x="11" y="248"/>
                    </a:cubicBezTo>
                    <a:cubicBezTo>
                      <a:pt x="11" y="248"/>
                      <a:pt x="11" y="248"/>
                      <a:pt x="11" y="248"/>
                    </a:cubicBezTo>
                    <a:cubicBezTo>
                      <a:pt x="11" y="248"/>
                      <a:pt x="11" y="248"/>
                      <a:pt x="11" y="248"/>
                    </a:cubicBezTo>
                    <a:cubicBezTo>
                      <a:pt x="11" y="248"/>
                      <a:pt x="11" y="248"/>
                      <a:pt x="11" y="248"/>
                    </a:cubicBezTo>
                    <a:cubicBezTo>
                      <a:pt x="10" y="249"/>
                      <a:pt x="10" y="249"/>
                      <a:pt x="10" y="249"/>
                    </a:cubicBezTo>
                    <a:cubicBezTo>
                      <a:pt x="10" y="249"/>
                      <a:pt x="10" y="249"/>
                      <a:pt x="10" y="249"/>
                    </a:cubicBezTo>
                    <a:cubicBezTo>
                      <a:pt x="10" y="249"/>
                      <a:pt x="10" y="249"/>
                      <a:pt x="10" y="249"/>
                    </a:cubicBezTo>
                    <a:cubicBezTo>
                      <a:pt x="10" y="249"/>
                      <a:pt x="10" y="249"/>
                      <a:pt x="10" y="249"/>
                    </a:cubicBezTo>
                    <a:cubicBezTo>
                      <a:pt x="10" y="250"/>
                      <a:pt x="10" y="250"/>
                      <a:pt x="10" y="250"/>
                    </a:cubicBezTo>
                    <a:cubicBezTo>
                      <a:pt x="10" y="250"/>
                      <a:pt x="10" y="250"/>
                      <a:pt x="10" y="250"/>
                    </a:cubicBezTo>
                    <a:cubicBezTo>
                      <a:pt x="10" y="250"/>
                      <a:pt x="10" y="250"/>
                      <a:pt x="10" y="250"/>
                    </a:cubicBezTo>
                    <a:cubicBezTo>
                      <a:pt x="10" y="250"/>
                      <a:pt x="10" y="250"/>
                      <a:pt x="10" y="250"/>
                    </a:cubicBezTo>
                    <a:cubicBezTo>
                      <a:pt x="10" y="251"/>
                      <a:pt x="10" y="251"/>
                      <a:pt x="10" y="251"/>
                    </a:cubicBezTo>
                    <a:cubicBezTo>
                      <a:pt x="9" y="251"/>
                      <a:pt x="9" y="251"/>
                      <a:pt x="9" y="251"/>
                    </a:cubicBezTo>
                    <a:cubicBezTo>
                      <a:pt x="9" y="251"/>
                      <a:pt x="9" y="251"/>
                      <a:pt x="9" y="251"/>
                    </a:cubicBezTo>
                    <a:cubicBezTo>
                      <a:pt x="9" y="251"/>
                      <a:pt x="9" y="251"/>
                      <a:pt x="9" y="251"/>
                    </a:cubicBezTo>
                    <a:cubicBezTo>
                      <a:pt x="9" y="251"/>
                      <a:pt x="9" y="251"/>
                      <a:pt x="9" y="251"/>
                    </a:cubicBezTo>
                    <a:cubicBezTo>
                      <a:pt x="8" y="251"/>
                      <a:pt x="8" y="251"/>
                      <a:pt x="8" y="251"/>
                    </a:cubicBezTo>
                    <a:cubicBezTo>
                      <a:pt x="8" y="252"/>
                      <a:pt x="8" y="252"/>
                      <a:pt x="8" y="252"/>
                    </a:cubicBezTo>
                    <a:cubicBezTo>
                      <a:pt x="8" y="252"/>
                      <a:pt x="8" y="252"/>
                      <a:pt x="8" y="252"/>
                    </a:cubicBezTo>
                    <a:cubicBezTo>
                      <a:pt x="8" y="252"/>
                      <a:pt x="8" y="252"/>
                      <a:pt x="8" y="252"/>
                    </a:cubicBezTo>
                    <a:cubicBezTo>
                      <a:pt x="8" y="252"/>
                      <a:pt x="8" y="252"/>
                      <a:pt x="8" y="252"/>
                    </a:cubicBezTo>
                    <a:cubicBezTo>
                      <a:pt x="8" y="252"/>
                      <a:pt x="8" y="252"/>
                      <a:pt x="8" y="252"/>
                    </a:cubicBezTo>
                    <a:cubicBezTo>
                      <a:pt x="8" y="252"/>
                      <a:pt x="8" y="252"/>
                      <a:pt x="8" y="252"/>
                    </a:cubicBezTo>
                    <a:cubicBezTo>
                      <a:pt x="8" y="251"/>
                      <a:pt x="8" y="251"/>
                      <a:pt x="8" y="251"/>
                    </a:cubicBezTo>
                    <a:cubicBezTo>
                      <a:pt x="8" y="251"/>
                      <a:pt x="8" y="251"/>
                      <a:pt x="8" y="251"/>
                    </a:cubicBezTo>
                    <a:cubicBezTo>
                      <a:pt x="8" y="251"/>
                      <a:pt x="8" y="251"/>
                      <a:pt x="8" y="251"/>
                    </a:cubicBezTo>
                    <a:cubicBezTo>
                      <a:pt x="8" y="251"/>
                      <a:pt x="8" y="251"/>
                      <a:pt x="8" y="251"/>
                    </a:cubicBezTo>
                    <a:cubicBezTo>
                      <a:pt x="8" y="251"/>
                      <a:pt x="8" y="251"/>
                      <a:pt x="8" y="251"/>
                    </a:cubicBezTo>
                    <a:cubicBezTo>
                      <a:pt x="8" y="250"/>
                      <a:pt x="8" y="250"/>
                      <a:pt x="8" y="250"/>
                    </a:cubicBezTo>
                    <a:cubicBezTo>
                      <a:pt x="8" y="250"/>
                      <a:pt x="8" y="250"/>
                      <a:pt x="8" y="250"/>
                    </a:cubicBezTo>
                    <a:cubicBezTo>
                      <a:pt x="8" y="250"/>
                      <a:pt x="8" y="250"/>
                      <a:pt x="8" y="250"/>
                    </a:cubicBezTo>
                    <a:cubicBezTo>
                      <a:pt x="8" y="250"/>
                      <a:pt x="8" y="250"/>
                      <a:pt x="8" y="250"/>
                    </a:cubicBezTo>
                    <a:cubicBezTo>
                      <a:pt x="8" y="249"/>
                      <a:pt x="8" y="249"/>
                      <a:pt x="8" y="249"/>
                    </a:cubicBezTo>
                    <a:cubicBezTo>
                      <a:pt x="8" y="249"/>
                      <a:pt x="8" y="249"/>
                      <a:pt x="8" y="249"/>
                    </a:cubicBezTo>
                    <a:cubicBezTo>
                      <a:pt x="8" y="249"/>
                      <a:pt x="8" y="249"/>
                      <a:pt x="8" y="249"/>
                    </a:cubicBezTo>
                    <a:cubicBezTo>
                      <a:pt x="8" y="249"/>
                      <a:pt x="8" y="249"/>
                      <a:pt x="8" y="249"/>
                    </a:cubicBezTo>
                    <a:cubicBezTo>
                      <a:pt x="8" y="248"/>
                      <a:pt x="8" y="248"/>
                      <a:pt x="8" y="248"/>
                    </a:cubicBezTo>
                    <a:cubicBezTo>
                      <a:pt x="8" y="248"/>
                      <a:pt x="8" y="248"/>
                      <a:pt x="8" y="248"/>
                    </a:cubicBezTo>
                    <a:cubicBezTo>
                      <a:pt x="8" y="248"/>
                      <a:pt x="8" y="248"/>
                      <a:pt x="8" y="248"/>
                    </a:cubicBezTo>
                    <a:cubicBezTo>
                      <a:pt x="8" y="248"/>
                      <a:pt x="8" y="248"/>
                      <a:pt x="8" y="248"/>
                    </a:cubicBezTo>
                    <a:cubicBezTo>
                      <a:pt x="8" y="247"/>
                      <a:pt x="8" y="247"/>
                      <a:pt x="8" y="247"/>
                    </a:cubicBezTo>
                    <a:cubicBezTo>
                      <a:pt x="8" y="247"/>
                      <a:pt x="8" y="247"/>
                      <a:pt x="8" y="247"/>
                    </a:cubicBezTo>
                    <a:cubicBezTo>
                      <a:pt x="8" y="247"/>
                      <a:pt x="8" y="247"/>
                      <a:pt x="8" y="247"/>
                    </a:cubicBezTo>
                    <a:cubicBezTo>
                      <a:pt x="8" y="247"/>
                      <a:pt x="8" y="247"/>
                      <a:pt x="8" y="247"/>
                    </a:cubicBezTo>
                    <a:cubicBezTo>
                      <a:pt x="8" y="247"/>
                      <a:pt x="8" y="247"/>
                      <a:pt x="8" y="247"/>
                    </a:cubicBezTo>
                    <a:cubicBezTo>
                      <a:pt x="8" y="247"/>
                      <a:pt x="8" y="247"/>
                      <a:pt x="8" y="247"/>
                    </a:cubicBezTo>
                    <a:cubicBezTo>
                      <a:pt x="8" y="247"/>
                      <a:pt x="8" y="247"/>
                      <a:pt x="8" y="247"/>
                    </a:cubicBezTo>
                    <a:cubicBezTo>
                      <a:pt x="8" y="247"/>
                      <a:pt x="8" y="247"/>
                      <a:pt x="8" y="247"/>
                    </a:cubicBezTo>
                    <a:cubicBezTo>
                      <a:pt x="8" y="246"/>
                      <a:pt x="8" y="246"/>
                      <a:pt x="8" y="246"/>
                    </a:cubicBezTo>
                    <a:cubicBezTo>
                      <a:pt x="8" y="246"/>
                      <a:pt x="8" y="246"/>
                      <a:pt x="8" y="246"/>
                    </a:cubicBezTo>
                    <a:cubicBezTo>
                      <a:pt x="8" y="246"/>
                      <a:pt x="8" y="246"/>
                      <a:pt x="8" y="246"/>
                    </a:cubicBezTo>
                    <a:cubicBezTo>
                      <a:pt x="8" y="246"/>
                      <a:pt x="8" y="246"/>
                      <a:pt x="8" y="246"/>
                    </a:cubicBezTo>
                    <a:cubicBezTo>
                      <a:pt x="8" y="245"/>
                      <a:pt x="8" y="245"/>
                      <a:pt x="8" y="245"/>
                    </a:cubicBezTo>
                    <a:cubicBezTo>
                      <a:pt x="8" y="245"/>
                      <a:pt x="8" y="245"/>
                      <a:pt x="8" y="245"/>
                    </a:cubicBezTo>
                    <a:cubicBezTo>
                      <a:pt x="8" y="245"/>
                      <a:pt x="8" y="245"/>
                      <a:pt x="8" y="245"/>
                    </a:cubicBezTo>
                    <a:cubicBezTo>
                      <a:pt x="9" y="245"/>
                      <a:pt x="9" y="245"/>
                      <a:pt x="9" y="245"/>
                    </a:cubicBezTo>
                    <a:cubicBezTo>
                      <a:pt x="9" y="245"/>
                      <a:pt x="9" y="245"/>
                      <a:pt x="9" y="245"/>
                    </a:cubicBezTo>
                    <a:cubicBezTo>
                      <a:pt x="9" y="244"/>
                      <a:pt x="9" y="244"/>
                      <a:pt x="9" y="244"/>
                    </a:cubicBezTo>
                    <a:cubicBezTo>
                      <a:pt x="9" y="244"/>
                      <a:pt x="9" y="244"/>
                      <a:pt x="9" y="244"/>
                    </a:cubicBezTo>
                    <a:cubicBezTo>
                      <a:pt x="9" y="244"/>
                      <a:pt x="9" y="244"/>
                      <a:pt x="9" y="244"/>
                    </a:cubicBezTo>
                    <a:cubicBezTo>
                      <a:pt x="9" y="244"/>
                      <a:pt x="9" y="244"/>
                      <a:pt x="9" y="244"/>
                    </a:cubicBezTo>
                    <a:cubicBezTo>
                      <a:pt x="10" y="244"/>
                      <a:pt x="10" y="244"/>
                      <a:pt x="10" y="244"/>
                    </a:cubicBezTo>
                    <a:cubicBezTo>
                      <a:pt x="10" y="244"/>
                      <a:pt x="10" y="244"/>
                      <a:pt x="10" y="244"/>
                    </a:cubicBezTo>
                    <a:cubicBezTo>
                      <a:pt x="10" y="243"/>
                      <a:pt x="10" y="243"/>
                      <a:pt x="10" y="243"/>
                    </a:cubicBezTo>
                    <a:cubicBezTo>
                      <a:pt x="10" y="243"/>
                      <a:pt x="10" y="243"/>
                      <a:pt x="10" y="243"/>
                    </a:cubicBezTo>
                    <a:cubicBezTo>
                      <a:pt x="11" y="243"/>
                      <a:pt x="11" y="243"/>
                      <a:pt x="11" y="243"/>
                    </a:cubicBezTo>
                    <a:cubicBezTo>
                      <a:pt x="11" y="242"/>
                      <a:pt x="11" y="242"/>
                      <a:pt x="11" y="242"/>
                    </a:cubicBezTo>
                    <a:cubicBezTo>
                      <a:pt x="11" y="242"/>
                      <a:pt x="11" y="242"/>
                      <a:pt x="11" y="242"/>
                    </a:cubicBezTo>
                    <a:cubicBezTo>
                      <a:pt x="12" y="242"/>
                      <a:pt x="12" y="242"/>
                      <a:pt x="12" y="242"/>
                    </a:cubicBezTo>
                    <a:cubicBezTo>
                      <a:pt x="12" y="242"/>
                      <a:pt x="12" y="242"/>
                      <a:pt x="12" y="242"/>
                    </a:cubicBezTo>
                    <a:cubicBezTo>
                      <a:pt x="12" y="242"/>
                      <a:pt x="12" y="242"/>
                      <a:pt x="12" y="242"/>
                    </a:cubicBezTo>
                    <a:cubicBezTo>
                      <a:pt x="13" y="241"/>
                      <a:pt x="13" y="241"/>
                      <a:pt x="13" y="241"/>
                    </a:cubicBezTo>
                    <a:cubicBezTo>
                      <a:pt x="13" y="241"/>
                      <a:pt x="13" y="241"/>
                      <a:pt x="13" y="241"/>
                    </a:cubicBezTo>
                    <a:cubicBezTo>
                      <a:pt x="14" y="241"/>
                      <a:pt x="14" y="241"/>
                      <a:pt x="14" y="241"/>
                    </a:cubicBezTo>
                    <a:cubicBezTo>
                      <a:pt x="15" y="240"/>
                      <a:pt x="15" y="240"/>
                      <a:pt x="15" y="240"/>
                    </a:cubicBezTo>
                    <a:cubicBezTo>
                      <a:pt x="15" y="240"/>
                      <a:pt x="15" y="240"/>
                      <a:pt x="15" y="240"/>
                    </a:cubicBezTo>
                    <a:cubicBezTo>
                      <a:pt x="15" y="240"/>
                      <a:pt x="15" y="240"/>
                      <a:pt x="15" y="240"/>
                    </a:cubicBezTo>
                    <a:cubicBezTo>
                      <a:pt x="15" y="240"/>
                      <a:pt x="15" y="240"/>
                      <a:pt x="15" y="240"/>
                    </a:cubicBezTo>
                    <a:cubicBezTo>
                      <a:pt x="15" y="240"/>
                      <a:pt x="15" y="240"/>
                      <a:pt x="15" y="240"/>
                    </a:cubicBezTo>
                    <a:cubicBezTo>
                      <a:pt x="15" y="240"/>
                      <a:pt x="15" y="240"/>
                      <a:pt x="15" y="240"/>
                    </a:cubicBezTo>
                    <a:cubicBezTo>
                      <a:pt x="16" y="240"/>
                      <a:pt x="16" y="240"/>
                      <a:pt x="16" y="240"/>
                    </a:cubicBezTo>
                    <a:cubicBezTo>
                      <a:pt x="16" y="240"/>
                      <a:pt x="16" y="240"/>
                      <a:pt x="16" y="240"/>
                    </a:cubicBezTo>
                    <a:cubicBezTo>
                      <a:pt x="17" y="240"/>
                      <a:pt x="17" y="240"/>
                      <a:pt x="17" y="240"/>
                    </a:cubicBezTo>
                    <a:cubicBezTo>
                      <a:pt x="17" y="240"/>
                      <a:pt x="17" y="240"/>
                      <a:pt x="17" y="240"/>
                    </a:cubicBezTo>
                    <a:cubicBezTo>
                      <a:pt x="17" y="240"/>
                      <a:pt x="17" y="240"/>
                      <a:pt x="17" y="240"/>
                    </a:cubicBezTo>
                    <a:cubicBezTo>
                      <a:pt x="17" y="240"/>
                      <a:pt x="17" y="240"/>
                      <a:pt x="17" y="240"/>
                    </a:cubicBezTo>
                    <a:cubicBezTo>
                      <a:pt x="17" y="239"/>
                      <a:pt x="17" y="239"/>
                      <a:pt x="17" y="239"/>
                    </a:cubicBezTo>
                    <a:cubicBezTo>
                      <a:pt x="17" y="239"/>
                      <a:pt x="17" y="239"/>
                      <a:pt x="17" y="239"/>
                    </a:cubicBezTo>
                    <a:cubicBezTo>
                      <a:pt x="17" y="239"/>
                      <a:pt x="17" y="239"/>
                      <a:pt x="17"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7"/>
                      <a:pt x="18" y="237"/>
                      <a:pt x="18" y="237"/>
                    </a:cubicBezTo>
                    <a:cubicBezTo>
                      <a:pt x="18" y="237"/>
                      <a:pt x="18" y="237"/>
                      <a:pt x="18" y="237"/>
                    </a:cubicBezTo>
                    <a:cubicBezTo>
                      <a:pt x="18" y="237"/>
                      <a:pt x="18" y="237"/>
                      <a:pt x="18"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20" y="236"/>
                      <a:pt x="20" y="236"/>
                      <a:pt x="20" y="236"/>
                    </a:cubicBezTo>
                    <a:cubicBezTo>
                      <a:pt x="20" y="236"/>
                      <a:pt x="20" y="236"/>
                      <a:pt x="20" y="236"/>
                    </a:cubicBezTo>
                    <a:cubicBezTo>
                      <a:pt x="20" y="236"/>
                      <a:pt x="20" y="236"/>
                      <a:pt x="20" y="236"/>
                    </a:cubicBezTo>
                    <a:cubicBezTo>
                      <a:pt x="20" y="236"/>
                      <a:pt x="20" y="236"/>
                      <a:pt x="20" y="236"/>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4"/>
                      <a:pt x="20" y="234"/>
                      <a:pt x="20" y="234"/>
                    </a:cubicBezTo>
                    <a:cubicBezTo>
                      <a:pt x="20" y="234"/>
                      <a:pt x="20" y="234"/>
                      <a:pt x="20"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3"/>
                      <a:pt x="21" y="233"/>
                      <a:pt x="21"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3" y="233"/>
                      <a:pt x="23" y="233"/>
                      <a:pt x="23" y="233"/>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1"/>
                      <a:pt x="23" y="231"/>
                      <a:pt x="23" y="231"/>
                    </a:cubicBezTo>
                    <a:cubicBezTo>
                      <a:pt x="22" y="231"/>
                      <a:pt x="22" y="231"/>
                      <a:pt x="22" y="231"/>
                    </a:cubicBezTo>
                    <a:cubicBezTo>
                      <a:pt x="22" y="231"/>
                      <a:pt x="22" y="231"/>
                      <a:pt x="22" y="231"/>
                    </a:cubicBezTo>
                    <a:cubicBezTo>
                      <a:pt x="22" y="231"/>
                      <a:pt x="22" y="231"/>
                      <a:pt x="22" y="231"/>
                    </a:cubicBezTo>
                    <a:cubicBezTo>
                      <a:pt x="22" y="231"/>
                      <a:pt x="22" y="231"/>
                      <a:pt x="22" y="231"/>
                    </a:cubicBezTo>
                    <a:cubicBezTo>
                      <a:pt x="22" y="231"/>
                      <a:pt x="22" y="231"/>
                      <a:pt x="22" y="231"/>
                    </a:cubicBezTo>
                    <a:cubicBezTo>
                      <a:pt x="22" y="231"/>
                      <a:pt x="22" y="231"/>
                      <a:pt x="22" y="231"/>
                    </a:cubicBezTo>
                    <a:cubicBezTo>
                      <a:pt x="22" y="230"/>
                      <a:pt x="22" y="230"/>
                      <a:pt x="22" y="230"/>
                    </a:cubicBezTo>
                    <a:cubicBezTo>
                      <a:pt x="22" y="230"/>
                      <a:pt x="22" y="230"/>
                      <a:pt x="22" y="230"/>
                    </a:cubicBezTo>
                    <a:cubicBezTo>
                      <a:pt x="23" y="230"/>
                      <a:pt x="23" y="230"/>
                      <a:pt x="23" y="230"/>
                    </a:cubicBezTo>
                    <a:cubicBezTo>
                      <a:pt x="23" y="230"/>
                      <a:pt x="23" y="230"/>
                      <a:pt x="23" y="230"/>
                    </a:cubicBezTo>
                    <a:cubicBezTo>
                      <a:pt x="23" y="230"/>
                      <a:pt x="23" y="230"/>
                      <a:pt x="23" y="230"/>
                    </a:cubicBezTo>
                    <a:cubicBezTo>
                      <a:pt x="23" y="229"/>
                      <a:pt x="23" y="229"/>
                      <a:pt x="23" y="229"/>
                    </a:cubicBezTo>
                    <a:cubicBezTo>
                      <a:pt x="23" y="229"/>
                      <a:pt x="23" y="229"/>
                      <a:pt x="23" y="229"/>
                    </a:cubicBezTo>
                    <a:cubicBezTo>
                      <a:pt x="22" y="229"/>
                      <a:pt x="22" y="229"/>
                      <a:pt x="22" y="229"/>
                    </a:cubicBezTo>
                    <a:cubicBezTo>
                      <a:pt x="22" y="229"/>
                      <a:pt x="22" y="229"/>
                      <a:pt x="22" y="229"/>
                    </a:cubicBezTo>
                    <a:cubicBezTo>
                      <a:pt x="22" y="229"/>
                      <a:pt x="22" y="229"/>
                      <a:pt x="22" y="229"/>
                    </a:cubicBezTo>
                    <a:cubicBezTo>
                      <a:pt x="22" y="229"/>
                      <a:pt x="22" y="229"/>
                      <a:pt x="22" y="229"/>
                    </a:cubicBezTo>
                    <a:cubicBezTo>
                      <a:pt x="22" y="229"/>
                      <a:pt x="22" y="229"/>
                      <a:pt x="22" y="229"/>
                    </a:cubicBezTo>
                    <a:cubicBezTo>
                      <a:pt x="22" y="229"/>
                      <a:pt x="22" y="229"/>
                      <a:pt x="22" y="229"/>
                    </a:cubicBezTo>
                    <a:cubicBezTo>
                      <a:pt x="22" y="229"/>
                      <a:pt x="22" y="229"/>
                      <a:pt x="22" y="229"/>
                    </a:cubicBezTo>
                    <a:cubicBezTo>
                      <a:pt x="22" y="229"/>
                      <a:pt x="22" y="229"/>
                      <a:pt x="22" y="229"/>
                    </a:cubicBezTo>
                    <a:cubicBezTo>
                      <a:pt x="21" y="229"/>
                      <a:pt x="21" y="229"/>
                      <a:pt x="21" y="229"/>
                    </a:cubicBezTo>
                    <a:cubicBezTo>
                      <a:pt x="21" y="228"/>
                      <a:pt x="21" y="228"/>
                      <a:pt x="21" y="228"/>
                    </a:cubicBezTo>
                    <a:cubicBezTo>
                      <a:pt x="21" y="228"/>
                      <a:pt x="21" y="228"/>
                      <a:pt x="21" y="228"/>
                    </a:cubicBezTo>
                    <a:cubicBezTo>
                      <a:pt x="21" y="228"/>
                      <a:pt x="21" y="228"/>
                      <a:pt x="21" y="228"/>
                    </a:cubicBezTo>
                    <a:cubicBezTo>
                      <a:pt x="21" y="228"/>
                      <a:pt x="21" y="228"/>
                      <a:pt x="21" y="228"/>
                    </a:cubicBezTo>
                    <a:cubicBezTo>
                      <a:pt x="21" y="228"/>
                      <a:pt x="21" y="228"/>
                      <a:pt x="21" y="228"/>
                    </a:cubicBezTo>
                    <a:cubicBezTo>
                      <a:pt x="20" y="228"/>
                      <a:pt x="20" y="228"/>
                      <a:pt x="20" y="228"/>
                    </a:cubicBezTo>
                    <a:cubicBezTo>
                      <a:pt x="20" y="228"/>
                      <a:pt x="20" y="228"/>
                      <a:pt x="20" y="228"/>
                    </a:cubicBezTo>
                    <a:cubicBezTo>
                      <a:pt x="20" y="228"/>
                      <a:pt x="20" y="228"/>
                      <a:pt x="20" y="228"/>
                    </a:cubicBezTo>
                    <a:cubicBezTo>
                      <a:pt x="20" y="228"/>
                      <a:pt x="20" y="228"/>
                      <a:pt x="20" y="228"/>
                    </a:cubicBezTo>
                    <a:cubicBezTo>
                      <a:pt x="20" y="228"/>
                      <a:pt x="20" y="228"/>
                      <a:pt x="20" y="228"/>
                    </a:cubicBezTo>
                    <a:cubicBezTo>
                      <a:pt x="20" y="228"/>
                      <a:pt x="20" y="228"/>
                      <a:pt x="20" y="228"/>
                    </a:cubicBezTo>
                    <a:cubicBezTo>
                      <a:pt x="20" y="228"/>
                      <a:pt x="20" y="228"/>
                      <a:pt x="20" y="228"/>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6"/>
                      <a:pt x="20" y="226"/>
                      <a:pt x="20" y="226"/>
                    </a:cubicBezTo>
                    <a:cubicBezTo>
                      <a:pt x="20" y="226"/>
                      <a:pt x="20" y="226"/>
                      <a:pt x="20" y="226"/>
                    </a:cubicBezTo>
                    <a:cubicBezTo>
                      <a:pt x="20" y="226"/>
                      <a:pt x="20" y="226"/>
                      <a:pt x="20" y="226"/>
                    </a:cubicBezTo>
                    <a:cubicBezTo>
                      <a:pt x="20" y="226"/>
                      <a:pt x="20" y="226"/>
                      <a:pt x="20" y="226"/>
                    </a:cubicBezTo>
                    <a:cubicBezTo>
                      <a:pt x="20" y="226"/>
                      <a:pt x="20" y="226"/>
                      <a:pt x="20" y="226"/>
                    </a:cubicBezTo>
                    <a:cubicBezTo>
                      <a:pt x="20" y="226"/>
                      <a:pt x="20" y="226"/>
                      <a:pt x="20" y="226"/>
                    </a:cubicBezTo>
                    <a:cubicBezTo>
                      <a:pt x="20" y="226"/>
                      <a:pt x="20" y="226"/>
                      <a:pt x="20" y="226"/>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1" y="225"/>
                      <a:pt x="21" y="225"/>
                      <a:pt x="21" y="225"/>
                    </a:cubicBezTo>
                    <a:cubicBezTo>
                      <a:pt x="21" y="225"/>
                      <a:pt x="21" y="225"/>
                      <a:pt x="21" y="225"/>
                    </a:cubicBezTo>
                    <a:cubicBezTo>
                      <a:pt x="21" y="225"/>
                      <a:pt x="21" y="225"/>
                      <a:pt x="21" y="225"/>
                    </a:cubicBezTo>
                    <a:cubicBezTo>
                      <a:pt x="21" y="225"/>
                      <a:pt x="21" y="225"/>
                      <a:pt x="21" y="225"/>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3"/>
                      <a:pt x="20" y="223"/>
                      <a:pt x="20" y="223"/>
                    </a:cubicBezTo>
                    <a:cubicBezTo>
                      <a:pt x="20" y="223"/>
                      <a:pt x="20" y="223"/>
                      <a:pt x="20" y="223"/>
                    </a:cubicBezTo>
                    <a:cubicBezTo>
                      <a:pt x="20" y="223"/>
                      <a:pt x="20" y="223"/>
                      <a:pt x="20" y="223"/>
                    </a:cubicBezTo>
                    <a:cubicBezTo>
                      <a:pt x="19" y="223"/>
                      <a:pt x="19" y="223"/>
                      <a:pt x="19" y="223"/>
                    </a:cubicBezTo>
                    <a:cubicBezTo>
                      <a:pt x="19" y="223"/>
                      <a:pt x="19" y="223"/>
                      <a:pt x="19" y="223"/>
                    </a:cubicBezTo>
                    <a:cubicBezTo>
                      <a:pt x="19" y="223"/>
                      <a:pt x="19" y="223"/>
                      <a:pt x="19" y="223"/>
                    </a:cubicBezTo>
                    <a:cubicBezTo>
                      <a:pt x="19" y="223"/>
                      <a:pt x="19" y="223"/>
                      <a:pt x="19" y="223"/>
                    </a:cubicBezTo>
                    <a:cubicBezTo>
                      <a:pt x="19" y="223"/>
                      <a:pt x="19" y="223"/>
                      <a:pt x="19" y="223"/>
                    </a:cubicBezTo>
                    <a:cubicBezTo>
                      <a:pt x="19" y="223"/>
                      <a:pt x="19" y="223"/>
                      <a:pt x="19" y="223"/>
                    </a:cubicBezTo>
                    <a:cubicBezTo>
                      <a:pt x="19" y="223"/>
                      <a:pt x="19" y="223"/>
                      <a:pt x="19" y="223"/>
                    </a:cubicBezTo>
                    <a:cubicBezTo>
                      <a:pt x="19" y="223"/>
                      <a:pt x="19" y="223"/>
                      <a:pt x="19" y="223"/>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1"/>
                      <a:pt x="18" y="221"/>
                      <a:pt x="18" y="221"/>
                    </a:cubicBezTo>
                    <a:cubicBezTo>
                      <a:pt x="18" y="221"/>
                      <a:pt x="18" y="221"/>
                      <a:pt x="18" y="221"/>
                    </a:cubicBezTo>
                    <a:cubicBezTo>
                      <a:pt x="18" y="221"/>
                      <a:pt x="18" y="221"/>
                      <a:pt x="18" y="221"/>
                    </a:cubicBezTo>
                    <a:cubicBezTo>
                      <a:pt x="18" y="221"/>
                      <a:pt x="18" y="221"/>
                      <a:pt x="18" y="221"/>
                    </a:cubicBezTo>
                    <a:cubicBezTo>
                      <a:pt x="18" y="221"/>
                      <a:pt x="18" y="221"/>
                      <a:pt x="18" y="221"/>
                    </a:cubicBezTo>
                    <a:cubicBezTo>
                      <a:pt x="18" y="221"/>
                      <a:pt x="18" y="221"/>
                      <a:pt x="18" y="221"/>
                    </a:cubicBezTo>
                    <a:cubicBezTo>
                      <a:pt x="17" y="221"/>
                      <a:pt x="17" y="221"/>
                      <a:pt x="17" y="221"/>
                    </a:cubicBezTo>
                    <a:cubicBezTo>
                      <a:pt x="17" y="221"/>
                      <a:pt x="17" y="221"/>
                      <a:pt x="17" y="221"/>
                    </a:cubicBezTo>
                    <a:cubicBezTo>
                      <a:pt x="17" y="221"/>
                      <a:pt x="17" y="221"/>
                      <a:pt x="17" y="221"/>
                    </a:cubicBezTo>
                    <a:cubicBezTo>
                      <a:pt x="17" y="221"/>
                      <a:pt x="17" y="221"/>
                      <a:pt x="17" y="221"/>
                    </a:cubicBezTo>
                    <a:cubicBezTo>
                      <a:pt x="17" y="221"/>
                      <a:pt x="17" y="221"/>
                      <a:pt x="17" y="221"/>
                    </a:cubicBezTo>
                    <a:cubicBezTo>
                      <a:pt x="17" y="221"/>
                      <a:pt x="17" y="221"/>
                      <a:pt x="17" y="221"/>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19"/>
                      <a:pt x="17" y="219"/>
                      <a:pt x="17" y="219"/>
                    </a:cubicBezTo>
                    <a:cubicBezTo>
                      <a:pt x="17" y="219"/>
                      <a:pt x="17" y="219"/>
                      <a:pt x="17" y="219"/>
                    </a:cubicBezTo>
                    <a:cubicBezTo>
                      <a:pt x="17" y="219"/>
                      <a:pt x="17" y="219"/>
                      <a:pt x="17" y="219"/>
                    </a:cubicBezTo>
                    <a:cubicBezTo>
                      <a:pt x="16" y="219"/>
                      <a:pt x="16" y="219"/>
                      <a:pt x="16" y="219"/>
                    </a:cubicBezTo>
                    <a:cubicBezTo>
                      <a:pt x="16" y="219"/>
                      <a:pt x="16" y="219"/>
                      <a:pt x="16" y="219"/>
                    </a:cubicBezTo>
                    <a:cubicBezTo>
                      <a:pt x="16" y="219"/>
                      <a:pt x="16" y="219"/>
                      <a:pt x="16" y="219"/>
                    </a:cubicBezTo>
                    <a:cubicBezTo>
                      <a:pt x="16" y="219"/>
                      <a:pt x="16" y="219"/>
                      <a:pt x="16" y="219"/>
                    </a:cubicBezTo>
                    <a:cubicBezTo>
                      <a:pt x="16" y="219"/>
                      <a:pt x="16" y="219"/>
                      <a:pt x="16" y="219"/>
                    </a:cubicBezTo>
                    <a:cubicBezTo>
                      <a:pt x="16" y="219"/>
                      <a:pt x="16" y="219"/>
                      <a:pt x="16" y="219"/>
                    </a:cubicBezTo>
                    <a:cubicBezTo>
                      <a:pt x="16" y="219"/>
                      <a:pt x="16" y="219"/>
                      <a:pt x="16" y="219"/>
                    </a:cubicBezTo>
                    <a:cubicBezTo>
                      <a:pt x="16" y="218"/>
                      <a:pt x="16" y="218"/>
                      <a:pt x="16" y="218"/>
                    </a:cubicBezTo>
                    <a:cubicBezTo>
                      <a:pt x="16" y="218"/>
                      <a:pt x="16" y="218"/>
                      <a:pt x="16" y="218"/>
                    </a:cubicBezTo>
                    <a:cubicBezTo>
                      <a:pt x="16" y="218"/>
                      <a:pt x="16" y="218"/>
                      <a:pt x="16" y="218"/>
                    </a:cubicBezTo>
                    <a:cubicBezTo>
                      <a:pt x="16" y="218"/>
                      <a:pt x="16" y="218"/>
                      <a:pt x="16" y="218"/>
                    </a:cubicBezTo>
                    <a:cubicBezTo>
                      <a:pt x="16" y="218"/>
                      <a:pt x="16" y="218"/>
                      <a:pt x="16" y="218"/>
                    </a:cubicBezTo>
                    <a:cubicBezTo>
                      <a:pt x="16" y="218"/>
                      <a:pt x="16" y="218"/>
                      <a:pt x="16" y="218"/>
                    </a:cubicBezTo>
                    <a:cubicBezTo>
                      <a:pt x="16" y="218"/>
                      <a:pt x="16" y="218"/>
                      <a:pt x="16" y="218"/>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6"/>
                      <a:pt x="16" y="216"/>
                      <a:pt x="16" y="216"/>
                    </a:cubicBezTo>
                    <a:cubicBezTo>
                      <a:pt x="16" y="216"/>
                      <a:pt x="16" y="216"/>
                      <a:pt x="16" y="216"/>
                    </a:cubicBezTo>
                    <a:cubicBezTo>
                      <a:pt x="16" y="216"/>
                      <a:pt x="16" y="216"/>
                      <a:pt x="16" y="216"/>
                    </a:cubicBezTo>
                    <a:cubicBezTo>
                      <a:pt x="16" y="216"/>
                      <a:pt x="16" y="216"/>
                      <a:pt x="16" y="216"/>
                    </a:cubicBezTo>
                    <a:cubicBezTo>
                      <a:pt x="16" y="216"/>
                      <a:pt x="16" y="216"/>
                      <a:pt x="16" y="216"/>
                    </a:cubicBezTo>
                    <a:cubicBezTo>
                      <a:pt x="16" y="216"/>
                      <a:pt x="16" y="216"/>
                      <a:pt x="16" y="216"/>
                    </a:cubicBezTo>
                    <a:cubicBezTo>
                      <a:pt x="16" y="216"/>
                      <a:pt x="16" y="216"/>
                      <a:pt x="16" y="216"/>
                    </a:cubicBezTo>
                    <a:cubicBezTo>
                      <a:pt x="16" y="216"/>
                      <a:pt x="16" y="216"/>
                      <a:pt x="16" y="216"/>
                    </a:cubicBezTo>
                    <a:cubicBezTo>
                      <a:pt x="16" y="215"/>
                      <a:pt x="16" y="215"/>
                      <a:pt x="16" y="215"/>
                    </a:cubicBezTo>
                    <a:cubicBezTo>
                      <a:pt x="16" y="215"/>
                      <a:pt x="16" y="215"/>
                      <a:pt x="16" y="215"/>
                    </a:cubicBezTo>
                    <a:cubicBezTo>
                      <a:pt x="16" y="215"/>
                      <a:pt x="16" y="215"/>
                      <a:pt x="16" y="215"/>
                    </a:cubicBezTo>
                    <a:cubicBezTo>
                      <a:pt x="16" y="215"/>
                      <a:pt x="16" y="215"/>
                      <a:pt x="16" y="215"/>
                    </a:cubicBezTo>
                    <a:cubicBezTo>
                      <a:pt x="16" y="215"/>
                      <a:pt x="16" y="215"/>
                      <a:pt x="16" y="215"/>
                    </a:cubicBezTo>
                    <a:cubicBezTo>
                      <a:pt x="16" y="215"/>
                      <a:pt x="16" y="215"/>
                      <a:pt x="16" y="215"/>
                    </a:cubicBezTo>
                    <a:cubicBezTo>
                      <a:pt x="16" y="215"/>
                      <a:pt x="16" y="215"/>
                      <a:pt x="16" y="215"/>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5" y="214"/>
                      <a:pt x="15" y="214"/>
                      <a:pt x="15" y="214"/>
                    </a:cubicBezTo>
                    <a:cubicBezTo>
                      <a:pt x="15" y="214"/>
                      <a:pt x="15" y="214"/>
                      <a:pt x="15" y="214"/>
                    </a:cubicBezTo>
                    <a:cubicBezTo>
                      <a:pt x="15" y="214"/>
                      <a:pt x="15" y="214"/>
                      <a:pt x="15" y="214"/>
                    </a:cubicBezTo>
                    <a:cubicBezTo>
                      <a:pt x="15" y="214"/>
                      <a:pt x="15" y="214"/>
                      <a:pt x="15" y="214"/>
                    </a:cubicBezTo>
                    <a:cubicBezTo>
                      <a:pt x="15" y="214"/>
                      <a:pt x="15" y="214"/>
                      <a:pt x="15" y="214"/>
                    </a:cubicBezTo>
                    <a:cubicBezTo>
                      <a:pt x="15" y="214"/>
                      <a:pt x="15" y="214"/>
                      <a:pt x="15" y="214"/>
                    </a:cubicBezTo>
                    <a:cubicBezTo>
                      <a:pt x="15" y="214"/>
                      <a:pt x="15" y="214"/>
                      <a:pt x="15" y="214"/>
                    </a:cubicBezTo>
                    <a:cubicBezTo>
                      <a:pt x="15" y="214"/>
                      <a:pt x="15" y="214"/>
                      <a:pt x="15" y="214"/>
                    </a:cubicBezTo>
                    <a:cubicBezTo>
                      <a:pt x="14" y="214"/>
                      <a:pt x="14" y="214"/>
                      <a:pt x="14" y="214"/>
                    </a:cubicBezTo>
                    <a:cubicBezTo>
                      <a:pt x="14" y="214"/>
                      <a:pt x="14" y="214"/>
                      <a:pt x="14" y="214"/>
                    </a:cubicBezTo>
                    <a:cubicBezTo>
                      <a:pt x="14" y="214"/>
                      <a:pt x="14" y="214"/>
                      <a:pt x="14" y="214"/>
                    </a:cubicBezTo>
                    <a:cubicBezTo>
                      <a:pt x="14" y="213"/>
                      <a:pt x="14" y="213"/>
                      <a:pt x="14" y="213"/>
                    </a:cubicBezTo>
                    <a:cubicBezTo>
                      <a:pt x="14" y="213"/>
                      <a:pt x="14" y="213"/>
                      <a:pt x="14" y="213"/>
                    </a:cubicBezTo>
                    <a:cubicBezTo>
                      <a:pt x="14" y="213"/>
                      <a:pt x="14" y="213"/>
                      <a:pt x="14" y="213"/>
                    </a:cubicBezTo>
                    <a:cubicBezTo>
                      <a:pt x="14" y="213"/>
                      <a:pt x="14" y="213"/>
                      <a:pt x="14" y="213"/>
                    </a:cubicBezTo>
                    <a:cubicBezTo>
                      <a:pt x="14" y="213"/>
                      <a:pt x="14" y="213"/>
                      <a:pt x="14" y="213"/>
                    </a:cubicBezTo>
                    <a:cubicBezTo>
                      <a:pt x="14" y="213"/>
                      <a:pt x="14" y="213"/>
                      <a:pt x="14" y="213"/>
                    </a:cubicBezTo>
                    <a:cubicBezTo>
                      <a:pt x="13" y="213"/>
                      <a:pt x="13" y="213"/>
                      <a:pt x="13" y="213"/>
                    </a:cubicBezTo>
                    <a:cubicBezTo>
                      <a:pt x="13" y="213"/>
                      <a:pt x="13" y="213"/>
                      <a:pt x="13" y="213"/>
                    </a:cubicBezTo>
                    <a:cubicBezTo>
                      <a:pt x="13" y="213"/>
                      <a:pt x="13" y="213"/>
                      <a:pt x="13" y="213"/>
                    </a:cubicBezTo>
                    <a:cubicBezTo>
                      <a:pt x="13" y="212"/>
                      <a:pt x="13" y="212"/>
                      <a:pt x="13" y="212"/>
                    </a:cubicBezTo>
                    <a:cubicBezTo>
                      <a:pt x="13" y="212"/>
                      <a:pt x="13" y="212"/>
                      <a:pt x="13" y="212"/>
                    </a:cubicBezTo>
                    <a:cubicBezTo>
                      <a:pt x="13" y="212"/>
                      <a:pt x="13" y="212"/>
                      <a:pt x="13" y="212"/>
                    </a:cubicBezTo>
                    <a:cubicBezTo>
                      <a:pt x="13" y="212"/>
                      <a:pt x="13" y="212"/>
                      <a:pt x="13" y="212"/>
                    </a:cubicBezTo>
                    <a:cubicBezTo>
                      <a:pt x="13" y="212"/>
                      <a:pt x="13" y="212"/>
                      <a:pt x="13" y="212"/>
                    </a:cubicBezTo>
                    <a:cubicBezTo>
                      <a:pt x="13" y="211"/>
                      <a:pt x="13" y="211"/>
                      <a:pt x="13" y="211"/>
                    </a:cubicBezTo>
                    <a:cubicBezTo>
                      <a:pt x="13" y="211"/>
                      <a:pt x="13" y="211"/>
                      <a:pt x="13" y="211"/>
                    </a:cubicBezTo>
                    <a:cubicBezTo>
                      <a:pt x="13" y="211"/>
                      <a:pt x="13" y="211"/>
                      <a:pt x="13" y="211"/>
                    </a:cubicBezTo>
                    <a:cubicBezTo>
                      <a:pt x="13" y="211"/>
                      <a:pt x="13" y="211"/>
                      <a:pt x="13" y="211"/>
                    </a:cubicBezTo>
                    <a:cubicBezTo>
                      <a:pt x="13" y="211"/>
                      <a:pt x="13" y="211"/>
                      <a:pt x="13" y="211"/>
                    </a:cubicBezTo>
                    <a:cubicBezTo>
                      <a:pt x="13" y="211"/>
                      <a:pt x="13" y="211"/>
                      <a:pt x="13" y="211"/>
                    </a:cubicBezTo>
                    <a:cubicBezTo>
                      <a:pt x="13" y="211"/>
                      <a:pt x="13" y="211"/>
                      <a:pt x="13" y="211"/>
                    </a:cubicBezTo>
                    <a:cubicBezTo>
                      <a:pt x="13" y="211"/>
                      <a:pt x="13" y="211"/>
                      <a:pt x="13" y="211"/>
                    </a:cubicBezTo>
                    <a:cubicBezTo>
                      <a:pt x="13" y="210"/>
                      <a:pt x="13" y="210"/>
                      <a:pt x="13" y="210"/>
                    </a:cubicBezTo>
                    <a:cubicBezTo>
                      <a:pt x="13" y="210"/>
                      <a:pt x="13" y="210"/>
                      <a:pt x="13" y="210"/>
                    </a:cubicBezTo>
                    <a:cubicBezTo>
                      <a:pt x="13" y="210"/>
                      <a:pt x="13" y="210"/>
                      <a:pt x="13" y="210"/>
                    </a:cubicBezTo>
                    <a:cubicBezTo>
                      <a:pt x="13" y="210"/>
                      <a:pt x="13" y="210"/>
                      <a:pt x="13" y="210"/>
                    </a:cubicBezTo>
                    <a:cubicBezTo>
                      <a:pt x="12" y="210"/>
                      <a:pt x="12" y="210"/>
                      <a:pt x="12" y="210"/>
                    </a:cubicBezTo>
                    <a:cubicBezTo>
                      <a:pt x="12" y="210"/>
                      <a:pt x="12" y="210"/>
                      <a:pt x="12" y="210"/>
                    </a:cubicBezTo>
                    <a:cubicBezTo>
                      <a:pt x="12" y="209"/>
                      <a:pt x="12" y="209"/>
                      <a:pt x="12" y="209"/>
                    </a:cubicBezTo>
                    <a:cubicBezTo>
                      <a:pt x="12" y="209"/>
                      <a:pt x="12" y="209"/>
                      <a:pt x="12" y="209"/>
                    </a:cubicBezTo>
                    <a:cubicBezTo>
                      <a:pt x="12" y="209"/>
                      <a:pt x="12" y="209"/>
                      <a:pt x="12" y="209"/>
                    </a:cubicBezTo>
                    <a:cubicBezTo>
                      <a:pt x="12" y="209"/>
                      <a:pt x="12" y="209"/>
                      <a:pt x="12" y="209"/>
                    </a:cubicBezTo>
                    <a:cubicBezTo>
                      <a:pt x="12" y="209"/>
                      <a:pt x="12" y="209"/>
                      <a:pt x="12" y="209"/>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6"/>
                      <a:pt x="12" y="206"/>
                      <a:pt x="12" y="206"/>
                    </a:cubicBezTo>
                    <a:cubicBezTo>
                      <a:pt x="12" y="206"/>
                      <a:pt x="12" y="206"/>
                      <a:pt x="12" y="206"/>
                    </a:cubicBezTo>
                    <a:cubicBezTo>
                      <a:pt x="12" y="206"/>
                      <a:pt x="12" y="206"/>
                      <a:pt x="12" y="206"/>
                    </a:cubicBezTo>
                    <a:cubicBezTo>
                      <a:pt x="12" y="206"/>
                      <a:pt x="12" y="206"/>
                      <a:pt x="12" y="206"/>
                    </a:cubicBezTo>
                    <a:cubicBezTo>
                      <a:pt x="12" y="206"/>
                      <a:pt x="12" y="206"/>
                      <a:pt x="12" y="206"/>
                    </a:cubicBezTo>
                    <a:cubicBezTo>
                      <a:pt x="12" y="206"/>
                      <a:pt x="12" y="206"/>
                      <a:pt x="12" y="206"/>
                    </a:cubicBezTo>
                    <a:cubicBezTo>
                      <a:pt x="12" y="206"/>
                      <a:pt x="12" y="206"/>
                      <a:pt x="12" y="206"/>
                    </a:cubicBezTo>
                    <a:cubicBezTo>
                      <a:pt x="12" y="206"/>
                      <a:pt x="12" y="206"/>
                      <a:pt x="12"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2" y="205"/>
                      <a:pt x="12" y="205"/>
                      <a:pt x="12" y="205"/>
                    </a:cubicBezTo>
                    <a:cubicBezTo>
                      <a:pt x="12" y="205"/>
                      <a:pt x="12" y="205"/>
                      <a:pt x="12" y="205"/>
                    </a:cubicBezTo>
                    <a:cubicBezTo>
                      <a:pt x="12" y="205"/>
                      <a:pt x="12" y="205"/>
                      <a:pt x="12" y="205"/>
                    </a:cubicBezTo>
                    <a:cubicBezTo>
                      <a:pt x="12" y="205"/>
                      <a:pt x="12" y="205"/>
                      <a:pt x="12" y="205"/>
                    </a:cubicBezTo>
                    <a:cubicBezTo>
                      <a:pt x="11" y="205"/>
                      <a:pt x="11" y="205"/>
                      <a:pt x="11" y="205"/>
                    </a:cubicBezTo>
                    <a:cubicBezTo>
                      <a:pt x="11" y="205"/>
                      <a:pt x="11" y="205"/>
                      <a:pt x="11" y="205"/>
                    </a:cubicBezTo>
                    <a:cubicBezTo>
                      <a:pt x="12" y="205"/>
                      <a:pt x="12" y="205"/>
                      <a:pt x="12" y="205"/>
                    </a:cubicBezTo>
                    <a:cubicBezTo>
                      <a:pt x="12" y="205"/>
                      <a:pt x="12" y="205"/>
                      <a:pt x="12" y="205"/>
                    </a:cubicBezTo>
                    <a:cubicBezTo>
                      <a:pt x="12" y="205"/>
                      <a:pt x="12" y="205"/>
                      <a:pt x="12" y="205"/>
                    </a:cubicBezTo>
                    <a:cubicBezTo>
                      <a:pt x="12" y="205"/>
                      <a:pt x="12" y="205"/>
                      <a:pt x="12" y="205"/>
                    </a:cubicBezTo>
                    <a:cubicBezTo>
                      <a:pt x="12" y="204"/>
                      <a:pt x="12" y="204"/>
                      <a:pt x="12" y="204"/>
                    </a:cubicBezTo>
                    <a:cubicBezTo>
                      <a:pt x="12" y="204"/>
                      <a:pt x="12" y="204"/>
                      <a:pt x="12" y="204"/>
                    </a:cubicBezTo>
                    <a:cubicBezTo>
                      <a:pt x="12" y="204"/>
                      <a:pt x="12" y="204"/>
                      <a:pt x="12" y="204"/>
                    </a:cubicBezTo>
                    <a:cubicBezTo>
                      <a:pt x="12" y="204"/>
                      <a:pt x="12" y="204"/>
                      <a:pt x="12" y="204"/>
                    </a:cubicBezTo>
                    <a:cubicBezTo>
                      <a:pt x="12" y="204"/>
                      <a:pt x="12" y="204"/>
                      <a:pt x="12" y="204"/>
                    </a:cubicBezTo>
                    <a:cubicBezTo>
                      <a:pt x="12" y="204"/>
                      <a:pt x="12" y="204"/>
                      <a:pt x="12" y="204"/>
                    </a:cubicBezTo>
                    <a:cubicBezTo>
                      <a:pt x="12" y="204"/>
                      <a:pt x="12" y="204"/>
                      <a:pt x="12" y="204"/>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1"/>
                      <a:pt x="12" y="201"/>
                      <a:pt x="12" y="201"/>
                    </a:cubicBezTo>
                    <a:cubicBezTo>
                      <a:pt x="12" y="201"/>
                      <a:pt x="12" y="201"/>
                      <a:pt x="12" y="201"/>
                    </a:cubicBezTo>
                    <a:cubicBezTo>
                      <a:pt x="12" y="201"/>
                      <a:pt x="12" y="201"/>
                      <a:pt x="12" y="201"/>
                    </a:cubicBezTo>
                    <a:cubicBezTo>
                      <a:pt x="12" y="201"/>
                      <a:pt x="12" y="201"/>
                      <a:pt x="12" y="201"/>
                    </a:cubicBezTo>
                    <a:cubicBezTo>
                      <a:pt x="12" y="201"/>
                      <a:pt x="12" y="201"/>
                      <a:pt x="12" y="201"/>
                    </a:cubicBezTo>
                    <a:cubicBezTo>
                      <a:pt x="12" y="200"/>
                      <a:pt x="12" y="200"/>
                      <a:pt x="12" y="200"/>
                    </a:cubicBezTo>
                    <a:cubicBezTo>
                      <a:pt x="12" y="200"/>
                      <a:pt x="12" y="200"/>
                      <a:pt x="12" y="200"/>
                    </a:cubicBezTo>
                    <a:cubicBezTo>
                      <a:pt x="12" y="200"/>
                      <a:pt x="12" y="200"/>
                      <a:pt x="12" y="200"/>
                    </a:cubicBezTo>
                    <a:cubicBezTo>
                      <a:pt x="12" y="200"/>
                      <a:pt x="12" y="200"/>
                      <a:pt x="12" y="200"/>
                    </a:cubicBezTo>
                    <a:cubicBezTo>
                      <a:pt x="12" y="200"/>
                      <a:pt x="12" y="200"/>
                      <a:pt x="12" y="200"/>
                    </a:cubicBezTo>
                    <a:cubicBezTo>
                      <a:pt x="12" y="200"/>
                      <a:pt x="12" y="200"/>
                      <a:pt x="12" y="200"/>
                    </a:cubicBezTo>
                    <a:cubicBezTo>
                      <a:pt x="12" y="200"/>
                      <a:pt x="12" y="200"/>
                      <a:pt x="12" y="200"/>
                    </a:cubicBezTo>
                    <a:cubicBezTo>
                      <a:pt x="12" y="200"/>
                      <a:pt x="12" y="200"/>
                      <a:pt x="12" y="200"/>
                    </a:cubicBezTo>
                    <a:cubicBezTo>
                      <a:pt x="12" y="199"/>
                      <a:pt x="12" y="199"/>
                      <a:pt x="12" y="199"/>
                    </a:cubicBezTo>
                    <a:cubicBezTo>
                      <a:pt x="12" y="199"/>
                      <a:pt x="12" y="199"/>
                      <a:pt x="12" y="199"/>
                    </a:cubicBezTo>
                    <a:cubicBezTo>
                      <a:pt x="12" y="198"/>
                      <a:pt x="12" y="198"/>
                      <a:pt x="12" y="198"/>
                    </a:cubicBezTo>
                    <a:cubicBezTo>
                      <a:pt x="12" y="198"/>
                      <a:pt x="12" y="198"/>
                      <a:pt x="12" y="198"/>
                    </a:cubicBezTo>
                    <a:cubicBezTo>
                      <a:pt x="12" y="198"/>
                      <a:pt x="12" y="198"/>
                      <a:pt x="12" y="198"/>
                    </a:cubicBezTo>
                    <a:cubicBezTo>
                      <a:pt x="12" y="198"/>
                      <a:pt x="12" y="198"/>
                      <a:pt x="12" y="198"/>
                    </a:cubicBezTo>
                    <a:cubicBezTo>
                      <a:pt x="12" y="198"/>
                      <a:pt x="12" y="198"/>
                      <a:pt x="12" y="198"/>
                    </a:cubicBezTo>
                    <a:cubicBezTo>
                      <a:pt x="12" y="198"/>
                      <a:pt x="12" y="198"/>
                      <a:pt x="12" y="198"/>
                    </a:cubicBezTo>
                    <a:cubicBezTo>
                      <a:pt x="12" y="198"/>
                      <a:pt x="12" y="198"/>
                      <a:pt x="12" y="198"/>
                    </a:cubicBezTo>
                    <a:cubicBezTo>
                      <a:pt x="12" y="197"/>
                      <a:pt x="12" y="197"/>
                      <a:pt x="12" y="197"/>
                    </a:cubicBezTo>
                    <a:cubicBezTo>
                      <a:pt x="12" y="197"/>
                      <a:pt x="12" y="197"/>
                      <a:pt x="12" y="197"/>
                    </a:cubicBezTo>
                    <a:cubicBezTo>
                      <a:pt x="12" y="197"/>
                      <a:pt x="12" y="197"/>
                      <a:pt x="12" y="197"/>
                    </a:cubicBezTo>
                    <a:cubicBezTo>
                      <a:pt x="12" y="197"/>
                      <a:pt x="12" y="197"/>
                      <a:pt x="12" y="197"/>
                    </a:cubicBezTo>
                    <a:cubicBezTo>
                      <a:pt x="12" y="197"/>
                      <a:pt x="12" y="197"/>
                      <a:pt x="12" y="197"/>
                    </a:cubicBezTo>
                    <a:cubicBezTo>
                      <a:pt x="12" y="197"/>
                      <a:pt x="12" y="197"/>
                      <a:pt x="12" y="197"/>
                    </a:cubicBezTo>
                    <a:cubicBezTo>
                      <a:pt x="12" y="197"/>
                      <a:pt x="12" y="197"/>
                      <a:pt x="12" y="197"/>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3" y="195"/>
                      <a:pt x="13" y="195"/>
                      <a:pt x="13" y="195"/>
                    </a:cubicBezTo>
                    <a:cubicBezTo>
                      <a:pt x="13" y="195"/>
                      <a:pt x="13" y="195"/>
                      <a:pt x="13" y="195"/>
                    </a:cubicBezTo>
                    <a:cubicBezTo>
                      <a:pt x="13" y="195"/>
                      <a:pt x="13" y="195"/>
                      <a:pt x="13" y="195"/>
                    </a:cubicBezTo>
                    <a:cubicBezTo>
                      <a:pt x="13" y="195"/>
                      <a:pt x="13" y="195"/>
                      <a:pt x="13" y="195"/>
                    </a:cubicBezTo>
                    <a:cubicBezTo>
                      <a:pt x="13" y="195"/>
                      <a:pt x="13" y="195"/>
                      <a:pt x="13" y="195"/>
                    </a:cubicBezTo>
                    <a:cubicBezTo>
                      <a:pt x="13" y="195"/>
                      <a:pt x="13" y="195"/>
                      <a:pt x="13" y="195"/>
                    </a:cubicBezTo>
                    <a:cubicBezTo>
                      <a:pt x="13" y="195"/>
                      <a:pt x="13" y="195"/>
                      <a:pt x="13" y="195"/>
                    </a:cubicBezTo>
                    <a:cubicBezTo>
                      <a:pt x="13" y="194"/>
                      <a:pt x="13" y="194"/>
                      <a:pt x="13" y="194"/>
                    </a:cubicBezTo>
                    <a:cubicBezTo>
                      <a:pt x="13" y="194"/>
                      <a:pt x="13" y="194"/>
                      <a:pt x="13" y="194"/>
                    </a:cubicBezTo>
                    <a:cubicBezTo>
                      <a:pt x="13" y="194"/>
                      <a:pt x="13" y="194"/>
                      <a:pt x="13" y="194"/>
                    </a:cubicBezTo>
                    <a:cubicBezTo>
                      <a:pt x="14" y="194"/>
                      <a:pt x="14" y="194"/>
                      <a:pt x="14" y="194"/>
                    </a:cubicBezTo>
                    <a:cubicBezTo>
                      <a:pt x="14" y="194"/>
                      <a:pt x="14" y="194"/>
                      <a:pt x="14" y="194"/>
                    </a:cubicBezTo>
                    <a:cubicBezTo>
                      <a:pt x="14" y="194"/>
                      <a:pt x="14" y="194"/>
                      <a:pt x="14" y="194"/>
                    </a:cubicBezTo>
                    <a:cubicBezTo>
                      <a:pt x="14" y="194"/>
                      <a:pt x="14" y="194"/>
                      <a:pt x="14" y="194"/>
                    </a:cubicBezTo>
                    <a:cubicBezTo>
                      <a:pt x="14" y="194"/>
                      <a:pt x="14" y="194"/>
                      <a:pt x="14" y="194"/>
                    </a:cubicBezTo>
                    <a:cubicBezTo>
                      <a:pt x="14" y="194"/>
                      <a:pt x="14" y="194"/>
                      <a:pt x="14" y="194"/>
                    </a:cubicBezTo>
                    <a:cubicBezTo>
                      <a:pt x="14" y="194"/>
                      <a:pt x="14" y="194"/>
                      <a:pt x="14" y="194"/>
                    </a:cubicBezTo>
                    <a:cubicBezTo>
                      <a:pt x="14" y="194"/>
                      <a:pt x="14" y="194"/>
                      <a:pt x="14" y="194"/>
                    </a:cubicBezTo>
                    <a:cubicBezTo>
                      <a:pt x="14" y="193"/>
                      <a:pt x="14" y="193"/>
                      <a:pt x="14" y="193"/>
                    </a:cubicBezTo>
                    <a:cubicBezTo>
                      <a:pt x="14" y="193"/>
                      <a:pt x="14" y="193"/>
                      <a:pt x="14" y="193"/>
                    </a:cubicBezTo>
                    <a:cubicBezTo>
                      <a:pt x="14" y="193"/>
                      <a:pt x="14" y="193"/>
                      <a:pt x="14" y="193"/>
                    </a:cubicBezTo>
                    <a:cubicBezTo>
                      <a:pt x="14" y="193"/>
                      <a:pt x="14" y="193"/>
                      <a:pt x="14" y="193"/>
                    </a:cubicBezTo>
                    <a:cubicBezTo>
                      <a:pt x="14" y="193"/>
                      <a:pt x="14" y="193"/>
                      <a:pt x="14" y="193"/>
                    </a:cubicBezTo>
                    <a:cubicBezTo>
                      <a:pt x="15" y="193"/>
                      <a:pt x="15" y="193"/>
                      <a:pt x="15" y="193"/>
                    </a:cubicBezTo>
                    <a:cubicBezTo>
                      <a:pt x="15" y="193"/>
                      <a:pt x="15" y="193"/>
                      <a:pt x="15" y="193"/>
                    </a:cubicBezTo>
                    <a:cubicBezTo>
                      <a:pt x="14" y="193"/>
                      <a:pt x="14" y="193"/>
                      <a:pt x="14" y="193"/>
                    </a:cubicBezTo>
                    <a:cubicBezTo>
                      <a:pt x="14" y="192"/>
                      <a:pt x="14" y="192"/>
                      <a:pt x="14" y="192"/>
                    </a:cubicBezTo>
                    <a:cubicBezTo>
                      <a:pt x="14" y="192"/>
                      <a:pt x="14" y="192"/>
                      <a:pt x="14" y="192"/>
                    </a:cubicBezTo>
                    <a:cubicBezTo>
                      <a:pt x="14" y="192"/>
                      <a:pt x="14" y="192"/>
                      <a:pt x="14" y="192"/>
                    </a:cubicBezTo>
                    <a:cubicBezTo>
                      <a:pt x="14" y="192"/>
                      <a:pt x="14" y="192"/>
                      <a:pt x="14" y="192"/>
                    </a:cubicBezTo>
                    <a:cubicBezTo>
                      <a:pt x="14" y="191"/>
                      <a:pt x="14" y="191"/>
                      <a:pt x="14" y="191"/>
                    </a:cubicBezTo>
                    <a:cubicBezTo>
                      <a:pt x="14" y="191"/>
                      <a:pt x="14" y="191"/>
                      <a:pt x="14" y="191"/>
                    </a:cubicBezTo>
                    <a:cubicBezTo>
                      <a:pt x="14" y="191"/>
                      <a:pt x="14" y="191"/>
                      <a:pt x="14" y="191"/>
                    </a:cubicBezTo>
                    <a:cubicBezTo>
                      <a:pt x="15" y="191"/>
                      <a:pt x="15" y="191"/>
                      <a:pt x="15" y="191"/>
                    </a:cubicBezTo>
                    <a:cubicBezTo>
                      <a:pt x="15" y="191"/>
                      <a:pt x="15" y="191"/>
                      <a:pt x="15" y="191"/>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8"/>
                      <a:pt x="15" y="188"/>
                      <a:pt x="15" y="188"/>
                    </a:cubicBezTo>
                    <a:cubicBezTo>
                      <a:pt x="15" y="188"/>
                      <a:pt x="15" y="188"/>
                      <a:pt x="15" y="188"/>
                    </a:cubicBezTo>
                    <a:cubicBezTo>
                      <a:pt x="14" y="188"/>
                      <a:pt x="14" y="188"/>
                      <a:pt x="14" y="188"/>
                    </a:cubicBezTo>
                    <a:cubicBezTo>
                      <a:pt x="14" y="188"/>
                      <a:pt x="14" y="188"/>
                      <a:pt x="14" y="188"/>
                    </a:cubicBezTo>
                    <a:cubicBezTo>
                      <a:pt x="14" y="188"/>
                      <a:pt x="14" y="188"/>
                      <a:pt x="14" y="188"/>
                    </a:cubicBezTo>
                    <a:cubicBezTo>
                      <a:pt x="15" y="188"/>
                      <a:pt x="15" y="188"/>
                      <a:pt x="15" y="188"/>
                    </a:cubicBezTo>
                    <a:cubicBezTo>
                      <a:pt x="15" y="188"/>
                      <a:pt x="15" y="188"/>
                      <a:pt x="15" y="188"/>
                    </a:cubicBezTo>
                    <a:cubicBezTo>
                      <a:pt x="15" y="188"/>
                      <a:pt x="15" y="188"/>
                      <a:pt x="15" y="188"/>
                    </a:cubicBezTo>
                    <a:cubicBezTo>
                      <a:pt x="15" y="188"/>
                      <a:pt x="15" y="188"/>
                      <a:pt x="15" y="188"/>
                    </a:cubicBezTo>
                    <a:cubicBezTo>
                      <a:pt x="15" y="188"/>
                      <a:pt x="15" y="188"/>
                      <a:pt x="15" y="188"/>
                    </a:cubicBezTo>
                    <a:cubicBezTo>
                      <a:pt x="15" y="188"/>
                      <a:pt x="15" y="188"/>
                      <a:pt x="15" y="188"/>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5" y="184"/>
                      <a:pt x="15" y="184"/>
                      <a:pt x="15" y="184"/>
                    </a:cubicBezTo>
                    <a:cubicBezTo>
                      <a:pt x="15" y="184"/>
                      <a:pt x="15" y="184"/>
                      <a:pt x="15" y="184"/>
                    </a:cubicBezTo>
                    <a:cubicBezTo>
                      <a:pt x="16" y="184"/>
                      <a:pt x="16" y="184"/>
                      <a:pt x="16" y="184"/>
                    </a:cubicBezTo>
                    <a:cubicBezTo>
                      <a:pt x="16" y="184"/>
                      <a:pt x="16" y="184"/>
                      <a:pt x="16" y="184"/>
                    </a:cubicBezTo>
                    <a:cubicBezTo>
                      <a:pt x="15" y="184"/>
                      <a:pt x="15" y="184"/>
                      <a:pt x="15" y="184"/>
                    </a:cubicBezTo>
                    <a:cubicBezTo>
                      <a:pt x="15" y="184"/>
                      <a:pt x="15" y="184"/>
                      <a:pt x="15" y="184"/>
                    </a:cubicBezTo>
                    <a:cubicBezTo>
                      <a:pt x="15" y="183"/>
                      <a:pt x="15" y="183"/>
                      <a:pt x="15" y="183"/>
                    </a:cubicBezTo>
                    <a:cubicBezTo>
                      <a:pt x="15" y="183"/>
                      <a:pt x="15" y="183"/>
                      <a:pt x="15" y="183"/>
                    </a:cubicBezTo>
                    <a:cubicBezTo>
                      <a:pt x="15" y="183"/>
                      <a:pt x="15" y="183"/>
                      <a:pt x="15" y="183"/>
                    </a:cubicBezTo>
                    <a:cubicBezTo>
                      <a:pt x="15" y="183"/>
                      <a:pt x="15" y="183"/>
                      <a:pt x="15" y="183"/>
                    </a:cubicBezTo>
                    <a:cubicBezTo>
                      <a:pt x="16" y="183"/>
                      <a:pt x="16" y="183"/>
                      <a:pt x="16" y="183"/>
                    </a:cubicBezTo>
                    <a:cubicBezTo>
                      <a:pt x="16" y="183"/>
                      <a:pt x="16" y="183"/>
                      <a:pt x="16" y="183"/>
                    </a:cubicBezTo>
                    <a:cubicBezTo>
                      <a:pt x="16" y="183"/>
                      <a:pt x="16" y="183"/>
                      <a:pt x="16" y="183"/>
                    </a:cubicBezTo>
                    <a:cubicBezTo>
                      <a:pt x="16" y="183"/>
                      <a:pt x="16" y="183"/>
                      <a:pt x="16" y="183"/>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1"/>
                      <a:pt x="16" y="181"/>
                      <a:pt x="16" y="181"/>
                    </a:cubicBezTo>
                    <a:cubicBezTo>
                      <a:pt x="16" y="181"/>
                      <a:pt x="16" y="181"/>
                      <a:pt x="16" y="181"/>
                    </a:cubicBezTo>
                    <a:cubicBezTo>
                      <a:pt x="16" y="181"/>
                      <a:pt x="16" y="181"/>
                      <a:pt x="16" y="181"/>
                    </a:cubicBezTo>
                    <a:cubicBezTo>
                      <a:pt x="16" y="181"/>
                      <a:pt x="16" y="181"/>
                      <a:pt x="16" y="181"/>
                    </a:cubicBezTo>
                    <a:cubicBezTo>
                      <a:pt x="16" y="181"/>
                      <a:pt x="16" y="181"/>
                      <a:pt x="16" y="181"/>
                    </a:cubicBezTo>
                    <a:cubicBezTo>
                      <a:pt x="16" y="181"/>
                      <a:pt x="16" y="181"/>
                      <a:pt x="16" y="181"/>
                    </a:cubicBezTo>
                    <a:cubicBezTo>
                      <a:pt x="16" y="181"/>
                      <a:pt x="16" y="181"/>
                      <a:pt x="16" y="181"/>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79"/>
                      <a:pt x="16" y="179"/>
                      <a:pt x="16" y="179"/>
                    </a:cubicBezTo>
                    <a:cubicBezTo>
                      <a:pt x="16" y="179"/>
                      <a:pt x="16" y="179"/>
                      <a:pt x="16" y="179"/>
                    </a:cubicBezTo>
                    <a:cubicBezTo>
                      <a:pt x="16" y="179"/>
                      <a:pt x="16" y="179"/>
                      <a:pt x="16" y="179"/>
                    </a:cubicBezTo>
                    <a:cubicBezTo>
                      <a:pt x="16" y="179"/>
                      <a:pt x="16" y="179"/>
                      <a:pt x="16" y="179"/>
                    </a:cubicBezTo>
                    <a:cubicBezTo>
                      <a:pt x="16" y="179"/>
                      <a:pt x="16" y="179"/>
                      <a:pt x="16" y="179"/>
                    </a:cubicBezTo>
                    <a:cubicBezTo>
                      <a:pt x="16" y="179"/>
                      <a:pt x="16" y="179"/>
                      <a:pt x="16" y="179"/>
                    </a:cubicBezTo>
                    <a:cubicBezTo>
                      <a:pt x="17" y="179"/>
                      <a:pt x="17" y="179"/>
                      <a:pt x="17" y="179"/>
                    </a:cubicBezTo>
                    <a:cubicBezTo>
                      <a:pt x="17" y="179"/>
                      <a:pt x="17" y="179"/>
                      <a:pt x="17" y="179"/>
                    </a:cubicBezTo>
                    <a:cubicBezTo>
                      <a:pt x="17" y="179"/>
                      <a:pt x="17" y="179"/>
                      <a:pt x="17" y="179"/>
                    </a:cubicBezTo>
                    <a:cubicBezTo>
                      <a:pt x="17" y="178"/>
                      <a:pt x="17" y="178"/>
                      <a:pt x="17" y="178"/>
                    </a:cubicBezTo>
                    <a:cubicBezTo>
                      <a:pt x="17" y="178"/>
                      <a:pt x="17" y="178"/>
                      <a:pt x="17" y="178"/>
                    </a:cubicBezTo>
                    <a:cubicBezTo>
                      <a:pt x="17" y="178"/>
                      <a:pt x="17" y="178"/>
                      <a:pt x="17" y="178"/>
                    </a:cubicBezTo>
                    <a:cubicBezTo>
                      <a:pt x="17" y="178"/>
                      <a:pt x="17" y="178"/>
                      <a:pt x="17" y="178"/>
                    </a:cubicBezTo>
                    <a:cubicBezTo>
                      <a:pt x="17" y="178"/>
                      <a:pt x="17" y="178"/>
                      <a:pt x="17" y="178"/>
                    </a:cubicBezTo>
                    <a:cubicBezTo>
                      <a:pt x="17" y="178"/>
                      <a:pt x="17" y="178"/>
                      <a:pt x="17" y="178"/>
                    </a:cubicBezTo>
                    <a:cubicBezTo>
                      <a:pt x="17" y="178"/>
                      <a:pt x="17" y="178"/>
                      <a:pt x="17" y="178"/>
                    </a:cubicBezTo>
                    <a:cubicBezTo>
                      <a:pt x="17" y="178"/>
                      <a:pt x="17" y="178"/>
                      <a:pt x="17" y="178"/>
                    </a:cubicBezTo>
                    <a:cubicBezTo>
                      <a:pt x="17" y="177"/>
                      <a:pt x="17" y="177"/>
                      <a:pt x="17" y="177"/>
                    </a:cubicBezTo>
                    <a:cubicBezTo>
                      <a:pt x="17" y="177"/>
                      <a:pt x="17" y="177"/>
                      <a:pt x="17" y="177"/>
                    </a:cubicBezTo>
                    <a:cubicBezTo>
                      <a:pt x="17" y="177"/>
                      <a:pt x="17" y="177"/>
                      <a:pt x="17" y="177"/>
                    </a:cubicBezTo>
                    <a:cubicBezTo>
                      <a:pt x="17" y="177"/>
                      <a:pt x="17" y="177"/>
                      <a:pt x="17" y="177"/>
                    </a:cubicBezTo>
                    <a:cubicBezTo>
                      <a:pt x="17" y="177"/>
                      <a:pt x="17" y="177"/>
                      <a:pt x="17" y="177"/>
                    </a:cubicBezTo>
                    <a:cubicBezTo>
                      <a:pt x="17" y="177"/>
                      <a:pt x="17" y="177"/>
                      <a:pt x="17" y="177"/>
                    </a:cubicBezTo>
                    <a:cubicBezTo>
                      <a:pt x="16" y="177"/>
                      <a:pt x="16" y="177"/>
                      <a:pt x="16" y="177"/>
                    </a:cubicBezTo>
                    <a:cubicBezTo>
                      <a:pt x="16" y="177"/>
                      <a:pt x="16" y="177"/>
                      <a:pt x="16" y="177"/>
                    </a:cubicBezTo>
                    <a:cubicBezTo>
                      <a:pt x="16" y="177"/>
                      <a:pt x="16" y="177"/>
                      <a:pt x="16" y="177"/>
                    </a:cubicBezTo>
                    <a:cubicBezTo>
                      <a:pt x="16" y="177"/>
                      <a:pt x="16" y="177"/>
                      <a:pt x="16" y="177"/>
                    </a:cubicBezTo>
                    <a:cubicBezTo>
                      <a:pt x="16" y="176"/>
                      <a:pt x="16" y="176"/>
                      <a:pt x="16" y="176"/>
                    </a:cubicBezTo>
                    <a:cubicBezTo>
                      <a:pt x="16" y="176"/>
                      <a:pt x="16" y="176"/>
                      <a:pt x="16" y="176"/>
                    </a:cubicBezTo>
                    <a:cubicBezTo>
                      <a:pt x="16" y="176"/>
                      <a:pt x="16" y="176"/>
                      <a:pt x="16" y="176"/>
                    </a:cubicBezTo>
                    <a:cubicBezTo>
                      <a:pt x="16" y="176"/>
                      <a:pt x="16" y="176"/>
                      <a:pt x="16" y="176"/>
                    </a:cubicBezTo>
                    <a:cubicBezTo>
                      <a:pt x="16" y="176"/>
                      <a:pt x="16" y="176"/>
                      <a:pt x="16" y="176"/>
                    </a:cubicBezTo>
                    <a:cubicBezTo>
                      <a:pt x="16" y="176"/>
                      <a:pt x="16" y="176"/>
                      <a:pt x="16" y="176"/>
                    </a:cubicBezTo>
                    <a:cubicBezTo>
                      <a:pt x="15" y="176"/>
                      <a:pt x="15" y="176"/>
                      <a:pt x="15" y="176"/>
                    </a:cubicBezTo>
                    <a:cubicBezTo>
                      <a:pt x="15" y="176"/>
                      <a:pt x="15" y="176"/>
                      <a:pt x="15" y="176"/>
                    </a:cubicBezTo>
                    <a:cubicBezTo>
                      <a:pt x="15" y="176"/>
                      <a:pt x="15" y="176"/>
                      <a:pt x="15" y="176"/>
                    </a:cubicBezTo>
                    <a:cubicBezTo>
                      <a:pt x="15" y="176"/>
                      <a:pt x="15" y="176"/>
                      <a:pt x="15" y="176"/>
                    </a:cubicBezTo>
                    <a:cubicBezTo>
                      <a:pt x="15" y="176"/>
                      <a:pt x="15" y="176"/>
                      <a:pt x="15" y="176"/>
                    </a:cubicBezTo>
                    <a:cubicBezTo>
                      <a:pt x="15" y="175"/>
                      <a:pt x="15" y="175"/>
                      <a:pt x="15" y="175"/>
                    </a:cubicBezTo>
                    <a:cubicBezTo>
                      <a:pt x="15" y="175"/>
                      <a:pt x="15" y="175"/>
                      <a:pt x="15" y="175"/>
                    </a:cubicBezTo>
                    <a:cubicBezTo>
                      <a:pt x="15" y="175"/>
                      <a:pt x="15" y="175"/>
                      <a:pt x="15"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3"/>
                      <a:pt x="16" y="173"/>
                      <a:pt x="16" y="173"/>
                    </a:cubicBezTo>
                    <a:cubicBezTo>
                      <a:pt x="16" y="173"/>
                      <a:pt x="16" y="173"/>
                      <a:pt x="16"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1"/>
                      <a:pt x="15" y="171"/>
                      <a:pt x="15" y="171"/>
                    </a:cubicBezTo>
                    <a:cubicBezTo>
                      <a:pt x="15" y="171"/>
                      <a:pt x="15" y="171"/>
                      <a:pt x="15" y="171"/>
                    </a:cubicBezTo>
                    <a:cubicBezTo>
                      <a:pt x="15" y="171"/>
                      <a:pt x="15" y="171"/>
                      <a:pt x="15" y="171"/>
                    </a:cubicBezTo>
                    <a:cubicBezTo>
                      <a:pt x="15" y="171"/>
                      <a:pt x="15" y="171"/>
                      <a:pt x="15" y="171"/>
                    </a:cubicBezTo>
                    <a:cubicBezTo>
                      <a:pt x="15" y="171"/>
                      <a:pt x="15" y="171"/>
                      <a:pt x="15" y="171"/>
                    </a:cubicBezTo>
                    <a:cubicBezTo>
                      <a:pt x="15" y="171"/>
                      <a:pt x="15" y="171"/>
                      <a:pt x="15" y="171"/>
                    </a:cubicBezTo>
                    <a:cubicBezTo>
                      <a:pt x="15" y="171"/>
                      <a:pt x="15" y="171"/>
                      <a:pt x="15" y="171"/>
                    </a:cubicBezTo>
                    <a:cubicBezTo>
                      <a:pt x="15" y="170"/>
                      <a:pt x="15" y="170"/>
                      <a:pt x="15" y="170"/>
                    </a:cubicBezTo>
                    <a:cubicBezTo>
                      <a:pt x="15" y="170"/>
                      <a:pt x="15" y="170"/>
                      <a:pt x="15" y="170"/>
                    </a:cubicBezTo>
                    <a:cubicBezTo>
                      <a:pt x="14" y="170"/>
                      <a:pt x="14" y="170"/>
                      <a:pt x="14" y="170"/>
                    </a:cubicBezTo>
                    <a:cubicBezTo>
                      <a:pt x="14" y="170"/>
                      <a:pt x="14" y="170"/>
                      <a:pt x="14" y="170"/>
                    </a:cubicBezTo>
                    <a:cubicBezTo>
                      <a:pt x="14" y="170"/>
                      <a:pt x="14" y="170"/>
                      <a:pt x="14" y="170"/>
                    </a:cubicBezTo>
                    <a:cubicBezTo>
                      <a:pt x="14" y="170"/>
                      <a:pt x="14" y="170"/>
                      <a:pt x="14" y="170"/>
                    </a:cubicBezTo>
                    <a:cubicBezTo>
                      <a:pt x="14" y="170"/>
                      <a:pt x="14" y="170"/>
                      <a:pt x="14" y="170"/>
                    </a:cubicBezTo>
                    <a:cubicBezTo>
                      <a:pt x="14" y="170"/>
                      <a:pt x="14" y="170"/>
                      <a:pt x="14" y="170"/>
                    </a:cubicBezTo>
                    <a:cubicBezTo>
                      <a:pt x="14" y="170"/>
                      <a:pt x="14" y="170"/>
                      <a:pt x="14" y="170"/>
                    </a:cubicBezTo>
                    <a:cubicBezTo>
                      <a:pt x="14" y="170"/>
                      <a:pt x="14" y="170"/>
                      <a:pt x="14" y="170"/>
                    </a:cubicBezTo>
                    <a:cubicBezTo>
                      <a:pt x="14" y="169"/>
                      <a:pt x="14" y="169"/>
                      <a:pt x="14" y="169"/>
                    </a:cubicBezTo>
                    <a:cubicBezTo>
                      <a:pt x="14" y="169"/>
                      <a:pt x="14" y="169"/>
                      <a:pt x="14" y="169"/>
                    </a:cubicBezTo>
                    <a:cubicBezTo>
                      <a:pt x="14" y="169"/>
                      <a:pt x="14" y="169"/>
                      <a:pt x="14" y="169"/>
                    </a:cubicBezTo>
                    <a:cubicBezTo>
                      <a:pt x="14" y="169"/>
                      <a:pt x="14" y="169"/>
                      <a:pt x="14" y="169"/>
                    </a:cubicBezTo>
                    <a:cubicBezTo>
                      <a:pt x="14" y="169"/>
                      <a:pt x="14" y="169"/>
                      <a:pt x="14" y="169"/>
                    </a:cubicBezTo>
                    <a:cubicBezTo>
                      <a:pt x="13" y="169"/>
                      <a:pt x="13" y="169"/>
                      <a:pt x="13" y="169"/>
                    </a:cubicBezTo>
                    <a:cubicBezTo>
                      <a:pt x="13" y="169"/>
                      <a:pt x="13" y="169"/>
                      <a:pt x="13" y="169"/>
                    </a:cubicBezTo>
                    <a:cubicBezTo>
                      <a:pt x="13" y="169"/>
                      <a:pt x="13" y="169"/>
                      <a:pt x="13" y="169"/>
                    </a:cubicBezTo>
                    <a:cubicBezTo>
                      <a:pt x="13" y="169"/>
                      <a:pt x="13" y="169"/>
                      <a:pt x="13" y="169"/>
                    </a:cubicBezTo>
                    <a:cubicBezTo>
                      <a:pt x="13" y="169"/>
                      <a:pt x="13" y="169"/>
                      <a:pt x="13" y="169"/>
                    </a:cubicBezTo>
                    <a:cubicBezTo>
                      <a:pt x="13" y="169"/>
                      <a:pt x="13" y="169"/>
                      <a:pt x="13" y="169"/>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5"/>
                      <a:pt x="12" y="165"/>
                      <a:pt x="12" y="165"/>
                    </a:cubicBezTo>
                    <a:cubicBezTo>
                      <a:pt x="12" y="165"/>
                      <a:pt x="12" y="165"/>
                      <a:pt x="12" y="165"/>
                    </a:cubicBezTo>
                    <a:cubicBezTo>
                      <a:pt x="12" y="165"/>
                      <a:pt x="12" y="165"/>
                      <a:pt x="12" y="165"/>
                    </a:cubicBezTo>
                    <a:cubicBezTo>
                      <a:pt x="13" y="165"/>
                      <a:pt x="13" y="165"/>
                      <a:pt x="13" y="165"/>
                    </a:cubicBezTo>
                    <a:cubicBezTo>
                      <a:pt x="13" y="165"/>
                      <a:pt x="13" y="165"/>
                      <a:pt x="13" y="165"/>
                    </a:cubicBezTo>
                    <a:cubicBezTo>
                      <a:pt x="13" y="165"/>
                      <a:pt x="13" y="165"/>
                      <a:pt x="13" y="165"/>
                    </a:cubicBezTo>
                    <a:cubicBezTo>
                      <a:pt x="13" y="165"/>
                      <a:pt x="13" y="165"/>
                      <a:pt x="13" y="165"/>
                    </a:cubicBezTo>
                    <a:cubicBezTo>
                      <a:pt x="13" y="164"/>
                      <a:pt x="13" y="164"/>
                      <a:pt x="13" y="164"/>
                    </a:cubicBezTo>
                    <a:cubicBezTo>
                      <a:pt x="13" y="164"/>
                      <a:pt x="13" y="164"/>
                      <a:pt x="13" y="164"/>
                    </a:cubicBezTo>
                    <a:cubicBezTo>
                      <a:pt x="13" y="164"/>
                      <a:pt x="13" y="164"/>
                      <a:pt x="13" y="164"/>
                    </a:cubicBezTo>
                    <a:cubicBezTo>
                      <a:pt x="13" y="164"/>
                      <a:pt x="13" y="164"/>
                      <a:pt x="13"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3"/>
                      <a:pt x="14" y="163"/>
                      <a:pt x="14" y="163"/>
                    </a:cubicBezTo>
                    <a:cubicBezTo>
                      <a:pt x="14" y="163"/>
                      <a:pt x="14" y="163"/>
                      <a:pt x="14" y="163"/>
                    </a:cubicBezTo>
                    <a:cubicBezTo>
                      <a:pt x="14" y="163"/>
                      <a:pt x="14" y="163"/>
                      <a:pt x="14" y="163"/>
                    </a:cubicBezTo>
                    <a:cubicBezTo>
                      <a:pt x="14" y="163"/>
                      <a:pt x="14" y="163"/>
                      <a:pt x="14" y="163"/>
                    </a:cubicBezTo>
                    <a:cubicBezTo>
                      <a:pt x="14" y="163"/>
                      <a:pt x="14" y="163"/>
                      <a:pt x="14" y="163"/>
                    </a:cubicBezTo>
                    <a:cubicBezTo>
                      <a:pt x="14" y="163"/>
                      <a:pt x="14" y="163"/>
                      <a:pt x="14"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4"/>
                      <a:pt x="15" y="164"/>
                      <a:pt x="15" y="164"/>
                    </a:cubicBezTo>
                    <a:cubicBezTo>
                      <a:pt x="15" y="164"/>
                      <a:pt x="15" y="164"/>
                      <a:pt x="15" y="164"/>
                    </a:cubicBezTo>
                    <a:cubicBezTo>
                      <a:pt x="15" y="164"/>
                      <a:pt x="15" y="164"/>
                      <a:pt x="15"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8" y="164"/>
                      <a:pt x="18" y="164"/>
                      <a:pt x="18" y="164"/>
                    </a:cubicBezTo>
                    <a:cubicBezTo>
                      <a:pt x="18" y="164"/>
                      <a:pt x="18" y="164"/>
                      <a:pt x="18" y="164"/>
                    </a:cubicBezTo>
                    <a:cubicBezTo>
                      <a:pt x="18" y="164"/>
                      <a:pt x="18" y="164"/>
                      <a:pt x="18" y="164"/>
                    </a:cubicBezTo>
                    <a:cubicBezTo>
                      <a:pt x="18" y="164"/>
                      <a:pt x="18" y="164"/>
                      <a:pt x="18" y="164"/>
                    </a:cubicBezTo>
                    <a:cubicBezTo>
                      <a:pt x="18" y="164"/>
                      <a:pt x="18" y="164"/>
                      <a:pt x="18" y="164"/>
                    </a:cubicBezTo>
                    <a:cubicBezTo>
                      <a:pt x="18" y="164"/>
                      <a:pt x="18" y="164"/>
                      <a:pt x="18" y="164"/>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9" y="165"/>
                      <a:pt x="19" y="165"/>
                      <a:pt x="19" y="165"/>
                    </a:cubicBezTo>
                    <a:cubicBezTo>
                      <a:pt x="19" y="165"/>
                      <a:pt x="19" y="165"/>
                      <a:pt x="19" y="165"/>
                    </a:cubicBezTo>
                    <a:cubicBezTo>
                      <a:pt x="19" y="165"/>
                      <a:pt x="19" y="165"/>
                      <a:pt x="19" y="165"/>
                    </a:cubicBezTo>
                    <a:cubicBezTo>
                      <a:pt x="19" y="165"/>
                      <a:pt x="19" y="165"/>
                      <a:pt x="19" y="165"/>
                    </a:cubicBezTo>
                    <a:cubicBezTo>
                      <a:pt x="19" y="165"/>
                      <a:pt x="19" y="165"/>
                      <a:pt x="19" y="165"/>
                    </a:cubicBezTo>
                    <a:cubicBezTo>
                      <a:pt x="19" y="165"/>
                      <a:pt x="19" y="165"/>
                      <a:pt x="19" y="165"/>
                    </a:cubicBezTo>
                    <a:cubicBezTo>
                      <a:pt x="19" y="165"/>
                      <a:pt x="19" y="165"/>
                      <a:pt x="19" y="165"/>
                    </a:cubicBezTo>
                    <a:cubicBezTo>
                      <a:pt x="19" y="164"/>
                      <a:pt x="19" y="164"/>
                      <a:pt x="19" y="164"/>
                    </a:cubicBezTo>
                    <a:cubicBezTo>
                      <a:pt x="19" y="164"/>
                      <a:pt x="19" y="164"/>
                      <a:pt x="19" y="164"/>
                    </a:cubicBezTo>
                    <a:cubicBezTo>
                      <a:pt x="19" y="164"/>
                      <a:pt x="19" y="164"/>
                      <a:pt x="19" y="164"/>
                    </a:cubicBezTo>
                    <a:cubicBezTo>
                      <a:pt x="19" y="164"/>
                      <a:pt x="19" y="164"/>
                      <a:pt x="19" y="164"/>
                    </a:cubicBezTo>
                    <a:cubicBezTo>
                      <a:pt x="20" y="164"/>
                      <a:pt x="20" y="164"/>
                      <a:pt x="20" y="164"/>
                    </a:cubicBezTo>
                    <a:cubicBezTo>
                      <a:pt x="20" y="164"/>
                      <a:pt x="20" y="164"/>
                      <a:pt x="20" y="164"/>
                    </a:cubicBezTo>
                    <a:cubicBezTo>
                      <a:pt x="20" y="164"/>
                      <a:pt x="20" y="164"/>
                      <a:pt x="20" y="164"/>
                    </a:cubicBezTo>
                    <a:cubicBezTo>
                      <a:pt x="20" y="164"/>
                      <a:pt x="20" y="164"/>
                      <a:pt x="20" y="164"/>
                    </a:cubicBezTo>
                    <a:cubicBezTo>
                      <a:pt x="20" y="164"/>
                      <a:pt x="20" y="164"/>
                      <a:pt x="20" y="164"/>
                    </a:cubicBezTo>
                    <a:cubicBezTo>
                      <a:pt x="20" y="164"/>
                      <a:pt x="20" y="164"/>
                      <a:pt x="20" y="164"/>
                    </a:cubicBezTo>
                    <a:cubicBezTo>
                      <a:pt x="20" y="165"/>
                      <a:pt x="20" y="165"/>
                      <a:pt x="20" y="165"/>
                    </a:cubicBezTo>
                    <a:cubicBezTo>
                      <a:pt x="20" y="165"/>
                      <a:pt x="20" y="165"/>
                      <a:pt x="20" y="165"/>
                    </a:cubicBezTo>
                    <a:cubicBezTo>
                      <a:pt x="20" y="165"/>
                      <a:pt x="20" y="165"/>
                      <a:pt x="20" y="165"/>
                    </a:cubicBezTo>
                    <a:cubicBezTo>
                      <a:pt x="20" y="164"/>
                      <a:pt x="20" y="164"/>
                      <a:pt x="20" y="164"/>
                    </a:cubicBezTo>
                    <a:cubicBezTo>
                      <a:pt x="20" y="164"/>
                      <a:pt x="20" y="164"/>
                      <a:pt x="20" y="164"/>
                    </a:cubicBezTo>
                    <a:cubicBezTo>
                      <a:pt x="21" y="164"/>
                      <a:pt x="21" y="164"/>
                      <a:pt x="21" y="164"/>
                    </a:cubicBezTo>
                    <a:cubicBezTo>
                      <a:pt x="21" y="164"/>
                      <a:pt x="21" y="164"/>
                      <a:pt x="21" y="164"/>
                    </a:cubicBezTo>
                    <a:cubicBezTo>
                      <a:pt x="21" y="164"/>
                      <a:pt x="21" y="164"/>
                      <a:pt x="21" y="164"/>
                    </a:cubicBezTo>
                    <a:cubicBezTo>
                      <a:pt x="21" y="164"/>
                      <a:pt x="21" y="164"/>
                      <a:pt x="21" y="164"/>
                    </a:cubicBezTo>
                    <a:cubicBezTo>
                      <a:pt x="21" y="164"/>
                      <a:pt x="21" y="164"/>
                      <a:pt x="21" y="164"/>
                    </a:cubicBezTo>
                    <a:cubicBezTo>
                      <a:pt x="21" y="165"/>
                      <a:pt x="21" y="165"/>
                      <a:pt x="21" y="165"/>
                    </a:cubicBezTo>
                    <a:cubicBezTo>
                      <a:pt x="21" y="165"/>
                      <a:pt x="21" y="165"/>
                      <a:pt x="21" y="165"/>
                    </a:cubicBezTo>
                    <a:cubicBezTo>
                      <a:pt x="21" y="165"/>
                      <a:pt x="21" y="165"/>
                      <a:pt x="21" y="165"/>
                    </a:cubicBezTo>
                    <a:cubicBezTo>
                      <a:pt x="21" y="165"/>
                      <a:pt x="21" y="165"/>
                      <a:pt x="21" y="165"/>
                    </a:cubicBezTo>
                    <a:cubicBezTo>
                      <a:pt x="21" y="165"/>
                      <a:pt x="21" y="165"/>
                      <a:pt x="21" y="165"/>
                    </a:cubicBezTo>
                    <a:cubicBezTo>
                      <a:pt x="21" y="165"/>
                      <a:pt x="21" y="165"/>
                      <a:pt x="21" y="165"/>
                    </a:cubicBezTo>
                    <a:cubicBezTo>
                      <a:pt x="21" y="165"/>
                      <a:pt x="21" y="165"/>
                      <a:pt x="21"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6" y="166"/>
                      <a:pt x="26" y="166"/>
                      <a:pt x="26" y="166"/>
                    </a:cubicBezTo>
                    <a:cubicBezTo>
                      <a:pt x="26" y="166"/>
                      <a:pt x="26" y="166"/>
                      <a:pt x="26" y="166"/>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4"/>
                      <a:pt x="27" y="164"/>
                      <a:pt x="27" y="164"/>
                    </a:cubicBezTo>
                    <a:cubicBezTo>
                      <a:pt x="27" y="164"/>
                      <a:pt x="27" y="164"/>
                      <a:pt x="27"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3"/>
                      <a:pt x="28" y="163"/>
                      <a:pt x="28" y="163"/>
                    </a:cubicBezTo>
                    <a:cubicBezTo>
                      <a:pt x="28" y="163"/>
                      <a:pt x="28" y="163"/>
                      <a:pt x="28" y="163"/>
                    </a:cubicBezTo>
                    <a:cubicBezTo>
                      <a:pt x="28" y="163"/>
                      <a:pt x="28" y="163"/>
                      <a:pt x="28" y="163"/>
                    </a:cubicBezTo>
                    <a:cubicBezTo>
                      <a:pt x="28" y="163"/>
                      <a:pt x="28" y="163"/>
                      <a:pt x="28" y="163"/>
                    </a:cubicBezTo>
                    <a:cubicBezTo>
                      <a:pt x="28" y="163"/>
                      <a:pt x="28" y="163"/>
                      <a:pt x="28" y="163"/>
                    </a:cubicBezTo>
                    <a:cubicBezTo>
                      <a:pt x="28" y="163"/>
                      <a:pt x="28" y="163"/>
                      <a:pt x="28" y="163"/>
                    </a:cubicBezTo>
                    <a:cubicBezTo>
                      <a:pt x="28" y="163"/>
                      <a:pt x="28" y="163"/>
                      <a:pt x="28" y="163"/>
                    </a:cubicBezTo>
                    <a:cubicBezTo>
                      <a:pt x="28" y="163"/>
                      <a:pt x="28" y="163"/>
                      <a:pt x="28" y="163"/>
                    </a:cubicBezTo>
                    <a:cubicBezTo>
                      <a:pt x="29" y="163"/>
                      <a:pt x="29" y="163"/>
                      <a:pt x="29" y="163"/>
                    </a:cubicBezTo>
                    <a:cubicBezTo>
                      <a:pt x="29" y="163"/>
                      <a:pt x="29" y="163"/>
                      <a:pt x="29" y="163"/>
                    </a:cubicBezTo>
                    <a:cubicBezTo>
                      <a:pt x="29" y="163"/>
                      <a:pt x="29" y="163"/>
                      <a:pt x="29" y="163"/>
                    </a:cubicBezTo>
                    <a:cubicBezTo>
                      <a:pt x="29" y="163"/>
                      <a:pt x="29" y="163"/>
                      <a:pt x="29" y="163"/>
                    </a:cubicBezTo>
                    <a:cubicBezTo>
                      <a:pt x="29" y="163"/>
                      <a:pt x="29" y="163"/>
                      <a:pt x="29" y="163"/>
                    </a:cubicBezTo>
                    <a:cubicBezTo>
                      <a:pt x="29" y="163"/>
                      <a:pt x="29" y="163"/>
                      <a:pt x="29" y="163"/>
                    </a:cubicBezTo>
                    <a:cubicBezTo>
                      <a:pt x="29" y="163"/>
                      <a:pt x="29" y="163"/>
                      <a:pt x="29" y="163"/>
                    </a:cubicBezTo>
                    <a:cubicBezTo>
                      <a:pt x="29" y="164"/>
                      <a:pt x="29" y="164"/>
                      <a:pt x="29" y="164"/>
                    </a:cubicBezTo>
                    <a:cubicBezTo>
                      <a:pt x="29" y="164"/>
                      <a:pt x="29" y="164"/>
                      <a:pt x="29" y="164"/>
                    </a:cubicBezTo>
                    <a:cubicBezTo>
                      <a:pt x="29" y="164"/>
                      <a:pt x="29" y="164"/>
                      <a:pt x="29" y="164"/>
                    </a:cubicBezTo>
                    <a:cubicBezTo>
                      <a:pt x="29" y="164"/>
                      <a:pt x="29" y="164"/>
                      <a:pt x="29"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3" y="164"/>
                      <a:pt x="33" y="164"/>
                      <a:pt x="33" y="164"/>
                    </a:cubicBezTo>
                    <a:cubicBezTo>
                      <a:pt x="33" y="164"/>
                      <a:pt x="33" y="164"/>
                      <a:pt x="33" y="164"/>
                    </a:cubicBezTo>
                    <a:cubicBezTo>
                      <a:pt x="33" y="164"/>
                      <a:pt x="33" y="164"/>
                      <a:pt x="33" y="164"/>
                    </a:cubicBezTo>
                    <a:cubicBezTo>
                      <a:pt x="33" y="164"/>
                      <a:pt x="33" y="164"/>
                      <a:pt x="33" y="164"/>
                    </a:cubicBezTo>
                    <a:cubicBezTo>
                      <a:pt x="33" y="164"/>
                      <a:pt x="33" y="164"/>
                      <a:pt x="33" y="164"/>
                    </a:cubicBezTo>
                    <a:cubicBezTo>
                      <a:pt x="33" y="164"/>
                      <a:pt x="33" y="164"/>
                      <a:pt x="33" y="164"/>
                    </a:cubicBezTo>
                    <a:cubicBezTo>
                      <a:pt x="33" y="164"/>
                      <a:pt x="33" y="164"/>
                      <a:pt x="33" y="164"/>
                    </a:cubicBezTo>
                    <a:cubicBezTo>
                      <a:pt x="33" y="164"/>
                      <a:pt x="33" y="164"/>
                      <a:pt x="33"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3"/>
                      <a:pt x="34" y="163"/>
                      <a:pt x="34" y="163"/>
                    </a:cubicBezTo>
                    <a:cubicBezTo>
                      <a:pt x="34" y="163"/>
                      <a:pt x="34" y="163"/>
                      <a:pt x="34" y="163"/>
                    </a:cubicBezTo>
                    <a:cubicBezTo>
                      <a:pt x="34" y="163"/>
                      <a:pt x="34" y="163"/>
                      <a:pt x="34" y="163"/>
                    </a:cubicBezTo>
                    <a:cubicBezTo>
                      <a:pt x="34" y="163"/>
                      <a:pt x="34" y="163"/>
                      <a:pt x="34"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6" y="163"/>
                      <a:pt x="36" y="163"/>
                      <a:pt x="36" y="163"/>
                    </a:cubicBezTo>
                    <a:cubicBezTo>
                      <a:pt x="36" y="162"/>
                      <a:pt x="36" y="162"/>
                      <a:pt x="36" y="162"/>
                    </a:cubicBezTo>
                    <a:cubicBezTo>
                      <a:pt x="36" y="162"/>
                      <a:pt x="36" y="162"/>
                      <a:pt x="36" y="162"/>
                    </a:cubicBezTo>
                    <a:cubicBezTo>
                      <a:pt x="36" y="162"/>
                      <a:pt x="36" y="162"/>
                      <a:pt x="36" y="162"/>
                    </a:cubicBezTo>
                    <a:cubicBezTo>
                      <a:pt x="36" y="162"/>
                      <a:pt x="36" y="162"/>
                      <a:pt x="36" y="162"/>
                    </a:cubicBezTo>
                    <a:close/>
                  </a:path>
                </a:pathLst>
              </a:custGeom>
              <a:solidFill>
                <a:srgbClr val="FFFFCC"/>
              </a:solidFill>
              <a:ln w="3175" cap="rnd">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16" name="Freeform 94"/>
              <p:cNvSpPr>
                <a:spLocks/>
              </p:cNvSpPr>
              <p:nvPr/>
            </p:nvSpPr>
            <p:spPr bwMode="auto">
              <a:xfrm>
                <a:off x="2278063" y="4784726"/>
                <a:ext cx="1327150" cy="1882775"/>
              </a:xfrm>
              <a:custGeom>
                <a:avLst/>
                <a:gdLst>
                  <a:gd name="T0" fmla="*/ 35 w 354"/>
                  <a:gd name="T1" fmla="*/ 230 h 502"/>
                  <a:gd name="T2" fmla="*/ 29 w 354"/>
                  <a:gd name="T3" fmla="*/ 228 h 502"/>
                  <a:gd name="T4" fmla="*/ 30 w 354"/>
                  <a:gd name="T5" fmla="*/ 219 h 502"/>
                  <a:gd name="T6" fmla="*/ 22 w 354"/>
                  <a:gd name="T7" fmla="*/ 204 h 502"/>
                  <a:gd name="T8" fmla="*/ 18 w 354"/>
                  <a:gd name="T9" fmla="*/ 215 h 502"/>
                  <a:gd name="T10" fmla="*/ 13 w 354"/>
                  <a:gd name="T11" fmla="*/ 209 h 502"/>
                  <a:gd name="T12" fmla="*/ 10 w 354"/>
                  <a:gd name="T13" fmla="*/ 205 h 502"/>
                  <a:gd name="T14" fmla="*/ 12 w 354"/>
                  <a:gd name="T15" fmla="*/ 203 h 502"/>
                  <a:gd name="T16" fmla="*/ 18 w 354"/>
                  <a:gd name="T17" fmla="*/ 194 h 502"/>
                  <a:gd name="T18" fmla="*/ 5 w 354"/>
                  <a:gd name="T19" fmla="*/ 186 h 502"/>
                  <a:gd name="T20" fmla="*/ 3 w 354"/>
                  <a:gd name="T21" fmla="*/ 172 h 502"/>
                  <a:gd name="T22" fmla="*/ 12 w 354"/>
                  <a:gd name="T23" fmla="*/ 162 h 502"/>
                  <a:gd name="T24" fmla="*/ 51 w 354"/>
                  <a:gd name="T25" fmla="*/ 117 h 502"/>
                  <a:gd name="T26" fmla="*/ 76 w 354"/>
                  <a:gd name="T27" fmla="*/ 110 h 502"/>
                  <a:gd name="T28" fmla="*/ 84 w 354"/>
                  <a:gd name="T29" fmla="*/ 95 h 502"/>
                  <a:gd name="T30" fmla="*/ 84 w 354"/>
                  <a:gd name="T31" fmla="*/ 87 h 502"/>
                  <a:gd name="T32" fmla="*/ 94 w 354"/>
                  <a:gd name="T33" fmla="*/ 72 h 502"/>
                  <a:gd name="T34" fmla="*/ 101 w 354"/>
                  <a:gd name="T35" fmla="*/ 50 h 502"/>
                  <a:gd name="T36" fmla="*/ 119 w 354"/>
                  <a:gd name="T37" fmla="*/ 31 h 502"/>
                  <a:gd name="T38" fmla="*/ 157 w 354"/>
                  <a:gd name="T39" fmla="*/ 3 h 502"/>
                  <a:gd name="T40" fmla="*/ 208 w 354"/>
                  <a:gd name="T41" fmla="*/ 40 h 502"/>
                  <a:gd name="T42" fmla="*/ 225 w 354"/>
                  <a:gd name="T43" fmla="*/ 69 h 502"/>
                  <a:gd name="T44" fmla="*/ 246 w 354"/>
                  <a:gd name="T45" fmla="*/ 88 h 502"/>
                  <a:gd name="T46" fmla="*/ 255 w 354"/>
                  <a:gd name="T47" fmla="*/ 109 h 502"/>
                  <a:gd name="T48" fmla="*/ 264 w 354"/>
                  <a:gd name="T49" fmla="*/ 133 h 502"/>
                  <a:gd name="T50" fmla="*/ 275 w 354"/>
                  <a:gd name="T51" fmla="*/ 156 h 502"/>
                  <a:gd name="T52" fmla="*/ 286 w 354"/>
                  <a:gd name="T53" fmla="*/ 170 h 502"/>
                  <a:gd name="T54" fmla="*/ 310 w 354"/>
                  <a:gd name="T55" fmla="*/ 186 h 502"/>
                  <a:gd name="T56" fmla="*/ 336 w 354"/>
                  <a:gd name="T57" fmla="*/ 198 h 502"/>
                  <a:gd name="T58" fmla="*/ 351 w 354"/>
                  <a:gd name="T59" fmla="*/ 226 h 502"/>
                  <a:gd name="T60" fmla="*/ 336 w 354"/>
                  <a:gd name="T61" fmla="*/ 231 h 502"/>
                  <a:gd name="T62" fmla="*/ 320 w 354"/>
                  <a:gd name="T63" fmla="*/ 242 h 502"/>
                  <a:gd name="T64" fmla="*/ 310 w 354"/>
                  <a:gd name="T65" fmla="*/ 278 h 502"/>
                  <a:gd name="T66" fmla="*/ 308 w 354"/>
                  <a:gd name="T67" fmla="*/ 314 h 502"/>
                  <a:gd name="T68" fmla="*/ 336 w 354"/>
                  <a:gd name="T69" fmla="*/ 363 h 502"/>
                  <a:gd name="T70" fmla="*/ 303 w 354"/>
                  <a:gd name="T71" fmla="*/ 412 h 502"/>
                  <a:gd name="T72" fmla="*/ 263 w 354"/>
                  <a:gd name="T73" fmla="*/ 460 h 502"/>
                  <a:gd name="T74" fmla="*/ 205 w 354"/>
                  <a:gd name="T75" fmla="*/ 492 h 502"/>
                  <a:gd name="T76" fmla="*/ 173 w 354"/>
                  <a:gd name="T77" fmla="*/ 444 h 502"/>
                  <a:gd name="T78" fmla="*/ 162 w 354"/>
                  <a:gd name="T79" fmla="*/ 434 h 502"/>
                  <a:gd name="T80" fmla="*/ 136 w 354"/>
                  <a:gd name="T81" fmla="*/ 459 h 502"/>
                  <a:gd name="T82" fmla="*/ 125 w 354"/>
                  <a:gd name="T83" fmla="*/ 443 h 502"/>
                  <a:gd name="T84" fmla="*/ 122 w 354"/>
                  <a:gd name="T85" fmla="*/ 437 h 502"/>
                  <a:gd name="T86" fmla="*/ 118 w 354"/>
                  <a:gd name="T87" fmla="*/ 430 h 502"/>
                  <a:gd name="T88" fmla="*/ 108 w 354"/>
                  <a:gd name="T89" fmla="*/ 415 h 502"/>
                  <a:gd name="T90" fmla="*/ 102 w 354"/>
                  <a:gd name="T91" fmla="*/ 401 h 502"/>
                  <a:gd name="T92" fmla="*/ 92 w 354"/>
                  <a:gd name="T93" fmla="*/ 386 h 502"/>
                  <a:gd name="T94" fmla="*/ 86 w 354"/>
                  <a:gd name="T95" fmla="*/ 374 h 502"/>
                  <a:gd name="T96" fmla="*/ 83 w 354"/>
                  <a:gd name="T97" fmla="*/ 360 h 502"/>
                  <a:gd name="T98" fmla="*/ 80 w 354"/>
                  <a:gd name="T99" fmla="*/ 349 h 502"/>
                  <a:gd name="T100" fmla="*/ 77 w 354"/>
                  <a:gd name="T101" fmla="*/ 341 h 502"/>
                  <a:gd name="T102" fmla="*/ 76 w 354"/>
                  <a:gd name="T103" fmla="*/ 329 h 502"/>
                  <a:gd name="T104" fmla="*/ 76 w 354"/>
                  <a:gd name="T105" fmla="*/ 316 h 502"/>
                  <a:gd name="T106" fmla="*/ 67 w 354"/>
                  <a:gd name="T107" fmla="*/ 307 h 502"/>
                  <a:gd name="T108" fmla="*/ 62 w 354"/>
                  <a:gd name="T109" fmla="*/ 298 h 502"/>
                  <a:gd name="T110" fmla="*/ 57 w 354"/>
                  <a:gd name="T111" fmla="*/ 290 h 502"/>
                  <a:gd name="T112" fmla="*/ 53 w 354"/>
                  <a:gd name="T113" fmla="*/ 285 h 502"/>
                  <a:gd name="T114" fmla="*/ 52 w 354"/>
                  <a:gd name="T115" fmla="*/ 277 h 502"/>
                  <a:gd name="T116" fmla="*/ 48 w 354"/>
                  <a:gd name="T117" fmla="*/ 270 h 502"/>
                  <a:gd name="T118" fmla="*/ 47 w 354"/>
                  <a:gd name="T119" fmla="*/ 261 h 502"/>
                  <a:gd name="T120" fmla="*/ 48 w 354"/>
                  <a:gd name="T121" fmla="*/ 251 h 502"/>
                  <a:gd name="T122" fmla="*/ 42 w 354"/>
                  <a:gd name="T123" fmla="*/ 248 h 502"/>
                  <a:gd name="T124" fmla="*/ 43 w 354"/>
                  <a:gd name="T125" fmla="*/ 24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502">
                    <a:moveTo>
                      <a:pt x="42" y="237"/>
                    </a:move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6"/>
                      <a:pt x="42" y="236"/>
                      <a:pt x="42" y="236"/>
                    </a:cubicBezTo>
                    <a:cubicBezTo>
                      <a:pt x="42" y="236"/>
                      <a:pt x="42" y="236"/>
                      <a:pt x="42" y="236"/>
                    </a:cubicBezTo>
                    <a:cubicBezTo>
                      <a:pt x="42" y="236"/>
                      <a:pt x="42" y="236"/>
                      <a:pt x="42" y="236"/>
                    </a:cubicBezTo>
                    <a:cubicBezTo>
                      <a:pt x="42" y="236"/>
                      <a:pt x="42" y="236"/>
                      <a:pt x="42" y="236"/>
                    </a:cubicBezTo>
                    <a:cubicBezTo>
                      <a:pt x="42" y="236"/>
                      <a:pt x="42" y="236"/>
                      <a:pt x="42" y="236"/>
                    </a:cubicBezTo>
                    <a:cubicBezTo>
                      <a:pt x="42" y="236"/>
                      <a:pt x="42" y="236"/>
                      <a:pt x="42" y="236"/>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0" y="235"/>
                      <a:pt x="40" y="235"/>
                      <a:pt x="40" y="235"/>
                    </a:cubicBezTo>
                    <a:cubicBezTo>
                      <a:pt x="40" y="235"/>
                      <a:pt x="40" y="235"/>
                      <a:pt x="40" y="235"/>
                    </a:cubicBezTo>
                    <a:cubicBezTo>
                      <a:pt x="40" y="235"/>
                      <a:pt x="40" y="235"/>
                      <a:pt x="40" y="235"/>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39" y="235"/>
                      <a:pt x="39" y="235"/>
                      <a:pt x="39" y="235"/>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2"/>
                      <a:pt x="39" y="232"/>
                      <a:pt x="39" y="232"/>
                    </a:cubicBezTo>
                    <a:cubicBezTo>
                      <a:pt x="39" y="232"/>
                      <a:pt x="39" y="232"/>
                      <a:pt x="39" y="232"/>
                    </a:cubicBezTo>
                    <a:cubicBezTo>
                      <a:pt x="39" y="232"/>
                      <a:pt x="39" y="232"/>
                      <a:pt x="39" y="232"/>
                    </a:cubicBezTo>
                    <a:cubicBezTo>
                      <a:pt x="39" y="232"/>
                      <a:pt x="39" y="232"/>
                      <a:pt x="39"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7" y="233"/>
                      <a:pt x="37" y="233"/>
                      <a:pt x="37" y="233"/>
                    </a:cubicBezTo>
                    <a:cubicBezTo>
                      <a:pt x="37" y="233"/>
                      <a:pt x="37" y="233"/>
                      <a:pt x="37" y="233"/>
                    </a:cubicBezTo>
                    <a:cubicBezTo>
                      <a:pt x="37" y="233"/>
                      <a:pt x="37" y="233"/>
                      <a:pt x="37" y="233"/>
                    </a:cubicBezTo>
                    <a:cubicBezTo>
                      <a:pt x="37" y="233"/>
                      <a:pt x="37" y="233"/>
                      <a:pt x="37" y="233"/>
                    </a:cubicBezTo>
                    <a:cubicBezTo>
                      <a:pt x="37" y="233"/>
                      <a:pt x="37" y="233"/>
                      <a:pt x="37" y="233"/>
                    </a:cubicBezTo>
                    <a:cubicBezTo>
                      <a:pt x="37" y="233"/>
                      <a:pt x="37" y="233"/>
                      <a:pt x="37" y="233"/>
                    </a:cubicBezTo>
                    <a:cubicBezTo>
                      <a:pt x="37" y="233"/>
                      <a:pt x="37" y="233"/>
                      <a:pt x="37" y="233"/>
                    </a:cubicBezTo>
                    <a:cubicBezTo>
                      <a:pt x="37" y="233"/>
                      <a:pt x="37" y="233"/>
                      <a:pt x="37" y="233"/>
                    </a:cubicBezTo>
                    <a:cubicBezTo>
                      <a:pt x="37" y="232"/>
                      <a:pt x="37" y="232"/>
                      <a:pt x="37" y="232"/>
                    </a:cubicBezTo>
                    <a:cubicBezTo>
                      <a:pt x="37" y="232"/>
                      <a:pt x="37" y="232"/>
                      <a:pt x="37" y="232"/>
                    </a:cubicBezTo>
                    <a:cubicBezTo>
                      <a:pt x="37" y="232"/>
                      <a:pt x="37" y="232"/>
                      <a:pt x="37" y="232"/>
                    </a:cubicBezTo>
                    <a:cubicBezTo>
                      <a:pt x="37" y="232"/>
                      <a:pt x="37" y="232"/>
                      <a:pt x="37" y="232"/>
                    </a:cubicBezTo>
                    <a:cubicBezTo>
                      <a:pt x="37" y="232"/>
                      <a:pt x="37" y="232"/>
                      <a:pt x="37" y="232"/>
                    </a:cubicBezTo>
                    <a:cubicBezTo>
                      <a:pt x="36" y="233"/>
                      <a:pt x="36" y="233"/>
                      <a:pt x="36" y="233"/>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0"/>
                      <a:pt x="36" y="230"/>
                      <a:pt x="36" y="230"/>
                    </a:cubicBezTo>
                    <a:cubicBezTo>
                      <a:pt x="36" y="230"/>
                      <a:pt x="36" y="230"/>
                      <a:pt x="36" y="230"/>
                    </a:cubicBezTo>
                    <a:cubicBezTo>
                      <a:pt x="35" y="230"/>
                      <a:pt x="35" y="230"/>
                      <a:pt x="35" y="230"/>
                    </a:cubicBezTo>
                    <a:cubicBezTo>
                      <a:pt x="35" y="230"/>
                      <a:pt x="35" y="230"/>
                      <a:pt x="35" y="230"/>
                    </a:cubicBezTo>
                    <a:cubicBezTo>
                      <a:pt x="35" y="230"/>
                      <a:pt x="35" y="230"/>
                      <a:pt x="35" y="230"/>
                    </a:cubicBezTo>
                    <a:cubicBezTo>
                      <a:pt x="35" y="230"/>
                      <a:pt x="35" y="230"/>
                      <a:pt x="35" y="230"/>
                    </a:cubicBezTo>
                    <a:cubicBezTo>
                      <a:pt x="35" y="230"/>
                      <a:pt x="35" y="230"/>
                      <a:pt x="35" y="230"/>
                    </a:cubicBezTo>
                    <a:cubicBezTo>
                      <a:pt x="34" y="230"/>
                      <a:pt x="34" y="230"/>
                      <a:pt x="34" y="230"/>
                    </a:cubicBezTo>
                    <a:cubicBezTo>
                      <a:pt x="34" y="230"/>
                      <a:pt x="34" y="230"/>
                      <a:pt x="34" y="230"/>
                    </a:cubicBezTo>
                    <a:cubicBezTo>
                      <a:pt x="34" y="230"/>
                      <a:pt x="34" y="230"/>
                      <a:pt x="34" y="230"/>
                    </a:cubicBezTo>
                    <a:cubicBezTo>
                      <a:pt x="34" y="230"/>
                      <a:pt x="34" y="230"/>
                      <a:pt x="34" y="230"/>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4" y="233"/>
                      <a:pt x="34" y="233"/>
                      <a:pt x="34" y="233"/>
                    </a:cubicBezTo>
                    <a:cubicBezTo>
                      <a:pt x="34" y="233"/>
                      <a:pt x="34" y="233"/>
                      <a:pt x="34"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1"/>
                      <a:pt x="32" y="231"/>
                      <a:pt x="32" y="231"/>
                    </a:cubicBezTo>
                    <a:cubicBezTo>
                      <a:pt x="32" y="231"/>
                      <a:pt x="32" y="231"/>
                      <a:pt x="32" y="231"/>
                    </a:cubicBezTo>
                    <a:cubicBezTo>
                      <a:pt x="32" y="231"/>
                      <a:pt x="32" y="231"/>
                      <a:pt x="32" y="231"/>
                    </a:cubicBezTo>
                    <a:cubicBezTo>
                      <a:pt x="32" y="231"/>
                      <a:pt x="32" y="231"/>
                      <a:pt x="32" y="231"/>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1"/>
                      <a:pt x="32" y="231"/>
                      <a:pt x="32"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29"/>
                      <a:pt x="30" y="229"/>
                      <a:pt x="30" y="229"/>
                    </a:cubicBezTo>
                    <a:cubicBezTo>
                      <a:pt x="30" y="229"/>
                      <a:pt x="30" y="229"/>
                      <a:pt x="30" y="229"/>
                    </a:cubicBezTo>
                    <a:cubicBezTo>
                      <a:pt x="30" y="229"/>
                      <a:pt x="30" y="229"/>
                      <a:pt x="30" y="229"/>
                    </a:cubicBezTo>
                    <a:cubicBezTo>
                      <a:pt x="30" y="229"/>
                      <a:pt x="30" y="229"/>
                      <a:pt x="30" y="229"/>
                    </a:cubicBezTo>
                    <a:cubicBezTo>
                      <a:pt x="30" y="229"/>
                      <a:pt x="30" y="229"/>
                      <a:pt x="30" y="229"/>
                    </a:cubicBezTo>
                    <a:cubicBezTo>
                      <a:pt x="30" y="229"/>
                      <a:pt x="30" y="229"/>
                      <a:pt x="30" y="229"/>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29" y="230"/>
                      <a:pt x="29" y="230"/>
                      <a:pt x="29" y="230"/>
                    </a:cubicBezTo>
                    <a:cubicBezTo>
                      <a:pt x="29" y="230"/>
                      <a:pt x="29" y="230"/>
                      <a:pt x="29" y="230"/>
                    </a:cubicBezTo>
                    <a:cubicBezTo>
                      <a:pt x="29" y="230"/>
                      <a:pt x="29" y="230"/>
                      <a:pt x="29" y="230"/>
                    </a:cubicBezTo>
                    <a:cubicBezTo>
                      <a:pt x="29" y="230"/>
                      <a:pt x="29" y="230"/>
                      <a:pt x="29" y="230"/>
                    </a:cubicBezTo>
                    <a:cubicBezTo>
                      <a:pt x="29" y="230"/>
                      <a:pt x="29" y="230"/>
                      <a:pt x="29" y="230"/>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8" y="228"/>
                      <a:pt x="28" y="228"/>
                      <a:pt x="28" y="228"/>
                    </a:cubicBezTo>
                    <a:cubicBezTo>
                      <a:pt x="28" y="228"/>
                      <a:pt x="28" y="228"/>
                      <a:pt x="28" y="228"/>
                    </a:cubicBezTo>
                    <a:cubicBezTo>
                      <a:pt x="28" y="228"/>
                      <a:pt x="28" y="228"/>
                      <a:pt x="28" y="228"/>
                    </a:cubicBezTo>
                    <a:cubicBezTo>
                      <a:pt x="28" y="228"/>
                      <a:pt x="28" y="228"/>
                      <a:pt x="28" y="228"/>
                    </a:cubicBezTo>
                    <a:cubicBezTo>
                      <a:pt x="28" y="228"/>
                      <a:pt x="28" y="228"/>
                      <a:pt x="28" y="228"/>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9" y="227"/>
                      <a:pt x="29" y="227"/>
                      <a:pt x="29" y="227"/>
                    </a:cubicBezTo>
                    <a:cubicBezTo>
                      <a:pt x="29" y="227"/>
                      <a:pt x="29" y="227"/>
                      <a:pt x="29" y="227"/>
                    </a:cubicBezTo>
                    <a:cubicBezTo>
                      <a:pt x="29" y="227"/>
                      <a:pt x="29" y="227"/>
                      <a:pt x="29" y="227"/>
                    </a:cubicBezTo>
                    <a:cubicBezTo>
                      <a:pt x="29" y="227"/>
                      <a:pt x="29" y="227"/>
                      <a:pt x="29" y="227"/>
                    </a:cubicBezTo>
                    <a:cubicBezTo>
                      <a:pt x="29" y="227"/>
                      <a:pt x="29" y="227"/>
                      <a:pt x="29" y="227"/>
                    </a:cubicBezTo>
                    <a:cubicBezTo>
                      <a:pt x="29" y="227"/>
                      <a:pt x="29" y="227"/>
                      <a:pt x="29" y="227"/>
                    </a:cubicBezTo>
                    <a:cubicBezTo>
                      <a:pt x="29" y="227"/>
                      <a:pt x="29" y="227"/>
                      <a:pt x="29" y="227"/>
                    </a:cubicBezTo>
                    <a:cubicBezTo>
                      <a:pt x="29" y="226"/>
                      <a:pt x="29" y="226"/>
                      <a:pt x="29" y="226"/>
                    </a:cubicBezTo>
                    <a:cubicBezTo>
                      <a:pt x="29" y="226"/>
                      <a:pt x="29" y="226"/>
                      <a:pt x="29" y="226"/>
                    </a:cubicBezTo>
                    <a:cubicBezTo>
                      <a:pt x="29" y="226"/>
                      <a:pt x="29" y="226"/>
                      <a:pt x="29" y="226"/>
                    </a:cubicBezTo>
                    <a:cubicBezTo>
                      <a:pt x="29" y="226"/>
                      <a:pt x="29" y="226"/>
                      <a:pt x="29" y="226"/>
                    </a:cubicBezTo>
                    <a:cubicBezTo>
                      <a:pt x="29" y="226"/>
                      <a:pt x="29" y="226"/>
                      <a:pt x="29" y="226"/>
                    </a:cubicBezTo>
                    <a:cubicBezTo>
                      <a:pt x="29" y="225"/>
                      <a:pt x="29" y="225"/>
                      <a:pt x="29" y="225"/>
                    </a:cubicBezTo>
                    <a:cubicBezTo>
                      <a:pt x="29" y="225"/>
                      <a:pt x="29" y="225"/>
                      <a:pt x="29" y="225"/>
                    </a:cubicBezTo>
                    <a:cubicBezTo>
                      <a:pt x="29" y="225"/>
                      <a:pt x="29" y="225"/>
                      <a:pt x="29" y="225"/>
                    </a:cubicBezTo>
                    <a:cubicBezTo>
                      <a:pt x="29" y="225"/>
                      <a:pt x="29" y="225"/>
                      <a:pt x="29" y="225"/>
                    </a:cubicBezTo>
                    <a:cubicBezTo>
                      <a:pt x="28" y="225"/>
                      <a:pt x="28" y="225"/>
                      <a:pt x="28" y="225"/>
                    </a:cubicBezTo>
                    <a:cubicBezTo>
                      <a:pt x="28" y="225"/>
                      <a:pt x="28" y="225"/>
                      <a:pt x="28" y="225"/>
                    </a:cubicBezTo>
                    <a:cubicBezTo>
                      <a:pt x="28" y="225"/>
                      <a:pt x="28" y="225"/>
                      <a:pt x="28" y="225"/>
                    </a:cubicBezTo>
                    <a:cubicBezTo>
                      <a:pt x="28" y="224"/>
                      <a:pt x="28" y="224"/>
                      <a:pt x="28" y="224"/>
                    </a:cubicBezTo>
                    <a:cubicBezTo>
                      <a:pt x="28" y="224"/>
                      <a:pt x="28" y="224"/>
                      <a:pt x="28" y="224"/>
                    </a:cubicBezTo>
                    <a:cubicBezTo>
                      <a:pt x="28" y="224"/>
                      <a:pt x="28" y="224"/>
                      <a:pt x="28" y="224"/>
                    </a:cubicBezTo>
                    <a:cubicBezTo>
                      <a:pt x="27" y="224"/>
                      <a:pt x="27" y="224"/>
                      <a:pt x="27" y="224"/>
                    </a:cubicBezTo>
                    <a:cubicBezTo>
                      <a:pt x="27" y="224"/>
                      <a:pt x="27" y="224"/>
                      <a:pt x="27" y="224"/>
                    </a:cubicBezTo>
                    <a:cubicBezTo>
                      <a:pt x="27" y="223"/>
                      <a:pt x="27" y="223"/>
                      <a:pt x="27" y="223"/>
                    </a:cubicBezTo>
                    <a:cubicBezTo>
                      <a:pt x="27" y="223"/>
                      <a:pt x="27" y="223"/>
                      <a:pt x="27" y="223"/>
                    </a:cubicBezTo>
                    <a:cubicBezTo>
                      <a:pt x="26" y="223"/>
                      <a:pt x="26" y="223"/>
                      <a:pt x="26" y="223"/>
                    </a:cubicBezTo>
                    <a:cubicBezTo>
                      <a:pt x="26" y="223"/>
                      <a:pt x="26" y="223"/>
                      <a:pt x="26" y="223"/>
                    </a:cubicBezTo>
                    <a:cubicBezTo>
                      <a:pt x="26" y="223"/>
                      <a:pt x="26" y="223"/>
                      <a:pt x="26" y="223"/>
                    </a:cubicBezTo>
                    <a:cubicBezTo>
                      <a:pt x="26" y="223"/>
                      <a:pt x="26" y="223"/>
                      <a:pt x="26" y="223"/>
                    </a:cubicBezTo>
                    <a:cubicBezTo>
                      <a:pt x="26" y="223"/>
                      <a:pt x="26" y="223"/>
                      <a:pt x="26" y="223"/>
                    </a:cubicBezTo>
                    <a:cubicBezTo>
                      <a:pt x="26" y="223"/>
                      <a:pt x="26" y="223"/>
                      <a:pt x="26" y="223"/>
                    </a:cubicBezTo>
                    <a:cubicBezTo>
                      <a:pt x="26" y="223"/>
                      <a:pt x="26" y="223"/>
                      <a:pt x="26" y="223"/>
                    </a:cubicBezTo>
                    <a:cubicBezTo>
                      <a:pt x="26" y="224"/>
                      <a:pt x="26" y="224"/>
                      <a:pt x="26" y="224"/>
                    </a:cubicBezTo>
                    <a:cubicBezTo>
                      <a:pt x="26" y="224"/>
                      <a:pt x="26" y="224"/>
                      <a:pt x="26" y="224"/>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6" y="222"/>
                      <a:pt x="26" y="222"/>
                      <a:pt x="26" y="222"/>
                    </a:cubicBezTo>
                    <a:cubicBezTo>
                      <a:pt x="26" y="222"/>
                      <a:pt x="26" y="222"/>
                      <a:pt x="26"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1"/>
                      <a:pt x="25" y="221"/>
                      <a:pt x="25"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7" y="221"/>
                      <a:pt x="27" y="221"/>
                      <a:pt x="27" y="221"/>
                    </a:cubicBezTo>
                    <a:cubicBezTo>
                      <a:pt x="27" y="221"/>
                      <a:pt x="27" y="221"/>
                      <a:pt x="27" y="221"/>
                    </a:cubicBezTo>
                    <a:cubicBezTo>
                      <a:pt x="27" y="221"/>
                      <a:pt x="27" y="221"/>
                      <a:pt x="27" y="221"/>
                    </a:cubicBezTo>
                    <a:cubicBezTo>
                      <a:pt x="26" y="221"/>
                      <a:pt x="26" y="221"/>
                      <a:pt x="26" y="221"/>
                    </a:cubicBezTo>
                    <a:cubicBezTo>
                      <a:pt x="26" y="221"/>
                      <a:pt x="26" y="221"/>
                      <a:pt x="26" y="221"/>
                    </a:cubicBezTo>
                    <a:cubicBezTo>
                      <a:pt x="26" y="220"/>
                      <a:pt x="26" y="220"/>
                      <a:pt x="26"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8" y="220"/>
                      <a:pt x="28" y="220"/>
                      <a:pt x="28" y="220"/>
                    </a:cubicBezTo>
                    <a:cubicBezTo>
                      <a:pt x="28" y="220"/>
                      <a:pt x="28" y="220"/>
                      <a:pt x="28" y="220"/>
                    </a:cubicBezTo>
                    <a:cubicBezTo>
                      <a:pt x="28" y="220"/>
                      <a:pt x="28" y="220"/>
                      <a:pt x="28" y="220"/>
                    </a:cubicBezTo>
                    <a:cubicBezTo>
                      <a:pt x="28" y="219"/>
                      <a:pt x="28" y="219"/>
                      <a:pt x="28" y="219"/>
                    </a:cubicBezTo>
                    <a:cubicBezTo>
                      <a:pt x="28" y="219"/>
                      <a:pt x="28" y="219"/>
                      <a:pt x="28" y="219"/>
                    </a:cubicBezTo>
                    <a:cubicBezTo>
                      <a:pt x="28" y="219"/>
                      <a:pt x="28" y="219"/>
                      <a:pt x="28" y="219"/>
                    </a:cubicBezTo>
                    <a:cubicBezTo>
                      <a:pt x="28" y="219"/>
                      <a:pt x="28" y="219"/>
                      <a:pt x="28" y="219"/>
                    </a:cubicBezTo>
                    <a:cubicBezTo>
                      <a:pt x="28" y="219"/>
                      <a:pt x="28" y="219"/>
                      <a:pt x="28" y="219"/>
                    </a:cubicBezTo>
                    <a:cubicBezTo>
                      <a:pt x="28" y="219"/>
                      <a:pt x="28" y="219"/>
                      <a:pt x="28" y="219"/>
                    </a:cubicBezTo>
                    <a:cubicBezTo>
                      <a:pt x="28" y="219"/>
                      <a:pt x="28" y="219"/>
                      <a:pt x="28" y="219"/>
                    </a:cubicBezTo>
                    <a:cubicBezTo>
                      <a:pt x="28" y="220"/>
                      <a:pt x="28" y="220"/>
                      <a:pt x="28" y="220"/>
                    </a:cubicBezTo>
                    <a:cubicBezTo>
                      <a:pt x="29" y="220"/>
                      <a:pt x="29" y="220"/>
                      <a:pt x="29" y="220"/>
                    </a:cubicBezTo>
                    <a:cubicBezTo>
                      <a:pt x="29" y="220"/>
                      <a:pt x="29" y="220"/>
                      <a:pt x="29" y="220"/>
                    </a:cubicBezTo>
                    <a:cubicBezTo>
                      <a:pt x="29" y="220"/>
                      <a:pt x="29" y="220"/>
                      <a:pt x="29" y="220"/>
                    </a:cubicBezTo>
                    <a:cubicBezTo>
                      <a:pt x="29" y="220"/>
                      <a:pt x="29" y="220"/>
                      <a:pt x="29" y="220"/>
                    </a:cubicBezTo>
                    <a:cubicBezTo>
                      <a:pt x="29" y="220"/>
                      <a:pt x="29" y="220"/>
                      <a:pt x="29" y="220"/>
                    </a:cubicBezTo>
                    <a:cubicBezTo>
                      <a:pt x="29" y="220"/>
                      <a:pt x="29" y="220"/>
                      <a:pt x="29" y="220"/>
                    </a:cubicBezTo>
                    <a:cubicBezTo>
                      <a:pt x="29" y="220"/>
                      <a:pt x="29" y="220"/>
                      <a:pt x="29" y="220"/>
                    </a:cubicBezTo>
                    <a:cubicBezTo>
                      <a:pt x="29" y="219"/>
                      <a:pt x="29" y="219"/>
                      <a:pt x="29" y="219"/>
                    </a:cubicBezTo>
                    <a:cubicBezTo>
                      <a:pt x="29" y="219"/>
                      <a:pt x="29" y="219"/>
                      <a:pt x="29"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8"/>
                      <a:pt x="30" y="218"/>
                      <a:pt x="30" y="218"/>
                    </a:cubicBezTo>
                    <a:cubicBezTo>
                      <a:pt x="30" y="218"/>
                      <a:pt x="30" y="218"/>
                      <a:pt x="30" y="218"/>
                    </a:cubicBezTo>
                    <a:cubicBezTo>
                      <a:pt x="30" y="218"/>
                      <a:pt x="30" y="218"/>
                      <a:pt x="30" y="218"/>
                    </a:cubicBezTo>
                    <a:cubicBezTo>
                      <a:pt x="30" y="218"/>
                      <a:pt x="30" y="218"/>
                      <a:pt x="30" y="218"/>
                    </a:cubicBezTo>
                    <a:cubicBezTo>
                      <a:pt x="30" y="218"/>
                      <a:pt x="30" y="218"/>
                      <a:pt x="30" y="218"/>
                    </a:cubicBezTo>
                    <a:cubicBezTo>
                      <a:pt x="30" y="218"/>
                      <a:pt x="30" y="218"/>
                      <a:pt x="30" y="218"/>
                    </a:cubicBezTo>
                    <a:cubicBezTo>
                      <a:pt x="30" y="218"/>
                      <a:pt x="30" y="218"/>
                      <a:pt x="30" y="218"/>
                    </a:cubicBezTo>
                    <a:cubicBezTo>
                      <a:pt x="30" y="218"/>
                      <a:pt x="30" y="218"/>
                      <a:pt x="30" y="218"/>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6"/>
                      <a:pt x="30" y="216"/>
                      <a:pt x="30" y="216"/>
                    </a:cubicBezTo>
                    <a:cubicBezTo>
                      <a:pt x="30" y="216"/>
                      <a:pt x="30" y="216"/>
                      <a:pt x="30" y="216"/>
                    </a:cubicBezTo>
                    <a:cubicBezTo>
                      <a:pt x="30" y="216"/>
                      <a:pt x="30" y="216"/>
                      <a:pt x="30" y="216"/>
                    </a:cubicBezTo>
                    <a:cubicBezTo>
                      <a:pt x="30" y="216"/>
                      <a:pt x="30" y="216"/>
                      <a:pt x="30" y="216"/>
                    </a:cubicBezTo>
                    <a:cubicBezTo>
                      <a:pt x="31" y="216"/>
                      <a:pt x="31" y="216"/>
                      <a:pt x="31" y="216"/>
                    </a:cubicBezTo>
                    <a:cubicBezTo>
                      <a:pt x="31" y="216"/>
                      <a:pt x="31" y="216"/>
                      <a:pt x="31" y="216"/>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4"/>
                      <a:pt x="31" y="214"/>
                      <a:pt x="31" y="214"/>
                    </a:cubicBezTo>
                    <a:cubicBezTo>
                      <a:pt x="31" y="214"/>
                      <a:pt x="31" y="214"/>
                      <a:pt x="31" y="214"/>
                    </a:cubicBezTo>
                    <a:cubicBezTo>
                      <a:pt x="31" y="214"/>
                      <a:pt x="31" y="214"/>
                      <a:pt x="31" y="214"/>
                    </a:cubicBezTo>
                    <a:cubicBezTo>
                      <a:pt x="31" y="214"/>
                      <a:pt x="31" y="214"/>
                      <a:pt x="31" y="214"/>
                    </a:cubicBezTo>
                    <a:cubicBezTo>
                      <a:pt x="31" y="213"/>
                      <a:pt x="31" y="213"/>
                      <a:pt x="31" y="213"/>
                    </a:cubicBezTo>
                    <a:cubicBezTo>
                      <a:pt x="31" y="213"/>
                      <a:pt x="31" y="213"/>
                      <a:pt x="31" y="213"/>
                    </a:cubicBezTo>
                    <a:cubicBezTo>
                      <a:pt x="31" y="213"/>
                      <a:pt x="31" y="213"/>
                      <a:pt x="31" y="213"/>
                    </a:cubicBezTo>
                    <a:cubicBezTo>
                      <a:pt x="31" y="213"/>
                      <a:pt x="31" y="213"/>
                      <a:pt x="31" y="213"/>
                    </a:cubicBezTo>
                    <a:cubicBezTo>
                      <a:pt x="31" y="213"/>
                      <a:pt x="31" y="213"/>
                      <a:pt x="31" y="213"/>
                    </a:cubicBezTo>
                    <a:cubicBezTo>
                      <a:pt x="31" y="213"/>
                      <a:pt x="31" y="213"/>
                      <a:pt x="31" y="213"/>
                    </a:cubicBezTo>
                    <a:cubicBezTo>
                      <a:pt x="31" y="213"/>
                      <a:pt x="31" y="213"/>
                      <a:pt x="31" y="213"/>
                    </a:cubicBezTo>
                    <a:cubicBezTo>
                      <a:pt x="31" y="212"/>
                      <a:pt x="31" y="212"/>
                      <a:pt x="31" y="212"/>
                    </a:cubicBezTo>
                    <a:cubicBezTo>
                      <a:pt x="31" y="212"/>
                      <a:pt x="31" y="212"/>
                      <a:pt x="31" y="212"/>
                    </a:cubicBezTo>
                    <a:cubicBezTo>
                      <a:pt x="31" y="212"/>
                      <a:pt x="31" y="212"/>
                      <a:pt x="31" y="212"/>
                    </a:cubicBezTo>
                    <a:cubicBezTo>
                      <a:pt x="31" y="212"/>
                      <a:pt x="31" y="212"/>
                      <a:pt x="31" y="212"/>
                    </a:cubicBezTo>
                    <a:cubicBezTo>
                      <a:pt x="31" y="212"/>
                      <a:pt x="31" y="212"/>
                      <a:pt x="31" y="212"/>
                    </a:cubicBezTo>
                    <a:cubicBezTo>
                      <a:pt x="31" y="212"/>
                      <a:pt x="31" y="212"/>
                      <a:pt x="31" y="212"/>
                    </a:cubicBezTo>
                    <a:cubicBezTo>
                      <a:pt x="31" y="212"/>
                      <a:pt x="31" y="212"/>
                      <a:pt x="31" y="212"/>
                    </a:cubicBezTo>
                    <a:cubicBezTo>
                      <a:pt x="31" y="212"/>
                      <a:pt x="31" y="212"/>
                      <a:pt x="31" y="212"/>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09"/>
                      <a:pt x="31" y="209"/>
                      <a:pt x="31" y="209"/>
                    </a:cubicBezTo>
                    <a:cubicBezTo>
                      <a:pt x="31" y="209"/>
                      <a:pt x="31" y="209"/>
                      <a:pt x="31" y="209"/>
                    </a:cubicBezTo>
                    <a:cubicBezTo>
                      <a:pt x="31" y="209"/>
                      <a:pt x="31" y="209"/>
                      <a:pt x="31" y="209"/>
                    </a:cubicBezTo>
                    <a:cubicBezTo>
                      <a:pt x="30" y="209"/>
                      <a:pt x="30" y="209"/>
                      <a:pt x="30" y="209"/>
                    </a:cubicBezTo>
                    <a:cubicBezTo>
                      <a:pt x="30" y="209"/>
                      <a:pt x="30" y="209"/>
                      <a:pt x="30" y="209"/>
                    </a:cubicBezTo>
                    <a:cubicBezTo>
                      <a:pt x="30" y="209"/>
                      <a:pt x="30" y="209"/>
                      <a:pt x="30" y="209"/>
                    </a:cubicBezTo>
                    <a:cubicBezTo>
                      <a:pt x="30" y="209"/>
                      <a:pt x="30" y="209"/>
                      <a:pt x="30" y="209"/>
                    </a:cubicBezTo>
                    <a:cubicBezTo>
                      <a:pt x="30" y="209"/>
                      <a:pt x="30" y="209"/>
                      <a:pt x="30" y="209"/>
                    </a:cubicBezTo>
                    <a:cubicBezTo>
                      <a:pt x="30" y="209"/>
                      <a:pt x="30" y="209"/>
                      <a:pt x="30" y="209"/>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7"/>
                      <a:pt x="30" y="207"/>
                      <a:pt x="30" y="207"/>
                    </a:cubicBezTo>
                    <a:cubicBezTo>
                      <a:pt x="30" y="207"/>
                      <a:pt x="30" y="207"/>
                      <a:pt x="30" y="207"/>
                    </a:cubicBezTo>
                    <a:cubicBezTo>
                      <a:pt x="29" y="207"/>
                      <a:pt x="29" y="207"/>
                      <a:pt x="29" y="207"/>
                    </a:cubicBezTo>
                    <a:cubicBezTo>
                      <a:pt x="29" y="207"/>
                      <a:pt x="29" y="207"/>
                      <a:pt x="29" y="207"/>
                    </a:cubicBezTo>
                    <a:cubicBezTo>
                      <a:pt x="29" y="207"/>
                      <a:pt x="29" y="207"/>
                      <a:pt x="29" y="207"/>
                    </a:cubicBezTo>
                    <a:cubicBezTo>
                      <a:pt x="29" y="207"/>
                      <a:pt x="29" y="207"/>
                      <a:pt x="29" y="207"/>
                    </a:cubicBezTo>
                    <a:cubicBezTo>
                      <a:pt x="29" y="207"/>
                      <a:pt x="29" y="207"/>
                      <a:pt x="29" y="207"/>
                    </a:cubicBezTo>
                    <a:cubicBezTo>
                      <a:pt x="29" y="207"/>
                      <a:pt x="29" y="207"/>
                      <a:pt x="29" y="207"/>
                    </a:cubicBezTo>
                    <a:cubicBezTo>
                      <a:pt x="29" y="207"/>
                      <a:pt x="29" y="207"/>
                      <a:pt x="29" y="207"/>
                    </a:cubicBezTo>
                    <a:cubicBezTo>
                      <a:pt x="29" y="207"/>
                      <a:pt x="29" y="207"/>
                      <a:pt x="29" y="207"/>
                    </a:cubicBezTo>
                    <a:cubicBezTo>
                      <a:pt x="28" y="207"/>
                      <a:pt x="28" y="207"/>
                      <a:pt x="28" y="207"/>
                    </a:cubicBezTo>
                    <a:cubicBezTo>
                      <a:pt x="28" y="207"/>
                      <a:pt x="28" y="207"/>
                      <a:pt x="28" y="207"/>
                    </a:cubicBezTo>
                    <a:cubicBezTo>
                      <a:pt x="28" y="207"/>
                      <a:pt x="28" y="207"/>
                      <a:pt x="28" y="207"/>
                    </a:cubicBezTo>
                    <a:cubicBezTo>
                      <a:pt x="28" y="207"/>
                      <a:pt x="28" y="207"/>
                      <a:pt x="28" y="207"/>
                    </a:cubicBezTo>
                    <a:cubicBezTo>
                      <a:pt x="28" y="206"/>
                      <a:pt x="28" y="206"/>
                      <a:pt x="28" y="206"/>
                    </a:cubicBezTo>
                    <a:cubicBezTo>
                      <a:pt x="28" y="206"/>
                      <a:pt x="28" y="206"/>
                      <a:pt x="28" y="206"/>
                    </a:cubicBezTo>
                    <a:cubicBezTo>
                      <a:pt x="28" y="206"/>
                      <a:pt x="28" y="206"/>
                      <a:pt x="28" y="206"/>
                    </a:cubicBezTo>
                    <a:cubicBezTo>
                      <a:pt x="28" y="206"/>
                      <a:pt x="28" y="206"/>
                      <a:pt x="28" y="206"/>
                    </a:cubicBezTo>
                    <a:cubicBezTo>
                      <a:pt x="28" y="206"/>
                      <a:pt x="28" y="206"/>
                      <a:pt x="28" y="206"/>
                    </a:cubicBezTo>
                    <a:cubicBezTo>
                      <a:pt x="28" y="206"/>
                      <a:pt x="28" y="206"/>
                      <a:pt x="28" y="206"/>
                    </a:cubicBezTo>
                    <a:cubicBezTo>
                      <a:pt x="28" y="206"/>
                      <a:pt x="28" y="206"/>
                      <a:pt x="28" y="206"/>
                    </a:cubicBezTo>
                    <a:cubicBezTo>
                      <a:pt x="28" y="206"/>
                      <a:pt x="28" y="206"/>
                      <a:pt x="28"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5"/>
                      <a:pt x="27" y="205"/>
                      <a:pt x="27" y="205"/>
                    </a:cubicBezTo>
                    <a:cubicBezTo>
                      <a:pt x="27" y="205"/>
                      <a:pt x="27" y="205"/>
                      <a:pt x="27" y="205"/>
                    </a:cubicBezTo>
                    <a:cubicBezTo>
                      <a:pt x="27" y="205"/>
                      <a:pt x="27" y="205"/>
                      <a:pt x="27" y="205"/>
                    </a:cubicBezTo>
                    <a:cubicBezTo>
                      <a:pt x="27" y="205"/>
                      <a:pt x="27" y="205"/>
                      <a:pt x="27" y="205"/>
                    </a:cubicBezTo>
                    <a:cubicBezTo>
                      <a:pt x="27" y="205"/>
                      <a:pt x="27" y="205"/>
                      <a:pt x="27" y="205"/>
                    </a:cubicBezTo>
                    <a:cubicBezTo>
                      <a:pt x="27" y="205"/>
                      <a:pt x="27" y="205"/>
                      <a:pt x="27" y="205"/>
                    </a:cubicBezTo>
                    <a:cubicBezTo>
                      <a:pt x="27" y="205"/>
                      <a:pt x="27" y="205"/>
                      <a:pt x="27"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3" y="205"/>
                      <a:pt x="23" y="205"/>
                      <a:pt x="23" y="205"/>
                    </a:cubicBezTo>
                    <a:cubicBezTo>
                      <a:pt x="23" y="205"/>
                      <a:pt x="23" y="205"/>
                      <a:pt x="23" y="205"/>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1" y="204"/>
                      <a:pt x="21" y="204"/>
                      <a:pt x="21" y="204"/>
                    </a:cubicBezTo>
                    <a:cubicBezTo>
                      <a:pt x="21" y="204"/>
                      <a:pt x="21" y="204"/>
                      <a:pt x="21" y="204"/>
                    </a:cubicBezTo>
                    <a:cubicBezTo>
                      <a:pt x="21" y="204"/>
                      <a:pt x="21" y="204"/>
                      <a:pt x="21" y="204"/>
                    </a:cubicBezTo>
                    <a:cubicBezTo>
                      <a:pt x="21" y="204"/>
                      <a:pt x="21" y="204"/>
                      <a:pt x="21" y="204"/>
                    </a:cubicBezTo>
                    <a:cubicBezTo>
                      <a:pt x="21" y="204"/>
                      <a:pt x="21" y="204"/>
                      <a:pt x="21" y="204"/>
                    </a:cubicBezTo>
                    <a:cubicBezTo>
                      <a:pt x="21" y="204"/>
                      <a:pt x="21" y="204"/>
                      <a:pt x="21" y="204"/>
                    </a:cubicBezTo>
                    <a:cubicBezTo>
                      <a:pt x="21" y="204"/>
                      <a:pt x="21" y="204"/>
                      <a:pt x="21" y="204"/>
                    </a:cubicBezTo>
                    <a:cubicBezTo>
                      <a:pt x="20" y="204"/>
                      <a:pt x="20" y="204"/>
                      <a:pt x="20" y="204"/>
                    </a:cubicBezTo>
                    <a:cubicBezTo>
                      <a:pt x="20" y="204"/>
                      <a:pt x="20" y="204"/>
                      <a:pt x="20" y="204"/>
                    </a:cubicBezTo>
                    <a:cubicBezTo>
                      <a:pt x="20" y="204"/>
                      <a:pt x="20" y="204"/>
                      <a:pt x="20" y="204"/>
                    </a:cubicBezTo>
                    <a:cubicBezTo>
                      <a:pt x="20" y="204"/>
                      <a:pt x="20" y="204"/>
                      <a:pt x="20" y="204"/>
                    </a:cubicBezTo>
                    <a:cubicBezTo>
                      <a:pt x="20" y="204"/>
                      <a:pt x="20" y="204"/>
                      <a:pt x="20" y="204"/>
                    </a:cubicBezTo>
                    <a:cubicBezTo>
                      <a:pt x="20" y="204"/>
                      <a:pt x="20" y="204"/>
                      <a:pt x="20" y="204"/>
                    </a:cubicBezTo>
                    <a:cubicBezTo>
                      <a:pt x="20" y="205"/>
                      <a:pt x="20" y="205"/>
                      <a:pt x="20" y="205"/>
                    </a:cubicBezTo>
                    <a:cubicBezTo>
                      <a:pt x="20" y="205"/>
                      <a:pt x="20" y="205"/>
                      <a:pt x="20" y="205"/>
                    </a:cubicBezTo>
                    <a:cubicBezTo>
                      <a:pt x="20" y="205"/>
                      <a:pt x="20" y="205"/>
                      <a:pt x="20" y="205"/>
                    </a:cubicBezTo>
                    <a:cubicBezTo>
                      <a:pt x="19" y="205"/>
                      <a:pt x="19" y="205"/>
                      <a:pt x="19" y="205"/>
                    </a:cubicBezTo>
                    <a:cubicBezTo>
                      <a:pt x="19" y="205"/>
                      <a:pt x="19" y="205"/>
                      <a:pt x="19" y="205"/>
                    </a:cubicBezTo>
                    <a:cubicBezTo>
                      <a:pt x="19" y="205"/>
                      <a:pt x="19" y="205"/>
                      <a:pt x="19" y="205"/>
                    </a:cubicBezTo>
                    <a:cubicBezTo>
                      <a:pt x="19" y="205"/>
                      <a:pt x="19" y="205"/>
                      <a:pt x="19" y="205"/>
                    </a:cubicBezTo>
                    <a:cubicBezTo>
                      <a:pt x="19" y="205"/>
                      <a:pt x="19" y="205"/>
                      <a:pt x="19" y="205"/>
                    </a:cubicBezTo>
                    <a:cubicBezTo>
                      <a:pt x="19" y="205"/>
                      <a:pt x="19" y="205"/>
                      <a:pt x="19" y="205"/>
                    </a:cubicBezTo>
                    <a:cubicBezTo>
                      <a:pt x="19" y="205"/>
                      <a:pt x="19" y="205"/>
                      <a:pt x="19" y="205"/>
                    </a:cubicBezTo>
                    <a:cubicBezTo>
                      <a:pt x="19" y="205"/>
                      <a:pt x="19" y="205"/>
                      <a:pt x="19"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7" y="205"/>
                      <a:pt x="17" y="205"/>
                      <a:pt x="17" y="205"/>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8"/>
                      <a:pt x="17" y="208"/>
                      <a:pt x="17" y="208"/>
                    </a:cubicBezTo>
                    <a:cubicBezTo>
                      <a:pt x="17" y="208"/>
                      <a:pt x="17" y="208"/>
                      <a:pt x="17" y="208"/>
                    </a:cubicBezTo>
                    <a:cubicBezTo>
                      <a:pt x="16" y="208"/>
                      <a:pt x="16" y="208"/>
                      <a:pt x="16" y="208"/>
                    </a:cubicBezTo>
                    <a:cubicBezTo>
                      <a:pt x="16" y="208"/>
                      <a:pt x="16" y="208"/>
                      <a:pt x="16"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9"/>
                      <a:pt x="17" y="209"/>
                      <a:pt x="17"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10"/>
                      <a:pt x="18" y="210"/>
                      <a:pt x="18" y="210"/>
                    </a:cubicBezTo>
                    <a:cubicBezTo>
                      <a:pt x="18" y="210"/>
                      <a:pt x="18" y="210"/>
                      <a:pt x="18" y="210"/>
                    </a:cubicBezTo>
                    <a:cubicBezTo>
                      <a:pt x="18" y="210"/>
                      <a:pt x="18" y="210"/>
                      <a:pt x="18" y="210"/>
                    </a:cubicBezTo>
                    <a:cubicBezTo>
                      <a:pt x="18" y="210"/>
                      <a:pt x="18" y="210"/>
                      <a:pt x="18" y="210"/>
                    </a:cubicBezTo>
                    <a:cubicBezTo>
                      <a:pt x="18" y="210"/>
                      <a:pt x="18" y="210"/>
                      <a:pt x="18" y="210"/>
                    </a:cubicBezTo>
                    <a:cubicBezTo>
                      <a:pt x="18" y="210"/>
                      <a:pt x="18" y="210"/>
                      <a:pt x="18" y="210"/>
                    </a:cubicBezTo>
                    <a:cubicBezTo>
                      <a:pt x="18" y="210"/>
                      <a:pt x="18" y="210"/>
                      <a:pt x="18" y="210"/>
                    </a:cubicBezTo>
                    <a:cubicBezTo>
                      <a:pt x="18" y="211"/>
                      <a:pt x="18" y="211"/>
                      <a:pt x="18" y="211"/>
                    </a:cubicBezTo>
                    <a:cubicBezTo>
                      <a:pt x="18" y="211"/>
                      <a:pt x="18" y="211"/>
                      <a:pt x="18" y="211"/>
                    </a:cubicBezTo>
                    <a:cubicBezTo>
                      <a:pt x="18" y="211"/>
                      <a:pt x="18" y="211"/>
                      <a:pt x="18" y="211"/>
                    </a:cubicBezTo>
                    <a:cubicBezTo>
                      <a:pt x="18" y="211"/>
                      <a:pt x="18" y="211"/>
                      <a:pt x="18" y="211"/>
                    </a:cubicBezTo>
                    <a:cubicBezTo>
                      <a:pt x="18" y="211"/>
                      <a:pt x="18" y="211"/>
                      <a:pt x="18" y="211"/>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9" y="213"/>
                      <a:pt x="19" y="213"/>
                      <a:pt x="19" y="213"/>
                    </a:cubicBezTo>
                    <a:cubicBezTo>
                      <a:pt x="19" y="213"/>
                      <a:pt x="19" y="213"/>
                      <a:pt x="19" y="213"/>
                    </a:cubicBezTo>
                    <a:cubicBezTo>
                      <a:pt x="19" y="213"/>
                      <a:pt x="19" y="213"/>
                      <a:pt x="19" y="213"/>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9"/>
                      <a:pt x="13" y="209"/>
                      <a:pt x="13" y="209"/>
                    </a:cubicBezTo>
                    <a:cubicBezTo>
                      <a:pt x="13" y="209"/>
                      <a:pt x="13" y="209"/>
                      <a:pt x="13" y="209"/>
                    </a:cubicBezTo>
                    <a:cubicBezTo>
                      <a:pt x="13" y="210"/>
                      <a:pt x="13" y="210"/>
                      <a:pt x="13" y="210"/>
                    </a:cubicBezTo>
                    <a:cubicBezTo>
                      <a:pt x="13" y="210"/>
                      <a:pt x="13" y="210"/>
                      <a:pt x="13" y="210"/>
                    </a:cubicBezTo>
                    <a:cubicBezTo>
                      <a:pt x="13" y="210"/>
                      <a:pt x="13" y="210"/>
                      <a:pt x="13" y="210"/>
                    </a:cubicBezTo>
                    <a:cubicBezTo>
                      <a:pt x="13" y="210"/>
                      <a:pt x="13" y="210"/>
                      <a:pt x="13" y="210"/>
                    </a:cubicBezTo>
                    <a:cubicBezTo>
                      <a:pt x="13" y="210"/>
                      <a:pt x="13" y="210"/>
                      <a:pt x="13" y="210"/>
                    </a:cubicBezTo>
                    <a:cubicBezTo>
                      <a:pt x="13" y="209"/>
                      <a:pt x="13" y="209"/>
                      <a:pt x="13" y="209"/>
                    </a:cubicBezTo>
                    <a:cubicBezTo>
                      <a:pt x="13" y="209"/>
                      <a:pt x="13" y="209"/>
                      <a:pt x="13" y="209"/>
                    </a:cubicBezTo>
                    <a:cubicBezTo>
                      <a:pt x="13" y="209"/>
                      <a:pt x="13" y="209"/>
                      <a:pt x="13" y="209"/>
                    </a:cubicBezTo>
                    <a:cubicBezTo>
                      <a:pt x="13" y="209"/>
                      <a:pt x="13" y="209"/>
                      <a:pt x="13" y="209"/>
                    </a:cubicBezTo>
                    <a:cubicBezTo>
                      <a:pt x="13" y="209"/>
                      <a:pt x="13" y="209"/>
                      <a:pt x="13" y="209"/>
                    </a:cubicBezTo>
                    <a:cubicBezTo>
                      <a:pt x="13" y="209"/>
                      <a:pt x="13" y="209"/>
                      <a:pt x="13" y="209"/>
                    </a:cubicBezTo>
                    <a:cubicBezTo>
                      <a:pt x="13" y="209"/>
                      <a:pt x="13" y="209"/>
                      <a:pt x="13" y="209"/>
                    </a:cubicBezTo>
                    <a:cubicBezTo>
                      <a:pt x="13" y="209"/>
                      <a:pt x="13" y="209"/>
                      <a:pt x="13" y="209"/>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8"/>
                      <a:pt x="14" y="208"/>
                      <a:pt x="14" y="208"/>
                    </a:cubicBezTo>
                    <a:cubicBezTo>
                      <a:pt x="15" y="208"/>
                      <a:pt x="15" y="208"/>
                      <a:pt x="15" y="208"/>
                    </a:cubicBezTo>
                    <a:cubicBezTo>
                      <a:pt x="15" y="208"/>
                      <a:pt x="15" y="208"/>
                      <a:pt x="15" y="208"/>
                    </a:cubicBezTo>
                    <a:cubicBezTo>
                      <a:pt x="15" y="208"/>
                      <a:pt x="15" y="208"/>
                      <a:pt x="15" y="208"/>
                    </a:cubicBezTo>
                    <a:cubicBezTo>
                      <a:pt x="15" y="208"/>
                      <a:pt x="15" y="208"/>
                      <a:pt x="15" y="208"/>
                    </a:cubicBezTo>
                    <a:cubicBezTo>
                      <a:pt x="15" y="208"/>
                      <a:pt x="15" y="208"/>
                      <a:pt x="15"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9"/>
                      <a:pt x="14" y="209"/>
                      <a:pt x="14" y="209"/>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8"/>
                      <a:pt x="12" y="208"/>
                      <a:pt x="12" y="208"/>
                    </a:cubicBezTo>
                    <a:cubicBezTo>
                      <a:pt x="12" y="208"/>
                      <a:pt x="12" y="208"/>
                      <a:pt x="12" y="208"/>
                    </a:cubicBezTo>
                    <a:cubicBezTo>
                      <a:pt x="11" y="208"/>
                      <a:pt x="11" y="208"/>
                      <a:pt x="11" y="208"/>
                    </a:cubicBezTo>
                    <a:cubicBezTo>
                      <a:pt x="11" y="208"/>
                      <a:pt x="11" y="208"/>
                      <a:pt x="11" y="208"/>
                    </a:cubicBezTo>
                    <a:cubicBezTo>
                      <a:pt x="11" y="208"/>
                      <a:pt x="11" y="208"/>
                      <a:pt x="11" y="208"/>
                    </a:cubicBezTo>
                    <a:cubicBezTo>
                      <a:pt x="11" y="208"/>
                      <a:pt x="11" y="208"/>
                      <a:pt x="11" y="208"/>
                    </a:cubicBezTo>
                    <a:cubicBezTo>
                      <a:pt x="11" y="208"/>
                      <a:pt x="11" y="208"/>
                      <a:pt x="11" y="208"/>
                    </a:cubicBezTo>
                    <a:cubicBezTo>
                      <a:pt x="11" y="208"/>
                      <a:pt x="11" y="208"/>
                      <a:pt x="11" y="208"/>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4"/>
                      <a:pt x="10" y="204"/>
                      <a:pt x="10" y="204"/>
                    </a:cubicBezTo>
                    <a:cubicBezTo>
                      <a:pt x="10" y="204"/>
                      <a:pt x="10" y="204"/>
                      <a:pt x="10" y="204"/>
                    </a:cubicBezTo>
                    <a:cubicBezTo>
                      <a:pt x="10" y="204"/>
                      <a:pt x="10" y="204"/>
                      <a:pt x="10" y="204"/>
                    </a:cubicBezTo>
                    <a:cubicBezTo>
                      <a:pt x="10" y="204"/>
                      <a:pt x="10" y="204"/>
                      <a:pt x="10" y="204"/>
                    </a:cubicBezTo>
                    <a:cubicBezTo>
                      <a:pt x="10" y="204"/>
                      <a:pt x="10" y="204"/>
                      <a:pt x="10" y="204"/>
                    </a:cubicBezTo>
                    <a:cubicBezTo>
                      <a:pt x="10" y="205"/>
                      <a:pt x="10" y="205"/>
                      <a:pt x="10" y="205"/>
                    </a:cubicBezTo>
                    <a:cubicBezTo>
                      <a:pt x="9" y="205"/>
                      <a:pt x="9" y="205"/>
                      <a:pt x="9" y="205"/>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8" y="205"/>
                      <a:pt x="8" y="205"/>
                    </a:cubicBezTo>
                    <a:cubicBezTo>
                      <a:pt x="8" y="205"/>
                      <a:pt x="8" y="204"/>
                      <a:pt x="8"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3"/>
                      <a:pt x="10" y="203"/>
                      <a:pt x="10" y="203"/>
                    </a:cubicBezTo>
                    <a:cubicBezTo>
                      <a:pt x="10" y="203"/>
                      <a:pt x="10" y="203"/>
                      <a:pt x="10" y="203"/>
                    </a:cubicBezTo>
                    <a:cubicBezTo>
                      <a:pt x="10" y="203"/>
                      <a:pt x="10" y="203"/>
                      <a:pt x="10" y="203"/>
                    </a:cubicBezTo>
                    <a:cubicBezTo>
                      <a:pt x="10" y="203"/>
                      <a:pt x="10" y="203"/>
                      <a:pt x="10" y="203"/>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1" y="202"/>
                      <a:pt x="11" y="202"/>
                    </a:cubicBezTo>
                    <a:cubicBezTo>
                      <a:pt x="11" y="202"/>
                      <a:pt x="11" y="202"/>
                      <a:pt x="11" y="202"/>
                    </a:cubicBezTo>
                    <a:cubicBezTo>
                      <a:pt x="11" y="202"/>
                      <a:pt x="11" y="202"/>
                      <a:pt x="11" y="202"/>
                    </a:cubicBezTo>
                    <a:cubicBezTo>
                      <a:pt x="11" y="202"/>
                      <a:pt x="11" y="202"/>
                      <a:pt x="11" y="202"/>
                    </a:cubicBezTo>
                    <a:cubicBezTo>
                      <a:pt x="11" y="202"/>
                      <a:pt x="11" y="202"/>
                      <a:pt x="11" y="202"/>
                    </a:cubicBezTo>
                    <a:cubicBezTo>
                      <a:pt x="11" y="202"/>
                      <a:pt x="11" y="202"/>
                      <a:pt x="11" y="202"/>
                    </a:cubicBezTo>
                    <a:cubicBezTo>
                      <a:pt x="11" y="202"/>
                      <a:pt x="11" y="202"/>
                      <a:pt x="11" y="202"/>
                    </a:cubicBezTo>
                    <a:cubicBezTo>
                      <a:pt x="11" y="202"/>
                      <a:pt x="11" y="202"/>
                      <a:pt x="11" y="202"/>
                    </a:cubicBezTo>
                    <a:cubicBezTo>
                      <a:pt x="11" y="202"/>
                      <a:pt x="11" y="202"/>
                      <a:pt x="11" y="202"/>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4" y="203"/>
                      <a:pt x="14" y="203"/>
                      <a:pt x="14" y="203"/>
                    </a:cubicBezTo>
                    <a:cubicBezTo>
                      <a:pt x="14" y="203"/>
                      <a:pt x="14" y="203"/>
                      <a:pt x="14" y="203"/>
                    </a:cubicBezTo>
                    <a:cubicBezTo>
                      <a:pt x="14" y="203"/>
                      <a:pt x="14" y="203"/>
                      <a:pt x="14" y="203"/>
                    </a:cubicBezTo>
                    <a:cubicBezTo>
                      <a:pt x="14" y="204"/>
                      <a:pt x="14" y="204"/>
                      <a:pt x="14" y="204"/>
                    </a:cubicBezTo>
                    <a:cubicBezTo>
                      <a:pt x="14" y="204"/>
                      <a:pt x="14" y="204"/>
                      <a:pt x="14" y="204"/>
                    </a:cubicBezTo>
                    <a:cubicBezTo>
                      <a:pt x="14" y="204"/>
                      <a:pt x="14" y="204"/>
                      <a:pt x="14" y="204"/>
                    </a:cubicBezTo>
                    <a:cubicBezTo>
                      <a:pt x="14" y="204"/>
                      <a:pt x="14" y="204"/>
                      <a:pt x="14" y="204"/>
                    </a:cubicBezTo>
                    <a:cubicBezTo>
                      <a:pt x="14" y="204"/>
                      <a:pt x="14" y="204"/>
                      <a:pt x="14" y="204"/>
                    </a:cubicBezTo>
                    <a:cubicBezTo>
                      <a:pt x="14" y="204"/>
                      <a:pt x="14" y="204"/>
                      <a:pt x="14" y="204"/>
                    </a:cubicBezTo>
                    <a:cubicBezTo>
                      <a:pt x="14" y="204"/>
                      <a:pt x="14" y="204"/>
                      <a:pt x="14" y="204"/>
                    </a:cubicBezTo>
                    <a:cubicBezTo>
                      <a:pt x="14" y="204"/>
                      <a:pt x="14" y="204"/>
                      <a:pt x="14" y="204"/>
                    </a:cubicBezTo>
                    <a:cubicBezTo>
                      <a:pt x="14" y="203"/>
                      <a:pt x="14" y="203"/>
                      <a:pt x="14" y="203"/>
                    </a:cubicBezTo>
                    <a:cubicBezTo>
                      <a:pt x="14" y="203"/>
                      <a:pt x="14" y="203"/>
                      <a:pt x="14" y="203"/>
                    </a:cubicBezTo>
                    <a:cubicBezTo>
                      <a:pt x="14" y="203"/>
                      <a:pt x="14" y="203"/>
                      <a:pt x="14" y="203"/>
                    </a:cubicBezTo>
                    <a:cubicBezTo>
                      <a:pt x="14" y="203"/>
                      <a:pt x="14" y="203"/>
                      <a:pt x="14" y="203"/>
                    </a:cubicBezTo>
                    <a:cubicBezTo>
                      <a:pt x="14" y="203"/>
                      <a:pt x="14" y="203"/>
                      <a:pt x="14" y="203"/>
                    </a:cubicBezTo>
                    <a:cubicBezTo>
                      <a:pt x="15" y="203"/>
                      <a:pt x="15" y="203"/>
                      <a:pt x="15" y="203"/>
                    </a:cubicBezTo>
                    <a:cubicBezTo>
                      <a:pt x="15" y="203"/>
                      <a:pt x="15" y="203"/>
                      <a:pt x="15" y="203"/>
                    </a:cubicBezTo>
                    <a:cubicBezTo>
                      <a:pt x="15" y="203"/>
                      <a:pt x="15" y="203"/>
                      <a:pt x="15" y="203"/>
                    </a:cubicBezTo>
                    <a:cubicBezTo>
                      <a:pt x="15" y="203"/>
                      <a:pt x="15" y="203"/>
                      <a:pt x="15" y="203"/>
                    </a:cubicBezTo>
                    <a:cubicBezTo>
                      <a:pt x="15" y="203"/>
                      <a:pt x="15" y="203"/>
                      <a:pt x="15" y="203"/>
                    </a:cubicBezTo>
                    <a:cubicBezTo>
                      <a:pt x="15" y="203"/>
                      <a:pt x="15" y="203"/>
                      <a:pt x="15" y="203"/>
                    </a:cubicBezTo>
                    <a:cubicBezTo>
                      <a:pt x="15" y="203"/>
                      <a:pt x="15" y="203"/>
                      <a:pt x="15" y="203"/>
                    </a:cubicBezTo>
                    <a:cubicBezTo>
                      <a:pt x="15" y="204"/>
                      <a:pt x="15" y="204"/>
                      <a:pt x="15" y="204"/>
                    </a:cubicBezTo>
                    <a:cubicBezTo>
                      <a:pt x="15" y="204"/>
                      <a:pt x="15" y="204"/>
                      <a:pt x="15" y="204"/>
                    </a:cubicBezTo>
                    <a:cubicBezTo>
                      <a:pt x="15" y="204"/>
                      <a:pt x="15" y="204"/>
                      <a:pt x="15" y="204"/>
                    </a:cubicBezTo>
                    <a:cubicBezTo>
                      <a:pt x="15" y="204"/>
                      <a:pt x="15" y="204"/>
                      <a:pt x="15" y="204"/>
                    </a:cubicBezTo>
                    <a:cubicBezTo>
                      <a:pt x="15" y="204"/>
                      <a:pt x="15" y="204"/>
                      <a:pt x="15" y="204"/>
                    </a:cubicBezTo>
                    <a:cubicBezTo>
                      <a:pt x="16" y="204"/>
                      <a:pt x="16" y="204"/>
                      <a:pt x="16" y="204"/>
                    </a:cubicBezTo>
                    <a:cubicBezTo>
                      <a:pt x="16" y="204"/>
                      <a:pt x="16" y="204"/>
                      <a:pt x="16" y="204"/>
                    </a:cubicBezTo>
                    <a:cubicBezTo>
                      <a:pt x="16" y="204"/>
                      <a:pt x="16" y="204"/>
                      <a:pt x="16" y="204"/>
                    </a:cubicBezTo>
                    <a:cubicBezTo>
                      <a:pt x="16" y="204"/>
                      <a:pt x="16" y="204"/>
                      <a:pt x="16" y="204"/>
                    </a:cubicBezTo>
                    <a:cubicBezTo>
                      <a:pt x="16" y="204"/>
                      <a:pt x="16" y="204"/>
                      <a:pt x="16" y="204"/>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7" y="203"/>
                      <a:pt x="17" y="203"/>
                      <a:pt x="17" y="203"/>
                    </a:cubicBezTo>
                    <a:cubicBezTo>
                      <a:pt x="17" y="203"/>
                      <a:pt x="17" y="203"/>
                      <a:pt x="17" y="203"/>
                    </a:cubicBezTo>
                    <a:cubicBezTo>
                      <a:pt x="17" y="203"/>
                      <a:pt x="17" y="203"/>
                      <a:pt x="17" y="203"/>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1"/>
                      <a:pt x="17" y="201"/>
                      <a:pt x="17" y="201"/>
                    </a:cubicBezTo>
                    <a:cubicBezTo>
                      <a:pt x="17" y="201"/>
                      <a:pt x="17" y="201"/>
                      <a:pt x="17" y="201"/>
                    </a:cubicBezTo>
                    <a:cubicBezTo>
                      <a:pt x="17" y="201"/>
                      <a:pt x="17" y="201"/>
                      <a:pt x="17" y="201"/>
                    </a:cubicBezTo>
                    <a:cubicBezTo>
                      <a:pt x="17" y="201"/>
                      <a:pt x="17" y="201"/>
                      <a:pt x="17" y="201"/>
                    </a:cubicBezTo>
                    <a:cubicBezTo>
                      <a:pt x="17" y="201"/>
                      <a:pt x="17" y="201"/>
                      <a:pt x="17" y="201"/>
                    </a:cubicBezTo>
                    <a:cubicBezTo>
                      <a:pt x="17" y="201"/>
                      <a:pt x="17" y="201"/>
                      <a:pt x="17" y="201"/>
                    </a:cubicBezTo>
                    <a:cubicBezTo>
                      <a:pt x="17" y="201"/>
                      <a:pt x="17" y="201"/>
                      <a:pt x="17" y="201"/>
                    </a:cubicBezTo>
                    <a:cubicBezTo>
                      <a:pt x="17" y="201"/>
                      <a:pt x="17" y="201"/>
                      <a:pt x="17" y="201"/>
                    </a:cubicBezTo>
                    <a:cubicBezTo>
                      <a:pt x="18" y="201"/>
                      <a:pt x="18" y="201"/>
                      <a:pt x="18" y="201"/>
                    </a:cubicBezTo>
                    <a:cubicBezTo>
                      <a:pt x="18" y="201"/>
                      <a:pt x="18" y="201"/>
                      <a:pt x="18" y="201"/>
                    </a:cubicBezTo>
                    <a:cubicBezTo>
                      <a:pt x="18" y="201"/>
                      <a:pt x="18" y="201"/>
                      <a:pt x="18" y="201"/>
                    </a:cubicBezTo>
                    <a:cubicBezTo>
                      <a:pt x="18" y="201"/>
                      <a:pt x="18" y="201"/>
                      <a:pt x="18" y="201"/>
                    </a:cubicBezTo>
                    <a:cubicBezTo>
                      <a:pt x="18" y="201"/>
                      <a:pt x="18" y="201"/>
                      <a:pt x="18" y="201"/>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6"/>
                      <a:pt x="18" y="196"/>
                      <a:pt x="18" y="196"/>
                    </a:cubicBezTo>
                    <a:cubicBezTo>
                      <a:pt x="18" y="196"/>
                      <a:pt x="18" y="196"/>
                      <a:pt x="18" y="196"/>
                    </a:cubicBezTo>
                    <a:cubicBezTo>
                      <a:pt x="18" y="196"/>
                      <a:pt x="18" y="196"/>
                      <a:pt x="18" y="196"/>
                    </a:cubicBezTo>
                    <a:cubicBezTo>
                      <a:pt x="18" y="196"/>
                      <a:pt x="18" y="196"/>
                      <a:pt x="18" y="196"/>
                    </a:cubicBezTo>
                    <a:cubicBezTo>
                      <a:pt x="18" y="196"/>
                      <a:pt x="18" y="196"/>
                      <a:pt x="18" y="196"/>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3"/>
                      <a:pt x="18" y="193"/>
                      <a:pt x="18"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1"/>
                      <a:pt x="17" y="191"/>
                      <a:pt x="17"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0"/>
                      <a:pt x="16" y="190"/>
                      <a:pt x="16" y="190"/>
                    </a:cubicBezTo>
                    <a:cubicBezTo>
                      <a:pt x="16" y="190"/>
                      <a:pt x="16" y="190"/>
                      <a:pt x="16" y="190"/>
                    </a:cubicBezTo>
                    <a:cubicBezTo>
                      <a:pt x="16" y="190"/>
                      <a:pt x="16" y="190"/>
                      <a:pt x="16" y="190"/>
                    </a:cubicBezTo>
                    <a:cubicBezTo>
                      <a:pt x="16" y="190"/>
                      <a:pt x="16" y="190"/>
                      <a:pt x="16" y="190"/>
                    </a:cubicBezTo>
                    <a:cubicBezTo>
                      <a:pt x="16" y="190"/>
                      <a:pt x="16" y="190"/>
                      <a:pt x="16" y="190"/>
                    </a:cubicBezTo>
                    <a:cubicBezTo>
                      <a:pt x="16" y="190"/>
                      <a:pt x="16" y="190"/>
                      <a:pt x="16" y="190"/>
                    </a:cubicBezTo>
                    <a:cubicBezTo>
                      <a:pt x="16" y="190"/>
                      <a:pt x="16" y="190"/>
                      <a:pt x="16"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4" y="189"/>
                      <a:pt x="14" y="189"/>
                      <a:pt x="14" y="189"/>
                    </a:cubicBezTo>
                    <a:cubicBezTo>
                      <a:pt x="14" y="189"/>
                      <a:pt x="14" y="189"/>
                      <a:pt x="14" y="189"/>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3" y="188"/>
                      <a:pt x="13" y="188"/>
                      <a:pt x="13" y="188"/>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2" y="187"/>
                      <a:pt x="12" y="187"/>
                      <a:pt x="12" y="187"/>
                    </a:cubicBezTo>
                    <a:cubicBezTo>
                      <a:pt x="12" y="187"/>
                      <a:pt x="12" y="187"/>
                      <a:pt x="12" y="187"/>
                    </a:cubicBezTo>
                    <a:cubicBezTo>
                      <a:pt x="12" y="187"/>
                      <a:pt x="12" y="187"/>
                      <a:pt x="12" y="187"/>
                    </a:cubicBezTo>
                    <a:cubicBezTo>
                      <a:pt x="12" y="187"/>
                      <a:pt x="12" y="187"/>
                      <a:pt x="12" y="187"/>
                    </a:cubicBezTo>
                    <a:cubicBezTo>
                      <a:pt x="12" y="187"/>
                      <a:pt x="12" y="187"/>
                      <a:pt x="12" y="187"/>
                    </a:cubicBezTo>
                    <a:cubicBezTo>
                      <a:pt x="12" y="187"/>
                      <a:pt x="12" y="187"/>
                      <a:pt x="12" y="187"/>
                    </a:cubicBezTo>
                    <a:cubicBezTo>
                      <a:pt x="11" y="186"/>
                      <a:pt x="11" y="186"/>
                      <a:pt x="11" y="186"/>
                    </a:cubicBezTo>
                    <a:cubicBezTo>
                      <a:pt x="11" y="186"/>
                      <a:pt x="11" y="186"/>
                      <a:pt x="11" y="186"/>
                    </a:cubicBezTo>
                    <a:cubicBezTo>
                      <a:pt x="11" y="186"/>
                      <a:pt x="11" y="186"/>
                      <a:pt x="11" y="186"/>
                    </a:cubicBezTo>
                    <a:cubicBezTo>
                      <a:pt x="11" y="186"/>
                      <a:pt x="11" y="186"/>
                      <a:pt x="11" y="186"/>
                    </a:cubicBezTo>
                    <a:cubicBezTo>
                      <a:pt x="11" y="186"/>
                      <a:pt x="11" y="186"/>
                      <a:pt x="11" y="186"/>
                    </a:cubicBezTo>
                    <a:cubicBezTo>
                      <a:pt x="11" y="186"/>
                      <a:pt x="11" y="186"/>
                      <a:pt x="11" y="186"/>
                    </a:cubicBezTo>
                    <a:cubicBezTo>
                      <a:pt x="10" y="186"/>
                      <a:pt x="10" y="186"/>
                      <a:pt x="10" y="186"/>
                    </a:cubicBezTo>
                    <a:cubicBezTo>
                      <a:pt x="10" y="186"/>
                      <a:pt x="10" y="186"/>
                      <a:pt x="10" y="186"/>
                    </a:cubicBezTo>
                    <a:cubicBezTo>
                      <a:pt x="10" y="186"/>
                      <a:pt x="10" y="186"/>
                      <a:pt x="10" y="186"/>
                    </a:cubicBezTo>
                    <a:cubicBezTo>
                      <a:pt x="10" y="186"/>
                      <a:pt x="10" y="186"/>
                      <a:pt x="10" y="186"/>
                    </a:cubicBezTo>
                    <a:cubicBezTo>
                      <a:pt x="10" y="186"/>
                      <a:pt x="10" y="186"/>
                      <a:pt x="10" y="186"/>
                    </a:cubicBezTo>
                    <a:cubicBezTo>
                      <a:pt x="10" y="186"/>
                      <a:pt x="10" y="186"/>
                      <a:pt x="10" y="186"/>
                    </a:cubicBezTo>
                    <a:cubicBezTo>
                      <a:pt x="10" y="186"/>
                      <a:pt x="10" y="186"/>
                      <a:pt x="10" y="186"/>
                    </a:cubicBezTo>
                    <a:cubicBezTo>
                      <a:pt x="9" y="187"/>
                      <a:pt x="9" y="187"/>
                      <a:pt x="9" y="187"/>
                    </a:cubicBezTo>
                    <a:cubicBezTo>
                      <a:pt x="8" y="187"/>
                      <a:pt x="8" y="187"/>
                      <a:pt x="8" y="187"/>
                    </a:cubicBezTo>
                    <a:cubicBezTo>
                      <a:pt x="8" y="187"/>
                      <a:pt x="8" y="187"/>
                      <a:pt x="8" y="187"/>
                    </a:cubicBezTo>
                    <a:cubicBezTo>
                      <a:pt x="8" y="187"/>
                      <a:pt x="8" y="187"/>
                      <a:pt x="8" y="187"/>
                    </a:cubicBezTo>
                    <a:cubicBezTo>
                      <a:pt x="8" y="187"/>
                      <a:pt x="8" y="187"/>
                      <a:pt x="8" y="187"/>
                    </a:cubicBezTo>
                    <a:cubicBezTo>
                      <a:pt x="8" y="187"/>
                      <a:pt x="8" y="187"/>
                      <a:pt x="8" y="187"/>
                    </a:cubicBezTo>
                    <a:cubicBezTo>
                      <a:pt x="8" y="187"/>
                      <a:pt x="8" y="187"/>
                      <a:pt x="8" y="187"/>
                    </a:cubicBezTo>
                    <a:cubicBezTo>
                      <a:pt x="9" y="186"/>
                      <a:pt x="9" y="186"/>
                      <a:pt x="9" y="186"/>
                    </a:cubicBezTo>
                    <a:cubicBezTo>
                      <a:pt x="9" y="186"/>
                      <a:pt x="9" y="186"/>
                      <a:pt x="9" y="186"/>
                    </a:cubicBezTo>
                    <a:cubicBezTo>
                      <a:pt x="9" y="186"/>
                      <a:pt x="9" y="186"/>
                      <a:pt x="9" y="186"/>
                    </a:cubicBezTo>
                    <a:cubicBezTo>
                      <a:pt x="9" y="186"/>
                      <a:pt x="9" y="186"/>
                      <a:pt x="9" y="186"/>
                    </a:cubicBezTo>
                    <a:cubicBezTo>
                      <a:pt x="9" y="186"/>
                      <a:pt x="9" y="186"/>
                      <a:pt x="9" y="186"/>
                    </a:cubicBezTo>
                    <a:cubicBezTo>
                      <a:pt x="9" y="186"/>
                      <a:pt x="9" y="186"/>
                      <a:pt x="9" y="186"/>
                    </a:cubicBezTo>
                    <a:cubicBezTo>
                      <a:pt x="9" y="186"/>
                      <a:pt x="9" y="186"/>
                      <a:pt x="9" y="186"/>
                    </a:cubicBezTo>
                    <a:cubicBezTo>
                      <a:pt x="8" y="187"/>
                      <a:pt x="8" y="187"/>
                      <a:pt x="8" y="187"/>
                    </a:cubicBezTo>
                    <a:cubicBezTo>
                      <a:pt x="8" y="187"/>
                      <a:pt x="8" y="187"/>
                      <a:pt x="8" y="187"/>
                    </a:cubicBezTo>
                    <a:cubicBezTo>
                      <a:pt x="8" y="187"/>
                      <a:pt x="8" y="187"/>
                      <a:pt x="8" y="187"/>
                    </a:cubicBezTo>
                    <a:cubicBezTo>
                      <a:pt x="8" y="187"/>
                      <a:pt x="8" y="187"/>
                      <a:pt x="8" y="187"/>
                    </a:cubicBezTo>
                    <a:cubicBezTo>
                      <a:pt x="8" y="186"/>
                      <a:pt x="8" y="186"/>
                      <a:pt x="8" y="186"/>
                    </a:cubicBezTo>
                    <a:cubicBezTo>
                      <a:pt x="8" y="186"/>
                      <a:pt x="8" y="186"/>
                      <a:pt x="8" y="186"/>
                    </a:cubicBezTo>
                    <a:cubicBezTo>
                      <a:pt x="8" y="186"/>
                      <a:pt x="8" y="186"/>
                      <a:pt x="8" y="186"/>
                    </a:cubicBezTo>
                    <a:cubicBezTo>
                      <a:pt x="8" y="186"/>
                      <a:pt x="8" y="186"/>
                      <a:pt x="8" y="186"/>
                    </a:cubicBezTo>
                    <a:cubicBezTo>
                      <a:pt x="8" y="186"/>
                      <a:pt x="8" y="186"/>
                      <a:pt x="8" y="186"/>
                    </a:cubicBezTo>
                    <a:cubicBezTo>
                      <a:pt x="8" y="186"/>
                      <a:pt x="8" y="186"/>
                      <a:pt x="8" y="186"/>
                    </a:cubicBezTo>
                    <a:cubicBezTo>
                      <a:pt x="8" y="186"/>
                      <a:pt x="8" y="186"/>
                      <a:pt x="8" y="186"/>
                    </a:cubicBezTo>
                    <a:cubicBezTo>
                      <a:pt x="8" y="186"/>
                      <a:pt x="8" y="186"/>
                      <a:pt x="8" y="186"/>
                    </a:cubicBezTo>
                    <a:cubicBezTo>
                      <a:pt x="8" y="186"/>
                      <a:pt x="8" y="186"/>
                      <a:pt x="8"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7"/>
                      <a:pt x="7" y="187"/>
                      <a:pt x="7" y="187"/>
                    </a:cubicBezTo>
                    <a:cubicBezTo>
                      <a:pt x="7" y="187"/>
                      <a:pt x="7" y="187"/>
                      <a:pt x="7" y="187"/>
                    </a:cubicBezTo>
                    <a:cubicBezTo>
                      <a:pt x="7" y="187"/>
                      <a:pt x="7" y="187"/>
                      <a:pt x="7" y="187"/>
                    </a:cubicBezTo>
                    <a:cubicBezTo>
                      <a:pt x="7" y="187"/>
                      <a:pt x="7" y="187"/>
                      <a:pt x="7" y="187"/>
                    </a:cubicBezTo>
                    <a:cubicBezTo>
                      <a:pt x="7" y="187"/>
                      <a:pt x="7" y="187"/>
                      <a:pt x="7" y="187"/>
                    </a:cubicBezTo>
                    <a:cubicBezTo>
                      <a:pt x="7" y="187"/>
                      <a:pt x="7" y="187"/>
                      <a:pt x="7"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6"/>
                      <a:pt x="6" y="186"/>
                    </a:cubicBezTo>
                    <a:cubicBezTo>
                      <a:pt x="6" y="186"/>
                      <a:pt x="6" y="186"/>
                      <a:pt x="6" y="186"/>
                    </a:cubicBezTo>
                    <a:cubicBezTo>
                      <a:pt x="6" y="186"/>
                      <a:pt x="6" y="186"/>
                      <a:pt x="6" y="186"/>
                    </a:cubicBezTo>
                    <a:cubicBezTo>
                      <a:pt x="6" y="187"/>
                      <a:pt x="6" y="187"/>
                      <a:pt x="6" y="187"/>
                    </a:cubicBezTo>
                    <a:cubicBezTo>
                      <a:pt x="6" y="187"/>
                      <a:pt x="6" y="187"/>
                      <a:pt x="6" y="187"/>
                    </a:cubicBezTo>
                    <a:cubicBezTo>
                      <a:pt x="6" y="186"/>
                      <a:pt x="6" y="186"/>
                      <a:pt x="6" y="186"/>
                    </a:cubicBezTo>
                    <a:cubicBezTo>
                      <a:pt x="6" y="186"/>
                      <a:pt x="6" y="186"/>
                      <a:pt x="6" y="186"/>
                    </a:cubicBezTo>
                    <a:cubicBezTo>
                      <a:pt x="6" y="186"/>
                      <a:pt x="6" y="186"/>
                      <a:pt x="6" y="186"/>
                    </a:cubicBezTo>
                    <a:cubicBezTo>
                      <a:pt x="6" y="186"/>
                      <a:pt x="6" y="186"/>
                      <a:pt x="6" y="186"/>
                    </a:cubicBezTo>
                    <a:cubicBezTo>
                      <a:pt x="6" y="186"/>
                      <a:pt x="6" y="186"/>
                      <a:pt x="6" y="186"/>
                    </a:cubicBezTo>
                    <a:cubicBezTo>
                      <a:pt x="6" y="186"/>
                      <a:pt x="6" y="186"/>
                      <a:pt x="6" y="186"/>
                    </a:cubicBezTo>
                    <a:cubicBezTo>
                      <a:pt x="6" y="186"/>
                      <a:pt x="6" y="186"/>
                      <a:pt x="6" y="186"/>
                    </a:cubicBezTo>
                    <a:cubicBezTo>
                      <a:pt x="6" y="186"/>
                      <a:pt x="6" y="186"/>
                      <a:pt x="6" y="186"/>
                    </a:cubicBezTo>
                    <a:cubicBezTo>
                      <a:pt x="6" y="186"/>
                      <a:pt x="6" y="186"/>
                      <a:pt x="6"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4"/>
                      <a:pt x="5" y="184"/>
                      <a:pt x="5" y="184"/>
                    </a:cubicBezTo>
                    <a:cubicBezTo>
                      <a:pt x="5" y="184"/>
                      <a:pt x="5" y="184"/>
                      <a:pt x="5" y="184"/>
                    </a:cubicBezTo>
                    <a:cubicBezTo>
                      <a:pt x="4" y="184"/>
                      <a:pt x="4" y="184"/>
                      <a:pt x="4" y="184"/>
                    </a:cubicBezTo>
                    <a:cubicBezTo>
                      <a:pt x="4" y="184"/>
                      <a:pt x="4" y="184"/>
                      <a:pt x="4" y="184"/>
                    </a:cubicBezTo>
                    <a:cubicBezTo>
                      <a:pt x="4" y="184"/>
                      <a:pt x="4" y="184"/>
                      <a:pt x="4" y="184"/>
                    </a:cubicBezTo>
                    <a:cubicBezTo>
                      <a:pt x="5" y="184"/>
                      <a:pt x="5" y="184"/>
                      <a:pt x="5" y="184"/>
                    </a:cubicBezTo>
                    <a:cubicBezTo>
                      <a:pt x="5" y="184"/>
                      <a:pt x="5" y="184"/>
                      <a:pt x="5" y="184"/>
                    </a:cubicBezTo>
                    <a:cubicBezTo>
                      <a:pt x="5" y="184"/>
                      <a:pt x="5" y="184"/>
                      <a:pt x="5" y="184"/>
                    </a:cubicBezTo>
                    <a:cubicBezTo>
                      <a:pt x="5" y="184"/>
                      <a:pt x="5" y="184"/>
                      <a:pt x="5" y="184"/>
                    </a:cubicBezTo>
                    <a:cubicBezTo>
                      <a:pt x="5" y="184"/>
                      <a:pt x="5" y="184"/>
                      <a:pt x="5" y="184"/>
                    </a:cubicBezTo>
                    <a:cubicBezTo>
                      <a:pt x="5" y="184"/>
                      <a:pt x="5" y="184"/>
                      <a:pt x="5" y="184"/>
                    </a:cubicBezTo>
                    <a:cubicBezTo>
                      <a:pt x="5" y="184"/>
                      <a:pt x="5" y="184"/>
                      <a:pt x="5" y="184"/>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4" y="183"/>
                      <a:pt x="4" y="183"/>
                      <a:pt x="4" y="183"/>
                    </a:cubicBezTo>
                    <a:cubicBezTo>
                      <a:pt x="4" y="182"/>
                      <a:pt x="4" y="182"/>
                      <a:pt x="4" y="182"/>
                    </a:cubicBezTo>
                    <a:cubicBezTo>
                      <a:pt x="4" y="182"/>
                      <a:pt x="4" y="182"/>
                      <a:pt x="4" y="182"/>
                    </a:cubicBezTo>
                    <a:cubicBezTo>
                      <a:pt x="4" y="182"/>
                      <a:pt x="4" y="182"/>
                      <a:pt x="4" y="182"/>
                    </a:cubicBezTo>
                    <a:cubicBezTo>
                      <a:pt x="4" y="182"/>
                      <a:pt x="4" y="182"/>
                      <a:pt x="4" y="182"/>
                    </a:cubicBezTo>
                    <a:cubicBezTo>
                      <a:pt x="4" y="182"/>
                      <a:pt x="4" y="182"/>
                      <a:pt x="4" y="182"/>
                    </a:cubicBezTo>
                    <a:cubicBezTo>
                      <a:pt x="4" y="182"/>
                      <a:pt x="4" y="182"/>
                      <a:pt x="4" y="182"/>
                    </a:cubicBezTo>
                    <a:cubicBezTo>
                      <a:pt x="4" y="182"/>
                      <a:pt x="4" y="182"/>
                      <a:pt x="4" y="182"/>
                    </a:cubicBezTo>
                    <a:cubicBezTo>
                      <a:pt x="4" y="182"/>
                      <a:pt x="4" y="182"/>
                      <a:pt x="4" y="182"/>
                    </a:cubicBezTo>
                    <a:cubicBezTo>
                      <a:pt x="4" y="182"/>
                      <a:pt x="4" y="182"/>
                      <a:pt x="4" y="182"/>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8"/>
                      <a:pt x="4" y="178"/>
                      <a:pt x="4" y="178"/>
                    </a:cubicBezTo>
                    <a:cubicBezTo>
                      <a:pt x="4" y="178"/>
                      <a:pt x="4" y="178"/>
                      <a:pt x="4" y="178"/>
                    </a:cubicBezTo>
                    <a:cubicBezTo>
                      <a:pt x="4" y="178"/>
                      <a:pt x="4" y="178"/>
                      <a:pt x="4" y="178"/>
                    </a:cubicBezTo>
                    <a:cubicBezTo>
                      <a:pt x="4" y="178"/>
                      <a:pt x="4" y="178"/>
                      <a:pt x="4" y="178"/>
                    </a:cubicBezTo>
                    <a:cubicBezTo>
                      <a:pt x="4" y="178"/>
                      <a:pt x="4" y="178"/>
                      <a:pt x="4" y="178"/>
                    </a:cubicBezTo>
                    <a:cubicBezTo>
                      <a:pt x="4" y="178"/>
                      <a:pt x="4" y="178"/>
                      <a:pt x="4" y="178"/>
                    </a:cubicBezTo>
                    <a:cubicBezTo>
                      <a:pt x="4" y="178"/>
                      <a:pt x="4" y="178"/>
                      <a:pt x="4" y="178"/>
                    </a:cubicBezTo>
                    <a:cubicBezTo>
                      <a:pt x="4" y="178"/>
                      <a:pt x="4" y="178"/>
                      <a:pt x="4" y="178"/>
                    </a:cubicBezTo>
                    <a:cubicBezTo>
                      <a:pt x="5" y="178"/>
                      <a:pt x="5" y="178"/>
                      <a:pt x="5" y="178"/>
                    </a:cubicBezTo>
                    <a:cubicBezTo>
                      <a:pt x="5" y="178"/>
                      <a:pt x="5" y="178"/>
                      <a:pt x="5" y="178"/>
                    </a:cubicBezTo>
                    <a:cubicBezTo>
                      <a:pt x="5" y="178"/>
                      <a:pt x="5" y="178"/>
                      <a:pt x="5" y="178"/>
                    </a:cubicBezTo>
                    <a:cubicBezTo>
                      <a:pt x="4" y="178"/>
                      <a:pt x="4" y="178"/>
                      <a:pt x="4" y="178"/>
                    </a:cubicBezTo>
                    <a:cubicBezTo>
                      <a:pt x="4" y="178"/>
                      <a:pt x="4" y="178"/>
                      <a:pt x="4" y="178"/>
                    </a:cubicBezTo>
                    <a:cubicBezTo>
                      <a:pt x="4" y="178"/>
                      <a:pt x="4" y="178"/>
                      <a:pt x="4" y="178"/>
                    </a:cubicBezTo>
                    <a:cubicBezTo>
                      <a:pt x="4" y="177"/>
                      <a:pt x="4" y="177"/>
                      <a:pt x="4" y="177"/>
                    </a:cubicBezTo>
                    <a:cubicBezTo>
                      <a:pt x="4" y="177"/>
                      <a:pt x="4" y="177"/>
                      <a:pt x="4"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6" y="177"/>
                      <a:pt x="6" y="177"/>
                      <a:pt x="6" y="177"/>
                    </a:cubicBezTo>
                    <a:cubicBezTo>
                      <a:pt x="6" y="177"/>
                      <a:pt x="6" y="177"/>
                      <a:pt x="6" y="177"/>
                    </a:cubicBezTo>
                    <a:cubicBezTo>
                      <a:pt x="6" y="177"/>
                      <a:pt x="6" y="177"/>
                      <a:pt x="6" y="177"/>
                    </a:cubicBezTo>
                    <a:cubicBezTo>
                      <a:pt x="6" y="177"/>
                      <a:pt x="6" y="177"/>
                      <a:pt x="6" y="177"/>
                    </a:cubicBezTo>
                    <a:cubicBezTo>
                      <a:pt x="6" y="177"/>
                      <a:pt x="6" y="177"/>
                      <a:pt x="6" y="177"/>
                    </a:cubicBezTo>
                    <a:cubicBezTo>
                      <a:pt x="6" y="177"/>
                      <a:pt x="6" y="177"/>
                      <a:pt x="6" y="177"/>
                    </a:cubicBezTo>
                    <a:cubicBezTo>
                      <a:pt x="6" y="177"/>
                      <a:pt x="6" y="177"/>
                      <a:pt x="6" y="177"/>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7" y="176"/>
                      <a:pt x="7" y="176"/>
                      <a:pt x="7" y="176"/>
                    </a:cubicBezTo>
                    <a:cubicBezTo>
                      <a:pt x="7" y="176"/>
                      <a:pt x="7" y="176"/>
                      <a:pt x="7" y="176"/>
                    </a:cubicBezTo>
                    <a:cubicBezTo>
                      <a:pt x="7" y="176"/>
                      <a:pt x="7" y="176"/>
                      <a:pt x="7" y="176"/>
                    </a:cubicBezTo>
                    <a:cubicBezTo>
                      <a:pt x="7" y="176"/>
                      <a:pt x="7" y="176"/>
                      <a:pt x="7" y="176"/>
                    </a:cubicBezTo>
                    <a:cubicBezTo>
                      <a:pt x="7" y="176"/>
                      <a:pt x="7" y="176"/>
                      <a:pt x="7" y="176"/>
                    </a:cubicBezTo>
                    <a:cubicBezTo>
                      <a:pt x="7" y="175"/>
                      <a:pt x="7" y="175"/>
                      <a:pt x="7" y="175"/>
                    </a:cubicBezTo>
                    <a:cubicBezTo>
                      <a:pt x="7" y="175"/>
                      <a:pt x="7" y="175"/>
                      <a:pt x="7" y="175"/>
                    </a:cubicBezTo>
                    <a:cubicBezTo>
                      <a:pt x="7" y="175"/>
                      <a:pt x="7" y="175"/>
                      <a:pt x="7" y="175"/>
                    </a:cubicBezTo>
                    <a:cubicBezTo>
                      <a:pt x="7" y="175"/>
                      <a:pt x="7" y="175"/>
                      <a:pt x="7" y="175"/>
                    </a:cubicBezTo>
                    <a:cubicBezTo>
                      <a:pt x="7" y="175"/>
                      <a:pt x="7" y="175"/>
                      <a:pt x="7" y="175"/>
                    </a:cubicBezTo>
                    <a:cubicBezTo>
                      <a:pt x="7" y="175"/>
                      <a:pt x="7" y="175"/>
                      <a:pt x="7" y="175"/>
                    </a:cubicBezTo>
                    <a:cubicBezTo>
                      <a:pt x="6" y="175"/>
                      <a:pt x="6" y="175"/>
                      <a:pt x="6" y="175"/>
                    </a:cubicBezTo>
                    <a:cubicBezTo>
                      <a:pt x="6" y="175"/>
                      <a:pt x="6" y="175"/>
                      <a:pt x="6" y="175"/>
                    </a:cubicBezTo>
                    <a:cubicBezTo>
                      <a:pt x="6" y="174"/>
                      <a:pt x="6" y="174"/>
                      <a:pt x="6" y="174"/>
                    </a:cubicBezTo>
                    <a:cubicBezTo>
                      <a:pt x="6" y="174"/>
                      <a:pt x="6" y="174"/>
                      <a:pt x="6" y="174"/>
                    </a:cubicBezTo>
                    <a:cubicBezTo>
                      <a:pt x="6" y="174"/>
                      <a:pt x="6" y="174"/>
                      <a:pt x="6" y="174"/>
                    </a:cubicBezTo>
                    <a:cubicBezTo>
                      <a:pt x="6" y="174"/>
                      <a:pt x="6" y="174"/>
                      <a:pt x="6" y="174"/>
                    </a:cubicBezTo>
                    <a:cubicBezTo>
                      <a:pt x="6" y="174"/>
                      <a:pt x="6" y="174"/>
                      <a:pt x="6" y="174"/>
                    </a:cubicBezTo>
                    <a:cubicBezTo>
                      <a:pt x="5" y="174"/>
                      <a:pt x="5" y="174"/>
                      <a:pt x="5" y="174"/>
                    </a:cubicBezTo>
                    <a:cubicBezTo>
                      <a:pt x="5" y="174"/>
                      <a:pt x="5" y="174"/>
                      <a:pt x="5" y="174"/>
                    </a:cubicBezTo>
                    <a:cubicBezTo>
                      <a:pt x="5" y="174"/>
                      <a:pt x="5" y="174"/>
                      <a:pt x="5" y="174"/>
                    </a:cubicBezTo>
                    <a:cubicBezTo>
                      <a:pt x="5" y="173"/>
                      <a:pt x="5" y="173"/>
                      <a:pt x="5" y="173"/>
                    </a:cubicBezTo>
                    <a:cubicBezTo>
                      <a:pt x="5" y="173"/>
                      <a:pt x="5" y="173"/>
                      <a:pt x="5" y="173"/>
                    </a:cubicBezTo>
                    <a:cubicBezTo>
                      <a:pt x="5" y="173"/>
                      <a:pt x="5" y="173"/>
                      <a:pt x="5" y="173"/>
                    </a:cubicBezTo>
                    <a:cubicBezTo>
                      <a:pt x="4" y="173"/>
                      <a:pt x="4" y="173"/>
                      <a:pt x="4" y="173"/>
                    </a:cubicBezTo>
                    <a:cubicBezTo>
                      <a:pt x="4" y="173"/>
                      <a:pt x="4" y="173"/>
                      <a:pt x="4" y="173"/>
                    </a:cubicBezTo>
                    <a:cubicBezTo>
                      <a:pt x="4" y="173"/>
                      <a:pt x="4" y="173"/>
                      <a:pt x="4" y="173"/>
                    </a:cubicBezTo>
                    <a:cubicBezTo>
                      <a:pt x="4" y="173"/>
                      <a:pt x="4" y="173"/>
                      <a:pt x="4" y="173"/>
                    </a:cubicBezTo>
                    <a:cubicBezTo>
                      <a:pt x="4" y="173"/>
                      <a:pt x="4" y="173"/>
                      <a:pt x="4" y="173"/>
                    </a:cubicBezTo>
                    <a:cubicBezTo>
                      <a:pt x="4" y="173"/>
                      <a:pt x="4" y="173"/>
                      <a:pt x="4" y="173"/>
                    </a:cubicBezTo>
                    <a:cubicBezTo>
                      <a:pt x="4" y="173"/>
                      <a:pt x="4" y="173"/>
                      <a:pt x="4" y="173"/>
                    </a:cubicBezTo>
                    <a:cubicBezTo>
                      <a:pt x="3" y="172"/>
                      <a:pt x="3" y="172"/>
                      <a:pt x="3" y="172"/>
                    </a:cubicBezTo>
                    <a:cubicBezTo>
                      <a:pt x="3" y="172"/>
                      <a:pt x="3" y="172"/>
                      <a:pt x="3" y="172"/>
                    </a:cubicBezTo>
                    <a:cubicBezTo>
                      <a:pt x="3" y="172"/>
                      <a:pt x="3" y="172"/>
                      <a:pt x="3" y="172"/>
                    </a:cubicBezTo>
                    <a:cubicBezTo>
                      <a:pt x="3" y="172"/>
                      <a:pt x="3" y="172"/>
                      <a:pt x="3" y="172"/>
                    </a:cubicBezTo>
                    <a:cubicBezTo>
                      <a:pt x="3" y="172"/>
                      <a:pt x="3" y="172"/>
                      <a:pt x="3"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1"/>
                      <a:pt x="1" y="171"/>
                      <a:pt x="1" y="171"/>
                    </a:cubicBezTo>
                    <a:cubicBezTo>
                      <a:pt x="0" y="171"/>
                      <a:pt x="0" y="171"/>
                      <a:pt x="0" y="171"/>
                    </a:cubicBezTo>
                    <a:cubicBezTo>
                      <a:pt x="0" y="171"/>
                      <a:pt x="0" y="171"/>
                      <a:pt x="0" y="171"/>
                    </a:cubicBezTo>
                    <a:cubicBezTo>
                      <a:pt x="0" y="172"/>
                      <a:pt x="0" y="172"/>
                      <a:pt x="0" y="172"/>
                    </a:cubicBezTo>
                    <a:cubicBezTo>
                      <a:pt x="0" y="172"/>
                      <a:pt x="0" y="172"/>
                      <a:pt x="0" y="172"/>
                    </a:cubicBezTo>
                    <a:cubicBezTo>
                      <a:pt x="0" y="171"/>
                      <a:pt x="0" y="171"/>
                      <a:pt x="0" y="171"/>
                    </a:cubicBezTo>
                    <a:cubicBezTo>
                      <a:pt x="0" y="171"/>
                      <a:pt x="0" y="171"/>
                      <a:pt x="0" y="171"/>
                    </a:cubicBezTo>
                    <a:cubicBezTo>
                      <a:pt x="0" y="171"/>
                      <a:pt x="0" y="171"/>
                      <a:pt x="0" y="171"/>
                    </a:cubicBezTo>
                    <a:cubicBezTo>
                      <a:pt x="0" y="171"/>
                      <a:pt x="0" y="171"/>
                      <a:pt x="0" y="171"/>
                    </a:cubicBezTo>
                    <a:cubicBezTo>
                      <a:pt x="0" y="171"/>
                      <a:pt x="0" y="171"/>
                      <a:pt x="0" y="171"/>
                    </a:cubicBezTo>
                    <a:cubicBezTo>
                      <a:pt x="0" y="171"/>
                      <a:pt x="0" y="171"/>
                      <a:pt x="0" y="171"/>
                    </a:cubicBezTo>
                    <a:cubicBezTo>
                      <a:pt x="0" y="171"/>
                      <a:pt x="0" y="171"/>
                      <a:pt x="0" y="171"/>
                    </a:cubicBezTo>
                    <a:cubicBezTo>
                      <a:pt x="0" y="171"/>
                      <a:pt x="0" y="171"/>
                      <a:pt x="0" y="171"/>
                    </a:cubicBezTo>
                    <a:cubicBezTo>
                      <a:pt x="0" y="171"/>
                      <a:pt x="0" y="171"/>
                      <a:pt x="0" y="171"/>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2" y="170"/>
                      <a:pt x="2" y="170"/>
                      <a:pt x="2" y="170"/>
                    </a:cubicBezTo>
                    <a:cubicBezTo>
                      <a:pt x="2" y="170"/>
                      <a:pt x="2" y="170"/>
                      <a:pt x="2" y="170"/>
                    </a:cubicBezTo>
                    <a:cubicBezTo>
                      <a:pt x="2" y="170"/>
                      <a:pt x="2" y="170"/>
                      <a:pt x="2" y="170"/>
                    </a:cubicBezTo>
                    <a:cubicBezTo>
                      <a:pt x="2" y="170"/>
                      <a:pt x="2" y="170"/>
                      <a:pt x="2" y="170"/>
                    </a:cubicBezTo>
                    <a:cubicBezTo>
                      <a:pt x="2" y="170"/>
                      <a:pt x="2" y="170"/>
                      <a:pt x="2" y="170"/>
                    </a:cubicBezTo>
                    <a:cubicBezTo>
                      <a:pt x="2" y="170"/>
                      <a:pt x="2" y="170"/>
                      <a:pt x="2" y="170"/>
                    </a:cubicBezTo>
                    <a:cubicBezTo>
                      <a:pt x="2" y="169"/>
                      <a:pt x="2" y="169"/>
                      <a:pt x="2" y="169"/>
                    </a:cubicBezTo>
                    <a:cubicBezTo>
                      <a:pt x="2" y="169"/>
                      <a:pt x="2" y="169"/>
                      <a:pt x="2"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8"/>
                      <a:pt x="3" y="168"/>
                      <a:pt x="3" y="168"/>
                    </a:cubicBezTo>
                    <a:cubicBezTo>
                      <a:pt x="3" y="168"/>
                      <a:pt x="3" y="168"/>
                      <a:pt x="3" y="168"/>
                    </a:cubicBezTo>
                    <a:cubicBezTo>
                      <a:pt x="3" y="168"/>
                      <a:pt x="3" y="168"/>
                      <a:pt x="3" y="168"/>
                    </a:cubicBezTo>
                    <a:cubicBezTo>
                      <a:pt x="3" y="168"/>
                      <a:pt x="3" y="168"/>
                      <a:pt x="3" y="168"/>
                    </a:cubicBezTo>
                    <a:cubicBezTo>
                      <a:pt x="3" y="168"/>
                      <a:pt x="3" y="168"/>
                      <a:pt x="3" y="168"/>
                    </a:cubicBezTo>
                    <a:cubicBezTo>
                      <a:pt x="3" y="168"/>
                      <a:pt x="3" y="168"/>
                      <a:pt x="3" y="168"/>
                    </a:cubicBezTo>
                    <a:cubicBezTo>
                      <a:pt x="3" y="168"/>
                      <a:pt x="3" y="168"/>
                      <a:pt x="3" y="168"/>
                    </a:cubicBezTo>
                    <a:cubicBezTo>
                      <a:pt x="3" y="168"/>
                      <a:pt x="3" y="168"/>
                      <a:pt x="3" y="168"/>
                    </a:cubicBezTo>
                    <a:cubicBezTo>
                      <a:pt x="3" y="168"/>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2" y="167"/>
                      <a:pt x="2" y="167"/>
                      <a:pt x="2" y="167"/>
                    </a:cubicBezTo>
                    <a:cubicBezTo>
                      <a:pt x="2" y="167"/>
                      <a:pt x="2" y="167"/>
                      <a:pt x="2" y="167"/>
                    </a:cubicBezTo>
                    <a:cubicBezTo>
                      <a:pt x="2" y="167"/>
                      <a:pt x="2" y="167"/>
                      <a:pt x="2" y="167"/>
                    </a:cubicBezTo>
                    <a:cubicBezTo>
                      <a:pt x="2" y="167"/>
                      <a:pt x="2" y="167"/>
                      <a:pt x="2" y="167"/>
                    </a:cubicBezTo>
                    <a:cubicBezTo>
                      <a:pt x="2" y="167"/>
                      <a:pt x="2" y="167"/>
                      <a:pt x="2" y="167"/>
                    </a:cubicBezTo>
                    <a:cubicBezTo>
                      <a:pt x="3" y="167"/>
                      <a:pt x="3" y="167"/>
                      <a:pt x="3" y="167"/>
                    </a:cubicBezTo>
                    <a:cubicBezTo>
                      <a:pt x="5" y="167"/>
                      <a:pt x="5" y="167"/>
                      <a:pt x="5" y="167"/>
                    </a:cubicBezTo>
                    <a:cubicBezTo>
                      <a:pt x="5" y="166"/>
                      <a:pt x="5" y="166"/>
                      <a:pt x="5" y="166"/>
                    </a:cubicBezTo>
                    <a:cubicBezTo>
                      <a:pt x="6" y="166"/>
                      <a:pt x="6" y="166"/>
                      <a:pt x="6" y="166"/>
                    </a:cubicBezTo>
                    <a:cubicBezTo>
                      <a:pt x="6" y="166"/>
                      <a:pt x="6" y="166"/>
                      <a:pt x="6" y="166"/>
                    </a:cubicBezTo>
                    <a:cubicBezTo>
                      <a:pt x="7" y="166"/>
                      <a:pt x="7" y="166"/>
                      <a:pt x="7" y="166"/>
                    </a:cubicBezTo>
                    <a:cubicBezTo>
                      <a:pt x="8" y="165"/>
                      <a:pt x="8" y="165"/>
                      <a:pt x="8" y="165"/>
                    </a:cubicBezTo>
                    <a:cubicBezTo>
                      <a:pt x="9" y="165"/>
                      <a:pt x="9" y="165"/>
                      <a:pt x="9" y="165"/>
                    </a:cubicBezTo>
                    <a:cubicBezTo>
                      <a:pt x="10" y="164"/>
                      <a:pt x="10" y="164"/>
                      <a:pt x="10" y="164"/>
                    </a:cubicBezTo>
                    <a:cubicBezTo>
                      <a:pt x="10" y="164"/>
                      <a:pt x="10" y="164"/>
                      <a:pt x="10" y="164"/>
                    </a:cubicBezTo>
                    <a:cubicBezTo>
                      <a:pt x="10" y="164"/>
                      <a:pt x="10" y="164"/>
                      <a:pt x="10" y="164"/>
                    </a:cubicBezTo>
                    <a:cubicBezTo>
                      <a:pt x="11" y="164"/>
                      <a:pt x="11" y="164"/>
                      <a:pt x="11" y="164"/>
                    </a:cubicBezTo>
                    <a:cubicBezTo>
                      <a:pt x="12" y="163"/>
                      <a:pt x="12" y="163"/>
                      <a:pt x="12" y="163"/>
                    </a:cubicBezTo>
                    <a:cubicBezTo>
                      <a:pt x="12" y="162"/>
                      <a:pt x="12" y="162"/>
                      <a:pt x="12" y="162"/>
                    </a:cubicBezTo>
                    <a:cubicBezTo>
                      <a:pt x="12" y="162"/>
                      <a:pt x="12" y="162"/>
                      <a:pt x="12" y="162"/>
                    </a:cubicBezTo>
                    <a:cubicBezTo>
                      <a:pt x="12" y="161"/>
                      <a:pt x="12" y="161"/>
                      <a:pt x="12" y="161"/>
                    </a:cubicBezTo>
                    <a:cubicBezTo>
                      <a:pt x="13" y="161"/>
                      <a:pt x="13" y="161"/>
                      <a:pt x="13" y="161"/>
                    </a:cubicBezTo>
                    <a:cubicBezTo>
                      <a:pt x="13" y="160"/>
                      <a:pt x="13" y="160"/>
                      <a:pt x="13" y="160"/>
                    </a:cubicBezTo>
                    <a:cubicBezTo>
                      <a:pt x="13" y="159"/>
                      <a:pt x="13" y="159"/>
                      <a:pt x="13" y="159"/>
                    </a:cubicBezTo>
                    <a:cubicBezTo>
                      <a:pt x="13" y="159"/>
                      <a:pt x="13" y="159"/>
                      <a:pt x="13" y="159"/>
                    </a:cubicBezTo>
                    <a:cubicBezTo>
                      <a:pt x="13" y="158"/>
                      <a:pt x="13" y="158"/>
                      <a:pt x="13" y="158"/>
                    </a:cubicBezTo>
                    <a:cubicBezTo>
                      <a:pt x="13" y="158"/>
                      <a:pt x="13" y="158"/>
                      <a:pt x="13" y="158"/>
                    </a:cubicBezTo>
                    <a:cubicBezTo>
                      <a:pt x="13" y="158"/>
                      <a:pt x="13" y="158"/>
                      <a:pt x="13" y="158"/>
                    </a:cubicBezTo>
                    <a:cubicBezTo>
                      <a:pt x="14" y="156"/>
                      <a:pt x="14" y="156"/>
                      <a:pt x="14" y="156"/>
                    </a:cubicBezTo>
                    <a:cubicBezTo>
                      <a:pt x="14" y="155"/>
                      <a:pt x="14" y="155"/>
                      <a:pt x="14" y="155"/>
                    </a:cubicBezTo>
                    <a:cubicBezTo>
                      <a:pt x="14" y="155"/>
                      <a:pt x="14" y="155"/>
                      <a:pt x="14" y="155"/>
                    </a:cubicBezTo>
                    <a:cubicBezTo>
                      <a:pt x="14" y="155"/>
                      <a:pt x="14" y="155"/>
                      <a:pt x="14" y="155"/>
                    </a:cubicBezTo>
                    <a:cubicBezTo>
                      <a:pt x="15" y="155"/>
                      <a:pt x="15" y="155"/>
                      <a:pt x="15" y="155"/>
                    </a:cubicBezTo>
                    <a:cubicBezTo>
                      <a:pt x="15" y="154"/>
                      <a:pt x="15" y="154"/>
                      <a:pt x="15" y="154"/>
                    </a:cubicBezTo>
                    <a:cubicBezTo>
                      <a:pt x="15" y="154"/>
                      <a:pt x="15" y="154"/>
                      <a:pt x="15" y="154"/>
                    </a:cubicBezTo>
                    <a:cubicBezTo>
                      <a:pt x="15" y="154"/>
                      <a:pt x="15" y="154"/>
                      <a:pt x="15" y="154"/>
                    </a:cubicBezTo>
                    <a:cubicBezTo>
                      <a:pt x="15" y="153"/>
                      <a:pt x="15" y="153"/>
                      <a:pt x="15" y="153"/>
                    </a:cubicBezTo>
                    <a:cubicBezTo>
                      <a:pt x="15" y="152"/>
                      <a:pt x="15" y="152"/>
                      <a:pt x="15" y="152"/>
                    </a:cubicBezTo>
                    <a:cubicBezTo>
                      <a:pt x="15" y="152"/>
                      <a:pt x="15" y="152"/>
                      <a:pt x="15" y="152"/>
                    </a:cubicBezTo>
                    <a:cubicBezTo>
                      <a:pt x="15" y="151"/>
                      <a:pt x="15" y="151"/>
                      <a:pt x="15" y="151"/>
                    </a:cubicBezTo>
                    <a:cubicBezTo>
                      <a:pt x="15" y="150"/>
                      <a:pt x="15" y="150"/>
                      <a:pt x="15" y="150"/>
                    </a:cubicBezTo>
                    <a:cubicBezTo>
                      <a:pt x="14" y="149"/>
                      <a:pt x="14" y="149"/>
                      <a:pt x="14" y="149"/>
                    </a:cubicBezTo>
                    <a:cubicBezTo>
                      <a:pt x="14" y="149"/>
                      <a:pt x="14" y="149"/>
                      <a:pt x="14" y="149"/>
                    </a:cubicBezTo>
                    <a:cubicBezTo>
                      <a:pt x="14" y="148"/>
                      <a:pt x="14" y="148"/>
                      <a:pt x="14" y="148"/>
                    </a:cubicBezTo>
                    <a:cubicBezTo>
                      <a:pt x="14" y="147"/>
                      <a:pt x="14" y="147"/>
                      <a:pt x="14" y="147"/>
                    </a:cubicBezTo>
                    <a:cubicBezTo>
                      <a:pt x="14" y="147"/>
                      <a:pt x="14" y="147"/>
                      <a:pt x="14" y="147"/>
                    </a:cubicBezTo>
                    <a:cubicBezTo>
                      <a:pt x="13" y="147"/>
                      <a:pt x="13" y="147"/>
                      <a:pt x="13" y="147"/>
                    </a:cubicBezTo>
                    <a:cubicBezTo>
                      <a:pt x="13" y="147"/>
                      <a:pt x="13" y="147"/>
                      <a:pt x="13" y="147"/>
                    </a:cubicBezTo>
                    <a:cubicBezTo>
                      <a:pt x="13" y="146"/>
                      <a:pt x="13" y="146"/>
                      <a:pt x="13" y="146"/>
                    </a:cubicBezTo>
                    <a:cubicBezTo>
                      <a:pt x="13" y="146"/>
                      <a:pt x="13" y="146"/>
                      <a:pt x="13" y="146"/>
                    </a:cubicBezTo>
                    <a:cubicBezTo>
                      <a:pt x="13" y="146"/>
                      <a:pt x="13" y="146"/>
                      <a:pt x="13" y="146"/>
                    </a:cubicBezTo>
                    <a:cubicBezTo>
                      <a:pt x="14" y="145"/>
                      <a:pt x="14" y="145"/>
                      <a:pt x="14" y="145"/>
                    </a:cubicBezTo>
                    <a:cubicBezTo>
                      <a:pt x="14" y="145"/>
                      <a:pt x="14" y="145"/>
                      <a:pt x="14" y="145"/>
                    </a:cubicBezTo>
                    <a:cubicBezTo>
                      <a:pt x="14" y="144"/>
                      <a:pt x="14" y="144"/>
                      <a:pt x="14" y="144"/>
                    </a:cubicBezTo>
                    <a:cubicBezTo>
                      <a:pt x="14" y="144"/>
                      <a:pt x="14" y="144"/>
                      <a:pt x="14" y="144"/>
                    </a:cubicBezTo>
                    <a:cubicBezTo>
                      <a:pt x="14" y="144"/>
                      <a:pt x="14" y="144"/>
                      <a:pt x="14" y="144"/>
                    </a:cubicBezTo>
                    <a:cubicBezTo>
                      <a:pt x="14" y="143"/>
                      <a:pt x="14" y="143"/>
                      <a:pt x="14" y="143"/>
                    </a:cubicBezTo>
                    <a:cubicBezTo>
                      <a:pt x="14" y="142"/>
                      <a:pt x="14" y="142"/>
                      <a:pt x="14" y="142"/>
                    </a:cubicBezTo>
                    <a:cubicBezTo>
                      <a:pt x="15" y="142"/>
                      <a:pt x="15" y="142"/>
                      <a:pt x="15" y="142"/>
                    </a:cubicBezTo>
                    <a:cubicBezTo>
                      <a:pt x="15" y="140"/>
                      <a:pt x="15" y="140"/>
                      <a:pt x="15" y="140"/>
                    </a:cubicBezTo>
                    <a:cubicBezTo>
                      <a:pt x="15" y="139"/>
                      <a:pt x="15" y="139"/>
                      <a:pt x="15" y="139"/>
                    </a:cubicBezTo>
                    <a:cubicBezTo>
                      <a:pt x="16" y="139"/>
                      <a:pt x="16" y="139"/>
                      <a:pt x="16" y="139"/>
                    </a:cubicBezTo>
                    <a:cubicBezTo>
                      <a:pt x="16" y="138"/>
                      <a:pt x="16" y="138"/>
                      <a:pt x="16" y="138"/>
                    </a:cubicBezTo>
                    <a:cubicBezTo>
                      <a:pt x="16" y="138"/>
                      <a:pt x="16" y="138"/>
                      <a:pt x="16" y="138"/>
                    </a:cubicBezTo>
                    <a:cubicBezTo>
                      <a:pt x="16" y="138"/>
                      <a:pt x="16" y="138"/>
                      <a:pt x="16" y="138"/>
                    </a:cubicBezTo>
                    <a:cubicBezTo>
                      <a:pt x="17" y="136"/>
                      <a:pt x="17" y="136"/>
                      <a:pt x="17" y="136"/>
                    </a:cubicBezTo>
                    <a:cubicBezTo>
                      <a:pt x="17" y="135"/>
                      <a:pt x="17" y="135"/>
                      <a:pt x="17" y="135"/>
                    </a:cubicBezTo>
                    <a:cubicBezTo>
                      <a:pt x="17" y="135"/>
                      <a:pt x="17" y="135"/>
                      <a:pt x="17" y="135"/>
                    </a:cubicBezTo>
                    <a:cubicBezTo>
                      <a:pt x="17" y="134"/>
                      <a:pt x="17" y="134"/>
                      <a:pt x="17" y="134"/>
                    </a:cubicBezTo>
                    <a:cubicBezTo>
                      <a:pt x="18" y="134"/>
                      <a:pt x="18" y="134"/>
                      <a:pt x="18" y="134"/>
                    </a:cubicBezTo>
                    <a:cubicBezTo>
                      <a:pt x="19" y="133"/>
                      <a:pt x="19" y="133"/>
                      <a:pt x="19" y="133"/>
                    </a:cubicBezTo>
                    <a:cubicBezTo>
                      <a:pt x="19" y="132"/>
                      <a:pt x="19" y="132"/>
                      <a:pt x="19" y="132"/>
                    </a:cubicBezTo>
                    <a:cubicBezTo>
                      <a:pt x="20" y="131"/>
                      <a:pt x="20" y="131"/>
                      <a:pt x="20" y="131"/>
                    </a:cubicBezTo>
                    <a:cubicBezTo>
                      <a:pt x="20" y="131"/>
                      <a:pt x="20" y="131"/>
                      <a:pt x="20" y="131"/>
                    </a:cubicBezTo>
                    <a:cubicBezTo>
                      <a:pt x="20" y="131"/>
                      <a:pt x="20" y="131"/>
                      <a:pt x="20" y="131"/>
                    </a:cubicBezTo>
                    <a:cubicBezTo>
                      <a:pt x="21" y="130"/>
                      <a:pt x="21" y="130"/>
                      <a:pt x="21" y="130"/>
                    </a:cubicBezTo>
                    <a:cubicBezTo>
                      <a:pt x="22" y="130"/>
                      <a:pt x="22" y="130"/>
                      <a:pt x="22" y="130"/>
                    </a:cubicBezTo>
                    <a:cubicBezTo>
                      <a:pt x="22" y="130"/>
                      <a:pt x="22" y="130"/>
                      <a:pt x="22" y="130"/>
                    </a:cubicBezTo>
                    <a:cubicBezTo>
                      <a:pt x="22" y="130"/>
                      <a:pt x="23" y="129"/>
                      <a:pt x="23" y="129"/>
                    </a:cubicBezTo>
                    <a:cubicBezTo>
                      <a:pt x="24" y="129"/>
                      <a:pt x="24" y="129"/>
                      <a:pt x="24" y="129"/>
                    </a:cubicBezTo>
                    <a:cubicBezTo>
                      <a:pt x="24" y="129"/>
                      <a:pt x="24" y="129"/>
                      <a:pt x="24" y="129"/>
                    </a:cubicBezTo>
                    <a:cubicBezTo>
                      <a:pt x="24" y="129"/>
                      <a:pt x="24" y="129"/>
                      <a:pt x="24" y="129"/>
                    </a:cubicBezTo>
                    <a:cubicBezTo>
                      <a:pt x="24" y="128"/>
                      <a:pt x="24" y="128"/>
                      <a:pt x="24" y="128"/>
                    </a:cubicBezTo>
                    <a:cubicBezTo>
                      <a:pt x="25" y="128"/>
                      <a:pt x="25" y="128"/>
                      <a:pt x="25" y="128"/>
                    </a:cubicBezTo>
                    <a:cubicBezTo>
                      <a:pt x="25" y="128"/>
                      <a:pt x="25" y="128"/>
                      <a:pt x="25" y="128"/>
                    </a:cubicBezTo>
                    <a:cubicBezTo>
                      <a:pt x="25" y="128"/>
                      <a:pt x="25" y="128"/>
                      <a:pt x="25" y="128"/>
                    </a:cubicBezTo>
                    <a:cubicBezTo>
                      <a:pt x="25" y="127"/>
                      <a:pt x="25" y="127"/>
                      <a:pt x="25" y="127"/>
                    </a:cubicBezTo>
                    <a:cubicBezTo>
                      <a:pt x="26" y="127"/>
                      <a:pt x="26" y="127"/>
                      <a:pt x="26" y="127"/>
                    </a:cubicBezTo>
                    <a:cubicBezTo>
                      <a:pt x="26" y="127"/>
                      <a:pt x="26" y="127"/>
                      <a:pt x="26" y="127"/>
                    </a:cubicBezTo>
                    <a:cubicBezTo>
                      <a:pt x="26" y="127"/>
                      <a:pt x="26" y="127"/>
                      <a:pt x="26" y="127"/>
                    </a:cubicBezTo>
                    <a:cubicBezTo>
                      <a:pt x="27" y="127"/>
                      <a:pt x="27" y="127"/>
                      <a:pt x="27" y="127"/>
                    </a:cubicBezTo>
                    <a:cubicBezTo>
                      <a:pt x="27" y="127"/>
                      <a:pt x="27" y="127"/>
                      <a:pt x="27" y="127"/>
                    </a:cubicBezTo>
                    <a:cubicBezTo>
                      <a:pt x="27" y="127"/>
                      <a:pt x="27" y="127"/>
                      <a:pt x="27" y="127"/>
                    </a:cubicBezTo>
                    <a:cubicBezTo>
                      <a:pt x="27" y="127"/>
                      <a:pt x="27" y="127"/>
                      <a:pt x="27" y="127"/>
                    </a:cubicBezTo>
                    <a:cubicBezTo>
                      <a:pt x="29" y="127"/>
                      <a:pt x="29" y="127"/>
                      <a:pt x="29" y="127"/>
                    </a:cubicBezTo>
                    <a:cubicBezTo>
                      <a:pt x="29" y="127"/>
                      <a:pt x="29" y="127"/>
                      <a:pt x="29" y="127"/>
                    </a:cubicBezTo>
                    <a:cubicBezTo>
                      <a:pt x="29" y="127"/>
                      <a:pt x="29" y="127"/>
                      <a:pt x="29" y="127"/>
                    </a:cubicBezTo>
                    <a:cubicBezTo>
                      <a:pt x="30" y="127"/>
                      <a:pt x="30" y="127"/>
                      <a:pt x="30" y="127"/>
                    </a:cubicBezTo>
                    <a:cubicBezTo>
                      <a:pt x="30" y="127"/>
                      <a:pt x="30" y="127"/>
                      <a:pt x="30" y="127"/>
                    </a:cubicBezTo>
                    <a:cubicBezTo>
                      <a:pt x="30" y="127"/>
                      <a:pt x="30" y="127"/>
                      <a:pt x="30" y="127"/>
                    </a:cubicBezTo>
                    <a:cubicBezTo>
                      <a:pt x="30" y="127"/>
                      <a:pt x="30" y="127"/>
                      <a:pt x="30" y="127"/>
                    </a:cubicBezTo>
                    <a:cubicBezTo>
                      <a:pt x="30" y="127"/>
                      <a:pt x="30" y="127"/>
                      <a:pt x="30" y="127"/>
                    </a:cubicBezTo>
                    <a:cubicBezTo>
                      <a:pt x="30" y="127"/>
                      <a:pt x="30" y="127"/>
                      <a:pt x="30" y="127"/>
                    </a:cubicBezTo>
                    <a:cubicBezTo>
                      <a:pt x="31" y="127"/>
                      <a:pt x="31" y="127"/>
                      <a:pt x="31" y="127"/>
                    </a:cubicBezTo>
                    <a:cubicBezTo>
                      <a:pt x="31" y="127"/>
                      <a:pt x="31" y="127"/>
                      <a:pt x="31" y="127"/>
                    </a:cubicBezTo>
                    <a:cubicBezTo>
                      <a:pt x="31" y="127"/>
                      <a:pt x="31" y="127"/>
                      <a:pt x="31" y="127"/>
                    </a:cubicBezTo>
                    <a:cubicBezTo>
                      <a:pt x="31" y="127"/>
                      <a:pt x="31" y="127"/>
                      <a:pt x="31" y="127"/>
                    </a:cubicBezTo>
                    <a:cubicBezTo>
                      <a:pt x="31" y="127"/>
                      <a:pt x="31" y="127"/>
                      <a:pt x="31" y="127"/>
                    </a:cubicBezTo>
                    <a:cubicBezTo>
                      <a:pt x="32" y="127"/>
                      <a:pt x="32" y="127"/>
                      <a:pt x="32" y="127"/>
                    </a:cubicBezTo>
                    <a:cubicBezTo>
                      <a:pt x="32" y="127"/>
                      <a:pt x="32" y="127"/>
                      <a:pt x="32" y="127"/>
                    </a:cubicBezTo>
                    <a:cubicBezTo>
                      <a:pt x="32" y="127"/>
                      <a:pt x="32" y="127"/>
                      <a:pt x="32" y="127"/>
                    </a:cubicBezTo>
                    <a:cubicBezTo>
                      <a:pt x="32" y="127"/>
                      <a:pt x="32" y="127"/>
                      <a:pt x="32" y="127"/>
                    </a:cubicBezTo>
                    <a:cubicBezTo>
                      <a:pt x="33" y="127"/>
                      <a:pt x="33" y="127"/>
                      <a:pt x="33" y="127"/>
                    </a:cubicBezTo>
                    <a:cubicBezTo>
                      <a:pt x="33" y="127"/>
                      <a:pt x="33" y="127"/>
                      <a:pt x="33" y="127"/>
                    </a:cubicBezTo>
                    <a:cubicBezTo>
                      <a:pt x="33" y="127"/>
                      <a:pt x="33" y="127"/>
                      <a:pt x="33" y="127"/>
                    </a:cubicBezTo>
                    <a:cubicBezTo>
                      <a:pt x="33" y="126"/>
                      <a:pt x="33" y="126"/>
                      <a:pt x="33" y="126"/>
                    </a:cubicBezTo>
                    <a:cubicBezTo>
                      <a:pt x="33" y="126"/>
                      <a:pt x="33" y="126"/>
                      <a:pt x="33" y="126"/>
                    </a:cubicBezTo>
                    <a:cubicBezTo>
                      <a:pt x="33" y="126"/>
                      <a:pt x="33" y="126"/>
                      <a:pt x="33" y="126"/>
                    </a:cubicBezTo>
                    <a:cubicBezTo>
                      <a:pt x="34" y="126"/>
                      <a:pt x="34" y="126"/>
                      <a:pt x="34" y="126"/>
                    </a:cubicBezTo>
                    <a:cubicBezTo>
                      <a:pt x="34" y="126"/>
                      <a:pt x="34" y="126"/>
                      <a:pt x="34" y="126"/>
                    </a:cubicBezTo>
                    <a:cubicBezTo>
                      <a:pt x="34" y="126"/>
                      <a:pt x="34" y="126"/>
                      <a:pt x="34" y="126"/>
                    </a:cubicBezTo>
                    <a:cubicBezTo>
                      <a:pt x="34" y="126"/>
                      <a:pt x="34" y="126"/>
                      <a:pt x="34" y="126"/>
                    </a:cubicBezTo>
                    <a:cubicBezTo>
                      <a:pt x="34" y="126"/>
                      <a:pt x="34" y="126"/>
                      <a:pt x="34" y="126"/>
                    </a:cubicBezTo>
                    <a:cubicBezTo>
                      <a:pt x="35" y="126"/>
                      <a:pt x="35" y="126"/>
                      <a:pt x="35" y="126"/>
                    </a:cubicBezTo>
                    <a:cubicBezTo>
                      <a:pt x="35" y="126"/>
                      <a:pt x="35" y="126"/>
                      <a:pt x="35" y="126"/>
                    </a:cubicBezTo>
                    <a:cubicBezTo>
                      <a:pt x="36" y="125"/>
                      <a:pt x="36" y="125"/>
                      <a:pt x="36" y="125"/>
                    </a:cubicBezTo>
                    <a:cubicBezTo>
                      <a:pt x="36" y="125"/>
                      <a:pt x="36" y="125"/>
                      <a:pt x="36" y="125"/>
                    </a:cubicBezTo>
                    <a:cubicBezTo>
                      <a:pt x="36" y="125"/>
                      <a:pt x="36" y="125"/>
                      <a:pt x="36" y="125"/>
                    </a:cubicBezTo>
                    <a:cubicBezTo>
                      <a:pt x="37" y="125"/>
                      <a:pt x="37" y="125"/>
                      <a:pt x="37" y="125"/>
                    </a:cubicBezTo>
                    <a:cubicBezTo>
                      <a:pt x="37" y="125"/>
                      <a:pt x="37" y="125"/>
                      <a:pt x="37" y="125"/>
                    </a:cubicBezTo>
                    <a:cubicBezTo>
                      <a:pt x="37" y="125"/>
                      <a:pt x="37" y="125"/>
                      <a:pt x="37" y="125"/>
                    </a:cubicBezTo>
                    <a:cubicBezTo>
                      <a:pt x="37" y="125"/>
                      <a:pt x="37" y="125"/>
                      <a:pt x="37" y="125"/>
                    </a:cubicBezTo>
                    <a:cubicBezTo>
                      <a:pt x="38" y="125"/>
                      <a:pt x="38" y="125"/>
                      <a:pt x="38" y="125"/>
                    </a:cubicBezTo>
                    <a:cubicBezTo>
                      <a:pt x="38" y="125"/>
                      <a:pt x="38" y="125"/>
                      <a:pt x="38" y="125"/>
                    </a:cubicBezTo>
                    <a:cubicBezTo>
                      <a:pt x="38" y="125"/>
                      <a:pt x="38" y="125"/>
                      <a:pt x="38" y="125"/>
                    </a:cubicBezTo>
                    <a:cubicBezTo>
                      <a:pt x="38" y="124"/>
                      <a:pt x="38" y="124"/>
                      <a:pt x="38" y="124"/>
                    </a:cubicBezTo>
                    <a:cubicBezTo>
                      <a:pt x="39" y="124"/>
                      <a:pt x="39" y="124"/>
                      <a:pt x="39" y="124"/>
                    </a:cubicBezTo>
                    <a:cubicBezTo>
                      <a:pt x="39" y="124"/>
                      <a:pt x="39" y="124"/>
                      <a:pt x="39" y="124"/>
                    </a:cubicBezTo>
                    <a:cubicBezTo>
                      <a:pt x="39" y="124"/>
                      <a:pt x="39" y="124"/>
                      <a:pt x="39" y="124"/>
                    </a:cubicBezTo>
                    <a:cubicBezTo>
                      <a:pt x="39" y="124"/>
                      <a:pt x="39" y="124"/>
                      <a:pt x="39" y="124"/>
                    </a:cubicBezTo>
                    <a:cubicBezTo>
                      <a:pt x="39" y="124"/>
                      <a:pt x="39" y="124"/>
                      <a:pt x="39" y="124"/>
                    </a:cubicBezTo>
                    <a:cubicBezTo>
                      <a:pt x="39" y="124"/>
                      <a:pt x="39" y="124"/>
                      <a:pt x="39" y="124"/>
                    </a:cubicBezTo>
                    <a:cubicBezTo>
                      <a:pt x="39" y="124"/>
                      <a:pt x="39" y="124"/>
                      <a:pt x="39" y="124"/>
                    </a:cubicBezTo>
                    <a:cubicBezTo>
                      <a:pt x="39" y="124"/>
                      <a:pt x="39" y="124"/>
                      <a:pt x="39" y="124"/>
                    </a:cubicBezTo>
                    <a:cubicBezTo>
                      <a:pt x="40" y="124"/>
                      <a:pt x="40" y="124"/>
                      <a:pt x="40" y="124"/>
                    </a:cubicBezTo>
                    <a:cubicBezTo>
                      <a:pt x="40" y="124"/>
                      <a:pt x="40" y="124"/>
                      <a:pt x="40" y="124"/>
                    </a:cubicBezTo>
                    <a:cubicBezTo>
                      <a:pt x="40" y="124"/>
                      <a:pt x="40" y="124"/>
                      <a:pt x="40" y="124"/>
                    </a:cubicBezTo>
                    <a:cubicBezTo>
                      <a:pt x="40" y="124"/>
                      <a:pt x="40" y="124"/>
                      <a:pt x="40" y="124"/>
                    </a:cubicBezTo>
                    <a:cubicBezTo>
                      <a:pt x="41" y="123"/>
                      <a:pt x="41" y="123"/>
                      <a:pt x="41" y="123"/>
                    </a:cubicBezTo>
                    <a:cubicBezTo>
                      <a:pt x="41" y="123"/>
                      <a:pt x="41" y="123"/>
                      <a:pt x="41" y="123"/>
                    </a:cubicBezTo>
                    <a:cubicBezTo>
                      <a:pt x="41" y="123"/>
                      <a:pt x="41" y="123"/>
                      <a:pt x="41" y="123"/>
                    </a:cubicBezTo>
                    <a:cubicBezTo>
                      <a:pt x="41" y="123"/>
                      <a:pt x="41" y="123"/>
                      <a:pt x="41" y="123"/>
                    </a:cubicBezTo>
                    <a:cubicBezTo>
                      <a:pt x="42" y="123"/>
                      <a:pt x="42" y="123"/>
                      <a:pt x="42" y="123"/>
                    </a:cubicBezTo>
                    <a:cubicBezTo>
                      <a:pt x="42" y="123"/>
                      <a:pt x="42" y="123"/>
                      <a:pt x="42" y="123"/>
                    </a:cubicBezTo>
                    <a:cubicBezTo>
                      <a:pt x="42" y="123"/>
                      <a:pt x="42" y="123"/>
                      <a:pt x="42" y="123"/>
                    </a:cubicBezTo>
                    <a:cubicBezTo>
                      <a:pt x="42" y="123"/>
                      <a:pt x="42" y="123"/>
                      <a:pt x="42" y="123"/>
                    </a:cubicBezTo>
                    <a:cubicBezTo>
                      <a:pt x="42" y="122"/>
                      <a:pt x="42" y="122"/>
                      <a:pt x="42" y="122"/>
                    </a:cubicBezTo>
                    <a:cubicBezTo>
                      <a:pt x="42" y="122"/>
                      <a:pt x="42" y="122"/>
                      <a:pt x="42" y="122"/>
                    </a:cubicBezTo>
                    <a:cubicBezTo>
                      <a:pt x="43" y="122"/>
                      <a:pt x="43" y="122"/>
                      <a:pt x="43" y="122"/>
                    </a:cubicBezTo>
                    <a:cubicBezTo>
                      <a:pt x="43" y="122"/>
                      <a:pt x="43" y="122"/>
                      <a:pt x="43" y="122"/>
                    </a:cubicBezTo>
                    <a:cubicBezTo>
                      <a:pt x="43" y="122"/>
                      <a:pt x="43" y="122"/>
                      <a:pt x="43" y="122"/>
                    </a:cubicBezTo>
                    <a:cubicBezTo>
                      <a:pt x="43" y="122"/>
                      <a:pt x="43" y="122"/>
                      <a:pt x="43" y="122"/>
                    </a:cubicBezTo>
                    <a:cubicBezTo>
                      <a:pt x="43" y="122"/>
                      <a:pt x="43" y="122"/>
                      <a:pt x="43" y="122"/>
                    </a:cubicBezTo>
                    <a:cubicBezTo>
                      <a:pt x="43" y="122"/>
                      <a:pt x="43" y="122"/>
                      <a:pt x="43" y="122"/>
                    </a:cubicBezTo>
                    <a:cubicBezTo>
                      <a:pt x="44" y="121"/>
                      <a:pt x="44" y="121"/>
                      <a:pt x="44" y="121"/>
                    </a:cubicBezTo>
                    <a:cubicBezTo>
                      <a:pt x="44" y="121"/>
                      <a:pt x="44" y="121"/>
                      <a:pt x="44" y="121"/>
                    </a:cubicBezTo>
                    <a:cubicBezTo>
                      <a:pt x="44" y="121"/>
                      <a:pt x="44" y="121"/>
                      <a:pt x="44" y="121"/>
                    </a:cubicBezTo>
                    <a:cubicBezTo>
                      <a:pt x="44" y="121"/>
                      <a:pt x="44" y="121"/>
                      <a:pt x="44" y="121"/>
                    </a:cubicBezTo>
                    <a:cubicBezTo>
                      <a:pt x="44" y="121"/>
                      <a:pt x="44" y="121"/>
                      <a:pt x="44" y="121"/>
                    </a:cubicBezTo>
                    <a:cubicBezTo>
                      <a:pt x="44" y="121"/>
                      <a:pt x="44" y="121"/>
                      <a:pt x="44" y="121"/>
                    </a:cubicBezTo>
                    <a:cubicBezTo>
                      <a:pt x="44" y="121"/>
                      <a:pt x="44" y="121"/>
                      <a:pt x="44" y="121"/>
                    </a:cubicBezTo>
                    <a:cubicBezTo>
                      <a:pt x="45" y="121"/>
                      <a:pt x="45" y="121"/>
                      <a:pt x="45" y="121"/>
                    </a:cubicBezTo>
                    <a:cubicBezTo>
                      <a:pt x="45" y="120"/>
                      <a:pt x="45" y="120"/>
                      <a:pt x="45" y="120"/>
                    </a:cubicBezTo>
                    <a:cubicBezTo>
                      <a:pt x="45" y="120"/>
                      <a:pt x="45" y="120"/>
                      <a:pt x="45" y="120"/>
                    </a:cubicBezTo>
                    <a:cubicBezTo>
                      <a:pt x="45" y="120"/>
                      <a:pt x="45" y="120"/>
                      <a:pt x="45" y="120"/>
                    </a:cubicBezTo>
                    <a:cubicBezTo>
                      <a:pt x="45" y="120"/>
                      <a:pt x="45" y="120"/>
                      <a:pt x="45" y="120"/>
                    </a:cubicBezTo>
                    <a:cubicBezTo>
                      <a:pt x="46" y="120"/>
                      <a:pt x="46" y="120"/>
                      <a:pt x="46" y="120"/>
                    </a:cubicBezTo>
                    <a:cubicBezTo>
                      <a:pt x="46" y="120"/>
                      <a:pt x="46" y="120"/>
                      <a:pt x="46" y="120"/>
                    </a:cubicBezTo>
                    <a:cubicBezTo>
                      <a:pt x="46" y="119"/>
                      <a:pt x="46" y="119"/>
                      <a:pt x="46" y="119"/>
                    </a:cubicBezTo>
                    <a:cubicBezTo>
                      <a:pt x="46" y="119"/>
                      <a:pt x="46" y="119"/>
                      <a:pt x="46" y="119"/>
                    </a:cubicBezTo>
                    <a:cubicBezTo>
                      <a:pt x="46" y="119"/>
                      <a:pt x="46" y="119"/>
                      <a:pt x="46" y="119"/>
                    </a:cubicBezTo>
                    <a:cubicBezTo>
                      <a:pt x="47" y="119"/>
                      <a:pt x="47" y="119"/>
                      <a:pt x="47" y="119"/>
                    </a:cubicBezTo>
                    <a:cubicBezTo>
                      <a:pt x="47" y="119"/>
                      <a:pt x="47" y="119"/>
                      <a:pt x="47" y="119"/>
                    </a:cubicBezTo>
                    <a:cubicBezTo>
                      <a:pt x="47" y="119"/>
                      <a:pt x="47" y="119"/>
                      <a:pt x="47" y="119"/>
                    </a:cubicBezTo>
                    <a:cubicBezTo>
                      <a:pt x="48" y="119"/>
                      <a:pt x="48" y="119"/>
                      <a:pt x="48" y="119"/>
                    </a:cubicBezTo>
                    <a:cubicBezTo>
                      <a:pt x="48" y="118"/>
                      <a:pt x="48" y="118"/>
                      <a:pt x="48" y="118"/>
                    </a:cubicBezTo>
                    <a:cubicBezTo>
                      <a:pt x="48" y="118"/>
                      <a:pt x="48" y="118"/>
                      <a:pt x="48" y="118"/>
                    </a:cubicBezTo>
                    <a:cubicBezTo>
                      <a:pt x="48" y="118"/>
                      <a:pt x="48" y="118"/>
                      <a:pt x="48" y="118"/>
                    </a:cubicBezTo>
                    <a:cubicBezTo>
                      <a:pt x="49" y="118"/>
                      <a:pt x="49" y="118"/>
                      <a:pt x="49" y="118"/>
                    </a:cubicBezTo>
                    <a:cubicBezTo>
                      <a:pt x="49" y="118"/>
                      <a:pt x="49" y="118"/>
                      <a:pt x="49" y="118"/>
                    </a:cubicBezTo>
                    <a:cubicBezTo>
                      <a:pt x="49" y="118"/>
                      <a:pt x="49" y="118"/>
                      <a:pt x="49" y="118"/>
                    </a:cubicBezTo>
                    <a:cubicBezTo>
                      <a:pt x="50" y="118"/>
                      <a:pt x="50" y="118"/>
                      <a:pt x="50" y="118"/>
                    </a:cubicBezTo>
                    <a:cubicBezTo>
                      <a:pt x="50" y="118"/>
                      <a:pt x="50" y="118"/>
                      <a:pt x="50" y="118"/>
                    </a:cubicBezTo>
                    <a:cubicBezTo>
                      <a:pt x="50" y="118"/>
                      <a:pt x="50" y="118"/>
                      <a:pt x="50" y="118"/>
                    </a:cubicBezTo>
                    <a:cubicBezTo>
                      <a:pt x="50" y="117"/>
                      <a:pt x="50" y="117"/>
                      <a:pt x="50" y="117"/>
                    </a:cubicBezTo>
                    <a:cubicBezTo>
                      <a:pt x="50" y="117"/>
                      <a:pt x="50" y="117"/>
                      <a:pt x="50" y="117"/>
                    </a:cubicBezTo>
                    <a:cubicBezTo>
                      <a:pt x="51" y="117"/>
                      <a:pt x="51" y="117"/>
                      <a:pt x="51" y="117"/>
                    </a:cubicBezTo>
                    <a:cubicBezTo>
                      <a:pt x="51" y="117"/>
                      <a:pt x="51" y="117"/>
                      <a:pt x="51" y="117"/>
                    </a:cubicBezTo>
                    <a:cubicBezTo>
                      <a:pt x="51" y="117"/>
                      <a:pt x="51" y="117"/>
                      <a:pt x="51" y="117"/>
                    </a:cubicBezTo>
                    <a:cubicBezTo>
                      <a:pt x="51" y="117"/>
                      <a:pt x="51" y="117"/>
                      <a:pt x="51" y="117"/>
                    </a:cubicBezTo>
                    <a:cubicBezTo>
                      <a:pt x="52" y="117"/>
                      <a:pt x="52" y="117"/>
                      <a:pt x="52" y="117"/>
                    </a:cubicBezTo>
                    <a:cubicBezTo>
                      <a:pt x="52" y="117"/>
                      <a:pt x="52" y="117"/>
                      <a:pt x="52" y="117"/>
                    </a:cubicBezTo>
                    <a:cubicBezTo>
                      <a:pt x="52" y="117"/>
                      <a:pt x="52" y="117"/>
                      <a:pt x="52" y="117"/>
                    </a:cubicBezTo>
                    <a:cubicBezTo>
                      <a:pt x="52" y="116"/>
                      <a:pt x="52" y="116"/>
                      <a:pt x="52" y="116"/>
                    </a:cubicBezTo>
                    <a:cubicBezTo>
                      <a:pt x="52" y="116"/>
                      <a:pt x="52" y="116"/>
                      <a:pt x="52" y="116"/>
                    </a:cubicBezTo>
                    <a:cubicBezTo>
                      <a:pt x="53" y="116"/>
                      <a:pt x="53" y="116"/>
                      <a:pt x="53" y="116"/>
                    </a:cubicBezTo>
                    <a:cubicBezTo>
                      <a:pt x="53" y="116"/>
                      <a:pt x="53" y="116"/>
                      <a:pt x="53" y="116"/>
                    </a:cubicBezTo>
                    <a:cubicBezTo>
                      <a:pt x="53" y="116"/>
                      <a:pt x="53" y="116"/>
                      <a:pt x="53" y="116"/>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54" y="115"/>
                      <a:pt x="54" y="115"/>
                      <a:pt x="54" y="115"/>
                    </a:cubicBezTo>
                    <a:cubicBezTo>
                      <a:pt x="54" y="115"/>
                      <a:pt x="54" y="115"/>
                      <a:pt x="54" y="115"/>
                    </a:cubicBezTo>
                    <a:cubicBezTo>
                      <a:pt x="54" y="115"/>
                      <a:pt x="54" y="115"/>
                      <a:pt x="54" y="115"/>
                    </a:cubicBezTo>
                    <a:cubicBezTo>
                      <a:pt x="54" y="114"/>
                      <a:pt x="54" y="114"/>
                      <a:pt x="54" y="114"/>
                    </a:cubicBezTo>
                    <a:cubicBezTo>
                      <a:pt x="55" y="114"/>
                      <a:pt x="55" y="114"/>
                      <a:pt x="55" y="114"/>
                    </a:cubicBezTo>
                    <a:cubicBezTo>
                      <a:pt x="55" y="114"/>
                      <a:pt x="55" y="114"/>
                      <a:pt x="55" y="114"/>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1" y="112"/>
                      <a:pt x="61" y="112"/>
                      <a:pt x="61" y="112"/>
                    </a:cubicBezTo>
                    <a:cubicBezTo>
                      <a:pt x="61" y="112"/>
                      <a:pt x="61" y="112"/>
                      <a:pt x="61" y="112"/>
                    </a:cubicBezTo>
                    <a:cubicBezTo>
                      <a:pt x="61" y="112"/>
                      <a:pt x="61" y="112"/>
                      <a:pt x="61" y="112"/>
                    </a:cubicBezTo>
                    <a:cubicBezTo>
                      <a:pt x="61" y="112"/>
                      <a:pt x="61" y="112"/>
                      <a:pt x="61" y="112"/>
                    </a:cubicBezTo>
                    <a:cubicBezTo>
                      <a:pt x="61" y="112"/>
                      <a:pt x="61" y="112"/>
                      <a:pt x="61" y="112"/>
                    </a:cubicBezTo>
                    <a:cubicBezTo>
                      <a:pt x="61" y="111"/>
                      <a:pt x="61" y="111"/>
                      <a:pt x="61" y="111"/>
                    </a:cubicBezTo>
                    <a:cubicBezTo>
                      <a:pt x="61" y="111"/>
                      <a:pt x="61" y="111"/>
                      <a:pt x="61" y="111"/>
                    </a:cubicBezTo>
                    <a:cubicBezTo>
                      <a:pt x="62" y="111"/>
                      <a:pt x="62" y="111"/>
                      <a:pt x="62" y="111"/>
                    </a:cubicBezTo>
                    <a:cubicBezTo>
                      <a:pt x="62" y="111"/>
                      <a:pt x="62" y="111"/>
                      <a:pt x="62" y="111"/>
                    </a:cubicBezTo>
                    <a:cubicBezTo>
                      <a:pt x="62" y="111"/>
                      <a:pt x="62" y="111"/>
                      <a:pt x="62" y="111"/>
                    </a:cubicBezTo>
                    <a:cubicBezTo>
                      <a:pt x="62" y="112"/>
                      <a:pt x="62" y="112"/>
                      <a:pt x="62" y="112"/>
                    </a:cubicBezTo>
                    <a:cubicBezTo>
                      <a:pt x="62" y="112"/>
                      <a:pt x="62" y="112"/>
                      <a:pt x="62" y="112"/>
                    </a:cubicBezTo>
                    <a:cubicBezTo>
                      <a:pt x="62" y="112"/>
                      <a:pt x="62" y="112"/>
                      <a:pt x="62" y="112"/>
                    </a:cubicBezTo>
                    <a:cubicBezTo>
                      <a:pt x="62" y="112"/>
                      <a:pt x="62" y="112"/>
                      <a:pt x="62" y="112"/>
                    </a:cubicBezTo>
                    <a:cubicBezTo>
                      <a:pt x="63" y="112"/>
                      <a:pt x="63" y="112"/>
                      <a:pt x="63" y="112"/>
                    </a:cubicBezTo>
                    <a:cubicBezTo>
                      <a:pt x="63" y="112"/>
                      <a:pt x="63" y="112"/>
                      <a:pt x="63" y="112"/>
                    </a:cubicBezTo>
                    <a:cubicBezTo>
                      <a:pt x="63" y="111"/>
                      <a:pt x="63" y="111"/>
                      <a:pt x="63" y="111"/>
                    </a:cubicBezTo>
                    <a:cubicBezTo>
                      <a:pt x="63" y="111"/>
                      <a:pt x="63" y="111"/>
                      <a:pt x="63" y="111"/>
                    </a:cubicBezTo>
                    <a:cubicBezTo>
                      <a:pt x="63" y="111"/>
                      <a:pt x="63" y="111"/>
                      <a:pt x="63" y="111"/>
                    </a:cubicBezTo>
                    <a:cubicBezTo>
                      <a:pt x="64" y="112"/>
                      <a:pt x="64" y="112"/>
                      <a:pt x="64" y="112"/>
                    </a:cubicBezTo>
                    <a:cubicBezTo>
                      <a:pt x="64" y="112"/>
                      <a:pt x="64" y="112"/>
                      <a:pt x="64" y="112"/>
                    </a:cubicBezTo>
                    <a:cubicBezTo>
                      <a:pt x="64" y="112"/>
                      <a:pt x="64" y="112"/>
                      <a:pt x="64" y="112"/>
                    </a:cubicBezTo>
                    <a:cubicBezTo>
                      <a:pt x="64" y="112"/>
                      <a:pt x="64" y="112"/>
                      <a:pt x="64" y="112"/>
                    </a:cubicBezTo>
                    <a:cubicBezTo>
                      <a:pt x="64" y="112"/>
                      <a:pt x="64" y="112"/>
                      <a:pt x="64" y="112"/>
                    </a:cubicBezTo>
                    <a:cubicBezTo>
                      <a:pt x="64" y="112"/>
                      <a:pt x="64" y="112"/>
                      <a:pt x="64" y="112"/>
                    </a:cubicBezTo>
                    <a:cubicBezTo>
                      <a:pt x="65" y="112"/>
                      <a:pt x="65" y="112"/>
                      <a:pt x="65" y="112"/>
                    </a:cubicBezTo>
                    <a:cubicBezTo>
                      <a:pt x="65" y="112"/>
                      <a:pt x="65" y="112"/>
                      <a:pt x="65" y="112"/>
                    </a:cubicBezTo>
                    <a:cubicBezTo>
                      <a:pt x="65" y="111"/>
                      <a:pt x="65" y="111"/>
                      <a:pt x="65" y="111"/>
                    </a:cubicBezTo>
                    <a:cubicBezTo>
                      <a:pt x="65" y="111"/>
                      <a:pt x="65" y="111"/>
                      <a:pt x="65" y="111"/>
                    </a:cubicBezTo>
                    <a:cubicBezTo>
                      <a:pt x="65" y="111"/>
                      <a:pt x="65" y="111"/>
                      <a:pt x="65" y="111"/>
                    </a:cubicBezTo>
                    <a:cubicBezTo>
                      <a:pt x="65" y="111"/>
                      <a:pt x="65" y="111"/>
                      <a:pt x="65" y="111"/>
                    </a:cubicBezTo>
                    <a:cubicBezTo>
                      <a:pt x="66" y="111"/>
                      <a:pt x="66" y="111"/>
                      <a:pt x="66" y="111"/>
                    </a:cubicBezTo>
                    <a:cubicBezTo>
                      <a:pt x="66" y="111"/>
                      <a:pt x="66" y="111"/>
                      <a:pt x="66" y="111"/>
                    </a:cubicBezTo>
                    <a:cubicBezTo>
                      <a:pt x="66" y="111"/>
                      <a:pt x="66" y="111"/>
                      <a:pt x="66" y="111"/>
                    </a:cubicBezTo>
                    <a:cubicBezTo>
                      <a:pt x="66" y="111"/>
                      <a:pt x="66" y="111"/>
                      <a:pt x="66" y="111"/>
                    </a:cubicBezTo>
                    <a:cubicBezTo>
                      <a:pt x="66" y="111"/>
                      <a:pt x="66" y="111"/>
                      <a:pt x="66" y="111"/>
                    </a:cubicBezTo>
                    <a:cubicBezTo>
                      <a:pt x="66" y="111"/>
                      <a:pt x="66" y="111"/>
                      <a:pt x="66" y="111"/>
                    </a:cubicBezTo>
                    <a:cubicBezTo>
                      <a:pt x="66" y="111"/>
                      <a:pt x="66" y="111"/>
                      <a:pt x="66" y="111"/>
                    </a:cubicBezTo>
                    <a:cubicBezTo>
                      <a:pt x="66" y="111"/>
                      <a:pt x="66" y="111"/>
                      <a:pt x="66" y="111"/>
                    </a:cubicBezTo>
                    <a:cubicBezTo>
                      <a:pt x="67" y="110"/>
                      <a:pt x="67" y="110"/>
                      <a:pt x="67" y="110"/>
                    </a:cubicBezTo>
                    <a:cubicBezTo>
                      <a:pt x="67" y="110"/>
                      <a:pt x="67" y="110"/>
                      <a:pt x="67" y="110"/>
                    </a:cubicBezTo>
                    <a:cubicBezTo>
                      <a:pt x="67" y="110"/>
                      <a:pt x="67" y="110"/>
                      <a:pt x="67" y="110"/>
                    </a:cubicBezTo>
                    <a:cubicBezTo>
                      <a:pt x="67" y="110"/>
                      <a:pt x="67" y="110"/>
                      <a:pt x="67" y="110"/>
                    </a:cubicBezTo>
                    <a:cubicBezTo>
                      <a:pt x="67" y="110"/>
                      <a:pt x="67" y="110"/>
                      <a:pt x="67" y="110"/>
                    </a:cubicBezTo>
                    <a:cubicBezTo>
                      <a:pt x="67" y="110"/>
                      <a:pt x="67" y="110"/>
                      <a:pt x="67" y="110"/>
                    </a:cubicBezTo>
                    <a:cubicBezTo>
                      <a:pt x="68" y="111"/>
                      <a:pt x="68" y="111"/>
                      <a:pt x="68" y="111"/>
                    </a:cubicBezTo>
                    <a:cubicBezTo>
                      <a:pt x="68" y="111"/>
                      <a:pt x="68" y="111"/>
                      <a:pt x="68" y="111"/>
                    </a:cubicBezTo>
                    <a:cubicBezTo>
                      <a:pt x="68" y="111"/>
                      <a:pt x="68" y="111"/>
                      <a:pt x="68" y="111"/>
                    </a:cubicBezTo>
                    <a:cubicBezTo>
                      <a:pt x="68" y="111"/>
                      <a:pt x="68" y="111"/>
                      <a:pt x="68" y="111"/>
                    </a:cubicBezTo>
                    <a:cubicBezTo>
                      <a:pt x="68" y="111"/>
                      <a:pt x="68" y="111"/>
                      <a:pt x="68" y="111"/>
                    </a:cubicBezTo>
                    <a:cubicBezTo>
                      <a:pt x="68" y="111"/>
                      <a:pt x="68" y="111"/>
                      <a:pt x="68" y="111"/>
                    </a:cubicBezTo>
                    <a:cubicBezTo>
                      <a:pt x="68" y="111"/>
                      <a:pt x="68" y="111"/>
                      <a:pt x="68" y="111"/>
                    </a:cubicBezTo>
                    <a:cubicBezTo>
                      <a:pt x="68" y="111"/>
                      <a:pt x="68" y="111"/>
                      <a:pt x="68" y="111"/>
                    </a:cubicBezTo>
                    <a:cubicBezTo>
                      <a:pt x="69" y="111"/>
                      <a:pt x="69" y="111"/>
                      <a:pt x="69" y="111"/>
                    </a:cubicBezTo>
                    <a:cubicBezTo>
                      <a:pt x="69" y="111"/>
                      <a:pt x="69" y="111"/>
                      <a:pt x="69" y="111"/>
                    </a:cubicBezTo>
                    <a:cubicBezTo>
                      <a:pt x="69" y="111"/>
                      <a:pt x="69" y="111"/>
                      <a:pt x="69" y="111"/>
                    </a:cubicBezTo>
                    <a:cubicBezTo>
                      <a:pt x="69" y="111"/>
                      <a:pt x="69" y="111"/>
                      <a:pt x="69" y="111"/>
                    </a:cubicBezTo>
                    <a:cubicBezTo>
                      <a:pt x="69" y="110"/>
                      <a:pt x="69" y="110"/>
                      <a:pt x="69" y="110"/>
                    </a:cubicBezTo>
                    <a:cubicBezTo>
                      <a:pt x="69" y="110"/>
                      <a:pt x="69" y="110"/>
                      <a:pt x="69" y="110"/>
                    </a:cubicBezTo>
                    <a:cubicBezTo>
                      <a:pt x="70" y="110"/>
                      <a:pt x="70" y="110"/>
                      <a:pt x="70" y="110"/>
                    </a:cubicBezTo>
                    <a:cubicBezTo>
                      <a:pt x="70" y="110"/>
                      <a:pt x="70" y="110"/>
                      <a:pt x="70" y="110"/>
                    </a:cubicBezTo>
                    <a:cubicBezTo>
                      <a:pt x="70" y="110"/>
                      <a:pt x="70" y="110"/>
                      <a:pt x="70" y="110"/>
                    </a:cubicBezTo>
                    <a:cubicBezTo>
                      <a:pt x="70" y="110"/>
                      <a:pt x="70" y="110"/>
                      <a:pt x="70" y="110"/>
                    </a:cubicBezTo>
                    <a:cubicBezTo>
                      <a:pt x="70" y="110"/>
                      <a:pt x="70" y="110"/>
                      <a:pt x="70" y="110"/>
                    </a:cubicBezTo>
                    <a:cubicBezTo>
                      <a:pt x="70" y="110"/>
                      <a:pt x="70" y="110"/>
                      <a:pt x="70" y="110"/>
                    </a:cubicBezTo>
                    <a:cubicBezTo>
                      <a:pt x="70" y="110"/>
                      <a:pt x="70" y="110"/>
                      <a:pt x="70" y="110"/>
                    </a:cubicBezTo>
                    <a:cubicBezTo>
                      <a:pt x="71" y="110"/>
                      <a:pt x="71" y="110"/>
                      <a:pt x="71" y="110"/>
                    </a:cubicBezTo>
                    <a:cubicBezTo>
                      <a:pt x="71" y="110"/>
                      <a:pt x="71" y="110"/>
                      <a:pt x="71" y="110"/>
                    </a:cubicBezTo>
                    <a:cubicBezTo>
                      <a:pt x="71" y="110"/>
                      <a:pt x="71" y="110"/>
                      <a:pt x="71" y="110"/>
                    </a:cubicBezTo>
                    <a:cubicBezTo>
                      <a:pt x="71" y="110"/>
                      <a:pt x="71" y="110"/>
                      <a:pt x="71" y="110"/>
                    </a:cubicBezTo>
                    <a:cubicBezTo>
                      <a:pt x="71" y="110"/>
                      <a:pt x="71" y="110"/>
                      <a:pt x="71" y="110"/>
                    </a:cubicBezTo>
                    <a:cubicBezTo>
                      <a:pt x="71" y="110"/>
                      <a:pt x="71" y="110"/>
                      <a:pt x="71" y="110"/>
                    </a:cubicBezTo>
                    <a:cubicBezTo>
                      <a:pt x="72" y="110"/>
                      <a:pt x="72" y="110"/>
                      <a:pt x="72" y="110"/>
                    </a:cubicBezTo>
                    <a:cubicBezTo>
                      <a:pt x="72" y="110"/>
                      <a:pt x="72" y="110"/>
                      <a:pt x="72" y="110"/>
                    </a:cubicBezTo>
                    <a:cubicBezTo>
                      <a:pt x="72" y="110"/>
                      <a:pt x="72" y="110"/>
                      <a:pt x="72" y="110"/>
                    </a:cubicBezTo>
                    <a:cubicBezTo>
                      <a:pt x="72" y="110"/>
                      <a:pt x="72" y="110"/>
                      <a:pt x="72" y="110"/>
                    </a:cubicBezTo>
                    <a:cubicBezTo>
                      <a:pt x="72" y="110"/>
                      <a:pt x="72" y="110"/>
                      <a:pt x="72" y="110"/>
                    </a:cubicBezTo>
                    <a:cubicBezTo>
                      <a:pt x="73" y="110"/>
                      <a:pt x="73" y="110"/>
                      <a:pt x="73" y="110"/>
                    </a:cubicBezTo>
                    <a:cubicBezTo>
                      <a:pt x="73" y="110"/>
                      <a:pt x="73" y="110"/>
                      <a:pt x="73" y="110"/>
                    </a:cubicBezTo>
                    <a:cubicBezTo>
                      <a:pt x="73" y="110"/>
                      <a:pt x="73" y="110"/>
                      <a:pt x="73" y="110"/>
                    </a:cubicBezTo>
                    <a:cubicBezTo>
                      <a:pt x="73" y="110"/>
                      <a:pt x="73" y="110"/>
                      <a:pt x="73" y="110"/>
                    </a:cubicBezTo>
                    <a:cubicBezTo>
                      <a:pt x="73" y="110"/>
                      <a:pt x="73" y="110"/>
                      <a:pt x="73"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5" y="110"/>
                      <a:pt x="75" y="110"/>
                      <a:pt x="75" y="110"/>
                    </a:cubicBezTo>
                    <a:cubicBezTo>
                      <a:pt x="75" y="110"/>
                      <a:pt x="75" y="110"/>
                      <a:pt x="75" y="110"/>
                    </a:cubicBezTo>
                    <a:cubicBezTo>
                      <a:pt x="75" y="110"/>
                      <a:pt x="75" y="110"/>
                      <a:pt x="75" y="110"/>
                    </a:cubicBezTo>
                    <a:cubicBezTo>
                      <a:pt x="75" y="110"/>
                      <a:pt x="75" y="110"/>
                      <a:pt x="75" y="110"/>
                    </a:cubicBezTo>
                    <a:cubicBezTo>
                      <a:pt x="75" y="110"/>
                      <a:pt x="75" y="110"/>
                      <a:pt x="75" y="110"/>
                    </a:cubicBezTo>
                    <a:cubicBezTo>
                      <a:pt x="75" y="110"/>
                      <a:pt x="75" y="110"/>
                      <a:pt x="75"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7" y="110"/>
                      <a:pt x="77" y="110"/>
                      <a:pt x="77" y="110"/>
                    </a:cubicBezTo>
                    <a:cubicBezTo>
                      <a:pt x="77" y="110"/>
                      <a:pt x="77" y="110"/>
                      <a:pt x="77" y="110"/>
                    </a:cubicBezTo>
                    <a:cubicBezTo>
                      <a:pt x="77" y="110"/>
                      <a:pt x="77" y="110"/>
                      <a:pt x="77" y="110"/>
                    </a:cubicBezTo>
                    <a:cubicBezTo>
                      <a:pt x="77" y="110"/>
                      <a:pt x="77" y="110"/>
                      <a:pt x="77" y="110"/>
                    </a:cubicBezTo>
                    <a:cubicBezTo>
                      <a:pt x="77" y="110"/>
                      <a:pt x="77" y="110"/>
                      <a:pt x="77" y="110"/>
                    </a:cubicBezTo>
                    <a:cubicBezTo>
                      <a:pt x="77" y="110"/>
                      <a:pt x="77" y="110"/>
                      <a:pt x="77" y="110"/>
                    </a:cubicBezTo>
                    <a:cubicBezTo>
                      <a:pt x="77" y="110"/>
                      <a:pt x="77" y="110"/>
                      <a:pt x="77" y="110"/>
                    </a:cubicBezTo>
                    <a:cubicBezTo>
                      <a:pt x="77" y="109"/>
                      <a:pt x="77" y="109"/>
                      <a:pt x="77" y="109"/>
                    </a:cubicBezTo>
                    <a:cubicBezTo>
                      <a:pt x="77" y="109"/>
                      <a:pt x="77" y="109"/>
                      <a:pt x="77" y="109"/>
                    </a:cubicBezTo>
                    <a:cubicBezTo>
                      <a:pt x="77" y="109"/>
                      <a:pt x="77" y="109"/>
                      <a:pt x="77" y="109"/>
                    </a:cubicBezTo>
                    <a:cubicBezTo>
                      <a:pt x="77" y="109"/>
                      <a:pt x="77" y="109"/>
                      <a:pt x="77"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9" y="109"/>
                      <a:pt x="79" y="109"/>
                      <a:pt x="79" y="109"/>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80" y="108"/>
                      <a:pt x="80" y="108"/>
                    </a:cubicBezTo>
                    <a:cubicBezTo>
                      <a:pt x="81" y="107"/>
                      <a:pt x="81" y="107"/>
                      <a:pt x="81" y="107"/>
                    </a:cubicBezTo>
                    <a:cubicBezTo>
                      <a:pt x="82" y="106"/>
                      <a:pt x="82" y="106"/>
                      <a:pt x="82" y="106"/>
                    </a:cubicBezTo>
                    <a:cubicBezTo>
                      <a:pt x="82" y="106"/>
                      <a:pt x="82" y="106"/>
                      <a:pt x="82" y="106"/>
                    </a:cubicBezTo>
                    <a:cubicBezTo>
                      <a:pt x="82" y="106"/>
                      <a:pt x="82" y="106"/>
                      <a:pt x="82" y="106"/>
                    </a:cubicBezTo>
                    <a:cubicBezTo>
                      <a:pt x="82" y="106"/>
                      <a:pt x="82" y="106"/>
                      <a:pt x="82" y="106"/>
                    </a:cubicBezTo>
                    <a:cubicBezTo>
                      <a:pt x="83" y="106"/>
                      <a:pt x="83" y="106"/>
                      <a:pt x="83" y="106"/>
                    </a:cubicBezTo>
                    <a:cubicBezTo>
                      <a:pt x="83" y="106"/>
                      <a:pt x="83" y="106"/>
                      <a:pt x="83" y="106"/>
                    </a:cubicBezTo>
                    <a:cubicBezTo>
                      <a:pt x="83" y="106"/>
                      <a:pt x="83" y="106"/>
                      <a:pt x="83" y="106"/>
                    </a:cubicBezTo>
                    <a:cubicBezTo>
                      <a:pt x="83" y="106"/>
                      <a:pt x="83" y="106"/>
                      <a:pt x="83" y="106"/>
                    </a:cubicBezTo>
                    <a:cubicBezTo>
                      <a:pt x="83" y="106"/>
                      <a:pt x="83" y="106"/>
                      <a:pt x="83" y="106"/>
                    </a:cubicBezTo>
                    <a:cubicBezTo>
                      <a:pt x="83" y="105"/>
                      <a:pt x="83" y="105"/>
                      <a:pt x="83" y="105"/>
                    </a:cubicBezTo>
                    <a:cubicBezTo>
                      <a:pt x="84" y="105"/>
                      <a:pt x="84" y="105"/>
                      <a:pt x="84" y="105"/>
                    </a:cubicBezTo>
                    <a:cubicBezTo>
                      <a:pt x="84" y="105"/>
                      <a:pt x="84" y="105"/>
                      <a:pt x="84" y="105"/>
                    </a:cubicBezTo>
                    <a:cubicBezTo>
                      <a:pt x="84" y="105"/>
                      <a:pt x="84" y="105"/>
                      <a:pt x="84" y="105"/>
                    </a:cubicBezTo>
                    <a:cubicBezTo>
                      <a:pt x="84" y="105"/>
                      <a:pt x="84" y="105"/>
                      <a:pt x="84" y="105"/>
                    </a:cubicBezTo>
                    <a:cubicBezTo>
                      <a:pt x="84" y="105"/>
                      <a:pt x="84" y="105"/>
                      <a:pt x="84" y="105"/>
                    </a:cubicBezTo>
                    <a:cubicBezTo>
                      <a:pt x="84" y="105"/>
                      <a:pt x="84" y="105"/>
                      <a:pt x="84" y="105"/>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5" y="104"/>
                      <a:pt x="85" y="104"/>
                      <a:pt x="85" y="104"/>
                    </a:cubicBezTo>
                    <a:cubicBezTo>
                      <a:pt x="85" y="104"/>
                      <a:pt x="84" y="104"/>
                      <a:pt x="84" y="104"/>
                    </a:cubicBezTo>
                    <a:cubicBezTo>
                      <a:pt x="84" y="104"/>
                      <a:pt x="84" y="104"/>
                      <a:pt x="84" y="104"/>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6" y="101"/>
                      <a:pt x="86" y="101"/>
                      <a:pt x="86" y="101"/>
                    </a:cubicBezTo>
                    <a:cubicBezTo>
                      <a:pt x="86" y="101"/>
                      <a:pt x="86" y="101"/>
                      <a:pt x="86" y="101"/>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99"/>
                      <a:pt x="86" y="99"/>
                      <a:pt x="86" y="99"/>
                    </a:cubicBezTo>
                    <a:cubicBezTo>
                      <a:pt x="86" y="99"/>
                      <a:pt x="86" y="99"/>
                      <a:pt x="86" y="99"/>
                    </a:cubicBezTo>
                    <a:cubicBezTo>
                      <a:pt x="85" y="99"/>
                      <a:pt x="85" y="99"/>
                      <a:pt x="85" y="99"/>
                    </a:cubicBezTo>
                    <a:cubicBezTo>
                      <a:pt x="85" y="99"/>
                      <a:pt x="85" y="99"/>
                      <a:pt x="85" y="99"/>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4" y="97"/>
                      <a:pt x="84" y="97"/>
                      <a:pt x="84" y="97"/>
                    </a:cubicBezTo>
                    <a:cubicBezTo>
                      <a:pt x="84" y="97"/>
                      <a:pt x="84" y="97"/>
                      <a:pt x="84" y="97"/>
                    </a:cubicBezTo>
                    <a:cubicBezTo>
                      <a:pt x="84" y="97"/>
                      <a:pt x="84" y="97"/>
                      <a:pt x="84" y="97"/>
                    </a:cubicBezTo>
                    <a:cubicBezTo>
                      <a:pt x="84" y="97"/>
                      <a:pt x="84" y="97"/>
                      <a:pt x="84" y="97"/>
                    </a:cubicBezTo>
                    <a:cubicBezTo>
                      <a:pt x="84" y="97"/>
                      <a:pt x="84" y="97"/>
                      <a:pt x="84" y="97"/>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3" y="94"/>
                      <a:pt x="83" y="94"/>
                      <a:pt x="83" y="94"/>
                    </a:cubicBezTo>
                    <a:cubicBezTo>
                      <a:pt x="83" y="94"/>
                      <a:pt x="83" y="94"/>
                      <a:pt x="83" y="94"/>
                    </a:cubicBezTo>
                    <a:cubicBezTo>
                      <a:pt x="83" y="94"/>
                      <a:pt x="83" y="94"/>
                      <a:pt x="83" y="94"/>
                    </a:cubicBezTo>
                    <a:cubicBezTo>
                      <a:pt x="83" y="94"/>
                      <a:pt x="83" y="94"/>
                      <a:pt x="83" y="94"/>
                    </a:cubicBezTo>
                    <a:cubicBezTo>
                      <a:pt x="83" y="94"/>
                      <a:pt x="83" y="94"/>
                      <a:pt x="83" y="94"/>
                    </a:cubicBezTo>
                    <a:cubicBezTo>
                      <a:pt x="83" y="94"/>
                      <a:pt x="83" y="94"/>
                      <a:pt x="83" y="94"/>
                    </a:cubicBezTo>
                    <a:cubicBezTo>
                      <a:pt x="83" y="94"/>
                      <a:pt x="83" y="94"/>
                      <a:pt x="83" y="94"/>
                    </a:cubicBezTo>
                    <a:cubicBezTo>
                      <a:pt x="83" y="94"/>
                      <a:pt x="83" y="94"/>
                      <a:pt x="83" y="94"/>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4"/>
                      <a:pt x="83" y="94"/>
                      <a:pt x="83" y="94"/>
                    </a:cubicBezTo>
                    <a:cubicBezTo>
                      <a:pt x="83" y="94"/>
                      <a:pt x="83" y="94"/>
                      <a:pt x="83" y="94"/>
                    </a:cubicBezTo>
                    <a:cubicBezTo>
                      <a:pt x="83" y="94"/>
                      <a:pt x="83" y="94"/>
                      <a:pt x="83" y="94"/>
                    </a:cubicBezTo>
                    <a:cubicBezTo>
                      <a:pt x="82" y="94"/>
                      <a:pt x="82" y="94"/>
                      <a:pt x="82" y="94"/>
                    </a:cubicBezTo>
                    <a:cubicBezTo>
                      <a:pt x="82" y="94"/>
                      <a:pt x="82" y="94"/>
                      <a:pt x="82" y="94"/>
                    </a:cubicBezTo>
                    <a:cubicBezTo>
                      <a:pt x="82" y="94"/>
                      <a:pt x="82" y="94"/>
                      <a:pt x="82" y="94"/>
                    </a:cubicBezTo>
                    <a:cubicBezTo>
                      <a:pt x="82" y="94"/>
                      <a:pt x="82" y="94"/>
                      <a:pt x="82" y="94"/>
                    </a:cubicBezTo>
                    <a:cubicBezTo>
                      <a:pt x="82" y="94"/>
                      <a:pt x="82" y="94"/>
                      <a:pt x="82" y="94"/>
                    </a:cubicBezTo>
                    <a:cubicBezTo>
                      <a:pt x="82" y="94"/>
                      <a:pt x="82" y="94"/>
                      <a:pt x="82" y="94"/>
                    </a:cubicBezTo>
                    <a:cubicBezTo>
                      <a:pt x="82" y="94"/>
                      <a:pt x="82" y="94"/>
                      <a:pt x="82" y="94"/>
                    </a:cubicBezTo>
                    <a:cubicBezTo>
                      <a:pt x="82" y="94"/>
                      <a:pt x="82" y="94"/>
                      <a:pt x="82" y="94"/>
                    </a:cubicBezTo>
                    <a:cubicBezTo>
                      <a:pt x="82" y="94"/>
                      <a:pt x="82" y="94"/>
                      <a:pt x="82" y="94"/>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0"/>
                      <a:pt x="82" y="90"/>
                      <a:pt x="82" y="90"/>
                    </a:cubicBezTo>
                    <a:cubicBezTo>
                      <a:pt x="82" y="90"/>
                      <a:pt x="82" y="90"/>
                      <a:pt x="82" y="90"/>
                    </a:cubicBezTo>
                    <a:cubicBezTo>
                      <a:pt x="82" y="90"/>
                      <a:pt x="82" y="90"/>
                      <a:pt x="82" y="90"/>
                    </a:cubicBezTo>
                    <a:cubicBezTo>
                      <a:pt x="82" y="90"/>
                      <a:pt x="82" y="90"/>
                      <a:pt x="82" y="90"/>
                    </a:cubicBezTo>
                    <a:cubicBezTo>
                      <a:pt x="82" y="90"/>
                      <a:pt x="82" y="90"/>
                      <a:pt x="82" y="90"/>
                    </a:cubicBezTo>
                    <a:cubicBezTo>
                      <a:pt x="82" y="90"/>
                      <a:pt x="82" y="90"/>
                      <a:pt x="82" y="90"/>
                    </a:cubicBezTo>
                    <a:cubicBezTo>
                      <a:pt x="82" y="90"/>
                      <a:pt x="82" y="90"/>
                      <a:pt x="82" y="90"/>
                    </a:cubicBezTo>
                    <a:cubicBezTo>
                      <a:pt x="82" y="90"/>
                      <a:pt x="82" y="90"/>
                      <a:pt x="82" y="90"/>
                    </a:cubicBezTo>
                    <a:cubicBezTo>
                      <a:pt x="83" y="90"/>
                      <a:pt x="83" y="90"/>
                      <a:pt x="83" y="90"/>
                    </a:cubicBezTo>
                    <a:cubicBezTo>
                      <a:pt x="83" y="90"/>
                      <a:pt x="83" y="90"/>
                      <a:pt x="83" y="90"/>
                    </a:cubicBezTo>
                    <a:cubicBezTo>
                      <a:pt x="83" y="90"/>
                      <a:pt x="83" y="90"/>
                      <a:pt x="83" y="90"/>
                    </a:cubicBezTo>
                    <a:cubicBezTo>
                      <a:pt x="83" y="90"/>
                      <a:pt x="83" y="90"/>
                      <a:pt x="83" y="90"/>
                    </a:cubicBezTo>
                    <a:cubicBezTo>
                      <a:pt x="83" y="90"/>
                      <a:pt x="83" y="90"/>
                      <a:pt x="83" y="90"/>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4" y="88"/>
                      <a:pt x="84" y="88"/>
                      <a:pt x="84" y="88"/>
                    </a:cubicBezTo>
                    <a:cubicBezTo>
                      <a:pt x="84" y="88"/>
                      <a:pt x="84" y="88"/>
                      <a:pt x="84" y="88"/>
                    </a:cubicBezTo>
                    <a:cubicBezTo>
                      <a:pt x="84" y="88"/>
                      <a:pt x="84" y="88"/>
                      <a:pt x="84" y="88"/>
                    </a:cubicBezTo>
                    <a:cubicBezTo>
                      <a:pt x="84" y="88"/>
                      <a:pt x="84" y="88"/>
                      <a:pt x="84" y="88"/>
                    </a:cubicBezTo>
                    <a:cubicBezTo>
                      <a:pt x="84" y="88"/>
                      <a:pt x="84" y="88"/>
                      <a:pt x="84" y="88"/>
                    </a:cubicBezTo>
                    <a:cubicBezTo>
                      <a:pt x="84" y="88"/>
                      <a:pt x="84" y="88"/>
                      <a:pt x="84" y="88"/>
                    </a:cubicBezTo>
                    <a:cubicBezTo>
                      <a:pt x="84" y="88"/>
                      <a:pt x="84" y="88"/>
                      <a:pt x="84" y="88"/>
                    </a:cubicBezTo>
                    <a:cubicBezTo>
                      <a:pt x="84" y="88"/>
                      <a:pt x="84" y="88"/>
                      <a:pt x="84" y="88"/>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6"/>
                      <a:pt x="84" y="86"/>
                      <a:pt x="84" y="86"/>
                    </a:cubicBezTo>
                    <a:cubicBezTo>
                      <a:pt x="84" y="86"/>
                      <a:pt x="84" y="86"/>
                      <a:pt x="84" y="86"/>
                    </a:cubicBezTo>
                    <a:cubicBezTo>
                      <a:pt x="84" y="86"/>
                      <a:pt x="84" y="86"/>
                      <a:pt x="84" y="86"/>
                    </a:cubicBezTo>
                    <a:cubicBezTo>
                      <a:pt x="84" y="86"/>
                      <a:pt x="84" y="86"/>
                      <a:pt x="84" y="86"/>
                    </a:cubicBezTo>
                    <a:cubicBezTo>
                      <a:pt x="84" y="86"/>
                      <a:pt x="84" y="86"/>
                      <a:pt x="84" y="86"/>
                    </a:cubicBezTo>
                    <a:cubicBezTo>
                      <a:pt x="84" y="86"/>
                      <a:pt x="84" y="86"/>
                      <a:pt x="84" y="86"/>
                    </a:cubicBezTo>
                    <a:cubicBezTo>
                      <a:pt x="84" y="86"/>
                      <a:pt x="84" y="86"/>
                      <a:pt x="84" y="86"/>
                    </a:cubicBezTo>
                    <a:cubicBezTo>
                      <a:pt x="84" y="86"/>
                      <a:pt x="84" y="86"/>
                      <a:pt x="84"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5"/>
                      <a:pt x="85" y="85"/>
                      <a:pt x="85" y="85"/>
                    </a:cubicBezTo>
                    <a:cubicBezTo>
                      <a:pt x="85" y="85"/>
                      <a:pt x="85" y="85"/>
                      <a:pt x="85" y="85"/>
                    </a:cubicBezTo>
                    <a:cubicBezTo>
                      <a:pt x="85" y="85"/>
                      <a:pt x="85" y="85"/>
                      <a:pt x="85" y="85"/>
                    </a:cubicBezTo>
                    <a:cubicBezTo>
                      <a:pt x="85" y="85"/>
                      <a:pt x="85" y="85"/>
                      <a:pt x="85" y="85"/>
                    </a:cubicBezTo>
                    <a:cubicBezTo>
                      <a:pt x="85" y="85"/>
                      <a:pt x="85" y="85"/>
                      <a:pt x="85" y="85"/>
                    </a:cubicBezTo>
                    <a:cubicBezTo>
                      <a:pt x="85" y="85"/>
                      <a:pt x="85" y="85"/>
                      <a:pt x="85" y="85"/>
                    </a:cubicBezTo>
                    <a:cubicBezTo>
                      <a:pt x="86" y="85"/>
                      <a:pt x="86" y="85"/>
                      <a:pt x="86" y="85"/>
                    </a:cubicBezTo>
                    <a:cubicBezTo>
                      <a:pt x="86" y="85"/>
                      <a:pt x="86" y="85"/>
                      <a:pt x="86" y="85"/>
                    </a:cubicBezTo>
                    <a:cubicBezTo>
                      <a:pt x="86" y="85"/>
                      <a:pt x="86" y="85"/>
                      <a:pt x="86" y="85"/>
                    </a:cubicBezTo>
                    <a:cubicBezTo>
                      <a:pt x="86" y="85"/>
                      <a:pt x="86" y="85"/>
                      <a:pt x="86" y="85"/>
                    </a:cubicBezTo>
                    <a:cubicBezTo>
                      <a:pt x="86" y="85"/>
                      <a:pt x="86" y="85"/>
                      <a:pt x="86" y="85"/>
                    </a:cubicBezTo>
                    <a:cubicBezTo>
                      <a:pt x="86" y="85"/>
                      <a:pt x="86" y="85"/>
                      <a:pt x="86" y="85"/>
                    </a:cubicBezTo>
                    <a:cubicBezTo>
                      <a:pt x="86" y="85"/>
                      <a:pt x="86" y="85"/>
                      <a:pt x="86" y="85"/>
                    </a:cubicBezTo>
                    <a:cubicBezTo>
                      <a:pt x="86" y="85"/>
                      <a:pt x="86" y="85"/>
                      <a:pt x="86" y="85"/>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7" y="84"/>
                      <a:pt x="87" y="84"/>
                      <a:pt x="87" y="84"/>
                    </a:cubicBezTo>
                    <a:cubicBezTo>
                      <a:pt x="87" y="84"/>
                      <a:pt x="87" y="84"/>
                      <a:pt x="87" y="84"/>
                    </a:cubicBezTo>
                    <a:cubicBezTo>
                      <a:pt x="87" y="84"/>
                      <a:pt x="87" y="84"/>
                      <a:pt x="87" y="84"/>
                    </a:cubicBezTo>
                    <a:cubicBezTo>
                      <a:pt x="87" y="84"/>
                      <a:pt x="87" y="84"/>
                      <a:pt x="87" y="84"/>
                    </a:cubicBezTo>
                    <a:cubicBezTo>
                      <a:pt x="87" y="84"/>
                      <a:pt x="87" y="84"/>
                      <a:pt x="87" y="84"/>
                    </a:cubicBezTo>
                    <a:cubicBezTo>
                      <a:pt x="87" y="84"/>
                      <a:pt x="87" y="84"/>
                      <a:pt x="87" y="84"/>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9" y="83"/>
                      <a:pt x="89" y="83"/>
                      <a:pt x="89" y="83"/>
                    </a:cubicBezTo>
                    <a:cubicBezTo>
                      <a:pt x="89" y="83"/>
                      <a:pt x="89" y="83"/>
                      <a:pt x="89" y="83"/>
                    </a:cubicBezTo>
                    <a:cubicBezTo>
                      <a:pt x="89" y="83"/>
                      <a:pt x="89" y="83"/>
                      <a:pt x="89" y="83"/>
                    </a:cubicBezTo>
                    <a:cubicBezTo>
                      <a:pt x="89" y="83"/>
                      <a:pt x="89" y="83"/>
                      <a:pt x="89" y="83"/>
                    </a:cubicBezTo>
                    <a:cubicBezTo>
                      <a:pt x="89" y="83"/>
                      <a:pt x="89" y="83"/>
                      <a:pt x="89" y="83"/>
                    </a:cubicBezTo>
                    <a:cubicBezTo>
                      <a:pt x="89" y="82"/>
                      <a:pt x="89" y="82"/>
                      <a:pt x="89" y="82"/>
                    </a:cubicBezTo>
                    <a:cubicBezTo>
                      <a:pt x="90" y="82"/>
                      <a:pt x="90" y="82"/>
                      <a:pt x="90" y="82"/>
                    </a:cubicBezTo>
                    <a:cubicBezTo>
                      <a:pt x="90" y="82"/>
                      <a:pt x="90" y="82"/>
                      <a:pt x="90" y="82"/>
                    </a:cubicBezTo>
                    <a:cubicBezTo>
                      <a:pt x="90" y="82"/>
                      <a:pt x="90" y="82"/>
                      <a:pt x="90" y="82"/>
                    </a:cubicBezTo>
                    <a:cubicBezTo>
                      <a:pt x="90" y="81"/>
                      <a:pt x="90" y="81"/>
                      <a:pt x="90" y="81"/>
                    </a:cubicBezTo>
                    <a:cubicBezTo>
                      <a:pt x="90" y="81"/>
                      <a:pt x="90" y="81"/>
                      <a:pt x="90" y="81"/>
                    </a:cubicBezTo>
                    <a:cubicBezTo>
                      <a:pt x="90" y="81"/>
                      <a:pt x="90" y="81"/>
                      <a:pt x="90" y="81"/>
                    </a:cubicBezTo>
                    <a:cubicBezTo>
                      <a:pt x="90" y="81"/>
                      <a:pt x="90" y="81"/>
                      <a:pt x="90" y="81"/>
                    </a:cubicBezTo>
                    <a:cubicBezTo>
                      <a:pt x="90" y="81"/>
                      <a:pt x="90" y="81"/>
                      <a:pt x="90" y="81"/>
                    </a:cubicBezTo>
                    <a:cubicBezTo>
                      <a:pt x="90" y="81"/>
                      <a:pt x="90" y="81"/>
                      <a:pt x="90" y="81"/>
                    </a:cubicBezTo>
                    <a:cubicBezTo>
                      <a:pt x="90" y="81"/>
                      <a:pt x="90" y="81"/>
                      <a:pt x="90" y="81"/>
                    </a:cubicBezTo>
                    <a:cubicBezTo>
                      <a:pt x="90" y="80"/>
                      <a:pt x="90" y="80"/>
                      <a:pt x="90" y="80"/>
                    </a:cubicBezTo>
                    <a:cubicBezTo>
                      <a:pt x="90" y="80"/>
                      <a:pt x="90" y="80"/>
                      <a:pt x="90" y="80"/>
                    </a:cubicBezTo>
                    <a:cubicBezTo>
                      <a:pt x="90" y="80"/>
                      <a:pt x="90" y="80"/>
                      <a:pt x="90" y="80"/>
                    </a:cubicBezTo>
                    <a:cubicBezTo>
                      <a:pt x="90" y="80"/>
                      <a:pt x="90" y="80"/>
                      <a:pt x="90" y="80"/>
                    </a:cubicBezTo>
                    <a:cubicBezTo>
                      <a:pt x="90" y="80"/>
                      <a:pt x="90" y="80"/>
                      <a:pt x="90" y="80"/>
                    </a:cubicBezTo>
                    <a:cubicBezTo>
                      <a:pt x="90" y="80"/>
                      <a:pt x="90" y="80"/>
                      <a:pt x="90" y="80"/>
                    </a:cubicBezTo>
                    <a:cubicBezTo>
                      <a:pt x="90" y="80"/>
                      <a:pt x="90" y="80"/>
                      <a:pt x="90" y="80"/>
                    </a:cubicBezTo>
                    <a:cubicBezTo>
                      <a:pt x="90" y="80"/>
                      <a:pt x="90" y="80"/>
                      <a:pt x="90" y="80"/>
                    </a:cubicBezTo>
                    <a:cubicBezTo>
                      <a:pt x="90" y="79"/>
                      <a:pt x="90" y="79"/>
                      <a:pt x="90" y="79"/>
                    </a:cubicBezTo>
                    <a:cubicBezTo>
                      <a:pt x="90" y="79"/>
                      <a:pt x="90" y="79"/>
                      <a:pt x="90" y="79"/>
                    </a:cubicBezTo>
                    <a:cubicBezTo>
                      <a:pt x="91" y="79"/>
                      <a:pt x="91" y="79"/>
                      <a:pt x="91" y="79"/>
                    </a:cubicBezTo>
                    <a:cubicBezTo>
                      <a:pt x="91" y="79"/>
                      <a:pt x="91" y="79"/>
                      <a:pt x="91" y="79"/>
                    </a:cubicBezTo>
                    <a:cubicBezTo>
                      <a:pt x="91" y="79"/>
                      <a:pt x="91" y="79"/>
                      <a:pt x="91" y="79"/>
                    </a:cubicBezTo>
                    <a:cubicBezTo>
                      <a:pt x="91" y="79"/>
                      <a:pt x="91" y="79"/>
                      <a:pt x="91" y="79"/>
                    </a:cubicBezTo>
                    <a:cubicBezTo>
                      <a:pt x="91" y="79"/>
                      <a:pt x="91" y="79"/>
                      <a:pt x="91" y="79"/>
                    </a:cubicBezTo>
                    <a:cubicBezTo>
                      <a:pt x="91" y="79"/>
                      <a:pt x="91" y="79"/>
                      <a:pt x="91" y="79"/>
                    </a:cubicBezTo>
                    <a:cubicBezTo>
                      <a:pt x="91" y="79"/>
                      <a:pt x="91" y="79"/>
                      <a:pt x="91" y="79"/>
                    </a:cubicBezTo>
                    <a:cubicBezTo>
                      <a:pt x="91" y="79"/>
                      <a:pt x="91" y="79"/>
                      <a:pt x="91" y="79"/>
                    </a:cubicBezTo>
                    <a:cubicBezTo>
                      <a:pt x="92" y="79"/>
                      <a:pt x="92" y="79"/>
                      <a:pt x="92" y="79"/>
                    </a:cubicBezTo>
                    <a:cubicBezTo>
                      <a:pt x="92" y="79"/>
                      <a:pt x="92" y="79"/>
                      <a:pt x="92" y="79"/>
                    </a:cubicBezTo>
                    <a:cubicBezTo>
                      <a:pt x="92" y="78"/>
                      <a:pt x="92" y="78"/>
                      <a:pt x="92" y="78"/>
                    </a:cubicBezTo>
                    <a:cubicBezTo>
                      <a:pt x="92" y="78"/>
                      <a:pt x="92" y="78"/>
                      <a:pt x="92" y="78"/>
                    </a:cubicBezTo>
                    <a:cubicBezTo>
                      <a:pt x="92" y="78"/>
                      <a:pt x="92" y="78"/>
                      <a:pt x="92" y="78"/>
                    </a:cubicBezTo>
                    <a:cubicBezTo>
                      <a:pt x="92" y="78"/>
                      <a:pt x="92" y="78"/>
                      <a:pt x="92" y="78"/>
                    </a:cubicBezTo>
                    <a:cubicBezTo>
                      <a:pt x="92" y="78"/>
                      <a:pt x="92" y="78"/>
                      <a:pt x="92" y="78"/>
                    </a:cubicBezTo>
                    <a:cubicBezTo>
                      <a:pt x="92" y="78"/>
                      <a:pt x="92" y="78"/>
                      <a:pt x="92" y="78"/>
                    </a:cubicBezTo>
                    <a:cubicBezTo>
                      <a:pt x="92" y="78"/>
                      <a:pt x="92" y="78"/>
                      <a:pt x="92" y="78"/>
                    </a:cubicBezTo>
                    <a:cubicBezTo>
                      <a:pt x="92" y="78"/>
                      <a:pt x="92" y="78"/>
                      <a:pt x="92" y="78"/>
                    </a:cubicBezTo>
                    <a:cubicBezTo>
                      <a:pt x="92" y="78"/>
                      <a:pt x="92" y="78"/>
                      <a:pt x="92" y="78"/>
                    </a:cubicBezTo>
                    <a:cubicBezTo>
                      <a:pt x="93" y="78"/>
                      <a:pt x="93" y="78"/>
                      <a:pt x="93" y="78"/>
                    </a:cubicBezTo>
                    <a:cubicBezTo>
                      <a:pt x="93" y="78"/>
                      <a:pt x="93" y="78"/>
                      <a:pt x="93" y="78"/>
                    </a:cubicBezTo>
                    <a:cubicBezTo>
                      <a:pt x="93" y="77"/>
                      <a:pt x="93" y="77"/>
                      <a:pt x="93" y="77"/>
                    </a:cubicBezTo>
                    <a:cubicBezTo>
                      <a:pt x="93" y="77"/>
                      <a:pt x="93" y="77"/>
                      <a:pt x="93" y="77"/>
                    </a:cubicBezTo>
                    <a:cubicBezTo>
                      <a:pt x="93" y="77"/>
                      <a:pt x="93" y="77"/>
                      <a:pt x="93" y="77"/>
                    </a:cubicBezTo>
                    <a:cubicBezTo>
                      <a:pt x="93" y="77"/>
                      <a:pt x="93" y="77"/>
                      <a:pt x="93" y="77"/>
                    </a:cubicBezTo>
                    <a:cubicBezTo>
                      <a:pt x="93" y="77"/>
                      <a:pt x="93" y="77"/>
                      <a:pt x="93" y="77"/>
                    </a:cubicBezTo>
                    <a:cubicBezTo>
                      <a:pt x="93" y="77"/>
                      <a:pt x="93" y="77"/>
                      <a:pt x="93" y="77"/>
                    </a:cubicBezTo>
                    <a:cubicBezTo>
                      <a:pt x="93" y="77"/>
                      <a:pt x="93" y="77"/>
                      <a:pt x="93" y="77"/>
                    </a:cubicBezTo>
                    <a:cubicBezTo>
                      <a:pt x="93" y="76"/>
                      <a:pt x="93" y="76"/>
                      <a:pt x="93" y="76"/>
                    </a:cubicBezTo>
                    <a:cubicBezTo>
                      <a:pt x="93" y="76"/>
                      <a:pt x="93" y="76"/>
                      <a:pt x="93" y="76"/>
                    </a:cubicBezTo>
                    <a:cubicBezTo>
                      <a:pt x="93" y="76"/>
                      <a:pt x="93" y="76"/>
                      <a:pt x="93" y="76"/>
                    </a:cubicBezTo>
                    <a:cubicBezTo>
                      <a:pt x="93" y="76"/>
                      <a:pt x="93" y="76"/>
                      <a:pt x="93" y="76"/>
                    </a:cubicBezTo>
                    <a:cubicBezTo>
                      <a:pt x="93" y="76"/>
                      <a:pt x="93" y="76"/>
                      <a:pt x="93" y="76"/>
                    </a:cubicBezTo>
                    <a:cubicBezTo>
                      <a:pt x="93" y="76"/>
                      <a:pt x="93" y="76"/>
                      <a:pt x="93" y="76"/>
                    </a:cubicBezTo>
                    <a:cubicBezTo>
                      <a:pt x="93" y="75"/>
                      <a:pt x="93" y="75"/>
                      <a:pt x="93" y="75"/>
                    </a:cubicBezTo>
                    <a:cubicBezTo>
                      <a:pt x="93" y="75"/>
                      <a:pt x="93" y="75"/>
                      <a:pt x="93" y="75"/>
                    </a:cubicBezTo>
                    <a:cubicBezTo>
                      <a:pt x="93" y="74"/>
                      <a:pt x="93" y="74"/>
                      <a:pt x="93" y="74"/>
                    </a:cubicBezTo>
                    <a:cubicBezTo>
                      <a:pt x="93" y="74"/>
                      <a:pt x="93" y="74"/>
                      <a:pt x="93" y="74"/>
                    </a:cubicBezTo>
                    <a:cubicBezTo>
                      <a:pt x="93" y="74"/>
                      <a:pt x="93" y="74"/>
                      <a:pt x="93" y="74"/>
                    </a:cubicBezTo>
                    <a:cubicBezTo>
                      <a:pt x="93" y="74"/>
                      <a:pt x="93" y="74"/>
                      <a:pt x="93" y="74"/>
                    </a:cubicBezTo>
                    <a:cubicBezTo>
                      <a:pt x="93" y="74"/>
                      <a:pt x="93" y="74"/>
                      <a:pt x="93" y="74"/>
                    </a:cubicBezTo>
                    <a:cubicBezTo>
                      <a:pt x="93" y="74"/>
                      <a:pt x="93" y="74"/>
                      <a:pt x="93" y="74"/>
                    </a:cubicBezTo>
                    <a:cubicBezTo>
                      <a:pt x="94" y="74"/>
                      <a:pt x="94" y="74"/>
                      <a:pt x="94" y="74"/>
                    </a:cubicBezTo>
                    <a:cubicBezTo>
                      <a:pt x="94" y="74"/>
                      <a:pt x="94" y="74"/>
                      <a:pt x="94" y="74"/>
                    </a:cubicBezTo>
                    <a:cubicBezTo>
                      <a:pt x="94" y="74"/>
                      <a:pt x="94" y="74"/>
                      <a:pt x="94" y="74"/>
                    </a:cubicBezTo>
                    <a:cubicBezTo>
                      <a:pt x="94" y="74"/>
                      <a:pt x="94" y="74"/>
                      <a:pt x="94" y="74"/>
                    </a:cubicBezTo>
                    <a:cubicBezTo>
                      <a:pt x="94" y="74"/>
                      <a:pt x="94" y="74"/>
                      <a:pt x="94" y="74"/>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1"/>
                      <a:pt x="94" y="71"/>
                      <a:pt x="94" y="71"/>
                    </a:cubicBezTo>
                    <a:cubicBezTo>
                      <a:pt x="94" y="71"/>
                      <a:pt x="94" y="71"/>
                      <a:pt x="94" y="71"/>
                    </a:cubicBezTo>
                    <a:cubicBezTo>
                      <a:pt x="95" y="71"/>
                      <a:pt x="95" y="71"/>
                      <a:pt x="95" y="71"/>
                    </a:cubicBezTo>
                    <a:cubicBezTo>
                      <a:pt x="95" y="71"/>
                      <a:pt x="95" y="71"/>
                      <a:pt x="95" y="71"/>
                    </a:cubicBezTo>
                    <a:cubicBezTo>
                      <a:pt x="95" y="71"/>
                      <a:pt x="95" y="71"/>
                      <a:pt x="95" y="71"/>
                    </a:cubicBezTo>
                    <a:cubicBezTo>
                      <a:pt x="95" y="71"/>
                      <a:pt x="95" y="71"/>
                      <a:pt x="95" y="71"/>
                    </a:cubicBezTo>
                    <a:cubicBezTo>
                      <a:pt x="95" y="70"/>
                      <a:pt x="95" y="70"/>
                      <a:pt x="95" y="70"/>
                    </a:cubicBezTo>
                    <a:cubicBezTo>
                      <a:pt x="95" y="70"/>
                      <a:pt x="95" y="70"/>
                      <a:pt x="95" y="70"/>
                    </a:cubicBezTo>
                    <a:cubicBezTo>
                      <a:pt x="95" y="70"/>
                      <a:pt x="95" y="70"/>
                      <a:pt x="95" y="70"/>
                    </a:cubicBezTo>
                    <a:cubicBezTo>
                      <a:pt x="95" y="70"/>
                      <a:pt x="95" y="70"/>
                      <a:pt x="95" y="70"/>
                    </a:cubicBezTo>
                    <a:cubicBezTo>
                      <a:pt x="95" y="70"/>
                      <a:pt x="95" y="70"/>
                      <a:pt x="95" y="70"/>
                    </a:cubicBezTo>
                    <a:cubicBezTo>
                      <a:pt x="95" y="70"/>
                      <a:pt x="95" y="70"/>
                      <a:pt x="95" y="70"/>
                    </a:cubicBezTo>
                    <a:cubicBezTo>
                      <a:pt x="95" y="70"/>
                      <a:pt x="95" y="70"/>
                      <a:pt x="95" y="70"/>
                    </a:cubicBezTo>
                    <a:cubicBezTo>
                      <a:pt x="95" y="70"/>
                      <a:pt x="95" y="70"/>
                      <a:pt x="95" y="70"/>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6" y="69"/>
                      <a:pt x="96" y="69"/>
                      <a:pt x="96" y="69"/>
                    </a:cubicBezTo>
                    <a:cubicBezTo>
                      <a:pt x="96" y="69"/>
                      <a:pt x="96" y="69"/>
                      <a:pt x="96" y="69"/>
                    </a:cubicBezTo>
                    <a:cubicBezTo>
                      <a:pt x="96" y="69"/>
                      <a:pt x="96" y="69"/>
                      <a:pt x="96" y="69"/>
                    </a:cubicBezTo>
                    <a:cubicBezTo>
                      <a:pt x="96" y="68"/>
                      <a:pt x="96" y="68"/>
                      <a:pt x="96" y="68"/>
                    </a:cubicBezTo>
                    <a:cubicBezTo>
                      <a:pt x="96" y="68"/>
                      <a:pt x="96" y="68"/>
                      <a:pt x="96" y="68"/>
                    </a:cubicBezTo>
                    <a:cubicBezTo>
                      <a:pt x="96" y="68"/>
                      <a:pt x="96" y="68"/>
                      <a:pt x="96" y="68"/>
                    </a:cubicBezTo>
                    <a:cubicBezTo>
                      <a:pt x="96" y="68"/>
                      <a:pt x="96" y="68"/>
                      <a:pt x="96" y="68"/>
                    </a:cubicBezTo>
                    <a:cubicBezTo>
                      <a:pt x="96" y="68"/>
                      <a:pt x="96" y="68"/>
                      <a:pt x="96" y="68"/>
                    </a:cubicBezTo>
                    <a:cubicBezTo>
                      <a:pt x="96" y="67"/>
                      <a:pt x="96" y="67"/>
                      <a:pt x="96" y="67"/>
                    </a:cubicBezTo>
                    <a:cubicBezTo>
                      <a:pt x="96" y="67"/>
                      <a:pt x="96" y="67"/>
                      <a:pt x="96" y="67"/>
                    </a:cubicBezTo>
                    <a:cubicBezTo>
                      <a:pt x="96" y="67"/>
                      <a:pt x="96" y="67"/>
                      <a:pt x="96" y="67"/>
                    </a:cubicBezTo>
                    <a:cubicBezTo>
                      <a:pt x="96" y="67"/>
                      <a:pt x="96" y="67"/>
                      <a:pt x="96" y="67"/>
                    </a:cubicBezTo>
                    <a:cubicBezTo>
                      <a:pt x="96" y="67"/>
                      <a:pt x="96" y="67"/>
                      <a:pt x="96" y="67"/>
                    </a:cubicBezTo>
                    <a:cubicBezTo>
                      <a:pt x="96" y="67"/>
                      <a:pt x="96" y="67"/>
                      <a:pt x="96" y="67"/>
                    </a:cubicBezTo>
                    <a:cubicBezTo>
                      <a:pt x="96" y="67"/>
                      <a:pt x="96" y="67"/>
                      <a:pt x="96" y="67"/>
                    </a:cubicBezTo>
                    <a:cubicBezTo>
                      <a:pt x="96" y="66"/>
                      <a:pt x="96" y="66"/>
                      <a:pt x="96" y="66"/>
                    </a:cubicBezTo>
                    <a:cubicBezTo>
                      <a:pt x="96" y="66"/>
                      <a:pt x="96" y="66"/>
                      <a:pt x="96" y="66"/>
                    </a:cubicBezTo>
                    <a:cubicBezTo>
                      <a:pt x="96" y="66"/>
                      <a:pt x="96" y="66"/>
                      <a:pt x="96" y="66"/>
                    </a:cubicBezTo>
                    <a:cubicBezTo>
                      <a:pt x="96" y="66"/>
                      <a:pt x="96" y="66"/>
                      <a:pt x="96" y="66"/>
                    </a:cubicBezTo>
                    <a:cubicBezTo>
                      <a:pt x="96" y="66"/>
                      <a:pt x="96" y="66"/>
                      <a:pt x="96" y="66"/>
                    </a:cubicBezTo>
                    <a:cubicBezTo>
                      <a:pt x="96" y="66"/>
                      <a:pt x="96" y="66"/>
                      <a:pt x="96" y="66"/>
                    </a:cubicBezTo>
                    <a:cubicBezTo>
                      <a:pt x="96" y="66"/>
                      <a:pt x="96" y="66"/>
                      <a:pt x="96" y="66"/>
                    </a:cubicBezTo>
                    <a:cubicBezTo>
                      <a:pt x="96" y="66"/>
                      <a:pt x="96" y="66"/>
                      <a:pt x="96" y="66"/>
                    </a:cubicBezTo>
                    <a:cubicBezTo>
                      <a:pt x="96" y="66"/>
                      <a:pt x="96" y="66"/>
                      <a:pt x="96" y="66"/>
                    </a:cubicBezTo>
                    <a:cubicBezTo>
                      <a:pt x="96" y="65"/>
                      <a:pt x="96" y="65"/>
                      <a:pt x="96" y="65"/>
                    </a:cubicBezTo>
                    <a:cubicBezTo>
                      <a:pt x="96" y="65"/>
                      <a:pt x="96" y="65"/>
                      <a:pt x="96" y="65"/>
                    </a:cubicBezTo>
                    <a:cubicBezTo>
                      <a:pt x="96" y="65"/>
                      <a:pt x="96" y="65"/>
                      <a:pt x="96" y="65"/>
                    </a:cubicBezTo>
                    <a:cubicBezTo>
                      <a:pt x="96" y="65"/>
                      <a:pt x="96" y="65"/>
                      <a:pt x="96" y="65"/>
                    </a:cubicBezTo>
                    <a:cubicBezTo>
                      <a:pt x="96" y="65"/>
                      <a:pt x="96" y="65"/>
                      <a:pt x="96" y="65"/>
                    </a:cubicBezTo>
                    <a:cubicBezTo>
                      <a:pt x="96" y="65"/>
                      <a:pt x="96" y="65"/>
                      <a:pt x="96" y="65"/>
                    </a:cubicBezTo>
                    <a:cubicBezTo>
                      <a:pt x="96" y="65"/>
                      <a:pt x="96" y="65"/>
                      <a:pt x="96" y="65"/>
                    </a:cubicBezTo>
                    <a:cubicBezTo>
                      <a:pt x="96" y="64"/>
                      <a:pt x="96" y="64"/>
                      <a:pt x="96" y="64"/>
                    </a:cubicBezTo>
                    <a:cubicBezTo>
                      <a:pt x="96" y="64"/>
                      <a:pt x="96" y="64"/>
                      <a:pt x="96" y="64"/>
                    </a:cubicBezTo>
                    <a:cubicBezTo>
                      <a:pt x="96" y="64"/>
                      <a:pt x="96" y="64"/>
                      <a:pt x="96" y="64"/>
                    </a:cubicBezTo>
                    <a:cubicBezTo>
                      <a:pt x="96" y="64"/>
                      <a:pt x="96" y="64"/>
                      <a:pt x="96" y="64"/>
                    </a:cubicBezTo>
                    <a:cubicBezTo>
                      <a:pt x="96" y="64"/>
                      <a:pt x="96" y="64"/>
                      <a:pt x="96" y="64"/>
                    </a:cubicBezTo>
                    <a:cubicBezTo>
                      <a:pt x="96" y="64"/>
                      <a:pt x="96" y="64"/>
                      <a:pt x="96" y="64"/>
                    </a:cubicBezTo>
                    <a:cubicBezTo>
                      <a:pt x="96" y="63"/>
                      <a:pt x="96" y="63"/>
                      <a:pt x="96" y="63"/>
                    </a:cubicBezTo>
                    <a:cubicBezTo>
                      <a:pt x="96" y="63"/>
                      <a:pt x="96" y="63"/>
                      <a:pt x="96" y="63"/>
                    </a:cubicBezTo>
                    <a:cubicBezTo>
                      <a:pt x="96" y="63"/>
                      <a:pt x="96" y="63"/>
                      <a:pt x="96" y="63"/>
                    </a:cubicBezTo>
                    <a:cubicBezTo>
                      <a:pt x="96" y="63"/>
                      <a:pt x="96" y="63"/>
                      <a:pt x="96" y="63"/>
                    </a:cubicBezTo>
                    <a:cubicBezTo>
                      <a:pt x="96" y="63"/>
                      <a:pt x="96" y="63"/>
                      <a:pt x="96" y="63"/>
                    </a:cubicBezTo>
                    <a:cubicBezTo>
                      <a:pt x="96" y="63"/>
                      <a:pt x="96" y="63"/>
                      <a:pt x="96" y="63"/>
                    </a:cubicBezTo>
                    <a:cubicBezTo>
                      <a:pt x="97" y="62"/>
                      <a:pt x="97" y="62"/>
                      <a:pt x="97" y="62"/>
                    </a:cubicBezTo>
                    <a:cubicBezTo>
                      <a:pt x="97" y="62"/>
                      <a:pt x="97" y="62"/>
                      <a:pt x="97" y="62"/>
                    </a:cubicBezTo>
                    <a:cubicBezTo>
                      <a:pt x="97" y="62"/>
                      <a:pt x="97" y="62"/>
                      <a:pt x="97" y="62"/>
                    </a:cubicBezTo>
                    <a:cubicBezTo>
                      <a:pt x="97" y="62"/>
                      <a:pt x="97" y="62"/>
                      <a:pt x="97" y="62"/>
                    </a:cubicBezTo>
                    <a:cubicBezTo>
                      <a:pt x="97" y="62"/>
                      <a:pt x="97" y="62"/>
                      <a:pt x="97" y="62"/>
                    </a:cubicBezTo>
                    <a:cubicBezTo>
                      <a:pt x="97" y="62"/>
                      <a:pt x="97" y="62"/>
                      <a:pt x="97" y="62"/>
                    </a:cubicBezTo>
                    <a:cubicBezTo>
                      <a:pt x="97" y="62"/>
                      <a:pt x="97" y="62"/>
                      <a:pt x="97" y="62"/>
                    </a:cubicBezTo>
                    <a:cubicBezTo>
                      <a:pt x="97" y="62"/>
                      <a:pt x="97" y="62"/>
                      <a:pt x="97" y="62"/>
                    </a:cubicBezTo>
                    <a:cubicBezTo>
                      <a:pt x="97" y="62"/>
                      <a:pt x="97" y="62"/>
                      <a:pt x="97" y="62"/>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0"/>
                      <a:pt x="96" y="60"/>
                      <a:pt x="96" y="60"/>
                    </a:cubicBezTo>
                    <a:cubicBezTo>
                      <a:pt x="96" y="60"/>
                      <a:pt x="96" y="60"/>
                      <a:pt x="96" y="60"/>
                    </a:cubicBezTo>
                    <a:cubicBezTo>
                      <a:pt x="96" y="60"/>
                      <a:pt x="96" y="60"/>
                      <a:pt x="96" y="60"/>
                    </a:cubicBezTo>
                    <a:cubicBezTo>
                      <a:pt x="96" y="60"/>
                      <a:pt x="96" y="60"/>
                      <a:pt x="96" y="60"/>
                    </a:cubicBezTo>
                    <a:cubicBezTo>
                      <a:pt x="96" y="60"/>
                      <a:pt x="96" y="60"/>
                      <a:pt x="96" y="60"/>
                    </a:cubicBezTo>
                    <a:cubicBezTo>
                      <a:pt x="96" y="60"/>
                      <a:pt x="96" y="60"/>
                      <a:pt x="96" y="60"/>
                    </a:cubicBezTo>
                    <a:cubicBezTo>
                      <a:pt x="96" y="60"/>
                      <a:pt x="96" y="60"/>
                      <a:pt x="96" y="60"/>
                    </a:cubicBezTo>
                    <a:cubicBezTo>
                      <a:pt x="96" y="59"/>
                      <a:pt x="96" y="59"/>
                      <a:pt x="96" y="59"/>
                    </a:cubicBezTo>
                    <a:cubicBezTo>
                      <a:pt x="96" y="59"/>
                      <a:pt x="96" y="59"/>
                      <a:pt x="96" y="59"/>
                    </a:cubicBezTo>
                    <a:cubicBezTo>
                      <a:pt x="96" y="59"/>
                      <a:pt x="96" y="59"/>
                      <a:pt x="96" y="59"/>
                    </a:cubicBezTo>
                    <a:cubicBezTo>
                      <a:pt x="96" y="59"/>
                      <a:pt x="96" y="59"/>
                      <a:pt x="96" y="59"/>
                    </a:cubicBezTo>
                    <a:cubicBezTo>
                      <a:pt x="96" y="59"/>
                      <a:pt x="96" y="59"/>
                      <a:pt x="96" y="59"/>
                    </a:cubicBezTo>
                    <a:cubicBezTo>
                      <a:pt x="96" y="59"/>
                      <a:pt x="96" y="59"/>
                      <a:pt x="96" y="59"/>
                    </a:cubicBezTo>
                    <a:cubicBezTo>
                      <a:pt x="96" y="59"/>
                      <a:pt x="96" y="59"/>
                      <a:pt x="96" y="59"/>
                    </a:cubicBezTo>
                    <a:cubicBezTo>
                      <a:pt x="96" y="58"/>
                      <a:pt x="96" y="58"/>
                      <a:pt x="96" y="58"/>
                    </a:cubicBezTo>
                    <a:cubicBezTo>
                      <a:pt x="96" y="58"/>
                      <a:pt x="96" y="58"/>
                      <a:pt x="96" y="58"/>
                    </a:cubicBezTo>
                    <a:cubicBezTo>
                      <a:pt x="96" y="58"/>
                      <a:pt x="96" y="58"/>
                      <a:pt x="96" y="58"/>
                    </a:cubicBezTo>
                    <a:cubicBezTo>
                      <a:pt x="96" y="58"/>
                      <a:pt x="96" y="58"/>
                      <a:pt x="96" y="58"/>
                    </a:cubicBezTo>
                    <a:cubicBezTo>
                      <a:pt x="96" y="58"/>
                      <a:pt x="96" y="58"/>
                      <a:pt x="96" y="58"/>
                    </a:cubicBezTo>
                    <a:cubicBezTo>
                      <a:pt x="96" y="58"/>
                      <a:pt x="96" y="58"/>
                      <a:pt x="96" y="58"/>
                    </a:cubicBezTo>
                    <a:cubicBezTo>
                      <a:pt x="96" y="58"/>
                      <a:pt x="96" y="58"/>
                      <a:pt x="96" y="58"/>
                    </a:cubicBezTo>
                    <a:cubicBezTo>
                      <a:pt x="96" y="57"/>
                      <a:pt x="96" y="57"/>
                      <a:pt x="96" y="57"/>
                    </a:cubicBezTo>
                    <a:cubicBezTo>
                      <a:pt x="96" y="57"/>
                      <a:pt x="96" y="57"/>
                      <a:pt x="96" y="57"/>
                    </a:cubicBezTo>
                    <a:cubicBezTo>
                      <a:pt x="96" y="57"/>
                      <a:pt x="96" y="57"/>
                      <a:pt x="96"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9" y="56"/>
                      <a:pt x="99" y="56"/>
                      <a:pt x="99" y="56"/>
                    </a:cubicBezTo>
                    <a:cubicBezTo>
                      <a:pt x="99" y="56"/>
                      <a:pt x="99" y="56"/>
                      <a:pt x="99" y="56"/>
                    </a:cubicBezTo>
                    <a:cubicBezTo>
                      <a:pt x="99" y="56"/>
                      <a:pt x="99" y="56"/>
                      <a:pt x="99" y="56"/>
                    </a:cubicBezTo>
                    <a:cubicBezTo>
                      <a:pt x="99" y="56"/>
                      <a:pt x="99" y="56"/>
                      <a:pt x="99" y="56"/>
                    </a:cubicBezTo>
                    <a:cubicBezTo>
                      <a:pt x="99" y="56"/>
                      <a:pt x="99" y="56"/>
                      <a:pt x="99" y="56"/>
                    </a:cubicBezTo>
                    <a:cubicBezTo>
                      <a:pt x="99" y="56"/>
                      <a:pt x="99" y="56"/>
                      <a:pt x="99" y="56"/>
                    </a:cubicBezTo>
                    <a:cubicBezTo>
                      <a:pt x="99" y="56"/>
                      <a:pt x="99" y="56"/>
                      <a:pt x="99" y="56"/>
                    </a:cubicBezTo>
                    <a:cubicBezTo>
                      <a:pt x="99" y="55"/>
                      <a:pt x="99" y="55"/>
                      <a:pt x="99" y="55"/>
                    </a:cubicBezTo>
                    <a:cubicBezTo>
                      <a:pt x="99" y="55"/>
                      <a:pt x="99" y="55"/>
                      <a:pt x="99" y="55"/>
                    </a:cubicBezTo>
                    <a:cubicBezTo>
                      <a:pt x="100" y="55"/>
                      <a:pt x="100" y="55"/>
                      <a:pt x="100" y="55"/>
                    </a:cubicBezTo>
                    <a:cubicBezTo>
                      <a:pt x="100" y="55"/>
                      <a:pt x="100" y="55"/>
                      <a:pt x="100" y="55"/>
                    </a:cubicBezTo>
                    <a:cubicBezTo>
                      <a:pt x="100" y="55"/>
                      <a:pt x="100" y="55"/>
                      <a:pt x="100" y="55"/>
                    </a:cubicBezTo>
                    <a:cubicBezTo>
                      <a:pt x="100" y="55"/>
                      <a:pt x="100" y="55"/>
                      <a:pt x="100" y="55"/>
                    </a:cubicBezTo>
                    <a:cubicBezTo>
                      <a:pt x="100" y="55"/>
                      <a:pt x="100" y="55"/>
                      <a:pt x="100" y="55"/>
                    </a:cubicBezTo>
                    <a:cubicBezTo>
                      <a:pt x="100" y="55"/>
                      <a:pt x="100" y="55"/>
                      <a:pt x="100" y="55"/>
                    </a:cubicBezTo>
                    <a:cubicBezTo>
                      <a:pt x="100" y="54"/>
                      <a:pt x="100" y="54"/>
                      <a:pt x="100" y="54"/>
                    </a:cubicBezTo>
                    <a:cubicBezTo>
                      <a:pt x="100" y="54"/>
                      <a:pt x="100" y="54"/>
                      <a:pt x="100" y="54"/>
                    </a:cubicBezTo>
                    <a:cubicBezTo>
                      <a:pt x="101" y="54"/>
                      <a:pt x="101" y="54"/>
                      <a:pt x="101" y="54"/>
                    </a:cubicBezTo>
                    <a:cubicBezTo>
                      <a:pt x="101" y="54"/>
                      <a:pt x="101" y="54"/>
                      <a:pt x="101" y="54"/>
                    </a:cubicBezTo>
                    <a:cubicBezTo>
                      <a:pt x="101" y="54"/>
                      <a:pt x="101" y="54"/>
                      <a:pt x="101" y="54"/>
                    </a:cubicBezTo>
                    <a:cubicBezTo>
                      <a:pt x="100" y="54"/>
                      <a:pt x="100" y="54"/>
                      <a:pt x="100" y="54"/>
                    </a:cubicBezTo>
                    <a:cubicBezTo>
                      <a:pt x="100" y="54"/>
                      <a:pt x="100" y="54"/>
                      <a:pt x="100" y="54"/>
                    </a:cubicBezTo>
                    <a:cubicBezTo>
                      <a:pt x="100" y="53"/>
                      <a:pt x="100" y="53"/>
                      <a:pt x="100"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2"/>
                      <a:pt x="101" y="52"/>
                      <a:pt x="101" y="52"/>
                    </a:cubicBezTo>
                    <a:cubicBezTo>
                      <a:pt x="101" y="52"/>
                      <a:pt x="101" y="52"/>
                      <a:pt x="101" y="52"/>
                    </a:cubicBezTo>
                    <a:cubicBezTo>
                      <a:pt x="101" y="52"/>
                      <a:pt x="101" y="52"/>
                      <a:pt x="101" y="52"/>
                    </a:cubicBezTo>
                    <a:cubicBezTo>
                      <a:pt x="102" y="52"/>
                      <a:pt x="102" y="52"/>
                      <a:pt x="102" y="52"/>
                    </a:cubicBezTo>
                    <a:cubicBezTo>
                      <a:pt x="102" y="52"/>
                      <a:pt x="102" y="52"/>
                      <a:pt x="102" y="52"/>
                    </a:cubicBezTo>
                    <a:cubicBezTo>
                      <a:pt x="102" y="52"/>
                      <a:pt x="102" y="52"/>
                      <a:pt x="102" y="52"/>
                    </a:cubicBezTo>
                    <a:cubicBezTo>
                      <a:pt x="102" y="52"/>
                      <a:pt x="102" y="52"/>
                      <a:pt x="102" y="52"/>
                    </a:cubicBezTo>
                    <a:cubicBezTo>
                      <a:pt x="102" y="51"/>
                      <a:pt x="102" y="51"/>
                      <a:pt x="102" y="51"/>
                    </a:cubicBezTo>
                    <a:cubicBezTo>
                      <a:pt x="102" y="51"/>
                      <a:pt x="102" y="51"/>
                      <a:pt x="102" y="51"/>
                    </a:cubicBezTo>
                    <a:cubicBezTo>
                      <a:pt x="102" y="51"/>
                      <a:pt x="102" y="51"/>
                      <a:pt x="102" y="51"/>
                    </a:cubicBezTo>
                    <a:cubicBezTo>
                      <a:pt x="102" y="51"/>
                      <a:pt x="102" y="51"/>
                      <a:pt x="102" y="51"/>
                    </a:cubicBezTo>
                    <a:cubicBezTo>
                      <a:pt x="101" y="51"/>
                      <a:pt x="101" y="51"/>
                      <a:pt x="101" y="51"/>
                    </a:cubicBezTo>
                    <a:cubicBezTo>
                      <a:pt x="101" y="51"/>
                      <a:pt x="101" y="51"/>
                      <a:pt x="101" y="51"/>
                    </a:cubicBezTo>
                    <a:cubicBezTo>
                      <a:pt x="101" y="50"/>
                      <a:pt x="101" y="50"/>
                      <a:pt x="101" y="50"/>
                    </a:cubicBezTo>
                    <a:cubicBezTo>
                      <a:pt x="101" y="50"/>
                      <a:pt x="101" y="50"/>
                      <a:pt x="101" y="50"/>
                    </a:cubicBezTo>
                    <a:cubicBezTo>
                      <a:pt x="101" y="50"/>
                      <a:pt x="101" y="50"/>
                      <a:pt x="101" y="50"/>
                    </a:cubicBezTo>
                    <a:cubicBezTo>
                      <a:pt x="101" y="50"/>
                      <a:pt x="101" y="50"/>
                      <a:pt x="101" y="50"/>
                    </a:cubicBezTo>
                    <a:cubicBezTo>
                      <a:pt x="101" y="50"/>
                      <a:pt x="101" y="50"/>
                      <a:pt x="101" y="50"/>
                    </a:cubicBezTo>
                    <a:cubicBezTo>
                      <a:pt x="101" y="49"/>
                      <a:pt x="101" y="49"/>
                      <a:pt x="101" y="49"/>
                    </a:cubicBezTo>
                    <a:cubicBezTo>
                      <a:pt x="101" y="49"/>
                      <a:pt x="101" y="49"/>
                      <a:pt x="101" y="49"/>
                    </a:cubicBezTo>
                    <a:cubicBezTo>
                      <a:pt x="101" y="49"/>
                      <a:pt x="101" y="49"/>
                      <a:pt x="101" y="49"/>
                    </a:cubicBezTo>
                    <a:cubicBezTo>
                      <a:pt x="101" y="49"/>
                      <a:pt x="101" y="49"/>
                      <a:pt x="101" y="49"/>
                    </a:cubicBezTo>
                    <a:cubicBezTo>
                      <a:pt x="101" y="49"/>
                      <a:pt x="101" y="49"/>
                      <a:pt x="101" y="49"/>
                    </a:cubicBezTo>
                    <a:cubicBezTo>
                      <a:pt x="101" y="49"/>
                      <a:pt x="101" y="49"/>
                      <a:pt x="101" y="49"/>
                    </a:cubicBezTo>
                    <a:cubicBezTo>
                      <a:pt x="100" y="49"/>
                      <a:pt x="100" y="49"/>
                      <a:pt x="100" y="49"/>
                    </a:cubicBezTo>
                    <a:cubicBezTo>
                      <a:pt x="100" y="49"/>
                      <a:pt x="100" y="49"/>
                      <a:pt x="100" y="49"/>
                    </a:cubicBezTo>
                    <a:cubicBezTo>
                      <a:pt x="100" y="48"/>
                      <a:pt x="100" y="48"/>
                      <a:pt x="100" y="48"/>
                    </a:cubicBezTo>
                    <a:cubicBezTo>
                      <a:pt x="99" y="48"/>
                      <a:pt x="99" y="48"/>
                      <a:pt x="99" y="48"/>
                    </a:cubicBezTo>
                    <a:cubicBezTo>
                      <a:pt x="99" y="48"/>
                      <a:pt x="99" y="48"/>
                      <a:pt x="99" y="48"/>
                    </a:cubicBezTo>
                    <a:cubicBezTo>
                      <a:pt x="99" y="48"/>
                      <a:pt x="99" y="48"/>
                      <a:pt x="99" y="48"/>
                    </a:cubicBezTo>
                    <a:cubicBezTo>
                      <a:pt x="99" y="48"/>
                      <a:pt x="99" y="48"/>
                      <a:pt x="99" y="48"/>
                    </a:cubicBezTo>
                    <a:cubicBezTo>
                      <a:pt x="100" y="48"/>
                      <a:pt x="100" y="48"/>
                      <a:pt x="100" y="48"/>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1" y="47"/>
                      <a:pt x="101" y="47"/>
                      <a:pt x="101" y="47"/>
                    </a:cubicBezTo>
                    <a:cubicBezTo>
                      <a:pt x="101" y="46"/>
                      <a:pt x="101" y="46"/>
                      <a:pt x="101" y="46"/>
                    </a:cubicBezTo>
                    <a:cubicBezTo>
                      <a:pt x="101" y="46"/>
                      <a:pt x="101" y="46"/>
                      <a:pt x="101" y="46"/>
                    </a:cubicBezTo>
                    <a:cubicBezTo>
                      <a:pt x="101" y="46"/>
                      <a:pt x="101" y="46"/>
                      <a:pt x="101" y="46"/>
                    </a:cubicBezTo>
                    <a:cubicBezTo>
                      <a:pt x="101" y="46"/>
                      <a:pt x="101" y="46"/>
                      <a:pt x="101" y="46"/>
                    </a:cubicBezTo>
                    <a:cubicBezTo>
                      <a:pt x="101" y="46"/>
                      <a:pt x="101" y="46"/>
                      <a:pt x="101" y="46"/>
                    </a:cubicBezTo>
                    <a:cubicBezTo>
                      <a:pt x="101" y="46"/>
                      <a:pt x="101" y="46"/>
                      <a:pt x="101" y="46"/>
                    </a:cubicBezTo>
                    <a:cubicBezTo>
                      <a:pt x="102" y="46"/>
                      <a:pt x="102" y="46"/>
                      <a:pt x="102" y="46"/>
                    </a:cubicBezTo>
                    <a:cubicBezTo>
                      <a:pt x="102" y="46"/>
                      <a:pt x="102" y="46"/>
                      <a:pt x="102" y="46"/>
                    </a:cubicBezTo>
                    <a:cubicBezTo>
                      <a:pt x="102" y="46"/>
                      <a:pt x="102" y="46"/>
                      <a:pt x="102" y="46"/>
                    </a:cubicBezTo>
                    <a:cubicBezTo>
                      <a:pt x="102" y="46"/>
                      <a:pt x="102" y="46"/>
                      <a:pt x="102" y="46"/>
                    </a:cubicBezTo>
                    <a:cubicBezTo>
                      <a:pt x="102" y="46"/>
                      <a:pt x="102" y="46"/>
                      <a:pt x="102" y="46"/>
                    </a:cubicBezTo>
                    <a:cubicBezTo>
                      <a:pt x="102" y="46"/>
                      <a:pt x="102" y="46"/>
                      <a:pt x="102" y="46"/>
                    </a:cubicBezTo>
                    <a:cubicBezTo>
                      <a:pt x="102" y="46"/>
                      <a:pt x="102" y="46"/>
                      <a:pt x="102" y="46"/>
                    </a:cubicBezTo>
                    <a:cubicBezTo>
                      <a:pt x="102" y="46"/>
                      <a:pt x="102" y="46"/>
                      <a:pt x="102" y="46"/>
                    </a:cubicBezTo>
                    <a:cubicBezTo>
                      <a:pt x="103" y="46"/>
                      <a:pt x="103" y="46"/>
                      <a:pt x="103" y="46"/>
                    </a:cubicBezTo>
                    <a:cubicBezTo>
                      <a:pt x="103" y="46"/>
                      <a:pt x="103" y="46"/>
                      <a:pt x="103" y="46"/>
                    </a:cubicBezTo>
                    <a:cubicBezTo>
                      <a:pt x="103" y="46"/>
                      <a:pt x="103" y="46"/>
                      <a:pt x="103" y="46"/>
                    </a:cubicBezTo>
                    <a:cubicBezTo>
                      <a:pt x="103" y="46"/>
                      <a:pt x="103" y="46"/>
                      <a:pt x="103" y="46"/>
                    </a:cubicBezTo>
                    <a:cubicBezTo>
                      <a:pt x="103" y="46"/>
                      <a:pt x="103" y="46"/>
                      <a:pt x="103" y="46"/>
                    </a:cubicBezTo>
                    <a:cubicBezTo>
                      <a:pt x="103" y="45"/>
                      <a:pt x="103" y="45"/>
                      <a:pt x="103" y="45"/>
                    </a:cubicBezTo>
                    <a:cubicBezTo>
                      <a:pt x="103" y="45"/>
                      <a:pt x="103" y="45"/>
                      <a:pt x="103" y="45"/>
                    </a:cubicBezTo>
                    <a:cubicBezTo>
                      <a:pt x="103" y="45"/>
                      <a:pt x="103" y="45"/>
                      <a:pt x="103" y="45"/>
                    </a:cubicBezTo>
                    <a:cubicBezTo>
                      <a:pt x="104" y="45"/>
                      <a:pt x="104" y="45"/>
                      <a:pt x="104" y="45"/>
                    </a:cubicBezTo>
                    <a:cubicBezTo>
                      <a:pt x="104" y="45"/>
                      <a:pt x="104" y="45"/>
                      <a:pt x="104" y="45"/>
                    </a:cubicBezTo>
                    <a:cubicBezTo>
                      <a:pt x="104" y="45"/>
                      <a:pt x="104" y="45"/>
                      <a:pt x="104" y="45"/>
                    </a:cubicBezTo>
                    <a:cubicBezTo>
                      <a:pt x="104" y="45"/>
                      <a:pt x="104" y="45"/>
                      <a:pt x="104" y="45"/>
                    </a:cubicBezTo>
                    <a:cubicBezTo>
                      <a:pt x="104" y="45"/>
                      <a:pt x="104" y="45"/>
                      <a:pt x="104" y="45"/>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6" y="43"/>
                      <a:pt x="106" y="43"/>
                      <a:pt x="106" y="43"/>
                    </a:cubicBezTo>
                    <a:cubicBezTo>
                      <a:pt x="106" y="43"/>
                      <a:pt x="106" y="43"/>
                      <a:pt x="106" y="43"/>
                    </a:cubicBezTo>
                    <a:cubicBezTo>
                      <a:pt x="106" y="43"/>
                      <a:pt x="106" y="43"/>
                      <a:pt x="106" y="43"/>
                    </a:cubicBezTo>
                    <a:cubicBezTo>
                      <a:pt x="106" y="43"/>
                      <a:pt x="106" y="43"/>
                      <a:pt x="106" y="43"/>
                    </a:cubicBezTo>
                    <a:cubicBezTo>
                      <a:pt x="106" y="43"/>
                      <a:pt x="106" y="43"/>
                      <a:pt x="106" y="43"/>
                    </a:cubicBezTo>
                    <a:cubicBezTo>
                      <a:pt x="106" y="42"/>
                      <a:pt x="106" y="42"/>
                      <a:pt x="106" y="42"/>
                    </a:cubicBezTo>
                    <a:cubicBezTo>
                      <a:pt x="106" y="42"/>
                      <a:pt x="106" y="42"/>
                      <a:pt x="106" y="42"/>
                    </a:cubicBezTo>
                    <a:cubicBezTo>
                      <a:pt x="106" y="42"/>
                      <a:pt x="106" y="42"/>
                      <a:pt x="106" y="42"/>
                    </a:cubicBezTo>
                    <a:cubicBezTo>
                      <a:pt x="106" y="42"/>
                      <a:pt x="106" y="42"/>
                      <a:pt x="106" y="42"/>
                    </a:cubicBezTo>
                    <a:cubicBezTo>
                      <a:pt x="106" y="42"/>
                      <a:pt x="106" y="42"/>
                      <a:pt x="106" y="42"/>
                    </a:cubicBezTo>
                    <a:cubicBezTo>
                      <a:pt x="106" y="42"/>
                      <a:pt x="106" y="42"/>
                      <a:pt x="106" y="42"/>
                    </a:cubicBezTo>
                    <a:cubicBezTo>
                      <a:pt x="107" y="42"/>
                      <a:pt x="107" y="42"/>
                      <a:pt x="107" y="42"/>
                    </a:cubicBezTo>
                    <a:cubicBezTo>
                      <a:pt x="107" y="41"/>
                      <a:pt x="107" y="41"/>
                      <a:pt x="107" y="41"/>
                    </a:cubicBezTo>
                    <a:cubicBezTo>
                      <a:pt x="107" y="41"/>
                      <a:pt x="107" y="41"/>
                      <a:pt x="107" y="41"/>
                    </a:cubicBezTo>
                    <a:cubicBezTo>
                      <a:pt x="107" y="41"/>
                      <a:pt x="107" y="41"/>
                      <a:pt x="107" y="41"/>
                    </a:cubicBezTo>
                    <a:cubicBezTo>
                      <a:pt x="107" y="41"/>
                      <a:pt x="107" y="41"/>
                      <a:pt x="107" y="41"/>
                    </a:cubicBezTo>
                    <a:cubicBezTo>
                      <a:pt x="108" y="41"/>
                      <a:pt x="108" y="41"/>
                      <a:pt x="108" y="41"/>
                    </a:cubicBezTo>
                    <a:cubicBezTo>
                      <a:pt x="108" y="41"/>
                      <a:pt x="108" y="41"/>
                      <a:pt x="108" y="41"/>
                    </a:cubicBezTo>
                    <a:cubicBezTo>
                      <a:pt x="108" y="41"/>
                      <a:pt x="108" y="41"/>
                      <a:pt x="108" y="41"/>
                    </a:cubicBezTo>
                    <a:cubicBezTo>
                      <a:pt x="108" y="41"/>
                      <a:pt x="108" y="41"/>
                      <a:pt x="108" y="41"/>
                    </a:cubicBezTo>
                    <a:cubicBezTo>
                      <a:pt x="109" y="41"/>
                      <a:pt x="109" y="41"/>
                      <a:pt x="109" y="41"/>
                    </a:cubicBezTo>
                    <a:cubicBezTo>
                      <a:pt x="109" y="41"/>
                      <a:pt x="109" y="41"/>
                      <a:pt x="109" y="41"/>
                    </a:cubicBezTo>
                    <a:cubicBezTo>
                      <a:pt x="109" y="41"/>
                      <a:pt x="109" y="41"/>
                      <a:pt x="109" y="41"/>
                    </a:cubicBezTo>
                    <a:cubicBezTo>
                      <a:pt x="109" y="41"/>
                      <a:pt x="109" y="41"/>
                      <a:pt x="109" y="41"/>
                    </a:cubicBezTo>
                    <a:cubicBezTo>
                      <a:pt x="109" y="41"/>
                      <a:pt x="109" y="41"/>
                      <a:pt x="109" y="41"/>
                    </a:cubicBezTo>
                    <a:cubicBezTo>
                      <a:pt x="109" y="41"/>
                      <a:pt x="109" y="41"/>
                      <a:pt x="109" y="41"/>
                    </a:cubicBezTo>
                    <a:cubicBezTo>
                      <a:pt x="110" y="41"/>
                      <a:pt x="110" y="41"/>
                      <a:pt x="110" y="41"/>
                    </a:cubicBezTo>
                    <a:cubicBezTo>
                      <a:pt x="110" y="40"/>
                      <a:pt x="110" y="40"/>
                      <a:pt x="110" y="40"/>
                    </a:cubicBezTo>
                    <a:cubicBezTo>
                      <a:pt x="110" y="40"/>
                      <a:pt x="110" y="40"/>
                      <a:pt x="110" y="40"/>
                    </a:cubicBezTo>
                    <a:cubicBezTo>
                      <a:pt x="110" y="40"/>
                      <a:pt x="110" y="40"/>
                      <a:pt x="110" y="40"/>
                    </a:cubicBezTo>
                    <a:cubicBezTo>
                      <a:pt x="110" y="40"/>
                      <a:pt x="110" y="40"/>
                      <a:pt x="110" y="40"/>
                    </a:cubicBezTo>
                    <a:cubicBezTo>
                      <a:pt x="110" y="39"/>
                      <a:pt x="110" y="39"/>
                      <a:pt x="110" y="39"/>
                    </a:cubicBezTo>
                    <a:cubicBezTo>
                      <a:pt x="110" y="39"/>
                      <a:pt x="110" y="39"/>
                      <a:pt x="110" y="39"/>
                    </a:cubicBezTo>
                    <a:cubicBezTo>
                      <a:pt x="110" y="39"/>
                      <a:pt x="110" y="39"/>
                      <a:pt x="110" y="39"/>
                    </a:cubicBezTo>
                    <a:cubicBezTo>
                      <a:pt x="111" y="39"/>
                      <a:pt x="111" y="39"/>
                      <a:pt x="111" y="39"/>
                    </a:cubicBezTo>
                    <a:cubicBezTo>
                      <a:pt x="111" y="39"/>
                      <a:pt x="111" y="39"/>
                      <a:pt x="111" y="39"/>
                    </a:cubicBezTo>
                    <a:cubicBezTo>
                      <a:pt x="112" y="39"/>
                      <a:pt x="112" y="39"/>
                      <a:pt x="112" y="39"/>
                    </a:cubicBezTo>
                    <a:cubicBezTo>
                      <a:pt x="112" y="39"/>
                      <a:pt x="112" y="39"/>
                      <a:pt x="112" y="39"/>
                    </a:cubicBezTo>
                    <a:cubicBezTo>
                      <a:pt x="112" y="38"/>
                      <a:pt x="112" y="38"/>
                      <a:pt x="112" y="38"/>
                    </a:cubicBezTo>
                    <a:cubicBezTo>
                      <a:pt x="112" y="38"/>
                      <a:pt x="112" y="38"/>
                      <a:pt x="112" y="38"/>
                    </a:cubicBezTo>
                    <a:cubicBezTo>
                      <a:pt x="113" y="38"/>
                      <a:pt x="113" y="38"/>
                      <a:pt x="113" y="38"/>
                    </a:cubicBezTo>
                    <a:cubicBezTo>
                      <a:pt x="114" y="37"/>
                      <a:pt x="114" y="37"/>
                      <a:pt x="114" y="37"/>
                    </a:cubicBezTo>
                    <a:cubicBezTo>
                      <a:pt x="114" y="37"/>
                      <a:pt x="114" y="37"/>
                      <a:pt x="114" y="37"/>
                    </a:cubicBezTo>
                    <a:cubicBezTo>
                      <a:pt x="114" y="37"/>
                      <a:pt x="114" y="37"/>
                      <a:pt x="114" y="37"/>
                    </a:cubicBezTo>
                    <a:cubicBezTo>
                      <a:pt x="114" y="37"/>
                      <a:pt x="114" y="37"/>
                      <a:pt x="114" y="37"/>
                    </a:cubicBezTo>
                    <a:cubicBezTo>
                      <a:pt x="114" y="37"/>
                      <a:pt x="114" y="37"/>
                      <a:pt x="114" y="37"/>
                    </a:cubicBezTo>
                    <a:cubicBezTo>
                      <a:pt x="114" y="37"/>
                      <a:pt x="114" y="37"/>
                      <a:pt x="114" y="37"/>
                    </a:cubicBezTo>
                    <a:cubicBezTo>
                      <a:pt x="114" y="37"/>
                      <a:pt x="114" y="37"/>
                      <a:pt x="114" y="37"/>
                    </a:cubicBezTo>
                    <a:cubicBezTo>
                      <a:pt x="114" y="37"/>
                      <a:pt x="114" y="37"/>
                      <a:pt x="114" y="37"/>
                    </a:cubicBezTo>
                    <a:cubicBezTo>
                      <a:pt x="115" y="37"/>
                      <a:pt x="115" y="37"/>
                      <a:pt x="115" y="37"/>
                    </a:cubicBezTo>
                    <a:cubicBezTo>
                      <a:pt x="115" y="37"/>
                      <a:pt x="115" y="37"/>
                      <a:pt x="115" y="37"/>
                    </a:cubicBezTo>
                    <a:cubicBezTo>
                      <a:pt x="115" y="37"/>
                      <a:pt x="115" y="37"/>
                      <a:pt x="115" y="37"/>
                    </a:cubicBezTo>
                    <a:cubicBezTo>
                      <a:pt x="115" y="37"/>
                      <a:pt x="115" y="37"/>
                      <a:pt x="115" y="37"/>
                    </a:cubicBezTo>
                    <a:cubicBezTo>
                      <a:pt x="115" y="37"/>
                      <a:pt x="115" y="37"/>
                      <a:pt x="115" y="37"/>
                    </a:cubicBezTo>
                    <a:cubicBezTo>
                      <a:pt x="115" y="37"/>
                      <a:pt x="115" y="37"/>
                      <a:pt x="115" y="37"/>
                    </a:cubicBezTo>
                    <a:cubicBezTo>
                      <a:pt x="115" y="37"/>
                      <a:pt x="115" y="37"/>
                      <a:pt x="115" y="37"/>
                    </a:cubicBezTo>
                    <a:cubicBezTo>
                      <a:pt x="115" y="37"/>
                      <a:pt x="115" y="37"/>
                      <a:pt x="115" y="37"/>
                    </a:cubicBezTo>
                    <a:cubicBezTo>
                      <a:pt x="115" y="36"/>
                      <a:pt x="115" y="36"/>
                      <a:pt x="115" y="36"/>
                    </a:cubicBezTo>
                    <a:cubicBezTo>
                      <a:pt x="116" y="36"/>
                      <a:pt x="116" y="36"/>
                      <a:pt x="116" y="36"/>
                    </a:cubicBezTo>
                    <a:cubicBezTo>
                      <a:pt x="116" y="36"/>
                      <a:pt x="116" y="36"/>
                      <a:pt x="116" y="36"/>
                    </a:cubicBezTo>
                    <a:cubicBezTo>
                      <a:pt x="116" y="36"/>
                      <a:pt x="116" y="36"/>
                      <a:pt x="116" y="36"/>
                    </a:cubicBezTo>
                    <a:cubicBezTo>
                      <a:pt x="116" y="36"/>
                      <a:pt x="116" y="36"/>
                      <a:pt x="116" y="36"/>
                    </a:cubicBezTo>
                    <a:cubicBezTo>
                      <a:pt x="115" y="36"/>
                      <a:pt x="115" y="36"/>
                      <a:pt x="115" y="36"/>
                    </a:cubicBezTo>
                    <a:cubicBezTo>
                      <a:pt x="115" y="36"/>
                      <a:pt x="115" y="36"/>
                      <a:pt x="115" y="36"/>
                    </a:cubicBezTo>
                    <a:cubicBezTo>
                      <a:pt x="115" y="36"/>
                      <a:pt x="115" y="36"/>
                      <a:pt x="115" y="36"/>
                    </a:cubicBezTo>
                    <a:cubicBezTo>
                      <a:pt x="115" y="36"/>
                      <a:pt x="115" y="36"/>
                      <a:pt x="115" y="36"/>
                    </a:cubicBezTo>
                    <a:cubicBezTo>
                      <a:pt x="115" y="36"/>
                      <a:pt x="115" y="36"/>
                      <a:pt x="115" y="36"/>
                    </a:cubicBezTo>
                    <a:cubicBezTo>
                      <a:pt x="115" y="35"/>
                      <a:pt x="115" y="35"/>
                      <a:pt x="115" y="35"/>
                    </a:cubicBezTo>
                    <a:cubicBezTo>
                      <a:pt x="115" y="35"/>
                      <a:pt x="115" y="35"/>
                      <a:pt x="115" y="35"/>
                    </a:cubicBezTo>
                    <a:cubicBezTo>
                      <a:pt x="115" y="35"/>
                      <a:pt x="115" y="35"/>
                      <a:pt x="115" y="35"/>
                    </a:cubicBezTo>
                    <a:cubicBezTo>
                      <a:pt x="115" y="35"/>
                      <a:pt x="115" y="35"/>
                      <a:pt x="115" y="35"/>
                    </a:cubicBezTo>
                    <a:cubicBezTo>
                      <a:pt x="116" y="35"/>
                      <a:pt x="116" y="35"/>
                      <a:pt x="116" y="35"/>
                    </a:cubicBezTo>
                    <a:cubicBezTo>
                      <a:pt x="116" y="35"/>
                      <a:pt x="116" y="35"/>
                      <a:pt x="116" y="35"/>
                    </a:cubicBezTo>
                    <a:cubicBezTo>
                      <a:pt x="116" y="35"/>
                      <a:pt x="116" y="35"/>
                      <a:pt x="116" y="35"/>
                    </a:cubicBezTo>
                    <a:cubicBezTo>
                      <a:pt x="116" y="34"/>
                      <a:pt x="116" y="34"/>
                      <a:pt x="116" y="34"/>
                    </a:cubicBezTo>
                    <a:cubicBezTo>
                      <a:pt x="116" y="34"/>
                      <a:pt x="116" y="34"/>
                      <a:pt x="116" y="34"/>
                    </a:cubicBezTo>
                    <a:cubicBezTo>
                      <a:pt x="116" y="34"/>
                      <a:pt x="116" y="34"/>
                      <a:pt x="116" y="34"/>
                    </a:cubicBezTo>
                    <a:cubicBezTo>
                      <a:pt x="116" y="34"/>
                      <a:pt x="116" y="34"/>
                      <a:pt x="116" y="34"/>
                    </a:cubicBezTo>
                    <a:cubicBezTo>
                      <a:pt x="117" y="34"/>
                      <a:pt x="117" y="34"/>
                      <a:pt x="117" y="34"/>
                    </a:cubicBezTo>
                    <a:cubicBezTo>
                      <a:pt x="117" y="34"/>
                      <a:pt x="117" y="34"/>
                      <a:pt x="117" y="34"/>
                    </a:cubicBezTo>
                    <a:cubicBezTo>
                      <a:pt x="117" y="34"/>
                      <a:pt x="117" y="34"/>
                      <a:pt x="117" y="34"/>
                    </a:cubicBezTo>
                    <a:cubicBezTo>
                      <a:pt x="117" y="33"/>
                      <a:pt x="117" y="33"/>
                      <a:pt x="117" y="33"/>
                    </a:cubicBezTo>
                    <a:cubicBezTo>
                      <a:pt x="117" y="33"/>
                      <a:pt x="117" y="33"/>
                      <a:pt x="117" y="33"/>
                    </a:cubicBezTo>
                    <a:cubicBezTo>
                      <a:pt x="117" y="33"/>
                      <a:pt x="117" y="33"/>
                      <a:pt x="117" y="33"/>
                    </a:cubicBezTo>
                    <a:cubicBezTo>
                      <a:pt x="117" y="33"/>
                      <a:pt x="117" y="33"/>
                      <a:pt x="117" y="33"/>
                    </a:cubicBezTo>
                    <a:cubicBezTo>
                      <a:pt x="117" y="33"/>
                      <a:pt x="117" y="33"/>
                      <a:pt x="117" y="33"/>
                    </a:cubicBezTo>
                    <a:cubicBezTo>
                      <a:pt x="117" y="33"/>
                      <a:pt x="117" y="33"/>
                      <a:pt x="117" y="33"/>
                    </a:cubicBezTo>
                    <a:cubicBezTo>
                      <a:pt x="117" y="32"/>
                      <a:pt x="117" y="32"/>
                      <a:pt x="117" y="32"/>
                    </a:cubicBezTo>
                    <a:cubicBezTo>
                      <a:pt x="118" y="32"/>
                      <a:pt x="118" y="32"/>
                      <a:pt x="118" y="32"/>
                    </a:cubicBezTo>
                    <a:cubicBezTo>
                      <a:pt x="118" y="32"/>
                      <a:pt x="118" y="32"/>
                      <a:pt x="118" y="32"/>
                    </a:cubicBezTo>
                    <a:cubicBezTo>
                      <a:pt x="118" y="32"/>
                      <a:pt x="118" y="32"/>
                      <a:pt x="118" y="32"/>
                    </a:cubicBezTo>
                    <a:cubicBezTo>
                      <a:pt x="118" y="32"/>
                      <a:pt x="118" y="32"/>
                      <a:pt x="118" y="32"/>
                    </a:cubicBezTo>
                    <a:cubicBezTo>
                      <a:pt x="118" y="32"/>
                      <a:pt x="118" y="32"/>
                      <a:pt x="118" y="32"/>
                    </a:cubicBezTo>
                    <a:cubicBezTo>
                      <a:pt x="118" y="32"/>
                      <a:pt x="118" y="32"/>
                      <a:pt x="118" y="32"/>
                    </a:cubicBezTo>
                    <a:cubicBezTo>
                      <a:pt x="118" y="32"/>
                      <a:pt x="118" y="32"/>
                      <a:pt x="118" y="32"/>
                    </a:cubicBezTo>
                    <a:cubicBezTo>
                      <a:pt x="118" y="31"/>
                      <a:pt x="118" y="31"/>
                      <a:pt x="118" y="31"/>
                    </a:cubicBezTo>
                    <a:cubicBezTo>
                      <a:pt x="119" y="31"/>
                      <a:pt x="119" y="31"/>
                      <a:pt x="119" y="31"/>
                    </a:cubicBezTo>
                    <a:cubicBezTo>
                      <a:pt x="119" y="31"/>
                      <a:pt x="119" y="31"/>
                      <a:pt x="119" y="31"/>
                    </a:cubicBezTo>
                    <a:cubicBezTo>
                      <a:pt x="119" y="31"/>
                      <a:pt x="119" y="31"/>
                      <a:pt x="119" y="31"/>
                    </a:cubicBezTo>
                    <a:cubicBezTo>
                      <a:pt x="119" y="31"/>
                      <a:pt x="119" y="31"/>
                      <a:pt x="119" y="31"/>
                    </a:cubicBezTo>
                    <a:cubicBezTo>
                      <a:pt x="119" y="31"/>
                      <a:pt x="119" y="31"/>
                      <a:pt x="119" y="31"/>
                    </a:cubicBezTo>
                    <a:cubicBezTo>
                      <a:pt x="119" y="31"/>
                      <a:pt x="119" y="31"/>
                      <a:pt x="119" y="31"/>
                    </a:cubicBezTo>
                    <a:cubicBezTo>
                      <a:pt x="119" y="31"/>
                      <a:pt x="119" y="31"/>
                      <a:pt x="119" y="31"/>
                    </a:cubicBezTo>
                    <a:cubicBezTo>
                      <a:pt x="120" y="31"/>
                      <a:pt x="120" y="31"/>
                      <a:pt x="120" y="31"/>
                    </a:cubicBezTo>
                    <a:cubicBezTo>
                      <a:pt x="120" y="31"/>
                      <a:pt x="120" y="31"/>
                      <a:pt x="120" y="31"/>
                    </a:cubicBezTo>
                    <a:cubicBezTo>
                      <a:pt x="120" y="31"/>
                      <a:pt x="120" y="31"/>
                      <a:pt x="120" y="31"/>
                    </a:cubicBezTo>
                    <a:cubicBezTo>
                      <a:pt x="120" y="31"/>
                      <a:pt x="120" y="31"/>
                      <a:pt x="120" y="31"/>
                    </a:cubicBezTo>
                    <a:cubicBezTo>
                      <a:pt x="120" y="31"/>
                      <a:pt x="120" y="31"/>
                      <a:pt x="120" y="31"/>
                    </a:cubicBezTo>
                    <a:cubicBezTo>
                      <a:pt x="121" y="31"/>
                      <a:pt x="121" y="31"/>
                      <a:pt x="121" y="31"/>
                    </a:cubicBezTo>
                    <a:cubicBezTo>
                      <a:pt x="121" y="31"/>
                      <a:pt x="121" y="31"/>
                      <a:pt x="121" y="31"/>
                    </a:cubicBezTo>
                    <a:cubicBezTo>
                      <a:pt x="121" y="31"/>
                      <a:pt x="121" y="31"/>
                      <a:pt x="121" y="31"/>
                    </a:cubicBezTo>
                    <a:cubicBezTo>
                      <a:pt x="121" y="31"/>
                      <a:pt x="121" y="31"/>
                      <a:pt x="121" y="31"/>
                    </a:cubicBezTo>
                    <a:cubicBezTo>
                      <a:pt x="121" y="31"/>
                      <a:pt x="121" y="31"/>
                      <a:pt x="121" y="31"/>
                    </a:cubicBezTo>
                    <a:cubicBezTo>
                      <a:pt x="121" y="31"/>
                      <a:pt x="121" y="31"/>
                      <a:pt x="121" y="31"/>
                    </a:cubicBezTo>
                    <a:cubicBezTo>
                      <a:pt x="122" y="31"/>
                      <a:pt x="122" y="31"/>
                      <a:pt x="122" y="31"/>
                    </a:cubicBezTo>
                    <a:cubicBezTo>
                      <a:pt x="122" y="31"/>
                      <a:pt x="122" y="31"/>
                      <a:pt x="122" y="31"/>
                    </a:cubicBezTo>
                    <a:cubicBezTo>
                      <a:pt x="122" y="30"/>
                      <a:pt x="122" y="30"/>
                      <a:pt x="122" y="30"/>
                    </a:cubicBezTo>
                    <a:cubicBezTo>
                      <a:pt x="122" y="30"/>
                      <a:pt x="122" y="30"/>
                      <a:pt x="122" y="30"/>
                    </a:cubicBezTo>
                    <a:cubicBezTo>
                      <a:pt x="123" y="30"/>
                      <a:pt x="123" y="30"/>
                      <a:pt x="123" y="30"/>
                    </a:cubicBezTo>
                    <a:cubicBezTo>
                      <a:pt x="123" y="30"/>
                      <a:pt x="123" y="30"/>
                      <a:pt x="123" y="30"/>
                    </a:cubicBezTo>
                    <a:cubicBezTo>
                      <a:pt x="123" y="30"/>
                      <a:pt x="123" y="30"/>
                      <a:pt x="123" y="30"/>
                    </a:cubicBezTo>
                    <a:cubicBezTo>
                      <a:pt x="123" y="30"/>
                      <a:pt x="123" y="30"/>
                      <a:pt x="123" y="30"/>
                    </a:cubicBezTo>
                    <a:cubicBezTo>
                      <a:pt x="124" y="30"/>
                      <a:pt x="124" y="30"/>
                      <a:pt x="124" y="30"/>
                    </a:cubicBezTo>
                    <a:cubicBezTo>
                      <a:pt x="124" y="30"/>
                      <a:pt x="124" y="30"/>
                      <a:pt x="124" y="30"/>
                    </a:cubicBezTo>
                    <a:cubicBezTo>
                      <a:pt x="124" y="30"/>
                      <a:pt x="124" y="30"/>
                      <a:pt x="124" y="30"/>
                    </a:cubicBezTo>
                    <a:cubicBezTo>
                      <a:pt x="124" y="30"/>
                      <a:pt x="124" y="30"/>
                      <a:pt x="124" y="30"/>
                    </a:cubicBezTo>
                    <a:cubicBezTo>
                      <a:pt x="125" y="30"/>
                      <a:pt x="125" y="30"/>
                      <a:pt x="125" y="30"/>
                    </a:cubicBezTo>
                    <a:cubicBezTo>
                      <a:pt x="125" y="29"/>
                      <a:pt x="125" y="29"/>
                      <a:pt x="125" y="29"/>
                    </a:cubicBezTo>
                    <a:cubicBezTo>
                      <a:pt x="125" y="29"/>
                      <a:pt x="125" y="29"/>
                      <a:pt x="125" y="29"/>
                    </a:cubicBezTo>
                    <a:cubicBezTo>
                      <a:pt x="126" y="29"/>
                      <a:pt x="126" y="29"/>
                      <a:pt x="126" y="29"/>
                    </a:cubicBezTo>
                    <a:cubicBezTo>
                      <a:pt x="126" y="29"/>
                      <a:pt x="126" y="29"/>
                      <a:pt x="126" y="29"/>
                    </a:cubicBezTo>
                    <a:cubicBezTo>
                      <a:pt x="126" y="29"/>
                      <a:pt x="126" y="29"/>
                      <a:pt x="126" y="29"/>
                    </a:cubicBezTo>
                    <a:cubicBezTo>
                      <a:pt x="126" y="29"/>
                      <a:pt x="126" y="29"/>
                      <a:pt x="126" y="29"/>
                    </a:cubicBezTo>
                    <a:cubicBezTo>
                      <a:pt x="126" y="29"/>
                      <a:pt x="126" y="29"/>
                      <a:pt x="126" y="29"/>
                    </a:cubicBezTo>
                    <a:cubicBezTo>
                      <a:pt x="126" y="29"/>
                      <a:pt x="126" y="29"/>
                      <a:pt x="126" y="29"/>
                    </a:cubicBezTo>
                    <a:cubicBezTo>
                      <a:pt x="127" y="29"/>
                      <a:pt x="127" y="29"/>
                      <a:pt x="127" y="29"/>
                    </a:cubicBezTo>
                    <a:cubicBezTo>
                      <a:pt x="127" y="29"/>
                      <a:pt x="127" y="29"/>
                      <a:pt x="127" y="29"/>
                    </a:cubicBezTo>
                    <a:cubicBezTo>
                      <a:pt x="127" y="28"/>
                      <a:pt x="127" y="28"/>
                      <a:pt x="127" y="28"/>
                    </a:cubicBezTo>
                    <a:cubicBezTo>
                      <a:pt x="127" y="28"/>
                      <a:pt x="127" y="28"/>
                      <a:pt x="127" y="28"/>
                    </a:cubicBezTo>
                    <a:cubicBezTo>
                      <a:pt x="127" y="28"/>
                      <a:pt x="127" y="28"/>
                      <a:pt x="127" y="28"/>
                    </a:cubicBezTo>
                    <a:cubicBezTo>
                      <a:pt x="127" y="28"/>
                      <a:pt x="127" y="28"/>
                      <a:pt x="127" y="28"/>
                    </a:cubicBezTo>
                    <a:cubicBezTo>
                      <a:pt x="128" y="28"/>
                      <a:pt x="128" y="28"/>
                      <a:pt x="128" y="28"/>
                    </a:cubicBezTo>
                    <a:cubicBezTo>
                      <a:pt x="128" y="28"/>
                      <a:pt x="128" y="28"/>
                      <a:pt x="128" y="28"/>
                    </a:cubicBezTo>
                    <a:cubicBezTo>
                      <a:pt x="128" y="28"/>
                      <a:pt x="128" y="28"/>
                      <a:pt x="128" y="28"/>
                    </a:cubicBezTo>
                    <a:cubicBezTo>
                      <a:pt x="129" y="28"/>
                      <a:pt x="129" y="28"/>
                      <a:pt x="129" y="28"/>
                    </a:cubicBezTo>
                    <a:cubicBezTo>
                      <a:pt x="129" y="28"/>
                      <a:pt x="129" y="28"/>
                      <a:pt x="129" y="28"/>
                    </a:cubicBezTo>
                    <a:cubicBezTo>
                      <a:pt x="129" y="28"/>
                      <a:pt x="129" y="28"/>
                      <a:pt x="129" y="28"/>
                    </a:cubicBezTo>
                    <a:cubicBezTo>
                      <a:pt x="129" y="28"/>
                      <a:pt x="129" y="28"/>
                      <a:pt x="129" y="28"/>
                    </a:cubicBezTo>
                    <a:cubicBezTo>
                      <a:pt x="130" y="28"/>
                      <a:pt x="130" y="28"/>
                      <a:pt x="130" y="28"/>
                    </a:cubicBezTo>
                    <a:cubicBezTo>
                      <a:pt x="130" y="28"/>
                      <a:pt x="130" y="28"/>
                      <a:pt x="130" y="28"/>
                    </a:cubicBezTo>
                    <a:cubicBezTo>
                      <a:pt x="130" y="28"/>
                      <a:pt x="130" y="28"/>
                      <a:pt x="130" y="28"/>
                    </a:cubicBezTo>
                    <a:cubicBezTo>
                      <a:pt x="131" y="28"/>
                      <a:pt x="131" y="28"/>
                      <a:pt x="131" y="28"/>
                    </a:cubicBezTo>
                    <a:cubicBezTo>
                      <a:pt x="131" y="28"/>
                      <a:pt x="131" y="28"/>
                      <a:pt x="131" y="28"/>
                    </a:cubicBezTo>
                    <a:cubicBezTo>
                      <a:pt x="131" y="28"/>
                      <a:pt x="131" y="28"/>
                      <a:pt x="131" y="28"/>
                    </a:cubicBezTo>
                    <a:cubicBezTo>
                      <a:pt x="131" y="28"/>
                      <a:pt x="131" y="28"/>
                      <a:pt x="131" y="28"/>
                    </a:cubicBezTo>
                    <a:cubicBezTo>
                      <a:pt x="131" y="28"/>
                      <a:pt x="131" y="28"/>
                      <a:pt x="131" y="28"/>
                    </a:cubicBezTo>
                    <a:cubicBezTo>
                      <a:pt x="131" y="28"/>
                      <a:pt x="131" y="28"/>
                      <a:pt x="131" y="28"/>
                    </a:cubicBezTo>
                    <a:cubicBezTo>
                      <a:pt x="132" y="27"/>
                      <a:pt x="132" y="27"/>
                      <a:pt x="132" y="27"/>
                    </a:cubicBezTo>
                    <a:cubicBezTo>
                      <a:pt x="132" y="27"/>
                      <a:pt x="132" y="27"/>
                      <a:pt x="132" y="27"/>
                    </a:cubicBezTo>
                    <a:cubicBezTo>
                      <a:pt x="132" y="27"/>
                      <a:pt x="132" y="27"/>
                      <a:pt x="132" y="27"/>
                    </a:cubicBezTo>
                    <a:cubicBezTo>
                      <a:pt x="132" y="27"/>
                      <a:pt x="132" y="27"/>
                      <a:pt x="132" y="27"/>
                    </a:cubicBezTo>
                    <a:cubicBezTo>
                      <a:pt x="132" y="27"/>
                      <a:pt x="132" y="27"/>
                      <a:pt x="132" y="27"/>
                    </a:cubicBezTo>
                    <a:cubicBezTo>
                      <a:pt x="133" y="27"/>
                      <a:pt x="133" y="27"/>
                      <a:pt x="133" y="27"/>
                    </a:cubicBezTo>
                    <a:cubicBezTo>
                      <a:pt x="133" y="27"/>
                      <a:pt x="133" y="27"/>
                      <a:pt x="133" y="27"/>
                    </a:cubicBezTo>
                    <a:cubicBezTo>
                      <a:pt x="133" y="27"/>
                      <a:pt x="133" y="27"/>
                      <a:pt x="133" y="27"/>
                    </a:cubicBezTo>
                    <a:cubicBezTo>
                      <a:pt x="133" y="27"/>
                      <a:pt x="133" y="27"/>
                      <a:pt x="133" y="27"/>
                    </a:cubicBezTo>
                    <a:cubicBezTo>
                      <a:pt x="133" y="27"/>
                      <a:pt x="133" y="27"/>
                      <a:pt x="133" y="27"/>
                    </a:cubicBezTo>
                    <a:cubicBezTo>
                      <a:pt x="134" y="27"/>
                      <a:pt x="134" y="27"/>
                      <a:pt x="134" y="27"/>
                    </a:cubicBezTo>
                    <a:cubicBezTo>
                      <a:pt x="134" y="26"/>
                      <a:pt x="134" y="26"/>
                      <a:pt x="134" y="26"/>
                    </a:cubicBezTo>
                    <a:cubicBezTo>
                      <a:pt x="134" y="26"/>
                      <a:pt x="134" y="26"/>
                      <a:pt x="134" y="26"/>
                    </a:cubicBezTo>
                    <a:cubicBezTo>
                      <a:pt x="134" y="25"/>
                      <a:pt x="134" y="25"/>
                      <a:pt x="134" y="25"/>
                    </a:cubicBezTo>
                    <a:cubicBezTo>
                      <a:pt x="134" y="25"/>
                      <a:pt x="134" y="25"/>
                      <a:pt x="134" y="25"/>
                    </a:cubicBezTo>
                    <a:cubicBezTo>
                      <a:pt x="134" y="25"/>
                      <a:pt x="134" y="25"/>
                      <a:pt x="134" y="25"/>
                    </a:cubicBezTo>
                    <a:cubicBezTo>
                      <a:pt x="134" y="24"/>
                      <a:pt x="134" y="24"/>
                      <a:pt x="134" y="24"/>
                    </a:cubicBezTo>
                    <a:cubicBezTo>
                      <a:pt x="135" y="24"/>
                      <a:pt x="135" y="24"/>
                      <a:pt x="135" y="24"/>
                    </a:cubicBezTo>
                    <a:cubicBezTo>
                      <a:pt x="135" y="23"/>
                      <a:pt x="135" y="23"/>
                      <a:pt x="135" y="23"/>
                    </a:cubicBezTo>
                    <a:cubicBezTo>
                      <a:pt x="135" y="23"/>
                      <a:pt x="135" y="23"/>
                      <a:pt x="135" y="23"/>
                    </a:cubicBezTo>
                    <a:cubicBezTo>
                      <a:pt x="135" y="22"/>
                      <a:pt x="135" y="22"/>
                      <a:pt x="135" y="22"/>
                    </a:cubicBezTo>
                    <a:cubicBezTo>
                      <a:pt x="135" y="21"/>
                      <a:pt x="135" y="21"/>
                      <a:pt x="135" y="21"/>
                    </a:cubicBezTo>
                    <a:cubicBezTo>
                      <a:pt x="135" y="21"/>
                      <a:pt x="135" y="21"/>
                      <a:pt x="135" y="21"/>
                    </a:cubicBezTo>
                    <a:cubicBezTo>
                      <a:pt x="135" y="20"/>
                      <a:pt x="135" y="20"/>
                      <a:pt x="135" y="20"/>
                    </a:cubicBezTo>
                    <a:cubicBezTo>
                      <a:pt x="135" y="20"/>
                      <a:pt x="135" y="20"/>
                      <a:pt x="135" y="20"/>
                    </a:cubicBezTo>
                    <a:cubicBezTo>
                      <a:pt x="136" y="19"/>
                      <a:pt x="136" y="19"/>
                      <a:pt x="136" y="19"/>
                    </a:cubicBezTo>
                    <a:cubicBezTo>
                      <a:pt x="136" y="19"/>
                      <a:pt x="136" y="19"/>
                      <a:pt x="136" y="19"/>
                    </a:cubicBezTo>
                    <a:cubicBezTo>
                      <a:pt x="136" y="19"/>
                      <a:pt x="136" y="19"/>
                      <a:pt x="136" y="19"/>
                    </a:cubicBezTo>
                    <a:cubicBezTo>
                      <a:pt x="136" y="18"/>
                      <a:pt x="136" y="18"/>
                      <a:pt x="136" y="18"/>
                    </a:cubicBezTo>
                    <a:cubicBezTo>
                      <a:pt x="137" y="17"/>
                      <a:pt x="137" y="17"/>
                      <a:pt x="137" y="17"/>
                    </a:cubicBezTo>
                    <a:cubicBezTo>
                      <a:pt x="137" y="17"/>
                      <a:pt x="137" y="17"/>
                      <a:pt x="137" y="17"/>
                    </a:cubicBezTo>
                    <a:cubicBezTo>
                      <a:pt x="137" y="17"/>
                      <a:pt x="137" y="17"/>
                      <a:pt x="137" y="17"/>
                    </a:cubicBezTo>
                    <a:cubicBezTo>
                      <a:pt x="137" y="16"/>
                      <a:pt x="137" y="16"/>
                      <a:pt x="137" y="16"/>
                    </a:cubicBezTo>
                    <a:cubicBezTo>
                      <a:pt x="137" y="16"/>
                      <a:pt x="137" y="16"/>
                      <a:pt x="137" y="16"/>
                    </a:cubicBezTo>
                    <a:cubicBezTo>
                      <a:pt x="137" y="15"/>
                      <a:pt x="137" y="15"/>
                      <a:pt x="137" y="15"/>
                    </a:cubicBezTo>
                    <a:cubicBezTo>
                      <a:pt x="137" y="15"/>
                      <a:pt x="137" y="15"/>
                      <a:pt x="137" y="15"/>
                    </a:cubicBezTo>
                    <a:cubicBezTo>
                      <a:pt x="137" y="15"/>
                      <a:pt x="137" y="15"/>
                      <a:pt x="137" y="15"/>
                    </a:cubicBezTo>
                    <a:cubicBezTo>
                      <a:pt x="137" y="15"/>
                      <a:pt x="137" y="15"/>
                      <a:pt x="137" y="15"/>
                    </a:cubicBezTo>
                    <a:cubicBezTo>
                      <a:pt x="137" y="14"/>
                      <a:pt x="137" y="14"/>
                      <a:pt x="137" y="14"/>
                    </a:cubicBezTo>
                    <a:cubicBezTo>
                      <a:pt x="137" y="14"/>
                      <a:pt x="137" y="14"/>
                      <a:pt x="137" y="14"/>
                    </a:cubicBezTo>
                    <a:cubicBezTo>
                      <a:pt x="137" y="14"/>
                      <a:pt x="137" y="14"/>
                      <a:pt x="137" y="14"/>
                    </a:cubicBezTo>
                    <a:cubicBezTo>
                      <a:pt x="137" y="14"/>
                      <a:pt x="137" y="14"/>
                      <a:pt x="137" y="14"/>
                    </a:cubicBezTo>
                    <a:cubicBezTo>
                      <a:pt x="138" y="13"/>
                      <a:pt x="138" y="13"/>
                      <a:pt x="138" y="13"/>
                    </a:cubicBezTo>
                    <a:cubicBezTo>
                      <a:pt x="138" y="13"/>
                      <a:pt x="138" y="13"/>
                      <a:pt x="138" y="13"/>
                    </a:cubicBezTo>
                    <a:cubicBezTo>
                      <a:pt x="138" y="13"/>
                      <a:pt x="138" y="13"/>
                      <a:pt x="138" y="13"/>
                    </a:cubicBezTo>
                    <a:cubicBezTo>
                      <a:pt x="138" y="12"/>
                      <a:pt x="138" y="12"/>
                      <a:pt x="138" y="12"/>
                    </a:cubicBezTo>
                    <a:cubicBezTo>
                      <a:pt x="138" y="12"/>
                      <a:pt x="138" y="12"/>
                      <a:pt x="138" y="12"/>
                    </a:cubicBezTo>
                    <a:cubicBezTo>
                      <a:pt x="138" y="12"/>
                      <a:pt x="138" y="12"/>
                      <a:pt x="138" y="12"/>
                    </a:cubicBezTo>
                    <a:cubicBezTo>
                      <a:pt x="138" y="12"/>
                      <a:pt x="138" y="12"/>
                      <a:pt x="138" y="12"/>
                    </a:cubicBezTo>
                    <a:cubicBezTo>
                      <a:pt x="139" y="12"/>
                      <a:pt x="139" y="12"/>
                      <a:pt x="139" y="12"/>
                    </a:cubicBezTo>
                    <a:cubicBezTo>
                      <a:pt x="139" y="11"/>
                      <a:pt x="139" y="11"/>
                      <a:pt x="139" y="11"/>
                    </a:cubicBezTo>
                    <a:cubicBezTo>
                      <a:pt x="139" y="11"/>
                      <a:pt x="139" y="11"/>
                      <a:pt x="139" y="11"/>
                    </a:cubicBezTo>
                    <a:cubicBezTo>
                      <a:pt x="139" y="10"/>
                      <a:pt x="139" y="10"/>
                      <a:pt x="139" y="10"/>
                    </a:cubicBezTo>
                    <a:cubicBezTo>
                      <a:pt x="139" y="10"/>
                      <a:pt x="139" y="10"/>
                      <a:pt x="139" y="10"/>
                    </a:cubicBezTo>
                    <a:cubicBezTo>
                      <a:pt x="139" y="10"/>
                      <a:pt x="139" y="10"/>
                      <a:pt x="139" y="10"/>
                    </a:cubicBezTo>
                    <a:cubicBezTo>
                      <a:pt x="139" y="10"/>
                      <a:pt x="139" y="10"/>
                      <a:pt x="139" y="10"/>
                    </a:cubicBezTo>
                    <a:cubicBezTo>
                      <a:pt x="139" y="10"/>
                      <a:pt x="139" y="10"/>
                      <a:pt x="139" y="10"/>
                    </a:cubicBezTo>
                    <a:cubicBezTo>
                      <a:pt x="140" y="9"/>
                      <a:pt x="140" y="9"/>
                      <a:pt x="140" y="9"/>
                    </a:cubicBezTo>
                    <a:cubicBezTo>
                      <a:pt x="140" y="9"/>
                      <a:pt x="140" y="9"/>
                      <a:pt x="140" y="9"/>
                    </a:cubicBezTo>
                    <a:cubicBezTo>
                      <a:pt x="140" y="9"/>
                      <a:pt x="140" y="9"/>
                      <a:pt x="140" y="9"/>
                    </a:cubicBezTo>
                    <a:cubicBezTo>
                      <a:pt x="139" y="9"/>
                      <a:pt x="139" y="9"/>
                      <a:pt x="139" y="9"/>
                    </a:cubicBezTo>
                    <a:cubicBezTo>
                      <a:pt x="139" y="8"/>
                      <a:pt x="139" y="8"/>
                      <a:pt x="139" y="8"/>
                    </a:cubicBezTo>
                    <a:cubicBezTo>
                      <a:pt x="140" y="8"/>
                      <a:pt x="140" y="8"/>
                      <a:pt x="140" y="8"/>
                    </a:cubicBezTo>
                    <a:cubicBezTo>
                      <a:pt x="140" y="7"/>
                      <a:pt x="140" y="7"/>
                      <a:pt x="140" y="7"/>
                    </a:cubicBezTo>
                    <a:cubicBezTo>
                      <a:pt x="140" y="6"/>
                      <a:pt x="140" y="6"/>
                      <a:pt x="140" y="6"/>
                    </a:cubicBezTo>
                    <a:cubicBezTo>
                      <a:pt x="140" y="5"/>
                      <a:pt x="140" y="5"/>
                      <a:pt x="140" y="5"/>
                    </a:cubicBezTo>
                    <a:cubicBezTo>
                      <a:pt x="140" y="5"/>
                      <a:pt x="140" y="5"/>
                      <a:pt x="140" y="5"/>
                    </a:cubicBezTo>
                    <a:cubicBezTo>
                      <a:pt x="141" y="5"/>
                      <a:pt x="141" y="5"/>
                      <a:pt x="141" y="5"/>
                    </a:cubicBezTo>
                    <a:cubicBezTo>
                      <a:pt x="141" y="5"/>
                      <a:pt x="141" y="5"/>
                      <a:pt x="141" y="5"/>
                    </a:cubicBezTo>
                    <a:cubicBezTo>
                      <a:pt x="141" y="4"/>
                      <a:pt x="141" y="4"/>
                      <a:pt x="141" y="4"/>
                    </a:cubicBezTo>
                    <a:cubicBezTo>
                      <a:pt x="141" y="4"/>
                      <a:pt x="141" y="4"/>
                      <a:pt x="141" y="4"/>
                    </a:cubicBezTo>
                    <a:cubicBezTo>
                      <a:pt x="141" y="4"/>
                      <a:pt x="141" y="4"/>
                      <a:pt x="141" y="4"/>
                    </a:cubicBezTo>
                    <a:cubicBezTo>
                      <a:pt x="141" y="3"/>
                      <a:pt x="141" y="3"/>
                      <a:pt x="141" y="3"/>
                    </a:cubicBezTo>
                    <a:cubicBezTo>
                      <a:pt x="141" y="2"/>
                      <a:pt x="141" y="2"/>
                      <a:pt x="141" y="2"/>
                    </a:cubicBezTo>
                    <a:cubicBezTo>
                      <a:pt x="141" y="2"/>
                      <a:pt x="141" y="2"/>
                      <a:pt x="141" y="2"/>
                    </a:cubicBezTo>
                    <a:cubicBezTo>
                      <a:pt x="141" y="1"/>
                      <a:pt x="141" y="1"/>
                      <a:pt x="141" y="1"/>
                    </a:cubicBezTo>
                    <a:cubicBezTo>
                      <a:pt x="141" y="1"/>
                      <a:pt x="141" y="1"/>
                      <a:pt x="141" y="1"/>
                    </a:cubicBezTo>
                    <a:cubicBezTo>
                      <a:pt x="142" y="1"/>
                      <a:pt x="142" y="1"/>
                      <a:pt x="142" y="1"/>
                    </a:cubicBezTo>
                    <a:cubicBezTo>
                      <a:pt x="142" y="1"/>
                      <a:pt x="142" y="1"/>
                      <a:pt x="142" y="1"/>
                    </a:cubicBezTo>
                    <a:cubicBezTo>
                      <a:pt x="143" y="2"/>
                      <a:pt x="143" y="2"/>
                      <a:pt x="143" y="2"/>
                    </a:cubicBezTo>
                    <a:cubicBezTo>
                      <a:pt x="143" y="2"/>
                      <a:pt x="143" y="2"/>
                      <a:pt x="143" y="2"/>
                    </a:cubicBezTo>
                    <a:cubicBezTo>
                      <a:pt x="144" y="2"/>
                      <a:pt x="144" y="2"/>
                      <a:pt x="144" y="2"/>
                    </a:cubicBezTo>
                    <a:cubicBezTo>
                      <a:pt x="144" y="2"/>
                      <a:pt x="144" y="2"/>
                      <a:pt x="144" y="2"/>
                    </a:cubicBezTo>
                    <a:cubicBezTo>
                      <a:pt x="144" y="2"/>
                      <a:pt x="144" y="2"/>
                      <a:pt x="144" y="2"/>
                    </a:cubicBezTo>
                    <a:cubicBezTo>
                      <a:pt x="144" y="1"/>
                      <a:pt x="144" y="1"/>
                      <a:pt x="144" y="1"/>
                    </a:cubicBezTo>
                    <a:cubicBezTo>
                      <a:pt x="145" y="1"/>
                      <a:pt x="145" y="1"/>
                      <a:pt x="145" y="1"/>
                    </a:cubicBezTo>
                    <a:cubicBezTo>
                      <a:pt x="145" y="1"/>
                      <a:pt x="145" y="1"/>
                      <a:pt x="145" y="1"/>
                    </a:cubicBezTo>
                    <a:cubicBezTo>
                      <a:pt x="145" y="1"/>
                      <a:pt x="145" y="1"/>
                      <a:pt x="145" y="1"/>
                    </a:cubicBezTo>
                    <a:cubicBezTo>
                      <a:pt x="146" y="1"/>
                      <a:pt x="146" y="1"/>
                      <a:pt x="146" y="1"/>
                    </a:cubicBezTo>
                    <a:cubicBezTo>
                      <a:pt x="146" y="1"/>
                      <a:pt x="146" y="1"/>
                      <a:pt x="146" y="1"/>
                    </a:cubicBezTo>
                    <a:cubicBezTo>
                      <a:pt x="147" y="0"/>
                      <a:pt x="147" y="0"/>
                      <a:pt x="147" y="0"/>
                    </a:cubicBezTo>
                    <a:cubicBezTo>
                      <a:pt x="147" y="1"/>
                      <a:pt x="147" y="1"/>
                      <a:pt x="147" y="1"/>
                    </a:cubicBezTo>
                    <a:cubicBezTo>
                      <a:pt x="147" y="1"/>
                      <a:pt x="147" y="1"/>
                      <a:pt x="147" y="1"/>
                    </a:cubicBezTo>
                    <a:cubicBezTo>
                      <a:pt x="147" y="1"/>
                      <a:pt x="147" y="1"/>
                      <a:pt x="147" y="1"/>
                    </a:cubicBezTo>
                    <a:cubicBezTo>
                      <a:pt x="148" y="2"/>
                      <a:pt x="148" y="2"/>
                      <a:pt x="148" y="2"/>
                    </a:cubicBezTo>
                    <a:cubicBezTo>
                      <a:pt x="148" y="2"/>
                      <a:pt x="148" y="2"/>
                      <a:pt x="148" y="2"/>
                    </a:cubicBezTo>
                    <a:cubicBezTo>
                      <a:pt x="148" y="3"/>
                      <a:pt x="148" y="3"/>
                      <a:pt x="148" y="3"/>
                    </a:cubicBezTo>
                    <a:cubicBezTo>
                      <a:pt x="149" y="4"/>
                      <a:pt x="149" y="4"/>
                      <a:pt x="149" y="4"/>
                    </a:cubicBezTo>
                    <a:cubicBezTo>
                      <a:pt x="149" y="4"/>
                      <a:pt x="149" y="4"/>
                      <a:pt x="149" y="4"/>
                    </a:cubicBezTo>
                    <a:cubicBezTo>
                      <a:pt x="149" y="4"/>
                      <a:pt x="149" y="4"/>
                      <a:pt x="149" y="4"/>
                    </a:cubicBezTo>
                    <a:cubicBezTo>
                      <a:pt x="149" y="4"/>
                      <a:pt x="149" y="4"/>
                      <a:pt x="149" y="4"/>
                    </a:cubicBezTo>
                    <a:cubicBezTo>
                      <a:pt x="150" y="5"/>
                      <a:pt x="150" y="5"/>
                      <a:pt x="150" y="5"/>
                    </a:cubicBezTo>
                    <a:cubicBezTo>
                      <a:pt x="150" y="5"/>
                      <a:pt x="150" y="5"/>
                      <a:pt x="150" y="5"/>
                    </a:cubicBezTo>
                    <a:cubicBezTo>
                      <a:pt x="151" y="5"/>
                      <a:pt x="151" y="5"/>
                      <a:pt x="151" y="5"/>
                    </a:cubicBezTo>
                    <a:cubicBezTo>
                      <a:pt x="151" y="5"/>
                      <a:pt x="151" y="5"/>
                      <a:pt x="151" y="5"/>
                    </a:cubicBezTo>
                    <a:cubicBezTo>
                      <a:pt x="151" y="4"/>
                      <a:pt x="151" y="4"/>
                      <a:pt x="151" y="4"/>
                    </a:cubicBezTo>
                    <a:cubicBezTo>
                      <a:pt x="151" y="4"/>
                      <a:pt x="151" y="4"/>
                      <a:pt x="151" y="4"/>
                    </a:cubicBezTo>
                    <a:cubicBezTo>
                      <a:pt x="151" y="4"/>
                      <a:pt x="151" y="4"/>
                      <a:pt x="151" y="4"/>
                    </a:cubicBezTo>
                    <a:cubicBezTo>
                      <a:pt x="151" y="4"/>
                      <a:pt x="151" y="4"/>
                      <a:pt x="151" y="4"/>
                    </a:cubicBezTo>
                    <a:cubicBezTo>
                      <a:pt x="151" y="4"/>
                      <a:pt x="151" y="4"/>
                      <a:pt x="151" y="4"/>
                    </a:cubicBezTo>
                    <a:cubicBezTo>
                      <a:pt x="152" y="4"/>
                      <a:pt x="152" y="4"/>
                      <a:pt x="152" y="4"/>
                    </a:cubicBezTo>
                    <a:cubicBezTo>
                      <a:pt x="152" y="4"/>
                      <a:pt x="152" y="4"/>
                      <a:pt x="152" y="4"/>
                    </a:cubicBezTo>
                    <a:cubicBezTo>
                      <a:pt x="153" y="4"/>
                      <a:pt x="153" y="4"/>
                      <a:pt x="153" y="4"/>
                    </a:cubicBezTo>
                    <a:cubicBezTo>
                      <a:pt x="153" y="5"/>
                      <a:pt x="153" y="5"/>
                      <a:pt x="153" y="5"/>
                    </a:cubicBezTo>
                    <a:cubicBezTo>
                      <a:pt x="153" y="6"/>
                      <a:pt x="153" y="6"/>
                      <a:pt x="153" y="6"/>
                    </a:cubicBezTo>
                    <a:cubicBezTo>
                      <a:pt x="153" y="6"/>
                      <a:pt x="153" y="6"/>
                      <a:pt x="153" y="6"/>
                    </a:cubicBezTo>
                    <a:cubicBezTo>
                      <a:pt x="153" y="6"/>
                      <a:pt x="153" y="6"/>
                      <a:pt x="153" y="6"/>
                    </a:cubicBezTo>
                    <a:cubicBezTo>
                      <a:pt x="154" y="5"/>
                      <a:pt x="154" y="5"/>
                      <a:pt x="154" y="5"/>
                    </a:cubicBezTo>
                    <a:cubicBezTo>
                      <a:pt x="155" y="5"/>
                      <a:pt x="155" y="5"/>
                      <a:pt x="155" y="5"/>
                    </a:cubicBezTo>
                    <a:cubicBezTo>
                      <a:pt x="156" y="3"/>
                      <a:pt x="156" y="3"/>
                      <a:pt x="156" y="3"/>
                    </a:cubicBezTo>
                    <a:cubicBezTo>
                      <a:pt x="157" y="3"/>
                      <a:pt x="157" y="3"/>
                      <a:pt x="157" y="3"/>
                    </a:cubicBezTo>
                    <a:cubicBezTo>
                      <a:pt x="157" y="2"/>
                      <a:pt x="157" y="2"/>
                      <a:pt x="157" y="2"/>
                    </a:cubicBezTo>
                    <a:cubicBezTo>
                      <a:pt x="157" y="2"/>
                      <a:pt x="157" y="2"/>
                      <a:pt x="157" y="2"/>
                    </a:cubicBezTo>
                    <a:cubicBezTo>
                      <a:pt x="157" y="3"/>
                      <a:pt x="157" y="3"/>
                      <a:pt x="157" y="3"/>
                    </a:cubicBezTo>
                    <a:cubicBezTo>
                      <a:pt x="158" y="3"/>
                      <a:pt x="158" y="3"/>
                      <a:pt x="158" y="3"/>
                    </a:cubicBezTo>
                    <a:cubicBezTo>
                      <a:pt x="158" y="3"/>
                      <a:pt x="158" y="3"/>
                      <a:pt x="158" y="3"/>
                    </a:cubicBezTo>
                    <a:cubicBezTo>
                      <a:pt x="158" y="3"/>
                      <a:pt x="158" y="3"/>
                      <a:pt x="158" y="3"/>
                    </a:cubicBezTo>
                    <a:cubicBezTo>
                      <a:pt x="159" y="3"/>
                      <a:pt x="159" y="3"/>
                      <a:pt x="159" y="3"/>
                    </a:cubicBezTo>
                    <a:cubicBezTo>
                      <a:pt x="160" y="3"/>
                      <a:pt x="160" y="3"/>
                      <a:pt x="160" y="3"/>
                    </a:cubicBezTo>
                    <a:cubicBezTo>
                      <a:pt x="160" y="3"/>
                      <a:pt x="160" y="3"/>
                      <a:pt x="160" y="3"/>
                    </a:cubicBezTo>
                    <a:cubicBezTo>
                      <a:pt x="160" y="3"/>
                      <a:pt x="160" y="3"/>
                      <a:pt x="160" y="3"/>
                    </a:cubicBezTo>
                    <a:cubicBezTo>
                      <a:pt x="160" y="4"/>
                      <a:pt x="160" y="4"/>
                      <a:pt x="160" y="4"/>
                    </a:cubicBezTo>
                    <a:cubicBezTo>
                      <a:pt x="160" y="5"/>
                      <a:pt x="160" y="5"/>
                      <a:pt x="160" y="5"/>
                    </a:cubicBezTo>
                    <a:cubicBezTo>
                      <a:pt x="161" y="5"/>
                      <a:pt x="161" y="5"/>
                      <a:pt x="161" y="5"/>
                    </a:cubicBezTo>
                    <a:cubicBezTo>
                      <a:pt x="161" y="5"/>
                      <a:pt x="161" y="5"/>
                      <a:pt x="161" y="5"/>
                    </a:cubicBezTo>
                    <a:cubicBezTo>
                      <a:pt x="161" y="5"/>
                      <a:pt x="161" y="5"/>
                      <a:pt x="161" y="5"/>
                    </a:cubicBezTo>
                    <a:cubicBezTo>
                      <a:pt x="162" y="5"/>
                      <a:pt x="162" y="5"/>
                      <a:pt x="162" y="5"/>
                    </a:cubicBezTo>
                    <a:cubicBezTo>
                      <a:pt x="163" y="5"/>
                      <a:pt x="163" y="5"/>
                      <a:pt x="163" y="5"/>
                    </a:cubicBezTo>
                    <a:cubicBezTo>
                      <a:pt x="164" y="5"/>
                      <a:pt x="164" y="5"/>
                      <a:pt x="164" y="5"/>
                    </a:cubicBezTo>
                    <a:cubicBezTo>
                      <a:pt x="165" y="5"/>
                      <a:pt x="165" y="5"/>
                      <a:pt x="165" y="5"/>
                    </a:cubicBezTo>
                    <a:cubicBezTo>
                      <a:pt x="165" y="5"/>
                      <a:pt x="165" y="5"/>
                      <a:pt x="165" y="5"/>
                    </a:cubicBezTo>
                    <a:cubicBezTo>
                      <a:pt x="165" y="5"/>
                      <a:pt x="165" y="5"/>
                      <a:pt x="165" y="5"/>
                    </a:cubicBezTo>
                    <a:cubicBezTo>
                      <a:pt x="166" y="4"/>
                      <a:pt x="166" y="4"/>
                      <a:pt x="166" y="4"/>
                    </a:cubicBezTo>
                    <a:cubicBezTo>
                      <a:pt x="166" y="4"/>
                      <a:pt x="166" y="4"/>
                      <a:pt x="166" y="4"/>
                    </a:cubicBezTo>
                    <a:cubicBezTo>
                      <a:pt x="166" y="4"/>
                      <a:pt x="166" y="4"/>
                      <a:pt x="166" y="4"/>
                    </a:cubicBezTo>
                    <a:cubicBezTo>
                      <a:pt x="167" y="5"/>
                      <a:pt x="167" y="5"/>
                      <a:pt x="167" y="5"/>
                    </a:cubicBezTo>
                    <a:cubicBezTo>
                      <a:pt x="168" y="5"/>
                      <a:pt x="168" y="5"/>
                      <a:pt x="168" y="5"/>
                    </a:cubicBezTo>
                    <a:cubicBezTo>
                      <a:pt x="168" y="5"/>
                      <a:pt x="168" y="5"/>
                      <a:pt x="168" y="5"/>
                    </a:cubicBezTo>
                    <a:cubicBezTo>
                      <a:pt x="168" y="5"/>
                      <a:pt x="168" y="5"/>
                      <a:pt x="168" y="5"/>
                    </a:cubicBezTo>
                    <a:cubicBezTo>
                      <a:pt x="168" y="5"/>
                      <a:pt x="168" y="5"/>
                      <a:pt x="168" y="5"/>
                    </a:cubicBezTo>
                    <a:cubicBezTo>
                      <a:pt x="169" y="5"/>
                      <a:pt x="169" y="5"/>
                      <a:pt x="169" y="5"/>
                    </a:cubicBezTo>
                    <a:cubicBezTo>
                      <a:pt x="169" y="5"/>
                      <a:pt x="169" y="5"/>
                      <a:pt x="169" y="5"/>
                    </a:cubicBezTo>
                    <a:cubicBezTo>
                      <a:pt x="169" y="4"/>
                      <a:pt x="169" y="4"/>
                      <a:pt x="169" y="4"/>
                    </a:cubicBezTo>
                    <a:cubicBezTo>
                      <a:pt x="169" y="4"/>
                      <a:pt x="169" y="4"/>
                      <a:pt x="169" y="4"/>
                    </a:cubicBezTo>
                    <a:cubicBezTo>
                      <a:pt x="169" y="3"/>
                      <a:pt x="169" y="3"/>
                      <a:pt x="169" y="3"/>
                    </a:cubicBezTo>
                    <a:cubicBezTo>
                      <a:pt x="170" y="3"/>
                      <a:pt x="170" y="3"/>
                      <a:pt x="170" y="3"/>
                    </a:cubicBezTo>
                    <a:cubicBezTo>
                      <a:pt x="170" y="3"/>
                      <a:pt x="170" y="3"/>
                      <a:pt x="170" y="3"/>
                    </a:cubicBezTo>
                    <a:cubicBezTo>
                      <a:pt x="170" y="4"/>
                      <a:pt x="170" y="4"/>
                      <a:pt x="170" y="4"/>
                    </a:cubicBezTo>
                    <a:cubicBezTo>
                      <a:pt x="171" y="4"/>
                      <a:pt x="171" y="4"/>
                      <a:pt x="171" y="4"/>
                    </a:cubicBezTo>
                    <a:cubicBezTo>
                      <a:pt x="171" y="4"/>
                      <a:pt x="171" y="4"/>
                      <a:pt x="171" y="4"/>
                    </a:cubicBezTo>
                    <a:cubicBezTo>
                      <a:pt x="172" y="4"/>
                      <a:pt x="172" y="4"/>
                      <a:pt x="172" y="4"/>
                    </a:cubicBezTo>
                    <a:cubicBezTo>
                      <a:pt x="172" y="4"/>
                      <a:pt x="172" y="4"/>
                      <a:pt x="172" y="4"/>
                    </a:cubicBezTo>
                    <a:cubicBezTo>
                      <a:pt x="173" y="4"/>
                      <a:pt x="173" y="4"/>
                      <a:pt x="173" y="4"/>
                    </a:cubicBezTo>
                    <a:cubicBezTo>
                      <a:pt x="174" y="4"/>
                      <a:pt x="174" y="4"/>
                      <a:pt x="174" y="4"/>
                    </a:cubicBezTo>
                    <a:cubicBezTo>
                      <a:pt x="174" y="4"/>
                      <a:pt x="174" y="4"/>
                      <a:pt x="174" y="4"/>
                    </a:cubicBezTo>
                    <a:cubicBezTo>
                      <a:pt x="174" y="4"/>
                      <a:pt x="174" y="4"/>
                      <a:pt x="174" y="4"/>
                    </a:cubicBezTo>
                    <a:cubicBezTo>
                      <a:pt x="175" y="3"/>
                      <a:pt x="175" y="3"/>
                      <a:pt x="175" y="3"/>
                    </a:cubicBezTo>
                    <a:cubicBezTo>
                      <a:pt x="175" y="3"/>
                      <a:pt x="175" y="3"/>
                      <a:pt x="175" y="3"/>
                    </a:cubicBezTo>
                    <a:cubicBezTo>
                      <a:pt x="176" y="3"/>
                      <a:pt x="176" y="3"/>
                      <a:pt x="176" y="3"/>
                    </a:cubicBezTo>
                    <a:cubicBezTo>
                      <a:pt x="177" y="3"/>
                      <a:pt x="177" y="3"/>
                      <a:pt x="177" y="3"/>
                    </a:cubicBezTo>
                    <a:cubicBezTo>
                      <a:pt x="177" y="3"/>
                      <a:pt x="177" y="3"/>
                      <a:pt x="177" y="3"/>
                    </a:cubicBezTo>
                    <a:cubicBezTo>
                      <a:pt x="178" y="2"/>
                      <a:pt x="178" y="2"/>
                      <a:pt x="178" y="2"/>
                    </a:cubicBezTo>
                    <a:cubicBezTo>
                      <a:pt x="178" y="2"/>
                      <a:pt x="178" y="2"/>
                      <a:pt x="178" y="2"/>
                    </a:cubicBezTo>
                    <a:cubicBezTo>
                      <a:pt x="178" y="2"/>
                      <a:pt x="178" y="2"/>
                      <a:pt x="178" y="2"/>
                    </a:cubicBezTo>
                    <a:cubicBezTo>
                      <a:pt x="179" y="2"/>
                      <a:pt x="179" y="2"/>
                      <a:pt x="179" y="2"/>
                    </a:cubicBezTo>
                    <a:cubicBezTo>
                      <a:pt x="179" y="2"/>
                      <a:pt x="179" y="2"/>
                      <a:pt x="179" y="2"/>
                    </a:cubicBezTo>
                    <a:cubicBezTo>
                      <a:pt x="179" y="2"/>
                      <a:pt x="179" y="2"/>
                      <a:pt x="179" y="2"/>
                    </a:cubicBezTo>
                    <a:cubicBezTo>
                      <a:pt x="180" y="2"/>
                      <a:pt x="180" y="2"/>
                      <a:pt x="180" y="2"/>
                    </a:cubicBezTo>
                    <a:cubicBezTo>
                      <a:pt x="180" y="2"/>
                      <a:pt x="180" y="2"/>
                      <a:pt x="180" y="2"/>
                    </a:cubicBezTo>
                    <a:cubicBezTo>
                      <a:pt x="181" y="2"/>
                      <a:pt x="181" y="2"/>
                      <a:pt x="181" y="2"/>
                    </a:cubicBezTo>
                    <a:cubicBezTo>
                      <a:pt x="182" y="2"/>
                      <a:pt x="182" y="2"/>
                      <a:pt x="182" y="2"/>
                    </a:cubicBezTo>
                    <a:cubicBezTo>
                      <a:pt x="182" y="2"/>
                      <a:pt x="182" y="2"/>
                      <a:pt x="182" y="2"/>
                    </a:cubicBezTo>
                    <a:cubicBezTo>
                      <a:pt x="182" y="2"/>
                      <a:pt x="182" y="2"/>
                      <a:pt x="182" y="2"/>
                    </a:cubicBezTo>
                    <a:cubicBezTo>
                      <a:pt x="183" y="2"/>
                      <a:pt x="183" y="2"/>
                      <a:pt x="183" y="2"/>
                    </a:cubicBezTo>
                    <a:cubicBezTo>
                      <a:pt x="183" y="1"/>
                      <a:pt x="183" y="1"/>
                      <a:pt x="183" y="1"/>
                    </a:cubicBezTo>
                    <a:cubicBezTo>
                      <a:pt x="183" y="1"/>
                      <a:pt x="183" y="1"/>
                      <a:pt x="183" y="1"/>
                    </a:cubicBezTo>
                    <a:cubicBezTo>
                      <a:pt x="184" y="1"/>
                      <a:pt x="184" y="1"/>
                      <a:pt x="184" y="1"/>
                    </a:cubicBezTo>
                    <a:cubicBezTo>
                      <a:pt x="184" y="1"/>
                      <a:pt x="184" y="1"/>
                      <a:pt x="184" y="1"/>
                    </a:cubicBezTo>
                    <a:cubicBezTo>
                      <a:pt x="184" y="1"/>
                      <a:pt x="184" y="1"/>
                      <a:pt x="184" y="1"/>
                    </a:cubicBezTo>
                    <a:cubicBezTo>
                      <a:pt x="185" y="1"/>
                      <a:pt x="185" y="1"/>
                      <a:pt x="185" y="1"/>
                    </a:cubicBezTo>
                    <a:cubicBezTo>
                      <a:pt x="185" y="1"/>
                      <a:pt x="185" y="1"/>
                      <a:pt x="185" y="1"/>
                    </a:cubicBezTo>
                    <a:cubicBezTo>
                      <a:pt x="185" y="0"/>
                      <a:pt x="185" y="0"/>
                      <a:pt x="185"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7" y="0"/>
                      <a:pt x="187" y="0"/>
                      <a:pt x="187" y="0"/>
                    </a:cubicBezTo>
                    <a:cubicBezTo>
                      <a:pt x="187" y="0"/>
                      <a:pt x="187" y="0"/>
                      <a:pt x="187" y="0"/>
                    </a:cubicBezTo>
                    <a:cubicBezTo>
                      <a:pt x="187" y="0"/>
                      <a:pt x="187" y="0"/>
                      <a:pt x="187" y="0"/>
                    </a:cubicBezTo>
                    <a:cubicBezTo>
                      <a:pt x="187" y="1"/>
                      <a:pt x="187" y="1"/>
                      <a:pt x="187" y="1"/>
                    </a:cubicBezTo>
                    <a:cubicBezTo>
                      <a:pt x="187" y="2"/>
                      <a:pt x="187" y="2"/>
                      <a:pt x="187" y="2"/>
                    </a:cubicBezTo>
                    <a:cubicBezTo>
                      <a:pt x="187" y="2"/>
                      <a:pt x="187" y="2"/>
                      <a:pt x="187" y="2"/>
                    </a:cubicBezTo>
                    <a:cubicBezTo>
                      <a:pt x="187" y="3"/>
                      <a:pt x="187" y="3"/>
                      <a:pt x="187" y="3"/>
                    </a:cubicBezTo>
                    <a:cubicBezTo>
                      <a:pt x="190" y="3"/>
                      <a:pt x="190" y="3"/>
                      <a:pt x="190" y="3"/>
                    </a:cubicBezTo>
                    <a:cubicBezTo>
                      <a:pt x="190" y="4"/>
                      <a:pt x="190" y="4"/>
                      <a:pt x="190" y="4"/>
                    </a:cubicBezTo>
                    <a:cubicBezTo>
                      <a:pt x="191" y="4"/>
                      <a:pt x="191" y="4"/>
                      <a:pt x="191" y="4"/>
                    </a:cubicBezTo>
                    <a:cubicBezTo>
                      <a:pt x="191" y="4"/>
                      <a:pt x="191" y="4"/>
                      <a:pt x="191" y="4"/>
                    </a:cubicBezTo>
                    <a:cubicBezTo>
                      <a:pt x="192" y="5"/>
                      <a:pt x="192" y="5"/>
                      <a:pt x="192" y="5"/>
                    </a:cubicBezTo>
                    <a:cubicBezTo>
                      <a:pt x="192" y="5"/>
                      <a:pt x="192" y="5"/>
                      <a:pt x="192" y="5"/>
                    </a:cubicBezTo>
                    <a:cubicBezTo>
                      <a:pt x="192" y="6"/>
                      <a:pt x="192" y="6"/>
                      <a:pt x="192" y="6"/>
                    </a:cubicBezTo>
                    <a:cubicBezTo>
                      <a:pt x="191" y="7"/>
                      <a:pt x="191" y="7"/>
                      <a:pt x="191" y="7"/>
                    </a:cubicBezTo>
                    <a:cubicBezTo>
                      <a:pt x="191" y="7"/>
                      <a:pt x="191" y="7"/>
                      <a:pt x="191" y="7"/>
                    </a:cubicBezTo>
                    <a:cubicBezTo>
                      <a:pt x="191" y="8"/>
                      <a:pt x="191" y="8"/>
                      <a:pt x="191" y="8"/>
                    </a:cubicBezTo>
                    <a:cubicBezTo>
                      <a:pt x="190" y="9"/>
                      <a:pt x="190" y="9"/>
                      <a:pt x="190" y="9"/>
                    </a:cubicBezTo>
                    <a:cubicBezTo>
                      <a:pt x="189" y="9"/>
                      <a:pt x="189" y="9"/>
                      <a:pt x="189" y="9"/>
                    </a:cubicBezTo>
                    <a:cubicBezTo>
                      <a:pt x="189" y="10"/>
                      <a:pt x="189" y="10"/>
                      <a:pt x="189" y="10"/>
                    </a:cubicBezTo>
                    <a:cubicBezTo>
                      <a:pt x="189" y="10"/>
                      <a:pt x="189" y="10"/>
                      <a:pt x="189" y="10"/>
                    </a:cubicBezTo>
                    <a:cubicBezTo>
                      <a:pt x="189" y="11"/>
                      <a:pt x="189" y="11"/>
                      <a:pt x="189" y="11"/>
                    </a:cubicBezTo>
                    <a:cubicBezTo>
                      <a:pt x="189" y="11"/>
                      <a:pt x="189" y="11"/>
                      <a:pt x="189" y="11"/>
                    </a:cubicBezTo>
                    <a:cubicBezTo>
                      <a:pt x="189" y="11"/>
                      <a:pt x="189" y="11"/>
                      <a:pt x="189" y="11"/>
                    </a:cubicBezTo>
                    <a:cubicBezTo>
                      <a:pt x="190" y="12"/>
                      <a:pt x="190" y="12"/>
                      <a:pt x="190" y="12"/>
                    </a:cubicBezTo>
                    <a:cubicBezTo>
                      <a:pt x="190" y="12"/>
                      <a:pt x="190" y="12"/>
                      <a:pt x="190" y="12"/>
                    </a:cubicBezTo>
                    <a:cubicBezTo>
                      <a:pt x="190" y="12"/>
                      <a:pt x="190" y="12"/>
                      <a:pt x="190" y="12"/>
                    </a:cubicBezTo>
                    <a:cubicBezTo>
                      <a:pt x="191" y="12"/>
                      <a:pt x="191" y="12"/>
                      <a:pt x="191" y="12"/>
                    </a:cubicBezTo>
                    <a:cubicBezTo>
                      <a:pt x="191" y="13"/>
                      <a:pt x="191" y="13"/>
                      <a:pt x="191" y="13"/>
                    </a:cubicBezTo>
                    <a:cubicBezTo>
                      <a:pt x="191" y="13"/>
                      <a:pt x="191" y="13"/>
                      <a:pt x="191" y="13"/>
                    </a:cubicBezTo>
                    <a:cubicBezTo>
                      <a:pt x="192" y="14"/>
                      <a:pt x="192" y="14"/>
                      <a:pt x="192" y="14"/>
                    </a:cubicBezTo>
                    <a:cubicBezTo>
                      <a:pt x="192" y="15"/>
                      <a:pt x="192" y="15"/>
                      <a:pt x="192" y="15"/>
                    </a:cubicBezTo>
                    <a:cubicBezTo>
                      <a:pt x="193" y="15"/>
                      <a:pt x="193" y="15"/>
                      <a:pt x="193" y="15"/>
                    </a:cubicBezTo>
                    <a:cubicBezTo>
                      <a:pt x="193" y="15"/>
                      <a:pt x="193" y="15"/>
                      <a:pt x="193" y="15"/>
                    </a:cubicBezTo>
                    <a:cubicBezTo>
                      <a:pt x="194" y="15"/>
                      <a:pt x="194" y="15"/>
                      <a:pt x="194" y="15"/>
                    </a:cubicBezTo>
                    <a:cubicBezTo>
                      <a:pt x="194" y="15"/>
                      <a:pt x="194" y="15"/>
                      <a:pt x="194" y="15"/>
                    </a:cubicBezTo>
                    <a:cubicBezTo>
                      <a:pt x="194" y="15"/>
                      <a:pt x="194" y="15"/>
                      <a:pt x="194" y="15"/>
                    </a:cubicBezTo>
                    <a:cubicBezTo>
                      <a:pt x="195" y="16"/>
                      <a:pt x="195" y="16"/>
                      <a:pt x="195" y="16"/>
                    </a:cubicBezTo>
                    <a:cubicBezTo>
                      <a:pt x="195" y="16"/>
                      <a:pt x="195" y="16"/>
                      <a:pt x="195" y="16"/>
                    </a:cubicBezTo>
                    <a:cubicBezTo>
                      <a:pt x="195" y="16"/>
                      <a:pt x="195" y="16"/>
                      <a:pt x="195" y="16"/>
                    </a:cubicBezTo>
                    <a:cubicBezTo>
                      <a:pt x="195" y="16"/>
                      <a:pt x="195" y="16"/>
                      <a:pt x="195" y="16"/>
                    </a:cubicBezTo>
                    <a:cubicBezTo>
                      <a:pt x="195" y="17"/>
                      <a:pt x="195" y="17"/>
                      <a:pt x="195" y="17"/>
                    </a:cubicBezTo>
                    <a:cubicBezTo>
                      <a:pt x="194" y="17"/>
                      <a:pt x="194" y="17"/>
                      <a:pt x="194" y="17"/>
                    </a:cubicBezTo>
                    <a:cubicBezTo>
                      <a:pt x="194" y="18"/>
                      <a:pt x="194" y="18"/>
                      <a:pt x="194" y="18"/>
                    </a:cubicBezTo>
                    <a:cubicBezTo>
                      <a:pt x="194" y="18"/>
                      <a:pt x="194" y="18"/>
                      <a:pt x="194" y="18"/>
                    </a:cubicBezTo>
                    <a:cubicBezTo>
                      <a:pt x="194" y="19"/>
                      <a:pt x="194" y="19"/>
                      <a:pt x="194" y="19"/>
                    </a:cubicBezTo>
                    <a:cubicBezTo>
                      <a:pt x="194" y="19"/>
                      <a:pt x="194" y="19"/>
                      <a:pt x="194" y="19"/>
                    </a:cubicBezTo>
                    <a:cubicBezTo>
                      <a:pt x="195" y="20"/>
                      <a:pt x="195" y="20"/>
                      <a:pt x="195" y="20"/>
                    </a:cubicBezTo>
                    <a:cubicBezTo>
                      <a:pt x="195" y="20"/>
                      <a:pt x="195" y="20"/>
                      <a:pt x="195" y="20"/>
                    </a:cubicBezTo>
                    <a:cubicBezTo>
                      <a:pt x="196" y="20"/>
                      <a:pt x="196" y="20"/>
                      <a:pt x="196" y="20"/>
                    </a:cubicBezTo>
                    <a:cubicBezTo>
                      <a:pt x="196" y="21"/>
                      <a:pt x="196" y="21"/>
                      <a:pt x="196" y="21"/>
                    </a:cubicBezTo>
                    <a:cubicBezTo>
                      <a:pt x="198" y="21"/>
                      <a:pt x="198" y="21"/>
                      <a:pt x="198" y="21"/>
                    </a:cubicBezTo>
                    <a:cubicBezTo>
                      <a:pt x="199" y="21"/>
                      <a:pt x="199" y="21"/>
                      <a:pt x="199" y="21"/>
                    </a:cubicBezTo>
                    <a:cubicBezTo>
                      <a:pt x="199" y="21"/>
                      <a:pt x="199" y="21"/>
                      <a:pt x="199" y="21"/>
                    </a:cubicBezTo>
                    <a:cubicBezTo>
                      <a:pt x="200" y="22"/>
                      <a:pt x="200" y="22"/>
                      <a:pt x="200" y="22"/>
                    </a:cubicBezTo>
                    <a:cubicBezTo>
                      <a:pt x="200" y="22"/>
                      <a:pt x="200" y="22"/>
                      <a:pt x="200" y="22"/>
                    </a:cubicBezTo>
                    <a:cubicBezTo>
                      <a:pt x="201" y="23"/>
                      <a:pt x="201" y="23"/>
                      <a:pt x="201" y="23"/>
                    </a:cubicBezTo>
                    <a:cubicBezTo>
                      <a:pt x="201" y="24"/>
                      <a:pt x="201" y="24"/>
                      <a:pt x="201" y="24"/>
                    </a:cubicBezTo>
                    <a:cubicBezTo>
                      <a:pt x="202" y="25"/>
                      <a:pt x="202" y="25"/>
                      <a:pt x="202" y="25"/>
                    </a:cubicBezTo>
                    <a:cubicBezTo>
                      <a:pt x="202" y="26"/>
                      <a:pt x="202" y="26"/>
                      <a:pt x="202" y="26"/>
                    </a:cubicBezTo>
                    <a:cubicBezTo>
                      <a:pt x="203" y="26"/>
                      <a:pt x="203" y="26"/>
                      <a:pt x="203" y="26"/>
                    </a:cubicBezTo>
                    <a:cubicBezTo>
                      <a:pt x="203" y="26"/>
                      <a:pt x="203" y="26"/>
                      <a:pt x="203" y="26"/>
                    </a:cubicBezTo>
                    <a:cubicBezTo>
                      <a:pt x="203" y="26"/>
                      <a:pt x="203" y="26"/>
                      <a:pt x="203" y="26"/>
                    </a:cubicBezTo>
                    <a:cubicBezTo>
                      <a:pt x="203" y="27"/>
                      <a:pt x="203" y="27"/>
                      <a:pt x="203" y="27"/>
                    </a:cubicBezTo>
                    <a:cubicBezTo>
                      <a:pt x="203" y="27"/>
                      <a:pt x="203" y="27"/>
                      <a:pt x="203" y="27"/>
                    </a:cubicBezTo>
                    <a:cubicBezTo>
                      <a:pt x="202" y="27"/>
                      <a:pt x="202" y="27"/>
                      <a:pt x="202" y="27"/>
                    </a:cubicBezTo>
                    <a:cubicBezTo>
                      <a:pt x="202" y="27"/>
                      <a:pt x="202" y="27"/>
                      <a:pt x="202" y="27"/>
                    </a:cubicBezTo>
                    <a:cubicBezTo>
                      <a:pt x="202" y="28"/>
                      <a:pt x="202" y="28"/>
                      <a:pt x="202" y="28"/>
                    </a:cubicBezTo>
                    <a:cubicBezTo>
                      <a:pt x="201" y="28"/>
                      <a:pt x="201" y="28"/>
                      <a:pt x="201" y="28"/>
                    </a:cubicBezTo>
                    <a:cubicBezTo>
                      <a:pt x="201" y="28"/>
                      <a:pt x="201" y="28"/>
                      <a:pt x="201" y="28"/>
                    </a:cubicBezTo>
                    <a:cubicBezTo>
                      <a:pt x="201" y="29"/>
                      <a:pt x="201" y="29"/>
                      <a:pt x="201" y="29"/>
                    </a:cubicBezTo>
                    <a:cubicBezTo>
                      <a:pt x="200" y="29"/>
                      <a:pt x="200" y="29"/>
                      <a:pt x="200" y="29"/>
                    </a:cubicBezTo>
                    <a:cubicBezTo>
                      <a:pt x="200" y="30"/>
                      <a:pt x="200" y="30"/>
                      <a:pt x="200" y="30"/>
                    </a:cubicBezTo>
                    <a:cubicBezTo>
                      <a:pt x="200" y="30"/>
                      <a:pt x="200" y="30"/>
                      <a:pt x="200" y="30"/>
                    </a:cubicBezTo>
                    <a:cubicBezTo>
                      <a:pt x="200" y="31"/>
                      <a:pt x="200" y="31"/>
                      <a:pt x="200" y="31"/>
                    </a:cubicBezTo>
                    <a:cubicBezTo>
                      <a:pt x="200" y="31"/>
                      <a:pt x="200" y="31"/>
                      <a:pt x="200" y="31"/>
                    </a:cubicBezTo>
                    <a:cubicBezTo>
                      <a:pt x="200" y="32"/>
                      <a:pt x="200" y="32"/>
                      <a:pt x="200" y="32"/>
                    </a:cubicBezTo>
                    <a:cubicBezTo>
                      <a:pt x="200" y="32"/>
                      <a:pt x="200" y="32"/>
                      <a:pt x="200" y="32"/>
                    </a:cubicBezTo>
                    <a:cubicBezTo>
                      <a:pt x="200" y="33"/>
                      <a:pt x="200" y="33"/>
                      <a:pt x="200" y="33"/>
                    </a:cubicBezTo>
                    <a:cubicBezTo>
                      <a:pt x="200" y="33"/>
                      <a:pt x="200" y="33"/>
                      <a:pt x="200" y="33"/>
                    </a:cubicBezTo>
                    <a:cubicBezTo>
                      <a:pt x="200" y="34"/>
                      <a:pt x="200" y="34"/>
                      <a:pt x="200" y="34"/>
                    </a:cubicBezTo>
                    <a:cubicBezTo>
                      <a:pt x="201" y="34"/>
                      <a:pt x="201" y="34"/>
                      <a:pt x="201" y="34"/>
                    </a:cubicBezTo>
                    <a:cubicBezTo>
                      <a:pt x="201" y="34"/>
                      <a:pt x="201" y="34"/>
                      <a:pt x="201" y="34"/>
                    </a:cubicBezTo>
                    <a:cubicBezTo>
                      <a:pt x="201" y="34"/>
                      <a:pt x="201" y="34"/>
                      <a:pt x="201" y="34"/>
                    </a:cubicBezTo>
                    <a:cubicBezTo>
                      <a:pt x="201" y="34"/>
                      <a:pt x="201" y="34"/>
                      <a:pt x="201" y="34"/>
                    </a:cubicBezTo>
                    <a:cubicBezTo>
                      <a:pt x="202" y="34"/>
                      <a:pt x="202" y="34"/>
                      <a:pt x="202" y="34"/>
                    </a:cubicBezTo>
                    <a:cubicBezTo>
                      <a:pt x="202" y="34"/>
                      <a:pt x="202" y="34"/>
                      <a:pt x="202" y="34"/>
                    </a:cubicBezTo>
                    <a:cubicBezTo>
                      <a:pt x="203" y="34"/>
                      <a:pt x="203" y="34"/>
                      <a:pt x="203" y="34"/>
                    </a:cubicBezTo>
                    <a:cubicBezTo>
                      <a:pt x="203" y="34"/>
                      <a:pt x="203" y="34"/>
                      <a:pt x="203" y="34"/>
                    </a:cubicBezTo>
                    <a:cubicBezTo>
                      <a:pt x="204" y="34"/>
                      <a:pt x="204" y="34"/>
                      <a:pt x="204" y="34"/>
                    </a:cubicBezTo>
                    <a:cubicBezTo>
                      <a:pt x="204" y="34"/>
                      <a:pt x="204" y="34"/>
                      <a:pt x="204" y="34"/>
                    </a:cubicBezTo>
                    <a:cubicBezTo>
                      <a:pt x="204" y="34"/>
                      <a:pt x="204" y="34"/>
                      <a:pt x="204" y="34"/>
                    </a:cubicBezTo>
                    <a:cubicBezTo>
                      <a:pt x="205" y="34"/>
                      <a:pt x="205" y="34"/>
                      <a:pt x="205" y="34"/>
                    </a:cubicBezTo>
                    <a:cubicBezTo>
                      <a:pt x="206" y="35"/>
                      <a:pt x="206" y="35"/>
                      <a:pt x="206" y="35"/>
                    </a:cubicBezTo>
                    <a:cubicBezTo>
                      <a:pt x="207" y="35"/>
                      <a:pt x="207" y="35"/>
                      <a:pt x="207" y="35"/>
                    </a:cubicBezTo>
                    <a:cubicBezTo>
                      <a:pt x="207" y="35"/>
                      <a:pt x="207" y="35"/>
                      <a:pt x="207" y="35"/>
                    </a:cubicBezTo>
                    <a:cubicBezTo>
                      <a:pt x="208" y="35"/>
                      <a:pt x="208" y="35"/>
                      <a:pt x="208" y="35"/>
                    </a:cubicBezTo>
                    <a:cubicBezTo>
                      <a:pt x="208" y="36"/>
                      <a:pt x="208" y="36"/>
                      <a:pt x="208" y="36"/>
                    </a:cubicBezTo>
                    <a:cubicBezTo>
                      <a:pt x="209" y="37"/>
                      <a:pt x="209" y="37"/>
                      <a:pt x="209" y="37"/>
                    </a:cubicBezTo>
                    <a:cubicBezTo>
                      <a:pt x="209" y="37"/>
                      <a:pt x="209" y="37"/>
                      <a:pt x="209" y="37"/>
                    </a:cubicBezTo>
                    <a:cubicBezTo>
                      <a:pt x="209" y="38"/>
                      <a:pt x="209" y="38"/>
                      <a:pt x="209" y="38"/>
                    </a:cubicBezTo>
                    <a:cubicBezTo>
                      <a:pt x="208" y="38"/>
                      <a:pt x="208" y="38"/>
                      <a:pt x="208" y="38"/>
                    </a:cubicBezTo>
                    <a:cubicBezTo>
                      <a:pt x="208" y="39"/>
                      <a:pt x="208" y="39"/>
                      <a:pt x="208" y="39"/>
                    </a:cubicBezTo>
                    <a:cubicBezTo>
                      <a:pt x="208" y="39"/>
                      <a:pt x="208" y="39"/>
                      <a:pt x="208" y="39"/>
                    </a:cubicBezTo>
                    <a:cubicBezTo>
                      <a:pt x="208" y="39"/>
                      <a:pt x="208" y="39"/>
                      <a:pt x="208" y="39"/>
                    </a:cubicBezTo>
                    <a:cubicBezTo>
                      <a:pt x="208" y="39"/>
                      <a:pt x="208" y="39"/>
                      <a:pt x="208" y="39"/>
                    </a:cubicBezTo>
                    <a:cubicBezTo>
                      <a:pt x="208" y="40"/>
                      <a:pt x="208" y="40"/>
                      <a:pt x="208" y="40"/>
                    </a:cubicBezTo>
                    <a:cubicBezTo>
                      <a:pt x="209" y="40"/>
                      <a:pt x="209" y="40"/>
                      <a:pt x="209" y="40"/>
                    </a:cubicBezTo>
                    <a:cubicBezTo>
                      <a:pt x="209" y="40"/>
                      <a:pt x="209" y="40"/>
                      <a:pt x="209" y="40"/>
                    </a:cubicBezTo>
                    <a:cubicBezTo>
                      <a:pt x="209" y="40"/>
                      <a:pt x="209" y="40"/>
                      <a:pt x="209" y="40"/>
                    </a:cubicBezTo>
                    <a:cubicBezTo>
                      <a:pt x="210" y="41"/>
                      <a:pt x="210" y="41"/>
                      <a:pt x="210" y="41"/>
                    </a:cubicBezTo>
                    <a:cubicBezTo>
                      <a:pt x="210" y="41"/>
                      <a:pt x="210" y="41"/>
                      <a:pt x="210" y="41"/>
                    </a:cubicBezTo>
                    <a:cubicBezTo>
                      <a:pt x="211" y="41"/>
                      <a:pt x="211" y="41"/>
                      <a:pt x="211" y="41"/>
                    </a:cubicBezTo>
                    <a:cubicBezTo>
                      <a:pt x="212" y="41"/>
                      <a:pt x="212" y="41"/>
                      <a:pt x="212" y="41"/>
                    </a:cubicBezTo>
                    <a:cubicBezTo>
                      <a:pt x="212" y="41"/>
                      <a:pt x="212" y="41"/>
                      <a:pt x="212" y="41"/>
                    </a:cubicBezTo>
                    <a:cubicBezTo>
                      <a:pt x="213" y="41"/>
                      <a:pt x="213" y="41"/>
                      <a:pt x="213" y="41"/>
                    </a:cubicBezTo>
                    <a:cubicBezTo>
                      <a:pt x="213" y="41"/>
                      <a:pt x="213" y="41"/>
                      <a:pt x="213" y="41"/>
                    </a:cubicBezTo>
                    <a:cubicBezTo>
                      <a:pt x="213" y="42"/>
                      <a:pt x="213" y="42"/>
                      <a:pt x="213" y="42"/>
                    </a:cubicBezTo>
                    <a:cubicBezTo>
                      <a:pt x="213" y="42"/>
                      <a:pt x="213" y="42"/>
                      <a:pt x="213" y="42"/>
                    </a:cubicBezTo>
                    <a:cubicBezTo>
                      <a:pt x="213" y="42"/>
                      <a:pt x="213" y="42"/>
                      <a:pt x="213" y="42"/>
                    </a:cubicBezTo>
                    <a:cubicBezTo>
                      <a:pt x="213" y="42"/>
                      <a:pt x="213" y="42"/>
                      <a:pt x="213" y="42"/>
                    </a:cubicBezTo>
                    <a:cubicBezTo>
                      <a:pt x="214" y="42"/>
                      <a:pt x="214" y="42"/>
                      <a:pt x="214" y="42"/>
                    </a:cubicBezTo>
                    <a:cubicBezTo>
                      <a:pt x="214" y="42"/>
                      <a:pt x="214" y="42"/>
                      <a:pt x="214" y="42"/>
                    </a:cubicBezTo>
                    <a:cubicBezTo>
                      <a:pt x="214" y="42"/>
                      <a:pt x="214" y="42"/>
                      <a:pt x="214" y="42"/>
                    </a:cubicBezTo>
                    <a:cubicBezTo>
                      <a:pt x="214" y="42"/>
                      <a:pt x="214" y="42"/>
                      <a:pt x="214" y="42"/>
                    </a:cubicBezTo>
                    <a:cubicBezTo>
                      <a:pt x="215" y="42"/>
                      <a:pt x="215" y="42"/>
                      <a:pt x="215" y="42"/>
                    </a:cubicBezTo>
                    <a:cubicBezTo>
                      <a:pt x="215" y="42"/>
                      <a:pt x="215" y="42"/>
                      <a:pt x="215" y="42"/>
                    </a:cubicBezTo>
                    <a:cubicBezTo>
                      <a:pt x="215" y="42"/>
                      <a:pt x="215" y="42"/>
                      <a:pt x="215" y="42"/>
                    </a:cubicBezTo>
                    <a:cubicBezTo>
                      <a:pt x="215" y="43"/>
                      <a:pt x="215" y="43"/>
                      <a:pt x="215" y="43"/>
                    </a:cubicBezTo>
                    <a:cubicBezTo>
                      <a:pt x="215" y="43"/>
                      <a:pt x="215" y="43"/>
                      <a:pt x="215" y="43"/>
                    </a:cubicBezTo>
                    <a:cubicBezTo>
                      <a:pt x="215" y="43"/>
                      <a:pt x="215" y="43"/>
                      <a:pt x="215" y="43"/>
                    </a:cubicBezTo>
                    <a:cubicBezTo>
                      <a:pt x="215" y="44"/>
                      <a:pt x="215" y="44"/>
                      <a:pt x="215" y="44"/>
                    </a:cubicBezTo>
                    <a:cubicBezTo>
                      <a:pt x="215" y="44"/>
                      <a:pt x="215" y="44"/>
                      <a:pt x="215" y="44"/>
                    </a:cubicBezTo>
                    <a:cubicBezTo>
                      <a:pt x="215" y="44"/>
                      <a:pt x="215" y="44"/>
                      <a:pt x="215" y="44"/>
                    </a:cubicBezTo>
                    <a:cubicBezTo>
                      <a:pt x="215" y="44"/>
                      <a:pt x="215" y="44"/>
                      <a:pt x="215" y="44"/>
                    </a:cubicBezTo>
                    <a:cubicBezTo>
                      <a:pt x="215" y="44"/>
                      <a:pt x="215" y="44"/>
                      <a:pt x="215" y="44"/>
                    </a:cubicBezTo>
                    <a:cubicBezTo>
                      <a:pt x="216" y="45"/>
                      <a:pt x="216" y="45"/>
                      <a:pt x="216" y="45"/>
                    </a:cubicBezTo>
                    <a:cubicBezTo>
                      <a:pt x="216" y="45"/>
                      <a:pt x="216" y="45"/>
                      <a:pt x="216" y="45"/>
                    </a:cubicBezTo>
                    <a:cubicBezTo>
                      <a:pt x="216" y="45"/>
                      <a:pt x="216" y="45"/>
                      <a:pt x="216" y="45"/>
                    </a:cubicBezTo>
                    <a:cubicBezTo>
                      <a:pt x="216" y="45"/>
                      <a:pt x="216" y="45"/>
                      <a:pt x="216" y="45"/>
                    </a:cubicBezTo>
                    <a:cubicBezTo>
                      <a:pt x="216" y="45"/>
                      <a:pt x="216" y="45"/>
                      <a:pt x="216" y="45"/>
                    </a:cubicBezTo>
                    <a:cubicBezTo>
                      <a:pt x="216" y="45"/>
                      <a:pt x="216" y="45"/>
                      <a:pt x="216" y="45"/>
                    </a:cubicBezTo>
                    <a:cubicBezTo>
                      <a:pt x="216" y="46"/>
                      <a:pt x="216" y="46"/>
                      <a:pt x="216" y="46"/>
                    </a:cubicBezTo>
                    <a:cubicBezTo>
                      <a:pt x="216" y="46"/>
                      <a:pt x="216" y="46"/>
                      <a:pt x="216" y="46"/>
                    </a:cubicBezTo>
                    <a:cubicBezTo>
                      <a:pt x="216" y="46"/>
                      <a:pt x="216" y="46"/>
                      <a:pt x="216" y="46"/>
                    </a:cubicBezTo>
                    <a:cubicBezTo>
                      <a:pt x="216" y="46"/>
                      <a:pt x="216" y="46"/>
                      <a:pt x="216" y="46"/>
                    </a:cubicBezTo>
                    <a:cubicBezTo>
                      <a:pt x="216" y="46"/>
                      <a:pt x="216" y="46"/>
                      <a:pt x="216" y="46"/>
                    </a:cubicBezTo>
                    <a:cubicBezTo>
                      <a:pt x="216" y="46"/>
                      <a:pt x="216" y="46"/>
                      <a:pt x="216" y="46"/>
                    </a:cubicBezTo>
                    <a:cubicBezTo>
                      <a:pt x="216" y="47"/>
                      <a:pt x="216" y="47"/>
                      <a:pt x="216" y="47"/>
                    </a:cubicBezTo>
                    <a:cubicBezTo>
                      <a:pt x="216" y="47"/>
                      <a:pt x="216" y="47"/>
                      <a:pt x="216" y="47"/>
                    </a:cubicBezTo>
                    <a:cubicBezTo>
                      <a:pt x="216" y="47"/>
                      <a:pt x="216" y="47"/>
                      <a:pt x="216" y="47"/>
                    </a:cubicBezTo>
                    <a:cubicBezTo>
                      <a:pt x="216" y="47"/>
                      <a:pt x="216" y="47"/>
                      <a:pt x="216" y="47"/>
                    </a:cubicBezTo>
                    <a:cubicBezTo>
                      <a:pt x="216" y="47"/>
                      <a:pt x="216" y="47"/>
                      <a:pt x="216" y="47"/>
                    </a:cubicBezTo>
                    <a:cubicBezTo>
                      <a:pt x="216" y="47"/>
                      <a:pt x="216" y="47"/>
                      <a:pt x="216" y="47"/>
                    </a:cubicBezTo>
                    <a:cubicBezTo>
                      <a:pt x="217" y="48"/>
                      <a:pt x="217" y="48"/>
                      <a:pt x="217" y="48"/>
                    </a:cubicBezTo>
                    <a:cubicBezTo>
                      <a:pt x="217" y="48"/>
                      <a:pt x="217" y="48"/>
                      <a:pt x="217" y="48"/>
                    </a:cubicBezTo>
                    <a:cubicBezTo>
                      <a:pt x="217" y="48"/>
                      <a:pt x="217" y="48"/>
                      <a:pt x="217" y="48"/>
                    </a:cubicBezTo>
                    <a:cubicBezTo>
                      <a:pt x="217" y="48"/>
                      <a:pt x="217" y="48"/>
                      <a:pt x="217" y="48"/>
                    </a:cubicBezTo>
                    <a:cubicBezTo>
                      <a:pt x="217" y="48"/>
                      <a:pt x="217" y="48"/>
                      <a:pt x="217" y="48"/>
                    </a:cubicBezTo>
                    <a:cubicBezTo>
                      <a:pt x="217" y="49"/>
                      <a:pt x="217" y="49"/>
                      <a:pt x="217" y="49"/>
                    </a:cubicBezTo>
                    <a:cubicBezTo>
                      <a:pt x="217" y="49"/>
                      <a:pt x="217" y="49"/>
                      <a:pt x="217" y="49"/>
                    </a:cubicBezTo>
                    <a:cubicBezTo>
                      <a:pt x="217" y="49"/>
                      <a:pt x="217" y="49"/>
                      <a:pt x="217" y="49"/>
                    </a:cubicBezTo>
                    <a:cubicBezTo>
                      <a:pt x="217" y="49"/>
                      <a:pt x="217" y="49"/>
                      <a:pt x="217" y="49"/>
                    </a:cubicBezTo>
                    <a:cubicBezTo>
                      <a:pt x="217" y="49"/>
                      <a:pt x="217" y="49"/>
                      <a:pt x="217" y="49"/>
                    </a:cubicBezTo>
                    <a:cubicBezTo>
                      <a:pt x="218" y="49"/>
                      <a:pt x="218" y="49"/>
                      <a:pt x="218" y="49"/>
                    </a:cubicBezTo>
                    <a:cubicBezTo>
                      <a:pt x="218" y="49"/>
                      <a:pt x="218" y="49"/>
                      <a:pt x="218" y="49"/>
                    </a:cubicBezTo>
                    <a:cubicBezTo>
                      <a:pt x="218" y="49"/>
                      <a:pt x="218" y="49"/>
                      <a:pt x="218" y="49"/>
                    </a:cubicBezTo>
                    <a:cubicBezTo>
                      <a:pt x="218" y="49"/>
                      <a:pt x="218" y="49"/>
                      <a:pt x="218" y="49"/>
                    </a:cubicBezTo>
                    <a:cubicBezTo>
                      <a:pt x="218" y="49"/>
                      <a:pt x="218" y="49"/>
                      <a:pt x="218" y="49"/>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7" y="50"/>
                      <a:pt x="217" y="50"/>
                      <a:pt x="217" y="50"/>
                    </a:cubicBezTo>
                    <a:cubicBezTo>
                      <a:pt x="217" y="50"/>
                      <a:pt x="217" y="50"/>
                      <a:pt x="217" y="50"/>
                    </a:cubicBezTo>
                    <a:cubicBezTo>
                      <a:pt x="217" y="51"/>
                      <a:pt x="217" y="51"/>
                      <a:pt x="217" y="51"/>
                    </a:cubicBezTo>
                    <a:cubicBezTo>
                      <a:pt x="217" y="51"/>
                      <a:pt x="217" y="51"/>
                      <a:pt x="217" y="51"/>
                    </a:cubicBezTo>
                    <a:cubicBezTo>
                      <a:pt x="217" y="51"/>
                      <a:pt x="217" y="51"/>
                      <a:pt x="217" y="51"/>
                    </a:cubicBezTo>
                    <a:cubicBezTo>
                      <a:pt x="218" y="51"/>
                      <a:pt x="218" y="51"/>
                      <a:pt x="218" y="51"/>
                    </a:cubicBezTo>
                    <a:cubicBezTo>
                      <a:pt x="218" y="51"/>
                      <a:pt x="218" y="51"/>
                      <a:pt x="218" y="51"/>
                    </a:cubicBezTo>
                    <a:cubicBezTo>
                      <a:pt x="218" y="51"/>
                      <a:pt x="218" y="51"/>
                      <a:pt x="218" y="51"/>
                    </a:cubicBezTo>
                    <a:cubicBezTo>
                      <a:pt x="218" y="52"/>
                      <a:pt x="218" y="52"/>
                      <a:pt x="218" y="52"/>
                    </a:cubicBezTo>
                    <a:cubicBezTo>
                      <a:pt x="219" y="52"/>
                      <a:pt x="219" y="52"/>
                      <a:pt x="219" y="52"/>
                    </a:cubicBezTo>
                    <a:cubicBezTo>
                      <a:pt x="219" y="52"/>
                      <a:pt x="219" y="52"/>
                      <a:pt x="219" y="52"/>
                    </a:cubicBezTo>
                    <a:cubicBezTo>
                      <a:pt x="219" y="52"/>
                      <a:pt x="219" y="52"/>
                      <a:pt x="219" y="52"/>
                    </a:cubicBezTo>
                    <a:cubicBezTo>
                      <a:pt x="219" y="52"/>
                      <a:pt x="219" y="52"/>
                      <a:pt x="219" y="52"/>
                    </a:cubicBezTo>
                    <a:cubicBezTo>
                      <a:pt x="219" y="52"/>
                      <a:pt x="219" y="52"/>
                      <a:pt x="219" y="52"/>
                    </a:cubicBezTo>
                    <a:cubicBezTo>
                      <a:pt x="219" y="52"/>
                      <a:pt x="219" y="52"/>
                      <a:pt x="219" y="52"/>
                    </a:cubicBezTo>
                    <a:cubicBezTo>
                      <a:pt x="220" y="52"/>
                      <a:pt x="220" y="52"/>
                      <a:pt x="220" y="52"/>
                    </a:cubicBezTo>
                    <a:cubicBezTo>
                      <a:pt x="220" y="52"/>
                      <a:pt x="220" y="52"/>
                      <a:pt x="220" y="52"/>
                    </a:cubicBezTo>
                    <a:cubicBezTo>
                      <a:pt x="220" y="52"/>
                      <a:pt x="220" y="52"/>
                      <a:pt x="220" y="52"/>
                    </a:cubicBezTo>
                    <a:cubicBezTo>
                      <a:pt x="220" y="52"/>
                      <a:pt x="220" y="52"/>
                      <a:pt x="220" y="52"/>
                    </a:cubicBezTo>
                    <a:cubicBezTo>
                      <a:pt x="220" y="52"/>
                      <a:pt x="220" y="52"/>
                      <a:pt x="220" y="52"/>
                    </a:cubicBezTo>
                    <a:cubicBezTo>
                      <a:pt x="221" y="52"/>
                      <a:pt x="221" y="52"/>
                      <a:pt x="221" y="52"/>
                    </a:cubicBezTo>
                    <a:cubicBezTo>
                      <a:pt x="221" y="52"/>
                      <a:pt x="221" y="52"/>
                      <a:pt x="221" y="52"/>
                    </a:cubicBezTo>
                    <a:cubicBezTo>
                      <a:pt x="221" y="52"/>
                      <a:pt x="221" y="52"/>
                      <a:pt x="221" y="52"/>
                    </a:cubicBezTo>
                    <a:cubicBezTo>
                      <a:pt x="221" y="53"/>
                      <a:pt x="221" y="53"/>
                      <a:pt x="221" y="53"/>
                    </a:cubicBezTo>
                    <a:cubicBezTo>
                      <a:pt x="221" y="54"/>
                      <a:pt x="221" y="54"/>
                      <a:pt x="221" y="54"/>
                    </a:cubicBezTo>
                    <a:cubicBezTo>
                      <a:pt x="221" y="54"/>
                      <a:pt x="221" y="54"/>
                      <a:pt x="221" y="54"/>
                    </a:cubicBezTo>
                    <a:cubicBezTo>
                      <a:pt x="221" y="54"/>
                      <a:pt x="221" y="54"/>
                      <a:pt x="221" y="54"/>
                    </a:cubicBezTo>
                    <a:cubicBezTo>
                      <a:pt x="221" y="55"/>
                      <a:pt x="221" y="55"/>
                      <a:pt x="221" y="55"/>
                    </a:cubicBezTo>
                    <a:cubicBezTo>
                      <a:pt x="221" y="55"/>
                      <a:pt x="221" y="55"/>
                      <a:pt x="221" y="55"/>
                    </a:cubicBezTo>
                    <a:cubicBezTo>
                      <a:pt x="221" y="55"/>
                      <a:pt x="221" y="55"/>
                      <a:pt x="221" y="55"/>
                    </a:cubicBezTo>
                    <a:cubicBezTo>
                      <a:pt x="221" y="55"/>
                      <a:pt x="221" y="55"/>
                      <a:pt x="221" y="55"/>
                    </a:cubicBezTo>
                    <a:cubicBezTo>
                      <a:pt x="221" y="55"/>
                      <a:pt x="221" y="55"/>
                      <a:pt x="221" y="55"/>
                    </a:cubicBezTo>
                    <a:cubicBezTo>
                      <a:pt x="221" y="56"/>
                      <a:pt x="221" y="56"/>
                      <a:pt x="221" y="56"/>
                    </a:cubicBezTo>
                    <a:cubicBezTo>
                      <a:pt x="221" y="56"/>
                      <a:pt x="221" y="56"/>
                      <a:pt x="221" y="56"/>
                    </a:cubicBezTo>
                    <a:cubicBezTo>
                      <a:pt x="221" y="56"/>
                      <a:pt x="221" y="56"/>
                      <a:pt x="221" y="56"/>
                    </a:cubicBezTo>
                    <a:cubicBezTo>
                      <a:pt x="221" y="56"/>
                      <a:pt x="221" y="56"/>
                      <a:pt x="221" y="56"/>
                    </a:cubicBezTo>
                    <a:cubicBezTo>
                      <a:pt x="221" y="56"/>
                      <a:pt x="221" y="56"/>
                      <a:pt x="221" y="56"/>
                    </a:cubicBezTo>
                    <a:cubicBezTo>
                      <a:pt x="221" y="56"/>
                      <a:pt x="221" y="56"/>
                      <a:pt x="221" y="56"/>
                    </a:cubicBezTo>
                    <a:cubicBezTo>
                      <a:pt x="221" y="56"/>
                      <a:pt x="221" y="56"/>
                      <a:pt x="221" y="56"/>
                    </a:cubicBezTo>
                    <a:cubicBezTo>
                      <a:pt x="221" y="56"/>
                      <a:pt x="221" y="56"/>
                      <a:pt x="221" y="56"/>
                    </a:cubicBezTo>
                    <a:cubicBezTo>
                      <a:pt x="222" y="56"/>
                      <a:pt x="222" y="56"/>
                      <a:pt x="222" y="56"/>
                    </a:cubicBezTo>
                    <a:cubicBezTo>
                      <a:pt x="222" y="56"/>
                      <a:pt x="222" y="56"/>
                      <a:pt x="222" y="56"/>
                    </a:cubicBezTo>
                    <a:cubicBezTo>
                      <a:pt x="222" y="56"/>
                      <a:pt x="222" y="56"/>
                      <a:pt x="222" y="56"/>
                    </a:cubicBezTo>
                    <a:cubicBezTo>
                      <a:pt x="222" y="56"/>
                      <a:pt x="222" y="56"/>
                      <a:pt x="222" y="56"/>
                    </a:cubicBezTo>
                    <a:cubicBezTo>
                      <a:pt x="222" y="56"/>
                      <a:pt x="222" y="56"/>
                      <a:pt x="222" y="56"/>
                    </a:cubicBezTo>
                    <a:cubicBezTo>
                      <a:pt x="222" y="57"/>
                      <a:pt x="222" y="57"/>
                      <a:pt x="222" y="57"/>
                    </a:cubicBezTo>
                    <a:cubicBezTo>
                      <a:pt x="222" y="57"/>
                      <a:pt x="222" y="57"/>
                      <a:pt x="222" y="57"/>
                    </a:cubicBezTo>
                    <a:cubicBezTo>
                      <a:pt x="222" y="57"/>
                      <a:pt x="222" y="57"/>
                      <a:pt x="222" y="57"/>
                    </a:cubicBezTo>
                    <a:cubicBezTo>
                      <a:pt x="222" y="57"/>
                      <a:pt x="222" y="57"/>
                      <a:pt x="222" y="57"/>
                    </a:cubicBezTo>
                    <a:cubicBezTo>
                      <a:pt x="222" y="57"/>
                      <a:pt x="222" y="57"/>
                      <a:pt x="222" y="57"/>
                    </a:cubicBezTo>
                    <a:cubicBezTo>
                      <a:pt x="222" y="58"/>
                      <a:pt x="222" y="58"/>
                      <a:pt x="222" y="58"/>
                    </a:cubicBezTo>
                    <a:cubicBezTo>
                      <a:pt x="223" y="58"/>
                      <a:pt x="223" y="58"/>
                      <a:pt x="223" y="58"/>
                    </a:cubicBezTo>
                    <a:cubicBezTo>
                      <a:pt x="223" y="58"/>
                      <a:pt x="223" y="58"/>
                      <a:pt x="223" y="58"/>
                    </a:cubicBezTo>
                    <a:cubicBezTo>
                      <a:pt x="223" y="58"/>
                      <a:pt x="223" y="58"/>
                      <a:pt x="223" y="58"/>
                    </a:cubicBezTo>
                    <a:cubicBezTo>
                      <a:pt x="223" y="58"/>
                      <a:pt x="223" y="58"/>
                      <a:pt x="223" y="58"/>
                    </a:cubicBezTo>
                    <a:cubicBezTo>
                      <a:pt x="223" y="58"/>
                      <a:pt x="223" y="58"/>
                      <a:pt x="223" y="58"/>
                    </a:cubicBezTo>
                    <a:cubicBezTo>
                      <a:pt x="223" y="59"/>
                      <a:pt x="223" y="59"/>
                      <a:pt x="223" y="59"/>
                    </a:cubicBezTo>
                    <a:cubicBezTo>
                      <a:pt x="223" y="59"/>
                      <a:pt x="223" y="59"/>
                      <a:pt x="223" y="59"/>
                    </a:cubicBezTo>
                    <a:cubicBezTo>
                      <a:pt x="223" y="59"/>
                      <a:pt x="223" y="59"/>
                      <a:pt x="223" y="59"/>
                    </a:cubicBezTo>
                    <a:cubicBezTo>
                      <a:pt x="223" y="59"/>
                      <a:pt x="223" y="59"/>
                      <a:pt x="223" y="59"/>
                    </a:cubicBezTo>
                    <a:cubicBezTo>
                      <a:pt x="223" y="59"/>
                      <a:pt x="223" y="59"/>
                      <a:pt x="223" y="59"/>
                    </a:cubicBezTo>
                    <a:cubicBezTo>
                      <a:pt x="222" y="60"/>
                      <a:pt x="222" y="60"/>
                      <a:pt x="222" y="60"/>
                    </a:cubicBezTo>
                    <a:cubicBezTo>
                      <a:pt x="222" y="60"/>
                      <a:pt x="222" y="60"/>
                      <a:pt x="222" y="60"/>
                    </a:cubicBezTo>
                    <a:cubicBezTo>
                      <a:pt x="222" y="60"/>
                      <a:pt x="222" y="60"/>
                      <a:pt x="222" y="60"/>
                    </a:cubicBezTo>
                    <a:cubicBezTo>
                      <a:pt x="222" y="60"/>
                      <a:pt x="222" y="60"/>
                      <a:pt x="222" y="60"/>
                    </a:cubicBezTo>
                    <a:cubicBezTo>
                      <a:pt x="223" y="60"/>
                      <a:pt x="223" y="60"/>
                      <a:pt x="223" y="60"/>
                    </a:cubicBezTo>
                    <a:cubicBezTo>
                      <a:pt x="223" y="60"/>
                      <a:pt x="223" y="60"/>
                      <a:pt x="223" y="60"/>
                    </a:cubicBezTo>
                    <a:cubicBezTo>
                      <a:pt x="223" y="60"/>
                      <a:pt x="223" y="60"/>
                      <a:pt x="223" y="60"/>
                    </a:cubicBezTo>
                    <a:cubicBezTo>
                      <a:pt x="223" y="61"/>
                      <a:pt x="223" y="61"/>
                      <a:pt x="223" y="61"/>
                    </a:cubicBezTo>
                    <a:cubicBezTo>
                      <a:pt x="223" y="61"/>
                      <a:pt x="223" y="61"/>
                      <a:pt x="223" y="61"/>
                    </a:cubicBezTo>
                    <a:cubicBezTo>
                      <a:pt x="223" y="61"/>
                      <a:pt x="223" y="61"/>
                      <a:pt x="223" y="61"/>
                    </a:cubicBezTo>
                    <a:cubicBezTo>
                      <a:pt x="223" y="61"/>
                      <a:pt x="223" y="61"/>
                      <a:pt x="223" y="61"/>
                    </a:cubicBezTo>
                    <a:cubicBezTo>
                      <a:pt x="223" y="61"/>
                      <a:pt x="223" y="61"/>
                      <a:pt x="223" y="61"/>
                    </a:cubicBezTo>
                    <a:cubicBezTo>
                      <a:pt x="223" y="61"/>
                      <a:pt x="223" y="61"/>
                      <a:pt x="223" y="61"/>
                    </a:cubicBezTo>
                    <a:cubicBezTo>
                      <a:pt x="223" y="61"/>
                      <a:pt x="223" y="61"/>
                      <a:pt x="223" y="61"/>
                    </a:cubicBezTo>
                    <a:cubicBezTo>
                      <a:pt x="223" y="61"/>
                      <a:pt x="223" y="61"/>
                      <a:pt x="223" y="61"/>
                    </a:cubicBezTo>
                    <a:cubicBezTo>
                      <a:pt x="223" y="62"/>
                      <a:pt x="223" y="62"/>
                      <a:pt x="223" y="62"/>
                    </a:cubicBezTo>
                    <a:cubicBezTo>
                      <a:pt x="223" y="62"/>
                      <a:pt x="223" y="62"/>
                      <a:pt x="223" y="62"/>
                    </a:cubicBezTo>
                    <a:cubicBezTo>
                      <a:pt x="223" y="62"/>
                      <a:pt x="223" y="62"/>
                      <a:pt x="223" y="62"/>
                    </a:cubicBezTo>
                    <a:cubicBezTo>
                      <a:pt x="223" y="62"/>
                      <a:pt x="223" y="62"/>
                      <a:pt x="223" y="62"/>
                    </a:cubicBezTo>
                    <a:cubicBezTo>
                      <a:pt x="223" y="62"/>
                      <a:pt x="223" y="62"/>
                      <a:pt x="223" y="62"/>
                    </a:cubicBezTo>
                    <a:cubicBezTo>
                      <a:pt x="224" y="62"/>
                      <a:pt x="224" y="62"/>
                      <a:pt x="224" y="62"/>
                    </a:cubicBezTo>
                    <a:cubicBezTo>
                      <a:pt x="224" y="63"/>
                      <a:pt x="224" y="63"/>
                      <a:pt x="224" y="63"/>
                    </a:cubicBezTo>
                    <a:cubicBezTo>
                      <a:pt x="224" y="64"/>
                      <a:pt x="224" y="64"/>
                      <a:pt x="224" y="64"/>
                    </a:cubicBezTo>
                    <a:cubicBezTo>
                      <a:pt x="224" y="64"/>
                      <a:pt x="224" y="64"/>
                      <a:pt x="224" y="64"/>
                    </a:cubicBezTo>
                    <a:cubicBezTo>
                      <a:pt x="225" y="64"/>
                      <a:pt x="225" y="64"/>
                      <a:pt x="225" y="64"/>
                    </a:cubicBezTo>
                    <a:cubicBezTo>
                      <a:pt x="225" y="64"/>
                      <a:pt x="225" y="64"/>
                      <a:pt x="225" y="64"/>
                    </a:cubicBezTo>
                    <a:cubicBezTo>
                      <a:pt x="225" y="64"/>
                      <a:pt x="225" y="64"/>
                      <a:pt x="225" y="64"/>
                    </a:cubicBezTo>
                    <a:cubicBezTo>
                      <a:pt x="225" y="65"/>
                      <a:pt x="225" y="65"/>
                      <a:pt x="225" y="65"/>
                    </a:cubicBezTo>
                    <a:cubicBezTo>
                      <a:pt x="225" y="65"/>
                      <a:pt x="225" y="65"/>
                      <a:pt x="225" y="65"/>
                    </a:cubicBezTo>
                    <a:cubicBezTo>
                      <a:pt x="225" y="66"/>
                      <a:pt x="225" y="66"/>
                      <a:pt x="225" y="66"/>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4" y="68"/>
                      <a:pt x="224" y="68"/>
                      <a:pt x="224" y="68"/>
                    </a:cubicBezTo>
                    <a:cubicBezTo>
                      <a:pt x="224" y="68"/>
                      <a:pt x="224" y="68"/>
                      <a:pt x="224" y="68"/>
                    </a:cubicBezTo>
                    <a:cubicBezTo>
                      <a:pt x="224" y="68"/>
                      <a:pt x="224" y="68"/>
                      <a:pt x="224" y="68"/>
                    </a:cubicBezTo>
                    <a:cubicBezTo>
                      <a:pt x="224" y="68"/>
                      <a:pt x="224" y="68"/>
                      <a:pt x="224" y="68"/>
                    </a:cubicBezTo>
                    <a:cubicBezTo>
                      <a:pt x="225" y="68"/>
                      <a:pt x="225" y="68"/>
                      <a:pt x="225" y="68"/>
                    </a:cubicBezTo>
                    <a:cubicBezTo>
                      <a:pt x="225" y="69"/>
                      <a:pt x="225" y="69"/>
                      <a:pt x="225" y="69"/>
                    </a:cubicBezTo>
                    <a:cubicBezTo>
                      <a:pt x="225" y="69"/>
                      <a:pt x="225" y="69"/>
                      <a:pt x="225" y="69"/>
                    </a:cubicBezTo>
                    <a:cubicBezTo>
                      <a:pt x="225" y="69"/>
                      <a:pt x="225" y="69"/>
                      <a:pt x="225" y="69"/>
                    </a:cubicBezTo>
                    <a:cubicBezTo>
                      <a:pt x="225" y="69"/>
                      <a:pt x="225" y="69"/>
                      <a:pt x="225" y="69"/>
                    </a:cubicBezTo>
                    <a:cubicBezTo>
                      <a:pt x="226" y="69"/>
                      <a:pt x="226" y="69"/>
                      <a:pt x="226" y="69"/>
                    </a:cubicBezTo>
                    <a:cubicBezTo>
                      <a:pt x="226" y="70"/>
                      <a:pt x="226" y="70"/>
                      <a:pt x="226" y="70"/>
                    </a:cubicBezTo>
                    <a:cubicBezTo>
                      <a:pt x="226" y="70"/>
                      <a:pt x="226" y="70"/>
                      <a:pt x="226" y="70"/>
                    </a:cubicBezTo>
                    <a:cubicBezTo>
                      <a:pt x="226" y="70"/>
                      <a:pt x="226" y="70"/>
                      <a:pt x="226" y="70"/>
                    </a:cubicBezTo>
                    <a:cubicBezTo>
                      <a:pt x="226" y="70"/>
                      <a:pt x="226" y="70"/>
                      <a:pt x="226" y="70"/>
                    </a:cubicBezTo>
                    <a:cubicBezTo>
                      <a:pt x="226" y="70"/>
                      <a:pt x="226" y="70"/>
                      <a:pt x="226" y="70"/>
                    </a:cubicBezTo>
                    <a:cubicBezTo>
                      <a:pt x="227" y="70"/>
                      <a:pt x="227" y="70"/>
                      <a:pt x="227" y="70"/>
                    </a:cubicBezTo>
                    <a:cubicBezTo>
                      <a:pt x="227" y="70"/>
                      <a:pt x="227" y="70"/>
                      <a:pt x="227" y="70"/>
                    </a:cubicBezTo>
                    <a:cubicBezTo>
                      <a:pt x="227" y="70"/>
                      <a:pt x="227" y="70"/>
                      <a:pt x="227" y="70"/>
                    </a:cubicBezTo>
                    <a:cubicBezTo>
                      <a:pt x="227" y="71"/>
                      <a:pt x="227" y="71"/>
                      <a:pt x="227" y="71"/>
                    </a:cubicBezTo>
                    <a:cubicBezTo>
                      <a:pt x="227" y="71"/>
                      <a:pt x="227" y="71"/>
                      <a:pt x="227" y="71"/>
                    </a:cubicBezTo>
                    <a:cubicBezTo>
                      <a:pt x="228" y="71"/>
                      <a:pt x="228" y="71"/>
                      <a:pt x="228" y="71"/>
                    </a:cubicBezTo>
                    <a:cubicBezTo>
                      <a:pt x="228" y="71"/>
                      <a:pt x="228" y="71"/>
                      <a:pt x="228" y="71"/>
                    </a:cubicBezTo>
                    <a:cubicBezTo>
                      <a:pt x="228" y="71"/>
                      <a:pt x="228" y="71"/>
                      <a:pt x="228" y="71"/>
                    </a:cubicBezTo>
                    <a:cubicBezTo>
                      <a:pt x="228" y="72"/>
                      <a:pt x="228" y="72"/>
                      <a:pt x="228" y="72"/>
                    </a:cubicBezTo>
                    <a:cubicBezTo>
                      <a:pt x="228" y="72"/>
                      <a:pt x="228" y="72"/>
                      <a:pt x="228" y="72"/>
                    </a:cubicBezTo>
                    <a:cubicBezTo>
                      <a:pt x="229" y="72"/>
                      <a:pt x="229" y="72"/>
                      <a:pt x="229" y="72"/>
                    </a:cubicBezTo>
                    <a:cubicBezTo>
                      <a:pt x="229" y="72"/>
                      <a:pt x="229" y="72"/>
                      <a:pt x="229" y="72"/>
                    </a:cubicBezTo>
                    <a:cubicBezTo>
                      <a:pt x="229" y="72"/>
                      <a:pt x="229" y="72"/>
                      <a:pt x="229" y="72"/>
                    </a:cubicBezTo>
                    <a:cubicBezTo>
                      <a:pt x="230" y="72"/>
                      <a:pt x="230" y="72"/>
                      <a:pt x="230" y="72"/>
                    </a:cubicBezTo>
                    <a:cubicBezTo>
                      <a:pt x="230" y="72"/>
                      <a:pt x="230" y="72"/>
                      <a:pt x="230" y="72"/>
                    </a:cubicBezTo>
                    <a:cubicBezTo>
                      <a:pt x="230" y="72"/>
                      <a:pt x="230" y="72"/>
                      <a:pt x="230" y="72"/>
                    </a:cubicBezTo>
                    <a:cubicBezTo>
                      <a:pt x="230" y="72"/>
                      <a:pt x="230" y="72"/>
                      <a:pt x="230" y="72"/>
                    </a:cubicBezTo>
                    <a:cubicBezTo>
                      <a:pt x="230" y="72"/>
                      <a:pt x="230" y="72"/>
                      <a:pt x="230" y="72"/>
                    </a:cubicBezTo>
                    <a:cubicBezTo>
                      <a:pt x="230" y="72"/>
                      <a:pt x="230" y="72"/>
                      <a:pt x="230" y="72"/>
                    </a:cubicBezTo>
                    <a:cubicBezTo>
                      <a:pt x="230" y="72"/>
                      <a:pt x="230" y="72"/>
                      <a:pt x="230" y="72"/>
                    </a:cubicBezTo>
                    <a:cubicBezTo>
                      <a:pt x="231" y="72"/>
                      <a:pt x="231" y="72"/>
                      <a:pt x="231" y="72"/>
                    </a:cubicBezTo>
                    <a:cubicBezTo>
                      <a:pt x="231" y="72"/>
                      <a:pt x="231" y="72"/>
                      <a:pt x="231" y="72"/>
                    </a:cubicBezTo>
                    <a:cubicBezTo>
                      <a:pt x="231" y="72"/>
                      <a:pt x="231" y="72"/>
                      <a:pt x="231" y="72"/>
                    </a:cubicBezTo>
                    <a:cubicBezTo>
                      <a:pt x="231" y="73"/>
                      <a:pt x="231" y="73"/>
                      <a:pt x="231" y="73"/>
                    </a:cubicBezTo>
                    <a:cubicBezTo>
                      <a:pt x="231" y="73"/>
                      <a:pt x="231" y="73"/>
                      <a:pt x="231" y="73"/>
                    </a:cubicBezTo>
                    <a:cubicBezTo>
                      <a:pt x="231" y="73"/>
                      <a:pt x="231" y="73"/>
                      <a:pt x="231" y="73"/>
                    </a:cubicBezTo>
                    <a:cubicBezTo>
                      <a:pt x="231" y="73"/>
                      <a:pt x="231" y="73"/>
                      <a:pt x="231" y="73"/>
                    </a:cubicBezTo>
                    <a:cubicBezTo>
                      <a:pt x="231" y="73"/>
                      <a:pt x="231" y="73"/>
                      <a:pt x="231" y="73"/>
                    </a:cubicBezTo>
                    <a:cubicBezTo>
                      <a:pt x="231" y="74"/>
                      <a:pt x="231" y="74"/>
                      <a:pt x="231" y="74"/>
                    </a:cubicBezTo>
                    <a:cubicBezTo>
                      <a:pt x="231" y="74"/>
                      <a:pt x="231" y="74"/>
                      <a:pt x="231" y="74"/>
                    </a:cubicBezTo>
                    <a:cubicBezTo>
                      <a:pt x="231" y="74"/>
                      <a:pt x="231" y="74"/>
                      <a:pt x="231" y="74"/>
                    </a:cubicBezTo>
                    <a:cubicBezTo>
                      <a:pt x="231" y="74"/>
                      <a:pt x="231" y="74"/>
                      <a:pt x="231" y="74"/>
                    </a:cubicBezTo>
                    <a:cubicBezTo>
                      <a:pt x="231" y="74"/>
                      <a:pt x="231" y="74"/>
                      <a:pt x="231" y="74"/>
                    </a:cubicBezTo>
                    <a:cubicBezTo>
                      <a:pt x="231" y="74"/>
                      <a:pt x="231" y="74"/>
                      <a:pt x="231" y="74"/>
                    </a:cubicBezTo>
                    <a:cubicBezTo>
                      <a:pt x="231" y="75"/>
                      <a:pt x="231" y="75"/>
                      <a:pt x="231" y="75"/>
                    </a:cubicBezTo>
                    <a:cubicBezTo>
                      <a:pt x="231" y="75"/>
                      <a:pt x="231" y="75"/>
                      <a:pt x="231" y="75"/>
                    </a:cubicBezTo>
                    <a:cubicBezTo>
                      <a:pt x="231" y="75"/>
                      <a:pt x="231" y="75"/>
                      <a:pt x="231" y="75"/>
                    </a:cubicBezTo>
                    <a:cubicBezTo>
                      <a:pt x="231" y="75"/>
                      <a:pt x="231" y="75"/>
                      <a:pt x="231" y="75"/>
                    </a:cubicBezTo>
                    <a:cubicBezTo>
                      <a:pt x="232" y="75"/>
                      <a:pt x="232" y="75"/>
                      <a:pt x="232" y="75"/>
                    </a:cubicBezTo>
                    <a:cubicBezTo>
                      <a:pt x="232" y="75"/>
                      <a:pt x="232" y="75"/>
                      <a:pt x="232" y="75"/>
                    </a:cubicBezTo>
                    <a:cubicBezTo>
                      <a:pt x="232" y="75"/>
                      <a:pt x="232" y="75"/>
                      <a:pt x="232" y="75"/>
                    </a:cubicBezTo>
                    <a:cubicBezTo>
                      <a:pt x="232" y="75"/>
                      <a:pt x="232" y="75"/>
                      <a:pt x="232" y="75"/>
                    </a:cubicBezTo>
                    <a:cubicBezTo>
                      <a:pt x="232" y="76"/>
                      <a:pt x="232" y="76"/>
                      <a:pt x="232" y="76"/>
                    </a:cubicBezTo>
                    <a:cubicBezTo>
                      <a:pt x="232" y="76"/>
                      <a:pt x="232" y="76"/>
                      <a:pt x="232" y="76"/>
                    </a:cubicBezTo>
                    <a:cubicBezTo>
                      <a:pt x="232" y="76"/>
                      <a:pt x="232" y="76"/>
                      <a:pt x="232" y="76"/>
                    </a:cubicBezTo>
                    <a:cubicBezTo>
                      <a:pt x="232" y="76"/>
                      <a:pt x="232" y="76"/>
                      <a:pt x="232" y="76"/>
                    </a:cubicBezTo>
                    <a:cubicBezTo>
                      <a:pt x="232" y="76"/>
                      <a:pt x="232" y="76"/>
                      <a:pt x="232" y="76"/>
                    </a:cubicBezTo>
                    <a:cubicBezTo>
                      <a:pt x="232" y="76"/>
                      <a:pt x="232" y="76"/>
                      <a:pt x="232" y="76"/>
                    </a:cubicBezTo>
                    <a:cubicBezTo>
                      <a:pt x="231" y="77"/>
                      <a:pt x="231" y="77"/>
                      <a:pt x="231" y="77"/>
                    </a:cubicBezTo>
                    <a:cubicBezTo>
                      <a:pt x="231" y="77"/>
                      <a:pt x="231" y="77"/>
                      <a:pt x="231" y="77"/>
                    </a:cubicBezTo>
                    <a:cubicBezTo>
                      <a:pt x="231" y="77"/>
                      <a:pt x="231" y="77"/>
                      <a:pt x="231" y="77"/>
                    </a:cubicBezTo>
                    <a:cubicBezTo>
                      <a:pt x="231" y="77"/>
                      <a:pt x="231" y="77"/>
                      <a:pt x="231" y="77"/>
                    </a:cubicBezTo>
                    <a:cubicBezTo>
                      <a:pt x="231" y="77"/>
                      <a:pt x="231" y="77"/>
                      <a:pt x="231" y="77"/>
                    </a:cubicBezTo>
                    <a:cubicBezTo>
                      <a:pt x="231" y="77"/>
                      <a:pt x="231" y="77"/>
                      <a:pt x="231" y="77"/>
                    </a:cubicBezTo>
                    <a:cubicBezTo>
                      <a:pt x="231" y="78"/>
                      <a:pt x="231" y="78"/>
                      <a:pt x="231" y="78"/>
                    </a:cubicBezTo>
                    <a:cubicBezTo>
                      <a:pt x="231" y="78"/>
                      <a:pt x="231" y="78"/>
                      <a:pt x="231" y="78"/>
                    </a:cubicBezTo>
                    <a:cubicBezTo>
                      <a:pt x="231" y="78"/>
                      <a:pt x="231" y="78"/>
                      <a:pt x="231" y="78"/>
                    </a:cubicBezTo>
                    <a:cubicBezTo>
                      <a:pt x="231" y="79"/>
                      <a:pt x="231" y="79"/>
                      <a:pt x="231" y="79"/>
                    </a:cubicBezTo>
                    <a:cubicBezTo>
                      <a:pt x="231" y="79"/>
                      <a:pt x="231" y="79"/>
                      <a:pt x="231" y="79"/>
                    </a:cubicBezTo>
                    <a:cubicBezTo>
                      <a:pt x="231" y="79"/>
                      <a:pt x="231" y="79"/>
                      <a:pt x="231" y="79"/>
                    </a:cubicBezTo>
                    <a:cubicBezTo>
                      <a:pt x="231" y="80"/>
                      <a:pt x="231" y="80"/>
                      <a:pt x="231" y="80"/>
                    </a:cubicBezTo>
                    <a:cubicBezTo>
                      <a:pt x="232" y="80"/>
                      <a:pt x="232" y="80"/>
                      <a:pt x="232" y="80"/>
                    </a:cubicBezTo>
                    <a:cubicBezTo>
                      <a:pt x="232" y="80"/>
                      <a:pt x="232" y="80"/>
                      <a:pt x="232" y="80"/>
                    </a:cubicBezTo>
                    <a:cubicBezTo>
                      <a:pt x="232" y="80"/>
                      <a:pt x="232" y="80"/>
                      <a:pt x="232" y="80"/>
                    </a:cubicBezTo>
                    <a:cubicBezTo>
                      <a:pt x="232" y="80"/>
                      <a:pt x="232" y="80"/>
                      <a:pt x="232" y="80"/>
                    </a:cubicBezTo>
                    <a:cubicBezTo>
                      <a:pt x="232" y="80"/>
                      <a:pt x="232" y="80"/>
                      <a:pt x="232" y="80"/>
                    </a:cubicBezTo>
                    <a:cubicBezTo>
                      <a:pt x="233" y="81"/>
                      <a:pt x="233" y="81"/>
                      <a:pt x="233" y="81"/>
                    </a:cubicBezTo>
                    <a:cubicBezTo>
                      <a:pt x="233" y="81"/>
                      <a:pt x="233" y="81"/>
                      <a:pt x="233" y="81"/>
                    </a:cubicBezTo>
                    <a:cubicBezTo>
                      <a:pt x="233" y="81"/>
                      <a:pt x="233" y="81"/>
                      <a:pt x="233" y="81"/>
                    </a:cubicBezTo>
                    <a:cubicBezTo>
                      <a:pt x="233" y="81"/>
                      <a:pt x="233" y="81"/>
                      <a:pt x="233" y="81"/>
                    </a:cubicBezTo>
                    <a:cubicBezTo>
                      <a:pt x="233" y="81"/>
                      <a:pt x="233" y="81"/>
                      <a:pt x="233" y="81"/>
                    </a:cubicBezTo>
                    <a:cubicBezTo>
                      <a:pt x="233" y="81"/>
                      <a:pt x="233" y="81"/>
                      <a:pt x="233" y="81"/>
                    </a:cubicBezTo>
                    <a:cubicBezTo>
                      <a:pt x="233" y="81"/>
                      <a:pt x="233" y="81"/>
                      <a:pt x="233" y="81"/>
                    </a:cubicBezTo>
                    <a:cubicBezTo>
                      <a:pt x="233" y="81"/>
                      <a:pt x="233" y="81"/>
                      <a:pt x="233" y="81"/>
                    </a:cubicBezTo>
                    <a:cubicBezTo>
                      <a:pt x="234" y="82"/>
                      <a:pt x="234" y="82"/>
                      <a:pt x="234" y="82"/>
                    </a:cubicBezTo>
                    <a:cubicBezTo>
                      <a:pt x="234" y="82"/>
                      <a:pt x="234" y="82"/>
                      <a:pt x="234" y="82"/>
                    </a:cubicBezTo>
                    <a:cubicBezTo>
                      <a:pt x="234" y="82"/>
                      <a:pt x="234" y="82"/>
                      <a:pt x="234" y="82"/>
                    </a:cubicBezTo>
                    <a:cubicBezTo>
                      <a:pt x="234" y="82"/>
                      <a:pt x="234" y="82"/>
                      <a:pt x="234" y="82"/>
                    </a:cubicBezTo>
                    <a:cubicBezTo>
                      <a:pt x="235" y="82"/>
                      <a:pt x="235" y="82"/>
                      <a:pt x="235" y="82"/>
                    </a:cubicBezTo>
                    <a:cubicBezTo>
                      <a:pt x="235" y="82"/>
                      <a:pt x="235" y="82"/>
                      <a:pt x="235" y="82"/>
                    </a:cubicBezTo>
                    <a:cubicBezTo>
                      <a:pt x="235" y="82"/>
                      <a:pt x="235" y="82"/>
                      <a:pt x="235" y="82"/>
                    </a:cubicBezTo>
                    <a:cubicBezTo>
                      <a:pt x="235" y="82"/>
                      <a:pt x="235" y="82"/>
                      <a:pt x="235" y="82"/>
                    </a:cubicBezTo>
                    <a:cubicBezTo>
                      <a:pt x="235" y="82"/>
                      <a:pt x="235" y="82"/>
                      <a:pt x="235" y="82"/>
                    </a:cubicBezTo>
                    <a:cubicBezTo>
                      <a:pt x="235" y="82"/>
                      <a:pt x="235" y="82"/>
                      <a:pt x="235" y="82"/>
                    </a:cubicBezTo>
                    <a:cubicBezTo>
                      <a:pt x="236" y="82"/>
                      <a:pt x="236" y="82"/>
                      <a:pt x="236" y="82"/>
                    </a:cubicBezTo>
                    <a:cubicBezTo>
                      <a:pt x="236" y="82"/>
                      <a:pt x="236" y="82"/>
                      <a:pt x="236" y="82"/>
                    </a:cubicBezTo>
                    <a:cubicBezTo>
                      <a:pt x="236" y="82"/>
                      <a:pt x="236" y="82"/>
                      <a:pt x="236" y="82"/>
                    </a:cubicBezTo>
                    <a:cubicBezTo>
                      <a:pt x="236" y="82"/>
                      <a:pt x="236" y="82"/>
                      <a:pt x="236" y="82"/>
                    </a:cubicBezTo>
                    <a:cubicBezTo>
                      <a:pt x="237" y="82"/>
                      <a:pt x="237" y="82"/>
                      <a:pt x="237" y="82"/>
                    </a:cubicBezTo>
                    <a:cubicBezTo>
                      <a:pt x="237" y="83"/>
                      <a:pt x="237" y="83"/>
                      <a:pt x="237" y="83"/>
                    </a:cubicBezTo>
                    <a:cubicBezTo>
                      <a:pt x="237" y="83"/>
                      <a:pt x="237" y="83"/>
                      <a:pt x="237" y="83"/>
                    </a:cubicBezTo>
                    <a:cubicBezTo>
                      <a:pt x="237" y="83"/>
                      <a:pt x="237" y="83"/>
                      <a:pt x="237" y="83"/>
                    </a:cubicBezTo>
                    <a:cubicBezTo>
                      <a:pt x="237" y="83"/>
                      <a:pt x="237" y="83"/>
                      <a:pt x="237" y="83"/>
                    </a:cubicBezTo>
                    <a:cubicBezTo>
                      <a:pt x="237" y="83"/>
                      <a:pt x="237" y="83"/>
                      <a:pt x="237" y="83"/>
                    </a:cubicBezTo>
                    <a:cubicBezTo>
                      <a:pt x="238" y="83"/>
                      <a:pt x="238" y="83"/>
                      <a:pt x="238" y="83"/>
                    </a:cubicBezTo>
                    <a:cubicBezTo>
                      <a:pt x="238" y="83"/>
                      <a:pt x="238" y="83"/>
                      <a:pt x="238" y="83"/>
                    </a:cubicBezTo>
                    <a:cubicBezTo>
                      <a:pt x="238" y="83"/>
                      <a:pt x="238" y="83"/>
                      <a:pt x="238" y="83"/>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5"/>
                      <a:pt x="238" y="85"/>
                      <a:pt x="238" y="85"/>
                    </a:cubicBezTo>
                    <a:cubicBezTo>
                      <a:pt x="238" y="85"/>
                      <a:pt x="238" y="85"/>
                      <a:pt x="238" y="85"/>
                    </a:cubicBezTo>
                    <a:cubicBezTo>
                      <a:pt x="238" y="85"/>
                      <a:pt x="238" y="85"/>
                      <a:pt x="238" y="85"/>
                    </a:cubicBezTo>
                    <a:cubicBezTo>
                      <a:pt x="238" y="85"/>
                      <a:pt x="238" y="85"/>
                      <a:pt x="238" y="85"/>
                    </a:cubicBezTo>
                    <a:cubicBezTo>
                      <a:pt x="239" y="85"/>
                      <a:pt x="239" y="85"/>
                      <a:pt x="239" y="85"/>
                    </a:cubicBezTo>
                    <a:cubicBezTo>
                      <a:pt x="239" y="85"/>
                      <a:pt x="239" y="85"/>
                      <a:pt x="239" y="85"/>
                    </a:cubicBezTo>
                    <a:cubicBezTo>
                      <a:pt x="239" y="85"/>
                      <a:pt x="239" y="85"/>
                      <a:pt x="239" y="85"/>
                    </a:cubicBezTo>
                    <a:cubicBezTo>
                      <a:pt x="239" y="85"/>
                      <a:pt x="239" y="85"/>
                      <a:pt x="239" y="85"/>
                    </a:cubicBezTo>
                    <a:cubicBezTo>
                      <a:pt x="239" y="85"/>
                      <a:pt x="239" y="85"/>
                      <a:pt x="239" y="85"/>
                    </a:cubicBezTo>
                    <a:cubicBezTo>
                      <a:pt x="240" y="85"/>
                      <a:pt x="240" y="85"/>
                      <a:pt x="240" y="85"/>
                    </a:cubicBezTo>
                    <a:cubicBezTo>
                      <a:pt x="240" y="85"/>
                      <a:pt x="240" y="85"/>
                      <a:pt x="240" y="85"/>
                    </a:cubicBezTo>
                    <a:cubicBezTo>
                      <a:pt x="240" y="85"/>
                      <a:pt x="240" y="85"/>
                      <a:pt x="240" y="85"/>
                    </a:cubicBezTo>
                    <a:cubicBezTo>
                      <a:pt x="240" y="86"/>
                      <a:pt x="240" y="86"/>
                      <a:pt x="240" y="86"/>
                    </a:cubicBezTo>
                    <a:cubicBezTo>
                      <a:pt x="240" y="86"/>
                      <a:pt x="240" y="86"/>
                      <a:pt x="240" y="86"/>
                    </a:cubicBezTo>
                    <a:cubicBezTo>
                      <a:pt x="240" y="86"/>
                      <a:pt x="240" y="86"/>
                      <a:pt x="240" y="86"/>
                    </a:cubicBezTo>
                    <a:cubicBezTo>
                      <a:pt x="240" y="86"/>
                      <a:pt x="240" y="86"/>
                      <a:pt x="240" y="86"/>
                    </a:cubicBezTo>
                    <a:cubicBezTo>
                      <a:pt x="240" y="86"/>
                      <a:pt x="240" y="86"/>
                      <a:pt x="240" y="86"/>
                    </a:cubicBezTo>
                    <a:cubicBezTo>
                      <a:pt x="241" y="86"/>
                      <a:pt x="241" y="86"/>
                      <a:pt x="241" y="86"/>
                    </a:cubicBezTo>
                    <a:cubicBezTo>
                      <a:pt x="241" y="86"/>
                      <a:pt x="241" y="86"/>
                      <a:pt x="241" y="86"/>
                    </a:cubicBezTo>
                    <a:cubicBezTo>
                      <a:pt x="241" y="86"/>
                      <a:pt x="241" y="86"/>
                      <a:pt x="241" y="86"/>
                    </a:cubicBezTo>
                    <a:cubicBezTo>
                      <a:pt x="241" y="86"/>
                      <a:pt x="241" y="86"/>
                      <a:pt x="241" y="86"/>
                    </a:cubicBezTo>
                    <a:cubicBezTo>
                      <a:pt x="241" y="86"/>
                      <a:pt x="241" y="86"/>
                      <a:pt x="241" y="86"/>
                    </a:cubicBezTo>
                    <a:cubicBezTo>
                      <a:pt x="241" y="87"/>
                      <a:pt x="241" y="87"/>
                      <a:pt x="241" y="87"/>
                    </a:cubicBezTo>
                    <a:cubicBezTo>
                      <a:pt x="241" y="87"/>
                      <a:pt x="241" y="87"/>
                      <a:pt x="241" y="87"/>
                    </a:cubicBezTo>
                    <a:cubicBezTo>
                      <a:pt x="241" y="87"/>
                      <a:pt x="241" y="87"/>
                      <a:pt x="241" y="87"/>
                    </a:cubicBezTo>
                    <a:cubicBezTo>
                      <a:pt x="241" y="87"/>
                      <a:pt x="241" y="87"/>
                      <a:pt x="241" y="87"/>
                    </a:cubicBezTo>
                    <a:cubicBezTo>
                      <a:pt x="241" y="87"/>
                      <a:pt x="241" y="87"/>
                      <a:pt x="241" y="87"/>
                    </a:cubicBezTo>
                    <a:cubicBezTo>
                      <a:pt x="241" y="87"/>
                      <a:pt x="241" y="87"/>
                      <a:pt x="241" y="87"/>
                    </a:cubicBezTo>
                    <a:cubicBezTo>
                      <a:pt x="242" y="87"/>
                      <a:pt x="242" y="87"/>
                      <a:pt x="242" y="87"/>
                    </a:cubicBezTo>
                    <a:cubicBezTo>
                      <a:pt x="242" y="87"/>
                      <a:pt x="242" y="87"/>
                      <a:pt x="242" y="87"/>
                    </a:cubicBezTo>
                    <a:cubicBezTo>
                      <a:pt x="242" y="87"/>
                      <a:pt x="242" y="87"/>
                      <a:pt x="242" y="87"/>
                    </a:cubicBezTo>
                    <a:cubicBezTo>
                      <a:pt x="242" y="87"/>
                      <a:pt x="242" y="87"/>
                      <a:pt x="242" y="87"/>
                    </a:cubicBezTo>
                    <a:cubicBezTo>
                      <a:pt x="242" y="87"/>
                      <a:pt x="242" y="87"/>
                      <a:pt x="242" y="87"/>
                    </a:cubicBezTo>
                    <a:cubicBezTo>
                      <a:pt x="242" y="87"/>
                      <a:pt x="242" y="87"/>
                      <a:pt x="242" y="87"/>
                    </a:cubicBezTo>
                    <a:cubicBezTo>
                      <a:pt x="242" y="88"/>
                      <a:pt x="242" y="88"/>
                      <a:pt x="242" y="88"/>
                    </a:cubicBezTo>
                    <a:cubicBezTo>
                      <a:pt x="242" y="88"/>
                      <a:pt x="242" y="88"/>
                      <a:pt x="242" y="88"/>
                    </a:cubicBezTo>
                    <a:cubicBezTo>
                      <a:pt x="242" y="88"/>
                      <a:pt x="242" y="88"/>
                      <a:pt x="242" y="88"/>
                    </a:cubicBezTo>
                    <a:cubicBezTo>
                      <a:pt x="242" y="88"/>
                      <a:pt x="242" y="88"/>
                      <a:pt x="242" y="88"/>
                    </a:cubicBezTo>
                    <a:cubicBezTo>
                      <a:pt x="242" y="88"/>
                      <a:pt x="242" y="88"/>
                      <a:pt x="242" y="88"/>
                    </a:cubicBezTo>
                    <a:cubicBezTo>
                      <a:pt x="243" y="88"/>
                      <a:pt x="243" y="88"/>
                      <a:pt x="243" y="88"/>
                    </a:cubicBezTo>
                    <a:cubicBezTo>
                      <a:pt x="243" y="88"/>
                      <a:pt x="243" y="88"/>
                      <a:pt x="243" y="88"/>
                    </a:cubicBezTo>
                    <a:cubicBezTo>
                      <a:pt x="243" y="88"/>
                      <a:pt x="243" y="88"/>
                      <a:pt x="243" y="88"/>
                    </a:cubicBezTo>
                    <a:cubicBezTo>
                      <a:pt x="243" y="88"/>
                      <a:pt x="243" y="88"/>
                      <a:pt x="243" y="88"/>
                    </a:cubicBezTo>
                    <a:cubicBezTo>
                      <a:pt x="243" y="89"/>
                      <a:pt x="243" y="89"/>
                      <a:pt x="243" y="89"/>
                    </a:cubicBezTo>
                    <a:cubicBezTo>
                      <a:pt x="243" y="89"/>
                      <a:pt x="243" y="89"/>
                      <a:pt x="243" y="89"/>
                    </a:cubicBezTo>
                    <a:cubicBezTo>
                      <a:pt x="243" y="89"/>
                      <a:pt x="243" y="89"/>
                      <a:pt x="243" y="89"/>
                    </a:cubicBezTo>
                    <a:cubicBezTo>
                      <a:pt x="243" y="89"/>
                      <a:pt x="243" y="89"/>
                      <a:pt x="243" y="89"/>
                    </a:cubicBezTo>
                    <a:cubicBezTo>
                      <a:pt x="243" y="89"/>
                      <a:pt x="243" y="89"/>
                      <a:pt x="243" y="89"/>
                    </a:cubicBezTo>
                    <a:cubicBezTo>
                      <a:pt x="244" y="89"/>
                      <a:pt x="244" y="89"/>
                      <a:pt x="244" y="89"/>
                    </a:cubicBezTo>
                    <a:cubicBezTo>
                      <a:pt x="244" y="89"/>
                      <a:pt x="244" y="89"/>
                      <a:pt x="244" y="89"/>
                    </a:cubicBezTo>
                    <a:cubicBezTo>
                      <a:pt x="244" y="89"/>
                      <a:pt x="244" y="89"/>
                      <a:pt x="244" y="89"/>
                    </a:cubicBezTo>
                    <a:cubicBezTo>
                      <a:pt x="244" y="89"/>
                      <a:pt x="244" y="89"/>
                      <a:pt x="244" y="89"/>
                    </a:cubicBezTo>
                    <a:cubicBezTo>
                      <a:pt x="244" y="88"/>
                      <a:pt x="244" y="88"/>
                      <a:pt x="244"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6" y="88"/>
                      <a:pt x="246" y="88"/>
                      <a:pt x="246" y="88"/>
                    </a:cubicBezTo>
                    <a:cubicBezTo>
                      <a:pt x="246" y="88"/>
                      <a:pt x="246" y="88"/>
                      <a:pt x="246" y="88"/>
                    </a:cubicBezTo>
                    <a:cubicBezTo>
                      <a:pt x="246" y="88"/>
                      <a:pt x="246" y="88"/>
                      <a:pt x="246" y="88"/>
                    </a:cubicBezTo>
                    <a:cubicBezTo>
                      <a:pt x="246" y="88"/>
                      <a:pt x="246" y="88"/>
                      <a:pt x="246" y="88"/>
                    </a:cubicBezTo>
                    <a:cubicBezTo>
                      <a:pt x="246" y="88"/>
                      <a:pt x="246" y="88"/>
                      <a:pt x="246" y="88"/>
                    </a:cubicBezTo>
                    <a:cubicBezTo>
                      <a:pt x="246" y="88"/>
                      <a:pt x="246" y="88"/>
                      <a:pt x="246" y="88"/>
                    </a:cubicBezTo>
                    <a:cubicBezTo>
                      <a:pt x="246" y="88"/>
                      <a:pt x="246" y="88"/>
                      <a:pt x="246"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8" y="89"/>
                      <a:pt x="248" y="89"/>
                      <a:pt x="248" y="89"/>
                    </a:cubicBezTo>
                    <a:cubicBezTo>
                      <a:pt x="248" y="89"/>
                      <a:pt x="248" y="89"/>
                      <a:pt x="248" y="89"/>
                    </a:cubicBezTo>
                    <a:cubicBezTo>
                      <a:pt x="248" y="89"/>
                      <a:pt x="248" y="89"/>
                      <a:pt x="248" y="89"/>
                    </a:cubicBezTo>
                    <a:cubicBezTo>
                      <a:pt x="248" y="89"/>
                      <a:pt x="248" y="89"/>
                      <a:pt x="248" y="89"/>
                    </a:cubicBezTo>
                    <a:cubicBezTo>
                      <a:pt x="248" y="89"/>
                      <a:pt x="248" y="89"/>
                      <a:pt x="248" y="89"/>
                    </a:cubicBezTo>
                    <a:cubicBezTo>
                      <a:pt x="248" y="89"/>
                      <a:pt x="248" y="89"/>
                      <a:pt x="248" y="89"/>
                    </a:cubicBezTo>
                    <a:cubicBezTo>
                      <a:pt x="248" y="90"/>
                      <a:pt x="248" y="90"/>
                      <a:pt x="248" y="90"/>
                    </a:cubicBezTo>
                    <a:cubicBezTo>
                      <a:pt x="248" y="90"/>
                      <a:pt x="248" y="90"/>
                      <a:pt x="248" y="90"/>
                    </a:cubicBezTo>
                    <a:cubicBezTo>
                      <a:pt x="248" y="90"/>
                      <a:pt x="248" y="90"/>
                      <a:pt x="248" y="90"/>
                    </a:cubicBezTo>
                    <a:cubicBezTo>
                      <a:pt x="247" y="90"/>
                      <a:pt x="247" y="90"/>
                      <a:pt x="247" y="90"/>
                    </a:cubicBezTo>
                    <a:cubicBezTo>
                      <a:pt x="247" y="90"/>
                      <a:pt x="247" y="90"/>
                      <a:pt x="247" y="90"/>
                    </a:cubicBezTo>
                    <a:cubicBezTo>
                      <a:pt x="247" y="90"/>
                      <a:pt x="247" y="90"/>
                      <a:pt x="247" y="90"/>
                    </a:cubicBezTo>
                    <a:cubicBezTo>
                      <a:pt x="247" y="91"/>
                      <a:pt x="247" y="91"/>
                      <a:pt x="247" y="91"/>
                    </a:cubicBezTo>
                    <a:cubicBezTo>
                      <a:pt x="247" y="91"/>
                      <a:pt x="247" y="91"/>
                      <a:pt x="247" y="91"/>
                    </a:cubicBezTo>
                    <a:cubicBezTo>
                      <a:pt x="247" y="91"/>
                      <a:pt x="247" y="91"/>
                      <a:pt x="247" y="91"/>
                    </a:cubicBezTo>
                    <a:cubicBezTo>
                      <a:pt x="247" y="91"/>
                      <a:pt x="247" y="91"/>
                      <a:pt x="247" y="91"/>
                    </a:cubicBezTo>
                    <a:cubicBezTo>
                      <a:pt x="247" y="92"/>
                      <a:pt x="247" y="92"/>
                      <a:pt x="247" y="92"/>
                    </a:cubicBezTo>
                    <a:cubicBezTo>
                      <a:pt x="247" y="92"/>
                      <a:pt x="247" y="92"/>
                      <a:pt x="247" y="92"/>
                    </a:cubicBezTo>
                    <a:cubicBezTo>
                      <a:pt x="247" y="92"/>
                      <a:pt x="247" y="92"/>
                      <a:pt x="247" y="92"/>
                    </a:cubicBezTo>
                    <a:cubicBezTo>
                      <a:pt x="247" y="92"/>
                      <a:pt x="247" y="92"/>
                      <a:pt x="247" y="92"/>
                    </a:cubicBezTo>
                    <a:cubicBezTo>
                      <a:pt x="247" y="92"/>
                      <a:pt x="247" y="92"/>
                      <a:pt x="247" y="92"/>
                    </a:cubicBezTo>
                    <a:cubicBezTo>
                      <a:pt x="247" y="92"/>
                      <a:pt x="247" y="92"/>
                      <a:pt x="247" y="92"/>
                    </a:cubicBezTo>
                    <a:cubicBezTo>
                      <a:pt x="248" y="92"/>
                      <a:pt x="248" y="92"/>
                      <a:pt x="248" y="92"/>
                    </a:cubicBezTo>
                    <a:cubicBezTo>
                      <a:pt x="248" y="92"/>
                      <a:pt x="248" y="92"/>
                      <a:pt x="248" y="92"/>
                    </a:cubicBezTo>
                    <a:cubicBezTo>
                      <a:pt x="248" y="92"/>
                      <a:pt x="248" y="92"/>
                      <a:pt x="248" y="92"/>
                    </a:cubicBezTo>
                    <a:cubicBezTo>
                      <a:pt x="248" y="93"/>
                      <a:pt x="248" y="93"/>
                      <a:pt x="248" y="93"/>
                    </a:cubicBezTo>
                    <a:cubicBezTo>
                      <a:pt x="248" y="93"/>
                      <a:pt x="248" y="93"/>
                      <a:pt x="248" y="93"/>
                    </a:cubicBezTo>
                    <a:cubicBezTo>
                      <a:pt x="248" y="93"/>
                      <a:pt x="248" y="93"/>
                      <a:pt x="248" y="93"/>
                    </a:cubicBezTo>
                    <a:cubicBezTo>
                      <a:pt x="248" y="93"/>
                      <a:pt x="248" y="93"/>
                      <a:pt x="248" y="93"/>
                    </a:cubicBezTo>
                    <a:cubicBezTo>
                      <a:pt x="248" y="93"/>
                      <a:pt x="248" y="93"/>
                      <a:pt x="248" y="93"/>
                    </a:cubicBezTo>
                    <a:cubicBezTo>
                      <a:pt x="248" y="93"/>
                      <a:pt x="248" y="93"/>
                      <a:pt x="248" y="93"/>
                    </a:cubicBezTo>
                    <a:cubicBezTo>
                      <a:pt x="248" y="93"/>
                      <a:pt x="248" y="93"/>
                      <a:pt x="248" y="93"/>
                    </a:cubicBezTo>
                    <a:cubicBezTo>
                      <a:pt x="248" y="93"/>
                      <a:pt x="248" y="93"/>
                      <a:pt x="248" y="93"/>
                    </a:cubicBezTo>
                    <a:cubicBezTo>
                      <a:pt x="248" y="94"/>
                      <a:pt x="248" y="94"/>
                      <a:pt x="248" y="94"/>
                    </a:cubicBezTo>
                    <a:cubicBezTo>
                      <a:pt x="248" y="94"/>
                      <a:pt x="248" y="94"/>
                      <a:pt x="248" y="94"/>
                    </a:cubicBezTo>
                    <a:cubicBezTo>
                      <a:pt x="248" y="94"/>
                      <a:pt x="248" y="94"/>
                      <a:pt x="248" y="94"/>
                    </a:cubicBezTo>
                    <a:cubicBezTo>
                      <a:pt x="248" y="94"/>
                      <a:pt x="248" y="94"/>
                      <a:pt x="248" y="94"/>
                    </a:cubicBezTo>
                    <a:cubicBezTo>
                      <a:pt x="248" y="94"/>
                      <a:pt x="248" y="94"/>
                      <a:pt x="248" y="94"/>
                    </a:cubicBezTo>
                    <a:cubicBezTo>
                      <a:pt x="248" y="95"/>
                      <a:pt x="248" y="95"/>
                      <a:pt x="248" y="95"/>
                    </a:cubicBezTo>
                    <a:cubicBezTo>
                      <a:pt x="249" y="95"/>
                      <a:pt x="249" y="95"/>
                      <a:pt x="249" y="95"/>
                    </a:cubicBezTo>
                    <a:cubicBezTo>
                      <a:pt x="249" y="95"/>
                      <a:pt x="249" y="95"/>
                      <a:pt x="249" y="95"/>
                    </a:cubicBezTo>
                    <a:cubicBezTo>
                      <a:pt x="249" y="95"/>
                      <a:pt x="249" y="95"/>
                      <a:pt x="249" y="95"/>
                    </a:cubicBezTo>
                    <a:cubicBezTo>
                      <a:pt x="249" y="95"/>
                      <a:pt x="249" y="95"/>
                      <a:pt x="249" y="95"/>
                    </a:cubicBezTo>
                    <a:cubicBezTo>
                      <a:pt x="249" y="95"/>
                      <a:pt x="249" y="95"/>
                      <a:pt x="249" y="95"/>
                    </a:cubicBezTo>
                    <a:cubicBezTo>
                      <a:pt x="249" y="95"/>
                      <a:pt x="249" y="95"/>
                      <a:pt x="249" y="95"/>
                    </a:cubicBezTo>
                    <a:cubicBezTo>
                      <a:pt x="249" y="95"/>
                      <a:pt x="249" y="95"/>
                      <a:pt x="249" y="95"/>
                    </a:cubicBezTo>
                    <a:cubicBezTo>
                      <a:pt x="250" y="95"/>
                      <a:pt x="250" y="95"/>
                      <a:pt x="250" y="95"/>
                    </a:cubicBezTo>
                    <a:cubicBezTo>
                      <a:pt x="250" y="96"/>
                      <a:pt x="250" y="96"/>
                      <a:pt x="250" y="96"/>
                    </a:cubicBezTo>
                    <a:cubicBezTo>
                      <a:pt x="250" y="96"/>
                      <a:pt x="250" y="96"/>
                      <a:pt x="250" y="96"/>
                    </a:cubicBezTo>
                    <a:cubicBezTo>
                      <a:pt x="250" y="96"/>
                      <a:pt x="250" y="96"/>
                      <a:pt x="250" y="96"/>
                    </a:cubicBezTo>
                    <a:cubicBezTo>
                      <a:pt x="250" y="96"/>
                      <a:pt x="250" y="96"/>
                      <a:pt x="250" y="96"/>
                    </a:cubicBezTo>
                    <a:cubicBezTo>
                      <a:pt x="250" y="96"/>
                      <a:pt x="250" y="96"/>
                      <a:pt x="250" y="96"/>
                    </a:cubicBezTo>
                    <a:cubicBezTo>
                      <a:pt x="250" y="96"/>
                      <a:pt x="250" y="96"/>
                      <a:pt x="250" y="96"/>
                    </a:cubicBezTo>
                    <a:cubicBezTo>
                      <a:pt x="250" y="96"/>
                      <a:pt x="250" y="96"/>
                      <a:pt x="250" y="96"/>
                    </a:cubicBezTo>
                    <a:cubicBezTo>
                      <a:pt x="250" y="96"/>
                      <a:pt x="250" y="96"/>
                      <a:pt x="250" y="96"/>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8"/>
                      <a:pt x="250" y="98"/>
                      <a:pt x="250" y="98"/>
                    </a:cubicBezTo>
                    <a:cubicBezTo>
                      <a:pt x="250" y="98"/>
                      <a:pt x="250" y="98"/>
                      <a:pt x="250" y="98"/>
                    </a:cubicBezTo>
                    <a:cubicBezTo>
                      <a:pt x="250" y="98"/>
                      <a:pt x="250" y="98"/>
                      <a:pt x="250" y="98"/>
                    </a:cubicBezTo>
                    <a:cubicBezTo>
                      <a:pt x="250" y="98"/>
                      <a:pt x="250" y="98"/>
                      <a:pt x="250" y="98"/>
                    </a:cubicBezTo>
                    <a:cubicBezTo>
                      <a:pt x="251" y="98"/>
                      <a:pt x="251" y="98"/>
                      <a:pt x="251" y="98"/>
                    </a:cubicBezTo>
                    <a:cubicBezTo>
                      <a:pt x="251" y="98"/>
                      <a:pt x="251" y="98"/>
                      <a:pt x="251" y="98"/>
                    </a:cubicBezTo>
                    <a:cubicBezTo>
                      <a:pt x="251" y="99"/>
                      <a:pt x="251" y="99"/>
                      <a:pt x="251" y="99"/>
                    </a:cubicBezTo>
                    <a:cubicBezTo>
                      <a:pt x="251" y="99"/>
                      <a:pt x="251" y="99"/>
                      <a:pt x="251" y="99"/>
                    </a:cubicBezTo>
                    <a:cubicBezTo>
                      <a:pt x="251" y="99"/>
                      <a:pt x="251" y="99"/>
                      <a:pt x="251" y="99"/>
                    </a:cubicBezTo>
                    <a:cubicBezTo>
                      <a:pt x="251" y="99"/>
                      <a:pt x="251" y="99"/>
                      <a:pt x="251" y="99"/>
                    </a:cubicBezTo>
                    <a:cubicBezTo>
                      <a:pt x="252" y="99"/>
                      <a:pt x="252" y="99"/>
                      <a:pt x="252" y="99"/>
                    </a:cubicBezTo>
                    <a:cubicBezTo>
                      <a:pt x="252" y="99"/>
                      <a:pt x="252" y="99"/>
                      <a:pt x="252" y="99"/>
                    </a:cubicBezTo>
                    <a:cubicBezTo>
                      <a:pt x="252" y="99"/>
                      <a:pt x="252" y="99"/>
                      <a:pt x="252" y="99"/>
                    </a:cubicBezTo>
                    <a:cubicBezTo>
                      <a:pt x="252" y="99"/>
                      <a:pt x="252" y="99"/>
                      <a:pt x="252" y="99"/>
                    </a:cubicBezTo>
                    <a:cubicBezTo>
                      <a:pt x="252" y="100"/>
                      <a:pt x="252" y="100"/>
                      <a:pt x="252" y="100"/>
                    </a:cubicBezTo>
                    <a:cubicBezTo>
                      <a:pt x="252" y="100"/>
                      <a:pt x="252" y="100"/>
                      <a:pt x="252" y="100"/>
                    </a:cubicBezTo>
                    <a:cubicBezTo>
                      <a:pt x="252" y="100"/>
                      <a:pt x="252" y="100"/>
                      <a:pt x="252" y="100"/>
                    </a:cubicBezTo>
                    <a:cubicBezTo>
                      <a:pt x="252" y="100"/>
                      <a:pt x="252" y="100"/>
                      <a:pt x="252" y="100"/>
                    </a:cubicBezTo>
                    <a:cubicBezTo>
                      <a:pt x="252" y="100"/>
                      <a:pt x="252" y="100"/>
                      <a:pt x="252" y="100"/>
                    </a:cubicBezTo>
                    <a:cubicBezTo>
                      <a:pt x="252" y="100"/>
                      <a:pt x="252" y="100"/>
                      <a:pt x="252" y="100"/>
                    </a:cubicBezTo>
                    <a:cubicBezTo>
                      <a:pt x="252" y="101"/>
                      <a:pt x="252" y="101"/>
                      <a:pt x="252" y="101"/>
                    </a:cubicBezTo>
                    <a:cubicBezTo>
                      <a:pt x="252" y="101"/>
                      <a:pt x="252" y="101"/>
                      <a:pt x="252" y="101"/>
                    </a:cubicBezTo>
                    <a:cubicBezTo>
                      <a:pt x="252" y="101"/>
                      <a:pt x="252" y="101"/>
                      <a:pt x="252" y="101"/>
                    </a:cubicBezTo>
                    <a:cubicBezTo>
                      <a:pt x="252" y="101"/>
                      <a:pt x="252" y="101"/>
                      <a:pt x="252" y="101"/>
                    </a:cubicBezTo>
                    <a:cubicBezTo>
                      <a:pt x="251" y="101"/>
                      <a:pt x="251" y="101"/>
                      <a:pt x="251" y="101"/>
                    </a:cubicBezTo>
                    <a:cubicBezTo>
                      <a:pt x="251" y="101"/>
                      <a:pt x="251" y="101"/>
                      <a:pt x="251" y="101"/>
                    </a:cubicBezTo>
                    <a:cubicBezTo>
                      <a:pt x="251" y="101"/>
                      <a:pt x="251" y="101"/>
                      <a:pt x="251" y="101"/>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3"/>
                      <a:pt x="251" y="103"/>
                      <a:pt x="251" y="103"/>
                    </a:cubicBezTo>
                    <a:cubicBezTo>
                      <a:pt x="251" y="103"/>
                      <a:pt x="251" y="103"/>
                      <a:pt x="251" y="103"/>
                    </a:cubicBezTo>
                    <a:cubicBezTo>
                      <a:pt x="251" y="103"/>
                      <a:pt x="251" y="103"/>
                      <a:pt x="251" y="103"/>
                    </a:cubicBezTo>
                    <a:cubicBezTo>
                      <a:pt x="251" y="104"/>
                      <a:pt x="251" y="104"/>
                      <a:pt x="251" y="104"/>
                    </a:cubicBezTo>
                    <a:cubicBezTo>
                      <a:pt x="251" y="104"/>
                      <a:pt x="251" y="104"/>
                      <a:pt x="251" y="104"/>
                    </a:cubicBezTo>
                    <a:cubicBezTo>
                      <a:pt x="251" y="104"/>
                      <a:pt x="251" y="104"/>
                      <a:pt x="251" y="104"/>
                    </a:cubicBezTo>
                    <a:cubicBezTo>
                      <a:pt x="251" y="104"/>
                      <a:pt x="251" y="104"/>
                      <a:pt x="251" y="104"/>
                    </a:cubicBezTo>
                    <a:cubicBezTo>
                      <a:pt x="251" y="104"/>
                      <a:pt x="251" y="104"/>
                      <a:pt x="251" y="104"/>
                    </a:cubicBezTo>
                    <a:cubicBezTo>
                      <a:pt x="251" y="104"/>
                      <a:pt x="251" y="104"/>
                      <a:pt x="251" y="104"/>
                    </a:cubicBezTo>
                    <a:cubicBezTo>
                      <a:pt x="251" y="104"/>
                      <a:pt x="251" y="104"/>
                      <a:pt x="251" y="104"/>
                    </a:cubicBezTo>
                    <a:cubicBezTo>
                      <a:pt x="251" y="104"/>
                      <a:pt x="251" y="104"/>
                      <a:pt x="251" y="104"/>
                    </a:cubicBezTo>
                    <a:cubicBezTo>
                      <a:pt x="251" y="105"/>
                      <a:pt x="251" y="105"/>
                      <a:pt x="251" y="105"/>
                    </a:cubicBezTo>
                    <a:cubicBezTo>
                      <a:pt x="251" y="105"/>
                      <a:pt x="251" y="105"/>
                      <a:pt x="251" y="105"/>
                    </a:cubicBezTo>
                    <a:cubicBezTo>
                      <a:pt x="251" y="105"/>
                      <a:pt x="251" y="105"/>
                      <a:pt x="251" y="105"/>
                    </a:cubicBezTo>
                    <a:cubicBezTo>
                      <a:pt x="251" y="105"/>
                      <a:pt x="251" y="105"/>
                      <a:pt x="251" y="105"/>
                    </a:cubicBezTo>
                    <a:cubicBezTo>
                      <a:pt x="251" y="105"/>
                      <a:pt x="251" y="105"/>
                      <a:pt x="251" y="105"/>
                    </a:cubicBezTo>
                    <a:cubicBezTo>
                      <a:pt x="251" y="105"/>
                      <a:pt x="251" y="105"/>
                      <a:pt x="251" y="105"/>
                    </a:cubicBezTo>
                    <a:cubicBezTo>
                      <a:pt x="251" y="106"/>
                      <a:pt x="251" y="106"/>
                      <a:pt x="251" y="106"/>
                    </a:cubicBezTo>
                    <a:cubicBezTo>
                      <a:pt x="251" y="106"/>
                      <a:pt x="251" y="106"/>
                      <a:pt x="251" y="106"/>
                    </a:cubicBezTo>
                    <a:cubicBezTo>
                      <a:pt x="251" y="106"/>
                      <a:pt x="251" y="106"/>
                      <a:pt x="251" y="106"/>
                    </a:cubicBezTo>
                    <a:cubicBezTo>
                      <a:pt x="251" y="106"/>
                      <a:pt x="251" y="106"/>
                      <a:pt x="251" y="106"/>
                    </a:cubicBezTo>
                    <a:cubicBezTo>
                      <a:pt x="251" y="106"/>
                      <a:pt x="251" y="106"/>
                      <a:pt x="251" y="106"/>
                    </a:cubicBezTo>
                    <a:cubicBezTo>
                      <a:pt x="251" y="106"/>
                      <a:pt x="251" y="106"/>
                      <a:pt x="251" y="106"/>
                    </a:cubicBezTo>
                    <a:cubicBezTo>
                      <a:pt x="251" y="106"/>
                      <a:pt x="251" y="106"/>
                      <a:pt x="251" y="106"/>
                    </a:cubicBezTo>
                    <a:cubicBezTo>
                      <a:pt x="250" y="106"/>
                      <a:pt x="250" y="106"/>
                      <a:pt x="250" y="106"/>
                    </a:cubicBezTo>
                    <a:cubicBezTo>
                      <a:pt x="250" y="106"/>
                      <a:pt x="250" y="106"/>
                      <a:pt x="250" y="106"/>
                    </a:cubicBezTo>
                    <a:cubicBezTo>
                      <a:pt x="251" y="106"/>
                      <a:pt x="251" y="106"/>
                      <a:pt x="251" y="106"/>
                    </a:cubicBezTo>
                    <a:cubicBezTo>
                      <a:pt x="251" y="107"/>
                      <a:pt x="251" y="107"/>
                      <a:pt x="251" y="107"/>
                    </a:cubicBezTo>
                    <a:cubicBezTo>
                      <a:pt x="251" y="107"/>
                      <a:pt x="251" y="107"/>
                      <a:pt x="251" y="107"/>
                    </a:cubicBezTo>
                    <a:cubicBezTo>
                      <a:pt x="251" y="107"/>
                      <a:pt x="251" y="107"/>
                      <a:pt x="251" y="107"/>
                    </a:cubicBezTo>
                    <a:cubicBezTo>
                      <a:pt x="250" y="107"/>
                      <a:pt x="250" y="107"/>
                      <a:pt x="250" y="107"/>
                    </a:cubicBezTo>
                    <a:cubicBezTo>
                      <a:pt x="250" y="107"/>
                      <a:pt x="250" y="107"/>
                      <a:pt x="250" y="107"/>
                    </a:cubicBezTo>
                    <a:cubicBezTo>
                      <a:pt x="250" y="107"/>
                      <a:pt x="250" y="107"/>
                      <a:pt x="250" y="107"/>
                    </a:cubicBezTo>
                    <a:cubicBezTo>
                      <a:pt x="250" y="107"/>
                      <a:pt x="250" y="107"/>
                      <a:pt x="250" y="107"/>
                    </a:cubicBezTo>
                    <a:cubicBezTo>
                      <a:pt x="250" y="107"/>
                      <a:pt x="250" y="107"/>
                      <a:pt x="250" y="107"/>
                    </a:cubicBezTo>
                    <a:cubicBezTo>
                      <a:pt x="251" y="108"/>
                      <a:pt x="251" y="108"/>
                      <a:pt x="251" y="108"/>
                    </a:cubicBezTo>
                    <a:cubicBezTo>
                      <a:pt x="251" y="108"/>
                      <a:pt x="251" y="108"/>
                      <a:pt x="251" y="108"/>
                    </a:cubicBezTo>
                    <a:cubicBezTo>
                      <a:pt x="251" y="108"/>
                      <a:pt x="251" y="108"/>
                      <a:pt x="251" y="108"/>
                    </a:cubicBezTo>
                    <a:cubicBezTo>
                      <a:pt x="251" y="108"/>
                      <a:pt x="251" y="108"/>
                      <a:pt x="251" y="108"/>
                    </a:cubicBezTo>
                    <a:cubicBezTo>
                      <a:pt x="251" y="108"/>
                      <a:pt x="251" y="108"/>
                      <a:pt x="251" y="108"/>
                    </a:cubicBezTo>
                    <a:cubicBezTo>
                      <a:pt x="251" y="108"/>
                      <a:pt x="251" y="108"/>
                      <a:pt x="251" y="108"/>
                    </a:cubicBezTo>
                    <a:cubicBezTo>
                      <a:pt x="251" y="108"/>
                      <a:pt x="251" y="108"/>
                      <a:pt x="251" y="108"/>
                    </a:cubicBezTo>
                    <a:cubicBezTo>
                      <a:pt x="251" y="109"/>
                      <a:pt x="251" y="109"/>
                      <a:pt x="251" y="109"/>
                    </a:cubicBezTo>
                    <a:cubicBezTo>
                      <a:pt x="252" y="109"/>
                      <a:pt x="252" y="109"/>
                      <a:pt x="252" y="109"/>
                    </a:cubicBezTo>
                    <a:cubicBezTo>
                      <a:pt x="252" y="109"/>
                      <a:pt x="252" y="109"/>
                      <a:pt x="252" y="109"/>
                    </a:cubicBezTo>
                    <a:cubicBezTo>
                      <a:pt x="252" y="109"/>
                      <a:pt x="252" y="109"/>
                      <a:pt x="252" y="109"/>
                    </a:cubicBezTo>
                    <a:cubicBezTo>
                      <a:pt x="252" y="109"/>
                      <a:pt x="252" y="109"/>
                      <a:pt x="252" y="109"/>
                    </a:cubicBezTo>
                    <a:cubicBezTo>
                      <a:pt x="252" y="109"/>
                      <a:pt x="252" y="109"/>
                      <a:pt x="252" y="109"/>
                    </a:cubicBezTo>
                    <a:cubicBezTo>
                      <a:pt x="252" y="109"/>
                      <a:pt x="252" y="109"/>
                      <a:pt x="252" y="109"/>
                    </a:cubicBezTo>
                    <a:cubicBezTo>
                      <a:pt x="252" y="109"/>
                      <a:pt x="252" y="109"/>
                      <a:pt x="252" y="109"/>
                    </a:cubicBezTo>
                    <a:cubicBezTo>
                      <a:pt x="253" y="109"/>
                      <a:pt x="253" y="109"/>
                      <a:pt x="253" y="109"/>
                    </a:cubicBezTo>
                    <a:cubicBezTo>
                      <a:pt x="253" y="109"/>
                      <a:pt x="253" y="109"/>
                      <a:pt x="253" y="109"/>
                    </a:cubicBezTo>
                    <a:cubicBezTo>
                      <a:pt x="253" y="109"/>
                      <a:pt x="253" y="109"/>
                      <a:pt x="253" y="109"/>
                    </a:cubicBezTo>
                    <a:cubicBezTo>
                      <a:pt x="253" y="109"/>
                      <a:pt x="253" y="109"/>
                      <a:pt x="253" y="109"/>
                    </a:cubicBezTo>
                    <a:cubicBezTo>
                      <a:pt x="253" y="109"/>
                      <a:pt x="253" y="109"/>
                      <a:pt x="253" y="109"/>
                    </a:cubicBezTo>
                    <a:cubicBezTo>
                      <a:pt x="253" y="109"/>
                      <a:pt x="253" y="109"/>
                      <a:pt x="253" y="109"/>
                    </a:cubicBezTo>
                    <a:cubicBezTo>
                      <a:pt x="254" y="109"/>
                      <a:pt x="254" y="109"/>
                      <a:pt x="254" y="109"/>
                    </a:cubicBezTo>
                    <a:cubicBezTo>
                      <a:pt x="254" y="109"/>
                      <a:pt x="254" y="109"/>
                      <a:pt x="254" y="109"/>
                    </a:cubicBezTo>
                    <a:cubicBezTo>
                      <a:pt x="254" y="109"/>
                      <a:pt x="254" y="109"/>
                      <a:pt x="254" y="109"/>
                    </a:cubicBezTo>
                    <a:cubicBezTo>
                      <a:pt x="254" y="109"/>
                      <a:pt x="254" y="109"/>
                      <a:pt x="254" y="109"/>
                    </a:cubicBezTo>
                    <a:cubicBezTo>
                      <a:pt x="254" y="109"/>
                      <a:pt x="254" y="109"/>
                      <a:pt x="254" y="109"/>
                    </a:cubicBezTo>
                    <a:cubicBezTo>
                      <a:pt x="254" y="109"/>
                      <a:pt x="254" y="109"/>
                      <a:pt x="254" y="109"/>
                    </a:cubicBezTo>
                    <a:cubicBezTo>
                      <a:pt x="255" y="109"/>
                      <a:pt x="255" y="109"/>
                      <a:pt x="255" y="109"/>
                    </a:cubicBezTo>
                    <a:cubicBezTo>
                      <a:pt x="255" y="109"/>
                      <a:pt x="255" y="109"/>
                      <a:pt x="255" y="109"/>
                    </a:cubicBezTo>
                    <a:cubicBezTo>
                      <a:pt x="255" y="109"/>
                      <a:pt x="255" y="109"/>
                      <a:pt x="255" y="109"/>
                    </a:cubicBezTo>
                    <a:cubicBezTo>
                      <a:pt x="255" y="109"/>
                      <a:pt x="255" y="109"/>
                      <a:pt x="255" y="109"/>
                    </a:cubicBezTo>
                    <a:cubicBezTo>
                      <a:pt x="255" y="109"/>
                      <a:pt x="255" y="109"/>
                      <a:pt x="255" y="109"/>
                    </a:cubicBezTo>
                    <a:cubicBezTo>
                      <a:pt x="255" y="109"/>
                      <a:pt x="255" y="109"/>
                      <a:pt x="255" y="109"/>
                    </a:cubicBezTo>
                    <a:cubicBezTo>
                      <a:pt x="255" y="109"/>
                      <a:pt x="255" y="109"/>
                      <a:pt x="255" y="109"/>
                    </a:cubicBezTo>
                    <a:cubicBezTo>
                      <a:pt x="255" y="110"/>
                      <a:pt x="255" y="110"/>
                      <a:pt x="255" y="110"/>
                    </a:cubicBezTo>
                    <a:cubicBezTo>
                      <a:pt x="256" y="110"/>
                      <a:pt x="256" y="110"/>
                      <a:pt x="256" y="110"/>
                    </a:cubicBezTo>
                    <a:cubicBezTo>
                      <a:pt x="256" y="110"/>
                      <a:pt x="256" y="110"/>
                      <a:pt x="256" y="110"/>
                    </a:cubicBezTo>
                    <a:cubicBezTo>
                      <a:pt x="256" y="110"/>
                      <a:pt x="256" y="110"/>
                      <a:pt x="256" y="110"/>
                    </a:cubicBezTo>
                    <a:cubicBezTo>
                      <a:pt x="257" y="110"/>
                      <a:pt x="257" y="110"/>
                      <a:pt x="257" y="110"/>
                    </a:cubicBezTo>
                    <a:cubicBezTo>
                      <a:pt x="257" y="110"/>
                      <a:pt x="257" y="110"/>
                      <a:pt x="257" y="110"/>
                    </a:cubicBezTo>
                    <a:cubicBezTo>
                      <a:pt x="257" y="111"/>
                      <a:pt x="257" y="111"/>
                      <a:pt x="257" y="111"/>
                    </a:cubicBezTo>
                    <a:cubicBezTo>
                      <a:pt x="257" y="111"/>
                      <a:pt x="257" y="111"/>
                      <a:pt x="257" y="111"/>
                    </a:cubicBezTo>
                    <a:cubicBezTo>
                      <a:pt x="257" y="111"/>
                      <a:pt x="257" y="111"/>
                      <a:pt x="257" y="111"/>
                    </a:cubicBezTo>
                    <a:cubicBezTo>
                      <a:pt x="257" y="111"/>
                      <a:pt x="257" y="111"/>
                      <a:pt x="257" y="111"/>
                    </a:cubicBezTo>
                    <a:cubicBezTo>
                      <a:pt x="257" y="111"/>
                      <a:pt x="257" y="111"/>
                      <a:pt x="257" y="111"/>
                    </a:cubicBezTo>
                    <a:cubicBezTo>
                      <a:pt x="257" y="111"/>
                      <a:pt x="257" y="111"/>
                      <a:pt x="257" y="111"/>
                    </a:cubicBezTo>
                    <a:cubicBezTo>
                      <a:pt x="257" y="111"/>
                      <a:pt x="257" y="111"/>
                      <a:pt x="257" y="111"/>
                    </a:cubicBezTo>
                    <a:cubicBezTo>
                      <a:pt x="257" y="111"/>
                      <a:pt x="257" y="111"/>
                      <a:pt x="257" y="111"/>
                    </a:cubicBezTo>
                    <a:cubicBezTo>
                      <a:pt x="257" y="112"/>
                      <a:pt x="257" y="112"/>
                      <a:pt x="257" y="112"/>
                    </a:cubicBezTo>
                    <a:cubicBezTo>
                      <a:pt x="257" y="112"/>
                      <a:pt x="257" y="112"/>
                      <a:pt x="257" y="112"/>
                    </a:cubicBezTo>
                    <a:cubicBezTo>
                      <a:pt x="257" y="112"/>
                      <a:pt x="257" y="112"/>
                      <a:pt x="257" y="112"/>
                    </a:cubicBezTo>
                    <a:cubicBezTo>
                      <a:pt x="257" y="112"/>
                      <a:pt x="257" y="112"/>
                      <a:pt x="257" y="112"/>
                    </a:cubicBezTo>
                    <a:cubicBezTo>
                      <a:pt x="257" y="112"/>
                      <a:pt x="257" y="112"/>
                      <a:pt x="257" y="112"/>
                    </a:cubicBezTo>
                    <a:cubicBezTo>
                      <a:pt x="257" y="112"/>
                      <a:pt x="257" y="112"/>
                      <a:pt x="257" y="112"/>
                    </a:cubicBezTo>
                    <a:cubicBezTo>
                      <a:pt x="257" y="112"/>
                      <a:pt x="257" y="112"/>
                      <a:pt x="257" y="112"/>
                    </a:cubicBezTo>
                    <a:cubicBezTo>
                      <a:pt x="257" y="113"/>
                      <a:pt x="257" y="113"/>
                      <a:pt x="257" y="113"/>
                    </a:cubicBezTo>
                    <a:cubicBezTo>
                      <a:pt x="257" y="113"/>
                      <a:pt x="257" y="113"/>
                      <a:pt x="257" y="113"/>
                    </a:cubicBezTo>
                    <a:cubicBezTo>
                      <a:pt x="257" y="113"/>
                      <a:pt x="257" y="113"/>
                      <a:pt x="257" y="113"/>
                    </a:cubicBezTo>
                    <a:cubicBezTo>
                      <a:pt x="256" y="113"/>
                      <a:pt x="256" y="113"/>
                      <a:pt x="256" y="113"/>
                    </a:cubicBezTo>
                    <a:cubicBezTo>
                      <a:pt x="256" y="113"/>
                      <a:pt x="256" y="113"/>
                      <a:pt x="256" y="113"/>
                    </a:cubicBezTo>
                    <a:cubicBezTo>
                      <a:pt x="257" y="114"/>
                      <a:pt x="257" y="114"/>
                      <a:pt x="257" y="114"/>
                    </a:cubicBezTo>
                    <a:cubicBezTo>
                      <a:pt x="257" y="114"/>
                      <a:pt x="257" y="114"/>
                      <a:pt x="257" y="114"/>
                    </a:cubicBezTo>
                    <a:cubicBezTo>
                      <a:pt x="257" y="114"/>
                      <a:pt x="257" y="114"/>
                      <a:pt x="257" y="114"/>
                    </a:cubicBezTo>
                    <a:cubicBezTo>
                      <a:pt x="257" y="114"/>
                      <a:pt x="257" y="114"/>
                      <a:pt x="257" y="114"/>
                    </a:cubicBezTo>
                    <a:cubicBezTo>
                      <a:pt x="257" y="114"/>
                      <a:pt x="257" y="114"/>
                      <a:pt x="257" y="114"/>
                    </a:cubicBezTo>
                    <a:cubicBezTo>
                      <a:pt x="257" y="114"/>
                      <a:pt x="257" y="114"/>
                      <a:pt x="257" y="114"/>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8" y="115"/>
                      <a:pt x="258" y="115"/>
                      <a:pt x="258" y="115"/>
                    </a:cubicBezTo>
                    <a:cubicBezTo>
                      <a:pt x="258" y="115"/>
                      <a:pt x="258" y="115"/>
                      <a:pt x="258" y="115"/>
                    </a:cubicBezTo>
                    <a:cubicBezTo>
                      <a:pt x="258" y="116"/>
                      <a:pt x="258" y="116"/>
                      <a:pt x="258" y="116"/>
                    </a:cubicBezTo>
                    <a:cubicBezTo>
                      <a:pt x="258" y="116"/>
                      <a:pt x="258" y="116"/>
                      <a:pt x="258" y="116"/>
                    </a:cubicBezTo>
                    <a:cubicBezTo>
                      <a:pt x="258" y="116"/>
                      <a:pt x="258" y="116"/>
                      <a:pt x="258" y="116"/>
                    </a:cubicBezTo>
                    <a:cubicBezTo>
                      <a:pt x="258" y="116"/>
                      <a:pt x="258" y="116"/>
                      <a:pt x="258" y="116"/>
                    </a:cubicBezTo>
                    <a:cubicBezTo>
                      <a:pt x="258" y="116"/>
                      <a:pt x="258" y="116"/>
                      <a:pt x="258" y="116"/>
                    </a:cubicBezTo>
                    <a:cubicBezTo>
                      <a:pt x="258" y="116"/>
                      <a:pt x="258" y="116"/>
                      <a:pt x="258" y="116"/>
                    </a:cubicBezTo>
                    <a:cubicBezTo>
                      <a:pt x="258" y="116"/>
                      <a:pt x="258" y="116"/>
                      <a:pt x="258" y="116"/>
                    </a:cubicBezTo>
                    <a:cubicBezTo>
                      <a:pt x="258" y="117"/>
                      <a:pt x="258" y="117"/>
                      <a:pt x="258" y="117"/>
                    </a:cubicBezTo>
                    <a:cubicBezTo>
                      <a:pt x="258" y="117"/>
                      <a:pt x="258" y="117"/>
                      <a:pt x="258" y="117"/>
                    </a:cubicBezTo>
                    <a:cubicBezTo>
                      <a:pt x="258" y="117"/>
                      <a:pt x="258" y="117"/>
                      <a:pt x="258" y="117"/>
                    </a:cubicBezTo>
                    <a:cubicBezTo>
                      <a:pt x="258" y="117"/>
                      <a:pt x="258" y="117"/>
                      <a:pt x="258" y="117"/>
                    </a:cubicBezTo>
                    <a:cubicBezTo>
                      <a:pt x="258" y="117"/>
                      <a:pt x="258" y="117"/>
                      <a:pt x="258" y="117"/>
                    </a:cubicBezTo>
                    <a:cubicBezTo>
                      <a:pt x="258" y="117"/>
                      <a:pt x="258" y="117"/>
                      <a:pt x="258" y="117"/>
                    </a:cubicBezTo>
                    <a:cubicBezTo>
                      <a:pt x="258" y="117"/>
                      <a:pt x="258" y="117"/>
                      <a:pt x="258" y="117"/>
                    </a:cubicBezTo>
                    <a:cubicBezTo>
                      <a:pt x="258" y="118"/>
                      <a:pt x="258" y="118"/>
                      <a:pt x="258" y="118"/>
                    </a:cubicBezTo>
                    <a:cubicBezTo>
                      <a:pt x="258" y="118"/>
                      <a:pt x="258" y="118"/>
                      <a:pt x="258" y="118"/>
                    </a:cubicBezTo>
                    <a:cubicBezTo>
                      <a:pt x="258" y="118"/>
                      <a:pt x="258" y="118"/>
                      <a:pt x="258" y="118"/>
                    </a:cubicBezTo>
                    <a:cubicBezTo>
                      <a:pt x="258" y="118"/>
                      <a:pt x="258" y="118"/>
                      <a:pt x="258" y="118"/>
                    </a:cubicBezTo>
                    <a:cubicBezTo>
                      <a:pt x="258" y="119"/>
                      <a:pt x="258" y="119"/>
                      <a:pt x="258" y="119"/>
                    </a:cubicBezTo>
                    <a:cubicBezTo>
                      <a:pt x="258" y="119"/>
                      <a:pt x="258" y="119"/>
                      <a:pt x="258" y="119"/>
                    </a:cubicBezTo>
                    <a:cubicBezTo>
                      <a:pt x="258" y="119"/>
                      <a:pt x="258" y="119"/>
                      <a:pt x="258" y="119"/>
                    </a:cubicBezTo>
                    <a:cubicBezTo>
                      <a:pt x="258" y="119"/>
                      <a:pt x="258" y="119"/>
                      <a:pt x="258" y="119"/>
                    </a:cubicBezTo>
                    <a:cubicBezTo>
                      <a:pt x="258" y="119"/>
                      <a:pt x="258" y="119"/>
                      <a:pt x="258" y="119"/>
                    </a:cubicBezTo>
                    <a:cubicBezTo>
                      <a:pt x="258" y="119"/>
                      <a:pt x="258" y="119"/>
                      <a:pt x="258" y="119"/>
                    </a:cubicBezTo>
                    <a:cubicBezTo>
                      <a:pt x="258" y="119"/>
                      <a:pt x="258" y="119"/>
                      <a:pt x="258" y="119"/>
                    </a:cubicBezTo>
                    <a:cubicBezTo>
                      <a:pt x="258" y="120"/>
                      <a:pt x="258" y="120"/>
                      <a:pt x="258" y="120"/>
                    </a:cubicBezTo>
                    <a:cubicBezTo>
                      <a:pt x="259" y="120"/>
                      <a:pt x="259" y="120"/>
                      <a:pt x="259" y="120"/>
                    </a:cubicBezTo>
                    <a:cubicBezTo>
                      <a:pt x="259" y="120"/>
                      <a:pt x="259" y="120"/>
                      <a:pt x="259" y="120"/>
                    </a:cubicBezTo>
                    <a:cubicBezTo>
                      <a:pt x="259" y="120"/>
                      <a:pt x="259" y="120"/>
                      <a:pt x="259" y="120"/>
                    </a:cubicBezTo>
                    <a:cubicBezTo>
                      <a:pt x="259" y="120"/>
                      <a:pt x="259" y="120"/>
                      <a:pt x="259" y="120"/>
                    </a:cubicBezTo>
                    <a:cubicBezTo>
                      <a:pt x="259" y="120"/>
                      <a:pt x="259" y="120"/>
                      <a:pt x="259" y="120"/>
                    </a:cubicBezTo>
                    <a:cubicBezTo>
                      <a:pt x="259" y="120"/>
                      <a:pt x="259" y="120"/>
                      <a:pt x="259" y="120"/>
                    </a:cubicBezTo>
                    <a:cubicBezTo>
                      <a:pt x="259" y="120"/>
                      <a:pt x="259" y="120"/>
                      <a:pt x="259" y="120"/>
                    </a:cubicBezTo>
                    <a:cubicBezTo>
                      <a:pt x="259" y="121"/>
                      <a:pt x="259" y="121"/>
                      <a:pt x="259" y="121"/>
                    </a:cubicBezTo>
                    <a:cubicBezTo>
                      <a:pt x="259" y="121"/>
                      <a:pt x="259" y="121"/>
                      <a:pt x="259" y="121"/>
                    </a:cubicBezTo>
                    <a:cubicBezTo>
                      <a:pt x="259" y="121"/>
                      <a:pt x="259" y="121"/>
                      <a:pt x="259" y="121"/>
                    </a:cubicBezTo>
                    <a:cubicBezTo>
                      <a:pt x="259" y="121"/>
                      <a:pt x="259" y="121"/>
                      <a:pt x="259" y="121"/>
                    </a:cubicBezTo>
                    <a:cubicBezTo>
                      <a:pt x="259" y="121"/>
                      <a:pt x="259" y="121"/>
                      <a:pt x="259" y="121"/>
                    </a:cubicBezTo>
                    <a:cubicBezTo>
                      <a:pt x="259" y="122"/>
                      <a:pt x="259" y="122"/>
                      <a:pt x="259" y="122"/>
                    </a:cubicBezTo>
                    <a:cubicBezTo>
                      <a:pt x="259" y="122"/>
                      <a:pt x="259" y="122"/>
                      <a:pt x="259" y="122"/>
                    </a:cubicBezTo>
                    <a:cubicBezTo>
                      <a:pt x="259" y="122"/>
                      <a:pt x="259" y="122"/>
                      <a:pt x="259" y="122"/>
                    </a:cubicBezTo>
                    <a:cubicBezTo>
                      <a:pt x="259" y="122"/>
                      <a:pt x="259" y="122"/>
                      <a:pt x="259" y="122"/>
                    </a:cubicBezTo>
                    <a:cubicBezTo>
                      <a:pt x="259" y="122"/>
                      <a:pt x="259" y="122"/>
                      <a:pt x="259" y="122"/>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4"/>
                      <a:pt x="259" y="124"/>
                      <a:pt x="259" y="124"/>
                    </a:cubicBezTo>
                    <a:cubicBezTo>
                      <a:pt x="259" y="124"/>
                      <a:pt x="259" y="124"/>
                      <a:pt x="259" y="124"/>
                    </a:cubicBezTo>
                    <a:cubicBezTo>
                      <a:pt x="259" y="124"/>
                      <a:pt x="259" y="124"/>
                      <a:pt x="259" y="124"/>
                    </a:cubicBezTo>
                    <a:cubicBezTo>
                      <a:pt x="259" y="124"/>
                      <a:pt x="259" y="124"/>
                      <a:pt x="259" y="124"/>
                    </a:cubicBezTo>
                    <a:cubicBezTo>
                      <a:pt x="259" y="124"/>
                      <a:pt x="259" y="124"/>
                      <a:pt x="259" y="124"/>
                    </a:cubicBezTo>
                    <a:cubicBezTo>
                      <a:pt x="259" y="124"/>
                      <a:pt x="259" y="124"/>
                      <a:pt x="259" y="124"/>
                    </a:cubicBezTo>
                    <a:cubicBezTo>
                      <a:pt x="259" y="124"/>
                      <a:pt x="259" y="124"/>
                      <a:pt x="259" y="124"/>
                    </a:cubicBezTo>
                    <a:cubicBezTo>
                      <a:pt x="259" y="124"/>
                      <a:pt x="259" y="124"/>
                      <a:pt x="259" y="124"/>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60" y="125"/>
                      <a:pt x="260" y="125"/>
                      <a:pt x="260" y="125"/>
                    </a:cubicBezTo>
                    <a:cubicBezTo>
                      <a:pt x="260" y="126"/>
                      <a:pt x="260" y="126"/>
                      <a:pt x="260" y="126"/>
                    </a:cubicBezTo>
                    <a:cubicBezTo>
                      <a:pt x="260" y="126"/>
                      <a:pt x="260" y="126"/>
                      <a:pt x="260" y="126"/>
                    </a:cubicBezTo>
                    <a:cubicBezTo>
                      <a:pt x="260" y="126"/>
                      <a:pt x="260" y="126"/>
                      <a:pt x="260" y="126"/>
                    </a:cubicBezTo>
                    <a:cubicBezTo>
                      <a:pt x="260" y="126"/>
                      <a:pt x="260" y="126"/>
                      <a:pt x="260" y="126"/>
                    </a:cubicBezTo>
                    <a:cubicBezTo>
                      <a:pt x="260" y="126"/>
                      <a:pt x="260" y="126"/>
                      <a:pt x="260" y="126"/>
                    </a:cubicBezTo>
                    <a:cubicBezTo>
                      <a:pt x="261" y="126"/>
                      <a:pt x="261" y="126"/>
                      <a:pt x="261" y="126"/>
                    </a:cubicBezTo>
                    <a:cubicBezTo>
                      <a:pt x="261" y="126"/>
                      <a:pt x="261" y="126"/>
                      <a:pt x="261" y="126"/>
                    </a:cubicBezTo>
                    <a:cubicBezTo>
                      <a:pt x="261" y="126"/>
                      <a:pt x="261" y="126"/>
                      <a:pt x="261" y="126"/>
                    </a:cubicBezTo>
                    <a:cubicBezTo>
                      <a:pt x="261" y="126"/>
                      <a:pt x="261" y="126"/>
                      <a:pt x="261" y="126"/>
                    </a:cubicBezTo>
                    <a:cubicBezTo>
                      <a:pt x="261" y="126"/>
                      <a:pt x="261" y="126"/>
                      <a:pt x="261" y="126"/>
                    </a:cubicBezTo>
                    <a:cubicBezTo>
                      <a:pt x="261" y="127"/>
                      <a:pt x="261" y="127"/>
                      <a:pt x="261" y="127"/>
                    </a:cubicBezTo>
                    <a:cubicBezTo>
                      <a:pt x="261" y="127"/>
                      <a:pt x="261" y="127"/>
                      <a:pt x="261" y="127"/>
                    </a:cubicBezTo>
                    <a:cubicBezTo>
                      <a:pt x="261" y="127"/>
                      <a:pt x="261" y="127"/>
                      <a:pt x="261" y="127"/>
                    </a:cubicBezTo>
                    <a:cubicBezTo>
                      <a:pt x="261" y="127"/>
                      <a:pt x="261" y="127"/>
                      <a:pt x="261"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3" y="127"/>
                      <a:pt x="263" y="128"/>
                      <a:pt x="263" y="128"/>
                    </a:cubicBezTo>
                    <a:cubicBezTo>
                      <a:pt x="263" y="128"/>
                      <a:pt x="263" y="128"/>
                      <a:pt x="263" y="128"/>
                    </a:cubicBezTo>
                    <a:cubicBezTo>
                      <a:pt x="263" y="128"/>
                      <a:pt x="263" y="128"/>
                      <a:pt x="263" y="128"/>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30"/>
                      <a:pt x="263" y="130"/>
                      <a:pt x="263" y="130"/>
                    </a:cubicBezTo>
                    <a:cubicBezTo>
                      <a:pt x="263" y="130"/>
                      <a:pt x="263" y="130"/>
                      <a:pt x="263" y="130"/>
                    </a:cubicBezTo>
                    <a:cubicBezTo>
                      <a:pt x="263" y="130"/>
                      <a:pt x="263" y="130"/>
                      <a:pt x="263" y="130"/>
                    </a:cubicBezTo>
                    <a:cubicBezTo>
                      <a:pt x="263" y="131"/>
                      <a:pt x="263" y="131"/>
                      <a:pt x="263" y="131"/>
                    </a:cubicBezTo>
                    <a:cubicBezTo>
                      <a:pt x="263" y="131"/>
                      <a:pt x="263" y="131"/>
                      <a:pt x="263" y="131"/>
                    </a:cubicBezTo>
                    <a:cubicBezTo>
                      <a:pt x="263" y="131"/>
                      <a:pt x="263" y="131"/>
                      <a:pt x="263" y="131"/>
                    </a:cubicBezTo>
                    <a:cubicBezTo>
                      <a:pt x="263" y="131"/>
                      <a:pt x="263" y="131"/>
                      <a:pt x="263" y="131"/>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3"/>
                      <a:pt x="263" y="133"/>
                      <a:pt x="263" y="133"/>
                    </a:cubicBezTo>
                    <a:cubicBezTo>
                      <a:pt x="263" y="133"/>
                      <a:pt x="263" y="133"/>
                      <a:pt x="263" y="133"/>
                    </a:cubicBezTo>
                    <a:cubicBezTo>
                      <a:pt x="263" y="133"/>
                      <a:pt x="263" y="133"/>
                      <a:pt x="263" y="133"/>
                    </a:cubicBezTo>
                    <a:cubicBezTo>
                      <a:pt x="263" y="133"/>
                      <a:pt x="263" y="133"/>
                      <a:pt x="263" y="133"/>
                    </a:cubicBezTo>
                    <a:cubicBezTo>
                      <a:pt x="264" y="133"/>
                      <a:pt x="264" y="133"/>
                      <a:pt x="264" y="133"/>
                    </a:cubicBezTo>
                    <a:cubicBezTo>
                      <a:pt x="264" y="133"/>
                      <a:pt x="264" y="133"/>
                      <a:pt x="264" y="133"/>
                    </a:cubicBezTo>
                    <a:cubicBezTo>
                      <a:pt x="264" y="133"/>
                      <a:pt x="264" y="133"/>
                      <a:pt x="264" y="133"/>
                    </a:cubicBezTo>
                    <a:cubicBezTo>
                      <a:pt x="264" y="133"/>
                      <a:pt x="264" y="133"/>
                      <a:pt x="264" y="133"/>
                    </a:cubicBezTo>
                    <a:cubicBezTo>
                      <a:pt x="264" y="134"/>
                      <a:pt x="264" y="134"/>
                      <a:pt x="264" y="134"/>
                    </a:cubicBezTo>
                    <a:cubicBezTo>
                      <a:pt x="264" y="134"/>
                      <a:pt x="264" y="134"/>
                      <a:pt x="264" y="134"/>
                    </a:cubicBezTo>
                    <a:cubicBezTo>
                      <a:pt x="264" y="134"/>
                      <a:pt x="264" y="134"/>
                      <a:pt x="264" y="134"/>
                    </a:cubicBezTo>
                    <a:cubicBezTo>
                      <a:pt x="264" y="134"/>
                      <a:pt x="264" y="134"/>
                      <a:pt x="264" y="134"/>
                    </a:cubicBezTo>
                    <a:cubicBezTo>
                      <a:pt x="265" y="134"/>
                      <a:pt x="265" y="134"/>
                      <a:pt x="265" y="134"/>
                    </a:cubicBezTo>
                    <a:cubicBezTo>
                      <a:pt x="265" y="134"/>
                      <a:pt x="265" y="134"/>
                      <a:pt x="265" y="134"/>
                    </a:cubicBezTo>
                    <a:cubicBezTo>
                      <a:pt x="265" y="134"/>
                      <a:pt x="265" y="134"/>
                      <a:pt x="265" y="134"/>
                    </a:cubicBezTo>
                    <a:cubicBezTo>
                      <a:pt x="265" y="134"/>
                      <a:pt x="265" y="134"/>
                      <a:pt x="265" y="134"/>
                    </a:cubicBezTo>
                    <a:cubicBezTo>
                      <a:pt x="265" y="134"/>
                      <a:pt x="265" y="134"/>
                      <a:pt x="265" y="134"/>
                    </a:cubicBezTo>
                    <a:cubicBezTo>
                      <a:pt x="265" y="134"/>
                      <a:pt x="265" y="134"/>
                      <a:pt x="265" y="134"/>
                    </a:cubicBezTo>
                    <a:cubicBezTo>
                      <a:pt x="265" y="134"/>
                      <a:pt x="265" y="134"/>
                      <a:pt x="265" y="134"/>
                    </a:cubicBezTo>
                    <a:cubicBezTo>
                      <a:pt x="266" y="134"/>
                      <a:pt x="266" y="134"/>
                      <a:pt x="266" y="134"/>
                    </a:cubicBezTo>
                    <a:cubicBezTo>
                      <a:pt x="266" y="135"/>
                      <a:pt x="266" y="135"/>
                      <a:pt x="266" y="135"/>
                    </a:cubicBezTo>
                    <a:cubicBezTo>
                      <a:pt x="266" y="135"/>
                      <a:pt x="266" y="135"/>
                      <a:pt x="266" y="135"/>
                    </a:cubicBezTo>
                    <a:cubicBezTo>
                      <a:pt x="266" y="135"/>
                      <a:pt x="266" y="135"/>
                      <a:pt x="266" y="135"/>
                    </a:cubicBezTo>
                    <a:cubicBezTo>
                      <a:pt x="266" y="135"/>
                      <a:pt x="266" y="135"/>
                      <a:pt x="266" y="135"/>
                    </a:cubicBezTo>
                    <a:cubicBezTo>
                      <a:pt x="266" y="135"/>
                      <a:pt x="266" y="135"/>
                      <a:pt x="266" y="135"/>
                    </a:cubicBezTo>
                    <a:cubicBezTo>
                      <a:pt x="267" y="135"/>
                      <a:pt x="267" y="135"/>
                      <a:pt x="267" y="135"/>
                    </a:cubicBezTo>
                    <a:cubicBezTo>
                      <a:pt x="267" y="135"/>
                      <a:pt x="267" y="135"/>
                      <a:pt x="267" y="135"/>
                    </a:cubicBezTo>
                    <a:cubicBezTo>
                      <a:pt x="267" y="135"/>
                      <a:pt x="267" y="135"/>
                      <a:pt x="267" y="135"/>
                    </a:cubicBezTo>
                    <a:cubicBezTo>
                      <a:pt x="267" y="136"/>
                      <a:pt x="267" y="136"/>
                      <a:pt x="267" y="136"/>
                    </a:cubicBezTo>
                    <a:cubicBezTo>
                      <a:pt x="267" y="136"/>
                      <a:pt x="267" y="136"/>
                      <a:pt x="267" y="136"/>
                    </a:cubicBezTo>
                    <a:cubicBezTo>
                      <a:pt x="267" y="136"/>
                      <a:pt x="267" y="136"/>
                      <a:pt x="267" y="136"/>
                    </a:cubicBezTo>
                    <a:cubicBezTo>
                      <a:pt x="267" y="136"/>
                      <a:pt x="267" y="136"/>
                      <a:pt x="267" y="136"/>
                    </a:cubicBezTo>
                    <a:cubicBezTo>
                      <a:pt x="267" y="136"/>
                      <a:pt x="267" y="136"/>
                      <a:pt x="267" y="136"/>
                    </a:cubicBezTo>
                    <a:cubicBezTo>
                      <a:pt x="267" y="137"/>
                      <a:pt x="267" y="137"/>
                      <a:pt x="267" y="137"/>
                    </a:cubicBezTo>
                    <a:cubicBezTo>
                      <a:pt x="267" y="137"/>
                      <a:pt x="267" y="137"/>
                      <a:pt x="267" y="137"/>
                    </a:cubicBezTo>
                    <a:cubicBezTo>
                      <a:pt x="267" y="137"/>
                      <a:pt x="267" y="137"/>
                      <a:pt x="267" y="137"/>
                    </a:cubicBezTo>
                    <a:cubicBezTo>
                      <a:pt x="267" y="137"/>
                      <a:pt x="267" y="137"/>
                      <a:pt x="267" y="137"/>
                    </a:cubicBezTo>
                    <a:cubicBezTo>
                      <a:pt x="267" y="137"/>
                      <a:pt x="267" y="137"/>
                      <a:pt x="267" y="137"/>
                    </a:cubicBezTo>
                    <a:cubicBezTo>
                      <a:pt x="267" y="137"/>
                      <a:pt x="267" y="137"/>
                      <a:pt x="267" y="137"/>
                    </a:cubicBezTo>
                    <a:cubicBezTo>
                      <a:pt x="268" y="137"/>
                      <a:pt x="268" y="137"/>
                      <a:pt x="268" y="137"/>
                    </a:cubicBezTo>
                    <a:cubicBezTo>
                      <a:pt x="268" y="137"/>
                      <a:pt x="268" y="137"/>
                      <a:pt x="268" y="137"/>
                    </a:cubicBezTo>
                    <a:cubicBezTo>
                      <a:pt x="268" y="137"/>
                      <a:pt x="268" y="137"/>
                      <a:pt x="268" y="137"/>
                    </a:cubicBezTo>
                    <a:cubicBezTo>
                      <a:pt x="268" y="137"/>
                      <a:pt x="268" y="138"/>
                      <a:pt x="268" y="138"/>
                    </a:cubicBezTo>
                    <a:cubicBezTo>
                      <a:pt x="268" y="138"/>
                      <a:pt x="268" y="138"/>
                      <a:pt x="268" y="138"/>
                    </a:cubicBezTo>
                    <a:cubicBezTo>
                      <a:pt x="268" y="138"/>
                      <a:pt x="268" y="138"/>
                      <a:pt x="268" y="138"/>
                    </a:cubicBezTo>
                    <a:cubicBezTo>
                      <a:pt x="268" y="138"/>
                      <a:pt x="268" y="138"/>
                      <a:pt x="268" y="138"/>
                    </a:cubicBezTo>
                    <a:cubicBezTo>
                      <a:pt x="268" y="138"/>
                      <a:pt x="268" y="138"/>
                      <a:pt x="268" y="138"/>
                    </a:cubicBezTo>
                    <a:cubicBezTo>
                      <a:pt x="268" y="138"/>
                      <a:pt x="268" y="138"/>
                      <a:pt x="268" y="138"/>
                    </a:cubicBezTo>
                    <a:cubicBezTo>
                      <a:pt x="268" y="139"/>
                      <a:pt x="268" y="139"/>
                      <a:pt x="268" y="139"/>
                    </a:cubicBezTo>
                    <a:cubicBezTo>
                      <a:pt x="268" y="139"/>
                      <a:pt x="268" y="139"/>
                      <a:pt x="268" y="139"/>
                    </a:cubicBezTo>
                    <a:cubicBezTo>
                      <a:pt x="268" y="139"/>
                      <a:pt x="268" y="139"/>
                      <a:pt x="268" y="139"/>
                    </a:cubicBezTo>
                    <a:cubicBezTo>
                      <a:pt x="268" y="139"/>
                      <a:pt x="268" y="139"/>
                      <a:pt x="268" y="139"/>
                    </a:cubicBezTo>
                    <a:cubicBezTo>
                      <a:pt x="268" y="140"/>
                      <a:pt x="268" y="140"/>
                      <a:pt x="268" y="140"/>
                    </a:cubicBezTo>
                    <a:cubicBezTo>
                      <a:pt x="268" y="140"/>
                      <a:pt x="268" y="140"/>
                      <a:pt x="268" y="140"/>
                    </a:cubicBezTo>
                    <a:cubicBezTo>
                      <a:pt x="268" y="140"/>
                      <a:pt x="268" y="140"/>
                      <a:pt x="268" y="140"/>
                    </a:cubicBezTo>
                    <a:cubicBezTo>
                      <a:pt x="268" y="140"/>
                      <a:pt x="268" y="140"/>
                      <a:pt x="268" y="140"/>
                    </a:cubicBezTo>
                    <a:cubicBezTo>
                      <a:pt x="268" y="140"/>
                      <a:pt x="268" y="140"/>
                      <a:pt x="268" y="140"/>
                    </a:cubicBezTo>
                    <a:cubicBezTo>
                      <a:pt x="268" y="140"/>
                      <a:pt x="268" y="140"/>
                      <a:pt x="268" y="140"/>
                    </a:cubicBezTo>
                    <a:cubicBezTo>
                      <a:pt x="268" y="141"/>
                      <a:pt x="268" y="141"/>
                      <a:pt x="268" y="141"/>
                    </a:cubicBezTo>
                    <a:cubicBezTo>
                      <a:pt x="268" y="141"/>
                      <a:pt x="268" y="141"/>
                      <a:pt x="268" y="141"/>
                    </a:cubicBezTo>
                    <a:cubicBezTo>
                      <a:pt x="268" y="141"/>
                      <a:pt x="268" y="141"/>
                      <a:pt x="268" y="141"/>
                    </a:cubicBezTo>
                    <a:cubicBezTo>
                      <a:pt x="268" y="141"/>
                      <a:pt x="268" y="141"/>
                      <a:pt x="268" y="141"/>
                    </a:cubicBezTo>
                    <a:cubicBezTo>
                      <a:pt x="268" y="141"/>
                      <a:pt x="268" y="141"/>
                      <a:pt x="268" y="141"/>
                    </a:cubicBezTo>
                    <a:cubicBezTo>
                      <a:pt x="269" y="141"/>
                      <a:pt x="269" y="141"/>
                      <a:pt x="269" y="141"/>
                    </a:cubicBezTo>
                    <a:cubicBezTo>
                      <a:pt x="269" y="141"/>
                      <a:pt x="269" y="141"/>
                      <a:pt x="269" y="141"/>
                    </a:cubicBezTo>
                    <a:cubicBezTo>
                      <a:pt x="269" y="141"/>
                      <a:pt x="269" y="141"/>
                      <a:pt x="269" y="141"/>
                    </a:cubicBezTo>
                    <a:cubicBezTo>
                      <a:pt x="269" y="141"/>
                      <a:pt x="269" y="141"/>
                      <a:pt x="269" y="141"/>
                    </a:cubicBezTo>
                    <a:cubicBezTo>
                      <a:pt x="269" y="142"/>
                      <a:pt x="269" y="142"/>
                      <a:pt x="269" y="142"/>
                    </a:cubicBezTo>
                    <a:cubicBezTo>
                      <a:pt x="269" y="142"/>
                      <a:pt x="269" y="142"/>
                      <a:pt x="269" y="142"/>
                    </a:cubicBezTo>
                    <a:cubicBezTo>
                      <a:pt x="269" y="142"/>
                      <a:pt x="269" y="142"/>
                      <a:pt x="269" y="142"/>
                    </a:cubicBezTo>
                    <a:cubicBezTo>
                      <a:pt x="269" y="142"/>
                      <a:pt x="269" y="142"/>
                      <a:pt x="269" y="142"/>
                    </a:cubicBezTo>
                    <a:cubicBezTo>
                      <a:pt x="269" y="142"/>
                      <a:pt x="269" y="142"/>
                      <a:pt x="269" y="142"/>
                    </a:cubicBezTo>
                    <a:cubicBezTo>
                      <a:pt x="269" y="142"/>
                      <a:pt x="269" y="142"/>
                      <a:pt x="269" y="142"/>
                    </a:cubicBezTo>
                    <a:cubicBezTo>
                      <a:pt x="269" y="142"/>
                      <a:pt x="269" y="142"/>
                      <a:pt x="269" y="142"/>
                    </a:cubicBezTo>
                    <a:cubicBezTo>
                      <a:pt x="270" y="142"/>
                      <a:pt x="270" y="142"/>
                      <a:pt x="270" y="142"/>
                    </a:cubicBezTo>
                    <a:cubicBezTo>
                      <a:pt x="270" y="142"/>
                      <a:pt x="270" y="142"/>
                      <a:pt x="270" y="142"/>
                    </a:cubicBezTo>
                    <a:cubicBezTo>
                      <a:pt x="270" y="142"/>
                      <a:pt x="270" y="142"/>
                      <a:pt x="270" y="142"/>
                    </a:cubicBezTo>
                    <a:cubicBezTo>
                      <a:pt x="270" y="143"/>
                      <a:pt x="270" y="143"/>
                      <a:pt x="270" y="143"/>
                    </a:cubicBezTo>
                    <a:cubicBezTo>
                      <a:pt x="270" y="143"/>
                      <a:pt x="270" y="143"/>
                      <a:pt x="270" y="143"/>
                    </a:cubicBezTo>
                    <a:cubicBezTo>
                      <a:pt x="270" y="143"/>
                      <a:pt x="270" y="143"/>
                      <a:pt x="270" y="143"/>
                    </a:cubicBezTo>
                    <a:cubicBezTo>
                      <a:pt x="270" y="143"/>
                      <a:pt x="270" y="143"/>
                      <a:pt x="270" y="143"/>
                    </a:cubicBezTo>
                    <a:cubicBezTo>
                      <a:pt x="270" y="143"/>
                      <a:pt x="270" y="143"/>
                      <a:pt x="270" y="143"/>
                    </a:cubicBezTo>
                    <a:cubicBezTo>
                      <a:pt x="270" y="143"/>
                      <a:pt x="270" y="143"/>
                      <a:pt x="270" y="143"/>
                    </a:cubicBezTo>
                    <a:cubicBezTo>
                      <a:pt x="271" y="144"/>
                      <a:pt x="271" y="144"/>
                      <a:pt x="271" y="144"/>
                    </a:cubicBezTo>
                    <a:cubicBezTo>
                      <a:pt x="271" y="144"/>
                      <a:pt x="271" y="144"/>
                      <a:pt x="271" y="144"/>
                    </a:cubicBezTo>
                    <a:cubicBezTo>
                      <a:pt x="271" y="144"/>
                      <a:pt x="271" y="144"/>
                      <a:pt x="271" y="144"/>
                    </a:cubicBezTo>
                    <a:cubicBezTo>
                      <a:pt x="271" y="144"/>
                      <a:pt x="271" y="144"/>
                      <a:pt x="271" y="144"/>
                    </a:cubicBezTo>
                    <a:cubicBezTo>
                      <a:pt x="271" y="144"/>
                      <a:pt x="271" y="144"/>
                      <a:pt x="271" y="144"/>
                    </a:cubicBezTo>
                    <a:cubicBezTo>
                      <a:pt x="271" y="144"/>
                      <a:pt x="271" y="144"/>
                      <a:pt x="271" y="144"/>
                    </a:cubicBezTo>
                    <a:cubicBezTo>
                      <a:pt x="272" y="144"/>
                      <a:pt x="272" y="144"/>
                      <a:pt x="272" y="144"/>
                    </a:cubicBezTo>
                    <a:cubicBezTo>
                      <a:pt x="272" y="144"/>
                      <a:pt x="272" y="144"/>
                      <a:pt x="272" y="144"/>
                    </a:cubicBezTo>
                    <a:cubicBezTo>
                      <a:pt x="272" y="144"/>
                      <a:pt x="272" y="144"/>
                      <a:pt x="272" y="144"/>
                    </a:cubicBezTo>
                    <a:cubicBezTo>
                      <a:pt x="272" y="144"/>
                      <a:pt x="272" y="144"/>
                      <a:pt x="272" y="144"/>
                    </a:cubicBezTo>
                    <a:cubicBezTo>
                      <a:pt x="272" y="144"/>
                      <a:pt x="272" y="144"/>
                      <a:pt x="272" y="144"/>
                    </a:cubicBezTo>
                    <a:cubicBezTo>
                      <a:pt x="272" y="144"/>
                      <a:pt x="272" y="144"/>
                      <a:pt x="272" y="144"/>
                    </a:cubicBezTo>
                    <a:cubicBezTo>
                      <a:pt x="272" y="144"/>
                      <a:pt x="272" y="144"/>
                      <a:pt x="272" y="144"/>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7"/>
                      <a:pt x="272" y="147"/>
                      <a:pt x="272" y="147"/>
                    </a:cubicBezTo>
                    <a:cubicBezTo>
                      <a:pt x="272" y="147"/>
                      <a:pt x="272" y="147"/>
                      <a:pt x="272" y="147"/>
                    </a:cubicBezTo>
                    <a:cubicBezTo>
                      <a:pt x="272" y="147"/>
                      <a:pt x="272" y="147"/>
                      <a:pt x="272" y="147"/>
                    </a:cubicBezTo>
                    <a:cubicBezTo>
                      <a:pt x="272" y="147"/>
                      <a:pt x="272" y="147"/>
                      <a:pt x="272" y="147"/>
                    </a:cubicBezTo>
                    <a:cubicBezTo>
                      <a:pt x="272" y="147"/>
                      <a:pt x="272" y="147"/>
                      <a:pt x="272" y="147"/>
                    </a:cubicBezTo>
                    <a:cubicBezTo>
                      <a:pt x="272" y="147"/>
                      <a:pt x="272" y="147"/>
                      <a:pt x="272" y="147"/>
                    </a:cubicBezTo>
                    <a:cubicBezTo>
                      <a:pt x="272" y="147"/>
                      <a:pt x="272" y="147"/>
                      <a:pt x="272" y="147"/>
                    </a:cubicBezTo>
                    <a:cubicBezTo>
                      <a:pt x="272" y="148"/>
                      <a:pt x="272" y="148"/>
                      <a:pt x="272" y="148"/>
                    </a:cubicBezTo>
                    <a:cubicBezTo>
                      <a:pt x="272" y="148"/>
                      <a:pt x="272" y="148"/>
                      <a:pt x="272" y="148"/>
                    </a:cubicBezTo>
                    <a:cubicBezTo>
                      <a:pt x="272" y="148"/>
                      <a:pt x="272" y="148"/>
                      <a:pt x="272" y="148"/>
                    </a:cubicBezTo>
                    <a:cubicBezTo>
                      <a:pt x="273" y="148"/>
                      <a:pt x="273" y="148"/>
                      <a:pt x="273" y="148"/>
                    </a:cubicBezTo>
                    <a:cubicBezTo>
                      <a:pt x="273" y="148"/>
                      <a:pt x="273" y="148"/>
                      <a:pt x="273" y="148"/>
                    </a:cubicBezTo>
                    <a:cubicBezTo>
                      <a:pt x="273" y="148"/>
                      <a:pt x="273" y="148"/>
                      <a:pt x="273" y="148"/>
                    </a:cubicBezTo>
                    <a:cubicBezTo>
                      <a:pt x="273" y="148"/>
                      <a:pt x="273" y="148"/>
                      <a:pt x="273" y="148"/>
                    </a:cubicBezTo>
                    <a:cubicBezTo>
                      <a:pt x="273" y="149"/>
                      <a:pt x="273" y="149"/>
                      <a:pt x="273" y="149"/>
                    </a:cubicBezTo>
                    <a:cubicBezTo>
                      <a:pt x="273" y="149"/>
                      <a:pt x="273" y="149"/>
                      <a:pt x="273" y="149"/>
                    </a:cubicBezTo>
                    <a:cubicBezTo>
                      <a:pt x="273" y="149"/>
                      <a:pt x="273" y="149"/>
                      <a:pt x="273" y="149"/>
                    </a:cubicBezTo>
                    <a:cubicBezTo>
                      <a:pt x="273" y="149"/>
                      <a:pt x="273" y="149"/>
                      <a:pt x="273" y="149"/>
                    </a:cubicBezTo>
                    <a:cubicBezTo>
                      <a:pt x="273" y="149"/>
                      <a:pt x="273" y="149"/>
                      <a:pt x="273" y="149"/>
                    </a:cubicBezTo>
                    <a:cubicBezTo>
                      <a:pt x="273" y="149"/>
                      <a:pt x="273" y="149"/>
                      <a:pt x="273" y="149"/>
                    </a:cubicBezTo>
                    <a:cubicBezTo>
                      <a:pt x="272" y="149"/>
                      <a:pt x="272" y="149"/>
                      <a:pt x="272" y="149"/>
                    </a:cubicBezTo>
                    <a:cubicBezTo>
                      <a:pt x="272" y="149"/>
                      <a:pt x="272" y="149"/>
                      <a:pt x="272" y="149"/>
                    </a:cubicBezTo>
                    <a:cubicBezTo>
                      <a:pt x="272" y="150"/>
                      <a:pt x="272" y="150"/>
                      <a:pt x="272" y="150"/>
                    </a:cubicBezTo>
                    <a:cubicBezTo>
                      <a:pt x="272" y="150"/>
                      <a:pt x="272" y="150"/>
                      <a:pt x="272" y="150"/>
                    </a:cubicBezTo>
                    <a:cubicBezTo>
                      <a:pt x="272" y="150"/>
                      <a:pt x="272" y="150"/>
                      <a:pt x="272" y="150"/>
                    </a:cubicBezTo>
                    <a:cubicBezTo>
                      <a:pt x="272" y="150"/>
                      <a:pt x="272" y="150"/>
                      <a:pt x="272" y="150"/>
                    </a:cubicBezTo>
                    <a:cubicBezTo>
                      <a:pt x="272" y="150"/>
                      <a:pt x="272" y="150"/>
                      <a:pt x="272" y="150"/>
                    </a:cubicBezTo>
                    <a:cubicBezTo>
                      <a:pt x="272" y="150"/>
                      <a:pt x="272" y="150"/>
                      <a:pt x="272" y="150"/>
                    </a:cubicBezTo>
                    <a:cubicBezTo>
                      <a:pt x="272" y="150"/>
                      <a:pt x="272" y="150"/>
                      <a:pt x="272" y="150"/>
                    </a:cubicBezTo>
                    <a:cubicBezTo>
                      <a:pt x="273" y="151"/>
                      <a:pt x="273" y="151"/>
                      <a:pt x="273" y="151"/>
                    </a:cubicBezTo>
                    <a:cubicBezTo>
                      <a:pt x="273" y="151"/>
                      <a:pt x="273" y="151"/>
                      <a:pt x="273" y="151"/>
                    </a:cubicBezTo>
                    <a:cubicBezTo>
                      <a:pt x="273" y="151"/>
                      <a:pt x="273" y="151"/>
                      <a:pt x="273" y="151"/>
                    </a:cubicBezTo>
                    <a:cubicBezTo>
                      <a:pt x="273" y="151"/>
                      <a:pt x="273" y="151"/>
                      <a:pt x="273" y="151"/>
                    </a:cubicBezTo>
                    <a:cubicBezTo>
                      <a:pt x="273" y="151"/>
                      <a:pt x="273" y="151"/>
                      <a:pt x="273" y="151"/>
                    </a:cubicBezTo>
                    <a:cubicBezTo>
                      <a:pt x="272" y="152"/>
                      <a:pt x="272" y="152"/>
                      <a:pt x="272" y="152"/>
                    </a:cubicBezTo>
                    <a:cubicBezTo>
                      <a:pt x="272" y="152"/>
                      <a:pt x="272" y="152"/>
                      <a:pt x="272" y="152"/>
                    </a:cubicBezTo>
                    <a:cubicBezTo>
                      <a:pt x="272" y="152"/>
                      <a:pt x="272" y="152"/>
                      <a:pt x="272" y="152"/>
                    </a:cubicBezTo>
                    <a:cubicBezTo>
                      <a:pt x="272" y="152"/>
                      <a:pt x="272" y="152"/>
                      <a:pt x="272" y="152"/>
                    </a:cubicBezTo>
                    <a:cubicBezTo>
                      <a:pt x="272" y="152"/>
                      <a:pt x="272" y="152"/>
                      <a:pt x="272" y="152"/>
                    </a:cubicBezTo>
                    <a:cubicBezTo>
                      <a:pt x="272" y="152"/>
                      <a:pt x="272" y="152"/>
                      <a:pt x="272" y="152"/>
                    </a:cubicBezTo>
                    <a:cubicBezTo>
                      <a:pt x="273" y="152"/>
                      <a:pt x="273" y="152"/>
                      <a:pt x="273" y="152"/>
                    </a:cubicBezTo>
                    <a:cubicBezTo>
                      <a:pt x="273" y="152"/>
                      <a:pt x="273" y="152"/>
                      <a:pt x="273" y="152"/>
                    </a:cubicBezTo>
                    <a:cubicBezTo>
                      <a:pt x="273" y="152"/>
                      <a:pt x="273" y="152"/>
                      <a:pt x="273" y="152"/>
                    </a:cubicBezTo>
                    <a:cubicBezTo>
                      <a:pt x="273" y="152"/>
                      <a:pt x="273" y="152"/>
                      <a:pt x="273" y="152"/>
                    </a:cubicBezTo>
                    <a:cubicBezTo>
                      <a:pt x="273" y="152"/>
                      <a:pt x="273" y="152"/>
                      <a:pt x="273" y="152"/>
                    </a:cubicBezTo>
                    <a:cubicBezTo>
                      <a:pt x="273" y="153"/>
                      <a:pt x="273" y="153"/>
                      <a:pt x="273" y="153"/>
                    </a:cubicBezTo>
                    <a:cubicBezTo>
                      <a:pt x="273" y="153"/>
                      <a:pt x="273" y="153"/>
                      <a:pt x="273" y="153"/>
                    </a:cubicBezTo>
                    <a:cubicBezTo>
                      <a:pt x="273" y="153"/>
                      <a:pt x="273" y="153"/>
                      <a:pt x="273" y="153"/>
                    </a:cubicBezTo>
                    <a:cubicBezTo>
                      <a:pt x="273" y="153"/>
                      <a:pt x="273" y="153"/>
                      <a:pt x="273" y="153"/>
                    </a:cubicBezTo>
                    <a:cubicBezTo>
                      <a:pt x="274" y="153"/>
                      <a:pt x="274" y="153"/>
                      <a:pt x="274" y="153"/>
                    </a:cubicBezTo>
                    <a:cubicBezTo>
                      <a:pt x="274" y="153"/>
                      <a:pt x="274" y="153"/>
                      <a:pt x="274" y="153"/>
                    </a:cubicBezTo>
                    <a:cubicBezTo>
                      <a:pt x="274" y="153"/>
                      <a:pt x="274" y="153"/>
                      <a:pt x="274" y="153"/>
                    </a:cubicBezTo>
                    <a:cubicBezTo>
                      <a:pt x="274" y="153"/>
                      <a:pt x="274" y="153"/>
                      <a:pt x="274" y="153"/>
                    </a:cubicBezTo>
                    <a:cubicBezTo>
                      <a:pt x="274" y="153"/>
                      <a:pt x="274" y="153"/>
                      <a:pt x="274" y="153"/>
                    </a:cubicBezTo>
                    <a:cubicBezTo>
                      <a:pt x="274" y="153"/>
                      <a:pt x="274" y="153"/>
                      <a:pt x="274" y="153"/>
                    </a:cubicBezTo>
                    <a:cubicBezTo>
                      <a:pt x="274" y="154"/>
                      <a:pt x="274" y="154"/>
                      <a:pt x="274" y="154"/>
                    </a:cubicBezTo>
                    <a:cubicBezTo>
                      <a:pt x="274" y="154"/>
                      <a:pt x="274" y="154"/>
                      <a:pt x="274" y="154"/>
                    </a:cubicBezTo>
                    <a:cubicBezTo>
                      <a:pt x="274" y="154"/>
                      <a:pt x="274" y="154"/>
                      <a:pt x="274" y="154"/>
                    </a:cubicBezTo>
                    <a:cubicBezTo>
                      <a:pt x="274" y="154"/>
                      <a:pt x="274" y="154"/>
                      <a:pt x="274" y="154"/>
                    </a:cubicBezTo>
                    <a:cubicBezTo>
                      <a:pt x="274" y="154"/>
                      <a:pt x="274" y="154"/>
                      <a:pt x="274" y="154"/>
                    </a:cubicBezTo>
                    <a:cubicBezTo>
                      <a:pt x="274" y="154"/>
                      <a:pt x="274" y="154"/>
                      <a:pt x="274" y="154"/>
                    </a:cubicBezTo>
                    <a:cubicBezTo>
                      <a:pt x="274" y="154"/>
                      <a:pt x="274" y="154"/>
                      <a:pt x="274" y="154"/>
                    </a:cubicBezTo>
                    <a:cubicBezTo>
                      <a:pt x="274" y="154"/>
                      <a:pt x="274" y="154"/>
                      <a:pt x="274" y="154"/>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6"/>
                      <a:pt x="274" y="156"/>
                      <a:pt x="274" y="156"/>
                    </a:cubicBezTo>
                    <a:cubicBezTo>
                      <a:pt x="275" y="156"/>
                      <a:pt x="275" y="156"/>
                      <a:pt x="275" y="156"/>
                    </a:cubicBezTo>
                    <a:cubicBezTo>
                      <a:pt x="275" y="156"/>
                      <a:pt x="275" y="156"/>
                      <a:pt x="275" y="156"/>
                    </a:cubicBezTo>
                    <a:cubicBezTo>
                      <a:pt x="275" y="156"/>
                      <a:pt x="275" y="156"/>
                      <a:pt x="275" y="156"/>
                    </a:cubicBezTo>
                    <a:cubicBezTo>
                      <a:pt x="275" y="156"/>
                      <a:pt x="275" y="156"/>
                      <a:pt x="275" y="156"/>
                    </a:cubicBezTo>
                    <a:cubicBezTo>
                      <a:pt x="275" y="156"/>
                      <a:pt x="275" y="156"/>
                      <a:pt x="275" y="156"/>
                    </a:cubicBezTo>
                    <a:cubicBezTo>
                      <a:pt x="275" y="156"/>
                      <a:pt x="275" y="156"/>
                      <a:pt x="275" y="156"/>
                    </a:cubicBezTo>
                    <a:cubicBezTo>
                      <a:pt x="275" y="157"/>
                      <a:pt x="275" y="157"/>
                      <a:pt x="275" y="157"/>
                    </a:cubicBezTo>
                    <a:cubicBezTo>
                      <a:pt x="276" y="157"/>
                      <a:pt x="276" y="157"/>
                      <a:pt x="276" y="157"/>
                    </a:cubicBezTo>
                    <a:cubicBezTo>
                      <a:pt x="276" y="157"/>
                      <a:pt x="276" y="157"/>
                      <a:pt x="276" y="157"/>
                    </a:cubicBezTo>
                    <a:cubicBezTo>
                      <a:pt x="276" y="157"/>
                      <a:pt x="276" y="157"/>
                      <a:pt x="276" y="157"/>
                    </a:cubicBezTo>
                    <a:cubicBezTo>
                      <a:pt x="276" y="156"/>
                      <a:pt x="276" y="156"/>
                      <a:pt x="276" y="156"/>
                    </a:cubicBezTo>
                    <a:cubicBezTo>
                      <a:pt x="276" y="156"/>
                      <a:pt x="276" y="156"/>
                      <a:pt x="276" y="156"/>
                    </a:cubicBezTo>
                    <a:cubicBezTo>
                      <a:pt x="276" y="156"/>
                      <a:pt x="276" y="156"/>
                      <a:pt x="276" y="156"/>
                    </a:cubicBezTo>
                    <a:cubicBezTo>
                      <a:pt x="277" y="156"/>
                      <a:pt x="277" y="156"/>
                      <a:pt x="277" y="156"/>
                    </a:cubicBezTo>
                    <a:cubicBezTo>
                      <a:pt x="277" y="156"/>
                      <a:pt x="277" y="156"/>
                      <a:pt x="277" y="156"/>
                    </a:cubicBezTo>
                    <a:cubicBezTo>
                      <a:pt x="277" y="156"/>
                      <a:pt x="277" y="156"/>
                      <a:pt x="277" y="156"/>
                    </a:cubicBezTo>
                    <a:cubicBezTo>
                      <a:pt x="277" y="156"/>
                      <a:pt x="277" y="156"/>
                      <a:pt x="277" y="156"/>
                    </a:cubicBezTo>
                    <a:cubicBezTo>
                      <a:pt x="277" y="156"/>
                      <a:pt x="277" y="156"/>
                      <a:pt x="277" y="156"/>
                    </a:cubicBezTo>
                    <a:cubicBezTo>
                      <a:pt x="277" y="156"/>
                      <a:pt x="277" y="156"/>
                      <a:pt x="277" y="156"/>
                    </a:cubicBezTo>
                    <a:cubicBezTo>
                      <a:pt x="277" y="156"/>
                      <a:pt x="277" y="156"/>
                      <a:pt x="277" y="156"/>
                    </a:cubicBezTo>
                    <a:cubicBezTo>
                      <a:pt x="277" y="156"/>
                      <a:pt x="277" y="156"/>
                      <a:pt x="277" y="156"/>
                    </a:cubicBezTo>
                    <a:cubicBezTo>
                      <a:pt x="278" y="156"/>
                      <a:pt x="278" y="156"/>
                      <a:pt x="278" y="156"/>
                    </a:cubicBezTo>
                    <a:cubicBezTo>
                      <a:pt x="278" y="156"/>
                      <a:pt x="278" y="156"/>
                      <a:pt x="278" y="156"/>
                    </a:cubicBezTo>
                    <a:cubicBezTo>
                      <a:pt x="278" y="157"/>
                      <a:pt x="278" y="157"/>
                      <a:pt x="278" y="157"/>
                    </a:cubicBezTo>
                    <a:cubicBezTo>
                      <a:pt x="278" y="157"/>
                      <a:pt x="278" y="157"/>
                      <a:pt x="278" y="157"/>
                    </a:cubicBezTo>
                    <a:cubicBezTo>
                      <a:pt x="278" y="157"/>
                      <a:pt x="278" y="157"/>
                      <a:pt x="278" y="157"/>
                    </a:cubicBezTo>
                    <a:cubicBezTo>
                      <a:pt x="278" y="157"/>
                      <a:pt x="278" y="157"/>
                      <a:pt x="278" y="157"/>
                    </a:cubicBezTo>
                    <a:cubicBezTo>
                      <a:pt x="278" y="157"/>
                      <a:pt x="278" y="157"/>
                      <a:pt x="278" y="157"/>
                    </a:cubicBezTo>
                    <a:cubicBezTo>
                      <a:pt x="278" y="157"/>
                      <a:pt x="278" y="157"/>
                      <a:pt x="278" y="157"/>
                    </a:cubicBezTo>
                    <a:cubicBezTo>
                      <a:pt x="278" y="157"/>
                      <a:pt x="278" y="157"/>
                      <a:pt x="278" y="157"/>
                    </a:cubicBezTo>
                    <a:cubicBezTo>
                      <a:pt x="278" y="157"/>
                      <a:pt x="278" y="157"/>
                      <a:pt x="278" y="157"/>
                    </a:cubicBezTo>
                    <a:cubicBezTo>
                      <a:pt x="278" y="158"/>
                      <a:pt x="278" y="158"/>
                      <a:pt x="278" y="158"/>
                    </a:cubicBezTo>
                    <a:cubicBezTo>
                      <a:pt x="278" y="158"/>
                      <a:pt x="278" y="158"/>
                      <a:pt x="278" y="158"/>
                    </a:cubicBezTo>
                    <a:cubicBezTo>
                      <a:pt x="278" y="158"/>
                      <a:pt x="278" y="158"/>
                      <a:pt x="278" y="158"/>
                    </a:cubicBezTo>
                    <a:cubicBezTo>
                      <a:pt x="278" y="158"/>
                      <a:pt x="278" y="158"/>
                      <a:pt x="278" y="158"/>
                    </a:cubicBezTo>
                    <a:cubicBezTo>
                      <a:pt x="279" y="158"/>
                      <a:pt x="279" y="158"/>
                      <a:pt x="279" y="158"/>
                    </a:cubicBezTo>
                    <a:cubicBezTo>
                      <a:pt x="279" y="158"/>
                      <a:pt x="279" y="158"/>
                      <a:pt x="279" y="158"/>
                    </a:cubicBezTo>
                    <a:cubicBezTo>
                      <a:pt x="279" y="158"/>
                      <a:pt x="279" y="158"/>
                      <a:pt x="279" y="158"/>
                    </a:cubicBezTo>
                    <a:cubicBezTo>
                      <a:pt x="278" y="158"/>
                      <a:pt x="278" y="158"/>
                      <a:pt x="278" y="158"/>
                    </a:cubicBezTo>
                    <a:cubicBezTo>
                      <a:pt x="278" y="158"/>
                      <a:pt x="278" y="158"/>
                      <a:pt x="278" y="158"/>
                    </a:cubicBezTo>
                    <a:cubicBezTo>
                      <a:pt x="278" y="158"/>
                      <a:pt x="278" y="158"/>
                      <a:pt x="278" y="158"/>
                    </a:cubicBezTo>
                    <a:cubicBezTo>
                      <a:pt x="278" y="159"/>
                      <a:pt x="278" y="159"/>
                      <a:pt x="278" y="159"/>
                    </a:cubicBezTo>
                    <a:cubicBezTo>
                      <a:pt x="279" y="159"/>
                      <a:pt x="279" y="159"/>
                      <a:pt x="279" y="159"/>
                    </a:cubicBezTo>
                    <a:cubicBezTo>
                      <a:pt x="279" y="159"/>
                      <a:pt x="279" y="159"/>
                      <a:pt x="279" y="159"/>
                    </a:cubicBezTo>
                    <a:cubicBezTo>
                      <a:pt x="279" y="159"/>
                      <a:pt x="279" y="159"/>
                      <a:pt x="279" y="159"/>
                    </a:cubicBezTo>
                    <a:cubicBezTo>
                      <a:pt x="279" y="159"/>
                      <a:pt x="279" y="159"/>
                      <a:pt x="279" y="159"/>
                    </a:cubicBezTo>
                    <a:cubicBezTo>
                      <a:pt x="279" y="159"/>
                      <a:pt x="279" y="159"/>
                      <a:pt x="279" y="159"/>
                    </a:cubicBezTo>
                    <a:cubicBezTo>
                      <a:pt x="279" y="159"/>
                      <a:pt x="279" y="159"/>
                      <a:pt x="279" y="159"/>
                    </a:cubicBezTo>
                    <a:cubicBezTo>
                      <a:pt x="280" y="159"/>
                      <a:pt x="280" y="159"/>
                      <a:pt x="280" y="159"/>
                    </a:cubicBezTo>
                    <a:cubicBezTo>
                      <a:pt x="280" y="159"/>
                      <a:pt x="280" y="159"/>
                      <a:pt x="280" y="159"/>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1"/>
                      <a:pt x="280" y="161"/>
                      <a:pt x="280" y="161"/>
                    </a:cubicBezTo>
                    <a:cubicBezTo>
                      <a:pt x="280" y="161"/>
                      <a:pt x="280" y="161"/>
                      <a:pt x="280" y="161"/>
                    </a:cubicBezTo>
                    <a:cubicBezTo>
                      <a:pt x="280" y="161"/>
                      <a:pt x="280" y="161"/>
                      <a:pt x="280" y="161"/>
                    </a:cubicBezTo>
                    <a:cubicBezTo>
                      <a:pt x="280" y="161"/>
                      <a:pt x="280" y="161"/>
                      <a:pt x="280" y="161"/>
                    </a:cubicBezTo>
                    <a:cubicBezTo>
                      <a:pt x="280" y="161"/>
                      <a:pt x="280" y="161"/>
                      <a:pt x="280" y="161"/>
                    </a:cubicBezTo>
                    <a:cubicBezTo>
                      <a:pt x="280" y="161"/>
                      <a:pt x="280" y="161"/>
                      <a:pt x="280" y="161"/>
                    </a:cubicBezTo>
                    <a:cubicBezTo>
                      <a:pt x="280" y="161"/>
                      <a:pt x="280" y="161"/>
                      <a:pt x="280" y="161"/>
                    </a:cubicBezTo>
                    <a:cubicBezTo>
                      <a:pt x="280" y="161"/>
                      <a:pt x="280" y="161"/>
                      <a:pt x="280" y="161"/>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1" y="162"/>
                      <a:pt x="281" y="162"/>
                      <a:pt x="281" y="162"/>
                    </a:cubicBezTo>
                    <a:cubicBezTo>
                      <a:pt x="281" y="162"/>
                      <a:pt x="281" y="162"/>
                      <a:pt x="281" y="162"/>
                    </a:cubicBezTo>
                    <a:cubicBezTo>
                      <a:pt x="281" y="163"/>
                      <a:pt x="281" y="163"/>
                      <a:pt x="281" y="163"/>
                    </a:cubicBezTo>
                    <a:cubicBezTo>
                      <a:pt x="281" y="163"/>
                      <a:pt x="281" y="163"/>
                      <a:pt x="281" y="163"/>
                    </a:cubicBezTo>
                    <a:cubicBezTo>
                      <a:pt x="281" y="163"/>
                      <a:pt x="281" y="163"/>
                      <a:pt x="281" y="163"/>
                    </a:cubicBezTo>
                    <a:cubicBezTo>
                      <a:pt x="281" y="163"/>
                      <a:pt x="281" y="163"/>
                      <a:pt x="281" y="163"/>
                    </a:cubicBezTo>
                    <a:cubicBezTo>
                      <a:pt x="281" y="163"/>
                      <a:pt x="281" y="163"/>
                      <a:pt x="281" y="163"/>
                    </a:cubicBezTo>
                    <a:cubicBezTo>
                      <a:pt x="281" y="163"/>
                      <a:pt x="281" y="163"/>
                      <a:pt x="281" y="163"/>
                    </a:cubicBezTo>
                    <a:cubicBezTo>
                      <a:pt x="281" y="163"/>
                      <a:pt x="281" y="163"/>
                      <a:pt x="281" y="163"/>
                    </a:cubicBezTo>
                    <a:cubicBezTo>
                      <a:pt x="281" y="163"/>
                      <a:pt x="281" y="163"/>
                      <a:pt x="281" y="163"/>
                    </a:cubicBezTo>
                    <a:cubicBezTo>
                      <a:pt x="281" y="164"/>
                      <a:pt x="281" y="164"/>
                      <a:pt x="281" y="164"/>
                    </a:cubicBezTo>
                    <a:cubicBezTo>
                      <a:pt x="281" y="164"/>
                      <a:pt x="281" y="164"/>
                      <a:pt x="281" y="164"/>
                    </a:cubicBezTo>
                    <a:cubicBezTo>
                      <a:pt x="281" y="164"/>
                      <a:pt x="281" y="164"/>
                      <a:pt x="281" y="164"/>
                    </a:cubicBezTo>
                    <a:cubicBezTo>
                      <a:pt x="281" y="164"/>
                      <a:pt x="281" y="164"/>
                      <a:pt x="281" y="164"/>
                    </a:cubicBezTo>
                    <a:cubicBezTo>
                      <a:pt x="281" y="164"/>
                      <a:pt x="281" y="164"/>
                      <a:pt x="281" y="164"/>
                    </a:cubicBezTo>
                    <a:cubicBezTo>
                      <a:pt x="281" y="164"/>
                      <a:pt x="281" y="164"/>
                      <a:pt x="281" y="164"/>
                    </a:cubicBezTo>
                    <a:cubicBezTo>
                      <a:pt x="281" y="164"/>
                      <a:pt x="281" y="164"/>
                      <a:pt x="281" y="164"/>
                    </a:cubicBezTo>
                    <a:cubicBezTo>
                      <a:pt x="281" y="165"/>
                      <a:pt x="281" y="165"/>
                      <a:pt x="281" y="165"/>
                    </a:cubicBezTo>
                    <a:cubicBezTo>
                      <a:pt x="281" y="165"/>
                      <a:pt x="281" y="165"/>
                      <a:pt x="281" y="165"/>
                    </a:cubicBezTo>
                    <a:cubicBezTo>
                      <a:pt x="281" y="165"/>
                      <a:pt x="281" y="165"/>
                      <a:pt x="281" y="165"/>
                    </a:cubicBezTo>
                    <a:cubicBezTo>
                      <a:pt x="281" y="165"/>
                      <a:pt x="281" y="165"/>
                      <a:pt x="281"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3" y="165"/>
                      <a:pt x="283" y="165"/>
                      <a:pt x="283" y="165"/>
                    </a:cubicBezTo>
                    <a:cubicBezTo>
                      <a:pt x="283" y="165"/>
                      <a:pt x="283" y="165"/>
                      <a:pt x="283" y="165"/>
                    </a:cubicBezTo>
                    <a:cubicBezTo>
                      <a:pt x="283" y="165"/>
                      <a:pt x="283" y="165"/>
                      <a:pt x="283" y="165"/>
                    </a:cubicBezTo>
                    <a:cubicBezTo>
                      <a:pt x="283" y="165"/>
                      <a:pt x="283" y="165"/>
                      <a:pt x="283" y="165"/>
                    </a:cubicBezTo>
                    <a:cubicBezTo>
                      <a:pt x="283" y="165"/>
                      <a:pt x="283" y="165"/>
                      <a:pt x="283" y="165"/>
                    </a:cubicBezTo>
                    <a:cubicBezTo>
                      <a:pt x="283" y="165"/>
                      <a:pt x="283" y="165"/>
                      <a:pt x="283" y="165"/>
                    </a:cubicBezTo>
                    <a:cubicBezTo>
                      <a:pt x="283" y="166"/>
                      <a:pt x="283" y="166"/>
                      <a:pt x="283"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5" y="166"/>
                      <a:pt x="285" y="166"/>
                      <a:pt x="285" y="166"/>
                    </a:cubicBezTo>
                    <a:cubicBezTo>
                      <a:pt x="285" y="166"/>
                      <a:pt x="285" y="166"/>
                      <a:pt x="285" y="166"/>
                    </a:cubicBezTo>
                    <a:cubicBezTo>
                      <a:pt x="285" y="166"/>
                      <a:pt x="285" y="166"/>
                      <a:pt x="285" y="166"/>
                    </a:cubicBezTo>
                    <a:cubicBezTo>
                      <a:pt x="285" y="166"/>
                      <a:pt x="285" y="166"/>
                      <a:pt x="285" y="166"/>
                    </a:cubicBezTo>
                    <a:cubicBezTo>
                      <a:pt x="285" y="166"/>
                      <a:pt x="285" y="166"/>
                      <a:pt x="285" y="166"/>
                    </a:cubicBezTo>
                    <a:cubicBezTo>
                      <a:pt x="285" y="166"/>
                      <a:pt x="285" y="166"/>
                      <a:pt x="285" y="166"/>
                    </a:cubicBezTo>
                    <a:cubicBezTo>
                      <a:pt x="285" y="166"/>
                      <a:pt x="285" y="166"/>
                      <a:pt x="285" y="166"/>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8"/>
                      <a:pt x="285" y="168"/>
                      <a:pt x="285" y="168"/>
                    </a:cubicBezTo>
                    <a:cubicBezTo>
                      <a:pt x="285" y="168"/>
                      <a:pt x="285" y="168"/>
                      <a:pt x="285" y="168"/>
                    </a:cubicBezTo>
                    <a:cubicBezTo>
                      <a:pt x="285" y="168"/>
                      <a:pt x="285" y="168"/>
                      <a:pt x="285" y="168"/>
                    </a:cubicBezTo>
                    <a:cubicBezTo>
                      <a:pt x="285" y="168"/>
                      <a:pt x="285" y="168"/>
                      <a:pt x="285" y="168"/>
                    </a:cubicBezTo>
                    <a:cubicBezTo>
                      <a:pt x="285" y="168"/>
                      <a:pt x="285" y="168"/>
                      <a:pt x="285" y="168"/>
                    </a:cubicBezTo>
                    <a:cubicBezTo>
                      <a:pt x="285" y="168"/>
                      <a:pt x="285" y="168"/>
                      <a:pt x="285" y="168"/>
                    </a:cubicBezTo>
                    <a:cubicBezTo>
                      <a:pt x="285" y="168"/>
                      <a:pt x="285" y="168"/>
                      <a:pt x="285" y="168"/>
                    </a:cubicBezTo>
                    <a:cubicBezTo>
                      <a:pt x="285" y="168"/>
                      <a:pt x="285" y="168"/>
                      <a:pt x="285" y="168"/>
                    </a:cubicBezTo>
                    <a:cubicBezTo>
                      <a:pt x="284" y="168"/>
                      <a:pt x="284" y="168"/>
                      <a:pt x="284" y="168"/>
                    </a:cubicBezTo>
                    <a:cubicBezTo>
                      <a:pt x="284" y="168"/>
                      <a:pt x="284" y="168"/>
                      <a:pt x="284" y="168"/>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70"/>
                      <a:pt x="284" y="170"/>
                      <a:pt x="284" y="170"/>
                    </a:cubicBezTo>
                    <a:cubicBezTo>
                      <a:pt x="284" y="170"/>
                      <a:pt x="284" y="170"/>
                      <a:pt x="284" y="170"/>
                    </a:cubicBezTo>
                    <a:cubicBezTo>
                      <a:pt x="284" y="170"/>
                      <a:pt x="284" y="170"/>
                      <a:pt x="284" y="170"/>
                    </a:cubicBezTo>
                    <a:cubicBezTo>
                      <a:pt x="284" y="170"/>
                      <a:pt x="284" y="170"/>
                      <a:pt x="284" y="170"/>
                    </a:cubicBezTo>
                    <a:cubicBezTo>
                      <a:pt x="284" y="170"/>
                      <a:pt x="284" y="170"/>
                      <a:pt x="284"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6" y="170"/>
                      <a:pt x="286" y="170"/>
                      <a:pt x="286" y="170"/>
                    </a:cubicBezTo>
                    <a:cubicBezTo>
                      <a:pt x="286" y="170"/>
                      <a:pt x="286" y="170"/>
                      <a:pt x="286" y="170"/>
                    </a:cubicBezTo>
                    <a:cubicBezTo>
                      <a:pt x="286" y="170"/>
                      <a:pt x="286" y="170"/>
                      <a:pt x="286" y="170"/>
                    </a:cubicBezTo>
                    <a:cubicBezTo>
                      <a:pt x="286" y="170"/>
                      <a:pt x="286" y="170"/>
                      <a:pt x="286" y="170"/>
                    </a:cubicBezTo>
                    <a:cubicBezTo>
                      <a:pt x="286" y="170"/>
                      <a:pt x="286" y="170"/>
                      <a:pt x="286" y="170"/>
                    </a:cubicBezTo>
                    <a:cubicBezTo>
                      <a:pt x="286" y="170"/>
                      <a:pt x="286" y="170"/>
                      <a:pt x="286" y="170"/>
                    </a:cubicBezTo>
                    <a:cubicBezTo>
                      <a:pt x="286" y="170"/>
                      <a:pt x="286" y="170"/>
                      <a:pt x="286" y="170"/>
                    </a:cubicBezTo>
                    <a:cubicBezTo>
                      <a:pt x="286" y="170"/>
                      <a:pt x="286" y="170"/>
                      <a:pt x="286" y="170"/>
                    </a:cubicBezTo>
                    <a:cubicBezTo>
                      <a:pt x="287" y="170"/>
                      <a:pt x="287" y="170"/>
                      <a:pt x="287" y="170"/>
                    </a:cubicBezTo>
                    <a:cubicBezTo>
                      <a:pt x="287" y="170"/>
                      <a:pt x="287" y="170"/>
                      <a:pt x="287" y="170"/>
                    </a:cubicBezTo>
                    <a:cubicBezTo>
                      <a:pt x="287" y="170"/>
                      <a:pt x="287" y="170"/>
                      <a:pt x="287" y="170"/>
                    </a:cubicBezTo>
                    <a:cubicBezTo>
                      <a:pt x="287" y="170"/>
                      <a:pt x="287" y="170"/>
                      <a:pt x="287" y="170"/>
                    </a:cubicBezTo>
                    <a:cubicBezTo>
                      <a:pt x="287" y="170"/>
                      <a:pt x="287" y="170"/>
                      <a:pt x="287" y="170"/>
                    </a:cubicBezTo>
                    <a:cubicBezTo>
                      <a:pt x="287" y="170"/>
                      <a:pt x="287" y="170"/>
                      <a:pt x="287" y="170"/>
                    </a:cubicBezTo>
                    <a:cubicBezTo>
                      <a:pt x="287" y="170"/>
                      <a:pt x="287" y="170"/>
                      <a:pt x="287" y="170"/>
                    </a:cubicBezTo>
                    <a:cubicBezTo>
                      <a:pt x="287" y="170"/>
                      <a:pt x="287" y="170"/>
                      <a:pt x="287" y="170"/>
                    </a:cubicBezTo>
                    <a:cubicBezTo>
                      <a:pt x="287" y="170"/>
                      <a:pt x="288" y="170"/>
                      <a:pt x="288" y="170"/>
                    </a:cubicBezTo>
                    <a:cubicBezTo>
                      <a:pt x="288" y="170"/>
                      <a:pt x="288" y="170"/>
                      <a:pt x="288" y="170"/>
                    </a:cubicBezTo>
                    <a:cubicBezTo>
                      <a:pt x="288" y="170"/>
                      <a:pt x="288" y="170"/>
                      <a:pt x="288" y="170"/>
                    </a:cubicBezTo>
                    <a:cubicBezTo>
                      <a:pt x="288" y="170"/>
                      <a:pt x="288" y="170"/>
                      <a:pt x="288" y="170"/>
                    </a:cubicBezTo>
                    <a:cubicBezTo>
                      <a:pt x="288" y="171"/>
                      <a:pt x="288" y="171"/>
                      <a:pt x="288" y="171"/>
                    </a:cubicBezTo>
                    <a:cubicBezTo>
                      <a:pt x="288" y="171"/>
                      <a:pt x="288" y="171"/>
                      <a:pt x="288" y="171"/>
                    </a:cubicBezTo>
                    <a:cubicBezTo>
                      <a:pt x="288" y="171"/>
                      <a:pt x="288" y="171"/>
                      <a:pt x="288" y="171"/>
                    </a:cubicBezTo>
                    <a:cubicBezTo>
                      <a:pt x="288" y="171"/>
                      <a:pt x="288" y="171"/>
                      <a:pt x="288" y="171"/>
                    </a:cubicBezTo>
                    <a:cubicBezTo>
                      <a:pt x="288" y="171"/>
                      <a:pt x="288" y="171"/>
                      <a:pt x="288" y="171"/>
                    </a:cubicBezTo>
                    <a:cubicBezTo>
                      <a:pt x="288" y="171"/>
                      <a:pt x="288" y="171"/>
                      <a:pt x="288" y="171"/>
                    </a:cubicBezTo>
                    <a:cubicBezTo>
                      <a:pt x="289" y="171"/>
                      <a:pt x="289" y="171"/>
                      <a:pt x="289" y="171"/>
                    </a:cubicBezTo>
                    <a:cubicBezTo>
                      <a:pt x="289" y="171"/>
                      <a:pt x="289" y="171"/>
                      <a:pt x="289" y="171"/>
                    </a:cubicBezTo>
                    <a:cubicBezTo>
                      <a:pt x="289" y="171"/>
                      <a:pt x="289" y="171"/>
                      <a:pt x="289" y="171"/>
                    </a:cubicBezTo>
                    <a:cubicBezTo>
                      <a:pt x="289" y="172"/>
                      <a:pt x="289" y="172"/>
                      <a:pt x="289" y="172"/>
                    </a:cubicBezTo>
                    <a:cubicBezTo>
                      <a:pt x="289" y="172"/>
                      <a:pt x="289" y="172"/>
                      <a:pt x="289" y="172"/>
                    </a:cubicBezTo>
                    <a:cubicBezTo>
                      <a:pt x="290" y="172"/>
                      <a:pt x="290" y="172"/>
                      <a:pt x="290" y="172"/>
                    </a:cubicBezTo>
                    <a:cubicBezTo>
                      <a:pt x="290" y="172"/>
                      <a:pt x="290" y="172"/>
                      <a:pt x="290" y="172"/>
                    </a:cubicBezTo>
                    <a:cubicBezTo>
                      <a:pt x="290" y="172"/>
                      <a:pt x="290" y="172"/>
                      <a:pt x="290" y="172"/>
                    </a:cubicBezTo>
                    <a:cubicBezTo>
                      <a:pt x="290" y="172"/>
                      <a:pt x="290" y="172"/>
                      <a:pt x="290" y="172"/>
                    </a:cubicBezTo>
                    <a:cubicBezTo>
                      <a:pt x="290" y="172"/>
                      <a:pt x="290" y="172"/>
                      <a:pt x="290" y="172"/>
                    </a:cubicBezTo>
                    <a:cubicBezTo>
                      <a:pt x="290" y="172"/>
                      <a:pt x="290" y="172"/>
                      <a:pt x="290" y="172"/>
                    </a:cubicBezTo>
                    <a:cubicBezTo>
                      <a:pt x="291" y="172"/>
                      <a:pt x="291" y="172"/>
                      <a:pt x="291" y="172"/>
                    </a:cubicBezTo>
                    <a:cubicBezTo>
                      <a:pt x="291" y="173"/>
                      <a:pt x="291" y="173"/>
                      <a:pt x="291" y="173"/>
                    </a:cubicBezTo>
                    <a:cubicBezTo>
                      <a:pt x="291" y="173"/>
                      <a:pt x="291" y="173"/>
                      <a:pt x="291" y="173"/>
                    </a:cubicBezTo>
                    <a:cubicBezTo>
                      <a:pt x="291" y="173"/>
                      <a:pt x="291" y="173"/>
                      <a:pt x="291" y="173"/>
                    </a:cubicBezTo>
                    <a:cubicBezTo>
                      <a:pt x="291" y="173"/>
                      <a:pt x="291" y="173"/>
                      <a:pt x="291" y="173"/>
                    </a:cubicBezTo>
                    <a:cubicBezTo>
                      <a:pt x="291" y="173"/>
                      <a:pt x="291" y="173"/>
                      <a:pt x="291" y="173"/>
                    </a:cubicBezTo>
                    <a:cubicBezTo>
                      <a:pt x="291" y="173"/>
                      <a:pt x="291" y="173"/>
                      <a:pt x="291" y="173"/>
                    </a:cubicBezTo>
                    <a:cubicBezTo>
                      <a:pt x="291" y="173"/>
                      <a:pt x="291" y="173"/>
                      <a:pt x="291" y="173"/>
                    </a:cubicBezTo>
                    <a:cubicBezTo>
                      <a:pt x="291" y="173"/>
                      <a:pt x="291" y="173"/>
                      <a:pt x="291" y="173"/>
                    </a:cubicBezTo>
                    <a:cubicBezTo>
                      <a:pt x="292" y="173"/>
                      <a:pt x="292" y="173"/>
                      <a:pt x="292" y="173"/>
                    </a:cubicBezTo>
                    <a:cubicBezTo>
                      <a:pt x="292" y="173"/>
                      <a:pt x="292" y="173"/>
                      <a:pt x="292" y="173"/>
                    </a:cubicBezTo>
                    <a:cubicBezTo>
                      <a:pt x="292" y="173"/>
                      <a:pt x="292" y="173"/>
                      <a:pt x="292" y="173"/>
                    </a:cubicBezTo>
                    <a:cubicBezTo>
                      <a:pt x="292" y="174"/>
                      <a:pt x="292" y="174"/>
                      <a:pt x="292" y="174"/>
                    </a:cubicBezTo>
                    <a:cubicBezTo>
                      <a:pt x="292" y="174"/>
                      <a:pt x="292" y="174"/>
                      <a:pt x="292" y="174"/>
                    </a:cubicBezTo>
                    <a:cubicBezTo>
                      <a:pt x="292" y="174"/>
                      <a:pt x="292" y="174"/>
                      <a:pt x="292"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4" y="174"/>
                      <a:pt x="294" y="174"/>
                      <a:pt x="294" y="174"/>
                    </a:cubicBezTo>
                    <a:cubicBezTo>
                      <a:pt x="294" y="174"/>
                      <a:pt x="294" y="174"/>
                      <a:pt x="294" y="174"/>
                    </a:cubicBezTo>
                    <a:cubicBezTo>
                      <a:pt x="294" y="174"/>
                      <a:pt x="294" y="174"/>
                      <a:pt x="294" y="174"/>
                    </a:cubicBezTo>
                    <a:cubicBezTo>
                      <a:pt x="294" y="174"/>
                      <a:pt x="294" y="174"/>
                      <a:pt x="294" y="174"/>
                    </a:cubicBezTo>
                    <a:cubicBezTo>
                      <a:pt x="294" y="174"/>
                      <a:pt x="294" y="174"/>
                      <a:pt x="294" y="174"/>
                    </a:cubicBezTo>
                    <a:cubicBezTo>
                      <a:pt x="294" y="174"/>
                      <a:pt x="294" y="174"/>
                      <a:pt x="294" y="174"/>
                    </a:cubicBezTo>
                    <a:cubicBezTo>
                      <a:pt x="294" y="174"/>
                      <a:pt x="294" y="174"/>
                      <a:pt x="294" y="174"/>
                    </a:cubicBezTo>
                    <a:cubicBezTo>
                      <a:pt x="294" y="174"/>
                      <a:pt x="294" y="174"/>
                      <a:pt x="294" y="174"/>
                    </a:cubicBezTo>
                    <a:cubicBezTo>
                      <a:pt x="295" y="174"/>
                      <a:pt x="295" y="174"/>
                      <a:pt x="295" y="174"/>
                    </a:cubicBezTo>
                    <a:cubicBezTo>
                      <a:pt x="295" y="174"/>
                      <a:pt x="295" y="174"/>
                      <a:pt x="295" y="174"/>
                    </a:cubicBezTo>
                    <a:cubicBezTo>
                      <a:pt x="295" y="174"/>
                      <a:pt x="295" y="174"/>
                      <a:pt x="295" y="174"/>
                    </a:cubicBezTo>
                    <a:cubicBezTo>
                      <a:pt x="295" y="174"/>
                      <a:pt x="295" y="174"/>
                      <a:pt x="295" y="174"/>
                    </a:cubicBezTo>
                    <a:cubicBezTo>
                      <a:pt x="295" y="174"/>
                      <a:pt x="295" y="174"/>
                      <a:pt x="295" y="174"/>
                    </a:cubicBezTo>
                    <a:cubicBezTo>
                      <a:pt x="295" y="174"/>
                      <a:pt x="295" y="174"/>
                      <a:pt x="295" y="174"/>
                    </a:cubicBezTo>
                    <a:cubicBezTo>
                      <a:pt x="295" y="174"/>
                      <a:pt x="295" y="174"/>
                      <a:pt x="295" y="174"/>
                    </a:cubicBezTo>
                    <a:cubicBezTo>
                      <a:pt x="296" y="174"/>
                      <a:pt x="296" y="174"/>
                      <a:pt x="296" y="174"/>
                    </a:cubicBezTo>
                    <a:cubicBezTo>
                      <a:pt x="296" y="175"/>
                      <a:pt x="296" y="175"/>
                      <a:pt x="296" y="175"/>
                    </a:cubicBezTo>
                    <a:cubicBezTo>
                      <a:pt x="296" y="175"/>
                      <a:pt x="296" y="175"/>
                      <a:pt x="296" y="175"/>
                    </a:cubicBezTo>
                    <a:cubicBezTo>
                      <a:pt x="296" y="175"/>
                      <a:pt x="296" y="175"/>
                      <a:pt x="296" y="175"/>
                    </a:cubicBezTo>
                    <a:cubicBezTo>
                      <a:pt x="296" y="175"/>
                      <a:pt x="296" y="175"/>
                      <a:pt x="296" y="175"/>
                    </a:cubicBezTo>
                    <a:cubicBezTo>
                      <a:pt x="296" y="175"/>
                      <a:pt x="296" y="175"/>
                      <a:pt x="296" y="175"/>
                    </a:cubicBezTo>
                    <a:cubicBezTo>
                      <a:pt x="297" y="175"/>
                      <a:pt x="297" y="175"/>
                      <a:pt x="297" y="175"/>
                    </a:cubicBezTo>
                    <a:cubicBezTo>
                      <a:pt x="297" y="175"/>
                      <a:pt x="297" y="175"/>
                      <a:pt x="297" y="175"/>
                    </a:cubicBezTo>
                    <a:cubicBezTo>
                      <a:pt x="297" y="175"/>
                      <a:pt x="297" y="175"/>
                      <a:pt x="297" y="175"/>
                    </a:cubicBezTo>
                    <a:cubicBezTo>
                      <a:pt x="297" y="175"/>
                      <a:pt x="297" y="175"/>
                      <a:pt x="297" y="175"/>
                    </a:cubicBezTo>
                    <a:cubicBezTo>
                      <a:pt x="298" y="175"/>
                      <a:pt x="298" y="175"/>
                      <a:pt x="298" y="175"/>
                    </a:cubicBezTo>
                    <a:cubicBezTo>
                      <a:pt x="298" y="175"/>
                      <a:pt x="298" y="175"/>
                      <a:pt x="298" y="175"/>
                    </a:cubicBezTo>
                    <a:cubicBezTo>
                      <a:pt x="298" y="176"/>
                      <a:pt x="298" y="176"/>
                      <a:pt x="298" y="176"/>
                    </a:cubicBezTo>
                    <a:cubicBezTo>
                      <a:pt x="298" y="176"/>
                      <a:pt x="298" y="176"/>
                      <a:pt x="298" y="176"/>
                    </a:cubicBezTo>
                    <a:cubicBezTo>
                      <a:pt x="298" y="176"/>
                      <a:pt x="298" y="176"/>
                      <a:pt x="298" y="176"/>
                    </a:cubicBezTo>
                    <a:cubicBezTo>
                      <a:pt x="298" y="177"/>
                      <a:pt x="298" y="177"/>
                      <a:pt x="298" y="177"/>
                    </a:cubicBezTo>
                    <a:cubicBezTo>
                      <a:pt x="297" y="177"/>
                      <a:pt x="297" y="177"/>
                      <a:pt x="297" y="177"/>
                    </a:cubicBezTo>
                    <a:cubicBezTo>
                      <a:pt x="297" y="177"/>
                      <a:pt x="297" y="177"/>
                      <a:pt x="297" y="177"/>
                    </a:cubicBezTo>
                    <a:cubicBezTo>
                      <a:pt x="298" y="178"/>
                      <a:pt x="298" y="178"/>
                      <a:pt x="298" y="178"/>
                    </a:cubicBezTo>
                    <a:cubicBezTo>
                      <a:pt x="298" y="178"/>
                      <a:pt x="298" y="178"/>
                      <a:pt x="298" y="178"/>
                    </a:cubicBezTo>
                    <a:cubicBezTo>
                      <a:pt x="298" y="178"/>
                      <a:pt x="298" y="178"/>
                      <a:pt x="298" y="178"/>
                    </a:cubicBezTo>
                    <a:cubicBezTo>
                      <a:pt x="298" y="178"/>
                      <a:pt x="298" y="178"/>
                      <a:pt x="298" y="178"/>
                    </a:cubicBezTo>
                    <a:cubicBezTo>
                      <a:pt x="299" y="179"/>
                      <a:pt x="299" y="179"/>
                      <a:pt x="299" y="179"/>
                    </a:cubicBezTo>
                    <a:cubicBezTo>
                      <a:pt x="299" y="179"/>
                      <a:pt x="299" y="179"/>
                      <a:pt x="299" y="179"/>
                    </a:cubicBezTo>
                    <a:cubicBezTo>
                      <a:pt x="300" y="179"/>
                      <a:pt x="300" y="179"/>
                      <a:pt x="300" y="179"/>
                    </a:cubicBezTo>
                    <a:cubicBezTo>
                      <a:pt x="300" y="179"/>
                      <a:pt x="300" y="179"/>
                      <a:pt x="300" y="179"/>
                    </a:cubicBezTo>
                    <a:cubicBezTo>
                      <a:pt x="300" y="179"/>
                      <a:pt x="300" y="179"/>
                      <a:pt x="300" y="179"/>
                    </a:cubicBezTo>
                    <a:cubicBezTo>
                      <a:pt x="300" y="179"/>
                      <a:pt x="300" y="179"/>
                      <a:pt x="300" y="179"/>
                    </a:cubicBezTo>
                    <a:cubicBezTo>
                      <a:pt x="300" y="179"/>
                      <a:pt x="300" y="179"/>
                      <a:pt x="300" y="179"/>
                    </a:cubicBezTo>
                    <a:cubicBezTo>
                      <a:pt x="300" y="179"/>
                      <a:pt x="300" y="179"/>
                      <a:pt x="300" y="179"/>
                    </a:cubicBezTo>
                    <a:cubicBezTo>
                      <a:pt x="300" y="179"/>
                      <a:pt x="300" y="179"/>
                      <a:pt x="300" y="179"/>
                    </a:cubicBezTo>
                    <a:cubicBezTo>
                      <a:pt x="301" y="179"/>
                      <a:pt x="301" y="179"/>
                      <a:pt x="301" y="179"/>
                    </a:cubicBezTo>
                    <a:cubicBezTo>
                      <a:pt x="301" y="180"/>
                      <a:pt x="301" y="180"/>
                      <a:pt x="301" y="180"/>
                    </a:cubicBezTo>
                    <a:cubicBezTo>
                      <a:pt x="301" y="180"/>
                      <a:pt x="301" y="180"/>
                      <a:pt x="301" y="180"/>
                    </a:cubicBezTo>
                    <a:cubicBezTo>
                      <a:pt x="301" y="180"/>
                      <a:pt x="301" y="180"/>
                      <a:pt x="301" y="180"/>
                    </a:cubicBezTo>
                    <a:cubicBezTo>
                      <a:pt x="301" y="180"/>
                      <a:pt x="301" y="180"/>
                      <a:pt x="301" y="180"/>
                    </a:cubicBezTo>
                    <a:cubicBezTo>
                      <a:pt x="301" y="180"/>
                      <a:pt x="301" y="180"/>
                      <a:pt x="301" y="180"/>
                    </a:cubicBezTo>
                    <a:cubicBezTo>
                      <a:pt x="301" y="180"/>
                      <a:pt x="301" y="180"/>
                      <a:pt x="301" y="180"/>
                    </a:cubicBezTo>
                    <a:cubicBezTo>
                      <a:pt x="302" y="181"/>
                      <a:pt x="302" y="181"/>
                      <a:pt x="302" y="181"/>
                    </a:cubicBezTo>
                    <a:cubicBezTo>
                      <a:pt x="302" y="181"/>
                      <a:pt x="302" y="181"/>
                      <a:pt x="302" y="181"/>
                    </a:cubicBezTo>
                    <a:cubicBezTo>
                      <a:pt x="302" y="181"/>
                      <a:pt x="302" y="181"/>
                      <a:pt x="302" y="181"/>
                    </a:cubicBezTo>
                    <a:cubicBezTo>
                      <a:pt x="303" y="181"/>
                      <a:pt x="303" y="181"/>
                      <a:pt x="303" y="181"/>
                    </a:cubicBezTo>
                    <a:cubicBezTo>
                      <a:pt x="303" y="181"/>
                      <a:pt x="303" y="181"/>
                      <a:pt x="303" y="181"/>
                    </a:cubicBezTo>
                    <a:cubicBezTo>
                      <a:pt x="303" y="181"/>
                      <a:pt x="303" y="181"/>
                      <a:pt x="303" y="181"/>
                    </a:cubicBezTo>
                    <a:cubicBezTo>
                      <a:pt x="303" y="181"/>
                      <a:pt x="303" y="181"/>
                      <a:pt x="303" y="181"/>
                    </a:cubicBezTo>
                    <a:cubicBezTo>
                      <a:pt x="303" y="181"/>
                      <a:pt x="303" y="181"/>
                      <a:pt x="303" y="181"/>
                    </a:cubicBezTo>
                    <a:cubicBezTo>
                      <a:pt x="304" y="181"/>
                      <a:pt x="304" y="181"/>
                      <a:pt x="304" y="181"/>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3"/>
                      <a:pt x="304" y="183"/>
                      <a:pt x="304" y="183"/>
                    </a:cubicBezTo>
                    <a:cubicBezTo>
                      <a:pt x="304" y="183"/>
                      <a:pt x="304" y="183"/>
                      <a:pt x="304" y="183"/>
                    </a:cubicBezTo>
                    <a:cubicBezTo>
                      <a:pt x="304" y="183"/>
                      <a:pt x="304" y="183"/>
                      <a:pt x="304" y="183"/>
                    </a:cubicBezTo>
                    <a:cubicBezTo>
                      <a:pt x="304" y="183"/>
                      <a:pt x="304" y="183"/>
                      <a:pt x="304" y="183"/>
                    </a:cubicBezTo>
                    <a:cubicBezTo>
                      <a:pt x="304" y="183"/>
                      <a:pt x="304" y="183"/>
                      <a:pt x="304" y="183"/>
                    </a:cubicBezTo>
                    <a:cubicBezTo>
                      <a:pt x="304" y="183"/>
                      <a:pt x="304" y="183"/>
                      <a:pt x="304" y="183"/>
                    </a:cubicBezTo>
                    <a:cubicBezTo>
                      <a:pt x="304" y="183"/>
                      <a:pt x="304" y="183"/>
                      <a:pt x="304" y="183"/>
                    </a:cubicBezTo>
                    <a:cubicBezTo>
                      <a:pt x="305" y="183"/>
                      <a:pt x="305" y="183"/>
                      <a:pt x="305" y="183"/>
                    </a:cubicBezTo>
                    <a:cubicBezTo>
                      <a:pt x="305" y="184"/>
                      <a:pt x="305" y="184"/>
                      <a:pt x="305" y="184"/>
                    </a:cubicBezTo>
                    <a:cubicBezTo>
                      <a:pt x="305" y="184"/>
                      <a:pt x="305" y="184"/>
                      <a:pt x="305" y="184"/>
                    </a:cubicBezTo>
                    <a:cubicBezTo>
                      <a:pt x="305" y="184"/>
                      <a:pt x="305" y="184"/>
                      <a:pt x="305" y="184"/>
                    </a:cubicBezTo>
                    <a:cubicBezTo>
                      <a:pt x="305" y="184"/>
                      <a:pt x="305" y="184"/>
                      <a:pt x="305" y="184"/>
                    </a:cubicBezTo>
                    <a:cubicBezTo>
                      <a:pt x="305" y="184"/>
                      <a:pt x="305" y="184"/>
                      <a:pt x="305" y="184"/>
                    </a:cubicBezTo>
                    <a:cubicBezTo>
                      <a:pt x="305" y="184"/>
                      <a:pt x="305" y="184"/>
                      <a:pt x="305" y="184"/>
                    </a:cubicBezTo>
                    <a:cubicBezTo>
                      <a:pt x="306" y="184"/>
                      <a:pt x="306" y="184"/>
                      <a:pt x="306" y="184"/>
                    </a:cubicBezTo>
                    <a:cubicBezTo>
                      <a:pt x="306" y="184"/>
                      <a:pt x="306" y="184"/>
                      <a:pt x="306" y="184"/>
                    </a:cubicBezTo>
                    <a:cubicBezTo>
                      <a:pt x="306" y="184"/>
                      <a:pt x="306" y="184"/>
                      <a:pt x="306" y="184"/>
                    </a:cubicBezTo>
                    <a:cubicBezTo>
                      <a:pt x="306" y="184"/>
                      <a:pt x="306" y="184"/>
                      <a:pt x="306" y="184"/>
                    </a:cubicBezTo>
                    <a:cubicBezTo>
                      <a:pt x="306" y="184"/>
                      <a:pt x="306" y="184"/>
                      <a:pt x="306" y="184"/>
                    </a:cubicBezTo>
                    <a:cubicBezTo>
                      <a:pt x="306" y="184"/>
                      <a:pt x="306" y="184"/>
                      <a:pt x="306" y="184"/>
                    </a:cubicBezTo>
                    <a:cubicBezTo>
                      <a:pt x="306" y="185"/>
                      <a:pt x="306" y="185"/>
                      <a:pt x="306" y="185"/>
                    </a:cubicBezTo>
                    <a:cubicBezTo>
                      <a:pt x="306" y="185"/>
                      <a:pt x="306" y="185"/>
                      <a:pt x="306" y="185"/>
                    </a:cubicBezTo>
                    <a:cubicBezTo>
                      <a:pt x="306" y="185"/>
                      <a:pt x="306" y="185"/>
                      <a:pt x="306" y="185"/>
                    </a:cubicBezTo>
                    <a:cubicBezTo>
                      <a:pt x="306" y="185"/>
                      <a:pt x="306" y="185"/>
                      <a:pt x="306" y="185"/>
                    </a:cubicBezTo>
                    <a:cubicBezTo>
                      <a:pt x="307" y="185"/>
                      <a:pt x="307" y="185"/>
                      <a:pt x="307" y="185"/>
                    </a:cubicBezTo>
                    <a:cubicBezTo>
                      <a:pt x="307" y="185"/>
                      <a:pt x="307" y="185"/>
                      <a:pt x="307" y="185"/>
                    </a:cubicBezTo>
                    <a:cubicBezTo>
                      <a:pt x="307" y="185"/>
                      <a:pt x="307" y="185"/>
                      <a:pt x="307" y="185"/>
                    </a:cubicBezTo>
                    <a:cubicBezTo>
                      <a:pt x="307" y="185"/>
                      <a:pt x="307" y="185"/>
                      <a:pt x="307" y="185"/>
                    </a:cubicBezTo>
                    <a:cubicBezTo>
                      <a:pt x="307" y="185"/>
                      <a:pt x="307" y="185"/>
                      <a:pt x="307" y="185"/>
                    </a:cubicBezTo>
                    <a:cubicBezTo>
                      <a:pt x="307" y="186"/>
                      <a:pt x="307" y="186"/>
                      <a:pt x="307" y="186"/>
                    </a:cubicBezTo>
                    <a:cubicBezTo>
                      <a:pt x="307" y="186"/>
                      <a:pt x="307" y="186"/>
                      <a:pt x="307" y="186"/>
                    </a:cubicBezTo>
                    <a:cubicBezTo>
                      <a:pt x="307" y="186"/>
                      <a:pt x="307" y="186"/>
                      <a:pt x="307" y="186"/>
                    </a:cubicBezTo>
                    <a:cubicBezTo>
                      <a:pt x="307" y="186"/>
                      <a:pt x="307" y="186"/>
                      <a:pt x="307" y="186"/>
                    </a:cubicBezTo>
                    <a:cubicBezTo>
                      <a:pt x="307" y="186"/>
                      <a:pt x="307" y="186"/>
                      <a:pt x="307" y="186"/>
                    </a:cubicBezTo>
                    <a:cubicBezTo>
                      <a:pt x="307" y="186"/>
                      <a:pt x="307" y="186"/>
                      <a:pt x="307" y="186"/>
                    </a:cubicBezTo>
                    <a:cubicBezTo>
                      <a:pt x="307" y="186"/>
                      <a:pt x="307" y="186"/>
                      <a:pt x="307" y="186"/>
                    </a:cubicBezTo>
                    <a:cubicBezTo>
                      <a:pt x="307" y="186"/>
                      <a:pt x="307" y="186"/>
                      <a:pt x="307" y="186"/>
                    </a:cubicBezTo>
                    <a:cubicBezTo>
                      <a:pt x="308" y="187"/>
                      <a:pt x="308" y="187"/>
                      <a:pt x="308" y="187"/>
                    </a:cubicBezTo>
                    <a:cubicBezTo>
                      <a:pt x="308" y="187"/>
                      <a:pt x="308" y="187"/>
                      <a:pt x="308" y="187"/>
                    </a:cubicBezTo>
                    <a:cubicBezTo>
                      <a:pt x="309" y="187"/>
                      <a:pt x="309" y="187"/>
                      <a:pt x="309" y="187"/>
                    </a:cubicBezTo>
                    <a:cubicBezTo>
                      <a:pt x="309" y="187"/>
                      <a:pt x="309" y="187"/>
                      <a:pt x="309" y="187"/>
                    </a:cubicBezTo>
                    <a:cubicBezTo>
                      <a:pt x="309" y="187"/>
                      <a:pt x="309" y="187"/>
                      <a:pt x="309" y="187"/>
                    </a:cubicBezTo>
                    <a:cubicBezTo>
                      <a:pt x="309" y="186"/>
                      <a:pt x="309" y="186"/>
                      <a:pt x="309" y="186"/>
                    </a:cubicBezTo>
                    <a:cubicBezTo>
                      <a:pt x="309" y="186"/>
                      <a:pt x="309" y="186"/>
                      <a:pt x="309" y="186"/>
                    </a:cubicBezTo>
                    <a:cubicBezTo>
                      <a:pt x="309" y="186"/>
                      <a:pt x="309" y="186"/>
                      <a:pt x="309" y="186"/>
                    </a:cubicBezTo>
                    <a:cubicBezTo>
                      <a:pt x="309" y="186"/>
                      <a:pt x="309" y="186"/>
                      <a:pt x="309" y="186"/>
                    </a:cubicBezTo>
                    <a:cubicBezTo>
                      <a:pt x="310" y="186"/>
                      <a:pt x="310" y="186"/>
                      <a:pt x="310" y="186"/>
                    </a:cubicBezTo>
                    <a:cubicBezTo>
                      <a:pt x="310" y="186"/>
                      <a:pt x="310" y="186"/>
                      <a:pt x="310" y="186"/>
                    </a:cubicBezTo>
                    <a:cubicBezTo>
                      <a:pt x="310" y="186"/>
                      <a:pt x="310" y="186"/>
                      <a:pt x="310" y="186"/>
                    </a:cubicBezTo>
                    <a:cubicBezTo>
                      <a:pt x="310" y="186"/>
                      <a:pt x="310" y="186"/>
                      <a:pt x="310" y="186"/>
                    </a:cubicBezTo>
                    <a:cubicBezTo>
                      <a:pt x="310" y="186"/>
                      <a:pt x="310" y="186"/>
                      <a:pt x="310" y="186"/>
                    </a:cubicBezTo>
                    <a:cubicBezTo>
                      <a:pt x="310" y="186"/>
                      <a:pt x="310" y="186"/>
                      <a:pt x="310" y="186"/>
                    </a:cubicBezTo>
                    <a:cubicBezTo>
                      <a:pt x="310" y="187"/>
                      <a:pt x="310" y="187"/>
                      <a:pt x="310" y="187"/>
                    </a:cubicBezTo>
                    <a:cubicBezTo>
                      <a:pt x="310" y="187"/>
                      <a:pt x="310" y="187"/>
                      <a:pt x="310" y="187"/>
                    </a:cubicBezTo>
                    <a:cubicBezTo>
                      <a:pt x="311" y="187"/>
                      <a:pt x="311" y="187"/>
                      <a:pt x="311" y="187"/>
                    </a:cubicBezTo>
                    <a:cubicBezTo>
                      <a:pt x="311" y="187"/>
                      <a:pt x="311" y="187"/>
                      <a:pt x="311" y="187"/>
                    </a:cubicBezTo>
                    <a:cubicBezTo>
                      <a:pt x="311" y="187"/>
                      <a:pt x="311" y="187"/>
                      <a:pt x="311" y="187"/>
                    </a:cubicBezTo>
                    <a:cubicBezTo>
                      <a:pt x="311" y="188"/>
                      <a:pt x="311" y="188"/>
                      <a:pt x="311" y="188"/>
                    </a:cubicBezTo>
                    <a:cubicBezTo>
                      <a:pt x="311" y="188"/>
                      <a:pt x="311" y="188"/>
                      <a:pt x="311" y="188"/>
                    </a:cubicBezTo>
                    <a:cubicBezTo>
                      <a:pt x="311" y="188"/>
                      <a:pt x="311" y="188"/>
                      <a:pt x="311" y="188"/>
                    </a:cubicBezTo>
                    <a:cubicBezTo>
                      <a:pt x="311" y="188"/>
                      <a:pt x="311" y="188"/>
                      <a:pt x="311" y="188"/>
                    </a:cubicBezTo>
                    <a:cubicBezTo>
                      <a:pt x="311" y="187"/>
                      <a:pt x="311" y="187"/>
                      <a:pt x="311" y="187"/>
                    </a:cubicBezTo>
                    <a:cubicBezTo>
                      <a:pt x="312" y="187"/>
                      <a:pt x="312" y="187"/>
                      <a:pt x="312" y="187"/>
                    </a:cubicBezTo>
                    <a:cubicBezTo>
                      <a:pt x="312" y="187"/>
                      <a:pt x="312" y="187"/>
                      <a:pt x="312" y="187"/>
                    </a:cubicBezTo>
                    <a:cubicBezTo>
                      <a:pt x="312" y="187"/>
                      <a:pt x="312" y="187"/>
                      <a:pt x="312" y="187"/>
                    </a:cubicBezTo>
                    <a:cubicBezTo>
                      <a:pt x="312" y="187"/>
                      <a:pt x="312" y="187"/>
                      <a:pt x="312" y="187"/>
                    </a:cubicBezTo>
                    <a:cubicBezTo>
                      <a:pt x="312" y="187"/>
                      <a:pt x="312" y="187"/>
                      <a:pt x="312" y="187"/>
                    </a:cubicBezTo>
                    <a:cubicBezTo>
                      <a:pt x="312" y="187"/>
                      <a:pt x="312" y="187"/>
                      <a:pt x="312" y="187"/>
                    </a:cubicBezTo>
                    <a:cubicBezTo>
                      <a:pt x="312" y="187"/>
                      <a:pt x="312" y="187"/>
                      <a:pt x="312" y="187"/>
                    </a:cubicBezTo>
                    <a:cubicBezTo>
                      <a:pt x="312" y="187"/>
                      <a:pt x="312" y="187"/>
                      <a:pt x="312" y="187"/>
                    </a:cubicBezTo>
                    <a:cubicBezTo>
                      <a:pt x="313" y="187"/>
                      <a:pt x="313" y="187"/>
                      <a:pt x="313" y="187"/>
                    </a:cubicBezTo>
                    <a:cubicBezTo>
                      <a:pt x="313" y="188"/>
                      <a:pt x="313" y="188"/>
                      <a:pt x="313" y="188"/>
                    </a:cubicBezTo>
                    <a:cubicBezTo>
                      <a:pt x="313" y="188"/>
                      <a:pt x="313" y="188"/>
                      <a:pt x="313" y="188"/>
                    </a:cubicBezTo>
                    <a:cubicBezTo>
                      <a:pt x="313" y="188"/>
                      <a:pt x="313" y="188"/>
                      <a:pt x="313" y="188"/>
                    </a:cubicBezTo>
                    <a:cubicBezTo>
                      <a:pt x="313" y="188"/>
                      <a:pt x="313" y="188"/>
                      <a:pt x="313" y="188"/>
                    </a:cubicBezTo>
                    <a:cubicBezTo>
                      <a:pt x="313" y="188"/>
                      <a:pt x="313" y="188"/>
                      <a:pt x="313" y="188"/>
                    </a:cubicBezTo>
                    <a:cubicBezTo>
                      <a:pt x="313" y="188"/>
                      <a:pt x="313" y="188"/>
                      <a:pt x="313" y="188"/>
                    </a:cubicBezTo>
                    <a:cubicBezTo>
                      <a:pt x="314" y="189"/>
                      <a:pt x="314" y="189"/>
                      <a:pt x="314" y="189"/>
                    </a:cubicBezTo>
                    <a:cubicBezTo>
                      <a:pt x="314" y="189"/>
                      <a:pt x="314" y="189"/>
                      <a:pt x="314" y="189"/>
                    </a:cubicBezTo>
                    <a:cubicBezTo>
                      <a:pt x="314" y="189"/>
                      <a:pt x="314" y="189"/>
                      <a:pt x="314" y="189"/>
                    </a:cubicBezTo>
                    <a:cubicBezTo>
                      <a:pt x="314" y="189"/>
                      <a:pt x="314" y="189"/>
                      <a:pt x="314" y="189"/>
                    </a:cubicBezTo>
                    <a:cubicBezTo>
                      <a:pt x="314" y="189"/>
                      <a:pt x="314" y="189"/>
                      <a:pt x="314" y="189"/>
                    </a:cubicBezTo>
                    <a:cubicBezTo>
                      <a:pt x="314" y="189"/>
                      <a:pt x="314" y="189"/>
                      <a:pt x="314" y="189"/>
                    </a:cubicBezTo>
                    <a:cubicBezTo>
                      <a:pt x="314" y="189"/>
                      <a:pt x="314" y="189"/>
                      <a:pt x="314" y="189"/>
                    </a:cubicBezTo>
                    <a:cubicBezTo>
                      <a:pt x="315" y="189"/>
                      <a:pt x="315" y="189"/>
                      <a:pt x="315" y="189"/>
                    </a:cubicBezTo>
                    <a:cubicBezTo>
                      <a:pt x="315" y="189"/>
                      <a:pt x="315" y="189"/>
                      <a:pt x="315" y="189"/>
                    </a:cubicBezTo>
                    <a:cubicBezTo>
                      <a:pt x="315" y="189"/>
                      <a:pt x="315" y="189"/>
                      <a:pt x="315" y="189"/>
                    </a:cubicBezTo>
                    <a:cubicBezTo>
                      <a:pt x="315" y="188"/>
                      <a:pt x="315" y="188"/>
                      <a:pt x="315" y="188"/>
                    </a:cubicBezTo>
                    <a:cubicBezTo>
                      <a:pt x="316" y="188"/>
                      <a:pt x="316" y="188"/>
                      <a:pt x="316" y="188"/>
                    </a:cubicBezTo>
                    <a:cubicBezTo>
                      <a:pt x="316" y="188"/>
                      <a:pt x="316" y="188"/>
                      <a:pt x="316" y="188"/>
                    </a:cubicBezTo>
                    <a:cubicBezTo>
                      <a:pt x="316" y="188"/>
                      <a:pt x="316" y="188"/>
                      <a:pt x="316" y="188"/>
                    </a:cubicBezTo>
                    <a:cubicBezTo>
                      <a:pt x="316" y="188"/>
                      <a:pt x="316" y="188"/>
                      <a:pt x="316" y="188"/>
                    </a:cubicBezTo>
                    <a:cubicBezTo>
                      <a:pt x="316" y="188"/>
                      <a:pt x="316" y="188"/>
                      <a:pt x="316" y="188"/>
                    </a:cubicBezTo>
                    <a:cubicBezTo>
                      <a:pt x="316" y="188"/>
                      <a:pt x="316" y="188"/>
                      <a:pt x="316" y="188"/>
                    </a:cubicBezTo>
                    <a:cubicBezTo>
                      <a:pt x="316" y="188"/>
                      <a:pt x="316" y="188"/>
                      <a:pt x="316"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8" y="189"/>
                      <a:pt x="318" y="189"/>
                      <a:pt x="318" y="189"/>
                    </a:cubicBezTo>
                    <a:cubicBezTo>
                      <a:pt x="318" y="189"/>
                      <a:pt x="318" y="189"/>
                      <a:pt x="318" y="189"/>
                    </a:cubicBezTo>
                    <a:cubicBezTo>
                      <a:pt x="318" y="189"/>
                      <a:pt x="318" y="189"/>
                      <a:pt x="318" y="189"/>
                    </a:cubicBezTo>
                    <a:cubicBezTo>
                      <a:pt x="318" y="189"/>
                      <a:pt x="318" y="189"/>
                      <a:pt x="318" y="189"/>
                    </a:cubicBezTo>
                    <a:cubicBezTo>
                      <a:pt x="318" y="189"/>
                      <a:pt x="318" y="189"/>
                      <a:pt x="318" y="189"/>
                    </a:cubicBezTo>
                    <a:cubicBezTo>
                      <a:pt x="318" y="189"/>
                      <a:pt x="318" y="189"/>
                      <a:pt x="318"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20" y="190"/>
                      <a:pt x="320" y="190"/>
                      <a:pt x="320" y="190"/>
                    </a:cubicBezTo>
                    <a:cubicBezTo>
                      <a:pt x="320" y="190"/>
                      <a:pt x="320" y="190"/>
                      <a:pt x="320" y="190"/>
                    </a:cubicBezTo>
                    <a:cubicBezTo>
                      <a:pt x="320" y="190"/>
                      <a:pt x="320" y="190"/>
                      <a:pt x="320" y="190"/>
                    </a:cubicBezTo>
                    <a:cubicBezTo>
                      <a:pt x="320" y="191"/>
                      <a:pt x="320" y="191"/>
                      <a:pt x="320" y="191"/>
                    </a:cubicBezTo>
                    <a:cubicBezTo>
                      <a:pt x="320" y="191"/>
                      <a:pt x="320" y="191"/>
                      <a:pt x="320" y="191"/>
                    </a:cubicBezTo>
                    <a:cubicBezTo>
                      <a:pt x="321" y="191"/>
                      <a:pt x="321" y="191"/>
                      <a:pt x="321" y="191"/>
                    </a:cubicBezTo>
                    <a:cubicBezTo>
                      <a:pt x="321" y="191"/>
                      <a:pt x="321" y="191"/>
                      <a:pt x="321" y="191"/>
                    </a:cubicBezTo>
                    <a:cubicBezTo>
                      <a:pt x="321" y="191"/>
                      <a:pt x="321" y="191"/>
                      <a:pt x="321" y="191"/>
                    </a:cubicBezTo>
                    <a:cubicBezTo>
                      <a:pt x="321" y="191"/>
                      <a:pt x="321" y="191"/>
                      <a:pt x="321" y="191"/>
                    </a:cubicBezTo>
                    <a:cubicBezTo>
                      <a:pt x="321" y="191"/>
                      <a:pt x="321" y="191"/>
                      <a:pt x="321" y="191"/>
                    </a:cubicBezTo>
                    <a:cubicBezTo>
                      <a:pt x="321" y="191"/>
                      <a:pt x="321" y="191"/>
                      <a:pt x="321" y="191"/>
                    </a:cubicBezTo>
                    <a:cubicBezTo>
                      <a:pt x="321" y="191"/>
                      <a:pt x="321" y="191"/>
                      <a:pt x="321" y="191"/>
                    </a:cubicBezTo>
                    <a:cubicBezTo>
                      <a:pt x="322" y="192"/>
                      <a:pt x="322" y="192"/>
                      <a:pt x="322" y="192"/>
                    </a:cubicBezTo>
                    <a:cubicBezTo>
                      <a:pt x="322" y="192"/>
                      <a:pt x="322" y="192"/>
                      <a:pt x="322" y="192"/>
                    </a:cubicBezTo>
                    <a:cubicBezTo>
                      <a:pt x="322" y="192"/>
                      <a:pt x="322" y="192"/>
                      <a:pt x="322" y="192"/>
                    </a:cubicBezTo>
                    <a:cubicBezTo>
                      <a:pt x="322" y="192"/>
                      <a:pt x="322" y="192"/>
                      <a:pt x="322" y="192"/>
                    </a:cubicBezTo>
                    <a:cubicBezTo>
                      <a:pt x="322" y="192"/>
                      <a:pt x="322" y="192"/>
                      <a:pt x="322" y="192"/>
                    </a:cubicBezTo>
                    <a:cubicBezTo>
                      <a:pt x="322" y="193"/>
                      <a:pt x="322" y="193"/>
                      <a:pt x="322" y="193"/>
                    </a:cubicBezTo>
                    <a:cubicBezTo>
                      <a:pt x="322" y="193"/>
                      <a:pt x="322" y="193"/>
                      <a:pt x="322" y="193"/>
                    </a:cubicBezTo>
                    <a:cubicBezTo>
                      <a:pt x="322" y="193"/>
                      <a:pt x="322" y="193"/>
                      <a:pt x="322" y="193"/>
                    </a:cubicBezTo>
                    <a:cubicBezTo>
                      <a:pt x="322" y="193"/>
                      <a:pt x="322" y="193"/>
                      <a:pt x="322" y="193"/>
                    </a:cubicBezTo>
                    <a:cubicBezTo>
                      <a:pt x="323" y="193"/>
                      <a:pt x="323" y="193"/>
                      <a:pt x="323" y="193"/>
                    </a:cubicBezTo>
                    <a:cubicBezTo>
                      <a:pt x="323" y="193"/>
                      <a:pt x="323" y="193"/>
                      <a:pt x="323" y="193"/>
                    </a:cubicBezTo>
                    <a:cubicBezTo>
                      <a:pt x="323" y="193"/>
                      <a:pt x="323" y="193"/>
                      <a:pt x="323" y="193"/>
                    </a:cubicBezTo>
                    <a:cubicBezTo>
                      <a:pt x="323" y="193"/>
                      <a:pt x="323" y="193"/>
                      <a:pt x="323" y="193"/>
                    </a:cubicBezTo>
                    <a:cubicBezTo>
                      <a:pt x="323" y="193"/>
                      <a:pt x="323" y="193"/>
                      <a:pt x="323" y="193"/>
                    </a:cubicBezTo>
                    <a:cubicBezTo>
                      <a:pt x="323" y="194"/>
                      <a:pt x="323" y="194"/>
                      <a:pt x="323" y="194"/>
                    </a:cubicBezTo>
                    <a:cubicBezTo>
                      <a:pt x="323" y="194"/>
                      <a:pt x="323" y="194"/>
                      <a:pt x="323" y="194"/>
                    </a:cubicBezTo>
                    <a:cubicBezTo>
                      <a:pt x="323" y="194"/>
                      <a:pt x="323" y="194"/>
                      <a:pt x="323" y="194"/>
                    </a:cubicBezTo>
                    <a:cubicBezTo>
                      <a:pt x="324" y="194"/>
                      <a:pt x="324" y="194"/>
                      <a:pt x="324" y="194"/>
                    </a:cubicBezTo>
                    <a:cubicBezTo>
                      <a:pt x="324" y="194"/>
                      <a:pt x="324" y="194"/>
                      <a:pt x="324" y="194"/>
                    </a:cubicBezTo>
                    <a:cubicBezTo>
                      <a:pt x="324" y="194"/>
                      <a:pt x="324" y="194"/>
                      <a:pt x="324" y="194"/>
                    </a:cubicBezTo>
                    <a:cubicBezTo>
                      <a:pt x="324" y="194"/>
                      <a:pt x="324" y="194"/>
                      <a:pt x="324" y="194"/>
                    </a:cubicBezTo>
                    <a:cubicBezTo>
                      <a:pt x="324" y="194"/>
                      <a:pt x="324" y="194"/>
                      <a:pt x="324" y="194"/>
                    </a:cubicBezTo>
                    <a:cubicBezTo>
                      <a:pt x="325" y="194"/>
                      <a:pt x="325" y="194"/>
                      <a:pt x="325" y="194"/>
                    </a:cubicBezTo>
                    <a:cubicBezTo>
                      <a:pt x="325" y="194"/>
                      <a:pt x="325" y="194"/>
                      <a:pt x="325" y="194"/>
                    </a:cubicBezTo>
                    <a:cubicBezTo>
                      <a:pt x="325" y="194"/>
                      <a:pt x="325" y="194"/>
                      <a:pt x="325" y="194"/>
                    </a:cubicBezTo>
                    <a:cubicBezTo>
                      <a:pt x="325" y="195"/>
                      <a:pt x="325" y="195"/>
                      <a:pt x="325" y="195"/>
                    </a:cubicBezTo>
                    <a:cubicBezTo>
                      <a:pt x="325" y="195"/>
                      <a:pt x="325" y="195"/>
                      <a:pt x="325" y="195"/>
                    </a:cubicBezTo>
                    <a:cubicBezTo>
                      <a:pt x="325" y="195"/>
                      <a:pt x="325" y="195"/>
                      <a:pt x="325" y="195"/>
                    </a:cubicBezTo>
                    <a:cubicBezTo>
                      <a:pt x="325" y="195"/>
                      <a:pt x="325" y="195"/>
                      <a:pt x="325" y="195"/>
                    </a:cubicBezTo>
                    <a:cubicBezTo>
                      <a:pt x="326" y="195"/>
                      <a:pt x="326" y="195"/>
                      <a:pt x="326" y="195"/>
                    </a:cubicBezTo>
                    <a:cubicBezTo>
                      <a:pt x="326" y="195"/>
                      <a:pt x="326" y="195"/>
                      <a:pt x="326" y="195"/>
                    </a:cubicBezTo>
                    <a:cubicBezTo>
                      <a:pt x="326" y="195"/>
                      <a:pt x="326" y="195"/>
                      <a:pt x="326" y="195"/>
                    </a:cubicBezTo>
                    <a:cubicBezTo>
                      <a:pt x="326" y="195"/>
                      <a:pt x="326" y="195"/>
                      <a:pt x="326" y="195"/>
                    </a:cubicBezTo>
                    <a:cubicBezTo>
                      <a:pt x="326" y="195"/>
                      <a:pt x="326" y="195"/>
                      <a:pt x="326" y="195"/>
                    </a:cubicBezTo>
                    <a:cubicBezTo>
                      <a:pt x="326" y="195"/>
                      <a:pt x="326" y="195"/>
                      <a:pt x="326" y="195"/>
                    </a:cubicBezTo>
                    <a:cubicBezTo>
                      <a:pt x="326" y="195"/>
                      <a:pt x="326" y="195"/>
                      <a:pt x="326" y="195"/>
                    </a:cubicBezTo>
                    <a:cubicBezTo>
                      <a:pt x="327" y="195"/>
                      <a:pt x="327" y="195"/>
                      <a:pt x="327" y="195"/>
                    </a:cubicBezTo>
                    <a:cubicBezTo>
                      <a:pt x="327" y="196"/>
                      <a:pt x="327" y="196"/>
                      <a:pt x="327" y="196"/>
                    </a:cubicBezTo>
                    <a:cubicBezTo>
                      <a:pt x="327" y="196"/>
                      <a:pt x="327" y="196"/>
                      <a:pt x="327" y="196"/>
                    </a:cubicBezTo>
                    <a:cubicBezTo>
                      <a:pt x="327" y="196"/>
                      <a:pt x="327" y="196"/>
                      <a:pt x="327" y="196"/>
                    </a:cubicBezTo>
                    <a:cubicBezTo>
                      <a:pt x="328" y="196"/>
                      <a:pt x="328" y="196"/>
                      <a:pt x="328" y="196"/>
                    </a:cubicBezTo>
                    <a:cubicBezTo>
                      <a:pt x="328" y="196"/>
                      <a:pt x="328" y="196"/>
                      <a:pt x="328" y="196"/>
                    </a:cubicBezTo>
                    <a:cubicBezTo>
                      <a:pt x="328" y="196"/>
                      <a:pt x="328" y="196"/>
                      <a:pt x="328" y="196"/>
                    </a:cubicBezTo>
                    <a:cubicBezTo>
                      <a:pt x="328" y="196"/>
                      <a:pt x="328" y="196"/>
                      <a:pt x="328" y="196"/>
                    </a:cubicBezTo>
                    <a:cubicBezTo>
                      <a:pt x="328" y="196"/>
                      <a:pt x="328" y="196"/>
                      <a:pt x="328" y="196"/>
                    </a:cubicBezTo>
                    <a:cubicBezTo>
                      <a:pt x="328" y="196"/>
                      <a:pt x="328" y="196"/>
                      <a:pt x="328" y="196"/>
                    </a:cubicBezTo>
                    <a:cubicBezTo>
                      <a:pt x="329" y="196"/>
                      <a:pt x="329" y="196"/>
                      <a:pt x="329" y="196"/>
                    </a:cubicBezTo>
                    <a:cubicBezTo>
                      <a:pt x="329" y="196"/>
                      <a:pt x="329" y="196"/>
                      <a:pt x="329" y="196"/>
                    </a:cubicBezTo>
                    <a:cubicBezTo>
                      <a:pt x="329" y="196"/>
                      <a:pt x="329" y="196"/>
                      <a:pt x="329" y="196"/>
                    </a:cubicBezTo>
                    <a:cubicBezTo>
                      <a:pt x="329" y="196"/>
                      <a:pt x="329" y="196"/>
                      <a:pt x="329" y="196"/>
                    </a:cubicBezTo>
                    <a:cubicBezTo>
                      <a:pt x="329" y="196"/>
                      <a:pt x="329" y="196"/>
                      <a:pt x="329" y="196"/>
                    </a:cubicBezTo>
                    <a:cubicBezTo>
                      <a:pt x="329" y="196"/>
                      <a:pt x="329" y="196"/>
                      <a:pt x="329" y="196"/>
                    </a:cubicBezTo>
                    <a:cubicBezTo>
                      <a:pt x="329" y="196"/>
                      <a:pt x="329" y="196"/>
                      <a:pt x="329" y="196"/>
                    </a:cubicBezTo>
                    <a:cubicBezTo>
                      <a:pt x="329" y="196"/>
                      <a:pt x="329" y="196"/>
                      <a:pt x="329" y="196"/>
                    </a:cubicBezTo>
                    <a:cubicBezTo>
                      <a:pt x="330" y="196"/>
                      <a:pt x="330" y="196"/>
                      <a:pt x="330" y="196"/>
                    </a:cubicBezTo>
                    <a:cubicBezTo>
                      <a:pt x="330" y="196"/>
                      <a:pt x="330" y="196"/>
                      <a:pt x="330" y="196"/>
                    </a:cubicBezTo>
                    <a:cubicBezTo>
                      <a:pt x="330" y="196"/>
                      <a:pt x="330" y="196"/>
                      <a:pt x="330" y="196"/>
                    </a:cubicBezTo>
                    <a:cubicBezTo>
                      <a:pt x="330" y="196"/>
                      <a:pt x="330" y="196"/>
                      <a:pt x="330" y="196"/>
                    </a:cubicBezTo>
                    <a:cubicBezTo>
                      <a:pt x="330" y="196"/>
                      <a:pt x="330" y="196"/>
                      <a:pt x="330" y="196"/>
                    </a:cubicBezTo>
                    <a:cubicBezTo>
                      <a:pt x="330" y="196"/>
                      <a:pt x="330" y="196"/>
                      <a:pt x="330" y="196"/>
                    </a:cubicBezTo>
                    <a:cubicBezTo>
                      <a:pt x="330" y="196"/>
                      <a:pt x="330" y="196"/>
                      <a:pt x="330" y="196"/>
                    </a:cubicBezTo>
                    <a:cubicBezTo>
                      <a:pt x="330" y="196"/>
                      <a:pt x="330" y="196"/>
                      <a:pt x="330" y="196"/>
                    </a:cubicBezTo>
                    <a:cubicBezTo>
                      <a:pt x="331" y="196"/>
                      <a:pt x="331" y="196"/>
                      <a:pt x="331" y="196"/>
                    </a:cubicBezTo>
                    <a:cubicBezTo>
                      <a:pt x="331" y="196"/>
                      <a:pt x="331" y="196"/>
                      <a:pt x="331" y="196"/>
                    </a:cubicBezTo>
                    <a:cubicBezTo>
                      <a:pt x="331" y="196"/>
                      <a:pt x="331" y="196"/>
                      <a:pt x="331" y="196"/>
                    </a:cubicBezTo>
                    <a:cubicBezTo>
                      <a:pt x="331" y="196"/>
                      <a:pt x="331" y="196"/>
                      <a:pt x="331" y="196"/>
                    </a:cubicBezTo>
                    <a:cubicBezTo>
                      <a:pt x="331" y="196"/>
                      <a:pt x="331" y="196"/>
                      <a:pt x="331" y="196"/>
                    </a:cubicBezTo>
                    <a:cubicBezTo>
                      <a:pt x="331" y="196"/>
                      <a:pt x="331" y="196"/>
                      <a:pt x="331" y="196"/>
                    </a:cubicBezTo>
                    <a:cubicBezTo>
                      <a:pt x="331" y="196"/>
                      <a:pt x="331" y="196"/>
                      <a:pt x="331" y="196"/>
                    </a:cubicBezTo>
                    <a:cubicBezTo>
                      <a:pt x="332" y="197"/>
                      <a:pt x="332" y="197"/>
                      <a:pt x="332" y="197"/>
                    </a:cubicBezTo>
                    <a:cubicBezTo>
                      <a:pt x="332" y="197"/>
                      <a:pt x="332" y="197"/>
                      <a:pt x="332" y="197"/>
                    </a:cubicBezTo>
                    <a:cubicBezTo>
                      <a:pt x="332" y="197"/>
                      <a:pt x="332" y="197"/>
                      <a:pt x="332" y="197"/>
                    </a:cubicBezTo>
                    <a:cubicBezTo>
                      <a:pt x="332" y="197"/>
                      <a:pt x="332" y="197"/>
                      <a:pt x="332" y="197"/>
                    </a:cubicBezTo>
                    <a:cubicBezTo>
                      <a:pt x="332" y="197"/>
                      <a:pt x="332" y="197"/>
                      <a:pt x="332" y="197"/>
                    </a:cubicBezTo>
                    <a:cubicBezTo>
                      <a:pt x="332" y="197"/>
                      <a:pt x="332" y="197"/>
                      <a:pt x="332" y="197"/>
                    </a:cubicBezTo>
                    <a:cubicBezTo>
                      <a:pt x="332" y="197"/>
                      <a:pt x="332" y="197"/>
                      <a:pt x="332" y="197"/>
                    </a:cubicBezTo>
                    <a:cubicBezTo>
                      <a:pt x="333" y="197"/>
                      <a:pt x="333" y="197"/>
                      <a:pt x="333" y="197"/>
                    </a:cubicBezTo>
                    <a:cubicBezTo>
                      <a:pt x="333" y="197"/>
                      <a:pt x="333" y="197"/>
                      <a:pt x="333" y="197"/>
                    </a:cubicBezTo>
                    <a:cubicBezTo>
                      <a:pt x="333" y="197"/>
                      <a:pt x="333" y="197"/>
                      <a:pt x="333" y="197"/>
                    </a:cubicBezTo>
                    <a:cubicBezTo>
                      <a:pt x="333" y="197"/>
                      <a:pt x="333" y="197"/>
                      <a:pt x="333" y="197"/>
                    </a:cubicBezTo>
                    <a:cubicBezTo>
                      <a:pt x="333" y="197"/>
                      <a:pt x="333" y="197"/>
                      <a:pt x="333" y="197"/>
                    </a:cubicBezTo>
                    <a:cubicBezTo>
                      <a:pt x="333" y="197"/>
                      <a:pt x="333" y="197"/>
                      <a:pt x="333" y="197"/>
                    </a:cubicBezTo>
                    <a:cubicBezTo>
                      <a:pt x="333" y="197"/>
                      <a:pt x="333" y="197"/>
                      <a:pt x="333" y="197"/>
                    </a:cubicBezTo>
                    <a:cubicBezTo>
                      <a:pt x="334" y="197"/>
                      <a:pt x="334" y="197"/>
                      <a:pt x="334" y="197"/>
                    </a:cubicBezTo>
                    <a:cubicBezTo>
                      <a:pt x="334" y="197"/>
                      <a:pt x="334" y="197"/>
                      <a:pt x="334" y="197"/>
                    </a:cubicBezTo>
                    <a:cubicBezTo>
                      <a:pt x="334" y="198"/>
                      <a:pt x="334" y="198"/>
                      <a:pt x="334" y="198"/>
                    </a:cubicBezTo>
                    <a:cubicBezTo>
                      <a:pt x="334" y="198"/>
                      <a:pt x="334" y="198"/>
                      <a:pt x="334" y="198"/>
                    </a:cubicBezTo>
                    <a:cubicBezTo>
                      <a:pt x="335" y="198"/>
                      <a:pt x="335" y="198"/>
                      <a:pt x="335" y="198"/>
                    </a:cubicBezTo>
                    <a:cubicBezTo>
                      <a:pt x="335" y="198"/>
                      <a:pt x="335" y="198"/>
                      <a:pt x="335" y="198"/>
                    </a:cubicBezTo>
                    <a:cubicBezTo>
                      <a:pt x="335" y="198"/>
                      <a:pt x="335" y="198"/>
                      <a:pt x="335" y="198"/>
                    </a:cubicBezTo>
                    <a:cubicBezTo>
                      <a:pt x="335" y="198"/>
                      <a:pt x="335" y="198"/>
                      <a:pt x="335" y="198"/>
                    </a:cubicBezTo>
                    <a:cubicBezTo>
                      <a:pt x="335" y="198"/>
                      <a:pt x="335" y="198"/>
                      <a:pt x="335" y="198"/>
                    </a:cubicBezTo>
                    <a:cubicBezTo>
                      <a:pt x="335" y="198"/>
                      <a:pt x="335" y="198"/>
                      <a:pt x="335" y="198"/>
                    </a:cubicBezTo>
                    <a:cubicBezTo>
                      <a:pt x="336" y="198"/>
                      <a:pt x="336" y="198"/>
                      <a:pt x="336" y="198"/>
                    </a:cubicBezTo>
                    <a:cubicBezTo>
                      <a:pt x="336" y="198"/>
                      <a:pt x="336" y="198"/>
                      <a:pt x="336" y="198"/>
                    </a:cubicBezTo>
                    <a:cubicBezTo>
                      <a:pt x="336" y="198"/>
                      <a:pt x="336" y="198"/>
                      <a:pt x="336" y="198"/>
                    </a:cubicBezTo>
                    <a:cubicBezTo>
                      <a:pt x="336" y="198"/>
                      <a:pt x="336" y="198"/>
                      <a:pt x="336" y="198"/>
                    </a:cubicBezTo>
                    <a:cubicBezTo>
                      <a:pt x="336" y="198"/>
                      <a:pt x="336" y="198"/>
                      <a:pt x="336" y="198"/>
                    </a:cubicBezTo>
                    <a:cubicBezTo>
                      <a:pt x="336" y="198"/>
                      <a:pt x="336" y="198"/>
                      <a:pt x="336" y="198"/>
                    </a:cubicBezTo>
                    <a:cubicBezTo>
                      <a:pt x="337" y="198"/>
                      <a:pt x="337" y="198"/>
                      <a:pt x="337" y="198"/>
                    </a:cubicBezTo>
                    <a:cubicBezTo>
                      <a:pt x="337" y="198"/>
                      <a:pt x="337" y="198"/>
                      <a:pt x="337" y="198"/>
                    </a:cubicBezTo>
                    <a:cubicBezTo>
                      <a:pt x="337" y="198"/>
                      <a:pt x="337" y="198"/>
                      <a:pt x="337" y="198"/>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8" y="199"/>
                      <a:pt x="338" y="199"/>
                      <a:pt x="338" y="199"/>
                    </a:cubicBezTo>
                    <a:cubicBezTo>
                      <a:pt x="338" y="199"/>
                      <a:pt x="338" y="199"/>
                      <a:pt x="338" y="199"/>
                    </a:cubicBezTo>
                    <a:cubicBezTo>
                      <a:pt x="338" y="199"/>
                      <a:pt x="338" y="199"/>
                      <a:pt x="338" y="199"/>
                    </a:cubicBezTo>
                    <a:cubicBezTo>
                      <a:pt x="338" y="199"/>
                      <a:pt x="338" y="199"/>
                      <a:pt x="338" y="199"/>
                    </a:cubicBezTo>
                    <a:cubicBezTo>
                      <a:pt x="339" y="199"/>
                      <a:pt x="339" y="199"/>
                      <a:pt x="339" y="199"/>
                    </a:cubicBezTo>
                    <a:cubicBezTo>
                      <a:pt x="339" y="199"/>
                      <a:pt x="339" y="199"/>
                      <a:pt x="339" y="199"/>
                    </a:cubicBezTo>
                    <a:cubicBezTo>
                      <a:pt x="339" y="199"/>
                      <a:pt x="339" y="199"/>
                      <a:pt x="339" y="199"/>
                    </a:cubicBezTo>
                    <a:cubicBezTo>
                      <a:pt x="339" y="199"/>
                      <a:pt x="339" y="199"/>
                      <a:pt x="339" y="199"/>
                    </a:cubicBezTo>
                    <a:cubicBezTo>
                      <a:pt x="340" y="199"/>
                      <a:pt x="340" y="199"/>
                      <a:pt x="340" y="199"/>
                    </a:cubicBezTo>
                    <a:cubicBezTo>
                      <a:pt x="340" y="199"/>
                      <a:pt x="340" y="199"/>
                      <a:pt x="340" y="199"/>
                    </a:cubicBezTo>
                    <a:cubicBezTo>
                      <a:pt x="340" y="200"/>
                      <a:pt x="340" y="200"/>
                      <a:pt x="340" y="200"/>
                    </a:cubicBezTo>
                    <a:cubicBezTo>
                      <a:pt x="340" y="200"/>
                      <a:pt x="340" y="200"/>
                      <a:pt x="340" y="200"/>
                    </a:cubicBezTo>
                    <a:cubicBezTo>
                      <a:pt x="341" y="200"/>
                      <a:pt x="341" y="200"/>
                      <a:pt x="341" y="200"/>
                    </a:cubicBezTo>
                    <a:cubicBezTo>
                      <a:pt x="341" y="200"/>
                      <a:pt x="341" y="200"/>
                      <a:pt x="341" y="200"/>
                    </a:cubicBezTo>
                    <a:cubicBezTo>
                      <a:pt x="341" y="200"/>
                      <a:pt x="341" y="200"/>
                      <a:pt x="341" y="200"/>
                    </a:cubicBezTo>
                    <a:cubicBezTo>
                      <a:pt x="342" y="200"/>
                      <a:pt x="342" y="200"/>
                      <a:pt x="342" y="200"/>
                    </a:cubicBezTo>
                    <a:cubicBezTo>
                      <a:pt x="342" y="200"/>
                      <a:pt x="342" y="200"/>
                      <a:pt x="342" y="200"/>
                    </a:cubicBezTo>
                    <a:cubicBezTo>
                      <a:pt x="342" y="200"/>
                      <a:pt x="342" y="200"/>
                      <a:pt x="342" y="200"/>
                    </a:cubicBezTo>
                    <a:cubicBezTo>
                      <a:pt x="342" y="200"/>
                      <a:pt x="342" y="200"/>
                      <a:pt x="342" y="200"/>
                    </a:cubicBezTo>
                    <a:cubicBezTo>
                      <a:pt x="342" y="200"/>
                      <a:pt x="342" y="200"/>
                      <a:pt x="342" y="200"/>
                    </a:cubicBezTo>
                    <a:cubicBezTo>
                      <a:pt x="342" y="200"/>
                      <a:pt x="342" y="200"/>
                      <a:pt x="342" y="200"/>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3" y="202"/>
                      <a:pt x="343" y="202"/>
                      <a:pt x="343" y="202"/>
                    </a:cubicBezTo>
                    <a:cubicBezTo>
                      <a:pt x="343" y="202"/>
                      <a:pt x="343" y="202"/>
                      <a:pt x="343" y="202"/>
                    </a:cubicBezTo>
                    <a:cubicBezTo>
                      <a:pt x="343" y="202"/>
                      <a:pt x="343" y="202"/>
                      <a:pt x="343" y="202"/>
                    </a:cubicBezTo>
                    <a:cubicBezTo>
                      <a:pt x="343" y="202"/>
                      <a:pt x="343" y="202"/>
                      <a:pt x="343" y="202"/>
                    </a:cubicBezTo>
                    <a:cubicBezTo>
                      <a:pt x="343" y="202"/>
                      <a:pt x="343" y="202"/>
                      <a:pt x="343" y="202"/>
                    </a:cubicBezTo>
                    <a:cubicBezTo>
                      <a:pt x="343" y="202"/>
                      <a:pt x="343" y="202"/>
                      <a:pt x="343" y="202"/>
                    </a:cubicBezTo>
                    <a:cubicBezTo>
                      <a:pt x="344" y="202"/>
                      <a:pt x="344" y="202"/>
                      <a:pt x="344" y="202"/>
                    </a:cubicBezTo>
                    <a:cubicBezTo>
                      <a:pt x="344" y="202"/>
                      <a:pt x="344" y="202"/>
                      <a:pt x="344" y="202"/>
                    </a:cubicBezTo>
                    <a:cubicBezTo>
                      <a:pt x="344" y="203"/>
                      <a:pt x="344" y="203"/>
                      <a:pt x="344" y="203"/>
                    </a:cubicBezTo>
                    <a:cubicBezTo>
                      <a:pt x="345" y="203"/>
                      <a:pt x="345" y="203"/>
                      <a:pt x="345" y="203"/>
                    </a:cubicBezTo>
                    <a:cubicBezTo>
                      <a:pt x="345" y="203"/>
                      <a:pt x="345" y="203"/>
                      <a:pt x="345" y="203"/>
                    </a:cubicBezTo>
                    <a:cubicBezTo>
                      <a:pt x="345" y="203"/>
                      <a:pt x="345" y="203"/>
                      <a:pt x="345" y="203"/>
                    </a:cubicBezTo>
                    <a:cubicBezTo>
                      <a:pt x="345" y="203"/>
                      <a:pt x="345" y="203"/>
                      <a:pt x="345" y="203"/>
                    </a:cubicBezTo>
                    <a:cubicBezTo>
                      <a:pt x="345" y="203"/>
                      <a:pt x="345" y="203"/>
                      <a:pt x="345" y="203"/>
                    </a:cubicBezTo>
                    <a:cubicBezTo>
                      <a:pt x="345" y="203"/>
                      <a:pt x="345" y="203"/>
                      <a:pt x="345" y="203"/>
                    </a:cubicBezTo>
                    <a:cubicBezTo>
                      <a:pt x="345" y="204"/>
                      <a:pt x="345" y="204"/>
                      <a:pt x="345" y="204"/>
                    </a:cubicBezTo>
                    <a:cubicBezTo>
                      <a:pt x="345" y="204"/>
                      <a:pt x="345" y="204"/>
                      <a:pt x="345" y="204"/>
                    </a:cubicBezTo>
                    <a:cubicBezTo>
                      <a:pt x="346" y="204"/>
                      <a:pt x="346" y="204"/>
                      <a:pt x="346" y="204"/>
                    </a:cubicBezTo>
                    <a:cubicBezTo>
                      <a:pt x="346" y="204"/>
                      <a:pt x="346" y="204"/>
                      <a:pt x="346" y="204"/>
                    </a:cubicBezTo>
                    <a:cubicBezTo>
                      <a:pt x="346" y="204"/>
                      <a:pt x="346" y="204"/>
                      <a:pt x="346" y="204"/>
                    </a:cubicBezTo>
                    <a:cubicBezTo>
                      <a:pt x="346" y="204"/>
                      <a:pt x="346" y="204"/>
                      <a:pt x="346" y="204"/>
                    </a:cubicBezTo>
                    <a:cubicBezTo>
                      <a:pt x="346" y="204"/>
                      <a:pt x="346" y="204"/>
                      <a:pt x="346" y="204"/>
                    </a:cubicBezTo>
                    <a:cubicBezTo>
                      <a:pt x="346" y="204"/>
                      <a:pt x="346" y="204"/>
                      <a:pt x="346" y="204"/>
                    </a:cubicBezTo>
                    <a:cubicBezTo>
                      <a:pt x="346" y="204"/>
                      <a:pt x="346" y="204"/>
                      <a:pt x="346" y="204"/>
                    </a:cubicBezTo>
                    <a:cubicBezTo>
                      <a:pt x="346" y="205"/>
                      <a:pt x="346" y="205"/>
                      <a:pt x="346" y="205"/>
                    </a:cubicBezTo>
                    <a:cubicBezTo>
                      <a:pt x="346" y="205"/>
                      <a:pt x="346" y="205"/>
                      <a:pt x="346" y="205"/>
                    </a:cubicBezTo>
                    <a:cubicBezTo>
                      <a:pt x="346" y="205"/>
                      <a:pt x="346" y="205"/>
                      <a:pt x="346" y="205"/>
                    </a:cubicBezTo>
                    <a:cubicBezTo>
                      <a:pt x="346" y="205"/>
                      <a:pt x="346" y="205"/>
                      <a:pt x="346" y="205"/>
                    </a:cubicBezTo>
                    <a:cubicBezTo>
                      <a:pt x="346" y="206"/>
                      <a:pt x="346" y="206"/>
                      <a:pt x="346" y="206"/>
                    </a:cubicBezTo>
                    <a:cubicBezTo>
                      <a:pt x="346" y="206"/>
                      <a:pt x="346" y="206"/>
                      <a:pt x="346" y="206"/>
                    </a:cubicBezTo>
                    <a:cubicBezTo>
                      <a:pt x="346" y="206"/>
                      <a:pt x="346" y="206"/>
                      <a:pt x="346" y="206"/>
                    </a:cubicBezTo>
                    <a:cubicBezTo>
                      <a:pt x="346" y="206"/>
                      <a:pt x="346" y="206"/>
                      <a:pt x="346" y="206"/>
                    </a:cubicBezTo>
                    <a:cubicBezTo>
                      <a:pt x="346" y="206"/>
                      <a:pt x="346" y="206"/>
                      <a:pt x="346" y="206"/>
                    </a:cubicBezTo>
                    <a:cubicBezTo>
                      <a:pt x="346" y="207"/>
                      <a:pt x="346" y="207"/>
                      <a:pt x="346" y="207"/>
                    </a:cubicBezTo>
                    <a:cubicBezTo>
                      <a:pt x="347" y="207"/>
                      <a:pt x="347" y="207"/>
                      <a:pt x="347" y="207"/>
                    </a:cubicBezTo>
                    <a:cubicBezTo>
                      <a:pt x="347" y="207"/>
                      <a:pt x="347" y="207"/>
                      <a:pt x="347" y="207"/>
                    </a:cubicBezTo>
                    <a:cubicBezTo>
                      <a:pt x="347" y="207"/>
                      <a:pt x="347" y="207"/>
                      <a:pt x="347" y="207"/>
                    </a:cubicBezTo>
                    <a:cubicBezTo>
                      <a:pt x="347" y="207"/>
                      <a:pt x="347" y="207"/>
                      <a:pt x="347" y="207"/>
                    </a:cubicBezTo>
                    <a:cubicBezTo>
                      <a:pt x="347" y="208"/>
                      <a:pt x="347" y="208"/>
                      <a:pt x="347" y="208"/>
                    </a:cubicBezTo>
                    <a:cubicBezTo>
                      <a:pt x="347" y="208"/>
                      <a:pt x="347" y="208"/>
                      <a:pt x="347" y="208"/>
                    </a:cubicBezTo>
                    <a:cubicBezTo>
                      <a:pt x="347" y="208"/>
                      <a:pt x="347" y="208"/>
                      <a:pt x="347" y="208"/>
                    </a:cubicBezTo>
                    <a:cubicBezTo>
                      <a:pt x="347" y="208"/>
                      <a:pt x="347" y="208"/>
                      <a:pt x="347" y="208"/>
                    </a:cubicBezTo>
                    <a:cubicBezTo>
                      <a:pt x="347" y="208"/>
                      <a:pt x="347" y="208"/>
                      <a:pt x="347" y="208"/>
                    </a:cubicBezTo>
                    <a:cubicBezTo>
                      <a:pt x="348" y="208"/>
                      <a:pt x="348" y="208"/>
                      <a:pt x="348" y="208"/>
                    </a:cubicBezTo>
                    <a:cubicBezTo>
                      <a:pt x="348" y="209"/>
                      <a:pt x="348" y="209"/>
                      <a:pt x="348" y="209"/>
                    </a:cubicBezTo>
                    <a:cubicBezTo>
                      <a:pt x="348" y="209"/>
                      <a:pt x="348" y="209"/>
                      <a:pt x="348" y="209"/>
                    </a:cubicBezTo>
                    <a:cubicBezTo>
                      <a:pt x="348" y="209"/>
                      <a:pt x="348" y="209"/>
                      <a:pt x="348" y="209"/>
                    </a:cubicBezTo>
                    <a:cubicBezTo>
                      <a:pt x="348" y="209"/>
                      <a:pt x="348" y="209"/>
                      <a:pt x="348" y="209"/>
                    </a:cubicBezTo>
                    <a:cubicBezTo>
                      <a:pt x="349" y="209"/>
                      <a:pt x="349" y="209"/>
                      <a:pt x="349" y="209"/>
                    </a:cubicBezTo>
                    <a:cubicBezTo>
                      <a:pt x="349" y="210"/>
                      <a:pt x="349" y="210"/>
                      <a:pt x="349" y="210"/>
                    </a:cubicBezTo>
                    <a:cubicBezTo>
                      <a:pt x="349" y="210"/>
                      <a:pt x="349" y="210"/>
                      <a:pt x="349" y="210"/>
                    </a:cubicBezTo>
                    <a:cubicBezTo>
                      <a:pt x="349" y="210"/>
                      <a:pt x="349" y="210"/>
                      <a:pt x="349" y="210"/>
                    </a:cubicBezTo>
                    <a:cubicBezTo>
                      <a:pt x="349" y="210"/>
                      <a:pt x="349" y="210"/>
                      <a:pt x="349" y="210"/>
                    </a:cubicBezTo>
                    <a:cubicBezTo>
                      <a:pt x="350" y="210"/>
                      <a:pt x="350" y="210"/>
                      <a:pt x="350" y="210"/>
                    </a:cubicBezTo>
                    <a:cubicBezTo>
                      <a:pt x="350" y="211"/>
                      <a:pt x="350" y="211"/>
                      <a:pt x="350" y="211"/>
                    </a:cubicBezTo>
                    <a:cubicBezTo>
                      <a:pt x="350" y="211"/>
                      <a:pt x="350" y="211"/>
                      <a:pt x="350" y="211"/>
                    </a:cubicBezTo>
                    <a:cubicBezTo>
                      <a:pt x="350" y="211"/>
                      <a:pt x="350" y="211"/>
                      <a:pt x="350" y="211"/>
                    </a:cubicBezTo>
                    <a:cubicBezTo>
                      <a:pt x="351" y="211"/>
                      <a:pt x="351" y="211"/>
                      <a:pt x="351" y="211"/>
                    </a:cubicBezTo>
                    <a:cubicBezTo>
                      <a:pt x="351" y="211"/>
                      <a:pt x="351" y="211"/>
                      <a:pt x="351" y="211"/>
                    </a:cubicBezTo>
                    <a:cubicBezTo>
                      <a:pt x="351" y="212"/>
                      <a:pt x="351" y="212"/>
                      <a:pt x="351" y="212"/>
                    </a:cubicBezTo>
                    <a:cubicBezTo>
                      <a:pt x="351" y="212"/>
                      <a:pt x="351" y="212"/>
                      <a:pt x="351" y="212"/>
                    </a:cubicBezTo>
                    <a:cubicBezTo>
                      <a:pt x="351" y="212"/>
                      <a:pt x="351" y="212"/>
                      <a:pt x="351" y="212"/>
                    </a:cubicBezTo>
                    <a:cubicBezTo>
                      <a:pt x="351" y="212"/>
                      <a:pt x="351" y="212"/>
                      <a:pt x="351" y="212"/>
                    </a:cubicBezTo>
                    <a:cubicBezTo>
                      <a:pt x="351" y="212"/>
                      <a:pt x="351" y="212"/>
                      <a:pt x="351" y="212"/>
                    </a:cubicBezTo>
                    <a:cubicBezTo>
                      <a:pt x="352" y="213"/>
                      <a:pt x="352" y="213"/>
                      <a:pt x="352" y="213"/>
                    </a:cubicBezTo>
                    <a:cubicBezTo>
                      <a:pt x="352" y="213"/>
                      <a:pt x="352" y="213"/>
                      <a:pt x="352" y="213"/>
                    </a:cubicBezTo>
                    <a:cubicBezTo>
                      <a:pt x="352" y="213"/>
                      <a:pt x="352" y="213"/>
                      <a:pt x="352" y="213"/>
                    </a:cubicBezTo>
                    <a:cubicBezTo>
                      <a:pt x="352" y="213"/>
                      <a:pt x="352" y="213"/>
                      <a:pt x="352" y="213"/>
                    </a:cubicBezTo>
                    <a:cubicBezTo>
                      <a:pt x="352" y="214"/>
                      <a:pt x="352" y="214"/>
                      <a:pt x="352" y="214"/>
                    </a:cubicBezTo>
                    <a:cubicBezTo>
                      <a:pt x="352" y="214"/>
                      <a:pt x="352" y="214"/>
                      <a:pt x="352" y="214"/>
                    </a:cubicBezTo>
                    <a:cubicBezTo>
                      <a:pt x="352" y="214"/>
                      <a:pt x="352" y="214"/>
                      <a:pt x="352" y="214"/>
                    </a:cubicBezTo>
                    <a:cubicBezTo>
                      <a:pt x="352" y="214"/>
                      <a:pt x="352" y="214"/>
                      <a:pt x="352" y="214"/>
                    </a:cubicBezTo>
                    <a:cubicBezTo>
                      <a:pt x="352" y="214"/>
                      <a:pt x="352" y="214"/>
                      <a:pt x="352" y="214"/>
                    </a:cubicBezTo>
                    <a:cubicBezTo>
                      <a:pt x="352" y="214"/>
                      <a:pt x="352" y="214"/>
                      <a:pt x="352" y="214"/>
                    </a:cubicBezTo>
                    <a:cubicBezTo>
                      <a:pt x="352" y="215"/>
                      <a:pt x="352" y="215"/>
                      <a:pt x="352" y="215"/>
                    </a:cubicBezTo>
                    <a:cubicBezTo>
                      <a:pt x="352" y="215"/>
                      <a:pt x="352" y="215"/>
                      <a:pt x="352" y="215"/>
                    </a:cubicBezTo>
                    <a:cubicBezTo>
                      <a:pt x="352" y="215"/>
                      <a:pt x="352" y="215"/>
                      <a:pt x="352" y="215"/>
                    </a:cubicBezTo>
                    <a:cubicBezTo>
                      <a:pt x="352" y="215"/>
                      <a:pt x="352" y="215"/>
                      <a:pt x="352" y="215"/>
                    </a:cubicBezTo>
                    <a:cubicBezTo>
                      <a:pt x="352" y="215"/>
                      <a:pt x="352" y="215"/>
                      <a:pt x="352" y="215"/>
                    </a:cubicBezTo>
                    <a:cubicBezTo>
                      <a:pt x="352" y="215"/>
                      <a:pt x="352" y="215"/>
                      <a:pt x="352" y="215"/>
                    </a:cubicBezTo>
                    <a:cubicBezTo>
                      <a:pt x="353" y="216"/>
                      <a:pt x="353" y="216"/>
                      <a:pt x="353" y="216"/>
                    </a:cubicBezTo>
                    <a:cubicBezTo>
                      <a:pt x="353" y="216"/>
                      <a:pt x="353" y="216"/>
                      <a:pt x="353" y="216"/>
                    </a:cubicBezTo>
                    <a:cubicBezTo>
                      <a:pt x="353" y="216"/>
                      <a:pt x="353" y="216"/>
                      <a:pt x="353" y="216"/>
                    </a:cubicBezTo>
                    <a:cubicBezTo>
                      <a:pt x="353" y="216"/>
                      <a:pt x="353" y="216"/>
                      <a:pt x="353" y="216"/>
                    </a:cubicBezTo>
                    <a:cubicBezTo>
                      <a:pt x="353" y="217"/>
                      <a:pt x="353" y="217"/>
                      <a:pt x="353" y="217"/>
                    </a:cubicBezTo>
                    <a:cubicBezTo>
                      <a:pt x="353" y="217"/>
                      <a:pt x="353" y="217"/>
                      <a:pt x="353" y="217"/>
                    </a:cubicBezTo>
                    <a:cubicBezTo>
                      <a:pt x="353" y="217"/>
                      <a:pt x="353" y="217"/>
                      <a:pt x="353" y="217"/>
                    </a:cubicBezTo>
                    <a:cubicBezTo>
                      <a:pt x="353" y="217"/>
                      <a:pt x="353" y="217"/>
                      <a:pt x="353" y="217"/>
                    </a:cubicBezTo>
                    <a:cubicBezTo>
                      <a:pt x="353" y="218"/>
                      <a:pt x="353" y="218"/>
                      <a:pt x="353" y="218"/>
                    </a:cubicBezTo>
                    <a:cubicBezTo>
                      <a:pt x="353" y="218"/>
                      <a:pt x="353" y="218"/>
                      <a:pt x="353" y="218"/>
                    </a:cubicBezTo>
                    <a:cubicBezTo>
                      <a:pt x="353" y="218"/>
                      <a:pt x="353" y="218"/>
                      <a:pt x="353" y="218"/>
                    </a:cubicBezTo>
                    <a:cubicBezTo>
                      <a:pt x="353" y="218"/>
                      <a:pt x="353" y="218"/>
                      <a:pt x="353" y="218"/>
                    </a:cubicBezTo>
                    <a:cubicBezTo>
                      <a:pt x="353" y="219"/>
                      <a:pt x="353" y="219"/>
                      <a:pt x="353" y="219"/>
                    </a:cubicBezTo>
                    <a:cubicBezTo>
                      <a:pt x="353" y="219"/>
                      <a:pt x="353" y="219"/>
                      <a:pt x="353" y="219"/>
                    </a:cubicBezTo>
                    <a:cubicBezTo>
                      <a:pt x="353" y="219"/>
                      <a:pt x="353" y="219"/>
                      <a:pt x="353" y="219"/>
                    </a:cubicBezTo>
                    <a:cubicBezTo>
                      <a:pt x="353" y="219"/>
                      <a:pt x="353" y="219"/>
                      <a:pt x="353" y="219"/>
                    </a:cubicBezTo>
                    <a:cubicBezTo>
                      <a:pt x="353" y="219"/>
                      <a:pt x="353" y="219"/>
                      <a:pt x="353" y="219"/>
                    </a:cubicBezTo>
                    <a:cubicBezTo>
                      <a:pt x="353" y="219"/>
                      <a:pt x="353" y="219"/>
                      <a:pt x="353" y="219"/>
                    </a:cubicBezTo>
                    <a:cubicBezTo>
                      <a:pt x="353" y="220"/>
                      <a:pt x="353" y="220"/>
                      <a:pt x="353" y="220"/>
                    </a:cubicBezTo>
                    <a:cubicBezTo>
                      <a:pt x="353" y="220"/>
                      <a:pt x="353" y="220"/>
                      <a:pt x="353" y="220"/>
                    </a:cubicBezTo>
                    <a:cubicBezTo>
                      <a:pt x="353" y="220"/>
                      <a:pt x="353" y="220"/>
                      <a:pt x="353" y="220"/>
                    </a:cubicBezTo>
                    <a:cubicBezTo>
                      <a:pt x="353" y="220"/>
                      <a:pt x="353" y="220"/>
                      <a:pt x="353" y="220"/>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2"/>
                      <a:pt x="353" y="222"/>
                      <a:pt x="353" y="222"/>
                    </a:cubicBezTo>
                    <a:cubicBezTo>
                      <a:pt x="353" y="222"/>
                      <a:pt x="353" y="222"/>
                      <a:pt x="353" y="222"/>
                    </a:cubicBezTo>
                    <a:cubicBezTo>
                      <a:pt x="354" y="222"/>
                      <a:pt x="354" y="222"/>
                      <a:pt x="354" y="222"/>
                    </a:cubicBezTo>
                    <a:cubicBezTo>
                      <a:pt x="354" y="222"/>
                      <a:pt x="354" y="222"/>
                      <a:pt x="354" y="222"/>
                    </a:cubicBezTo>
                    <a:cubicBezTo>
                      <a:pt x="354" y="222"/>
                      <a:pt x="354" y="222"/>
                      <a:pt x="354" y="222"/>
                    </a:cubicBezTo>
                    <a:cubicBezTo>
                      <a:pt x="354" y="222"/>
                      <a:pt x="354" y="222"/>
                      <a:pt x="354" y="222"/>
                    </a:cubicBezTo>
                    <a:cubicBezTo>
                      <a:pt x="354" y="223"/>
                      <a:pt x="354" y="223"/>
                      <a:pt x="354" y="223"/>
                    </a:cubicBezTo>
                    <a:cubicBezTo>
                      <a:pt x="354" y="223"/>
                      <a:pt x="354" y="223"/>
                      <a:pt x="354" y="223"/>
                    </a:cubicBezTo>
                    <a:cubicBezTo>
                      <a:pt x="353" y="223"/>
                      <a:pt x="353" y="223"/>
                      <a:pt x="353" y="223"/>
                    </a:cubicBezTo>
                    <a:cubicBezTo>
                      <a:pt x="353" y="223"/>
                      <a:pt x="353" y="223"/>
                      <a:pt x="353" y="223"/>
                    </a:cubicBezTo>
                    <a:cubicBezTo>
                      <a:pt x="353" y="224"/>
                      <a:pt x="353" y="224"/>
                      <a:pt x="353" y="224"/>
                    </a:cubicBezTo>
                    <a:cubicBezTo>
                      <a:pt x="352" y="224"/>
                      <a:pt x="352" y="224"/>
                      <a:pt x="352" y="224"/>
                    </a:cubicBezTo>
                    <a:cubicBezTo>
                      <a:pt x="352" y="224"/>
                      <a:pt x="352" y="224"/>
                      <a:pt x="352" y="224"/>
                    </a:cubicBezTo>
                    <a:cubicBezTo>
                      <a:pt x="352" y="224"/>
                      <a:pt x="352" y="224"/>
                      <a:pt x="352" y="224"/>
                    </a:cubicBezTo>
                    <a:cubicBezTo>
                      <a:pt x="352" y="225"/>
                      <a:pt x="352" y="225"/>
                      <a:pt x="352" y="225"/>
                    </a:cubicBezTo>
                    <a:cubicBezTo>
                      <a:pt x="352" y="225"/>
                      <a:pt x="352" y="225"/>
                      <a:pt x="352" y="225"/>
                    </a:cubicBezTo>
                    <a:cubicBezTo>
                      <a:pt x="351" y="225"/>
                      <a:pt x="351" y="225"/>
                      <a:pt x="351" y="225"/>
                    </a:cubicBezTo>
                    <a:cubicBezTo>
                      <a:pt x="351" y="225"/>
                      <a:pt x="351" y="225"/>
                      <a:pt x="351" y="225"/>
                    </a:cubicBezTo>
                    <a:cubicBezTo>
                      <a:pt x="351" y="225"/>
                      <a:pt x="351" y="225"/>
                      <a:pt x="351" y="225"/>
                    </a:cubicBezTo>
                    <a:cubicBezTo>
                      <a:pt x="351" y="225"/>
                      <a:pt x="351" y="225"/>
                      <a:pt x="351" y="225"/>
                    </a:cubicBezTo>
                    <a:cubicBezTo>
                      <a:pt x="351" y="226"/>
                      <a:pt x="351" y="226"/>
                      <a:pt x="351" y="226"/>
                    </a:cubicBezTo>
                    <a:cubicBezTo>
                      <a:pt x="351" y="226"/>
                      <a:pt x="351" y="226"/>
                      <a:pt x="351" y="226"/>
                    </a:cubicBezTo>
                    <a:cubicBezTo>
                      <a:pt x="351" y="226"/>
                      <a:pt x="351" y="226"/>
                      <a:pt x="351" y="226"/>
                    </a:cubicBezTo>
                    <a:cubicBezTo>
                      <a:pt x="351" y="226"/>
                      <a:pt x="351" y="226"/>
                      <a:pt x="351" y="226"/>
                    </a:cubicBezTo>
                    <a:cubicBezTo>
                      <a:pt x="351" y="226"/>
                      <a:pt x="351" y="226"/>
                      <a:pt x="351" y="226"/>
                    </a:cubicBezTo>
                    <a:cubicBezTo>
                      <a:pt x="351" y="227"/>
                      <a:pt x="351" y="227"/>
                      <a:pt x="351" y="227"/>
                    </a:cubicBezTo>
                    <a:cubicBezTo>
                      <a:pt x="351" y="227"/>
                      <a:pt x="351" y="227"/>
                      <a:pt x="351" y="227"/>
                    </a:cubicBezTo>
                    <a:cubicBezTo>
                      <a:pt x="351" y="227"/>
                      <a:pt x="351" y="227"/>
                      <a:pt x="351" y="227"/>
                    </a:cubicBezTo>
                    <a:cubicBezTo>
                      <a:pt x="351" y="227"/>
                      <a:pt x="351" y="227"/>
                      <a:pt x="351" y="227"/>
                    </a:cubicBezTo>
                    <a:cubicBezTo>
                      <a:pt x="351" y="227"/>
                      <a:pt x="351" y="227"/>
                      <a:pt x="351" y="227"/>
                    </a:cubicBezTo>
                    <a:cubicBezTo>
                      <a:pt x="351" y="228"/>
                      <a:pt x="351" y="228"/>
                      <a:pt x="351" y="228"/>
                    </a:cubicBezTo>
                    <a:cubicBezTo>
                      <a:pt x="351" y="228"/>
                      <a:pt x="351" y="228"/>
                      <a:pt x="351" y="228"/>
                    </a:cubicBezTo>
                    <a:cubicBezTo>
                      <a:pt x="351" y="228"/>
                      <a:pt x="351" y="228"/>
                      <a:pt x="351" y="228"/>
                    </a:cubicBezTo>
                    <a:cubicBezTo>
                      <a:pt x="351" y="228"/>
                      <a:pt x="351" y="228"/>
                      <a:pt x="351" y="228"/>
                    </a:cubicBezTo>
                    <a:cubicBezTo>
                      <a:pt x="351" y="228"/>
                      <a:pt x="351" y="228"/>
                      <a:pt x="351" y="228"/>
                    </a:cubicBezTo>
                    <a:cubicBezTo>
                      <a:pt x="351" y="228"/>
                      <a:pt x="351" y="228"/>
                      <a:pt x="351" y="228"/>
                    </a:cubicBezTo>
                    <a:cubicBezTo>
                      <a:pt x="351" y="228"/>
                      <a:pt x="351" y="228"/>
                      <a:pt x="351" y="228"/>
                    </a:cubicBezTo>
                    <a:cubicBezTo>
                      <a:pt x="351" y="229"/>
                      <a:pt x="351" y="229"/>
                      <a:pt x="351" y="229"/>
                    </a:cubicBezTo>
                    <a:cubicBezTo>
                      <a:pt x="351" y="229"/>
                      <a:pt x="351" y="229"/>
                      <a:pt x="351" y="229"/>
                    </a:cubicBezTo>
                    <a:cubicBezTo>
                      <a:pt x="350" y="229"/>
                      <a:pt x="350" y="229"/>
                      <a:pt x="350" y="229"/>
                    </a:cubicBezTo>
                    <a:cubicBezTo>
                      <a:pt x="350" y="229"/>
                      <a:pt x="350" y="229"/>
                      <a:pt x="350" y="229"/>
                    </a:cubicBezTo>
                    <a:cubicBezTo>
                      <a:pt x="350" y="229"/>
                      <a:pt x="350" y="229"/>
                      <a:pt x="350" y="229"/>
                    </a:cubicBezTo>
                    <a:cubicBezTo>
                      <a:pt x="350" y="230"/>
                      <a:pt x="350" y="230"/>
                      <a:pt x="350" y="230"/>
                    </a:cubicBezTo>
                    <a:cubicBezTo>
                      <a:pt x="350" y="230"/>
                      <a:pt x="350" y="230"/>
                      <a:pt x="350" y="230"/>
                    </a:cubicBezTo>
                    <a:cubicBezTo>
                      <a:pt x="350" y="230"/>
                      <a:pt x="350" y="230"/>
                      <a:pt x="350" y="230"/>
                    </a:cubicBezTo>
                    <a:cubicBezTo>
                      <a:pt x="350" y="230"/>
                      <a:pt x="350" y="230"/>
                      <a:pt x="350" y="230"/>
                    </a:cubicBezTo>
                    <a:cubicBezTo>
                      <a:pt x="350" y="230"/>
                      <a:pt x="350" y="230"/>
                      <a:pt x="350" y="230"/>
                    </a:cubicBezTo>
                    <a:cubicBezTo>
                      <a:pt x="350" y="230"/>
                      <a:pt x="350" y="230"/>
                      <a:pt x="350" y="230"/>
                    </a:cubicBezTo>
                    <a:cubicBezTo>
                      <a:pt x="350" y="231"/>
                      <a:pt x="350" y="231"/>
                      <a:pt x="350" y="231"/>
                    </a:cubicBezTo>
                    <a:cubicBezTo>
                      <a:pt x="350" y="231"/>
                      <a:pt x="350" y="231"/>
                      <a:pt x="350" y="231"/>
                    </a:cubicBezTo>
                    <a:cubicBezTo>
                      <a:pt x="350" y="231"/>
                      <a:pt x="350" y="231"/>
                      <a:pt x="350" y="231"/>
                    </a:cubicBezTo>
                    <a:cubicBezTo>
                      <a:pt x="350" y="231"/>
                      <a:pt x="350" y="231"/>
                      <a:pt x="350" y="231"/>
                    </a:cubicBezTo>
                    <a:cubicBezTo>
                      <a:pt x="350" y="231"/>
                      <a:pt x="350" y="231"/>
                      <a:pt x="350" y="231"/>
                    </a:cubicBezTo>
                    <a:cubicBezTo>
                      <a:pt x="350" y="232"/>
                      <a:pt x="350" y="232"/>
                      <a:pt x="350" y="232"/>
                    </a:cubicBezTo>
                    <a:cubicBezTo>
                      <a:pt x="351" y="232"/>
                      <a:pt x="351" y="232"/>
                      <a:pt x="351" y="232"/>
                    </a:cubicBezTo>
                    <a:cubicBezTo>
                      <a:pt x="351" y="232"/>
                      <a:pt x="351" y="232"/>
                      <a:pt x="351" y="232"/>
                    </a:cubicBezTo>
                    <a:cubicBezTo>
                      <a:pt x="351" y="232"/>
                      <a:pt x="351" y="232"/>
                      <a:pt x="351" y="232"/>
                    </a:cubicBezTo>
                    <a:cubicBezTo>
                      <a:pt x="351" y="233"/>
                      <a:pt x="351" y="233"/>
                      <a:pt x="351" y="233"/>
                    </a:cubicBezTo>
                    <a:cubicBezTo>
                      <a:pt x="351" y="233"/>
                      <a:pt x="351" y="233"/>
                      <a:pt x="351" y="233"/>
                    </a:cubicBezTo>
                    <a:cubicBezTo>
                      <a:pt x="351" y="233"/>
                      <a:pt x="351" y="233"/>
                      <a:pt x="351" y="233"/>
                    </a:cubicBezTo>
                    <a:cubicBezTo>
                      <a:pt x="351" y="233"/>
                      <a:pt x="351" y="233"/>
                      <a:pt x="351" y="233"/>
                    </a:cubicBezTo>
                    <a:cubicBezTo>
                      <a:pt x="351" y="233"/>
                      <a:pt x="351" y="233"/>
                      <a:pt x="351" y="233"/>
                    </a:cubicBezTo>
                    <a:cubicBezTo>
                      <a:pt x="351" y="234"/>
                      <a:pt x="351" y="234"/>
                      <a:pt x="351" y="234"/>
                    </a:cubicBezTo>
                    <a:cubicBezTo>
                      <a:pt x="351" y="234"/>
                      <a:pt x="351" y="234"/>
                      <a:pt x="351" y="234"/>
                    </a:cubicBezTo>
                    <a:cubicBezTo>
                      <a:pt x="351" y="234"/>
                      <a:pt x="351" y="234"/>
                      <a:pt x="351" y="234"/>
                    </a:cubicBezTo>
                    <a:cubicBezTo>
                      <a:pt x="351" y="234"/>
                      <a:pt x="351" y="234"/>
                      <a:pt x="351" y="234"/>
                    </a:cubicBezTo>
                    <a:cubicBezTo>
                      <a:pt x="351" y="234"/>
                      <a:pt x="351" y="234"/>
                      <a:pt x="351" y="234"/>
                    </a:cubicBezTo>
                    <a:cubicBezTo>
                      <a:pt x="351" y="234"/>
                      <a:pt x="351" y="234"/>
                      <a:pt x="351" y="234"/>
                    </a:cubicBezTo>
                    <a:cubicBezTo>
                      <a:pt x="351" y="234"/>
                      <a:pt x="351" y="234"/>
                      <a:pt x="351" y="234"/>
                    </a:cubicBezTo>
                    <a:cubicBezTo>
                      <a:pt x="351" y="235"/>
                      <a:pt x="351" y="235"/>
                      <a:pt x="351" y="235"/>
                    </a:cubicBezTo>
                    <a:cubicBezTo>
                      <a:pt x="351" y="235"/>
                      <a:pt x="351" y="235"/>
                      <a:pt x="351" y="235"/>
                    </a:cubicBezTo>
                    <a:cubicBezTo>
                      <a:pt x="351" y="235"/>
                      <a:pt x="351" y="235"/>
                      <a:pt x="351" y="235"/>
                    </a:cubicBezTo>
                    <a:cubicBezTo>
                      <a:pt x="351" y="235"/>
                      <a:pt x="351" y="235"/>
                      <a:pt x="351" y="235"/>
                    </a:cubicBezTo>
                    <a:cubicBezTo>
                      <a:pt x="351" y="236"/>
                      <a:pt x="351" y="236"/>
                      <a:pt x="351" y="236"/>
                    </a:cubicBezTo>
                    <a:cubicBezTo>
                      <a:pt x="351" y="236"/>
                      <a:pt x="351" y="236"/>
                      <a:pt x="351" y="236"/>
                    </a:cubicBezTo>
                    <a:cubicBezTo>
                      <a:pt x="351" y="236"/>
                      <a:pt x="351" y="236"/>
                      <a:pt x="351" y="236"/>
                    </a:cubicBezTo>
                    <a:cubicBezTo>
                      <a:pt x="351" y="236"/>
                      <a:pt x="351" y="236"/>
                      <a:pt x="351" y="236"/>
                    </a:cubicBezTo>
                    <a:cubicBezTo>
                      <a:pt x="351" y="236"/>
                      <a:pt x="351" y="236"/>
                      <a:pt x="351" y="236"/>
                    </a:cubicBezTo>
                    <a:cubicBezTo>
                      <a:pt x="351" y="236"/>
                      <a:pt x="351" y="236"/>
                      <a:pt x="351" y="236"/>
                    </a:cubicBezTo>
                    <a:cubicBezTo>
                      <a:pt x="350" y="236"/>
                      <a:pt x="350" y="236"/>
                      <a:pt x="350" y="236"/>
                    </a:cubicBezTo>
                    <a:cubicBezTo>
                      <a:pt x="350" y="237"/>
                      <a:pt x="350" y="237"/>
                      <a:pt x="350" y="237"/>
                    </a:cubicBezTo>
                    <a:cubicBezTo>
                      <a:pt x="350" y="237"/>
                      <a:pt x="350" y="237"/>
                      <a:pt x="350" y="237"/>
                    </a:cubicBezTo>
                    <a:cubicBezTo>
                      <a:pt x="350" y="237"/>
                      <a:pt x="350" y="237"/>
                      <a:pt x="350" y="237"/>
                    </a:cubicBezTo>
                    <a:cubicBezTo>
                      <a:pt x="350" y="237"/>
                      <a:pt x="350" y="237"/>
                      <a:pt x="350" y="237"/>
                    </a:cubicBezTo>
                    <a:cubicBezTo>
                      <a:pt x="350" y="237"/>
                      <a:pt x="350" y="237"/>
                      <a:pt x="350" y="237"/>
                    </a:cubicBezTo>
                    <a:cubicBezTo>
                      <a:pt x="350" y="238"/>
                      <a:pt x="350" y="238"/>
                      <a:pt x="350" y="238"/>
                    </a:cubicBezTo>
                    <a:cubicBezTo>
                      <a:pt x="349" y="238"/>
                      <a:pt x="349" y="238"/>
                      <a:pt x="349" y="238"/>
                    </a:cubicBezTo>
                    <a:cubicBezTo>
                      <a:pt x="349" y="238"/>
                      <a:pt x="349" y="238"/>
                      <a:pt x="349" y="238"/>
                    </a:cubicBezTo>
                    <a:cubicBezTo>
                      <a:pt x="349" y="238"/>
                      <a:pt x="349" y="238"/>
                      <a:pt x="349" y="238"/>
                    </a:cubicBezTo>
                    <a:cubicBezTo>
                      <a:pt x="349" y="239"/>
                      <a:pt x="349" y="239"/>
                      <a:pt x="349" y="239"/>
                    </a:cubicBezTo>
                    <a:cubicBezTo>
                      <a:pt x="349" y="239"/>
                      <a:pt x="349" y="239"/>
                      <a:pt x="349" y="239"/>
                    </a:cubicBezTo>
                    <a:cubicBezTo>
                      <a:pt x="349" y="239"/>
                      <a:pt x="349" y="239"/>
                      <a:pt x="349" y="239"/>
                    </a:cubicBezTo>
                    <a:cubicBezTo>
                      <a:pt x="349" y="239"/>
                      <a:pt x="349" y="239"/>
                      <a:pt x="349" y="239"/>
                    </a:cubicBezTo>
                    <a:cubicBezTo>
                      <a:pt x="349" y="239"/>
                      <a:pt x="349" y="239"/>
                      <a:pt x="349" y="239"/>
                    </a:cubicBezTo>
                    <a:cubicBezTo>
                      <a:pt x="349" y="239"/>
                      <a:pt x="349" y="239"/>
                      <a:pt x="349" y="239"/>
                    </a:cubicBezTo>
                    <a:cubicBezTo>
                      <a:pt x="349" y="239"/>
                      <a:pt x="349" y="239"/>
                      <a:pt x="349" y="239"/>
                    </a:cubicBezTo>
                    <a:cubicBezTo>
                      <a:pt x="349" y="239"/>
                      <a:pt x="349" y="239"/>
                      <a:pt x="349" y="239"/>
                    </a:cubicBezTo>
                    <a:cubicBezTo>
                      <a:pt x="349" y="240"/>
                      <a:pt x="349" y="240"/>
                      <a:pt x="349" y="240"/>
                    </a:cubicBezTo>
                    <a:cubicBezTo>
                      <a:pt x="348" y="240"/>
                      <a:pt x="348" y="240"/>
                      <a:pt x="348" y="240"/>
                    </a:cubicBezTo>
                    <a:cubicBezTo>
                      <a:pt x="348" y="240"/>
                      <a:pt x="348" y="240"/>
                      <a:pt x="348" y="240"/>
                    </a:cubicBezTo>
                    <a:cubicBezTo>
                      <a:pt x="348" y="240"/>
                      <a:pt x="348" y="240"/>
                      <a:pt x="348" y="240"/>
                    </a:cubicBezTo>
                    <a:cubicBezTo>
                      <a:pt x="348" y="241"/>
                      <a:pt x="348" y="241"/>
                      <a:pt x="348" y="241"/>
                    </a:cubicBezTo>
                    <a:cubicBezTo>
                      <a:pt x="348" y="241"/>
                      <a:pt x="348" y="241"/>
                      <a:pt x="348" y="241"/>
                    </a:cubicBezTo>
                    <a:cubicBezTo>
                      <a:pt x="348" y="241"/>
                      <a:pt x="348" y="241"/>
                      <a:pt x="348" y="241"/>
                    </a:cubicBezTo>
                    <a:cubicBezTo>
                      <a:pt x="348" y="242"/>
                      <a:pt x="348" y="242"/>
                      <a:pt x="348" y="242"/>
                    </a:cubicBezTo>
                    <a:cubicBezTo>
                      <a:pt x="348" y="242"/>
                      <a:pt x="348" y="242"/>
                      <a:pt x="348" y="242"/>
                    </a:cubicBezTo>
                    <a:cubicBezTo>
                      <a:pt x="347" y="242"/>
                      <a:pt x="347" y="242"/>
                      <a:pt x="347" y="242"/>
                    </a:cubicBezTo>
                    <a:cubicBezTo>
                      <a:pt x="347" y="242"/>
                      <a:pt x="347" y="242"/>
                      <a:pt x="347" y="242"/>
                    </a:cubicBezTo>
                    <a:cubicBezTo>
                      <a:pt x="347" y="242"/>
                      <a:pt x="347" y="242"/>
                      <a:pt x="347" y="242"/>
                    </a:cubicBezTo>
                    <a:cubicBezTo>
                      <a:pt x="347" y="242"/>
                      <a:pt x="347" y="242"/>
                      <a:pt x="347" y="242"/>
                    </a:cubicBezTo>
                    <a:cubicBezTo>
                      <a:pt x="346" y="243"/>
                      <a:pt x="346" y="243"/>
                      <a:pt x="346" y="243"/>
                    </a:cubicBezTo>
                    <a:cubicBezTo>
                      <a:pt x="346" y="243"/>
                      <a:pt x="346" y="243"/>
                      <a:pt x="346" y="243"/>
                    </a:cubicBezTo>
                    <a:cubicBezTo>
                      <a:pt x="346" y="242"/>
                      <a:pt x="346" y="242"/>
                      <a:pt x="346" y="242"/>
                    </a:cubicBezTo>
                    <a:cubicBezTo>
                      <a:pt x="346" y="242"/>
                      <a:pt x="346" y="242"/>
                      <a:pt x="346" y="242"/>
                    </a:cubicBezTo>
                    <a:cubicBezTo>
                      <a:pt x="346" y="242"/>
                      <a:pt x="346" y="242"/>
                      <a:pt x="346" y="242"/>
                    </a:cubicBezTo>
                    <a:cubicBezTo>
                      <a:pt x="346" y="242"/>
                      <a:pt x="346" y="242"/>
                      <a:pt x="346" y="242"/>
                    </a:cubicBezTo>
                    <a:cubicBezTo>
                      <a:pt x="346" y="242"/>
                      <a:pt x="346" y="242"/>
                      <a:pt x="346" y="242"/>
                    </a:cubicBezTo>
                    <a:cubicBezTo>
                      <a:pt x="345" y="242"/>
                      <a:pt x="345" y="242"/>
                      <a:pt x="345" y="242"/>
                    </a:cubicBezTo>
                    <a:cubicBezTo>
                      <a:pt x="345" y="241"/>
                      <a:pt x="345" y="241"/>
                      <a:pt x="345" y="241"/>
                    </a:cubicBezTo>
                    <a:cubicBezTo>
                      <a:pt x="345" y="241"/>
                      <a:pt x="345" y="241"/>
                      <a:pt x="345" y="241"/>
                    </a:cubicBezTo>
                    <a:cubicBezTo>
                      <a:pt x="345" y="240"/>
                      <a:pt x="345" y="240"/>
                      <a:pt x="345" y="240"/>
                    </a:cubicBezTo>
                    <a:cubicBezTo>
                      <a:pt x="345" y="240"/>
                      <a:pt x="345" y="240"/>
                      <a:pt x="345" y="240"/>
                    </a:cubicBezTo>
                    <a:cubicBezTo>
                      <a:pt x="344" y="240"/>
                      <a:pt x="344" y="240"/>
                      <a:pt x="344" y="240"/>
                    </a:cubicBezTo>
                    <a:cubicBezTo>
                      <a:pt x="344" y="239"/>
                      <a:pt x="344" y="239"/>
                      <a:pt x="344" y="239"/>
                    </a:cubicBezTo>
                    <a:cubicBezTo>
                      <a:pt x="344" y="239"/>
                      <a:pt x="344" y="239"/>
                      <a:pt x="344" y="239"/>
                    </a:cubicBezTo>
                    <a:cubicBezTo>
                      <a:pt x="344" y="239"/>
                      <a:pt x="344" y="239"/>
                      <a:pt x="344" y="239"/>
                    </a:cubicBezTo>
                    <a:cubicBezTo>
                      <a:pt x="344" y="239"/>
                      <a:pt x="344" y="239"/>
                      <a:pt x="344" y="239"/>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2" y="238"/>
                      <a:pt x="342" y="238"/>
                      <a:pt x="342" y="238"/>
                    </a:cubicBezTo>
                    <a:cubicBezTo>
                      <a:pt x="342" y="238"/>
                      <a:pt x="342" y="238"/>
                      <a:pt x="342" y="238"/>
                    </a:cubicBezTo>
                    <a:cubicBezTo>
                      <a:pt x="342" y="238"/>
                      <a:pt x="342" y="238"/>
                      <a:pt x="342" y="238"/>
                    </a:cubicBezTo>
                    <a:cubicBezTo>
                      <a:pt x="342" y="238"/>
                      <a:pt x="342" y="238"/>
                      <a:pt x="342" y="238"/>
                    </a:cubicBezTo>
                    <a:cubicBezTo>
                      <a:pt x="342" y="237"/>
                      <a:pt x="342" y="237"/>
                      <a:pt x="342" y="237"/>
                    </a:cubicBezTo>
                    <a:cubicBezTo>
                      <a:pt x="342" y="237"/>
                      <a:pt x="342" y="237"/>
                      <a:pt x="342" y="237"/>
                    </a:cubicBezTo>
                    <a:cubicBezTo>
                      <a:pt x="341" y="237"/>
                      <a:pt x="341" y="237"/>
                      <a:pt x="341" y="237"/>
                    </a:cubicBezTo>
                    <a:cubicBezTo>
                      <a:pt x="341" y="237"/>
                      <a:pt x="341" y="237"/>
                      <a:pt x="341" y="237"/>
                    </a:cubicBezTo>
                    <a:cubicBezTo>
                      <a:pt x="341" y="237"/>
                      <a:pt x="341" y="237"/>
                      <a:pt x="341" y="237"/>
                    </a:cubicBezTo>
                    <a:cubicBezTo>
                      <a:pt x="341" y="236"/>
                      <a:pt x="341" y="236"/>
                      <a:pt x="341" y="236"/>
                    </a:cubicBezTo>
                    <a:cubicBezTo>
                      <a:pt x="341" y="236"/>
                      <a:pt x="341" y="236"/>
                      <a:pt x="341" y="236"/>
                    </a:cubicBezTo>
                    <a:cubicBezTo>
                      <a:pt x="341" y="236"/>
                      <a:pt x="341" y="236"/>
                      <a:pt x="341" y="236"/>
                    </a:cubicBezTo>
                    <a:cubicBezTo>
                      <a:pt x="341" y="236"/>
                      <a:pt x="341" y="236"/>
                      <a:pt x="341" y="236"/>
                    </a:cubicBezTo>
                    <a:cubicBezTo>
                      <a:pt x="341" y="236"/>
                      <a:pt x="341" y="236"/>
                      <a:pt x="341" y="236"/>
                    </a:cubicBezTo>
                    <a:cubicBezTo>
                      <a:pt x="340" y="236"/>
                      <a:pt x="340" y="236"/>
                      <a:pt x="340" y="236"/>
                    </a:cubicBezTo>
                    <a:cubicBezTo>
                      <a:pt x="340" y="236"/>
                      <a:pt x="340" y="236"/>
                      <a:pt x="340" y="236"/>
                    </a:cubicBezTo>
                    <a:cubicBezTo>
                      <a:pt x="340" y="236"/>
                      <a:pt x="340" y="236"/>
                      <a:pt x="340" y="236"/>
                    </a:cubicBezTo>
                    <a:cubicBezTo>
                      <a:pt x="340" y="236"/>
                      <a:pt x="340" y="236"/>
                      <a:pt x="340" y="236"/>
                    </a:cubicBezTo>
                    <a:cubicBezTo>
                      <a:pt x="340" y="236"/>
                      <a:pt x="340" y="236"/>
                      <a:pt x="340" y="236"/>
                    </a:cubicBezTo>
                    <a:cubicBezTo>
                      <a:pt x="340" y="236"/>
                      <a:pt x="340" y="236"/>
                      <a:pt x="340" y="236"/>
                    </a:cubicBezTo>
                    <a:cubicBezTo>
                      <a:pt x="340" y="236"/>
                      <a:pt x="340" y="236"/>
                      <a:pt x="340"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8" y="236"/>
                      <a:pt x="338" y="236"/>
                      <a:pt x="338" y="236"/>
                    </a:cubicBezTo>
                    <a:cubicBezTo>
                      <a:pt x="338" y="236"/>
                      <a:pt x="338" y="236"/>
                      <a:pt x="338" y="236"/>
                    </a:cubicBezTo>
                    <a:cubicBezTo>
                      <a:pt x="338" y="236"/>
                      <a:pt x="338" y="236"/>
                      <a:pt x="338" y="236"/>
                    </a:cubicBezTo>
                    <a:cubicBezTo>
                      <a:pt x="338" y="236"/>
                      <a:pt x="338" y="236"/>
                      <a:pt x="338" y="236"/>
                    </a:cubicBezTo>
                    <a:cubicBezTo>
                      <a:pt x="338" y="235"/>
                      <a:pt x="338" y="235"/>
                      <a:pt x="338" y="235"/>
                    </a:cubicBezTo>
                    <a:cubicBezTo>
                      <a:pt x="338" y="235"/>
                      <a:pt x="338" y="235"/>
                      <a:pt x="338" y="235"/>
                    </a:cubicBezTo>
                    <a:cubicBezTo>
                      <a:pt x="337" y="235"/>
                      <a:pt x="337" y="235"/>
                      <a:pt x="337" y="235"/>
                    </a:cubicBezTo>
                    <a:cubicBezTo>
                      <a:pt x="337" y="235"/>
                      <a:pt x="337" y="235"/>
                      <a:pt x="337" y="235"/>
                    </a:cubicBezTo>
                    <a:cubicBezTo>
                      <a:pt x="337" y="235"/>
                      <a:pt x="337" y="235"/>
                      <a:pt x="337" y="235"/>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3"/>
                      <a:pt x="337" y="233"/>
                      <a:pt x="337" y="233"/>
                    </a:cubicBezTo>
                    <a:cubicBezTo>
                      <a:pt x="337" y="233"/>
                      <a:pt x="337" y="233"/>
                      <a:pt x="337" y="233"/>
                    </a:cubicBezTo>
                    <a:cubicBezTo>
                      <a:pt x="337" y="233"/>
                      <a:pt x="337" y="233"/>
                      <a:pt x="337" y="233"/>
                    </a:cubicBezTo>
                    <a:cubicBezTo>
                      <a:pt x="337" y="233"/>
                      <a:pt x="337" y="233"/>
                      <a:pt x="337" y="233"/>
                    </a:cubicBezTo>
                    <a:cubicBezTo>
                      <a:pt x="337" y="233"/>
                      <a:pt x="337" y="233"/>
                      <a:pt x="337" y="233"/>
                    </a:cubicBezTo>
                    <a:cubicBezTo>
                      <a:pt x="337" y="233"/>
                      <a:pt x="337" y="233"/>
                      <a:pt x="337" y="233"/>
                    </a:cubicBezTo>
                    <a:cubicBezTo>
                      <a:pt x="337" y="233"/>
                      <a:pt x="337" y="233"/>
                      <a:pt x="337" y="233"/>
                    </a:cubicBezTo>
                    <a:cubicBezTo>
                      <a:pt x="337" y="233"/>
                      <a:pt x="337" y="233"/>
                      <a:pt x="337" y="233"/>
                    </a:cubicBezTo>
                    <a:cubicBezTo>
                      <a:pt x="337" y="232"/>
                      <a:pt x="337" y="232"/>
                      <a:pt x="337" y="232"/>
                    </a:cubicBezTo>
                    <a:cubicBezTo>
                      <a:pt x="337" y="232"/>
                      <a:pt x="337" y="232"/>
                      <a:pt x="337" y="232"/>
                    </a:cubicBezTo>
                    <a:cubicBezTo>
                      <a:pt x="337" y="232"/>
                      <a:pt x="337" y="232"/>
                      <a:pt x="337" y="232"/>
                    </a:cubicBezTo>
                    <a:cubicBezTo>
                      <a:pt x="337" y="232"/>
                      <a:pt x="337" y="232"/>
                      <a:pt x="337" y="232"/>
                    </a:cubicBezTo>
                    <a:cubicBezTo>
                      <a:pt x="336" y="232"/>
                      <a:pt x="336" y="232"/>
                      <a:pt x="336" y="232"/>
                    </a:cubicBezTo>
                    <a:cubicBezTo>
                      <a:pt x="336" y="232"/>
                      <a:pt x="336" y="232"/>
                      <a:pt x="336" y="232"/>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5" y="230"/>
                      <a:pt x="335" y="230"/>
                      <a:pt x="335" y="230"/>
                    </a:cubicBezTo>
                    <a:cubicBezTo>
                      <a:pt x="335" y="230"/>
                      <a:pt x="335" y="230"/>
                      <a:pt x="335" y="230"/>
                    </a:cubicBezTo>
                    <a:cubicBezTo>
                      <a:pt x="335" y="230"/>
                      <a:pt x="335" y="230"/>
                      <a:pt x="335" y="230"/>
                    </a:cubicBezTo>
                    <a:cubicBezTo>
                      <a:pt x="335" y="230"/>
                      <a:pt x="335" y="230"/>
                      <a:pt x="335" y="230"/>
                    </a:cubicBezTo>
                    <a:cubicBezTo>
                      <a:pt x="335" y="230"/>
                      <a:pt x="335" y="230"/>
                      <a:pt x="335" y="230"/>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8"/>
                      <a:pt x="335" y="228"/>
                      <a:pt x="335" y="228"/>
                    </a:cubicBezTo>
                    <a:cubicBezTo>
                      <a:pt x="335" y="228"/>
                      <a:pt x="335" y="228"/>
                      <a:pt x="335" y="228"/>
                    </a:cubicBezTo>
                    <a:cubicBezTo>
                      <a:pt x="334" y="228"/>
                      <a:pt x="334" y="228"/>
                      <a:pt x="334" y="228"/>
                    </a:cubicBezTo>
                    <a:cubicBezTo>
                      <a:pt x="334" y="228"/>
                      <a:pt x="334" y="228"/>
                      <a:pt x="334" y="228"/>
                    </a:cubicBezTo>
                    <a:cubicBezTo>
                      <a:pt x="334" y="228"/>
                      <a:pt x="334" y="228"/>
                      <a:pt x="334" y="228"/>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6"/>
                      <a:pt x="334" y="226"/>
                      <a:pt x="334" y="226"/>
                    </a:cubicBezTo>
                    <a:cubicBezTo>
                      <a:pt x="334" y="226"/>
                      <a:pt x="334" y="226"/>
                      <a:pt x="334" y="226"/>
                    </a:cubicBezTo>
                    <a:cubicBezTo>
                      <a:pt x="334" y="226"/>
                      <a:pt x="334" y="226"/>
                      <a:pt x="334" y="226"/>
                    </a:cubicBezTo>
                    <a:cubicBezTo>
                      <a:pt x="334" y="226"/>
                      <a:pt x="334" y="226"/>
                      <a:pt x="334" y="226"/>
                    </a:cubicBezTo>
                    <a:cubicBezTo>
                      <a:pt x="334" y="226"/>
                      <a:pt x="334" y="226"/>
                      <a:pt x="334" y="226"/>
                    </a:cubicBezTo>
                    <a:cubicBezTo>
                      <a:pt x="334" y="225"/>
                      <a:pt x="334" y="225"/>
                      <a:pt x="334" y="225"/>
                    </a:cubicBezTo>
                    <a:cubicBezTo>
                      <a:pt x="334" y="225"/>
                      <a:pt x="334" y="225"/>
                      <a:pt x="334" y="225"/>
                    </a:cubicBezTo>
                    <a:cubicBezTo>
                      <a:pt x="334" y="225"/>
                      <a:pt x="334" y="225"/>
                      <a:pt x="334" y="225"/>
                    </a:cubicBezTo>
                    <a:cubicBezTo>
                      <a:pt x="334" y="224"/>
                      <a:pt x="334" y="224"/>
                      <a:pt x="334" y="224"/>
                    </a:cubicBezTo>
                    <a:cubicBezTo>
                      <a:pt x="334" y="224"/>
                      <a:pt x="334" y="224"/>
                      <a:pt x="334" y="224"/>
                    </a:cubicBezTo>
                    <a:cubicBezTo>
                      <a:pt x="333" y="224"/>
                      <a:pt x="333" y="224"/>
                      <a:pt x="333" y="224"/>
                    </a:cubicBezTo>
                    <a:cubicBezTo>
                      <a:pt x="333" y="224"/>
                      <a:pt x="333" y="224"/>
                      <a:pt x="333" y="224"/>
                    </a:cubicBezTo>
                    <a:cubicBezTo>
                      <a:pt x="333" y="223"/>
                      <a:pt x="333" y="223"/>
                      <a:pt x="333" y="223"/>
                    </a:cubicBezTo>
                    <a:cubicBezTo>
                      <a:pt x="333" y="223"/>
                      <a:pt x="333" y="223"/>
                      <a:pt x="333" y="223"/>
                    </a:cubicBezTo>
                    <a:cubicBezTo>
                      <a:pt x="333" y="223"/>
                      <a:pt x="333" y="223"/>
                      <a:pt x="333" y="223"/>
                    </a:cubicBezTo>
                    <a:cubicBezTo>
                      <a:pt x="333" y="223"/>
                      <a:pt x="333" y="223"/>
                      <a:pt x="333" y="223"/>
                    </a:cubicBezTo>
                    <a:cubicBezTo>
                      <a:pt x="333" y="223"/>
                      <a:pt x="333" y="223"/>
                      <a:pt x="333" y="223"/>
                    </a:cubicBezTo>
                    <a:cubicBezTo>
                      <a:pt x="333" y="223"/>
                      <a:pt x="333" y="223"/>
                      <a:pt x="333" y="223"/>
                    </a:cubicBezTo>
                    <a:cubicBezTo>
                      <a:pt x="333" y="223"/>
                      <a:pt x="333" y="223"/>
                      <a:pt x="333" y="223"/>
                    </a:cubicBezTo>
                    <a:cubicBezTo>
                      <a:pt x="332" y="223"/>
                      <a:pt x="332" y="223"/>
                      <a:pt x="332" y="223"/>
                    </a:cubicBezTo>
                    <a:cubicBezTo>
                      <a:pt x="332" y="223"/>
                      <a:pt x="332" y="223"/>
                      <a:pt x="332" y="223"/>
                    </a:cubicBezTo>
                    <a:cubicBezTo>
                      <a:pt x="332" y="223"/>
                      <a:pt x="332" y="223"/>
                      <a:pt x="332" y="223"/>
                    </a:cubicBezTo>
                    <a:cubicBezTo>
                      <a:pt x="332" y="223"/>
                      <a:pt x="332" y="223"/>
                      <a:pt x="332" y="223"/>
                    </a:cubicBezTo>
                    <a:cubicBezTo>
                      <a:pt x="332" y="224"/>
                      <a:pt x="332" y="224"/>
                      <a:pt x="332" y="224"/>
                    </a:cubicBezTo>
                    <a:cubicBezTo>
                      <a:pt x="332" y="224"/>
                      <a:pt x="332" y="224"/>
                      <a:pt x="332" y="224"/>
                    </a:cubicBezTo>
                    <a:cubicBezTo>
                      <a:pt x="332" y="224"/>
                      <a:pt x="332" y="224"/>
                      <a:pt x="332" y="224"/>
                    </a:cubicBezTo>
                    <a:cubicBezTo>
                      <a:pt x="331" y="224"/>
                      <a:pt x="331" y="224"/>
                      <a:pt x="331" y="224"/>
                    </a:cubicBezTo>
                    <a:cubicBezTo>
                      <a:pt x="331" y="225"/>
                      <a:pt x="331" y="225"/>
                      <a:pt x="331" y="225"/>
                    </a:cubicBezTo>
                    <a:cubicBezTo>
                      <a:pt x="331" y="225"/>
                      <a:pt x="331" y="225"/>
                      <a:pt x="331" y="225"/>
                    </a:cubicBezTo>
                    <a:cubicBezTo>
                      <a:pt x="331" y="225"/>
                      <a:pt x="331" y="225"/>
                      <a:pt x="331" y="225"/>
                    </a:cubicBezTo>
                    <a:cubicBezTo>
                      <a:pt x="331" y="225"/>
                      <a:pt x="331" y="225"/>
                      <a:pt x="331" y="225"/>
                    </a:cubicBezTo>
                    <a:cubicBezTo>
                      <a:pt x="331" y="225"/>
                      <a:pt x="331" y="225"/>
                      <a:pt x="331" y="225"/>
                    </a:cubicBezTo>
                    <a:cubicBezTo>
                      <a:pt x="331" y="225"/>
                      <a:pt x="331" y="225"/>
                      <a:pt x="331" y="225"/>
                    </a:cubicBezTo>
                    <a:cubicBezTo>
                      <a:pt x="331" y="225"/>
                      <a:pt x="331" y="225"/>
                      <a:pt x="331" y="225"/>
                    </a:cubicBezTo>
                    <a:cubicBezTo>
                      <a:pt x="330" y="226"/>
                      <a:pt x="330" y="226"/>
                      <a:pt x="330" y="226"/>
                    </a:cubicBezTo>
                    <a:cubicBezTo>
                      <a:pt x="330" y="226"/>
                      <a:pt x="330" y="226"/>
                      <a:pt x="330" y="226"/>
                    </a:cubicBezTo>
                    <a:cubicBezTo>
                      <a:pt x="330" y="226"/>
                      <a:pt x="330" y="226"/>
                      <a:pt x="330" y="226"/>
                    </a:cubicBezTo>
                    <a:cubicBezTo>
                      <a:pt x="330" y="226"/>
                      <a:pt x="330" y="226"/>
                      <a:pt x="330" y="226"/>
                    </a:cubicBezTo>
                    <a:cubicBezTo>
                      <a:pt x="330" y="226"/>
                      <a:pt x="330" y="226"/>
                      <a:pt x="330" y="226"/>
                    </a:cubicBezTo>
                    <a:cubicBezTo>
                      <a:pt x="330" y="226"/>
                      <a:pt x="330" y="226"/>
                      <a:pt x="330" y="226"/>
                    </a:cubicBezTo>
                    <a:cubicBezTo>
                      <a:pt x="330" y="226"/>
                      <a:pt x="330" y="226"/>
                      <a:pt x="330" y="226"/>
                    </a:cubicBezTo>
                    <a:cubicBezTo>
                      <a:pt x="330" y="227"/>
                      <a:pt x="330" y="227"/>
                      <a:pt x="330" y="227"/>
                    </a:cubicBezTo>
                    <a:cubicBezTo>
                      <a:pt x="330" y="227"/>
                      <a:pt x="330" y="227"/>
                      <a:pt x="330" y="227"/>
                    </a:cubicBezTo>
                    <a:cubicBezTo>
                      <a:pt x="330" y="227"/>
                      <a:pt x="330" y="227"/>
                      <a:pt x="330" y="227"/>
                    </a:cubicBezTo>
                    <a:cubicBezTo>
                      <a:pt x="330" y="227"/>
                      <a:pt x="330" y="227"/>
                      <a:pt x="330" y="227"/>
                    </a:cubicBezTo>
                    <a:cubicBezTo>
                      <a:pt x="330" y="227"/>
                      <a:pt x="330" y="227"/>
                      <a:pt x="330" y="227"/>
                    </a:cubicBezTo>
                    <a:cubicBezTo>
                      <a:pt x="330" y="228"/>
                      <a:pt x="330" y="228"/>
                      <a:pt x="330" y="228"/>
                    </a:cubicBezTo>
                    <a:cubicBezTo>
                      <a:pt x="330" y="228"/>
                      <a:pt x="330" y="228"/>
                      <a:pt x="330" y="228"/>
                    </a:cubicBezTo>
                    <a:cubicBezTo>
                      <a:pt x="330" y="228"/>
                      <a:pt x="330" y="228"/>
                      <a:pt x="330" y="228"/>
                    </a:cubicBezTo>
                    <a:cubicBezTo>
                      <a:pt x="330" y="228"/>
                      <a:pt x="330" y="228"/>
                      <a:pt x="330" y="228"/>
                    </a:cubicBezTo>
                    <a:cubicBezTo>
                      <a:pt x="330" y="228"/>
                      <a:pt x="330" y="228"/>
                      <a:pt x="330" y="228"/>
                    </a:cubicBezTo>
                    <a:cubicBezTo>
                      <a:pt x="329" y="228"/>
                      <a:pt x="329" y="228"/>
                      <a:pt x="329" y="228"/>
                    </a:cubicBezTo>
                    <a:cubicBezTo>
                      <a:pt x="329" y="228"/>
                      <a:pt x="329" y="228"/>
                      <a:pt x="329" y="228"/>
                    </a:cubicBezTo>
                    <a:cubicBezTo>
                      <a:pt x="329" y="228"/>
                      <a:pt x="329" y="228"/>
                      <a:pt x="329" y="228"/>
                    </a:cubicBezTo>
                    <a:cubicBezTo>
                      <a:pt x="329" y="228"/>
                      <a:pt x="329" y="228"/>
                      <a:pt x="329" y="228"/>
                    </a:cubicBezTo>
                    <a:cubicBezTo>
                      <a:pt x="329" y="228"/>
                      <a:pt x="329" y="228"/>
                      <a:pt x="329"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9"/>
                      <a:pt x="328" y="229"/>
                      <a:pt x="328" y="229"/>
                    </a:cubicBezTo>
                    <a:cubicBezTo>
                      <a:pt x="327" y="229"/>
                      <a:pt x="327" y="229"/>
                      <a:pt x="327" y="229"/>
                    </a:cubicBezTo>
                    <a:cubicBezTo>
                      <a:pt x="327" y="229"/>
                      <a:pt x="327" y="229"/>
                      <a:pt x="327" y="229"/>
                    </a:cubicBezTo>
                    <a:cubicBezTo>
                      <a:pt x="327" y="229"/>
                      <a:pt x="327" y="229"/>
                      <a:pt x="327" y="229"/>
                    </a:cubicBezTo>
                    <a:cubicBezTo>
                      <a:pt x="327" y="229"/>
                      <a:pt x="327" y="229"/>
                      <a:pt x="327" y="229"/>
                    </a:cubicBezTo>
                    <a:cubicBezTo>
                      <a:pt x="327" y="230"/>
                      <a:pt x="327" y="230"/>
                      <a:pt x="327" y="230"/>
                    </a:cubicBezTo>
                    <a:cubicBezTo>
                      <a:pt x="327" y="230"/>
                      <a:pt x="327" y="230"/>
                      <a:pt x="327" y="230"/>
                    </a:cubicBezTo>
                    <a:cubicBezTo>
                      <a:pt x="327" y="230"/>
                      <a:pt x="327" y="230"/>
                      <a:pt x="327" y="230"/>
                    </a:cubicBezTo>
                    <a:cubicBezTo>
                      <a:pt x="327" y="231"/>
                      <a:pt x="327" y="231"/>
                      <a:pt x="327" y="231"/>
                    </a:cubicBezTo>
                    <a:cubicBezTo>
                      <a:pt x="327" y="231"/>
                      <a:pt x="327" y="231"/>
                      <a:pt x="327" y="231"/>
                    </a:cubicBezTo>
                    <a:cubicBezTo>
                      <a:pt x="328" y="231"/>
                      <a:pt x="328" y="231"/>
                      <a:pt x="328" y="231"/>
                    </a:cubicBezTo>
                    <a:cubicBezTo>
                      <a:pt x="328" y="231"/>
                      <a:pt x="328" y="231"/>
                      <a:pt x="328" y="231"/>
                    </a:cubicBezTo>
                    <a:cubicBezTo>
                      <a:pt x="328" y="231"/>
                      <a:pt x="328" y="231"/>
                      <a:pt x="328" y="231"/>
                    </a:cubicBezTo>
                    <a:cubicBezTo>
                      <a:pt x="328" y="232"/>
                      <a:pt x="328" y="232"/>
                      <a:pt x="328" y="232"/>
                    </a:cubicBezTo>
                    <a:cubicBezTo>
                      <a:pt x="328" y="232"/>
                      <a:pt x="328" y="232"/>
                      <a:pt x="328" y="232"/>
                    </a:cubicBezTo>
                    <a:cubicBezTo>
                      <a:pt x="327" y="232"/>
                      <a:pt x="327" y="232"/>
                      <a:pt x="327" y="232"/>
                    </a:cubicBezTo>
                    <a:cubicBezTo>
                      <a:pt x="327" y="232"/>
                      <a:pt x="327" y="232"/>
                      <a:pt x="327" y="232"/>
                    </a:cubicBezTo>
                    <a:cubicBezTo>
                      <a:pt x="327" y="232"/>
                      <a:pt x="327" y="232"/>
                      <a:pt x="327" y="232"/>
                    </a:cubicBezTo>
                    <a:cubicBezTo>
                      <a:pt x="327" y="233"/>
                      <a:pt x="327" y="233"/>
                      <a:pt x="327" y="233"/>
                    </a:cubicBezTo>
                    <a:cubicBezTo>
                      <a:pt x="327" y="233"/>
                      <a:pt x="327" y="233"/>
                      <a:pt x="327" y="233"/>
                    </a:cubicBezTo>
                    <a:cubicBezTo>
                      <a:pt x="327" y="233"/>
                      <a:pt x="327" y="233"/>
                      <a:pt x="327" y="233"/>
                    </a:cubicBezTo>
                    <a:cubicBezTo>
                      <a:pt x="327" y="233"/>
                      <a:pt x="327" y="233"/>
                      <a:pt x="327" y="233"/>
                    </a:cubicBezTo>
                    <a:cubicBezTo>
                      <a:pt x="327" y="233"/>
                      <a:pt x="327" y="233"/>
                      <a:pt x="327" y="233"/>
                    </a:cubicBezTo>
                    <a:cubicBezTo>
                      <a:pt x="327" y="233"/>
                      <a:pt x="327" y="233"/>
                      <a:pt x="327" y="233"/>
                    </a:cubicBezTo>
                    <a:cubicBezTo>
                      <a:pt x="326" y="233"/>
                      <a:pt x="326" y="233"/>
                      <a:pt x="326" y="233"/>
                    </a:cubicBezTo>
                    <a:cubicBezTo>
                      <a:pt x="326" y="233"/>
                      <a:pt x="326" y="233"/>
                      <a:pt x="326" y="233"/>
                    </a:cubicBezTo>
                    <a:cubicBezTo>
                      <a:pt x="326" y="233"/>
                      <a:pt x="326" y="233"/>
                      <a:pt x="326" y="233"/>
                    </a:cubicBezTo>
                    <a:cubicBezTo>
                      <a:pt x="326" y="233"/>
                      <a:pt x="326" y="233"/>
                      <a:pt x="326" y="233"/>
                    </a:cubicBezTo>
                    <a:cubicBezTo>
                      <a:pt x="326" y="233"/>
                      <a:pt x="326" y="233"/>
                      <a:pt x="326" y="233"/>
                    </a:cubicBezTo>
                    <a:cubicBezTo>
                      <a:pt x="326" y="233"/>
                      <a:pt x="326" y="233"/>
                      <a:pt x="326" y="233"/>
                    </a:cubicBezTo>
                    <a:cubicBezTo>
                      <a:pt x="326" y="233"/>
                      <a:pt x="326" y="233"/>
                      <a:pt x="326" y="233"/>
                    </a:cubicBezTo>
                    <a:cubicBezTo>
                      <a:pt x="326" y="234"/>
                      <a:pt x="326" y="234"/>
                      <a:pt x="326" y="234"/>
                    </a:cubicBezTo>
                    <a:cubicBezTo>
                      <a:pt x="326" y="234"/>
                      <a:pt x="326" y="234"/>
                      <a:pt x="326" y="234"/>
                    </a:cubicBezTo>
                    <a:cubicBezTo>
                      <a:pt x="326" y="234"/>
                      <a:pt x="326" y="234"/>
                      <a:pt x="326" y="234"/>
                    </a:cubicBezTo>
                    <a:cubicBezTo>
                      <a:pt x="326" y="234"/>
                      <a:pt x="326" y="234"/>
                      <a:pt x="326" y="234"/>
                    </a:cubicBezTo>
                    <a:cubicBezTo>
                      <a:pt x="325" y="234"/>
                      <a:pt x="325" y="234"/>
                      <a:pt x="325" y="234"/>
                    </a:cubicBezTo>
                    <a:cubicBezTo>
                      <a:pt x="325" y="235"/>
                      <a:pt x="325" y="235"/>
                      <a:pt x="325" y="235"/>
                    </a:cubicBezTo>
                    <a:cubicBezTo>
                      <a:pt x="325" y="235"/>
                      <a:pt x="325" y="235"/>
                      <a:pt x="325" y="235"/>
                    </a:cubicBezTo>
                    <a:cubicBezTo>
                      <a:pt x="325" y="235"/>
                      <a:pt x="325" y="235"/>
                      <a:pt x="325" y="235"/>
                    </a:cubicBezTo>
                    <a:cubicBezTo>
                      <a:pt x="325" y="235"/>
                      <a:pt x="325" y="235"/>
                      <a:pt x="325" y="235"/>
                    </a:cubicBezTo>
                    <a:cubicBezTo>
                      <a:pt x="324" y="235"/>
                      <a:pt x="324" y="235"/>
                      <a:pt x="324" y="235"/>
                    </a:cubicBezTo>
                    <a:cubicBezTo>
                      <a:pt x="324" y="235"/>
                      <a:pt x="324" y="235"/>
                      <a:pt x="324" y="235"/>
                    </a:cubicBezTo>
                    <a:cubicBezTo>
                      <a:pt x="324" y="235"/>
                      <a:pt x="324" y="235"/>
                      <a:pt x="324" y="235"/>
                    </a:cubicBezTo>
                    <a:cubicBezTo>
                      <a:pt x="324" y="235"/>
                      <a:pt x="324" y="235"/>
                      <a:pt x="324" y="235"/>
                    </a:cubicBezTo>
                    <a:cubicBezTo>
                      <a:pt x="324" y="235"/>
                      <a:pt x="324" y="235"/>
                      <a:pt x="324" y="235"/>
                    </a:cubicBezTo>
                    <a:cubicBezTo>
                      <a:pt x="324" y="236"/>
                      <a:pt x="324" y="236"/>
                      <a:pt x="324" y="236"/>
                    </a:cubicBezTo>
                    <a:cubicBezTo>
                      <a:pt x="323" y="236"/>
                      <a:pt x="323" y="236"/>
                      <a:pt x="323" y="236"/>
                    </a:cubicBezTo>
                    <a:cubicBezTo>
                      <a:pt x="323" y="236"/>
                      <a:pt x="323" y="236"/>
                      <a:pt x="323" y="236"/>
                    </a:cubicBezTo>
                    <a:cubicBezTo>
                      <a:pt x="323" y="236"/>
                      <a:pt x="323" y="236"/>
                      <a:pt x="323" y="236"/>
                    </a:cubicBezTo>
                    <a:cubicBezTo>
                      <a:pt x="323" y="236"/>
                      <a:pt x="323" y="236"/>
                      <a:pt x="323" y="236"/>
                    </a:cubicBezTo>
                    <a:cubicBezTo>
                      <a:pt x="323" y="236"/>
                      <a:pt x="323" y="236"/>
                      <a:pt x="323" y="236"/>
                    </a:cubicBezTo>
                    <a:cubicBezTo>
                      <a:pt x="323" y="237"/>
                      <a:pt x="323" y="237"/>
                      <a:pt x="323" y="237"/>
                    </a:cubicBezTo>
                    <a:cubicBezTo>
                      <a:pt x="323" y="237"/>
                      <a:pt x="323" y="237"/>
                      <a:pt x="323" y="237"/>
                    </a:cubicBezTo>
                    <a:cubicBezTo>
                      <a:pt x="323" y="237"/>
                      <a:pt x="323" y="237"/>
                      <a:pt x="323" y="237"/>
                    </a:cubicBezTo>
                    <a:cubicBezTo>
                      <a:pt x="322" y="238"/>
                      <a:pt x="322" y="238"/>
                      <a:pt x="322" y="238"/>
                    </a:cubicBezTo>
                    <a:cubicBezTo>
                      <a:pt x="322" y="238"/>
                      <a:pt x="322" y="238"/>
                      <a:pt x="322" y="238"/>
                    </a:cubicBezTo>
                    <a:cubicBezTo>
                      <a:pt x="322" y="238"/>
                      <a:pt x="322" y="238"/>
                      <a:pt x="322" y="238"/>
                    </a:cubicBezTo>
                    <a:cubicBezTo>
                      <a:pt x="322" y="238"/>
                      <a:pt x="322" y="238"/>
                      <a:pt x="322" y="238"/>
                    </a:cubicBezTo>
                    <a:cubicBezTo>
                      <a:pt x="322" y="238"/>
                      <a:pt x="322" y="238"/>
                      <a:pt x="322" y="238"/>
                    </a:cubicBezTo>
                    <a:cubicBezTo>
                      <a:pt x="322" y="239"/>
                      <a:pt x="322" y="239"/>
                      <a:pt x="322" y="239"/>
                    </a:cubicBezTo>
                    <a:cubicBezTo>
                      <a:pt x="322" y="239"/>
                      <a:pt x="322" y="239"/>
                      <a:pt x="322" y="239"/>
                    </a:cubicBezTo>
                    <a:cubicBezTo>
                      <a:pt x="322" y="239"/>
                      <a:pt x="322" y="239"/>
                      <a:pt x="322" y="239"/>
                    </a:cubicBezTo>
                    <a:cubicBezTo>
                      <a:pt x="322" y="239"/>
                      <a:pt x="322" y="239"/>
                      <a:pt x="322" y="239"/>
                    </a:cubicBezTo>
                    <a:cubicBezTo>
                      <a:pt x="322" y="239"/>
                      <a:pt x="322" y="239"/>
                      <a:pt x="322" y="239"/>
                    </a:cubicBezTo>
                    <a:cubicBezTo>
                      <a:pt x="322" y="240"/>
                      <a:pt x="322" y="240"/>
                      <a:pt x="322" y="240"/>
                    </a:cubicBezTo>
                    <a:cubicBezTo>
                      <a:pt x="322" y="240"/>
                      <a:pt x="322" y="240"/>
                      <a:pt x="322" y="240"/>
                    </a:cubicBezTo>
                    <a:cubicBezTo>
                      <a:pt x="322" y="240"/>
                      <a:pt x="322" y="240"/>
                      <a:pt x="322" y="240"/>
                    </a:cubicBezTo>
                    <a:cubicBezTo>
                      <a:pt x="321" y="240"/>
                      <a:pt x="321" y="240"/>
                      <a:pt x="321" y="240"/>
                    </a:cubicBezTo>
                    <a:cubicBezTo>
                      <a:pt x="321" y="241"/>
                      <a:pt x="321" y="241"/>
                      <a:pt x="321" y="241"/>
                    </a:cubicBezTo>
                    <a:cubicBezTo>
                      <a:pt x="321" y="241"/>
                      <a:pt x="321" y="241"/>
                      <a:pt x="321" y="241"/>
                    </a:cubicBezTo>
                    <a:cubicBezTo>
                      <a:pt x="321" y="241"/>
                      <a:pt x="321" y="241"/>
                      <a:pt x="321" y="241"/>
                    </a:cubicBezTo>
                    <a:cubicBezTo>
                      <a:pt x="321" y="241"/>
                      <a:pt x="321" y="241"/>
                      <a:pt x="321" y="241"/>
                    </a:cubicBezTo>
                    <a:cubicBezTo>
                      <a:pt x="321" y="241"/>
                      <a:pt x="321" y="241"/>
                      <a:pt x="321" y="241"/>
                    </a:cubicBezTo>
                    <a:cubicBezTo>
                      <a:pt x="321" y="241"/>
                      <a:pt x="321" y="241"/>
                      <a:pt x="321" y="241"/>
                    </a:cubicBezTo>
                    <a:cubicBezTo>
                      <a:pt x="321" y="241"/>
                      <a:pt x="321" y="241"/>
                      <a:pt x="321" y="241"/>
                    </a:cubicBezTo>
                    <a:cubicBezTo>
                      <a:pt x="321" y="242"/>
                      <a:pt x="321" y="242"/>
                      <a:pt x="321" y="242"/>
                    </a:cubicBezTo>
                    <a:cubicBezTo>
                      <a:pt x="320" y="242"/>
                      <a:pt x="320" y="242"/>
                      <a:pt x="320" y="242"/>
                    </a:cubicBezTo>
                    <a:cubicBezTo>
                      <a:pt x="320" y="242"/>
                      <a:pt x="320" y="242"/>
                      <a:pt x="320" y="242"/>
                    </a:cubicBezTo>
                    <a:cubicBezTo>
                      <a:pt x="320" y="242"/>
                      <a:pt x="320" y="242"/>
                      <a:pt x="320" y="242"/>
                    </a:cubicBezTo>
                    <a:cubicBezTo>
                      <a:pt x="320" y="242"/>
                      <a:pt x="320" y="242"/>
                      <a:pt x="320" y="242"/>
                    </a:cubicBezTo>
                    <a:cubicBezTo>
                      <a:pt x="320" y="242"/>
                      <a:pt x="320" y="242"/>
                      <a:pt x="320" y="242"/>
                    </a:cubicBezTo>
                    <a:cubicBezTo>
                      <a:pt x="320" y="242"/>
                      <a:pt x="320" y="242"/>
                      <a:pt x="320" y="242"/>
                    </a:cubicBezTo>
                    <a:cubicBezTo>
                      <a:pt x="320" y="242"/>
                      <a:pt x="320" y="242"/>
                      <a:pt x="320" y="242"/>
                    </a:cubicBezTo>
                    <a:cubicBezTo>
                      <a:pt x="320" y="242"/>
                      <a:pt x="320" y="242"/>
                      <a:pt x="320" y="242"/>
                    </a:cubicBezTo>
                    <a:cubicBezTo>
                      <a:pt x="320" y="243"/>
                      <a:pt x="320" y="243"/>
                      <a:pt x="320" y="243"/>
                    </a:cubicBezTo>
                    <a:cubicBezTo>
                      <a:pt x="320" y="243"/>
                      <a:pt x="320" y="243"/>
                      <a:pt x="320" y="243"/>
                    </a:cubicBezTo>
                    <a:cubicBezTo>
                      <a:pt x="320" y="243"/>
                      <a:pt x="320" y="243"/>
                      <a:pt x="320" y="243"/>
                    </a:cubicBezTo>
                    <a:cubicBezTo>
                      <a:pt x="319" y="243"/>
                      <a:pt x="319" y="243"/>
                      <a:pt x="319" y="243"/>
                    </a:cubicBezTo>
                    <a:cubicBezTo>
                      <a:pt x="319" y="243"/>
                      <a:pt x="319" y="243"/>
                      <a:pt x="319" y="243"/>
                    </a:cubicBezTo>
                    <a:cubicBezTo>
                      <a:pt x="319" y="243"/>
                      <a:pt x="319" y="243"/>
                      <a:pt x="319" y="243"/>
                    </a:cubicBezTo>
                    <a:cubicBezTo>
                      <a:pt x="319" y="243"/>
                      <a:pt x="319" y="243"/>
                      <a:pt x="319" y="243"/>
                    </a:cubicBezTo>
                    <a:cubicBezTo>
                      <a:pt x="319" y="243"/>
                      <a:pt x="319" y="243"/>
                      <a:pt x="319" y="243"/>
                    </a:cubicBezTo>
                    <a:cubicBezTo>
                      <a:pt x="319" y="243"/>
                      <a:pt x="319" y="243"/>
                      <a:pt x="319" y="243"/>
                    </a:cubicBezTo>
                    <a:cubicBezTo>
                      <a:pt x="319" y="243"/>
                      <a:pt x="319" y="243"/>
                      <a:pt x="319" y="243"/>
                    </a:cubicBezTo>
                    <a:cubicBezTo>
                      <a:pt x="319" y="243"/>
                      <a:pt x="319" y="243"/>
                      <a:pt x="319" y="243"/>
                    </a:cubicBezTo>
                    <a:cubicBezTo>
                      <a:pt x="318" y="243"/>
                      <a:pt x="318" y="243"/>
                      <a:pt x="318" y="243"/>
                    </a:cubicBezTo>
                    <a:cubicBezTo>
                      <a:pt x="318" y="243"/>
                      <a:pt x="318" y="243"/>
                      <a:pt x="318" y="243"/>
                    </a:cubicBezTo>
                    <a:cubicBezTo>
                      <a:pt x="318" y="243"/>
                      <a:pt x="318" y="243"/>
                      <a:pt x="318" y="243"/>
                    </a:cubicBezTo>
                    <a:cubicBezTo>
                      <a:pt x="318" y="243"/>
                      <a:pt x="318" y="243"/>
                      <a:pt x="318" y="243"/>
                    </a:cubicBezTo>
                    <a:cubicBezTo>
                      <a:pt x="318" y="243"/>
                      <a:pt x="318" y="243"/>
                      <a:pt x="318" y="243"/>
                    </a:cubicBezTo>
                    <a:cubicBezTo>
                      <a:pt x="318" y="243"/>
                      <a:pt x="318" y="243"/>
                      <a:pt x="318" y="243"/>
                    </a:cubicBezTo>
                    <a:cubicBezTo>
                      <a:pt x="318" y="243"/>
                      <a:pt x="318" y="243"/>
                      <a:pt x="318" y="243"/>
                    </a:cubicBezTo>
                    <a:cubicBezTo>
                      <a:pt x="318" y="243"/>
                      <a:pt x="318" y="243"/>
                      <a:pt x="318" y="243"/>
                    </a:cubicBezTo>
                    <a:cubicBezTo>
                      <a:pt x="318" y="244"/>
                      <a:pt x="318" y="244"/>
                      <a:pt x="318" y="244"/>
                    </a:cubicBezTo>
                    <a:cubicBezTo>
                      <a:pt x="318" y="244"/>
                      <a:pt x="318" y="244"/>
                      <a:pt x="318" y="244"/>
                    </a:cubicBezTo>
                    <a:cubicBezTo>
                      <a:pt x="318" y="244"/>
                      <a:pt x="318" y="244"/>
                      <a:pt x="318" y="244"/>
                    </a:cubicBezTo>
                    <a:cubicBezTo>
                      <a:pt x="318" y="244"/>
                      <a:pt x="318" y="244"/>
                      <a:pt x="318" y="244"/>
                    </a:cubicBezTo>
                    <a:cubicBezTo>
                      <a:pt x="317" y="245"/>
                      <a:pt x="317" y="245"/>
                      <a:pt x="317" y="245"/>
                    </a:cubicBezTo>
                    <a:cubicBezTo>
                      <a:pt x="317" y="245"/>
                      <a:pt x="317" y="245"/>
                      <a:pt x="317" y="245"/>
                    </a:cubicBezTo>
                    <a:cubicBezTo>
                      <a:pt x="317" y="245"/>
                      <a:pt x="317" y="245"/>
                      <a:pt x="317" y="245"/>
                    </a:cubicBezTo>
                    <a:cubicBezTo>
                      <a:pt x="317" y="245"/>
                      <a:pt x="317" y="245"/>
                      <a:pt x="317" y="245"/>
                    </a:cubicBezTo>
                    <a:cubicBezTo>
                      <a:pt x="317" y="246"/>
                      <a:pt x="317" y="246"/>
                      <a:pt x="317" y="246"/>
                    </a:cubicBezTo>
                    <a:cubicBezTo>
                      <a:pt x="317" y="246"/>
                      <a:pt x="317" y="246"/>
                      <a:pt x="317" y="246"/>
                    </a:cubicBezTo>
                    <a:cubicBezTo>
                      <a:pt x="317" y="246"/>
                      <a:pt x="317" y="246"/>
                      <a:pt x="317" y="246"/>
                    </a:cubicBezTo>
                    <a:cubicBezTo>
                      <a:pt x="317" y="247"/>
                      <a:pt x="317" y="247"/>
                      <a:pt x="317" y="247"/>
                    </a:cubicBezTo>
                    <a:cubicBezTo>
                      <a:pt x="317" y="247"/>
                      <a:pt x="317" y="247"/>
                      <a:pt x="317" y="247"/>
                    </a:cubicBezTo>
                    <a:cubicBezTo>
                      <a:pt x="317" y="247"/>
                      <a:pt x="317" y="247"/>
                      <a:pt x="317" y="247"/>
                    </a:cubicBezTo>
                    <a:cubicBezTo>
                      <a:pt x="317" y="247"/>
                      <a:pt x="317" y="247"/>
                      <a:pt x="317" y="247"/>
                    </a:cubicBezTo>
                    <a:cubicBezTo>
                      <a:pt x="316" y="247"/>
                      <a:pt x="316" y="247"/>
                      <a:pt x="316" y="247"/>
                    </a:cubicBezTo>
                    <a:cubicBezTo>
                      <a:pt x="316" y="247"/>
                      <a:pt x="316" y="247"/>
                      <a:pt x="316" y="247"/>
                    </a:cubicBezTo>
                    <a:cubicBezTo>
                      <a:pt x="316" y="247"/>
                      <a:pt x="316" y="247"/>
                      <a:pt x="316" y="247"/>
                    </a:cubicBezTo>
                    <a:cubicBezTo>
                      <a:pt x="316" y="247"/>
                      <a:pt x="316" y="247"/>
                      <a:pt x="316" y="247"/>
                    </a:cubicBezTo>
                    <a:cubicBezTo>
                      <a:pt x="316" y="247"/>
                      <a:pt x="316" y="247"/>
                      <a:pt x="316" y="247"/>
                    </a:cubicBezTo>
                    <a:cubicBezTo>
                      <a:pt x="316" y="248"/>
                      <a:pt x="316" y="248"/>
                      <a:pt x="316" y="248"/>
                    </a:cubicBezTo>
                    <a:cubicBezTo>
                      <a:pt x="315" y="248"/>
                      <a:pt x="315" y="248"/>
                      <a:pt x="315" y="248"/>
                    </a:cubicBezTo>
                    <a:cubicBezTo>
                      <a:pt x="315" y="248"/>
                      <a:pt x="315" y="248"/>
                      <a:pt x="315" y="248"/>
                    </a:cubicBezTo>
                    <a:cubicBezTo>
                      <a:pt x="315" y="249"/>
                      <a:pt x="315" y="249"/>
                      <a:pt x="315" y="249"/>
                    </a:cubicBezTo>
                    <a:cubicBezTo>
                      <a:pt x="315" y="249"/>
                      <a:pt x="315" y="249"/>
                      <a:pt x="315" y="249"/>
                    </a:cubicBezTo>
                    <a:cubicBezTo>
                      <a:pt x="315" y="250"/>
                      <a:pt x="315" y="250"/>
                      <a:pt x="315" y="250"/>
                    </a:cubicBezTo>
                    <a:cubicBezTo>
                      <a:pt x="315" y="250"/>
                      <a:pt x="315" y="250"/>
                      <a:pt x="315" y="250"/>
                    </a:cubicBezTo>
                    <a:cubicBezTo>
                      <a:pt x="315" y="251"/>
                      <a:pt x="315" y="251"/>
                      <a:pt x="315" y="251"/>
                    </a:cubicBezTo>
                    <a:cubicBezTo>
                      <a:pt x="315" y="251"/>
                      <a:pt x="315" y="251"/>
                      <a:pt x="315" y="251"/>
                    </a:cubicBezTo>
                    <a:cubicBezTo>
                      <a:pt x="315" y="251"/>
                      <a:pt x="315" y="251"/>
                      <a:pt x="315" y="251"/>
                    </a:cubicBezTo>
                    <a:cubicBezTo>
                      <a:pt x="315" y="251"/>
                      <a:pt x="315" y="251"/>
                      <a:pt x="315" y="251"/>
                    </a:cubicBezTo>
                    <a:cubicBezTo>
                      <a:pt x="315" y="251"/>
                      <a:pt x="315" y="251"/>
                      <a:pt x="315" y="251"/>
                    </a:cubicBezTo>
                    <a:cubicBezTo>
                      <a:pt x="315" y="252"/>
                      <a:pt x="315" y="252"/>
                      <a:pt x="315" y="252"/>
                    </a:cubicBezTo>
                    <a:cubicBezTo>
                      <a:pt x="316" y="252"/>
                      <a:pt x="316" y="252"/>
                      <a:pt x="316" y="252"/>
                    </a:cubicBezTo>
                    <a:cubicBezTo>
                      <a:pt x="316" y="252"/>
                      <a:pt x="316" y="252"/>
                      <a:pt x="316" y="252"/>
                    </a:cubicBezTo>
                    <a:cubicBezTo>
                      <a:pt x="316" y="252"/>
                      <a:pt x="316" y="252"/>
                      <a:pt x="316" y="252"/>
                    </a:cubicBezTo>
                    <a:cubicBezTo>
                      <a:pt x="316" y="253"/>
                      <a:pt x="316" y="253"/>
                      <a:pt x="316" y="253"/>
                    </a:cubicBezTo>
                    <a:cubicBezTo>
                      <a:pt x="316" y="253"/>
                      <a:pt x="316" y="253"/>
                      <a:pt x="316" y="253"/>
                    </a:cubicBezTo>
                    <a:cubicBezTo>
                      <a:pt x="316" y="253"/>
                      <a:pt x="316" y="253"/>
                      <a:pt x="316" y="253"/>
                    </a:cubicBezTo>
                    <a:cubicBezTo>
                      <a:pt x="316" y="254"/>
                      <a:pt x="316" y="254"/>
                      <a:pt x="316" y="254"/>
                    </a:cubicBezTo>
                    <a:cubicBezTo>
                      <a:pt x="316" y="254"/>
                      <a:pt x="316" y="254"/>
                      <a:pt x="316" y="254"/>
                    </a:cubicBezTo>
                    <a:cubicBezTo>
                      <a:pt x="316" y="254"/>
                      <a:pt x="316" y="254"/>
                      <a:pt x="316" y="254"/>
                    </a:cubicBezTo>
                    <a:cubicBezTo>
                      <a:pt x="316" y="255"/>
                      <a:pt x="316" y="255"/>
                      <a:pt x="316" y="255"/>
                    </a:cubicBezTo>
                    <a:cubicBezTo>
                      <a:pt x="316" y="255"/>
                      <a:pt x="316" y="255"/>
                      <a:pt x="316" y="255"/>
                    </a:cubicBezTo>
                    <a:cubicBezTo>
                      <a:pt x="316" y="255"/>
                      <a:pt x="316" y="255"/>
                      <a:pt x="316" y="255"/>
                    </a:cubicBezTo>
                    <a:cubicBezTo>
                      <a:pt x="316" y="255"/>
                      <a:pt x="316" y="255"/>
                      <a:pt x="316" y="255"/>
                    </a:cubicBezTo>
                    <a:cubicBezTo>
                      <a:pt x="315" y="255"/>
                      <a:pt x="315" y="255"/>
                      <a:pt x="315" y="255"/>
                    </a:cubicBezTo>
                    <a:cubicBezTo>
                      <a:pt x="315" y="255"/>
                      <a:pt x="315" y="255"/>
                      <a:pt x="315" y="255"/>
                    </a:cubicBezTo>
                    <a:cubicBezTo>
                      <a:pt x="315" y="255"/>
                      <a:pt x="315" y="255"/>
                      <a:pt x="315" y="255"/>
                    </a:cubicBezTo>
                    <a:cubicBezTo>
                      <a:pt x="315" y="255"/>
                      <a:pt x="315" y="255"/>
                      <a:pt x="315" y="255"/>
                    </a:cubicBezTo>
                    <a:cubicBezTo>
                      <a:pt x="315" y="255"/>
                      <a:pt x="315" y="255"/>
                      <a:pt x="315" y="255"/>
                    </a:cubicBezTo>
                    <a:cubicBezTo>
                      <a:pt x="315" y="256"/>
                      <a:pt x="315" y="256"/>
                      <a:pt x="315" y="256"/>
                    </a:cubicBezTo>
                    <a:cubicBezTo>
                      <a:pt x="315" y="256"/>
                      <a:pt x="315" y="256"/>
                      <a:pt x="315" y="256"/>
                    </a:cubicBezTo>
                    <a:cubicBezTo>
                      <a:pt x="315" y="256"/>
                      <a:pt x="315" y="256"/>
                      <a:pt x="315" y="256"/>
                    </a:cubicBezTo>
                    <a:cubicBezTo>
                      <a:pt x="315" y="256"/>
                      <a:pt x="315" y="256"/>
                      <a:pt x="315" y="256"/>
                    </a:cubicBezTo>
                    <a:cubicBezTo>
                      <a:pt x="315" y="256"/>
                      <a:pt x="315" y="256"/>
                      <a:pt x="315" y="256"/>
                    </a:cubicBezTo>
                    <a:cubicBezTo>
                      <a:pt x="315" y="256"/>
                      <a:pt x="315" y="256"/>
                      <a:pt x="315" y="256"/>
                    </a:cubicBezTo>
                    <a:cubicBezTo>
                      <a:pt x="314" y="256"/>
                      <a:pt x="314" y="256"/>
                      <a:pt x="314" y="256"/>
                    </a:cubicBezTo>
                    <a:cubicBezTo>
                      <a:pt x="314" y="257"/>
                      <a:pt x="314" y="257"/>
                      <a:pt x="314" y="257"/>
                    </a:cubicBezTo>
                    <a:cubicBezTo>
                      <a:pt x="314" y="257"/>
                      <a:pt x="314" y="257"/>
                      <a:pt x="314" y="257"/>
                    </a:cubicBezTo>
                    <a:cubicBezTo>
                      <a:pt x="314" y="257"/>
                      <a:pt x="314" y="257"/>
                      <a:pt x="314" y="257"/>
                    </a:cubicBezTo>
                    <a:cubicBezTo>
                      <a:pt x="314" y="257"/>
                      <a:pt x="314" y="257"/>
                      <a:pt x="314" y="257"/>
                    </a:cubicBezTo>
                    <a:cubicBezTo>
                      <a:pt x="314" y="257"/>
                      <a:pt x="314" y="257"/>
                      <a:pt x="314" y="257"/>
                    </a:cubicBezTo>
                    <a:cubicBezTo>
                      <a:pt x="314" y="257"/>
                      <a:pt x="314" y="257"/>
                      <a:pt x="314" y="257"/>
                    </a:cubicBezTo>
                    <a:cubicBezTo>
                      <a:pt x="314" y="258"/>
                      <a:pt x="314" y="258"/>
                      <a:pt x="314" y="258"/>
                    </a:cubicBezTo>
                    <a:cubicBezTo>
                      <a:pt x="313" y="258"/>
                      <a:pt x="313" y="258"/>
                      <a:pt x="313" y="258"/>
                    </a:cubicBezTo>
                    <a:cubicBezTo>
                      <a:pt x="313" y="258"/>
                      <a:pt x="313" y="258"/>
                      <a:pt x="313" y="258"/>
                    </a:cubicBezTo>
                    <a:cubicBezTo>
                      <a:pt x="313" y="258"/>
                      <a:pt x="313" y="258"/>
                      <a:pt x="313" y="258"/>
                    </a:cubicBezTo>
                    <a:cubicBezTo>
                      <a:pt x="313" y="258"/>
                      <a:pt x="313" y="258"/>
                      <a:pt x="313" y="258"/>
                    </a:cubicBezTo>
                    <a:cubicBezTo>
                      <a:pt x="313" y="258"/>
                      <a:pt x="313" y="258"/>
                      <a:pt x="313" y="258"/>
                    </a:cubicBezTo>
                    <a:cubicBezTo>
                      <a:pt x="313" y="258"/>
                      <a:pt x="313" y="258"/>
                      <a:pt x="313" y="258"/>
                    </a:cubicBezTo>
                    <a:cubicBezTo>
                      <a:pt x="313" y="258"/>
                      <a:pt x="313" y="258"/>
                      <a:pt x="313" y="258"/>
                    </a:cubicBezTo>
                    <a:cubicBezTo>
                      <a:pt x="313" y="258"/>
                      <a:pt x="313" y="258"/>
                      <a:pt x="313" y="258"/>
                    </a:cubicBezTo>
                    <a:cubicBezTo>
                      <a:pt x="313" y="259"/>
                      <a:pt x="313" y="259"/>
                      <a:pt x="313" y="259"/>
                    </a:cubicBezTo>
                    <a:cubicBezTo>
                      <a:pt x="313" y="259"/>
                      <a:pt x="313" y="259"/>
                      <a:pt x="313" y="259"/>
                    </a:cubicBezTo>
                    <a:cubicBezTo>
                      <a:pt x="312" y="259"/>
                      <a:pt x="312" y="259"/>
                      <a:pt x="312" y="259"/>
                    </a:cubicBezTo>
                    <a:cubicBezTo>
                      <a:pt x="312" y="259"/>
                      <a:pt x="312" y="259"/>
                      <a:pt x="312" y="259"/>
                    </a:cubicBezTo>
                    <a:cubicBezTo>
                      <a:pt x="312" y="260"/>
                      <a:pt x="312" y="260"/>
                      <a:pt x="312" y="260"/>
                    </a:cubicBezTo>
                    <a:cubicBezTo>
                      <a:pt x="312" y="260"/>
                      <a:pt x="312" y="260"/>
                      <a:pt x="312" y="260"/>
                    </a:cubicBezTo>
                    <a:cubicBezTo>
                      <a:pt x="312" y="260"/>
                      <a:pt x="312" y="260"/>
                      <a:pt x="312" y="260"/>
                    </a:cubicBezTo>
                    <a:cubicBezTo>
                      <a:pt x="312" y="261"/>
                      <a:pt x="312" y="261"/>
                      <a:pt x="312" y="261"/>
                    </a:cubicBezTo>
                    <a:cubicBezTo>
                      <a:pt x="312" y="261"/>
                      <a:pt x="312" y="261"/>
                      <a:pt x="312" y="261"/>
                    </a:cubicBezTo>
                    <a:cubicBezTo>
                      <a:pt x="312" y="261"/>
                      <a:pt x="312" y="261"/>
                      <a:pt x="312" y="261"/>
                    </a:cubicBezTo>
                    <a:cubicBezTo>
                      <a:pt x="312" y="261"/>
                      <a:pt x="312" y="261"/>
                      <a:pt x="312" y="261"/>
                    </a:cubicBezTo>
                    <a:cubicBezTo>
                      <a:pt x="312" y="261"/>
                      <a:pt x="312" y="261"/>
                      <a:pt x="312" y="261"/>
                    </a:cubicBezTo>
                    <a:cubicBezTo>
                      <a:pt x="312" y="261"/>
                      <a:pt x="312" y="261"/>
                      <a:pt x="312" y="261"/>
                    </a:cubicBezTo>
                    <a:cubicBezTo>
                      <a:pt x="312" y="261"/>
                      <a:pt x="312" y="261"/>
                      <a:pt x="312" y="261"/>
                    </a:cubicBezTo>
                    <a:cubicBezTo>
                      <a:pt x="312" y="262"/>
                      <a:pt x="312" y="262"/>
                      <a:pt x="312" y="262"/>
                    </a:cubicBezTo>
                    <a:cubicBezTo>
                      <a:pt x="312" y="262"/>
                      <a:pt x="312" y="262"/>
                      <a:pt x="312" y="262"/>
                    </a:cubicBezTo>
                    <a:cubicBezTo>
                      <a:pt x="312" y="262"/>
                      <a:pt x="312" y="262"/>
                      <a:pt x="312" y="262"/>
                    </a:cubicBezTo>
                    <a:cubicBezTo>
                      <a:pt x="312" y="262"/>
                      <a:pt x="312" y="262"/>
                      <a:pt x="312" y="262"/>
                    </a:cubicBezTo>
                    <a:cubicBezTo>
                      <a:pt x="312" y="262"/>
                      <a:pt x="312" y="262"/>
                      <a:pt x="312" y="262"/>
                    </a:cubicBezTo>
                    <a:cubicBezTo>
                      <a:pt x="312" y="262"/>
                      <a:pt x="312" y="262"/>
                      <a:pt x="312" y="262"/>
                    </a:cubicBezTo>
                    <a:cubicBezTo>
                      <a:pt x="312" y="262"/>
                      <a:pt x="312" y="262"/>
                      <a:pt x="312" y="262"/>
                    </a:cubicBezTo>
                    <a:cubicBezTo>
                      <a:pt x="313" y="263"/>
                      <a:pt x="313" y="263"/>
                      <a:pt x="313" y="263"/>
                    </a:cubicBezTo>
                    <a:cubicBezTo>
                      <a:pt x="313" y="263"/>
                      <a:pt x="313" y="263"/>
                      <a:pt x="313" y="263"/>
                    </a:cubicBezTo>
                    <a:cubicBezTo>
                      <a:pt x="313" y="264"/>
                      <a:pt x="313" y="264"/>
                      <a:pt x="313" y="264"/>
                    </a:cubicBezTo>
                    <a:cubicBezTo>
                      <a:pt x="314" y="264"/>
                      <a:pt x="314" y="264"/>
                      <a:pt x="314" y="264"/>
                    </a:cubicBezTo>
                    <a:cubicBezTo>
                      <a:pt x="314" y="265"/>
                      <a:pt x="314" y="265"/>
                      <a:pt x="314" y="265"/>
                    </a:cubicBezTo>
                    <a:cubicBezTo>
                      <a:pt x="314" y="265"/>
                      <a:pt x="314" y="265"/>
                      <a:pt x="314" y="265"/>
                    </a:cubicBezTo>
                    <a:cubicBezTo>
                      <a:pt x="314" y="265"/>
                      <a:pt x="314" y="265"/>
                      <a:pt x="314" y="265"/>
                    </a:cubicBezTo>
                    <a:cubicBezTo>
                      <a:pt x="314" y="265"/>
                      <a:pt x="314" y="265"/>
                      <a:pt x="314" y="265"/>
                    </a:cubicBezTo>
                    <a:cubicBezTo>
                      <a:pt x="314" y="266"/>
                      <a:pt x="314" y="266"/>
                      <a:pt x="314" y="266"/>
                    </a:cubicBezTo>
                    <a:cubicBezTo>
                      <a:pt x="314" y="266"/>
                      <a:pt x="314" y="266"/>
                      <a:pt x="314" y="266"/>
                    </a:cubicBezTo>
                    <a:cubicBezTo>
                      <a:pt x="314" y="266"/>
                      <a:pt x="314" y="266"/>
                      <a:pt x="314" y="266"/>
                    </a:cubicBezTo>
                    <a:cubicBezTo>
                      <a:pt x="314" y="267"/>
                      <a:pt x="314" y="267"/>
                      <a:pt x="314" y="267"/>
                    </a:cubicBezTo>
                    <a:cubicBezTo>
                      <a:pt x="314" y="267"/>
                      <a:pt x="314" y="267"/>
                      <a:pt x="314" y="267"/>
                    </a:cubicBezTo>
                    <a:cubicBezTo>
                      <a:pt x="314" y="267"/>
                      <a:pt x="314" y="267"/>
                      <a:pt x="314" y="267"/>
                    </a:cubicBezTo>
                    <a:cubicBezTo>
                      <a:pt x="314" y="267"/>
                      <a:pt x="314" y="267"/>
                      <a:pt x="314" y="267"/>
                    </a:cubicBezTo>
                    <a:cubicBezTo>
                      <a:pt x="314" y="267"/>
                      <a:pt x="314" y="267"/>
                      <a:pt x="314" y="267"/>
                    </a:cubicBezTo>
                    <a:cubicBezTo>
                      <a:pt x="314" y="268"/>
                      <a:pt x="314" y="268"/>
                      <a:pt x="314" y="268"/>
                    </a:cubicBezTo>
                    <a:cubicBezTo>
                      <a:pt x="314" y="268"/>
                      <a:pt x="314" y="268"/>
                      <a:pt x="314" y="268"/>
                    </a:cubicBezTo>
                    <a:cubicBezTo>
                      <a:pt x="314" y="269"/>
                      <a:pt x="314" y="269"/>
                      <a:pt x="314" y="269"/>
                    </a:cubicBezTo>
                    <a:cubicBezTo>
                      <a:pt x="314" y="269"/>
                      <a:pt x="314" y="269"/>
                      <a:pt x="314" y="269"/>
                    </a:cubicBezTo>
                    <a:cubicBezTo>
                      <a:pt x="314" y="269"/>
                      <a:pt x="314" y="269"/>
                      <a:pt x="314" y="269"/>
                    </a:cubicBezTo>
                    <a:cubicBezTo>
                      <a:pt x="314" y="269"/>
                      <a:pt x="314" y="269"/>
                      <a:pt x="314" y="269"/>
                    </a:cubicBezTo>
                    <a:cubicBezTo>
                      <a:pt x="314" y="270"/>
                      <a:pt x="314" y="270"/>
                      <a:pt x="314" y="270"/>
                    </a:cubicBezTo>
                    <a:cubicBezTo>
                      <a:pt x="314" y="270"/>
                      <a:pt x="314" y="270"/>
                      <a:pt x="314" y="270"/>
                    </a:cubicBezTo>
                    <a:cubicBezTo>
                      <a:pt x="314" y="270"/>
                      <a:pt x="314" y="270"/>
                      <a:pt x="314" y="270"/>
                    </a:cubicBezTo>
                    <a:cubicBezTo>
                      <a:pt x="314" y="271"/>
                      <a:pt x="314" y="271"/>
                      <a:pt x="314" y="271"/>
                    </a:cubicBezTo>
                    <a:cubicBezTo>
                      <a:pt x="314" y="271"/>
                      <a:pt x="314" y="271"/>
                      <a:pt x="314" y="271"/>
                    </a:cubicBezTo>
                    <a:cubicBezTo>
                      <a:pt x="314" y="271"/>
                      <a:pt x="314" y="271"/>
                      <a:pt x="314" y="271"/>
                    </a:cubicBezTo>
                    <a:cubicBezTo>
                      <a:pt x="314" y="271"/>
                      <a:pt x="314" y="271"/>
                      <a:pt x="314" y="271"/>
                    </a:cubicBezTo>
                    <a:cubicBezTo>
                      <a:pt x="314" y="271"/>
                      <a:pt x="314" y="271"/>
                      <a:pt x="314" y="271"/>
                    </a:cubicBezTo>
                    <a:cubicBezTo>
                      <a:pt x="314" y="272"/>
                      <a:pt x="314" y="272"/>
                      <a:pt x="314" y="272"/>
                    </a:cubicBezTo>
                    <a:cubicBezTo>
                      <a:pt x="314" y="272"/>
                      <a:pt x="314" y="272"/>
                      <a:pt x="314" y="272"/>
                    </a:cubicBezTo>
                    <a:cubicBezTo>
                      <a:pt x="314" y="272"/>
                      <a:pt x="314" y="272"/>
                      <a:pt x="314" y="272"/>
                    </a:cubicBezTo>
                    <a:cubicBezTo>
                      <a:pt x="313" y="273"/>
                      <a:pt x="313" y="273"/>
                      <a:pt x="313" y="273"/>
                    </a:cubicBezTo>
                    <a:cubicBezTo>
                      <a:pt x="313" y="273"/>
                      <a:pt x="313" y="273"/>
                      <a:pt x="313" y="273"/>
                    </a:cubicBezTo>
                    <a:cubicBezTo>
                      <a:pt x="313" y="273"/>
                      <a:pt x="313" y="273"/>
                      <a:pt x="313" y="273"/>
                    </a:cubicBezTo>
                    <a:cubicBezTo>
                      <a:pt x="313" y="273"/>
                      <a:pt x="313" y="273"/>
                      <a:pt x="313" y="273"/>
                    </a:cubicBezTo>
                    <a:cubicBezTo>
                      <a:pt x="312" y="273"/>
                      <a:pt x="312" y="273"/>
                      <a:pt x="312" y="273"/>
                    </a:cubicBezTo>
                    <a:cubicBezTo>
                      <a:pt x="312" y="274"/>
                      <a:pt x="312" y="274"/>
                      <a:pt x="312" y="274"/>
                    </a:cubicBezTo>
                    <a:cubicBezTo>
                      <a:pt x="312" y="274"/>
                      <a:pt x="312" y="274"/>
                      <a:pt x="312" y="274"/>
                    </a:cubicBezTo>
                    <a:cubicBezTo>
                      <a:pt x="312" y="274"/>
                      <a:pt x="312" y="274"/>
                      <a:pt x="312" y="274"/>
                    </a:cubicBezTo>
                    <a:cubicBezTo>
                      <a:pt x="311" y="274"/>
                      <a:pt x="311" y="274"/>
                      <a:pt x="311" y="274"/>
                    </a:cubicBezTo>
                    <a:cubicBezTo>
                      <a:pt x="311" y="274"/>
                      <a:pt x="311" y="274"/>
                      <a:pt x="311" y="274"/>
                    </a:cubicBezTo>
                    <a:cubicBezTo>
                      <a:pt x="311" y="275"/>
                      <a:pt x="311" y="275"/>
                      <a:pt x="311" y="275"/>
                    </a:cubicBezTo>
                    <a:cubicBezTo>
                      <a:pt x="311" y="275"/>
                      <a:pt x="311" y="275"/>
                      <a:pt x="311" y="275"/>
                    </a:cubicBezTo>
                    <a:cubicBezTo>
                      <a:pt x="311" y="275"/>
                      <a:pt x="311" y="275"/>
                      <a:pt x="311" y="275"/>
                    </a:cubicBezTo>
                    <a:cubicBezTo>
                      <a:pt x="312" y="275"/>
                      <a:pt x="312" y="275"/>
                      <a:pt x="312" y="275"/>
                    </a:cubicBezTo>
                    <a:cubicBezTo>
                      <a:pt x="312" y="275"/>
                      <a:pt x="312" y="275"/>
                      <a:pt x="312" y="275"/>
                    </a:cubicBezTo>
                    <a:cubicBezTo>
                      <a:pt x="312" y="275"/>
                      <a:pt x="312" y="276"/>
                      <a:pt x="312" y="276"/>
                    </a:cubicBezTo>
                    <a:cubicBezTo>
                      <a:pt x="311" y="276"/>
                      <a:pt x="311" y="276"/>
                      <a:pt x="311" y="276"/>
                    </a:cubicBezTo>
                    <a:cubicBezTo>
                      <a:pt x="311" y="276"/>
                      <a:pt x="311" y="276"/>
                      <a:pt x="311" y="276"/>
                    </a:cubicBezTo>
                    <a:cubicBezTo>
                      <a:pt x="311" y="276"/>
                      <a:pt x="311" y="276"/>
                      <a:pt x="311" y="276"/>
                    </a:cubicBezTo>
                    <a:cubicBezTo>
                      <a:pt x="311" y="276"/>
                      <a:pt x="311" y="276"/>
                      <a:pt x="311" y="276"/>
                    </a:cubicBezTo>
                    <a:cubicBezTo>
                      <a:pt x="311" y="276"/>
                      <a:pt x="311" y="276"/>
                      <a:pt x="311" y="276"/>
                    </a:cubicBezTo>
                    <a:cubicBezTo>
                      <a:pt x="311" y="277"/>
                      <a:pt x="311" y="277"/>
                      <a:pt x="311" y="277"/>
                    </a:cubicBezTo>
                    <a:cubicBezTo>
                      <a:pt x="311" y="277"/>
                      <a:pt x="311" y="277"/>
                      <a:pt x="311" y="277"/>
                    </a:cubicBezTo>
                    <a:cubicBezTo>
                      <a:pt x="311" y="277"/>
                      <a:pt x="311" y="277"/>
                      <a:pt x="311" y="277"/>
                    </a:cubicBezTo>
                    <a:cubicBezTo>
                      <a:pt x="311" y="277"/>
                      <a:pt x="311" y="277"/>
                      <a:pt x="311" y="277"/>
                    </a:cubicBezTo>
                    <a:cubicBezTo>
                      <a:pt x="311" y="278"/>
                      <a:pt x="311" y="278"/>
                      <a:pt x="311" y="278"/>
                    </a:cubicBezTo>
                    <a:cubicBezTo>
                      <a:pt x="311" y="278"/>
                      <a:pt x="311" y="278"/>
                      <a:pt x="311" y="278"/>
                    </a:cubicBezTo>
                    <a:cubicBezTo>
                      <a:pt x="310" y="278"/>
                      <a:pt x="310" y="278"/>
                      <a:pt x="310" y="278"/>
                    </a:cubicBezTo>
                    <a:cubicBezTo>
                      <a:pt x="310" y="278"/>
                      <a:pt x="310" y="278"/>
                      <a:pt x="310" y="278"/>
                    </a:cubicBezTo>
                    <a:cubicBezTo>
                      <a:pt x="309" y="278"/>
                      <a:pt x="309" y="278"/>
                      <a:pt x="309" y="278"/>
                    </a:cubicBezTo>
                    <a:cubicBezTo>
                      <a:pt x="309" y="278"/>
                      <a:pt x="309" y="278"/>
                      <a:pt x="309" y="278"/>
                    </a:cubicBezTo>
                    <a:cubicBezTo>
                      <a:pt x="309" y="278"/>
                      <a:pt x="309" y="278"/>
                      <a:pt x="309" y="278"/>
                    </a:cubicBezTo>
                    <a:cubicBezTo>
                      <a:pt x="308" y="278"/>
                      <a:pt x="308" y="278"/>
                      <a:pt x="308" y="278"/>
                    </a:cubicBezTo>
                    <a:cubicBezTo>
                      <a:pt x="308" y="278"/>
                      <a:pt x="308" y="278"/>
                      <a:pt x="308" y="278"/>
                    </a:cubicBezTo>
                    <a:cubicBezTo>
                      <a:pt x="308" y="278"/>
                      <a:pt x="308" y="278"/>
                      <a:pt x="308" y="278"/>
                    </a:cubicBezTo>
                    <a:cubicBezTo>
                      <a:pt x="307" y="278"/>
                      <a:pt x="307" y="278"/>
                      <a:pt x="307" y="278"/>
                    </a:cubicBezTo>
                    <a:cubicBezTo>
                      <a:pt x="307" y="278"/>
                      <a:pt x="307" y="278"/>
                      <a:pt x="307" y="278"/>
                    </a:cubicBezTo>
                    <a:cubicBezTo>
                      <a:pt x="307" y="278"/>
                      <a:pt x="307" y="278"/>
                      <a:pt x="307" y="278"/>
                    </a:cubicBezTo>
                    <a:cubicBezTo>
                      <a:pt x="307" y="278"/>
                      <a:pt x="307" y="278"/>
                      <a:pt x="307" y="278"/>
                    </a:cubicBezTo>
                    <a:cubicBezTo>
                      <a:pt x="307" y="278"/>
                      <a:pt x="307" y="278"/>
                      <a:pt x="307" y="278"/>
                    </a:cubicBezTo>
                    <a:cubicBezTo>
                      <a:pt x="306" y="279"/>
                      <a:pt x="306" y="279"/>
                      <a:pt x="306" y="279"/>
                    </a:cubicBezTo>
                    <a:cubicBezTo>
                      <a:pt x="306" y="279"/>
                      <a:pt x="306" y="279"/>
                      <a:pt x="306" y="279"/>
                    </a:cubicBezTo>
                    <a:cubicBezTo>
                      <a:pt x="306" y="280"/>
                      <a:pt x="306" y="280"/>
                      <a:pt x="306" y="280"/>
                    </a:cubicBezTo>
                    <a:cubicBezTo>
                      <a:pt x="306" y="280"/>
                      <a:pt x="306" y="280"/>
                      <a:pt x="306" y="280"/>
                    </a:cubicBezTo>
                    <a:cubicBezTo>
                      <a:pt x="306" y="280"/>
                      <a:pt x="306" y="280"/>
                      <a:pt x="306" y="280"/>
                    </a:cubicBezTo>
                    <a:cubicBezTo>
                      <a:pt x="306" y="280"/>
                      <a:pt x="306" y="280"/>
                      <a:pt x="306" y="280"/>
                    </a:cubicBezTo>
                    <a:cubicBezTo>
                      <a:pt x="306" y="281"/>
                      <a:pt x="306" y="281"/>
                      <a:pt x="306" y="281"/>
                    </a:cubicBezTo>
                    <a:cubicBezTo>
                      <a:pt x="306" y="281"/>
                      <a:pt x="306" y="281"/>
                      <a:pt x="306" y="281"/>
                    </a:cubicBezTo>
                    <a:cubicBezTo>
                      <a:pt x="305" y="281"/>
                      <a:pt x="305" y="281"/>
                      <a:pt x="305" y="281"/>
                    </a:cubicBezTo>
                    <a:cubicBezTo>
                      <a:pt x="305" y="281"/>
                      <a:pt x="305" y="281"/>
                      <a:pt x="305" y="281"/>
                    </a:cubicBezTo>
                    <a:cubicBezTo>
                      <a:pt x="305" y="281"/>
                      <a:pt x="305" y="281"/>
                      <a:pt x="305" y="281"/>
                    </a:cubicBezTo>
                    <a:cubicBezTo>
                      <a:pt x="305" y="281"/>
                      <a:pt x="305" y="281"/>
                      <a:pt x="305" y="281"/>
                    </a:cubicBezTo>
                    <a:cubicBezTo>
                      <a:pt x="305" y="281"/>
                      <a:pt x="305" y="281"/>
                      <a:pt x="305" y="281"/>
                    </a:cubicBezTo>
                    <a:cubicBezTo>
                      <a:pt x="305" y="282"/>
                      <a:pt x="305" y="282"/>
                      <a:pt x="305" y="282"/>
                    </a:cubicBezTo>
                    <a:cubicBezTo>
                      <a:pt x="305" y="282"/>
                      <a:pt x="305" y="282"/>
                      <a:pt x="305" y="282"/>
                    </a:cubicBezTo>
                    <a:cubicBezTo>
                      <a:pt x="305" y="282"/>
                      <a:pt x="305" y="282"/>
                      <a:pt x="305" y="282"/>
                    </a:cubicBezTo>
                    <a:cubicBezTo>
                      <a:pt x="305" y="283"/>
                      <a:pt x="305" y="283"/>
                      <a:pt x="305" y="283"/>
                    </a:cubicBezTo>
                    <a:cubicBezTo>
                      <a:pt x="305" y="283"/>
                      <a:pt x="305" y="283"/>
                      <a:pt x="305" y="283"/>
                    </a:cubicBezTo>
                    <a:cubicBezTo>
                      <a:pt x="305" y="284"/>
                      <a:pt x="305" y="284"/>
                      <a:pt x="305" y="284"/>
                    </a:cubicBezTo>
                    <a:cubicBezTo>
                      <a:pt x="305" y="284"/>
                      <a:pt x="305" y="284"/>
                      <a:pt x="305" y="284"/>
                    </a:cubicBezTo>
                    <a:cubicBezTo>
                      <a:pt x="305" y="284"/>
                      <a:pt x="305" y="284"/>
                      <a:pt x="305" y="284"/>
                    </a:cubicBezTo>
                    <a:cubicBezTo>
                      <a:pt x="305" y="284"/>
                      <a:pt x="305" y="284"/>
                      <a:pt x="305" y="284"/>
                    </a:cubicBezTo>
                    <a:cubicBezTo>
                      <a:pt x="304" y="284"/>
                      <a:pt x="304" y="284"/>
                      <a:pt x="304" y="284"/>
                    </a:cubicBezTo>
                    <a:cubicBezTo>
                      <a:pt x="304" y="284"/>
                      <a:pt x="304" y="284"/>
                      <a:pt x="304" y="284"/>
                    </a:cubicBezTo>
                    <a:cubicBezTo>
                      <a:pt x="304" y="284"/>
                      <a:pt x="304" y="284"/>
                      <a:pt x="304" y="284"/>
                    </a:cubicBezTo>
                    <a:cubicBezTo>
                      <a:pt x="304" y="285"/>
                      <a:pt x="304" y="285"/>
                      <a:pt x="304" y="285"/>
                    </a:cubicBezTo>
                    <a:cubicBezTo>
                      <a:pt x="304" y="285"/>
                      <a:pt x="304" y="285"/>
                      <a:pt x="304" y="285"/>
                    </a:cubicBezTo>
                    <a:cubicBezTo>
                      <a:pt x="304" y="285"/>
                      <a:pt x="304" y="285"/>
                      <a:pt x="304" y="285"/>
                    </a:cubicBezTo>
                    <a:cubicBezTo>
                      <a:pt x="304" y="286"/>
                      <a:pt x="304" y="286"/>
                      <a:pt x="304" y="286"/>
                    </a:cubicBezTo>
                    <a:cubicBezTo>
                      <a:pt x="303" y="286"/>
                      <a:pt x="303" y="286"/>
                      <a:pt x="303" y="286"/>
                    </a:cubicBezTo>
                    <a:cubicBezTo>
                      <a:pt x="303" y="286"/>
                      <a:pt x="303" y="286"/>
                      <a:pt x="303" y="286"/>
                    </a:cubicBezTo>
                    <a:cubicBezTo>
                      <a:pt x="303" y="286"/>
                      <a:pt x="303" y="286"/>
                      <a:pt x="303" y="286"/>
                    </a:cubicBezTo>
                    <a:cubicBezTo>
                      <a:pt x="303" y="286"/>
                      <a:pt x="303" y="286"/>
                      <a:pt x="303" y="286"/>
                    </a:cubicBezTo>
                    <a:cubicBezTo>
                      <a:pt x="302" y="286"/>
                      <a:pt x="302" y="286"/>
                      <a:pt x="302" y="286"/>
                    </a:cubicBezTo>
                    <a:cubicBezTo>
                      <a:pt x="302" y="286"/>
                      <a:pt x="302" y="286"/>
                      <a:pt x="302" y="286"/>
                    </a:cubicBezTo>
                    <a:cubicBezTo>
                      <a:pt x="302" y="286"/>
                      <a:pt x="302" y="286"/>
                      <a:pt x="302" y="286"/>
                    </a:cubicBezTo>
                    <a:cubicBezTo>
                      <a:pt x="302" y="286"/>
                      <a:pt x="302" y="286"/>
                      <a:pt x="302" y="286"/>
                    </a:cubicBezTo>
                    <a:cubicBezTo>
                      <a:pt x="302" y="286"/>
                      <a:pt x="302" y="286"/>
                      <a:pt x="302" y="286"/>
                    </a:cubicBezTo>
                    <a:cubicBezTo>
                      <a:pt x="301" y="286"/>
                      <a:pt x="301" y="286"/>
                      <a:pt x="301" y="286"/>
                    </a:cubicBezTo>
                    <a:cubicBezTo>
                      <a:pt x="301" y="286"/>
                      <a:pt x="301" y="286"/>
                      <a:pt x="301" y="286"/>
                    </a:cubicBezTo>
                    <a:cubicBezTo>
                      <a:pt x="301" y="286"/>
                      <a:pt x="301" y="286"/>
                      <a:pt x="301" y="286"/>
                    </a:cubicBezTo>
                    <a:cubicBezTo>
                      <a:pt x="301" y="286"/>
                      <a:pt x="301" y="286"/>
                      <a:pt x="301" y="286"/>
                    </a:cubicBezTo>
                    <a:cubicBezTo>
                      <a:pt x="301" y="287"/>
                      <a:pt x="301" y="287"/>
                      <a:pt x="301" y="287"/>
                    </a:cubicBezTo>
                    <a:cubicBezTo>
                      <a:pt x="301" y="287"/>
                      <a:pt x="301" y="287"/>
                      <a:pt x="301" y="287"/>
                    </a:cubicBezTo>
                    <a:cubicBezTo>
                      <a:pt x="300" y="287"/>
                      <a:pt x="300" y="287"/>
                      <a:pt x="300" y="287"/>
                    </a:cubicBezTo>
                    <a:cubicBezTo>
                      <a:pt x="300" y="287"/>
                      <a:pt x="300" y="287"/>
                      <a:pt x="300" y="287"/>
                    </a:cubicBezTo>
                    <a:cubicBezTo>
                      <a:pt x="300" y="287"/>
                      <a:pt x="300" y="287"/>
                      <a:pt x="300" y="287"/>
                    </a:cubicBezTo>
                    <a:cubicBezTo>
                      <a:pt x="300" y="288"/>
                      <a:pt x="300" y="288"/>
                      <a:pt x="300" y="288"/>
                    </a:cubicBezTo>
                    <a:cubicBezTo>
                      <a:pt x="300" y="288"/>
                      <a:pt x="300" y="288"/>
                      <a:pt x="300" y="288"/>
                    </a:cubicBezTo>
                    <a:cubicBezTo>
                      <a:pt x="300" y="288"/>
                      <a:pt x="300" y="288"/>
                      <a:pt x="300" y="288"/>
                    </a:cubicBezTo>
                    <a:cubicBezTo>
                      <a:pt x="299" y="287"/>
                      <a:pt x="299" y="287"/>
                      <a:pt x="299" y="287"/>
                    </a:cubicBezTo>
                    <a:cubicBezTo>
                      <a:pt x="299" y="287"/>
                      <a:pt x="299" y="287"/>
                      <a:pt x="299" y="287"/>
                    </a:cubicBezTo>
                    <a:cubicBezTo>
                      <a:pt x="299" y="287"/>
                      <a:pt x="299" y="287"/>
                      <a:pt x="299" y="287"/>
                    </a:cubicBezTo>
                    <a:cubicBezTo>
                      <a:pt x="299" y="287"/>
                      <a:pt x="299" y="287"/>
                      <a:pt x="299" y="287"/>
                    </a:cubicBezTo>
                    <a:cubicBezTo>
                      <a:pt x="298" y="287"/>
                      <a:pt x="298" y="287"/>
                      <a:pt x="298" y="287"/>
                    </a:cubicBezTo>
                    <a:cubicBezTo>
                      <a:pt x="298" y="287"/>
                      <a:pt x="298" y="287"/>
                      <a:pt x="298" y="287"/>
                    </a:cubicBezTo>
                    <a:cubicBezTo>
                      <a:pt x="298" y="287"/>
                      <a:pt x="298" y="287"/>
                      <a:pt x="298" y="287"/>
                    </a:cubicBezTo>
                    <a:cubicBezTo>
                      <a:pt x="298" y="287"/>
                      <a:pt x="298" y="287"/>
                      <a:pt x="298" y="287"/>
                    </a:cubicBezTo>
                    <a:cubicBezTo>
                      <a:pt x="298" y="287"/>
                      <a:pt x="298" y="287"/>
                      <a:pt x="298" y="287"/>
                    </a:cubicBezTo>
                    <a:cubicBezTo>
                      <a:pt x="297" y="288"/>
                      <a:pt x="297" y="288"/>
                      <a:pt x="297" y="288"/>
                    </a:cubicBezTo>
                    <a:cubicBezTo>
                      <a:pt x="297" y="288"/>
                      <a:pt x="297" y="288"/>
                      <a:pt x="297" y="288"/>
                    </a:cubicBezTo>
                    <a:cubicBezTo>
                      <a:pt x="297" y="288"/>
                      <a:pt x="297" y="288"/>
                      <a:pt x="297" y="288"/>
                    </a:cubicBezTo>
                    <a:cubicBezTo>
                      <a:pt x="296" y="289"/>
                      <a:pt x="296" y="289"/>
                      <a:pt x="296" y="289"/>
                    </a:cubicBezTo>
                    <a:cubicBezTo>
                      <a:pt x="296" y="289"/>
                      <a:pt x="296" y="289"/>
                      <a:pt x="296" y="289"/>
                    </a:cubicBezTo>
                    <a:cubicBezTo>
                      <a:pt x="296" y="289"/>
                      <a:pt x="296" y="289"/>
                      <a:pt x="296" y="289"/>
                    </a:cubicBezTo>
                    <a:cubicBezTo>
                      <a:pt x="296" y="289"/>
                      <a:pt x="296" y="289"/>
                      <a:pt x="296" y="289"/>
                    </a:cubicBezTo>
                    <a:cubicBezTo>
                      <a:pt x="296" y="289"/>
                      <a:pt x="296" y="289"/>
                      <a:pt x="296" y="289"/>
                    </a:cubicBezTo>
                    <a:cubicBezTo>
                      <a:pt x="295" y="290"/>
                      <a:pt x="295" y="290"/>
                      <a:pt x="295" y="290"/>
                    </a:cubicBezTo>
                    <a:cubicBezTo>
                      <a:pt x="295" y="290"/>
                      <a:pt x="295" y="290"/>
                      <a:pt x="295" y="290"/>
                    </a:cubicBezTo>
                    <a:cubicBezTo>
                      <a:pt x="295" y="290"/>
                      <a:pt x="295" y="290"/>
                      <a:pt x="295" y="290"/>
                    </a:cubicBezTo>
                    <a:cubicBezTo>
                      <a:pt x="295" y="290"/>
                      <a:pt x="295" y="290"/>
                      <a:pt x="295" y="290"/>
                    </a:cubicBezTo>
                    <a:cubicBezTo>
                      <a:pt x="294" y="290"/>
                      <a:pt x="294" y="290"/>
                      <a:pt x="294" y="290"/>
                    </a:cubicBezTo>
                    <a:cubicBezTo>
                      <a:pt x="294" y="291"/>
                      <a:pt x="294" y="291"/>
                      <a:pt x="294" y="291"/>
                    </a:cubicBezTo>
                    <a:cubicBezTo>
                      <a:pt x="294" y="291"/>
                      <a:pt x="294" y="291"/>
                      <a:pt x="294" y="291"/>
                    </a:cubicBezTo>
                    <a:cubicBezTo>
                      <a:pt x="294" y="291"/>
                      <a:pt x="294" y="291"/>
                      <a:pt x="294" y="291"/>
                    </a:cubicBezTo>
                    <a:cubicBezTo>
                      <a:pt x="294" y="292"/>
                      <a:pt x="294" y="292"/>
                      <a:pt x="294" y="292"/>
                    </a:cubicBezTo>
                    <a:cubicBezTo>
                      <a:pt x="294" y="292"/>
                      <a:pt x="294" y="292"/>
                      <a:pt x="294" y="292"/>
                    </a:cubicBezTo>
                    <a:cubicBezTo>
                      <a:pt x="295" y="292"/>
                      <a:pt x="295" y="292"/>
                      <a:pt x="295" y="292"/>
                    </a:cubicBezTo>
                    <a:cubicBezTo>
                      <a:pt x="295" y="292"/>
                      <a:pt x="295" y="292"/>
                      <a:pt x="295" y="292"/>
                    </a:cubicBezTo>
                    <a:cubicBezTo>
                      <a:pt x="295" y="293"/>
                      <a:pt x="295" y="293"/>
                      <a:pt x="295" y="293"/>
                    </a:cubicBezTo>
                    <a:cubicBezTo>
                      <a:pt x="295" y="293"/>
                      <a:pt x="295" y="293"/>
                      <a:pt x="295" y="293"/>
                    </a:cubicBezTo>
                    <a:cubicBezTo>
                      <a:pt x="294" y="293"/>
                      <a:pt x="294" y="293"/>
                      <a:pt x="294" y="293"/>
                    </a:cubicBezTo>
                    <a:cubicBezTo>
                      <a:pt x="294" y="293"/>
                      <a:pt x="294" y="293"/>
                      <a:pt x="294" y="293"/>
                    </a:cubicBezTo>
                    <a:cubicBezTo>
                      <a:pt x="294" y="294"/>
                      <a:pt x="294" y="294"/>
                      <a:pt x="294" y="294"/>
                    </a:cubicBezTo>
                    <a:cubicBezTo>
                      <a:pt x="294" y="294"/>
                      <a:pt x="294" y="294"/>
                      <a:pt x="294" y="294"/>
                    </a:cubicBezTo>
                    <a:cubicBezTo>
                      <a:pt x="294" y="294"/>
                      <a:pt x="294" y="294"/>
                      <a:pt x="294" y="294"/>
                    </a:cubicBezTo>
                    <a:cubicBezTo>
                      <a:pt x="294" y="294"/>
                      <a:pt x="294" y="294"/>
                      <a:pt x="294" y="294"/>
                    </a:cubicBezTo>
                    <a:cubicBezTo>
                      <a:pt x="294" y="295"/>
                      <a:pt x="294" y="295"/>
                      <a:pt x="294" y="295"/>
                    </a:cubicBezTo>
                    <a:cubicBezTo>
                      <a:pt x="294" y="295"/>
                      <a:pt x="294" y="295"/>
                      <a:pt x="294" y="295"/>
                    </a:cubicBezTo>
                    <a:cubicBezTo>
                      <a:pt x="294" y="295"/>
                      <a:pt x="294" y="295"/>
                      <a:pt x="294" y="295"/>
                    </a:cubicBezTo>
                    <a:cubicBezTo>
                      <a:pt x="295" y="295"/>
                      <a:pt x="295" y="295"/>
                      <a:pt x="295" y="295"/>
                    </a:cubicBezTo>
                    <a:cubicBezTo>
                      <a:pt x="295" y="296"/>
                      <a:pt x="295" y="296"/>
                      <a:pt x="295" y="296"/>
                    </a:cubicBezTo>
                    <a:cubicBezTo>
                      <a:pt x="295" y="296"/>
                      <a:pt x="295" y="296"/>
                      <a:pt x="295" y="296"/>
                    </a:cubicBezTo>
                    <a:cubicBezTo>
                      <a:pt x="295" y="296"/>
                      <a:pt x="295" y="296"/>
                      <a:pt x="295" y="296"/>
                    </a:cubicBezTo>
                    <a:cubicBezTo>
                      <a:pt x="295" y="296"/>
                      <a:pt x="295" y="296"/>
                      <a:pt x="295" y="296"/>
                    </a:cubicBezTo>
                    <a:cubicBezTo>
                      <a:pt x="295" y="296"/>
                      <a:pt x="295" y="296"/>
                      <a:pt x="295" y="296"/>
                    </a:cubicBezTo>
                    <a:cubicBezTo>
                      <a:pt x="295" y="297"/>
                      <a:pt x="295" y="297"/>
                      <a:pt x="295" y="297"/>
                    </a:cubicBezTo>
                    <a:cubicBezTo>
                      <a:pt x="295" y="297"/>
                      <a:pt x="295" y="297"/>
                      <a:pt x="295" y="297"/>
                    </a:cubicBezTo>
                    <a:cubicBezTo>
                      <a:pt x="295" y="297"/>
                      <a:pt x="295" y="297"/>
                      <a:pt x="295" y="297"/>
                    </a:cubicBezTo>
                    <a:cubicBezTo>
                      <a:pt x="295" y="297"/>
                      <a:pt x="295" y="297"/>
                      <a:pt x="295" y="297"/>
                    </a:cubicBezTo>
                    <a:cubicBezTo>
                      <a:pt x="295" y="297"/>
                      <a:pt x="295" y="297"/>
                      <a:pt x="295" y="297"/>
                    </a:cubicBezTo>
                    <a:cubicBezTo>
                      <a:pt x="295" y="298"/>
                      <a:pt x="295" y="298"/>
                      <a:pt x="295" y="298"/>
                    </a:cubicBezTo>
                    <a:cubicBezTo>
                      <a:pt x="295" y="298"/>
                      <a:pt x="295" y="298"/>
                      <a:pt x="295" y="298"/>
                    </a:cubicBezTo>
                    <a:cubicBezTo>
                      <a:pt x="296" y="298"/>
                      <a:pt x="296" y="298"/>
                      <a:pt x="296" y="298"/>
                    </a:cubicBezTo>
                    <a:cubicBezTo>
                      <a:pt x="296" y="299"/>
                      <a:pt x="296" y="299"/>
                      <a:pt x="296" y="299"/>
                    </a:cubicBezTo>
                    <a:cubicBezTo>
                      <a:pt x="297" y="300"/>
                      <a:pt x="297" y="300"/>
                      <a:pt x="297" y="300"/>
                    </a:cubicBezTo>
                    <a:cubicBezTo>
                      <a:pt x="297" y="300"/>
                      <a:pt x="297" y="300"/>
                      <a:pt x="297" y="300"/>
                    </a:cubicBezTo>
                    <a:cubicBezTo>
                      <a:pt x="297" y="300"/>
                      <a:pt x="297" y="300"/>
                      <a:pt x="297" y="300"/>
                    </a:cubicBezTo>
                    <a:cubicBezTo>
                      <a:pt x="297" y="301"/>
                      <a:pt x="297" y="301"/>
                      <a:pt x="297" y="301"/>
                    </a:cubicBezTo>
                    <a:cubicBezTo>
                      <a:pt x="297" y="301"/>
                      <a:pt x="297" y="301"/>
                      <a:pt x="297" y="301"/>
                    </a:cubicBezTo>
                    <a:cubicBezTo>
                      <a:pt x="297" y="302"/>
                      <a:pt x="297" y="302"/>
                      <a:pt x="297" y="302"/>
                    </a:cubicBezTo>
                    <a:cubicBezTo>
                      <a:pt x="297" y="302"/>
                      <a:pt x="297" y="302"/>
                      <a:pt x="297" y="302"/>
                    </a:cubicBezTo>
                    <a:cubicBezTo>
                      <a:pt x="298" y="302"/>
                      <a:pt x="298" y="302"/>
                      <a:pt x="298" y="302"/>
                    </a:cubicBezTo>
                    <a:cubicBezTo>
                      <a:pt x="298" y="302"/>
                      <a:pt x="298" y="302"/>
                      <a:pt x="298" y="302"/>
                    </a:cubicBezTo>
                    <a:cubicBezTo>
                      <a:pt x="298" y="303"/>
                      <a:pt x="298" y="303"/>
                      <a:pt x="298" y="303"/>
                    </a:cubicBezTo>
                    <a:cubicBezTo>
                      <a:pt x="298" y="303"/>
                      <a:pt x="298" y="303"/>
                      <a:pt x="298" y="303"/>
                    </a:cubicBezTo>
                    <a:cubicBezTo>
                      <a:pt x="298" y="303"/>
                      <a:pt x="298" y="303"/>
                      <a:pt x="298" y="303"/>
                    </a:cubicBezTo>
                    <a:cubicBezTo>
                      <a:pt x="298" y="303"/>
                      <a:pt x="298" y="303"/>
                      <a:pt x="298" y="303"/>
                    </a:cubicBezTo>
                    <a:cubicBezTo>
                      <a:pt x="298" y="303"/>
                      <a:pt x="298" y="303"/>
                      <a:pt x="298" y="303"/>
                    </a:cubicBezTo>
                    <a:cubicBezTo>
                      <a:pt x="298" y="303"/>
                      <a:pt x="298" y="303"/>
                      <a:pt x="298" y="303"/>
                    </a:cubicBezTo>
                    <a:cubicBezTo>
                      <a:pt x="298" y="303"/>
                      <a:pt x="298" y="303"/>
                      <a:pt x="298" y="303"/>
                    </a:cubicBezTo>
                    <a:cubicBezTo>
                      <a:pt x="298" y="304"/>
                      <a:pt x="298" y="304"/>
                      <a:pt x="298" y="304"/>
                    </a:cubicBezTo>
                    <a:cubicBezTo>
                      <a:pt x="298" y="304"/>
                      <a:pt x="298" y="304"/>
                      <a:pt x="298" y="304"/>
                    </a:cubicBezTo>
                    <a:cubicBezTo>
                      <a:pt x="298" y="304"/>
                      <a:pt x="298" y="304"/>
                      <a:pt x="298" y="304"/>
                    </a:cubicBezTo>
                    <a:cubicBezTo>
                      <a:pt x="298" y="304"/>
                      <a:pt x="298" y="304"/>
                      <a:pt x="298" y="304"/>
                    </a:cubicBezTo>
                    <a:cubicBezTo>
                      <a:pt x="298" y="304"/>
                      <a:pt x="298" y="304"/>
                      <a:pt x="298" y="304"/>
                    </a:cubicBezTo>
                    <a:cubicBezTo>
                      <a:pt x="298" y="304"/>
                      <a:pt x="298" y="304"/>
                      <a:pt x="298" y="304"/>
                    </a:cubicBezTo>
                    <a:cubicBezTo>
                      <a:pt x="298" y="304"/>
                      <a:pt x="298" y="304"/>
                      <a:pt x="298" y="304"/>
                    </a:cubicBezTo>
                    <a:cubicBezTo>
                      <a:pt x="298" y="304"/>
                      <a:pt x="298" y="304"/>
                      <a:pt x="298" y="304"/>
                    </a:cubicBezTo>
                    <a:cubicBezTo>
                      <a:pt x="299" y="305"/>
                      <a:pt x="299" y="305"/>
                      <a:pt x="299" y="305"/>
                    </a:cubicBezTo>
                    <a:cubicBezTo>
                      <a:pt x="299" y="305"/>
                      <a:pt x="299" y="305"/>
                      <a:pt x="299" y="305"/>
                    </a:cubicBezTo>
                    <a:cubicBezTo>
                      <a:pt x="299" y="305"/>
                      <a:pt x="299" y="305"/>
                      <a:pt x="299" y="305"/>
                    </a:cubicBezTo>
                    <a:cubicBezTo>
                      <a:pt x="299" y="306"/>
                      <a:pt x="299" y="306"/>
                      <a:pt x="299" y="306"/>
                    </a:cubicBezTo>
                    <a:cubicBezTo>
                      <a:pt x="300" y="306"/>
                      <a:pt x="300" y="306"/>
                      <a:pt x="300" y="306"/>
                    </a:cubicBezTo>
                    <a:cubicBezTo>
                      <a:pt x="300" y="306"/>
                      <a:pt x="300" y="306"/>
                      <a:pt x="300" y="306"/>
                    </a:cubicBezTo>
                    <a:cubicBezTo>
                      <a:pt x="300" y="306"/>
                      <a:pt x="300" y="306"/>
                      <a:pt x="300" y="306"/>
                    </a:cubicBezTo>
                    <a:cubicBezTo>
                      <a:pt x="301" y="307"/>
                      <a:pt x="301" y="307"/>
                      <a:pt x="301" y="307"/>
                    </a:cubicBezTo>
                    <a:cubicBezTo>
                      <a:pt x="301" y="307"/>
                      <a:pt x="301" y="307"/>
                      <a:pt x="301" y="307"/>
                    </a:cubicBezTo>
                    <a:cubicBezTo>
                      <a:pt x="301" y="307"/>
                      <a:pt x="301" y="307"/>
                      <a:pt x="301" y="307"/>
                    </a:cubicBezTo>
                    <a:cubicBezTo>
                      <a:pt x="301" y="308"/>
                      <a:pt x="301" y="308"/>
                      <a:pt x="301" y="308"/>
                    </a:cubicBezTo>
                    <a:cubicBezTo>
                      <a:pt x="302" y="308"/>
                      <a:pt x="302" y="308"/>
                      <a:pt x="302" y="308"/>
                    </a:cubicBezTo>
                    <a:cubicBezTo>
                      <a:pt x="302" y="308"/>
                      <a:pt x="302" y="308"/>
                      <a:pt x="302" y="308"/>
                    </a:cubicBezTo>
                    <a:cubicBezTo>
                      <a:pt x="302" y="308"/>
                      <a:pt x="302" y="308"/>
                      <a:pt x="302" y="308"/>
                    </a:cubicBezTo>
                    <a:cubicBezTo>
                      <a:pt x="303" y="309"/>
                      <a:pt x="303" y="309"/>
                      <a:pt x="303" y="309"/>
                    </a:cubicBezTo>
                    <a:cubicBezTo>
                      <a:pt x="303" y="310"/>
                      <a:pt x="303" y="310"/>
                      <a:pt x="303" y="310"/>
                    </a:cubicBezTo>
                    <a:cubicBezTo>
                      <a:pt x="304" y="310"/>
                      <a:pt x="304" y="310"/>
                      <a:pt x="304" y="310"/>
                    </a:cubicBezTo>
                    <a:cubicBezTo>
                      <a:pt x="304" y="310"/>
                      <a:pt x="304" y="310"/>
                      <a:pt x="304" y="310"/>
                    </a:cubicBezTo>
                    <a:cubicBezTo>
                      <a:pt x="304" y="311"/>
                      <a:pt x="304" y="311"/>
                      <a:pt x="304" y="311"/>
                    </a:cubicBezTo>
                    <a:cubicBezTo>
                      <a:pt x="305" y="311"/>
                      <a:pt x="305" y="311"/>
                      <a:pt x="305" y="311"/>
                    </a:cubicBezTo>
                    <a:cubicBezTo>
                      <a:pt x="305" y="311"/>
                      <a:pt x="305" y="311"/>
                      <a:pt x="305" y="311"/>
                    </a:cubicBezTo>
                    <a:cubicBezTo>
                      <a:pt x="305" y="311"/>
                      <a:pt x="305" y="311"/>
                      <a:pt x="305" y="311"/>
                    </a:cubicBezTo>
                    <a:cubicBezTo>
                      <a:pt x="305" y="312"/>
                      <a:pt x="305" y="312"/>
                      <a:pt x="305" y="312"/>
                    </a:cubicBezTo>
                    <a:cubicBezTo>
                      <a:pt x="305" y="312"/>
                      <a:pt x="305" y="312"/>
                      <a:pt x="305" y="312"/>
                    </a:cubicBezTo>
                    <a:cubicBezTo>
                      <a:pt x="305" y="312"/>
                      <a:pt x="305" y="312"/>
                      <a:pt x="305" y="312"/>
                    </a:cubicBezTo>
                    <a:cubicBezTo>
                      <a:pt x="305" y="312"/>
                      <a:pt x="305" y="312"/>
                      <a:pt x="305" y="312"/>
                    </a:cubicBezTo>
                    <a:cubicBezTo>
                      <a:pt x="305" y="312"/>
                      <a:pt x="305" y="312"/>
                      <a:pt x="305" y="312"/>
                    </a:cubicBezTo>
                    <a:cubicBezTo>
                      <a:pt x="305" y="313"/>
                      <a:pt x="305" y="313"/>
                      <a:pt x="305" y="313"/>
                    </a:cubicBezTo>
                    <a:cubicBezTo>
                      <a:pt x="306" y="313"/>
                      <a:pt x="306" y="313"/>
                      <a:pt x="306" y="313"/>
                    </a:cubicBezTo>
                    <a:cubicBezTo>
                      <a:pt x="306" y="313"/>
                      <a:pt x="306" y="313"/>
                      <a:pt x="306" y="313"/>
                    </a:cubicBezTo>
                    <a:cubicBezTo>
                      <a:pt x="306" y="314"/>
                      <a:pt x="306" y="314"/>
                      <a:pt x="306" y="314"/>
                    </a:cubicBezTo>
                    <a:cubicBezTo>
                      <a:pt x="307" y="314"/>
                      <a:pt x="307" y="314"/>
                      <a:pt x="307" y="314"/>
                    </a:cubicBezTo>
                    <a:cubicBezTo>
                      <a:pt x="307" y="314"/>
                      <a:pt x="307" y="314"/>
                      <a:pt x="307" y="314"/>
                    </a:cubicBezTo>
                    <a:cubicBezTo>
                      <a:pt x="307" y="314"/>
                      <a:pt x="307" y="314"/>
                      <a:pt x="307" y="314"/>
                    </a:cubicBezTo>
                    <a:cubicBezTo>
                      <a:pt x="307" y="314"/>
                      <a:pt x="307" y="314"/>
                      <a:pt x="307" y="314"/>
                    </a:cubicBezTo>
                    <a:cubicBezTo>
                      <a:pt x="307" y="314"/>
                      <a:pt x="307" y="314"/>
                      <a:pt x="307" y="314"/>
                    </a:cubicBezTo>
                    <a:cubicBezTo>
                      <a:pt x="308" y="314"/>
                      <a:pt x="308" y="314"/>
                      <a:pt x="308" y="314"/>
                    </a:cubicBezTo>
                    <a:cubicBezTo>
                      <a:pt x="308" y="314"/>
                      <a:pt x="308" y="314"/>
                      <a:pt x="308" y="314"/>
                    </a:cubicBezTo>
                    <a:cubicBezTo>
                      <a:pt x="308" y="314"/>
                      <a:pt x="308" y="314"/>
                      <a:pt x="308" y="314"/>
                    </a:cubicBezTo>
                    <a:cubicBezTo>
                      <a:pt x="308" y="314"/>
                      <a:pt x="308" y="314"/>
                      <a:pt x="308" y="314"/>
                    </a:cubicBezTo>
                    <a:cubicBezTo>
                      <a:pt x="308" y="314"/>
                      <a:pt x="308" y="314"/>
                      <a:pt x="308" y="314"/>
                    </a:cubicBezTo>
                    <a:cubicBezTo>
                      <a:pt x="308" y="314"/>
                      <a:pt x="308" y="314"/>
                      <a:pt x="308" y="314"/>
                    </a:cubicBezTo>
                    <a:cubicBezTo>
                      <a:pt x="308" y="314"/>
                      <a:pt x="308" y="314"/>
                      <a:pt x="308" y="314"/>
                    </a:cubicBezTo>
                    <a:cubicBezTo>
                      <a:pt x="308" y="313"/>
                      <a:pt x="308" y="313"/>
                      <a:pt x="308" y="313"/>
                    </a:cubicBezTo>
                    <a:cubicBezTo>
                      <a:pt x="308" y="313"/>
                      <a:pt x="308" y="313"/>
                      <a:pt x="308" y="313"/>
                    </a:cubicBezTo>
                    <a:cubicBezTo>
                      <a:pt x="308" y="313"/>
                      <a:pt x="308" y="313"/>
                      <a:pt x="308" y="313"/>
                    </a:cubicBezTo>
                    <a:cubicBezTo>
                      <a:pt x="308" y="313"/>
                      <a:pt x="308" y="313"/>
                      <a:pt x="308" y="313"/>
                    </a:cubicBezTo>
                    <a:cubicBezTo>
                      <a:pt x="307" y="312"/>
                      <a:pt x="307" y="312"/>
                      <a:pt x="307" y="312"/>
                    </a:cubicBezTo>
                    <a:cubicBezTo>
                      <a:pt x="307" y="312"/>
                      <a:pt x="307" y="312"/>
                      <a:pt x="307" y="312"/>
                    </a:cubicBezTo>
                    <a:cubicBezTo>
                      <a:pt x="307" y="312"/>
                      <a:pt x="307" y="312"/>
                      <a:pt x="307" y="312"/>
                    </a:cubicBezTo>
                    <a:cubicBezTo>
                      <a:pt x="307" y="312"/>
                      <a:pt x="307" y="312"/>
                      <a:pt x="307" y="312"/>
                    </a:cubicBezTo>
                    <a:cubicBezTo>
                      <a:pt x="307" y="311"/>
                      <a:pt x="307" y="311"/>
                      <a:pt x="307" y="311"/>
                    </a:cubicBezTo>
                    <a:cubicBezTo>
                      <a:pt x="307" y="311"/>
                      <a:pt x="307" y="311"/>
                      <a:pt x="307" y="311"/>
                    </a:cubicBezTo>
                    <a:cubicBezTo>
                      <a:pt x="306" y="311"/>
                      <a:pt x="306" y="311"/>
                      <a:pt x="306" y="311"/>
                    </a:cubicBezTo>
                    <a:cubicBezTo>
                      <a:pt x="306" y="310"/>
                      <a:pt x="306" y="310"/>
                      <a:pt x="306" y="310"/>
                    </a:cubicBezTo>
                    <a:cubicBezTo>
                      <a:pt x="306" y="310"/>
                      <a:pt x="306" y="310"/>
                      <a:pt x="306" y="310"/>
                    </a:cubicBezTo>
                    <a:cubicBezTo>
                      <a:pt x="306" y="309"/>
                      <a:pt x="306" y="309"/>
                      <a:pt x="306" y="309"/>
                    </a:cubicBezTo>
                    <a:cubicBezTo>
                      <a:pt x="306" y="309"/>
                      <a:pt x="306" y="309"/>
                      <a:pt x="306" y="309"/>
                    </a:cubicBezTo>
                    <a:cubicBezTo>
                      <a:pt x="306" y="308"/>
                      <a:pt x="306" y="308"/>
                      <a:pt x="306" y="308"/>
                    </a:cubicBezTo>
                    <a:cubicBezTo>
                      <a:pt x="306" y="308"/>
                      <a:pt x="306" y="308"/>
                      <a:pt x="306" y="308"/>
                    </a:cubicBezTo>
                    <a:cubicBezTo>
                      <a:pt x="306" y="308"/>
                      <a:pt x="306" y="308"/>
                      <a:pt x="306" y="308"/>
                    </a:cubicBezTo>
                    <a:cubicBezTo>
                      <a:pt x="306" y="308"/>
                      <a:pt x="306" y="308"/>
                      <a:pt x="306" y="308"/>
                    </a:cubicBezTo>
                    <a:cubicBezTo>
                      <a:pt x="307" y="307"/>
                      <a:pt x="307" y="307"/>
                      <a:pt x="307" y="307"/>
                    </a:cubicBezTo>
                    <a:cubicBezTo>
                      <a:pt x="307" y="306"/>
                      <a:pt x="307" y="306"/>
                      <a:pt x="307" y="306"/>
                    </a:cubicBezTo>
                    <a:cubicBezTo>
                      <a:pt x="308" y="306"/>
                      <a:pt x="308" y="306"/>
                      <a:pt x="308" y="306"/>
                    </a:cubicBezTo>
                    <a:cubicBezTo>
                      <a:pt x="308" y="306"/>
                      <a:pt x="308" y="306"/>
                      <a:pt x="308" y="306"/>
                    </a:cubicBezTo>
                    <a:cubicBezTo>
                      <a:pt x="308" y="305"/>
                      <a:pt x="308" y="305"/>
                      <a:pt x="308" y="305"/>
                    </a:cubicBezTo>
                    <a:cubicBezTo>
                      <a:pt x="308" y="306"/>
                      <a:pt x="308" y="306"/>
                      <a:pt x="308" y="306"/>
                    </a:cubicBezTo>
                    <a:cubicBezTo>
                      <a:pt x="308" y="306"/>
                      <a:pt x="308" y="306"/>
                      <a:pt x="308" y="306"/>
                    </a:cubicBezTo>
                    <a:cubicBezTo>
                      <a:pt x="309" y="306"/>
                      <a:pt x="309" y="306"/>
                      <a:pt x="309" y="306"/>
                    </a:cubicBezTo>
                    <a:cubicBezTo>
                      <a:pt x="309" y="306"/>
                      <a:pt x="309" y="306"/>
                      <a:pt x="309" y="306"/>
                    </a:cubicBezTo>
                    <a:cubicBezTo>
                      <a:pt x="310" y="306"/>
                      <a:pt x="310" y="306"/>
                      <a:pt x="310" y="306"/>
                    </a:cubicBezTo>
                    <a:cubicBezTo>
                      <a:pt x="310" y="306"/>
                      <a:pt x="310" y="306"/>
                      <a:pt x="310" y="306"/>
                    </a:cubicBezTo>
                    <a:cubicBezTo>
                      <a:pt x="311" y="305"/>
                      <a:pt x="311" y="305"/>
                      <a:pt x="311" y="305"/>
                    </a:cubicBezTo>
                    <a:cubicBezTo>
                      <a:pt x="311" y="305"/>
                      <a:pt x="311" y="305"/>
                      <a:pt x="311" y="305"/>
                    </a:cubicBezTo>
                    <a:cubicBezTo>
                      <a:pt x="311" y="305"/>
                      <a:pt x="311" y="305"/>
                      <a:pt x="311" y="305"/>
                    </a:cubicBezTo>
                    <a:cubicBezTo>
                      <a:pt x="311" y="305"/>
                      <a:pt x="311" y="305"/>
                      <a:pt x="311" y="305"/>
                    </a:cubicBezTo>
                    <a:cubicBezTo>
                      <a:pt x="311" y="305"/>
                      <a:pt x="311" y="305"/>
                      <a:pt x="311" y="305"/>
                    </a:cubicBezTo>
                    <a:cubicBezTo>
                      <a:pt x="311" y="305"/>
                      <a:pt x="311" y="305"/>
                      <a:pt x="311" y="305"/>
                    </a:cubicBezTo>
                    <a:cubicBezTo>
                      <a:pt x="311" y="305"/>
                      <a:pt x="311" y="305"/>
                      <a:pt x="311" y="305"/>
                    </a:cubicBezTo>
                    <a:cubicBezTo>
                      <a:pt x="312" y="304"/>
                      <a:pt x="312" y="304"/>
                      <a:pt x="312" y="304"/>
                    </a:cubicBezTo>
                    <a:cubicBezTo>
                      <a:pt x="312" y="304"/>
                      <a:pt x="312" y="304"/>
                      <a:pt x="312" y="304"/>
                    </a:cubicBezTo>
                    <a:cubicBezTo>
                      <a:pt x="312" y="304"/>
                      <a:pt x="312" y="304"/>
                      <a:pt x="312" y="304"/>
                    </a:cubicBezTo>
                    <a:cubicBezTo>
                      <a:pt x="312" y="304"/>
                      <a:pt x="312" y="304"/>
                      <a:pt x="312" y="304"/>
                    </a:cubicBezTo>
                    <a:cubicBezTo>
                      <a:pt x="312" y="304"/>
                      <a:pt x="312" y="304"/>
                      <a:pt x="312" y="304"/>
                    </a:cubicBezTo>
                    <a:cubicBezTo>
                      <a:pt x="313" y="304"/>
                      <a:pt x="313" y="304"/>
                      <a:pt x="313" y="304"/>
                    </a:cubicBezTo>
                    <a:cubicBezTo>
                      <a:pt x="313" y="304"/>
                      <a:pt x="313" y="304"/>
                      <a:pt x="313" y="304"/>
                    </a:cubicBezTo>
                    <a:cubicBezTo>
                      <a:pt x="313" y="304"/>
                      <a:pt x="313" y="304"/>
                      <a:pt x="313" y="304"/>
                    </a:cubicBezTo>
                    <a:cubicBezTo>
                      <a:pt x="313" y="304"/>
                      <a:pt x="313" y="304"/>
                      <a:pt x="313" y="304"/>
                    </a:cubicBezTo>
                    <a:cubicBezTo>
                      <a:pt x="313" y="305"/>
                      <a:pt x="313" y="305"/>
                      <a:pt x="313" y="305"/>
                    </a:cubicBezTo>
                    <a:cubicBezTo>
                      <a:pt x="314" y="305"/>
                      <a:pt x="314" y="305"/>
                      <a:pt x="314" y="305"/>
                    </a:cubicBezTo>
                    <a:cubicBezTo>
                      <a:pt x="314" y="306"/>
                      <a:pt x="314" y="306"/>
                      <a:pt x="314" y="306"/>
                    </a:cubicBezTo>
                    <a:cubicBezTo>
                      <a:pt x="314" y="307"/>
                      <a:pt x="314" y="307"/>
                      <a:pt x="314" y="307"/>
                    </a:cubicBezTo>
                    <a:cubicBezTo>
                      <a:pt x="314" y="307"/>
                      <a:pt x="314" y="307"/>
                      <a:pt x="314" y="307"/>
                    </a:cubicBezTo>
                    <a:cubicBezTo>
                      <a:pt x="315" y="307"/>
                      <a:pt x="315" y="307"/>
                      <a:pt x="315" y="307"/>
                    </a:cubicBezTo>
                    <a:cubicBezTo>
                      <a:pt x="315" y="308"/>
                      <a:pt x="315" y="308"/>
                      <a:pt x="315" y="308"/>
                    </a:cubicBezTo>
                    <a:cubicBezTo>
                      <a:pt x="315" y="309"/>
                      <a:pt x="315" y="309"/>
                      <a:pt x="315" y="309"/>
                    </a:cubicBezTo>
                    <a:cubicBezTo>
                      <a:pt x="315" y="309"/>
                      <a:pt x="315" y="309"/>
                      <a:pt x="315" y="309"/>
                    </a:cubicBezTo>
                    <a:cubicBezTo>
                      <a:pt x="315" y="310"/>
                      <a:pt x="315" y="310"/>
                      <a:pt x="315" y="310"/>
                    </a:cubicBezTo>
                    <a:cubicBezTo>
                      <a:pt x="316" y="310"/>
                      <a:pt x="316" y="310"/>
                      <a:pt x="316" y="310"/>
                    </a:cubicBezTo>
                    <a:cubicBezTo>
                      <a:pt x="316" y="310"/>
                      <a:pt x="316" y="310"/>
                      <a:pt x="316" y="310"/>
                    </a:cubicBezTo>
                    <a:cubicBezTo>
                      <a:pt x="316" y="311"/>
                      <a:pt x="316" y="311"/>
                      <a:pt x="316" y="311"/>
                    </a:cubicBezTo>
                    <a:cubicBezTo>
                      <a:pt x="317" y="311"/>
                      <a:pt x="317" y="311"/>
                      <a:pt x="317" y="311"/>
                    </a:cubicBezTo>
                    <a:cubicBezTo>
                      <a:pt x="318" y="311"/>
                      <a:pt x="318" y="311"/>
                      <a:pt x="318" y="311"/>
                    </a:cubicBezTo>
                    <a:cubicBezTo>
                      <a:pt x="318" y="311"/>
                      <a:pt x="318" y="311"/>
                      <a:pt x="318" y="311"/>
                    </a:cubicBezTo>
                    <a:cubicBezTo>
                      <a:pt x="318" y="313"/>
                      <a:pt x="318" y="313"/>
                      <a:pt x="318" y="313"/>
                    </a:cubicBezTo>
                    <a:cubicBezTo>
                      <a:pt x="318" y="313"/>
                      <a:pt x="318" y="313"/>
                      <a:pt x="318" y="313"/>
                    </a:cubicBezTo>
                    <a:cubicBezTo>
                      <a:pt x="319" y="314"/>
                      <a:pt x="319" y="314"/>
                      <a:pt x="319" y="314"/>
                    </a:cubicBezTo>
                    <a:cubicBezTo>
                      <a:pt x="319" y="314"/>
                      <a:pt x="319" y="314"/>
                      <a:pt x="319" y="314"/>
                    </a:cubicBezTo>
                    <a:cubicBezTo>
                      <a:pt x="319" y="315"/>
                      <a:pt x="319" y="315"/>
                      <a:pt x="319" y="315"/>
                    </a:cubicBezTo>
                    <a:cubicBezTo>
                      <a:pt x="319" y="315"/>
                      <a:pt x="319" y="315"/>
                      <a:pt x="319" y="315"/>
                    </a:cubicBezTo>
                    <a:cubicBezTo>
                      <a:pt x="319" y="315"/>
                      <a:pt x="319" y="315"/>
                      <a:pt x="319" y="315"/>
                    </a:cubicBezTo>
                    <a:cubicBezTo>
                      <a:pt x="319" y="315"/>
                      <a:pt x="319" y="315"/>
                      <a:pt x="319" y="315"/>
                    </a:cubicBezTo>
                    <a:cubicBezTo>
                      <a:pt x="319" y="315"/>
                      <a:pt x="319" y="315"/>
                      <a:pt x="319" y="315"/>
                    </a:cubicBezTo>
                    <a:cubicBezTo>
                      <a:pt x="320" y="315"/>
                      <a:pt x="320" y="315"/>
                      <a:pt x="320" y="315"/>
                    </a:cubicBezTo>
                    <a:cubicBezTo>
                      <a:pt x="320" y="315"/>
                      <a:pt x="320" y="315"/>
                      <a:pt x="320" y="315"/>
                    </a:cubicBezTo>
                    <a:cubicBezTo>
                      <a:pt x="320" y="315"/>
                      <a:pt x="320" y="315"/>
                      <a:pt x="320" y="315"/>
                    </a:cubicBezTo>
                    <a:cubicBezTo>
                      <a:pt x="320" y="316"/>
                      <a:pt x="320" y="316"/>
                      <a:pt x="320" y="316"/>
                    </a:cubicBezTo>
                    <a:cubicBezTo>
                      <a:pt x="321" y="316"/>
                      <a:pt x="321" y="316"/>
                      <a:pt x="321" y="316"/>
                    </a:cubicBezTo>
                    <a:cubicBezTo>
                      <a:pt x="320" y="317"/>
                      <a:pt x="320" y="317"/>
                      <a:pt x="320" y="317"/>
                    </a:cubicBezTo>
                    <a:cubicBezTo>
                      <a:pt x="320" y="317"/>
                      <a:pt x="320" y="317"/>
                      <a:pt x="320" y="317"/>
                    </a:cubicBezTo>
                    <a:cubicBezTo>
                      <a:pt x="320" y="317"/>
                      <a:pt x="320" y="317"/>
                      <a:pt x="320" y="317"/>
                    </a:cubicBezTo>
                    <a:cubicBezTo>
                      <a:pt x="320" y="318"/>
                      <a:pt x="320" y="318"/>
                      <a:pt x="320" y="318"/>
                    </a:cubicBezTo>
                    <a:cubicBezTo>
                      <a:pt x="320" y="319"/>
                      <a:pt x="320" y="319"/>
                      <a:pt x="320" y="319"/>
                    </a:cubicBezTo>
                    <a:cubicBezTo>
                      <a:pt x="320" y="320"/>
                      <a:pt x="320" y="320"/>
                      <a:pt x="320" y="320"/>
                    </a:cubicBezTo>
                    <a:cubicBezTo>
                      <a:pt x="320" y="321"/>
                      <a:pt x="320" y="321"/>
                      <a:pt x="320" y="321"/>
                    </a:cubicBezTo>
                    <a:cubicBezTo>
                      <a:pt x="321" y="322"/>
                      <a:pt x="321" y="322"/>
                      <a:pt x="321" y="322"/>
                    </a:cubicBezTo>
                    <a:cubicBezTo>
                      <a:pt x="321" y="323"/>
                      <a:pt x="321" y="323"/>
                      <a:pt x="321" y="323"/>
                    </a:cubicBezTo>
                    <a:cubicBezTo>
                      <a:pt x="321" y="324"/>
                      <a:pt x="321" y="324"/>
                      <a:pt x="321" y="324"/>
                    </a:cubicBezTo>
                    <a:cubicBezTo>
                      <a:pt x="322" y="325"/>
                      <a:pt x="322" y="325"/>
                      <a:pt x="322" y="325"/>
                    </a:cubicBezTo>
                    <a:cubicBezTo>
                      <a:pt x="323" y="326"/>
                      <a:pt x="323" y="326"/>
                      <a:pt x="323" y="326"/>
                    </a:cubicBezTo>
                    <a:cubicBezTo>
                      <a:pt x="324" y="327"/>
                      <a:pt x="324" y="327"/>
                      <a:pt x="324" y="327"/>
                    </a:cubicBezTo>
                    <a:cubicBezTo>
                      <a:pt x="324" y="328"/>
                      <a:pt x="324" y="328"/>
                      <a:pt x="324" y="328"/>
                    </a:cubicBezTo>
                    <a:cubicBezTo>
                      <a:pt x="325" y="328"/>
                      <a:pt x="325" y="328"/>
                      <a:pt x="325" y="328"/>
                    </a:cubicBezTo>
                    <a:cubicBezTo>
                      <a:pt x="325" y="329"/>
                      <a:pt x="325" y="329"/>
                      <a:pt x="325" y="329"/>
                    </a:cubicBezTo>
                    <a:cubicBezTo>
                      <a:pt x="325" y="330"/>
                      <a:pt x="325" y="330"/>
                      <a:pt x="325" y="330"/>
                    </a:cubicBezTo>
                    <a:cubicBezTo>
                      <a:pt x="325" y="330"/>
                      <a:pt x="325" y="330"/>
                      <a:pt x="325" y="330"/>
                    </a:cubicBezTo>
                    <a:cubicBezTo>
                      <a:pt x="326" y="332"/>
                      <a:pt x="326" y="332"/>
                      <a:pt x="326" y="332"/>
                    </a:cubicBezTo>
                    <a:cubicBezTo>
                      <a:pt x="326" y="332"/>
                      <a:pt x="326" y="332"/>
                      <a:pt x="326" y="332"/>
                    </a:cubicBezTo>
                    <a:cubicBezTo>
                      <a:pt x="326" y="333"/>
                      <a:pt x="326" y="333"/>
                      <a:pt x="326" y="333"/>
                    </a:cubicBezTo>
                    <a:cubicBezTo>
                      <a:pt x="326" y="333"/>
                      <a:pt x="326" y="333"/>
                      <a:pt x="326" y="333"/>
                    </a:cubicBezTo>
                    <a:cubicBezTo>
                      <a:pt x="326" y="333"/>
                      <a:pt x="326" y="333"/>
                      <a:pt x="326" y="333"/>
                    </a:cubicBezTo>
                    <a:cubicBezTo>
                      <a:pt x="326" y="334"/>
                      <a:pt x="326" y="334"/>
                      <a:pt x="326" y="334"/>
                    </a:cubicBezTo>
                    <a:cubicBezTo>
                      <a:pt x="326" y="334"/>
                      <a:pt x="326" y="334"/>
                      <a:pt x="326" y="334"/>
                    </a:cubicBezTo>
                    <a:cubicBezTo>
                      <a:pt x="326" y="335"/>
                      <a:pt x="326" y="335"/>
                      <a:pt x="326" y="335"/>
                    </a:cubicBezTo>
                    <a:cubicBezTo>
                      <a:pt x="327" y="335"/>
                      <a:pt x="327" y="335"/>
                      <a:pt x="327" y="335"/>
                    </a:cubicBezTo>
                    <a:cubicBezTo>
                      <a:pt x="327" y="335"/>
                      <a:pt x="327" y="335"/>
                      <a:pt x="327" y="335"/>
                    </a:cubicBezTo>
                    <a:cubicBezTo>
                      <a:pt x="327" y="335"/>
                      <a:pt x="327" y="335"/>
                      <a:pt x="327" y="335"/>
                    </a:cubicBezTo>
                    <a:cubicBezTo>
                      <a:pt x="327" y="335"/>
                      <a:pt x="327" y="335"/>
                      <a:pt x="327" y="335"/>
                    </a:cubicBezTo>
                    <a:cubicBezTo>
                      <a:pt x="328" y="335"/>
                      <a:pt x="328" y="335"/>
                      <a:pt x="328" y="335"/>
                    </a:cubicBezTo>
                    <a:cubicBezTo>
                      <a:pt x="328" y="336"/>
                      <a:pt x="328" y="336"/>
                      <a:pt x="328" y="336"/>
                    </a:cubicBezTo>
                    <a:cubicBezTo>
                      <a:pt x="328" y="337"/>
                      <a:pt x="328" y="337"/>
                      <a:pt x="328" y="337"/>
                    </a:cubicBezTo>
                    <a:cubicBezTo>
                      <a:pt x="328" y="338"/>
                      <a:pt x="328" y="338"/>
                      <a:pt x="328" y="338"/>
                    </a:cubicBezTo>
                    <a:cubicBezTo>
                      <a:pt x="328" y="338"/>
                      <a:pt x="328" y="338"/>
                      <a:pt x="328" y="338"/>
                    </a:cubicBezTo>
                    <a:cubicBezTo>
                      <a:pt x="328" y="338"/>
                      <a:pt x="328" y="338"/>
                      <a:pt x="328" y="338"/>
                    </a:cubicBezTo>
                    <a:cubicBezTo>
                      <a:pt x="329" y="338"/>
                      <a:pt x="329" y="338"/>
                      <a:pt x="329" y="338"/>
                    </a:cubicBezTo>
                    <a:cubicBezTo>
                      <a:pt x="329" y="339"/>
                      <a:pt x="329" y="339"/>
                      <a:pt x="329" y="339"/>
                    </a:cubicBezTo>
                    <a:cubicBezTo>
                      <a:pt x="329" y="339"/>
                      <a:pt x="329" y="339"/>
                      <a:pt x="329" y="339"/>
                    </a:cubicBezTo>
                    <a:cubicBezTo>
                      <a:pt x="330" y="339"/>
                      <a:pt x="330" y="339"/>
                      <a:pt x="330" y="339"/>
                    </a:cubicBezTo>
                    <a:cubicBezTo>
                      <a:pt x="330" y="339"/>
                      <a:pt x="330" y="339"/>
                      <a:pt x="330" y="339"/>
                    </a:cubicBezTo>
                    <a:cubicBezTo>
                      <a:pt x="330" y="340"/>
                      <a:pt x="330" y="340"/>
                      <a:pt x="330" y="340"/>
                    </a:cubicBezTo>
                    <a:cubicBezTo>
                      <a:pt x="330" y="340"/>
                      <a:pt x="330" y="340"/>
                      <a:pt x="330" y="340"/>
                    </a:cubicBezTo>
                    <a:cubicBezTo>
                      <a:pt x="330" y="342"/>
                      <a:pt x="330" y="342"/>
                      <a:pt x="330" y="342"/>
                    </a:cubicBezTo>
                    <a:cubicBezTo>
                      <a:pt x="331" y="342"/>
                      <a:pt x="331" y="342"/>
                      <a:pt x="331" y="342"/>
                    </a:cubicBezTo>
                    <a:cubicBezTo>
                      <a:pt x="331" y="342"/>
                      <a:pt x="331" y="342"/>
                      <a:pt x="331" y="342"/>
                    </a:cubicBezTo>
                    <a:cubicBezTo>
                      <a:pt x="331" y="342"/>
                      <a:pt x="331" y="342"/>
                      <a:pt x="331" y="342"/>
                    </a:cubicBezTo>
                    <a:cubicBezTo>
                      <a:pt x="331" y="342"/>
                      <a:pt x="331" y="342"/>
                      <a:pt x="331" y="342"/>
                    </a:cubicBezTo>
                    <a:cubicBezTo>
                      <a:pt x="331" y="343"/>
                      <a:pt x="331" y="343"/>
                      <a:pt x="331" y="343"/>
                    </a:cubicBezTo>
                    <a:cubicBezTo>
                      <a:pt x="332" y="344"/>
                      <a:pt x="332" y="344"/>
                      <a:pt x="332" y="344"/>
                    </a:cubicBezTo>
                    <a:cubicBezTo>
                      <a:pt x="331" y="344"/>
                      <a:pt x="331" y="344"/>
                      <a:pt x="331" y="344"/>
                    </a:cubicBezTo>
                    <a:cubicBezTo>
                      <a:pt x="331" y="344"/>
                      <a:pt x="331" y="344"/>
                      <a:pt x="331" y="344"/>
                    </a:cubicBezTo>
                    <a:cubicBezTo>
                      <a:pt x="331" y="344"/>
                      <a:pt x="331" y="344"/>
                      <a:pt x="331" y="344"/>
                    </a:cubicBezTo>
                    <a:cubicBezTo>
                      <a:pt x="331" y="344"/>
                      <a:pt x="331" y="344"/>
                      <a:pt x="331" y="344"/>
                    </a:cubicBezTo>
                    <a:cubicBezTo>
                      <a:pt x="331" y="345"/>
                      <a:pt x="331" y="345"/>
                      <a:pt x="331" y="345"/>
                    </a:cubicBezTo>
                    <a:cubicBezTo>
                      <a:pt x="331" y="346"/>
                      <a:pt x="331" y="346"/>
                      <a:pt x="331" y="346"/>
                    </a:cubicBezTo>
                    <a:cubicBezTo>
                      <a:pt x="332" y="346"/>
                      <a:pt x="332" y="346"/>
                      <a:pt x="332" y="346"/>
                    </a:cubicBezTo>
                    <a:cubicBezTo>
                      <a:pt x="332" y="347"/>
                      <a:pt x="332" y="347"/>
                      <a:pt x="332" y="347"/>
                    </a:cubicBezTo>
                    <a:cubicBezTo>
                      <a:pt x="333" y="347"/>
                      <a:pt x="333" y="347"/>
                      <a:pt x="333" y="347"/>
                    </a:cubicBezTo>
                    <a:cubicBezTo>
                      <a:pt x="333" y="347"/>
                      <a:pt x="333" y="347"/>
                      <a:pt x="333" y="347"/>
                    </a:cubicBezTo>
                    <a:cubicBezTo>
                      <a:pt x="334" y="348"/>
                      <a:pt x="334" y="348"/>
                      <a:pt x="334" y="348"/>
                    </a:cubicBezTo>
                    <a:cubicBezTo>
                      <a:pt x="334" y="348"/>
                      <a:pt x="334" y="348"/>
                      <a:pt x="334" y="348"/>
                    </a:cubicBezTo>
                    <a:cubicBezTo>
                      <a:pt x="334" y="349"/>
                      <a:pt x="334" y="349"/>
                      <a:pt x="334" y="349"/>
                    </a:cubicBezTo>
                    <a:cubicBezTo>
                      <a:pt x="335" y="349"/>
                      <a:pt x="335" y="349"/>
                      <a:pt x="335" y="349"/>
                    </a:cubicBezTo>
                    <a:cubicBezTo>
                      <a:pt x="336" y="350"/>
                      <a:pt x="336" y="350"/>
                      <a:pt x="336" y="350"/>
                    </a:cubicBezTo>
                    <a:cubicBezTo>
                      <a:pt x="336" y="351"/>
                      <a:pt x="336" y="351"/>
                      <a:pt x="336" y="351"/>
                    </a:cubicBezTo>
                    <a:cubicBezTo>
                      <a:pt x="336" y="351"/>
                      <a:pt x="336" y="351"/>
                      <a:pt x="336" y="351"/>
                    </a:cubicBezTo>
                    <a:cubicBezTo>
                      <a:pt x="336" y="351"/>
                      <a:pt x="336" y="351"/>
                      <a:pt x="336" y="351"/>
                    </a:cubicBezTo>
                    <a:cubicBezTo>
                      <a:pt x="336" y="352"/>
                      <a:pt x="336" y="352"/>
                      <a:pt x="336" y="352"/>
                    </a:cubicBezTo>
                    <a:cubicBezTo>
                      <a:pt x="336" y="353"/>
                      <a:pt x="336" y="353"/>
                      <a:pt x="336" y="353"/>
                    </a:cubicBezTo>
                    <a:cubicBezTo>
                      <a:pt x="336" y="353"/>
                      <a:pt x="336" y="353"/>
                      <a:pt x="336" y="353"/>
                    </a:cubicBezTo>
                    <a:cubicBezTo>
                      <a:pt x="336" y="354"/>
                      <a:pt x="336" y="354"/>
                      <a:pt x="336" y="354"/>
                    </a:cubicBezTo>
                    <a:cubicBezTo>
                      <a:pt x="335" y="355"/>
                      <a:pt x="335" y="355"/>
                      <a:pt x="335" y="355"/>
                    </a:cubicBezTo>
                    <a:cubicBezTo>
                      <a:pt x="335" y="355"/>
                      <a:pt x="335" y="355"/>
                      <a:pt x="335" y="355"/>
                    </a:cubicBezTo>
                    <a:cubicBezTo>
                      <a:pt x="335" y="355"/>
                      <a:pt x="335" y="355"/>
                      <a:pt x="335" y="355"/>
                    </a:cubicBezTo>
                    <a:cubicBezTo>
                      <a:pt x="335" y="356"/>
                      <a:pt x="335" y="356"/>
                      <a:pt x="335" y="356"/>
                    </a:cubicBezTo>
                    <a:cubicBezTo>
                      <a:pt x="334" y="356"/>
                      <a:pt x="334" y="356"/>
                      <a:pt x="334" y="356"/>
                    </a:cubicBezTo>
                    <a:cubicBezTo>
                      <a:pt x="334" y="357"/>
                      <a:pt x="334" y="357"/>
                      <a:pt x="334" y="357"/>
                    </a:cubicBezTo>
                    <a:cubicBezTo>
                      <a:pt x="334" y="357"/>
                      <a:pt x="334" y="357"/>
                      <a:pt x="334" y="357"/>
                    </a:cubicBezTo>
                    <a:cubicBezTo>
                      <a:pt x="334" y="357"/>
                      <a:pt x="334" y="357"/>
                      <a:pt x="334" y="357"/>
                    </a:cubicBezTo>
                    <a:cubicBezTo>
                      <a:pt x="334" y="358"/>
                      <a:pt x="334" y="358"/>
                      <a:pt x="334" y="358"/>
                    </a:cubicBezTo>
                    <a:cubicBezTo>
                      <a:pt x="335" y="358"/>
                      <a:pt x="335" y="358"/>
                      <a:pt x="335" y="358"/>
                    </a:cubicBezTo>
                    <a:cubicBezTo>
                      <a:pt x="334" y="358"/>
                      <a:pt x="334" y="358"/>
                      <a:pt x="334" y="358"/>
                    </a:cubicBezTo>
                    <a:cubicBezTo>
                      <a:pt x="334" y="359"/>
                      <a:pt x="334" y="359"/>
                      <a:pt x="334" y="359"/>
                    </a:cubicBezTo>
                    <a:cubicBezTo>
                      <a:pt x="334" y="359"/>
                      <a:pt x="334" y="359"/>
                      <a:pt x="334" y="359"/>
                    </a:cubicBezTo>
                    <a:cubicBezTo>
                      <a:pt x="334" y="360"/>
                      <a:pt x="334" y="360"/>
                      <a:pt x="334" y="360"/>
                    </a:cubicBezTo>
                    <a:cubicBezTo>
                      <a:pt x="334" y="360"/>
                      <a:pt x="334" y="360"/>
                      <a:pt x="334" y="360"/>
                    </a:cubicBezTo>
                    <a:cubicBezTo>
                      <a:pt x="334" y="360"/>
                      <a:pt x="334" y="360"/>
                      <a:pt x="334" y="360"/>
                    </a:cubicBezTo>
                    <a:cubicBezTo>
                      <a:pt x="334" y="360"/>
                      <a:pt x="334" y="360"/>
                      <a:pt x="334" y="360"/>
                    </a:cubicBezTo>
                    <a:cubicBezTo>
                      <a:pt x="334" y="360"/>
                      <a:pt x="334" y="360"/>
                      <a:pt x="334" y="360"/>
                    </a:cubicBezTo>
                    <a:cubicBezTo>
                      <a:pt x="334" y="361"/>
                      <a:pt x="334" y="361"/>
                      <a:pt x="334" y="361"/>
                    </a:cubicBezTo>
                    <a:cubicBezTo>
                      <a:pt x="334" y="361"/>
                      <a:pt x="334" y="361"/>
                      <a:pt x="334" y="361"/>
                    </a:cubicBezTo>
                    <a:cubicBezTo>
                      <a:pt x="334" y="361"/>
                      <a:pt x="334" y="361"/>
                      <a:pt x="334" y="361"/>
                    </a:cubicBezTo>
                    <a:cubicBezTo>
                      <a:pt x="334" y="361"/>
                      <a:pt x="334" y="361"/>
                      <a:pt x="334" y="361"/>
                    </a:cubicBezTo>
                    <a:cubicBezTo>
                      <a:pt x="334" y="362"/>
                      <a:pt x="334" y="362"/>
                      <a:pt x="334" y="362"/>
                    </a:cubicBezTo>
                    <a:cubicBezTo>
                      <a:pt x="334" y="362"/>
                      <a:pt x="334" y="362"/>
                      <a:pt x="334" y="362"/>
                    </a:cubicBezTo>
                    <a:cubicBezTo>
                      <a:pt x="335" y="362"/>
                      <a:pt x="335" y="362"/>
                      <a:pt x="335" y="362"/>
                    </a:cubicBezTo>
                    <a:cubicBezTo>
                      <a:pt x="335" y="362"/>
                      <a:pt x="335" y="362"/>
                      <a:pt x="335" y="362"/>
                    </a:cubicBezTo>
                    <a:cubicBezTo>
                      <a:pt x="335" y="362"/>
                      <a:pt x="335" y="362"/>
                      <a:pt x="335" y="362"/>
                    </a:cubicBezTo>
                    <a:cubicBezTo>
                      <a:pt x="336" y="363"/>
                      <a:pt x="336" y="363"/>
                      <a:pt x="336" y="363"/>
                    </a:cubicBezTo>
                    <a:cubicBezTo>
                      <a:pt x="336" y="363"/>
                      <a:pt x="336" y="363"/>
                      <a:pt x="336" y="363"/>
                    </a:cubicBezTo>
                    <a:cubicBezTo>
                      <a:pt x="336" y="363"/>
                      <a:pt x="336" y="363"/>
                      <a:pt x="336" y="363"/>
                    </a:cubicBezTo>
                    <a:cubicBezTo>
                      <a:pt x="336" y="363"/>
                      <a:pt x="336" y="363"/>
                      <a:pt x="336" y="363"/>
                    </a:cubicBezTo>
                    <a:cubicBezTo>
                      <a:pt x="336" y="363"/>
                      <a:pt x="336" y="363"/>
                      <a:pt x="336" y="363"/>
                    </a:cubicBezTo>
                    <a:cubicBezTo>
                      <a:pt x="336" y="363"/>
                      <a:pt x="336" y="363"/>
                      <a:pt x="336" y="363"/>
                    </a:cubicBezTo>
                    <a:cubicBezTo>
                      <a:pt x="336" y="363"/>
                      <a:pt x="336" y="363"/>
                      <a:pt x="336" y="363"/>
                    </a:cubicBezTo>
                    <a:cubicBezTo>
                      <a:pt x="336" y="364"/>
                      <a:pt x="336" y="364"/>
                      <a:pt x="336" y="364"/>
                    </a:cubicBezTo>
                    <a:cubicBezTo>
                      <a:pt x="336" y="364"/>
                      <a:pt x="336" y="364"/>
                      <a:pt x="336" y="364"/>
                    </a:cubicBezTo>
                    <a:cubicBezTo>
                      <a:pt x="336" y="364"/>
                      <a:pt x="336" y="364"/>
                      <a:pt x="336" y="364"/>
                    </a:cubicBezTo>
                    <a:cubicBezTo>
                      <a:pt x="336" y="365"/>
                      <a:pt x="336" y="365"/>
                      <a:pt x="336" y="365"/>
                    </a:cubicBezTo>
                    <a:cubicBezTo>
                      <a:pt x="337" y="366"/>
                      <a:pt x="337" y="366"/>
                      <a:pt x="337" y="366"/>
                    </a:cubicBezTo>
                    <a:cubicBezTo>
                      <a:pt x="337" y="366"/>
                      <a:pt x="337" y="366"/>
                      <a:pt x="337" y="366"/>
                    </a:cubicBezTo>
                    <a:cubicBezTo>
                      <a:pt x="336" y="367"/>
                      <a:pt x="336" y="367"/>
                      <a:pt x="336" y="367"/>
                    </a:cubicBezTo>
                    <a:cubicBezTo>
                      <a:pt x="336" y="367"/>
                      <a:pt x="336" y="367"/>
                      <a:pt x="336" y="367"/>
                    </a:cubicBezTo>
                    <a:cubicBezTo>
                      <a:pt x="337" y="368"/>
                      <a:pt x="337" y="368"/>
                      <a:pt x="337" y="368"/>
                    </a:cubicBezTo>
                    <a:cubicBezTo>
                      <a:pt x="337" y="368"/>
                      <a:pt x="337" y="368"/>
                      <a:pt x="337" y="368"/>
                    </a:cubicBezTo>
                    <a:cubicBezTo>
                      <a:pt x="337" y="368"/>
                      <a:pt x="337" y="368"/>
                      <a:pt x="337" y="368"/>
                    </a:cubicBezTo>
                    <a:cubicBezTo>
                      <a:pt x="337" y="368"/>
                      <a:pt x="337" y="368"/>
                      <a:pt x="337" y="368"/>
                    </a:cubicBezTo>
                    <a:cubicBezTo>
                      <a:pt x="337" y="368"/>
                      <a:pt x="337" y="368"/>
                      <a:pt x="337" y="368"/>
                    </a:cubicBezTo>
                    <a:cubicBezTo>
                      <a:pt x="337" y="368"/>
                      <a:pt x="337" y="368"/>
                      <a:pt x="337" y="368"/>
                    </a:cubicBezTo>
                    <a:cubicBezTo>
                      <a:pt x="336" y="369"/>
                      <a:pt x="336" y="369"/>
                      <a:pt x="336" y="369"/>
                    </a:cubicBezTo>
                    <a:cubicBezTo>
                      <a:pt x="336" y="369"/>
                      <a:pt x="336" y="369"/>
                      <a:pt x="336" y="369"/>
                    </a:cubicBezTo>
                    <a:cubicBezTo>
                      <a:pt x="336" y="370"/>
                      <a:pt x="336" y="370"/>
                      <a:pt x="336" y="370"/>
                    </a:cubicBezTo>
                    <a:cubicBezTo>
                      <a:pt x="337" y="370"/>
                      <a:pt x="337" y="370"/>
                      <a:pt x="337" y="370"/>
                    </a:cubicBezTo>
                    <a:cubicBezTo>
                      <a:pt x="337" y="371"/>
                      <a:pt x="337" y="371"/>
                      <a:pt x="337" y="371"/>
                    </a:cubicBezTo>
                    <a:cubicBezTo>
                      <a:pt x="337" y="371"/>
                      <a:pt x="337" y="371"/>
                      <a:pt x="337" y="371"/>
                    </a:cubicBezTo>
                    <a:cubicBezTo>
                      <a:pt x="337" y="371"/>
                      <a:pt x="337" y="371"/>
                      <a:pt x="337" y="371"/>
                    </a:cubicBezTo>
                    <a:cubicBezTo>
                      <a:pt x="336" y="371"/>
                      <a:pt x="336" y="371"/>
                      <a:pt x="336" y="371"/>
                    </a:cubicBezTo>
                    <a:cubicBezTo>
                      <a:pt x="337" y="372"/>
                      <a:pt x="337" y="372"/>
                      <a:pt x="337" y="372"/>
                    </a:cubicBezTo>
                    <a:cubicBezTo>
                      <a:pt x="337" y="374"/>
                      <a:pt x="337" y="374"/>
                      <a:pt x="337" y="374"/>
                    </a:cubicBezTo>
                    <a:cubicBezTo>
                      <a:pt x="337" y="374"/>
                      <a:pt x="337" y="374"/>
                      <a:pt x="337" y="374"/>
                    </a:cubicBezTo>
                    <a:cubicBezTo>
                      <a:pt x="337" y="374"/>
                      <a:pt x="337" y="374"/>
                      <a:pt x="337" y="374"/>
                    </a:cubicBezTo>
                    <a:cubicBezTo>
                      <a:pt x="337" y="374"/>
                      <a:pt x="337" y="374"/>
                      <a:pt x="337" y="374"/>
                    </a:cubicBezTo>
                    <a:cubicBezTo>
                      <a:pt x="336" y="374"/>
                      <a:pt x="336" y="374"/>
                      <a:pt x="336" y="374"/>
                    </a:cubicBezTo>
                    <a:cubicBezTo>
                      <a:pt x="336" y="374"/>
                      <a:pt x="336" y="374"/>
                      <a:pt x="336" y="374"/>
                    </a:cubicBezTo>
                    <a:cubicBezTo>
                      <a:pt x="335" y="374"/>
                      <a:pt x="335" y="374"/>
                      <a:pt x="335" y="374"/>
                    </a:cubicBezTo>
                    <a:cubicBezTo>
                      <a:pt x="335" y="374"/>
                      <a:pt x="335" y="374"/>
                      <a:pt x="335" y="374"/>
                    </a:cubicBezTo>
                    <a:cubicBezTo>
                      <a:pt x="334" y="374"/>
                      <a:pt x="334" y="374"/>
                      <a:pt x="334" y="374"/>
                    </a:cubicBezTo>
                    <a:cubicBezTo>
                      <a:pt x="334" y="374"/>
                      <a:pt x="334" y="374"/>
                      <a:pt x="334" y="374"/>
                    </a:cubicBezTo>
                    <a:cubicBezTo>
                      <a:pt x="334" y="374"/>
                      <a:pt x="334" y="374"/>
                      <a:pt x="334" y="374"/>
                    </a:cubicBezTo>
                    <a:cubicBezTo>
                      <a:pt x="333" y="374"/>
                      <a:pt x="333" y="374"/>
                      <a:pt x="333" y="374"/>
                    </a:cubicBezTo>
                    <a:cubicBezTo>
                      <a:pt x="333" y="374"/>
                      <a:pt x="333" y="374"/>
                      <a:pt x="333" y="374"/>
                    </a:cubicBezTo>
                    <a:cubicBezTo>
                      <a:pt x="333" y="374"/>
                      <a:pt x="333" y="374"/>
                      <a:pt x="333" y="374"/>
                    </a:cubicBezTo>
                    <a:cubicBezTo>
                      <a:pt x="332" y="374"/>
                      <a:pt x="332" y="374"/>
                      <a:pt x="332" y="374"/>
                    </a:cubicBezTo>
                    <a:cubicBezTo>
                      <a:pt x="332" y="374"/>
                      <a:pt x="332" y="374"/>
                      <a:pt x="332" y="374"/>
                    </a:cubicBezTo>
                    <a:cubicBezTo>
                      <a:pt x="331" y="374"/>
                      <a:pt x="331" y="374"/>
                      <a:pt x="331" y="374"/>
                    </a:cubicBezTo>
                    <a:cubicBezTo>
                      <a:pt x="331" y="374"/>
                      <a:pt x="331" y="374"/>
                      <a:pt x="331" y="374"/>
                    </a:cubicBezTo>
                    <a:cubicBezTo>
                      <a:pt x="330" y="375"/>
                      <a:pt x="330" y="375"/>
                      <a:pt x="330" y="375"/>
                    </a:cubicBezTo>
                    <a:cubicBezTo>
                      <a:pt x="330" y="376"/>
                      <a:pt x="330" y="376"/>
                      <a:pt x="330" y="376"/>
                    </a:cubicBezTo>
                    <a:cubicBezTo>
                      <a:pt x="330" y="376"/>
                      <a:pt x="330" y="376"/>
                      <a:pt x="330" y="376"/>
                    </a:cubicBezTo>
                    <a:cubicBezTo>
                      <a:pt x="329" y="377"/>
                      <a:pt x="329" y="377"/>
                      <a:pt x="329" y="377"/>
                    </a:cubicBezTo>
                    <a:cubicBezTo>
                      <a:pt x="329" y="376"/>
                      <a:pt x="329" y="376"/>
                      <a:pt x="329" y="376"/>
                    </a:cubicBezTo>
                    <a:cubicBezTo>
                      <a:pt x="328" y="375"/>
                      <a:pt x="328" y="375"/>
                      <a:pt x="328" y="375"/>
                    </a:cubicBezTo>
                    <a:cubicBezTo>
                      <a:pt x="327" y="375"/>
                      <a:pt x="327" y="375"/>
                      <a:pt x="327" y="375"/>
                    </a:cubicBezTo>
                    <a:cubicBezTo>
                      <a:pt x="327" y="375"/>
                      <a:pt x="327" y="375"/>
                      <a:pt x="327" y="375"/>
                    </a:cubicBezTo>
                    <a:cubicBezTo>
                      <a:pt x="325" y="376"/>
                      <a:pt x="325" y="376"/>
                      <a:pt x="325" y="376"/>
                    </a:cubicBezTo>
                    <a:cubicBezTo>
                      <a:pt x="325" y="377"/>
                      <a:pt x="325" y="377"/>
                      <a:pt x="325" y="377"/>
                    </a:cubicBezTo>
                    <a:cubicBezTo>
                      <a:pt x="325" y="378"/>
                      <a:pt x="325" y="378"/>
                      <a:pt x="325" y="378"/>
                    </a:cubicBezTo>
                    <a:cubicBezTo>
                      <a:pt x="324" y="378"/>
                      <a:pt x="324" y="378"/>
                      <a:pt x="324" y="378"/>
                    </a:cubicBezTo>
                    <a:cubicBezTo>
                      <a:pt x="324" y="379"/>
                      <a:pt x="324" y="379"/>
                      <a:pt x="324" y="379"/>
                    </a:cubicBezTo>
                    <a:cubicBezTo>
                      <a:pt x="323" y="379"/>
                      <a:pt x="323" y="379"/>
                      <a:pt x="323" y="379"/>
                    </a:cubicBezTo>
                    <a:cubicBezTo>
                      <a:pt x="323" y="379"/>
                      <a:pt x="323" y="379"/>
                      <a:pt x="323" y="379"/>
                    </a:cubicBezTo>
                    <a:cubicBezTo>
                      <a:pt x="322" y="379"/>
                      <a:pt x="322" y="379"/>
                      <a:pt x="322" y="379"/>
                    </a:cubicBezTo>
                    <a:cubicBezTo>
                      <a:pt x="322" y="379"/>
                      <a:pt x="322" y="379"/>
                      <a:pt x="322" y="379"/>
                    </a:cubicBezTo>
                    <a:cubicBezTo>
                      <a:pt x="321" y="379"/>
                      <a:pt x="321" y="379"/>
                      <a:pt x="321" y="379"/>
                    </a:cubicBezTo>
                    <a:cubicBezTo>
                      <a:pt x="321" y="379"/>
                      <a:pt x="321" y="379"/>
                      <a:pt x="321" y="379"/>
                    </a:cubicBezTo>
                    <a:cubicBezTo>
                      <a:pt x="320" y="379"/>
                      <a:pt x="320" y="379"/>
                      <a:pt x="320" y="379"/>
                    </a:cubicBezTo>
                    <a:cubicBezTo>
                      <a:pt x="320" y="380"/>
                      <a:pt x="320" y="380"/>
                      <a:pt x="320" y="380"/>
                    </a:cubicBezTo>
                    <a:cubicBezTo>
                      <a:pt x="320" y="380"/>
                      <a:pt x="320" y="380"/>
                      <a:pt x="320" y="380"/>
                    </a:cubicBezTo>
                    <a:cubicBezTo>
                      <a:pt x="320" y="380"/>
                      <a:pt x="320" y="380"/>
                      <a:pt x="320" y="380"/>
                    </a:cubicBezTo>
                    <a:cubicBezTo>
                      <a:pt x="319" y="380"/>
                      <a:pt x="319" y="380"/>
                      <a:pt x="319" y="380"/>
                    </a:cubicBezTo>
                    <a:cubicBezTo>
                      <a:pt x="319" y="380"/>
                      <a:pt x="319" y="380"/>
                      <a:pt x="319" y="380"/>
                    </a:cubicBezTo>
                    <a:cubicBezTo>
                      <a:pt x="318" y="380"/>
                      <a:pt x="318" y="380"/>
                      <a:pt x="318" y="380"/>
                    </a:cubicBezTo>
                    <a:cubicBezTo>
                      <a:pt x="318" y="380"/>
                      <a:pt x="318" y="380"/>
                      <a:pt x="318" y="380"/>
                    </a:cubicBezTo>
                    <a:cubicBezTo>
                      <a:pt x="317" y="380"/>
                      <a:pt x="317" y="380"/>
                      <a:pt x="317" y="380"/>
                    </a:cubicBezTo>
                    <a:cubicBezTo>
                      <a:pt x="317" y="381"/>
                      <a:pt x="317" y="381"/>
                      <a:pt x="317" y="381"/>
                    </a:cubicBezTo>
                    <a:cubicBezTo>
                      <a:pt x="318" y="382"/>
                      <a:pt x="318" y="382"/>
                      <a:pt x="318" y="382"/>
                    </a:cubicBezTo>
                    <a:cubicBezTo>
                      <a:pt x="318" y="382"/>
                      <a:pt x="318" y="382"/>
                      <a:pt x="318" y="382"/>
                    </a:cubicBezTo>
                    <a:cubicBezTo>
                      <a:pt x="318" y="383"/>
                      <a:pt x="318" y="383"/>
                      <a:pt x="318" y="383"/>
                    </a:cubicBezTo>
                    <a:cubicBezTo>
                      <a:pt x="318" y="384"/>
                      <a:pt x="318" y="384"/>
                      <a:pt x="318" y="384"/>
                    </a:cubicBezTo>
                    <a:cubicBezTo>
                      <a:pt x="318" y="384"/>
                      <a:pt x="318" y="384"/>
                      <a:pt x="318" y="384"/>
                    </a:cubicBezTo>
                    <a:cubicBezTo>
                      <a:pt x="318" y="384"/>
                      <a:pt x="318" y="384"/>
                      <a:pt x="318" y="384"/>
                    </a:cubicBezTo>
                    <a:cubicBezTo>
                      <a:pt x="318" y="385"/>
                      <a:pt x="318" y="385"/>
                      <a:pt x="318" y="385"/>
                    </a:cubicBezTo>
                    <a:cubicBezTo>
                      <a:pt x="318" y="385"/>
                      <a:pt x="318" y="385"/>
                      <a:pt x="318" y="385"/>
                    </a:cubicBezTo>
                    <a:cubicBezTo>
                      <a:pt x="318" y="387"/>
                      <a:pt x="318" y="387"/>
                      <a:pt x="318" y="387"/>
                    </a:cubicBezTo>
                    <a:cubicBezTo>
                      <a:pt x="318" y="388"/>
                      <a:pt x="318" y="388"/>
                      <a:pt x="318" y="388"/>
                    </a:cubicBezTo>
                    <a:cubicBezTo>
                      <a:pt x="318" y="388"/>
                      <a:pt x="318" y="388"/>
                      <a:pt x="318" y="388"/>
                    </a:cubicBezTo>
                    <a:cubicBezTo>
                      <a:pt x="318" y="389"/>
                      <a:pt x="318" y="389"/>
                      <a:pt x="318" y="389"/>
                    </a:cubicBezTo>
                    <a:cubicBezTo>
                      <a:pt x="318" y="390"/>
                      <a:pt x="318" y="390"/>
                      <a:pt x="318" y="390"/>
                    </a:cubicBezTo>
                    <a:cubicBezTo>
                      <a:pt x="319" y="391"/>
                      <a:pt x="319" y="391"/>
                      <a:pt x="319" y="391"/>
                    </a:cubicBezTo>
                    <a:cubicBezTo>
                      <a:pt x="318" y="391"/>
                      <a:pt x="318" y="391"/>
                      <a:pt x="318" y="391"/>
                    </a:cubicBezTo>
                    <a:cubicBezTo>
                      <a:pt x="318" y="392"/>
                      <a:pt x="318" y="392"/>
                      <a:pt x="318" y="392"/>
                    </a:cubicBezTo>
                    <a:cubicBezTo>
                      <a:pt x="318" y="392"/>
                      <a:pt x="318" y="392"/>
                      <a:pt x="318" y="392"/>
                    </a:cubicBezTo>
                    <a:cubicBezTo>
                      <a:pt x="318" y="392"/>
                      <a:pt x="318" y="392"/>
                      <a:pt x="318" y="392"/>
                    </a:cubicBezTo>
                    <a:cubicBezTo>
                      <a:pt x="318" y="393"/>
                      <a:pt x="318" y="393"/>
                      <a:pt x="318" y="393"/>
                    </a:cubicBezTo>
                    <a:cubicBezTo>
                      <a:pt x="318" y="393"/>
                      <a:pt x="318" y="393"/>
                      <a:pt x="318" y="393"/>
                    </a:cubicBezTo>
                    <a:cubicBezTo>
                      <a:pt x="318" y="393"/>
                      <a:pt x="318" y="393"/>
                      <a:pt x="318" y="393"/>
                    </a:cubicBezTo>
                    <a:cubicBezTo>
                      <a:pt x="318" y="394"/>
                      <a:pt x="318" y="394"/>
                      <a:pt x="318" y="394"/>
                    </a:cubicBezTo>
                    <a:cubicBezTo>
                      <a:pt x="318" y="394"/>
                      <a:pt x="318" y="394"/>
                      <a:pt x="318" y="394"/>
                    </a:cubicBezTo>
                    <a:cubicBezTo>
                      <a:pt x="318" y="394"/>
                      <a:pt x="318" y="394"/>
                      <a:pt x="318" y="394"/>
                    </a:cubicBezTo>
                    <a:cubicBezTo>
                      <a:pt x="318" y="395"/>
                      <a:pt x="318" y="395"/>
                      <a:pt x="318" y="395"/>
                    </a:cubicBezTo>
                    <a:cubicBezTo>
                      <a:pt x="318" y="396"/>
                      <a:pt x="318" y="396"/>
                      <a:pt x="318" y="396"/>
                    </a:cubicBezTo>
                    <a:cubicBezTo>
                      <a:pt x="318" y="396"/>
                      <a:pt x="318" y="396"/>
                      <a:pt x="318" y="396"/>
                    </a:cubicBezTo>
                    <a:cubicBezTo>
                      <a:pt x="318" y="397"/>
                      <a:pt x="318" y="397"/>
                      <a:pt x="318" y="397"/>
                    </a:cubicBezTo>
                    <a:cubicBezTo>
                      <a:pt x="318" y="397"/>
                      <a:pt x="318" y="397"/>
                      <a:pt x="318" y="397"/>
                    </a:cubicBezTo>
                    <a:cubicBezTo>
                      <a:pt x="317" y="399"/>
                      <a:pt x="317" y="399"/>
                      <a:pt x="317" y="399"/>
                    </a:cubicBezTo>
                    <a:cubicBezTo>
                      <a:pt x="317" y="399"/>
                      <a:pt x="317" y="399"/>
                      <a:pt x="317" y="399"/>
                    </a:cubicBezTo>
                    <a:cubicBezTo>
                      <a:pt x="317" y="400"/>
                      <a:pt x="317" y="400"/>
                      <a:pt x="317" y="400"/>
                    </a:cubicBezTo>
                    <a:cubicBezTo>
                      <a:pt x="317" y="400"/>
                      <a:pt x="317" y="400"/>
                      <a:pt x="317" y="400"/>
                    </a:cubicBezTo>
                    <a:cubicBezTo>
                      <a:pt x="318" y="400"/>
                      <a:pt x="318" y="400"/>
                      <a:pt x="318" y="400"/>
                    </a:cubicBezTo>
                    <a:cubicBezTo>
                      <a:pt x="318" y="401"/>
                      <a:pt x="318" y="401"/>
                      <a:pt x="318" y="401"/>
                    </a:cubicBezTo>
                    <a:cubicBezTo>
                      <a:pt x="318" y="401"/>
                      <a:pt x="318" y="401"/>
                      <a:pt x="318" y="401"/>
                    </a:cubicBezTo>
                    <a:cubicBezTo>
                      <a:pt x="318" y="401"/>
                      <a:pt x="318" y="401"/>
                      <a:pt x="318" y="401"/>
                    </a:cubicBezTo>
                    <a:cubicBezTo>
                      <a:pt x="318" y="401"/>
                      <a:pt x="318" y="401"/>
                      <a:pt x="318" y="401"/>
                    </a:cubicBezTo>
                    <a:cubicBezTo>
                      <a:pt x="319" y="402"/>
                      <a:pt x="319" y="402"/>
                      <a:pt x="319" y="402"/>
                    </a:cubicBezTo>
                    <a:cubicBezTo>
                      <a:pt x="319" y="402"/>
                      <a:pt x="319" y="402"/>
                      <a:pt x="319" y="402"/>
                    </a:cubicBezTo>
                    <a:cubicBezTo>
                      <a:pt x="319" y="403"/>
                      <a:pt x="319" y="403"/>
                      <a:pt x="319" y="403"/>
                    </a:cubicBezTo>
                    <a:cubicBezTo>
                      <a:pt x="319" y="404"/>
                      <a:pt x="319" y="404"/>
                      <a:pt x="319" y="404"/>
                    </a:cubicBezTo>
                    <a:cubicBezTo>
                      <a:pt x="319" y="404"/>
                      <a:pt x="319" y="404"/>
                      <a:pt x="319" y="404"/>
                    </a:cubicBezTo>
                    <a:cubicBezTo>
                      <a:pt x="319" y="405"/>
                      <a:pt x="319" y="405"/>
                      <a:pt x="319" y="405"/>
                    </a:cubicBezTo>
                    <a:cubicBezTo>
                      <a:pt x="319" y="405"/>
                      <a:pt x="319" y="405"/>
                      <a:pt x="319" y="405"/>
                    </a:cubicBezTo>
                    <a:cubicBezTo>
                      <a:pt x="319" y="406"/>
                      <a:pt x="319" y="406"/>
                      <a:pt x="319" y="406"/>
                    </a:cubicBezTo>
                    <a:cubicBezTo>
                      <a:pt x="319" y="406"/>
                      <a:pt x="319" y="406"/>
                      <a:pt x="319" y="406"/>
                    </a:cubicBezTo>
                    <a:cubicBezTo>
                      <a:pt x="319" y="406"/>
                      <a:pt x="319" y="406"/>
                      <a:pt x="319" y="406"/>
                    </a:cubicBezTo>
                    <a:cubicBezTo>
                      <a:pt x="319" y="407"/>
                      <a:pt x="319" y="407"/>
                      <a:pt x="319" y="407"/>
                    </a:cubicBezTo>
                    <a:cubicBezTo>
                      <a:pt x="319" y="407"/>
                      <a:pt x="319" y="407"/>
                      <a:pt x="319" y="407"/>
                    </a:cubicBezTo>
                    <a:cubicBezTo>
                      <a:pt x="319" y="407"/>
                      <a:pt x="319" y="407"/>
                      <a:pt x="319" y="407"/>
                    </a:cubicBezTo>
                    <a:cubicBezTo>
                      <a:pt x="319" y="408"/>
                      <a:pt x="319" y="408"/>
                      <a:pt x="319" y="408"/>
                    </a:cubicBezTo>
                    <a:cubicBezTo>
                      <a:pt x="319" y="408"/>
                      <a:pt x="319" y="408"/>
                      <a:pt x="319" y="408"/>
                    </a:cubicBezTo>
                    <a:cubicBezTo>
                      <a:pt x="318" y="408"/>
                      <a:pt x="318" y="408"/>
                      <a:pt x="318" y="408"/>
                    </a:cubicBezTo>
                    <a:cubicBezTo>
                      <a:pt x="318" y="409"/>
                      <a:pt x="318" y="409"/>
                      <a:pt x="318" y="409"/>
                    </a:cubicBezTo>
                    <a:cubicBezTo>
                      <a:pt x="317" y="409"/>
                      <a:pt x="317" y="409"/>
                      <a:pt x="317" y="409"/>
                    </a:cubicBezTo>
                    <a:cubicBezTo>
                      <a:pt x="317" y="409"/>
                      <a:pt x="317" y="409"/>
                      <a:pt x="317" y="409"/>
                    </a:cubicBezTo>
                    <a:cubicBezTo>
                      <a:pt x="317" y="409"/>
                      <a:pt x="317" y="409"/>
                      <a:pt x="317" y="409"/>
                    </a:cubicBezTo>
                    <a:cubicBezTo>
                      <a:pt x="317" y="409"/>
                      <a:pt x="317" y="409"/>
                      <a:pt x="317" y="409"/>
                    </a:cubicBezTo>
                    <a:cubicBezTo>
                      <a:pt x="317" y="409"/>
                      <a:pt x="317" y="409"/>
                      <a:pt x="317" y="409"/>
                    </a:cubicBezTo>
                    <a:cubicBezTo>
                      <a:pt x="316" y="409"/>
                      <a:pt x="316" y="409"/>
                      <a:pt x="316" y="409"/>
                    </a:cubicBezTo>
                    <a:cubicBezTo>
                      <a:pt x="316" y="409"/>
                      <a:pt x="316" y="409"/>
                      <a:pt x="316" y="409"/>
                    </a:cubicBezTo>
                    <a:cubicBezTo>
                      <a:pt x="315" y="409"/>
                      <a:pt x="315" y="409"/>
                      <a:pt x="315" y="409"/>
                    </a:cubicBezTo>
                    <a:cubicBezTo>
                      <a:pt x="315" y="409"/>
                      <a:pt x="315" y="409"/>
                      <a:pt x="315" y="409"/>
                    </a:cubicBezTo>
                    <a:cubicBezTo>
                      <a:pt x="314" y="409"/>
                      <a:pt x="314" y="409"/>
                      <a:pt x="314" y="409"/>
                    </a:cubicBezTo>
                    <a:cubicBezTo>
                      <a:pt x="313" y="409"/>
                      <a:pt x="313" y="409"/>
                      <a:pt x="313" y="409"/>
                    </a:cubicBezTo>
                    <a:cubicBezTo>
                      <a:pt x="313" y="410"/>
                      <a:pt x="313" y="410"/>
                      <a:pt x="313" y="410"/>
                    </a:cubicBezTo>
                    <a:cubicBezTo>
                      <a:pt x="313" y="410"/>
                      <a:pt x="313" y="410"/>
                      <a:pt x="313" y="410"/>
                    </a:cubicBezTo>
                    <a:cubicBezTo>
                      <a:pt x="313" y="411"/>
                      <a:pt x="313" y="411"/>
                      <a:pt x="313" y="411"/>
                    </a:cubicBezTo>
                    <a:cubicBezTo>
                      <a:pt x="313" y="411"/>
                      <a:pt x="313" y="411"/>
                      <a:pt x="313" y="411"/>
                    </a:cubicBezTo>
                    <a:cubicBezTo>
                      <a:pt x="312" y="411"/>
                      <a:pt x="312" y="411"/>
                      <a:pt x="312" y="411"/>
                    </a:cubicBezTo>
                    <a:cubicBezTo>
                      <a:pt x="312" y="411"/>
                      <a:pt x="312" y="411"/>
                      <a:pt x="312" y="411"/>
                    </a:cubicBezTo>
                    <a:cubicBezTo>
                      <a:pt x="312" y="411"/>
                      <a:pt x="312" y="411"/>
                      <a:pt x="312" y="411"/>
                    </a:cubicBezTo>
                    <a:cubicBezTo>
                      <a:pt x="311" y="411"/>
                      <a:pt x="311" y="411"/>
                      <a:pt x="311" y="411"/>
                    </a:cubicBezTo>
                    <a:cubicBezTo>
                      <a:pt x="311" y="411"/>
                      <a:pt x="311" y="411"/>
                      <a:pt x="311" y="411"/>
                    </a:cubicBezTo>
                    <a:cubicBezTo>
                      <a:pt x="311" y="412"/>
                      <a:pt x="311" y="412"/>
                      <a:pt x="311" y="412"/>
                    </a:cubicBezTo>
                    <a:cubicBezTo>
                      <a:pt x="310" y="412"/>
                      <a:pt x="310" y="412"/>
                      <a:pt x="310" y="412"/>
                    </a:cubicBezTo>
                    <a:cubicBezTo>
                      <a:pt x="310" y="412"/>
                      <a:pt x="310" y="412"/>
                      <a:pt x="310" y="412"/>
                    </a:cubicBezTo>
                    <a:cubicBezTo>
                      <a:pt x="310" y="412"/>
                      <a:pt x="310" y="412"/>
                      <a:pt x="310" y="412"/>
                    </a:cubicBezTo>
                    <a:cubicBezTo>
                      <a:pt x="309" y="413"/>
                      <a:pt x="309" y="413"/>
                      <a:pt x="309" y="413"/>
                    </a:cubicBezTo>
                    <a:cubicBezTo>
                      <a:pt x="309" y="413"/>
                      <a:pt x="309" y="413"/>
                      <a:pt x="309" y="413"/>
                    </a:cubicBezTo>
                    <a:cubicBezTo>
                      <a:pt x="309" y="413"/>
                      <a:pt x="309" y="413"/>
                      <a:pt x="309" y="413"/>
                    </a:cubicBezTo>
                    <a:cubicBezTo>
                      <a:pt x="309" y="413"/>
                      <a:pt x="309" y="413"/>
                      <a:pt x="309" y="413"/>
                    </a:cubicBezTo>
                    <a:cubicBezTo>
                      <a:pt x="309" y="413"/>
                      <a:pt x="309" y="413"/>
                      <a:pt x="309" y="413"/>
                    </a:cubicBezTo>
                    <a:cubicBezTo>
                      <a:pt x="309" y="413"/>
                      <a:pt x="309" y="413"/>
                      <a:pt x="309" y="413"/>
                    </a:cubicBezTo>
                    <a:cubicBezTo>
                      <a:pt x="308" y="414"/>
                      <a:pt x="308" y="414"/>
                      <a:pt x="308" y="414"/>
                    </a:cubicBezTo>
                    <a:cubicBezTo>
                      <a:pt x="308" y="414"/>
                      <a:pt x="308" y="414"/>
                      <a:pt x="308" y="414"/>
                    </a:cubicBezTo>
                    <a:cubicBezTo>
                      <a:pt x="308" y="414"/>
                      <a:pt x="308" y="414"/>
                      <a:pt x="308" y="414"/>
                    </a:cubicBezTo>
                    <a:cubicBezTo>
                      <a:pt x="307" y="414"/>
                      <a:pt x="307" y="414"/>
                      <a:pt x="307" y="414"/>
                    </a:cubicBezTo>
                    <a:cubicBezTo>
                      <a:pt x="306" y="414"/>
                      <a:pt x="306" y="414"/>
                      <a:pt x="306" y="414"/>
                    </a:cubicBezTo>
                    <a:cubicBezTo>
                      <a:pt x="306" y="414"/>
                      <a:pt x="306" y="414"/>
                      <a:pt x="306" y="414"/>
                    </a:cubicBezTo>
                    <a:cubicBezTo>
                      <a:pt x="306" y="413"/>
                      <a:pt x="306" y="413"/>
                      <a:pt x="306" y="413"/>
                    </a:cubicBezTo>
                    <a:cubicBezTo>
                      <a:pt x="306" y="413"/>
                      <a:pt x="306" y="413"/>
                      <a:pt x="306" y="413"/>
                    </a:cubicBezTo>
                    <a:cubicBezTo>
                      <a:pt x="306" y="413"/>
                      <a:pt x="306" y="413"/>
                      <a:pt x="306" y="413"/>
                    </a:cubicBezTo>
                    <a:cubicBezTo>
                      <a:pt x="305" y="413"/>
                      <a:pt x="305" y="413"/>
                      <a:pt x="305" y="413"/>
                    </a:cubicBezTo>
                    <a:cubicBezTo>
                      <a:pt x="305" y="413"/>
                      <a:pt x="305" y="413"/>
                      <a:pt x="305" y="413"/>
                    </a:cubicBezTo>
                    <a:cubicBezTo>
                      <a:pt x="305" y="413"/>
                      <a:pt x="305" y="413"/>
                      <a:pt x="305" y="413"/>
                    </a:cubicBezTo>
                    <a:cubicBezTo>
                      <a:pt x="304" y="413"/>
                      <a:pt x="304" y="413"/>
                      <a:pt x="304" y="413"/>
                    </a:cubicBezTo>
                    <a:cubicBezTo>
                      <a:pt x="304" y="413"/>
                      <a:pt x="304" y="413"/>
                      <a:pt x="304" y="413"/>
                    </a:cubicBezTo>
                    <a:cubicBezTo>
                      <a:pt x="303" y="412"/>
                      <a:pt x="303" y="412"/>
                      <a:pt x="303" y="412"/>
                    </a:cubicBezTo>
                    <a:cubicBezTo>
                      <a:pt x="303" y="412"/>
                      <a:pt x="303" y="412"/>
                      <a:pt x="303" y="412"/>
                    </a:cubicBezTo>
                    <a:cubicBezTo>
                      <a:pt x="303" y="412"/>
                      <a:pt x="303" y="412"/>
                      <a:pt x="303" y="412"/>
                    </a:cubicBezTo>
                    <a:cubicBezTo>
                      <a:pt x="303" y="412"/>
                      <a:pt x="303" y="412"/>
                      <a:pt x="303" y="412"/>
                    </a:cubicBezTo>
                    <a:cubicBezTo>
                      <a:pt x="303" y="412"/>
                      <a:pt x="303" y="412"/>
                      <a:pt x="303" y="412"/>
                    </a:cubicBezTo>
                    <a:cubicBezTo>
                      <a:pt x="302" y="412"/>
                      <a:pt x="302" y="412"/>
                      <a:pt x="302" y="412"/>
                    </a:cubicBezTo>
                    <a:cubicBezTo>
                      <a:pt x="302" y="412"/>
                      <a:pt x="302" y="412"/>
                      <a:pt x="302" y="412"/>
                    </a:cubicBezTo>
                    <a:cubicBezTo>
                      <a:pt x="302" y="412"/>
                      <a:pt x="302" y="412"/>
                      <a:pt x="302" y="412"/>
                    </a:cubicBezTo>
                    <a:cubicBezTo>
                      <a:pt x="302" y="411"/>
                      <a:pt x="302" y="411"/>
                      <a:pt x="302" y="411"/>
                    </a:cubicBezTo>
                    <a:cubicBezTo>
                      <a:pt x="302" y="410"/>
                      <a:pt x="302" y="410"/>
                      <a:pt x="302" y="410"/>
                    </a:cubicBezTo>
                    <a:cubicBezTo>
                      <a:pt x="302" y="410"/>
                      <a:pt x="302" y="410"/>
                      <a:pt x="302" y="410"/>
                    </a:cubicBezTo>
                    <a:cubicBezTo>
                      <a:pt x="302" y="410"/>
                      <a:pt x="302" y="410"/>
                      <a:pt x="302" y="410"/>
                    </a:cubicBezTo>
                    <a:cubicBezTo>
                      <a:pt x="301" y="410"/>
                      <a:pt x="301" y="410"/>
                      <a:pt x="301" y="410"/>
                    </a:cubicBezTo>
                    <a:cubicBezTo>
                      <a:pt x="301" y="410"/>
                      <a:pt x="301" y="410"/>
                      <a:pt x="301" y="410"/>
                    </a:cubicBezTo>
                    <a:cubicBezTo>
                      <a:pt x="301" y="410"/>
                      <a:pt x="301" y="410"/>
                      <a:pt x="301" y="410"/>
                    </a:cubicBezTo>
                    <a:cubicBezTo>
                      <a:pt x="301" y="410"/>
                      <a:pt x="301" y="410"/>
                      <a:pt x="301" y="410"/>
                    </a:cubicBezTo>
                    <a:cubicBezTo>
                      <a:pt x="300" y="411"/>
                      <a:pt x="300" y="411"/>
                      <a:pt x="300" y="411"/>
                    </a:cubicBezTo>
                    <a:cubicBezTo>
                      <a:pt x="300" y="411"/>
                      <a:pt x="300" y="411"/>
                      <a:pt x="300" y="411"/>
                    </a:cubicBezTo>
                    <a:cubicBezTo>
                      <a:pt x="300" y="411"/>
                      <a:pt x="300" y="411"/>
                      <a:pt x="300" y="411"/>
                    </a:cubicBezTo>
                    <a:cubicBezTo>
                      <a:pt x="300" y="412"/>
                      <a:pt x="300" y="412"/>
                      <a:pt x="300" y="412"/>
                    </a:cubicBezTo>
                    <a:cubicBezTo>
                      <a:pt x="300" y="413"/>
                      <a:pt x="300" y="413"/>
                      <a:pt x="300" y="413"/>
                    </a:cubicBezTo>
                    <a:cubicBezTo>
                      <a:pt x="300" y="413"/>
                      <a:pt x="300" y="413"/>
                      <a:pt x="300" y="413"/>
                    </a:cubicBezTo>
                    <a:cubicBezTo>
                      <a:pt x="300" y="414"/>
                      <a:pt x="300" y="414"/>
                      <a:pt x="300" y="414"/>
                    </a:cubicBezTo>
                    <a:cubicBezTo>
                      <a:pt x="300" y="415"/>
                      <a:pt x="300" y="415"/>
                      <a:pt x="300" y="415"/>
                    </a:cubicBezTo>
                    <a:cubicBezTo>
                      <a:pt x="300" y="415"/>
                      <a:pt x="300" y="415"/>
                      <a:pt x="300" y="415"/>
                    </a:cubicBezTo>
                    <a:cubicBezTo>
                      <a:pt x="300" y="415"/>
                      <a:pt x="300" y="415"/>
                      <a:pt x="300" y="415"/>
                    </a:cubicBezTo>
                    <a:cubicBezTo>
                      <a:pt x="300" y="415"/>
                      <a:pt x="300" y="415"/>
                      <a:pt x="300" y="415"/>
                    </a:cubicBezTo>
                    <a:cubicBezTo>
                      <a:pt x="299" y="416"/>
                      <a:pt x="299" y="416"/>
                      <a:pt x="299" y="416"/>
                    </a:cubicBezTo>
                    <a:cubicBezTo>
                      <a:pt x="299" y="416"/>
                      <a:pt x="299" y="416"/>
                      <a:pt x="299" y="416"/>
                    </a:cubicBezTo>
                    <a:cubicBezTo>
                      <a:pt x="299" y="416"/>
                      <a:pt x="299" y="416"/>
                      <a:pt x="299" y="416"/>
                    </a:cubicBezTo>
                    <a:cubicBezTo>
                      <a:pt x="299" y="416"/>
                      <a:pt x="299" y="416"/>
                      <a:pt x="299" y="416"/>
                    </a:cubicBezTo>
                    <a:cubicBezTo>
                      <a:pt x="299" y="416"/>
                      <a:pt x="299" y="416"/>
                      <a:pt x="299" y="416"/>
                    </a:cubicBezTo>
                    <a:cubicBezTo>
                      <a:pt x="298" y="417"/>
                      <a:pt x="298" y="417"/>
                      <a:pt x="298" y="417"/>
                    </a:cubicBezTo>
                    <a:cubicBezTo>
                      <a:pt x="298" y="417"/>
                      <a:pt x="298" y="417"/>
                      <a:pt x="298" y="417"/>
                    </a:cubicBezTo>
                    <a:cubicBezTo>
                      <a:pt x="298" y="417"/>
                      <a:pt x="298" y="417"/>
                      <a:pt x="298" y="417"/>
                    </a:cubicBezTo>
                    <a:cubicBezTo>
                      <a:pt x="298" y="417"/>
                      <a:pt x="298" y="417"/>
                      <a:pt x="298" y="417"/>
                    </a:cubicBezTo>
                    <a:cubicBezTo>
                      <a:pt x="297" y="417"/>
                      <a:pt x="297" y="417"/>
                      <a:pt x="297" y="417"/>
                    </a:cubicBezTo>
                    <a:cubicBezTo>
                      <a:pt x="297" y="418"/>
                      <a:pt x="297" y="418"/>
                      <a:pt x="297" y="418"/>
                    </a:cubicBezTo>
                    <a:cubicBezTo>
                      <a:pt x="297" y="418"/>
                      <a:pt x="297" y="418"/>
                      <a:pt x="297" y="418"/>
                    </a:cubicBezTo>
                    <a:cubicBezTo>
                      <a:pt x="297" y="418"/>
                      <a:pt x="297" y="418"/>
                      <a:pt x="297" y="418"/>
                    </a:cubicBezTo>
                    <a:cubicBezTo>
                      <a:pt x="297" y="418"/>
                      <a:pt x="297" y="418"/>
                      <a:pt x="297" y="418"/>
                    </a:cubicBezTo>
                    <a:cubicBezTo>
                      <a:pt x="296" y="419"/>
                      <a:pt x="296" y="419"/>
                      <a:pt x="296" y="419"/>
                    </a:cubicBezTo>
                    <a:cubicBezTo>
                      <a:pt x="296" y="419"/>
                      <a:pt x="296" y="419"/>
                      <a:pt x="296" y="419"/>
                    </a:cubicBezTo>
                    <a:cubicBezTo>
                      <a:pt x="295" y="419"/>
                      <a:pt x="295" y="419"/>
                      <a:pt x="295" y="419"/>
                    </a:cubicBezTo>
                    <a:cubicBezTo>
                      <a:pt x="295" y="419"/>
                      <a:pt x="295" y="419"/>
                      <a:pt x="295" y="419"/>
                    </a:cubicBezTo>
                    <a:cubicBezTo>
                      <a:pt x="295" y="419"/>
                      <a:pt x="295" y="419"/>
                      <a:pt x="295" y="419"/>
                    </a:cubicBezTo>
                    <a:cubicBezTo>
                      <a:pt x="295" y="419"/>
                      <a:pt x="295" y="419"/>
                      <a:pt x="295" y="419"/>
                    </a:cubicBezTo>
                    <a:cubicBezTo>
                      <a:pt x="294" y="420"/>
                      <a:pt x="294" y="420"/>
                      <a:pt x="294" y="420"/>
                    </a:cubicBezTo>
                    <a:cubicBezTo>
                      <a:pt x="294" y="420"/>
                      <a:pt x="294" y="420"/>
                      <a:pt x="294" y="420"/>
                    </a:cubicBezTo>
                    <a:cubicBezTo>
                      <a:pt x="294" y="420"/>
                      <a:pt x="294" y="420"/>
                      <a:pt x="294" y="420"/>
                    </a:cubicBezTo>
                    <a:cubicBezTo>
                      <a:pt x="294" y="420"/>
                      <a:pt x="294" y="420"/>
                      <a:pt x="294" y="420"/>
                    </a:cubicBezTo>
                    <a:cubicBezTo>
                      <a:pt x="294" y="420"/>
                      <a:pt x="294" y="420"/>
                      <a:pt x="294" y="420"/>
                    </a:cubicBezTo>
                    <a:cubicBezTo>
                      <a:pt x="293" y="420"/>
                      <a:pt x="293" y="420"/>
                      <a:pt x="293" y="420"/>
                    </a:cubicBezTo>
                    <a:cubicBezTo>
                      <a:pt x="293" y="420"/>
                      <a:pt x="293" y="420"/>
                      <a:pt x="293" y="420"/>
                    </a:cubicBezTo>
                    <a:cubicBezTo>
                      <a:pt x="293" y="420"/>
                      <a:pt x="293" y="420"/>
                      <a:pt x="293" y="420"/>
                    </a:cubicBezTo>
                    <a:cubicBezTo>
                      <a:pt x="293" y="420"/>
                      <a:pt x="293" y="420"/>
                      <a:pt x="293" y="420"/>
                    </a:cubicBezTo>
                    <a:cubicBezTo>
                      <a:pt x="293" y="420"/>
                      <a:pt x="293" y="420"/>
                      <a:pt x="293" y="420"/>
                    </a:cubicBezTo>
                    <a:cubicBezTo>
                      <a:pt x="293" y="420"/>
                      <a:pt x="293" y="420"/>
                      <a:pt x="293" y="420"/>
                    </a:cubicBezTo>
                    <a:cubicBezTo>
                      <a:pt x="292" y="421"/>
                      <a:pt x="292" y="421"/>
                      <a:pt x="292" y="421"/>
                    </a:cubicBezTo>
                    <a:cubicBezTo>
                      <a:pt x="292" y="421"/>
                      <a:pt x="292" y="421"/>
                      <a:pt x="292" y="421"/>
                    </a:cubicBezTo>
                    <a:cubicBezTo>
                      <a:pt x="292" y="421"/>
                      <a:pt x="292" y="421"/>
                      <a:pt x="292" y="421"/>
                    </a:cubicBezTo>
                    <a:cubicBezTo>
                      <a:pt x="291" y="420"/>
                      <a:pt x="291" y="420"/>
                      <a:pt x="291" y="420"/>
                    </a:cubicBezTo>
                    <a:cubicBezTo>
                      <a:pt x="291" y="420"/>
                      <a:pt x="291" y="420"/>
                      <a:pt x="291" y="420"/>
                    </a:cubicBezTo>
                    <a:cubicBezTo>
                      <a:pt x="290" y="420"/>
                      <a:pt x="290" y="420"/>
                      <a:pt x="290" y="420"/>
                    </a:cubicBezTo>
                    <a:cubicBezTo>
                      <a:pt x="290" y="420"/>
                      <a:pt x="290" y="420"/>
                      <a:pt x="290" y="420"/>
                    </a:cubicBezTo>
                    <a:cubicBezTo>
                      <a:pt x="290" y="420"/>
                      <a:pt x="290" y="420"/>
                      <a:pt x="290" y="420"/>
                    </a:cubicBezTo>
                    <a:cubicBezTo>
                      <a:pt x="290" y="420"/>
                      <a:pt x="290" y="420"/>
                      <a:pt x="290" y="420"/>
                    </a:cubicBezTo>
                    <a:cubicBezTo>
                      <a:pt x="289" y="420"/>
                      <a:pt x="289" y="420"/>
                      <a:pt x="289" y="420"/>
                    </a:cubicBezTo>
                    <a:cubicBezTo>
                      <a:pt x="289" y="420"/>
                      <a:pt x="289" y="420"/>
                      <a:pt x="289" y="420"/>
                    </a:cubicBezTo>
                    <a:cubicBezTo>
                      <a:pt x="289" y="420"/>
                      <a:pt x="289" y="420"/>
                      <a:pt x="289" y="420"/>
                    </a:cubicBezTo>
                    <a:cubicBezTo>
                      <a:pt x="289" y="420"/>
                      <a:pt x="289" y="420"/>
                      <a:pt x="289" y="420"/>
                    </a:cubicBezTo>
                    <a:cubicBezTo>
                      <a:pt x="288" y="420"/>
                      <a:pt x="288" y="420"/>
                      <a:pt x="288" y="420"/>
                    </a:cubicBezTo>
                    <a:cubicBezTo>
                      <a:pt x="288" y="421"/>
                      <a:pt x="288" y="421"/>
                      <a:pt x="288" y="421"/>
                    </a:cubicBezTo>
                    <a:cubicBezTo>
                      <a:pt x="288" y="422"/>
                      <a:pt x="288" y="422"/>
                      <a:pt x="288" y="422"/>
                    </a:cubicBezTo>
                    <a:cubicBezTo>
                      <a:pt x="288" y="422"/>
                      <a:pt x="288" y="422"/>
                      <a:pt x="288" y="422"/>
                    </a:cubicBezTo>
                    <a:cubicBezTo>
                      <a:pt x="287" y="424"/>
                      <a:pt x="287" y="424"/>
                      <a:pt x="287" y="424"/>
                    </a:cubicBezTo>
                    <a:cubicBezTo>
                      <a:pt x="287" y="424"/>
                      <a:pt x="287" y="424"/>
                      <a:pt x="287" y="424"/>
                    </a:cubicBezTo>
                    <a:cubicBezTo>
                      <a:pt x="287" y="424"/>
                      <a:pt x="287" y="424"/>
                      <a:pt x="287" y="424"/>
                    </a:cubicBezTo>
                    <a:cubicBezTo>
                      <a:pt x="286" y="424"/>
                      <a:pt x="286" y="424"/>
                      <a:pt x="286" y="424"/>
                    </a:cubicBezTo>
                    <a:cubicBezTo>
                      <a:pt x="286" y="424"/>
                      <a:pt x="286" y="424"/>
                      <a:pt x="286" y="424"/>
                    </a:cubicBezTo>
                    <a:cubicBezTo>
                      <a:pt x="286" y="424"/>
                      <a:pt x="286" y="424"/>
                      <a:pt x="286" y="424"/>
                    </a:cubicBezTo>
                    <a:cubicBezTo>
                      <a:pt x="285" y="424"/>
                      <a:pt x="285" y="424"/>
                      <a:pt x="285" y="424"/>
                    </a:cubicBezTo>
                    <a:cubicBezTo>
                      <a:pt x="285" y="424"/>
                      <a:pt x="285" y="424"/>
                      <a:pt x="285" y="424"/>
                    </a:cubicBezTo>
                    <a:cubicBezTo>
                      <a:pt x="285" y="424"/>
                      <a:pt x="285" y="424"/>
                      <a:pt x="285" y="424"/>
                    </a:cubicBezTo>
                    <a:cubicBezTo>
                      <a:pt x="285" y="424"/>
                      <a:pt x="285" y="424"/>
                      <a:pt x="285" y="424"/>
                    </a:cubicBezTo>
                    <a:cubicBezTo>
                      <a:pt x="285" y="425"/>
                      <a:pt x="285" y="425"/>
                      <a:pt x="285" y="425"/>
                    </a:cubicBezTo>
                    <a:cubicBezTo>
                      <a:pt x="285" y="425"/>
                      <a:pt x="285" y="425"/>
                      <a:pt x="285" y="425"/>
                    </a:cubicBezTo>
                    <a:cubicBezTo>
                      <a:pt x="285" y="426"/>
                      <a:pt x="285" y="426"/>
                      <a:pt x="285" y="426"/>
                    </a:cubicBezTo>
                    <a:cubicBezTo>
                      <a:pt x="285" y="426"/>
                      <a:pt x="285" y="426"/>
                      <a:pt x="285" y="426"/>
                    </a:cubicBezTo>
                    <a:cubicBezTo>
                      <a:pt x="284" y="427"/>
                      <a:pt x="284" y="427"/>
                      <a:pt x="284" y="427"/>
                    </a:cubicBezTo>
                    <a:cubicBezTo>
                      <a:pt x="284" y="428"/>
                      <a:pt x="284" y="428"/>
                      <a:pt x="284" y="428"/>
                    </a:cubicBezTo>
                    <a:cubicBezTo>
                      <a:pt x="282" y="429"/>
                      <a:pt x="282" y="429"/>
                      <a:pt x="282" y="429"/>
                    </a:cubicBezTo>
                    <a:cubicBezTo>
                      <a:pt x="282" y="430"/>
                      <a:pt x="282" y="430"/>
                      <a:pt x="282" y="430"/>
                    </a:cubicBezTo>
                    <a:cubicBezTo>
                      <a:pt x="281" y="430"/>
                      <a:pt x="281" y="430"/>
                      <a:pt x="281" y="430"/>
                    </a:cubicBezTo>
                    <a:cubicBezTo>
                      <a:pt x="281" y="430"/>
                      <a:pt x="281" y="430"/>
                      <a:pt x="281" y="430"/>
                    </a:cubicBezTo>
                    <a:cubicBezTo>
                      <a:pt x="281" y="431"/>
                      <a:pt x="281" y="431"/>
                      <a:pt x="281" y="431"/>
                    </a:cubicBezTo>
                    <a:cubicBezTo>
                      <a:pt x="281" y="431"/>
                      <a:pt x="281" y="431"/>
                      <a:pt x="281" y="431"/>
                    </a:cubicBezTo>
                    <a:cubicBezTo>
                      <a:pt x="281" y="432"/>
                      <a:pt x="281" y="432"/>
                      <a:pt x="281" y="432"/>
                    </a:cubicBezTo>
                    <a:cubicBezTo>
                      <a:pt x="281" y="432"/>
                      <a:pt x="281" y="432"/>
                      <a:pt x="281" y="432"/>
                    </a:cubicBezTo>
                    <a:cubicBezTo>
                      <a:pt x="281" y="432"/>
                      <a:pt x="281" y="432"/>
                      <a:pt x="281" y="432"/>
                    </a:cubicBezTo>
                    <a:cubicBezTo>
                      <a:pt x="281" y="433"/>
                      <a:pt x="281" y="433"/>
                      <a:pt x="281" y="433"/>
                    </a:cubicBezTo>
                    <a:cubicBezTo>
                      <a:pt x="280" y="433"/>
                      <a:pt x="280" y="433"/>
                      <a:pt x="280" y="433"/>
                    </a:cubicBezTo>
                    <a:cubicBezTo>
                      <a:pt x="280" y="433"/>
                      <a:pt x="280" y="433"/>
                      <a:pt x="280" y="433"/>
                    </a:cubicBezTo>
                    <a:cubicBezTo>
                      <a:pt x="280" y="433"/>
                      <a:pt x="280" y="433"/>
                      <a:pt x="280" y="433"/>
                    </a:cubicBezTo>
                    <a:cubicBezTo>
                      <a:pt x="280" y="433"/>
                      <a:pt x="280" y="433"/>
                      <a:pt x="280" y="433"/>
                    </a:cubicBezTo>
                    <a:cubicBezTo>
                      <a:pt x="280" y="433"/>
                      <a:pt x="280" y="433"/>
                      <a:pt x="280" y="433"/>
                    </a:cubicBezTo>
                    <a:cubicBezTo>
                      <a:pt x="279" y="434"/>
                      <a:pt x="279" y="434"/>
                      <a:pt x="279" y="434"/>
                    </a:cubicBezTo>
                    <a:cubicBezTo>
                      <a:pt x="278" y="435"/>
                      <a:pt x="278" y="435"/>
                      <a:pt x="278" y="435"/>
                    </a:cubicBezTo>
                    <a:cubicBezTo>
                      <a:pt x="278" y="435"/>
                      <a:pt x="278" y="435"/>
                      <a:pt x="278" y="435"/>
                    </a:cubicBezTo>
                    <a:cubicBezTo>
                      <a:pt x="278" y="435"/>
                      <a:pt x="278" y="435"/>
                      <a:pt x="278" y="435"/>
                    </a:cubicBezTo>
                    <a:cubicBezTo>
                      <a:pt x="278" y="435"/>
                      <a:pt x="278" y="435"/>
                      <a:pt x="278" y="435"/>
                    </a:cubicBezTo>
                    <a:cubicBezTo>
                      <a:pt x="277" y="436"/>
                      <a:pt x="277" y="436"/>
                      <a:pt x="277" y="436"/>
                    </a:cubicBezTo>
                    <a:cubicBezTo>
                      <a:pt x="276" y="436"/>
                      <a:pt x="276" y="436"/>
                      <a:pt x="276" y="436"/>
                    </a:cubicBezTo>
                    <a:cubicBezTo>
                      <a:pt x="276" y="437"/>
                      <a:pt x="276" y="437"/>
                      <a:pt x="276" y="437"/>
                    </a:cubicBezTo>
                    <a:cubicBezTo>
                      <a:pt x="276" y="438"/>
                      <a:pt x="276" y="438"/>
                      <a:pt x="276" y="438"/>
                    </a:cubicBezTo>
                    <a:cubicBezTo>
                      <a:pt x="275" y="438"/>
                      <a:pt x="275" y="438"/>
                      <a:pt x="275" y="438"/>
                    </a:cubicBezTo>
                    <a:cubicBezTo>
                      <a:pt x="275" y="439"/>
                      <a:pt x="275" y="439"/>
                      <a:pt x="275" y="439"/>
                    </a:cubicBezTo>
                    <a:cubicBezTo>
                      <a:pt x="275" y="439"/>
                      <a:pt x="275" y="439"/>
                      <a:pt x="275" y="439"/>
                    </a:cubicBezTo>
                    <a:cubicBezTo>
                      <a:pt x="275" y="439"/>
                      <a:pt x="275" y="439"/>
                      <a:pt x="275" y="439"/>
                    </a:cubicBezTo>
                    <a:cubicBezTo>
                      <a:pt x="274" y="440"/>
                      <a:pt x="274" y="440"/>
                      <a:pt x="274" y="440"/>
                    </a:cubicBezTo>
                    <a:cubicBezTo>
                      <a:pt x="274" y="440"/>
                      <a:pt x="274" y="440"/>
                      <a:pt x="274" y="440"/>
                    </a:cubicBezTo>
                    <a:cubicBezTo>
                      <a:pt x="274" y="440"/>
                      <a:pt x="274" y="440"/>
                      <a:pt x="274" y="440"/>
                    </a:cubicBezTo>
                    <a:cubicBezTo>
                      <a:pt x="274" y="440"/>
                      <a:pt x="274" y="440"/>
                      <a:pt x="274" y="440"/>
                    </a:cubicBezTo>
                    <a:cubicBezTo>
                      <a:pt x="274" y="441"/>
                      <a:pt x="274" y="441"/>
                      <a:pt x="274" y="441"/>
                    </a:cubicBezTo>
                    <a:cubicBezTo>
                      <a:pt x="273" y="441"/>
                      <a:pt x="273" y="441"/>
                      <a:pt x="273" y="441"/>
                    </a:cubicBezTo>
                    <a:cubicBezTo>
                      <a:pt x="273" y="441"/>
                      <a:pt x="273" y="441"/>
                      <a:pt x="273" y="441"/>
                    </a:cubicBezTo>
                    <a:cubicBezTo>
                      <a:pt x="272" y="441"/>
                      <a:pt x="272" y="441"/>
                      <a:pt x="272" y="441"/>
                    </a:cubicBezTo>
                    <a:cubicBezTo>
                      <a:pt x="271" y="442"/>
                      <a:pt x="271" y="442"/>
                      <a:pt x="271" y="442"/>
                    </a:cubicBezTo>
                    <a:cubicBezTo>
                      <a:pt x="270" y="442"/>
                      <a:pt x="270" y="442"/>
                      <a:pt x="270" y="442"/>
                    </a:cubicBezTo>
                    <a:cubicBezTo>
                      <a:pt x="269" y="443"/>
                      <a:pt x="269" y="443"/>
                      <a:pt x="269" y="443"/>
                    </a:cubicBezTo>
                    <a:cubicBezTo>
                      <a:pt x="269" y="444"/>
                      <a:pt x="269" y="444"/>
                      <a:pt x="269" y="444"/>
                    </a:cubicBezTo>
                    <a:cubicBezTo>
                      <a:pt x="269" y="444"/>
                      <a:pt x="269" y="444"/>
                      <a:pt x="269" y="444"/>
                    </a:cubicBezTo>
                    <a:cubicBezTo>
                      <a:pt x="269" y="445"/>
                      <a:pt x="269" y="445"/>
                      <a:pt x="269" y="445"/>
                    </a:cubicBezTo>
                    <a:cubicBezTo>
                      <a:pt x="269" y="446"/>
                      <a:pt x="269" y="446"/>
                      <a:pt x="269" y="446"/>
                    </a:cubicBezTo>
                    <a:cubicBezTo>
                      <a:pt x="269" y="446"/>
                      <a:pt x="269" y="446"/>
                      <a:pt x="269" y="446"/>
                    </a:cubicBezTo>
                    <a:cubicBezTo>
                      <a:pt x="269" y="446"/>
                      <a:pt x="269" y="446"/>
                      <a:pt x="269" y="446"/>
                    </a:cubicBezTo>
                    <a:cubicBezTo>
                      <a:pt x="269" y="447"/>
                      <a:pt x="269" y="447"/>
                      <a:pt x="269" y="447"/>
                    </a:cubicBezTo>
                    <a:cubicBezTo>
                      <a:pt x="269" y="447"/>
                      <a:pt x="269" y="447"/>
                      <a:pt x="269" y="447"/>
                    </a:cubicBezTo>
                    <a:cubicBezTo>
                      <a:pt x="270" y="447"/>
                      <a:pt x="270" y="447"/>
                      <a:pt x="270" y="447"/>
                    </a:cubicBezTo>
                    <a:cubicBezTo>
                      <a:pt x="270" y="448"/>
                      <a:pt x="270" y="448"/>
                      <a:pt x="270" y="448"/>
                    </a:cubicBezTo>
                    <a:cubicBezTo>
                      <a:pt x="270" y="449"/>
                      <a:pt x="270" y="449"/>
                      <a:pt x="270" y="449"/>
                    </a:cubicBezTo>
                    <a:cubicBezTo>
                      <a:pt x="270" y="449"/>
                      <a:pt x="270" y="449"/>
                      <a:pt x="270" y="449"/>
                    </a:cubicBezTo>
                    <a:cubicBezTo>
                      <a:pt x="270" y="449"/>
                      <a:pt x="270" y="449"/>
                      <a:pt x="270" y="449"/>
                    </a:cubicBezTo>
                    <a:cubicBezTo>
                      <a:pt x="270" y="449"/>
                      <a:pt x="270" y="449"/>
                      <a:pt x="270" y="449"/>
                    </a:cubicBezTo>
                    <a:cubicBezTo>
                      <a:pt x="270" y="450"/>
                      <a:pt x="270" y="450"/>
                      <a:pt x="270" y="450"/>
                    </a:cubicBezTo>
                    <a:cubicBezTo>
                      <a:pt x="270" y="450"/>
                      <a:pt x="270" y="450"/>
                      <a:pt x="270" y="450"/>
                    </a:cubicBezTo>
                    <a:cubicBezTo>
                      <a:pt x="270" y="450"/>
                      <a:pt x="270" y="450"/>
                      <a:pt x="270" y="450"/>
                    </a:cubicBezTo>
                    <a:cubicBezTo>
                      <a:pt x="270" y="451"/>
                      <a:pt x="270" y="451"/>
                      <a:pt x="270" y="451"/>
                    </a:cubicBezTo>
                    <a:cubicBezTo>
                      <a:pt x="270" y="451"/>
                      <a:pt x="270" y="451"/>
                      <a:pt x="270" y="451"/>
                    </a:cubicBezTo>
                    <a:cubicBezTo>
                      <a:pt x="270" y="451"/>
                      <a:pt x="270" y="451"/>
                      <a:pt x="270" y="451"/>
                    </a:cubicBezTo>
                    <a:cubicBezTo>
                      <a:pt x="270" y="452"/>
                      <a:pt x="270" y="452"/>
                      <a:pt x="270" y="452"/>
                    </a:cubicBezTo>
                    <a:cubicBezTo>
                      <a:pt x="270" y="453"/>
                      <a:pt x="270" y="453"/>
                      <a:pt x="270" y="453"/>
                    </a:cubicBezTo>
                    <a:cubicBezTo>
                      <a:pt x="270" y="453"/>
                      <a:pt x="270" y="453"/>
                      <a:pt x="270" y="453"/>
                    </a:cubicBezTo>
                    <a:cubicBezTo>
                      <a:pt x="270" y="453"/>
                      <a:pt x="270" y="453"/>
                      <a:pt x="270" y="453"/>
                    </a:cubicBezTo>
                    <a:cubicBezTo>
                      <a:pt x="269" y="453"/>
                      <a:pt x="269" y="453"/>
                      <a:pt x="269" y="453"/>
                    </a:cubicBezTo>
                    <a:cubicBezTo>
                      <a:pt x="269" y="454"/>
                      <a:pt x="269" y="454"/>
                      <a:pt x="269" y="454"/>
                    </a:cubicBezTo>
                    <a:cubicBezTo>
                      <a:pt x="268" y="454"/>
                      <a:pt x="268" y="454"/>
                      <a:pt x="268" y="454"/>
                    </a:cubicBezTo>
                    <a:cubicBezTo>
                      <a:pt x="268" y="454"/>
                      <a:pt x="268" y="454"/>
                      <a:pt x="268" y="454"/>
                    </a:cubicBezTo>
                    <a:cubicBezTo>
                      <a:pt x="268" y="454"/>
                      <a:pt x="268" y="454"/>
                      <a:pt x="268" y="454"/>
                    </a:cubicBezTo>
                    <a:cubicBezTo>
                      <a:pt x="268" y="454"/>
                      <a:pt x="268" y="454"/>
                      <a:pt x="268" y="454"/>
                    </a:cubicBezTo>
                    <a:cubicBezTo>
                      <a:pt x="268" y="455"/>
                      <a:pt x="268" y="455"/>
                      <a:pt x="268" y="455"/>
                    </a:cubicBezTo>
                    <a:cubicBezTo>
                      <a:pt x="268" y="455"/>
                      <a:pt x="268" y="455"/>
                      <a:pt x="268" y="455"/>
                    </a:cubicBezTo>
                    <a:cubicBezTo>
                      <a:pt x="268" y="456"/>
                      <a:pt x="268" y="456"/>
                      <a:pt x="268" y="456"/>
                    </a:cubicBezTo>
                    <a:cubicBezTo>
                      <a:pt x="268" y="456"/>
                      <a:pt x="268" y="456"/>
                      <a:pt x="268" y="456"/>
                    </a:cubicBezTo>
                    <a:cubicBezTo>
                      <a:pt x="268" y="456"/>
                      <a:pt x="268" y="456"/>
                      <a:pt x="268" y="456"/>
                    </a:cubicBezTo>
                    <a:cubicBezTo>
                      <a:pt x="268" y="457"/>
                      <a:pt x="268" y="457"/>
                      <a:pt x="268" y="457"/>
                    </a:cubicBezTo>
                    <a:cubicBezTo>
                      <a:pt x="267" y="457"/>
                      <a:pt x="267" y="457"/>
                      <a:pt x="267" y="457"/>
                    </a:cubicBezTo>
                    <a:cubicBezTo>
                      <a:pt x="267" y="457"/>
                      <a:pt x="267" y="457"/>
                      <a:pt x="267" y="457"/>
                    </a:cubicBezTo>
                    <a:cubicBezTo>
                      <a:pt x="267" y="457"/>
                      <a:pt x="267" y="457"/>
                      <a:pt x="267" y="457"/>
                    </a:cubicBezTo>
                    <a:cubicBezTo>
                      <a:pt x="267" y="457"/>
                      <a:pt x="267" y="457"/>
                      <a:pt x="267" y="457"/>
                    </a:cubicBezTo>
                    <a:cubicBezTo>
                      <a:pt x="267" y="457"/>
                      <a:pt x="267" y="457"/>
                      <a:pt x="267" y="457"/>
                    </a:cubicBezTo>
                    <a:cubicBezTo>
                      <a:pt x="267" y="458"/>
                      <a:pt x="267" y="458"/>
                      <a:pt x="267" y="458"/>
                    </a:cubicBezTo>
                    <a:cubicBezTo>
                      <a:pt x="267" y="458"/>
                      <a:pt x="267" y="458"/>
                      <a:pt x="267" y="458"/>
                    </a:cubicBezTo>
                    <a:cubicBezTo>
                      <a:pt x="266" y="459"/>
                      <a:pt x="266" y="459"/>
                      <a:pt x="266" y="459"/>
                    </a:cubicBezTo>
                    <a:cubicBezTo>
                      <a:pt x="266" y="459"/>
                      <a:pt x="266" y="459"/>
                      <a:pt x="266" y="459"/>
                    </a:cubicBezTo>
                    <a:cubicBezTo>
                      <a:pt x="266" y="459"/>
                      <a:pt x="266" y="459"/>
                      <a:pt x="266" y="459"/>
                    </a:cubicBezTo>
                    <a:cubicBezTo>
                      <a:pt x="265" y="459"/>
                      <a:pt x="265" y="459"/>
                      <a:pt x="265" y="459"/>
                    </a:cubicBezTo>
                    <a:cubicBezTo>
                      <a:pt x="265" y="459"/>
                      <a:pt x="265" y="459"/>
                      <a:pt x="265" y="459"/>
                    </a:cubicBezTo>
                    <a:cubicBezTo>
                      <a:pt x="265" y="460"/>
                      <a:pt x="265" y="460"/>
                      <a:pt x="265" y="460"/>
                    </a:cubicBezTo>
                    <a:cubicBezTo>
                      <a:pt x="265" y="460"/>
                      <a:pt x="265" y="460"/>
                      <a:pt x="265" y="460"/>
                    </a:cubicBezTo>
                    <a:cubicBezTo>
                      <a:pt x="265" y="460"/>
                      <a:pt x="265" y="460"/>
                      <a:pt x="265" y="460"/>
                    </a:cubicBezTo>
                    <a:cubicBezTo>
                      <a:pt x="264" y="460"/>
                      <a:pt x="264" y="460"/>
                      <a:pt x="264" y="460"/>
                    </a:cubicBezTo>
                    <a:cubicBezTo>
                      <a:pt x="264" y="460"/>
                      <a:pt x="264" y="460"/>
                      <a:pt x="264" y="460"/>
                    </a:cubicBezTo>
                    <a:cubicBezTo>
                      <a:pt x="263" y="460"/>
                      <a:pt x="263" y="460"/>
                      <a:pt x="263" y="460"/>
                    </a:cubicBezTo>
                    <a:cubicBezTo>
                      <a:pt x="263" y="460"/>
                      <a:pt x="263" y="460"/>
                      <a:pt x="263" y="460"/>
                    </a:cubicBezTo>
                    <a:cubicBezTo>
                      <a:pt x="263" y="460"/>
                      <a:pt x="263" y="460"/>
                      <a:pt x="263" y="460"/>
                    </a:cubicBezTo>
                    <a:cubicBezTo>
                      <a:pt x="263" y="460"/>
                      <a:pt x="263" y="460"/>
                      <a:pt x="263" y="460"/>
                    </a:cubicBezTo>
                    <a:cubicBezTo>
                      <a:pt x="262" y="459"/>
                      <a:pt x="262" y="459"/>
                      <a:pt x="262" y="459"/>
                    </a:cubicBezTo>
                    <a:cubicBezTo>
                      <a:pt x="262" y="459"/>
                      <a:pt x="262" y="459"/>
                      <a:pt x="262" y="459"/>
                    </a:cubicBezTo>
                    <a:cubicBezTo>
                      <a:pt x="261" y="459"/>
                      <a:pt x="261" y="459"/>
                      <a:pt x="261" y="459"/>
                    </a:cubicBezTo>
                    <a:cubicBezTo>
                      <a:pt x="261" y="459"/>
                      <a:pt x="261" y="459"/>
                      <a:pt x="261" y="459"/>
                    </a:cubicBezTo>
                    <a:cubicBezTo>
                      <a:pt x="261" y="459"/>
                      <a:pt x="261" y="459"/>
                      <a:pt x="261" y="459"/>
                    </a:cubicBezTo>
                    <a:cubicBezTo>
                      <a:pt x="260" y="458"/>
                      <a:pt x="260" y="458"/>
                      <a:pt x="260" y="458"/>
                    </a:cubicBezTo>
                    <a:cubicBezTo>
                      <a:pt x="260" y="458"/>
                      <a:pt x="260" y="458"/>
                      <a:pt x="260" y="458"/>
                    </a:cubicBezTo>
                    <a:cubicBezTo>
                      <a:pt x="260" y="458"/>
                      <a:pt x="260" y="458"/>
                      <a:pt x="260" y="458"/>
                    </a:cubicBezTo>
                    <a:cubicBezTo>
                      <a:pt x="259" y="458"/>
                      <a:pt x="259" y="458"/>
                      <a:pt x="259" y="458"/>
                    </a:cubicBezTo>
                    <a:cubicBezTo>
                      <a:pt x="259" y="458"/>
                      <a:pt x="259" y="458"/>
                      <a:pt x="259" y="458"/>
                    </a:cubicBezTo>
                    <a:cubicBezTo>
                      <a:pt x="258" y="458"/>
                      <a:pt x="258" y="458"/>
                      <a:pt x="258" y="458"/>
                    </a:cubicBezTo>
                    <a:cubicBezTo>
                      <a:pt x="258" y="458"/>
                      <a:pt x="258" y="458"/>
                      <a:pt x="258" y="458"/>
                    </a:cubicBezTo>
                    <a:cubicBezTo>
                      <a:pt x="257" y="458"/>
                      <a:pt x="257" y="458"/>
                      <a:pt x="257" y="458"/>
                    </a:cubicBezTo>
                    <a:cubicBezTo>
                      <a:pt x="257" y="458"/>
                      <a:pt x="257" y="458"/>
                      <a:pt x="257" y="458"/>
                    </a:cubicBezTo>
                    <a:cubicBezTo>
                      <a:pt x="257" y="458"/>
                      <a:pt x="257" y="458"/>
                      <a:pt x="257" y="458"/>
                    </a:cubicBezTo>
                    <a:cubicBezTo>
                      <a:pt x="255" y="458"/>
                      <a:pt x="255" y="458"/>
                      <a:pt x="255" y="458"/>
                    </a:cubicBezTo>
                    <a:cubicBezTo>
                      <a:pt x="255" y="458"/>
                      <a:pt x="255" y="458"/>
                      <a:pt x="255" y="458"/>
                    </a:cubicBezTo>
                    <a:cubicBezTo>
                      <a:pt x="255" y="458"/>
                      <a:pt x="255" y="458"/>
                      <a:pt x="255" y="458"/>
                    </a:cubicBezTo>
                    <a:cubicBezTo>
                      <a:pt x="254" y="458"/>
                      <a:pt x="254" y="458"/>
                      <a:pt x="254" y="458"/>
                    </a:cubicBezTo>
                    <a:cubicBezTo>
                      <a:pt x="254" y="458"/>
                      <a:pt x="254" y="458"/>
                      <a:pt x="254" y="458"/>
                    </a:cubicBezTo>
                    <a:cubicBezTo>
                      <a:pt x="253" y="459"/>
                      <a:pt x="253" y="459"/>
                      <a:pt x="253" y="459"/>
                    </a:cubicBezTo>
                    <a:cubicBezTo>
                      <a:pt x="252" y="459"/>
                      <a:pt x="252" y="459"/>
                      <a:pt x="252" y="459"/>
                    </a:cubicBezTo>
                    <a:cubicBezTo>
                      <a:pt x="252" y="459"/>
                      <a:pt x="252" y="459"/>
                      <a:pt x="252" y="459"/>
                    </a:cubicBezTo>
                    <a:cubicBezTo>
                      <a:pt x="252" y="459"/>
                      <a:pt x="252" y="459"/>
                      <a:pt x="252" y="459"/>
                    </a:cubicBezTo>
                    <a:cubicBezTo>
                      <a:pt x="252" y="459"/>
                      <a:pt x="252" y="459"/>
                      <a:pt x="252" y="459"/>
                    </a:cubicBezTo>
                    <a:cubicBezTo>
                      <a:pt x="252" y="460"/>
                      <a:pt x="252" y="460"/>
                      <a:pt x="252" y="460"/>
                    </a:cubicBezTo>
                    <a:cubicBezTo>
                      <a:pt x="252" y="460"/>
                      <a:pt x="252" y="460"/>
                      <a:pt x="252" y="460"/>
                    </a:cubicBezTo>
                    <a:cubicBezTo>
                      <a:pt x="252" y="460"/>
                      <a:pt x="252" y="460"/>
                      <a:pt x="252" y="460"/>
                    </a:cubicBezTo>
                    <a:cubicBezTo>
                      <a:pt x="252" y="460"/>
                      <a:pt x="252" y="460"/>
                      <a:pt x="252" y="460"/>
                    </a:cubicBezTo>
                    <a:cubicBezTo>
                      <a:pt x="252" y="460"/>
                      <a:pt x="252" y="460"/>
                      <a:pt x="252" y="460"/>
                    </a:cubicBezTo>
                    <a:cubicBezTo>
                      <a:pt x="252" y="460"/>
                      <a:pt x="252" y="460"/>
                      <a:pt x="252" y="460"/>
                    </a:cubicBezTo>
                    <a:cubicBezTo>
                      <a:pt x="251" y="461"/>
                      <a:pt x="251" y="461"/>
                      <a:pt x="251" y="461"/>
                    </a:cubicBezTo>
                    <a:cubicBezTo>
                      <a:pt x="251" y="460"/>
                      <a:pt x="251" y="460"/>
                      <a:pt x="251" y="460"/>
                    </a:cubicBezTo>
                    <a:cubicBezTo>
                      <a:pt x="251" y="460"/>
                      <a:pt x="251" y="460"/>
                      <a:pt x="251" y="460"/>
                    </a:cubicBezTo>
                    <a:cubicBezTo>
                      <a:pt x="250" y="460"/>
                      <a:pt x="250" y="460"/>
                      <a:pt x="250" y="460"/>
                    </a:cubicBezTo>
                    <a:cubicBezTo>
                      <a:pt x="250" y="460"/>
                      <a:pt x="250" y="460"/>
                      <a:pt x="250" y="460"/>
                    </a:cubicBezTo>
                    <a:cubicBezTo>
                      <a:pt x="250" y="460"/>
                      <a:pt x="250" y="460"/>
                      <a:pt x="250" y="460"/>
                    </a:cubicBezTo>
                    <a:cubicBezTo>
                      <a:pt x="249" y="460"/>
                      <a:pt x="249" y="460"/>
                      <a:pt x="249" y="460"/>
                    </a:cubicBezTo>
                    <a:cubicBezTo>
                      <a:pt x="249" y="460"/>
                      <a:pt x="249" y="460"/>
                      <a:pt x="249" y="460"/>
                    </a:cubicBezTo>
                    <a:cubicBezTo>
                      <a:pt x="248" y="460"/>
                      <a:pt x="248" y="460"/>
                      <a:pt x="248" y="460"/>
                    </a:cubicBezTo>
                    <a:cubicBezTo>
                      <a:pt x="248" y="460"/>
                      <a:pt x="248" y="460"/>
                      <a:pt x="248" y="460"/>
                    </a:cubicBezTo>
                    <a:cubicBezTo>
                      <a:pt x="248" y="460"/>
                      <a:pt x="248" y="460"/>
                      <a:pt x="248" y="460"/>
                    </a:cubicBezTo>
                    <a:cubicBezTo>
                      <a:pt x="248" y="460"/>
                      <a:pt x="248" y="460"/>
                      <a:pt x="248" y="460"/>
                    </a:cubicBezTo>
                    <a:cubicBezTo>
                      <a:pt x="246" y="461"/>
                      <a:pt x="246" y="461"/>
                      <a:pt x="246" y="461"/>
                    </a:cubicBezTo>
                    <a:cubicBezTo>
                      <a:pt x="246" y="461"/>
                      <a:pt x="246" y="461"/>
                      <a:pt x="246" y="461"/>
                    </a:cubicBezTo>
                    <a:cubicBezTo>
                      <a:pt x="245" y="462"/>
                      <a:pt x="245" y="462"/>
                      <a:pt x="245" y="462"/>
                    </a:cubicBezTo>
                    <a:cubicBezTo>
                      <a:pt x="244" y="462"/>
                      <a:pt x="244" y="462"/>
                      <a:pt x="244" y="462"/>
                    </a:cubicBezTo>
                    <a:cubicBezTo>
                      <a:pt x="244" y="463"/>
                      <a:pt x="244" y="463"/>
                      <a:pt x="244" y="463"/>
                    </a:cubicBezTo>
                    <a:cubicBezTo>
                      <a:pt x="244" y="463"/>
                      <a:pt x="244" y="463"/>
                      <a:pt x="244" y="463"/>
                    </a:cubicBezTo>
                    <a:cubicBezTo>
                      <a:pt x="244" y="463"/>
                      <a:pt x="244" y="463"/>
                      <a:pt x="244" y="463"/>
                    </a:cubicBezTo>
                    <a:cubicBezTo>
                      <a:pt x="244" y="463"/>
                      <a:pt x="244" y="463"/>
                      <a:pt x="244" y="463"/>
                    </a:cubicBezTo>
                    <a:cubicBezTo>
                      <a:pt x="243" y="464"/>
                      <a:pt x="243" y="464"/>
                      <a:pt x="243" y="464"/>
                    </a:cubicBezTo>
                    <a:cubicBezTo>
                      <a:pt x="243" y="465"/>
                      <a:pt x="243" y="465"/>
                      <a:pt x="243" y="465"/>
                    </a:cubicBezTo>
                    <a:cubicBezTo>
                      <a:pt x="242" y="465"/>
                      <a:pt x="242" y="465"/>
                      <a:pt x="242" y="465"/>
                    </a:cubicBezTo>
                    <a:cubicBezTo>
                      <a:pt x="242" y="466"/>
                      <a:pt x="242" y="466"/>
                      <a:pt x="242" y="466"/>
                    </a:cubicBezTo>
                    <a:cubicBezTo>
                      <a:pt x="242" y="466"/>
                      <a:pt x="242" y="466"/>
                      <a:pt x="242" y="466"/>
                    </a:cubicBezTo>
                    <a:cubicBezTo>
                      <a:pt x="241" y="466"/>
                      <a:pt x="241" y="466"/>
                      <a:pt x="241" y="466"/>
                    </a:cubicBezTo>
                    <a:cubicBezTo>
                      <a:pt x="241" y="467"/>
                      <a:pt x="241" y="467"/>
                      <a:pt x="241" y="467"/>
                    </a:cubicBezTo>
                    <a:cubicBezTo>
                      <a:pt x="241" y="467"/>
                      <a:pt x="241" y="467"/>
                      <a:pt x="241" y="467"/>
                    </a:cubicBezTo>
                    <a:cubicBezTo>
                      <a:pt x="240" y="467"/>
                      <a:pt x="240" y="467"/>
                      <a:pt x="240" y="467"/>
                    </a:cubicBezTo>
                    <a:cubicBezTo>
                      <a:pt x="239" y="467"/>
                      <a:pt x="239" y="467"/>
                      <a:pt x="239" y="467"/>
                    </a:cubicBezTo>
                    <a:cubicBezTo>
                      <a:pt x="239" y="467"/>
                      <a:pt x="239" y="467"/>
                      <a:pt x="239" y="467"/>
                    </a:cubicBezTo>
                    <a:cubicBezTo>
                      <a:pt x="239" y="467"/>
                      <a:pt x="239" y="467"/>
                      <a:pt x="239" y="467"/>
                    </a:cubicBezTo>
                    <a:cubicBezTo>
                      <a:pt x="239" y="468"/>
                      <a:pt x="239" y="468"/>
                      <a:pt x="239" y="468"/>
                    </a:cubicBezTo>
                    <a:cubicBezTo>
                      <a:pt x="238" y="468"/>
                      <a:pt x="238" y="468"/>
                      <a:pt x="238" y="468"/>
                    </a:cubicBezTo>
                    <a:cubicBezTo>
                      <a:pt x="238" y="469"/>
                      <a:pt x="238" y="469"/>
                      <a:pt x="238" y="469"/>
                    </a:cubicBezTo>
                    <a:cubicBezTo>
                      <a:pt x="238" y="469"/>
                      <a:pt x="238" y="469"/>
                      <a:pt x="238" y="469"/>
                    </a:cubicBezTo>
                    <a:cubicBezTo>
                      <a:pt x="238" y="469"/>
                      <a:pt x="238" y="469"/>
                      <a:pt x="238" y="469"/>
                    </a:cubicBezTo>
                    <a:cubicBezTo>
                      <a:pt x="238" y="469"/>
                      <a:pt x="238" y="469"/>
                      <a:pt x="238" y="469"/>
                    </a:cubicBezTo>
                    <a:cubicBezTo>
                      <a:pt x="238" y="469"/>
                      <a:pt x="238" y="469"/>
                      <a:pt x="238" y="469"/>
                    </a:cubicBezTo>
                    <a:cubicBezTo>
                      <a:pt x="237" y="469"/>
                      <a:pt x="237" y="469"/>
                      <a:pt x="237" y="469"/>
                    </a:cubicBezTo>
                    <a:cubicBezTo>
                      <a:pt x="237" y="470"/>
                      <a:pt x="237" y="470"/>
                      <a:pt x="237" y="470"/>
                    </a:cubicBezTo>
                    <a:cubicBezTo>
                      <a:pt x="236" y="470"/>
                      <a:pt x="236" y="470"/>
                      <a:pt x="236" y="470"/>
                    </a:cubicBezTo>
                    <a:cubicBezTo>
                      <a:pt x="235" y="471"/>
                      <a:pt x="235" y="471"/>
                      <a:pt x="235" y="471"/>
                    </a:cubicBezTo>
                    <a:cubicBezTo>
                      <a:pt x="235" y="472"/>
                      <a:pt x="235" y="472"/>
                      <a:pt x="235" y="472"/>
                    </a:cubicBezTo>
                    <a:cubicBezTo>
                      <a:pt x="235" y="472"/>
                      <a:pt x="235" y="472"/>
                      <a:pt x="235" y="472"/>
                    </a:cubicBezTo>
                    <a:cubicBezTo>
                      <a:pt x="235" y="473"/>
                      <a:pt x="235" y="473"/>
                      <a:pt x="235" y="473"/>
                    </a:cubicBezTo>
                    <a:cubicBezTo>
                      <a:pt x="234" y="474"/>
                      <a:pt x="234" y="474"/>
                      <a:pt x="234" y="474"/>
                    </a:cubicBezTo>
                    <a:cubicBezTo>
                      <a:pt x="234" y="474"/>
                      <a:pt x="234" y="474"/>
                      <a:pt x="234" y="474"/>
                    </a:cubicBezTo>
                    <a:cubicBezTo>
                      <a:pt x="234" y="475"/>
                      <a:pt x="234" y="475"/>
                      <a:pt x="234" y="475"/>
                    </a:cubicBezTo>
                    <a:cubicBezTo>
                      <a:pt x="234" y="475"/>
                      <a:pt x="234" y="475"/>
                      <a:pt x="234" y="475"/>
                    </a:cubicBezTo>
                    <a:cubicBezTo>
                      <a:pt x="233" y="475"/>
                      <a:pt x="233" y="475"/>
                      <a:pt x="233" y="475"/>
                    </a:cubicBezTo>
                    <a:cubicBezTo>
                      <a:pt x="233" y="475"/>
                      <a:pt x="233" y="475"/>
                      <a:pt x="233" y="475"/>
                    </a:cubicBezTo>
                    <a:cubicBezTo>
                      <a:pt x="232" y="475"/>
                      <a:pt x="232" y="475"/>
                      <a:pt x="232" y="475"/>
                    </a:cubicBezTo>
                    <a:cubicBezTo>
                      <a:pt x="232" y="475"/>
                      <a:pt x="232" y="475"/>
                      <a:pt x="232" y="475"/>
                    </a:cubicBezTo>
                    <a:cubicBezTo>
                      <a:pt x="232" y="475"/>
                      <a:pt x="232" y="475"/>
                      <a:pt x="232" y="475"/>
                    </a:cubicBezTo>
                    <a:cubicBezTo>
                      <a:pt x="231" y="475"/>
                      <a:pt x="231" y="475"/>
                      <a:pt x="231" y="475"/>
                    </a:cubicBezTo>
                    <a:cubicBezTo>
                      <a:pt x="231" y="475"/>
                      <a:pt x="231" y="475"/>
                      <a:pt x="231" y="475"/>
                    </a:cubicBezTo>
                    <a:cubicBezTo>
                      <a:pt x="231" y="475"/>
                      <a:pt x="231" y="475"/>
                      <a:pt x="231" y="475"/>
                    </a:cubicBezTo>
                    <a:cubicBezTo>
                      <a:pt x="231" y="476"/>
                      <a:pt x="231" y="476"/>
                      <a:pt x="231" y="476"/>
                    </a:cubicBezTo>
                    <a:cubicBezTo>
                      <a:pt x="231" y="477"/>
                      <a:pt x="231" y="477"/>
                      <a:pt x="231" y="477"/>
                    </a:cubicBezTo>
                    <a:cubicBezTo>
                      <a:pt x="230" y="477"/>
                      <a:pt x="230" y="477"/>
                      <a:pt x="230" y="477"/>
                    </a:cubicBezTo>
                    <a:cubicBezTo>
                      <a:pt x="230" y="478"/>
                      <a:pt x="230" y="478"/>
                      <a:pt x="230" y="478"/>
                    </a:cubicBezTo>
                    <a:cubicBezTo>
                      <a:pt x="230" y="478"/>
                      <a:pt x="230" y="478"/>
                      <a:pt x="230" y="478"/>
                    </a:cubicBezTo>
                    <a:cubicBezTo>
                      <a:pt x="229" y="478"/>
                      <a:pt x="229" y="478"/>
                      <a:pt x="229" y="478"/>
                    </a:cubicBezTo>
                    <a:cubicBezTo>
                      <a:pt x="229" y="478"/>
                      <a:pt x="229" y="478"/>
                      <a:pt x="229" y="478"/>
                    </a:cubicBezTo>
                    <a:cubicBezTo>
                      <a:pt x="229" y="480"/>
                      <a:pt x="229" y="480"/>
                      <a:pt x="229" y="480"/>
                    </a:cubicBezTo>
                    <a:cubicBezTo>
                      <a:pt x="228" y="480"/>
                      <a:pt x="228" y="480"/>
                      <a:pt x="228" y="480"/>
                    </a:cubicBezTo>
                    <a:cubicBezTo>
                      <a:pt x="228" y="481"/>
                      <a:pt x="228" y="481"/>
                      <a:pt x="228" y="481"/>
                    </a:cubicBezTo>
                    <a:cubicBezTo>
                      <a:pt x="227" y="482"/>
                      <a:pt x="227" y="482"/>
                      <a:pt x="227" y="482"/>
                    </a:cubicBezTo>
                    <a:cubicBezTo>
                      <a:pt x="227" y="483"/>
                      <a:pt x="227" y="483"/>
                      <a:pt x="227" y="483"/>
                    </a:cubicBezTo>
                    <a:cubicBezTo>
                      <a:pt x="227" y="483"/>
                      <a:pt x="227" y="483"/>
                      <a:pt x="227" y="483"/>
                    </a:cubicBezTo>
                    <a:cubicBezTo>
                      <a:pt x="227" y="484"/>
                      <a:pt x="227" y="484"/>
                      <a:pt x="227" y="484"/>
                    </a:cubicBezTo>
                    <a:cubicBezTo>
                      <a:pt x="227" y="485"/>
                      <a:pt x="227" y="485"/>
                      <a:pt x="227" y="485"/>
                    </a:cubicBezTo>
                    <a:cubicBezTo>
                      <a:pt x="228" y="486"/>
                      <a:pt x="228" y="486"/>
                      <a:pt x="228" y="486"/>
                    </a:cubicBezTo>
                    <a:cubicBezTo>
                      <a:pt x="228" y="486"/>
                      <a:pt x="228" y="486"/>
                      <a:pt x="228" y="486"/>
                    </a:cubicBezTo>
                    <a:cubicBezTo>
                      <a:pt x="228" y="486"/>
                      <a:pt x="228" y="486"/>
                      <a:pt x="228" y="486"/>
                    </a:cubicBezTo>
                    <a:cubicBezTo>
                      <a:pt x="229" y="486"/>
                      <a:pt x="229" y="486"/>
                      <a:pt x="229" y="486"/>
                    </a:cubicBezTo>
                    <a:cubicBezTo>
                      <a:pt x="230" y="487"/>
                      <a:pt x="230" y="487"/>
                      <a:pt x="230" y="487"/>
                    </a:cubicBezTo>
                    <a:cubicBezTo>
                      <a:pt x="230" y="487"/>
                      <a:pt x="230" y="487"/>
                      <a:pt x="230" y="487"/>
                    </a:cubicBezTo>
                    <a:cubicBezTo>
                      <a:pt x="230" y="487"/>
                      <a:pt x="230" y="487"/>
                      <a:pt x="230" y="487"/>
                    </a:cubicBezTo>
                    <a:cubicBezTo>
                      <a:pt x="230" y="487"/>
                      <a:pt x="230" y="487"/>
                      <a:pt x="230" y="487"/>
                    </a:cubicBezTo>
                    <a:cubicBezTo>
                      <a:pt x="231" y="487"/>
                      <a:pt x="231" y="487"/>
                      <a:pt x="231" y="487"/>
                    </a:cubicBezTo>
                    <a:cubicBezTo>
                      <a:pt x="231" y="487"/>
                      <a:pt x="231" y="487"/>
                      <a:pt x="231" y="487"/>
                    </a:cubicBezTo>
                    <a:cubicBezTo>
                      <a:pt x="230" y="487"/>
                      <a:pt x="230" y="487"/>
                      <a:pt x="230" y="487"/>
                    </a:cubicBezTo>
                    <a:cubicBezTo>
                      <a:pt x="230" y="487"/>
                      <a:pt x="230" y="487"/>
                      <a:pt x="230" y="487"/>
                    </a:cubicBezTo>
                    <a:cubicBezTo>
                      <a:pt x="230" y="488"/>
                      <a:pt x="230" y="488"/>
                      <a:pt x="230" y="488"/>
                    </a:cubicBezTo>
                    <a:cubicBezTo>
                      <a:pt x="230" y="488"/>
                      <a:pt x="230" y="488"/>
                      <a:pt x="230" y="488"/>
                    </a:cubicBezTo>
                    <a:cubicBezTo>
                      <a:pt x="229" y="488"/>
                      <a:pt x="229" y="488"/>
                      <a:pt x="229" y="488"/>
                    </a:cubicBezTo>
                    <a:cubicBezTo>
                      <a:pt x="229" y="489"/>
                      <a:pt x="229" y="489"/>
                      <a:pt x="229" y="489"/>
                    </a:cubicBezTo>
                    <a:cubicBezTo>
                      <a:pt x="228" y="490"/>
                      <a:pt x="228" y="490"/>
                      <a:pt x="228" y="490"/>
                    </a:cubicBezTo>
                    <a:cubicBezTo>
                      <a:pt x="228" y="490"/>
                      <a:pt x="228" y="490"/>
                      <a:pt x="228" y="490"/>
                    </a:cubicBezTo>
                    <a:cubicBezTo>
                      <a:pt x="227" y="490"/>
                      <a:pt x="227" y="490"/>
                      <a:pt x="227" y="490"/>
                    </a:cubicBezTo>
                    <a:cubicBezTo>
                      <a:pt x="226" y="491"/>
                      <a:pt x="226" y="491"/>
                      <a:pt x="226" y="491"/>
                    </a:cubicBezTo>
                    <a:cubicBezTo>
                      <a:pt x="225" y="491"/>
                      <a:pt x="225" y="491"/>
                      <a:pt x="225" y="491"/>
                    </a:cubicBezTo>
                    <a:cubicBezTo>
                      <a:pt x="225" y="491"/>
                      <a:pt x="225" y="491"/>
                      <a:pt x="225" y="491"/>
                    </a:cubicBezTo>
                    <a:cubicBezTo>
                      <a:pt x="225" y="492"/>
                      <a:pt x="225" y="492"/>
                      <a:pt x="225" y="492"/>
                    </a:cubicBezTo>
                    <a:cubicBezTo>
                      <a:pt x="225" y="492"/>
                      <a:pt x="225" y="492"/>
                      <a:pt x="225" y="492"/>
                    </a:cubicBezTo>
                    <a:cubicBezTo>
                      <a:pt x="224" y="491"/>
                      <a:pt x="224" y="491"/>
                      <a:pt x="224" y="491"/>
                    </a:cubicBezTo>
                    <a:cubicBezTo>
                      <a:pt x="224" y="491"/>
                      <a:pt x="224" y="491"/>
                      <a:pt x="224" y="491"/>
                    </a:cubicBezTo>
                    <a:cubicBezTo>
                      <a:pt x="223" y="491"/>
                      <a:pt x="223" y="491"/>
                      <a:pt x="223" y="491"/>
                    </a:cubicBezTo>
                    <a:cubicBezTo>
                      <a:pt x="223" y="491"/>
                      <a:pt x="223" y="491"/>
                      <a:pt x="223" y="491"/>
                    </a:cubicBezTo>
                    <a:cubicBezTo>
                      <a:pt x="223" y="491"/>
                      <a:pt x="223" y="491"/>
                      <a:pt x="223" y="491"/>
                    </a:cubicBezTo>
                    <a:cubicBezTo>
                      <a:pt x="222" y="491"/>
                      <a:pt x="222" y="491"/>
                      <a:pt x="222" y="491"/>
                    </a:cubicBezTo>
                    <a:cubicBezTo>
                      <a:pt x="222" y="491"/>
                      <a:pt x="222" y="491"/>
                      <a:pt x="222" y="491"/>
                    </a:cubicBezTo>
                    <a:cubicBezTo>
                      <a:pt x="222" y="490"/>
                      <a:pt x="222" y="490"/>
                      <a:pt x="222" y="490"/>
                    </a:cubicBezTo>
                    <a:cubicBezTo>
                      <a:pt x="221" y="490"/>
                      <a:pt x="221" y="490"/>
                      <a:pt x="221" y="490"/>
                    </a:cubicBezTo>
                    <a:cubicBezTo>
                      <a:pt x="221" y="490"/>
                      <a:pt x="221" y="490"/>
                      <a:pt x="221" y="490"/>
                    </a:cubicBezTo>
                    <a:cubicBezTo>
                      <a:pt x="221" y="490"/>
                      <a:pt x="221" y="490"/>
                      <a:pt x="221" y="490"/>
                    </a:cubicBezTo>
                    <a:cubicBezTo>
                      <a:pt x="220" y="491"/>
                      <a:pt x="220" y="491"/>
                      <a:pt x="220" y="491"/>
                    </a:cubicBezTo>
                    <a:cubicBezTo>
                      <a:pt x="220" y="491"/>
                      <a:pt x="220" y="491"/>
                      <a:pt x="220" y="491"/>
                    </a:cubicBezTo>
                    <a:cubicBezTo>
                      <a:pt x="219" y="491"/>
                      <a:pt x="219" y="491"/>
                      <a:pt x="219" y="491"/>
                    </a:cubicBezTo>
                    <a:cubicBezTo>
                      <a:pt x="219" y="491"/>
                      <a:pt x="219" y="491"/>
                      <a:pt x="219" y="491"/>
                    </a:cubicBezTo>
                    <a:cubicBezTo>
                      <a:pt x="218" y="491"/>
                      <a:pt x="218" y="491"/>
                      <a:pt x="218" y="491"/>
                    </a:cubicBezTo>
                    <a:cubicBezTo>
                      <a:pt x="218" y="491"/>
                      <a:pt x="218" y="491"/>
                      <a:pt x="218" y="491"/>
                    </a:cubicBezTo>
                    <a:cubicBezTo>
                      <a:pt x="217" y="492"/>
                      <a:pt x="217" y="492"/>
                      <a:pt x="217" y="492"/>
                    </a:cubicBezTo>
                    <a:cubicBezTo>
                      <a:pt x="217" y="492"/>
                      <a:pt x="217" y="492"/>
                      <a:pt x="217" y="492"/>
                    </a:cubicBezTo>
                    <a:cubicBezTo>
                      <a:pt x="217" y="492"/>
                      <a:pt x="217" y="492"/>
                      <a:pt x="217" y="492"/>
                    </a:cubicBezTo>
                    <a:cubicBezTo>
                      <a:pt x="217" y="492"/>
                      <a:pt x="217" y="492"/>
                      <a:pt x="217" y="492"/>
                    </a:cubicBezTo>
                    <a:cubicBezTo>
                      <a:pt x="216" y="493"/>
                      <a:pt x="216" y="493"/>
                      <a:pt x="216" y="493"/>
                    </a:cubicBezTo>
                    <a:cubicBezTo>
                      <a:pt x="216" y="492"/>
                      <a:pt x="216" y="492"/>
                      <a:pt x="216" y="492"/>
                    </a:cubicBezTo>
                    <a:cubicBezTo>
                      <a:pt x="216" y="492"/>
                      <a:pt x="216" y="492"/>
                      <a:pt x="216" y="492"/>
                    </a:cubicBezTo>
                    <a:cubicBezTo>
                      <a:pt x="215" y="493"/>
                      <a:pt x="215" y="493"/>
                      <a:pt x="215" y="493"/>
                    </a:cubicBezTo>
                    <a:cubicBezTo>
                      <a:pt x="215" y="493"/>
                      <a:pt x="215" y="493"/>
                      <a:pt x="215" y="493"/>
                    </a:cubicBezTo>
                    <a:cubicBezTo>
                      <a:pt x="215" y="493"/>
                      <a:pt x="215" y="493"/>
                      <a:pt x="215" y="493"/>
                    </a:cubicBezTo>
                    <a:cubicBezTo>
                      <a:pt x="214" y="493"/>
                      <a:pt x="214" y="493"/>
                      <a:pt x="214" y="493"/>
                    </a:cubicBezTo>
                    <a:cubicBezTo>
                      <a:pt x="214" y="493"/>
                      <a:pt x="214" y="493"/>
                      <a:pt x="214" y="493"/>
                    </a:cubicBezTo>
                    <a:cubicBezTo>
                      <a:pt x="213" y="493"/>
                      <a:pt x="213" y="493"/>
                      <a:pt x="213" y="493"/>
                    </a:cubicBezTo>
                    <a:cubicBezTo>
                      <a:pt x="213" y="494"/>
                      <a:pt x="213" y="494"/>
                      <a:pt x="213" y="494"/>
                    </a:cubicBezTo>
                    <a:cubicBezTo>
                      <a:pt x="212" y="494"/>
                      <a:pt x="212" y="494"/>
                      <a:pt x="212" y="494"/>
                    </a:cubicBezTo>
                    <a:cubicBezTo>
                      <a:pt x="212" y="494"/>
                      <a:pt x="212" y="494"/>
                      <a:pt x="212" y="494"/>
                    </a:cubicBezTo>
                    <a:cubicBezTo>
                      <a:pt x="211" y="494"/>
                      <a:pt x="211" y="494"/>
                      <a:pt x="211" y="494"/>
                    </a:cubicBezTo>
                    <a:cubicBezTo>
                      <a:pt x="211" y="494"/>
                      <a:pt x="211" y="494"/>
                      <a:pt x="211" y="494"/>
                    </a:cubicBezTo>
                    <a:cubicBezTo>
                      <a:pt x="210" y="494"/>
                      <a:pt x="210" y="494"/>
                      <a:pt x="210" y="494"/>
                    </a:cubicBezTo>
                    <a:cubicBezTo>
                      <a:pt x="210" y="494"/>
                      <a:pt x="210" y="494"/>
                      <a:pt x="210" y="494"/>
                    </a:cubicBezTo>
                    <a:cubicBezTo>
                      <a:pt x="209" y="493"/>
                      <a:pt x="209" y="493"/>
                      <a:pt x="209" y="493"/>
                    </a:cubicBezTo>
                    <a:cubicBezTo>
                      <a:pt x="209" y="493"/>
                      <a:pt x="209" y="493"/>
                      <a:pt x="209" y="493"/>
                    </a:cubicBezTo>
                    <a:cubicBezTo>
                      <a:pt x="209" y="493"/>
                      <a:pt x="209" y="493"/>
                      <a:pt x="209" y="493"/>
                    </a:cubicBezTo>
                    <a:cubicBezTo>
                      <a:pt x="208" y="492"/>
                      <a:pt x="208" y="492"/>
                      <a:pt x="208" y="492"/>
                    </a:cubicBezTo>
                    <a:cubicBezTo>
                      <a:pt x="208" y="492"/>
                      <a:pt x="208" y="492"/>
                      <a:pt x="208" y="492"/>
                    </a:cubicBezTo>
                    <a:cubicBezTo>
                      <a:pt x="208" y="492"/>
                      <a:pt x="208" y="492"/>
                      <a:pt x="208" y="492"/>
                    </a:cubicBezTo>
                    <a:cubicBezTo>
                      <a:pt x="207" y="492"/>
                      <a:pt x="207" y="492"/>
                      <a:pt x="207" y="492"/>
                    </a:cubicBezTo>
                    <a:cubicBezTo>
                      <a:pt x="207" y="492"/>
                      <a:pt x="207" y="492"/>
                      <a:pt x="207" y="492"/>
                    </a:cubicBezTo>
                    <a:cubicBezTo>
                      <a:pt x="207" y="492"/>
                      <a:pt x="207" y="492"/>
                      <a:pt x="207" y="492"/>
                    </a:cubicBezTo>
                    <a:cubicBezTo>
                      <a:pt x="206" y="492"/>
                      <a:pt x="206" y="492"/>
                      <a:pt x="206" y="492"/>
                    </a:cubicBezTo>
                    <a:cubicBezTo>
                      <a:pt x="206" y="492"/>
                      <a:pt x="206" y="492"/>
                      <a:pt x="206" y="492"/>
                    </a:cubicBezTo>
                    <a:cubicBezTo>
                      <a:pt x="205" y="492"/>
                      <a:pt x="205" y="492"/>
                      <a:pt x="205" y="492"/>
                    </a:cubicBezTo>
                    <a:cubicBezTo>
                      <a:pt x="205" y="492"/>
                      <a:pt x="205" y="492"/>
                      <a:pt x="205" y="492"/>
                    </a:cubicBezTo>
                    <a:cubicBezTo>
                      <a:pt x="204" y="492"/>
                      <a:pt x="204" y="492"/>
                      <a:pt x="204" y="492"/>
                    </a:cubicBezTo>
                    <a:cubicBezTo>
                      <a:pt x="204" y="492"/>
                      <a:pt x="204" y="492"/>
                      <a:pt x="204" y="492"/>
                    </a:cubicBezTo>
                    <a:cubicBezTo>
                      <a:pt x="203" y="493"/>
                      <a:pt x="203" y="493"/>
                      <a:pt x="203" y="493"/>
                    </a:cubicBezTo>
                    <a:cubicBezTo>
                      <a:pt x="202" y="494"/>
                      <a:pt x="202" y="494"/>
                      <a:pt x="202" y="494"/>
                    </a:cubicBezTo>
                    <a:cubicBezTo>
                      <a:pt x="201" y="495"/>
                      <a:pt x="201" y="495"/>
                      <a:pt x="201" y="495"/>
                    </a:cubicBezTo>
                    <a:cubicBezTo>
                      <a:pt x="200" y="495"/>
                      <a:pt x="200" y="495"/>
                      <a:pt x="200" y="495"/>
                    </a:cubicBezTo>
                    <a:cubicBezTo>
                      <a:pt x="199" y="496"/>
                      <a:pt x="199" y="496"/>
                      <a:pt x="199" y="496"/>
                    </a:cubicBezTo>
                    <a:cubicBezTo>
                      <a:pt x="199" y="496"/>
                      <a:pt x="199" y="496"/>
                      <a:pt x="199" y="496"/>
                    </a:cubicBezTo>
                    <a:cubicBezTo>
                      <a:pt x="198" y="496"/>
                      <a:pt x="198" y="496"/>
                      <a:pt x="198" y="496"/>
                    </a:cubicBezTo>
                    <a:cubicBezTo>
                      <a:pt x="196" y="497"/>
                      <a:pt x="196" y="497"/>
                      <a:pt x="196" y="497"/>
                    </a:cubicBezTo>
                    <a:cubicBezTo>
                      <a:pt x="195" y="499"/>
                      <a:pt x="195" y="499"/>
                      <a:pt x="195" y="499"/>
                    </a:cubicBezTo>
                    <a:cubicBezTo>
                      <a:pt x="195" y="499"/>
                      <a:pt x="195" y="499"/>
                      <a:pt x="195" y="499"/>
                    </a:cubicBezTo>
                    <a:cubicBezTo>
                      <a:pt x="193" y="502"/>
                      <a:pt x="193" y="502"/>
                      <a:pt x="193" y="502"/>
                    </a:cubicBezTo>
                    <a:cubicBezTo>
                      <a:pt x="192" y="502"/>
                      <a:pt x="192" y="502"/>
                      <a:pt x="192" y="502"/>
                    </a:cubicBezTo>
                    <a:cubicBezTo>
                      <a:pt x="192" y="502"/>
                      <a:pt x="192" y="502"/>
                      <a:pt x="192" y="502"/>
                    </a:cubicBezTo>
                    <a:cubicBezTo>
                      <a:pt x="192" y="502"/>
                      <a:pt x="192" y="502"/>
                      <a:pt x="192" y="502"/>
                    </a:cubicBezTo>
                    <a:cubicBezTo>
                      <a:pt x="192" y="501"/>
                      <a:pt x="192" y="501"/>
                      <a:pt x="192" y="501"/>
                    </a:cubicBezTo>
                    <a:cubicBezTo>
                      <a:pt x="191" y="500"/>
                      <a:pt x="191" y="500"/>
                      <a:pt x="191" y="500"/>
                    </a:cubicBezTo>
                    <a:cubicBezTo>
                      <a:pt x="190" y="499"/>
                      <a:pt x="190" y="499"/>
                      <a:pt x="190" y="499"/>
                    </a:cubicBezTo>
                    <a:cubicBezTo>
                      <a:pt x="189" y="498"/>
                      <a:pt x="189" y="498"/>
                      <a:pt x="189" y="498"/>
                    </a:cubicBezTo>
                    <a:cubicBezTo>
                      <a:pt x="189" y="497"/>
                      <a:pt x="189" y="497"/>
                      <a:pt x="189" y="497"/>
                    </a:cubicBezTo>
                    <a:cubicBezTo>
                      <a:pt x="189" y="497"/>
                      <a:pt x="189" y="497"/>
                      <a:pt x="189" y="497"/>
                    </a:cubicBezTo>
                    <a:cubicBezTo>
                      <a:pt x="189" y="497"/>
                      <a:pt x="189" y="497"/>
                      <a:pt x="189" y="497"/>
                    </a:cubicBezTo>
                    <a:cubicBezTo>
                      <a:pt x="189" y="497"/>
                      <a:pt x="189" y="497"/>
                      <a:pt x="189" y="497"/>
                    </a:cubicBezTo>
                    <a:cubicBezTo>
                      <a:pt x="191" y="497"/>
                      <a:pt x="191" y="497"/>
                      <a:pt x="191" y="497"/>
                    </a:cubicBezTo>
                    <a:cubicBezTo>
                      <a:pt x="191" y="496"/>
                      <a:pt x="191" y="496"/>
                      <a:pt x="191" y="496"/>
                    </a:cubicBezTo>
                    <a:cubicBezTo>
                      <a:pt x="192" y="496"/>
                      <a:pt x="192" y="496"/>
                      <a:pt x="192" y="496"/>
                    </a:cubicBezTo>
                    <a:cubicBezTo>
                      <a:pt x="193" y="496"/>
                      <a:pt x="193" y="496"/>
                      <a:pt x="193" y="496"/>
                    </a:cubicBezTo>
                    <a:cubicBezTo>
                      <a:pt x="193" y="496"/>
                      <a:pt x="193" y="496"/>
                      <a:pt x="193" y="496"/>
                    </a:cubicBezTo>
                    <a:cubicBezTo>
                      <a:pt x="193" y="496"/>
                      <a:pt x="193" y="496"/>
                      <a:pt x="193" y="496"/>
                    </a:cubicBezTo>
                    <a:cubicBezTo>
                      <a:pt x="193" y="496"/>
                      <a:pt x="193" y="496"/>
                      <a:pt x="193" y="496"/>
                    </a:cubicBezTo>
                    <a:cubicBezTo>
                      <a:pt x="194" y="495"/>
                      <a:pt x="194" y="495"/>
                      <a:pt x="194" y="495"/>
                    </a:cubicBezTo>
                    <a:cubicBezTo>
                      <a:pt x="194" y="493"/>
                      <a:pt x="194" y="493"/>
                      <a:pt x="194" y="493"/>
                    </a:cubicBezTo>
                    <a:cubicBezTo>
                      <a:pt x="194" y="492"/>
                      <a:pt x="194" y="492"/>
                      <a:pt x="194" y="492"/>
                    </a:cubicBezTo>
                    <a:cubicBezTo>
                      <a:pt x="195" y="491"/>
                      <a:pt x="195" y="491"/>
                      <a:pt x="195" y="491"/>
                    </a:cubicBezTo>
                    <a:cubicBezTo>
                      <a:pt x="195" y="491"/>
                      <a:pt x="195" y="491"/>
                      <a:pt x="195" y="491"/>
                    </a:cubicBezTo>
                    <a:cubicBezTo>
                      <a:pt x="195" y="490"/>
                      <a:pt x="195" y="490"/>
                      <a:pt x="195" y="490"/>
                    </a:cubicBezTo>
                    <a:cubicBezTo>
                      <a:pt x="195" y="490"/>
                      <a:pt x="195" y="490"/>
                      <a:pt x="195" y="490"/>
                    </a:cubicBezTo>
                    <a:cubicBezTo>
                      <a:pt x="195" y="490"/>
                      <a:pt x="195" y="490"/>
                      <a:pt x="195" y="490"/>
                    </a:cubicBezTo>
                    <a:cubicBezTo>
                      <a:pt x="195" y="489"/>
                      <a:pt x="195" y="489"/>
                      <a:pt x="195" y="489"/>
                    </a:cubicBezTo>
                    <a:cubicBezTo>
                      <a:pt x="196" y="488"/>
                      <a:pt x="196" y="488"/>
                      <a:pt x="196" y="488"/>
                    </a:cubicBezTo>
                    <a:cubicBezTo>
                      <a:pt x="196" y="486"/>
                      <a:pt x="196" y="486"/>
                      <a:pt x="196" y="486"/>
                    </a:cubicBezTo>
                    <a:cubicBezTo>
                      <a:pt x="196" y="485"/>
                      <a:pt x="196" y="485"/>
                      <a:pt x="196" y="485"/>
                    </a:cubicBezTo>
                    <a:cubicBezTo>
                      <a:pt x="196" y="483"/>
                      <a:pt x="196" y="483"/>
                      <a:pt x="196" y="483"/>
                    </a:cubicBezTo>
                    <a:cubicBezTo>
                      <a:pt x="196" y="483"/>
                      <a:pt x="196" y="483"/>
                      <a:pt x="196" y="483"/>
                    </a:cubicBezTo>
                    <a:cubicBezTo>
                      <a:pt x="196" y="482"/>
                      <a:pt x="196" y="482"/>
                      <a:pt x="196" y="482"/>
                    </a:cubicBezTo>
                    <a:cubicBezTo>
                      <a:pt x="196" y="481"/>
                      <a:pt x="196" y="481"/>
                      <a:pt x="196" y="481"/>
                    </a:cubicBezTo>
                    <a:cubicBezTo>
                      <a:pt x="196" y="479"/>
                      <a:pt x="196" y="479"/>
                      <a:pt x="196" y="479"/>
                    </a:cubicBezTo>
                    <a:cubicBezTo>
                      <a:pt x="196" y="479"/>
                      <a:pt x="196" y="479"/>
                      <a:pt x="196" y="479"/>
                    </a:cubicBezTo>
                    <a:cubicBezTo>
                      <a:pt x="196" y="479"/>
                      <a:pt x="196" y="479"/>
                      <a:pt x="196" y="479"/>
                    </a:cubicBezTo>
                    <a:cubicBezTo>
                      <a:pt x="196" y="478"/>
                      <a:pt x="196" y="478"/>
                      <a:pt x="196" y="478"/>
                    </a:cubicBezTo>
                    <a:cubicBezTo>
                      <a:pt x="195" y="478"/>
                      <a:pt x="195" y="478"/>
                      <a:pt x="195" y="478"/>
                    </a:cubicBezTo>
                    <a:cubicBezTo>
                      <a:pt x="194" y="476"/>
                      <a:pt x="194" y="476"/>
                      <a:pt x="194" y="476"/>
                    </a:cubicBezTo>
                    <a:cubicBezTo>
                      <a:pt x="194" y="476"/>
                      <a:pt x="194" y="476"/>
                      <a:pt x="194" y="476"/>
                    </a:cubicBezTo>
                    <a:cubicBezTo>
                      <a:pt x="194" y="475"/>
                      <a:pt x="194" y="475"/>
                      <a:pt x="194" y="475"/>
                    </a:cubicBezTo>
                    <a:cubicBezTo>
                      <a:pt x="194" y="475"/>
                      <a:pt x="194" y="475"/>
                      <a:pt x="194" y="475"/>
                    </a:cubicBezTo>
                    <a:cubicBezTo>
                      <a:pt x="194" y="475"/>
                      <a:pt x="194" y="475"/>
                      <a:pt x="194" y="475"/>
                    </a:cubicBezTo>
                    <a:cubicBezTo>
                      <a:pt x="194" y="474"/>
                      <a:pt x="194" y="474"/>
                      <a:pt x="194" y="474"/>
                    </a:cubicBezTo>
                    <a:cubicBezTo>
                      <a:pt x="194" y="474"/>
                      <a:pt x="194" y="474"/>
                      <a:pt x="194" y="474"/>
                    </a:cubicBezTo>
                    <a:cubicBezTo>
                      <a:pt x="194" y="473"/>
                      <a:pt x="194" y="473"/>
                      <a:pt x="194" y="473"/>
                    </a:cubicBezTo>
                    <a:cubicBezTo>
                      <a:pt x="194" y="472"/>
                      <a:pt x="194" y="472"/>
                      <a:pt x="194" y="472"/>
                    </a:cubicBezTo>
                    <a:cubicBezTo>
                      <a:pt x="194" y="472"/>
                      <a:pt x="194" y="472"/>
                      <a:pt x="194" y="472"/>
                    </a:cubicBezTo>
                    <a:cubicBezTo>
                      <a:pt x="194" y="472"/>
                      <a:pt x="194" y="472"/>
                      <a:pt x="194" y="472"/>
                    </a:cubicBezTo>
                    <a:cubicBezTo>
                      <a:pt x="195" y="471"/>
                      <a:pt x="195" y="471"/>
                      <a:pt x="195" y="471"/>
                    </a:cubicBezTo>
                    <a:cubicBezTo>
                      <a:pt x="195" y="471"/>
                      <a:pt x="195" y="471"/>
                      <a:pt x="195" y="471"/>
                    </a:cubicBezTo>
                    <a:cubicBezTo>
                      <a:pt x="196" y="471"/>
                      <a:pt x="196" y="471"/>
                      <a:pt x="196" y="471"/>
                    </a:cubicBezTo>
                    <a:cubicBezTo>
                      <a:pt x="196" y="470"/>
                      <a:pt x="196" y="470"/>
                      <a:pt x="196" y="470"/>
                    </a:cubicBezTo>
                    <a:cubicBezTo>
                      <a:pt x="196" y="470"/>
                      <a:pt x="196" y="470"/>
                      <a:pt x="196" y="470"/>
                    </a:cubicBezTo>
                    <a:cubicBezTo>
                      <a:pt x="196" y="469"/>
                      <a:pt x="196" y="469"/>
                      <a:pt x="196" y="469"/>
                    </a:cubicBezTo>
                    <a:cubicBezTo>
                      <a:pt x="196" y="468"/>
                      <a:pt x="196" y="468"/>
                      <a:pt x="196" y="468"/>
                    </a:cubicBezTo>
                    <a:cubicBezTo>
                      <a:pt x="196" y="467"/>
                      <a:pt x="196" y="467"/>
                      <a:pt x="196" y="467"/>
                    </a:cubicBezTo>
                    <a:cubicBezTo>
                      <a:pt x="196" y="466"/>
                      <a:pt x="196" y="466"/>
                      <a:pt x="196" y="466"/>
                    </a:cubicBezTo>
                    <a:cubicBezTo>
                      <a:pt x="196" y="465"/>
                      <a:pt x="196" y="465"/>
                      <a:pt x="196" y="465"/>
                    </a:cubicBezTo>
                    <a:cubicBezTo>
                      <a:pt x="196" y="465"/>
                      <a:pt x="196" y="465"/>
                      <a:pt x="196" y="465"/>
                    </a:cubicBezTo>
                    <a:cubicBezTo>
                      <a:pt x="195" y="464"/>
                      <a:pt x="195" y="464"/>
                      <a:pt x="195" y="464"/>
                    </a:cubicBezTo>
                    <a:cubicBezTo>
                      <a:pt x="195" y="464"/>
                      <a:pt x="195" y="464"/>
                      <a:pt x="195" y="464"/>
                    </a:cubicBezTo>
                    <a:cubicBezTo>
                      <a:pt x="194" y="464"/>
                      <a:pt x="194" y="464"/>
                      <a:pt x="194" y="464"/>
                    </a:cubicBezTo>
                    <a:cubicBezTo>
                      <a:pt x="194" y="464"/>
                      <a:pt x="194" y="464"/>
                      <a:pt x="194" y="464"/>
                    </a:cubicBezTo>
                    <a:cubicBezTo>
                      <a:pt x="193" y="464"/>
                      <a:pt x="193" y="464"/>
                      <a:pt x="193" y="464"/>
                    </a:cubicBezTo>
                    <a:cubicBezTo>
                      <a:pt x="193" y="464"/>
                      <a:pt x="193" y="464"/>
                      <a:pt x="193" y="464"/>
                    </a:cubicBezTo>
                    <a:cubicBezTo>
                      <a:pt x="192" y="464"/>
                      <a:pt x="192" y="464"/>
                      <a:pt x="192" y="464"/>
                    </a:cubicBezTo>
                    <a:cubicBezTo>
                      <a:pt x="192" y="465"/>
                      <a:pt x="192" y="465"/>
                      <a:pt x="192" y="465"/>
                    </a:cubicBezTo>
                    <a:cubicBezTo>
                      <a:pt x="191" y="465"/>
                      <a:pt x="191" y="465"/>
                      <a:pt x="191" y="465"/>
                    </a:cubicBezTo>
                    <a:cubicBezTo>
                      <a:pt x="191" y="465"/>
                      <a:pt x="191" y="465"/>
                      <a:pt x="191" y="465"/>
                    </a:cubicBezTo>
                    <a:cubicBezTo>
                      <a:pt x="190" y="465"/>
                      <a:pt x="190" y="465"/>
                      <a:pt x="190" y="465"/>
                    </a:cubicBezTo>
                    <a:cubicBezTo>
                      <a:pt x="190" y="465"/>
                      <a:pt x="190" y="465"/>
                      <a:pt x="190" y="465"/>
                    </a:cubicBezTo>
                    <a:cubicBezTo>
                      <a:pt x="189" y="466"/>
                      <a:pt x="189" y="466"/>
                      <a:pt x="189" y="466"/>
                    </a:cubicBezTo>
                    <a:cubicBezTo>
                      <a:pt x="188" y="467"/>
                      <a:pt x="188" y="467"/>
                      <a:pt x="188" y="467"/>
                    </a:cubicBezTo>
                    <a:cubicBezTo>
                      <a:pt x="188" y="467"/>
                      <a:pt x="188" y="467"/>
                      <a:pt x="188" y="467"/>
                    </a:cubicBezTo>
                    <a:cubicBezTo>
                      <a:pt x="186" y="467"/>
                      <a:pt x="186" y="467"/>
                      <a:pt x="186" y="467"/>
                    </a:cubicBezTo>
                    <a:cubicBezTo>
                      <a:pt x="186" y="467"/>
                      <a:pt x="186" y="467"/>
                      <a:pt x="186" y="467"/>
                    </a:cubicBezTo>
                    <a:cubicBezTo>
                      <a:pt x="185" y="468"/>
                      <a:pt x="185" y="468"/>
                      <a:pt x="185" y="468"/>
                    </a:cubicBezTo>
                    <a:cubicBezTo>
                      <a:pt x="184" y="468"/>
                      <a:pt x="184" y="468"/>
                      <a:pt x="184" y="468"/>
                    </a:cubicBezTo>
                    <a:cubicBezTo>
                      <a:pt x="184" y="467"/>
                      <a:pt x="184" y="467"/>
                      <a:pt x="184" y="467"/>
                    </a:cubicBezTo>
                    <a:cubicBezTo>
                      <a:pt x="184" y="467"/>
                      <a:pt x="184" y="467"/>
                      <a:pt x="184" y="467"/>
                    </a:cubicBezTo>
                    <a:cubicBezTo>
                      <a:pt x="184" y="464"/>
                      <a:pt x="184" y="464"/>
                      <a:pt x="184" y="464"/>
                    </a:cubicBezTo>
                    <a:cubicBezTo>
                      <a:pt x="184" y="463"/>
                      <a:pt x="184" y="463"/>
                      <a:pt x="184" y="463"/>
                    </a:cubicBezTo>
                    <a:cubicBezTo>
                      <a:pt x="184" y="460"/>
                      <a:pt x="184" y="460"/>
                      <a:pt x="184" y="460"/>
                    </a:cubicBezTo>
                    <a:cubicBezTo>
                      <a:pt x="184" y="460"/>
                      <a:pt x="184" y="460"/>
                      <a:pt x="184" y="460"/>
                    </a:cubicBezTo>
                    <a:cubicBezTo>
                      <a:pt x="184" y="458"/>
                      <a:pt x="184" y="458"/>
                      <a:pt x="184" y="458"/>
                    </a:cubicBezTo>
                    <a:cubicBezTo>
                      <a:pt x="184" y="457"/>
                      <a:pt x="184" y="457"/>
                      <a:pt x="184" y="457"/>
                    </a:cubicBezTo>
                    <a:cubicBezTo>
                      <a:pt x="183" y="456"/>
                      <a:pt x="183" y="456"/>
                      <a:pt x="183" y="456"/>
                    </a:cubicBezTo>
                    <a:cubicBezTo>
                      <a:pt x="183" y="454"/>
                      <a:pt x="183" y="454"/>
                      <a:pt x="183" y="454"/>
                    </a:cubicBezTo>
                    <a:cubicBezTo>
                      <a:pt x="183" y="453"/>
                      <a:pt x="183" y="453"/>
                      <a:pt x="183" y="453"/>
                    </a:cubicBezTo>
                    <a:cubicBezTo>
                      <a:pt x="183" y="453"/>
                      <a:pt x="183" y="453"/>
                      <a:pt x="183" y="453"/>
                    </a:cubicBezTo>
                    <a:cubicBezTo>
                      <a:pt x="182" y="453"/>
                      <a:pt x="182" y="453"/>
                      <a:pt x="182" y="453"/>
                    </a:cubicBezTo>
                    <a:cubicBezTo>
                      <a:pt x="182" y="453"/>
                      <a:pt x="182" y="453"/>
                      <a:pt x="182" y="453"/>
                    </a:cubicBezTo>
                    <a:cubicBezTo>
                      <a:pt x="182" y="454"/>
                      <a:pt x="182" y="454"/>
                      <a:pt x="182" y="454"/>
                    </a:cubicBezTo>
                    <a:cubicBezTo>
                      <a:pt x="182" y="454"/>
                      <a:pt x="182" y="454"/>
                      <a:pt x="182" y="454"/>
                    </a:cubicBezTo>
                    <a:cubicBezTo>
                      <a:pt x="182" y="454"/>
                      <a:pt x="182" y="454"/>
                      <a:pt x="182" y="454"/>
                    </a:cubicBezTo>
                    <a:cubicBezTo>
                      <a:pt x="182" y="454"/>
                      <a:pt x="182" y="454"/>
                      <a:pt x="182" y="454"/>
                    </a:cubicBezTo>
                    <a:cubicBezTo>
                      <a:pt x="181" y="454"/>
                      <a:pt x="181" y="454"/>
                      <a:pt x="181" y="454"/>
                    </a:cubicBezTo>
                    <a:cubicBezTo>
                      <a:pt x="181" y="454"/>
                      <a:pt x="181" y="454"/>
                      <a:pt x="181" y="454"/>
                    </a:cubicBezTo>
                    <a:cubicBezTo>
                      <a:pt x="180" y="454"/>
                      <a:pt x="180" y="454"/>
                      <a:pt x="180" y="454"/>
                    </a:cubicBezTo>
                    <a:cubicBezTo>
                      <a:pt x="180" y="455"/>
                      <a:pt x="180" y="455"/>
                      <a:pt x="180" y="455"/>
                    </a:cubicBezTo>
                    <a:cubicBezTo>
                      <a:pt x="180" y="455"/>
                      <a:pt x="180" y="455"/>
                      <a:pt x="180" y="455"/>
                    </a:cubicBezTo>
                    <a:cubicBezTo>
                      <a:pt x="179" y="456"/>
                      <a:pt x="179" y="456"/>
                      <a:pt x="179" y="456"/>
                    </a:cubicBezTo>
                    <a:cubicBezTo>
                      <a:pt x="178" y="456"/>
                      <a:pt x="178" y="456"/>
                      <a:pt x="178" y="456"/>
                    </a:cubicBezTo>
                    <a:cubicBezTo>
                      <a:pt x="178" y="456"/>
                      <a:pt x="178" y="456"/>
                      <a:pt x="178" y="456"/>
                    </a:cubicBezTo>
                    <a:cubicBezTo>
                      <a:pt x="178" y="456"/>
                      <a:pt x="178" y="456"/>
                      <a:pt x="178" y="456"/>
                    </a:cubicBezTo>
                    <a:cubicBezTo>
                      <a:pt x="177" y="456"/>
                      <a:pt x="177" y="456"/>
                      <a:pt x="177" y="456"/>
                    </a:cubicBezTo>
                    <a:cubicBezTo>
                      <a:pt x="177" y="455"/>
                      <a:pt x="177" y="455"/>
                      <a:pt x="177" y="455"/>
                    </a:cubicBezTo>
                    <a:cubicBezTo>
                      <a:pt x="177" y="455"/>
                      <a:pt x="177" y="455"/>
                      <a:pt x="177" y="455"/>
                    </a:cubicBezTo>
                    <a:cubicBezTo>
                      <a:pt x="176" y="456"/>
                      <a:pt x="176" y="456"/>
                      <a:pt x="176" y="456"/>
                    </a:cubicBezTo>
                    <a:cubicBezTo>
                      <a:pt x="176" y="456"/>
                      <a:pt x="176" y="456"/>
                      <a:pt x="176" y="456"/>
                    </a:cubicBezTo>
                    <a:cubicBezTo>
                      <a:pt x="175" y="456"/>
                      <a:pt x="175" y="456"/>
                      <a:pt x="175" y="456"/>
                    </a:cubicBezTo>
                    <a:cubicBezTo>
                      <a:pt x="175" y="455"/>
                      <a:pt x="175" y="455"/>
                      <a:pt x="175" y="455"/>
                    </a:cubicBezTo>
                    <a:cubicBezTo>
                      <a:pt x="175" y="455"/>
                      <a:pt x="175" y="455"/>
                      <a:pt x="175" y="455"/>
                    </a:cubicBezTo>
                    <a:cubicBezTo>
                      <a:pt x="174" y="456"/>
                      <a:pt x="174" y="456"/>
                      <a:pt x="174" y="456"/>
                    </a:cubicBezTo>
                    <a:cubicBezTo>
                      <a:pt x="172" y="457"/>
                      <a:pt x="172" y="457"/>
                      <a:pt x="172" y="457"/>
                    </a:cubicBezTo>
                    <a:cubicBezTo>
                      <a:pt x="172" y="457"/>
                      <a:pt x="172" y="457"/>
                      <a:pt x="172" y="457"/>
                    </a:cubicBezTo>
                    <a:cubicBezTo>
                      <a:pt x="172" y="458"/>
                      <a:pt x="172" y="458"/>
                      <a:pt x="172" y="458"/>
                    </a:cubicBezTo>
                    <a:cubicBezTo>
                      <a:pt x="171" y="458"/>
                      <a:pt x="171" y="458"/>
                      <a:pt x="171" y="458"/>
                    </a:cubicBezTo>
                    <a:cubicBezTo>
                      <a:pt x="171" y="458"/>
                      <a:pt x="171" y="458"/>
                      <a:pt x="171" y="458"/>
                    </a:cubicBezTo>
                    <a:cubicBezTo>
                      <a:pt x="171" y="459"/>
                      <a:pt x="171" y="459"/>
                      <a:pt x="171" y="459"/>
                    </a:cubicBezTo>
                    <a:cubicBezTo>
                      <a:pt x="171" y="459"/>
                      <a:pt x="171" y="459"/>
                      <a:pt x="171" y="459"/>
                    </a:cubicBezTo>
                    <a:cubicBezTo>
                      <a:pt x="171" y="459"/>
                      <a:pt x="171" y="459"/>
                      <a:pt x="171" y="459"/>
                    </a:cubicBezTo>
                    <a:cubicBezTo>
                      <a:pt x="170" y="460"/>
                      <a:pt x="170" y="460"/>
                      <a:pt x="170" y="460"/>
                    </a:cubicBezTo>
                    <a:cubicBezTo>
                      <a:pt x="170" y="460"/>
                      <a:pt x="170" y="460"/>
                      <a:pt x="170" y="460"/>
                    </a:cubicBezTo>
                    <a:cubicBezTo>
                      <a:pt x="169" y="460"/>
                      <a:pt x="169" y="460"/>
                      <a:pt x="169" y="460"/>
                    </a:cubicBezTo>
                    <a:cubicBezTo>
                      <a:pt x="168" y="460"/>
                      <a:pt x="168" y="460"/>
                      <a:pt x="168" y="460"/>
                    </a:cubicBezTo>
                    <a:cubicBezTo>
                      <a:pt x="167" y="461"/>
                      <a:pt x="167" y="461"/>
                      <a:pt x="167" y="461"/>
                    </a:cubicBezTo>
                    <a:cubicBezTo>
                      <a:pt x="166" y="461"/>
                      <a:pt x="166" y="461"/>
                      <a:pt x="166" y="461"/>
                    </a:cubicBezTo>
                    <a:cubicBezTo>
                      <a:pt x="166" y="461"/>
                      <a:pt x="166" y="461"/>
                      <a:pt x="166" y="461"/>
                    </a:cubicBezTo>
                    <a:cubicBezTo>
                      <a:pt x="166" y="460"/>
                      <a:pt x="166" y="460"/>
                      <a:pt x="166" y="460"/>
                    </a:cubicBezTo>
                    <a:cubicBezTo>
                      <a:pt x="166" y="459"/>
                      <a:pt x="166" y="459"/>
                      <a:pt x="166" y="459"/>
                    </a:cubicBezTo>
                    <a:cubicBezTo>
                      <a:pt x="166" y="458"/>
                      <a:pt x="166" y="458"/>
                      <a:pt x="166" y="458"/>
                    </a:cubicBezTo>
                    <a:cubicBezTo>
                      <a:pt x="165" y="458"/>
                      <a:pt x="165" y="458"/>
                      <a:pt x="165" y="458"/>
                    </a:cubicBezTo>
                    <a:cubicBezTo>
                      <a:pt x="165" y="457"/>
                      <a:pt x="165" y="457"/>
                      <a:pt x="165" y="457"/>
                    </a:cubicBezTo>
                    <a:cubicBezTo>
                      <a:pt x="165" y="457"/>
                      <a:pt x="165" y="457"/>
                      <a:pt x="165" y="457"/>
                    </a:cubicBezTo>
                    <a:cubicBezTo>
                      <a:pt x="165" y="456"/>
                      <a:pt x="165" y="456"/>
                      <a:pt x="165" y="456"/>
                    </a:cubicBezTo>
                    <a:cubicBezTo>
                      <a:pt x="165" y="455"/>
                      <a:pt x="165" y="455"/>
                      <a:pt x="165" y="455"/>
                    </a:cubicBezTo>
                    <a:cubicBezTo>
                      <a:pt x="165" y="454"/>
                      <a:pt x="165" y="454"/>
                      <a:pt x="165" y="454"/>
                    </a:cubicBezTo>
                    <a:cubicBezTo>
                      <a:pt x="165" y="454"/>
                      <a:pt x="165" y="454"/>
                      <a:pt x="165" y="454"/>
                    </a:cubicBezTo>
                    <a:cubicBezTo>
                      <a:pt x="165" y="454"/>
                      <a:pt x="165" y="454"/>
                      <a:pt x="165" y="454"/>
                    </a:cubicBezTo>
                    <a:cubicBezTo>
                      <a:pt x="165" y="454"/>
                      <a:pt x="165" y="454"/>
                      <a:pt x="165" y="454"/>
                    </a:cubicBezTo>
                    <a:cubicBezTo>
                      <a:pt x="166" y="453"/>
                      <a:pt x="166" y="453"/>
                      <a:pt x="166" y="453"/>
                    </a:cubicBezTo>
                    <a:cubicBezTo>
                      <a:pt x="167" y="452"/>
                      <a:pt x="167" y="452"/>
                      <a:pt x="167" y="452"/>
                    </a:cubicBezTo>
                    <a:cubicBezTo>
                      <a:pt x="167" y="452"/>
                      <a:pt x="167" y="452"/>
                      <a:pt x="167" y="452"/>
                    </a:cubicBezTo>
                    <a:cubicBezTo>
                      <a:pt x="168" y="451"/>
                      <a:pt x="168" y="451"/>
                      <a:pt x="168" y="451"/>
                    </a:cubicBezTo>
                    <a:cubicBezTo>
                      <a:pt x="169" y="451"/>
                      <a:pt x="169" y="451"/>
                      <a:pt x="169" y="451"/>
                    </a:cubicBezTo>
                    <a:cubicBezTo>
                      <a:pt x="169" y="451"/>
                      <a:pt x="169" y="451"/>
                      <a:pt x="169" y="451"/>
                    </a:cubicBezTo>
                    <a:cubicBezTo>
                      <a:pt x="169" y="450"/>
                      <a:pt x="169" y="450"/>
                      <a:pt x="169" y="450"/>
                    </a:cubicBezTo>
                    <a:cubicBezTo>
                      <a:pt x="170" y="449"/>
                      <a:pt x="170" y="449"/>
                      <a:pt x="170" y="449"/>
                    </a:cubicBezTo>
                    <a:cubicBezTo>
                      <a:pt x="171" y="449"/>
                      <a:pt x="171" y="449"/>
                      <a:pt x="171" y="449"/>
                    </a:cubicBezTo>
                    <a:cubicBezTo>
                      <a:pt x="171" y="449"/>
                      <a:pt x="171" y="449"/>
                      <a:pt x="171" y="449"/>
                    </a:cubicBezTo>
                    <a:cubicBezTo>
                      <a:pt x="172" y="449"/>
                      <a:pt x="172" y="449"/>
                      <a:pt x="172" y="449"/>
                    </a:cubicBezTo>
                    <a:cubicBezTo>
                      <a:pt x="172" y="448"/>
                      <a:pt x="172" y="448"/>
                      <a:pt x="172" y="448"/>
                    </a:cubicBezTo>
                    <a:cubicBezTo>
                      <a:pt x="172" y="448"/>
                      <a:pt x="172" y="448"/>
                      <a:pt x="172" y="448"/>
                    </a:cubicBezTo>
                    <a:cubicBezTo>
                      <a:pt x="172" y="448"/>
                      <a:pt x="172" y="448"/>
                      <a:pt x="172" y="448"/>
                    </a:cubicBezTo>
                    <a:cubicBezTo>
                      <a:pt x="172" y="448"/>
                      <a:pt x="172" y="448"/>
                      <a:pt x="172" y="448"/>
                    </a:cubicBezTo>
                    <a:cubicBezTo>
                      <a:pt x="172" y="447"/>
                      <a:pt x="172" y="447"/>
                      <a:pt x="172" y="447"/>
                    </a:cubicBezTo>
                    <a:cubicBezTo>
                      <a:pt x="172" y="447"/>
                      <a:pt x="172" y="447"/>
                      <a:pt x="172" y="447"/>
                    </a:cubicBezTo>
                    <a:cubicBezTo>
                      <a:pt x="171" y="446"/>
                      <a:pt x="171" y="446"/>
                      <a:pt x="171" y="446"/>
                    </a:cubicBezTo>
                    <a:cubicBezTo>
                      <a:pt x="172" y="446"/>
                      <a:pt x="172" y="446"/>
                      <a:pt x="172" y="446"/>
                    </a:cubicBezTo>
                    <a:cubicBezTo>
                      <a:pt x="172" y="446"/>
                      <a:pt x="172" y="446"/>
                      <a:pt x="172" y="446"/>
                    </a:cubicBezTo>
                    <a:cubicBezTo>
                      <a:pt x="172" y="445"/>
                      <a:pt x="172" y="445"/>
                      <a:pt x="172" y="445"/>
                    </a:cubicBezTo>
                    <a:cubicBezTo>
                      <a:pt x="172" y="445"/>
                      <a:pt x="172" y="445"/>
                      <a:pt x="172" y="445"/>
                    </a:cubicBezTo>
                    <a:cubicBezTo>
                      <a:pt x="172" y="445"/>
                      <a:pt x="172" y="445"/>
                      <a:pt x="172" y="445"/>
                    </a:cubicBezTo>
                    <a:cubicBezTo>
                      <a:pt x="173" y="444"/>
                      <a:pt x="173" y="444"/>
                      <a:pt x="173" y="444"/>
                    </a:cubicBezTo>
                    <a:cubicBezTo>
                      <a:pt x="173" y="443"/>
                      <a:pt x="173" y="443"/>
                      <a:pt x="173" y="443"/>
                    </a:cubicBezTo>
                    <a:cubicBezTo>
                      <a:pt x="173" y="442"/>
                      <a:pt x="173" y="442"/>
                      <a:pt x="173" y="442"/>
                    </a:cubicBezTo>
                    <a:cubicBezTo>
                      <a:pt x="174" y="442"/>
                      <a:pt x="174" y="442"/>
                      <a:pt x="174" y="442"/>
                    </a:cubicBezTo>
                    <a:cubicBezTo>
                      <a:pt x="174" y="442"/>
                      <a:pt x="174" y="442"/>
                      <a:pt x="174" y="442"/>
                    </a:cubicBezTo>
                    <a:cubicBezTo>
                      <a:pt x="174" y="442"/>
                      <a:pt x="174" y="442"/>
                      <a:pt x="174" y="442"/>
                    </a:cubicBezTo>
                    <a:cubicBezTo>
                      <a:pt x="174" y="441"/>
                      <a:pt x="174" y="441"/>
                      <a:pt x="174" y="441"/>
                    </a:cubicBezTo>
                    <a:cubicBezTo>
                      <a:pt x="175" y="441"/>
                      <a:pt x="175" y="441"/>
                      <a:pt x="175" y="441"/>
                    </a:cubicBezTo>
                    <a:cubicBezTo>
                      <a:pt x="175" y="440"/>
                      <a:pt x="175" y="440"/>
                      <a:pt x="175" y="440"/>
                    </a:cubicBezTo>
                    <a:cubicBezTo>
                      <a:pt x="175" y="440"/>
                      <a:pt x="175" y="440"/>
                      <a:pt x="175" y="440"/>
                    </a:cubicBezTo>
                    <a:cubicBezTo>
                      <a:pt x="175" y="440"/>
                      <a:pt x="175" y="440"/>
                      <a:pt x="175" y="440"/>
                    </a:cubicBezTo>
                    <a:cubicBezTo>
                      <a:pt x="175" y="439"/>
                      <a:pt x="175" y="439"/>
                      <a:pt x="175" y="439"/>
                    </a:cubicBezTo>
                    <a:cubicBezTo>
                      <a:pt x="175" y="439"/>
                      <a:pt x="175" y="439"/>
                      <a:pt x="175" y="439"/>
                    </a:cubicBezTo>
                    <a:cubicBezTo>
                      <a:pt x="175" y="438"/>
                      <a:pt x="175" y="438"/>
                      <a:pt x="175" y="438"/>
                    </a:cubicBezTo>
                    <a:cubicBezTo>
                      <a:pt x="175" y="438"/>
                      <a:pt x="175" y="438"/>
                      <a:pt x="175" y="438"/>
                    </a:cubicBezTo>
                    <a:cubicBezTo>
                      <a:pt x="175" y="437"/>
                      <a:pt x="175" y="437"/>
                      <a:pt x="175" y="437"/>
                    </a:cubicBezTo>
                    <a:cubicBezTo>
                      <a:pt x="176" y="437"/>
                      <a:pt x="176" y="437"/>
                      <a:pt x="176" y="437"/>
                    </a:cubicBezTo>
                    <a:cubicBezTo>
                      <a:pt x="176" y="436"/>
                      <a:pt x="176" y="436"/>
                      <a:pt x="176" y="436"/>
                    </a:cubicBezTo>
                    <a:cubicBezTo>
                      <a:pt x="176" y="436"/>
                      <a:pt x="176" y="436"/>
                      <a:pt x="176" y="436"/>
                    </a:cubicBezTo>
                    <a:cubicBezTo>
                      <a:pt x="176" y="436"/>
                      <a:pt x="176" y="436"/>
                      <a:pt x="176" y="436"/>
                    </a:cubicBezTo>
                    <a:cubicBezTo>
                      <a:pt x="177" y="436"/>
                      <a:pt x="177" y="436"/>
                      <a:pt x="177" y="436"/>
                    </a:cubicBezTo>
                    <a:cubicBezTo>
                      <a:pt x="178" y="436"/>
                      <a:pt x="178" y="436"/>
                      <a:pt x="178" y="436"/>
                    </a:cubicBezTo>
                    <a:cubicBezTo>
                      <a:pt x="178" y="436"/>
                      <a:pt x="178" y="436"/>
                      <a:pt x="178" y="436"/>
                    </a:cubicBezTo>
                    <a:cubicBezTo>
                      <a:pt x="178" y="436"/>
                      <a:pt x="178" y="436"/>
                      <a:pt x="178" y="436"/>
                    </a:cubicBezTo>
                    <a:cubicBezTo>
                      <a:pt x="179" y="435"/>
                      <a:pt x="179" y="435"/>
                      <a:pt x="179" y="435"/>
                    </a:cubicBezTo>
                    <a:cubicBezTo>
                      <a:pt x="180" y="435"/>
                      <a:pt x="180" y="435"/>
                      <a:pt x="180" y="435"/>
                    </a:cubicBezTo>
                    <a:cubicBezTo>
                      <a:pt x="180" y="434"/>
                      <a:pt x="180" y="434"/>
                      <a:pt x="180" y="434"/>
                    </a:cubicBezTo>
                    <a:cubicBezTo>
                      <a:pt x="180" y="434"/>
                      <a:pt x="180" y="434"/>
                      <a:pt x="180" y="434"/>
                    </a:cubicBezTo>
                    <a:cubicBezTo>
                      <a:pt x="180" y="434"/>
                      <a:pt x="180" y="434"/>
                      <a:pt x="180" y="434"/>
                    </a:cubicBezTo>
                    <a:cubicBezTo>
                      <a:pt x="180" y="434"/>
                      <a:pt x="180" y="434"/>
                      <a:pt x="180" y="434"/>
                    </a:cubicBezTo>
                    <a:cubicBezTo>
                      <a:pt x="181" y="434"/>
                      <a:pt x="181" y="434"/>
                      <a:pt x="181" y="434"/>
                    </a:cubicBezTo>
                    <a:cubicBezTo>
                      <a:pt x="182" y="433"/>
                      <a:pt x="182" y="433"/>
                      <a:pt x="182" y="433"/>
                    </a:cubicBezTo>
                    <a:cubicBezTo>
                      <a:pt x="183" y="433"/>
                      <a:pt x="183" y="433"/>
                      <a:pt x="183" y="433"/>
                    </a:cubicBezTo>
                    <a:cubicBezTo>
                      <a:pt x="183" y="432"/>
                      <a:pt x="183" y="432"/>
                      <a:pt x="183" y="432"/>
                    </a:cubicBezTo>
                    <a:cubicBezTo>
                      <a:pt x="183" y="432"/>
                      <a:pt x="183" y="432"/>
                      <a:pt x="183" y="432"/>
                    </a:cubicBezTo>
                    <a:cubicBezTo>
                      <a:pt x="184" y="432"/>
                      <a:pt x="184" y="432"/>
                      <a:pt x="184" y="432"/>
                    </a:cubicBezTo>
                    <a:cubicBezTo>
                      <a:pt x="185" y="433"/>
                      <a:pt x="185" y="433"/>
                      <a:pt x="185" y="433"/>
                    </a:cubicBezTo>
                    <a:cubicBezTo>
                      <a:pt x="185" y="433"/>
                      <a:pt x="185" y="433"/>
                      <a:pt x="185" y="433"/>
                    </a:cubicBezTo>
                    <a:cubicBezTo>
                      <a:pt x="185" y="433"/>
                      <a:pt x="185" y="433"/>
                      <a:pt x="185" y="433"/>
                    </a:cubicBezTo>
                    <a:cubicBezTo>
                      <a:pt x="185" y="432"/>
                      <a:pt x="185" y="432"/>
                      <a:pt x="185" y="432"/>
                    </a:cubicBezTo>
                    <a:cubicBezTo>
                      <a:pt x="186" y="432"/>
                      <a:pt x="186" y="432"/>
                      <a:pt x="186" y="432"/>
                    </a:cubicBezTo>
                    <a:cubicBezTo>
                      <a:pt x="186" y="432"/>
                      <a:pt x="186" y="432"/>
                      <a:pt x="186" y="432"/>
                    </a:cubicBezTo>
                    <a:cubicBezTo>
                      <a:pt x="186" y="432"/>
                      <a:pt x="186" y="432"/>
                      <a:pt x="186" y="432"/>
                    </a:cubicBezTo>
                    <a:cubicBezTo>
                      <a:pt x="187" y="432"/>
                      <a:pt x="187" y="432"/>
                      <a:pt x="187" y="432"/>
                    </a:cubicBezTo>
                    <a:cubicBezTo>
                      <a:pt x="187" y="431"/>
                      <a:pt x="187" y="431"/>
                      <a:pt x="187" y="431"/>
                    </a:cubicBezTo>
                    <a:cubicBezTo>
                      <a:pt x="188" y="431"/>
                      <a:pt x="188" y="431"/>
                      <a:pt x="188" y="431"/>
                    </a:cubicBezTo>
                    <a:cubicBezTo>
                      <a:pt x="189" y="430"/>
                      <a:pt x="189" y="430"/>
                      <a:pt x="189" y="430"/>
                    </a:cubicBezTo>
                    <a:cubicBezTo>
                      <a:pt x="190" y="429"/>
                      <a:pt x="190" y="429"/>
                      <a:pt x="190" y="429"/>
                    </a:cubicBezTo>
                    <a:cubicBezTo>
                      <a:pt x="190" y="429"/>
                      <a:pt x="190" y="429"/>
                      <a:pt x="190" y="429"/>
                    </a:cubicBezTo>
                    <a:cubicBezTo>
                      <a:pt x="191" y="429"/>
                      <a:pt x="191" y="429"/>
                      <a:pt x="191" y="429"/>
                    </a:cubicBezTo>
                    <a:cubicBezTo>
                      <a:pt x="191" y="428"/>
                      <a:pt x="191" y="428"/>
                      <a:pt x="191" y="428"/>
                    </a:cubicBezTo>
                    <a:cubicBezTo>
                      <a:pt x="191" y="428"/>
                      <a:pt x="191" y="428"/>
                      <a:pt x="191" y="428"/>
                    </a:cubicBezTo>
                    <a:cubicBezTo>
                      <a:pt x="192" y="428"/>
                      <a:pt x="192" y="428"/>
                      <a:pt x="192" y="428"/>
                    </a:cubicBezTo>
                    <a:cubicBezTo>
                      <a:pt x="192" y="428"/>
                      <a:pt x="192" y="428"/>
                      <a:pt x="192" y="428"/>
                    </a:cubicBezTo>
                    <a:cubicBezTo>
                      <a:pt x="192" y="427"/>
                      <a:pt x="192" y="427"/>
                      <a:pt x="192" y="427"/>
                    </a:cubicBezTo>
                    <a:cubicBezTo>
                      <a:pt x="192" y="427"/>
                      <a:pt x="192" y="427"/>
                      <a:pt x="192" y="427"/>
                    </a:cubicBezTo>
                    <a:cubicBezTo>
                      <a:pt x="192" y="426"/>
                      <a:pt x="192" y="426"/>
                      <a:pt x="192" y="426"/>
                    </a:cubicBezTo>
                    <a:cubicBezTo>
                      <a:pt x="192" y="425"/>
                      <a:pt x="192" y="425"/>
                      <a:pt x="192" y="425"/>
                    </a:cubicBezTo>
                    <a:cubicBezTo>
                      <a:pt x="192" y="424"/>
                      <a:pt x="192" y="424"/>
                      <a:pt x="192" y="424"/>
                    </a:cubicBezTo>
                    <a:cubicBezTo>
                      <a:pt x="192" y="424"/>
                      <a:pt x="192" y="424"/>
                      <a:pt x="192" y="424"/>
                    </a:cubicBezTo>
                    <a:cubicBezTo>
                      <a:pt x="192" y="423"/>
                      <a:pt x="192" y="423"/>
                      <a:pt x="192" y="423"/>
                    </a:cubicBezTo>
                    <a:cubicBezTo>
                      <a:pt x="190" y="421"/>
                      <a:pt x="190" y="421"/>
                      <a:pt x="190" y="421"/>
                    </a:cubicBezTo>
                    <a:cubicBezTo>
                      <a:pt x="190" y="420"/>
                      <a:pt x="190" y="420"/>
                      <a:pt x="190" y="420"/>
                    </a:cubicBezTo>
                    <a:cubicBezTo>
                      <a:pt x="189" y="419"/>
                      <a:pt x="189" y="419"/>
                      <a:pt x="189" y="419"/>
                    </a:cubicBezTo>
                    <a:cubicBezTo>
                      <a:pt x="189" y="419"/>
                      <a:pt x="189" y="419"/>
                      <a:pt x="189" y="419"/>
                    </a:cubicBezTo>
                    <a:cubicBezTo>
                      <a:pt x="189" y="419"/>
                      <a:pt x="189" y="419"/>
                      <a:pt x="189" y="419"/>
                    </a:cubicBezTo>
                    <a:cubicBezTo>
                      <a:pt x="188" y="419"/>
                      <a:pt x="188" y="419"/>
                      <a:pt x="188" y="419"/>
                    </a:cubicBezTo>
                    <a:cubicBezTo>
                      <a:pt x="188" y="418"/>
                      <a:pt x="188" y="418"/>
                      <a:pt x="188" y="418"/>
                    </a:cubicBezTo>
                    <a:cubicBezTo>
                      <a:pt x="188" y="418"/>
                      <a:pt x="188" y="418"/>
                      <a:pt x="188" y="418"/>
                    </a:cubicBezTo>
                    <a:cubicBezTo>
                      <a:pt x="188" y="417"/>
                      <a:pt x="188" y="417"/>
                      <a:pt x="188" y="417"/>
                    </a:cubicBezTo>
                    <a:cubicBezTo>
                      <a:pt x="188" y="417"/>
                      <a:pt x="188" y="417"/>
                      <a:pt x="188" y="417"/>
                    </a:cubicBezTo>
                    <a:cubicBezTo>
                      <a:pt x="188" y="417"/>
                      <a:pt x="188" y="417"/>
                      <a:pt x="188" y="417"/>
                    </a:cubicBezTo>
                    <a:cubicBezTo>
                      <a:pt x="187" y="417"/>
                      <a:pt x="187" y="417"/>
                      <a:pt x="187" y="417"/>
                    </a:cubicBezTo>
                    <a:cubicBezTo>
                      <a:pt x="187" y="417"/>
                      <a:pt x="187" y="417"/>
                      <a:pt x="187" y="417"/>
                    </a:cubicBezTo>
                    <a:cubicBezTo>
                      <a:pt x="186" y="416"/>
                      <a:pt x="186" y="416"/>
                      <a:pt x="186" y="416"/>
                    </a:cubicBezTo>
                    <a:cubicBezTo>
                      <a:pt x="186" y="416"/>
                      <a:pt x="186" y="416"/>
                      <a:pt x="186" y="416"/>
                    </a:cubicBezTo>
                    <a:cubicBezTo>
                      <a:pt x="186" y="416"/>
                      <a:pt x="186" y="416"/>
                      <a:pt x="186" y="416"/>
                    </a:cubicBezTo>
                    <a:cubicBezTo>
                      <a:pt x="185" y="417"/>
                      <a:pt x="185" y="417"/>
                      <a:pt x="185" y="417"/>
                    </a:cubicBezTo>
                    <a:cubicBezTo>
                      <a:pt x="185" y="417"/>
                      <a:pt x="185" y="417"/>
                      <a:pt x="185" y="417"/>
                    </a:cubicBezTo>
                    <a:cubicBezTo>
                      <a:pt x="185" y="417"/>
                      <a:pt x="185" y="417"/>
                      <a:pt x="185" y="417"/>
                    </a:cubicBezTo>
                    <a:cubicBezTo>
                      <a:pt x="184" y="418"/>
                      <a:pt x="184" y="418"/>
                      <a:pt x="184" y="418"/>
                    </a:cubicBezTo>
                    <a:cubicBezTo>
                      <a:pt x="184" y="418"/>
                      <a:pt x="184" y="418"/>
                      <a:pt x="184" y="418"/>
                    </a:cubicBezTo>
                    <a:cubicBezTo>
                      <a:pt x="184" y="419"/>
                      <a:pt x="184" y="419"/>
                      <a:pt x="184" y="419"/>
                    </a:cubicBezTo>
                    <a:cubicBezTo>
                      <a:pt x="183" y="419"/>
                      <a:pt x="183" y="419"/>
                      <a:pt x="183" y="419"/>
                    </a:cubicBezTo>
                    <a:cubicBezTo>
                      <a:pt x="183" y="419"/>
                      <a:pt x="183" y="419"/>
                      <a:pt x="183" y="419"/>
                    </a:cubicBezTo>
                    <a:cubicBezTo>
                      <a:pt x="183" y="420"/>
                      <a:pt x="183" y="420"/>
                      <a:pt x="183" y="420"/>
                    </a:cubicBezTo>
                    <a:cubicBezTo>
                      <a:pt x="183" y="420"/>
                      <a:pt x="183" y="420"/>
                      <a:pt x="183" y="420"/>
                    </a:cubicBezTo>
                    <a:cubicBezTo>
                      <a:pt x="182" y="420"/>
                      <a:pt x="182" y="420"/>
                      <a:pt x="182" y="420"/>
                    </a:cubicBezTo>
                    <a:cubicBezTo>
                      <a:pt x="182" y="420"/>
                      <a:pt x="182" y="420"/>
                      <a:pt x="182" y="420"/>
                    </a:cubicBezTo>
                    <a:cubicBezTo>
                      <a:pt x="182" y="420"/>
                      <a:pt x="182" y="420"/>
                      <a:pt x="182" y="420"/>
                    </a:cubicBezTo>
                    <a:cubicBezTo>
                      <a:pt x="182" y="420"/>
                      <a:pt x="182" y="420"/>
                      <a:pt x="182" y="420"/>
                    </a:cubicBezTo>
                    <a:cubicBezTo>
                      <a:pt x="182" y="420"/>
                      <a:pt x="182" y="420"/>
                      <a:pt x="182" y="420"/>
                    </a:cubicBezTo>
                    <a:cubicBezTo>
                      <a:pt x="181" y="420"/>
                      <a:pt x="181" y="420"/>
                      <a:pt x="181" y="420"/>
                    </a:cubicBezTo>
                    <a:cubicBezTo>
                      <a:pt x="181" y="420"/>
                      <a:pt x="181" y="420"/>
                      <a:pt x="181" y="420"/>
                    </a:cubicBezTo>
                    <a:cubicBezTo>
                      <a:pt x="181" y="420"/>
                      <a:pt x="181" y="420"/>
                      <a:pt x="181" y="420"/>
                    </a:cubicBezTo>
                    <a:cubicBezTo>
                      <a:pt x="180" y="419"/>
                      <a:pt x="180" y="419"/>
                      <a:pt x="180" y="419"/>
                    </a:cubicBezTo>
                    <a:cubicBezTo>
                      <a:pt x="180" y="419"/>
                      <a:pt x="180" y="419"/>
                      <a:pt x="180" y="419"/>
                    </a:cubicBezTo>
                    <a:cubicBezTo>
                      <a:pt x="179" y="419"/>
                      <a:pt x="179" y="419"/>
                      <a:pt x="179" y="419"/>
                    </a:cubicBezTo>
                    <a:cubicBezTo>
                      <a:pt x="179" y="419"/>
                      <a:pt x="179" y="419"/>
                      <a:pt x="179" y="419"/>
                    </a:cubicBezTo>
                    <a:cubicBezTo>
                      <a:pt x="179" y="418"/>
                      <a:pt x="179" y="418"/>
                      <a:pt x="179" y="418"/>
                    </a:cubicBezTo>
                    <a:cubicBezTo>
                      <a:pt x="178" y="418"/>
                      <a:pt x="178" y="418"/>
                      <a:pt x="178" y="418"/>
                    </a:cubicBezTo>
                    <a:cubicBezTo>
                      <a:pt x="177" y="417"/>
                      <a:pt x="177" y="417"/>
                      <a:pt x="177" y="417"/>
                    </a:cubicBezTo>
                    <a:cubicBezTo>
                      <a:pt x="177" y="417"/>
                      <a:pt x="177" y="417"/>
                      <a:pt x="177" y="417"/>
                    </a:cubicBezTo>
                    <a:cubicBezTo>
                      <a:pt x="177" y="417"/>
                      <a:pt x="177" y="417"/>
                      <a:pt x="177" y="417"/>
                    </a:cubicBezTo>
                    <a:cubicBezTo>
                      <a:pt x="176" y="417"/>
                      <a:pt x="176" y="417"/>
                      <a:pt x="176" y="417"/>
                    </a:cubicBezTo>
                    <a:cubicBezTo>
                      <a:pt x="176" y="417"/>
                      <a:pt x="176" y="417"/>
                      <a:pt x="176" y="417"/>
                    </a:cubicBezTo>
                    <a:cubicBezTo>
                      <a:pt x="175" y="416"/>
                      <a:pt x="175" y="416"/>
                      <a:pt x="175" y="416"/>
                    </a:cubicBezTo>
                    <a:cubicBezTo>
                      <a:pt x="175" y="416"/>
                      <a:pt x="175" y="416"/>
                      <a:pt x="175" y="416"/>
                    </a:cubicBezTo>
                    <a:cubicBezTo>
                      <a:pt x="175" y="416"/>
                      <a:pt x="175" y="416"/>
                      <a:pt x="175" y="416"/>
                    </a:cubicBezTo>
                    <a:cubicBezTo>
                      <a:pt x="174" y="416"/>
                      <a:pt x="174" y="416"/>
                      <a:pt x="174" y="416"/>
                    </a:cubicBezTo>
                    <a:cubicBezTo>
                      <a:pt x="174" y="416"/>
                      <a:pt x="174" y="416"/>
                      <a:pt x="174" y="416"/>
                    </a:cubicBezTo>
                    <a:cubicBezTo>
                      <a:pt x="173" y="416"/>
                      <a:pt x="173" y="416"/>
                      <a:pt x="173" y="416"/>
                    </a:cubicBezTo>
                    <a:cubicBezTo>
                      <a:pt x="173" y="417"/>
                      <a:pt x="173" y="417"/>
                      <a:pt x="173" y="417"/>
                    </a:cubicBezTo>
                    <a:cubicBezTo>
                      <a:pt x="172" y="417"/>
                      <a:pt x="172" y="417"/>
                      <a:pt x="172" y="417"/>
                    </a:cubicBezTo>
                    <a:cubicBezTo>
                      <a:pt x="172" y="417"/>
                      <a:pt x="172" y="417"/>
                      <a:pt x="172" y="417"/>
                    </a:cubicBezTo>
                    <a:cubicBezTo>
                      <a:pt x="171" y="417"/>
                      <a:pt x="171" y="417"/>
                      <a:pt x="171" y="417"/>
                    </a:cubicBezTo>
                    <a:cubicBezTo>
                      <a:pt x="171" y="416"/>
                      <a:pt x="171" y="416"/>
                      <a:pt x="171" y="416"/>
                    </a:cubicBezTo>
                    <a:cubicBezTo>
                      <a:pt x="170" y="416"/>
                      <a:pt x="170" y="416"/>
                      <a:pt x="170" y="416"/>
                    </a:cubicBezTo>
                    <a:cubicBezTo>
                      <a:pt x="170" y="416"/>
                      <a:pt x="170" y="416"/>
                      <a:pt x="170" y="416"/>
                    </a:cubicBezTo>
                    <a:cubicBezTo>
                      <a:pt x="169" y="416"/>
                      <a:pt x="169" y="416"/>
                      <a:pt x="169" y="416"/>
                    </a:cubicBezTo>
                    <a:cubicBezTo>
                      <a:pt x="169" y="416"/>
                      <a:pt x="169" y="416"/>
                      <a:pt x="169" y="416"/>
                    </a:cubicBezTo>
                    <a:cubicBezTo>
                      <a:pt x="169" y="416"/>
                      <a:pt x="169" y="416"/>
                      <a:pt x="169" y="416"/>
                    </a:cubicBezTo>
                    <a:cubicBezTo>
                      <a:pt x="167" y="416"/>
                      <a:pt x="167" y="416"/>
                      <a:pt x="167" y="416"/>
                    </a:cubicBezTo>
                    <a:cubicBezTo>
                      <a:pt x="166" y="416"/>
                      <a:pt x="166" y="416"/>
                      <a:pt x="166" y="416"/>
                    </a:cubicBezTo>
                    <a:cubicBezTo>
                      <a:pt x="166" y="416"/>
                      <a:pt x="166" y="416"/>
                      <a:pt x="166" y="416"/>
                    </a:cubicBezTo>
                    <a:cubicBezTo>
                      <a:pt x="166" y="417"/>
                      <a:pt x="166" y="417"/>
                      <a:pt x="166" y="417"/>
                    </a:cubicBezTo>
                    <a:cubicBezTo>
                      <a:pt x="165" y="417"/>
                      <a:pt x="165" y="417"/>
                      <a:pt x="165" y="417"/>
                    </a:cubicBezTo>
                    <a:cubicBezTo>
                      <a:pt x="165" y="417"/>
                      <a:pt x="165" y="417"/>
                      <a:pt x="165" y="417"/>
                    </a:cubicBezTo>
                    <a:cubicBezTo>
                      <a:pt x="165" y="416"/>
                      <a:pt x="165" y="416"/>
                      <a:pt x="165" y="416"/>
                    </a:cubicBezTo>
                    <a:cubicBezTo>
                      <a:pt x="164" y="416"/>
                      <a:pt x="164" y="416"/>
                      <a:pt x="164" y="416"/>
                    </a:cubicBezTo>
                    <a:cubicBezTo>
                      <a:pt x="164" y="416"/>
                      <a:pt x="164" y="416"/>
                      <a:pt x="164" y="416"/>
                    </a:cubicBezTo>
                    <a:cubicBezTo>
                      <a:pt x="164" y="416"/>
                      <a:pt x="164" y="416"/>
                      <a:pt x="164" y="416"/>
                    </a:cubicBezTo>
                    <a:cubicBezTo>
                      <a:pt x="164" y="416"/>
                      <a:pt x="164" y="416"/>
                      <a:pt x="164" y="416"/>
                    </a:cubicBezTo>
                    <a:cubicBezTo>
                      <a:pt x="163" y="417"/>
                      <a:pt x="163" y="417"/>
                      <a:pt x="163" y="417"/>
                    </a:cubicBezTo>
                    <a:cubicBezTo>
                      <a:pt x="163" y="417"/>
                      <a:pt x="163" y="417"/>
                      <a:pt x="163" y="417"/>
                    </a:cubicBezTo>
                    <a:cubicBezTo>
                      <a:pt x="163" y="417"/>
                      <a:pt x="163" y="417"/>
                      <a:pt x="163" y="417"/>
                    </a:cubicBezTo>
                    <a:cubicBezTo>
                      <a:pt x="163" y="417"/>
                      <a:pt x="163" y="417"/>
                      <a:pt x="163" y="417"/>
                    </a:cubicBezTo>
                    <a:cubicBezTo>
                      <a:pt x="163" y="418"/>
                      <a:pt x="163" y="418"/>
                      <a:pt x="163" y="418"/>
                    </a:cubicBezTo>
                    <a:cubicBezTo>
                      <a:pt x="163" y="418"/>
                      <a:pt x="163" y="418"/>
                      <a:pt x="163" y="418"/>
                    </a:cubicBezTo>
                    <a:cubicBezTo>
                      <a:pt x="163" y="419"/>
                      <a:pt x="163" y="419"/>
                      <a:pt x="163" y="419"/>
                    </a:cubicBezTo>
                    <a:cubicBezTo>
                      <a:pt x="163" y="419"/>
                      <a:pt x="163" y="419"/>
                      <a:pt x="163" y="419"/>
                    </a:cubicBezTo>
                    <a:cubicBezTo>
                      <a:pt x="163" y="420"/>
                      <a:pt x="163" y="420"/>
                      <a:pt x="163" y="420"/>
                    </a:cubicBezTo>
                    <a:cubicBezTo>
                      <a:pt x="163" y="420"/>
                      <a:pt x="163" y="420"/>
                      <a:pt x="163" y="420"/>
                    </a:cubicBezTo>
                    <a:cubicBezTo>
                      <a:pt x="163" y="420"/>
                      <a:pt x="163" y="420"/>
                      <a:pt x="163" y="420"/>
                    </a:cubicBezTo>
                    <a:cubicBezTo>
                      <a:pt x="163" y="421"/>
                      <a:pt x="163" y="421"/>
                      <a:pt x="163" y="421"/>
                    </a:cubicBezTo>
                    <a:cubicBezTo>
                      <a:pt x="163" y="421"/>
                      <a:pt x="163" y="421"/>
                      <a:pt x="163" y="421"/>
                    </a:cubicBezTo>
                    <a:cubicBezTo>
                      <a:pt x="163" y="421"/>
                      <a:pt x="163" y="421"/>
                      <a:pt x="163" y="421"/>
                    </a:cubicBezTo>
                    <a:cubicBezTo>
                      <a:pt x="163" y="422"/>
                      <a:pt x="163" y="422"/>
                      <a:pt x="163" y="422"/>
                    </a:cubicBezTo>
                    <a:cubicBezTo>
                      <a:pt x="163" y="422"/>
                      <a:pt x="163" y="422"/>
                      <a:pt x="163" y="422"/>
                    </a:cubicBezTo>
                    <a:cubicBezTo>
                      <a:pt x="163" y="422"/>
                      <a:pt x="163" y="422"/>
                      <a:pt x="163" y="422"/>
                    </a:cubicBezTo>
                    <a:cubicBezTo>
                      <a:pt x="164" y="423"/>
                      <a:pt x="164" y="423"/>
                      <a:pt x="164" y="423"/>
                    </a:cubicBezTo>
                    <a:cubicBezTo>
                      <a:pt x="164" y="423"/>
                      <a:pt x="164" y="423"/>
                      <a:pt x="164" y="423"/>
                    </a:cubicBezTo>
                    <a:cubicBezTo>
                      <a:pt x="163" y="424"/>
                      <a:pt x="163" y="424"/>
                      <a:pt x="163" y="424"/>
                    </a:cubicBezTo>
                    <a:cubicBezTo>
                      <a:pt x="163" y="424"/>
                      <a:pt x="163" y="424"/>
                      <a:pt x="163" y="424"/>
                    </a:cubicBezTo>
                    <a:cubicBezTo>
                      <a:pt x="164" y="425"/>
                      <a:pt x="164" y="425"/>
                      <a:pt x="164" y="425"/>
                    </a:cubicBezTo>
                    <a:cubicBezTo>
                      <a:pt x="164" y="425"/>
                      <a:pt x="164" y="425"/>
                      <a:pt x="164" y="425"/>
                    </a:cubicBezTo>
                    <a:cubicBezTo>
                      <a:pt x="164" y="425"/>
                      <a:pt x="164" y="425"/>
                      <a:pt x="164" y="425"/>
                    </a:cubicBezTo>
                    <a:cubicBezTo>
                      <a:pt x="163" y="426"/>
                      <a:pt x="163" y="426"/>
                      <a:pt x="163" y="426"/>
                    </a:cubicBezTo>
                    <a:cubicBezTo>
                      <a:pt x="163" y="427"/>
                      <a:pt x="163" y="427"/>
                      <a:pt x="163" y="427"/>
                    </a:cubicBezTo>
                    <a:cubicBezTo>
                      <a:pt x="163" y="427"/>
                      <a:pt x="163" y="427"/>
                      <a:pt x="163" y="427"/>
                    </a:cubicBezTo>
                    <a:cubicBezTo>
                      <a:pt x="163" y="427"/>
                      <a:pt x="163" y="427"/>
                      <a:pt x="163" y="427"/>
                    </a:cubicBezTo>
                    <a:cubicBezTo>
                      <a:pt x="163" y="427"/>
                      <a:pt x="163" y="427"/>
                      <a:pt x="163" y="427"/>
                    </a:cubicBezTo>
                    <a:cubicBezTo>
                      <a:pt x="163" y="427"/>
                      <a:pt x="163" y="427"/>
                      <a:pt x="163" y="427"/>
                    </a:cubicBezTo>
                    <a:cubicBezTo>
                      <a:pt x="163" y="428"/>
                      <a:pt x="163" y="428"/>
                      <a:pt x="163" y="428"/>
                    </a:cubicBezTo>
                    <a:cubicBezTo>
                      <a:pt x="163" y="428"/>
                      <a:pt x="163" y="428"/>
                      <a:pt x="163" y="428"/>
                    </a:cubicBezTo>
                    <a:cubicBezTo>
                      <a:pt x="163" y="428"/>
                      <a:pt x="163" y="428"/>
                      <a:pt x="163" y="428"/>
                    </a:cubicBezTo>
                    <a:cubicBezTo>
                      <a:pt x="163" y="429"/>
                      <a:pt x="163" y="429"/>
                      <a:pt x="163" y="429"/>
                    </a:cubicBezTo>
                    <a:cubicBezTo>
                      <a:pt x="164" y="429"/>
                      <a:pt x="164" y="429"/>
                      <a:pt x="164" y="429"/>
                    </a:cubicBezTo>
                    <a:cubicBezTo>
                      <a:pt x="164" y="430"/>
                      <a:pt x="164" y="430"/>
                      <a:pt x="164" y="430"/>
                    </a:cubicBezTo>
                    <a:cubicBezTo>
                      <a:pt x="164" y="430"/>
                      <a:pt x="164" y="430"/>
                      <a:pt x="164" y="430"/>
                    </a:cubicBezTo>
                    <a:cubicBezTo>
                      <a:pt x="164" y="431"/>
                      <a:pt x="164" y="431"/>
                      <a:pt x="164" y="431"/>
                    </a:cubicBezTo>
                    <a:cubicBezTo>
                      <a:pt x="164" y="431"/>
                      <a:pt x="164" y="431"/>
                      <a:pt x="164" y="431"/>
                    </a:cubicBezTo>
                    <a:cubicBezTo>
                      <a:pt x="164" y="432"/>
                      <a:pt x="164" y="432"/>
                      <a:pt x="164" y="432"/>
                    </a:cubicBezTo>
                    <a:cubicBezTo>
                      <a:pt x="164" y="432"/>
                      <a:pt x="164" y="432"/>
                      <a:pt x="164" y="432"/>
                    </a:cubicBezTo>
                    <a:cubicBezTo>
                      <a:pt x="164" y="432"/>
                      <a:pt x="164" y="432"/>
                      <a:pt x="164" y="432"/>
                    </a:cubicBezTo>
                    <a:cubicBezTo>
                      <a:pt x="163" y="432"/>
                      <a:pt x="163" y="432"/>
                      <a:pt x="163" y="432"/>
                    </a:cubicBezTo>
                    <a:cubicBezTo>
                      <a:pt x="163" y="432"/>
                      <a:pt x="163" y="432"/>
                      <a:pt x="163" y="432"/>
                    </a:cubicBezTo>
                    <a:cubicBezTo>
                      <a:pt x="163" y="432"/>
                      <a:pt x="163" y="432"/>
                      <a:pt x="163" y="432"/>
                    </a:cubicBezTo>
                    <a:cubicBezTo>
                      <a:pt x="163" y="433"/>
                      <a:pt x="163" y="433"/>
                      <a:pt x="163" y="433"/>
                    </a:cubicBezTo>
                    <a:cubicBezTo>
                      <a:pt x="162" y="433"/>
                      <a:pt x="162" y="433"/>
                      <a:pt x="162" y="433"/>
                    </a:cubicBezTo>
                    <a:cubicBezTo>
                      <a:pt x="162" y="434"/>
                      <a:pt x="162" y="434"/>
                      <a:pt x="162" y="434"/>
                    </a:cubicBezTo>
                    <a:cubicBezTo>
                      <a:pt x="162" y="434"/>
                      <a:pt x="162" y="434"/>
                      <a:pt x="162" y="434"/>
                    </a:cubicBezTo>
                    <a:cubicBezTo>
                      <a:pt x="162" y="435"/>
                      <a:pt x="162" y="435"/>
                      <a:pt x="162" y="435"/>
                    </a:cubicBezTo>
                    <a:cubicBezTo>
                      <a:pt x="162" y="436"/>
                      <a:pt x="162" y="436"/>
                      <a:pt x="162" y="436"/>
                    </a:cubicBezTo>
                    <a:cubicBezTo>
                      <a:pt x="162" y="436"/>
                      <a:pt x="162" y="436"/>
                      <a:pt x="162" y="436"/>
                    </a:cubicBezTo>
                    <a:cubicBezTo>
                      <a:pt x="162" y="435"/>
                      <a:pt x="162" y="435"/>
                      <a:pt x="162" y="435"/>
                    </a:cubicBezTo>
                    <a:cubicBezTo>
                      <a:pt x="161" y="435"/>
                      <a:pt x="161" y="435"/>
                      <a:pt x="161" y="435"/>
                    </a:cubicBezTo>
                    <a:cubicBezTo>
                      <a:pt x="161" y="435"/>
                      <a:pt x="161" y="435"/>
                      <a:pt x="161" y="435"/>
                    </a:cubicBezTo>
                    <a:cubicBezTo>
                      <a:pt x="161" y="435"/>
                      <a:pt x="161" y="435"/>
                      <a:pt x="161" y="435"/>
                    </a:cubicBezTo>
                    <a:cubicBezTo>
                      <a:pt x="161" y="436"/>
                      <a:pt x="161" y="436"/>
                      <a:pt x="161" y="436"/>
                    </a:cubicBezTo>
                    <a:cubicBezTo>
                      <a:pt x="161" y="436"/>
                      <a:pt x="161" y="436"/>
                      <a:pt x="161" y="436"/>
                    </a:cubicBezTo>
                    <a:cubicBezTo>
                      <a:pt x="161" y="436"/>
                      <a:pt x="161" y="436"/>
                      <a:pt x="161" y="436"/>
                    </a:cubicBezTo>
                    <a:cubicBezTo>
                      <a:pt x="161" y="436"/>
                      <a:pt x="161" y="436"/>
                      <a:pt x="161" y="436"/>
                    </a:cubicBezTo>
                    <a:cubicBezTo>
                      <a:pt x="161" y="437"/>
                      <a:pt x="161" y="437"/>
                      <a:pt x="161" y="437"/>
                    </a:cubicBezTo>
                    <a:cubicBezTo>
                      <a:pt x="161" y="437"/>
                      <a:pt x="161" y="437"/>
                      <a:pt x="161" y="437"/>
                    </a:cubicBezTo>
                    <a:cubicBezTo>
                      <a:pt x="161" y="437"/>
                      <a:pt x="161" y="437"/>
                      <a:pt x="161" y="437"/>
                    </a:cubicBezTo>
                    <a:cubicBezTo>
                      <a:pt x="161" y="437"/>
                      <a:pt x="161" y="437"/>
                      <a:pt x="161" y="437"/>
                    </a:cubicBezTo>
                    <a:cubicBezTo>
                      <a:pt x="161" y="438"/>
                      <a:pt x="161" y="438"/>
                      <a:pt x="161" y="438"/>
                    </a:cubicBezTo>
                    <a:cubicBezTo>
                      <a:pt x="160" y="438"/>
                      <a:pt x="160" y="438"/>
                      <a:pt x="160" y="438"/>
                    </a:cubicBezTo>
                    <a:cubicBezTo>
                      <a:pt x="160" y="438"/>
                      <a:pt x="160" y="438"/>
                      <a:pt x="160" y="438"/>
                    </a:cubicBezTo>
                    <a:cubicBezTo>
                      <a:pt x="159" y="439"/>
                      <a:pt x="159" y="439"/>
                      <a:pt x="159" y="439"/>
                    </a:cubicBezTo>
                    <a:cubicBezTo>
                      <a:pt x="159" y="439"/>
                      <a:pt x="159" y="439"/>
                      <a:pt x="159" y="439"/>
                    </a:cubicBezTo>
                    <a:cubicBezTo>
                      <a:pt x="158" y="440"/>
                      <a:pt x="158" y="440"/>
                      <a:pt x="158" y="440"/>
                    </a:cubicBezTo>
                    <a:cubicBezTo>
                      <a:pt x="158" y="440"/>
                      <a:pt x="158" y="440"/>
                      <a:pt x="158" y="440"/>
                    </a:cubicBezTo>
                    <a:cubicBezTo>
                      <a:pt x="158" y="440"/>
                      <a:pt x="158" y="440"/>
                      <a:pt x="158" y="440"/>
                    </a:cubicBezTo>
                    <a:cubicBezTo>
                      <a:pt x="158" y="440"/>
                      <a:pt x="158" y="440"/>
                      <a:pt x="158" y="440"/>
                    </a:cubicBezTo>
                    <a:cubicBezTo>
                      <a:pt x="158" y="440"/>
                      <a:pt x="158" y="440"/>
                      <a:pt x="158" y="440"/>
                    </a:cubicBezTo>
                    <a:cubicBezTo>
                      <a:pt x="157" y="440"/>
                      <a:pt x="157" y="440"/>
                      <a:pt x="157" y="440"/>
                    </a:cubicBezTo>
                    <a:cubicBezTo>
                      <a:pt x="157" y="441"/>
                      <a:pt x="157" y="441"/>
                      <a:pt x="157" y="441"/>
                    </a:cubicBezTo>
                    <a:cubicBezTo>
                      <a:pt x="157" y="441"/>
                      <a:pt x="157" y="441"/>
                      <a:pt x="157" y="441"/>
                    </a:cubicBezTo>
                    <a:cubicBezTo>
                      <a:pt x="156" y="442"/>
                      <a:pt x="156" y="442"/>
                      <a:pt x="156" y="442"/>
                    </a:cubicBezTo>
                    <a:cubicBezTo>
                      <a:pt x="156" y="442"/>
                      <a:pt x="156" y="442"/>
                      <a:pt x="156" y="442"/>
                    </a:cubicBezTo>
                    <a:cubicBezTo>
                      <a:pt x="157" y="442"/>
                      <a:pt x="157" y="442"/>
                      <a:pt x="157" y="442"/>
                    </a:cubicBezTo>
                    <a:cubicBezTo>
                      <a:pt x="157" y="443"/>
                      <a:pt x="157" y="443"/>
                      <a:pt x="157" y="443"/>
                    </a:cubicBezTo>
                    <a:cubicBezTo>
                      <a:pt x="156" y="443"/>
                      <a:pt x="156" y="443"/>
                      <a:pt x="156" y="443"/>
                    </a:cubicBezTo>
                    <a:cubicBezTo>
                      <a:pt x="156" y="443"/>
                      <a:pt x="156" y="443"/>
                      <a:pt x="156" y="443"/>
                    </a:cubicBezTo>
                    <a:cubicBezTo>
                      <a:pt x="156" y="444"/>
                      <a:pt x="156" y="444"/>
                      <a:pt x="156" y="444"/>
                    </a:cubicBezTo>
                    <a:cubicBezTo>
                      <a:pt x="155" y="444"/>
                      <a:pt x="155" y="444"/>
                      <a:pt x="155" y="444"/>
                    </a:cubicBezTo>
                    <a:cubicBezTo>
                      <a:pt x="155" y="444"/>
                      <a:pt x="155" y="444"/>
                      <a:pt x="155" y="444"/>
                    </a:cubicBezTo>
                    <a:cubicBezTo>
                      <a:pt x="155" y="444"/>
                      <a:pt x="155" y="444"/>
                      <a:pt x="155" y="444"/>
                    </a:cubicBezTo>
                    <a:cubicBezTo>
                      <a:pt x="155" y="444"/>
                      <a:pt x="155" y="444"/>
                      <a:pt x="155" y="444"/>
                    </a:cubicBezTo>
                    <a:cubicBezTo>
                      <a:pt x="155" y="444"/>
                      <a:pt x="155" y="444"/>
                      <a:pt x="155" y="444"/>
                    </a:cubicBezTo>
                    <a:cubicBezTo>
                      <a:pt x="155" y="445"/>
                      <a:pt x="155" y="445"/>
                      <a:pt x="155" y="445"/>
                    </a:cubicBezTo>
                    <a:cubicBezTo>
                      <a:pt x="155" y="446"/>
                      <a:pt x="155" y="446"/>
                      <a:pt x="155" y="446"/>
                    </a:cubicBezTo>
                    <a:cubicBezTo>
                      <a:pt x="156" y="446"/>
                      <a:pt x="156" y="446"/>
                      <a:pt x="156" y="446"/>
                    </a:cubicBezTo>
                    <a:cubicBezTo>
                      <a:pt x="156" y="446"/>
                      <a:pt x="156" y="446"/>
                      <a:pt x="156" y="446"/>
                    </a:cubicBezTo>
                    <a:cubicBezTo>
                      <a:pt x="156" y="446"/>
                      <a:pt x="156" y="446"/>
                      <a:pt x="156" y="446"/>
                    </a:cubicBezTo>
                    <a:cubicBezTo>
                      <a:pt x="157" y="446"/>
                      <a:pt x="157" y="446"/>
                      <a:pt x="157" y="446"/>
                    </a:cubicBezTo>
                    <a:cubicBezTo>
                      <a:pt x="157" y="447"/>
                      <a:pt x="157" y="447"/>
                      <a:pt x="157" y="447"/>
                    </a:cubicBezTo>
                    <a:cubicBezTo>
                      <a:pt x="157" y="447"/>
                      <a:pt x="157" y="447"/>
                      <a:pt x="157" y="447"/>
                    </a:cubicBezTo>
                    <a:cubicBezTo>
                      <a:pt x="157" y="447"/>
                      <a:pt x="157" y="447"/>
                      <a:pt x="157" y="447"/>
                    </a:cubicBezTo>
                    <a:cubicBezTo>
                      <a:pt x="158" y="448"/>
                      <a:pt x="158" y="448"/>
                      <a:pt x="158" y="448"/>
                    </a:cubicBezTo>
                    <a:cubicBezTo>
                      <a:pt x="158" y="448"/>
                      <a:pt x="158" y="448"/>
                      <a:pt x="158" y="448"/>
                    </a:cubicBezTo>
                    <a:cubicBezTo>
                      <a:pt x="158" y="449"/>
                      <a:pt x="158" y="449"/>
                      <a:pt x="158" y="449"/>
                    </a:cubicBezTo>
                    <a:cubicBezTo>
                      <a:pt x="158" y="449"/>
                      <a:pt x="158" y="449"/>
                      <a:pt x="158" y="449"/>
                    </a:cubicBezTo>
                    <a:cubicBezTo>
                      <a:pt x="158" y="450"/>
                      <a:pt x="158" y="450"/>
                      <a:pt x="158" y="450"/>
                    </a:cubicBezTo>
                    <a:cubicBezTo>
                      <a:pt x="158" y="450"/>
                      <a:pt x="158" y="450"/>
                      <a:pt x="158" y="450"/>
                    </a:cubicBezTo>
                    <a:cubicBezTo>
                      <a:pt x="159" y="450"/>
                      <a:pt x="159" y="450"/>
                      <a:pt x="159" y="450"/>
                    </a:cubicBezTo>
                    <a:cubicBezTo>
                      <a:pt x="159" y="450"/>
                      <a:pt x="159" y="450"/>
                      <a:pt x="159" y="450"/>
                    </a:cubicBezTo>
                    <a:cubicBezTo>
                      <a:pt x="159" y="451"/>
                      <a:pt x="159" y="451"/>
                      <a:pt x="159" y="451"/>
                    </a:cubicBezTo>
                    <a:cubicBezTo>
                      <a:pt x="160" y="451"/>
                      <a:pt x="160" y="451"/>
                      <a:pt x="160" y="451"/>
                    </a:cubicBezTo>
                    <a:cubicBezTo>
                      <a:pt x="160" y="451"/>
                      <a:pt x="160" y="451"/>
                      <a:pt x="160" y="451"/>
                    </a:cubicBezTo>
                    <a:cubicBezTo>
                      <a:pt x="160" y="451"/>
                      <a:pt x="160" y="451"/>
                      <a:pt x="160" y="451"/>
                    </a:cubicBezTo>
                    <a:cubicBezTo>
                      <a:pt x="160" y="452"/>
                      <a:pt x="160" y="452"/>
                      <a:pt x="160" y="452"/>
                    </a:cubicBezTo>
                    <a:cubicBezTo>
                      <a:pt x="160" y="452"/>
                      <a:pt x="160" y="452"/>
                      <a:pt x="160" y="452"/>
                    </a:cubicBezTo>
                    <a:cubicBezTo>
                      <a:pt x="160" y="453"/>
                      <a:pt x="160" y="453"/>
                      <a:pt x="160" y="453"/>
                    </a:cubicBezTo>
                    <a:cubicBezTo>
                      <a:pt x="160" y="453"/>
                      <a:pt x="160" y="453"/>
                      <a:pt x="160" y="453"/>
                    </a:cubicBezTo>
                    <a:cubicBezTo>
                      <a:pt x="160" y="454"/>
                      <a:pt x="160" y="454"/>
                      <a:pt x="160" y="454"/>
                    </a:cubicBezTo>
                    <a:cubicBezTo>
                      <a:pt x="159" y="455"/>
                      <a:pt x="159" y="455"/>
                      <a:pt x="159" y="455"/>
                    </a:cubicBezTo>
                    <a:cubicBezTo>
                      <a:pt x="159" y="455"/>
                      <a:pt x="159" y="455"/>
                      <a:pt x="159" y="455"/>
                    </a:cubicBezTo>
                    <a:cubicBezTo>
                      <a:pt x="160" y="455"/>
                      <a:pt x="160" y="455"/>
                      <a:pt x="160" y="455"/>
                    </a:cubicBezTo>
                    <a:cubicBezTo>
                      <a:pt x="160" y="456"/>
                      <a:pt x="160" y="456"/>
                      <a:pt x="160" y="456"/>
                    </a:cubicBezTo>
                    <a:cubicBezTo>
                      <a:pt x="159" y="456"/>
                      <a:pt x="159" y="456"/>
                      <a:pt x="159" y="456"/>
                    </a:cubicBezTo>
                    <a:cubicBezTo>
                      <a:pt x="159" y="456"/>
                      <a:pt x="159" y="456"/>
                      <a:pt x="159" y="456"/>
                    </a:cubicBezTo>
                    <a:cubicBezTo>
                      <a:pt x="160" y="457"/>
                      <a:pt x="160" y="457"/>
                      <a:pt x="160" y="457"/>
                    </a:cubicBezTo>
                    <a:cubicBezTo>
                      <a:pt x="160" y="457"/>
                      <a:pt x="160" y="457"/>
                      <a:pt x="160" y="457"/>
                    </a:cubicBezTo>
                    <a:cubicBezTo>
                      <a:pt x="159" y="457"/>
                      <a:pt x="159" y="457"/>
                      <a:pt x="159" y="457"/>
                    </a:cubicBezTo>
                    <a:cubicBezTo>
                      <a:pt x="159" y="457"/>
                      <a:pt x="159" y="457"/>
                      <a:pt x="159" y="457"/>
                    </a:cubicBezTo>
                    <a:cubicBezTo>
                      <a:pt x="159" y="457"/>
                      <a:pt x="159" y="457"/>
                      <a:pt x="159" y="457"/>
                    </a:cubicBezTo>
                    <a:cubicBezTo>
                      <a:pt x="159" y="458"/>
                      <a:pt x="159" y="458"/>
                      <a:pt x="159" y="458"/>
                    </a:cubicBezTo>
                    <a:cubicBezTo>
                      <a:pt x="159" y="458"/>
                      <a:pt x="159" y="458"/>
                      <a:pt x="159" y="458"/>
                    </a:cubicBezTo>
                    <a:cubicBezTo>
                      <a:pt x="159" y="458"/>
                      <a:pt x="159" y="458"/>
                      <a:pt x="159" y="458"/>
                    </a:cubicBezTo>
                    <a:cubicBezTo>
                      <a:pt x="159" y="458"/>
                      <a:pt x="159" y="458"/>
                      <a:pt x="159" y="458"/>
                    </a:cubicBezTo>
                    <a:cubicBezTo>
                      <a:pt x="159" y="459"/>
                      <a:pt x="159" y="459"/>
                      <a:pt x="159" y="459"/>
                    </a:cubicBezTo>
                    <a:cubicBezTo>
                      <a:pt x="159" y="459"/>
                      <a:pt x="159" y="459"/>
                      <a:pt x="159" y="459"/>
                    </a:cubicBezTo>
                    <a:cubicBezTo>
                      <a:pt x="159" y="461"/>
                      <a:pt x="159" y="461"/>
                      <a:pt x="159" y="461"/>
                    </a:cubicBezTo>
                    <a:cubicBezTo>
                      <a:pt x="159" y="461"/>
                      <a:pt x="159" y="461"/>
                      <a:pt x="159" y="461"/>
                    </a:cubicBezTo>
                    <a:cubicBezTo>
                      <a:pt x="160" y="461"/>
                      <a:pt x="160" y="461"/>
                      <a:pt x="160" y="461"/>
                    </a:cubicBezTo>
                    <a:cubicBezTo>
                      <a:pt x="160" y="461"/>
                      <a:pt x="160" y="461"/>
                      <a:pt x="160" y="461"/>
                    </a:cubicBezTo>
                    <a:cubicBezTo>
                      <a:pt x="160" y="462"/>
                      <a:pt x="160" y="462"/>
                      <a:pt x="160" y="462"/>
                    </a:cubicBezTo>
                    <a:cubicBezTo>
                      <a:pt x="159" y="462"/>
                      <a:pt x="159" y="462"/>
                      <a:pt x="159" y="462"/>
                    </a:cubicBezTo>
                    <a:cubicBezTo>
                      <a:pt x="159" y="462"/>
                      <a:pt x="159" y="462"/>
                      <a:pt x="159" y="462"/>
                    </a:cubicBezTo>
                    <a:cubicBezTo>
                      <a:pt x="158" y="462"/>
                      <a:pt x="158" y="462"/>
                      <a:pt x="158" y="462"/>
                    </a:cubicBezTo>
                    <a:cubicBezTo>
                      <a:pt x="158" y="462"/>
                      <a:pt x="158" y="462"/>
                      <a:pt x="158" y="462"/>
                    </a:cubicBezTo>
                    <a:cubicBezTo>
                      <a:pt x="157" y="462"/>
                      <a:pt x="157" y="462"/>
                      <a:pt x="157" y="462"/>
                    </a:cubicBezTo>
                    <a:cubicBezTo>
                      <a:pt x="157" y="462"/>
                      <a:pt x="157" y="462"/>
                      <a:pt x="157" y="462"/>
                    </a:cubicBezTo>
                    <a:cubicBezTo>
                      <a:pt x="157" y="463"/>
                      <a:pt x="157" y="463"/>
                      <a:pt x="157" y="463"/>
                    </a:cubicBezTo>
                    <a:cubicBezTo>
                      <a:pt x="157" y="463"/>
                      <a:pt x="157" y="463"/>
                      <a:pt x="157" y="463"/>
                    </a:cubicBezTo>
                    <a:cubicBezTo>
                      <a:pt x="157" y="463"/>
                      <a:pt x="157" y="463"/>
                      <a:pt x="157" y="463"/>
                    </a:cubicBezTo>
                    <a:cubicBezTo>
                      <a:pt x="156" y="464"/>
                      <a:pt x="156" y="464"/>
                      <a:pt x="156" y="464"/>
                    </a:cubicBezTo>
                    <a:cubicBezTo>
                      <a:pt x="156" y="464"/>
                      <a:pt x="156" y="464"/>
                      <a:pt x="156" y="464"/>
                    </a:cubicBezTo>
                    <a:cubicBezTo>
                      <a:pt x="155" y="464"/>
                      <a:pt x="155" y="464"/>
                      <a:pt x="155" y="464"/>
                    </a:cubicBezTo>
                    <a:cubicBezTo>
                      <a:pt x="154" y="464"/>
                      <a:pt x="154" y="464"/>
                      <a:pt x="154" y="464"/>
                    </a:cubicBezTo>
                    <a:cubicBezTo>
                      <a:pt x="153" y="464"/>
                      <a:pt x="153" y="464"/>
                      <a:pt x="153" y="464"/>
                    </a:cubicBezTo>
                    <a:cubicBezTo>
                      <a:pt x="153" y="464"/>
                      <a:pt x="153" y="464"/>
                      <a:pt x="153" y="464"/>
                    </a:cubicBezTo>
                    <a:cubicBezTo>
                      <a:pt x="152" y="464"/>
                      <a:pt x="152" y="464"/>
                      <a:pt x="152" y="464"/>
                    </a:cubicBezTo>
                    <a:cubicBezTo>
                      <a:pt x="152" y="464"/>
                      <a:pt x="152" y="464"/>
                      <a:pt x="152" y="464"/>
                    </a:cubicBezTo>
                    <a:cubicBezTo>
                      <a:pt x="152" y="463"/>
                      <a:pt x="152" y="463"/>
                      <a:pt x="152" y="463"/>
                    </a:cubicBezTo>
                    <a:cubicBezTo>
                      <a:pt x="151" y="463"/>
                      <a:pt x="151" y="463"/>
                      <a:pt x="151" y="463"/>
                    </a:cubicBezTo>
                    <a:cubicBezTo>
                      <a:pt x="150" y="463"/>
                      <a:pt x="150" y="463"/>
                      <a:pt x="150" y="463"/>
                    </a:cubicBezTo>
                    <a:cubicBezTo>
                      <a:pt x="150" y="462"/>
                      <a:pt x="150" y="462"/>
                      <a:pt x="150" y="462"/>
                    </a:cubicBezTo>
                    <a:cubicBezTo>
                      <a:pt x="150" y="462"/>
                      <a:pt x="150" y="462"/>
                      <a:pt x="150" y="462"/>
                    </a:cubicBezTo>
                    <a:cubicBezTo>
                      <a:pt x="149" y="461"/>
                      <a:pt x="149" y="461"/>
                      <a:pt x="149" y="461"/>
                    </a:cubicBezTo>
                    <a:cubicBezTo>
                      <a:pt x="149" y="461"/>
                      <a:pt x="149" y="461"/>
                      <a:pt x="149" y="461"/>
                    </a:cubicBezTo>
                    <a:cubicBezTo>
                      <a:pt x="149" y="461"/>
                      <a:pt x="149" y="461"/>
                      <a:pt x="149" y="461"/>
                    </a:cubicBezTo>
                    <a:cubicBezTo>
                      <a:pt x="148" y="461"/>
                      <a:pt x="148" y="461"/>
                      <a:pt x="148" y="461"/>
                    </a:cubicBezTo>
                    <a:cubicBezTo>
                      <a:pt x="148" y="461"/>
                      <a:pt x="148" y="461"/>
                      <a:pt x="148" y="461"/>
                    </a:cubicBezTo>
                    <a:cubicBezTo>
                      <a:pt x="147" y="461"/>
                      <a:pt x="147" y="461"/>
                      <a:pt x="147" y="461"/>
                    </a:cubicBezTo>
                    <a:cubicBezTo>
                      <a:pt x="147" y="461"/>
                      <a:pt x="147" y="461"/>
                      <a:pt x="147" y="461"/>
                    </a:cubicBezTo>
                    <a:cubicBezTo>
                      <a:pt x="146" y="462"/>
                      <a:pt x="146" y="462"/>
                      <a:pt x="146" y="462"/>
                    </a:cubicBezTo>
                    <a:cubicBezTo>
                      <a:pt x="146" y="462"/>
                      <a:pt x="146" y="462"/>
                      <a:pt x="146" y="462"/>
                    </a:cubicBezTo>
                    <a:cubicBezTo>
                      <a:pt x="145" y="462"/>
                      <a:pt x="145" y="462"/>
                      <a:pt x="145" y="462"/>
                    </a:cubicBezTo>
                    <a:cubicBezTo>
                      <a:pt x="144" y="462"/>
                      <a:pt x="144" y="462"/>
                      <a:pt x="144" y="462"/>
                    </a:cubicBezTo>
                    <a:cubicBezTo>
                      <a:pt x="144" y="463"/>
                      <a:pt x="144" y="463"/>
                      <a:pt x="144" y="463"/>
                    </a:cubicBezTo>
                    <a:cubicBezTo>
                      <a:pt x="144" y="463"/>
                      <a:pt x="144" y="463"/>
                      <a:pt x="144" y="463"/>
                    </a:cubicBezTo>
                    <a:cubicBezTo>
                      <a:pt x="143" y="464"/>
                      <a:pt x="143" y="464"/>
                      <a:pt x="143" y="464"/>
                    </a:cubicBezTo>
                    <a:cubicBezTo>
                      <a:pt x="143" y="465"/>
                      <a:pt x="143" y="465"/>
                      <a:pt x="143" y="465"/>
                    </a:cubicBezTo>
                    <a:cubicBezTo>
                      <a:pt x="142" y="466"/>
                      <a:pt x="142" y="466"/>
                      <a:pt x="142" y="466"/>
                    </a:cubicBezTo>
                    <a:cubicBezTo>
                      <a:pt x="141" y="467"/>
                      <a:pt x="141" y="467"/>
                      <a:pt x="141" y="467"/>
                    </a:cubicBezTo>
                    <a:cubicBezTo>
                      <a:pt x="140" y="468"/>
                      <a:pt x="140" y="468"/>
                      <a:pt x="140" y="468"/>
                    </a:cubicBezTo>
                    <a:cubicBezTo>
                      <a:pt x="140" y="468"/>
                      <a:pt x="140" y="468"/>
                      <a:pt x="140" y="468"/>
                    </a:cubicBezTo>
                    <a:cubicBezTo>
                      <a:pt x="139" y="469"/>
                      <a:pt x="139" y="469"/>
                      <a:pt x="139" y="469"/>
                    </a:cubicBezTo>
                    <a:cubicBezTo>
                      <a:pt x="139" y="469"/>
                      <a:pt x="139" y="469"/>
                      <a:pt x="139" y="469"/>
                    </a:cubicBezTo>
                    <a:cubicBezTo>
                      <a:pt x="139" y="469"/>
                      <a:pt x="139" y="469"/>
                      <a:pt x="139" y="469"/>
                    </a:cubicBezTo>
                    <a:cubicBezTo>
                      <a:pt x="139" y="469"/>
                      <a:pt x="139" y="469"/>
                      <a:pt x="139" y="469"/>
                    </a:cubicBezTo>
                    <a:cubicBezTo>
                      <a:pt x="139" y="468"/>
                      <a:pt x="139" y="468"/>
                      <a:pt x="139" y="468"/>
                    </a:cubicBezTo>
                    <a:cubicBezTo>
                      <a:pt x="139" y="468"/>
                      <a:pt x="139" y="468"/>
                      <a:pt x="139" y="468"/>
                    </a:cubicBezTo>
                    <a:cubicBezTo>
                      <a:pt x="139" y="468"/>
                      <a:pt x="139" y="468"/>
                      <a:pt x="139" y="468"/>
                    </a:cubicBezTo>
                    <a:cubicBezTo>
                      <a:pt x="139" y="468"/>
                      <a:pt x="139" y="468"/>
                      <a:pt x="139" y="468"/>
                    </a:cubicBezTo>
                    <a:cubicBezTo>
                      <a:pt x="138" y="467"/>
                      <a:pt x="138" y="467"/>
                      <a:pt x="138" y="467"/>
                    </a:cubicBezTo>
                    <a:cubicBezTo>
                      <a:pt x="138" y="467"/>
                      <a:pt x="138" y="467"/>
                      <a:pt x="138" y="467"/>
                    </a:cubicBezTo>
                    <a:cubicBezTo>
                      <a:pt x="138" y="466"/>
                      <a:pt x="138" y="466"/>
                      <a:pt x="138" y="466"/>
                    </a:cubicBezTo>
                    <a:cubicBezTo>
                      <a:pt x="138" y="466"/>
                      <a:pt x="138" y="466"/>
                      <a:pt x="138" y="466"/>
                    </a:cubicBezTo>
                    <a:cubicBezTo>
                      <a:pt x="138" y="466"/>
                      <a:pt x="138" y="466"/>
                      <a:pt x="138" y="466"/>
                    </a:cubicBezTo>
                    <a:cubicBezTo>
                      <a:pt x="137" y="466"/>
                      <a:pt x="137" y="466"/>
                      <a:pt x="137" y="466"/>
                    </a:cubicBezTo>
                    <a:cubicBezTo>
                      <a:pt x="137" y="465"/>
                      <a:pt x="137" y="465"/>
                      <a:pt x="137" y="465"/>
                    </a:cubicBezTo>
                    <a:cubicBezTo>
                      <a:pt x="137" y="465"/>
                      <a:pt x="137" y="465"/>
                      <a:pt x="137" y="465"/>
                    </a:cubicBezTo>
                    <a:cubicBezTo>
                      <a:pt x="137" y="464"/>
                      <a:pt x="137" y="464"/>
                      <a:pt x="137" y="464"/>
                    </a:cubicBezTo>
                    <a:cubicBezTo>
                      <a:pt x="137" y="464"/>
                      <a:pt x="137" y="464"/>
                      <a:pt x="137" y="464"/>
                    </a:cubicBezTo>
                    <a:cubicBezTo>
                      <a:pt x="136" y="464"/>
                      <a:pt x="136" y="464"/>
                      <a:pt x="136" y="464"/>
                    </a:cubicBezTo>
                    <a:cubicBezTo>
                      <a:pt x="136" y="463"/>
                      <a:pt x="136" y="463"/>
                      <a:pt x="136" y="463"/>
                    </a:cubicBezTo>
                    <a:cubicBezTo>
                      <a:pt x="136" y="463"/>
                      <a:pt x="136" y="463"/>
                      <a:pt x="136" y="463"/>
                    </a:cubicBezTo>
                    <a:cubicBezTo>
                      <a:pt x="136" y="463"/>
                      <a:pt x="136" y="463"/>
                      <a:pt x="136" y="463"/>
                    </a:cubicBezTo>
                    <a:cubicBezTo>
                      <a:pt x="136" y="463"/>
                      <a:pt x="136" y="463"/>
                      <a:pt x="136" y="463"/>
                    </a:cubicBezTo>
                    <a:cubicBezTo>
                      <a:pt x="135" y="462"/>
                      <a:pt x="135" y="462"/>
                      <a:pt x="135" y="462"/>
                    </a:cubicBezTo>
                    <a:cubicBezTo>
                      <a:pt x="135" y="462"/>
                      <a:pt x="135" y="462"/>
                      <a:pt x="135" y="462"/>
                    </a:cubicBezTo>
                    <a:cubicBezTo>
                      <a:pt x="135" y="462"/>
                      <a:pt x="135" y="462"/>
                      <a:pt x="135" y="462"/>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0"/>
                      <a:pt x="135" y="460"/>
                      <a:pt x="135" y="460"/>
                    </a:cubicBezTo>
                    <a:cubicBezTo>
                      <a:pt x="135" y="460"/>
                      <a:pt x="135" y="460"/>
                      <a:pt x="135" y="460"/>
                    </a:cubicBezTo>
                    <a:cubicBezTo>
                      <a:pt x="135" y="460"/>
                      <a:pt x="135" y="460"/>
                      <a:pt x="135" y="460"/>
                    </a:cubicBezTo>
                    <a:cubicBezTo>
                      <a:pt x="135" y="461"/>
                      <a:pt x="135" y="461"/>
                      <a:pt x="135" y="461"/>
                    </a:cubicBezTo>
                    <a:cubicBezTo>
                      <a:pt x="135" y="461"/>
                      <a:pt x="135" y="461"/>
                      <a:pt x="135" y="461"/>
                    </a:cubicBezTo>
                    <a:cubicBezTo>
                      <a:pt x="135" y="461"/>
                      <a:pt x="135" y="461"/>
                      <a:pt x="135" y="461"/>
                    </a:cubicBezTo>
                    <a:cubicBezTo>
                      <a:pt x="136" y="461"/>
                      <a:pt x="136" y="461"/>
                      <a:pt x="136" y="461"/>
                    </a:cubicBezTo>
                    <a:cubicBezTo>
                      <a:pt x="136" y="461"/>
                      <a:pt x="136" y="461"/>
                      <a:pt x="136" y="461"/>
                    </a:cubicBezTo>
                    <a:cubicBezTo>
                      <a:pt x="136" y="460"/>
                      <a:pt x="136" y="460"/>
                      <a:pt x="136" y="460"/>
                    </a:cubicBezTo>
                    <a:cubicBezTo>
                      <a:pt x="136" y="460"/>
                      <a:pt x="136" y="460"/>
                      <a:pt x="136" y="460"/>
                    </a:cubicBezTo>
                    <a:cubicBezTo>
                      <a:pt x="136" y="460"/>
                      <a:pt x="136" y="460"/>
                      <a:pt x="136" y="460"/>
                    </a:cubicBezTo>
                    <a:cubicBezTo>
                      <a:pt x="136" y="460"/>
                      <a:pt x="136" y="460"/>
                      <a:pt x="136" y="460"/>
                    </a:cubicBezTo>
                    <a:cubicBezTo>
                      <a:pt x="136" y="460"/>
                      <a:pt x="136" y="460"/>
                      <a:pt x="136" y="460"/>
                    </a:cubicBezTo>
                    <a:cubicBezTo>
                      <a:pt x="136" y="459"/>
                      <a:pt x="136" y="459"/>
                      <a:pt x="136" y="459"/>
                    </a:cubicBezTo>
                    <a:cubicBezTo>
                      <a:pt x="136" y="459"/>
                      <a:pt x="136" y="459"/>
                      <a:pt x="136" y="459"/>
                    </a:cubicBezTo>
                    <a:cubicBezTo>
                      <a:pt x="136" y="459"/>
                      <a:pt x="136" y="459"/>
                      <a:pt x="136" y="459"/>
                    </a:cubicBezTo>
                    <a:cubicBezTo>
                      <a:pt x="136" y="459"/>
                      <a:pt x="136" y="459"/>
                      <a:pt x="136" y="459"/>
                    </a:cubicBezTo>
                    <a:cubicBezTo>
                      <a:pt x="136" y="459"/>
                      <a:pt x="136" y="459"/>
                      <a:pt x="136" y="459"/>
                    </a:cubicBezTo>
                    <a:cubicBezTo>
                      <a:pt x="136" y="458"/>
                      <a:pt x="136" y="458"/>
                      <a:pt x="136" y="458"/>
                    </a:cubicBezTo>
                    <a:cubicBezTo>
                      <a:pt x="135" y="458"/>
                      <a:pt x="135" y="458"/>
                      <a:pt x="135" y="458"/>
                    </a:cubicBezTo>
                    <a:cubicBezTo>
                      <a:pt x="135" y="457"/>
                      <a:pt x="135" y="457"/>
                      <a:pt x="135" y="457"/>
                    </a:cubicBezTo>
                    <a:cubicBezTo>
                      <a:pt x="135" y="456"/>
                      <a:pt x="135" y="456"/>
                      <a:pt x="135" y="456"/>
                    </a:cubicBezTo>
                    <a:cubicBezTo>
                      <a:pt x="134" y="456"/>
                      <a:pt x="134" y="456"/>
                      <a:pt x="134" y="456"/>
                    </a:cubicBezTo>
                    <a:cubicBezTo>
                      <a:pt x="134" y="456"/>
                      <a:pt x="134" y="456"/>
                      <a:pt x="134" y="456"/>
                    </a:cubicBezTo>
                    <a:cubicBezTo>
                      <a:pt x="134" y="456"/>
                      <a:pt x="134" y="456"/>
                      <a:pt x="134" y="456"/>
                    </a:cubicBezTo>
                    <a:cubicBezTo>
                      <a:pt x="134" y="455"/>
                      <a:pt x="134" y="455"/>
                      <a:pt x="134" y="455"/>
                    </a:cubicBezTo>
                    <a:cubicBezTo>
                      <a:pt x="133" y="455"/>
                      <a:pt x="133" y="455"/>
                      <a:pt x="133" y="455"/>
                    </a:cubicBezTo>
                    <a:cubicBezTo>
                      <a:pt x="133" y="454"/>
                      <a:pt x="133" y="454"/>
                      <a:pt x="133" y="454"/>
                    </a:cubicBezTo>
                    <a:cubicBezTo>
                      <a:pt x="133" y="454"/>
                      <a:pt x="133" y="454"/>
                      <a:pt x="133" y="454"/>
                    </a:cubicBezTo>
                    <a:cubicBezTo>
                      <a:pt x="132" y="454"/>
                      <a:pt x="132" y="454"/>
                      <a:pt x="132" y="454"/>
                    </a:cubicBezTo>
                    <a:cubicBezTo>
                      <a:pt x="132" y="454"/>
                      <a:pt x="132" y="454"/>
                      <a:pt x="132" y="454"/>
                    </a:cubicBezTo>
                    <a:cubicBezTo>
                      <a:pt x="132" y="454"/>
                      <a:pt x="132" y="454"/>
                      <a:pt x="132" y="454"/>
                    </a:cubicBezTo>
                    <a:cubicBezTo>
                      <a:pt x="132" y="453"/>
                      <a:pt x="132" y="453"/>
                      <a:pt x="132" y="453"/>
                    </a:cubicBezTo>
                    <a:cubicBezTo>
                      <a:pt x="132" y="453"/>
                      <a:pt x="132" y="453"/>
                      <a:pt x="132" y="453"/>
                    </a:cubicBezTo>
                    <a:cubicBezTo>
                      <a:pt x="131" y="453"/>
                      <a:pt x="131" y="453"/>
                      <a:pt x="131" y="453"/>
                    </a:cubicBezTo>
                    <a:cubicBezTo>
                      <a:pt x="131" y="453"/>
                      <a:pt x="131" y="453"/>
                      <a:pt x="131" y="453"/>
                    </a:cubicBezTo>
                    <a:cubicBezTo>
                      <a:pt x="131" y="453"/>
                      <a:pt x="131" y="453"/>
                      <a:pt x="131" y="453"/>
                    </a:cubicBezTo>
                    <a:cubicBezTo>
                      <a:pt x="131" y="453"/>
                      <a:pt x="131" y="453"/>
                      <a:pt x="131" y="453"/>
                    </a:cubicBezTo>
                    <a:cubicBezTo>
                      <a:pt x="131" y="453"/>
                      <a:pt x="131" y="453"/>
                      <a:pt x="131" y="453"/>
                    </a:cubicBezTo>
                    <a:cubicBezTo>
                      <a:pt x="131" y="453"/>
                      <a:pt x="131" y="453"/>
                      <a:pt x="131" y="453"/>
                    </a:cubicBezTo>
                    <a:cubicBezTo>
                      <a:pt x="131" y="452"/>
                      <a:pt x="131" y="452"/>
                      <a:pt x="131" y="452"/>
                    </a:cubicBezTo>
                    <a:cubicBezTo>
                      <a:pt x="131" y="452"/>
                      <a:pt x="131" y="452"/>
                      <a:pt x="131" y="452"/>
                    </a:cubicBezTo>
                    <a:cubicBezTo>
                      <a:pt x="131" y="452"/>
                      <a:pt x="131" y="452"/>
                      <a:pt x="131" y="452"/>
                    </a:cubicBezTo>
                    <a:cubicBezTo>
                      <a:pt x="130" y="452"/>
                      <a:pt x="130" y="452"/>
                      <a:pt x="130" y="452"/>
                    </a:cubicBezTo>
                    <a:cubicBezTo>
                      <a:pt x="130" y="452"/>
                      <a:pt x="130" y="452"/>
                      <a:pt x="130" y="452"/>
                    </a:cubicBezTo>
                    <a:cubicBezTo>
                      <a:pt x="130" y="452"/>
                      <a:pt x="130" y="452"/>
                      <a:pt x="130" y="452"/>
                    </a:cubicBezTo>
                    <a:cubicBezTo>
                      <a:pt x="130" y="452"/>
                      <a:pt x="130" y="452"/>
                      <a:pt x="130" y="452"/>
                    </a:cubicBezTo>
                    <a:cubicBezTo>
                      <a:pt x="130" y="452"/>
                      <a:pt x="130" y="452"/>
                      <a:pt x="130" y="452"/>
                    </a:cubicBezTo>
                    <a:cubicBezTo>
                      <a:pt x="130" y="452"/>
                      <a:pt x="130" y="452"/>
                      <a:pt x="130" y="452"/>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29" y="450"/>
                      <a:pt x="129" y="450"/>
                      <a:pt x="129" y="450"/>
                    </a:cubicBezTo>
                    <a:cubicBezTo>
                      <a:pt x="129" y="450"/>
                      <a:pt x="129" y="450"/>
                      <a:pt x="129" y="450"/>
                    </a:cubicBezTo>
                    <a:cubicBezTo>
                      <a:pt x="129" y="450"/>
                      <a:pt x="129" y="450"/>
                      <a:pt x="129" y="450"/>
                    </a:cubicBezTo>
                    <a:cubicBezTo>
                      <a:pt x="129" y="450"/>
                      <a:pt x="129" y="450"/>
                      <a:pt x="129" y="450"/>
                    </a:cubicBezTo>
                    <a:cubicBezTo>
                      <a:pt x="129" y="450"/>
                      <a:pt x="129" y="450"/>
                      <a:pt x="129" y="450"/>
                    </a:cubicBezTo>
                    <a:cubicBezTo>
                      <a:pt x="129" y="450"/>
                      <a:pt x="129" y="450"/>
                      <a:pt x="129" y="450"/>
                    </a:cubicBezTo>
                    <a:cubicBezTo>
                      <a:pt x="129" y="450"/>
                      <a:pt x="129" y="450"/>
                      <a:pt x="129" y="450"/>
                    </a:cubicBezTo>
                    <a:cubicBezTo>
                      <a:pt x="128" y="449"/>
                      <a:pt x="128" y="449"/>
                      <a:pt x="128" y="449"/>
                    </a:cubicBezTo>
                    <a:cubicBezTo>
                      <a:pt x="128" y="449"/>
                      <a:pt x="128" y="449"/>
                      <a:pt x="128" y="449"/>
                    </a:cubicBezTo>
                    <a:cubicBezTo>
                      <a:pt x="128" y="449"/>
                      <a:pt x="128" y="449"/>
                      <a:pt x="128" y="449"/>
                    </a:cubicBezTo>
                    <a:cubicBezTo>
                      <a:pt x="128" y="449"/>
                      <a:pt x="128" y="449"/>
                      <a:pt x="128" y="449"/>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6" y="448"/>
                      <a:pt x="126" y="448"/>
                      <a:pt x="126" y="448"/>
                    </a:cubicBezTo>
                    <a:cubicBezTo>
                      <a:pt x="126" y="448"/>
                      <a:pt x="126" y="448"/>
                      <a:pt x="126" y="448"/>
                    </a:cubicBezTo>
                    <a:cubicBezTo>
                      <a:pt x="126" y="447"/>
                      <a:pt x="126" y="447"/>
                      <a:pt x="126" y="447"/>
                    </a:cubicBezTo>
                    <a:cubicBezTo>
                      <a:pt x="126" y="447"/>
                      <a:pt x="126" y="447"/>
                      <a:pt x="126" y="447"/>
                    </a:cubicBezTo>
                    <a:cubicBezTo>
                      <a:pt x="126" y="447"/>
                      <a:pt x="126" y="447"/>
                      <a:pt x="126" y="447"/>
                    </a:cubicBezTo>
                    <a:cubicBezTo>
                      <a:pt x="126" y="447"/>
                      <a:pt x="126" y="447"/>
                      <a:pt x="126" y="447"/>
                    </a:cubicBezTo>
                    <a:cubicBezTo>
                      <a:pt x="126" y="447"/>
                      <a:pt x="126" y="447"/>
                      <a:pt x="126" y="447"/>
                    </a:cubicBezTo>
                    <a:cubicBezTo>
                      <a:pt x="126" y="447"/>
                      <a:pt x="126" y="447"/>
                      <a:pt x="126"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4" y="447"/>
                      <a:pt x="124" y="447"/>
                      <a:pt x="124" y="447"/>
                    </a:cubicBezTo>
                    <a:cubicBezTo>
                      <a:pt x="124" y="447"/>
                      <a:pt x="124" y="447"/>
                      <a:pt x="124" y="447"/>
                    </a:cubicBezTo>
                    <a:cubicBezTo>
                      <a:pt x="124" y="447"/>
                      <a:pt x="124" y="447"/>
                      <a:pt x="124" y="447"/>
                    </a:cubicBezTo>
                    <a:cubicBezTo>
                      <a:pt x="124" y="447"/>
                      <a:pt x="124" y="447"/>
                      <a:pt x="124" y="447"/>
                    </a:cubicBezTo>
                    <a:cubicBezTo>
                      <a:pt x="124" y="447"/>
                      <a:pt x="124" y="447"/>
                      <a:pt x="124" y="447"/>
                    </a:cubicBezTo>
                    <a:cubicBezTo>
                      <a:pt x="124" y="447"/>
                      <a:pt x="124" y="447"/>
                      <a:pt x="124" y="447"/>
                    </a:cubicBezTo>
                    <a:cubicBezTo>
                      <a:pt x="124" y="447"/>
                      <a:pt x="124" y="447"/>
                      <a:pt x="124" y="447"/>
                    </a:cubicBezTo>
                    <a:cubicBezTo>
                      <a:pt x="124" y="447"/>
                      <a:pt x="124" y="447"/>
                      <a:pt x="124"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2"/>
                      <a:pt x="125" y="442"/>
                      <a:pt x="125"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9" y="435"/>
                      <a:pt x="119" y="435"/>
                      <a:pt x="119" y="435"/>
                    </a:cubicBezTo>
                    <a:cubicBezTo>
                      <a:pt x="118" y="435"/>
                      <a:pt x="118" y="435"/>
                      <a:pt x="118" y="435"/>
                    </a:cubicBezTo>
                    <a:cubicBezTo>
                      <a:pt x="118" y="435"/>
                      <a:pt x="118" y="435"/>
                      <a:pt x="118" y="435"/>
                    </a:cubicBezTo>
                    <a:cubicBezTo>
                      <a:pt x="118" y="435"/>
                      <a:pt x="118" y="435"/>
                      <a:pt x="118" y="435"/>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2"/>
                      <a:pt x="117" y="432"/>
                      <a:pt x="117"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5" y="432"/>
                      <a:pt x="115" y="432"/>
                      <a:pt x="115" y="432"/>
                    </a:cubicBezTo>
                    <a:cubicBezTo>
                      <a:pt x="115" y="432"/>
                      <a:pt x="115" y="432"/>
                      <a:pt x="115" y="432"/>
                    </a:cubicBezTo>
                    <a:cubicBezTo>
                      <a:pt x="116" y="432"/>
                      <a:pt x="116" y="432"/>
                      <a:pt x="116" y="432"/>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0"/>
                      <a:pt x="116" y="430"/>
                      <a:pt x="116" y="430"/>
                    </a:cubicBezTo>
                    <a:cubicBezTo>
                      <a:pt x="116" y="430"/>
                      <a:pt x="116" y="430"/>
                      <a:pt x="116" y="430"/>
                    </a:cubicBezTo>
                    <a:cubicBezTo>
                      <a:pt x="116" y="430"/>
                      <a:pt x="116" y="430"/>
                      <a:pt x="116" y="430"/>
                    </a:cubicBezTo>
                    <a:cubicBezTo>
                      <a:pt x="116" y="430"/>
                      <a:pt x="116" y="430"/>
                      <a:pt x="116" y="430"/>
                    </a:cubicBezTo>
                    <a:cubicBezTo>
                      <a:pt x="116" y="430"/>
                      <a:pt x="116" y="430"/>
                      <a:pt x="116" y="430"/>
                    </a:cubicBezTo>
                    <a:cubicBezTo>
                      <a:pt x="117" y="430"/>
                      <a:pt x="117" y="430"/>
                      <a:pt x="117" y="430"/>
                    </a:cubicBezTo>
                    <a:cubicBezTo>
                      <a:pt x="117" y="430"/>
                      <a:pt x="117" y="430"/>
                      <a:pt x="117" y="430"/>
                    </a:cubicBezTo>
                    <a:cubicBezTo>
                      <a:pt x="117" y="430"/>
                      <a:pt x="117" y="430"/>
                      <a:pt x="117" y="430"/>
                    </a:cubicBezTo>
                    <a:cubicBezTo>
                      <a:pt x="117" y="431"/>
                      <a:pt x="117" y="431"/>
                      <a:pt x="117" y="431"/>
                    </a:cubicBezTo>
                    <a:cubicBezTo>
                      <a:pt x="117" y="431"/>
                      <a:pt x="117" y="431"/>
                      <a:pt x="117" y="431"/>
                    </a:cubicBezTo>
                    <a:cubicBezTo>
                      <a:pt x="117" y="431"/>
                      <a:pt x="117" y="431"/>
                      <a:pt x="117" y="431"/>
                    </a:cubicBezTo>
                    <a:cubicBezTo>
                      <a:pt x="117" y="431"/>
                      <a:pt x="117" y="431"/>
                      <a:pt x="117" y="431"/>
                    </a:cubicBezTo>
                    <a:cubicBezTo>
                      <a:pt x="117" y="430"/>
                      <a:pt x="117" y="430"/>
                      <a:pt x="117" y="430"/>
                    </a:cubicBezTo>
                    <a:cubicBezTo>
                      <a:pt x="117" y="430"/>
                      <a:pt x="117" y="430"/>
                      <a:pt x="117" y="430"/>
                    </a:cubicBezTo>
                    <a:cubicBezTo>
                      <a:pt x="117" y="430"/>
                      <a:pt x="117" y="430"/>
                      <a:pt x="117" y="430"/>
                    </a:cubicBezTo>
                    <a:cubicBezTo>
                      <a:pt x="117" y="430"/>
                      <a:pt x="117" y="430"/>
                      <a:pt x="117" y="430"/>
                    </a:cubicBezTo>
                    <a:cubicBezTo>
                      <a:pt x="118" y="430"/>
                      <a:pt x="118" y="430"/>
                      <a:pt x="118" y="430"/>
                    </a:cubicBezTo>
                    <a:cubicBezTo>
                      <a:pt x="118" y="430"/>
                      <a:pt x="118" y="430"/>
                      <a:pt x="118" y="430"/>
                    </a:cubicBezTo>
                    <a:cubicBezTo>
                      <a:pt x="117" y="430"/>
                      <a:pt x="117" y="430"/>
                      <a:pt x="117" y="430"/>
                    </a:cubicBezTo>
                    <a:cubicBezTo>
                      <a:pt x="117" y="430"/>
                      <a:pt x="117" y="430"/>
                      <a:pt x="117" y="430"/>
                    </a:cubicBezTo>
                    <a:cubicBezTo>
                      <a:pt x="118" y="430"/>
                      <a:pt x="118" y="430"/>
                      <a:pt x="118" y="430"/>
                    </a:cubicBezTo>
                    <a:cubicBezTo>
                      <a:pt x="118" y="430"/>
                      <a:pt x="118" y="430"/>
                      <a:pt x="118" y="430"/>
                    </a:cubicBezTo>
                    <a:cubicBezTo>
                      <a:pt x="118" y="430"/>
                      <a:pt x="118" y="430"/>
                      <a:pt x="118" y="430"/>
                    </a:cubicBezTo>
                    <a:cubicBezTo>
                      <a:pt x="118" y="430"/>
                      <a:pt x="118" y="430"/>
                      <a:pt x="118" y="430"/>
                    </a:cubicBezTo>
                    <a:cubicBezTo>
                      <a:pt x="118" y="430"/>
                      <a:pt x="118" y="430"/>
                      <a:pt x="118" y="430"/>
                    </a:cubicBezTo>
                    <a:cubicBezTo>
                      <a:pt x="118" y="430"/>
                      <a:pt x="118" y="430"/>
                      <a:pt x="118" y="430"/>
                    </a:cubicBezTo>
                    <a:cubicBezTo>
                      <a:pt x="118" y="430"/>
                      <a:pt x="118" y="430"/>
                      <a:pt x="118" y="430"/>
                    </a:cubicBezTo>
                    <a:cubicBezTo>
                      <a:pt x="118" y="429"/>
                      <a:pt x="118" y="429"/>
                      <a:pt x="118" y="429"/>
                    </a:cubicBezTo>
                    <a:cubicBezTo>
                      <a:pt x="118" y="429"/>
                      <a:pt x="118" y="429"/>
                      <a:pt x="118" y="429"/>
                    </a:cubicBezTo>
                    <a:cubicBezTo>
                      <a:pt x="118" y="429"/>
                      <a:pt x="118" y="429"/>
                      <a:pt x="118" y="429"/>
                    </a:cubicBezTo>
                    <a:cubicBezTo>
                      <a:pt x="118" y="429"/>
                      <a:pt x="118" y="429"/>
                      <a:pt x="118" y="429"/>
                    </a:cubicBezTo>
                    <a:cubicBezTo>
                      <a:pt x="118" y="429"/>
                      <a:pt x="118" y="429"/>
                      <a:pt x="118" y="429"/>
                    </a:cubicBezTo>
                    <a:cubicBezTo>
                      <a:pt x="118" y="428"/>
                      <a:pt x="118" y="428"/>
                      <a:pt x="118" y="428"/>
                    </a:cubicBezTo>
                    <a:cubicBezTo>
                      <a:pt x="118" y="428"/>
                      <a:pt x="118" y="428"/>
                      <a:pt x="118" y="428"/>
                    </a:cubicBezTo>
                    <a:cubicBezTo>
                      <a:pt x="118" y="428"/>
                      <a:pt x="118" y="428"/>
                      <a:pt x="118" y="428"/>
                    </a:cubicBezTo>
                    <a:cubicBezTo>
                      <a:pt x="118" y="428"/>
                      <a:pt x="118" y="428"/>
                      <a:pt x="118" y="428"/>
                    </a:cubicBezTo>
                    <a:cubicBezTo>
                      <a:pt x="118" y="428"/>
                      <a:pt x="118" y="428"/>
                      <a:pt x="118" y="428"/>
                    </a:cubicBezTo>
                    <a:cubicBezTo>
                      <a:pt x="118" y="427"/>
                      <a:pt x="118" y="427"/>
                      <a:pt x="118" y="427"/>
                    </a:cubicBezTo>
                    <a:cubicBezTo>
                      <a:pt x="117" y="427"/>
                      <a:pt x="117" y="427"/>
                      <a:pt x="117" y="427"/>
                    </a:cubicBezTo>
                    <a:cubicBezTo>
                      <a:pt x="117" y="427"/>
                      <a:pt x="117" y="427"/>
                      <a:pt x="117" y="427"/>
                    </a:cubicBezTo>
                    <a:cubicBezTo>
                      <a:pt x="117" y="427"/>
                      <a:pt x="117" y="427"/>
                      <a:pt x="117" y="427"/>
                    </a:cubicBezTo>
                    <a:cubicBezTo>
                      <a:pt x="117" y="426"/>
                      <a:pt x="117" y="426"/>
                      <a:pt x="117" y="426"/>
                    </a:cubicBezTo>
                    <a:cubicBezTo>
                      <a:pt x="117" y="426"/>
                      <a:pt x="117" y="426"/>
                      <a:pt x="117" y="426"/>
                    </a:cubicBezTo>
                    <a:cubicBezTo>
                      <a:pt x="117" y="426"/>
                      <a:pt x="117" y="426"/>
                      <a:pt x="117" y="426"/>
                    </a:cubicBezTo>
                    <a:cubicBezTo>
                      <a:pt x="117" y="426"/>
                      <a:pt x="117" y="426"/>
                      <a:pt x="117" y="426"/>
                    </a:cubicBezTo>
                    <a:cubicBezTo>
                      <a:pt x="117" y="426"/>
                      <a:pt x="117" y="426"/>
                      <a:pt x="117" y="426"/>
                    </a:cubicBezTo>
                    <a:cubicBezTo>
                      <a:pt x="117" y="426"/>
                      <a:pt x="117" y="426"/>
                      <a:pt x="117" y="426"/>
                    </a:cubicBezTo>
                    <a:cubicBezTo>
                      <a:pt x="116" y="426"/>
                      <a:pt x="116" y="426"/>
                      <a:pt x="116" y="426"/>
                    </a:cubicBezTo>
                    <a:cubicBezTo>
                      <a:pt x="116" y="426"/>
                      <a:pt x="116" y="426"/>
                      <a:pt x="116" y="426"/>
                    </a:cubicBezTo>
                    <a:cubicBezTo>
                      <a:pt x="116" y="426"/>
                      <a:pt x="116" y="426"/>
                      <a:pt x="116" y="426"/>
                    </a:cubicBezTo>
                    <a:cubicBezTo>
                      <a:pt x="116" y="426"/>
                      <a:pt x="116" y="426"/>
                      <a:pt x="116" y="426"/>
                    </a:cubicBezTo>
                    <a:cubicBezTo>
                      <a:pt x="116" y="426"/>
                      <a:pt x="116" y="426"/>
                      <a:pt x="116" y="426"/>
                    </a:cubicBezTo>
                    <a:cubicBezTo>
                      <a:pt x="116" y="425"/>
                      <a:pt x="116" y="425"/>
                      <a:pt x="116" y="425"/>
                    </a:cubicBezTo>
                    <a:cubicBezTo>
                      <a:pt x="116" y="425"/>
                      <a:pt x="116" y="425"/>
                      <a:pt x="116" y="425"/>
                    </a:cubicBezTo>
                    <a:cubicBezTo>
                      <a:pt x="116" y="425"/>
                      <a:pt x="116" y="425"/>
                      <a:pt x="116" y="425"/>
                    </a:cubicBezTo>
                    <a:cubicBezTo>
                      <a:pt x="116" y="425"/>
                      <a:pt x="116" y="425"/>
                      <a:pt x="116" y="425"/>
                    </a:cubicBezTo>
                    <a:cubicBezTo>
                      <a:pt x="116" y="425"/>
                      <a:pt x="116" y="425"/>
                      <a:pt x="116" y="425"/>
                    </a:cubicBezTo>
                    <a:cubicBezTo>
                      <a:pt x="116" y="425"/>
                      <a:pt x="116" y="425"/>
                      <a:pt x="116" y="425"/>
                    </a:cubicBezTo>
                    <a:cubicBezTo>
                      <a:pt x="116" y="425"/>
                      <a:pt x="116" y="425"/>
                      <a:pt x="116" y="425"/>
                    </a:cubicBezTo>
                    <a:cubicBezTo>
                      <a:pt x="116" y="424"/>
                      <a:pt x="116" y="424"/>
                      <a:pt x="116" y="424"/>
                    </a:cubicBezTo>
                    <a:cubicBezTo>
                      <a:pt x="115" y="424"/>
                      <a:pt x="115" y="424"/>
                      <a:pt x="115" y="424"/>
                    </a:cubicBezTo>
                    <a:cubicBezTo>
                      <a:pt x="115" y="424"/>
                      <a:pt x="115" y="424"/>
                      <a:pt x="115" y="424"/>
                    </a:cubicBezTo>
                    <a:cubicBezTo>
                      <a:pt x="115" y="424"/>
                      <a:pt x="115" y="424"/>
                      <a:pt x="115" y="424"/>
                    </a:cubicBezTo>
                    <a:cubicBezTo>
                      <a:pt x="114" y="424"/>
                      <a:pt x="114" y="424"/>
                      <a:pt x="114" y="424"/>
                    </a:cubicBezTo>
                    <a:cubicBezTo>
                      <a:pt x="114" y="423"/>
                      <a:pt x="114" y="423"/>
                      <a:pt x="114" y="423"/>
                    </a:cubicBezTo>
                    <a:cubicBezTo>
                      <a:pt x="114" y="423"/>
                      <a:pt x="114" y="423"/>
                      <a:pt x="114" y="423"/>
                    </a:cubicBezTo>
                    <a:cubicBezTo>
                      <a:pt x="114" y="423"/>
                      <a:pt x="114" y="423"/>
                      <a:pt x="114" y="423"/>
                    </a:cubicBezTo>
                    <a:cubicBezTo>
                      <a:pt x="113" y="423"/>
                      <a:pt x="113" y="423"/>
                      <a:pt x="113" y="423"/>
                    </a:cubicBezTo>
                    <a:cubicBezTo>
                      <a:pt x="113" y="423"/>
                      <a:pt x="113" y="423"/>
                      <a:pt x="113" y="423"/>
                    </a:cubicBezTo>
                    <a:cubicBezTo>
                      <a:pt x="113" y="423"/>
                      <a:pt x="113" y="423"/>
                      <a:pt x="113" y="423"/>
                    </a:cubicBezTo>
                    <a:cubicBezTo>
                      <a:pt x="113" y="422"/>
                      <a:pt x="113" y="422"/>
                      <a:pt x="113" y="422"/>
                    </a:cubicBezTo>
                    <a:cubicBezTo>
                      <a:pt x="113" y="422"/>
                      <a:pt x="113" y="422"/>
                      <a:pt x="113" y="422"/>
                    </a:cubicBezTo>
                    <a:cubicBezTo>
                      <a:pt x="113" y="422"/>
                      <a:pt x="113" y="422"/>
                      <a:pt x="113" y="422"/>
                    </a:cubicBezTo>
                    <a:cubicBezTo>
                      <a:pt x="113" y="422"/>
                      <a:pt x="113" y="422"/>
                      <a:pt x="113" y="422"/>
                    </a:cubicBezTo>
                    <a:cubicBezTo>
                      <a:pt x="113" y="422"/>
                      <a:pt x="113" y="422"/>
                      <a:pt x="113"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0" y="422"/>
                      <a:pt x="110" y="422"/>
                      <a:pt x="110" y="422"/>
                    </a:cubicBezTo>
                    <a:cubicBezTo>
                      <a:pt x="110" y="422"/>
                      <a:pt x="110" y="422"/>
                      <a:pt x="110" y="422"/>
                    </a:cubicBezTo>
                    <a:cubicBezTo>
                      <a:pt x="110" y="422"/>
                      <a:pt x="110" y="422"/>
                      <a:pt x="110" y="422"/>
                    </a:cubicBezTo>
                    <a:cubicBezTo>
                      <a:pt x="111" y="421"/>
                      <a:pt x="111" y="421"/>
                      <a:pt x="111" y="421"/>
                    </a:cubicBezTo>
                    <a:cubicBezTo>
                      <a:pt x="111" y="421"/>
                      <a:pt x="111" y="421"/>
                      <a:pt x="111" y="421"/>
                    </a:cubicBezTo>
                    <a:cubicBezTo>
                      <a:pt x="111" y="421"/>
                      <a:pt x="111" y="421"/>
                      <a:pt x="111" y="421"/>
                    </a:cubicBezTo>
                    <a:cubicBezTo>
                      <a:pt x="110" y="421"/>
                      <a:pt x="110" y="421"/>
                      <a:pt x="110" y="421"/>
                    </a:cubicBezTo>
                    <a:cubicBezTo>
                      <a:pt x="110" y="421"/>
                      <a:pt x="110" y="421"/>
                      <a:pt x="110" y="421"/>
                    </a:cubicBezTo>
                    <a:cubicBezTo>
                      <a:pt x="110" y="421"/>
                      <a:pt x="110" y="421"/>
                      <a:pt x="110" y="421"/>
                    </a:cubicBezTo>
                    <a:cubicBezTo>
                      <a:pt x="110" y="421"/>
                      <a:pt x="110" y="421"/>
                      <a:pt x="110" y="421"/>
                    </a:cubicBezTo>
                    <a:cubicBezTo>
                      <a:pt x="110" y="421"/>
                      <a:pt x="110" y="421"/>
                      <a:pt x="110" y="421"/>
                    </a:cubicBezTo>
                    <a:cubicBezTo>
                      <a:pt x="110" y="421"/>
                      <a:pt x="110" y="421"/>
                      <a:pt x="110" y="421"/>
                    </a:cubicBezTo>
                    <a:cubicBezTo>
                      <a:pt x="110" y="421"/>
                      <a:pt x="110" y="421"/>
                      <a:pt x="110" y="421"/>
                    </a:cubicBezTo>
                    <a:cubicBezTo>
                      <a:pt x="110" y="421"/>
                      <a:pt x="110" y="421"/>
                      <a:pt x="110" y="421"/>
                    </a:cubicBezTo>
                    <a:cubicBezTo>
                      <a:pt x="109" y="421"/>
                      <a:pt x="109" y="421"/>
                      <a:pt x="109" y="421"/>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8" y="420"/>
                      <a:pt x="108" y="420"/>
                      <a:pt x="108" y="420"/>
                    </a:cubicBezTo>
                    <a:cubicBezTo>
                      <a:pt x="108" y="420"/>
                      <a:pt x="108" y="420"/>
                      <a:pt x="108" y="420"/>
                    </a:cubicBezTo>
                    <a:cubicBezTo>
                      <a:pt x="108" y="420"/>
                      <a:pt x="108" y="420"/>
                      <a:pt x="108" y="420"/>
                    </a:cubicBezTo>
                    <a:cubicBezTo>
                      <a:pt x="108" y="420"/>
                      <a:pt x="108" y="420"/>
                      <a:pt x="108" y="420"/>
                    </a:cubicBezTo>
                    <a:cubicBezTo>
                      <a:pt x="108" y="420"/>
                      <a:pt x="108" y="420"/>
                      <a:pt x="108" y="420"/>
                    </a:cubicBezTo>
                    <a:cubicBezTo>
                      <a:pt x="108" y="420"/>
                      <a:pt x="108" y="420"/>
                      <a:pt x="108" y="420"/>
                    </a:cubicBezTo>
                    <a:cubicBezTo>
                      <a:pt x="108" y="420"/>
                      <a:pt x="108" y="420"/>
                      <a:pt x="108" y="420"/>
                    </a:cubicBezTo>
                    <a:cubicBezTo>
                      <a:pt x="108" y="420"/>
                      <a:pt x="108" y="420"/>
                      <a:pt x="108" y="420"/>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7"/>
                      <a:pt x="108" y="417"/>
                      <a:pt x="108" y="417"/>
                    </a:cubicBezTo>
                    <a:cubicBezTo>
                      <a:pt x="108" y="417"/>
                      <a:pt x="108" y="417"/>
                      <a:pt x="108" y="417"/>
                    </a:cubicBezTo>
                    <a:cubicBezTo>
                      <a:pt x="108" y="417"/>
                      <a:pt x="108" y="417"/>
                      <a:pt x="108" y="417"/>
                    </a:cubicBezTo>
                    <a:cubicBezTo>
                      <a:pt x="108" y="417"/>
                      <a:pt x="108" y="417"/>
                      <a:pt x="108" y="417"/>
                    </a:cubicBezTo>
                    <a:cubicBezTo>
                      <a:pt x="108" y="417"/>
                      <a:pt x="108" y="417"/>
                      <a:pt x="108" y="417"/>
                    </a:cubicBezTo>
                    <a:cubicBezTo>
                      <a:pt x="108" y="417"/>
                      <a:pt x="108" y="417"/>
                      <a:pt x="108" y="417"/>
                    </a:cubicBezTo>
                    <a:cubicBezTo>
                      <a:pt x="108" y="417"/>
                      <a:pt x="108" y="417"/>
                      <a:pt x="108" y="417"/>
                    </a:cubicBezTo>
                    <a:cubicBezTo>
                      <a:pt x="108" y="417"/>
                      <a:pt x="108" y="417"/>
                      <a:pt x="108" y="417"/>
                    </a:cubicBezTo>
                    <a:cubicBezTo>
                      <a:pt x="109" y="417"/>
                      <a:pt x="109" y="417"/>
                      <a:pt x="109" y="417"/>
                    </a:cubicBezTo>
                    <a:cubicBezTo>
                      <a:pt x="109" y="416"/>
                      <a:pt x="109" y="416"/>
                      <a:pt x="109" y="416"/>
                    </a:cubicBezTo>
                    <a:cubicBezTo>
                      <a:pt x="108" y="416"/>
                      <a:pt x="108" y="416"/>
                      <a:pt x="108" y="416"/>
                    </a:cubicBezTo>
                    <a:cubicBezTo>
                      <a:pt x="108" y="416"/>
                      <a:pt x="108" y="416"/>
                      <a:pt x="108" y="416"/>
                    </a:cubicBezTo>
                    <a:cubicBezTo>
                      <a:pt x="109" y="416"/>
                      <a:pt x="109" y="416"/>
                      <a:pt x="109" y="416"/>
                    </a:cubicBezTo>
                    <a:cubicBezTo>
                      <a:pt x="109" y="416"/>
                      <a:pt x="109" y="416"/>
                      <a:pt x="109" y="416"/>
                    </a:cubicBezTo>
                    <a:cubicBezTo>
                      <a:pt x="108" y="416"/>
                      <a:pt x="108" y="416"/>
                      <a:pt x="108" y="416"/>
                    </a:cubicBezTo>
                    <a:cubicBezTo>
                      <a:pt x="108" y="416"/>
                      <a:pt x="108" y="416"/>
                      <a:pt x="108" y="416"/>
                    </a:cubicBezTo>
                    <a:cubicBezTo>
                      <a:pt x="108" y="416"/>
                      <a:pt x="108" y="416"/>
                      <a:pt x="108" y="416"/>
                    </a:cubicBezTo>
                    <a:cubicBezTo>
                      <a:pt x="108" y="416"/>
                      <a:pt x="108" y="416"/>
                      <a:pt x="108" y="416"/>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4"/>
                      <a:pt x="108" y="414"/>
                      <a:pt x="108" y="414"/>
                    </a:cubicBezTo>
                    <a:cubicBezTo>
                      <a:pt x="108" y="414"/>
                      <a:pt x="108" y="414"/>
                      <a:pt x="108" y="414"/>
                    </a:cubicBezTo>
                    <a:cubicBezTo>
                      <a:pt x="108" y="414"/>
                      <a:pt x="108" y="414"/>
                      <a:pt x="108" y="414"/>
                    </a:cubicBezTo>
                    <a:cubicBezTo>
                      <a:pt x="108" y="414"/>
                      <a:pt x="108" y="414"/>
                      <a:pt x="108" y="414"/>
                    </a:cubicBezTo>
                    <a:cubicBezTo>
                      <a:pt x="108" y="414"/>
                      <a:pt x="108" y="414"/>
                      <a:pt x="108" y="414"/>
                    </a:cubicBezTo>
                    <a:cubicBezTo>
                      <a:pt x="108" y="414"/>
                      <a:pt x="108" y="414"/>
                      <a:pt x="108" y="414"/>
                    </a:cubicBezTo>
                    <a:cubicBezTo>
                      <a:pt x="108" y="414"/>
                      <a:pt x="108" y="414"/>
                      <a:pt x="108"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8" y="413"/>
                      <a:pt x="108" y="413"/>
                      <a:pt x="108" y="413"/>
                    </a:cubicBezTo>
                    <a:cubicBezTo>
                      <a:pt x="108" y="413"/>
                      <a:pt x="108" y="413"/>
                      <a:pt x="108" y="413"/>
                    </a:cubicBezTo>
                    <a:cubicBezTo>
                      <a:pt x="108" y="413"/>
                      <a:pt x="108" y="413"/>
                      <a:pt x="108" y="413"/>
                    </a:cubicBezTo>
                    <a:cubicBezTo>
                      <a:pt x="108" y="413"/>
                      <a:pt x="108" y="413"/>
                      <a:pt x="108" y="413"/>
                    </a:cubicBezTo>
                    <a:cubicBezTo>
                      <a:pt x="108" y="413"/>
                      <a:pt x="108" y="413"/>
                      <a:pt x="108" y="413"/>
                    </a:cubicBezTo>
                    <a:cubicBezTo>
                      <a:pt x="108" y="412"/>
                      <a:pt x="108" y="412"/>
                      <a:pt x="108" y="412"/>
                    </a:cubicBezTo>
                    <a:cubicBezTo>
                      <a:pt x="108" y="412"/>
                      <a:pt x="108" y="412"/>
                      <a:pt x="108" y="412"/>
                    </a:cubicBezTo>
                    <a:cubicBezTo>
                      <a:pt x="108" y="412"/>
                      <a:pt x="108" y="412"/>
                      <a:pt x="108" y="412"/>
                    </a:cubicBezTo>
                    <a:cubicBezTo>
                      <a:pt x="108" y="412"/>
                      <a:pt x="108" y="412"/>
                      <a:pt x="108" y="412"/>
                    </a:cubicBezTo>
                    <a:cubicBezTo>
                      <a:pt x="108" y="412"/>
                      <a:pt x="108" y="412"/>
                      <a:pt x="108" y="412"/>
                    </a:cubicBezTo>
                    <a:cubicBezTo>
                      <a:pt x="108" y="412"/>
                      <a:pt x="108" y="412"/>
                      <a:pt x="108" y="412"/>
                    </a:cubicBezTo>
                    <a:cubicBezTo>
                      <a:pt x="108" y="412"/>
                      <a:pt x="108" y="412"/>
                      <a:pt x="108" y="412"/>
                    </a:cubicBezTo>
                    <a:cubicBezTo>
                      <a:pt x="107" y="411"/>
                      <a:pt x="107" y="411"/>
                      <a:pt x="107" y="411"/>
                    </a:cubicBezTo>
                    <a:cubicBezTo>
                      <a:pt x="107" y="411"/>
                      <a:pt x="107" y="411"/>
                      <a:pt x="107" y="411"/>
                    </a:cubicBezTo>
                    <a:cubicBezTo>
                      <a:pt x="107" y="411"/>
                      <a:pt x="107" y="411"/>
                      <a:pt x="107" y="411"/>
                    </a:cubicBezTo>
                    <a:cubicBezTo>
                      <a:pt x="107" y="411"/>
                      <a:pt x="107" y="411"/>
                      <a:pt x="107" y="411"/>
                    </a:cubicBezTo>
                    <a:cubicBezTo>
                      <a:pt x="106" y="410"/>
                      <a:pt x="106" y="410"/>
                      <a:pt x="106" y="410"/>
                    </a:cubicBezTo>
                    <a:cubicBezTo>
                      <a:pt x="106" y="410"/>
                      <a:pt x="106" y="410"/>
                      <a:pt x="106" y="410"/>
                    </a:cubicBezTo>
                    <a:cubicBezTo>
                      <a:pt x="106" y="409"/>
                      <a:pt x="106" y="409"/>
                      <a:pt x="106" y="409"/>
                    </a:cubicBezTo>
                    <a:cubicBezTo>
                      <a:pt x="105" y="409"/>
                      <a:pt x="105" y="409"/>
                      <a:pt x="105" y="409"/>
                    </a:cubicBezTo>
                    <a:cubicBezTo>
                      <a:pt x="105" y="409"/>
                      <a:pt x="105" y="409"/>
                      <a:pt x="105" y="409"/>
                    </a:cubicBezTo>
                    <a:cubicBezTo>
                      <a:pt x="104" y="408"/>
                      <a:pt x="104" y="408"/>
                      <a:pt x="104" y="408"/>
                    </a:cubicBezTo>
                    <a:cubicBezTo>
                      <a:pt x="104" y="408"/>
                      <a:pt x="104" y="408"/>
                      <a:pt x="104" y="408"/>
                    </a:cubicBezTo>
                    <a:cubicBezTo>
                      <a:pt x="104" y="408"/>
                      <a:pt x="104" y="408"/>
                      <a:pt x="104" y="408"/>
                    </a:cubicBezTo>
                    <a:cubicBezTo>
                      <a:pt x="104" y="408"/>
                      <a:pt x="104" y="408"/>
                      <a:pt x="104" y="408"/>
                    </a:cubicBezTo>
                    <a:cubicBezTo>
                      <a:pt x="104" y="408"/>
                      <a:pt x="104" y="408"/>
                      <a:pt x="104" y="408"/>
                    </a:cubicBezTo>
                    <a:cubicBezTo>
                      <a:pt x="103" y="408"/>
                      <a:pt x="103" y="408"/>
                      <a:pt x="103" y="408"/>
                    </a:cubicBezTo>
                    <a:cubicBezTo>
                      <a:pt x="103" y="408"/>
                      <a:pt x="103" y="408"/>
                      <a:pt x="103" y="408"/>
                    </a:cubicBezTo>
                    <a:cubicBezTo>
                      <a:pt x="103" y="408"/>
                      <a:pt x="103" y="408"/>
                      <a:pt x="103" y="408"/>
                    </a:cubicBezTo>
                    <a:cubicBezTo>
                      <a:pt x="103" y="408"/>
                      <a:pt x="103" y="408"/>
                      <a:pt x="103" y="408"/>
                    </a:cubicBezTo>
                    <a:cubicBezTo>
                      <a:pt x="103" y="408"/>
                      <a:pt x="103" y="408"/>
                      <a:pt x="103" y="408"/>
                    </a:cubicBezTo>
                    <a:cubicBezTo>
                      <a:pt x="103" y="408"/>
                      <a:pt x="103" y="408"/>
                      <a:pt x="103" y="408"/>
                    </a:cubicBezTo>
                    <a:cubicBezTo>
                      <a:pt x="103" y="408"/>
                      <a:pt x="103" y="408"/>
                      <a:pt x="103" y="408"/>
                    </a:cubicBezTo>
                    <a:cubicBezTo>
                      <a:pt x="103" y="408"/>
                      <a:pt x="103" y="408"/>
                      <a:pt x="103" y="408"/>
                    </a:cubicBezTo>
                    <a:cubicBezTo>
                      <a:pt x="103" y="407"/>
                      <a:pt x="103" y="407"/>
                      <a:pt x="103" y="407"/>
                    </a:cubicBezTo>
                    <a:cubicBezTo>
                      <a:pt x="103" y="407"/>
                      <a:pt x="103" y="407"/>
                      <a:pt x="103" y="407"/>
                    </a:cubicBezTo>
                    <a:cubicBezTo>
                      <a:pt x="103" y="407"/>
                      <a:pt x="103" y="407"/>
                      <a:pt x="103" y="407"/>
                    </a:cubicBezTo>
                    <a:cubicBezTo>
                      <a:pt x="102" y="407"/>
                      <a:pt x="102" y="407"/>
                      <a:pt x="102" y="407"/>
                    </a:cubicBezTo>
                    <a:cubicBezTo>
                      <a:pt x="102" y="407"/>
                      <a:pt x="102" y="407"/>
                      <a:pt x="102" y="407"/>
                    </a:cubicBezTo>
                    <a:cubicBezTo>
                      <a:pt x="102" y="407"/>
                      <a:pt x="102" y="407"/>
                      <a:pt x="102" y="407"/>
                    </a:cubicBezTo>
                    <a:cubicBezTo>
                      <a:pt x="102" y="407"/>
                      <a:pt x="102" y="407"/>
                      <a:pt x="102" y="407"/>
                    </a:cubicBezTo>
                    <a:cubicBezTo>
                      <a:pt x="102" y="407"/>
                      <a:pt x="102" y="407"/>
                      <a:pt x="102" y="407"/>
                    </a:cubicBezTo>
                    <a:cubicBezTo>
                      <a:pt x="103" y="407"/>
                      <a:pt x="103" y="407"/>
                      <a:pt x="103" y="407"/>
                    </a:cubicBezTo>
                    <a:cubicBezTo>
                      <a:pt x="103" y="407"/>
                      <a:pt x="103" y="407"/>
                      <a:pt x="103" y="407"/>
                    </a:cubicBezTo>
                    <a:cubicBezTo>
                      <a:pt x="103" y="407"/>
                      <a:pt x="103" y="407"/>
                      <a:pt x="103" y="407"/>
                    </a:cubicBezTo>
                    <a:cubicBezTo>
                      <a:pt x="103" y="407"/>
                      <a:pt x="103" y="407"/>
                      <a:pt x="103" y="407"/>
                    </a:cubicBezTo>
                    <a:cubicBezTo>
                      <a:pt x="103" y="407"/>
                      <a:pt x="103" y="407"/>
                      <a:pt x="103" y="407"/>
                    </a:cubicBezTo>
                    <a:cubicBezTo>
                      <a:pt x="103" y="407"/>
                      <a:pt x="103" y="407"/>
                      <a:pt x="103" y="407"/>
                    </a:cubicBezTo>
                    <a:cubicBezTo>
                      <a:pt x="103" y="407"/>
                      <a:pt x="103" y="407"/>
                      <a:pt x="103" y="407"/>
                    </a:cubicBezTo>
                    <a:cubicBezTo>
                      <a:pt x="103" y="407"/>
                      <a:pt x="103" y="407"/>
                      <a:pt x="103" y="407"/>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2" y="405"/>
                      <a:pt x="102" y="405"/>
                      <a:pt x="102" y="405"/>
                    </a:cubicBezTo>
                    <a:cubicBezTo>
                      <a:pt x="102" y="405"/>
                      <a:pt x="102" y="405"/>
                      <a:pt x="102" y="405"/>
                    </a:cubicBezTo>
                    <a:cubicBezTo>
                      <a:pt x="102" y="404"/>
                      <a:pt x="102" y="404"/>
                      <a:pt x="102"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2" y="404"/>
                      <a:pt x="102" y="404"/>
                      <a:pt x="102" y="404"/>
                    </a:cubicBezTo>
                    <a:cubicBezTo>
                      <a:pt x="102" y="404"/>
                      <a:pt x="102" y="404"/>
                      <a:pt x="102"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2"/>
                      <a:pt x="103" y="402"/>
                      <a:pt x="103" y="402"/>
                    </a:cubicBezTo>
                    <a:cubicBezTo>
                      <a:pt x="103" y="402"/>
                      <a:pt x="103" y="402"/>
                      <a:pt x="103" y="402"/>
                    </a:cubicBezTo>
                    <a:cubicBezTo>
                      <a:pt x="103" y="402"/>
                      <a:pt x="103" y="402"/>
                      <a:pt x="103" y="402"/>
                    </a:cubicBezTo>
                    <a:cubicBezTo>
                      <a:pt x="103" y="402"/>
                      <a:pt x="103" y="402"/>
                      <a:pt x="103" y="402"/>
                    </a:cubicBezTo>
                    <a:cubicBezTo>
                      <a:pt x="104" y="402"/>
                      <a:pt x="104" y="402"/>
                      <a:pt x="104" y="402"/>
                    </a:cubicBezTo>
                    <a:cubicBezTo>
                      <a:pt x="104" y="402"/>
                      <a:pt x="104" y="402"/>
                      <a:pt x="104" y="402"/>
                    </a:cubicBezTo>
                    <a:cubicBezTo>
                      <a:pt x="104" y="402"/>
                      <a:pt x="104" y="402"/>
                      <a:pt x="104" y="402"/>
                    </a:cubicBezTo>
                    <a:cubicBezTo>
                      <a:pt x="104" y="402"/>
                      <a:pt x="104" y="402"/>
                      <a:pt x="104" y="402"/>
                    </a:cubicBezTo>
                    <a:cubicBezTo>
                      <a:pt x="104" y="402"/>
                      <a:pt x="104" y="402"/>
                      <a:pt x="104" y="402"/>
                    </a:cubicBezTo>
                    <a:cubicBezTo>
                      <a:pt x="104" y="402"/>
                      <a:pt x="104" y="402"/>
                      <a:pt x="104" y="402"/>
                    </a:cubicBezTo>
                    <a:cubicBezTo>
                      <a:pt x="103" y="402"/>
                      <a:pt x="103" y="402"/>
                      <a:pt x="103" y="402"/>
                    </a:cubicBezTo>
                    <a:cubicBezTo>
                      <a:pt x="103" y="402"/>
                      <a:pt x="103" y="402"/>
                      <a:pt x="103" y="402"/>
                    </a:cubicBezTo>
                    <a:cubicBezTo>
                      <a:pt x="103" y="402"/>
                      <a:pt x="103" y="402"/>
                      <a:pt x="103" y="402"/>
                    </a:cubicBezTo>
                    <a:cubicBezTo>
                      <a:pt x="103" y="402"/>
                      <a:pt x="103" y="402"/>
                      <a:pt x="103" y="402"/>
                    </a:cubicBezTo>
                    <a:cubicBezTo>
                      <a:pt x="103" y="402"/>
                      <a:pt x="103" y="402"/>
                      <a:pt x="103" y="402"/>
                    </a:cubicBezTo>
                    <a:cubicBezTo>
                      <a:pt x="103" y="402"/>
                      <a:pt x="103" y="402"/>
                      <a:pt x="103"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0"/>
                      <a:pt x="102" y="400"/>
                      <a:pt x="102" y="400"/>
                    </a:cubicBezTo>
                    <a:cubicBezTo>
                      <a:pt x="102" y="400"/>
                      <a:pt x="102" y="400"/>
                      <a:pt x="102" y="400"/>
                    </a:cubicBezTo>
                    <a:cubicBezTo>
                      <a:pt x="102" y="400"/>
                      <a:pt x="102" y="400"/>
                      <a:pt x="102" y="400"/>
                    </a:cubicBezTo>
                    <a:cubicBezTo>
                      <a:pt x="102" y="400"/>
                      <a:pt x="102" y="400"/>
                      <a:pt x="102" y="400"/>
                    </a:cubicBezTo>
                    <a:cubicBezTo>
                      <a:pt x="102" y="400"/>
                      <a:pt x="102" y="400"/>
                      <a:pt x="102" y="400"/>
                    </a:cubicBezTo>
                    <a:cubicBezTo>
                      <a:pt x="102" y="400"/>
                      <a:pt x="102" y="400"/>
                      <a:pt x="102" y="400"/>
                    </a:cubicBezTo>
                    <a:cubicBezTo>
                      <a:pt x="102" y="400"/>
                      <a:pt x="102" y="400"/>
                      <a:pt x="102" y="400"/>
                    </a:cubicBezTo>
                    <a:cubicBezTo>
                      <a:pt x="102" y="399"/>
                      <a:pt x="102" y="399"/>
                      <a:pt x="102" y="399"/>
                    </a:cubicBezTo>
                    <a:cubicBezTo>
                      <a:pt x="102" y="399"/>
                      <a:pt x="102" y="399"/>
                      <a:pt x="102" y="399"/>
                    </a:cubicBezTo>
                    <a:cubicBezTo>
                      <a:pt x="102" y="399"/>
                      <a:pt x="102" y="399"/>
                      <a:pt x="102" y="399"/>
                    </a:cubicBezTo>
                    <a:cubicBezTo>
                      <a:pt x="102" y="399"/>
                      <a:pt x="102" y="399"/>
                      <a:pt x="102" y="399"/>
                    </a:cubicBezTo>
                    <a:cubicBezTo>
                      <a:pt x="103" y="399"/>
                      <a:pt x="103" y="399"/>
                      <a:pt x="103" y="399"/>
                    </a:cubicBezTo>
                    <a:cubicBezTo>
                      <a:pt x="102" y="399"/>
                      <a:pt x="102" y="399"/>
                      <a:pt x="102" y="399"/>
                    </a:cubicBezTo>
                    <a:cubicBezTo>
                      <a:pt x="102" y="399"/>
                      <a:pt x="102" y="399"/>
                      <a:pt x="102" y="399"/>
                    </a:cubicBezTo>
                    <a:cubicBezTo>
                      <a:pt x="102" y="399"/>
                      <a:pt x="102" y="399"/>
                      <a:pt x="102" y="399"/>
                    </a:cubicBezTo>
                    <a:cubicBezTo>
                      <a:pt x="102" y="398"/>
                      <a:pt x="102" y="398"/>
                      <a:pt x="102" y="398"/>
                    </a:cubicBezTo>
                    <a:cubicBezTo>
                      <a:pt x="102" y="398"/>
                      <a:pt x="102" y="398"/>
                      <a:pt x="102" y="398"/>
                    </a:cubicBezTo>
                    <a:cubicBezTo>
                      <a:pt x="102" y="399"/>
                      <a:pt x="102" y="399"/>
                      <a:pt x="102" y="399"/>
                    </a:cubicBezTo>
                    <a:cubicBezTo>
                      <a:pt x="102" y="399"/>
                      <a:pt x="102" y="399"/>
                      <a:pt x="102" y="399"/>
                    </a:cubicBezTo>
                    <a:cubicBezTo>
                      <a:pt x="102" y="399"/>
                      <a:pt x="102" y="399"/>
                      <a:pt x="102" y="399"/>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7"/>
                      <a:pt x="102" y="397"/>
                      <a:pt x="102"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6"/>
                      <a:pt x="101" y="396"/>
                      <a:pt x="101" y="396"/>
                    </a:cubicBezTo>
                    <a:cubicBezTo>
                      <a:pt x="101" y="396"/>
                      <a:pt x="101" y="396"/>
                      <a:pt x="101" y="396"/>
                    </a:cubicBezTo>
                    <a:cubicBezTo>
                      <a:pt x="101" y="396"/>
                      <a:pt x="101" y="396"/>
                      <a:pt x="101" y="396"/>
                    </a:cubicBezTo>
                    <a:cubicBezTo>
                      <a:pt x="101" y="396"/>
                      <a:pt x="101" y="396"/>
                      <a:pt x="101" y="396"/>
                    </a:cubicBezTo>
                    <a:cubicBezTo>
                      <a:pt x="101" y="396"/>
                      <a:pt x="101" y="396"/>
                      <a:pt x="101" y="396"/>
                    </a:cubicBezTo>
                    <a:cubicBezTo>
                      <a:pt x="101" y="396"/>
                      <a:pt x="101" y="396"/>
                      <a:pt x="101" y="396"/>
                    </a:cubicBezTo>
                    <a:cubicBezTo>
                      <a:pt x="101" y="396"/>
                      <a:pt x="101" y="396"/>
                      <a:pt x="101" y="396"/>
                    </a:cubicBezTo>
                    <a:cubicBezTo>
                      <a:pt x="101" y="395"/>
                      <a:pt x="101" y="395"/>
                      <a:pt x="101" y="395"/>
                    </a:cubicBezTo>
                    <a:cubicBezTo>
                      <a:pt x="101" y="395"/>
                      <a:pt x="101" y="395"/>
                      <a:pt x="101" y="395"/>
                    </a:cubicBezTo>
                    <a:cubicBezTo>
                      <a:pt x="101" y="395"/>
                      <a:pt x="101" y="395"/>
                      <a:pt x="101" y="395"/>
                    </a:cubicBezTo>
                    <a:cubicBezTo>
                      <a:pt x="101" y="395"/>
                      <a:pt x="101" y="395"/>
                      <a:pt x="101" y="395"/>
                    </a:cubicBezTo>
                    <a:cubicBezTo>
                      <a:pt x="101" y="395"/>
                      <a:pt x="101" y="395"/>
                      <a:pt x="101" y="395"/>
                    </a:cubicBezTo>
                    <a:cubicBezTo>
                      <a:pt x="100" y="395"/>
                      <a:pt x="100" y="395"/>
                      <a:pt x="100" y="395"/>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3"/>
                      <a:pt x="100" y="393"/>
                      <a:pt x="100" y="393"/>
                    </a:cubicBezTo>
                    <a:cubicBezTo>
                      <a:pt x="100" y="393"/>
                      <a:pt x="100" y="393"/>
                      <a:pt x="100" y="393"/>
                    </a:cubicBezTo>
                    <a:cubicBezTo>
                      <a:pt x="100" y="393"/>
                      <a:pt x="100" y="393"/>
                      <a:pt x="100" y="393"/>
                    </a:cubicBezTo>
                    <a:cubicBezTo>
                      <a:pt x="100" y="393"/>
                      <a:pt x="100" y="393"/>
                      <a:pt x="100" y="393"/>
                    </a:cubicBezTo>
                    <a:cubicBezTo>
                      <a:pt x="100" y="393"/>
                      <a:pt x="100" y="393"/>
                      <a:pt x="100" y="393"/>
                    </a:cubicBezTo>
                    <a:cubicBezTo>
                      <a:pt x="100" y="393"/>
                      <a:pt x="100" y="393"/>
                      <a:pt x="100" y="393"/>
                    </a:cubicBezTo>
                    <a:cubicBezTo>
                      <a:pt x="100" y="393"/>
                      <a:pt x="100" y="393"/>
                      <a:pt x="100"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2"/>
                      <a:pt x="99" y="392"/>
                      <a:pt x="99" y="392"/>
                    </a:cubicBezTo>
                    <a:cubicBezTo>
                      <a:pt x="99" y="392"/>
                      <a:pt x="99" y="392"/>
                      <a:pt x="99" y="392"/>
                    </a:cubicBezTo>
                    <a:cubicBezTo>
                      <a:pt x="99" y="392"/>
                      <a:pt x="99" y="392"/>
                      <a:pt x="99" y="392"/>
                    </a:cubicBezTo>
                    <a:cubicBezTo>
                      <a:pt x="99" y="392"/>
                      <a:pt x="99" y="392"/>
                      <a:pt x="99"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7" y="391"/>
                      <a:pt x="97" y="391"/>
                      <a:pt x="97" y="391"/>
                    </a:cubicBezTo>
                    <a:cubicBezTo>
                      <a:pt x="97" y="391"/>
                      <a:pt x="97" y="391"/>
                      <a:pt x="97" y="391"/>
                    </a:cubicBezTo>
                    <a:cubicBezTo>
                      <a:pt x="97" y="391"/>
                      <a:pt x="97" y="391"/>
                      <a:pt x="97" y="391"/>
                    </a:cubicBezTo>
                    <a:cubicBezTo>
                      <a:pt x="97" y="391"/>
                      <a:pt x="97" y="391"/>
                      <a:pt x="97" y="391"/>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6" y="390"/>
                      <a:pt x="96" y="390"/>
                      <a:pt x="96" y="390"/>
                    </a:cubicBezTo>
                    <a:cubicBezTo>
                      <a:pt x="96" y="390"/>
                      <a:pt x="96" y="390"/>
                      <a:pt x="96" y="390"/>
                    </a:cubicBezTo>
                    <a:cubicBezTo>
                      <a:pt x="96" y="390"/>
                      <a:pt x="96" y="390"/>
                      <a:pt x="96" y="390"/>
                    </a:cubicBezTo>
                    <a:cubicBezTo>
                      <a:pt x="96" y="390"/>
                      <a:pt x="96" y="390"/>
                      <a:pt x="96" y="390"/>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5" y="389"/>
                      <a:pt x="95" y="389"/>
                      <a:pt x="95" y="389"/>
                    </a:cubicBezTo>
                    <a:cubicBezTo>
                      <a:pt x="95" y="389"/>
                      <a:pt x="95" y="389"/>
                      <a:pt x="95" y="389"/>
                    </a:cubicBezTo>
                    <a:cubicBezTo>
                      <a:pt x="95" y="389"/>
                      <a:pt x="95" y="389"/>
                      <a:pt x="95" y="389"/>
                    </a:cubicBezTo>
                    <a:cubicBezTo>
                      <a:pt x="95" y="389"/>
                      <a:pt x="95" y="389"/>
                      <a:pt x="95" y="389"/>
                    </a:cubicBezTo>
                    <a:cubicBezTo>
                      <a:pt x="95" y="389"/>
                      <a:pt x="95" y="389"/>
                      <a:pt x="95" y="389"/>
                    </a:cubicBezTo>
                    <a:cubicBezTo>
                      <a:pt x="95" y="389"/>
                      <a:pt x="95" y="389"/>
                      <a:pt x="95" y="389"/>
                    </a:cubicBezTo>
                    <a:cubicBezTo>
                      <a:pt x="95" y="389"/>
                      <a:pt x="95" y="389"/>
                      <a:pt x="95" y="389"/>
                    </a:cubicBezTo>
                    <a:cubicBezTo>
                      <a:pt x="95" y="388"/>
                      <a:pt x="95" y="388"/>
                      <a:pt x="95"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2" y="387"/>
                      <a:pt x="92" y="387"/>
                      <a:pt x="92" y="387"/>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1" y="386"/>
                      <a:pt x="91" y="386"/>
                      <a:pt x="91" y="386"/>
                    </a:cubicBezTo>
                    <a:cubicBezTo>
                      <a:pt x="91" y="386"/>
                      <a:pt x="91" y="386"/>
                      <a:pt x="91" y="386"/>
                    </a:cubicBezTo>
                    <a:cubicBezTo>
                      <a:pt x="91" y="386"/>
                      <a:pt x="91" y="386"/>
                      <a:pt x="91" y="386"/>
                    </a:cubicBezTo>
                    <a:cubicBezTo>
                      <a:pt x="91" y="385"/>
                      <a:pt x="91" y="385"/>
                      <a:pt x="91" y="385"/>
                    </a:cubicBezTo>
                    <a:cubicBezTo>
                      <a:pt x="91" y="385"/>
                      <a:pt x="91" y="385"/>
                      <a:pt x="91" y="385"/>
                    </a:cubicBezTo>
                    <a:cubicBezTo>
                      <a:pt x="91" y="385"/>
                      <a:pt x="91" y="385"/>
                      <a:pt x="91" y="385"/>
                    </a:cubicBezTo>
                    <a:cubicBezTo>
                      <a:pt x="91" y="385"/>
                      <a:pt x="91" y="385"/>
                      <a:pt x="91" y="385"/>
                    </a:cubicBezTo>
                    <a:cubicBezTo>
                      <a:pt x="90" y="385"/>
                      <a:pt x="90" y="385"/>
                      <a:pt x="90" y="385"/>
                    </a:cubicBezTo>
                    <a:cubicBezTo>
                      <a:pt x="90" y="385"/>
                      <a:pt x="90" y="385"/>
                      <a:pt x="90" y="385"/>
                    </a:cubicBezTo>
                    <a:cubicBezTo>
                      <a:pt x="90" y="385"/>
                      <a:pt x="90" y="385"/>
                      <a:pt x="90" y="385"/>
                    </a:cubicBezTo>
                    <a:cubicBezTo>
                      <a:pt x="90" y="385"/>
                      <a:pt x="90" y="385"/>
                      <a:pt x="90" y="385"/>
                    </a:cubicBezTo>
                    <a:cubicBezTo>
                      <a:pt x="90" y="385"/>
                      <a:pt x="90" y="385"/>
                      <a:pt x="90" y="385"/>
                    </a:cubicBezTo>
                    <a:cubicBezTo>
                      <a:pt x="91" y="385"/>
                      <a:pt x="91" y="385"/>
                      <a:pt x="91" y="385"/>
                    </a:cubicBezTo>
                    <a:cubicBezTo>
                      <a:pt x="91" y="385"/>
                      <a:pt x="91" y="385"/>
                      <a:pt x="91" y="385"/>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89" y="384"/>
                      <a:pt x="89" y="384"/>
                      <a:pt x="89" y="384"/>
                    </a:cubicBezTo>
                    <a:cubicBezTo>
                      <a:pt x="89" y="384"/>
                      <a:pt x="89" y="384"/>
                      <a:pt x="89" y="384"/>
                    </a:cubicBezTo>
                    <a:cubicBezTo>
                      <a:pt x="89" y="383"/>
                      <a:pt x="89" y="383"/>
                      <a:pt x="89" y="383"/>
                    </a:cubicBezTo>
                    <a:cubicBezTo>
                      <a:pt x="89" y="383"/>
                      <a:pt x="89" y="383"/>
                      <a:pt x="89" y="383"/>
                    </a:cubicBezTo>
                    <a:cubicBezTo>
                      <a:pt x="89" y="383"/>
                      <a:pt x="89" y="383"/>
                      <a:pt x="89" y="383"/>
                    </a:cubicBezTo>
                    <a:cubicBezTo>
                      <a:pt x="89" y="383"/>
                      <a:pt x="89" y="383"/>
                      <a:pt x="89" y="383"/>
                    </a:cubicBezTo>
                    <a:cubicBezTo>
                      <a:pt x="89" y="383"/>
                      <a:pt x="89" y="383"/>
                      <a:pt x="89" y="383"/>
                    </a:cubicBezTo>
                    <a:cubicBezTo>
                      <a:pt x="89" y="383"/>
                      <a:pt x="89" y="383"/>
                      <a:pt x="89" y="383"/>
                    </a:cubicBezTo>
                    <a:cubicBezTo>
                      <a:pt x="89" y="383"/>
                      <a:pt x="89" y="383"/>
                      <a:pt x="89" y="383"/>
                    </a:cubicBezTo>
                    <a:cubicBezTo>
                      <a:pt x="89" y="383"/>
                      <a:pt x="89" y="383"/>
                      <a:pt x="89" y="383"/>
                    </a:cubicBezTo>
                    <a:cubicBezTo>
                      <a:pt x="88" y="383"/>
                      <a:pt x="88" y="383"/>
                      <a:pt x="88" y="383"/>
                    </a:cubicBezTo>
                    <a:cubicBezTo>
                      <a:pt x="88" y="383"/>
                      <a:pt x="88" y="383"/>
                      <a:pt x="88" y="383"/>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7" y="380"/>
                      <a:pt x="87" y="380"/>
                      <a:pt x="87" y="380"/>
                    </a:cubicBezTo>
                    <a:cubicBezTo>
                      <a:pt x="87" y="380"/>
                      <a:pt x="87" y="380"/>
                      <a:pt x="87" y="380"/>
                    </a:cubicBezTo>
                    <a:cubicBezTo>
                      <a:pt x="87" y="380"/>
                      <a:pt x="87" y="380"/>
                      <a:pt x="87" y="380"/>
                    </a:cubicBezTo>
                    <a:cubicBezTo>
                      <a:pt x="87" y="380"/>
                      <a:pt x="87" y="380"/>
                      <a:pt x="87" y="380"/>
                    </a:cubicBezTo>
                    <a:cubicBezTo>
                      <a:pt x="87" y="380"/>
                      <a:pt x="87" y="380"/>
                      <a:pt x="87" y="380"/>
                    </a:cubicBezTo>
                    <a:cubicBezTo>
                      <a:pt x="87" y="380"/>
                      <a:pt x="87" y="380"/>
                      <a:pt x="87" y="380"/>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7"/>
                      <a:pt x="87" y="377"/>
                      <a:pt x="87" y="377"/>
                    </a:cubicBezTo>
                    <a:cubicBezTo>
                      <a:pt x="87" y="377"/>
                      <a:pt x="87" y="377"/>
                      <a:pt x="87" y="377"/>
                    </a:cubicBezTo>
                    <a:cubicBezTo>
                      <a:pt x="87" y="377"/>
                      <a:pt x="87" y="377"/>
                      <a:pt x="87" y="377"/>
                    </a:cubicBezTo>
                    <a:cubicBezTo>
                      <a:pt x="87" y="377"/>
                      <a:pt x="87" y="377"/>
                      <a:pt x="87" y="377"/>
                    </a:cubicBezTo>
                    <a:cubicBezTo>
                      <a:pt x="87" y="377"/>
                      <a:pt x="87" y="377"/>
                      <a:pt x="87"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6"/>
                      <a:pt x="86" y="376"/>
                      <a:pt x="86" y="376"/>
                    </a:cubicBezTo>
                    <a:cubicBezTo>
                      <a:pt x="86" y="376"/>
                      <a:pt x="86" y="376"/>
                      <a:pt x="86" y="376"/>
                    </a:cubicBezTo>
                    <a:cubicBezTo>
                      <a:pt x="86" y="376"/>
                      <a:pt x="86" y="376"/>
                      <a:pt x="86" y="376"/>
                    </a:cubicBezTo>
                    <a:cubicBezTo>
                      <a:pt x="86" y="376"/>
                      <a:pt x="86" y="376"/>
                      <a:pt x="86"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6" y="375"/>
                      <a:pt x="86" y="375"/>
                      <a:pt x="86" y="375"/>
                    </a:cubicBezTo>
                    <a:cubicBezTo>
                      <a:pt x="86" y="375"/>
                      <a:pt x="86" y="375"/>
                      <a:pt x="86" y="375"/>
                    </a:cubicBezTo>
                    <a:cubicBezTo>
                      <a:pt x="86" y="375"/>
                      <a:pt x="86" y="375"/>
                      <a:pt x="86" y="375"/>
                    </a:cubicBezTo>
                    <a:cubicBezTo>
                      <a:pt x="86" y="375"/>
                      <a:pt x="86" y="375"/>
                      <a:pt x="86" y="375"/>
                    </a:cubicBezTo>
                    <a:cubicBezTo>
                      <a:pt x="86" y="375"/>
                      <a:pt x="86" y="375"/>
                      <a:pt x="86" y="375"/>
                    </a:cubicBezTo>
                    <a:cubicBezTo>
                      <a:pt x="86" y="375"/>
                      <a:pt x="86" y="375"/>
                      <a:pt x="86" y="375"/>
                    </a:cubicBezTo>
                    <a:cubicBezTo>
                      <a:pt x="86" y="374"/>
                      <a:pt x="86" y="374"/>
                      <a:pt x="86" y="374"/>
                    </a:cubicBezTo>
                    <a:cubicBezTo>
                      <a:pt x="86" y="374"/>
                      <a:pt x="86" y="374"/>
                      <a:pt x="86" y="374"/>
                    </a:cubicBezTo>
                    <a:cubicBezTo>
                      <a:pt x="86" y="374"/>
                      <a:pt x="86" y="374"/>
                      <a:pt x="86" y="374"/>
                    </a:cubicBezTo>
                    <a:cubicBezTo>
                      <a:pt x="86" y="374"/>
                      <a:pt x="86" y="374"/>
                      <a:pt x="86" y="374"/>
                    </a:cubicBezTo>
                    <a:cubicBezTo>
                      <a:pt x="86" y="374"/>
                      <a:pt x="86" y="374"/>
                      <a:pt x="86" y="374"/>
                    </a:cubicBezTo>
                    <a:cubicBezTo>
                      <a:pt x="86" y="374"/>
                      <a:pt x="86" y="374"/>
                      <a:pt x="86"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8" y="374"/>
                      <a:pt x="88" y="374"/>
                      <a:pt x="88" y="374"/>
                    </a:cubicBezTo>
                    <a:cubicBezTo>
                      <a:pt x="88" y="374"/>
                      <a:pt x="88" y="374"/>
                      <a:pt x="88" y="374"/>
                    </a:cubicBezTo>
                    <a:cubicBezTo>
                      <a:pt x="88" y="374"/>
                      <a:pt x="88" y="374"/>
                      <a:pt x="88" y="374"/>
                    </a:cubicBezTo>
                    <a:cubicBezTo>
                      <a:pt x="88" y="374"/>
                      <a:pt x="88" y="374"/>
                      <a:pt x="88" y="374"/>
                    </a:cubicBezTo>
                    <a:cubicBezTo>
                      <a:pt x="88" y="374"/>
                      <a:pt x="88" y="374"/>
                      <a:pt x="88" y="374"/>
                    </a:cubicBezTo>
                    <a:cubicBezTo>
                      <a:pt x="88" y="374"/>
                      <a:pt x="88" y="374"/>
                      <a:pt x="88" y="374"/>
                    </a:cubicBezTo>
                    <a:cubicBezTo>
                      <a:pt x="88" y="374"/>
                      <a:pt x="88" y="374"/>
                      <a:pt x="88" y="374"/>
                    </a:cubicBezTo>
                    <a:cubicBezTo>
                      <a:pt x="88" y="373"/>
                      <a:pt x="88" y="373"/>
                      <a:pt x="88" y="373"/>
                    </a:cubicBezTo>
                    <a:cubicBezTo>
                      <a:pt x="88" y="373"/>
                      <a:pt x="88" y="373"/>
                      <a:pt x="88" y="373"/>
                    </a:cubicBezTo>
                    <a:cubicBezTo>
                      <a:pt x="88" y="373"/>
                      <a:pt x="88" y="373"/>
                      <a:pt x="88" y="373"/>
                    </a:cubicBezTo>
                    <a:cubicBezTo>
                      <a:pt x="88" y="372"/>
                      <a:pt x="88" y="372"/>
                      <a:pt x="88" y="372"/>
                    </a:cubicBezTo>
                    <a:cubicBezTo>
                      <a:pt x="88" y="372"/>
                      <a:pt x="88" y="372"/>
                      <a:pt x="88" y="372"/>
                    </a:cubicBezTo>
                    <a:cubicBezTo>
                      <a:pt x="88" y="372"/>
                      <a:pt x="88" y="372"/>
                      <a:pt x="88" y="372"/>
                    </a:cubicBezTo>
                    <a:cubicBezTo>
                      <a:pt x="88" y="371"/>
                      <a:pt x="88" y="371"/>
                      <a:pt x="88" y="371"/>
                    </a:cubicBezTo>
                    <a:cubicBezTo>
                      <a:pt x="88" y="371"/>
                      <a:pt x="88" y="371"/>
                      <a:pt x="88" y="371"/>
                    </a:cubicBezTo>
                    <a:cubicBezTo>
                      <a:pt x="88" y="371"/>
                      <a:pt x="88" y="371"/>
                      <a:pt x="88" y="371"/>
                    </a:cubicBezTo>
                    <a:cubicBezTo>
                      <a:pt x="88" y="371"/>
                      <a:pt x="88" y="371"/>
                      <a:pt x="88" y="371"/>
                    </a:cubicBezTo>
                    <a:cubicBezTo>
                      <a:pt x="88" y="371"/>
                      <a:pt x="88" y="371"/>
                      <a:pt x="88" y="371"/>
                    </a:cubicBezTo>
                    <a:cubicBezTo>
                      <a:pt x="88" y="370"/>
                      <a:pt x="88" y="370"/>
                      <a:pt x="88" y="370"/>
                    </a:cubicBezTo>
                    <a:cubicBezTo>
                      <a:pt x="88" y="370"/>
                      <a:pt x="88" y="370"/>
                      <a:pt x="88" y="370"/>
                    </a:cubicBezTo>
                    <a:cubicBezTo>
                      <a:pt x="87" y="370"/>
                      <a:pt x="87" y="370"/>
                      <a:pt x="87" y="370"/>
                    </a:cubicBezTo>
                    <a:cubicBezTo>
                      <a:pt x="87" y="370"/>
                      <a:pt x="87" y="370"/>
                      <a:pt x="87" y="370"/>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7"/>
                      <a:pt x="87" y="367"/>
                      <a:pt x="87" y="367"/>
                    </a:cubicBezTo>
                    <a:cubicBezTo>
                      <a:pt x="87" y="367"/>
                      <a:pt x="87" y="367"/>
                      <a:pt x="87" y="367"/>
                    </a:cubicBezTo>
                    <a:cubicBezTo>
                      <a:pt x="87" y="367"/>
                      <a:pt x="87" y="367"/>
                      <a:pt x="87" y="367"/>
                    </a:cubicBezTo>
                    <a:cubicBezTo>
                      <a:pt x="87" y="367"/>
                      <a:pt x="87" y="367"/>
                      <a:pt x="87" y="367"/>
                    </a:cubicBezTo>
                    <a:cubicBezTo>
                      <a:pt x="87" y="367"/>
                      <a:pt x="87" y="367"/>
                      <a:pt x="87" y="367"/>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4"/>
                      <a:pt x="87" y="364"/>
                      <a:pt x="87" y="364"/>
                    </a:cubicBezTo>
                    <a:cubicBezTo>
                      <a:pt x="87" y="364"/>
                      <a:pt x="87" y="364"/>
                      <a:pt x="87" y="364"/>
                    </a:cubicBezTo>
                    <a:cubicBezTo>
                      <a:pt x="87" y="364"/>
                      <a:pt x="87" y="364"/>
                      <a:pt x="87" y="364"/>
                    </a:cubicBezTo>
                    <a:cubicBezTo>
                      <a:pt x="86" y="364"/>
                      <a:pt x="86" y="364"/>
                      <a:pt x="86" y="364"/>
                    </a:cubicBezTo>
                    <a:cubicBezTo>
                      <a:pt x="86" y="364"/>
                      <a:pt x="86" y="364"/>
                      <a:pt x="86" y="364"/>
                    </a:cubicBezTo>
                    <a:cubicBezTo>
                      <a:pt x="86" y="364"/>
                      <a:pt x="86" y="364"/>
                      <a:pt x="86" y="364"/>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2"/>
                      <a:pt x="86" y="362"/>
                      <a:pt x="86" y="362"/>
                    </a:cubicBezTo>
                    <a:cubicBezTo>
                      <a:pt x="85" y="362"/>
                      <a:pt x="85" y="362"/>
                      <a:pt x="85" y="362"/>
                    </a:cubicBezTo>
                    <a:cubicBezTo>
                      <a:pt x="85" y="362"/>
                      <a:pt x="85" y="362"/>
                      <a:pt x="85" y="362"/>
                    </a:cubicBezTo>
                    <a:cubicBezTo>
                      <a:pt x="85" y="362"/>
                      <a:pt x="85" y="362"/>
                      <a:pt x="85" y="362"/>
                    </a:cubicBezTo>
                    <a:cubicBezTo>
                      <a:pt x="85" y="362"/>
                      <a:pt x="85" y="362"/>
                      <a:pt x="85" y="362"/>
                    </a:cubicBezTo>
                    <a:cubicBezTo>
                      <a:pt x="85" y="362"/>
                      <a:pt x="85" y="362"/>
                      <a:pt x="85" y="362"/>
                    </a:cubicBezTo>
                    <a:cubicBezTo>
                      <a:pt x="85" y="362"/>
                      <a:pt x="85" y="362"/>
                      <a:pt x="85" y="362"/>
                    </a:cubicBezTo>
                    <a:cubicBezTo>
                      <a:pt x="85" y="361"/>
                      <a:pt x="85" y="361"/>
                      <a:pt x="85" y="361"/>
                    </a:cubicBezTo>
                    <a:cubicBezTo>
                      <a:pt x="85" y="361"/>
                      <a:pt x="85" y="361"/>
                      <a:pt x="85"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4" y="356"/>
                      <a:pt x="84" y="356"/>
                      <a:pt x="84"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2" y="355"/>
                      <a:pt x="82" y="355"/>
                      <a:pt x="82" y="355"/>
                    </a:cubicBezTo>
                    <a:cubicBezTo>
                      <a:pt x="82" y="355"/>
                      <a:pt x="82" y="355"/>
                      <a:pt x="82" y="355"/>
                    </a:cubicBezTo>
                    <a:cubicBezTo>
                      <a:pt x="82" y="355"/>
                      <a:pt x="82" y="355"/>
                      <a:pt x="82" y="355"/>
                    </a:cubicBezTo>
                    <a:cubicBezTo>
                      <a:pt x="82" y="355"/>
                      <a:pt x="82" y="355"/>
                      <a:pt x="82" y="355"/>
                    </a:cubicBezTo>
                    <a:cubicBezTo>
                      <a:pt x="82" y="355"/>
                      <a:pt x="82" y="355"/>
                      <a:pt x="82" y="355"/>
                    </a:cubicBezTo>
                    <a:cubicBezTo>
                      <a:pt x="82" y="355"/>
                      <a:pt x="82" y="355"/>
                      <a:pt x="82" y="355"/>
                    </a:cubicBezTo>
                    <a:cubicBezTo>
                      <a:pt x="82" y="355"/>
                      <a:pt x="82" y="355"/>
                      <a:pt x="82" y="355"/>
                    </a:cubicBezTo>
                    <a:cubicBezTo>
                      <a:pt x="82" y="355"/>
                      <a:pt x="82" y="355"/>
                      <a:pt x="82" y="355"/>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2"/>
                      <a:pt x="82" y="352"/>
                      <a:pt x="82" y="352"/>
                    </a:cubicBezTo>
                    <a:cubicBezTo>
                      <a:pt x="82" y="352"/>
                      <a:pt x="82" y="352"/>
                      <a:pt x="82" y="352"/>
                    </a:cubicBezTo>
                    <a:cubicBezTo>
                      <a:pt x="82" y="352"/>
                      <a:pt x="82" y="352"/>
                      <a:pt x="82" y="352"/>
                    </a:cubicBezTo>
                    <a:cubicBezTo>
                      <a:pt x="81" y="352"/>
                      <a:pt x="81" y="352"/>
                      <a:pt x="81" y="352"/>
                    </a:cubicBezTo>
                    <a:cubicBezTo>
                      <a:pt x="81" y="353"/>
                      <a:pt x="81" y="353"/>
                      <a:pt x="81" y="353"/>
                    </a:cubicBezTo>
                    <a:cubicBezTo>
                      <a:pt x="81" y="353"/>
                      <a:pt x="81" y="353"/>
                      <a:pt x="81" y="353"/>
                    </a:cubicBezTo>
                    <a:cubicBezTo>
                      <a:pt x="81" y="353"/>
                      <a:pt x="81" y="353"/>
                      <a:pt x="81" y="353"/>
                    </a:cubicBezTo>
                    <a:cubicBezTo>
                      <a:pt x="81" y="353"/>
                      <a:pt x="81" y="353"/>
                      <a:pt x="81" y="353"/>
                    </a:cubicBezTo>
                    <a:cubicBezTo>
                      <a:pt x="81" y="353"/>
                      <a:pt x="81" y="353"/>
                      <a:pt x="81" y="353"/>
                    </a:cubicBezTo>
                    <a:cubicBezTo>
                      <a:pt x="81" y="353"/>
                      <a:pt x="81" y="353"/>
                      <a:pt x="81" y="353"/>
                    </a:cubicBezTo>
                    <a:cubicBezTo>
                      <a:pt x="81" y="353"/>
                      <a:pt x="81" y="353"/>
                      <a:pt x="81" y="353"/>
                    </a:cubicBezTo>
                    <a:cubicBezTo>
                      <a:pt x="81" y="353"/>
                      <a:pt x="81" y="353"/>
                      <a:pt x="81" y="353"/>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0"/>
                      <a:pt x="81" y="350"/>
                      <a:pt x="81" y="350"/>
                    </a:cubicBezTo>
                    <a:cubicBezTo>
                      <a:pt x="81" y="350"/>
                      <a:pt x="81" y="350"/>
                      <a:pt x="81" y="350"/>
                    </a:cubicBezTo>
                    <a:cubicBezTo>
                      <a:pt x="81" y="350"/>
                      <a:pt x="81" y="350"/>
                      <a:pt x="81" y="350"/>
                    </a:cubicBezTo>
                    <a:cubicBezTo>
                      <a:pt x="81" y="350"/>
                      <a:pt x="81" y="350"/>
                      <a:pt x="81" y="350"/>
                    </a:cubicBezTo>
                    <a:cubicBezTo>
                      <a:pt x="81" y="350"/>
                      <a:pt x="81" y="350"/>
                      <a:pt x="81" y="350"/>
                    </a:cubicBezTo>
                    <a:cubicBezTo>
                      <a:pt x="81" y="350"/>
                      <a:pt x="81" y="350"/>
                      <a:pt x="81" y="350"/>
                    </a:cubicBezTo>
                    <a:cubicBezTo>
                      <a:pt x="81" y="350"/>
                      <a:pt x="81" y="350"/>
                      <a:pt x="81" y="350"/>
                    </a:cubicBezTo>
                    <a:cubicBezTo>
                      <a:pt x="81" y="350"/>
                      <a:pt x="81" y="350"/>
                      <a:pt x="81"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49"/>
                      <a:pt x="80" y="349"/>
                      <a:pt x="80" y="349"/>
                    </a:cubicBezTo>
                    <a:cubicBezTo>
                      <a:pt x="80" y="349"/>
                      <a:pt x="80" y="349"/>
                      <a:pt x="80" y="349"/>
                    </a:cubicBezTo>
                    <a:cubicBezTo>
                      <a:pt x="80" y="349"/>
                      <a:pt x="80" y="349"/>
                      <a:pt x="80" y="349"/>
                    </a:cubicBezTo>
                    <a:cubicBezTo>
                      <a:pt x="80" y="349"/>
                      <a:pt x="80" y="349"/>
                      <a:pt x="80" y="349"/>
                    </a:cubicBezTo>
                    <a:cubicBezTo>
                      <a:pt x="80" y="349"/>
                      <a:pt x="80" y="349"/>
                      <a:pt x="80" y="349"/>
                    </a:cubicBezTo>
                    <a:cubicBezTo>
                      <a:pt x="80" y="349"/>
                      <a:pt x="80" y="349"/>
                      <a:pt x="80"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8" y="349"/>
                      <a:pt x="78" y="349"/>
                      <a:pt x="78" y="349"/>
                    </a:cubicBezTo>
                    <a:cubicBezTo>
                      <a:pt x="78" y="349"/>
                      <a:pt x="78" y="349"/>
                      <a:pt x="78" y="349"/>
                    </a:cubicBezTo>
                    <a:cubicBezTo>
                      <a:pt x="78" y="349"/>
                      <a:pt x="78" y="349"/>
                      <a:pt x="78" y="349"/>
                    </a:cubicBezTo>
                    <a:cubicBezTo>
                      <a:pt x="78" y="349"/>
                      <a:pt x="78" y="349"/>
                      <a:pt x="78" y="349"/>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9"/>
                      <a:pt x="78" y="349"/>
                      <a:pt x="78" y="349"/>
                    </a:cubicBezTo>
                    <a:cubicBezTo>
                      <a:pt x="78" y="349"/>
                      <a:pt x="78" y="349"/>
                      <a:pt x="78" y="349"/>
                    </a:cubicBezTo>
                    <a:cubicBezTo>
                      <a:pt x="78" y="348"/>
                      <a:pt x="78" y="348"/>
                      <a:pt x="78" y="348"/>
                    </a:cubicBezTo>
                    <a:cubicBezTo>
                      <a:pt x="77" y="348"/>
                      <a:pt x="77" y="348"/>
                      <a:pt x="77" y="348"/>
                    </a:cubicBezTo>
                    <a:cubicBezTo>
                      <a:pt x="77" y="348"/>
                      <a:pt x="77" y="348"/>
                      <a:pt x="77" y="348"/>
                    </a:cubicBezTo>
                    <a:cubicBezTo>
                      <a:pt x="78" y="348"/>
                      <a:pt x="78" y="348"/>
                      <a:pt x="78" y="348"/>
                    </a:cubicBezTo>
                    <a:cubicBezTo>
                      <a:pt x="77" y="348"/>
                      <a:pt x="77" y="348"/>
                      <a:pt x="77" y="348"/>
                    </a:cubicBezTo>
                    <a:cubicBezTo>
                      <a:pt x="77" y="348"/>
                      <a:pt x="77" y="348"/>
                      <a:pt x="77" y="348"/>
                    </a:cubicBezTo>
                    <a:cubicBezTo>
                      <a:pt x="77"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7" y="348"/>
                      <a:pt x="77" y="348"/>
                      <a:pt x="77" y="348"/>
                    </a:cubicBezTo>
                    <a:cubicBezTo>
                      <a:pt x="77" y="348"/>
                      <a:pt x="77" y="348"/>
                      <a:pt x="77" y="348"/>
                    </a:cubicBezTo>
                    <a:cubicBezTo>
                      <a:pt x="77" y="348"/>
                      <a:pt x="77" y="348"/>
                      <a:pt x="77" y="348"/>
                    </a:cubicBezTo>
                    <a:cubicBezTo>
                      <a:pt x="77" y="348"/>
                      <a:pt x="77" y="348"/>
                      <a:pt x="77" y="348"/>
                    </a:cubicBezTo>
                    <a:cubicBezTo>
                      <a:pt x="77" y="348"/>
                      <a:pt x="77" y="348"/>
                      <a:pt x="77" y="348"/>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6" y="346"/>
                      <a:pt x="76" y="346"/>
                      <a:pt x="76" y="346"/>
                    </a:cubicBezTo>
                    <a:cubicBezTo>
                      <a:pt x="76" y="346"/>
                      <a:pt x="76" y="346"/>
                      <a:pt x="76" y="346"/>
                    </a:cubicBezTo>
                    <a:cubicBezTo>
                      <a:pt x="76" y="346"/>
                      <a:pt x="76" y="346"/>
                      <a:pt x="76" y="346"/>
                    </a:cubicBezTo>
                    <a:cubicBezTo>
                      <a:pt x="77" y="345"/>
                      <a:pt x="77" y="345"/>
                      <a:pt x="77" y="345"/>
                    </a:cubicBezTo>
                    <a:cubicBezTo>
                      <a:pt x="77" y="345"/>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5"/>
                      <a:pt x="77" y="345"/>
                      <a:pt x="77" y="345"/>
                    </a:cubicBezTo>
                    <a:cubicBezTo>
                      <a:pt x="77" y="345"/>
                      <a:pt x="77" y="345"/>
                      <a:pt x="77" y="345"/>
                    </a:cubicBezTo>
                    <a:cubicBezTo>
                      <a:pt x="77" y="346"/>
                      <a:pt x="77" y="346"/>
                      <a:pt x="77" y="346"/>
                    </a:cubicBezTo>
                    <a:cubicBezTo>
                      <a:pt x="77" y="346"/>
                      <a:pt x="77" y="346"/>
                      <a:pt x="77" y="346"/>
                    </a:cubicBezTo>
                    <a:cubicBezTo>
                      <a:pt x="77" y="346"/>
                      <a:pt x="77" y="346"/>
                      <a:pt x="77" y="346"/>
                    </a:cubicBezTo>
                    <a:cubicBezTo>
                      <a:pt x="78" y="346"/>
                      <a:pt x="78" y="346"/>
                      <a:pt x="78" y="346"/>
                    </a:cubicBezTo>
                    <a:cubicBezTo>
                      <a:pt x="78" y="346"/>
                      <a:pt x="78" y="346"/>
                      <a:pt x="78" y="346"/>
                    </a:cubicBezTo>
                    <a:cubicBezTo>
                      <a:pt x="78" y="346"/>
                      <a:pt x="78" y="346"/>
                      <a:pt x="78" y="346"/>
                    </a:cubicBezTo>
                    <a:cubicBezTo>
                      <a:pt x="78" y="346"/>
                      <a:pt x="78" y="346"/>
                      <a:pt x="78" y="346"/>
                    </a:cubicBezTo>
                    <a:cubicBezTo>
                      <a:pt x="78" y="345"/>
                      <a:pt x="78" y="345"/>
                      <a:pt x="78" y="345"/>
                    </a:cubicBezTo>
                    <a:cubicBezTo>
                      <a:pt x="78" y="345"/>
                      <a:pt x="78" y="345"/>
                      <a:pt x="78" y="345"/>
                    </a:cubicBezTo>
                    <a:cubicBezTo>
                      <a:pt x="78" y="345"/>
                      <a:pt x="78" y="345"/>
                      <a:pt x="78" y="345"/>
                    </a:cubicBezTo>
                    <a:cubicBezTo>
                      <a:pt x="78" y="345"/>
                      <a:pt x="78" y="345"/>
                      <a:pt x="78" y="345"/>
                    </a:cubicBezTo>
                    <a:cubicBezTo>
                      <a:pt x="78" y="345"/>
                      <a:pt x="78" y="345"/>
                      <a:pt x="78" y="345"/>
                    </a:cubicBezTo>
                    <a:cubicBezTo>
                      <a:pt x="78" y="345"/>
                      <a:pt x="78" y="345"/>
                      <a:pt x="78" y="345"/>
                    </a:cubicBezTo>
                    <a:cubicBezTo>
                      <a:pt x="78" y="345"/>
                      <a:pt x="78" y="345"/>
                      <a:pt x="78" y="345"/>
                    </a:cubicBezTo>
                    <a:cubicBezTo>
                      <a:pt x="78" y="344"/>
                      <a:pt x="78" y="344"/>
                      <a:pt x="78" y="344"/>
                    </a:cubicBezTo>
                    <a:cubicBezTo>
                      <a:pt x="78" y="344"/>
                      <a:pt x="78" y="344"/>
                      <a:pt x="78" y="344"/>
                    </a:cubicBezTo>
                    <a:cubicBezTo>
                      <a:pt x="78" y="344"/>
                      <a:pt x="78" y="344"/>
                      <a:pt x="78" y="344"/>
                    </a:cubicBezTo>
                    <a:cubicBezTo>
                      <a:pt x="78" y="344"/>
                      <a:pt x="78" y="344"/>
                      <a:pt x="78" y="344"/>
                    </a:cubicBezTo>
                    <a:cubicBezTo>
                      <a:pt x="78" y="344"/>
                      <a:pt x="78" y="344"/>
                      <a:pt x="78" y="344"/>
                    </a:cubicBezTo>
                    <a:cubicBezTo>
                      <a:pt x="78" y="344"/>
                      <a:pt x="78" y="344"/>
                      <a:pt x="78" y="344"/>
                    </a:cubicBezTo>
                    <a:cubicBezTo>
                      <a:pt x="78" y="344"/>
                      <a:pt x="78" y="344"/>
                      <a:pt x="78" y="344"/>
                    </a:cubicBezTo>
                    <a:cubicBezTo>
                      <a:pt x="78" y="343"/>
                      <a:pt x="78" y="343"/>
                      <a:pt x="78" y="343"/>
                    </a:cubicBezTo>
                    <a:cubicBezTo>
                      <a:pt x="78" y="343"/>
                      <a:pt x="78" y="343"/>
                      <a:pt x="78" y="343"/>
                    </a:cubicBezTo>
                    <a:cubicBezTo>
                      <a:pt x="78" y="343"/>
                      <a:pt x="78" y="343"/>
                      <a:pt x="78" y="343"/>
                    </a:cubicBezTo>
                    <a:cubicBezTo>
                      <a:pt x="77" y="343"/>
                      <a:pt x="77" y="343"/>
                      <a:pt x="77" y="343"/>
                    </a:cubicBezTo>
                    <a:cubicBezTo>
                      <a:pt x="77" y="343"/>
                      <a:pt x="77" y="343"/>
                      <a:pt x="77" y="343"/>
                    </a:cubicBezTo>
                    <a:cubicBezTo>
                      <a:pt x="77" y="343"/>
                      <a:pt x="77" y="343"/>
                      <a:pt x="77" y="343"/>
                    </a:cubicBezTo>
                    <a:cubicBezTo>
                      <a:pt x="77" y="343"/>
                      <a:pt x="77" y="343"/>
                      <a:pt x="77" y="343"/>
                    </a:cubicBezTo>
                    <a:cubicBezTo>
                      <a:pt x="77" y="343"/>
                      <a:pt x="77" y="343"/>
                      <a:pt x="77" y="343"/>
                    </a:cubicBezTo>
                    <a:cubicBezTo>
                      <a:pt x="77" y="343"/>
                      <a:pt x="77" y="343"/>
                      <a:pt x="77"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2"/>
                      <a:pt x="78" y="342"/>
                      <a:pt x="78" y="342"/>
                    </a:cubicBezTo>
                    <a:cubicBezTo>
                      <a:pt x="78" y="342"/>
                      <a:pt x="78" y="342"/>
                      <a:pt x="78" y="342"/>
                    </a:cubicBezTo>
                    <a:cubicBezTo>
                      <a:pt x="78" y="342"/>
                      <a:pt x="78" y="342"/>
                      <a:pt x="78" y="342"/>
                    </a:cubicBezTo>
                    <a:cubicBezTo>
                      <a:pt x="78" y="342"/>
                      <a:pt x="78" y="342"/>
                      <a:pt x="78" y="342"/>
                    </a:cubicBezTo>
                    <a:cubicBezTo>
                      <a:pt x="78" y="342"/>
                      <a:pt x="78" y="342"/>
                      <a:pt x="78" y="342"/>
                    </a:cubicBezTo>
                    <a:cubicBezTo>
                      <a:pt x="78" y="342"/>
                      <a:pt x="78" y="342"/>
                      <a:pt x="78" y="342"/>
                    </a:cubicBezTo>
                    <a:cubicBezTo>
                      <a:pt x="78" y="341"/>
                      <a:pt x="78" y="341"/>
                      <a:pt x="78" y="341"/>
                    </a:cubicBezTo>
                    <a:cubicBezTo>
                      <a:pt x="78" y="341"/>
                      <a:pt x="78" y="341"/>
                      <a:pt x="78"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8" y="340"/>
                      <a:pt x="78" y="340"/>
                      <a:pt x="78" y="340"/>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8"/>
                      <a:pt x="78" y="338"/>
                      <a:pt x="78" y="338"/>
                    </a:cubicBezTo>
                    <a:cubicBezTo>
                      <a:pt x="78" y="338"/>
                      <a:pt x="78" y="338"/>
                      <a:pt x="78" y="338"/>
                    </a:cubicBezTo>
                    <a:cubicBezTo>
                      <a:pt x="78" y="338"/>
                      <a:pt x="78" y="338"/>
                      <a:pt x="78" y="338"/>
                    </a:cubicBezTo>
                    <a:cubicBezTo>
                      <a:pt x="78" y="338"/>
                      <a:pt x="78" y="338"/>
                      <a:pt x="78" y="338"/>
                    </a:cubicBezTo>
                    <a:cubicBezTo>
                      <a:pt x="78" y="338"/>
                      <a:pt x="78" y="338"/>
                      <a:pt x="78"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8" y="338"/>
                      <a:pt x="78" y="338"/>
                      <a:pt x="78"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8" y="338"/>
                      <a:pt x="78" y="338"/>
                      <a:pt x="78" y="338"/>
                    </a:cubicBezTo>
                    <a:cubicBezTo>
                      <a:pt x="78" y="338"/>
                      <a:pt x="78" y="338"/>
                      <a:pt x="78"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7" y="337"/>
                      <a:pt x="77" y="337"/>
                      <a:pt x="77" y="337"/>
                    </a:cubicBezTo>
                    <a:cubicBezTo>
                      <a:pt x="77" y="337"/>
                      <a:pt x="77" y="337"/>
                      <a:pt x="77" y="337"/>
                    </a:cubicBezTo>
                    <a:cubicBezTo>
                      <a:pt x="77" y="337"/>
                      <a:pt x="77" y="337"/>
                      <a:pt x="77" y="337"/>
                    </a:cubicBezTo>
                    <a:cubicBezTo>
                      <a:pt x="77" y="337"/>
                      <a:pt x="77" y="337"/>
                      <a:pt x="77" y="337"/>
                    </a:cubicBezTo>
                    <a:cubicBezTo>
                      <a:pt x="77" y="337"/>
                      <a:pt x="77" y="337"/>
                      <a:pt x="77" y="337"/>
                    </a:cubicBezTo>
                    <a:cubicBezTo>
                      <a:pt x="77" y="337"/>
                      <a:pt x="77" y="337"/>
                      <a:pt x="77" y="337"/>
                    </a:cubicBezTo>
                    <a:cubicBezTo>
                      <a:pt x="77" y="337"/>
                      <a:pt x="77" y="337"/>
                      <a:pt x="77" y="337"/>
                    </a:cubicBezTo>
                    <a:cubicBezTo>
                      <a:pt x="77" y="337"/>
                      <a:pt x="77" y="337"/>
                      <a:pt x="77" y="337"/>
                    </a:cubicBezTo>
                    <a:cubicBezTo>
                      <a:pt x="77" y="336"/>
                      <a:pt x="77" y="336"/>
                      <a:pt x="77" y="336"/>
                    </a:cubicBezTo>
                    <a:cubicBezTo>
                      <a:pt x="77" y="336"/>
                      <a:pt x="77" y="336"/>
                      <a:pt x="77" y="336"/>
                    </a:cubicBezTo>
                    <a:cubicBezTo>
                      <a:pt x="77" y="337"/>
                      <a:pt x="77" y="337"/>
                      <a:pt x="77" y="337"/>
                    </a:cubicBezTo>
                    <a:cubicBezTo>
                      <a:pt x="76" y="337"/>
                      <a:pt x="76" y="337"/>
                      <a:pt x="76" y="337"/>
                    </a:cubicBezTo>
                    <a:cubicBezTo>
                      <a:pt x="76" y="337"/>
                      <a:pt x="76" y="337"/>
                      <a:pt x="76" y="337"/>
                    </a:cubicBezTo>
                    <a:cubicBezTo>
                      <a:pt x="76" y="337"/>
                      <a:pt x="76" y="337"/>
                      <a:pt x="76" y="337"/>
                    </a:cubicBezTo>
                    <a:cubicBezTo>
                      <a:pt x="76" y="337"/>
                      <a:pt x="76" y="337"/>
                      <a:pt x="76" y="337"/>
                    </a:cubicBezTo>
                    <a:cubicBezTo>
                      <a:pt x="76" y="337"/>
                      <a:pt x="76" y="337"/>
                      <a:pt x="76" y="337"/>
                    </a:cubicBezTo>
                    <a:cubicBezTo>
                      <a:pt x="76" y="337"/>
                      <a:pt x="76" y="337"/>
                      <a:pt x="76" y="337"/>
                    </a:cubicBezTo>
                    <a:cubicBezTo>
                      <a:pt x="76" y="337"/>
                      <a:pt x="76" y="337"/>
                      <a:pt x="76" y="337"/>
                    </a:cubicBezTo>
                    <a:cubicBezTo>
                      <a:pt x="76" y="337"/>
                      <a:pt x="76" y="337"/>
                      <a:pt x="76" y="337"/>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4"/>
                      <a:pt x="76" y="334"/>
                      <a:pt x="76" y="334"/>
                    </a:cubicBezTo>
                    <a:cubicBezTo>
                      <a:pt x="76" y="334"/>
                      <a:pt x="76" y="334"/>
                      <a:pt x="76" y="334"/>
                    </a:cubicBezTo>
                    <a:cubicBezTo>
                      <a:pt x="76" y="334"/>
                      <a:pt x="76" y="334"/>
                      <a:pt x="76" y="334"/>
                    </a:cubicBezTo>
                    <a:cubicBezTo>
                      <a:pt x="76" y="334"/>
                      <a:pt x="76" y="334"/>
                      <a:pt x="76" y="334"/>
                    </a:cubicBezTo>
                    <a:cubicBezTo>
                      <a:pt x="76" y="334"/>
                      <a:pt x="76" y="334"/>
                      <a:pt x="76" y="334"/>
                    </a:cubicBezTo>
                    <a:cubicBezTo>
                      <a:pt x="76" y="334"/>
                      <a:pt x="76" y="334"/>
                      <a:pt x="76" y="334"/>
                    </a:cubicBezTo>
                    <a:cubicBezTo>
                      <a:pt x="76" y="334"/>
                      <a:pt x="76" y="334"/>
                      <a:pt x="76" y="334"/>
                    </a:cubicBezTo>
                    <a:cubicBezTo>
                      <a:pt x="75" y="334"/>
                      <a:pt x="75" y="334"/>
                      <a:pt x="75" y="334"/>
                    </a:cubicBezTo>
                    <a:cubicBezTo>
                      <a:pt x="75" y="334"/>
                      <a:pt x="75" y="334"/>
                      <a:pt x="75" y="334"/>
                    </a:cubicBezTo>
                    <a:cubicBezTo>
                      <a:pt x="75" y="334"/>
                      <a:pt x="75" y="334"/>
                      <a:pt x="75" y="334"/>
                    </a:cubicBezTo>
                    <a:cubicBezTo>
                      <a:pt x="75" y="334"/>
                      <a:pt x="75" y="334"/>
                      <a:pt x="75" y="334"/>
                    </a:cubicBezTo>
                    <a:cubicBezTo>
                      <a:pt x="75" y="334"/>
                      <a:pt x="75" y="334"/>
                      <a:pt x="75" y="334"/>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4" y="332"/>
                      <a:pt x="74" y="332"/>
                      <a:pt x="74" y="332"/>
                    </a:cubicBezTo>
                    <a:cubicBezTo>
                      <a:pt x="74" y="332"/>
                      <a:pt x="74" y="332"/>
                      <a:pt x="74"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1"/>
                      <a:pt x="75" y="331"/>
                      <a:pt x="75" y="331"/>
                    </a:cubicBezTo>
                    <a:cubicBezTo>
                      <a:pt x="75" y="331"/>
                      <a:pt x="75" y="331"/>
                      <a:pt x="75" y="331"/>
                    </a:cubicBezTo>
                    <a:cubicBezTo>
                      <a:pt x="75" y="331"/>
                      <a:pt x="75" y="331"/>
                      <a:pt x="75" y="331"/>
                    </a:cubicBezTo>
                    <a:cubicBezTo>
                      <a:pt x="75" y="331"/>
                      <a:pt x="75" y="331"/>
                      <a:pt x="75" y="331"/>
                    </a:cubicBezTo>
                    <a:cubicBezTo>
                      <a:pt x="75" y="331"/>
                      <a:pt x="75" y="331"/>
                      <a:pt x="75" y="331"/>
                    </a:cubicBezTo>
                    <a:cubicBezTo>
                      <a:pt x="75" y="331"/>
                      <a:pt x="75" y="331"/>
                      <a:pt x="75" y="331"/>
                    </a:cubicBezTo>
                    <a:cubicBezTo>
                      <a:pt x="75" y="331"/>
                      <a:pt x="75" y="331"/>
                      <a:pt x="75" y="331"/>
                    </a:cubicBezTo>
                    <a:cubicBezTo>
                      <a:pt x="75" y="331"/>
                      <a:pt x="75" y="331"/>
                      <a:pt x="75" y="331"/>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6" y="330"/>
                      <a:pt x="76" y="330"/>
                      <a:pt x="76" y="330"/>
                    </a:cubicBezTo>
                    <a:cubicBezTo>
                      <a:pt x="76" y="330"/>
                      <a:pt x="76" y="330"/>
                      <a:pt x="76" y="330"/>
                    </a:cubicBezTo>
                    <a:cubicBezTo>
                      <a:pt x="76" y="330"/>
                      <a:pt x="76" y="330"/>
                      <a:pt x="76" y="330"/>
                    </a:cubicBezTo>
                    <a:cubicBezTo>
                      <a:pt x="76" y="330"/>
                      <a:pt x="76" y="330"/>
                      <a:pt x="76" y="330"/>
                    </a:cubicBezTo>
                    <a:cubicBezTo>
                      <a:pt x="76" y="330"/>
                      <a:pt x="76" y="330"/>
                      <a:pt x="76" y="330"/>
                    </a:cubicBezTo>
                    <a:cubicBezTo>
                      <a:pt x="76" y="330"/>
                      <a:pt x="76" y="330"/>
                      <a:pt x="76" y="330"/>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7" y="326"/>
                      <a:pt x="77" y="326"/>
                      <a:pt x="77" y="326"/>
                    </a:cubicBezTo>
                    <a:cubicBezTo>
                      <a:pt x="77" y="326"/>
                      <a:pt x="77" y="326"/>
                      <a:pt x="77" y="326"/>
                    </a:cubicBezTo>
                    <a:cubicBezTo>
                      <a:pt x="77" y="326"/>
                      <a:pt x="77" y="326"/>
                      <a:pt x="77" y="326"/>
                    </a:cubicBezTo>
                    <a:cubicBezTo>
                      <a:pt x="77" y="325"/>
                      <a:pt x="77" y="325"/>
                      <a:pt x="77" y="325"/>
                    </a:cubicBezTo>
                    <a:cubicBezTo>
                      <a:pt x="77" y="325"/>
                      <a:pt x="77" y="325"/>
                      <a:pt x="77"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8" y="324"/>
                      <a:pt x="78" y="324"/>
                      <a:pt x="78" y="324"/>
                    </a:cubicBezTo>
                    <a:cubicBezTo>
                      <a:pt x="78" y="324"/>
                      <a:pt x="78" y="324"/>
                      <a:pt x="78" y="324"/>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2"/>
                      <a:pt x="78" y="322"/>
                      <a:pt x="78" y="322"/>
                    </a:cubicBezTo>
                    <a:cubicBezTo>
                      <a:pt x="78" y="322"/>
                      <a:pt x="78" y="322"/>
                      <a:pt x="78" y="322"/>
                    </a:cubicBezTo>
                    <a:cubicBezTo>
                      <a:pt x="77" y="322"/>
                      <a:pt x="77" y="322"/>
                      <a:pt x="77" y="322"/>
                    </a:cubicBezTo>
                    <a:cubicBezTo>
                      <a:pt x="77" y="322"/>
                      <a:pt x="77" y="322"/>
                      <a:pt x="77"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8"/>
                      <a:pt x="78" y="318"/>
                      <a:pt x="78" y="318"/>
                    </a:cubicBezTo>
                    <a:cubicBezTo>
                      <a:pt x="78" y="318"/>
                      <a:pt x="78" y="318"/>
                      <a:pt x="78" y="318"/>
                    </a:cubicBezTo>
                    <a:cubicBezTo>
                      <a:pt x="77" y="318"/>
                      <a:pt x="77" y="318"/>
                      <a:pt x="77" y="318"/>
                    </a:cubicBezTo>
                    <a:cubicBezTo>
                      <a:pt x="77" y="318"/>
                      <a:pt x="77" y="318"/>
                      <a:pt x="77" y="318"/>
                    </a:cubicBezTo>
                    <a:cubicBezTo>
                      <a:pt x="77" y="318"/>
                      <a:pt x="77" y="318"/>
                      <a:pt x="77" y="318"/>
                    </a:cubicBezTo>
                    <a:cubicBezTo>
                      <a:pt x="77" y="318"/>
                      <a:pt x="77" y="318"/>
                      <a:pt x="77" y="318"/>
                    </a:cubicBezTo>
                    <a:cubicBezTo>
                      <a:pt x="77" y="318"/>
                      <a:pt x="77" y="318"/>
                      <a:pt x="77" y="318"/>
                    </a:cubicBezTo>
                    <a:cubicBezTo>
                      <a:pt x="77" y="318"/>
                      <a:pt x="77" y="318"/>
                      <a:pt x="77" y="318"/>
                    </a:cubicBezTo>
                    <a:cubicBezTo>
                      <a:pt x="77" y="318"/>
                      <a:pt x="77" y="318"/>
                      <a:pt x="77" y="318"/>
                    </a:cubicBezTo>
                    <a:cubicBezTo>
                      <a:pt x="77" y="317"/>
                      <a:pt x="77" y="317"/>
                      <a:pt x="77" y="317"/>
                    </a:cubicBezTo>
                    <a:cubicBezTo>
                      <a:pt x="76" y="317"/>
                      <a:pt x="76" y="317"/>
                      <a:pt x="76" y="317"/>
                    </a:cubicBezTo>
                    <a:cubicBezTo>
                      <a:pt x="76" y="317"/>
                      <a:pt x="76" y="317"/>
                      <a:pt x="76" y="317"/>
                    </a:cubicBezTo>
                    <a:cubicBezTo>
                      <a:pt x="76" y="317"/>
                      <a:pt x="76" y="317"/>
                      <a:pt x="76" y="317"/>
                    </a:cubicBezTo>
                    <a:cubicBezTo>
                      <a:pt x="76" y="317"/>
                      <a:pt x="76" y="317"/>
                      <a:pt x="76" y="317"/>
                    </a:cubicBezTo>
                    <a:cubicBezTo>
                      <a:pt x="76" y="317"/>
                      <a:pt x="76" y="317"/>
                      <a:pt x="76" y="317"/>
                    </a:cubicBezTo>
                    <a:cubicBezTo>
                      <a:pt x="76" y="317"/>
                      <a:pt x="76" y="317"/>
                      <a:pt x="76" y="317"/>
                    </a:cubicBezTo>
                    <a:cubicBezTo>
                      <a:pt x="76" y="316"/>
                      <a:pt x="76" y="316"/>
                      <a:pt x="76" y="316"/>
                    </a:cubicBezTo>
                    <a:cubicBezTo>
                      <a:pt x="76" y="316"/>
                      <a:pt x="76" y="316"/>
                      <a:pt x="76" y="316"/>
                    </a:cubicBezTo>
                    <a:cubicBezTo>
                      <a:pt x="76" y="316"/>
                      <a:pt x="76" y="316"/>
                      <a:pt x="76" y="316"/>
                    </a:cubicBezTo>
                    <a:cubicBezTo>
                      <a:pt x="76" y="316"/>
                      <a:pt x="76" y="316"/>
                      <a:pt x="76" y="316"/>
                    </a:cubicBezTo>
                    <a:cubicBezTo>
                      <a:pt x="76" y="316"/>
                      <a:pt x="76" y="316"/>
                      <a:pt x="76" y="316"/>
                    </a:cubicBezTo>
                    <a:cubicBezTo>
                      <a:pt x="76" y="316"/>
                      <a:pt x="76" y="316"/>
                      <a:pt x="76" y="316"/>
                    </a:cubicBezTo>
                    <a:cubicBezTo>
                      <a:pt x="76" y="316"/>
                      <a:pt x="76" y="316"/>
                      <a:pt x="76" y="316"/>
                    </a:cubicBezTo>
                    <a:cubicBezTo>
                      <a:pt x="76" y="316"/>
                      <a:pt x="76" y="316"/>
                      <a:pt x="76" y="316"/>
                    </a:cubicBezTo>
                    <a:cubicBezTo>
                      <a:pt x="75" y="316"/>
                      <a:pt x="75" y="316"/>
                      <a:pt x="75" y="316"/>
                    </a:cubicBezTo>
                    <a:cubicBezTo>
                      <a:pt x="75" y="316"/>
                      <a:pt x="75" y="316"/>
                      <a:pt x="75" y="316"/>
                    </a:cubicBezTo>
                    <a:cubicBezTo>
                      <a:pt x="75" y="316"/>
                      <a:pt x="75" y="316"/>
                      <a:pt x="75" y="316"/>
                    </a:cubicBezTo>
                    <a:cubicBezTo>
                      <a:pt x="75" y="316"/>
                      <a:pt x="75" y="316"/>
                      <a:pt x="75" y="316"/>
                    </a:cubicBezTo>
                    <a:cubicBezTo>
                      <a:pt x="75" y="316"/>
                      <a:pt x="75" y="316"/>
                      <a:pt x="75" y="316"/>
                    </a:cubicBezTo>
                    <a:cubicBezTo>
                      <a:pt x="75" y="316"/>
                      <a:pt x="75" y="316"/>
                      <a:pt x="75" y="316"/>
                    </a:cubicBezTo>
                    <a:cubicBezTo>
                      <a:pt x="75" y="316"/>
                      <a:pt x="75" y="316"/>
                      <a:pt x="75" y="316"/>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4" y="315"/>
                      <a:pt x="74" y="315"/>
                      <a:pt x="74" y="315"/>
                    </a:cubicBezTo>
                    <a:cubicBezTo>
                      <a:pt x="74" y="315"/>
                      <a:pt x="74" y="315"/>
                      <a:pt x="74" y="315"/>
                    </a:cubicBezTo>
                    <a:cubicBezTo>
                      <a:pt x="74" y="315"/>
                      <a:pt x="74" y="315"/>
                      <a:pt x="74" y="315"/>
                    </a:cubicBezTo>
                    <a:cubicBezTo>
                      <a:pt x="74" y="315"/>
                      <a:pt x="74" y="315"/>
                      <a:pt x="74" y="315"/>
                    </a:cubicBezTo>
                    <a:cubicBezTo>
                      <a:pt x="74" y="315"/>
                      <a:pt x="74" y="315"/>
                      <a:pt x="74"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4"/>
                      <a:pt x="75" y="314"/>
                      <a:pt x="75" y="314"/>
                    </a:cubicBezTo>
                    <a:cubicBezTo>
                      <a:pt x="74" y="314"/>
                      <a:pt x="74" y="314"/>
                      <a:pt x="74" y="314"/>
                    </a:cubicBezTo>
                    <a:cubicBezTo>
                      <a:pt x="74" y="314"/>
                      <a:pt x="74" y="314"/>
                      <a:pt x="74" y="314"/>
                    </a:cubicBezTo>
                    <a:cubicBezTo>
                      <a:pt x="74" y="314"/>
                      <a:pt x="74" y="314"/>
                      <a:pt x="74" y="314"/>
                    </a:cubicBezTo>
                    <a:cubicBezTo>
                      <a:pt x="74" y="314"/>
                      <a:pt x="74" y="314"/>
                      <a:pt x="74" y="314"/>
                    </a:cubicBezTo>
                    <a:cubicBezTo>
                      <a:pt x="74" y="314"/>
                      <a:pt x="74" y="314"/>
                      <a:pt x="74" y="314"/>
                    </a:cubicBezTo>
                    <a:cubicBezTo>
                      <a:pt x="74" y="314"/>
                      <a:pt x="74" y="314"/>
                      <a:pt x="74" y="314"/>
                    </a:cubicBezTo>
                    <a:cubicBezTo>
                      <a:pt x="73" y="313"/>
                      <a:pt x="73" y="313"/>
                      <a:pt x="73" y="313"/>
                    </a:cubicBezTo>
                    <a:cubicBezTo>
                      <a:pt x="73" y="313"/>
                      <a:pt x="73" y="313"/>
                      <a:pt x="73" y="313"/>
                    </a:cubicBezTo>
                    <a:cubicBezTo>
                      <a:pt x="73" y="313"/>
                      <a:pt x="73" y="313"/>
                      <a:pt x="73" y="313"/>
                    </a:cubicBezTo>
                    <a:cubicBezTo>
                      <a:pt x="73" y="313"/>
                      <a:pt x="73" y="313"/>
                      <a:pt x="73" y="313"/>
                    </a:cubicBezTo>
                    <a:cubicBezTo>
                      <a:pt x="73" y="313"/>
                      <a:pt x="73" y="313"/>
                      <a:pt x="73" y="313"/>
                    </a:cubicBezTo>
                    <a:cubicBezTo>
                      <a:pt x="73" y="313"/>
                      <a:pt x="73" y="313"/>
                      <a:pt x="73" y="313"/>
                    </a:cubicBezTo>
                    <a:cubicBezTo>
                      <a:pt x="72" y="312"/>
                      <a:pt x="72" y="312"/>
                      <a:pt x="72" y="312"/>
                    </a:cubicBezTo>
                    <a:cubicBezTo>
                      <a:pt x="72" y="312"/>
                      <a:pt x="72" y="312"/>
                      <a:pt x="72" y="312"/>
                    </a:cubicBezTo>
                    <a:cubicBezTo>
                      <a:pt x="72" y="312"/>
                      <a:pt x="72" y="312"/>
                      <a:pt x="72"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70" y="311"/>
                      <a:pt x="70" y="311"/>
                      <a:pt x="70" y="311"/>
                    </a:cubicBezTo>
                    <a:cubicBezTo>
                      <a:pt x="70" y="311"/>
                      <a:pt x="70" y="311"/>
                      <a:pt x="70"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09"/>
                      <a:pt x="69" y="309"/>
                      <a:pt x="69" y="309"/>
                    </a:cubicBezTo>
                    <a:cubicBezTo>
                      <a:pt x="69" y="309"/>
                      <a:pt x="69" y="309"/>
                      <a:pt x="69" y="309"/>
                    </a:cubicBezTo>
                    <a:cubicBezTo>
                      <a:pt x="69" y="309"/>
                      <a:pt x="69" y="309"/>
                      <a:pt x="69" y="309"/>
                    </a:cubicBezTo>
                    <a:cubicBezTo>
                      <a:pt x="69" y="309"/>
                      <a:pt x="69" y="309"/>
                      <a:pt x="69" y="309"/>
                    </a:cubicBezTo>
                    <a:cubicBezTo>
                      <a:pt x="69" y="309"/>
                      <a:pt x="69" y="309"/>
                      <a:pt x="69" y="309"/>
                    </a:cubicBezTo>
                    <a:cubicBezTo>
                      <a:pt x="69" y="309"/>
                      <a:pt x="69" y="309"/>
                      <a:pt x="69" y="309"/>
                    </a:cubicBezTo>
                    <a:cubicBezTo>
                      <a:pt x="69" y="309"/>
                      <a:pt x="69" y="309"/>
                      <a:pt x="69" y="309"/>
                    </a:cubicBezTo>
                    <a:cubicBezTo>
                      <a:pt x="68" y="309"/>
                      <a:pt x="68" y="309"/>
                      <a:pt x="68" y="309"/>
                    </a:cubicBezTo>
                    <a:cubicBezTo>
                      <a:pt x="68" y="309"/>
                      <a:pt x="68" y="309"/>
                      <a:pt x="68" y="309"/>
                    </a:cubicBezTo>
                    <a:cubicBezTo>
                      <a:pt x="68" y="309"/>
                      <a:pt x="68" y="309"/>
                      <a:pt x="68" y="309"/>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7" y="308"/>
                      <a:pt x="67" y="308"/>
                      <a:pt x="67" y="308"/>
                    </a:cubicBezTo>
                    <a:cubicBezTo>
                      <a:pt x="67" y="308"/>
                      <a:pt x="67" y="308"/>
                      <a:pt x="67" y="308"/>
                    </a:cubicBezTo>
                    <a:cubicBezTo>
                      <a:pt x="68" y="308"/>
                      <a:pt x="68" y="308"/>
                      <a:pt x="68"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6"/>
                      <a:pt x="67" y="306"/>
                      <a:pt x="67" y="306"/>
                    </a:cubicBezTo>
                    <a:cubicBezTo>
                      <a:pt x="67" y="306"/>
                      <a:pt x="67" y="306"/>
                      <a:pt x="67" y="306"/>
                    </a:cubicBezTo>
                    <a:cubicBezTo>
                      <a:pt x="67" y="306"/>
                      <a:pt x="67" y="306"/>
                      <a:pt x="67"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7"/>
                      <a:pt x="66" y="307"/>
                      <a:pt x="66" y="307"/>
                    </a:cubicBezTo>
                    <a:cubicBezTo>
                      <a:pt x="66" y="307"/>
                      <a:pt x="66" y="307"/>
                      <a:pt x="66" y="307"/>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4"/>
                      <a:pt x="65" y="304"/>
                      <a:pt x="65" y="304"/>
                    </a:cubicBezTo>
                    <a:cubicBezTo>
                      <a:pt x="65" y="304"/>
                      <a:pt x="65" y="304"/>
                      <a:pt x="65" y="304"/>
                    </a:cubicBezTo>
                    <a:cubicBezTo>
                      <a:pt x="65" y="304"/>
                      <a:pt x="65" y="304"/>
                      <a:pt x="65" y="304"/>
                    </a:cubicBezTo>
                    <a:cubicBezTo>
                      <a:pt x="65" y="304"/>
                      <a:pt x="65" y="304"/>
                      <a:pt x="65" y="304"/>
                    </a:cubicBezTo>
                    <a:cubicBezTo>
                      <a:pt x="65" y="304"/>
                      <a:pt x="65" y="304"/>
                      <a:pt x="65" y="304"/>
                    </a:cubicBezTo>
                    <a:cubicBezTo>
                      <a:pt x="65" y="304"/>
                      <a:pt x="65" y="304"/>
                      <a:pt x="65" y="304"/>
                    </a:cubicBezTo>
                    <a:cubicBezTo>
                      <a:pt x="65" y="304"/>
                      <a:pt x="65" y="304"/>
                      <a:pt x="65" y="304"/>
                    </a:cubicBezTo>
                    <a:cubicBezTo>
                      <a:pt x="65" y="304"/>
                      <a:pt x="65" y="304"/>
                      <a:pt x="65" y="304"/>
                    </a:cubicBezTo>
                    <a:cubicBezTo>
                      <a:pt x="66" y="304"/>
                      <a:pt x="66" y="304"/>
                      <a:pt x="66" y="304"/>
                    </a:cubicBezTo>
                    <a:cubicBezTo>
                      <a:pt x="66" y="304"/>
                      <a:pt x="66" y="304"/>
                      <a:pt x="66" y="304"/>
                    </a:cubicBezTo>
                    <a:cubicBezTo>
                      <a:pt x="66" y="304"/>
                      <a:pt x="66" y="304"/>
                      <a:pt x="66" y="304"/>
                    </a:cubicBezTo>
                    <a:cubicBezTo>
                      <a:pt x="66" y="304"/>
                      <a:pt x="66" y="304"/>
                      <a:pt x="66" y="304"/>
                    </a:cubicBezTo>
                    <a:cubicBezTo>
                      <a:pt x="66" y="304"/>
                      <a:pt x="66" y="304"/>
                      <a:pt x="66" y="304"/>
                    </a:cubicBezTo>
                    <a:cubicBezTo>
                      <a:pt x="66" y="304"/>
                      <a:pt x="66" y="304"/>
                      <a:pt x="66" y="304"/>
                    </a:cubicBezTo>
                    <a:cubicBezTo>
                      <a:pt x="66" y="304"/>
                      <a:pt x="66" y="304"/>
                      <a:pt x="66" y="304"/>
                    </a:cubicBezTo>
                    <a:cubicBezTo>
                      <a:pt x="66" y="304"/>
                      <a:pt x="66" y="304"/>
                      <a:pt x="66" y="304"/>
                    </a:cubicBezTo>
                    <a:cubicBezTo>
                      <a:pt x="66" y="303"/>
                      <a:pt x="66" y="303"/>
                      <a:pt x="66" y="303"/>
                    </a:cubicBezTo>
                    <a:cubicBezTo>
                      <a:pt x="66" y="303"/>
                      <a:pt x="66" y="303"/>
                      <a:pt x="66" y="303"/>
                    </a:cubicBezTo>
                    <a:cubicBezTo>
                      <a:pt x="66" y="303"/>
                      <a:pt x="66" y="303"/>
                      <a:pt x="66" y="303"/>
                    </a:cubicBezTo>
                    <a:cubicBezTo>
                      <a:pt x="66" y="303"/>
                      <a:pt x="66" y="303"/>
                      <a:pt x="66" y="303"/>
                    </a:cubicBezTo>
                    <a:cubicBezTo>
                      <a:pt x="66" y="303"/>
                      <a:pt x="66" y="303"/>
                      <a:pt x="66" y="303"/>
                    </a:cubicBezTo>
                    <a:cubicBezTo>
                      <a:pt x="65" y="303"/>
                      <a:pt x="65" y="303"/>
                      <a:pt x="65" y="303"/>
                    </a:cubicBezTo>
                    <a:cubicBezTo>
                      <a:pt x="66" y="303"/>
                      <a:pt x="66" y="303"/>
                      <a:pt x="66" y="303"/>
                    </a:cubicBezTo>
                    <a:cubicBezTo>
                      <a:pt x="65" y="303"/>
                      <a:pt x="65" y="303"/>
                      <a:pt x="65" y="303"/>
                    </a:cubicBezTo>
                    <a:cubicBezTo>
                      <a:pt x="66" y="303"/>
                      <a:pt x="66" y="303"/>
                      <a:pt x="66" y="303"/>
                    </a:cubicBezTo>
                    <a:cubicBezTo>
                      <a:pt x="66" y="303"/>
                      <a:pt x="66" y="303"/>
                      <a:pt x="66" y="303"/>
                    </a:cubicBezTo>
                    <a:cubicBezTo>
                      <a:pt x="66" y="303"/>
                      <a:pt x="66" y="303"/>
                      <a:pt x="66" y="303"/>
                    </a:cubicBezTo>
                    <a:cubicBezTo>
                      <a:pt x="65" y="303"/>
                      <a:pt x="65" y="303"/>
                      <a:pt x="65" y="303"/>
                    </a:cubicBezTo>
                    <a:cubicBezTo>
                      <a:pt x="65" y="303"/>
                      <a:pt x="65" y="303"/>
                      <a:pt x="65" y="303"/>
                    </a:cubicBezTo>
                    <a:cubicBezTo>
                      <a:pt x="65" y="303"/>
                      <a:pt x="65" y="303"/>
                      <a:pt x="65" y="303"/>
                    </a:cubicBezTo>
                    <a:cubicBezTo>
                      <a:pt x="65" y="303"/>
                      <a:pt x="65" y="303"/>
                      <a:pt x="65" y="303"/>
                    </a:cubicBezTo>
                    <a:cubicBezTo>
                      <a:pt x="65" y="303"/>
                      <a:pt x="65" y="303"/>
                      <a:pt x="65" y="303"/>
                    </a:cubicBezTo>
                    <a:cubicBezTo>
                      <a:pt x="65" y="303"/>
                      <a:pt x="65" y="303"/>
                      <a:pt x="65" y="303"/>
                    </a:cubicBezTo>
                    <a:cubicBezTo>
                      <a:pt x="65" y="303"/>
                      <a:pt x="65" y="303"/>
                      <a:pt x="65" y="303"/>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0"/>
                      <a:pt x="65" y="300"/>
                      <a:pt x="65" y="300"/>
                    </a:cubicBezTo>
                    <a:cubicBezTo>
                      <a:pt x="65" y="300"/>
                      <a:pt x="65" y="300"/>
                      <a:pt x="65" y="300"/>
                    </a:cubicBezTo>
                    <a:cubicBezTo>
                      <a:pt x="65" y="300"/>
                      <a:pt x="65" y="300"/>
                      <a:pt x="65" y="300"/>
                    </a:cubicBezTo>
                    <a:cubicBezTo>
                      <a:pt x="64" y="301"/>
                      <a:pt x="64" y="301"/>
                      <a:pt x="64" y="301"/>
                    </a:cubicBezTo>
                    <a:cubicBezTo>
                      <a:pt x="64" y="301"/>
                      <a:pt x="64" y="301"/>
                      <a:pt x="64" y="301"/>
                    </a:cubicBezTo>
                    <a:cubicBezTo>
                      <a:pt x="64" y="300"/>
                      <a:pt x="64" y="300"/>
                      <a:pt x="64" y="300"/>
                    </a:cubicBezTo>
                    <a:cubicBezTo>
                      <a:pt x="64" y="300"/>
                      <a:pt x="64" y="300"/>
                      <a:pt x="64" y="300"/>
                    </a:cubicBezTo>
                    <a:cubicBezTo>
                      <a:pt x="64" y="300"/>
                      <a:pt x="64" y="300"/>
                      <a:pt x="64" y="300"/>
                    </a:cubicBezTo>
                    <a:cubicBezTo>
                      <a:pt x="64" y="300"/>
                      <a:pt x="64" y="300"/>
                      <a:pt x="64" y="300"/>
                    </a:cubicBezTo>
                    <a:cubicBezTo>
                      <a:pt x="64" y="301"/>
                      <a:pt x="64" y="301"/>
                      <a:pt x="64" y="301"/>
                    </a:cubicBezTo>
                    <a:cubicBezTo>
                      <a:pt x="64" y="301"/>
                      <a:pt x="64" y="301"/>
                      <a:pt x="64" y="301"/>
                    </a:cubicBezTo>
                    <a:cubicBezTo>
                      <a:pt x="64" y="301"/>
                      <a:pt x="64" y="301"/>
                      <a:pt x="64" y="301"/>
                    </a:cubicBezTo>
                    <a:cubicBezTo>
                      <a:pt x="64" y="301"/>
                      <a:pt x="64" y="301"/>
                      <a:pt x="64" y="301"/>
                    </a:cubicBezTo>
                    <a:cubicBezTo>
                      <a:pt x="64" y="301"/>
                      <a:pt x="64" y="301"/>
                      <a:pt x="64" y="301"/>
                    </a:cubicBezTo>
                    <a:cubicBezTo>
                      <a:pt x="64" y="300"/>
                      <a:pt x="64" y="300"/>
                      <a:pt x="64" y="300"/>
                    </a:cubicBezTo>
                    <a:cubicBezTo>
                      <a:pt x="64" y="300"/>
                      <a:pt x="64" y="300"/>
                      <a:pt x="64" y="300"/>
                    </a:cubicBezTo>
                    <a:cubicBezTo>
                      <a:pt x="64" y="300"/>
                      <a:pt x="64" y="300"/>
                      <a:pt x="64" y="300"/>
                    </a:cubicBezTo>
                    <a:cubicBezTo>
                      <a:pt x="64" y="300"/>
                      <a:pt x="64" y="300"/>
                      <a:pt x="64"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4" y="300"/>
                      <a:pt x="64" y="300"/>
                      <a:pt x="64" y="300"/>
                    </a:cubicBezTo>
                    <a:cubicBezTo>
                      <a:pt x="64" y="299"/>
                      <a:pt x="64" y="299"/>
                      <a:pt x="64" y="299"/>
                    </a:cubicBezTo>
                    <a:cubicBezTo>
                      <a:pt x="64" y="299"/>
                      <a:pt x="64" y="299"/>
                      <a:pt x="64" y="299"/>
                    </a:cubicBezTo>
                    <a:cubicBezTo>
                      <a:pt x="64" y="299"/>
                      <a:pt x="64" y="299"/>
                      <a:pt x="64" y="299"/>
                    </a:cubicBezTo>
                    <a:cubicBezTo>
                      <a:pt x="64" y="299"/>
                      <a:pt x="64" y="299"/>
                      <a:pt x="64" y="299"/>
                    </a:cubicBezTo>
                    <a:cubicBezTo>
                      <a:pt x="64" y="299"/>
                      <a:pt x="64" y="299"/>
                      <a:pt x="64" y="299"/>
                    </a:cubicBezTo>
                    <a:cubicBezTo>
                      <a:pt x="63" y="299"/>
                      <a:pt x="63" y="299"/>
                      <a:pt x="63" y="299"/>
                    </a:cubicBezTo>
                    <a:cubicBezTo>
                      <a:pt x="63" y="298"/>
                      <a:pt x="63" y="298"/>
                      <a:pt x="63" y="298"/>
                    </a:cubicBezTo>
                    <a:cubicBezTo>
                      <a:pt x="63" y="298"/>
                      <a:pt x="63" y="298"/>
                      <a:pt x="63" y="298"/>
                    </a:cubicBezTo>
                    <a:cubicBezTo>
                      <a:pt x="63" y="298"/>
                      <a:pt x="63" y="298"/>
                      <a:pt x="63" y="298"/>
                    </a:cubicBezTo>
                    <a:cubicBezTo>
                      <a:pt x="63" y="298"/>
                      <a:pt x="63" y="298"/>
                      <a:pt x="63" y="298"/>
                    </a:cubicBezTo>
                    <a:cubicBezTo>
                      <a:pt x="63" y="298"/>
                      <a:pt x="63" y="298"/>
                      <a:pt x="63" y="298"/>
                    </a:cubicBezTo>
                    <a:cubicBezTo>
                      <a:pt x="63" y="298"/>
                      <a:pt x="63" y="298"/>
                      <a:pt x="63" y="298"/>
                    </a:cubicBezTo>
                    <a:cubicBezTo>
                      <a:pt x="63" y="298"/>
                      <a:pt x="63" y="298"/>
                      <a:pt x="63"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0" y="297"/>
                      <a:pt x="60" y="297"/>
                      <a:pt x="60" y="297"/>
                    </a:cubicBezTo>
                    <a:cubicBezTo>
                      <a:pt x="60" y="297"/>
                      <a:pt x="60" y="297"/>
                      <a:pt x="60" y="297"/>
                    </a:cubicBezTo>
                    <a:cubicBezTo>
                      <a:pt x="60" y="296"/>
                      <a:pt x="60" y="296"/>
                      <a:pt x="60" y="296"/>
                    </a:cubicBezTo>
                    <a:cubicBezTo>
                      <a:pt x="60" y="296"/>
                      <a:pt x="60" y="296"/>
                      <a:pt x="60" y="296"/>
                    </a:cubicBezTo>
                    <a:cubicBezTo>
                      <a:pt x="61" y="296"/>
                      <a:pt x="61" y="296"/>
                      <a:pt x="61" y="296"/>
                    </a:cubicBezTo>
                    <a:cubicBezTo>
                      <a:pt x="61" y="296"/>
                      <a:pt x="61" y="296"/>
                      <a:pt x="61" y="296"/>
                    </a:cubicBezTo>
                    <a:cubicBezTo>
                      <a:pt x="61" y="296"/>
                      <a:pt x="61" y="296"/>
                      <a:pt x="61" y="296"/>
                    </a:cubicBezTo>
                    <a:cubicBezTo>
                      <a:pt x="61" y="296"/>
                      <a:pt x="61" y="296"/>
                      <a:pt x="61" y="296"/>
                    </a:cubicBezTo>
                    <a:cubicBezTo>
                      <a:pt x="61" y="296"/>
                      <a:pt x="61" y="296"/>
                      <a:pt x="61" y="296"/>
                    </a:cubicBezTo>
                    <a:cubicBezTo>
                      <a:pt x="61" y="296"/>
                      <a:pt x="61" y="296"/>
                      <a:pt x="61" y="296"/>
                    </a:cubicBezTo>
                    <a:cubicBezTo>
                      <a:pt x="61" y="296"/>
                      <a:pt x="61" y="296"/>
                      <a:pt x="61" y="296"/>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0" y="295"/>
                      <a:pt x="60" y="295"/>
                      <a:pt x="60" y="295"/>
                    </a:cubicBezTo>
                    <a:cubicBezTo>
                      <a:pt x="60" y="295"/>
                      <a:pt x="60" y="295"/>
                      <a:pt x="60" y="295"/>
                    </a:cubicBezTo>
                    <a:cubicBezTo>
                      <a:pt x="60" y="295"/>
                      <a:pt x="60" y="295"/>
                      <a:pt x="60" y="295"/>
                    </a:cubicBezTo>
                    <a:cubicBezTo>
                      <a:pt x="60" y="295"/>
                      <a:pt x="60" y="295"/>
                      <a:pt x="60" y="295"/>
                    </a:cubicBezTo>
                    <a:cubicBezTo>
                      <a:pt x="61" y="294"/>
                      <a:pt x="61" y="294"/>
                      <a:pt x="61" y="294"/>
                    </a:cubicBezTo>
                    <a:cubicBezTo>
                      <a:pt x="61" y="294"/>
                      <a:pt x="61" y="294"/>
                      <a:pt x="61" y="294"/>
                    </a:cubicBezTo>
                    <a:cubicBezTo>
                      <a:pt x="61" y="294"/>
                      <a:pt x="61" y="294"/>
                      <a:pt x="61" y="294"/>
                    </a:cubicBezTo>
                    <a:cubicBezTo>
                      <a:pt x="61" y="294"/>
                      <a:pt x="61" y="294"/>
                      <a:pt x="61"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1"/>
                      <a:pt x="58" y="291"/>
                      <a:pt x="58" y="291"/>
                    </a:cubicBezTo>
                    <a:cubicBezTo>
                      <a:pt x="58" y="291"/>
                      <a:pt x="58" y="291"/>
                      <a:pt x="58" y="291"/>
                    </a:cubicBezTo>
                    <a:cubicBezTo>
                      <a:pt x="58" y="291"/>
                      <a:pt x="58" y="291"/>
                      <a:pt x="58" y="291"/>
                    </a:cubicBezTo>
                    <a:cubicBezTo>
                      <a:pt x="58" y="291"/>
                      <a:pt x="58" y="291"/>
                      <a:pt x="58" y="291"/>
                    </a:cubicBezTo>
                    <a:cubicBezTo>
                      <a:pt x="58" y="291"/>
                      <a:pt x="58" y="291"/>
                      <a:pt x="58" y="291"/>
                    </a:cubicBezTo>
                    <a:cubicBezTo>
                      <a:pt x="58" y="291"/>
                      <a:pt x="58" y="291"/>
                      <a:pt x="58"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8" y="291"/>
                      <a:pt x="58" y="291"/>
                      <a:pt x="58" y="291"/>
                    </a:cubicBezTo>
                    <a:cubicBezTo>
                      <a:pt x="58" y="291"/>
                      <a:pt x="58" y="291"/>
                      <a:pt x="58" y="291"/>
                    </a:cubicBezTo>
                    <a:cubicBezTo>
                      <a:pt x="58" y="291"/>
                      <a:pt x="58" y="291"/>
                      <a:pt x="58"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8" y="290"/>
                      <a:pt x="58" y="290"/>
                      <a:pt x="58" y="290"/>
                    </a:cubicBezTo>
                    <a:cubicBezTo>
                      <a:pt x="58" y="290"/>
                      <a:pt x="58" y="290"/>
                      <a:pt x="58" y="290"/>
                    </a:cubicBezTo>
                    <a:cubicBezTo>
                      <a:pt x="58" y="290"/>
                      <a:pt x="58" y="290"/>
                      <a:pt x="58" y="290"/>
                    </a:cubicBezTo>
                    <a:cubicBezTo>
                      <a:pt x="58" y="290"/>
                      <a:pt x="58" y="290"/>
                      <a:pt x="58"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6" y="290"/>
                      <a:pt x="56" y="290"/>
                      <a:pt x="56"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8"/>
                      <a:pt x="56" y="288"/>
                      <a:pt x="56" y="288"/>
                    </a:cubicBezTo>
                    <a:cubicBezTo>
                      <a:pt x="56" y="288"/>
                      <a:pt x="56" y="288"/>
                      <a:pt x="56" y="288"/>
                    </a:cubicBezTo>
                    <a:cubicBezTo>
                      <a:pt x="56" y="288"/>
                      <a:pt x="56" y="288"/>
                      <a:pt x="56" y="288"/>
                    </a:cubicBezTo>
                    <a:cubicBezTo>
                      <a:pt x="56" y="288"/>
                      <a:pt x="56" y="288"/>
                      <a:pt x="56" y="288"/>
                    </a:cubicBezTo>
                    <a:cubicBezTo>
                      <a:pt x="56" y="288"/>
                      <a:pt x="56" y="288"/>
                      <a:pt x="56" y="288"/>
                    </a:cubicBezTo>
                    <a:cubicBezTo>
                      <a:pt x="56" y="288"/>
                      <a:pt x="56" y="288"/>
                      <a:pt x="56" y="288"/>
                    </a:cubicBezTo>
                    <a:cubicBezTo>
                      <a:pt x="56" y="288"/>
                      <a:pt x="56" y="288"/>
                      <a:pt x="56" y="288"/>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5" y="289"/>
                      <a:pt x="55" y="289"/>
                      <a:pt x="55" y="289"/>
                    </a:cubicBezTo>
                    <a:cubicBezTo>
                      <a:pt x="55" y="289"/>
                      <a:pt x="55" y="289"/>
                      <a:pt x="55" y="289"/>
                    </a:cubicBezTo>
                    <a:cubicBezTo>
                      <a:pt x="55" y="289"/>
                      <a:pt x="55" y="289"/>
                      <a:pt x="55" y="289"/>
                    </a:cubicBezTo>
                    <a:cubicBezTo>
                      <a:pt x="55" y="289"/>
                      <a:pt x="55" y="289"/>
                      <a:pt x="55" y="289"/>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7"/>
                      <a:pt x="55" y="287"/>
                      <a:pt x="55" y="287"/>
                    </a:cubicBezTo>
                    <a:cubicBezTo>
                      <a:pt x="55" y="287"/>
                      <a:pt x="55" y="287"/>
                      <a:pt x="55" y="287"/>
                    </a:cubicBezTo>
                    <a:cubicBezTo>
                      <a:pt x="55" y="287"/>
                      <a:pt x="55" y="287"/>
                      <a:pt x="55" y="287"/>
                    </a:cubicBezTo>
                    <a:cubicBezTo>
                      <a:pt x="55" y="287"/>
                      <a:pt x="55" y="287"/>
                      <a:pt x="55" y="287"/>
                    </a:cubicBezTo>
                    <a:cubicBezTo>
                      <a:pt x="55" y="287"/>
                      <a:pt x="55" y="287"/>
                      <a:pt x="55" y="287"/>
                    </a:cubicBezTo>
                    <a:cubicBezTo>
                      <a:pt x="54" y="288"/>
                      <a:pt x="54" y="288"/>
                      <a:pt x="54" y="288"/>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7"/>
                      <a:pt x="52" y="287"/>
                      <a:pt x="52" y="287"/>
                    </a:cubicBezTo>
                    <a:cubicBezTo>
                      <a:pt x="52" y="287"/>
                      <a:pt x="52" y="287"/>
                      <a:pt x="52" y="287"/>
                    </a:cubicBezTo>
                    <a:cubicBezTo>
                      <a:pt x="52" y="287"/>
                      <a:pt x="52" y="287"/>
                      <a:pt x="52" y="287"/>
                    </a:cubicBezTo>
                    <a:cubicBezTo>
                      <a:pt x="52" y="287"/>
                      <a:pt x="52" y="287"/>
                      <a:pt x="52" y="287"/>
                    </a:cubicBezTo>
                    <a:cubicBezTo>
                      <a:pt x="52" y="287"/>
                      <a:pt x="52" y="287"/>
                      <a:pt x="52" y="287"/>
                    </a:cubicBezTo>
                    <a:cubicBezTo>
                      <a:pt x="52" y="287"/>
                      <a:pt x="52" y="287"/>
                      <a:pt x="52" y="287"/>
                    </a:cubicBezTo>
                    <a:cubicBezTo>
                      <a:pt x="52" y="287"/>
                      <a:pt x="52" y="287"/>
                      <a:pt x="52" y="287"/>
                    </a:cubicBezTo>
                    <a:cubicBezTo>
                      <a:pt x="52" y="287"/>
                      <a:pt x="52" y="287"/>
                      <a:pt x="52"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3"/>
                      <a:pt x="53" y="283"/>
                      <a:pt x="53" y="283"/>
                    </a:cubicBezTo>
                    <a:cubicBezTo>
                      <a:pt x="53" y="283"/>
                      <a:pt x="53" y="283"/>
                      <a:pt x="53" y="283"/>
                    </a:cubicBezTo>
                    <a:cubicBezTo>
                      <a:pt x="53" y="283"/>
                      <a:pt x="53" y="283"/>
                      <a:pt x="53" y="283"/>
                    </a:cubicBezTo>
                    <a:cubicBezTo>
                      <a:pt x="53" y="283"/>
                      <a:pt x="53" y="283"/>
                      <a:pt x="53" y="283"/>
                    </a:cubicBezTo>
                    <a:cubicBezTo>
                      <a:pt x="52" y="283"/>
                      <a:pt x="52" y="283"/>
                      <a:pt x="52" y="283"/>
                    </a:cubicBezTo>
                    <a:cubicBezTo>
                      <a:pt x="52" y="283"/>
                      <a:pt x="52" y="283"/>
                      <a:pt x="52" y="283"/>
                    </a:cubicBezTo>
                    <a:cubicBezTo>
                      <a:pt x="52" y="283"/>
                      <a:pt x="52" y="283"/>
                      <a:pt x="52" y="283"/>
                    </a:cubicBezTo>
                    <a:cubicBezTo>
                      <a:pt x="52" y="283"/>
                      <a:pt x="52" y="283"/>
                      <a:pt x="52" y="283"/>
                    </a:cubicBezTo>
                    <a:cubicBezTo>
                      <a:pt x="52" y="283"/>
                      <a:pt x="52" y="283"/>
                      <a:pt x="52" y="283"/>
                    </a:cubicBezTo>
                    <a:cubicBezTo>
                      <a:pt x="52" y="283"/>
                      <a:pt x="52" y="283"/>
                      <a:pt x="52" y="283"/>
                    </a:cubicBezTo>
                    <a:cubicBezTo>
                      <a:pt x="52" y="283"/>
                      <a:pt x="52" y="283"/>
                      <a:pt x="52" y="283"/>
                    </a:cubicBezTo>
                    <a:cubicBezTo>
                      <a:pt x="52" y="283"/>
                      <a:pt x="52" y="283"/>
                      <a:pt x="52" y="283"/>
                    </a:cubicBezTo>
                    <a:cubicBezTo>
                      <a:pt x="52" y="282"/>
                      <a:pt x="52" y="282"/>
                      <a:pt x="52"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1" y="280"/>
                      <a:pt x="51" y="280"/>
                      <a:pt x="51" y="280"/>
                    </a:cubicBezTo>
                    <a:cubicBezTo>
                      <a:pt x="51" y="280"/>
                      <a:pt x="51" y="280"/>
                      <a:pt x="51" y="280"/>
                    </a:cubicBezTo>
                    <a:cubicBezTo>
                      <a:pt x="51" y="280"/>
                      <a:pt x="51" y="280"/>
                      <a:pt x="51" y="280"/>
                    </a:cubicBezTo>
                    <a:cubicBezTo>
                      <a:pt x="51" y="280"/>
                      <a:pt x="51" y="280"/>
                      <a:pt x="51" y="280"/>
                    </a:cubicBezTo>
                    <a:cubicBezTo>
                      <a:pt x="51" y="280"/>
                      <a:pt x="51" y="280"/>
                      <a:pt x="51" y="280"/>
                    </a:cubicBezTo>
                    <a:cubicBezTo>
                      <a:pt x="51" y="280"/>
                      <a:pt x="51" y="280"/>
                      <a:pt x="51"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79"/>
                      <a:pt x="52" y="279"/>
                      <a:pt x="52"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2" y="279"/>
                      <a:pt x="52" y="279"/>
                      <a:pt x="52" y="279"/>
                    </a:cubicBezTo>
                    <a:cubicBezTo>
                      <a:pt x="52" y="279"/>
                      <a:pt x="52" y="279"/>
                      <a:pt x="52" y="279"/>
                    </a:cubicBezTo>
                    <a:cubicBezTo>
                      <a:pt x="52" y="279"/>
                      <a:pt x="52" y="279"/>
                      <a:pt x="52" y="279"/>
                    </a:cubicBezTo>
                    <a:cubicBezTo>
                      <a:pt x="52" y="279"/>
                      <a:pt x="52" y="279"/>
                      <a:pt x="52" y="279"/>
                    </a:cubicBezTo>
                    <a:cubicBezTo>
                      <a:pt x="52" y="279"/>
                      <a:pt x="52" y="279"/>
                      <a:pt x="52" y="279"/>
                    </a:cubicBezTo>
                    <a:cubicBezTo>
                      <a:pt x="52" y="279"/>
                      <a:pt x="52" y="279"/>
                      <a:pt x="52" y="279"/>
                    </a:cubicBezTo>
                    <a:cubicBezTo>
                      <a:pt x="52" y="279"/>
                      <a:pt x="52" y="279"/>
                      <a:pt x="52" y="279"/>
                    </a:cubicBezTo>
                    <a:cubicBezTo>
                      <a:pt x="52" y="279"/>
                      <a:pt x="52" y="279"/>
                      <a:pt x="52" y="279"/>
                    </a:cubicBezTo>
                    <a:cubicBezTo>
                      <a:pt x="53" y="279"/>
                      <a:pt x="52" y="278"/>
                      <a:pt x="52" y="278"/>
                    </a:cubicBezTo>
                    <a:cubicBezTo>
                      <a:pt x="53" y="278"/>
                      <a:pt x="53" y="278"/>
                      <a:pt x="53" y="278"/>
                    </a:cubicBezTo>
                    <a:cubicBezTo>
                      <a:pt x="52" y="278"/>
                      <a:pt x="52" y="278"/>
                      <a:pt x="52" y="278"/>
                    </a:cubicBezTo>
                    <a:cubicBezTo>
                      <a:pt x="52" y="278"/>
                      <a:pt x="52" y="278"/>
                      <a:pt x="52" y="278"/>
                    </a:cubicBezTo>
                    <a:cubicBezTo>
                      <a:pt x="52" y="278"/>
                      <a:pt x="52" y="278"/>
                      <a:pt x="52" y="278"/>
                    </a:cubicBezTo>
                    <a:cubicBezTo>
                      <a:pt x="52" y="278"/>
                      <a:pt x="52" y="278"/>
                      <a:pt x="52" y="278"/>
                    </a:cubicBezTo>
                    <a:cubicBezTo>
                      <a:pt x="52" y="278"/>
                      <a:pt x="52" y="278"/>
                      <a:pt x="52" y="278"/>
                    </a:cubicBezTo>
                    <a:cubicBezTo>
                      <a:pt x="53" y="278"/>
                      <a:pt x="53" y="278"/>
                      <a:pt x="53" y="278"/>
                    </a:cubicBezTo>
                    <a:cubicBezTo>
                      <a:pt x="53" y="278"/>
                      <a:pt x="53" y="278"/>
                      <a:pt x="53" y="278"/>
                    </a:cubicBezTo>
                    <a:cubicBezTo>
                      <a:pt x="53" y="278"/>
                      <a:pt x="53" y="278"/>
                      <a:pt x="53" y="278"/>
                    </a:cubicBezTo>
                    <a:cubicBezTo>
                      <a:pt x="52" y="278"/>
                      <a:pt x="52" y="278"/>
                      <a:pt x="52" y="278"/>
                    </a:cubicBezTo>
                    <a:cubicBezTo>
                      <a:pt x="52" y="278"/>
                      <a:pt x="52" y="278"/>
                      <a:pt x="52" y="278"/>
                    </a:cubicBezTo>
                    <a:cubicBezTo>
                      <a:pt x="53" y="278"/>
                      <a:pt x="53" y="278"/>
                      <a:pt x="53" y="278"/>
                    </a:cubicBezTo>
                    <a:cubicBezTo>
                      <a:pt x="53" y="278"/>
                      <a:pt x="53" y="278"/>
                      <a:pt x="53" y="278"/>
                    </a:cubicBezTo>
                    <a:cubicBezTo>
                      <a:pt x="52" y="278"/>
                      <a:pt x="52" y="278"/>
                      <a:pt x="52" y="278"/>
                    </a:cubicBezTo>
                    <a:cubicBezTo>
                      <a:pt x="52" y="278"/>
                      <a:pt x="52" y="278"/>
                      <a:pt x="52" y="278"/>
                    </a:cubicBezTo>
                    <a:cubicBezTo>
                      <a:pt x="52" y="278"/>
                      <a:pt x="52" y="278"/>
                      <a:pt x="52" y="278"/>
                    </a:cubicBezTo>
                    <a:cubicBezTo>
                      <a:pt x="52" y="278"/>
                      <a:pt x="52" y="278"/>
                      <a:pt x="52" y="278"/>
                    </a:cubicBezTo>
                    <a:cubicBezTo>
                      <a:pt x="52" y="277"/>
                      <a:pt x="52" y="277"/>
                      <a:pt x="52" y="277"/>
                    </a:cubicBezTo>
                    <a:cubicBezTo>
                      <a:pt x="53" y="277"/>
                      <a:pt x="53" y="277"/>
                      <a:pt x="53" y="277"/>
                    </a:cubicBezTo>
                    <a:cubicBezTo>
                      <a:pt x="53" y="277"/>
                      <a:pt x="53" y="277"/>
                      <a:pt x="53" y="277"/>
                    </a:cubicBezTo>
                    <a:cubicBezTo>
                      <a:pt x="53" y="277"/>
                      <a:pt x="53" y="277"/>
                      <a:pt x="53" y="277"/>
                    </a:cubicBezTo>
                    <a:cubicBezTo>
                      <a:pt x="53" y="277"/>
                      <a:pt x="53" y="277"/>
                      <a:pt x="53" y="277"/>
                    </a:cubicBezTo>
                    <a:cubicBezTo>
                      <a:pt x="53" y="277"/>
                      <a:pt x="53" y="277"/>
                      <a:pt x="53"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3" y="277"/>
                      <a:pt x="53" y="277"/>
                      <a:pt x="53"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6"/>
                      <a:pt x="52" y="276"/>
                      <a:pt x="52" y="276"/>
                    </a:cubicBezTo>
                    <a:cubicBezTo>
                      <a:pt x="52" y="276"/>
                      <a:pt x="52" y="276"/>
                      <a:pt x="52" y="276"/>
                    </a:cubicBezTo>
                    <a:cubicBezTo>
                      <a:pt x="52" y="276"/>
                      <a:pt x="52" y="276"/>
                      <a:pt x="52" y="276"/>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3" y="275"/>
                      <a:pt x="53" y="275"/>
                      <a:pt x="53" y="275"/>
                    </a:cubicBezTo>
                    <a:cubicBezTo>
                      <a:pt x="53" y="275"/>
                      <a:pt x="53" y="275"/>
                      <a:pt x="53" y="275"/>
                    </a:cubicBezTo>
                    <a:cubicBezTo>
                      <a:pt x="53" y="275"/>
                      <a:pt x="53" y="275"/>
                      <a:pt x="53"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1" y="274"/>
                      <a:pt x="51" y="274"/>
                      <a:pt x="51" y="274"/>
                    </a:cubicBezTo>
                    <a:cubicBezTo>
                      <a:pt x="51" y="274"/>
                      <a:pt x="51" y="274"/>
                      <a:pt x="51"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0" y="273"/>
                      <a:pt x="50" y="273"/>
                      <a:pt x="50" y="273"/>
                    </a:cubicBezTo>
                    <a:cubicBezTo>
                      <a:pt x="50" y="273"/>
                      <a:pt x="50" y="273"/>
                      <a:pt x="50" y="273"/>
                    </a:cubicBezTo>
                    <a:cubicBezTo>
                      <a:pt x="50" y="273"/>
                      <a:pt x="50" y="273"/>
                      <a:pt x="50" y="273"/>
                    </a:cubicBezTo>
                    <a:cubicBezTo>
                      <a:pt x="50" y="273"/>
                      <a:pt x="50" y="273"/>
                      <a:pt x="50" y="273"/>
                    </a:cubicBezTo>
                    <a:cubicBezTo>
                      <a:pt x="50" y="273"/>
                      <a:pt x="50" y="273"/>
                      <a:pt x="50" y="273"/>
                    </a:cubicBezTo>
                    <a:cubicBezTo>
                      <a:pt x="50" y="273"/>
                      <a:pt x="50" y="273"/>
                      <a:pt x="50" y="273"/>
                    </a:cubicBezTo>
                    <a:cubicBezTo>
                      <a:pt x="50" y="273"/>
                      <a:pt x="50" y="273"/>
                      <a:pt x="50" y="273"/>
                    </a:cubicBezTo>
                    <a:cubicBezTo>
                      <a:pt x="50" y="272"/>
                      <a:pt x="50" y="272"/>
                      <a:pt x="50" y="272"/>
                    </a:cubicBezTo>
                    <a:cubicBezTo>
                      <a:pt x="50" y="272"/>
                      <a:pt x="50" y="272"/>
                      <a:pt x="50" y="272"/>
                    </a:cubicBezTo>
                    <a:cubicBezTo>
                      <a:pt x="50" y="272"/>
                      <a:pt x="50" y="272"/>
                      <a:pt x="50" y="272"/>
                    </a:cubicBezTo>
                    <a:cubicBezTo>
                      <a:pt x="49" y="272"/>
                      <a:pt x="49" y="272"/>
                      <a:pt x="49" y="272"/>
                    </a:cubicBezTo>
                    <a:cubicBezTo>
                      <a:pt x="49" y="272"/>
                      <a:pt x="49" y="272"/>
                      <a:pt x="49" y="272"/>
                    </a:cubicBezTo>
                    <a:cubicBezTo>
                      <a:pt x="49" y="272"/>
                      <a:pt x="49" y="272"/>
                      <a:pt x="49" y="272"/>
                    </a:cubicBezTo>
                    <a:cubicBezTo>
                      <a:pt x="49" y="272"/>
                      <a:pt x="49" y="272"/>
                      <a:pt x="49" y="272"/>
                    </a:cubicBezTo>
                    <a:cubicBezTo>
                      <a:pt x="49" y="272"/>
                      <a:pt x="49" y="272"/>
                      <a:pt x="49" y="272"/>
                    </a:cubicBezTo>
                    <a:cubicBezTo>
                      <a:pt x="49" y="272"/>
                      <a:pt x="49" y="272"/>
                      <a:pt x="49" y="272"/>
                    </a:cubicBezTo>
                    <a:cubicBezTo>
                      <a:pt x="50" y="272"/>
                      <a:pt x="50" y="272"/>
                      <a:pt x="50" y="272"/>
                    </a:cubicBezTo>
                    <a:cubicBezTo>
                      <a:pt x="50" y="272"/>
                      <a:pt x="50" y="272"/>
                      <a:pt x="50" y="272"/>
                    </a:cubicBezTo>
                    <a:cubicBezTo>
                      <a:pt x="50" y="272"/>
                      <a:pt x="50" y="272"/>
                      <a:pt x="50" y="272"/>
                    </a:cubicBezTo>
                    <a:cubicBezTo>
                      <a:pt x="50" y="272"/>
                      <a:pt x="50" y="272"/>
                      <a:pt x="50" y="272"/>
                    </a:cubicBezTo>
                    <a:cubicBezTo>
                      <a:pt x="50" y="272"/>
                      <a:pt x="50" y="272"/>
                      <a:pt x="50" y="272"/>
                    </a:cubicBezTo>
                    <a:cubicBezTo>
                      <a:pt x="50" y="272"/>
                      <a:pt x="50" y="272"/>
                      <a:pt x="50" y="272"/>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9" y="270"/>
                      <a:pt x="49" y="270"/>
                      <a:pt x="49"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7"/>
                      <a:pt x="49" y="267"/>
                      <a:pt x="49" y="267"/>
                    </a:cubicBezTo>
                    <a:cubicBezTo>
                      <a:pt x="49" y="267"/>
                      <a:pt x="49" y="267"/>
                      <a:pt x="49" y="267"/>
                    </a:cubicBezTo>
                    <a:cubicBezTo>
                      <a:pt x="49" y="267"/>
                      <a:pt x="49" y="267"/>
                      <a:pt x="49" y="267"/>
                    </a:cubicBezTo>
                    <a:cubicBezTo>
                      <a:pt x="49" y="267"/>
                      <a:pt x="49" y="267"/>
                      <a:pt x="49" y="267"/>
                    </a:cubicBezTo>
                    <a:cubicBezTo>
                      <a:pt x="49" y="267"/>
                      <a:pt x="49" y="267"/>
                      <a:pt x="49" y="267"/>
                    </a:cubicBezTo>
                    <a:cubicBezTo>
                      <a:pt x="49" y="267"/>
                      <a:pt x="49" y="267"/>
                      <a:pt x="49" y="267"/>
                    </a:cubicBezTo>
                    <a:cubicBezTo>
                      <a:pt x="49" y="267"/>
                      <a:pt x="49" y="267"/>
                      <a:pt x="49" y="267"/>
                    </a:cubicBezTo>
                    <a:cubicBezTo>
                      <a:pt x="48" y="267"/>
                      <a:pt x="48" y="267"/>
                      <a:pt x="48" y="267"/>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7" y="266"/>
                      <a:pt x="47" y="266"/>
                      <a:pt x="47" y="266"/>
                    </a:cubicBezTo>
                    <a:cubicBezTo>
                      <a:pt x="47" y="266"/>
                      <a:pt x="47" y="266"/>
                      <a:pt x="47" y="266"/>
                    </a:cubicBezTo>
                    <a:cubicBezTo>
                      <a:pt x="47" y="266"/>
                      <a:pt x="47" y="266"/>
                      <a:pt x="47" y="266"/>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7" y="265"/>
                      <a:pt x="47" y="265"/>
                      <a:pt x="47" y="265"/>
                    </a:cubicBezTo>
                    <a:cubicBezTo>
                      <a:pt x="47" y="265"/>
                      <a:pt x="47" y="265"/>
                      <a:pt x="47" y="265"/>
                    </a:cubicBezTo>
                    <a:cubicBezTo>
                      <a:pt x="47" y="265"/>
                      <a:pt x="47" y="265"/>
                      <a:pt x="47" y="265"/>
                    </a:cubicBezTo>
                    <a:cubicBezTo>
                      <a:pt x="47" y="265"/>
                      <a:pt x="47" y="265"/>
                      <a:pt x="47" y="265"/>
                    </a:cubicBezTo>
                    <a:cubicBezTo>
                      <a:pt x="47" y="265"/>
                      <a:pt x="47" y="265"/>
                      <a:pt x="47" y="265"/>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8" y="264"/>
                      <a:pt x="48" y="264"/>
                      <a:pt x="48" y="264"/>
                    </a:cubicBezTo>
                    <a:cubicBezTo>
                      <a:pt x="48" y="264"/>
                      <a:pt x="48" y="264"/>
                      <a:pt x="48" y="264"/>
                    </a:cubicBezTo>
                    <a:cubicBezTo>
                      <a:pt x="48" y="264"/>
                      <a:pt x="48" y="264"/>
                      <a:pt x="48" y="264"/>
                    </a:cubicBezTo>
                    <a:cubicBezTo>
                      <a:pt x="48" y="264"/>
                      <a:pt x="48" y="264"/>
                      <a:pt x="48" y="264"/>
                    </a:cubicBezTo>
                    <a:cubicBezTo>
                      <a:pt x="48" y="264"/>
                      <a:pt x="48" y="264"/>
                      <a:pt x="48" y="264"/>
                    </a:cubicBezTo>
                    <a:cubicBezTo>
                      <a:pt x="48" y="264"/>
                      <a:pt x="48" y="264"/>
                      <a:pt x="48" y="264"/>
                    </a:cubicBezTo>
                    <a:cubicBezTo>
                      <a:pt x="48" y="264"/>
                      <a:pt x="48" y="264"/>
                      <a:pt x="48" y="264"/>
                    </a:cubicBezTo>
                    <a:cubicBezTo>
                      <a:pt x="48" y="264"/>
                      <a:pt x="48" y="264"/>
                      <a:pt x="48" y="264"/>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2"/>
                      <a:pt x="48" y="262"/>
                      <a:pt x="48" y="262"/>
                    </a:cubicBezTo>
                    <a:cubicBezTo>
                      <a:pt x="48" y="262"/>
                      <a:pt x="48" y="262"/>
                      <a:pt x="48" y="262"/>
                    </a:cubicBezTo>
                    <a:cubicBezTo>
                      <a:pt x="48" y="263"/>
                      <a:pt x="48" y="263"/>
                      <a:pt x="48" y="263"/>
                    </a:cubicBezTo>
                    <a:cubicBezTo>
                      <a:pt x="48" y="262"/>
                      <a:pt x="48" y="262"/>
                      <a:pt x="48"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6"/>
                      <a:pt x="48" y="256"/>
                      <a:pt x="48" y="256"/>
                    </a:cubicBezTo>
                    <a:cubicBezTo>
                      <a:pt x="48" y="256"/>
                      <a:pt x="48" y="256"/>
                      <a:pt x="48" y="256"/>
                    </a:cubicBezTo>
                    <a:cubicBezTo>
                      <a:pt x="48" y="256"/>
                      <a:pt x="48" y="256"/>
                      <a:pt x="48" y="256"/>
                    </a:cubicBezTo>
                    <a:cubicBezTo>
                      <a:pt x="48" y="256"/>
                      <a:pt x="48" y="256"/>
                      <a:pt x="48" y="256"/>
                    </a:cubicBezTo>
                    <a:cubicBezTo>
                      <a:pt x="48" y="256"/>
                      <a:pt x="48" y="256"/>
                      <a:pt x="48"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7"/>
                      <a:pt x="49" y="257"/>
                      <a:pt x="49" y="257"/>
                    </a:cubicBezTo>
                    <a:cubicBezTo>
                      <a:pt x="49" y="257"/>
                      <a:pt x="49" y="257"/>
                      <a:pt x="49" y="257"/>
                    </a:cubicBezTo>
                    <a:cubicBezTo>
                      <a:pt x="49" y="257"/>
                      <a:pt x="49" y="257"/>
                      <a:pt x="49" y="257"/>
                    </a:cubicBezTo>
                    <a:cubicBezTo>
                      <a:pt x="49" y="257"/>
                      <a:pt x="49" y="257"/>
                      <a:pt x="49" y="257"/>
                    </a:cubicBezTo>
                    <a:cubicBezTo>
                      <a:pt x="49" y="257"/>
                      <a:pt x="49" y="257"/>
                      <a:pt x="49" y="257"/>
                    </a:cubicBezTo>
                    <a:cubicBezTo>
                      <a:pt x="49" y="257"/>
                      <a:pt x="49" y="257"/>
                      <a:pt x="49" y="257"/>
                    </a:cubicBezTo>
                    <a:cubicBezTo>
                      <a:pt x="49" y="257"/>
                      <a:pt x="49" y="257"/>
                      <a:pt x="49" y="257"/>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5"/>
                      <a:pt x="50" y="255"/>
                      <a:pt x="50" y="255"/>
                    </a:cubicBezTo>
                    <a:cubicBezTo>
                      <a:pt x="50" y="255"/>
                      <a:pt x="50" y="255"/>
                      <a:pt x="50" y="255"/>
                    </a:cubicBezTo>
                    <a:cubicBezTo>
                      <a:pt x="50" y="255"/>
                      <a:pt x="50" y="255"/>
                      <a:pt x="50" y="255"/>
                    </a:cubicBezTo>
                    <a:cubicBezTo>
                      <a:pt x="50" y="255"/>
                      <a:pt x="50" y="255"/>
                      <a:pt x="50" y="255"/>
                    </a:cubicBezTo>
                    <a:cubicBezTo>
                      <a:pt x="50" y="254"/>
                      <a:pt x="50" y="254"/>
                      <a:pt x="50" y="254"/>
                    </a:cubicBezTo>
                    <a:cubicBezTo>
                      <a:pt x="50" y="254"/>
                      <a:pt x="50" y="254"/>
                      <a:pt x="50" y="254"/>
                    </a:cubicBezTo>
                    <a:cubicBezTo>
                      <a:pt x="50" y="254"/>
                      <a:pt x="50" y="254"/>
                      <a:pt x="50" y="254"/>
                    </a:cubicBezTo>
                    <a:cubicBezTo>
                      <a:pt x="50" y="254"/>
                      <a:pt x="50" y="254"/>
                      <a:pt x="50" y="254"/>
                    </a:cubicBezTo>
                    <a:cubicBezTo>
                      <a:pt x="50" y="253"/>
                      <a:pt x="50" y="253"/>
                      <a:pt x="50" y="253"/>
                    </a:cubicBezTo>
                    <a:cubicBezTo>
                      <a:pt x="50" y="253"/>
                      <a:pt x="50" y="253"/>
                      <a:pt x="50" y="253"/>
                    </a:cubicBezTo>
                    <a:cubicBezTo>
                      <a:pt x="50" y="253"/>
                      <a:pt x="50" y="253"/>
                      <a:pt x="50" y="253"/>
                    </a:cubicBezTo>
                    <a:cubicBezTo>
                      <a:pt x="50" y="253"/>
                      <a:pt x="50" y="253"/>
                      <a:pt x="50" y="253"/>
                    </a:cubicBezTo>
                    <a:cubicBezTo>
                      <a:pt x="50" y="253"/>
                      <a:pt x="50" y="253"/>
                      <a:pt x="50" y="253"/>
                    </a:cubicBezTo>
                    <a:cubicBezTo>
                      <a:pt x="49" y="253"/>
                      <a:pt x="49" y="253"/>
                      <a:pt x="49" y="253"/>
                    </a:cubicBezTo>
                    <a:cubicBezTo>
                      <a:pt x="49" y="252"/>
                      <a:pt x="49" y="252"/>
                      <a:pt x="49" y="252"/>
                    </a:cubicBezTo>
                    <a:cubicBezTo>
                      <a:pt x="49" y="252"/>
                      <a:pt x="49" y="252"/>
                      <a:pt x="49" y="252"/>
                    </a:cubicBezTo>
                    <a:cubicBezTo>
                      <a:pt x="49" y="252"/>
                      <a:pt x="49" y="252"/>
                      <a:pt x="49" y="252"/>
                    </a:cubicBezTo>
                    <a:cubicBezTo>
                      <a:pt x="49" y="252"/>
                      <a:pt x="49" y="252"/>
                      <a:pt x="49" y="252"/>
                    </a:cubicBezTo>
                    <a:cubicBezTo>
                      <a:pt x="49" y="252"/>
                      <a:pt x="49" y="252"/>
                      <a:pt x="49" y="252"/>
                    </a:cubicBezTo>
                    <a:cubicBezTo>
                      <a:pt x="48" y="252"/>
                      <a:pt x="48" y="252"/>
                      <a:pt x="48" y="252"/>
                    </a:cubicBezTo>
                    <a:cubicBezTo>
                      <a:pt x="48" y="252"/>
                      <a:pt x="48" y="252"/>
                      <a:pt x="48" y="252"/>
                    </a:cubicBezTo>
                    <a:cubicBezTo>
                      <a:pt x="48" y="251"/>
                      <a:pt x="48" y="251"/>
                      <a:pt x="48" y="251"/>
                    </a:cubicBezTo>
                    <a:cubicBezTo>
                      <a:pt x="48" y="251"/>
                      <a:pt x="48" y="251"/>
                      <a:pt x="48" y="251"/>
                    </a:cubicBezTo>
                    <a:cubicBezTo>
                      <a:pt x="48" y="251"/>
                      <a:pt x="48" y="251"/>
                      <a:pt x="48" y="251"/>
                    </a:cubicBezTo>
                    <a:cubicBezTo>
                      <a:pt x="48" y="251"/>
                      <a:pt x="48" y="251"/>
                      <a:pt x="48"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2"/>
                      <a:pt x="47" y="252"/>
                      <a:pt x="47" y="252"/>
                    </a:cubicBezTo>
                    <a:cubicBezTo>
                      <a:pt x="47" y="252"/>
                      <a:pt x="47" y="252"/>
                      <a:pt x="47" y="252"/>
                    </a:cubicBezTo>
                    <a:cubicBezTo>
                      <a:pt x="47" y="252"/>
                      <a:pt x="47" y="252"/>
                      <a:pt x="47" y="252"/>
                    </a:cubicBezTo>
                    <a:cubicBezTo>
                      <a:pt x="47" y="252"/>
                      <a:pt x="47" y="252"/>
                      <a:pt x="47" y="252"/>
                    </a:cubicBezTo>
                    <a:cubicBezTo>
                      <a:pt x="47" y="252"/>
                      <a:pt x="47" y="252"/>
                      <a:pt x="47" y="252"/>
                    </a:cubicBezTo>
                    <a:cubicBezTo>
                      <a:pt x="47" y="252"/>
                      <a:pt x="47" y="252"/>
                      <a:pt x="47"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0"/>
                      <a:pt x="45" y="250"/>
                      <a:pt x="45" y="250"/>
                    </a:cubicBezTo>
                    <a:cubicBezTo>
                      <a:pt x="45" y="250"/>
                      <a:pt x="45" y="250"/>
                      <a:pt x="45" y="250"/>
                    </a:cubicBezTo>
                    <a:cubicBezTo>
                      <a:pt x="45" y="250"/>
                      <a:pt x="45" y="250"/>
                      <a:pt x="45" y="250"/>
                    </a:cubicBezTo>
                    <a:cubicBezTo>
                      <a:pt x="45" y="250"/>
                      <a:pt x="45" y="250"/>
                      <a:pt x="45" y="250"/>
                    </a:cubicBezTo>
                    <a:cubicBezTo>
                      <a:pt x="45" y="250"/>
                      <a:pt x="45" y="250"/>
                      <a:pt x="45" y="250"/>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4" y="251"/>
                      <a:pt x="44" y="251"/>
                      <a:pt x="44" y="251"/>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1"/>
                      <a:pt x="44" y="251"/>
                      <a:pt x="44" y="251"/>
                    </a:cubicBezTo>
                    <a:cubicBezTo>
                      <a:pt x="44" y="251"/>
                      <a:pt x="44" y="251"/>
                      <a:pt x="44" y="251"/>
                    </a:cubicBezTo>
                    <a:cubicBezTo>
                      <a:pt x="44" y="251"/>
                      <a:pt x="44" y="251"/>
                      <a:pt x="44" y="251"/>
                    </a:cubicBezTo>
                    <a:cubicBezTo>
                      <a:pt x="44" y="251"/>
                      <a:pt x="44" y="251"/>
                      <a:pt x="44" y="251"/>
                    </a:cubicBezTo>
                    <a:cubicBezTo>
                      <a:pt x="44" y="251"/>
                      <a:pt x="44" y="251"/>
                      <a:pt x="44" y="251"/>
                    </a:cubicBezTo>
                    <a:cubicBezTo>
                      <a:pt x="43" y="251"/>
                      <a:pt x="43" y="251"/>
                      <a:pt x="43" y="251"/>
                    </a:cubicBezTo>
                    <a:cubicBezTo>
                      <a:pt x="43" y="251"/>
                      <a:pt x="43" y="251"/>
                      <a:pt x="43" y="251"/>
                    </a:cubicBezTo>
                    <a:cubicBezTo>
                      <a:pt x="43" y="251"/>
                      <a:pt x="43" y="251"/>
                      <a:pt x="43" y="251"/>
                    </a:cubicBezTo>
                    <a:cubicBezTo>
                      <a:pt x="43" y="251"/>
                      <a:pt x="43" y="251"/>
                      <a:pt x="43" y="251"/>
                    </a:cubicBezTo>
                    <a:cubicBezTo>
                      <a:pt x="43" y="251"/>
                      <a:pt x="43" y="251"/>
                      <a:pt x="43" y="251"/>
                    </a:cubicBezTo>
                    <a:cubicBezTo>
                      <a:pt x="43" y="251"/>
                      <a:pt x="43" y="251"/>
                      <a:pt x="43" y="251"/>
                    </a:cubicBezTo>
                    <a:cubicBezTo>
                      <a:pt x="43" y="250"/>
                      <a:pt x="43" y="250"/>
                      <a:pt x="43" y="250"/>
                    </a:cubicBezTo>
                    <a:cubicBezTo>
                      <a:pt x="43" y="250"/>
                      <a:pt x="43" y="250"/>
                      <a:pt x="43" y="250"/>
                    </a:cubicBezTo>
                    <a:cubicBezTo>
                      <a:pt x="43" y="250"/>
                      <a:pt x="43" y="250"/>
                      <a:pt x="43" y="250"/>
                    </a:cubicBezTo>
                    <a:cubicBezTo>
                      <a:pt x="43" y="250"/>
                      <a:pt x="43" y="250"/>
                      <a:pt x="43" y="250"/>
                    </a:cubicBezTo>
                    <a:cubicBezTo>
                      <a:pt x="43" y="250"/>
                      <a:pt x="43" y="250"/>
                      <a:pt x="43"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49"/>
                      <a:pt x="44" y="249"/>
                      <a:pt x="44" y="249"/>
                    </a:cubicBezTo>
                    <a:cubicBezTo>
                      <a:pt x="44" y="249"/>
                      <a:pt x="44" y="249"/>
                      <a:pt x="44" y="249"/>
                    </a:cubicBezTo>
                    <a:cubicBezTo>
                      <a:pt x="44" y="249"/>
                      <a:pt x="44" y="249"/>
                      <a:pt x="44"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1" y="248"/>
                      <a:pt x="41" y="248"/>
                      <a:pt x="41" y="248"/>
                    </a:cubicBezTo>
                    <a:cubicBezTo>
                      <a:pt x="41" y="248"/>
                      <a:pt x="41" y="248"/>
                      <a:pt x="41" y="248"/>
                    </a:cubicBezTo>
                    <a:cubicBezTo>
                      <a:pt x="41" y="248"/>
                      <a:pt x="41" y="248"/>
                      <a:pt x="41" y="248"/>
                    </a:cubicBezTo>
                    <a:cubicBezTo>
                      <a:pt x="41" y="248"/>
                      <a:pt x="41" y="248"/>
                      <a:pt x="41"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1" y="247"/>
                      <a:pt x="41" y="247"/>
                      <a:pt x="41" y="247"/>
                    </a:cubicBezTo>
                    <a:cubicBezTo>
                      <a:pt x="41" y="247"/>
                      <a:pt x="41" y="247"/>
                      <a:pt x="41" y="247"/>
                    </a:cubicBezTo>
                    <a:cubicBezTo>
                      <a:pt x="41" y="247"/>
                      <a:pt x="41" y="247"/>
                      <a:pt x="41" y="247"/>
                    </a:cubicBezTo>
                    <a:cubicBezTo>
                      <a:pt x="42" y="247"/>
                      <a:pt x="42" y="247"/>
                      <a:pt x="42" y="247"/>
                    </a:cubicBezTo>
                    <a:cubicBezTo>
                      <a:pt x="42" y="247"/>
                      <a:pt x="42" y="247"/>
                      <a:pt x="42" y="247"/>
                    </a:cubicBezTo>
                    <a:cubicBezTo>
                      <a:pt x="42" y="247"/>
                      <a:pt x="42" y="247"/>
                      <a:pt x="42" y="247"/>
                    </a:cubicBezTo>
                    <a:cubicBezTo>
                      <a:pt x="42" y="247"/>
                      <a:pt x="42" y="247"/>
                      <a:pt x="42" y="247"/>
                    </a:cubicBezTo>
                    <a:cubicBezTo>
                      <a:pt x="42" y="247"/>
                      <a:pt x="42" y="247"/>
                      <a:pt x="42" y="247"/>
                    </a:cubicBezTo>
                    <a:cubicBezTo>
                      <a:pt x="41" y="247"/>
                      <a:pt x="41" y="247"/>
                      <a:pt x="41" y="247"/>
                    </a:cubicBezTo>
                    <a:cubicBezTo>
                      <a:pt x="41" y="247"/>
                      <a:pt x="41" y="247"/>
                      <a:pt x="41" y="247"/>
                    </a:cubicBezTo>
                    <a:cubicBezTo>
                      <a:pt x="41" y="247"/>
                      <a:pt x="41" y="247"/>
                      <a:pt x="41" y="247"/>
                    </a:cubicBezTo>
                    <a:cubicBezTo>
                      <a:pt x="41" y="247"/>
                      <a:pt x="41" y="247"/>
                      <a:pt x="41" y="247"/>
                    </a:cubicBezTo>
                    <a:cubicBezTo>
                      <a:pt x="42" y="247"/>
                      <a:pt x="42" y="247"/>
                      <a:pt x="42" y="247"/>
                    </a:cubicBezTo>
                    <a:cubicBezTo>
                      <a:pt x="41" y="247"/>
                      <a:pt x="41" y="247"/>
                      <a:pt x="41" y="247"/>
                    </a:cubicBezTo>
                    <a:cubicBezTo>
                      <a:pt x="41" y="247"/>
                      <a:pt x="41" y="247"/>
                      <a:pt x="41" y="247"/>
                    </a:cubicBezTo>
                    <a:cubicBezTo>
                      <a:pt x="41" y="247"/>
                      <a:pt x="41" y="247"/>
                      <a:pt x="41" y="247"/>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4"/>
                      <a:pt x="42" y="244"/>
                      <a:pt x="42" y="244"/>
                    </a:cubicBezTo>
                    <a:cubicBezTo>
                      <a:pt x="42" y="244"/>
                      <a:pt x="42" y="244"/>
                      <a:pt x="42" y="244"/>
                    </a:cubicBezTo>
                    <a:cubicBezTo>
                      <a:pt x="42" y="244"/>
                      <a:pt x="42" y="244"/>
                      <a:pt x="42" y="244"/>
                    </a:cubicBezTo>
                    <a:cubicBezTo>
                      <a:pt x="42" y="244"/>
                      <a:pt x="42" y="244"/>
                      <a:pt x="42" y="244"/>
                    </a:cubicBezTo>
                    <a:cubicBezTo>
                      <a:pt x="42" y="244"/>
                      <a:pt x="42" y="244"/>
                      <a:pt x="42" y="244"/>
                    </a:cubicBezTo>
                    <a:cubicBezTo>
                      <a:pt x="42" y="244"/>
                      <a:pt x="42" y="244"/>
                      <a:pt x="42"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0" y="244"/>
                      <a:pt x="40" y="244"/>
                      <a:pt x="40" y="244"/>
                    </a:cubicBezTo>
                    <a:cubicBezTo>
                      <a:pt x="40" y="244"/>
                      <a:pt x="40" y="244"/>
                      <a:pt x="40" y="244"/>
                    </a:cubicBezTo>
                    <a:cubicBezTo>
                      <a:pt x="40" y="244"/>
                      <a:pt x="40" y="244"/>
                      <a:pt x="40" y="244"/>
                    </a:cubicBezTo>
                    <a:cubicBezTo>
                      <a:pt x="40" y="244"/>
                      <a:pt x="40" y="244"/>
                      <a:pt x="40"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0" y="244"/>
                      <a:pt x="41" y="244"/>
                      <a:pt x="41" y="244"/>
                    </a:cubicBezTo>
                    <a:cubicBezTo>
                      <a:pt x="41" y="244"/>
                      <a:pt x="41" y="244"/>
                      <a:pt x="41" y="244"/>
                    </a:cubicBezTo>
                    <a:cubicBezTo>
                      <a:pt x="41" y="244"/>
                      <a:pt x="41" y="244"/>
                      <a:pt x="41" y="244"/>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0" y="243"/>
                      <a:pt x="40" y="243"/>
                      <a:pt x="40" y="243"/>
                    </a:cubicBezTo>
                    <a:cubicBezTo>
                      <a:pt x="40" y="243"/>
                      <a:pt x="40" y="243"/>
                      <a:pt x="40"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2" y="242"/>
                      <a:pt x="42" y="242"/>
                      <a:pt x="42" y="242"/>
                    </a:cubicBezTo>
                    <a:cubicBezTo>
                      <a:pt x="42" y="242"/>
                      <a:pt x="42" y="242"/>
                      <a:pt x="42" y="242"/>
                    </a:cubicBezTo>
                    <a:cubicBezTo>
                      <a:pt x="42" y="242"/>
                      <a:pt x="42" y="242"/>
                      <a:pt x="42" y="242"/>
                    </a:cubicBezTo>
                    <a:cubicBezTo>
                      <a:pt x="42" y="241"/>
                      <a:pt x="42" y="241"/>
                      <a:pt x="42" y="241"/>
                    </a:cubicBezTo>
                    <a:cubicBezTo>
                      <a:pt x="42" y="241"/>
                      <a:pt x="42" y="241"/>
                      <a:pt x="42" y="241"/>
                    </a:cubicBezTo>
                    <a:cubicBezTo>
                      <a:pt x="42" y="241"/>
                      <a:pt x="42" y="241"/>
                      <a:pt x="42" y="241"/>
                    </a:cubicBezTo>
                    <a:cubicBezTo>
                      <a:pt x="41" y="241"/>
                      <a:pt x="41" y="241"/>
                      <a:pt x="41" y="241"/>
                    </a:cubicBezTo>
                    <a:cubicBezTo>
                      <a:pt x="41" y="241"/>
                      <a:pt x="41" y="241"/>
                      <a:pt x="41" y="241"/>
                    </a:cubicBezTo>
                    <a:cubicBezTo>
                      <a:pt x="41" y="241"/>
                      <a:pt x="41" y="241"/>
                      <a:pt x="41" y="241"/>
                    </a:cubicBezTo>
                    <a:cubicBezTo>
                      <a:pt x="41" y="241"/>
                      <a:pt x="41" y="241"/>
                      <a:pt x="41" y="241"/>
                    </a:cubicBezTo>
                    <a:cubicBezTo>
                      <a:pt x="41" y="241"/>
                      <a:pt x="41" y="241"/>
                      <a:pt x="41" y="241"/>
                    </a:cubicBezTo>
                    <a:cubicBezTo>
                      <a:pt x="41" y="241"/>
                      <a:pt x="41" y="241"/>
                      <a:pt x="41" y="241"/>
                    </a:cubicBezTo>
                    <a:cubicBezTo>
                      <a:pt x="41" y="241"/>
                      <a:pt x="41" y="241"/>
                      <a:pt x="41" y="241"/>
                    </a:cubicBezTo>
                    <a:cubicBezTo>
                      <a:pt x="41" y="241"/>
                      <a:pt x="41" y="241"/>
                      <a:pt x="41"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0"/>
                      <a:pt x="42" y="240"/>
                      <a:pt x="42" y="240"/>
                    </a:cubicBezTo>
                    <a:cubicBezTo>
                      <a:pt x="42" y="240"/>
                      <a:pt x="42" y="240"/>
                      <a:pt x="42" y="240"/>
                    </a:cubicBezTo>
                    <a:cubicBezTo>
                      <a:pt x="42" y="240"/>
                      <a:pt x="42" y="240"/>
                      <a:pt x="42" y="240"/>
                    </a:cubicBezTo>
                    <a:cubicBezTo>
                      <a:pt x="42" y="240"/>
                      <a:pt x="42" y="240"/>
                      <a:pt x="42" y="240"/>
                    </a:cubicBezTo>
                    <a:cubicBezTo>
                      <a:pt x="42" y="240"/>
                      <a:pt x="42" y="240"/>
                      <a:pt x="42" y="240"/>
                    </a:cubicBezTo>
                    <a:cubicBezTo>
                      <a:pt x="42" y="240"/>
                      <a:pt x="42" y="240"/>
                      <a:pt x="42" y="240"/>
                    </a:cubicBezTo>
                    <a:cubicBezTo>
                      <a:pt x="42" y="240"/>
                      <a:pt x="42" y="240"/>
                      <a:pt x="42" y="240"/>
                    </a:cubicBezTo>
                    <a:cubicBezTo>
                      <a:pt x="43" y="240"/>
                      <a:pt x="43" y="240"/>
                      <a:pt x="43" y="240"/>
                    </a:cubicBezTo>
                    <a:cubicBezTo>
                      <a:pt x="43" y="240"/>
                      <a:pt x="43" y="240"/>
                      <a:pt x="43" y="240"/>
                    </a:cubicBezTo>
                    <a:cubicBezTo>
                      <a:pt x="43" y="240"/>
                      <a:pt x="43" y="240"/>
                      <a:pt x="43" y="240"/>
                    </a:cubicBezTo>
                    <a:cubicBezTo>
                      <a:pt x="43" y="240"/>
                      <a:pt x="43" y="240"/>
                      <a:pt x="43" y="240"/>
                    </a:cubicBezTo>
                    <a:cubicBezTo>
                      <a:pt x="43" y="240"/>
                      <a:pt x="43" y="240"/>
                      <a:pt x="43" y="240"/>
                    </a:cubicBezTo>
                    <a:cubicBezTo>
                      <a:pt x="43" y="240"/>
                      <a:pt x="43" y="240"/>
                      <a:pt x="43" y="240"/>
                    </a:cubicBezTo>
                    <a:cubicBezTo>
                      <a:pt x="43" y="240"/>
                      <a:pt x="43" y="240"/>
                      <a:pt x="43" y="240"/>
                    </a:cubicBezTo>
                    <a:cubicBezTo>
                      <a:pt x="43" y="240"/>
                      <a:pt x="43" y="240"/>
                      <a:pt x="43"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5" y="240"/>
                      <a:pt x="45" y="240"/>
                      <a:pt x="45" y="240"/>
                    </a:cubicBezTo>
                    <a:cubicBezTo>
                      <a:pt x="45" y="240"/>
                      <a:pt x="45" y="240"/>
                      <a:pt x="45" y="240"/>
                    </a:cubicBezTo>
                    <a:cubicBezTo>
                      <a:pt x="45" y="240"/>
                      <a:pt x="45" y="240"/>
                      <a:pt x="45" y="240"/>
                    </a:cubicBezTo>
                    <a:cubicBezTo>
                      <a:pt x="45" y="240"/>
                      <a:pt x="45" y="240"/>
                      <a:pt x="45" y="240"/>
                    </a:cubicBezTo>
                    <a:cubicBezTo>
                      <a:pt x="45" y="240"/>
                      <a:pt x="45" y="240"/>
                      <a:pt x="45" y="240"/>
                    </a:cubicBezTo>
                    <a:cubicBezTo>
                      <a:pt x="45" y="239"/>
                      <a:pt x="45" y="239"/>
                      <a:pt x="45" y="239"/>
                    </a:cubicBezTo>
                    <a:cubicBezTo>
                      <a:pt x="45" y="239"/>
                      <a:pt x="45" y="239"/>
                      <a:pt x="45" y="239"/>
                    </a:cubicBezTo>
                    <a:cubicBezTo>
                      <a:pt x="45" y="239"/>
                      <a:pt x="45" y="239"/>
                      <a:pt x="45" y="239"/>
                    </a:cubicBezTo>
                    <a:cubicBezTo>
                      <a:pt x="45" y="239"/>
                      <a:pt x="45" y="239"/>
                      <a:pt x="45" y="239"/>
                    </a:cubicBezTo>
                    <a:cubicBezTo>
                      <a:pt x="45" y="239"/>
                      <a:pt x="45" y="239"/>
                      <a:pt x="45" y="239"/>
                    </a:cubicBezTo>
                    <a:cubicBezTo>
                      <a:pt x="45" y="239"/>
                      <a:pt x="45" y="239"/>
                      <a:pt x="45"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8"/>
                      <a:pt x="42" y="238"/>
                      <a:pt x="42" y="238"/>
                    </a:cubicBezTo>
                    <a:cubicBezTo>
                      <a:pt x="42" y="238"/>
                      <a:pt x="42" y="238"/>
                      <a:pt x="42" y="238"/>
                    </a:cubicBezTo>
                    <a:cubicBezTo>
                      <a:pt x="41" y="238"/>
                      <a:pt x="41" y="238"/>
                      <a:pt x="41" y="238"/>
                    </a:cubicBezTo>
                    <a:cubicBezTo>
                      <a:pt x="41" y="238"/>
                      <a:pt x="41" y="238"/>
                      <a:pt x="41" y="238"/>
                    </a:cubicBezTo>
                    <a:cubicBezTo>
                      <a:pt x="41" y="238"/>
                      <a:pt x="41" y="238"/>
                      <a:pt x="41" y="238"/>
                    </a:cubicBezTo>
                    <a:cubicBezTo>
                      <a:pt x="41" y="238"/>
                      <a:pt x="41" y="238"/>
                      <a:pt x="41" y="238"/>
                    </a:cubicBezTo>
                    <a:cubicBezTo>
                      <a:pt x="41" y="238"/>
                      <a:pt x="41" y="238"/>
                      <a:pt x="41" y="238"/>
                    </a:cubicBezTo>
                    <a:cubicBezTo>
                      <a:pt x="41" y="238"/>
                      <a:pt x="41" y="238"/>
                      <a:pt x="41" y="238"/>
                    </a:cubicBezTo>
                    <a:cubicBezTo>
                      <a:pt x="41" y="238"/>
                      <a:pt x="41" y="238"/>
                      <a:pt x="41" y="238"/>
                    </a:cubicBezTo>
                    <a:cubicBezTo>
                      <a:pt x="41" y="238"/>
                      <a:pt x="41" y="238"/>
                      <a:pt x="41" y="238"/>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2" y="237"/>
                      <a:pt x="42" y="237"/>
                      <a:pt x="42" y="237"/>
                    </a:cubicBezTo>
                    <a:close/>
                  </a:path>
                </a:pathLst>
              </a:custGeom>
              <a:solidFill>
                <a:srgbClr val="FFFFCC"/>
              </a:solidFill>
              <a:ln w="3175" cap="rnd">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17" name="Freeform 95"/>
              <p:cNvSpPr>
                <a:spLocks/>
              </p:cNvSpPr>
              <p:nvPr/>
            </p:nvSpPr>
            <p:spPr bwMode="auto">
              <a:xfrm>
                <a:off x="942975" y="3003551"/>
                <a:ext cx="1030288" cy="1166813"/>
              </a:xfrm>
              <a:custGeom>
                <a:avLst/>
                <a:gdLst>
                  <a:gd name="T0" fmla="*/ 107 w 275"/>
                  <a:gd name="T1" fmla="*/ 224 h 311"/>
                  <a:gd name="T2" fmla="*/ 73 w 275"/>
                  <a:gd name="T3" fmla="*/ 200 h 311"/>
                  <a:gd name="T4" fmla="*/ 42 w 275"/>
                  <a:gd name="T5" fmla="*/ 184 h 311"/>
                  <a:gd name="T6" fmla="*/ 32 w 275"/>
                  <a:gd name="T7" fmla="*/ 179 h 311"/>
                  <a:gd name="T8" fmla="*/ 18 w 275"/>
                  <a:gd name="T9" fmla="*/ 171 h 311"/>
                  <a:gd name="T10" fmla="*/ 49 w 275"/>
                  <a:gd name="T11" fmla="*/ 93 h 311"/>
                  <a:gd name="T12" fmla="*/ 96 w 275"/>
                  <a:gd name="T13" fmla="*/ 71 h 311"/>
                  <a:gd name="T14" fmla="*/ 106 w 275"/>
                  <a:gd name="T15" fmla="*/ 60 h 311"/>
                  <a:gd name="T16" fmla="*/ 117 w 275"/>
                  <a:gd name="T17" fmla="*/ 46 h 311"/>
                  <a:gd name="T18" fmla="*/ 123 w 275"/>
                  <a:gd name="T19" fmla="*/ 18 h 311"/>
                  <a:gd name="T20" fmla="*/ 129 w 275"/>
                  <a:gd name="T21" fmla="*/ 5 h 311"/>
                  <a:gd name="T22" fmla="*/ 137 w 275"/>
                  <a:gd name="T23" fmla="*/ 2 h 311"/>
                  <a:gd name="T24" fmla="*/ 141 w 275"/>
                  <a:gd name="T25" fmla="*/ 11 h 311"/>
                  <a:gd name="T26" fmla="*/ 143 w 275"/>
                  <a:gd name="T27" fmla="*/ 21 h 311"/>
                  <a:gd name="T28" fmla="*/ 151 w 275"/>
                  <a:gd name="T29" fmla="*/ 31 h 311"/>
                  <a:gd name="T30" fmla="*/ 161 w 275"/>
                  <a:gd name="T31" fmla="*/ 39 h 311"/>
                  <a:gd name="T32" fmla="*/ 167 w 275"/>
                  <a:gd name="T33" fmla="*/ 50 h 311"/>
                  <a:gd name="T34" fmla="*/ 163 w 275"/>
                  <a:gd name="T35" fmla="*/ 63 h 311"/>
                  <a:gd name="T36" fmla="*/ 174 w 275"/>
                  <a:gd name="T37" fmla="*/ 67 h 311"/>
                  <a:gd name="T38" fmla="*/ 184 w 275"/>
                  <a:gd name="T39" fmla="*/ 58 h 311"/>
                  <a:gd name="T40" fmla="*/ 183 w 275"/>
                  <a:gd name="T41" fmla="*/ 68 h 311"/>
                  <a:gd name="T42" fmla="*/ 186 w 275"/>
                  <a:gd name="T43" fmla="*/ 76 h 311"/>
                  <a:gd name="T44" fmla="*/ 191 w 275"/>
                  <a:gd name="T45" fmla="*/ 84 h 311"/>
                  <a:gd name="T46" fmla="*/ 198 w 275"/>
                  <a:gd name="T47" fmla="*/ 83 h 311"/>
                  <a:gd name="T48" fmla="*/ 203 w 275"/>
                  <a:gd name="T49" fmla="*/ 80 h 311"/>
                  <a:gd name="T50" fmla="*/ 208 w 275"/>
                  <a:gd name="T51" fmla="*/ 80 h 311"/>
                  <a:gd name="T52" fmla="*/ 214 w 275"/>
                  <a:gd name="T53" fmla="*/ 86 h 311"/>
                  <a:gd name="T54" fmla="*/ 224 w 275"/>
                  <a:gd name="T55" fmla="*/ 95 h 311"/>
                  <a:gd name="T56" fmla="*/ 236 w 275"/>
                  <a:gd name="T57" fmla="*/ 98 h 311"/>
                  <a:gd name="T58" fmla="*/ 240 w 275"/>
                  <a:gd name="T59" fmla="*/ 99 h 311"/>
                  <a:gd name="T60" fmla="*/ 250 w 275"/>
                  <a:gd name="T61" fmla="*/ 100 h 311"/>
                  <a:gd name="T62" fmla="*/ 259 w 275"/>
                  <a:gd name="T63" fmla="*/ 104 h 311"/>
                  <a:gd name="T64" fmla="*/ 266 w 275"/>
                  <a:gd name="T65" fmla="*/ 105 h 311"/>
                  <a:gd name="T66" fmla="*/ 258 w 275"/>
                  <a:gd name="T67" fmla="*/ 114 h 311"/>
                  <a:gd name="T68" fmla="*/ 250 w 275"/>
                  <a:gd name="T69" fmla="*/ 123 h 311"/>
                  <a:gd name="T70" fmla="*/ 252 w 275"/>
                  <a:gd name="T71" fmla="*/ 137 h 311"/>
                  <a:gd name="T72" fmla="*/ 241 w 275"/>
                  <a:gd name="T73" fmla="*/ 145 h 311"/>
                  <a:gd name="T74" fmla="*/ 229 w 275"/>
                  <a:gd name="T75" fmla="*/ 151 h 311"/>
                  <a:gd name="T76" fmla="*/ 219 w 275"/>
                  <a:gd name="T77" fmla="*/ 157 h 311"/>
                  <a:gd name="T78" fmla="*/ 215 w 275"/>
                  <a:gd name="T79" fmla="*/ 170 h 311"/>
                  <a:gd name="T80" fmla="*/ 220 w 275"/>
                  <a:gd name="T81" fmla="*/ 185 h 311"/>
                  <a:gd name="T82" fmla="*/ 225 w 275"/>
                  <a:gd name="T83" fmla="*/ 193 h 311"/>
                  <a:gd name="T84" fmla="*/ 232 w 275"/>
                  <a:gd name="T85" fmla="*/ 199 h 311"/>
                  <a:gd name="T86" fmla="*/ 234 w 275"/>
                  <a:gd name="T87" fmla="*/ 208 h 311"/>
                  <a:gd name="T88" fmla="*/ 236 w 275"/>
                  <a:gd name="T89" fmla="*/ 214 h 311"/>
                  <a:gd name="T90" fmla="*/ 243 w 275"/>
                  <a:gd name="T91" fmla="*/ 218 h 311"/>
                  <a:gd name="T92" fmla="*/ 254 w 275"/>
                  <a:gd name="T93" fmla="*/ 219 h 311"/>
                  <a:gd name="T94" fmla="*/ 262 w 275"/>
                  <a:gd name="T95" fmla="*/ 227 h 311"/>
                  <a:gd name="T96" fmla="*/ 271 w 275"/>
                  <a:gd name="T97" fmla="*/ 228 h 311"/>
                  <a:gd name="T98" fmla="*/ 272 w 275"/>
                  <a:gd name="T99" fmla="*/ 241 h 311"/>
                  <a:gd name="T100" fmla="*/ 263 w 275"/>
                  <a:gd name="T101" fmla="*/ 244 h 311"/>
                  <a:gd name="T102" fmla="*/ 257 w 275"/>
                  <a:gd name="T103" fmla="*/ 252 h 311"/>
                  <a:gd name="T104" fmla="*/ 247 w 275"/>
                  <a:gd name="T105" fmla="*/ 257 h 311"/>
                  <a:gd name="T106" fmla="*/ 241 w 275"/>
                  <a:gd name="T107" fmla="*/ 267 h 311"/>
                  <a:gd name="T108" fmla="*/ 240 w 275"/>
                  <a:gd name="T109" fmla="*/ 282 h 311"/>
                  <a:gd name="T110" fmla="*/ 229 w 275"/>
                  <a:gd name="T111" fmla="*/ 277 h 311"/>
                  <a:gd name="T112" fmla="*/ 217 w 275"/>
                  <a:gd name="T113" fmla="*/ 270 h 311"/>
                  <a:gd name="T114" fmla="*/ 206 w 275"/>
                  <a:gd name="T115" fmla="*/ 274 h 311"/>
                  <a:gd name="T116" fmla="*/ 170 w 275"/>
                  <a:gd name="T117" fmla="*/ 311 h 311"/>
                  <a:gd name="T118" fmla="*/ 167 w 275"/>
                  <a:gd name="T119" fmla="*/ 296 h 311"/>
                  <a:gd name="T120" fmla="*/ 157 w 275"/>
                  <a:gd name="T121" fmla="*/ 285 h 311"/>
                  <a:gd name="T122" fmla="*/ 141 w 275"/>
                  <a:gd name="T123" fmla="*/ 271 h 311"/>
                  <a:gd name="T124" fmla="*/ 126 w 275"/>
                  <a:gd name="T125" fmla="*/ 252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5" h="311">
                    <a:moveTo>
                      <a:pt x="124" y="245"/>
                    </a:moveTo>
                    <a:cubicBezTo>
                      <a:pt x="124" y="245"/>
                      <a:pt x="124" y="245"/>
                      <a:pt x="124" y="245"/>
                    </a:cubicBezTo>
                    <a:cubicBezTo>
                      <a:pt x="124" y="245"/>
                      <a:pt x="124" y="245"/>
                      <a:pt x="124" y="245"/>
                    </a:cubicBezTo>
                    <a:cubicBezTo>
                      <a:pt x="124" y="245"/>
                      <a:pt x="124" y="245"/>
                      <a:pt x="124" y="245"/>
                    </a:cubicBezTo>
                    <a:cubicBezTo>
                      <a:pt x="124" y="244"/>
                      <a:pt x="124" y="244"/>
                      <a:pt x="124" y="244"/>
                    </a:cubicBezTo>
                    <a:cubicBezTo>
                      <a:pt x="124" y="244"/>
                      <a:pt x="124" y="244"/>
                      <a:pt x="124" y="244"/>
                    </a:cubicBezTo>
                    <a:cubicBezTo>
                      <a:pt x="124" y="244"/>
                      <a:pt x="124" y="244"/>
                      <a:pt x="124" y="244"/>
                    </a:cubicBezTo>
                    <a:cubicBezTo>
                      <a:pt x="123" y="243"/>
                      <a:pt x="123" y="243"/>
                      <a:pt x="123" y="243"/>
                    </a:cubicBezTo>
                    <a:cubicBezTo>
                      <a:pt x="123" y="243"/>
                      <a:pt x="123" y="243"/>
                      <a:pt x="123" y="243"/>
                    </a:cubicBezTo>
                    <a:cubicBezTo>
                      <a:pt x="123" y="243"/>
                      <a:pt x="123" y="243"/>
                      <a:pt x="123" y="243"/>
                    </a:cubicBezTo>
                    <a:cubicBezTo>
                      <a:pt x="123" y="243"/>
                      <a:pt x="123" y="243"/>
                      <a:pt x="123" y="243"/>
                    </a:cubicBezTo>
                    <a:cubicBezTo>
                      <a:pt x="123" y="242"/>
                      <a:pt x="123" y="242"/>
                      <a:pt x="123" y="242"/>
                    </a:cubicBezTo>
                    <a:cubicBezTo>
                      <a:pt x="123" y="242"/>
                      <a:pt x="123" y="242"/>
                      <a:pt x="123" y="242"/>
                    </a:cubicBezTo>
                    <a:cubicBezTo>
                      <a:pt x="122" y="242"/>
                      <a:pt x="122" y="242"/>
                      <a:pt x="122" y="242"/>
                    </a:cubicBezTo>
                    <a:cubicBezTo>
                      <a:pt x="122" y="241"/>
                      <a:pt x="122" y="241"/>
                      <a:pt x="122" y="241"/>
                    </a:cubicBezTo>
                    <a:cubicBezTo>
                      <a:pt x="122" y="241"/>
                      <a:pt x="122" y="241"/>
                      <a:pt x="122" y="241"/>
                    </a:cubicBezTo>
                    <a:cubicBezTo>
                      <a:pt x="122" y="241"/>
                      <a:pt x="122" y="241"/>
                      <a:pt x="122" y="241"/>
                    </a:cubicBezTo>
                    <a:cubicBezTo>
                      <a:pt x="122" y="241"/>
                      <a:pt x="122" y="241"/>
                      <a:pt x="122" y="241"/>
                    </a:cubicBezTo>
                    <a:cubicBezTo>
                      <a:pt x="122" y="241"/>
                      <a:pt x="122" y="241"/>
                      <a:pt x="122" y="241"/>
                    </a:cubicBezTo>
                    <a:cubicBezTo>
                      <a:pt x="122" y="241"/>
                      <a:pt x="122" y="241"/>
                      <a:pt x="122" y="241"/>
                    </a:cubicBezTo>
                    <a:cubicBezTo>
                      <a:pt x="122" y="240"/>
                      <a:pt x="122" y="240"/>
                      <a:pt x="122" y="240"/>
                    </a:cubicBezTo>
                    <a:cubicBezTo>
                      <a:pt x="122" y="240"/>
                      <a:pt x="122" y="240"/>
                      <a:pt x="122" y="240"/>
                    </a:cubicBezTo>
                    <a:cubicBezTo>
                      <a:pt x="121" y="240"/>
                      <a:pt x="121" y="240"/>
                      <a:pt x="121" y="240"/>
                    </a:cubicBezTo>
                    <a:cubicBezTo>
                      <a:pt x="121" y="239"/>
                      <a:pt x="121" y="239"/>
                      <a:pt x="121" y="239"/>
                    </a:cubicBezTo>
                    <a:cubicBezTo>
                      <a:pt x="121" y="239"/>
                      <a:pt x="121" y="239"/>
                      <a:pt x="121" y="239"/>
                    </a:cubicBezTo>
                    <a:cubicBezTo>
                      <a:pt x="121" y="239"/>
                      <a:pt x="121" y="239"/>
                      <a:pt x="121" y="239"/>
                    </a:cubicBezTo>
                    <a:cubicBezTo>
                      <a:pt x="120" y="239"/>
                      <a:pt x="120" y="239"/>
                      <a:pt x="120" y="239"/>
                    </a:cubicBezTo>
                    <a:cubicBezTo>
                      <a:pt x="120" y="238"/>
                      <a:pt x="120" y="238"/>
                      <a:pt x="120" y="238"/>
                    </a:cubicBezTo>
                    <a:cubicBezTo>
                      <a:pt x="120" y="238"/>
                      <a:pt x="120" y="238"/>
                      <a:pt x="120" y="238"/>
                    </a:cubicBezTo>
                    <a:cubicBezTo>
                      <a:pt x="120" y="238"/>
                      <a:pt x="120" y="238"/>
                      <a:pt x="120" y="238"/>
                    </a:cubicBezTo>
                    <a:cubicBezTo>
                      <a:pt x="120" y="238"/>
                      <a:pt x="120" y="238"/>
                      <a:pt x="120" y="238"/>
                    </a:cubicBezTo>
                    <a:cubicBezTo>
                      <a:pt x="120" y="237"/>
                      <a:pt x="120" y="237"/>
                      <a:pt x="120" y="237"/>
                    </a:cubicBezTo>
                    <a:cubicBezTo>
                      <a:pt x="120" y="237"/>
                      <a:pt x="120" y="237"/>
                      <a:pt x="120" y="237"/>
                    </a:cubicBezTo>
                    <a:cubicBezTo>
                      <a:pt x="120" y="237"/>
                      <a:pt x="120" y="237"/>
                      <a:pt x="120" y="237"/>
                    </a:cubicBezTo>
                    <a:cubicBezTo>
                      <a:pt x="120" y="237"/>
                      <a:pt x="120" y="237"/>
                      <a:pt x="120" y="237"/>
                    </a:cubicBezTo>
                    <a:cubicBezTo>
                      <a:pt x="119" y="237"/>
                      <a:pt x="119" y="237"/>
                      <a:pt x="119" y="237"/>
                    </a:cubicBezTo>
                    <a:cubicBezTo>
                      <a:pt x="119" y="236"/>
                      <a:pt x="119" y="236"/>
                      <a:pt x="119" y="236"/>
                    </a:cubicBezTo>
                    <a:cubicBezTo>
                      <a:pt x="119" y="236"/>
                      <a:pt x="119" y="236"/>
                      <a:pt x="119" y="236"/>
                    </a:cubicBezTo>
                    <a:cubicBezTo>
                      <a:pt x="119" y="236"/>
                      <a:pt x="119" y="236"/>
                      <a:pt x="119" y="236"/>
                    </a:cubicBezTo>
                    <a:cubicBezTo>
                      <a:pt x="119" y="236"/>
                      <a:pt x="119" y="236"/>
                      <a:pt x="119" y="236"/>
                    </a:cubicBezTo>
                    <a:cubicBezTo>
                      <a:pt x="119" y="236"/>
                      <a:pt x="119" y="236"/>
                      <a:pt x="119" y="236"/>
                    </a:cubicBezTo>
                    <a:cubicBezTo>
                      <a:pt x="119" y="235"/>
                      <a:pt x="119" y="235"/>
                      <a:pt x="119" y="235"/>
                    </a:cubicBezTo>
                    <a:cubicBezTo>
                      <a:pt x="119" y="235"/>
                      <a:pt x="119" y="235"/>
                      <a:pt x="119" y="235"/>
                    </a:cubicBezTo>
                    <a:cubicBezTo>
                      <a:pt x="118" y="234"/>
                      <a:pt x="118" y="234"/>
                      <a:pt x="118" y="234"/>
                    </a:cubicBezTo>
                    <a:cubicBezTo>
                      <a:pt x="118" y="234"/>
                      <a:pt x="118" y="234"/>
                      <a:pt x="118" y="234"/>
                    </a:cubicBezTo>
                    <a:cubicBezTo>
                      <a:pt x="118" y="233"/>
                      <a:pt x="118" y="233"/>
                      <a:pt x="118" y="233"/>
                    </a:cubicBezTo>
                    <a:cubicBezTo>
                      <a:pt x="118" y="233"/>
                      <a:pt x="118" y="233"/>
                      <a:pt x="118" y="233"/>
                    </a:cubicBezTo>
                    <a:cubicBezTo>
                      <a:pt x="118" y="233"/>
                      <a:pt x="118" y="233"/>
                      <a:pt x="118" y="233"/>
                    </a:cubicBezTo>
                    <a:cubicBezTo>
                      <a:pt x="117" y="233"/>
                      <a:pt x="117" y="233"/>
                      <a:pt x="117" y="233"/>
                    </a:cubicBezTo>
                    <a:cubicBezTo>
                      <a:pt x="117" y="232"/>
                      <a:pt x="117" y="232"/>
                      <a:pt x="117" y="232"/>
                    </a:cubicBezTo>
                    <a:cubicBezTo>
                      <a:pt x="116" y="231"/>
                      <a:pt x="116" y="231"/>
                      <a:pt x="116" y="231"/>
                    </a:cubicBezTo>
                    <a:cubicBezTo>
                      <a:pt x="115" y="231"/>
                      <a:pt x="115" y="231"/>
                      <a:pt x="115" y="231"/>
                    </a:cubicBezTo>
                    <a:cubicBezTo>
                      <a:pt x="115" y="231"/>
                      <a:pt x="115" y="231"/>
                      <a:pt x="115" y="231"/>
                    </a:cubicBezTo>
                    <a:cubicBezTo>
                      <a:pt x="115" y="231"/>
                      <a:pt x="115" y="231"/>
                      <a:pt x="115" y="231"/>
                    </a:cubicBezTo>
                    <a:cubicBezTo>
                      <a:pt x="115" y="231"/>
                      <a:pt x="115" y="231"/>
                      <a:pt x="115" y="231"/>
                    </a:cubicBezTo>
                    <a:cubicBezTo>
                      <a:pt x="115" y="230"/>
                      <a:pt x="115" y="230"/>
                      <a:pt x="115" y="230"/>
                    </a:cubicBezTo>
                    <a:cubicBezTo>
                      <a:pt x="114" y="230"/>
                      <a:pt x="114" y="230"/>
                      <a:pt x="114" y="230"/>
                    </a:cubicBezTo>
                    <a:cubicBezTo>
                      <a:pt x="114" y="230"/>
                      <a:pt x="114" y="230"/>
                      <a:pt x="114" y="230"/>
                    </a:cubicBezTo>
                    <a:cubicBezTo>
                      <a:pt x="113" y="230"/>
                      <a:pt x="113" y="230"/>
                      <a:pt x="113" y="230"/>
                    </a:cubicBezTo>
                    <a:cubicBezTo>
                      <a:pt x="113" y="229"/>
                      <a:pt x="113" y="229"/>
                      <a:pt x="113" y="229"/>
                    </a:cubicBezTo>
                    <a:cubicBezTo>
                      <a:pt x="113" y="229"/>
                      <a:pt x="113" y="229"/>
                      <a:pt x="113" y="229"/>
                    </a:cubicBezTo>
                    <a:cubicBezTo>
                      <a:pt x="112" y="229"/>
                      <a:pt x="112" y="229"/>
                      <a:pt x="112" y="229"/>
                    </a:cubicBezTo>
                    <a:cubicBezTo>
                      <a:pt x="112" y="228"/>
                      <a:pt x="112" y="228"/>
                      <a:pt x="112" y="228"/>
                    </a:cubicBezTo>
                    <a:cubicBezTo>
                      <a:pt x="112" y="228"/>
                      <a:pt x="112" y="228"/>
                      <a:pt x="112" y="228"/>
                    </a:cubicBezTo>
                    <a:cubicBezTo>
                      <a:pt x="111" y="228"/>
                      <a:pt x="111" y="228"/>
                      <a:pt x="111" y="228"/>
                    </a:cubicBezTo>
                    <a:cubicBezTo>
                      <a:pt x="111" y="227"/>
                      <a:pt x="111" y="227"/>
                      <a:pt x="111" y="227"/>
                    </a:cubicBezTo>
                    <a:cubicBezTo>
                      <a:pt x="111" y="227"/>
                      <a:pt x="111" y="227"/>
                      <a:pt x="111" y="227"/>
                    </a:cubicBezTo>
                    <a:cubicBezTo>
                      <a:pt x="111" y="227"/>
                      <a:pt x="111" y="227"/>
                      <a:pt x="111" y="227"/>
                    </a:cubicBezTo>
                    <a:cubicBezTo>
                      <a:pt x="110" y="227"/>
                      <a:pt x="110" y="227"/>
                      <a:pt x="110" y="227"/>
                    </a:cubicBezTo>
                    <a:cubicBezTo>
                      <a:pt x="110" y="226"/>
                      <a:pt x="110" y="226"/>
                      <a:pt x="110" y="226"/>
                    </a:cubicBezTo>
                    <a:cubicBezTo>
                      <a:pt x="110" y="226"/>
                      <a:pt x="110" y="226"/>
                      <a:pt x="110" y="226"/>
                    </a:cubicBezTo>
                    <a:cubicBezTo>
                      <a:pt x="109" y="226"/>
                      <a:pt x="109" y="226"/>
                      <a:pt x="109" y="226"/>
                    </a:cubicBezTo>
                    <a:cubicBezTo>
                      <a:pt x="109" y="226"/>
                      <a:pt x="109" y="226"/>
                      <a:pt x="109" y="226"/>
                    </a:cubicBezTo>
                    <a:cubicBezTo>
                      <a:pt x="109" y="226"/>
                      <a:pt x="109" y="226"/>
                      <a:pt x="109" y="226"/>
                    </a:cubicBezTo>
                    <a:cubicBezTo>
                      <a:pt x="109" y="225"/>
                      <a:pt x="109" y="225"/>
                      <a:pt x="109" y="225"/>
                    </a:cubicBezTo>
                    <a:cubicBezTo>
                      <a:pt x="109" y="225"/>
                      <a:pt x="109" y="225"/>
                      <a:pt x="109" y="225"/>
                    </a:cubicBezTo>
                    <a:cubicBezTo>
                      <a:pt x="108" y="225"/>
                      <a:pt x="108" y="225"/>
                      <a:pt x="108" y="225"/>
                    </a:cubicBezTo>
                    <a:cubicBezTo>
                      <a:pt x="108" y="225"/>
                      <a:pt x="108" y="225"/>
                      <a:pt x="108" y="225"/>
                    </a:cubicBezTo>
                    <a:cubicBezTo>
                      <a:pt x="108" y="224"/>
                      <a:pt x="108" y="224"/>
                      <a:pt x="108" y="224"/>
                    </a:cubicBezTo>
                    <a:cubicBezTo>
                      <a:pt x="107" y="224"/>
                      <a:pt x="107" y="224"/>
                      <a:pt x="107" y="224"/>
                    </a:cubicBezTo>
                    <a:cubicBezTo>
                      <a:pt x="107" y="224"/>
                      <a:pt x="107" y="224"/>
                      <a:pt x="107" y="224"/>
                    </a:cubicBezTo>
                    <a:cubicBezTo>
                      <a:pt x="106" y="223"/>
                      <a:pt x="106" y="223"/>
                      <a:pt x="106" y="223"/>
                    </a:cubicBezTo>
                    <a:cubicBezTo>
                      <a:pt x="106" y="223"/>
                      <a:pt x="106" y="223"/>
                      <a:pt x="106" y="223"/>
                    </a:cubicBezTo>
                    <a:cubicBezTo>
                      <a:pt x="105" y="223"/>
                      <a:pt x="105" y="223"/>
                      <a:pt x="105" y="223"/>
                    </a:cubicBezTo>
                    <a:cubicBezTo>
                      <a:pt x="105" y="223"/>
                      <a:pt x="105" y="223"/>
                      <a:pt x="105" y="223"/>
                    </a:cubicBezTo>
                    <a:cubicBezTo>
                      <a:pt x="105" y="222"/>
                      <a:pt x="105" y="222"/>
                      <a:pt x="105" y="222"/>
                    </a:cubicBezTo>
                    <a:cubicBezTo>
                      <a:pt x="104" y="222"/>
                      <a:pt x="104" y="222"/>
                      <a:pt x="104" y="222"/>
                    </a:cubicBezTo>
                    <a:cubicBezTo>
                      <a:pt x="104" y="222"/>
                      <a:pt x="104" y="222"/>
                      <a:pt x="104" y="222"/>
                    </a:cubicBezTo>
                    <a:cubicBezTo>
                      <a:pt x="104" y="221"/>
                      <a:pt x="104" y="221"/>
                      <a:pt x="104" y="221"/>
                    </a:cubicBezTo>
                    <a:cubicBezTo>
                      <a:pt x="104" y="221"/>
                      <a:pt x="104" y="221"/>
                      <a:pt x="104" y="221"/>
                    </a:cubicBezTo>
                    <a:cubicBezTo>
                      <a:pt x="103" y="221"/>
                      <a:pt x="103" y="221"/>
                      <a:pt x="103" y="221"/>
                    </a:cubicBezTo>
                    <a:cubicBezTo>
                      <a:pt x="103" y="221"/>
                      <a:pt x="103" y="221"/>
                      <a:pt x="103" y="221"/>
                    </a:cubicBezTo>
                    <a:cubicBezTo>
                      <a:pt x="103" y="221"/>
                      <a:pt x="103" y="221"/>
                      <a:pt x="103" y="221"/>
                    </a:cubicBezTo>
                    <a:cubicBezTo>
                      <a:pt x="103" y="220"/>
                      <a:pt x="103" y="220"/>
                      <a:pt x="103" y="220"/>
                    </a:cubicBezTo>
                    <a:cubicBezTo>
                      <a:pt x="102" y="220"/>
                      <a:pt x="102" y="220"/>
                      <a:pt x="102" y="220"/>
                    </a:cubicBezTo>
                    <a:cubicBezTo>
                      <a:pt x="102" y="220"/>
                      <a:pt x="102" y="220"/>
                      <a:pt x="102" y="220"/>
                    </a:cubicBezTo>
                    <a:cubicBezTo>
                      <a:pt x="102" y="220"/>
                      <a:pt x="102" y="220"/>
                      <a:pt x="102" y="220"/>
                    </a:cubicBezTo>
                    <a:cubicBezTo>
                      <a:pt x="102" y="220"/>
                      <a:pt x="102" y="220"/>
                      <a:pt x="102" y="220"/>
                    </a:cubicBezTo>
                    <a:cubicBezTo>
                      <a:pt x="101" y="219"/>
                      <a:pt x="101" y="219"/>
                      <a:pt x="101" y="219"/>
                    </a:cubicBezTo>
                    <a:cubicBezTo>
                      <a:pt x="101" y="219"/>
                      <a:pt x="101" y="219"/>
                      <a:pt x="101" y="219"/>
                    </a:cubicBezTo>
                    <a:cubicBezTo>
                      <a:pt x="101" y="219"/>
                      <a:pt x="101" y="219"/>
                      <a:pt x="101" y="219"/>
                    </a:cubicBezTo>
                    <a:cubicBezTo>
                      <a:pt x="100" y="219"/>
                      <a:pt x="100" y="219"/>
                      <a:pt x="100" y="219"/>
                    </a:cubicBezTo>
                    <a:cubicBezTo>
                      <a:pt x="100" y="218"/>
                      <a:pt x="100" y="218"/>
                      <a:pt x="100" y="218"/>
                    </a:cubicBezTo>
                    <a:cubicBezTo>
                      <a:pt x="99" y="218"/>
                      <a:pt x="99" y="218"/>
                      <a:pt x="99" y="218"/>
                    </a:cubicBezTo>
                    <a:cubicBezTo>
                      <a:pt x="99" y="218"/>
                      <a:pt x="99" y="218"/>
                      <a:pt x="99" y="218"/>
                    </a:cubicBezTo>
                    <a:cubicBezTo>
                      <a:pt x="98" y="217"/>
                      <a:pt x="98" y="217"/>
                      <a:pt x="98" y="217"/>
                    </a:cubicBezTo>
                    <a:cubicBezTo>
                      <a:pt x="98" y="217"/>
                      <a:pt x="98" y="217"/>
                      <a:pt x="98" y="217"/>
                    </a:cubicBezTo>
                    <a:cubicBezTo>
                      <a:pt x="97" y="217"/>
                      <a:pt x="97" y="217"/>
                      <a:pt x="97" y="217"/>
                    </a:cubicBezTo>
                    <a:cubicBezTo>
                      <a:pt x="97" y="216"/>
                      <a:pt x="97" y="216"/>
                      <a:pt x="97" y="216"/>
                    </a:cubicBezTo>
                    <a:cubicBezTo>
                      <a:pt x="96" y="216"/>
                      <a:pt x="96" y="216"/>
                      <a:pt x="96" y="216"/>
                    </a:cubicBezTo>
                    <a:cubicBezTo>
                      <a:pt x="96" y="216"/>
                      <a:pt x="96" y="216"/>
                      <a:pt x="96" y="216"/>
                    </a:cubicBezTo>
                    <a:cubicBezTo>
                      <a:pt x="95" y="215"/>
                      <a:pt x="95" y="215"/>
                      <a:pt x="95" y="215"/>
                    </a:cubicBezTo>
                    <a:cubicBezTo>
                      <a:pt x="95" y="215"/>
                      <a:pt x="95" y="215"/>
                      <a:pt x="95" y="215"/>
                    </a:cubicBezTo>
                    <a:cubicBezTo>
                      <a:pt x="95" y="215"/>
                      <a:pt x="95" y="215"/>
                      <a:pt x="95" y="215"/>
                    </a:cubicBezTo>
                    <a:cubicBezTo>
                      <a:pt x="94" y="214"/>
                      <a:pt x="94" y="214"/>
                      <a:pt x="94" y="214"/>
                    </a:cubicBezTo>
                    <a:cubicBezTo>
                      <a:pt x="94" y="214"/>
                      <a:pt x="94" y="214"/>
                      <a:pt x="94" y="214"/>
                    </a:cubicBezTo>
                    <a:cubicBezTo>
                      <a:pt x="93" y="214"/>
                      <a:pt x="93" y="214"/>
                      <a:pt x="93" y="214"/>
                    </a:cubicBezTo>
                    <a:cubicBezTo>
                      <a:pt x="93" y="213"/>
                      <a:pt x="93" y="213"/>
                      <a:pt x="93" y="213"/>
                    </a:cubicBezTo>
                    <a:cubicBezTo>
                      <a:pt x="92" y="213"/>
                      <a:pt x="92" y="213"/>
                      <a:pt x="92" y="213"/>
                    </a:cubicBezTo>
                    <a:cubicBezTo>
                      <a:pt x="92" y="213"/>
                      <a:pt x="92" y="213"/>
                      <a:pt x="92" y="213"/>
                    </a:cubicBezTo>
                    <a:cubicBezTo>
                      <a:pt x="91" y="212"/>
                      <a:pt x="91" y="212"/>
                      <a:pt x="91" y="212"/>
                    </a:cubicBezTo>
                    <a:cubicBezTo>
                      <a:pt x="91" y="212"/>
                      <a:pt x="91" y="212"/>
                      <a:pt x="91" y="212"/>
                    </a:cubicBezTo>
                    <a:cubicBezTo>
                      <a:pt x="90" y="212"/>
                      <a:pt x="90" y="212"/>
                      <a:pt x="90" y="212"/>
                    </a:cubicBezTo>
                    <a:cubicBezTo>
                      <a:pt x="90" y="211"/>
                      <a:pt x="90" y="211"/>
                      <a:pt x="90" y="211"/>
                    </a:cubicBezTo>
                    <a:cubicBezTo>
                      <a:pt x="89" y="211"/>
                      <a:pt x="89" y="211"/>
                      <a:pt x="89" y="211"/>
                    </a:cubicBezTo>
                    <a:cubicBezTo>
                      <a:pt x="89" y="211"/>
                      <a:pt x="89" y="211"/>
                      <a:pt x="89" y="211"/>
                    </a:cubicBezTo>
                    <a:cubicBezTo>
                      <a:pt x="89" y="211"/>
                      <a:pt x="89" y="211"/>
                      <a:pt x="89" y="211"/>
                    </a:cubicBezTo>
                    <a:cubicBezTo>
                      <a:pt x="88" y="210"/>
                      <a:pt x="88" y="210"/>
                      <a:pt x="88" y="210"/>
                    </a:cubicBezTo>
                    <a:cubicBezTo>
                      <a:pt x="88" y="210"/>
                      <a:pt x="88" y="210"/>
                      <a:pt x="88" y="210"/>
                    </a:cubicBezTo>
                    <a:cubicBezTo>
                      <a:pt x="88" y="210"/>
                      <a:pt x="88" y="210"/>
                      <a:pt x="88" y="210"/>
                    </a:cubicBezTo>
                    <a:cubicBezTo>
                      <a:pt x="87" y="210"/>
                      <a:pt x="87" y="210"/>
                      <a:pt x="87" y="210"/>
                    </a:cubicBezTo>
                    <a:cubicBezTo>
                      <a:pt x="87" y="209"/>
                      <a:pt x="87" y="209"/>
                      <a:pt x="87" y="209"/>
                    </a:cubicBezTo>
                    <a:cubicBezTo>
                      <a:pt x="86" y="209"/>
                      <a:pt x="86" y="209"/>
                      <a:pt x="86" y="209"/>
                    </a:cubicBezTo>
                    <a:cubicBezTo>
                      <a:pt x="86" y="209"/>
                      <a:pt x="86" y="209"/>
                      <a:pt x="86" y="209"/>
                    </a:cubicBezTo>
                    <a:cubicBezTo>
                      <a:pt x="85" y="208"/>
                      <a:pt x="85" y="208"/>
                      <a:pt x="85" y="208"/>
                    </a:cubicBezTo>
                    <a:cubicBezTo>
                      <a:pt x="85" y="208"/>
                      <a:pt x="85" y="208"/>
                      <a:pt x="85" y="208"/>
                    </a:cubicBezTo>
                    <a:cubicBezTo>
                      <a:pt x="84" y="208"/>
                      <a:pt x="84" y="208"/>
                      <a:pt x="84" y="208"/>
                    </a:cubicBezTo>
                    <a:cubicBezTo>
                      <a:pt x="84" y="207"/>
                      <a:pt x="84" y="207"/>
                      <a:pt x="84" y="207"/>
                    </a:cubicBezTo>
                    <a:cubicBezTo>
                      <a:pt x="84" y="207"/>
                      <a:pt x="84" y="207"/>
                      <a:pt x="84" y="207"/>
                    </a:cubicBezTo>
                    <a:cubicBezTo>
                      <a:pt x="83" y="207"/>
                      <a:pt x="83" y="207"/>
                      <a:pt x="83" y="207"/>
                    </a:cubicBezTo>
                    <a:cubicBezTo>
                      <a:pt x="83" y="206"/>
                      <a:pt x="83" y="206"/>
                      <a:pt x="83" y="206"/>
                    </a:cubicBezTo>
                    <a:cubicBezTo>
                      <a:pt x="82" y="206"/>
                      <a:pt x="82" y="206"/>
                      <a:pt x="82" y="206"/>
                    </a:cubicBezTo>
                    <a:cubicBezTo>
                      <a:pt x="82" y="206"/>
                      <a:pt x="82" y="206"/>
                      <a:pt x="82" y="206"/>
                    </a:cubicBezTo>
                    <a:cubicBezTo>
                      <a:pt x="81" y="205"/>
                      <a:pt x="81" y="205"/>
                      <a:pt x="81" y="205"/>
                    </a:cubicBezTo>
                    <a:cubicBezTo>
                      <a:pt x="81" y="205"/>
                      <a:pt x="81" y="205"/>
                      <a:pt x="81" y="205"/>
                    </a:cubicBezTo>
                    <a:cubicBezTo>
                      <a:pt x="80" y="205"/>
                      <a:pt x="80" y="205"/>
                      <a:pt x="80" y="205"/>
                    </a:cubicBezTo>
                    <a:cubicBezTo>
                      <a:pt x="80" y="205"/>
                      <a:pt x="80" y="205"/>
                      <a:pt x="80" y="205"/>
                    </a:cubicBezTo>
                    <a:cubicBezTo>
                      <a:pt x="79" y="204"/>
                      <a:pt x="79" y="204"/>
                      <a:pt x="79" y="204"/>
                    </a:cubicBezTo>
                    <a:cubicBezTo>
                      <a:pt x="79" y="204"/>
                      <a:pt x="79" y="204"/>
                      <a:pt x="79" y="204"/>
                    </a:cubicBezTo>
                    <a:cubicBezTo>
                      <a:pt x="78" y="204"/>
                      <a:pt x="78" y="204"/>
                      <a:pt x="78" y="204"/>
                    </a:cubicBezTo>
                    <a:cubicBezTo>
                      <a:pt x="78" y="204"/>
                      <a:pt x="78" y="204"/>
                      <a:pt x="78" y="204"/>
                    </a:cubicBezTo>
                    <a:cubicBezTo>
                      <a:pt x="77" y="203"/>
                      <a:pt x="77" y="203"/>
                      <a:pt x="77" y="203"/>
                    </a:cubicBezTo>
                    <a:cubicBezTo>
                      <a:pt x="77" y="203"/>
                      <a:pt x="77" y="203"/>
                      <a:pt x="77" y="203"/>
                    </a:cubicBezTo>
                    <a:cubicBezTo>
                      <a:pt x="76" y="203"/>
                      <a:pt x="76" y="203"/>
                      <a:pt x="76" y="203"/>
                    </a:cubicBezTo>
                    <a:cubicBezTo>
                      <a:pt x="76" y="202"/>
                      <a:pt x="76" y="202"/>
                      <a:pt x="76" y="202"/>
                    </a:cubicBezTo>
                    <a:cubicBezTo>
                      <a:pt x="75" y="202"/>
                      <a:pt x="75" y="202"/>
                      <a:pt x="75" y="202"/>
                    </a:cubicBezTo>
                    <a:cubicBezTo>
                      <a:pt x="75" y="202"/>
                      <a:pt x="75" y="202"/>
                      <a:pt x="75" y="202"/>
                    </a:cubicBezTo>
                    <a:cubicBezTo>
                      <a:pt x="75" y="202"/>
                      <a:pt x="75" y="202"/>
                      <a:pt x="75" y="202"/>
                    </a:cubicBezTo>
                    <a:cubicBezTo>
                      <a:pt x="74" y="201"/>
                      <a:pt x="74" y="201"/>
                      <a:pt x="74" y="201"/>
                    </a:cubicBezTo>
                    <a:cubicBezTo>
                      <a:pt x="74" y="201"/>
                      <a:pt x="74" y="201"/>
                      <a:pt x="74" y="201"/>
                    </a:cubicBezTo>
                    <a:cubicBezTo>
                      <a:pt x="73" y="201"/>
                      <a:pt x="73" y="201"/>
                      <a:pt x="73" y="201"/>
                    </a:cubicBezTo>
                    <a:cubicBezTo>
                      <a:pt x="73" y="200"/>
                      <a:pt x="73" y="200"/>
                      <a:pt x="73" y="200"/>
                    </a:cubicBezTo>
                    <a:cubicBezTo>
                      <a:pt x="72" y="200"/>
                      <a:pt x="72" y="200"/>
                      <a:pt x="72" y="200"/>
                    </a:cubicBezTo>
                    <a:cubicBezTo>
                      <a:pt x="72" y="200"/>
                      <a:pt x="72" y="200"/>
                      <a:pt x="72" y="200"/>
                    </a:cubicBezTo>
                    <a:cubicBezTo>
                      <a:pt x="71" y="200"/>
                      <a:pt x="71" y="200"/>
                      <a:pt x="71" y="200"/>
                    </a:cubicBezTo>
                    <a:cubicBezTo>
                      <a:pt x="71" y="199"/>
                      <a:pt x="71" y="199"/>
                      <a:pt x="71" y="199"/>
                    </a:cubicBezTo>
                    <a:cubicBezTo>
                      <a:pt x="70" y="199"/>
                      <a:pt x="70" y="199"/>
                      <a:pt x="70" y="199"/>
                    </a:cubicBezTo>
                    <a:cubicBezTo>
                      <a:pt x="70" y="199"/>
                      <a:pt x="70" y="199"/>
                      <a:pt x="70" y="199"/>
                    </a:cubicBezTo>
                    <a:cubicBezTo>
                      <a:pt x="69" y="198"/>
                      <a:pt x="69" y="198"/>
                      <a:pt x="69" y="198"/>
                    </a:cubicBezTo>
                    <a:cubicBezTo>
                      <a:pt x="69" y="198"/>
                      <a:pt x="69" y="198"/>
                      <a:pt x="69" y="198"/>
                    </a:cubicBezTo>
                    <a:cubicBezTo>
                      <a:pt x="68" y="198"/>
                      <a:pt x="68" y="198"/>
                      <a:pt x="68" y="198"/>
                    </a:cubicBezTo>
                    <a:cubicBezTo>
                      <a:pt x="68" y="198"/>
                      <a:pt x="68" y="198"/>
                      <a:pt x="68" y="198"/>
                    </a:cubicBezTo>
                    <a:cubicBezTo>
                      <a:pt x="67" y="197"/>
                      <a:pt x="67" y="197"/>
                      <a:pt x="67" y="197"/>
                    </a:cubicBezTo>
                    <a:cubicBezTo>
                      <a:pt x="67" y="197"/>
                      <a:pt x="67" y="197"/>
                      <a:pt x="67" y="197"/>
                    </a:cubicBezTo>
                    <a:cubicBezTo>
                      <a:pt x="66" y="197"/>
                      <a:pt x="66" y="197"/>
                      <a:pt x="66" y="197"/>
                    </a:cubicBezTo>
                    <a:cubicBezTo>
                      <a:pt x="66" y="197"/>
                      <a:pt x="66" y="197"/>
                      <a:pt x="66" y="197"/>
                    </a:cubicBezTo>
                    <a:cubicBezTo>
                      <a:pt x="65" y="196"/>
                      <a:pt x="65" y="196"/>
                      <a:pt x="65" y="196"/>
                    </a:cubicBezTo>
                    <a:cubicBezTo>
                      <a:pt x="65" y="196"/>
                      <a:pt x="65" y="196"/>
                      <a:pt x="65" y="196"/>
                    </a:cubicBezTo>
                    <a:cubicBezTo>
                      <a:pt x="64" y="196"/>
                      <a:pt x="64" y="196"/>
                      <a:pt x="64" y="196"/>
                    </a:cubicBezTo>
                    <a:cubicBezTo>
                      <a:pt x="64" y="195"/>
                      <a:pt x="64" y="195"/>
                      <a:pt x="64" y="195"/>
                    </a:cubicBezTo>
                    <a:cubicBezTo>
                      <a:pt x="63" y="195"/>
                      <a:pt x="63" y="195"/>
                      <a:pt x="63" y="195"/>
                    </a:cubicBezTo>
                    <a:cubicBezTo>
                      <a:pt x="63" y="195"/>
                      <a:pt x="63" y="195"/>
                      <a:pt x="63" y="195"/>
                    </a:cubicBezTo>
                    <a:cubicBezTo>
                      <a:pt x="62" y="195"/>
                      <a:pt x="62" y="195"/>
                      <a:pt x="62" y="195"/>
                    </a:cubicBezTo>
                    <a:cubicBezTo>
                      <a:pt x="62" y="194"/>
                      <a:pt x="62" y="194"/>
                      <a:pt x="62" y="194"/>
                    </a:cubicBezTo>
                    <a:cubicBezTo>
                      <a:pt x="61" y="194"/>
                      <a:pt x="61" y="194"/>
                      <a:pt x="61" y="194"/>
                    </a:cubicBezTo>
                    <a:cubicBezTo>
                      <a:pt x="61" y="194"/>
                      <a:pt x="61" y="194"/>
                      <a:pt x="61" y="194"/>
                    </a:cubicBezTo>
                    <a:cubicBezTo>
                      <a:pt x="60" y="193"/>
                      <a:pt x="60" y="193"/>
                      <a:pt x="60" y="193"/>
                    </a:cubicBezTo>
                    <a:cubicBezTo>
                      <a:pt x="60" y="193"/>
                      <a:pt x="60" y="193"/>
                      <a:pt x="60" y="193"/>
                    </a:cubicBezTo>
                    <a:cubicBezTo>
                      <a:pt x="59" y="193"/>
                      <a:pt x="59" y="193"/>
                      <a:pt x="59" y="193"/>
                    </a:cubicBezTo>
                    <a:cubicBezTo>
                      <a:pt x="59" y="193"/>
                      <a:pt x="59" y="193"/>
                      <a:pt x="59" y="193"/>
                    </a:cubicBezTo>
                    <a:cubicBezTo>
                      <a:pt x="58" y="192"/>
                      <a:pt x="58" y="192"/>
                      <a:pt x="58" y="192"/>
                    </a:cubicBezTo>
                    <a:cubicBezTo>
                      <a:pt x="58" y="192"/>
                      <a:pt x="58" y="192"/>
                      <a:pt x="58" y="192"/>
                    </a:cubicBezTo>
                    <a:cubicBezTo>
                      <a:pt x="57" y="192"/>
                      <a:pt x="57" y="192"/>
                      <a:pt x="57" y="192"/>
                    </a:cubicBezTo>
                    <a:cubicBezTo>
                      <a:pt x="57" y="192"/>
                      <a:pt x="57" y="192"/>
                      <a:pt x="57" y="192"/>
                    </a:cubicBezTo>
                    <a:cubicBezTo>
                      <a:pt x="56" y="191"/>
                      <a:pt x="56" y="191"/>
                      <a:pt x="56" y="191"/>
                    </a:cubicBezTo>
                    <a:cubicBezTo>
                      <a:pt x="56" y="191"/>
                      <a:pt x="56" y="191"/>
                      <a:pt x="56" y="191"/>
                    </a:cubicBezTo>
                    <a:cubicBezTo>
                      <a:pt x="55" y="191"/>
                      <a:pt x="55" y="191"/>
                      <a:pt x="55" y="191"/>
                    </a:cubicBezTo>
                    <a:cubicBezTo>
                      <a:pt x="55" y="191"/>
                      <a:pt x="55" y="191"/>
                      <a:pt x="55" y="191"/>
                    </a:cubicBezTo>
                    <a:cubicBezTo>
                      <a:pt x="54" y="190"/>
                      <a:pt x="54" y="190"/>
                      <a:pt x="54" y="190"/>
                    </a:cubicBezTo>
                    <a:cubicBezTo>
                      <a:pt x="54" y="190"/>
                      <a:pt x="54" y="190"/>
                      <a:pt x="54" y="190"/>
                    </a:cubicBezTo>
                    <a:cubicBezTo>
                      <a:pt x="53" y="190"/>
                      <a:pt x="53" y="190"/>
                      <a:pt x="53" y="190"/>
                    </a:cubicBezTo>
                    <a:cubicBezTo>
                      <a:pt x="53" y="190"/>
                      <a:pt x="53" y="190"/>
                      <a:pt x="53" y="190"/>
                    </a:cubicBezTo>
                    <a:cubicBezTo>
                      <a:pt x="52" y="189"/>
                      <a:pt x="52" y="189"/>
                      <a:pt x="52" y="189"/>
                    </a:cubicBezTo>
                    <a:cubicBezTo>
                      <a:pt x="52" y="189"/>
                      <a:pt x="52" y="189"/>
                      <a:pt x="52" y="189"/>
                    </a:cubicBezTo>
                    <a:cubicBezTo>
                      <a:pt x="51" y="189"/>
                      <a:pt x="51" y="189"/>
                      <a:pt x="51" y="189"/>
                    </a:cubicBezTo>
                    <a:cubicBezTo>
                      <a:pt x="51" y="188"/>
                      <a:pt x="51" y="188"/>
                      <a:pt x="51" y="188"/>
                    </a:cubicBezTo>
                    <a:cubicBezTo>
                      <a:pt x="50" y="188"/>
                      <a:pt x="50" y="188"/>
                      <a:pt x="50" y="188"/>
                    </a:cubicBezTo>
                    <a:cubicBezTo>
                      <a:pt x="50" y="188"/>
                      <a:pt x="50" y="188"/>
                      <a:pt x="50" y="188"/>
                    </a:cubicBezTo>
                    <a:cubicBezTo>
                      <a:pt x="49" y="188"/>
                      <a:pt x="49" y="188"/>
                      <a:pt x="49" y="188"/>
                    </a:cubicBezTo>
                    <a:cubicBezTo>
                      <a:pt x="49" y="188"/>
                      <a:pt x="49" y="188"/>
                      <a:pt x="49" y="188"/>
                    </a:cubicBezTo>
                    <a:cubicBezTo>
                      <a:pt x="48" y="187"/>
                      <a:pt x="48" y="187"/>
                      <a:pt x="48" y="187"/>
                    </a:cubicBezTo>
                    <a:cubicBezTo>
                      <a:pt x="48" y="187"/>
                      <a:pt x="48" y="187"/>
                      <a:pt x="48" y="187"/>
                    </a:cubicBezTo>
                    <a:cubicBezTo>
                      <a:pt x="47" y="187"/>
                      <a:pt x="47" y="187"/>
                      <a:pt x="47" y="187"/>
                    </a:cubicBezTo>
                    <a:cubicBezTo>
                      <a:pt x="47" y="187"/>
                      <a:pt x="47" y="187"/>
                      <a:pt x="47" y="187"/>
                    </a:cubicBezTo>
                    <a:cubicBezTo>
                      <a:pt x="46" y="186"/>
                      <a:pt x="46" y="186"/>
                      <a:pt x="46" y="186"/>
                    </a:cubicBezTo>
                    <a:cubicBezTo>
                      <a:pt x="46" y="186"/>
                      <a:pt x="46" y="186"/>
                      <a:pt x="46" y="186"/>
                    </a:cubicBezTo>
                    <a:cubicBezTo>
                      <a:pt x="45" y="186"/>
                      <a:pt x="45" y="186"/>
                      <a:pt x="45" y="186"/>
                    </a:cubicBezTo>
                    <a:cubicBezTo>
                      <a:pt x="45" y="185"/>
                      <a:pt x="45" y="185"/>
                      <a:pt x="45" y="185"/>
                    </a:cubicBezTo>
                    <a:cubicBezTo>
                      <a:pt x="45" y="185"/>
                      <a:pt x="45" y="185"/>
                      <a:pt x="45" y="185"/>
                    </a:cubicBezTo>
                    <a:cubicBezTo>
                      <a:pt x="44" y="185"/>
                      <a:pt x="44" y="185"/>
                      <a:pt x="44" y="185"/>
                    </a:cubicBezTo>
                    <a:cubicBezTo>
                      <a:pt x="44" y="185"/>
                      <a:pt x="44" y="185"/>
                      <a:pt x="44" y="185"/>
                    </a:cubicBezTo>
                    <a:cubicBezTo>
                      <a:pt x="44" y="185"/>
                      <a:pt x="44" y="185"/>
                      <a:pt x="44" y="185"/>
                    </a:cubicBezTo>
                    <a:cubicBezTo>
                      <a:pt x="44" y="185"/>
                      <a:pt x="44" y="185"/>
                      <a:pt x="44" y="185"/>
                    </a:cubicBezTo>
                    <a:cubicBezTo>
                      <a:pt x="44" y="185"/>
                      <a:pt x="44" y="185"/>
                      <a:pt x="44" y="185"/>
                    </a:cubicBezTo>
                    <a:cubicBezTo>
                      <a:pt x="43" y="185"/>
                      <a:pt x="43" y="185"/>
                      <a:pt x="43" y="185"/>
                    </a:cubicBezTo>
                    <a:cubicBezTo>
                      <a:pt x="43" y="185"/>
                      <a:pt x="43" y="185"/>
                      <a:pt x="43" y="185"/>
                    </a:cubicBezTo>
                    <a:cubicBezTo>
                      <a:pt x="43" y="184"/>
                      <a:pt x="43" y="184"/>
                      <a:pt x="43" y="184"/>
                    </a:cubicBezTo>
                    <a:cubicBezTo>
                      <a:pt x="43" y="184"/>
                      <a:pt x="43" y="184"/>
                      <a:pt x="43" y="184"/>
                    </a:cubicBezTo>
                    <a:cubicBezTo>
                      <a:pt x="43" y="184"/>
                      <a:pt x="43" y="184"/>
                      <a:pt x="43" y="184"/>
                    </a:cubicBezTo>
                    <a:cubicBezTo>
                      <a:pt x="43" y="184"/>
                      <a:pt x="43" y="184"/>
                      <a:pt x="43" y="184"/>
                    </a:cubicBezTo>
                    <a:cubicBezTo>
                      <a:pt x="43" y="184"/>
                      <a:pt x="43" y="184"/>
                      <a:pt x="43" y="184"/>
                    </a:cubicBezTo>
                    <a:cubicBezTo>
                      <a:pt x="43" y="184"/>
                      <a:pt x="43" y="184"/>
                      <a:pt x="43" y="184"/>
                    </a:cubicBezTo>
                    <a:cubicBezTo>
                      <a:pt x="43" y="184"/>
                      <a:pt x="43" y="184"/>
                      <a:pt x="43" y="184"/>
                    </a:cubicBezTo>
                    <a:cubicBezTo>
                      <a:pt x="43" y="184"/>
                      <a:pt x="43" y="184"/>
                      <a:pt x="43"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1" y="184"/>
                      <a:pt x="41" y="184"/>
                      <a:pt x="41" y="184"/>
                    </a:cubicBezTo>
                    <a:cubicBezTo>
                      <a:pt x="41" y="183"/>
                      <a:pt x="41" y="183"/>
                      <a:pt x="41" y="183"/>
                    </a:cubicBezTo>
                    <a:cubicBezTo>
                      <a:pt x="41" y="183"/>
                      <a:pt x="41" y="183"/>
                      <a:pt x="41" y="183"/>
                    </a:cubicBezTo>
                    <a:cubicBezTo>
                      <a:pt x="41" y="183"/>
                      <a:pt x="41" y="183"/>
                      <a:pt x="41" y="183"/>
                    </a:cubicBezTo>
                    <a:cubicBezTo>
                      <a:pt x="41" y="183"/>
                      <a:pt x="41" y="183"/>
                      <a:pt x="41" y="183"/>
                    </a:cubicBezTo>
                    <a:cubicBezTo>
                      <a:pt x="41" y="183"/>
                      <a:pt x="41" y="183"/>
                      <a:pt x="41" y="183"/>
                    </a:cubicBezTo>
                    <a:cubicBezTo>
                      <a:pt x="41" y="183"/>
                      <a:pt x="41" y="183"/>
                      <a:pt x="41" y="183"/>
                    </a:cubicBezTo>
                    <a:cubicBezTo>
                      <a:pt x="41" y="183"/>
                      <a:pt x="41" y="183"/>
                      <a:pt x="41" y="183"/>
                    </a:cubicBezTo>
                    <a:cubicBezTo>
                      <a:pt x="41" y="183"/>
                      <a:pt x="41" y="183"/>
                      <a:pt x="41" y="183"/>
                    </a:cubicBezTo>
                    <a:cubicBezTo>
                      <a:pt x="40" y="183"/>
                      <a:pt x="40" y="183"/>
                      <a:pt x="40" y="183"/>
                    </a:cubicBezTo>
                    <a:cubicBezTo>
                      <a:pt x="40" y="183"/>
                      <a:pt x="40" y="183"/>
                      <a:pt x="40" y="183"/>
                    </a:cubicBezTo>
                    <a:cubicBezTo>
                      <a:pt x="40" y="183"/>
                      <a:pt x="40" y="183"/>
                      <a:pt x="40" y="183"/>
                    </a:cubicBezTo>
                    <a:cubicBezTo>
                      <a:pt x="40" y="183"/>
                      <a:pt x="40" y="183"/>
                      <a:pt x="40" y="183"/>
                    </a:cubicBezTo>
                    <a:cubicBezTo>
                      <a:pt x="39" y="183"/>
                      <a:pt x="39" y="183"/>
                      <a:pt x="39" y="183"/>
                    </a:cubicBezTo>
                    <a:cubicBezTo>
                      <a:pt x="39" y="183"/>
                      <a:pt x="39" y="183"/>
                      <a:pt x="39" y="183"/>
                    </a:cubicBezTo>
                    <a:cubicBezTo>
                      <a:pt x="39" y="182"/>
                      <a:pt x="39" y="182"/>
                      <a:pt x="39" y="182"/>
                    </a:cubicBezTo>
                    <a:cubicBezTo>
                      <a:pt x="39" y="182"/>
                      <a:pt x="39" y="182"/>
                      <a:pt x="39" y="182"/>
                    </a:cubicBezTo>
                    <a:cubicBezTo>
                      <a:pt x="39" y="182"/>
                      <a:pt x="39" y="182"/>
                      <a:pt x="39" y="182"/>
                    </a:cubicBezTo>
                    <a:cubicBezTo>
                      <a:pt x="39" y="182"/>
                      <a:pt x="39" y="182"/>
                      <a:pt x="39" y="182"/>
                    </a:cubicBezTo>
                    <a:cubicBezTo>
                      <a:pt x="39" y="182"/>
                      <a:pt x="39" y="182"/>
                      <a:pt x="39"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6" y="181"/>
                      <a:pt x="36" y="181"/>
                      <a:pt x="36" y="181"/>
                    </a:cubicBezTo>
                    <a:cubicBezTo>
                      <a:pt x="36" y="181"/>
                      <a:pt x="36" y="181"/>
                      <a:pt x="36" y="181"/>
                    </a:cubicBezTo>
                    <a:cubicBezTo>
                      <a:pt x="36" y="181"/>
                      <a:pt x="36" y="181"/>
                      <a:pt x="36" y="181"/>
                    </a:cubicBezTo>
                    <a:cubicBezTo>
                      <a:pt x="36" y="181"/>
                      <a:pt x="36" y="181"/>
                      <a:pt x="36" y="181"/>
                    </a:cubicBezTo>
                    <a:cubicBezTo>
                      <a:pt x="36" y="181"/>
                      <a:pt x="36" y="181"/>
                      <a:pt x="36" y="181"/>
                    </a:cubicBezTo>
                    <a:cubicBezTo>
                      <a:pt x="36" y="181"/>
                      <a:pt x="36" y="181"/>
                      <a:pt x="36" y="181"/>
                    </a:cubicBezTo>
                    <a:cubicBezTo>
                      <a:pt x="36" y="181"/>
                      <a:pt x="36" y="181"/>
                      <a:pt x="36" y="181"/>
                    </a:cubicBezTo>
                    <a:cubicBezTo>
                      <a:pt x="36" y="181"/>
                      <a:pt x="36" y="181"/>
                      <a:pt x="36" y="181"/>
                    </a:cubicBezTo>
                    <a:cubicBezTo>
                      <a:pt x="36" y="180"/>
                      <a:pt x="36" y="180"/>
                      <a:pt x="36"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4" y="180"/>
                      <a:pt x="34" y="180"/>
                      <a:pt x="34" y="180"/>
                    </a:cubicBezTo>
                    <a:cubicBezTo>
                      <a:pt x="34" y="180"/>
                      <a:pt x="34" y="180"/>
                      <a:pt x="34" y="180"/>
                    </a:cubicBezTo>
                    <a:cubicBezTo>
                      <a:pt x="34" y="180"/>
                      <a:pt x="34" y="180"/>
                      <a:pt x="34" y="180"/>
                    </a:cubicBezTo>
                    <a:cubicBezTo>
                      <a:pt x="34" y="180"/>
                      <a:pt x="34" y="180"/>
                      <a:pt x="34" y="180"/>
                    </a:cubicBezTo>
                    <a:cubicBezTo>
                      <a:pt x="34" y="179"/>
                      <a:pt x="34" y="179"/>
                      <a:pt x="34" y="179"/>
                    </a:cubicBezTo>
                    <a:cubicBezTo>
                      <a:pt x="34" y="179"/>
                      <a:pt x="34" y="179"/>
                      <a:pt x="34" y="179"/>
                    </a:cubicBezTo>
                    <a:cubicBezTo>
                      <a:pt x="34" y="179"/>
                      <a:pt x="34" y="179"/>
                      <a:pt x="34" y="179"/>
                    </a:cubicBezTo>
                    <a:cubicBezTo>
                      <a:pt x="34" y="179"/>
                      <a:pt x="34" y="179"/>
                      <a:pt x="34" y="179"/>
                    </a:cubicBezTo>
                    <a:cubicBezTo>
                      <a:pt x="34" y="179"/>
                      <a:pt x="34" y="179"/>
                      <a:pt x="34" y="179"/>
                    </a:cubicBezTo>
                    <a:cubicBezTo>
                      <a:pt x="33" y="179"/>
                      <a:pt x="33" y="179"/>
                      <a:pt x="33" y="179"/>
                    </a:cubicBezTo>
                    <a:cubicBezTo>
                      <a:pt x="33" y="179"/>
                      <a:pt x="33" y="179"/>
                      <a:pt x="33" y="179"/>
                    </a:cubicBezTo>
                    <a:cubicBezTo>
                      <a:pt x="33" y="179"/>
                      <a:pt x="33" y="179"/>
                      <a:pt x="33" y="179"/>
                    </a:cubicBezTo>
                    <a:cubicBezTo>
                      <a:pt x="33" y="179"/>
                      <a:pt x="33" y="179"/>
                      <a:pt x="33" y="179"/>
                    </a:cubicBezTo>
                    <a:cubicBezTo>
                      <a:pt x="33" y="179"/>
                      <a:pt x="33" y="179"/>
                      <a:pt x="33" y="179"/>
                    </a:cubicBezTo>
                    <a:cubicBezTo>
                      <a:pt x="33" y="179"/>
                      <a:pt x="33" y="179"/>
                      <a:pt x="33" y="179"/>
                    </a:cubicBezTo>
                    <a:cubicBezTo>
                      <a:pt x="33" y="179"/>
                      <a:pt x="33" y="179"/>
                      <a:pt x="33" y="179"/>
                    </a:cubicBezTo>
                    <a:cubicBezTo>
                      <a:pt x="33" y="179"/>
                      <a:pt x="33" y="179"/>
                      <a:pt x="33" y="179"/>
                    </a:cubicBezTo>
                    <a:cubicBezTo>
                      <a:pt x="32" y="179"/>
                      <a:pt x="32" y="179"/>
                      <a:pt x="32" y="179"/>
                    </a:cubicBezTo>
                    <a:cubicBezTo>
                      <a:pt x="32" y="179"/>
                      <a:pt x="32" y="179"/>
                      <a:pt x="32" y="179"/>
                    </a:cubicBezTo>
                    <a:cubicBezTo>
                      <a:pt x="32" y="179"/>
                      <a:pt x="32" y="179"/>
                      <a:pt x="32" y="179"/>
                    </a:cubicBezTo>
                    <a:cubicBezTo>
                      <a:pt x="32" y="179"/>
                      <a:pt x="32" y="179"/>
                      <a:pt x="32" y="179"/>
                    </a:cubicBezTo>
                    <a:cubicBezTo>
                      <a:pt x="32" y="178"/>
                      <a:pt x="32" y="178"/>
                      <a:pt x="32" y="178"/>
                    </a:cubicBezTo>
                    <a:cubicBezTo>
                      <a:pt x="32" y="178"/>
                      <a:pt x="32" y="178"/>
                      <a:pt x="32" y="178"/>
                    </a:cubicBezTo>
                    <a:cubicBezTo>
                      <a:pt x="32" y="178"/>
                      <a:pt x="32" y="178"/>
                      <a:pt x="32" y="178"/>
                    </a:cubicBezTo>
                    <a:cubicBezTo>
                      <a:pt x="32" y="178"/>
                      <a:pt x="32" y="178"/>
                      <a:pt x="32" y="178"/>
                    </a:cubicBezTo>
                    <a:cubicBezTo>
                      <a:pt x="32" y="178"/>
                      <a:pt x="32" y="178"/>
                      <a:pt x="32" y="178"/>
                    </a:cubicBezTo>
                    <a:cubicBezTo>
                      <a:pt x="32" y="178"/>
                      <a:pt x="32" y="178"/>
                      <a:pt x="32" y="178"/>
                    </a:cubicBezTo>
                    <a:cubicBezTo>
                      <a:pt x="32" y="178"/>
                      <a:pt x="32" y="178"/>
                      <a:pt x="32" y="178"/>
                    </a:cubicBezTo>
                    <a:cubicBezTo>
                      <a:pt x="32" y="178"/>
                      <a:pt x="32" y="178"/>
                      <a:pt x="32"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0" y="178"/>
                      <a:pt x="30" y="178"/>
                      <a:pt x="30" y="178"/>
                    </a:cubicBezTo>
                    <a:cubicBezTo>
                      <a:pt x="30" y="178"/>
                      <a:pt x="30" y="178"/>
                      <a:pt x="30" y="178"/>
                    </a:cubicBezTo>
                    <a:cubicBezTo>
                      <a:pt x="30" y="177"/>
                      <a:pt x="30" y="177"/>
                      <a:pt x="30" y="177"/>
                    </a:cubicBezTo>
                    <a:cubicBezTo>
                      <a:pt x="30" y="177"/>
                      <a:pt x="30" y="177"/>
                      <a:pt x="30" y="177"/>
                    </a:cubicBezTo>
                    <a:cubicBezTo>
                      <a:pt x="30" y="177"/>
                      <a:pt x="30" y="177"/>
                      <a:pt x="30" y="177"/>
                    </a:cubicBezTo>
                    <a:cubicBezTo>
                      <a:pt x="30" y="177"/>
                      <a:pt x="30" y="177"/>
                      <a:pt x="30" y="177"/>
                    </a:cubicBezTo>
                    <a:cubicBezTo>
                      <a:pt x="30" y="177"/>
                      <a:pt x="30" y="177"/>
                      <a:pt x="30" y="177"/>
                    </a:cubicBezTo>
                    <a:cubicBezTo>
                      <a:pt x="30" y="177"/>
                      <a:pt x="30" y="177"/>
                      <a:pt x="30" y="177"/>
                    </a:cubicBezTo>
                    <a:cubicBezTo>
                      <a:pt x="29" y="177"/>
                      <a:pt x="29" y="177"/>
                      <a:pt x="29" y="177"/>
                    </a:cubicBezTo>
                    <a:cubicBezTo>
                      <a:pt x="29" y="177"/>
                      <a:pt x="29" y="177"/>
                      <a:pt x="29" y="177"/>
                    </a:cubicBezTo>
                    <a:cubicBezTo>
                      <a:pt x="29" y="177"/>
                      <a:pt x="29" y="177"/>
                      <a:pt x="29" y="177"/>
                    </a:cubicBezTo>
                    <a:cubicBezTo>
                      <a:pt x="29" y="177"/>
                      <a:pt x="29" y="177"/>
                      <a:pt x="29" y="177"/>
                    </a:cubicBezTo>
                    <a:cubicBezTo>
                      <a:pt x="29" y="177"/>
                      <a:pt x="29" y="177"/>
                      <a:pt x="29" y="177"/>
                    </a:cubicBezTo>
                    <a:cubicBezTo>
                      <a:pt x="29" y="177"/>
                      <a:pt x="29" y="177"/>
                      <a:pt x="29" y="177"/>
                    </a:cubicBezTo>
                    <a:cubicBezTo>
                      <a:pt x="29" y="177"/>
                      <a:pt x="29" y="177"/>
                      <a:pt x="29" y="177"/>
                    </a:cubicBezTo>
                    <a:cubicBezTo>
                      <a:pt x="29" y="177"/>
                      <a:pt x="29" y="177"/>
                      <a:pt x="29" y="177"/>
                    </a:cubicBezTo>
                    <a:cubicBezTo>
                      <a:pt x="28" y="176"/>
                      <a:pt x="28" y="176"/>
                      <a:pt x="28" y="176"/>
                    </a:cubicBezTo>
                    <a:cubicBezTo>
                      <a:pt x="28" y="176"/>
                      <a:pt x="28" y="176"/>
                      <a:pt x="28" y="176"/>
                    </a:cubicBezTo>
                    <a:cubicBezTo>
                      <a:pt x="28" y="176"/>
                      <a:pt x="28" y="176"/>
                      <a:pt x="28" y="176"/>
                    </a:cubicBezTo>
                    <a:cubicBezTo>
                      <a:pt x="28" y="176"/>
                      <a:pt x="28" y="176"/>
                      <a:pt x="28" y="176"/>
                    </a:cubicBezTo>
                    <a:cubicBezTo>
                      <a:pt x="28" y="176"/>
                      <a:pt x="28" y="176"/>
                      <a:pt x="28" y="176"/>
                    </a:cubicBezTo>
                    <a:cubicBezTo>
                      <a:pt x="28" y="176"/>
                      <a:pt x="28" y="176"/>
                      <a:pt x="28" y="176"/>
                    </a:cubicBezTo>
                    <a:cubicBezTo>
                      <a:pt x="28" y="176"/>
                      <a:pt x="28" y="176"/>
                      <a:pt x="28" y="176"/>
                    </a:cubicBezTo>
                    <a:cubicBezTo>
                      <a:pt x="28" y="176"/>
                      <a:pt x="28" y="176"/>
                      <a:pt x="28" y="176"/>
                    </a:cubicBezTo>
                    <a:cubicBezTo>
                      <a:pt x="27" y="176"/>
                      <a:pt x="27" y="176"/>
                      <a:pt x="27" y="176"/>
                    </a:cubicBezTo>
                    <a:cubicBezTo>
                      <a:pt x="27" y="176"/>
                      <a:pt x="27" y="176"/>
                      <a:pt x="27" y="176"/>
                    </a:cubicBezTo>
                    <a:cubicBezTo>
                      <a:pt x="27" y="176"/>
                      <a:pt x="27" y="176"/>
                      <a:pt x="27" y="176"/>
                    </a:cubicBezTo>
                    <a:cubicBezTo>
                      <a:pt x="27" y="176"/>
                      <a:pt x="27" y="176"/>
                      <a:pt x="27" y="176"/>
                    </a:cubicBezTo>
                    <a:cubicBezTo>
                      <a:pt x="27" y="176"/>
                      <a:pt x="27" y="176"/>
                      <a:pt x="27" y="176"/>
                    </a:cubicBezTo>
                    <a:cubicBezTo>
                      <a:pt x="27" y="176"/>
                      <a:pt x="27" y="176"/>
                      <a:pt x="27" y="176"/>
                    </a:cubicBezTo>
                    <a:cubicBezTo>
                      <a:pt x="27" y="176"/>
                      <a:pt x="27" y="176"/>
                      <a:pt x="27" y="176"/>
                    </a:cubicBezTo>
                    <a:cubicBezTo>
                      <a:pt x="26" y="175"/>
                      <a:pt x="26" y="175"/>
                      <a:pt x="26" y="175"/>
                    </a:cubicBezTo>
                    <a:cubicBezTo>
                      <a:pt x="26" y="175"/>
                      <a:pt x="26" y="175"/>
                      <a:pt x="26" y="175"/>
                    </a:cubicBezTo>
                    <a:cubicBezTo>
                      <a:pt x="26" y="175"/>
                      <a:pt x="26" y="175"/>
                      <a:pt x="26" y="175"/>
                    </a:cubicBezTo>
                    <a:cubicBezTo>
                      <a:pt x="26" y="175"/>
                      <a:pt x="26" y="175"/>
                      <a:pt x="26" y="175"/>
                    </a:cubicBezTo>
                    <a:cubicBezTo>
                      <a:pt x="26" y="175"/>
                      <a:pt x="26" y="175"/>
                      <a:pt x="26" y="175"/>
                    </a:cubicBezTo>
                    <a:cubicBezTo>
                      <a:pt x="26" y="175"/>
                      <a:pt x="26" y="175"/>
                      <a:pt x="26" y="175"/>
                    </a:cubicBezTo>
                    <a:cubicBezTo>
                      <a:pt x="26" y="175"/>
                      <a:pt x="26" y="175"/>
                      <a:pt x="26" y="175"/>
                    </a:cubicBezTo>
                    <a:cubicBezTo>
                      <a:pt x="26" y="175"/>
                      <a:pt x="26" y="175"/>
                      <a:pt x="26" y="175"/>
                    </a:cubicBezTo>
                    <a:cubicBezTo>
                      <a:pt x="25" y="175"/>
                      <a:pt x="25" y="175"/>
                      <a:pt x="25" y="175"/>
                    </a:cubicBezTo>
                    <a:cubicBezTo>
                      <a:pt x="25" y="175"/>
                      <a:pt x="25" y="175"/>
                      <a:pt x="25" y="175"/>
                    </a:cubicBezTo>
                    <a:cubicBezTo>
                      <a:pt x="25" y="175"/>
                      <a:pt x="25" y="175"/>
                      <a:pt x="25" y="175"/>
                    </a:cubicBezTo>
                    <a:cubicBezTo>
                      <a:pt x="25" y="175"/>
                      <a:pt x="25" y="175"/>
                      <a:pt x="25" y="175"/>
                    </a:cubicBezTo>
                    <a:cubicBezTo>
                      <a:pt x="25" y="175"/>
                      <a:pt x="25" y="175"/>
                      <a:pt x="25" y="175"/>
                    </a:cubicBezTo>
                    <a:cubicBezTo>
                      <a:pt x="25" y="175"/>
                      <a:pt x="25" y="175"/>
                      <a:pt x="25" y="175"/>
                    </a:cubicBezTo>
                    <a:cubicBezTo>
                      <a:pt x="24" y="174"/>
                      <a:pt x="24" y="174"/>
                      <a:pt x="24" y="174"/>
                    </a:cubicBezTo>
                    <a:cubicBezTo>
                      <a:pt x="23" y="174"/>
                      <a:pt x="23" y="174"/>
                      <a:pt x="23" y="174"/>
                    </a:cubicBezTo>
                    <a:cubicBezTo>
                      <a:pt x="23" y="174"/>
                      <a:pt x="23" y="174"/>
                      <a:pt x="23" y="174"/>
                    </a:cubicBezTo>
                    <a:cubicBezTo>
                      <a:pt x="22" y="173"/>
                      <a:pt x="22" y="173"/>
                      <a:pt x="22" y="173"/>
                    </a:cubicBezTo>
                    <a:cubicBezTo>
                      <a:pt x="22" y="173"/>
                      <a:pt x="22" y="173"/>
                      <a:pt x="22" y="173"/>
                    </a:cubicBezTo>
                    <a:cubicBezTo>
                      <a:pt x="22" y="173"/>
                      <a:pt x="22" y="173"/>
                      <a:pt x="22" y="173"/>
                    </a:cubicBezTo>
                    <a:cubicBezTo>
                      <a:pt x="22" y="173"/>
                      <a:pt x="22" y="173"/>
                      <a:pt x="22" y="173"/>
                    </a:cubicBezTo>
                    <a:cubicBezTo>
                      <a:pt x="22" y="173"/>
                      <a:pt x="22" y="173"/>
                      <a:pt x="22" y="173"/>
                    </a:cubicBezTo>
                    <a:cubicBezTo>
                      <a:pt x="21" y="172"/>
                      <a:pt x="21" y="172"/>
                      <a:pt x="21" y="172"/>
                    </a:cubicBezTo>
                    <a:cubicBezTo>
                      <a:pt x="21" y="172"/>
                      <a:pt x="21" y="172"/>
                      <a:pt x="21" y="172"/>
                    </a:cubicBezTo>
                    <a:cubicBezTo>
                      <a:pt x="20" y="172"/>
                      <a:pt x="20" y="172"/>
                      <a:pt x="20" y="172"/>
                    </a:cubicBezTo>
                    <a:cubicBezTo>
                      <a:pt x="20" y="172"/>
                      <a:pt x="20" y="172"/>
                      <a:pt x="20" y="172"/>
                    </a:cubicBezTo>
                    <a:cubicBezTo>
                      <a:pt x="20" y="172"/>
                      <a:pt x="20" y="172"/>
                      <a:pt x="20" y="172"/>
                    </a:cubicBezTo>
                    <a:cubicBezTo>
                      <a:pt x="19" y="172"/>
                      <a:pt x="19" y="172"/>
                      <a:pt x="19" y="172"/>
                    </a:cubicBezTo>
                    <a:cubicBezTo>
                      <a:pt x="19" y="172"/>
                      <a:pt x="19" y="172"/>
                      <a:pt x="19" y="172"/>
                    </a:cubicBezTo>
                    <a:cubicBezTo>
                      <a:pt x="19" y="171"/>
                      <a:pt x="19" y="171"/>
                      <a:pt x="19" y="171"/>
                    </a:cubicBezTo>
                    <a:cubicBezTo>
                      <a:pt x="18" y="171"/>
                      <a:pt x="18" y="171"/>
                      <a:pt x="18" y="171"/>
                    </a:cubicBezTo>
                    <a:cubicBezTo>
                      <a:pt x="18" y="171"/>
                      <a:pt x="18" y="171"/>
                      <a:pt x="18" y="171"/>
                    </a:cubicBezTo>
                    <a:cubicBezTo>
                      <a:pt x="18" y="171"/>
                      <a:pt x="18" y="171"/>
                      <a:pt x="18" y="171"/>
                    </a:cubicBezTo>
                    <a:cubicBezTo>
                      <a:pt x="17" y="171"/>
                      <a:pt x="17" y="171"/>
                      <a:pt x="17" y="171"/>
                    </a:cubicBezTo>
                    <a:cubicBezTo>
                      <a:pt x="17" y="171"/>
                      <a:pt x="17" y="171"/>
                      <a:pt x="17" y="171"/>
                    </a:cubicBezTo>
                    <a:cubicBezTo>
                      <a:pt x="17" y="170"/>
                      <a:pt x="17" y="170"/>
                      <a:pt x="17" y="170"/>
                    </a:cubicBezTo>
                    <a:cubicBezTo>
                      <a:pt x="17" y="170"/>
                      <a:pt x="17" y="170"/>
                      <a:pt x="17" y="170"/>
                    </a:cubicBezTo>
                    <a:cubicBezTo>
                      <a:pt x="16" y="170"/>
                      <a:pt x="16" y="170"/>
                      <a:pt x="16" y="170"/>
                    </a:cubicBezTo>
                    <a:cubicBezTo>
                      <a:pt x="16" y="170"/>
                      <a:pt x="16" y="170"/>
                      <a:pt x="16" y="170"/>
                    </a:cubicBezTo>
                    <a:cubicBezTo>
                      <a:pt x="15" y="170"/>
                      <a:pt x="15" y="170"/>
                      <a:pt x="15" y="170"/>
                    </a:cubicBezTo>
                    <a:cubicBezTo>
                      <a:pt x="15" y="169"/>
                      <a:pt x="15" y="169"/>
                      <a:pt x="15" y="169"/>
                    </a:cubicBezTo>
                    <a:cubicBezTo>
                      <a:pt x="14" y="169"/>
                      <a:pt x="14" y="169"/>
                      <a:pt x="14" y="169"/>
                    </a:cubicBezTo>
                    <a:cubicBezTo>
                      <a:pt x="14" y="169"/>
                      <a:pt x="14" y="169"/>
                      <a:pt x="14" y="169"/>
                    </a:cubicBezTo>
                    <a:cubicBezTo>
                      <a:pt x="13" y="168"/>
                      <a:pt x="13" y="168"/>
                      <a:pt x="13" y="168"/>
                    </a:cubicBezTo>
                    <a:cubicBezTo>
                      <a:pt x="13" y="168"/>
                      <a:pt x="13" y="168"/>
                      <a:pt x="13" y="168"/>
                    </a:cubicBezTo>
                    <a:cubicBezTo>
                      <a:pt x="12" y="168"/>
                      <a:pt x="12" y="168"/>
                      <a:pt x="12" y="168"/>
                    </a:cubicBezTo>
                    <a:cubicBezTo>
                      <a:pt x="12" y="168"/>
                      <a:pt x="12" y="168"/>
                      <a:pt x="12" y="168"/>
                    </a:cubicBezTo>
                    <a:cubicBezTo>
                      <a:pt x="11" y="168"/>
                      <a:pt x="11" y="168"/>
                      <a:pt x="11" y="168"/>
                    </a:cubicBezTo>
                    <a:cubicBezTo>
                      <a:pt x="11" y="168"/>
                      <a:pt x="11" y="168"/>
                      <a:pt x="11" y="168"/>
                    </a:cubicBezTo>
                    <a:cubicBezTo>
                      <a:pt x="10" y="167"/>
                      <a:pt x="10" y="167"/>
                      <a:pt x="10" y="167"/>
                    </a:cubicBezTo>
                    <a:cubicBezTo>
                      <a:pt x="10" y="167"/>
                      <a:pt x="10" y="167"/>
                      <a:pt x="10" y="167"/>
                    </a:cubicBezTo>
                    <a:cubicBezTo>
                      <a:pt x="9" y="167"/>
                      <a:pt x="9" y="167"/>
                      <a:pt x="9" y="167"/>
                    </a:cubicBezTo>
                    <a:cubicBezTo>
                      <a:pt x="9" y="167"/>
                      <a:pt x="9" y="167"/>
                      <a:pt x="9" y="167"/>
                    </a:cubicBezTo>
                    <a:cubicBezTo>
                      <a:pt x="9" y="167"/>
                      <a:pt x="9" y="167"/>
                      <a:pt x="9" y="167"/>
                    </a:cubicBezTo>
                    <a:cubicBezTo>
                      <a:pt x="8" y="166"/>
                      <a:pt x="8" y="166"/>
                      <a:pt x="8" y="166"/>
                    </a:cubicBezTo>
                    <a:cubicBezTo>
                      <a:pt x="8" y="166"/>
                      <a:pt x="8" y="166"/>
                      <a:pt x="8" y="166"/>
                    </a:cubicBezTo>
                    <a:cubicBezTo>
                      <a:pt x="8" y="166"/>
                      <a:pt x="8" y="166"/>
                      <a:pt x="8" y="166"/>
                    </a:cubicBezTo>
                    <a:cubicBezTo>
                      <a:pt x="7" y="166"/>
                      <a:pt x="7" y="166"/>
                      <a:pt x="7" y="166"/>
                    </a:cubicBezTo>
                    <a:cubicBezTo>
                      <a:pt x="7" y="166"/>
                      <a:pt x="7" y="166"/>
                      <a:pt x="7" y="166"/>
                    </a:cubicBezTo>
                    <a:cubicBezTo>
                      <a:pt x="7" y="166"/>
                      <a:pt x="7" y="166"/>
                      <a:pt x="7" y="166"/>
                    </a:cubicBezTo>
                    <a:cubicBezTo>
                      <a:pt x="6" y="165"/>
                      <a:pt x="6" y="165"/>
                      <a:pt x="6" y="165"/>
                    </a:cubicBezTo>
                    <a:cubicBezTo>
                      <a:pt x="6" y="165"/>
                      <a:pt x="6" y="165"/>
                      <a:pt x="6" y="165"/>
                    </a:cubicBezTo>
                    <a:cubicBezTo>
                      <a:pt x="5" y="165"/>
                      <a:pt x="5" y="165"/>
                      <a:pt x="5" y="165"/>
                    </a:cubicBezTo>
                    <a:cubicBezTo>
                      <a:pt x="5" y="165"/>
                      <a:pt x="5" y="165"/>
                      <a:pt x="5" y="165"/>
                    </a:cubicBezTo>
                    <a:cubicBezTo>
                      <a:pt x="5" y="165"/>
                      <a:pt x="5" y="165"/>
                      <a:pt x="5" y="165"/>
                    </a:cubicBezTo>
                    <a:cubicBezTo>
                      <a:pt x="4" y="164"/>
                      <a:pt x="4" y="164"/>
                      <a:pt x="4" y="164"/>
                    </a:cubicBezTo>
                    <a:cubicBezTo>
                      <a:pt x="4" y="164"/>
                      <a:pt x="4" y="164"/>
                      <a:pt x="4" y="164"/>
                    </a:cubicBezTo>
                    <a:cubicBezTo>
                      <a:pt x="3" y="164"/>
                      <a:pt x="3" y="164"/>
                      <a:pt x="3" y="164"/>
                    </a:cubicBezTo>
                    <a:cubicBezTo>
                      <a:pt x="3" y="164"/>
                      <a:pt x="3" y="164"/>
                      <a:pt x="3" y="164"/>
                    </a:cubicBezTo>
                    <a:cubicBezTo>
                      <a:pt x="2" y="163"/>
                      <a:pt x="2" y="163"/>
                      <a:pt x="2" y="163"/>
                    </a:cubicBezTo>
                    <a:cubicBezTo>
                      <a:pt x="2" y="163"/>
                      <a:pt x="2" y="163"/>
                      <a:pt x="2" y="163"/>
                    </a:cubicBezTo>
                    <a:cubicBezTo>
                      <a:pt x="1" y="163"/>
                      <a:pt x="1" y="163"/>
                      <a:pt x="1" y="163"/>
                    </a:cubicBezTo>
                    <a:cubicBezTo>
                      <a:pt x="1" y="163"/>
                      <a:pt x="1" y="163"/>
                      <a:pt x="1" y="163"/>
                    </a:cubicBezTo>
                    <a:cubicBezTo>
                      <a:pt x="0" y="162"/>
                      <a:pt x="0" y="162"/>
                      <a:pt x="0" y="162"/>
                    </a:cubicBezTo>
                    <a:cubicBezTo>
                      <a:pt x="0" y="162"/>
                      <a:pt x="0" y="162"/>
                      <a:pt x="0" y="162"/>
                    </a:cubicBezTo>
                    <a:cubicBezTo>
                      <a:pt x="0" y="162"/>
                      <a:pt x="0" y="162"/>
                      <a:pt x="0" y="162"/>
                    </a:cubicBezTo>
                    <a:cubicBezTo>
                      <a:pt x="1" y="160"/>
                      <a:pt x="1" y="160"/>
                      <a:pt x="1" y="160"/>
                    </a:cubicBezTo>
                    <a:cubicBezTo>
                      <a:pt x="1" y="159"/>
                      <a:pt x="1" y="159"/>
                      <a:pt x="1" y="159"/>
                    </a:cubicBezTo>
                    <a:cubicBezTo>
                      <a:pt x="3" y="157"/>
                      <a:pt x="3" y="157"/>
                      <a:pt x="3" y="157"/>
                    </a:cubicBezTo>
                    <a:cubicBezTo>
                      <a:pt x="3" y="157"/>
                      <a:pt x="5" y="155"/>
                      <a:pt x="5" y="155"/>
                    </a:cubicBezTo>
                    <a:cubicBezTo>
                      <a:pt x="5" y="154"/>
                      <a:pt x="5" y="154"/>
                      <a:pt x="5" y="154"/>
                    </a:cubicBezTo>
                    <a:cubicBezTo>
                      <a:pt x="6" y="154"/>
                      <a:pt x="6" y="154"/>
                      <a:pt x="6" y="154"/>
                    </a:cubicBezTo>
                    <a:cubicBezTo>
                      <a:pt x="7" y="151"/>
                      <a:pt x="7" y="151"/>
                      <a:pt x="7" y="151"/>
                    </a:cubicBezTo>
                    <a:cubicBezTo>
                      <a:pt x="9" y="149"/>
                      <a:pt x="9" y="149"/>
                      <a:pt x="9" y="149"/>
                    </a:cubicBezTo>
                    <a:cubicBezTo>
                      <a:pt x="9" y="148"/>
                      <a:pt x="9" y="148"/>
                      <a:pt x="9" y="148"/>
                    </a:cubicBezTo>
                    <a:cubicBezTo>
                      <a:pt x="10" y="148"/>
                      <a:pt x="10" y="148"/>
                      <a:pt x="10" y="148"/>
                    </a:cubicBezTo>
                    <a:cubicBezTo>
                      <a:pt x="11" y="146"/>
                      <a:pt x="11" y="146"/>
                      <a:pt x="11" y="146"/>
                    </a:cubicBezTo>
                    <a:cubicBezTo>
                      <a:pt x="12" y="144"/>
                      <a:pt x="12" y="144"/>
                      <a:pt x="12" y="144"/>
                    </a:cubicBezTo>
                    <a:cubicBezTo>
                      <a:pt x="13" y="143"/>
                      <a:pt x="13" y="143"/>
                      <a:pt x="13" y="143"/>
                    </a:cubicBezTo>
                    <a:cubicBezTo>
                      <a:pt x="15" y="141"/>
                      <a:pt x="15" y="141"/>
                      <a:pt x="15" y="141"/>
                    </a:cubicBezTo>
                    <a:cubicBezTo>
                      <a:pt x="17" y="137"/>
                      <a:pt x="17" y="137"/>
                      <a:pt x="17" y="137"/>
                    </a:cubicBezTo>
                    <a:cubicBezTo>
                      <a:pt x="17" y="137"/>
                      <a:pt x="17" y="137"/>
                      <a:pt x="17" y="137"/>
                    </a:cubicBezTo>
                    <a:cubicBezTo>
                      <a:pt x="18" y="136"/>
                      <a:pt x="18" y="136"/>
                      <a:pt x="18" y="136"/>
                    </a:cubicBezTo>
                    <a:cubicBezTo>
                      <a:pt x="20" y="134"/>
                      <a:pt x="20" y="134"/>
                      <a:pt x="20" y="134"/>
                    </a:cubicBezTo>
                    <a:cubicBezTo>
                      <a:pt x="23" y="129"/>
                      <a:pt x="23" y="129"/>
                      <a:pt x="23" y="129"/>
                    </a:cubicBezTo>
                    <a:cubicBezTo>
                      <a:pt x="24" y="128"/>
                      <a:pt x="24" y="128"/>
                      <a:pt x="24" y="128"/>
                    </a:cubicBezTo>
                    <a:cubicBezTo>
                      <a:pt x="24" y="128"/>
                      <a:pt x="24" y="128"/>
                      <a:pt x="24" y="128"/>
                    </a:cubicBezTo>
                    <a:cubicBezTo>
                      <a:pt x="24" y="127"/>
                      <a:pt x="24" y="127"/>
                      <a:pt x="24" y="127"/>
                    </a:cubicBezTo>
                    <a:cubicBezTo>
                      <a:pt x="27" y="123"/>
                      <a:pt x="27" y="123"/>
                      <a:pt x="27" y="123"/>
                    </a:cubicBezTo>
                    <a:cubicBezTo>
                      <a:pt x="29" y="120"/>
                      <a:pt x="29" y="120"/>
                      <a:pt x="29" y="120"/>
                    </a:cubicBezTo>
                    <a:cubicBezTo>
                      <a:pt x="31" y="118"/>
                      <a:pt x="31" y="118"/>
                      <a:pt x="31" y="118"/>
                    </a:cubicBezTo>
                    <a:cubicBezTo>
                      <a:pt x="32" y="116"/>
                      <a:pt x="32" y="116"/>
                      <a:pt x="32" y="116"/>
                    </a:cubicBezTo>
                    <a:cubicBezTo>
                      <a:pt x="46" y="96"/>
                      <a:pt x="46" y="96"/>
                      <a:pt x="46" y="96"/>
                    </a:cubicBezTo>
                    <a:cubicBezTo>
                      <a:pt x="47" y="95"/>
                      <a:pt x="47" y="95"/>
                      <a:pt x="47" y="95"/>
                    </a:cubicBezTo>
                    <a:cubicBezTo>
                      <a:pt x="47" y="94"/>
                      <a:pt x="47" y="94"/>
                      <a:pt x="47" y="94"/>
                    </a:cubicBezTo>
                    <a:cubicBezTo>
                      <a:pt x="48" y="94"/>
                      <a:pt x="48" y="94"/>
                      <a:pt x="48" y="94"/>
                    </a:cubicBezTo>
                    <a:cubicBezTo>
                      <a:pt x="48" y="94"/>
                      <a:pt x="48" y="94"/>
                      <a:pt x="48" y="94"/>
                    </a:cubicBezTo>
                    <a:cubicBezTo>
                      <a:pt x="48" y="94"/>
                      <a:pt x="48" y="94"/>
                      <a:pt x="48" y="94"/>
                    </a:cubicBezTo>
                    <a:cubicBezTo>
                      <a:pt x="48" y="93"/>
                      <a:pt x="48" y="93"/>
                      <a:pt x="48" y="93"/>
                    </a:cubicBezTo>
                    <a:cubicBezTo>
                      <a:pt x="49" y="93"/>
                      <a:pt x="49" y="93"/>
                      <a:pt x="49" y="93"/>
                    </a:cubicBezTo>
                    <a:cubicBezTo>
                      <a:pt x="49" y="93"/>
                      <a:pt x="49" y="93"/>
                      <a:pt x="49" y="93"/>
                    </a:cubicBezTo>
                    <a:cubicBezTo>
                      <a:pt x="49" y="93"/>
                      <a:pt x="49" y="93"/>
                      <a:pt x="49" y="93"/>
                    </a:cubicBezTo>
                    <a:cubicBezTo>
                      <a:pt x="49" y="93"/>
                      <a:pt x="49" y="93"/>
                      <a:pt x="49" y="93"/>
                    </a:cubicBezTo>
                    <a:cubicBezTo>
                      <a:pt x="49" y="93"/>
                      <a:pt x="49" y="93"/>
                      <a:pt x="49" y="93"/>
                    </a:cubicBezTo>
                    <a:cubicBezTo>
                      <a:pt x="50" y="92"/>
                      <a:pt x="50" y="92"/>
                      <a:pt x="50" y="92"/>
                    </a:cubicBezTo>
                    <a:cubicBezTo>
                      <a:pt x="50" y="92"/>
                      <a:pt x="50" y="92"/>
                      <a:pt x="50" y="92"/>
                    </a:cubicBezTo>
                    <a:cubicBezTo>
                      <a:pt x="50" y="92"/>
                      <a:pt x="50" y="92"/>
                      <a:pt x="50" y="92"/>
                    </a:cubicBezTo>
                    <a:cubicBezTo>
                      <a:pt x="50" y="92"/>
                      <a:pt x="50" y="92"/>
                      <a:pt x="50" y="92"/>
                    </a:cubicBezTo>
                    <a:cubicBezTo>
                      <a:pt x="50" y="92"/>
                      <a:pt x="50" y="92"/>
                      <a:pt x="50" y="92"/>
                    </a:cubicBezTo>
                    <a:cubicBezTo>
                      <a:pt x="50" y="91"/>
                      <a:pt x="50" y="91"/>
                      <a:pt x="50" y="91"/>
                    </a:cubicBezTo>
                    <a:cubicBezTo>
                      <a:pt x="50" y="91"/>
                      <a:pt x="50" y="91"/>
                      <a:pt x="50" y="91"/>
                    </a:cubicBezTo>
                    <a:cubicBezTo>
                      <a:pt x="50" y="91"/>
                      <a:pt x="50" y="91"/>
                      <a:pt x="50" y="91"/>
                    </a:cubicBezTo>
                    <a:cubicBezTo>
                      <a:pt x="51" y="91"/>
                      <a:pt x="51" y="91"/>
                      <a:pt x="51" y="91"/>
                    </a:cubicBezTo>
                    <a:cubicBezTo>
                      <a:pt x="51" y="91"/>
                      <a:pt x="51" y="91"/>
                      <a:pt x="51" y="91"/>
                    </a:cubicBezTo>
                    <a:cubicBezTo>
                      <a:pt x="51" y="90"/>
                      <a:pt x="51" y="90"/>
                      <a:pt x="51" y="90"/>
                    </a:cubicBezTo>
                    <a:cubicBezTo>
                      <a:pt x="51" y="90"/>
                      <a:pt x="51" y="90"/>
                      <a:pt x="51" y="90"/>
                    </a:cubicBezTo>
                    <a:cubicBezTo>
                      <a:pt x="51" y="89"/>
                      <a:pt x="51" y="89"/>
                      <a:pt x="51" y="89"/>
                    </a:cubicBezTo>
                    <a:cubicBezTo>
                      <a:pt x="51" y="89"/>
                      <a:pt x="51" y="89"/>
                      <a:pt x="51" y="89"/>
                    </a:cubicBezTo>
                    <a:cubicBezTo>
                      <a:pt x="52" y="89"/>
                      <a:pt x="52" y="89"/>
                      <a:pt x="52" y="89"/>
                    </a:cubicBezTo>
                    <a:cubicBezTo>
                      <a:pt x="52" y="88"/>
                      <a:pt x="52" y="88"/>
                      <a:pt x="52" y="88"/>
                    </a:cubicBezTo>
                    <a:cubicBezTo>
                      <a:pt x="53" y="87"/>
                      <a:pt x="53" y="87"/>
                      <a:pt x="53" y="87"/>
                    </a:cubicBezTo>
                    <a:cubicBezTo>
                      <a:pt x="53" y="87"/>
                      <a:pt x="53" y="87"/>
                      <a:pt x="53" y="87"/>
                    </a:cubicBezTo>
                    <a:cubicBezTo>
                      <a:pt x="54" y="86"/>
                      <a:pt x="54" y="86"/>
                      <a:pt x="54" y="86"/>
                    </a:cubicBezTo>
                    <a:cubicBezTo>
                      <a:pt x="55" y="85"/>
                      <a:pt x="55" y="85"/>
                      <a:pt x="55" y="85"/>
                    </a:cubicBezTo>
                    <a:cubicBezTo>
                      <a:pt x="56" y="84"/>
                      <a:pt x="56" y="84"/>
                      <a:pt x="56" y="84"/>
                    </a:cubicBezTo>
                    <a:cubicBezTo>
                      <a:pt x="58" y="83"/>
                      <a:pt x="58" y="83"/>
                      <a:pt x="58" y="83"/>
                    </a:cubicBezTo>
                    <a:cubicBezTo>
                      <a:pt x="59" y="83"/>
                      <a:pt x="59" y="83"/>
                      <a:pt x="59" y="83"/>
                    </a:cubicBezTo>
                    <a:cubicBezTo>
                      <a:pt x="62" y="81"/>
                      <a:pt x="62" y="81"/>
                      <a:pt x="62" y="81"/>
                    </a:cubicBezTo>
                    <a:cubicBezTo>
                      <a:pt x="64" y="80"/>
                      <a:pt x="64" y="80"/>
                      <a:pt x="64" y="80"/>
                    </a:cubicBezTo>
                    <a:cubicBezTo>
                      <a:pt x="66" y="79"/>
                      <a:pt x="66" y="79"/>
                      <a:pt x="66" y="79"/>
                    </a:cubicBezTo>
                    <a:cubicBezTo>
                      <a:pt x="67" y="79"/>
                      <a:pt x="67" y="79"/>
                      <a:pt x="67" y="79"/>
                    </a:cubicBezTo>
                    <a:cubicBezTo>
                      <a:pt x="68" y="79"/>
                      <a:pt x="68" y="79"/>
                      <a:pt x="68" y="79"/>
                    </a:cubicBezTo>
                    <a:cubicBezTo>
                      <a:pt x="69" y="79"/>
                      <a:pt x="69" y="79"/>
                      <a:pt x="69" y="79"/>
                    </a:cubicBezTo>
                    <a:cubicBezTo>
                      <a:pt x="69" y="79"/>
                      <a:pt x="69" y="79"/>
                      <a:pt x="69" y="79"/>
                    </a:cubicBezTo>
                    <a:cubicBezTo>
                      <a:pt x="70" y="79"/>
                      <a:pt x="70" y="79"/>
                      <a:pt x="70" y="79"/>
                    </a:cubicBezTo>
                    <a:cubicBezTo>
                      <a:pt x="70" y="78"/>
                      <a:pt x="70" y="78"/>
                      <a:pt x="70" y="78"/>
                    </a:cubicBezTo>
                    <a:cubicBezTo>
                      <a:pt x="71" y="78"/>
                      <a:pt x="71" y="78"/>
                      <a:pt x="71" y="78"/>
                    </a:cubicBezTo>
                    <a:cubicBezTo>
                      <a:pt x="72" y="78"/>
                      <a:pt x="72" y="78"/>
                      <a:pt x="72" y="78"/>
                    </a:cubicBezTo>
                    <a:cubicBezTo>
                      <a:pt x="73" y="78"/>
                      <a:pt x="73" y="78"/>
                      <a:pt x="73" y="78"/>
                    </a:cubicBezTo>
                    <a:cubicBezTo>
                      <a:pt x="76" y="77"/>
                      <a:pt x="76" y="77"/>
                      <a:pt x="76" y="77"/>
                    </a:cubicBezTo>
                    <a:cubicBezTo>
                      <a:pt x="76" y="77"/>
                      <a:pt x="76" y="77"/>
                      <a:pt x="76" y="77"/>
                    </a:cubicBezTo>
                    <a:cubicBezTo>
                      <a:pt x="77" y="77"/>
                      <a:pt x="77" y="77"/>
                      <a:pt x="77" y="77"/>
                    </a:cubicBezTo>
                    <a:cubicBezTo>
                      <a:pt x="78" y="76"/>
                      <a:pt x="78" y="76"/>
                      <a:pt x="78" y="76"/>
                    </a:cubicBezTo>
                    <a:cubicBezTo>
                      <a:pt x="79" y="75"/>
                      <a:pt x="79" y="75"/>
                      <a:pt x="79" y="75"/>
                    </a:cubicBezTo>
                    <a:cubicBezTo>
                      <a:pt x="79" y="75"/>
                      <a:pt x="79" y="75"/>
                      <a:pt x="79" y="75"/>
                    </a:cubicBezTo>
                    <a:cubicBezTo>
                      <a:pt x="79" y="75"/>
                      <a:pt x="79" y="75"/>
                      <a:pt x="79" y="75"/>
                    </a:cubicBezTo>
                    <a:cubicBezTo>
                      <a:pt x="80" y="75"/>
                      <a:pt x="80" y="75"/>
                      <a:pt x="80" y="75"/>
                    </a:cubicBezTo>
                    <a:cubicBezTo>
                      <a:pt x="81" y="75"/>
                      <a:pt x="81" y="75"/>
                      <a:pt x="81" y="75"/>
                    </a:cubicBezTo>
                    <a:cubicBezTo>
                      <a:pt x="82" y="75"/>
                      <a:pt x="82" y="75"/>
                      <a:pt x="82" y="75"/>
                    </a:cubicBezTo>
                    <a:cubicBezTo>
                      <a:pt x="84" y="75"/>
                      <a:pt x="84" y="75"/>
                      <a:pt x="84" y="75"/>
                    </a:cubicBezTo>
                    <a:cubicBezTo>
                      <a:pt x="85" y="75"/>
                      <a:pt x="85" y="75"/>
                      <a:pt x="85" y="75"/>
                    </a:cubicBezTo>
                    <a:cubicBezTo>
                      <a:pt x="87" y="75"/>
                      <a:pt x="87" y="75"/>
                      <a:pt x="87" y="75"/>
                    </a:cubicBezTo>
                    <a:cubicBezTo>
                      <a:pt x="88" y="74"/>
                      <a:pt x="88" y="74"/>
                      <a:pt x="88" y="74"/>
                    </a:cubicBezTo>
                    <a:cubicBezTo>
                      <a:pt x="89" y="74"/>
                      <a:pt x="89" y="74"/>
                      <a:pt x="89" y="74"/>
                    </a:cubicBezTo>
                    <a:cubicBezTo>
                      <a:pt x="90" y="74"/>
                      <a:pt x="90" y="74"/>
                      <a:pt x="90" y="74"/>
                    </a:cubicBezTo>
                    <a:cubicBezTo>
                      <a:pt x="91" y="74"/>
                      <a:pt x="91" y="74"/>
                      <a:pt x="91" y="74"/>
                    </a:cubicBezTo>
                    <a:cubicBezTo>
                      <a:pt x="92" y="74"/>
                      <a:pt x="92" y="74"/>
                      <a:pt x="92" y="74"/>
                    </a:cubicBezTo>
                    <a:cubicBezTo>
                      <a:pt x="93" y="74"/>
                      <a:pt x="93" y="74"/>
                      <a:pt x="93" y="74"/>
                    </a:cubicBezTo>
                    <a:cubicBezTo>
                      <a:pt x="93" y="74"/>
                      <a:pt x="93" y="74"/>
                      <a:pt x="93" y="74"/>
                    </a:cubicBezTo>
                    <a:cubicBezTo>
                      <a:pt x="94" y="74"/>
                      <a:pt x="94" y="74"/>
                      <a:pt x="94" y="74"/>
                    </a:cubicBezTo>
                    <a:cubicBezTo>
                      <a:pt x="94" y="74"/>
                      <a:pt x="94" y="74"/>
                      <a:pt x="94" y="74"/>
                    </a:cubicBezTo>
                    <a:cubicBezTo>
                      <a:pt x="94" y="74"/>
                      <a:pt x="94" y="74"/>
                      <a:pt x="94" y="74"/>
                    </a:cubicBezTo>
                    <a:cubicBezTo>
                      <a:pt x="94" y="74"/>
                      <a:pt x="94" y="74"/>
                      <a:pt x="94" y="74"/>
                    </a:cubicBezTo>
                    <a:cubicBezTo>
                      <a:pt x="94" y="74"/>
                      <a:pt x="94" y="74"/>
                      <a:pt x="94" y="74"/>
                    </a:cubicBezTo>
                    <a:cubicBezTo>
                      <a:pt x="94" y="74"/>
                      <a:pt x="94" y="74"/>
                      <a:pt x="94" y="74"/>
                    </a:cubicBezTo>
                    <a:cubicBezTo>
                      <a:pt x="94" y="74"/>
                      <a:pt x="94" y="74"/>
                      <a:pt x="94" y="74"/>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5" y="72"/>
                      <a:pt x="95" y="72"/>
                      <a:pt x="95" y="72"/>
                    </a:cubicBezTo>
                    <a:cubicBezTo>
                      <a:pt x="95" y="72"/>
                      <a:pt x="95" y="72"/>
                      <a:pt x="95" y="72"/>
                    </a:cubicBezTo>
                    <a:cubicBezTo>
                      <a:pt x="95" y="72"/>
                      <a:pt x="95" y="72"/>
                      <a:pt x="95" y="72"/>
                    </a:cubicBezTo>
                    <a:cubicBezTo>
                      <a:pt x="95" y="71"/>
                      <a:pt x="95" y="71"/>
                      <a:pt x="95" y="71"/>
                    </a:cubicBezTo>
                    <a:cubicBezTo>
                      <a:pt x="96" y="71"/>
                      <a:pt x="96" y="71"/>
                      <a:pt x="96" y="71"/>
                    </a:cubicBezTo>
                    <a:cubicBezTo>
                      <a:pt x="96" y="71"/>
                      <a:pt x="96" y="71"/>
                      <a:pt x="96" y="71"/>
                    </a:cubicBezTo>
                    <a:cubicBezTo>
                      <a:pt x="96" y="71"/>
                      <a:pt x="96" y="71"/>
                      <a:pt x="96" y="71"/>
                    </a:cubicBezTo>
                    <a:cubicBezTo>
                      <a:pt x="96" y="70"/>
                      <a:pt x="96" y="70"/>
                      <a:pt x="96" y="70"/>
                    </a:cubicBezTo>
                    <a:cubicBezTo>
                      <a:pt x="96" y="70"/>
                      <a:pt x="96" y="70"/>
                      <a:pt x="96" y="70"/>
                    </a:cubicBezTo>
                    <a:cubicBezTo>
                      <a:pt x="96" y="70"/>
                      <a:pt x="96" y="70"/>
                      <a:pt x="96" y="70"/>
                    </a:cubicBezTo>
                    <a:cubicBezTo>
                      <a:pt x="97" y="70"/>
                      <a:pt x="97" y="70"/>
                      <a:pt x="97" y="70"/>
                    </a:cubicBezTo>
                    <a:cubicBezTo>
                      <a:pt x="97" y="70"/>
                      <a:pt x="97" y="70"/>
                      <a:pt x="97" y="70"/>
                    </a:cubicBezTo>
                    <a:cubicBezTo>
                      <a:pt x="97" y="70"/>
                      <a:pt x="97" y="70"/>
                      <a:pt x="97" y="70"/>
                    </a:cubicBezTo>
                    <a:cubicBezTo>
                      <a:pt x="97" y="70"/>
                      <a:pt x="97" y="70"/>
                      <a:pt x="97" y="70"/>
                    </a:cubicBezTo>
                    <a:cubicBezTo>
                      <a:pt x="98" y="70"/>
                      <a:pt x="98" y="70"/>
                      <a:pt x="98" y="70"/>
                    </a:cubicBezTo>
                    <a:cubicBezTo>
                      <a:pt x="98" y="70"/>
                      <a:pt x="98" y="70"/>
                      <a:pt x="98" y="70"/>
                    </a:cubicBezTo>
                    <a:cubicBezTo>
                      <a:pt x="98" y="69"/>
                      <a:pt x="98" y="69"/>
                      <a:pt x="98" y="69"/>
                    </a:cubicBezTo>
                    <a:cubicBezTo>
                      <a:pt x="98" y="69"/>
                      <a:pt x="98" y="69"/>
                      <a:pt x="98" y="69"/>
                    </a:cubicBezTo>
                    <a:cubicBezTo>
                      <a:pt x="98" y="69"/>
                      <a:pt x="98" y="69"/>
                      <a:pt x="98" y="69"/>
                    </a:cubicBezTo>
                    <a:cubicBezTo>
                      <a:pt x="98" y="69"/>
                      <a:pt x="98" y="69"/>
                      <a:pt x="98" y="69"/>
                    </a:cubicBezTo>
                    <a:cubicBezTo>
                      <a:pt x="98" y="68"/>
                      <a:pt x="98" y="68"/>
                      <a:pt x="98" y="68"/>
                    </a:cubicBezTo>
                    <a:cubicBezTo>
                      <a:pt x="99" y="68"/>
                      <a:pt x="99" y="68"/>
                      <a:pt x="99" y="68"/>
                    </a:cubicBezTo>
                    <a:cubicBezTo>
                      <a:pt x="99" y="68"/>
                      <a:pt x="99" y="68"/>
                      <a:pt x="99" y="68"/>
                    </a:cubicBezTo>
                    <a:cubicBezTo>
                      <a:pt x="99" y="68"/>
                      <a:pt x="99" y="68"/>
                      <a:pt x="99" y="68"/>
                    </a:cubicBezTo>
                    <a:cubicBezTo>
                      <a:pt x="99" y="67"/>
                      <a:pt x="99" y="67"/>
                      <a:pt x="99" y="67"/>
                    </a:cubicBezTo>
                    <a:cubicBezTo>
                      <a:pt x="99" y="67"/>
                      <a:pt x="99" y="67"/>
                      <a:pt x="99" y="67"/>
                    </a:cubicBezTo>
                    <a:cubicBezTo>
                      <a:pt x="99" y="67"/>
                      <a:pt x="99" y="67"/>
                      <a:pt x="99" y="67"/>
                    </a:cubicBezTo>
                    <a:cubicBezTo>
                      <a:pt x="99" y="67"/>
                      <a:pt x="99" y="67"/>
                      <a:pt x="99" y="67"/>
                    </a:cubicBezTo>
                    <a:cubicBezTo>
                      <a:pt x="99" y="67"/>
                      <a:pt x="99" y="67"/>
                      <a:pt x="99" y="67"/>
                    </a:cubicBezTo>
                    <a:cubicBezTo>
                      <a:pt x="99" y="67"/>
                      <a:pt x="99" y="67"/>
                      <a:pt x="99" y="67"/>
                    </a:cubicBezTo>
                    <a:cubicBezTo>
                      <a:pt x="99" y="67"/>
                      <a:pt x="99" y="67"/>
                      <a:pt x="99" y="67"/>
                    </a:cubicBezTo>
                    <a:cubicBezTo>
                      <a:pt x="99" y="67"/>
                      <a:pt x="99" y="67"/>
                      <a:pt x="99" y="67"/>
                    </a:cubicBezTo>
                    <a:cubicBezTo>
                      <a:pt x="99" y="67"/>
                      <a:pt x="99" y="67"/>
                      <a:pt x="99" y="67"/>
                    </a:cubicBezTo>
                    <a:cubicBezTo>
                      <a:pt x="99" y="66"/>
                      <a:pt x="99" y="66"/>
                      <a:pt x="99" y="66"/>
                    </a:cubicBezTo>
                    <a:cubicBezTo>
                      <a:pt x="99" y="66"/>
                      <a:pt x="99" y="66"/>
                      <a:pt x="99" y="66"/>
                    </a:cubicBezTo>
                    <a:cubicBezTo>
                      <a:pt x="100" y="66"/>
                      <a:pt x="100" y="66"/>
                      <a:pt x="100" y="66"/>
                    </a:cubicBezTo>
                    <a:cubicBezTo>
                      <a:pt x="100" y="66"/>
                      <a:pt x="100" y="66"/>
                      <a:pt x="100" y="66"/>
                    </a:cubicBezTo>
                    <a:cubicBezTo>
                      <a:pt x="100" y="66"/>
                      <a:pt x="100" y="66"/>
                      <a:pt x="100" y="66"/>
                    </a:cubicBezTo>
                    <a:cubicBezTo>
                      <a:pt x="100" y="66"/>
                      <a:pt x="100" y="66"/>
                      <a:pt x="100" y="66"/>
                    </a:cubicBezTo>
                    <a:cubicBezTo>
                      <a:pt x="100" y="66"/>
                      <a:pt x="100" y="66"/>
                      <a:pt x="100" y="66"/>
                    </a:cubicBezTo>
                    <a:cubicBezTo>
                      <a:pt x="100" y="66"/>
                      <a:pt x="100" y="66"/>
                      <a:pt x="100" y="66"/>
                    </a:cubicBezTo>
                    <a:cubicBezTo>
                      <a:pt x="100" y="65"/>
                      <a:pt x="100" y="65"/>
                      <a:pt x="100" y="65"/>
                    </a:cubicBezTo>
                    <a:cubicBezTo>
                      <a:pt x="100" y="65"/>
                      <a:pt x="100" y="65"/>
                      <a:pt x="100" y="65"/>
                    </a:cubicBezTo>
                    <a:cubicBezTo>
                      <a:pt x="101" y="65"/>
                      <a:pt x="101" y="65"/>
                      <a:pt x="101" y="65"/>
                    </a:cubicBezTo>
                    <a:cubicBezTo>
                      <a:pt x="101" y="65"/>
                      <a:pt x="101" y="65"/>
                      <a:pt x="101" y="65"/>
                    </a:cubicBezTo>
                    <a:cubicBezTo>
                      <a:pt x="101" y="65"/>
                      <a:pt x="101" y="65"/>
                      <a:pt x="101" y="65"/>
                    </a:cubicBezTo>
                    <a:cubicBezTo>
                      <a:pt x="101" y="64"/>
                      <a:pt x="101" y="64"/>
                      <a:pt x="101" y="64"/>
                    </a:cubicBezTo>
                    <a:cubicBezTo>
                      <a:pt x="101" y="64"/>
                      <a:pt x="101" y="64"/>
                      <a:pt x="101" y="64"/>
                    </a:cubicBezTo>
                    <a:cubicBezTo>
                      <a:pt x="101" y="64"/>
                      <a:pt x="101" y="64"/>
                      <a:pt x="101" y="64"/>
                    </a:cubicBezTo>
                    <a:cubicBezTo>
                      <a:pt x="101" y="64"/>
                      <a:pt x="101" y="64"/>
                      <a:pt x="101" y="64"/>
                    </a:cubicBezTo>
                    <a:cubicBezTo>
                      <a:pt x="101" y="64"/>
                      <a:pt x="101" y="64"/>
                      <a:pt x="101" y="64"/>
                    </a:cubicBezTo>
                    <a:cubicBezTo>
                      <a:pt x="102" y="64"/>
                      <a:pt x="102" y="64"/>
                      <a:pt x="102" y="64"/>
                    </a:cubicBezTo>
                    <a:cubicBezTo>
                      <a:pt x="102" y="64"/>
                      <a:pt x="102" y="64"/>
                      <a:pt x="102" y="64"/>
                    </a:cubicBezTo>
                    <a:cubicBezTo>
                      <a:pt x="102" y="64"/>
                      <a:pt x="102" y="64"/>
                      <a:pt x="102" y="64"/>
                    </a:cubicBezTo>
                    <a:cubicBezTo>
                      <a:pt x="102" y="64"/>
                      <a:pt x="102" y="64"/>
                      <a:pt x="102" y="64"/>
                    </a:cubicBezTo>
                    <a:cubicBezTo>
                      <a:pt x="102" y="64"/>
                      <a:pt x="102" y="64"/>
                      <a:pt x="102" y="64"/>
                    </a:cubicBezTo>
                    <a:cubicBezTo>
                      <a:pt x="102" y="63"/>
                      <a:pt x="102" y="63"/>
                      <a:pt x="102" y="63"/>
                    </a:cubicBezTo>
                    <a:cubicBezTo>
                      <a:pt x="102" y="63"/>
                      <a:pt x="102" y="63"/>
                      <a:pt x="102" y="63"/>
                    </a:cubicBezTo>
                    <a:cubicBezTo>
                      <a:pt x="102" y="63"/>
                      <a:pt x="102" y="63"/>
                      <a:pt x="102" y="63"/>
                    </a:cubicBezTo>
                    <a:cubicBezTo>
                      <a:pt x="103" y="63"/>
                      <a:pt x="103" y="63"/>
                      <a:pt x="103" y="63"/>
                    </a:cubicBezTo>
                    <a:cubicBezTo>
                      <a:pt x="103" y="63"/>
                      <a:pt x="103" y="63"/>
                      <a:pt x="103" y="63"/>
                    </a:cubicBezTo>
                    <a:cubicBezTo>
                      <a:pt x="103" y="63"/>
                      <a:pt x="103" y="63"/>
                      <a:pt x="103" y="63"/>
                    </a:cubicBezTo>
                    <a:cubicBezTo>
                      <a:pt x="103" y="63"/>
                      <a:pt x="103" y="63"/>
                      <a:pt x="103" y="63"/>
                    </a:cubicBezTo>
                    <a:cubicBezTo>
                      <a:pt x="103" y="63"/>
                      <a:pt x="103" y="63"/>
                      <a:pt x="103" y="63"/>
                    </a:cubicBezTo>
                    <a:cubicBezTo>
                      <a:pt x="103" y="63"/>
                      <a:pt x="103" y="63"/>
                      <a:pt x="103" y="63"/>
                    </a:cubicBezTo>
                    <a:cubicBezTo>
                      <a:pt x="103" y="63"/>
                      <a:pt x="103" y="63"/>
                      <a:pt x="103" y="63"/>
                    </a:cubicBezTo>
                    <a:cubicBezTo>
                      <a:pt x="103" y="62"/>
                      <a:pt x="103" y="62"/>
                      <a:pt x="103" y="62"/>
                    </a:cubicBezTo>
                    <a:cubicBezTo>
                      <a:pt x="103" y="62"/>
                      <a:pt x="103" y="62"/>
                      <a:pt x="103" y="62"/>
                    </a:cubicBezTo>
                    <a:cubicBezTo>
                      <a:pt x="103" y="62"/>
                      <a:pt x="103" y="62"/>
                      <a:pt x="103" y="62"/>
                    </a:cubicBezTo>
                    <a:cubicBezTo>
                      <a:pt x="104" y="62"/>
                      <a:pt x="104" y="62"/>
                      <a:pt x="104" y="62"/>
                    </a:cubicBezTo>
                    <a:cubicBezTo>
                      <a:pt x="104" y="62"/>
                      <a:pt x="104" y="62"/>
                      <a:pt x="104" y="62"/>
                    </a:cubicBezTo>
                    <a:cubicBezTo>
                      <a:pt x="104" y="62"/>
                      <a:pt x="104" y="62"/>
                      <a:pt x="104" y="62"/>
                    </a:cubicBezTo>
                    <a:cubicBezTo>
                      <a:pt x="104" y="62"/>
                      <a:pt x="104" y="62"/>
                      <a:pt x="104" y="62"/>
                    </a:cubicBezTo>
                    <a:cubicBezTo>
                      <a:pt x="104" y="62"/>
                      <a:pt x="104" y="62"/>
                      <a:pt x="104" y="62"/>
                    </a:cubicBezTo>
                    <a:cubicBezTo>
                      <a:pt x="104" y="62"/>
                      <a:pt x="104" y="62"/>
                      <a:pt x="104" y="62"/>
                    </a:cubicBezTo>
                    <a:cubicBezTo>
                      <a:pt x="105" y="62"/>
                      <a:pt x="105" y="62"/>
                      <a:pt x="105" y="62"/>
                    </a:cubicBezTo>
                    <a:cubicBezTo>
                      <a:pt x="105" y="62"/>
                      <a:pt x="105" y="62"/>
                      <a:pt x="105" y="62"/>
                    </a:cubicBezTo>
                    <a:cubicBezTo>
                      <a:pt x="105" y="62"/>
                      <a:pt x="105" y="62"/>
                      <a:pt x="105" y="62"/>
                    </a:cubicBezTo>
                    <a:cubicBezTo>
                      <a:pt x="105" y="61"/>
                      <a:pt x="105" y="61"/>
                      <a:pt x="105" y="61"/>
                    </a:cubicBezTo>
                    <a:cubicBezTo>
                      <a:pt x="105" y="61"/>
                      <a:pt x="105" y="61"/>
                      <a:pt x="105" y="61"/>
                    </a:cubicBezTo>
                    <a:cubicBezTo>
                      <a:pt x="105" y="61"/>
                      <a:pt x="105" y="61"/>
                      <a:pt x="105" y="61"/>
                    </a:cubicBezTo>
                    <a:cubicBezTo>
                      <a:pt x="105" y="61"/>
                      <a:pt x="105" y="61"/>
                      <a:pt x="105" y="61"/>
                    </a:cubicBezTo>
                    <a:cubicBezTo>
                      <a:pt x="105" y="61"/>
                      <a:pt x="105" y="61"/>
                      <a:pt x="105" y="61"/>
                    </a:cubicBezTo>
                    <a:cubicBezTo>
                      <a:pt x="105" y="61"/>
                      <a:pt x="105" y="61"/>
                      <a:pt x="105" y="61"/>
                    </a:cubicBezTo>
                    <a:cubicBezTo>
                      <a:pt x="105" y="61"/>
                      <a:pt x="105" y="61"/>
                      <a:pt x="105" y="61"/>
                    </a:cubicBezTo>
                    <a:cubicBezTo>
                      <a:pt x="105" y="61"/>
                      <a:pt x="105" y="61"/>
                      <a:pt x="105" y="61"/>
                    </a:cubicBezTo>
                    <a:cubicBezTo>
                      <a:pt x="105" y="61"/>
                      <a:pt x="106" y="60"/>
                      <a:pt x="106" y="60"/>
                    </a:cubicBezTo>
                    <a:cubicBezTo>
                      <a:pt x="106" y="60"/>
                      <a:pt x="106" y="60"/>
                      <a:pt x="106" y="60"/>
                    </a:cubicBezTo>
                    <a:cubicBezTo>
                      <a:pt x="106" y="60"/>
                      <a:pt x="106" y="60"/>
                      <a:pt x="106" y="60"/>
                    </a:cubicBezTo>
                    <a:cubicBezTo>
                      <a:pt x="106" y="60"/>
                      <a:pt x="106" y="60"/>
                      <a:pt x="106" y="60"/>
                    </a:cubicBezTo>
                    <a:cubicBezTo>
                      <a:pt x="106" y="60"/>
                      <a:pt x="106" y="60"/>
                      <a:pt x="106" y="60"/>
                    </a:cubicBezTo>
                    <a:cubicBezTo>
                      <a:pt x="106" y="60"/>
                      <a:pt x="106" y="60"/>
                      <a:pt x="106" y="60"/>
                    </a:cubicBezTo>
                    <a:cubicBezTo>
                      <a:pt x="106" y="59"/>
                      <a:pt x="106" y="59"/>
                      <a:pt x="106"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8" y="59"/>
                      <a:pt x="108" y="59"/>
                      <a:pt x="108" y="59"/>
                    </a:cubicBezTo>
                    <a:cubicBezTo>
                      <a:pt x="108" y="59"/>
                      <a:pt x="108" y="59"/>
                      <a:pt x="108" y="59"/>
                    </a:cubicBezTo>
                    <a:cubicBezTo>
                      <a:pt x="108" y="59"/>
                      <a:pt x="108" y="59"/>
                      <a:pt x="108" y="59"/>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9" y="57"/>
                      <a:pt x="109" y="57"/>
                    </a:cubicBezTo>
                    <a:cubicBezTo>
                      <a:pt x="109" y="57"/>
                      <a:pt x="109" y="57"/>
                      <a:pt x="109" y="57"/>
                    </a:cubicBezTo>
                    <a:cubicBezTo>
                      <a:pt x="109" y="57"/>
                      <a:pt x="109" y="57"/>
                      <a:pt x="109" y="57"/>
                    </a:cubicBezTo>
                    <a:cubicBezTo>
                      <a:pt x="109" y="57"/>
                      <a:pt x="109" y="57"/>
                      <a:pt x="109" y="57"/>
                    </a:cubicBezTo>
                    <a:cubicBezTo>
                      <a:pt x="109" y="57"/>
                      <a:pt x="109" y="57"/>
                      <a:pt x="109" y="57"/>
                    </a:cubicBezTo>
                    <a:cubicBezTo>
                      <a:pt x="109" y="57"/>
                      <a:pt x="109" y="57"/>
                      <a:pt x="109" y="57"/>
                    </a:cubicBezTo>
                    <a:cubicBezTo>
                      <a:pt x="109" y="56"/>
                      <a:pt x="109" y="56"/>
                      <a:pt x="109" y="56"/>
                    </a:cubicBezTo>
                    <a:cubicBezTo>
                      <a:pt x="109" y="56"/>
                      <a:pt x="109" y="56"/>
                      <a:pt x="109" y="56"/>
                    </a:cubicBezTo>
                    <a:cubicBezTo>
                      <a:pt x="109" y="56"/>
                      <a:pt x="109" y="56"/>
                      <a:pt x="109" y="56"/>
                    </a:cubicBezTo>
                    <a:cubicBezTo>
                      <a:pt x="109" y="56"/>
                      <a:pt x="109" y="56"/>
                      <a:pt x="109" y="56"/>
                    </a:cubicBezTo>
                    <a:cubicBezTo>
                      <a:pt x="110" y="56"/>
                      <a:pt x="110" y="56"/>
                      <a:pt x="110" y="56"/>
                    </a:cubicBezTo>
                    <a:cubicBezTo>
                      <a:pt x="110" y="56"/>
                      <a:pt x="110" y="56"/>
                      <a:pt x="110" y="56"/>
                    </a:cubicBezTo>
                    <a:cubicBezTo>
                      <a:pt x="110" y="56"/>
                      <a:pt x="110" y="56"/>
                      <a:pt x="110" y="56"/>
                    </a:cubicBezTo>
                    <a:cubicBezTo>
                      <a:pt x="110" y="56"/>
                      <a:pt x="110" y="56"/>
                      <a:pt x="110" y="56"/>
                    </a:cubicBezTo>
                    <a:cubicBezTo>
                      <a:pt x="110" y="55"/>
                      <a:pt x="110" y="55"/>
                      <a:pt x="110" y="55"/>
                    </a:cubicBezTo>
                    <a:cubicBezTo>
                      <a:pt x="111" y="55"/>
                      <a:pt x="111" y="55"/>
                      <a:pt x="111" y="55"/>
                    </a:cubicBezTo>
                    <a:cubicBezTo>
                      <a:pt x="111" y="55"/>
                      <a:pt x="111" y="55"/>
                      <a:pt x="111" y="55"/>
                    </a:cubicBezTo>
                    <a:cubicBezTo>
                      <a:pt x="111" y="55"/>
                      <a:pt x="111" y="55"/>
                      <a:pt x="111" y="55"/>
                    </a:cubicBezTo>
                    <a:cubicBezTo>
                      <a:pt x="111" y="54"/>
                      <a:pt x="111" y="54"/>
                      <a:pt x="111" y="54"/>
                    </a:cubicBezTo>
                    <a:cubicBezTo>
                      <a:pt x="111" y="54"/>
                      <a:pt x="111" y="54"/>
                      <a:pt x="111" y="54"/>
                    </a:cubicBezTo>
                    <a:cubicBezTo>
                      <a:pt x="112" y="54"/>
                      <a:pt x="112" y="54"/>
                      <a:pt x="112" y="54"/>
                    </a:cubicBezTo>
                    <a:cubicBezTo>
                      <a:pt x="112" y="53"/>
                      <a:pt x="112" y="53"/>
                      <a:pt x="112" y="53"/>
                    </a:cubicBezTo>
                    <a:cubicBezTo>
                      <a:pt x="112" y="53"/>
                      <a:pt x="112" y="53"/>
                      <a:pt x="112" y="53"/>
                    </a:cubicBezTo>
                    <a:cubicBezTo>
                      <a:pt x="112" y="53"/>
                      <a:pt x="112" y="53"/>
                      <a:pt x="112" y="53"/>
                    </a:cubicBezTo>
                    <a:cubicBezTo>
                      <a:pt x="113" y="53"/>
                      <a:pt x="113" y="53"/>
                      <a:pt x="113" y="53"/>
                    </a:cubicBezTo>
                    <a:cubicBezTo>
                      <a:pt x="113" y="53"/>
                      <a:pt x="113" y="53"/>
                      <a:pt x="113" y="53"/>
                    </a:cubicBezTo>
                    <a:cubicBezTo>
                      <a:pt x="113" y="53"/>
                      <a:pt x="113" y="53"/>
                      <a:pt x="113" y="53"/>
                    </a:cubicBezTo>
                    <a:cubicBezTo>
                      <a:pt x="113" y="52"/>
                      <a:pt x="113" y="52"/>
                      <a:pt x="113" y="52"/>
                    </a:cubicBezTo>
                    <a:cubicBezTo>
                      <a:pt x="114" y="52"/>
                      <a:pt x="114" y="52"/>
                      <a:pt x="114" y="52"/>
                    </a:cubicBezTo>
                    <a:cubicBezTo>
                      <a:pt x="114" y="52"/>
                      <a:pt x="114" y="52"/>
                      <a:pt x="114" y="52"/>
                    </a:cubicBezTo>
                    <a:cubicBezTo>
                      <a:pt x="114" y="52"/>
                      <a:pt x="114" y="52"/>
                      <a:pt x="114" y="52"/>
                    </a:cubicBezTo>
                    <a:cubicBezTo>
                      <a:pt x="114" y="52"/>
                      <a:pt x="114" y="52"/>
                      <a:pt x="114" y="52"/>
                    </a:cubicBezTo>
                    <a:cubicBezTo>
                      <a:pt x="115" y="52"/>
                      <a:pt x="115" y="52"/>
                      <a:pt x="115" y="52"/>
                    </a:cubicBezTo>
                    <a:cubicBezTo>
                      <a:pt x="115" y="52"/>
                      <a:pt x="115" y="52"/>
                      <a:pt x="115" y="52"/>
                    </a:cubicBezTo>
                    <a:cubicBezTo>
                      <a:pt x="115" y="52"/>
                      <a:pt x="115" y="52"/>
                      <a:pt x="115" y="52"/>
                    </a:cubicBezTo>
                    <a:cubicBezTo>
                      <a:pt x="115" y="52"/>
                      <a:pt x="115" y="52"/>
                      <a:pt x="115" y="52"/>
                    </a:cubicBezTo>
                    <a:cubicBezTo>
                      <a:pt x="115" y="52"/>
                      <a:pt x="115" y="52"/>
                      <a:pt x="115" y="52"/>
                    </a:cubicBezTo>
                    <a:cubicBezTo>
                      <a:pt x="115" y="52"/>
                      <a:pt x="115" y="52"/>
                      <a:pt x="115" y="52"/>
                    </a:cubicBezTo>
                    <a:cubicBezTo>
                      <a:pt x="115" y="51"/>
                      <a:pt x="115" y="51"/>
                      <a:pt x="115" y="51"/>
                    </a:cubicBezTo>
                    <a:cubicBezTo>
                      <a:pt x="116" y="51"/>
                      <a:pt x="116" y="51"/>
                      <a:pt x="116" y="51"/>
                    </a:cubicBezTo>
                    <a:cubicBezTo>
                      <a:pt x="116" y="51"/>
                      <a:pt x="116" y="51"/>
                      <a:pt x="116" y="51"/>
                    </a:cubicBezTo>
                    <a:cubicBezTo>
                      <a:pt x="116" y="51"/>
                      <a:pt x="116" y="51"/>
                      <a:pt x="116" y="51"/>
                    </a:cubicBezTo>
                    <a:cubicBezTo>
                      <a:pt x="116" y="50"/>
                      <a:pt x="116" y="50"/>
                      <a:pt x="116" y="50"/>
                    </a:cubicBezTo>
                    <a:cubicBezTo>
                      <a:pt x="116" y="50"/>
                      <a:pt x="116" y="50"/>
                      <a:pt x="116" y="50"/>
                    </a:cubicBezTo>
                    <a:cubicBezTo>
                      <a:pt x="117" y="49"/>
                      <a:pt x="117" y="49"/>
                      <a:pt x="117" y="49"/>
                    </a:cubicBezTo>
                    <a:cubicBezTo>
                      <a:pt x="117" y="49"/>
                      <a:pt x="117" y="49"/>
                      <a:pt x="117" y="49"/>
                    </a:cubicBezTo>
                    <a:cubicBezTo>
                      <a:pt x="117" y="49"/>
                      <a:pt x="117" y="49"/>
                      <a:pt x="117" y="49"/>
                    </a:cubicBezTo>
                    <a:cubicBezTo>
                      <a:pt x="117" y="48"/>
                      <a:pt x="117" y="48"/>
                      <a:pt x="117" y="48"/>
                    </a:cubicBezTo>
                    <a:cubicBezTo>
                      <a:pt x="116" y="47"/>
                      <a:pt x="116" y="47"/>
                      <a:pt x="116" y="47"/>
                    </a:cubicBezTo>
                    <a:cubicBezTo>
                      <a:pt x="116" y="47"/>
                      <a:pt x="116" y="47"/>
                      <a:pt x="116" y="47"/>
                    </a:cubicBezTo>
                    <a:cubicBezTo>
                      <a:pt x="116" y="47"/>
                      <a:pt x="116" y="47"/>
                      <a:pt x="116" y="47"/>
                    </a:cubicBezTo>
                    <a:cubicBezTo>
                      <a:pt x="117" y="46"/>
                      <a:pt x="117" y="46"/>
                      <a:pt x="117" y="46"/>
                    </a:cubicBezTo>
                    <a:cubicBezTo>
                      <a:pt x="117" y="46"/>
                      <a:pt x="117" y="46"/>
                      <a:pt x="117" y="46"/>
                    </a:cubicBezTo>
                    <a:cubicBezTo>
                      <a:pt x="117" y="46"/>
                      <a:pt x="117" y="46"/>
                      <a:pt x="117" y="46"/>
                    </a:cubicBezTo>
                    <a:cubicBezTo>
                      <a:pt x="117" y="46"/>
                      <a:pt x="117" y="46"/>
                      <a:pt x="117" y="46"/>
                    </a:cubicBezTo>
                    <a:cubicBezTo>
                      <a:pt x="117" y="46"/>
                      <a:pt x="117" y="46"/>
                      <a:pt x="117" y="46"/>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4"/>
                      <a:pt x="117" y="44"/>
                      <a:pt x="117" y="44"/>
                    </a:cubicBezTo>
                    <a:cubicBezTo>
                      <a:pt x="117" y="44"/>
                      <a:pt x="117" y="44"/>
                      <a:pt x="117" y="44"/>
                    </a:cubicBezTo>
                    <a:cubicBezTo>
                      <a:pt x="117" y="44"/>
                      <a:pt x="117" y="44"/>
                      <a:pt x="117" y="44"/>
                    </a:cubicBezTo>
                    <a:cubicBezTo>
                      <a:pt x="117" y="44"/>
                      <a:pt x="117" y="44"/>
                      <a:pt x="117" y="44"/>
                    </a:cubicBezTo>
                    <a:cubicBezTo>
                      <a:pt x="117" y="44"/>
                      <a:pt x="117" y="44"/>
                      <a:pt x="117" y="44"/>
                    </a:cubicBezTo>
                    <a:cubicBezTo>
                      <a:pt x="117" y="44"/>
                      <a:pt x="117" y="44"/>
                      <a:pt x="117" y="44"/>
                    </a:cubicBezTo>
                    <a:cubicBezTo>
                      <a:pt x="117" y="44"/>
                      <a:pt x="117" y="44"/>
                      <a:pt x="117" y="44"/>
                    </a:cubicBezTo>
                    <a:cubicBezTo>
                      <a:pt x="117" y="44"/>
                      <a:pt x="117" y="44"/>
                      <a:pt x="117" y="44"/>
                    </a:cubicBezTo>
                    <a:cubicBezTo>
                      <a:pt x="117" y="43"/>
                      <a:pt x="117" y="43"/>
                      <a:pt x="117" y="43"/>
                    </a:cubicBezTo>
                    <a:cubicBezTo>
                      <a:pt x="117" y="43"/>
                      <a:pt x="117" y="43"/>
                      <a:pt x="117" y="43"/>
                    </a:cubicBezTo>
                    <a:cubicBezTo>
                      <a:pt x="118" y="43"/>
                      <a:pt x="118" y="43"/>
                      <a:pt x="118" y="43"/>
                    </a:cubicBezTo>
                    <a:cubicBezTo>
                      <a:pt x="118" y="42"/>
                      <a:pt x="118" y="42"/>
                      <a:pt x="118" y="42"/>
                    </a:cubicBezTo>
                    <a:cubicBezTo>
                      <a:pt x="118" y="41"/>
                      <a:pt x="118" y="41"/>
                      <a:pt x="118" y="41"/>
                    </a:cubicBezTo>
                    <a:cubicBezTo>
                      <a:pt x="118" y="41"/>
                      <a:pt x="118" y="41"/>
                      <a:pt x="118" y="41"/>
                    </a:cubicBezTo>
                    <a:cubicBezTo>
                      <a:pt x="119" y="40"/>
                      <a:pt x="119" y="40"/>
                      <a:pt x="119" y="40"/>
                    </a:cubicBezTo>
                    <a:cubicBezTo>
                      <a:pt x="119" y="39"/>
                      <a:pt x="119" y="39"/>
                      <a:pt x="119" y="39"/>
                    </a:cubicBezTo>
                    <a:cubicBezTo>
                      <a:pt x="119" y="39"/>
                      <a:pt x="119" y="39"/>
                      <a:pt x="119" y="39"/>
                    </a:cubicBezTo>
                    <a:cubicBezTo>
                      <a:pt x="119" y="38"/>
                      <a:pt x="119" y="38"/>
                      <a:pt x="119" y="38"/>
                    </a:cubicBezTo>
                    <a:cubicBezTo>
                      <a:pt x="119" y="38"/>
                      <a:pt x="119" y="38"/>
                      <a:pt x="119" y="38"/>
                    </a:cubicBezTo>
                    <a:cubicBezTo>
                      <a:pt x="119" y="38"/>
                      <a:pt x="119" y="38"/>
                      <a:pt x="119" y="38"/>
                    </a:cubicBezTo>
                    <a:cubicBezTo>
                      <a:pt x="119" y="37"/>
                      <a:pt x="119" y="37"/>
                      <a:pt x="119" y="37"/>
                    </a:cubicBezTo>
                    <a:cubicBezTo>
                      <a:pt x="119" y="37"/>
                      <a:pt x="119" y="37"/>
                      <a:pt x="119" y="37"/>
                    </a:cubicBezTo>
                    <a:cubicBezTo>
                      <a:pt x="119" y="37"/>
                      <a:pt x="119" y="37"/>
                      <a:pt x="119" y="37"/>
                    </a:cubicBezTo>
                    <a:cubicBezTo>
                      <a:pt x="119" y="36"/>
                      <a:pt x="119" y="36"/>
                      <a:pt x="119" y="36"/>
                    </a:cubicBezTo>
                    <a:cubicBezTo>
                      <a:pt x="119" y="36"/>
                      <a:pt x="119" y="36"/>
                      <a:pt x="119" y="36"/>
                    </a:cubicBezTo>
                    <a:cubicBezTo>
                      <a:pt x="119" y="36"/>
                      <a:pt x="119" y="36"/>
                      <a:pt x="119" y="36"/>
                    </a:cubicBezTo>
                    <a:cubicBezTo>
                      <a:pt x="120" y="35"/>
                      <a:pt x="120" y="35"/>
                      <a:pt x="120" y="35"/>
                    </a:cubicBezTo>
                    <a:cubicBezTo>
                      <a:pt x="120" y="34"/>
                      <a:pt x="120" y="34"/>
                      <a:pt x="120" y="34"/>
                    </a:cubicBezTo>
                    <a:cubicBezTo>
                      <a:pt x="120" y="34"/>
                      <a:pt x="120" y="34"/>
                      <a:pt x="120" y="34"/>
                    </a:cubicBezTo>
                    <a:cubicBezTo>
                      <a:pt x="120" y="34"/>
                      <a:pt x="120" y="34"/>
                      <a:pt x="120" y="34"/>
                    </a:cubicBezTo>
                    <a:cubicBezTo>
                      <a:pt x="120" y="33"/>
                      <a:pt x="120" y="33"/>
                      <a:pt x="120" y="33"/>
                    </a:cubicBezTo>
                    <a:cubicBezTo>
                      <a:pt x="120" y="33"/>
                      <a:pt x="120" y="33"/>
                      <a:pt x="120" y="33"/>
                    </a:cubicBezTo>
                    <a:cubicBezTo>
                      <a:pt x="121" y="32"/>
                      <a:pt x="121" y="32"/>
                      <a:pt x="121" y="32"/>
                    </a:cubicBezTo>
                    <a:cubicBezTo>
                      <a:pt x="121" y="32"/>
                      <a:pt x="121" y="32"/>
                      <a:pt x="121" y="32"/>
                    </a:cubicBezTo>
                    <a:cubicBezTo>
                      <a:pt x="121" y="32"/>
                      <a:pt x="121" y="32"/>
                      <a:pt x="121" y="32"/>
                    </a:cubicBezTo>
                    <a:cubicBezTo>
                      <a:pt x="121" y="32"/>
                      <a:pt x="121" y="32"/>
                      <a:pt x="121" y="32"/>
                    </a:cubicBezTo>
                    <a:cubicBezTo>
                      <a:pt x="121" y="31"/>
                      <a:pt x="121" y="31"/>
                      <a:pt x="121" y="31"/>
                    </a:cubicBezTo>
                    <a:cubicBezTo>
                      <a:pt x="121" y="31"/>
                      <a:pt x="121" y="31"/>
                      <a:pt x="121" y="31"/>
                    </a:cubicBezTo>
                    <a:cubicBezTo>
                      <a:pt x="121" y="31"/>
                      <a:pt x="121" y="31"/>
                      <a:pt x="121" y="31"/>
                    </a:cubicBezTo>
                    <a:cubicBezTo>
                      <a:pt x="121" y="31"/>
                      <a:pt x="121" y="31"/>
                      <a:pt x="121" y="31"/>
                    </a:cubicBezTo>
                    <a:cubicBezTo>
                      <a:pt x="120" y="30"/>
                      <a:pt x="120" y="30"/>
                      <a:pt x="120" y="30"/>
                    </a:cubicBezTo>
                    <a:cubicBezTo>
                      <a:pt x="120" y="30"/>
                      <a:pt x="120" y="30"/>
                      <a:pt x="120" y="30"/>
                    </a:cubicBezTo>
                    <a:cubicBezTo>
                      <a:pt x="121" y="29"/>
                      <a:pt x="121" y="29"/>
                      <a:pt x="121" y="29"/>
                    </a:cubicBezTo>
                    <a:cubicBezTo>
                      <a:pt x="120" y="28"/>
                      <a:pt x="120" y="28"/>
                      <a:pt x="120" y="28"/>
                    </a:cubicBezTo>
                    <a:cubicBezTo>
                      <a:pt x="121" y="28"/>
                      <a:pt x="121" y="28"/>
                      <a:pt x="121" y="28"/>
                    </a:cubicBezTo>
                    <a:cubicBezTo>
                      <a:pt x="121" y="27"/>
                      <a:pt x="121" y="27"/>
                      <a:pt x="121" y="27"/>
                    </a:cubicBezTo>
                    <a:cubicBezTo>
                      <a:pt x="121" y="26"/>
                      <a:pt x="121" y="26"/>
                      <a:pt x="121" y="26"/>
                    </a:cubicBezTo>
                    <a:cubicBezTo>
                      <a:pt x="121" y="25"/>
                      <a:pt x="121" y="25"/>
                      <a:pt x="121" y="25"/>
                    </a:cubicBezTo>
                    <a:cubicBezTo>
                      <a:pt x="121" y="24"/>
                      <a:pt x="121" y="24"/>
                      <a:pt x="121" y="24"/>
                    </a:cubicBezTo>
                    <a:cubicBezTo>
                      <a:pt x="121" y="24"/>
                      <a:pt x="121" y="24"/>
                      <a:pt x="121" y="24"/>
                    </a:cubicBezTo>
                    <a:cubicBezTo>
                      <a:pt x="121" y="22"/>
                      <a:pt x="121" y="22"/>
                      <a:pt x="121" y="22"/>
                    </a:cubicBezTo>
                    <a:cubicBezTo>
                      <a:pt x="121" y="22"/>
                      <a:pt x="121" y="22"/>
                      <a:pt x="121" y="22"/>
                    </a:cubicBezTo>
                    <a:cubicBezTo>
                      <a:pt x="121" y="21"/>
                      <a:pt x="121" y="21"/>
                      <a:pt x="121" y="21"/>
                    </a:cubicBezTo>
                    <a:cubicBezTo>
                      <a:pt x="121" y="21"/>
                      <a:pt x="121" y="21"/>
                      <a:pt x="121" y="21"/>
                    </a:cubicBezTo>
                    <a:cubicBezTo>
                      <a:pt x="122" y="20"/>
                      <a:pt x="122" y="20"/>
                      <a:pt x="122" y="20"/>
                    </a:cubicBezTo>
                    <a:cubicBezTo>
                      <a:pt x="122" y="19"/>
                      <a:pt x="122" y="19"/>
                      <a:pt x="122" y="19"/>
                    </a:cubicBezTo>
                    <a:cubicBezTo>
                      <a:pt x="122" y="18"/>
                      <a:pt x="122" y="18"/>
                      <a:pt x="122" y="18"/>
                    </a:cubicBezTo>
                    <a:cubicBezTo>
                      <a:pt x="122" y="18"/>
                      <a:pt x="122" y="18"/>
                      <a:pt x="122" y="18"/>
                    </a:cubicBezTo>
                    <a:cubicBezTo>
                      <a:pt x="122" y="18"/>
                      <a:pt x="122" y="18"/>
                      <a:pt x="122" y="18"/>
                    </a:cubicBezTo>
                    <a:cubicBezTo>
                      <a:pt x="122" y="18"/>
                      <a:pt x="122" y="18"/>
                      <a:pt x="122" y="18"/>
                    </a:cubicBezTo>
                    <a:cubicBezTo>
                      <a:pt x="122" y="18"/>
                      <a:pt x="122" y="18"/>
                      <a:pt x="122" y="18"/>
                    </a:cubicBezTo>
                    <a:cubicBezTo>
                      <a:pt x="123" y="18"/>
                      <a:pt x="123" y="18"/>
                      <a:pt x="123" y="18"/>
                    </a:cubicBezTo>
                    <a:cubicBezTo>
                      <a:pt x="123" y="18"/>
                      <a:pt x="123" y="18"/>
                      <a:pt x="123" y="18"/>
                    </a:cubicBezTo>
                    <a:cubicBezTo>
                      <a:pt x="123" y="18"/>
                      <a:pt x="123" y="18"/>
                      <a:pt x="123" y="18"/>
                    </a:cubicBezTo>
                    <a:cubicBezTo>
                      <a:pt x="123" y="18"/>
                      <a:pt x="123" y="18"/>
                      <a:pt x="123" y="18"/>
                    </a:cubicBezTo>
                    <a:cubicBezTo>
                      <a:pt x="123" y="18"/>
                      <a:pt x="123" y="18"/>
                      <a:pt x="123" y="18"/>
                    </a:cubicBezTo>
                    <a:cubicBezTo>
                      <a:pt x="123" y="18"/>
                      <a:pt x="123" y="18"/>
                      <a:pt x="123" y="18"/>
                    </a:cubicBezTo>
                    <a:cubicBezTo>
                      <a:pt x="123" y="18"/>
                      <a:pt x="123" y="18"/>
                      <a:pt x="123" y="18"/>
                    </a:cubicBezTo>
                    <a:cubicBezTo>
                      <a:pt x="123" y="18"/>
                      <a:pt x="123" y="18"/>
                      <a:pt x="123" y="18"/>
                    </a:cubicBezTo>
                    <a:cubicBezTo>
                      <a:pt x="123" y="17"/>
                      <a:pt x="123" y="17"/>
                      <a:pt x="123" y="17"/>
                    </a:cubicBezTo>
                    <a:cubicBezTo>
                      <a:pt x="123" y="17"/>
                      <a:pt x="123" y="17"/>
                      <a:pt x="123" y="17"/>
                    </a:cubicBezTo>
                    <a:cubicBezTo>
                      <a:pt x="123" y="17"/>
                      <a:pt x="123" y="17"/>
                      <a:pt x="123" y="17"/>
                    </a:cubicBezTo>
                    <a:cubicBezTo>
                      <a:pt x="123" y="17"/>
                      <a:pt x="123" y="17"/>
                      <a:pt x="123" y="17"/>
                    </a:cubicBezTo>
                    <a:cubicBezTo>
                      <a:pt x="123" y="17"/>
                      <a:pt x="123" y="17"/>
                      <a:pt x="123" y="17"/>
                    </a:cubicBezTo>
                    <a:cubicBezTo>
                      <a:pt x="123" y="16"/>
                      <a:pt x="123" y="16"/>
                      <a:pt x="123" y="16"/>
                    </a:cubicBezTo>
                    <a:cubicBezTo>
                      <a:pt x="123" y="16"/>
                      <a:pt x="123" y="16"/>
                      <a:pt x="123" y="16"/>
                    </a:cubicBezTo>
                    <a:cubicBezTo>
                      <a:pt x="123" y="16"/>
                      <a:pt x="123" y="16"/>
                      <a:pt x="123" y="16"/>
                    </a:cubicBezTo>
                    <a:cubicBezTo>
                      <a:pt x="123" y="16"/>
                      <a:pt x="123" y="16"/>
                      <a:pt x="123" y="16"/>
                    </a:cubicBezTo>
                    <a:cubicBezTo>
                      <a:pt x="123" y="16"/>
                      <a:pt x="123" y="16"/>
                      <a:pt x="123" y="16"/>
                    </a:cubicBezTo>
                    <a:cubicBezTo>
                      <a:pt x="123" y="16"/>
                      <a:pt x="123" y="16"/>
                      <a:pt x="123" y="16"/>
                    </a:cubicBezTo>
                    <a:cubicBezTo>
                      <a:pt x="123" y="15"/>
                      <a:pt x="123" y="15"/>
                      <a:pt x="123" y="15"/>
                    </a:cubicBezTo>
                    <a:cubicBezTo>
                      <a:pt x="123" y="15"/>
                      <a:pt x="123" y="15"/>
                      <a:pt x="123" y="15"/>
                    </a:cubicBezTo>
                    <a:cubicBezTo>
                      <a:pt x="123" y="15"/>
                      <a:pt x="123" y="15"/>
                      <a:pt x="123" y="15"/>
                    </a:cubicBezTo>
                    <a:cubicBezTo>
                      <a:pt x="123" y="15"/>
                      <a:pt x="123" y="15"/>
                      <a:pt x="123" y="15"/>
                    </a:cubicBezTo>
                    <a:cubicBezTo>
                      <a:pt x="124" y="15"/>
                      <a:pt x="124" y="15"/>
                      <a:pt x="124" y="15"/>
                    </a:cubicBezTo>
                    <a:cubicBezTo>
                      <a:pt x="124" y="15"/>
                      <a:pt x="124" y="15"/>
                      <a:pt x="124" y="15"/>
                    </a:cubicBezTo>
                    <a:cubicBezTo>
                      <a:pt x="124" y="14"/>
                      <a:pt x="124" y="14"/>
                      <a:pt x="124" y="14"/>
                    </a:cubicBezTo>
                    <a:cubicBezTo>
                      <a:pt x="124" y="14"/>
                      <a:pt x="124" y="14"/>
                      <a:pt x="124" y="14"/>
                    </a:cubicBezTo>
                    <a:cubicBezTo>
                      <a:pt x="124" y="13"/>
                      <a:pt x="124" y="13"/>
                      <a:pt x="124" y="13"/>
                    </a:cubicBezTo>
                    <a:cubicBezTo>
                      <a:pt x="124" y="13"/>
                      <a:pt x="124" y="13"/>
                      <a:pt x="124" y="13"/>
                    </a:cubicBezTo>
                    <a:cubicBezTo>
                      <a:pt x="124" y="12"/>
                      <a:pt x="124" y="12"/>
                      <a:pt x="124" y="12"/>
                    </a:cubicBezTo>
                    <a:cubicBezTo>
                      <a:pt x="124" y="12"/>
                      <a:pt x="124" y="12"/>
                      <a:pt x="124" y="12"/>
                    </a:cubicBezTo>
                    <a:cubicBezTo>
                      <a:pt x="124" y="12"/>
                      <a:pt x="124" y="12"/>
                      <a:pt x="124" y="12"/>
                    </a:cubicBezTo>
                    <a:cubicBezTo>
                      <a:pt x="124" y="11"/>
                      <a:pt x="124" y="11"/>
                      <a:pt x="124" y="11"/>
                    </a:cubicBezTo>
                    <a:cubicBezTo>
                      <a:pt x="124" y="11"/>
                      <a:pt x="124" y="11"/>
                      <a:pt x="124" y="11"/>
                    </a:cubicBezTo>
                    <a:cubicBezTo>
                      <a:pt x="124" y="11"/>
                      <a:pt x="124" y="11"/>
                      <a:pt x="124" y="11"/>
                    </a:cubicBezTo>
                    <a:cubicBezTo>
                      <a:pt x="124" y="11"/>
                      <a:pt x="124" y="11"/>
                      <a:pt x="124" y="11"/>
                    </a:cubicBezTo>
                    <a:cubicBezTo>
                      <a:pt x="124" y="11"/>
                      <a:pt x="124" y="11"/>
                      <a:pt x="124" y="11"/>
                    </a:cubicBezTo>
                    <a:cubicBezTo>
                      <a:pt x="124" y="10"/>
                      <a:pt x="124" y="10"/>
                      <a:pt x="124" y="10"/>
                    </a:cubicBezTo>
                    <a:cubicBezTo>
                      <a:pt x="124" y="10"/>
                      <a:pt x="124" y="10"/>
                      <a:pt x="124" y="10"/>
                    </a:cubicBezTo>
                    <a:cubicBezTo>
                      <a:pt x="124" y="10"/>
                      <a:pt x="124" y="10"/>
                      <a:pt x="124" y="10"/>
                    </a:cubicBezTo>
                    <a:cubicBezTo>
                      <a:pt x="125" y="10"/>
                      <a:pt x="125" y="10"/>
                      <a:pt x="125" y="10"/>
                    </a:cubicBezTo>
                    <a:cubicBezTo>
                      <a:pt x="125" y="10"/>
                      <a:pt x="125" y="10"/>
                      <a:pt x="125" y="10"/>
                    </a:cubicBezTo>
                    <a:cubicBezTo>
                      <a:pt x="125" y="9"/>
                      <a:pt x="125" y="9"/>
                      <a:pt x="125" y="9"/>
                    </a:cubicBezTo>
                    <a:cubicBezTo>
                      <a:pt x="125" y="9"/>
                      <a:pt x="125" y="9"/>
                      <a:pt x="125" y="9"/>
                    </a:cubicBezTo>
                    <a:cubicBezTo>
                      <a:pt x="125" y="9"/>
                      <a:pt x="125" y="9"/>
                      <a:pt x="125" y="9"/>
                    </a:cubicBezTo>
                    <a:cubicBezTo>
                      <a:pt x="125" y="9"/>
                      <a:pt x="125" y="9"/>
                      <a:pt x="125" y="9"/>
                    </a:cubicBezTo>
                    <a:cubicBezTo>
                      <a:pt x="125" y="8"/>
                      <a:pt x="125" y="8"/>
                      <a:pt x="125" y="8"/>
                    </a:cubicBezTo>
                    <a:cubicBezTo>
                      <a:pt x="125" y="8"/>
                      <a:pt x="125" y="8"/>
                      <a:pt x="125" y="8"/>
                    </a:cubicBezTo>
                    <a:cubicBezTo>
                      <a:pt x="125" y="8"/>
                      <a:pt x="125" y="8"/>
                      <a:pt x="125" y="8"/>
                    </a:cubicBezTo>
                    <a:cubicBezTo>
                      <a:pt x="125" y="8"/>
                      <a:pt x="125" y="8"/>
                      <a:pt x="125" y="8"/>
                    </a:cubicBezTo>
                    <a:cubicBezTo>
                      <a:pt x="125" y="8"/>
                      <a:pt x="125" y="8"/>
                      <a:pt x="125" y="8"/>
                    </a:cubicBezTo>
                    <a:cubicBezTo>
                      <a:pt x="125" y="7"/>
                      <a:pt x="125" y="7"/>
                      <a:pt x="125" y="7"/>
                    </a:cubicBezTo>
                    <a:cubicBezTo>
                      <a:pt x="126" y="7"/>
                      <a:pt x="126" y="7"/>
                      <a:pt x="126" y="7"/>
                    </a:cubicBezTo>
                    <a:cubicBezTo>
                      <a:pt x="126" y="7"/>
                      <a:pt x="126" y="7"/>
                      <a:pt x="126" y="7"/>
                    </a:cubicBezTo>
                    <a:cubicBezTo>
                      <a:pt x="126" y="7"/>
                      <a:pt x="126" y="7"/>
                      <a:pt x="126" y="7"/>
                    </a:cubicBezTo>
                    <a:cubicBezTo>
                      <a:pt x="126" y="6"/>
                      <a:pt x="126" y="6"/>
                      <a:pt x="126" y="6"/>
                    </a:cubicBezTo>
                    <a:cubicBezTo>
                      <a:pt x="126" y="6"/>
                      <a:pt x="126" y="6"/>
                      <a:pt x="126" y="6"/>
                    </a:cubicBezTo>
                    <a:cubicBezTo>
                      <a:pt x="126" y="6"/>
                      <a:pt x="126" y="6"/>
                      <a:pt x="126" y="6"/>
                    </a:cubicBezTo>
                    <a:cubicBezTo>
                      <a:pt x="126" y="6"/>
                      <a:pt x="126" y="6"/>
                      <a:pt x="126" y="6"/>
                    </a:cubicBezTo>
                    <a:cubicBezTo>
                      <a:pt x="126" y="6"/>
                      <a:pt x="126" y="6"/>
                      <a:pt x="126" y="6"/>
                    </a:cubicBezTo>
                    <a:cubicBezTo>
                      <a:pt x="127" y="6"/>
                      <a:pt x="127" y="6"/>
                      <a:pt x="127" y="6"/>
                    </a:cubicBezTo>
                    <a:cubicBezTo>
                      <a:pt x="127" y="6"/>
                      <a:pt x="127" y="6"/>
                      <a:pt x="127" y="6"/>
                    </a:cubicBezTo>
                    <a:cubicBezTo>
                      <a:pt x="127" y="6"/>
                      <a:pt x="127" y="6"/>
                      <a:pt x="127" y="6"/>
                    </a:cubicBezTo>
                    <a:cubicBezTo>
                      <a:pt x="127" y="6"/>
                      <a:pt x="127" y="6"/>
                      <a:pt x="127" y="6"/>
                    </a:cubicBezTo>
                    <a:cubicBezTo>
                      <a:pt x="127" y="6"/>
                      <a:pt x="127" y="6"/>
                      <a:pt x="127" y="6"/>
                    </a:cubicBezTo>
                    <a:cubicBezTo>
                      <a:pt x="127" y="6"/>
                      <a:pt x="127" y="6"/>
                      <a:pt x="127" y="6"/>
                    </a:cubicBezTo>
                    <a:cubicBezTo>
                      <a:pt x="127" y="6"/>
                      <a:pt x="127" y="6"/>
                      <a:pt x="127" y="6"/>
                    </a:cubicBezTo>
                    <a:cubicBezTo>
                      <a:pt x="127" y="6"/>
                      <a:pt x="127" y="6"/>
                      <a:pt x="127" y="6"/>
                    </a:cubicBezTo>
                    <a:cubicBezTo>
                      <a:pt x="128" y="6"/>
                      <a:pt x="128" y="6"/>
                      <a:pt x="128" y="6"/>
                    </a:cubicBezTo>
                    <a:cubicBezTo>
                      <a:pt x="128" y="6"/>
                      <a:pt x="128" y="6"/>
                      <a:pt x="128" y="6"/>
                    </a:cubicBezTo>
                    <a:cubicBezTo>
                      <a:pt x="128" y="6"/>
                      <a:pt x="128" y="6"/>
                      <a:pt x="128" y="6"/>
                    </a:cubicBezTo>
                    <a:cubicBezTo>
                      <a:pt x="128" y="6"/>
                      <a:pt x="128" y="6"/>
                      <a:pt x="128" y="6"/>
                    </a:cubicBezTo>
                    <a:cubicBezTo>
                      <a:pt x="128" y="6"/>
                      <a:pt x="128" y="6"/>
                      <a:pt x="128" y="6"/>
                    </a:cubicBezTo>
                    <a:cubicBezTo>
                      <a:pt x="128" y="6"/>
                      <a:pt x="128" y="6"/>
                      <a:pt x="128" y="6"/>
                    </a:cubicBezTo>
                    <a:cubicBezTo>
                      <a:pt x="128" y="6"/>
                      <a:pt x="128" y="6"/>
                      <a:pt x="128" y="6"/>
                    </a:cubicBezTo>
                    <a:cubicBezTo>
                      <a:pt x="128" y="6"/>
                      <a:pt x="128" y="6"/>
                      <a:pt x="128" y="6"/>
                    </a:cubicBezTo>
                    <a:cubicBezTo>
                      <a:pt x="128" y="5"/>
                      <a:pt x="128" y="5"/>
                      <a:pt x="128" y="5"/>
                    </a:cubicBezTo>
                    <a:cubicBezTo>
                      <a:pt x="128" y="5"/>
                      <a:pt x="128" y="5"/>
                      <a:pt x="128" y="5"/>
                    </a:cubicBezTo>
                    <a:cubicBezTo>
                      <a:pt x="128" y="5"/>
                      <a:pt x="128" y="5"/>
                      <a:pt x="128" y="5"/>
                    </a:cubicBezTo>
                    <a:cubicBezTo>
                      <a:pt x="128" y="5"/>
                      <a:pt x="128" y="5"/>
                      <a:pt x="128" y="5"/>
                    </a:cubicBezTo>
                    <a:cubicBezTo>
                      <a:pt x="128" y="4"/>
                      <a:pt x="128" y="4"/>
                      <a:pt x="128" y="4"/>
                    </a:cubicBezTo>
                    <a:cubicBezTo>
                      <a:pt x="128" y="4"/>
                      <a:pt x="128" y="4"/>
                      <a:pt x="128" y="4"/>
                    </a:cubicBezTo>
                    <a:cubicBezTo>
                      <a:pt x="129" y="4"/>
                      <a:pt x="129" y="4"/>
                      <a:pt x="129" y="4"/>
                    </a:cubicBezTo>
                    <a:cubicBezTo>
                      <a:pt x="129" y="4"/>
                      <a:pt x="129" y="4"/>
                      <a:pt x="129" y="4"/>
                    </a:cubicBezTo>
                    <a:cubicBezTo>
                      <a:pt x="129" y="4"/>
                      <a:pt x="129" y="4"/>
                      <a:pt x="129" y="4"/>
                    </a:cubicBezTo>
                    <a:cubicBezTo>
                      <a:pt x="129" y="4"/>
                      <a:pt x="129" y="4"/>
                      <a:pt x="129" y="4"/>
                    </a:cubicBezTo>
                    <a:cubicBezTo>
                      <a:pt x="129" y="5"/>
                      <a:pt x="129" y="5"/>
                      <a:pt x="129" y="5"/>
                    </a:cubicBezTo>
                    <a:cubicBezTo>
                      <a:pt x="129" y="5"/>
                      <a:pt x="129" y="5"/>
                      <a:pt x="129" y="5"/>
                    </a:cubicBezTo>
                    <a:cubicBezTo>
                      <a:pt x="129" y="5"/>
                      <a:pt x="129" y="5"/>
                      <a:pt x="129" y="5"/>
                    </a:cubicBezTo>
                    <a:cubicBezTo>
                      <a:pt x="129" y="5"/>
                      <a:pt x="129" y="5"/>
                      <a:pt x="129" y="5"/>
                    </a:cubicBezTo>
                    <a:cubicBezTo>
                      <a:pt x="129" y="5"/>
                      <a:pt x="129" y="5"/>
                      <a:pt x="129" y="5"/>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1" y="4"/>
                      <a:pt x="131" y="4"/>
                      <a:pt x="131" y="4"/>
                    </a:cubicBezTo>
                    <a:cubicBezTo>
                      <a:pt x="131" y="4"/>
                      <a:pt x="131" y="4"/>
                      <a:pt x="131" y="4"/>
                    </a:cubicBezTo>
                    <a:cubicBezTo>
                      <a:pt x="131" y="4"/>
                      <a:pt x="131" y="4"/>
                      <a:pt x="131" y="4"/>
                    </a:cubicBezTo>
                    <a:cubicBezTo>
                      <a:pt x="131" y="4"/>
                      <a:pt x="131" y="4"/>
                      <a:pt x="131" y="4"/>
                    </a:cubicBezTo>
                    <a:cubicBezTo>
                      <a:pt x="131" y="4"/>
                      <a:pt x="131" y="4"/>
                      <a:pt x="131" y="4"/>
                    </a:cubicBezTo>
                    <a:cubicBezTo>
                      <a:pt x="131" y="3"/>
                      <a:pt x="131" y="3"/>
                      <a:pt x="131" y="3"/>
                    </a:cubicBezTo>
                    <a:cubicBezTo>
                      <a:pt x="131" y="3"/>
                      <a:pt x="131" y="3"/>
                      <a:pt x="131" y="3"/>
                    </a:cubicBezTo>
                    <a:cubicBezTo>
                      <a:pt x="131" y="3"/>
                      <a:pt x="131" y="3"/>
                      <a:pt x="131" y="3"/>
                    </a:cubicBezTo>
                    <a:cubicBezTo>
                      <a:pt x="131" y="3"/>
                      <a:pt x="131" y="3"/>
                      <a:pt x="131"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3" y="3"/>
                      <a:pt x="133" y="3"/>
                      <a:pt x="133" y="3"/>
                    </a:cubicBezTo>
                    <a:cubicBezTo>
                      <a:pt x="133" y="3"/>
                      <a:pt x="133" y="3"/>
                      <a:pt x="133" y="3"/>
                    </a:cubicBezTo>
                    <a:cubicBezTo>
                      <a:pt x="133" y="2"/>
                      <a:pt x="133" y="2"/>
                      <a:pt x="133" y="2"/>
                    </a:cubicBezTo>
                    <a:cubicBezTo>
                      <a:pt x="133" y="2"/>
                      <a:pt x="133" y="2"/>
                      <a:pt x="133" y="2"/>
                    </a:cubicBezTo>
                    <a:cubicBezTo>
                      <a:pt x="133" y="2"/>
                      <a:pt x="133" y="2"/>
                      <a:pt x="133" y="2"/>
                    </a:cubicBezTo>
                    <a:cubicBezTo>
                      <a:pt x="133" y="2"/>
                      <a:pt x="133" y="2"/>
                      <a:pt x="133" y="2"/>
                    </a:cubicBezTo>
                    <a:cubicBezTo>
                      <a:pt x="133" y="2"/>
                      <a:pt x="133" y="2"/>
                      <a:pt x="133" y="2"/>
                    </a:cubicBezTo>
                    <a:cubicBezTo>
                      <a:pt x="133" y="2"/>
                      <a:pt x="133" y="2"/>
                      <a:pt x="133" y="2"/>
                    </a:cubicBezTo>
                    <a:cubicBezTo>
                      <a:pt x="133" y="2"/>
                      <a:pt x="133" y="2"/>
                      <a:pt x="133" y="2"/>
                    </a:cubicBezTo>
                    <a:cubicBezTo>
                      <a:pt x="134" y="2"/>
                      <a:pt x="134" y="2"/>
                      <a:pt x="134" y="2"/>
                    </a:cubicBezTo>
                    <a:cubicBezTo>
                      <a:pt x="134" y="2"/>
                      <a:pt x="134" y="2"/>
                      <a:pt x="134" y="2"/>
                    </a:cubicBezTo>
                    <a:cubicBezTo>
                      <a:pt x="134" y="2"/>
                      <a:pt x="134" y="2"/>
                      <a:pt x="134" y="2"/>
                    </a:cubicBezTo>
                    <a:cubicBezTo>
                      <a:pt x="134" y="2"/>
                      <a:pt x="134" y="2"/>
                      <a:pt x="134" y="2"/>
                    </a:cubicBezTo>
                    <a:cubicBezTo>
                      <a:pt x="134" y="2"/>
                      <a:pt x="134" y="2"/>
                      <a:pt x="134" y="2"/>
                    </a:cubicBezTo>
                    <a:cubicBezTo>
                      <a:pt x="134" y="2"/>
                      <a:pt x="134" y="2"/>
                      <a:pt x="134" y="2"/>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0"/>
                      <a:pt x="134" y="0"/>
                      <a:pt x="134" y="0"/>
                    </a:cubicBezTo>
                    <a:cubicBezTo>
                      <a:pt x="134" y="0"/>
                      <a:pt x="134" y="0"/>
                      <a:pt x="134" y="0"/>
                    </a:cubicBezTo>
                    <a:cubicBezTo>
                      <a:pt x="134" y="0"/>
                      <a:pt x="134" y="0"/>
                      <a:pt x="134" y="0"/>
                    </a:cubicBezTo>
                    <a:cubicBezTo>
                      <a:pt x="134" y="0"/>
                      <a:pt x="134" y="0"/>
                      <a:pt x="134" y="0"/>
                    </a:cubicBezTo>
                    <a:cubicBezTo>
                      <a:pt x="134" y="0"/>
                      <a:pt x="134" y="0"/>
                      <a:pt x="134" y="0"/>
                    </a:cubicBezTo>
                    <a:cubicBezTo>
                      <a:pt x="134" y="0"/>
                      <a:pt x="134" y="0"/>
                      <a:pt x="134" y="0"/>
                    </a:cubicBezTo>
                    <a:cubicBezTo>
                      <a:pt x="134" y="0"/>
                      <a:pt x="134" y="0"/>
                      <a:pt x="134" y="0"/>
                    </a:cubicBezTo>
                    <a:cubicBezTo>
                      <a:pt x="134" y="0"/>
                      <a:pt x="134" y="0"/>
                      <a:pt x="134"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6" y="0"/>
                      <a:pt x="136" y="0"/>
                    </a:cubicBezTo>
                    <a:cubicBezTo>
                      <a:pt x="136" y="1"/>
                      <a:pt x="136" y="1"/>
                      <a:pt x="136" y="1"/>
                    </a:cubicBezTo>
                    <a:cubicBezTo>
                      <a:pt x="136" y="1"/>
                      <a:pt x="136" y="1"/>
                      <a:pt x="136" y="1"/>
                    </a:cubicBezTo>
                    <a:cubicBezTo>
                      <a:pt x="136" y="1"/>
                      <a:pt x="136" y="1"/>
                      <a:pt x="136" y="1"/>
                    </a:cubicBezTo>
                    <a:cubicBezTo>
                      <a:pt x="137" y="2"/>
                      <a:pt x="137" y="2"/>
                      <a:pt x="137" y="2"/>
                    </a:cubicBezTo>
                    <a:cubicBezTo>
                      <a:pt x="137" y="2"/>
                      <a:pt x="137" y="2"/>
                      <a:pt x="137" y="2"/>
                    </a:cubicBezTo>
                    <a:cubicBezTo>
                      <a:pt x="137" y="2"/>
                      <a:pt x="137" y="2"/>
                      <a:pt x="137" y="2"/>
                    </a:cubicBezTo>
                    <a:cubicBezTo>
                      <a:pt x="137" y="2"/>
                      <a:pt x="137" y="2"/>
                      <a:pt x="137" y="2"/>
                    </a:cubicBezTo>
                    <a:cubicBezTo>
                      <a:pt x="137" y="2"/>
                      <a:pt x="137" y="2"/>
                      <a:pt x="137" y="2"/>
                    </a:cubicBezTo>
                    <a:cubicBezTo>
                      <a:pt x="137" y="2"/>
                      <a:pt x="137" y="2"/>
                      <a:pt x="137" y="2"/>
                    </a:cubicBezTo>
                    <a:cubicBezTo>
                      <a:pt x="137" y="2"/>
                      <a:pt x="137" y="2"/>
                      <a:pt x="137" y="2"/>
                    </a:cubicBezTo>
                    <a:cubicBezTo>
                      <a:pt x="137" y="2"/>
                      <a:pt x="137" y="2"/>
                      <a:pt x="137" y="2"/>
                    </a:cubicBezTo>
                    <a:cubicBezTo>
                      <a:pt x="137" y="2"/>
                      <a:pt x="137" y="2"/>
                      <a:pt x="137" y="2"/>
                    </a:cubicBezTo>
                    <a:cubicBezTo>
                      <a:pt x="138" y="2"/>
                      <a:pt x="138" y="2"/>
                      <a:pt x="138" y="2"/>
                    </a:cubicBezTo>
                    <a:cubicBezTo>
                      <a:pt x="138" y="2"/>
                      <a:pt x="138" y="2"/>
                      <a:pt x="138" y="2"/>
                    </a:cubicBezTo>
                    <a:cubicBezTo>
                      <a:pt x="138" y="2"/>
                      <a:pt x="138" y="2"/>
                      <a:pt x="138" y="2"/>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4"/>
                      <a:pt x="138" y="4"/>
                      <a:pt x="138" y="4"/>
                    </a:cubicBezTo>
                    <a:cubicBezTo>
                      <a:pt x="138" y="4"/>
                      <a:pt x="138" y="4"/>
                      <a:pt x="138" y="4"/>
                    </a:cubicBezTo>
                    <a:cubicBezTo>
                      <a:pt x="138" y="4"/>
                      <a:pt x="138" y="4"/>
                      <a:pt x="138" y="4"/>
                    </a:cubicBezTo>
                    <a:cubicBezTo>
                      <a:pt x="138" y="4"/>
                      <a:pt x="138" y="4"/>
                      <a:pt x="138" y="4"/>
                    </a:cubicBezTo>
                    <a:cubicBezTo>
                      <a:pt x="138" y="4"/>
                      <a:pt x="138" y="4"/>
                      <a:pt x="138" y="4"/>
                    </a:cubicBezTo>
                    <a:cubicBezTo>
                      <a:pt x="138" y="5"/>
                      <a:pt x="138" y="5"/>
                      <a:pt x="138" y="5"/>
                    </a:cubicBezTo>
                    <a:cubicBezTo>
                      <a:pt x="138" y="5"/>
                      <a:pt x="138" y="5"/>
                      <a:pt x="138" y="5"/>
                    </a:cubicBezTo>
                    <a:cubicBezTo>
                      <a:pt x="138" y="5"/>
                      <a:pt x="138" y="5"/>
                      <a:pt x="138" y="5"/>
                    </a:cubicBezTo>
                    <a:cubicBezTo>
                      <a:pt x="138" y="5"/>
                      <a:pt x="138" y="5"/>
                      <a:pt x="138" y="5"/>
                    </a:cubicBezTo>
                    <a:cubicBezTo>
                      <a:pt x="138" y="5"/>
                      <a:pt x="138" y="5"/>
                      <a:pt x="138" y="5"/>
                    </a:cubicBezTo>
                    <a:cubicBezTo>
                      <a:pt x="138" y="5"/>
                      <a:pt x="138" y="5"/>
                      <a:pt x="138" y="5"/>
                    </a:cubicBezTo>
                    <a:cubicBezTo>
                      <a:pt x="139" y="5"/>
                      <a:pt x="139" y="5"/>
                      <a:pt x="139" y="5"/>
                    </a:cubicBezTo>
                    <a:cubicBezTo>
                      <a:pt x="139" y="5"/>
                      <a:pt x="139" y="5"/>
                      <a:pt x="139" y="5"/>
                    </a:cubicBezTo>
                    <a:cubicBezTo>
                      <a:pt x="139" y="5"/>
                      <a:pt x="139" y="5"/>
                      <a:pt x="139" y="5"/>
                    </a:cubicBezTo>
                    <a:cubicBezTo>
                      <a:pt x="139" y="6"/>
                      <a:pt x="139" y="6"/>
                      <a:pt x="139" y="6"/>
                    </a:cubicBezTo>
                    <a:cubicBezTo>
                      <a:pt x="139" y="6"/>
                      <a:pt x="139" y="6"/>
                      <a:pt x="139" y="6"/>
                    </a:cubicBezTo>
                    <a:cubicBezTo>
                      <a:pt x="139" y="6"/>
                      <a:pt x="139" y="6"/>
                      <a:pt x="139" y="6"/>
                    </a:cubicBezTo>
                    <a:cubicBezTo>
                      <a:pt x="139" y="6"/>
                      <a:pt x="139" y="6"/>
                      <a:pt x="139" y="6"/>
                    </a:cubicBezTo>
                    <a:cubicBezTo>
                      <a:pt x="139" y="6"/>
                      <a:pt x="139" y="6"/>
                      <a:pt x="139" y="6"/>
                    </a:cubicBezTo>
                    <a:cubicBezTo>
                      <a:pt x="140" y="6"/>
                      <a:pt x="140" y="6"/>
                      <a:pt x="140" y="6"/>
                    </a:cubicBezTo>
                    <a:cubicBezTo>
                      <a:pt x="140" y="7"/>
                      <a:pt x="140" y="7"/>
                      <a:pt x="140" y="7"/>
                    </a:cubicBezTo>
                    <a:cubicBezTo>
                      <a:pt x="140" y="7"/>
                      <a:pt x="140" y="7"/>
                      <a:pt x="140" y="7"/>
                    </a:cubicBezTo>
                    <a:cubicBezTo>
                      <a:pt x="140" y="7"/>
                      <a:pt x="140" y="7"/>
                      <a:pt x="140" y="7"/>
                    </a:cubicBezTo>
                    <a:cubicBezTo>
                      <a:pt x="140" y="7"/>
                      <a:pt x="140" y="7"/>
                      <a:pt x="140" y="7"/>
                    </a:cubicBezTo>
                    <a:cubicBezTo>
                      <a:pt x="140" y="7"/>
                      <a:pt x="140" y="7"/>
                      <a:pt x="140" y="7"/>
                    </a:cubicBezTo>
                    <a:cubicBezTo>
                      <a:pt x="140" y="7"/>
                      <a:pt x="140" y="7"/>
                      <a:pt x="140" y="7"/>
                    </a:cubicBezTo>
                    <a:cubicBezTo>
                      <a:pt x="140" y="7"/>
                      <a:pt x="140" y="7"/>
                      <a:pt x="140" y="7"/>
                    </a:cubicBezTo>
                    <a:cubicBezTo>
                      <a:pt x="140" y="7"/>
                      <a:pt x="140" y="7"/>
                      <a:pt x="140" y="7"/>
                    </a:cubicBezTo>
                    <a:cubicBezTo>
                      <a:pt x="141" y="7"/>
                      <a:pt x="141" y="7"/>
                      <a:pt x="141" y="7"/>
                    </a:cubicBezTo>
                    <a:cubicBezTo>
                      <a:pt x="141" y="7"/>
                      <a:pt x="141" y="7"/>
                      <a:pt x="141" y="7"/>
                    </a:cubicBezTo>
                    <a:cubicBezTo>
                      <a:pt x="141" y="7"/>
                      <a:pt x="141" y="7"/>
                      <a:pt x="141" y="7"/>
                    </a:cubicBezTo>
                    <a:cubicBezTo>
                      <a:pt x="141" y="7"/>
                      <a:pt x="141" y="7"/>
                      <a:pt x="141" y="7"/>
                    </a:cubicBezTo>
                    <a:cubicBezTo>
                      <a:pt x="141" y="7"/>
                      <a:pt x="141" y="7"/>
                      <a:pt x="141" y="7"/>
                    </a:cubicBezTo>
                    <a:cubicBezTo>
                      <a:pt x="141" y="7"/>
                      <a:pt x="141" y="7"/>
                      <a:pt x="141" y="7"/>
                    </a:cubicBezTo>
                    <a:cubicBezTo>
                      <a:pt x="141" y="7"/>
                      <a:pt x="141" y="7"/>
                      <a:pt x="141" y="7"/>
                    </a:cubicBezTo>
                    <a:cubicBezTo>
                      <a:pt x="141" y="8"/>
                      <a:pt x="141" y="8"/>
                      <a:pt x="141" y="8"/>
                    </a:cubicBezTo>
                    <a:cubicBezTo>
                      <a:pt x="141" y="8"/>
                      <a:pt x="141" y="8"/>
                      <a:pt x="141" y="8"/>
                    </a:cubicBezTo>
                    <a:cubicBezTo>
                      <a:pt x="142" y="8"/>
                      <a:pt x="142" y="8"/>
                      <a:pt x="142" y="8"/>
                    </a:cubicBezTo>
                    <a:cubicBezTo>
                      <a:pt x="142" y="8"/>
                      <a:pt x="142" y="8"/>
                      <a:pt x="142" y="8"/>
                    </a:cubicBezTo>
                    <a:cubicBezTo>
                      <a:pt x="142" y="8"/>
                      <a:pt x="142" y="8"/>
                      <a:pt x="142" y="8"/>
                    </a:cubicBezTo>
                    <a:cubicBezTo>
                      <a:pt x="142" y="9"/>
                      <a:pt x="142" y="9"/>
                      <a:pt x="142" y="9"/>
                    </a:cubicBezTo>
                    <a:cubicBezTo>
                      <a:pt x="143" y="9"/>
                      <a:pt x="143" y="9"/>
                      <a:pt x="143" y="9"/>
                    </a:cubicBezTo>
                    <a:cubicBezTo>
                      <a:pt x="143" y="9"/>
                      <a:pt x="143" y="9"/>
                      <a:pt x="143" y="9"/>
                    </a:cubicBezTo>
                    <a:cubicBezTo>
                      <a:pt x="143" y="9"/>
                      <a:pt x="143" y="9"/>
                      <a:pt x="143" y="9"/>
                    </a:cubicBezTo>
                    <a:cubicBezTo>
                      <a:pt x="143" y="9"/>
                      <a:pt x="143" y="9"/>
                      <a:pt x="143" y="9"/>
                    </a:cubicBezTo>
                    <a:cubicBezTo>
                      <a:pt x="143" y="9"/>
                      <a:pt x="143" y="9"/>
                      <a:pt x="143" y="9"/>
                    </a:cubicBezTo>
                    <a:cubicBezTo>
                      <a:pt x="143" y="10"/>
                      <a:pt x="143" y="10"/>
                      <a:pt x="143" y="10"/>
                    </a:cubicBezTo>
                    <a:cubicBezTo>
                      <a:pt x="143" y="10"/>
                      <a:pt x="143" y="10"/>
                      <a:pt x="143" y="10"/>
                    </a:cubicBezTo>
                    <a:cubicBezTo>
                      <a:pt x="142" y="10"/>
                      <a:pt x="142" y="10"/>
                      <a:pt x="142" y="10"/>
                    </a:cubicBezTo>
                    <a:cubicBezTo>
                      <a:pt x="142" y="10"/>
                      <a:pt x="142" y="10"/>
                      <a:pt x="142" y="10"/>
                    </a:cubicBezTo>
                    <a:cubicBezTo>
                      <a:pt x="142" y="10"/>
                      <a:pt x="142" y="10"/>
                      <a:pt x="142" y="10"/>
                    </a:cubicBezTo>
                    <a:cubicBezTo>
                      <a:pt x="142" y="10"/>
                      <a:pt x="142" y="10"/>
                      <a:pt x="142" y="10"/>
                    </a:cubicBezTo>
                    <a:cubicBezTo>
                      <a:pt x="142" y="10"/>
                      <a:pt x="142" y="10"/>
                      <a:pt x="142" y="10"/>
                    </a:cubicBezTo>
                    <a:cubicBezTo>
                      <a:pt x="142" y="10"/>
                      <a:pt x="142" y="10"/>
                      <a:pt x="142" y="10"/>
                    </a:cubicBezTo>
                    <a:cubicBezTo>
                      <a:pt x="142" y="10"/>
                      <a:pt x="142" y="10"/>
                      <a:pt x="142" y="10"/>
                    </a:cubicBezTo>
                    <a:cubicBezTo>
                      <a:pt x="142" y="11"/>
                      <a:pt x="142" y="11"/>
                      <a:pt x="142" y="11"/>
                    </a:cubicBezTo>
                    <a:cubicBezTo>
                      <a:pt x="142" y="11"/>
                      <a:pt x="142" y="11"/>
                      <a:pt x="142" y="11"/>
                    </a:cubicBezTo>
                    <a:cubicBezTo>
                      <a:pt x="142" y="11"/>
                      <a:pt x="142" y="11"/>
                      <a:pt x="142" y="11"/>
                    </a:cubicBezTo>
                    <a:cubicBezTo>
                      <a:pt x="142" y="11"/>
                      <a:pt x="142" y="11"/>
                      <a:pt x="142" y="11"/>
                    </a:cubicBezTo>
                    <a:cubicBezTo>
                      <a:pt x="142" y="11"/>
                      <a:pt x="142" y="11"/>
                      <a:pt x="142"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4"/>
                      <a:pt x="141" y="14"/>
                      <a:pt x="141" y="14"/>
                    </a:cubicBezTo>
                    <a:cubicBezTo>
                      <a:pt x="141" y="14"/>
                      <a:pt x="141" y="14"/>
                      <a:pt x="141" y="14"/>
                    </a:cubicBezTo>
                    <a:cubicBezTo>
                      <a:pt x="141" y="14"/>
                      <a:pt x="141" y="14"/>
                      <a:pt x="141" y="14"/>
                    </a:cubicBezTo>
                    <a:cubicBezTo>
                      <a:pt x="141" y="14"/>
                      <a:pt x="141" y="14"/>
                      <a:pt x="141" y="14"/>
                    </a:cubicBezTo>
                    <a:cubicBezTo>
                      <a:pt x="141" y="14"/>
                      <a:pt x="141" y="14"/>
                      <a:pt x="141" y="14"/>
                    </a:cubicBezTo>
                    <a:cubicBezTo>
                      <a:pt x="141" y="14"/>
                      <a:pt x="141" y="14"/>
                      <a:pt x="141" y="14"/>
                    </a:cubicBezTo>
                    <a:cubicBezTo>
                      <a:pt x="141" y="14"/>
                      <a:pt x="141" y="14"/>
                      <a:pt x="141" y="14"/>
                    </a:cubicBezTo>
                    <a:cubicBezTo>
                      <a:pt x="141" y="15"/>
                      <a:pt x="141" y="15"/>
                      <a:pt x="141" y="15"/>
                    </a:cubicBezTo>
                    <a:cubicBezTo>
                      <a:pt x="141" y="15"/>
                      <a:pt x="141" y="15"/>
                      <a:pt x="141" y="15"/>
                    </a:cubicBezTo>
                    <a:cubicBezTo>
                      <a:pt x="141" y="15"/>
                      <a:pt x="141" y="15"/>
                      <a:pt x="141" y="15"/>
                    </a:cubicBezTo>
                    <a:cubicBezTo>
                      <a:pt x="141" y="15"/>
                      <a:pt x="141" y="15"/>
                      <a:pt x="141" y="15"/>
                    </a:cubicBezTo>
                    <a:cubicBezTo>
                      <a:pt x="141" y="15"/>
                      <a:pt x="141" y="15"/>
                      <a:pt x="141" y="15"/>
                    </a:cubicBezTo>
                    <a:cubicBezTo>
                      <a:pt x="141" y="15"/>
                      <a:pt x="141" y="15"/>
                      <a:pt x="141" y="15"/>
                    </a:cubicBezTo>
                    <a:cubicBezTo>
                      <a:pt x="141" y="15"/>
                      <a:pt x="141" y="15"/>
                      <a:pt x="141" y="15"/>
                    </a:cubicBezTo>
                    <a:cubicBezTo>
                      <a:pt x="141" y="15"/>
                      <a:pt x="141" y="15"/>
                      <a:pt x="141" y="15"/>
                    </a:cubicBezTo>
                    <a:cubicBezTo>
                      <a:pt x="141" y="16"/>
                      <a:pt x="141" y="16"/>
                      <a:pt x="141" y="16"/>
                    </a:cubicBezTo>
                    <a:cubicBezTo>
                      <a:pt x="141" y="16"/>
                      <a:pt x="141" y="16"/>
                      <a:pt x="141" y="16"/>
                    </a:cubicBezTo>
                    <a:cubicBezTo>
                      <a:pt x="141" y="16"/>
                      <a:pt x="141" y="16"/>
                      <a:pt x="141" y="16"/>
                    </a:cubicBezTo>
                    <a:cubicBezTo>
                      <a:pt x="141" y="16"/>
                      <a:pt x="141" y="16"/>
                      <a:pt x="141" y="16"/>
                    </a:cubicBezTo>
                    <a:cubicBezTo>
                      <a:pt x="142" y="16"/>
                      <a:pt x="142" y="16"/>
                      <a:pt x="142" y="16"/>
                    </a:cubicBezTo>
                    <a:cubicBezTo>
                      <a:pt x="142" y="16"/>
                      <a:pt x="142" y="16"/>
                      <a:pt x="142" y="16"/>
                    </a:cubicBezTo>
                    <a:cubicBezTo>
                      <a:pt x="142" y="16"/>
                      <a:pt x="142" y="16"/>
                      <a:pt x="142" y="16"/>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9"/>
                      <a:pt x="142" y="19"/>
                      <a:pt x="142" y="19"/>
                    </a:cubicBezTo>
                    <a:cubicBezTo>
                      <a:pt x="142" y="19"/>
                      <a:pt x="142" y="19"/>
                      <a:pt x="142" y="19"/>
                    </a:cubicBezTo>
                    <a:cubicBezTo>
                      <a:pt x="142" y="19"/>
                      <a:pt x="142" y="19"/>
                      <a:pt x="142" y="19"/>
                    </a:cubicBezTo>
                    <a:cubicBezTo>
                      <a:pt x="142" y="19"/>
                      <a:pt x="142" y="19"/>
                      <a:pt x="142" y="19"/>
                    </a:cubicBezTo>
                    <a:cubicBezTo>
                      <a:pt x="142" y="19"/>
                      <a:pt x="142" y="19"/>
                      <a:pt x="142" y="19"/>
                    </a:cubicBezTo>
                    <a:cubicBezTo>
                      <a:pt x="142" y="20"/>
                      <a:pt x="142" y="20"/>
                      <a:pt x="142" y="20"/>
                    </a:cubicBezTo>
                    <a:cubicBezTo>
                      <a:pt x="142" y="20"/>
                      <a:pt x="142" y="20"/>
                      <a:pt x="142" y="20"/>
                    </a:cubicBezTo>
                    <a:cubicBezTo>
                      <a:pt x="142" y="20"/>
                      <a:pt x="142" y="20"/>
                      <a:pt x="142" y="20"/>
                    </a:cubicBezTo>
                    <a:cubicBezTo>
                      <a:pt x="142" y="20"/>
                      <a:pt x="142" y="20"/>
                      <a:pt x="142" y="20"/>
                    </a:cubicBezTo>
                    <a:cubicBezTo>
                      <a:pt x="143" y="20"/>
                      <a:pt x="143" y="20"/>
                      <a:pt x="143" y="20"/>
                    </a:cubicBezTo>
                    <a:cubicBezTo>
                      <a:pt x="143" y="20"/>
                      <a:pt x="143" y="20"/>
                      <a:pt x="143" y="20"/>
                    </a:cubicBezTo>
                    <a:cubicBezTo>
                      <a:pt x="143" y="21"/>
                      <a:pt x="143" y="21"/>
                      <a:pt x="143" y="21"/>
                    </a:cubicBezTo>
                    <a:cubicBezTo>
                      <a:pt x="143" y="21"/>
                      <a:pt x="143" y="21"/>
                      <a:pt x="143" y="21"/>
                    </a:cubicBezTo>
                    <a:cubicBezTo>
                      <a:pt x="143" y="21"/>
                      <a:pt x="143" y="21"/>
                      <a:pt x="143" y="21"/>
                    </a:cubicBezTo>
                    <a:cubicBezTo>
                      <a:pt x="143" y="21"/>
                      <a:pt x="143" y="21"/>
                      <a:pt x="143" y="21"/>
                    </a:cubicBezTo>
                    <a:cubicBezTo>
                      <a:pt x="143" y="21"/>
                      <a:pt x="143" y="21"/>
                      <a:pt x="143" y="21"/>
                    </a:cubicBezTo>
                    <a:cubicBezTo>
                      <a:pt x="143" y="21"/>
                      <a:pt x="143" y="21"/>
                      <a:pt x="143" y="21"/>
                    </a:cubicBezTo>
                    <a:cubicBezTo>
                      <a:pt x="143" y="21"/>
                      <a:pt x="143" y="21"/>
                      <a:pt x="143" y="21"/>
                    </a:cubicBezTo>
                    <a:cubicBezTo>
                      <a:pt x="143" y="21"/>
                      <a:pt x="143" y="21"/>
                      <a:pt x="143" y="21"/>
                    </a:cubicBezTo>
                    <a:cubicBezTo>
                      <a:pt x="143" y="22"/>
                      <a:pt x="143" y="22"/>
                      <a:pt x="143" y="22"/>
                    </a:cubicBezTo>
                    <a:cubicBezTo>
                      <a:pt x="143" y="22"/>
                      <a:pt x="143" y="22"/>
                      <a:pt x="143" y="22"/>
                    </a:cubicBezTo>
                    <a:cubicBezTo>
                      <a:pt x="143" y="22"/>
                      <a:pt x="143" y="22"/>
                      <a:pt x="143" y="22"/>
                    </a:cubicBezTo>
                    <a:cubicBezTo>
                      <a:pt x="143" y="23"/>
                      <a:pt x="143" y="23"/>
                      <a:pt x="143" y="23"/>
                    </a:cubicBezTo>
                    <a:cubicBezTo>
                      <a:pt x="143" y="23"/>
                      <a:pt x="143" y="23"/>
                      <a:pt x="143" y="23"/>
                    </a:cubicBezTo>
                    <a:cubicBezTo>
                      <a:pt x="143" y="23"/>
                      <a:pt x="143" y="23"/>
                      <a:pt x="143" y="23"/>
                    </a:cubicBezTo>
                    <a:cubicBezTo>
                      <a:pt x="143" y="23"/>
                      <a:pt x="143" y="23"/>
                      <a:pt x="143" y="23"/>
                    </a:cubicBezTo>
                    <a:cubicBezTo>
                      <a:pt x="144" y="24"/>
                      <a:pt x="144" y="24"/>
                      <a:pt x="144" y="24"/>
                    </a:cubicBezTo>
                    <a:cubicBezTo>
                      <a:pt x="144" y="24"/>
                      <a:pt x="144" y="24"/>
                      <a:pt x="144" y="24"/>
                    </a:cubicBezTo>
                    <a:cubicBezTo>
                      <a:pt x="144" y="24"/>
                      <a:pt x="144" y="24"/>
                      <a:pt x="144" y="24"/>
                    </a:cubicBezTo>
                    <a:cubicBezTo>
                      <a:pt x="144" y="25"/>
                      <a:pt x="144" y="25"/>
                      <a:pt x="144" y="25"/>
                    </a:cubicBezTo>
                    <a:cubicBezTo>
                      <a:pt x="144" y="25"/>
                      <a:pt x="144" y="25"/>
                      <a:pt x="144" y="25"/>
                    </a:cubicBezTo>
                    <a:cubicBezTo>
                      <a:pt x="144" y="25"/>
                      <a:pt x="144" y="25"/>
                      <a:pt x="144" y="25"/>
                    </a:cubicBezTo>
                    <a:cubicBezTo>
                      <a:pt x="144" y="26"/>
                      <a:pt x="144" y="26"/>
                      <a:pt x="144" y="26"/>
                    </a:cubicBezTo>
                    <a:cubicBezTo>
                      <a:pt x="145" y="26"/>
                      <a:pt x="145" y="26"/>
                      <a:pt x="145" y="26"/>
                    </a:cubicBezTo>
                    <a:cubicBezTo>
                      <a:pt x="145" y="26"/>
                      <a:pt x="145" y="26"/>
                      <a:pt x="145" y="26"/>
                    </a:cubicBezTo>
                    <a:cubicBezTo>
                      <a:pt x="145" y="27"/>
                      <a:pt x="145" y="27"/>
                      <a:pt x="145" y="27"/>
                    </a:cubicBezTo>
                    <a:cubicBezTo>
                      <a:pt x="145" y="27"/>
                      <a:pt x="145" y="27"/>
                      <a:pt x="145" y="27"/>
                    </a:cubicBezTo>
                    <a:cubicBezTo>
                      <a:pt x="145" y="27"/>
                      <a:pt x="145" y="27"/>
                      <a:pt x="145" y="27"/>
                    </a:cubicBezTo>
                    <a:cubicBezTo>
                      <a:pt x="145" y="27"/>
                      <a:pt x="145" y="27"/>
                      <a:pt x="145" y="27"/>
                    </a:cubicBezTo>
                    <a:cubicBezTo>
                      <a:pt x="145" y="27"/>
                      <a:pt x="145" y="27"/>
                      <a:pt x="145" y="27"/>
                    </a:cubicBezTo>
                    <a:cubicBezTo>
                      <a:pt x="145" y="28"/>
                      <a:pt x="145" y="28"/>
                      <a:pt x="145" y="28"/>
                    </a:cubicBezTo>
                    <a:cubicBezTo>
                      <a:pt x="146" y="28"/>
                      <a:pt x="146" y="28"/>
                      <a:pt x="146" y="28"/>
                    </a:cubicBezTo>
                    <a:cubicBezTo>
                      <a:pt x="146" y="28"/>
                      <a:pt x="146" y="28"/>
                      <a:pt x="146" y="28"/>
                    </a:cubicBezTo>
                    <a:cubicBezTo>
                      <a:pt x="146" y="28"/>
                      <a:pt x="146" y="28"/>
                      <a:pt x="146" y="28"/>
                    </a:cubicBezTo>
                    <a:cubicBezTo>
                      <a:pt x="146" y="29"/>
                      <a:pt x="146" y="29"/>
                      <a:pt x="146" y="29"/>
                    </a:cubicBezTo>
                    <a:cubicBezTo>
                      <a:pt x="146" y="29"/>
                      <a:pt x="146" y="29"/>
                      <a:pt x="146" y="29"/>
                    </a:cubicBezTo>
                    <a:cubicBezTo>
                      <a:pt x="146" y="29"/>
                      <a:pt x="146" y="29"/>
                      <a:pt x="146" y="29"/>
                    </a:cubicBezTo>
                    <a:cubicBezTo>
                      <a:pt x="146" y="29"/>
                      <a:pt x="146" y="29"/>
                      <a:pt x="146" y="29"/>
                    </a:cubicBezTo>
                    <a:cubicBezTo>
                      <a:pt x="146" y="29"/>
                      <a:pt x="146" y="29"/>
                      <a:pt x="146" y="29"/>
                    </a:cubicBezTo>
                    <a:cubicBezTo>
                      <a:pt x="146" y="29"/>
                      <a:pt x="146" y="29"/>
                      <a:pt x="146" y="29"/>
                    </a:cubicBezTo>
                    <a:cubicBezTo>
                      <a:pt x="146" y="30"/>
                      <a:pt x="146" y="30"/>
                      <a:pt x="146" y="30"/>
                    </a:cubicBezTo>
                    <a:cubicBezTo>
                      <a:pt x="146" y="30"/>
                      <a:pt x="146" y="30"/>
                      <a:pt x="146" y="30"/>
                    </a:cubicBezTo>
                    <a:cubicBezTo>
                      <a:pt x="146" y="30"/>
                      <a:pt x="146" y="30"/>
                      <a:pt x="146" y="30"/>
                    </a:cubicBezTo>
                    <a:cubicBezTo>
                      <a:pt x="146" y="30"/>
                      <a:pt x="146" y="30"/>
                      <a:pt x="146" y="30"/>
                    </a:cubicBezTo>
                    <a:cubicBezTo>
                      <a:pt x="147" y="30"/>
                      <a:pt x="147" y="30"/>
                      <a:pt x="147" y="30"/>
                    </a:cubicBezTo>
                    <a:cubicBezTo>
                      <a:pt x="147" y="30"/>
                      <a:pt x="147" y="30"/>
                      <a:pt x="147" y="30"/>
                    </a:cubicBezTo>
                    <a:cubicBezTo>
                      <a:pt x="147" y="30"/>
                      <a:pt x="147" y="30"/>
                      <a:pt x="147" y="30"/>
                    </a:cubicBezTo>
                    <a:cubicBezTo>
                      <a:pt x="147" y="30"/>
                      <a:pt x="147" y="30"/>
                      <a:pt x="147" y="30"/>
                    </a:cubicBezTo>
                    <a:cubicBezTo>
                      <a:pt x="147" y="30"/>
                      <a:pt x="147" y="30"/>
                      <a:pt x="147" y="30"/>
                    </a:cubicBezTo>
                    <a:cubicBezTo>
                      <a:pt x="147" y="30"/>
                      <a:pt x="147" y="30"/>
                      <a:pt x="147" y="30"/>
                    </a:cubicBezTo>
                    <a:cubicBezTo>
                      <a:pt x="148" y="30"/>
                      <a:pt x="148" y="30"/>
                      <a:pt x="148" y="30"/>
                    </a:cubicBezTo>
                    <a:cubicBezTo>
                      <a:pt x="148" y="31"/>
                      <a:pt x="148" y="31"/>
                      <a:pt x="148" y="31"/>
                    </a:cubicBezTo>
                    <a:cubicBezTo>
                      <a:pt x="148" y="31"/>
                      <a:pt x="148" y="31"/>
                      <a:pt x="148" y="31"/>
                    </a:cubicBezTo>
                    <a:cubicBezTo>
                      <a:pt x="148" y="31"/>
                      <a:pt x="148" y="31"/>
                      <a:pt x="148" y="31"/>
                    </a:cubicBezTo>
                    <a:cubicBezTo>
                      <a:pt x="148" y="31"/>
                      <a:pt x="148" y="31"/>
                      <a:pt x="148" y="31"/>
                    </a:cubicBezTo>
                    <a:cubicBezTo>
                      <a:pt x="148" y="32"/>
                      <a:pt x="148" y="32"/>
                      <a:pt x="148" y="32"/>
                    </a:cubicBezTo>
                    <a:cubicBezTo>
                      <a:pt x="148" y="32"/>
                      <a:pt x="148" y="32"/>
                      <a:pt x="148" y="32"/>
                    </a:cubicBezTo>
                    <a:cubicBezTo>
                      <a:pt x="148" y="32"/>
                      <a:pt x="148" y="32"/>
                      <a:pt x="148" y="32"/>
                    </a:cubicBezTo>
                    <a:cubicBezTo>
                      <a:pt x="148" y="32"/>
                      <a:pt x="148" y="32"/>
                      <a:pt x="148" y="32"/>
                    </a:cubicBezTo>
                    <a:cubicBezTo>
                      <a:pt x="148" y="32"/>
                      <a:pt x="148" y="32"/>
                      <a:pt x="148" y="32"/>
                    </a:cubicBezTo>
                    <a:cubicBezTo>
                      <a:pt x="149" y="32"/>
                      <a:pt x="149" y="32"/>
                      <a:pt x="149" y="32"/>
                    </a:cubicBezTo>
                    <a:cubicBezTo>
                      <a:pt x="149" y="33"/>
                      <a:pt x="149" y="33"/>
                      <a:pt x="149" y="33"/>
                    </a:cubicBezTo>
                    <a:cubicBezTo>
                      <a:pt x="149" y="33"/>
                      <a:pt x="149" y="33"/>
                      <a:pt x="149" y="33"/>
                    </a:cubicBezTo>
                    <a:cubicBezTo>
                      <a:pt x="149" y="33"/>
                      <a:pt x="149" y="33"/>
                      <a:pt x="149" y="33"/>
                    </a:cubicBezTo>
                    <a:cubicBezTo>
                      <a:pt x="149" y="33"/>
                      <a:pt x="149" y="33"/>
                      <a:pt x="149" y="33"/>
                    </a:cubicBezTo>
                    <a:cubicBezTo>
                      <a:pt x="149" y="33"/>
                      <a:pt x="149" y="33"/>
                      <a:pt x="149" y="33"/>
                    </a:cubicBezTo>
                    <a:cubicBezTo>
                      <a:pt x="149" y="34"/>
                      <a:pt x="149" y="34"/>
                      <a:pt x="149" y="34"/>
                    </a:cubicBezTo>
                    <a:cubicBezTo>
                      <a:pt x="149" y="34"/>
                      <a:pt x="149" y="34"/>
                      <a:pt x="149" y="34"/>
                    </a:cubicBezTo>
                    <a:cubicBezTo>
                      <a:pt x="149" y="34"/>
                      <a:pt x="149" y="34"/>
                      <a:pt x="149" y="34"/>
                    </a:cubicBezTo>
                    <a:cubicBezTo>
                      <a:pt x="149" y="34"/>
                      <a:pt x="149" y="34"/>
                      <a:pt x="149" y="34"/>
                    </a:cubicBezTo>
                    <a:cubicBezTo>
                      <a:pt x="149" y="34"/>
                      <a:pt x="149" y="34"/>
                      <a:pt x="149" y="34"/>
                    </a:cubicBezTo>
                    <a:cubicBezTo>
                      <a:pt x="149" y="34"/>
                      <a:pt x="149" y="34"/>
                      <a:pt x="149" y="34"/>
                    </a:cubicBezTo>
                    <a:cubicBezTo>
                      <a:pt x="149" y="34"/>
                      <a:pt x="149" y="34"/>
                      <a:pt x="149" y="34"/>
                    </a:cubicBezTo>
                    <a:cubicBezTo>
                      <a:pt x="149" y="34"/>
                      <a:pt x="149" y="34"/>
                      <a:pt x="149" y="34"/>
                    </a:cubicBezTo>
                    <a:cubicBezTo>
                      <a:pt x="149" y="33"/>
                      <a:pt x="149" y="33"/>
                      <a:pt x="149" y="33"/>
                    </a:cubicBezTo>
                    <a:cubicBezTo>
                      <a:pt x="149" y="33"/>
                      <a:pt x="149" y="33"/>
                      <a:pt x="149" y="33"/>
                    </a:cubicBezTo>
                    <a:cubicBezTo>
                      <a:pt x="150" y="33"/>
                      <a:pt x="150" y="33"/>
                      <a:pt x="150" y="33"/>
                    </a:cubicBezTo>
                    <a:cubicBezTo>
                      <a:pt x="150" y="33"/>
                      <a:pt x="150" y="33"/>
                      <a:pt x="150" y="33"/>
                    </a:cubicBezTo>
                    <a:cubicBezTo>
                      <a:pt x="150" y="33"/>
                      <a:pt x="150" y="33"/>
                      <a:pt x="150" y="33"/>
                    </a:cubicBezTo>
                    <a:cubicBezTo>
                      <a:pt x="150" y="33"/>
                      <a:pt x="150" y="33"/>
                      <a:pt x="150" y="33"/>
                    </a:cubicBezTo>
                    <a:cubicBezTo>
                      <a:pt x="150" y="32"/>
                      <a:pt x="150" y="32"/>
                      <a:pt x="150" y="32"/>
                    </a:cubicBezTo>
                    <a:cubicBezTo>
                      <a:pt x="150" y="32"/>
                      <a:pt x="150" y="32"/>
                      <a:pt x="150" y="32"/>
                    </a:cubicBezTo>
                    <a:cubicBezTo>
                      <a:pt x="150" y="32"/>
                      <a:pt x="150" y="32"/>
                      <a:pt x="150" y="32"/>
                    </a:cubicBezTo>
                    <a:cubicBezTo>
                      <a:pt x="150" y="32"/>
                      <a:pt x="150" y="32"/>
                      <a:pt x="150" y="32"/>
                    </a:cubicBezTo>
                    <a:cubicBezTo>
                      <a:pt x="150" y="32"/>
                      <a:pt x="150" y="32"/>
                      <a:pt x="150" y="32"/>
                    </a:cubicBezTo>
                    <a:cubicBezTo>
                      <a:pt x="151" y="31"/>
                      <a:pt x="151" y="31"/>
                      <a:pt x="151" y="31"/>
                    </a:cubicBezTo>
                    <a:cubicBezTo>
                      <a:pt x="151" y="31"/>
                      <a:pt x="151" y="31"/>
                      <a:pt x="151" y="31"/>
                    </a:cubicBezTo>
                    <a:cubicBezTo>
                      <a:pt x="151" y="31"/>
                      <a:pt x="151" y="31"/>
                      <a:pt x="151" y="31"/>
                    </a:cubicBezTo>
                    <a:cubicBezTo>
                      <a:pt x="151" y="31"/>
                      <a:pt x="151" y="31"/>
                      <a:pt x="151" y="31"/>
                    </a:cubicBezTo>
                    <a:cubicBezTo>
                      <a:pt x="151" y="31"/>
                      <a:pt x="151" y="31"/>
                      <a:pt x="151" y="31"/>
                    </a:cubicBezTo>
                    <a:cubicBezTo>
                      <a:pt x="151" y="31"/>
                      <a:pt x="151" y="31"/>
                      <a:pt x="151" y="31"/>
                    </a:cubicBezTo>
                    <a:cubicBezTo>
                      <a:pt x="151" y="30"/>
                      <a:pt x="151" y="30"/>
                      <a:pt x="151" y="30"/>
                    </a:cubicBezTo>
                    <a:cubicBezTo>
                      <a:pt x="152" y="30"/>
                      <a:pt x="152" y="30"/>
                      <a:pt x="152" y="30"/>
                    </a:cubicBezTo>
                    <a:cubicBezTo>
                      <a:pt x="152" y="30"/>
                      <a:pt x="152" y="30"/>
                      <a:pt x="152" y="30"/>
                    </a:cubicBezTo>
                    <a:cubicBezTo>
                      <a:pt x="152" y="30"/>
                      <a:pt x="152" y="30"/>
                      <a:pt x="152" y="30"/>
                    </a:cubicBezTo>
                    <a:cubicBezTo>
                      <a:pt x="153" y="30"/>
                      <a:pt x="153" y="30"/>
                      <a:pt x="153" y="30"/>
                    </a:cubicBezTo>
                    <a:cubicBezTo>
                      <a:pt x="153" y="30"/>
                      <a:pt x="153" y="30"/>
                      <a:pt x="153" y="30"/>
                    </a:cubicBezTo>
                    <a:cubicBezTo>
                      <a:pt x="153" y="30"/>
                      <a:pt x="153" y="30"/>
                      <a:pt x="153" y="30"/>
                    </a:cubicBezTo>
                    <a:cubicBezTo>
                      <a:pt x="153" y="30"/>
                      <a:pt x="153" y="30"/>
                      <a:pt x="153" y="30"/>
                    </a:cubicBezTo>
                    <a:cubicBezTo>
                      <a:pt x="153" y="30"/>
                      <a:pt x="153" y="30"/>
                      <a:pt x="153" y="30"/>
                    </a:cubicBezTo>
                    <a:cubicBezTo>
                      <a:pt x="153" y="30"/>
                      <a:pt x="153" y="30"/>
                      <a:pt x="153" y="30"/>
                    </a:cubicBezTo>
                    <a:cubicBezTo>
                      <a:pt x="154" y="30"/>
                      <a:pt x="154" y="30"/>
                      <a:pt x="154" y="30"/>
                    </a:cubicBezTo>
                    <a:cubicBezTo>
                      <a:pt x="154" y="30"/>
                      <a:pt x="154" y="30"/>
                      <a:pt x="154" y="30"/>
                    </a:cubicBezTo>
                    <a:cubicBezTo>
                      <a:pt x="154" y="30"/>
                      <a:pt x="154" y="30"/>
                      <a:pt x="154" y="30"/>
                    </a:cubicBezTo>
                    <a:cubicBezTo>
                      <a:pt x="154" y="30"/>
                      <a:pt x="154" y="30"/>
                      <a:pt x="154" y="30"/>
                    </a:cubicBezTo>
                    <a:cubicBezTo>
                      <a:pt x="155" y="30"/>
                      <a:pt x="155" y="30"/>
                      <a:pt x="155" y="30"/>
                    </a:cubicBezTo>
                    <a:cubicBezTo>
                      <a:pt x="155" y="31"/>
                      <a:pt x="155" y="31"/>
                      <a:pt x="155" y="31"/>
                    </a:cubicBezTo>
                    <a:cubicBezTo>
                      <a:pt x="155" y="31"/>
                      <a:pt x="155" y="31"/>
                      <a:pt x="155" y="31"/>
                    </a:cubicBezTo>
                    <a:cubicBezTo>
                      <a:pt x="155" y="31"/>
                      <a:pt x="155" y="31"/>
                      <a:pt x="155" y="31"/>
                    </a:cubicBezTo>
                    <a:cubicBezTo>
                      <a:pt x="155" y="31"/>
                      <a:pt x="155" y="31"/>
                      <a:pt x="155" y="31"/>
                    </a:cubicBezTo>
                    <a:cubicBezTo>
                      <a:pt x="155" y="31"/>
                      <a:pt x="155" y="31"/>
                      <a:pt x="155" y="31"/>
                    </a:cubicBezTo>
                    <a:cubicBezTo>
                      <a:pt x="155" y="31"/>
                      <a:pt x="155" y="31"/>
                      <a:pt x="155" y="31"/>
                    </a:cubicBezTo>
                    <a:cubicBezTo>
                      <a:pt x="156" y="32"/>
                      <a:pt x="156" y="32"/>
                      <a:pt x="156" y="32"/>
                    </a:cubicBezTo>
                    <a:cubicBezTo>
                      <a:pt x="156" y="32"/>
                      <a:pt x="156" y="32"/>
                      <a:pt x="156" y="32"/>
                    </a:cubicBezTo>
                    <a:cubicBezTo>
                      <a:pt x="156" y="32"/>
                      <a:pt x="156" y="32"/>
                      <a:pt x="156" y="32"/>
                    </a:cubicBezTo>
                    <a:cubicBezTo>
                      <a:pt x="156" y="32"/>
                      <a:pt x="156" y="32"/>
                      <a:pt x="156" y="32"/>
                    </a:cubicBezTo>
                    <a:cubicBezTo>
                      <a:pt x="156" y="32"/>
                      <a:pt x="156" y="32"/>
                      <a:pt x="156" y="32"/>
                    </a:cubicBezTo>
                    <a:cubicBezTo>
                      <a:pt x="156" y="32"/>
                      <a:pt x="156" y="32"/>
                      <a:pt x="156" y="32"/>
                    </a:cubicBezTo>
                    <a:cubicBezTo>
                      <a:pt x="156" y="32"/>
                      <a:pt x="156" y="32"/>
                      <a:pt x="156" y="32"/>
                    </a:cubicBezTo>
                    <a:cubicBezTo>
                      <a:pt x="156" y="33"/>
                      <a:pt x="156" y="33"/>
                      <a:pt x="156" y="33"/>
                    </a:cubicBezTo>
                    <a:cubicBezTo>
                      <a:pt x="157" y="33"/>
                      <a:pt x="157" y="33"/>
                      <a:pt x="157" y="33"/>
                    </a:cubicBezTo>
                    <a:cubicBezTo>
                      <a:pt x="157" y="33"/>
                      <a:pt x="157" y="33"/>
                      <a:pt x="157" y="33"/>
                    </a:cubicBezTo>
                    <a:cubicBezTo>
                      <a:pt x="157" y="33"/>
                      <a:pt x="157" y="33"/>
                      <a:pt x="157" y="33"/>
                    </a:cubicBezTo>
                    <a:cubicBezTo>
                      <a:pt x="157" y="33"/>
                      <a:pt x="157" y="33"/>
                      <a:pt x="157" y="33"/>
                    </a:cubicBezTo>
                    <a:cubicBezTo>
                      <a:pt x="157" y="33"/>
                      <a:pt x="157" y="33"/>
                      <a:pt x="157" y="33"/>
                    </a:cubicBezTo>
                    <a:cubicBezTo>
                      <a:pt x="157" y="33"/>
                      <a:pt x="157" y="33"/>
                      <a:pt x="157" y="33"/>
                    </a:cubicBezTo>
                    <a:cubicBezTo>
                      <a:pt x="157" y="33"/>
                      <a:pt x="157" y="33"/>
                      <a:pt x="157" y="33"/>
                    </a:cubicBezTo>
                    <a:cubicBezTo>
                      <a:pt x="158" y="33"/>
                      <a:pt x="158" y="33"/>
                      <a:pt x="158" y="33"/>
                    </a:cubicBezTo>
                    <a:cubicBezTo>
                      <a:pt x="158" y="33"/>
                      <a:pt x="158" y="33"/>
                      <a:pt x="158" y="33"/>
                    </a:cubicBezTo>
                    <a:cubicBezTo>
                      <a:pt x="158" y="33"/>
                      <a:pt x="158" y="33"/>
                      <a:pt x="158" y="33"/>
                    </a:cubicBezTo>
                    <a:cubicBezTo>
                      <a:pt x="158" y="33"/>
                      <a:pt x="158" y="33"/>
                      <a:pt x="158" y="33"/>
                    </a:cubicBezTo>
                    <a:cubicBezTo>
                      <a:pt x="158" y="33"/>
                      <a:pt x="158" y="33"/>
                      <a:pt x="158" y="33"/>
                    </a:cubicBezTo>
                    <a:cubicBezTo>
                      <a:pt x="158" y="33"/>
                      <a:pt x="158" y="33"/>
                      <a:pt x="158" y="33"/>
                    </a:cubicBezTo>
                    <a:cubicBezTo>
                      <a:pt x="158" y="33"/>
                      <a:pt x="158" y="33"/>
                      <a:pt x="158" y="33"/>
                    </a:cubicBezTo>
                    <a:cubicBezTo>
                      <a:pt x="158" y="33"/>
                      <a:pt x="158" y="33"/>
                      <a:pt x="158" y="33"/>
                    </a:cubicBezTo>
                    <a:cubicBezTo>
                      <a:pt x="159" y="33"/>
                      <a:pt x="159" y="33"/>
                      <a:pt x="159" y="33"/>
                    </a:cubicBezTo>
                    <a:cubicBezTo>
                      <a:pt x="159" y="33"/>
                      <a:pt x="159" y="33"/>
                      <a:pt x="159" y="33"/>
                    </a:cubicBezTo>
                    <a:cubicBezTo>
                      <a:pt x="159" y="34"/>
                      <a:pt x="159" y="34"/>
                      <a:pt x="159" y="34"/>
                    </a:cubicBezTo>
                    <a:cubicBezTo>
                      <a:pt x="159" y="34"/>
                      <a:pt x="159" y="34"/>
                      <a:pt x="159" y="34"/>
                    </a:cubicBezTo>
                    <a:cubicBezTo>
                      <a:pt x="159" y="34"/>
                      <a:pt x="159" y="34"/>
                      <a:pt x="159" y="34"/>
                    </a:cubicBezTo>
                    <a:cubicBezTo>
                      <a:pt x="159" y="34"/>
                      <a:pt x="159" y="34"/>
                      <a:pt x="159" y="34"/>
                    </a:cubicBezTo>
                    <a:cubicBezTo>
                      <a:pt x="159" y="35"/>
                      <a:pt x="159" y="35"/>
                      <a:pt x="159" y="35"/>
                    </a:cubicBezTo>
                    <a:cubicBezTo>
                      <a:pt x="160" y="35"/>
                      <a:pt x="160" y="35"/>
                      <a:pt x="160" y="35"/>
                    </a:cubicBezTo>
                    <a:cubicBezTo>
                      <a:pt x="160" y="35"/>
                      <a:pt x="160" y="35"/>
                      <a:pt x="160" y="35"/>
                    </a:cubicBezTo>
                    <a:cubicBezTo>
                      <a:pt x="160" y="35"/>
                      <a:pt x="160" y="35"/>
                      <a:pt x="160" y="35"/>
                    </a:cubicBezTo>
                    <a:cubicBezTo>
                      <a:pt x="161" y="35"/>
                      <a:pt x="161" y="35"/>
                      <a:pt x="161" y="35"/>
                    </a:cubicBezTo>
                    <a:cubicBezTo>
                      <a:pt x="161" y="35"/>
                      <a:pt x="161" y="35"/>
                      <a:pt x="161" y="35"/>
                    </a:cubicBezTo>
                    <a:cubicBezTo>
                      <a:pt x="161" y="36"/>
                      <a:pt x="161" y="36"/>
                      <a:pt x="161" y="36"/>
                    </a:cubicBezTo>
                    <a:cubicBezTo>
                      <a:pt x="161" y="36"/>
                      <a:pt x="161" y="36"/>
                      <a:pt x="161" y="36"/>
                    </a:cubicBezTo>
                    <a:cubicBezTo>
                      <a:pt x="162" y="36"/>
                      <a:pt x="162" y="36"/>
                      <a:pt x="162" y="36"/>
                    </a:cubicBezTo>
                    <a:cubicBezTo>
                      <a:pt x="162" y="36"/>
                      <a:pt x="162" y="36"/>
                      <a:pt x="162" y="36"/>
                    </a:cubicBezTo>
                    <a:cubicBezTo>
                      <a:pt x="162" y="36"/>
                      <a:pt x="162" y="36"/>
                      <a:pt x="162" y="36"/>
                    </a:cubicBezTo>
                    <a:cubicBezTo>
                      <a:pt x="162" y="36"/>
                      <a:pt x="162" y="36"/>
                      <a:pt x="162" y="36"/>
                    </a:cubicBezTo>
                    <a:cubicBezTo>
                      <a:pt x="162" y="36"/>
                      <a:pt x="162" y="36"/>
                      <a:pt x="162" y="36"/>
                    </a:cubicBezTo>
                    <a:cubicBezTo>
                      <a:pt x="162" y="36"/>
                      <a:pt x="162" y="36"/>
                      <a:pt x="162" y="36"/>
                    </a:cubicBezTo>
                    <a:cubicBezTo>
                      <a:pt x="163" y="36"/>
                      <a:pt x="163" y="36"/>
                      <a:pt x="163" y="36"/>
                    </a:cubicBezTo>
                    <a:cubicBezTo>
                      <a:pt x="163" y="36"/>
                      <a:pt x="163" y="36"/>
                      <a:pt x="163" y="36"/>
                    </a:cubicBezTo>
                    <a:cubicBezTo>
                      <a:pt x="163" y="37"/>
                      <a:pt x="163" y="37"/>
                      <a:pt x="163" y="37"/>
                    </a:cubicBezTo>
                    <a:cubicBezTo>
                      <a:pt x="163" y="37"/>
                      <a:pt x="163" y="37"/>
                      <a:pt x="163" y="37"/>
                    </a:cubicBezTo>
                    <a:cubicBezTo>
                      <a:pt x="163" y="37"/>
                      <a:pt x="163" y="37"/>
                      <a:pt x="163" y="37"/>
                    </a:cubicBezTo>
                    <a:cubicBezTo>
                      <a:pt x="163" y="37"/>
                      <a:pt x="163" y="37"/>
                      <a:pt x="163" y="37"/>
                    </a:cubicBezTo>
                    <a:cubicBezTo>
                      <a:pt x="163" y="37"/>
                      <a:pt x="163" y="37"/>
                      <a:pt x="163" y="37"/>
                    </a:cubicBezTo>
                    <a:cubicBezTo>
                      <a:pt x="163" y="37"/>
                      <a:pt x="163" y="37"/>
                      <a:pt x="163" y="37"/>
                    </a:cubicBezTo>
                    <a:cubicBezTo>
                      <a:pt x="162" y="38"/>
                      <a:pt x="162" y="38"/>
                      <a:pt x="162" y="38"/>
                    </a:cubicBezTo>
                    <a:cubicBezTo>
                      <a:pt x="162" y="38"/>
                      <a:pt x="162" y="38"/>
                      <a:pt x="162" y="38"/>
                    </a:cubicBezTo>
                    <a:cubicBezTo>
                      <a:pt x="162" y="38"/>
                      <a:pt x="162" y="38"/>
                      <a:pt x="162" y="38"/>
                    </a:cubicBezTo>
                    <a:cubicBezTo>
                      <a:pt x="162" y="38"/>
                      <a:pt x="162" y="38"/>
                      <a:pt x="162" y="38"/>
                    </a:cubicBezTo>
                    <a:cubicBezTo>
                      <a:pt x="161" y="39"/>
                      <a:pt x="161" y="39"/>
                      <a:pt x="161" y="39"/>
                    </a:cubicBezTo>
                    <a:cubicBezTo>
                      <a:pt x="161" y="39"/>
                      <a:pt x="161" y="39"/>
                      <a:pt x="161" y="39"/>
                    </a:cubicBezTo>
                    <a:cubicBezTo>
                      <a:pt x="161" y="39"/>
                      <a:pt x="161" y="39"/>
                      <a:pt x="161" y="39"/>
                    </a:cubicBezTo>
                    <a:cubicBezTo>
                      <a:pt x="161" y="39"/>
                      <a:pt x="161" y="39"/>
                      <a:pt x="161" y="39"/>
                    </a:cubicBezTo>
                    <a:cubicBezTo>
                      <a:pt x="160" y="39"/>
                      <a:pt x="160" y="39"/>
                      <a:pt x="160" y="39"/>
                    </a:cubicBezTo>
                    <a:cubicBezTo>
                      <a:pt x="160" y="40"/>
                      <a:pt x="160" y="40"/>
                      <a:pt x="160" y="40"/>
                    </a:cubicBezTo>
                    <a:cubicBezTo>
                      <a:pt x="160" y="40"/>
                      <a:pt x="160" y="40"/>
                      <a:pt x="160" y="40"/>
                    </a:cubicBezTo>
                    <a:cubicBezTo>
                      <a:pt x="159" y="40"/>
                      <a:pt x="159" y="40"/>
                      <a:pt x="159" y="40"/>
                    </a:cubicBezTo>
                    <a:cubicBezTo>
                      <a:pt x="159" y="40"/>
                      <a:pt x="159" y="40"/>
                      <a:pt x="159" y="40"/>
                    </a:cubicBezTo>
                    <a:cubicBezTo>
                      <a:pt x="159" y="41"/>
                      <a:pt x="159" y="41"/>
                      <a:pt x="159" y="41"/>
                    </a:cubicBezTo>
                    <a:cubicBezTo>
                      <a:pt x="159" y="41"/>
                      <a:pt x="159" y="41"/>
                      <a:pt x="159" y="41"/>
                    </a:cubicBezTo>
                    <a:cubicBezTo>
                      <a:pt x="159" y="41"/>
                      <a:pt x="159" y="41"/>
                      <a:pt x="159" y="41"/>
                    </a:cubicBezTo>
                    <a:cubicBezTo>
                      <a:pt x="159" y="41"/>
                      <a:pt x="159" y="41"/>
                      <a:pt x="159" y="41"/>
                    </a:cubicBezTo>
                    <a:cubicBezTo>
                      <a:pt x="159" y="42"/>
                      <a:pt x="159" y="42"/>
                      <a:pt x="159" y="42"/>
                    </a:cubicBezTo>
                    <a:cubicBezTo>
                      <a:pt x="159" y="42"/>
                      <a:pt x="159" y="42"/>
                      <a:pt x="159" y="42"/>
                    </a:cubicBezTo>
                    <a:cubicBezTo>
                      <a:pt x="159" y="42"/>
                      <a:pt x="159" y="42"/>
                      <a:pt x="159" y="42"/>
                    </a:cubicBezTo>
                    <a:cubicBezTo>
                      <a:pt x="159" y="42"/>
                      <a:pt x="159" y="42"/>
                      <a:pt x="159" y="42"/>
                    </a:cubicBezTo>
                    <a:cubicBezTo>
                      <a:pt x="159" y="42"/>
                      <a:pt x="159" y="42"/>
                      <a:pt x="159" y="42"/>
                    </a:cubicBezTo>
                    <a:cubicBezTo>
                      <a:pt x="159" y="42"/>
                      <a:pt x="159" y="42"/>
                      <a:pt x="159" y="42"/>
                    </a:cubicBezTo>
                    <a:cubicBezTo>
                      <a:pt x="159" y="42"/>
                      <a:pt x="159" y="42"/>
                      <a:pt x="159" y="42"/>
                    </a:cubicBezTo>
                    <a:cubicBezTo>
                      <a:pt x="160" y="42"/>
                      <a:pt x="160" y="42"/>
                      <a:pt x="160" y="42"/>
                    </a:cubicBezTo>
                    <a:cubicBezTo>
                      <a:pt x="160" y="42"/>
                      <a:pt x="160" y="42"/>
                      <a:pt x="160" y="42"/>
                    </a:cubicBezTo>
                    <a:cubicBezTo>
                      <a:pt x="160" y="43"/>
                      <a:pt x="160" y="43"/>
                      <a:pt x="160" y="43"/>
                    </a:cubicBezTo>
                    <a:cubicBezTo>
                      <a:pt x="160" y="43"/>
                      <a:pt x="160" y="43"/>
                      <a:pt x="160" y="43"/>
                    </a:cubicBezTo>
                    <a:cubicBezTo>
                      <a:pt x="160" y="43"/>
                      <a:pt x="160" y="43"/>
                      <a:pt x="160" y="43"/>
                    </a:cubicBezTo>
                    <a:cubicBezTo>
                      <a:pt x="161" y="42"/>
                      <a:pt x="161" y="42"/>
                      <a:pt x="161" y="42"/>
                    </a:cubicBezTo>
                    <a:cubicBezTo>
                      <a:pt x="161" y="42"/>
                      <a:pt x="161" y="42"/>
                      <a:pt x="161" y="42"/>
                    </a:cubicBezTo>
                    <a:cubicBezTo>
                      <a:pt x="161" y="42"/>
                      <a:pt x="161" y="42"/>
                      <a:pt x="161" y="42"/>
                    </a:cubicBezTo>
                    <a:cubicBezTo>
                      <a:pt x="161" y="42"/>
                      <a:pt x="161" y="42"/>
                      <a:pt x="161" y="42"/>
                    </a:cubicBezTo>
                    <a:cubicBezTo>
                      <a:pt x="161" y="42"/>
                      <a:pt x="161" y="42"/>
                      <a:pt x="161" y="42"/>
                    </a:cubicBezTo>
                    <a:cubicBezTo>
                      <a:pt x="162" y="42"/>
                      <a:pt x="162" y="42"/>
                      <a:pt x="162" y="42"/>
                    </a:cubicBezTo>
                    <a:cubicBezTo>
                      <a:pt x="162" y="42"/>
                      <a:pt x="162" y="42"/>
                      <a:pt x="162" y="42"/>
                    </a:cubicBezTo>
                    <a:cubicBezTo>
                      <a:pt x="162" y="42"/>
                      <a:pt x="162" y="42"/>
                      <a:pt x="162" y="42"/>
                    </a:cubicBezTo>
                    <a:cubicBezTo>
                      <a:pt x="162" y="42"/>
                      <a:pt x="162" y="42"/>
                      <a:pt x="162" y="42"/>
                    </a:cubicBezTo>
                    <a:cubicBezTo>
                      <a:pt x="162" y="42"/>
                      <a:pt x="162" y="42"/>
                      <a:pt x="162" y="42"/>
                    </a:cubicBezTo>
                    <a:cubicBezTo>
                      <a:pt x="162" y="43"/>
                      <a:pt x="162" y="43"/>
                      <a:pt x="162" y="43"/>
                    </a:cubicBezTo>
                    <a:cubicBezTo>
                      <a:pt x="163" y="43"/>
                      <a:pt x="163" y="43"/>
                      <a:pt x="163" y="43"/>
                    </a:cubicBezTo>
                    <a:cubicBezTo>
                      <a:pt x="163" y="43"/>
                      <a:pt x="163" y="43"/>
                      <a:pt x="163" y="43"/>
                    </a:cubicBezTo>
                    <a:cubicBezTo>
                      <a:pt x="163" y="43"/>
                      <a:pt x="163" y="43"/>
                      <a:pt x="163" y="43"/>
                    </a:cubicBezTo>
                    <a:cubicBezTo>
                      <a:pt x="163" y="43"/>
                      <a:pt x="163" y="43"/>
                      <a:pt x="163" y="43"/>
                    </a:cubicBezTo>
                    <a:cubicBezTo>
                      <a:pt x="163" y="43"/>
                      <a:pt x="163" y="43"/>
                      <a:pt x="163" y="43"/>
                    </a:cubicBezTo>
                    <a:cubicBezTo>
                      <a:pt x="163" y="43"/>
                      <a:pt x="163" y="43"/>
                      <a:pt x="163" y="43"/>
                    </a:cubicBezTo>
                    <a:cubicBezTo>
                      <a:pt x="163" y="44"/>
                      <a:pt x="163" y="44"/>
                      <a:pt x="163" y="44"/>
                    </a:cubicBezTo>
                    <a:cubicBezTo>
                      <a:pt x="163" y="44"/>
                      <a:pt x="163" y="44"/>
                      <a:pt x="163" y="44"/>
                    </a:cubicBezTo>
                    <a:cubicBezTo>
                      <a:pt x="163" y="44"/>
                      <a:pt x="163" y="44"/>
                      <a:pt x="163" y="44"/>
                    </a:cubicBezTo>
                    <a:cubicBezTo>
                      <a:pt x="163" y="44"/>
                      <a:pt x="163" y="44"/>
                      <a:pt x="163" y="44"/>
                    </a:cubicBezTo>
                    <a:cubicBezTo>
                      <a:pt x="163" y="44"/>
                      <a:pt x="163" y="44"/>
                      <a:pt x="163" y="44"/>
                    </a:cubicBezTo>
                    <a:cubicBezTo>
                      <a:pt x="163" y="44"/>
                      <a:pt x="163" y="44"/>
                      <a:pt x="163" y="44"/>
                    </a:cubicBezTo>
                    <a:cubicBezTo>
                      <a:pt x="163" y="44"/>
                      <a:pt x="163" y="44"/>
                      <a:pt x="163" y="44"/>
                    </a:cubicBezTo>
                    <a:cubicBezTo>
                      <a:pt x="164" y="44"/>
                      <a:pt x="164" y="44"/>
                      <a:pt x="164" y="44"/>
                    </a:cubicBezTo>
                    <a:cubicBezTo>
                      <a:pt x="164" y="44"/>
                      <a:pt x="164" y="44"/>
                      <a:pt x="164" y="44"/>
                    </a:cubicBezTo>
                    <a:cubicBezTo>
                      <a:pt x="164" y="44"/>
                      <a:pt x="164" y="44"/>
                      <a:pt x="164" y="44"/>
                    </a:cubicBezTo>
                    <a:cubicBezTo>
                      <a:pt x="164" y="44"/>
                      <a:pt x="164" y="44"/>
                      <a:pt x="164" y="44"/>
                    </a:cubicBezTo>
                    <a:cubicBezTo>
                      <a:pt x="164" y="44"/>
                      <a:pt x="164" y="44"/>
                      <a:pt x="164" y="44"/>
                    </a:cubicBezTo>
                    <a:cubicBezTo>
                      <a:pt x="164" y="45"/>
                      <a:pt x="164" y="45"/>
                      <a:pt x="164" y="45"/>
                    </a:cubicBezTo>
                    <a:cubicBezTo>
                      <a:pt x="165" y="45"/>
                      <a:pt x="165" y="45"/>
                      <a:pt x="165" y="45"/>
                    </a:cubicBezTo>
                    <a:cubicBezTo>
                      <a:pt x="165" y="45"/>
                      <a:pt x="165" y="45"/>
                      <a:pt x="165" y="45"/>
                    </a:cubicBezTo>
                    <a:cubicBezTo>
                      <a:pt x="165" y="45"/>
                      <a:pt x="165" y="45"/>
                      <a:pt x="165" y="45"/>
                    </a:cubicBezTo>
                    <a:cubicBezTo>
                      <a:pt x="165" y="46"/>
                      <a:pt x="165" y="46"/>
                      <a:pt x="165" y="46"/>
                    </a:cubicBezTo>
                    <a:cubicBezTo>
                      <a:pt x="165" y="46"/>
                      <a:pt x="165" y="46"/>
                      <a:pt x="165" y="46"/>
                    </a:cubicBezTo>
                    <a:cubicBezTo>
                      <a:pt x="165" y="46"/>
                      <a:pt x="165" y="46"/>
                      <a:pt x="165" y="46"/>
                    </a:cubicBezTo>
                    <a:cubicBezTo>
                      <a:pt x="166" y="46"/>
                      <a:pt x="166" y="46"/>
                      <a:pt x="166" y="46"/>
                    </a:cubicBezTo>
                    <a:cubicBezTo>
                      <a:pt x="166" y="46"/>
                      <a:pt x="166" y="46"/>
                      <a:pt x="166" y="46"/>
                    </a:cubicBezTo>
                    <a:cubicBezTo>
                      <a:pt x="166" y="46"/>
                      <a:pt x="166" y="46"/>
                      <a:pt x="166" y="46"/>
                    </a:cubicBezTo>
                    <a:cubicBezTo>
                      <a:pt x="166" y="46"/>
                      <a:pt x="166" y="46"/>
                      <a:pt x="166" y="46"/>
                    </a:cubicBezTo>
                    <a:cubicBezTo>
                      <a:pt x="166" y="47"/>
                      <a:pt x="166" y="47"/>
                      <a:pt x="166" y="47"/>
                    </a:cubicBezTo>
                    <a:cubicBezTo>
                      <a:pt x="166" y="47"/>
                      <a:pt x="166" y="47"/>
                      <a:pt x="166" y="47"/>
                    </a:cubicBezTo>
                    <a:cubicBezTo>
                      <a:pt x="167" y="47"/>
                      <a:pt x="167" y="47"/>
                      <a:pt x="167" y="47"/>
                    </a:cubicBezTo>
                    <a:cubicBezTo>
                      <a:pt x="167" y="47"/>
                      <a:pt x="167" y="47"/>
                      <a:pt x="167" y="47"/>
                    </a:cubicBezTo>
                    <a:cubicBezTo>
                      <a:pt x="167" y="47"/>
                      <a:pt x="167" y="47"/>
                      <a:pt x="167" y="47"/>
                    </a:cubicBezTo>
                    <a:cubicBezTo>
                      <a:pt x="167" y="47"/>
                      <a:pt x="167" y="47"/>
                      <a:pt x="167" y="47"/>
                    </a:cubicBezTo>
                    <a:cubicBezTo>
                      <a:pt x="167" y="48"/>
                      <a:pt x="167" y="48"/>
                      <a:pt x="167" y="48"/>
                    </a:cubicBezTo>
                    <a:cubicBezTo>
                      <a:pt x="168" y="48"/>
                      <a:pt x="168" y="48"/>
                      <a:pt x="168" y="48"/>
                    </a:cubicBezTo>
                    <a:cubicBezTo>
                      <a:pt x="168" y="48"/>
                      <a:pt x="168" y="48"/>
                      <a:pt x="168" y="48"/>
                    </a:cubicBezTo>
                    <a:cubicBezTo>
                      <a:pt x="168" y="48"/>
                      <a:pt x="168" y="48"/>
                      <a:pt x="168" y="48"/>
                    </a:cubicBezTo>
                    <a:cubicBezTo>
                      <a:pt x="168" y="48"/>
                      <a:pt x="168" y="48"/>
                      <a:pt x="168" y="48"/>
                    </a:cubicBezTo>
                    <a:cubicBezTo>
                      <a:pt x="167" y="48"/>
                      <a:pt x="167" y="48"/>
                      <a:pt x="167" y="48"/>
                    </a:cubicBezTo>
                    <a:cubicBezTo>
                      <a:pt x="167" y="49"/>
                      <a:pt x="167" y="49"/>
                      <a:pt x="167" y="49"/>
                    </a:cubicBezTo>
                    <a:cubicBezTo>
                      <a:pt x="167" y="49"/>
                      <a:pt x="167" y="49"/>
                      <a:pt x="167" y="49"/>
                    </a:cubicBezTo>
                    <a:cubicBezTo>
                      <a:pt x="167" y="49"/>
                      <a:pt x="167" y="49"/>
                      <a:pt x="167" y="49"/>
                    </a:cubicBezTo>
                    <a:cubicBezTo>
                      <a:pt x="167" y="49"/>
                      <a:pt x="167" y="49"/>
                      <a:pt x="167" y="49"/>
                    </a:cubicBezTo>
                    <a:cubicBezTo>
                      <a:pt x="167" y="49"/>
                      <a:pt x="167" y="49"/>
                      <a:pt x="167" y="49"/>
                    </a:cubicBezTo>
                    <a:cubicBezTo>
                      <a:pt x="167" y="49"/>
                      <a:pt x="167" y="49"/>
                      <a:pt x="167" y="49"/>
                    </a:cubicBezTo>
                    <a:cubicBezTo>
                      <a:pt x="167" y="49"/>
                      <a:pt x="167" y="49"/>
                      <a:pt x="167" y="49"/>
                    </a:cubicBezTo>
                    <a:cubicBezTo>
                      <a:pt x="167" y="50"/>
                      <a:pt x="167" y="50"/>
                      <a:pt x="167" y="50"/>
                    </a:cubicBezTo>
                    <a:cubicBezTo>
                      <a:pt x="167" y="50"/>
                      <a:pt x="167" y="50"/>
                      <a:pt x="167" y="50"/>
                    </a:cubicBezTo>
                    <a:cubicBezTo>
                      <a:pt x="167" y="50"/>
                      <a:pt x="167" y="50"/>
                      <a:pt x="167" y="50"/>
                    </a:cubicBezTo>
                    <a:cubicBezTo>
                      <a:pt x="167" y="50"/>
                      <a:pt x="167" y="50"/>
                      <a:pt x="167" y="50"/>
                    </a:cubicBezTo>
                    <a:cubicBezTo>
                      <a:pt x="167" y="50"/>
                      <a:pt x="167" y="50"/>
                      <a:pt x="167" y="50"/>
                    </a:cubicBezTo>
                    <a:cubicBezTo>
                      <a:pt x="167" y="50"/>
                      <a:pt x="167" y="50"/>
                      <a:pt x="167" y="50"/>
                    </a:cubicBezTo>
                    <a:cubicBezTo>
                      <a:pt x="167" y="51"/>
                      <a:pt x="167" y="51"/>
                      <a:pt x="167" y="51"/>
                    </a:cubicBezTo>
                    <a:cubicBezTo>
                      <a:pt x="167" y="51"/>
                      <a:pt x="167" y="51"/>
                      <a:pt x="167" y="51"/>
                    </a:cubicBezTo>
                    <a:cubicBezTo>
                      <a:pt x="167" y="51"/>
                      <a:pt x="167" y="51"/>
                      <a:pt x="167" y="51"/>
                    </a:cubicBezTo>
                    <a:cubicBezTo>
                      <a:pt x="167" y="51"/>
                      <a:pt x="167" y="51"/>
                      <a:pt x="167" y="51"/>
                    </a:cubicBezTo>
                    <a:cubicBezTo>
                      <a:pt x="167" y="51"/>
                      <a:pt x="167" y="51"/>
                      <a:pt x="167" y="51"/>
                    </a:cubicBezTo>
                    <a:cubicBezTo>
                      <a:pt x="167" y="51"/>
                      <a:pt x="167" y="51"/>
                      <a:pt x="167" y="51"/>
                    </a:cubicBezTo>
                    <a:cubicBezTo>
                      <a:pt x="167" y="52"/>
                      <a:pt x="167" y="52"/>
                      <a:pt x="167" y="52"/>
                    </a:cubicBezTo>
                    <a:cubicBezTo>
                      <a:pt x="167" y="52"/>
                      <a:pt x="167" y="52"/>
                      <a:pt x="167" y="52"/>
                    </a:cubicBezTo>
                    <a:cubicBezTo>
                      <a:pt x="167" y="52"/>
                      <a:pt x="167" y="52"/>
                      <a:pt x="167" y="52"/>
                    </a:cubicBezTo>
                    <a:cubicBezTo>
                      <a:pt x="166" y="53"/>
                      <a:pt x="166" y="53"/>
                      <a:pt x="166" y="53"/>
                    </a:cubicBezTo>
                    <a:cubicBezTo>
                      <a:pt x="166" y="53"/>
                      <a:pt x="166" y="53"/>
                      <a:pt x="166" y="53"/>
                    </a:cubicBezTo>
                    <a:cubicBezTo>
                      <a:pt x="166" y="53"/>
                      <a:pt x="166" y="53"/>
                      <a:pt x="166" y="53"/>
                    </a:cubicBezTo>
                    <a:cubicBezTo>
                      <a:pt x="166" y="54"/>
                      <a:pt x="166" y="54"/>
                      <a:pt x="166" y="54"/>
                    </a:cubicBezTo>
                    <a:cubicBezTo>
                      <a:pt x="166" y="54"/>
                      <a:pt x="166" y="54"/>
                      <a:pt x="166" y="54"/>
                    </a:cubicBezTo>
                    <a:cubicBezTo>
                      <a:pt x="166" y="54"/>
                      <a:pt x="166" y="54"/>
                      <a:pt x="166" y="54"/>
                    </a:cubicBezTo>
                    <a:cubicBezTo>
                      <a:pt x="166" y="54"/>
                      <a:pt x="166" y="54"/>
                      <a:pt x="166" y="54"/>
                    </a:cubicBezTo>
                    <a:cubicBezTo>
                      <a:pt x="166" y="55"/>
                      <a:pt x="166" y="55"/>
                      <a:pt x="166" y="55"/>
                    </a:cubicBezTo>
                    <a:cubicBezTo>
                      <a:pt x="166" y="55"/>
                      <a:pt x="166" y="55"/>
                      <a:pt x="166" y="55"/>
                    </a:cubicBezTo>
                    <a:cubicBezTo>
                      <a:pt x="166" y="55"/>
                      <a:pt x="166" y="55"/>
                      <a:pt x="166" y="55"/>
                    </a:cubicBezTo>
                    <a:cubicBezTo>
                      <a:pt x="166" y="55"/>
                      <a:pt x="166" y="55"/>
                      <a:pt x="166" y="55"/>
                    </a:cubicBezTo>
                    <a:cubicBezTo>
                      <a:pt x="165" y="55"/>
                      <a:pt x="165" y="55"/>
                      <a:pt x="165" y="55"/>
                    </a:cubicBezTo>
                    <a:cubicBezTo>
                      <a:pt x="165" y="55"/>
                      <a:pt x="165" y="55"/>
                      <a:pt x="165" y="55"/>
                    </a:cubicBezTo>
                    <a:cubicBezTo>
                      <a:pt x="165" y="56"/>
                      <a:pt x="165" y="56"/>
                      <a:pt x="165" y="56"/>
                    </a:cubicBezTo>
                    <a:cubicBezTo>
                      <a:pt x="165" y="56"/>
                      <a:pt x="165" y="56"/>
                      <a:pt x="165" y="56"/>
                    </a:cubicBezTo>
                    <a:cubicBezTo>
                      <a:pt x="165" y="56"/>
                      <a:pt x="165" y="56"/>
                      <a:pt x="165" y="56"/>
                    </a:cubicBezTo>
                    <a:cubicBezTo>
                      <a:pt x="165" y="56"/>
                      <a:pt x="165" y="56"/>
                      <a:pt x="165" y="56"/>
                    </a:cubicBezTo>
                    <a:cubicBezTo>
                      <a:pt x="165" y="56"/>
                      <a:pt x="165" y="56"/>
                      <a:pt x="165" y="56"/>
                    </a:cubicBezTo>
                    <a:cubicBezTo>
                      <a:pt x="165" y="56"/>
                      <a:pt x="165" y="56"/>
                      <a:pt x="165" y="56"/>
                    </a:cubicBezTo>
                    <a:cubicBezTo>
                      <a:pt x="164" y="56"/>
                      <a:pt x="164" y="56"/>
                      <a:pt x="164" y="56"/>
                    </a:cubicBezTo>
                    <a:cubicBezTo>
                      <a:pt x="164" y="56"/>
                      <a:pt x="164" y="56"/>
                      <a:pt x="164" y="56"/>
                    </a:cubicBezTo>
                    <a:cubicBezTo>
                      <a:pt x="164" y="56"/>
                      <a:pt x="164" y="56"/>
                      <a:pt x="164" y="56"/>
                    </a:cubicBezTo>
                    <a:cubicBezTo>
                      <a:pt x="164" y="56"/>
                      <a:pt x="164" y="56"/>
                      <a:pt x="164" y="56"/>
                    </a:cubicBezTo>
                    <a:cubicBezTo>
                      <a:pt x="164" y="56"/>
                      <a:pt x="164" y="56"/>
                      <a:pt x="164" y="56"/>
                    </a:cubicBezTo>
                    <a:cubicBezTo>
                      <a:pt x="164" y="57"/>
                      <a:pt x="164" y="57"/>
                      <a:pt x="164" y="57"/>
                    </a:cubicBezTo>
                    <a:cubicBezTo>
                      <a:pt x="164" y="57"/>
                      <a:pt x="164" y="57"/>
                      <a:pt x="164" y="57"/>
                    </a:cubicBezTo>
                    <a:cubicBezTo>
                      <a:pt x="164" y="57"/>
                      <a:pt x="164" y="57"/>
                      <a:pt x="164" y="57"/>
                    </a:cubicBezTo>
                    <a:cubicBezTo>
                      <a:pt x="164" y="57"/>
                      <a:pt x="164" y="57"/>
                      <a:pt x="164" y="57"/>
                    </a:cubicBezTo>
                    <a:cubicBezTo>
                      <a:pt x="164" y="57"/>
                      <a:pt x="164" y="57"/>
                      <a:pt x="164" y="57"/>
                    </a:cubicBezTo>
                    <a:cubicBezTo>
                      <a:pt x="164" y="58"/>
                      <a:pt x="164" y="58"/>
                      <a:pt x="164" y="58"/>
                    </a:cubicBezTo>
                    <a:cubicBezTo>
                      <a:pt x="164" y="58"/>
                      <a:pt x="164" y="58"/>
                      <a:pt x="164" y="58"/>
                    </a:cubicBezTo>
                    <a:cubicBezTo>
                      <a:pt x="164" y="58"/>
                      <a:pt x="164" y="58"/>
                      <a:pt x="164" y="58"/>
                    </a:cubicBezTo>
                    <a:cubicBezTo>
                      <a:pt x="164" y="58"/>
                      <a:pt x="164" y="58"/>
                      <a:pt x="164" y="58"/>
                    </a:cubicBezTo>
                    <a:cubicBezTo>
                      <a:pt x="164" y="58"/>
                      <a:pt x="164" y="58"/>
                      <a:pt x="164" y="58"/>
                    </a:cubicBezTo>
                    <a:cubicBezTo>
                      <a:pt x="164" y="58"/>
                      <a:pt x="164" y="58"/>
                      <a:pt x="164" y="58"/>
                    </a:cubicBezTo>
                    <a:cubicBezTo>
                      <a:pt x="164" y="59"/>
                      <a:pt x="164" y="59"/>
                      <a:pt x="164" y="59"/>
                    </a:cubicBezTo>
                    <a:cubicBezTo>
                      <a:pt x="164" y="59"/>
                      <a:pt x="164" y="59"/>
                      <a:pt x="164" y="59"/>
                    </a:cubicBezTo>
                    <a:cubicBezTo>
                      <a:pt x="164" y="59"/>
                      <a:pt x="164" y="59"/>
                      <a:pt x="164" y="59"/>
                    </a:cubicBezTo>
                    <a:cubicBezTo>
                      <a:pt x="163" y="59"/>
                      <a:pt x="163" y="59"/>
                      <a:pt x="163" y="59"/>
                    </a:cubicBezTo>
                    <a:cubicBezTo>
                      <a:pt x="163" y="59"/>
                      <a:pt x="163" y="59"/>
                      <a:pt x="163" y="59"/>
                    </a:cubicBezTo>
                    <a:cubicBezTo>
                      <a:pt x="163" y="59"/>
                      <a:pt x="163" y="59"/>
                      <a:pt x="163" y="59"/>
                    </a:cubicBezTo>
                    <a:cubicBezTo>
                      <a:pt x="163" y="59"/>
                      <a:pt x="163" y="59"/>
                      <a:pt x="163" y="59"/>
                    </a:cubicBezTo>
                    <a:cubicBezTo>
                      <a:pt x="163" y="59"/>
                      <a:pt x="163" y="59"/>
                      <a:pt x="163" y="59"/>
                    </a:cubicBezTo>
                    <a:cubicBezTo>
                      <a:pt x="163" y="60"/>
                      <a:pt x="163" y="60"/>
                      <a:pt x="163" y="60"/>
                    </a:cubicBezTo>
                    <a:cubicBezTo>
                      <a:pt x="163" y="60"/>
                      <a:pt x="163" y="60"/>
                      <a:pt x="163" y="60"/>
                    </a:cubicBezTo>
                    <a:cubicBezTo>
                      <a:pt x="163" y="60"/>
                      <a:pt x="163" y="60"/>
                      <a:pt x="163" y="60"/>
                    </a:cubicBezTo>
                    <a:cubicBezTo>
                      <a:pt x="164" y="60"/>
                      <a:pt x="164" y="60"/>
                      <a:pt x="164" y="60"/>
                    </a:cubicBezTo>
                    <a:cubicBezTo>
                      <a:pt x="164" y="60"/>
                      <a:pt x="164" y="60"/>
                      <a:pt x="164" y="60"/>
                    </a:cubicBezTo>
                    <a:cubicBezTo>
                      <a:pt x="164" y="60"/>
                      <a:pt x="164" y="60"/>
                      <a:pt x="164" y="60"/>
                    </a:cubicBezTo>
                    <a:cubicBezTo>
                      <a:pt x="163" y="61"/>
                      <a:pt x="163" y="61"/>
                      <a:pt x="163" y="61"/>
                    </a:cubicBezTo>
                    <a:cubicBezTo>
                      <a:pt x="163" y="61"/>
                      <a:pt x="163" y="61"/>
                      <a:pt x="163" y="61"/>
                    </a:cubicBezTo>
                    <a:cubicBezTo>
                      <a:pt x="163" y="61"/>
                      <a:pt x="163" y="61"/>
                      <a:pt x="163" y="61"/>
                    </a:cubicBezTo>
                    <a:cubicBezTo>
                      <a:pt x="163" y="61"/>
                      <a:pt x="163" y="61"/>
                      <a:pt x="163" y="61"/>
                    </a:cubicBezTo>
                    <a:cubicBezTo>
                      <a:pt x="163" y="61"/>
                      <a:pt x="163" y="61"/>
                      <a:pt x="163" y="61"/>
                    </a:cubicBezTo>
                    <a:cubicBezTo>
                      <a:pt x="163" y="61"/>
                      <a:pt x="163" y="61"/>
                      <a:pt x="163" y="61"/>
                    </a:cubicBezTo>
                    <a:cubicBezTo>
                      <a:pt x="163" y="62"/>
                      <a:pt x="163" y="62"/>
                      <a:pt x="163" y="62"/>
                    </a:cubicBezTo>
                    <a:cubicBezTo>
                      <a:pt x="163" y="62"/>
                      <a:pt x="163" y="62"/>
                      <a:pt x="163" y="62"/>
                    </a:cubicBezTo>
                    <a:cubicBezTo>
                      <a:pt x="163" y="62"/>
                      <a:pt x="163" y="62"/>
                      <a:pt x="163" y="62"/>
                    </a:cubicBezTo>
                    <a:cubicBezTo>
                      <a:pt x="163" y="62"/>
                      <a:pt x="163" y="62"/>
                      <a:pt x="163" y="62"/>
                    </a:cubicBezTo>
                    <a:cubicBezTo>
                      <a:pt x="163" y="62"/>
                      <a:pt x="163" y="62"/>
                      <a:pt x="163" y="62"/>
                    </a:cubicBezTo>
                    <a:cubicBezTo>
                      <a:pt x="163" y="62"/>
                      <a:pt x="163" y="62"/>
                      <a:pt x="163" y="62"/>
                    </a:cubicBezTo>
                    <a:cubicBezTo>
                      <a:pt x="163" y="62"/>
                      <a:pt x="163" y="62"/>
                      <a:pt x="163" y="62"/>
                    </a:cubicBezTo>
                    <a:cubicBezTo>
                      <a:pt x="163" y="62"/>
                      <a:pt x="163" y="62"/>
                      <a:pt x="163" y="62"/>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4" y="63"/>
                      <a:pt x="164" y="63"/>
                      <a:pt x="164" y="63"/>
                    </a:cubicBezTo>
                    <a:cubicBezTo>
                      <a:pt x="164" y="64"/>
                      <a:pt x="164" y="64"/>
                      <a:pt x="164" y="64"/>
                    </a:cubicBezTo>
                    <a:cubicBezTo>
                      <a:pt x="164" y="64"/>
                      <a:pt x="164" y="64"/>
                      <a:pt x="164" y="64"/>
                    </a:cubicBezTo>
                    <a:cubicBezTo>
                      <a:pt x="163" y="64"/>
                      <a:pt x="163" y="64"/>
                      <a:pt x="163" y="64"/>
                    </a:cubicBezTo>
                    <a:cubicBezTo>
                      <a:pt x="163" y="64"/>
                      <a:pt x="163" y="64"/>
                      <a:pt x="163" y="64"/>
                    </a:cubicBezTo>
                    <a:cubicBezTo>
                      <a:pt x="163" y="64"/>
                      <a:pt x="163" y="64"/>
                      <a:pt x="163" y="64"/>
                    </a:cubicBezTo>
                    <a:cubicBezTo>
                      <a:pt x="163" y="64"/>
                      <a:pt x="163" y="64"/>
                      <a:pt x="163" y="64"/>
                    </a:cubicBezTo>
                    <a:cubicBezTo>
                      <a:pt x="163" y="65"/>
                      <a:pt x="163" y="65"/>
                      <a:pt x="163" y="65"/>
                    </a:cubicBezTo>
                    <a:cubicBezTo>
                      <a:pt x="163" y="65"/>
                      <a:pt x="163" y="65"/>
                      <a:pt x="163" y="65"/>
                    </a:cubicBezTo>
                    <a:cubicBezTo>
                      <a:pt x="164" y="65"/>
                      <a:pt x="164" y="65"/>
                      <a:pt x="164" y="65"/>
                    </a:cubicBezTo>
                    <a:cubicBezTo>
                      <a:pt x="164" y="66"/>
                      <a:pt x="164" y="66"/>
                      <a:pt x="164" y="66"/>
                    </a:cubicBezTo>
                    <a:cubicBezTo>
                      <a:pt x="164" y="66"/>
                      <a:pt x="164" y="66"/>
                      <a:pt x="164" y="66"/>
                    </a:cubicBezTo>
                    <a:cubicBezTo>
                      <a:pt x="164" y="66"/>
                      <a:pt x="164" y="66"/>
                      <a:pt x="164" y="66"/>
                    </a:cubicBezTo>
                    <a:cubicBezTo>
                      <a:pt x="165" y="66"/>
                      <a:pt x="165" y="66"/>
                      <a:pt x="165" y="66"/>
                    </a:cubicBezTo>
                    <a:cubicBezTo>
                      <a:pt x="165" y="66"/>
                      <a:pt x="165" y="66"/>
                      <a:pt x="165" y="66"/>
                    </a:cubicBezTo>
                    <a:cubicBezTo>
                      <a:pt x="165" y="66"/>
                      <a:pt x="165" y="66"/>
                      <a:pt x="165" y="66"/>
                    </a:cubicBezTo>
                    <a:cubicBezTo>
                      <a:pt x="165" y="66"/>
                      <a:pt x="165" y="66"/>
                      <a:pt x="165" y="66"/>
                    </a:cubicBezTo>
                    <a:cubicBezTo>
                      <a:pt x="165" y="66"/>
                      <a:pt x="165" y="66"/>
                      <a:pt x="165" y="66"/>
                    </a:cubicBezTo>
                    <a:cubicBezTo>
                      <a:pt x="165" y="66"/>
                      <a:pt x="165" y="66"/>
                      <a:pt x="165" y="66"/>
                    </a:cubicBezTo>
                    <a:cubicBezTo>
                      <a:pt x="166" y="66"/>
                      <a:pt x="166" y="66"/>
                      <a:pt x="166" y="66"/>
                    </a:cubicBezTo>
                    <a:cubicBezTo>
                      <a:pt x="166" y="66"/>
                      <a:pt x="166" y="66"/>
                      <a:pt x="166" y="66"/>
                    </a:cubicBezTo>
                    <a:cubicBezTo>
                      <a:pt x="166" y="66"/>
                      <a:pt x="166" y="66"/>
                      <a:pt x="166" y="66"/>
                    </a:cubicBezTo>
                    <a:cubicBezTo>
                      <a:pt x="166" y="66"/>
                      <a:pt x="166" y="66"/>
                      <a:pt x="166" y="66"/>
                    </a:cubicBezTo>
                    <a:cubicBezTo>
                      <a:pt x="166" y="66"/>
                      <a:pt x="166" y="66"/>
                      <a:pt x="166" y="66"/>
                    </a:cubicBezTo>
                    <a:cubicBezTo>
                      <a:pt x="167" y="66"/>
                      <a:pt x="167" y="66"/>
                      <a:pt x="167" y="66"/>
                    </a:cubicBezTo>
                    <a:cubicBezTo>
                      <a:pt x="167" y="66"/>
                      <a:pt x="167" y="66"/>
                      <a:pt x="167" y="66"/>
                    </a:cubicBezTo>
                    <a:cubicBezTo>
                      <a:pt x="167" y="66"/>
                      <a:pt x="167" y="66"/>
                      <a:pt x="167" y="66"/>
                    </a:cubicBezTo>
                    <a:cubicBezTo>
                      <a:pt x="167" y="66"/>
                      <a:pt x="167" y="66"/>
                      <a:pt x="167" y="66"/>
                    </a:cubicBezTo>
                    <a:cubicBezTo>
                      <a:pt x="167" y="66"/>
                      <a:pt x="167" y="66"/>
                      <a:pt x="167" y="66"/>
                    </a:cubicBezTo>
                    <a:cubicBezTo>
                      <a:pt x="167" y="66"/>
                      <a:pt x="167" y="66"/>
                      <a:pt x="167" y="66"/>
                    </a:cubicBezTo>
                    <a:cubicBezTo>
                      <a:pt x="168" y="66"/>
                      <a:pt x="168" y="66"/>
                      <a:pt x="168" y="66"/>
                    </a:cubicBezTo>
                    <a:cubicBezTo>
                      <a:pt x="168" y="66"/>
                      <a:pt x="168" y="66"/>
                      <a:pt x="168" y="66"/>
                    </a:cubicBezTo>
                    <a:cubicBezTo>
                      <a:pt x="168" y="66"/>
                      <a:pt x="168" y="66"/>
                      <a:pt x="168" y="66"/>
                    </a:cubicBezTo>
                    <a:cubicBezTo>
                      <a:pt x="168" y="66"/>
                      <a:pt x="168" y="66"/>
                      <a:pt x="168" y="66"/>
                    </a:cubicBezTo>
                    <a:cubicBezTo>
                      <a:pt x="168" y="66"/>
                      <a:pt x="168" y="66"/>
                      <a:pt x="168" y="66"/>
                    </a:cubicBezTo>
                    <a:cubicBezTo>
                      <a:pt x="169" y="66"/>
                      <a:pt x="169" y="66"/>
                      <a:pt x="169" y="66"/>
                    </a:cubicBezTo>
                    <a:cubicBezTo>
                      <a:pt x="169" y="66"/>
                      <a:pt x="169" y="66"/>
                      <a:pt x="169" y="66"/>
                    </a:cubicBezTo>
                    <a:cubicBezTo>
                      <a:pt x="169" y="66"/>
                      <a:pt x="169" y="66"/>
                      <a:pt x="169" y="66"/>
                    </a:cubicBezTo>
                    <a:cubicBezTo>
                      <a:pt x="169" y="66"/>
                      <a:pt x="169" y="66"/>
                      <a:pt x="169" y="66"/>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1" y="67"/>
                      <a:pt x="171" y="67"/>
                      <a:pt x="171" y="67"/>
                    </a:cubicBezTo>
                    <a:cubicBezTo>
                      <a:pt x="171" y="67"/>
                      <a:pt x="171" y="67"/>
                      <a:pt x="171" y="67"/>
                    </a:cubicBezTo>
                    <a:cubicBezTo>
                      <a:pt x="171" y="67"/>
                      <a:pt x="171" y="67"/>
                      <a:pt x="171" y="67"/>
                    </a:cubicBezTo>
                    <a:cubicBezTo>
                      <a:pt x="171" y="67"/>
                      <a:pt x="171" y="67"/>
                      <a:pt x="171" y="67"/>
                    </a:cubicBezTo>
                    <a:cubicBezTo>
                      <a:pt x="171" y="67"/>
                      <a:pt x="171" y="67"/>
                      <a:pt x="171" y="67"/>
                    </a:cubicBezTo>
                    <a:cubicBezTo>
                      <a:pt x="172" y="67"/>
                      <a:pt x="172" y="67"/>
                      <a:pt x="172" y="67"/>
                    </a:cubicBezTo>
                    <a:cubicBezTo>
                      <a:pt x="172" y="67"/>
                      <a:pt x="172" y="67"/>
                      <a:pt x="172" y="67"/>
                    </a:cubicBezTo>
                    <a:cubicBezTo>
                      <a:pt x="172" y="67"/>
                      <a:pt x="172" y="67"/>
                      <a:pt x="172" y="67"/>
                    </a:cubicBezTo>
                    <a:cubicBezTo>
                      <a:pt x="172" y="67"/>
                      <a:pt x="172" y="67"/>
                      <a:pt x="172" y="67"/>
                    </a:cubicBezTo>
                    <a:cubicBezTo>
                      <a:pt x="172" y="68"/>
                      <a:pt x="172" y="68"/>
                      <a:pt x="172" y="68"/>
                    </a:cubicBezTo>
                    <a:cubicBezTo>
                      <a:pt x="172" y="68"/>
                      <a:pt x="172" y="68"/>
                      <a:pt x="172" y="68"/>
                    </a:cubicBezTo>
                    <a:cubicBezTo>
                      <a:pt x="173" y="68"/>
                      <a:pt x="173" y="68"/>
                      <a:pt x="173" y="68"/>
                    </a:cubicBezTo>
                    <a:cubicBezTo>
                      <a:pt x="173" y="67"/>
                      <a:pt x="173" y="67"/>
                      <a:pt x="173" y="67"/>
                    </a:cubicBezTo>
                    <a:cubicBezTo>
                      <a:pt x="173" y="67"/>
                      <a:pt x="173" y="67"/>
                      <a:pt x="173" y="67"/>
                    </a:cubicBezTo>
                    <a:cubicBezTo>
                      <a:pt x="173" y="67"/>
                      <a:pt x="173" y="67"/>
                      <a:pt x="173" y="67"/>
                    </a:cubicBezTo>
                    <a:cubicBezTo>
                      <a:pt x="173" y="67"/>
                      <a:pt x="173" y="67"/>
                      <a:pt x="173"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6"/>
                      <a:pt x="174" y="66"/>
                      <a:pt x="174" y="66"/>
                    </a:cubicBezTo>
                    <a:cubicBezTo>
                      <a:pt x="175" y="66"/>
                      <a:pt x="175" y="66"/>
                      <a:pt x="175" y="66"/>
                    </a:cubicBezTo>
                    <a:cubicBezTo>
                      <a:pt x="175" y="66"/>
                      <a:pt x="175" y="66"/>
                      <a:pt x="175" y="66"/>
                    </a:cubicBezTo>
                    <a:cubicBezTo>
                      <a:pt x="175" y="66"/>
                      <a:pt x="175" y="66"/>
                      <a:pt x="175" y="66"/>
                    </a:cubicBezTo>
                    <a:cubicBezTo>
                      <a:pt x="175" y="66"/>
                      <a:pt x="175" y="66"/>
                      <a:pt x="175" y="66"/>
                    </a:cubicBezTo>
                    <a:cubicBezTo>
                      <a:pt x="175" y="66"/>
                      <a:pt x="175" y="66"/>
                      <a:pt x="175" y="66"/>
                    </a:cubicBezTo>
                    <a:cubicBezTo>
                      <a:pt x="175" y="66"/>
                      <a:pt x="175" y="66"/>
                      <a:pt x="175" y="66"/>
                    </a:cubicBezTo>
                    <a:cubicBezTo>
                      <a:pt x="175" y="66"/>
                      <a:pt x="175" y="66"/>
                      <a:pt x="175" y="66"/>
                    </a:cubicBezTo>
                    <a:cubicBezTo>
                      <a:pt x="176" y="66"/>
                      <a:pt x="176" y="66"/>
                      <a:pt x="176" y="66"/>
                    </a:cubicBezTo>
                    <a:cubicBezTo>
                      <a:pt x="176" y="66"/>
                      <a:pt x="176" y="66"/>
                      <a:pt x="176" y="66"/>
                    </a:cubicBezTo>
                    <a:cubicBezTo>
                      <a:pt x="176" y="65"/>
                      <a:pt x="176" y="65"/>
                      <a:pt x="176" y="65"/>
                    </a:cubicBezTo>
                    <a:cubicBezTo>
                      <a:pt x="176" y="65"/>
                      <a:pt x="176" y="65"/>
                      <a:pt x="176" y="65"/>
                    </a:cubicBezTo>
                    <a:cubicBezTo>
                      <a:pt x="176" y="65"/>
                      <a:pt x="176" y="65"/>
                      <a:pt x="176" y="65"/>
                    </a:cubicBezTo>
                    <a:cubicBezTo>
                      <a:pt x="176" y="65"/>
                      <a:pt x="176" y="65"/>
                      <a:pt x="176" y="65"/>
                    </a:cubicBezTo>
                    <a:cubicBezTo>
                      <a:pt x="176" y="65"/>
                      <a:pt x="176" y="65"/>
                      <a:pt x="176" y="65"/>
                    </a:cubicBezTo>
                    <a:cubicBezTo>
                      <a:pt x="176" y="65"/>
                      <a:pt x="176" y="65"/>
                      <a:pt x="176"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8" y="65"/>
                      <a:pt x="178" y="65"/>
                      <a:pt x="178" y="65"/>
                    </a:cubicBezTo>
                    <a:cubicBezTo>
                      <a:pt x="178" y="65"/>
                      <a:pt x="178" y="65"/>
                      <a:pt x="178" y="65"/>
                    </a:cubicBezTo>
                    <a:cubicBezTo>
                      <a:pt x="178" y="64"/>
                      <a:pt x="178" y="64"/>
                      <a:pt x="178" y="64"/>
                    </a:cubicBezTo>
                    <a:cubicBezTo>
                      <a:pt x="178" y="64"/>
                      <a:pt x="178" y="64"/>
                      <a:pt x="178" y="64"/>
                    </a:cubicBezTo>
                    <a:cubicBezTo>
                      <a:pt x="178" y="64"/>
                      <a:pt x="178" y="64"/>
                      <a:pt x="178" y="64"/>
                    </a:cubicBezTo>
                    <a:cubicBezTo>
                      <a:pt x="178" y="64"/>
                      <a:pt x="178" y="64"/>
                      <a:pt x="178" y="64"/>
                    </a:cubicBezTo>
                    <a:cubicBezTo>
                      <a:pt x="178" y="63"/>
                      <a:pt x="178" y="63"/>
                      <a:pt x="178" y="63"/>
                    </a:cubicBezTo>
                    <a:cubicBezTo>
                      <a:pt x="178" y="63"/>
                      <a:pt x="178" y="63"/>
                      <a:pt x="178" y="63"/>
                    </a:cubicBezTo>
                    <a:cubicBezTo>
                      <a:pt x="179" y="63"/>
                      <a:pt x="179" y="63"/>
                      <a:pt x="179" y="63"/>
                    </a:cubicBezTo>
                    <a:cubicBezTo>
                      <a:pt x="179" y="63"/>
                      <a:pt x="179" y="63"/>
                      <a:pt x="179" y="63"/>
                    </a:cubicBezTo>
                    <a:cubicBezTo>
                      <a:pt x="179" y="63"/>
                      <a:pt x="179" y="63"/>
                      <a:pt x="179" y="63"/>
                    </a:cubicBezTo>
                    <a:cubicBezTo>
                      <a:pt x="179" y="63"/>
                      <a:pt x="179" y="63"/>
                      <a:pt x="179" y="63"/>
                    </a:cubicBezTo>
                    <a:cubicBezTo>
                      <a:pt x="179" y="62"/>
                      <a:pt x="179" y="62"/>
                      <a:pt x="179" y="62"/>
                    </a:cubicBezTo>
                    <a:cubicBezTo>
                      <a:pt x="179" y="62"/>
                      <a:pt x="179" y="62"/>
                      <a:pt x="179" y="62"/>
                    </a:cubicBezTo>
                    <a:cubicBezTo>
                      <a:pt x="179" y="62"/>
                      <a:pt x="179" y="62"/>
                      <a:pt x="179" y="62"/>
                    </a:cubicBezTo>
                    <a:cubicBezTo>
                      <a:pt x="179" y="62"/>
                      <a:pt x="179" y="62"/>
                      <a:pt x="179" y="62"/>
                    </a:cubicBezTo>
                    <a:cubicBezTo>
                      <a:pt x="180" y="62"/>
                      <a:pt x="180" y="62"/>
                      <a:pt x="180" y="62"/>
                    </a:cubicBezTo>
                    <a:cubicBezTo>
                      <a:pt x="180" y="62"/>
                      <a:pt x="180" y="62"/>
                      <a:pt x="180" y="62"/>
                    </a:cubicBezTo>
                    <a:cubicBezTo>
                      <a:pt x="180" y="62"/>
                      <a:pt x="180" y="62"/>
                      <a:pt x="180" y="62"/>
                    </a:cubicBezTo>
                    <a:cubicBezTo>
                      <a:pt x="180" y="62"/>
                      <a:pt x="180" y="62"/>
                      <a:pt x="180" y="62"/>
                    </a:cubicBezTo>
                    <a:cubicBezTo>
                      <a:pt x="180" y="62"/>
                      <a:pt x="180" y="62"/>
                      <a:pt x="180" y="62"/>
                    </a:cubicBezTo>
                    <a:cubicBezTo>
                      <a:pt x="180" y="61"/>
                      <a:pt x="180" y="61"/>
                      <a:pt x="180" y="61"/>
                    </a:cubicBezTo>
                    <a:cubicBezTo>
                      <a:pt x="181" y="61"/>
                      <a:pt x="181" y="61"/>
                      <a:pt x="181" y="61"/>
                    </a:cubicBezTo>
                    <a:cubicBezTo>
                      <a:pt x="181" y="61"/>
                      <a:pt x="181" y="61"/>
                      <a:pt x="181" y="61"/>
                    </a:cubicBezTo>
                    <a:cubicBezTo>
                      <a:pt x="181" y="61"/>
                      <a:pt x="181" y="61"/>
                      <a:pt x="181" y="61"/>
                    </a:cubicBezTo>
                    <a:cubicBezTo>
                      <a:pt x="181" y="61"/>
                      <a:pt x="181" y="61"/>
                      <a:pt x="181" y="61"/>
                    </a:cubicBezTo>
                    <a:cubicBezTo>
                      <a:pt x="182" y="61"/>
                      <a:pt x="182" y="61"/>
                      <a:pt x="182" y="61"/>
                    </a:cubicBezTo>
                    <a:cubicBezTo>
                      <a:pt x="182" y="61"/>
                      <a:pt x="182" y="61"/>
                      <a:pt x="182" y="61"/>
                    </a:cubicBezTo>
                    <a:cubicBezTo>
                      <a:pt x="182" y="61"/>
                      <a:pt x="182" y="61"/>
                      <a:pt x="182" y="61"/>
                    </a:cubicBezTo>
                    <a:cubicBezTo>
                      <a:pt x="182" y="61"/>
                      <a:pt x="182" y="61"/>
                      <a:pt x="182" y="61"/>
                    </a:cubicBezTo>
                    <a:cubicBezTo>
                      <a:pt x="182" y="61"/>
                      <a:pt x="182" y="61"/>
                      <a:pt x="182" y="61"/>
                    </a:cubicBezTo>
                    <a:cubicBezTo>
                      <a:pt x="182" y="60"/>
                      <a:pt x="182" y="60"/>
                      <a:pt x="182" y="60"/>
                    </a:cubicBezTo>
                    <a:cubicBezTo>
                      <a:pt x="183" y="60"/>
                      <a:pt x="183" y="60"/>
                      <a:pt x="183" y="60"/>
                    </a:cubicBezTo>
                    <a:cubicBezTo>
                      <a:pt x="183" y="60"/>
                      <a:pt x="183" y="60"/>
                      <a:pt x="183" y="60"/>
                    </a:cubicBezTo>
                    <a:cubicBezTo>
                      <a:pt x="183" y="60"/>
                      <a:pt x="183" y="60"/>
                      <a:pt x="183" y="60"/>
                    </a:cubicBezTo>
                    <a:cubicBezTo>
                      <a:pt x="183" y="60"/>
                      <a:pt x="183" y="60"/>
                      <a:pt x="183" y="60"/>
                    </a:cubicBezTo>
                    <a:cubicBezTo>
                      <a:pt x="183" y="59"/>
                      <a:pt x="183" y="59"/>
                      <a:pt x="183" y="59"/>
                    </a:cubicBezTo>
                    <a:cubicBezTo>
                      <a:pt x="183" y="59"/>
                      <a:pt x="183" y="59"/>
                      <a:pt x="183" y="59"/>
                    </a:cubicBezTo>
                    <a:cubicBezTo>
                      <a:pt x="183" y="59"/>
                      <a:pt x="183" y="59"/>
                      <a:pt x="183" y="59"/>
                    </a:cubicBezTo>
                    <a:cubicBezTo>
                      <a:pt x="183" y="59"/>
                      <a:pt x="183" y="59"/>
                      <a:pt x="183" y="59"/>
                    </a:cubicBezTo>
                    <a:cubicBezTo>
                      <a:pt x="183" y="59"/>
                      <a:pt x="183" y="59"/>
                      <a:pt x="183" y="59"/>
                    </a:cubicBezTo>
                    <a:cubicBezTo>
                      <a:pt x="183" y="58"/>
                      <a:pt x="183" y="58"/>
                      <a:pt x="183" y="58"/>
                    </a:cubicBezTo>
                    <a:cubicBezTo>
                      <a:pt x="183" y="58"/>
                      <a:pt x="183" y="58"/>
                      <a:pt x="183" y="58"/>
                    </a:cubicBezTo>
                    <a:cubicBezTo>
                      <a:pt x="183" y="58"/>
                      <a:pt x="183" y="58"/>
                      <a:pt x="183" y="58"/>
                    </a:cubicBezTo>
                    <a:cubicBezTo>
                      <a:pt x="183" y="58"/>
                      <a:pt x="183" y="58"/>
                      <a:pt x="183" y="58"/>
                    </a:cubicBezTo>
                    <a:cubicBezTo>
                      <a:pt x="184" y="58"/>
                      <a:pt x="184" y="58"/>
                      <a:pt x="184" y="58"/>
                    </a:cubicBezTo>
                    <a:cubicBezTo>
                      <a:pt x="184" y="58"/>
                      <a:pt x="184" y="58"/>
                      <a:pt x="184" y="58"/>
                    </a:cubicBezTo>
                    <a:cubicBezTo>
                      <a:pt x="184" y="58"/>
                      <a:pt x="184" y="58"/>
                      <a:pt x="184" y="58"/>
                    </a:cubicBezTo>
                    <a:cubicBezTo>
                      <a:pt x="184" y="58"/>
                      <a:pt x="184" y="58"/>
                      <a:pt x="184" y="58"/>
                    </a:cubicBezTo>
                    <a:cubicBezTo>
                      <a:pt x="184" y="58"/>
                      <a:pt x="184" y="58"/>
                      <a:pt x="184" y="58"/>
                    </a:cubicBezTo>
                    <a:cubicBezTo>
                      <a:pt x="184" y="58"/>
                      <a:pt x="184" y="58"/>
                      <a:pt x="184" y="58"/>
                    </a:cubicBezTo>
                    <a:cubicBezTo>
                      <a:pt x="184" y="58"/>
                      <a:pt x="184" y="58"/>
                      <a:pt x="184" y="58"/>
                    </a:cubicBezTo>
                    <a:cubicBezTo>
                      <a:pt x="184" y="58"/>
                      <a:pt x="185" y="58"/>
                      <a:pt x="185" y="58"/>
                    </a:cubicBezTo>
                    <a:cubicBezTo>
                      <a:pt x="185" y="58"/>
                      <a:pt x="185" y="58"/>
                      <a:pt x="185" y="58"/>
                    </a:cubicBezTo>
                    <a:cubicBezTo>
                      <a:pt x="185" y="58"/>
                      <a:pt x="185" y="58"/>
                      <a:pt x="185" y="58"/>
                    </a:cubicBezTo>
                    <a:cubicBezTo>
                      <a:pt x="185" y="58"/>
                      <a:pt x="185" y="58"/>
                      <a:pt x="185" y="58"/>
                    </a:cubicBezTo>
                    <a:cubicBezTo>
                      <a:pt x="185" y="59"/>
                      <a:pt x="185" y="59"/>
                      <a:pt x="185" y="59"/>
                    </a:cubicBezTo>
                    <a:cubicBezTo>
                      <a:pt x="185" y="59"/>
                      <a:pt x="185" y="59"/>
                      <a:pt x="185" y="59"/>
                    </a:cubicBezTo>
                    <a:cubicBezTo>
                      <a:pt x="185" y="59"/>
                      <a:pt x="185" y="59"/>
                      <a:pt x="185" y="59"/>
                    </a:cubicBezTo>
                    <a:cubicBezTo>
                      <a:pt x="185" y="60"/>
                      <a:pt x="185" y="60"/>
                      <a:pt x="185" y="60"/>
                    </a:cubicBezTo>
                    <a:cubicBezTo>
                      <a:pt x="185" y="60"/>
                      <a:pt x="185" y="60"/>
                      <a:pt x="185" y="60"/>
                    </a:cubicBezTo>
                    <a:cubicBezTo>
                      <a:pt x="185" y="60"/>
                      <a:pt x="185" y="60"/>
                      <a:pt x="185" y="60"/>
                    </a:cubicBezTo>
                    <a:cubicBezTo>
                      <a:pt x="185" y="60"/>
                      <a:pt x="185" y="60"/>
                      <a:pt x="185" y="60"/>
                    </a:cubicBezTo>
                    <a:cubicBezTo>
                      <a:pt x="185" y="60"/>
                      <a:pt x="185" y="60"/>
                      <a:pt x="185" y="60"/>
                    </a:cubicBezTo>
                    <a:cubicBezTo>
                      <a:pt x="185" y="61"/>
                      <a:pt x="185" y="61"/>
                      <a:pt x="185" y="61"/>
                    </a:cubicBezTo>
                    <a:cubicBezTo>
                      <a:pt x="185" y="61"/>
                      <a:pt x="185" y="61"/>
                      <a:pt x="185" y="61"/>
                    </a:cubicBezTo>
                    <a:cubicBezTo>
                      <a:pt x="185" y="61"/>
                      <a:pt x="185" y="61"/>
                      <a:pt x="185" y="61"/>
                    </a:cubicBezTo>
                    <a:cubicBezTo>
                      <a:pt x="185" y="62"/>
                      <a:pt x="185" y="62"/>
                      <a:pt x="185" y="62"/>
                    </a:cubicBezTo>
                    <a:cubicBezTo>
                      <a:pt x="185" y="62"/>
                      <a:pt x="185" y="62"/>
                      <a:pt x="185" y="62"/>
                    </a:cubicBezTo>
                    <a:cubicBezTo>
                      <a:pt x="185" y="62"/>
                      <a:pt x="185" y="62"/>
                      <a:pt x="185" y="62"/>
                    </a:cubicBezTo>
                    <a:cubicBezTo>
                      <a:pt x="185" y="62"/>
                      <a:pt x="185" y="62"/>
                      <a:pt x="185" y="62"/>
                    </a:cubicBezTo>
                    <a:cubicBezTo>
                      <a:pt x="185" y="62"/>
                      <a:pt x="185" y="62"/>
                      <a:pt x="185" y="62"/>
                    </a:cubicBezTo>
                    <a:cubicBezTo>
                      <a:pt x="185" y="63"/>
                      <a:pt x="185" y="63"/>
                      <a:pt x="185" y="63"/>
                    </a:cubicBezTo>
                    <a:cubicBezTo>
                      <a:pt x="185" y="63"/>
                      <a:pt x="185" y="63"/>
                      <a:pt x="185" y="63"/>
                    </a:cubicBezTo>
                    <a:cubicBezTo>
                      <a:pt x="185" y="63"/>
                      <a:pt x="185" y="63"/>
                      <a:pt x="185" y="63"/>
                    </a:cubicBezTo>
                    <a:cubicBezTo>
                      <a:pt x="184" y="63"/>
                      <a:pt x="184" y="63"/>
                      <a:pt x="184" y="63"/>
                    </a:cubicBezTo>
                    <a:cubicBezTo>
                      <a:pt x="184" y="63"/>
                      <a:pt x="184" y="63"/>
                      <a:pt x="184" y="63"/>
                    </a:cubicBezTo>
                    <a:cubicBezTo>
                      <a:pt x="184" y="63"/>
                      <a:pt x="184" y="63"/>
                      <a:pt x="184" y="63"/>
                    </a:cubicBezTo>
                    <a:cubicBezTo>
                      <a:pt x="184" y="63"/>
                      <a:pt x="184" y="63"/>
                      <a:pt x="184" y="63"/>
                    </a:cubicBezTo>
                    <a:cubicBezTo>
                      <a:pt x="184" y="63"/>
                      <a:pt x="184" y="63"/>
                      <a:pt x="184" y="63"/>
                    </a:cubicBezTo>
                    <a:cubicBezTo>
                      <a:pt x="184" y="63"/>
                      <a:pt x="184" y="63"/>
                      <a:pt x="184" y="63"/>
                    </a:cubicBezTo>
                    <a:cubicBezTo>
                      <a:pt x="184" y="63"/>
                      <a:pt x="184" y="63"/>
                      <a:pt x="184" y="63"/>
                    </a:cubicBezTo>
                    <a:cubicBezTo>
                      <a:pt x="184" y="63"/>
                      <a:pt x="184" y="63"/>
                      <a:pt x="184" y="63"/>
                    </a:cubicBezTo>
                    <a:cubicBezTo>
                      <a:pt x="184" y="64"/>
                      <a:pt x="184" y="64"/>
                      <a:pt x="184" y="64"/>
                    </a:cubicBezTo>
                    <a:cubicBezTo>
                      <a:pt x="184" y="64"/>
                      <a:pt x="184" y="64"/>
                      <a:pt x="184" y="64"/>
                    </a:cubicBezTo>
                    <a:cubicBezTo>
                      <a:pt x="184" y="64"/>
                      <a:pt x="184" y="64"/>
                      <a:pt x="184" y="64"/>
                    </a:cubicBezTo>
                    <a:cubicBezTo>
                      <a:pt x="184" y="64"/>
                      <a:pt x="184" y="64"/>
                      <a:pt x="184" y="64"/>
                    </a:cubicBezTo>
                    <a:cubicBezTo>
                      <a:pt x="184" y="64"/>
                      <a:pt x="184" y="64"/>
                      <a:pt x="184" y="64"/>
                    </a:cubicBezTo>
                    <a:cubicBezTo>
                      <a:pt x="184" y="64"/>
                      <a:pt x="184" y="64"/>
                      <a:pt x="184" y="64"/>
                    </a:cubicBezTo>
                    <a:cubicBezTo>
                      <a:pt x="184" y="64"/>
                      <a:pt x="184" y="64"/>
                      <a:pt x="184" y="64"/>
                    </a:cubicBezTo>
                    <a:cubicBezTo>
                      <a:pt x="184" y="64"/>
                      <a:pt x="184" y="64"/>
                      <a:pt x="184"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5"/>
                      <a:pt x="183" y="65"/>
                      <a:pt x="183" y="65"/>
                    </a:cubicBezTo>
                    <a:cubicBezTo>
                      <a:pt x="183" y="65"/>
                      <a:pt x="183" y="65"/>
                      <a:pt x="183" y="65"/>
                    </a:cubicBezTo>
                    <a:cubicBezTo>
                      <a:pt x="183" y="65"/>
                      <a:pt x="183" y="65"/>
                      <a:pt x="183" y="65"/>
                    </a:cubicBezTo>
                    <a:cubicBezTo>
                      <a:pt x="183" y="65"/>
                      <a:pt x="183" y="65"/>
                      <a:pt x="183" y="65"/>
                    </a:cubicBezTo>
                    <a:cubicBezTo>
                      <a:pt x="183" y="65"/>
                      <a:pt x="183" y="65"/>
                      <a:pt x="183" y="65"/>
                    </a:cubicBezTo>
                    <a:cubicBezTo>
                      <a:pt x="183" y="65"/>
                      <a:pt x="183" y="65"/>
                      <a:pt x="183" y="65"/>
                    </a:cubicBezTo>
                    <a:cubicBezTo>
                      <a:pt x="183" y="65"/>
                      <a:pt x="183" y="65"/>
                      <a:pt x="183" y="65"/>
                    </a:cubicBezTo>
                    <a:cubicBezTo>
                      <a:pt x="183" y="65"/>
                      <a:pt x="183" y="65"/>
                      <a:pt x="183" y="65"/>
                    </a:cubicBezTo>
                    <a:cubicBezTo>
                      <a:pt x="183" y="66"/>
                      <a:pt x="183" y="66"/>
                      <a:pt x="183" y="66"/>
                    </a:cubicBezTo>
                    <a:cubicBezTo>
                      <a:pt x="183" y="66"/>
                      <a:pt x="183" y="66"/>
                      <a:pt x="183" y="66"/>
                    </a:cubicBezTo>
                    <a:cubicBezTo>
                      <a:pt x="184" y="66"/>
                      <a:pt x="184" y="66"/>
                      <a:pt x="184" y="66"/>
                    </a:cubicBezTo>
                    <a:cubicBezTo>
                      <a:pt x="184" y="66"/>
                      <a:pt x="184" y="66"/>
                      <a:pt x="184" y="66"/>
                    </a:cubicBezTo>
                    <a:cubicBezTo>
                      <a:pt x="184" y="66"/>
                      <a:pt x="184" y="66"/>
                      <a:pt x="184" y="66"/>
                    </a:cubicBezTo>
                    <a:cubicBezTo>
                      <a:pt x="184" y="67"/>
                      <a:pt x="184" y="67"/>
                      <a:pt x="184" y="67"/>
                    </a:cubicBezTo>
                    <a:cubicBezTo>
                      <a:pt x="184" y="67"/>
                      <a:pt x="184" y="67"/>
                      <a:pt x="184" y="67"/>
                    </a:cubicBezTo>
                    <a:cubicBezTo>
                      <a:pt x="184" y="67"/>
                      <a:pt x="184" y="67"/>
                      <a:pt x="184" y="67"/>
                    </a:cubicBezTo>
                    <a:cubicBezTo>
                      <a:pt x="184" y="67"/>
                      <a:pt x="184" y="67"/>
                      <a:pt x="184" y="67"/>
                    </a:cubicBezTo>
                    <a:cubicBezTo>
                      <a:pt x="184" y="67"/>
                      <a:pt x="184" y="67"/>
                      <a:pt x="184" y="67"/>
                    </a:cubicBezTo>
                    <a:cubicBezTo>
                      <a:pt x="184" y="67"/>
                      <a:pt x="184" y="67"/>
                      <a:pt x="184" y="67"/>
                    </a:cubicBezTo>
                    <a:cubicBezTo>
                      <a:pt x="184" y="68"/>
                      <a:pt x="184" y="68"/>
                      <a:pt x="184" y="68"/>
                    </a:cubicBezTo>
                    <a:cubicBezTo>
                      <a:pt x="184" y="68"/>
                      <a:pt x="184" y="68"/>
                      <a:pt x="184" y="68"/>
                    </a:cubicBezTo>
                    <a:cubicBezTo>
                      <a:pt x="183" y="68"/>
                      <a:pt x="183" y="68"/>
                      <a:pt x="183" y="68"/>
                    </a:cubicBezTo>
                    <a:cubicBezTo>
                      <a:pt x="183" y="68"/>
                      <a:pt x="183" y="68"/>
                      <a:pt x="183" y="68"/>
                    </a:cubicBezTo>
                    <a:cubicBezTo>
                      <a:pt x="183" y="68"/>
                      <a:pt x="183" y="68"/>
                      <a:pt x="183" y="68"/>
                    </a:cubicBezTo>
                    <a:cubicBezTo>
                      <a:pt x="183" y="68"/>
                      <a:pt x="183" y="68"/>
                      <a:pt x="183" y="68"/>
                    </a:cubicBezTo>
                    <a:cubicBezTo>
                      <a:pt x="183" y="69"/>
                      <a:pt x="183" y="69"/>
                      <a:pt x="183" y="69"/>
                    </a:cubicBezTo>
                    <a:cubicBezTo>
                      <a:pt x="183" y="69"/>
                      <a:pt x="183" y="69"/>
                      <a:pt x="183" y="69"/>
                    </a:cubicBezTo>
                    <a:cubicBezTo>
                      <a:pt x="183" y="69"/>
                      <a:pt x="183" y="69"/>
                      <a:pt x="183" y="69"/>
                    </a:cubicBezTo>
                    <a:cubicBezTo>
                      <a:pt x="183" y="69"/>
                      <a:pt x="183" y="69"/>
                      <a:pt x="183" y="69"/>
                    </a:cubicBezTo>
                    <a:cubicBezTo>
                      <a:pt x="183" y="68"/>
                      <a:pt x="183" y="68"/>
                      <a:pt x="183" y="68"/>
                    </a:cubicBezTo>
                    <a:cubicBezTo>
                      <a:pt x="183" y="68"/>
                      <a:pt x="183" y="68"/>
                      <a:pt x="183" y="68"/>
                    </a:cubicBezTo>
                    <a:cubicBezTo>
                      <a:pt x="183" y="68"/>
                      <a:pt x="183" y="68"/>
                      <a:pt x="183" y="68"/>
                    </a:cubicBezTo>
                    <a:cubicBezTo>
                      <a:pt x="183" y="68"/>
                      <a:pt x="183" y="68"/>
                      <a:pt x="183" y="68"/>
                    </a:cubicBezTo>
                    <a:cubicBezTo>
                      <a:pt x="183" y="68"/>
                      <a:pt x="183" y="68"/>
                      <a:pt x="183" y="68"/>
                    </a:cubicBezTo>
                    <a:cubicBezTo>
                      <a:pt x="183" y="68"/>
                      <a:pt x="183" y="68"/>
                      <a:pt x="183" y="68"/>
                    </a:cubicBezTo>
                    <a:cubicBezTo>
                      <a:pt x="182" y="68"/>
                      <a:pt x="182" y="68"/>
                      <a:pt x="182" y="68"/>
                    </a:cubicBezTo>
                    <a:cubicBezTo>
                      <a:pt x="182" y="68"/>
                      <a:pt x="182" y="68"/>
                      <a:pt x="182" y="68"/>
                    </a:cubicBezTo>
                    <a:cubicBezTo>
                      <a:pt x="182" y="68"/>
                      <a:pt x="182" y="68"/>
                      <a:pt x="182" y="68"/>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70"/>
                      <a:pt x="182" y="70"/>
                      <a:pt x="182" y="70"/>
                    </a:cubicBezTo>
                    <a:cubicBezTo>
                      <a:pt x="182" y="70"/>
                      <a:pt x="182" y="70"/>
                      <a:pt x="182" y="70"/>
                    </a:cubicBezTo>
                    <a:cubicBezTo>
                      <a:pt x="182" y="70"/>
                      <a:pt x="182" y="70"/>
                      <a:pt x="182" y="70"/>
                    </a:cubicBezTo>
                    <a:cubicBezTo>
                      <a:pt x="182" y="70"/>
                      <a:pt x="182" y="70"/>
                      <a:pt x="182" y="70"/>
                    </a:cubicBezTo>
                    <a:cubicBezTo>
                      <a:pt x="182" y="70"/>
                      <a:pt x="182" y="70"/>
                      <a:pt x="182" y="70"/>
                    </a:cubicBezTo>
                    <a:cubicBezTo>
                      <a:pt x="182" y="70"/>
                      <a:pt x="182" y="70"/>
                      <a:pt x="182" y="70"/>
                    </a:cubicBezTo>
                    <a:cubicBezTo>
                      <a:pt x="182" y="70"/>
                      <a:pt x="182" y="70"/>
                      <a:pt x="182" y="70"/>
                    </a:cubicBezTo>
                    <a:cubicBezTo>
                      <a:pt x="182" y="70"/>
                      <a:pt x="182" y="70"/>
                      <a:pt x="182" y="70"/>
                    </a:cubicBezTo>
                    <a:cubicBezTo>
                      <a:pt x="183" y="70"/>
                      <a:pt x="183" y="70"/>
                      <a:pt x="183" y="70"/>
                    </a:cubicBezTo>
                    <a:cubicBezTo>
                      <a:pt x="183" y="70"/>
                      <a:pt x="183" y="70"/>
                      <a:pt x="183" y="70"/>
                    </a:cubicBezTo>
                    <a:cubicBezTo>
                      <a:pt x="183" y="70"/>
                      <a:pt x="183" y="70"/>
                      <a:pt x="183" y="70"/>
                    </a:cubicBezTo>
                    <a:cubicBezTo>
                      <a:pt x="183" y="70"/>
                      <a:pt x="183" y="70"/>
                      <a:pt x="183" y="70"/>
                    </a:cubicBezTo>
                    <a:cubicBezTo>
                      <a:pt x="183" y="70"/>
                      <a:pt x="183" y="70"/>
                      <a:pt x="183" y="70"/>
                    </a:cubicBezTo>
                    <a:cubicBezTo>
                      <a:pt x="183" y="70"/>
                      <a:pt x="183" y="70"/>
                      <a:pt x="183" y="70"/>
                    </a:cubicBezTo>
                    <a:cubicBezTo>
                      <a:pt x="183" y="70"/>
                      <a:pt x="183" y="70"/>
                      <a:pt x="183" y="70"/>
                    </a:cubicBezTo>
                    <a:cubicBezTo>
                      <a:pt x="183" y="71"/>
                      <a:pt x="183" y="71"/>
                      <a:pt x="183" y="71"/>
                    </a:cubicBezTo>
                    <a:cubicBezTo>
                      <a:pt x="183" y="71"/>
                      <a:pt x="183" y="71"/>
                      <a:pt x="183" y="71"/>
                    </a:cubicBezTo>
                    <a:cubicBezTo>
                      <a:pt x="183" y="71"/>
                      <a:pt x="183" y="71"/>
                      <a:pt x="183" y="71"/>
                    </a:cubicBezTo>
                    <a:cubicBezTo>
                      <a:pt x="183" y="71"/>
                      <a:pt x="183" y="71"/>
                      <a:pt x="183" y="71"/>
                    </a:cubicBezTo>
                    <a:cubicBezTo>
                      <a:pt x="183" y="71"/>
                      <a:pt x="183" y="71"/>
                      <a:pt x="183" y="71"/>
                    </a:cubicBezTo>
                    <a:cubicBezTo>
                      <a:pt x="183" y="71"/>
                      <a:pt x="183" y="71"/>
                      <a:pt x="183" y="71"/>
                    </a:cubicBezTo>
                    <a:cubicBezTo>
                      <a:pt x="183" y="71"/>
                      <a:pt x="183" y="71"/>
                      <a:pt x="183" y="71"/>
                    </a:cubicBezTo>
                    <a:cubicBezTo>
                      <a:pt x="183" y="72"/>
                      <a:pt x="183" y="72"/>
                      <a:pt x="183" y="72"/>
                    </a:cubicBezTo>
                    <a:cubicBezTo>
                      <a:pt x="183" y="72"/>
                      <a:pt x="183" y="72"/>
                      <a:pt x="183" y="72"/>
                    </a:cubicBezTo>
                    <a:cubicBezTo>
                      <a:pt x="184" y="72"/>
                      <a:pt x="184" y="72"/>
                      <a:pt x="184" y="72"/>
                    </a:cubicBezTo>
                    <a:cubicBezTo>
                      <a:pt x="184" y="72"/>
                      <a:pt x="184" y="72"/>
                      <a:pt x="184" y="72"/>
                    </a:cubicBezTo>
                    <a:cubicBezTo>
                      <a:pt x="184" y="72"/>
                      <a:pt x="184" y="72"/>
                      <a:pt x="184" y="72"/>
                    </a:cubicBezTo>
                    <a:cubicBezTo>
                      <a:pt x="184" y="72"/>
                      <a:pt x="184" y="72"/>
                      <a:pt x="184" y="72"/>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4"/>
                      <a:pt x="184" y="74"/>
                      <a:pt x="184" y="74"/>
                    </a:cubicBezTo>
                    <a:cubicBezTo>
                      <a:pt x="184" y="74"/>
                      <a:pt x="184" y="74"/>
                      <a:pt x="184" y="74"/>
                    </a:cubicBezTo>
                    <a:cubicBezTo>
                      <a:pt x="184" y="74"/>
                      <a:pt x="184" y="74"/>
                      <a:pt x="184" y="74"/>
                    </a:cubicBezTo>
                    <a:cubicBezTo>
                      <a:pt x="184" y="74"/>
                      <a:pt x="184" y="74"/>
                      <a:pt x="184" y="74"/>
                    </a:cubicBezTo>
                    <a:cubicBezTo>
                      <a:pt x="184" y="74"/>
                      <a:pt x="184" y="74"/>
                      <a:pt x="184" y="74"/>
                    </a:cubicBezTo>
                    <a:cubicBezTo>
                      <a:pt x="184" y="74"/>
                      <a:pt x="184" y="74"/>
                      <a:pt x="184" y="74"/>
                    </a:cubicBezTo>
                    <a:cubicBezTo>
                      <a:pt x="184" y="74"/>
                      <a:pt x="184" y="74"/>
                      <a:pt x="184" y="74"/>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5" y="75"/>
                      <a:pt x="185" y="75"/>
                      <a:pt x="185" y="75"/>
                    </a:cubicBezTo>
                    <a:cubicBezTo>
                      <a:pt x="185" y="75"/>
                      <a:pt x="185" y="75"/>
                      <a:pt x="185" y="75"/>
                    </a:cubicBezTo>
                    <a:cubicBezTo>
                      <a:pt x="185" y="75"/>
                      <a:pt x="185" y="75"/>
                      <a:pt x="185" y="75"/>
                    </a:cubicBezTo>
                    <a:cubicBezTo>
                      <a:pt x="185" y="76"/>
                      <a:pt x="185" y="76"/>
                      <a:pt x="185" y="76"/>
                    </a:cubicBezTo>
                    <a:cubicBezTo>
                      <a:pt x="186" y="76"/>
                      <a:pt x="186" y="76"/>
                      <a:pt x="186" y="76"/>
                    </a:cubicBezTo>
                    <a:cubicBezTo>
                      <a:pt x="186" y="76"/>
                      <a:pt x="186" y="76"/>
                      <a:pt x="186" y="76"/>
                    </a:cubicBezTo>
                    <a:cubicBezTo>
                      <a:pt x="186" y="76"/>
                      <a:pt x="186" y="76"/>
                      <a:pt x="186" y="76"/>
                    </a:cubicBezTo>
                    <a:cubicBezTo>
                      <a:pt x="186" y="76"/>
                      <a:pt x="186" y="76"/>
                      <a:pt x="186" y="76"/>
                    </a:cubicBezTo>
                    <a:cubicBezTo>
                      <a:pt x="186" y="76"/>
                      <a:pt x="186" y="76"/>
                      <a:pt x="186" y="76"/>
                    </a:cubicBezTo>
                    <a:cubicBezTo>
                      <a:pt x="186" y="77"/>
                      <a:pt x="186" y="77"/>
                      <a:pt x="186" y="77"/>
                    </a:cubicBezTo>
                    <a:cubicBezTo>
                      <a:pt x="186" y="77"/>
                      <a:pt x="186" y="77"/>
                      <a:pt x="186" y="77"/>
                    </a:cubicBezTo>
                    <a:cubicBezTo>
                      <a:pt x="186" y="77"/>
                      <a:pt x="186" y="77"/>
                      <a:pt x="186" y="77"/>
                    </a:cubicBezTo>
                    <a:cubicBezTo>
                      <a:pt x="186" y="77"/>
                      <a:pt x="186" y="77"/>
                      <a:pt x="186" y="77"/>
                    </a:cubicBezTo>
                    <a:cubicBezTo>
                      <a:pt x="186" y="77"/>
                      <a:pt x="186" y="77"/>
                      <a:pt x="186" y="77"/>
                    </a:cubicBezTo>
                    <a:cubicBezTo>
                      <a:pt x="186" y="77"/>
                      <a:pt x="186" y="77"/>
                      <a:pt x="186" y="77"/>
                    </a:cubicBezTo>
                    <a:cubicBezTo>
                      <a:pt x="186" y="78"/>
                      <a:pt x="186" y="78"/>
                      <a:pt x="186" y="78"/>
                    </a:cubicBezTo>
                    <a:cubicBezTo>
                      <a:pt x="186" y="78"/>
                      <a:pt x="186" y="78"/>
                      <a:pt x="186" y="78"/>
                    </a:cubicBezTo>
                    <a:cubicBezTo>
                      <a:pt x="186" y="78"/>
                      <a:pt x="186" y="78"/>
                      <a:pt x="186" y="78"/>
                    </a:cubicBezTo>
                    <a:cubicBezTo>
                      <a:pt x="186" y="78"/>
                      <a:pt x="186" y="78"/>
                      <a:pt x="186" y="78"/>
                    </a:cubicBezTo>
                    <a:cubicBezTo>
                      <a:pt x="186" y="78"/>
                      <a:pt x="186" y="78"/>
                      <a:pt x="186" y="78"/>
                    </a:cubicBezTo>
                    <a:cubicBezTo>
                      <a:pt x="186" y="78"/>
                      <a:pt x="186" y="78"/>
                      <a:pt x="186" y="78"/>
                    </a:cubicBezTo>
                    <a:cubicBezTo>
                      <a:pt x="186" y="78"/>
                      <a:pt x="186" y="78"/>
                      <a:pt x="186" y="78"/>
                    </a:cubicBezTo>
                    <a:cubicBezTo>
                      <a:pt x="186" y="79"/>
                      <a:pt x="186" y="79"/>
                      <a:pt x="186" y="79"/>
                    </a:cubicBezTo>
                    <a:cubicBezTo>
                      <a:pt x="186" y="79"/>
                      <a:pt x="186" y="79"/>
                      <a:pt x="186" y="79"/>
                    </a:cubicBezTo>
                    <a:cubicBezTo>
                      <a:pt x="186" y="79"/>
                      <a:pt x="186" y="79"/>
                      <a:pt x="186" y="79"/>
                    </a:cubicBezTo>
                    <a:cubicBezTo>
                      <a:pt x="186" y="79"/>
                      <a:pt x="186" y="79"/>
                      <a:pt x="186" y="79"/>
                    </a:cubicBezTo>
                    <a:cubicBezTo>
                      <a:pt x="186" y="79"/>
                      <a:pt x="186" y="79"/>
                      <a:pt x="186" y="79"/>
                    </a:cubicBezTo>
                    <a:cubicBezTo>
                      <a:pt x="186" y="79"/>
                      <a:pt x="186" y="79"/>
                      <a:pt x="186" y="79"/>
                    </a:cubicBezTo>
                    <a:cubicBezTo>
                      <a:pt x="186" y="79"/>
                      <a:pt x="186" y="79"/>
                      <a:pt x="186" y="79"/>
                    </a:cubicBezTo>
                    <a:cubicBezTo>
                      <a:pt x="186" y="80"/>
                      <a:pt x="186" y="80"/>
                      <a:pt x="186" y="80"/>
                    </a:cubicBezTo>
                    <a:cubicBezTo>
                      <a:pt x="186" y="80"/>
                      <a:pt x="186" y="80"/>
                      <a:pt x="186" y="80"/>
                    </a:cubicBezTo>
                    <a:cubicBezTo>
                      <a:pt x="187" y="80"/>
                      <a:pt x="187" y="80"/>
                      <a:pt x="187" y="80"/>
                    </a:cubicBezTo>
                    <a:cubicBezTo>
                      <a:pt x="187" y="80"/>
                      <a:pt x="187" y="80"/>
                      <a:pt x="187" y="80"/>
                    </a:cubicBezTo>
                    <a:cubicBezTo>
                      <a:pt x="187" y="80"/>
                      <a:pt x="187" y="80"/>
                      <a:pt x="187" y="80"/>
                    </a:cubicBezTo>
                    <a:cubicBezTo>
                      <a:pt x="187" y="80"/>
                      <a:pt x="187" y="80"/>
                      <a:pt x="187" y="80"/>
                    </a:cubicBezTo>
                    <a:cubicBezTo>
                      <a:pt x="187" y="80"/>
                      <a:pt x="187" y="80"/>
                      <a:pt x="187" y="80"/>
                    </a:cubicBezTo>
                    <a:cubicBezTo>
                      <a:pt x="187" y="81"/>
                      <a:pt x="187" y="81"/>
                      <a:pt x="187" y="81"/>
                    </a:cubicBezTo>
                    <a:cubicBezTo>
                      <a:pt x="187" y="81"/>
                      <a:pt x="187" y="81"/>
                      <a:pt x="187" y="81"/>
                    </a:cubicBezTo>
                    <a:cubicBezTo>
                      <a:pt x="187" y="81"/>
                      <a:pt x="187" y="81"/>
                      <a:pt x="187" y="81"/>
                    </a:cubicBezTo>
                    <a:cubicBezTo>
                      <a:pt x="187" y="81"/>
                      <a:pt x="187" y="81"/>
                      <a:pt x="187" y="81"/>
                    </a:cubicBezTo>
                    <a:cubicBezTo>
                      <a:pt x="187" y="81"/>
                      <a:pt x="187" y="81"/>
                      <a:pt x="187" y="81"/>
                    </a:cubicBezTo>
                    <a:cubicBezTo>
                      <a:pt x="187" y="81"/>
                      <a:pt x="187" y="81"/>
                      <a:pt x="187" y="81"/>
                    </a:cubicBezTo>
                    <a:cubicBezTo>
                      <a:pt x="187" y="81"/>
                      <a:pt x="187" y="81"/>
                      <a:pt x="187" y="81"/>
                    </a:cubicBezTo>
                    <a:cubicBezTo>
                      <a:pt x="187" y="81"/>
                      <a:pt x="187" y="81"/>
                      <a:pt x="187" y="81"/>
                    </a:cubicBezTo>
                    <a:cubicBezTo>
                      <a:pt x="187" y="82"/>
                      <a:pt x="187" y="82"/>
                      <a:pt x="187" y="82"/>
                    </a:cubicBezTo>
                    <a:cubicBezTo>
                      <a:pt x="187" y="82"/>
                      <a:pt x="187" y="82"/>
                      <a:pt x="187" y="82"/>
                    </a:cubicBezTo>
                    <a:cubicBezTo>
                      <a:pt x="187" y="82"/>
                      <a:pt x="187" y="82"/>
                      <a:pt x="187" y="82"/>
                    </a:cubicBezTo>
                    <a:cubicBezTo>
                      <a:pt x="187" y="82"/>
                      <a:pt x="187" y="82"/>
                      <a:pt x="187" y="82"/>
                    </a:cubicBezTo>
                    <a:cubicBezTo>
                      <a:pt x="187" y="82"/>
                      <a:pt x="187" y="82"/>
                      <a:pt x="187" y="82"/>
                    </a:cubicBezTo>
                    <a:cubicBezTo>
                      <a:pt x="187" y="82"/>
                      <a:pt x="187" y="82"/>
                      <a:pt x="187" y="82"/>
                    </a:cubicBezTo>
                    <a:cubicBezTo>
                      <a:pt x="187" y="83"/>
                      <a:pt x="187" y="83"/>
                      <a:pt x="187" y="83"/>
                    </a:cubicBezTo>
                    <a:cubicBezTo>
                      <a:pt x="187" y="83"/>
                      <a:pt x="187" y="83"/>
                      <a:pt x="187" y="83"/>
                    </a:cubicBezTo>
                    <a:cubicBezTo>
                      <a:pt x="188" y="83"/>
                      <a:pt x="188" y="83"/>
                      <a:pt x="188" y="83"/>
                    </a:cubicBezTo>
                    <a:cubicBezTo>
                      <a:pt x="188" y="83"/>
                      <a:pt x="188" y="83"/>
                      <a:pt x="188" y="83"/>
                    </a:cubicBezTo>
                    <a:cubicBezTo>
                      <a:pt x="188" y="83"/>
                      <a:pt x="188" y="83"/>
                      <a:pt x="188" y="83"/>
                    </a:cubicBezTo>
                    <a:cubicBezTo>
                      <a:pt x="188" y="83"/>
                      <a:pt x="188" y="83"/>
                      <a:pt x="188" y="83"/>
                    </a:cubicBezTo>
                    <a:cubicBezTo>
                      <a:pt x="188" y="83"/>
                      <a:pt x="188" y="83"/>
                      <a:pt x="188" y="83"/>
                    </a:cubicBezTo>
                    <a:cubicBezTo>
                      <a:pt x="188" y="83"/>
                      <a:pt x="188" y="83"/>
                      <a:pt x="188" y="83"/>
                    </a:cubicBezTo>
                    <a:cubicBezTo>
                      <a:pt x="188" y="84"/>
                      <a:pt x="188" y="84"/>
                      <a:pt x="188" y="84"/>
                    </a:cubicBezTo>
                    <a:cubicBezTo>
                      <a:pt x="188" y="84"/>
                      <a:pt x="188" y="84"/>
                      <a:pt x="188" y="84"/>
                    </a:cubicBezTo>
                    <a:cubicBezTo>
                      <a:pt x="188" y="84"/>
                      <a:pt x="188" y="84"/>
                      <a:pt x="188" y="84"/>
                    </a:cubicBezTo>
                    <a:cubicBezTo>
                      <a:pt x="188" y="84"/>
                      <a:pt x="188" y="84"/>
                      <a:pt x="188" y="84"/>
                    </a:cubicBezTo>
                    <a:cubicBezTo>
                      <a:pt x="188" y="84"/>
                      <a:pt x="188" y="84"/>
                      <a:pt x="188" y="84"/>
                    </a:cubicBezTo>
                    <a:cubicBezTo>
                      <a:pt x="188" y="85"/>
                      <a:pt x="188" y="85"/>
                      <a:pt x="188" y="85"/>
                    </a:cubicBezTo>
                    <a:cubicBezTo>
                      <a:pt x="188" y="85"/>
                      <a:pt x="188" y="85"/>
                      <a:pt x="188" y="85"/>
                    </a:cubicBezTo>
                    <a:cubicBezTo>
                      <a:pt x="189" y="85"/>
                      <a:pt x="189" y="85"/>
                      <a:pt x="189" y="85"/>
                    </a:cubicBezTo>
                    <a:cubicBezTo>
                      <a:pt x="189" y="84"/>
                      <a:pt x="189" y="84"/>
                      <a:pt x="189" y="84"/>
                    </a:cubicBezTo>
                    <a:cubicBezTo>
                      <a:pt x="189" y="84"/>
                      <a:pt x="189" y="84"/>
                      <a:pt x="189" y="84"/>
                    </a:cubicBezTo>
                    <a:cubicBezTo>
                      <a:pt x="189" y="84"/>
                      <a:pt x="189" y="84"/>
                      <a:pt x="189" y="84"/>
                    </a:cubicBezTo>
                    <a:cubicBezTo>
                      <a:pt x="189" y="84"/>
                      <a:pt x="189" y="84"/>
                      <a:pt x="189" y="84"/>
                    </a:cubicBezTo>
                    <a:cubicBezTo>
                      <a:pt x="189" y="84"/>
                      <a:pt x="189" y="84"/>
                      <a:pt x="189" y="84"/>
                    </a:cubicBezTo>
                    <a:cubicBezTo>
                      <a:pt x="189" y="84"/>
                      <a:pt x="189" y="84"/>
                      <a:pt x="189" y="84"/>
                    </a:cubicBezTo>
                    <a:cubicBezTo>
                      <a:pt x="189" y="84"/>
                      <a:pt x="189" y="84"/>
                      <a:pt x="189" y="84"/>
                    </a:cubicBezTo>
                    <a:cubicBezTo>
                      <a:pt x="189" y="84"/>
                      <a:pt x="189" y="84"/>
                      <a:pt x="189" y="84"/>
                    </a:cubicBezTo>
                    <a:cubicBezTo>
                      <a:pt x="189" y="83"/>
                      <a:pt x="189" y="83"/>
                      <a:pt x="189" y="83"/>
                    </a:cubicBezTo>
                    <a:cubicBezTo>
                      <a:pt x="190" y="83"/>
                      <a:pt x="190" y="83"/>
                      <a:pt x="190" y="83"/>
                    </a:cubicBezTo>
                    <a:cubicBezTo>
                      <a:pt x="190" y="84"/>
                      <a:pt x="190" y="84"/>
                      <a:pt x="190" y="84"/>
                    </a:cubicBezTo>
                    <a:cubicBezTo>
                      <a:pt x="190" y="84"/>
                      <a:pt x="190" y="84"/>
                      <a:pt x="190" y="84"/>
                    </a:cubicBezTo>
                    <a:cubicBezTo>
                      <a:pt x="190" y="84"/>
                      <a:pt x="190" y="84"/>
                      <a:pt x="190" y="84"/>
                    </a:cubicBezTo>
                    <a:cubicBezTo>
                      <a:pt x="190" y="84"/>
                      <a:pt x="190" y="84"/>
                      <a:pt x="190" y="84"/>
                    </a:cubicBezTo>
                    <a:cubicBezTo>
                      <a:pt x="190" y="84"/>
                      <a:pt x="190" y="84"/>
                      <a:pt x="190"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5" y="84"/>
                      <a:pt x="195" y="84"/>
                      <a:pt x="195" y="84"/>
                    </a:cubicBezTo>
                    <a:cubicBezTo>
                      <a:pt x="195" y="84"/>
                      <a:pt x="195" y="84"/>
                      <a:pt x="195" y="84"/>
                    </a:cubicBezTo>
                    <a:cubicBezTo>
                      <a:pt x="195" y="84"/>
                      <a:pt x="195" y="84"/>
                      <a:pt x="195" y="84"/>
                    </a:cubicBezTo>
                    <a:cubicBezTo>
                      <a:pt x="195" y="84"/>
                      <a:pt x="195" y="84"/>
                      <a:pt x="195" y="84"/>
                    </a:cubicBezTo>
                    <a:cubicBezTo>
                      <a:pt x="195" y="84"/>
                      <a:pt x="195" y="84"/>
                      <a:pt x="195" y="84"/>
                    </a:cubicBezTo>
                    <a:cubicBezTo>
                      <a:pt x="195" y="84"/>
                      <a:pt x="195" y="84"/>
                      <a:pt x="195" y="84"/>
                    </a:cubicBezTo>
                    <a:cubicBezTo>
                      <a:pt x="195" y="84"/>
                      <a:pt x="195" y="84"/>
                      <a:pt x="195" y="84"/>
                    </a:cubicBezTo>
                    <a:cubicBezTo>
                      <a:pt x="195" y="84"/>
                      <a:pt x="195" y="84"/>
                      <a:pt x="195" y="84"/>
                    </a:cubicBezTo>
                    <a:cubicBezTo>
                      <a:pt x="196" y="84"/>
                      <a:pt x="196" y="84"/>
                      <a:pt x="196" y="84"/>
                    </a:cubicBezTo>
                    <a:cubicBezTo>
                      <a:pt x="196" y="84"/>
                      <a:pt x="196" y="84"/>
                      <a:pt x="196" y="84"/>
                    </a:cubicBezTo>
                    <a:cubicBezTo>
                      <a:pt x="196" y="84"/>
                      <a:pt x="196" y="84"/>
                      <a:pt x="196" y="84"/>
                    </a:cubicBezTo>
                    <a:cubicBezTo>
                      <a:pt x="196" y="84"/>
                      <a:pt x="196" y="84"/>
                      <a:pt x="196" y="84"/>
                    </a:cubicBezTo>
                    <a:cubicBezTo>
                      <a:pt x="196" y="84"/>
                      <a:pt x="196" y="84"/>
                      <a:pt x="196" y="84"/>
                    </a:cubicBezTo>
                    <a:cubicBezTo>
                      <a:pt x="196" y="84"/>
                      <a:pt x="196" y="84"/>
                      <a:pt x="196" y="84"/>
                    </a:cubicBezTo>
                    <a:cubicBezTo>
                      <a:pt x="196" y="84"/>
                      <a:pt x="196" y="84"/>
                      <a:pt x="196" y="84"/>
                    </a:cubicBezTo>
                    <a:cubicBezTo>
                      <a:pt x="196" y="84"/>
                      <a:pt x="196" y="84"/>
                      <a:pt x="196"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8" y="84"/>
                      <a:pt x="198" y="84"/>
                      <a:pt x="198" y="84"/>
                    </a:cubicBezTo>
                    <a:cubicBezTo>
                      <a:pt x="198" y="84"/>
                      <a:pt x="198" y="84"/>
                      <a:pt x="198" y="84"/>
                    </a:cubicBezTo>
                    <a:cubicBezTo>
                      <a:pt x="198" y="84"/>
                      <a:pt x="198" y="84"/>
                      <a:pt x="198" y="84"/>
                    </a:cubicBezTo>
                    <a:cubicBezTo>
                      <a:pt x="197" y="84"/>
                      <a:pt x="197" y="84"/>
                      <a:pt x="197" y="84"/>
                    </a:cubicBezTo>
                    <a:cubicBezTo>
                      <a:pt x="197" y="83"/>
                      <a:pt x="197" y="83"/>
                      <a:pt x="197" y="83"/>
                    </a:cubicBezTo>
                    <a:cubicBezTo>
                      <a:pt x="197" y="83"/>
                      <a:pt x="197" y="83"/>
                      <a:pt x="197"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9" y="83"/>
                      <a:pt x="199" y="83"/>
                      <a:pt x="199" y="83"/>
                    </a:cubicBezTo>
                    <a:cubicBezTo>
                      <a:pt x="199" y="83"/>
                      <a:pt x="199" y="83"/>
                      <a:pt x="199" y="83"/>
                    </a:cubicBezTo>
                    <a:cubicBezTo>
                      <a:pt x="199" y="83"/>
                      <a:pt x="199" y="83"/>
                      <a:pt x="199" y="83"/>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200" y="82"/>
                      <a:pt x="200" y="82"/>
                      <a:pt x="200" y="82"/>
                    </a:cubicBezTo>
                    <a:cubicBezTo>
                      <a:pt x="200" y="82"/>
                      <a:pt x="200" y="82"/>
                      <a:pt x="200" y="82"/>
                    </a:cubicBezTo>
                    <a:cubicBezTo>
                      <a:pt x="200" y="82"/>
                      <a:pt x="200" y="82"/>
                      <a:pt x="200" y="82"/>
                    </a:cubicBezTo>
                    <a:cubicBezTo>
                      <a:pt x="200" y="82"/>
                      <a:pt x="200" y="82"/>
                      <a:pt x="200" y="82"/>
                    </a:cubicBezTo>
                    <a:cubicBezTo>
                      <a:pt x="200" y="82"/>
                      <a:pt x="200" y="82"/>
                      <a:pt x="200" y="82"/>
                    </a:cubicBezTo>
                    <a:cubicBezTo>
                      <a:pt x="200" y="82"/>
                      <a:pt x="200" y="82"/>
                      <a:pt x="200" y="82"/>
                    </a:cubicBezTo>
                    <a:cubicBezTo>
                      <a:pt x="200" y="82"/>
                      <a:pt x="200" y="82"/>
                      <a:pt x="200" y="82"/>
                    </a:cubicBezTo>
                    <a:cubicBezTo>
                      <a:pt x="200" y="82"/>
                      <a:pt x="200" y="82"/>
                      <a:pt x="200" y="82"/>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2"/>
                      <a:pt x="200" y="82"/>
                      <a:pt x="200" y="82"/>
                    </a:cubicBezTo>
                    <a:cubicBezTo>
                      <a:pt x="200" y="82"/>
                      <a:pt x="200" y="82"/>
                      <a:pt x="200" y="82"/>
                    </a:cubicBezTo>
                    <a:cubicBezTo>
                      <a:pt x="200" y="82"/>
                      <a:pt x="200" y="82"/>
                      <a:pt x="200" y="82"/>
                    </a:cubicBezTo>
                    <a:cubicBezTo>
                      <a:pt x="200" y="81"/>
                      <a:pt x="200" y="81"/>
                      <a:pt x="200" y="81"/>
                    </a:cubicBezTo>
                    <a:cubicBezTo>
                      <a:pt x="200" y="81"/>
                      <a:pt x="200" y="81"/>
                      <a:pt x="200"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0"/>
                      <a:pt x="201" y="80"/>
                      <a:pt x="201"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4" y="80"/>
                      <a:pt x="204" y="80"/>
                      <a:pt x="204" y="80"/>
                    </a:cubicBezTo>
                    <a:cubicBezTo>
                      <a:pt x="204" y="80"/>
                      <a:pt x="204" y="80"/>
                      <a:pt x="204" y="80"/>
                    </a:cubicBezTo>
                    <a:cubicBezTo>
                      <a:pt x="204" y="80"/>
                      <a:pt x="204" y="80"/>
                      <a:pt x="204" y="80"/>
                    </a:cubicBezTo>
                    <a:cubicBezTo>
                      <a:pt x="204" y="80"/>
                      <a:pt x="204" y="80"/>
                      <a:pt x="204" y="80"/>
                    </a:cubicBezTo>
                    <a:cubicBezTo>
                      <a:pt x="204" y="80"/>
                      <a:pt x="204" y="80"/>
                      <a:pt x="204" y="80"/>
                    </a:cubicBezTo>
                    <a:cubicBezTo>
                      <a:pt x="204" y="80"/>
                      <a:pt x="204" y="80"/>
                      <a:pt x="204" y="80"/>
                    </a:cubicBezTo>
                    <a:cubicBezTo>
                      <a:pt x="204" y="80"/>
                      <a:pt x="204" y="80"/>
                      <a:pt x="204" y="80"/>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7" y="81"/>
                      <a:pt x="207" y="81"/>
                      <a:pt x="207" y="81"/>
                    </a:cubicBezTo>
                    <a:cubicBezTo>
                      <a:pt x="207" y="81"/>
                      <a:pt x="207" y="81"/>
                      <a:pt x="207" y="81"/>
                    </a:cubicBezTo>
                    <a:cubicBezTo>
                      <a:pt x="207" y="81"/>
                      <a:pt x="207" y="81"/>
                      <a:pt x="207" y="81"/>
                    </a:cubicBezTo>
                    <a:cubicBezTo>
                      <a:pt x="207" y="81"/>
                      <a:pt x="207" y="81"/>
                      <a:pt x="207" y="81"/>
                    </a:cubicBezTo>
                    <a:cubicBezTo>
                      <a:pt x="207" y="81"/>
                      <a:pt x="207" y="81"/>
                      <a:pt x="207" y="81"/>
                    </a:cubicBezTo>
                    <a:cubicBezTo>
                      <a:pt x="207" y="81"/>
                      <a:pt x="207" y="81"/>
                      <a:pt x="207" y="81"/>
                    </a:cubicBezTo>
                    <a:cubicBezTo>
                      <a:pt x="207" y="81"/>
                      <a:pt x="207" y="81"/>
                      <a:pt x="207" y="81"/>
                    </a:cubicBezTo>
                    <a:cubicBezTo>
                      <a:pt x="207" y="81"/>
                      <a:pt x="207" y="81"/>
                      <a:pt x="207" y="81"/>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8" y="80"/>
                      <a:pt x="208" y="80"/>
                      <a:pt x="208" y="80"/>
                    </a:cubicBezTo>
                    <a:cubicBezTo>
                      <a:pt x="208" y="80"/>
                      <a:pt x="208" y="80"/>
                      <a:pt x="208" y="80"/>
                    </a:cubicBezTo>
                    <a:cubicBezTo>
                      <a:pt x="208" y="80"/>
                      <a:pt x="208" y="80"/>
                      <a:pt x="208" y="80"/>
                    </a:cubicBezTo>
                    <a:cubicBezTo>
                      <a:pt x="208" y="81"/>
                      <a:pt x="208" y="81"/>
                      <a:pt x="208" y="81"/>
                    </a:cubicBezTo>
                    <a:cubicBezTo>
                      <a:pt x="208" y="81"/>
                      <a:pt x="208" y="81"/>
                      <a:pt x="208" y="81"/>
                    </a:cubicBezTo>
                    <a:cubicBezTo>
                      <a:pt x="208" y="81"/>
                      <a:pt x="208" y="81"/>
                      <a:pt x="208" y="81"/>
                    </a:cubicBezTo>
                    <a:cubicBezTo>
                      <a:pt x="208" y="81"/>
                      <a:pt x="208" y="81"/>
                      <a:pt x="208" y="81"/>
                    </a:cubicBezTo>
                    <a:cubicBezTo>
                      <a:pt x="208" y="81"/>
                      <a:pt x="208" y="81"/>
                      <a:pt x="208" y="81"/>
                    </a:cubicBezTo>
                    <a:cubicBezTo>
                      <a:pt x="208" y="81"/>
                      <a:pt x="208" y="81"/>
                      <a:pt x="208"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1" y="82"/>
                      <a:pt x="211" y="82"/>
                      <a:pt x="211" y="82"/>
                    </a:cubicBezTo>
                    <a:cubicBezTo>
                      <a:pt x="211" y="82"/>
                      <a:pt x="211" y="82"/>
                      <a:pt x="211" y="82"/>
                    </a:cubicBezTo>
                    <a:cubicBezTo>
                      <a:pt x="211" y="82"/>
                      <a:pt x="211" y="82"/>
                      <a:pt x="211" y="82"/>
                    </a:cubicBezTo>
                    <a:cubicBezTo>
                      <a:pt x="211" y="82"/>
                      <a:pt x="211" y="82"/>
                      <a:pt x="211" y="82"/>
                    </a:cubicBezTo>
                    <a:cubicBezTo>
                      <a:pt x="211" y="82"/>
                      <a:pt x="211" y="82"/>
                      <a:pt x="211" y="82"/>
                    </a:cubicBezTo>
                    <a:cubicBezTo>
                      <a:pt x="211" y="82"/>
                      <a:pt x="211" y="82"/>
                      <a:pt x="211" y="82"/>
                    </a:cubicBezTo>
                    <a:cubicBezTo>
                      <a:pt x="211" y="82"/>
                      <a:pt x="211" y="82"/>
                      <a:pt x="211" y="82"/>
                    </a:cubicBezTo>
                    <a:cubicBezTo>
                      <a:pt x="211" y="82"/>
                      <a:pt x="211" y="82"/>
                      <a:pt x="211" y="82"/>
                    </a:cubicBezTo>
                    <a:cubicBezTo>
                      <a:pt x="212" y="82"/>
                      <a:pt x="212" y="82"/>
                      <a:pt x="212" y="82"/>
                    </a:cubicBezTo>
                    <a:cubicBezTo>
                      <a:pt x="212" y="82"/>
                      <a:pt x="212" y="82"/>
                      <a:pt x="212" y="82"/>
                    </a:cubicBezTo>
                    <a:cubicBezTo>
                      <a:pt x="212" y="82"/>
                      <a:pt x="212" y="82"/>
                      <a:pt x="212" y="82"/>
                    </a:cubicBezTo>
                    <a:cubicBezTo>
                      <a:pt x="212" y="83"/>
                      <a:pt x="212" y="83"/>
                      <a:pt x="212" y="83"/>
                    </a:cubicBezTo>
                    <a:cubicBezTo>
                      <a:pt x="212" y="83"/>
                      <a:pt x="212" y="83"/>
                      <a:pt x="212" y="83"/>
                    </a:cubicBezTo>
                    <a:cubicBezTo>
                      <a:pt x="212" y="83"/>
                      <a:pt x="212" y="83"/>
                      <a:pt x="212" y="83"/>
                    </a:cubicBezTo>
                    <a:cubicBezTo>
                      <a:pt x="212" y="83"/>
                      <a:pt x="212" y="83"/>
                      <a:pt x="212" y="83"/>
                    </a:cubicBezTo>
                    <a:cubicBezTo>
                      <a:pt x="212" y="83"/>
                      <a:pt x="212" y="83"/>
                      <a:pt x="212" y="83"/>
                    </a:cubicBezTo>
                    <a:cubicBezTo>
                      <a:pt x="212" y="83"/>
                      <a:pt x="212" y="83"/>
                      <a:pt x="212" y="83"/>
                    </a:cubicBezTo>
                    <a:cubicBezTo>
                      <a:pt x="212" y="83"/>
                      <a:pt x="212" y="83"/>
                      <a:pt x="212" y="83"/>
                    </a:cubicBezTo>
                    <a:cubicBezTo>
                      <a:pt x="213" y="83"/>
                      <a:pt x="213" y="83"/>
                      <a:pt x="213" y="83"/>
                    </a:cubicBezTo>
                    <a:cubicBezTo>
                      <a:pt x="213" y="83"/>
                      <a:pt x="213" y="83"/>
                      <a:pt x="213" y="83"/>
                    </a:cubicBezTo>
                    <a:cubicBezTo>
                      <a:pt x="213" y="83"/>
                      <a:pt x="213" y="83"/>
                      <a:pt x="213" y="83"/>
                    </a:cubicBezTo>
                    <a:cubicBezTo>
                      <a:pt x="213" y="83"/>
                      <a:pt x="213" y="83"/>
                      <a:pt x="213" y="83"/>
                    </a:cubicBezTo>
                    <a:cubicBezTo>
                      <a:pt x="213" y="83"/>
                      <a:pt x="213" y="83"/>
                      <a:pt x="213" y="83"/>
                    </a:cubicBezTo>
                    <a:cubicBezTo>
                      <a:pt x="213" y="83"/>
                      <a:pt x="213" y="83"/>
                      <a:pt x="213" y="83"/>
                    </a:cubicBezTo>
                    <a:cubicBezTo>
                      <a:pt x="213" y="83"/>
                      <a:pt x="213" y="83"/>
                      <a:pt x="213" y="83"/>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5"/>
                      <a:pt x="213" y="85"/>
                      <a:pt x="213" y="85"/>
                    </a:cubicBezTo>
                    <a:cubicBezTo>
                      <a:pt x="213" y="85"/>
                      <a:pt x="213" y="85"/>
                      <a:pt x="213" y="85"/>
                    </a:cubicBezTo>
                    <a:cubicBezTo>
                      <a:pt x="213" y="85"/>
                      <a:pt x="213" y="85"/>
                      <a:pt x="213" y="85"/>
                    </a:cubicBezTo>
                    <a:cubicBezTo>
                      <a:pt x="214" y="85"/>
                      <a:pt x="214" y="85"/>
                      <a:pt x="214" y="85"/>
                    </a:cubicBezTo>
                    <a:cubicBezTo>
                      <a:pt x="214" y="85"/>
                      <a:pt x="214" y="85"/>
                      <a:pt x="214" y="85"/>
                    </a:cubicBezTo>
                    <a:cubicBezTo>
                      <a:pt x="214" y="85"/>
                      <a:pt x="214" y="85"/>
                      <a:pt x="214" y="85"/>
                    </a:cubicBezTo>
                    <a:cubicBezTo>
                      <a:pt x="214" y="85"/>
                      <a:pt x="214" y="85"/>
                      <a:pt x="214" y="85"/>
                    </a:cubicBezTo>
                    <a:cubicBezTo>
                      <a:pt x="214" y="85"/>
                      <a:pt x="214" y="85"/>
                      <a:pt x="214" y="85"/>
                    </a:cubicBezTo>
                    <a:cubicBezTo>
                      <a:pt x="214" y="85"/>
                      <a:pt x="214" y="85"/>
                      <a:pt x="214" y="85"/>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5" y="86"/>
                      <a:pt x="215" y="86"/>
                      <a:pt x="215" y="86"/>
                    </a:cubicBezTo>
                    <a:cubicBezTo>
                      <a:pt x="215" y="86"/>
                      <a:pt x="215" y="86"/>
                      <a:pt x="215" y="86"/>
                    </a:cubicBezTo>
                    <a:cubicBezTo>
                      <a:pt x="215" y="86"/>
                      <a:pt x="215" y="86"/>
                      <a:pt x="215" y="86"/>
                    </a:cubicBezTo>
                    <a:cubicBezTo>
                      <a:pt x="215" y="86"/>
                      <a:pt x="215" y="86"/>
                      <a:pt x="215" y="86"/>
                    </a:cubicBezTo>
                    <a:cubicBezTo>
                      <a:pt x="215" y="86"/>
                      <a:pt x="215" y="86"/>
                      <a:pt x="215" y="86"/>
                    </a:cubicBezTo>
                    <a:cubicBezTo>
                      <a:pt x="215" y="86"/>
                      <a:pt x="215" y="86"/>
                      <a:pt x="215" y="86"/>
                    </a:cubicBezTo>
                    <a:cubicBezTo>
                      <a:pt x="216" y="86"/>
                      <a:pt x="216" y="86"/>
                      <a:pt x="216" y="86"/>
                    </a:cubicBezTo>
                    <a:cubicBezTo>
                      <a:pt x="216" y="87"/>
                      <a:pt x="216" y="87"/>
                      <a:pt x="216" y="87"/>
                    </a:cubicBezTo>
                    <a:cubicBezTo>
                      <a:pt x="216" y="87"/>
                      <a:pt x="216" y="87"/>
                      <a:pt x="216" y="87"/>
                    </a:cubicBezTo>
                    <a:cubicBezTo>
                      <a:pt x="217" y="87"/>
                      <a:pt x="217" y="87"/>
                      <a:pt x="217" y="87"/>
                    </a:cubicBezTo>
                    <a:cubicBezTo>
                      <a:pt x="217" y="87"/>
                      <a:pt x="217" y="87"/>
                      <a:pt x="217" y="87"/>
                    </a:cubicBezTo>
                    <a:cubicBezTo>
                      <a:pt x="217" y="87"/>
                      <a:pt x="217" y="87"/>
                      <a:pt x="217" y="87"/>
                    </a:cubicBezTo>
                    <a:cubicBezTo>
                      <a:pt x="217" y="87"/>
                      <a:pt x="217" y="87"/>
                      <a:pt x="217" y="87"/>
                    </a:cubicBezTo>
                    <a:cubicBezTo>
                      <a:pt x="218" y="87"/>
                      <a:pt x="218" y="87"/>
                      <a:pt x="218" y="87"/>
                    </a:cubicBezTo>
                    <a:cubicBezTo>
                      <a:pt x="218" y="87"/>
                      <a:pt x="218" y="87"/>
                      <a:pt x="218" y="87"/>
                    </a:cubicBezTo>
                    <a:cubicBezTo>
                      <a:pt x="218" y="88"/>
                      <a:pt x="218" y="88"/>
                      <a:pt x="218" y="88"/>
                    </a:cubicBezTo>
                    <a:cubicBezTo>
                      <a:pt x="218" y="88"/>
                      <a:pt x="219" y="88"/>
                      <a:pt x="219" y="88"/>
                    </a:cubicBezTo>
                    <a:cubicBezTo>
                      <a:pt x="219" y="88"/>
                      <a:pt x="219" y="88"/>
                      <a:pt x="219" y="88"/>
                    </a:cubicBezTo>
                    <a:cubicBezTo>
                      <a:pt x="219" y="88"/>
                      <a:pt x="219" y="88"/>
                      <a:pt x="219" y="88"/>
                    </a:cubicBezTo>
                    <a:cubicBezTo>
                      <a:pt x="219" y="88"/>
                      <a:pt x="219" y="88"/>
                      <a:pt x="219" y="88"/>
                    </a:cubicBezTo>
                    <a:cubicBezTo>
                      <a:pt x="219" y="89"/>
                      <a:pt x="219" y="89"/>
                      <a:pt x="219" y="89"/>
                    </a:cubicBezTo>
                    <a:cubicBezTo>
                      <a:pt x="220" y="89"/>
                      <a:pt x="220" y="89"/>
                      <a:pt x="220" y="89"/>
                    </a:cubicBezTo>
                    <a:cubicBezTo>
                      <a:pt x="220" y="89"/>
                      <a:pt x="220" y="89"/>
                      <a:pt x="220" y="89"/>
                    </a:cubicBezTo>
                    <a:cubicBezTo>
                      <a:pt x="220" y="89"/>
                      <a:pt x="220" y="89"/>
                      <a:pt x="220" y="89"/>
                    </a:cubicBezTo>
                    <a:cubicBezTo>
                      <a:pt x="220" y="89"/>
                      <a:pt x="220" y="89"/>
                      <a:pt x="220" y="89"/>
                    </a:cubicBezTo>
                    <a:cubicBezTo>
                      <a:pt x="220" y="89"/>
                      <a:pt x="220" y="89"/>
                      <a:pt x="220" y="89"/>
                    </a:cubicBezTo>
                    <a:cubicBezTo>
                      <a:pt x="220" y="89"/>
                      <a:pt x="220" y="89"/>
                      <a:pt x="220" y="89"/>
                    </a:cubicBezTo>
                    <a:cubicBezTo>
                      <a:pt x="221" y="90"/>
                      <a:pt x="221" y="90"/>
                      <a:pt x="221" y="90"/>
                    </a:cubicBezTo>
                    <a:cubicBezTo>
                      <a:pt x="221" y="90"/>
                      <a:pt x="221" y="90"/>
                      <a:pt x="221" y="90"/>
                    </a:cubicBezTo>
                    <a:cubicBezTo>
                      <a:pt x="221" y="90"/>
                      <a:pt x="221" y="90"/>
                      <a:pt x="221" y="90"/>
                    </a:cubicBezTo>
                    <a:cubicBezTo>
                      <a:pt x="221" y="90"/>
                      <a:pt x="221" y="90"/>
                      <a:pt x="221" y="90"/>
                    </a:cubicBezTo>
                    <a:cubicBezTo>
                      <a:pt x="221" y="90"/>
                      <a:pt x="221" y="90"/>
                      <a:pt x="221" y="90"/>
                    </a:cubicBezTo>
                    <a:cubicBezTo>
                      <a:pt x="222" y="90"/>
                      <a:pt x="222" y="90"/>
                      <a:pt x="222" y="90"/>
                    </a:cubicBezTo>
                    <a:cubicBezTo>
                      <a:pt x="222" y="90"/>
                      <a:pt x="222" y="90"/>
                      <a:pt x="222" y="90"/>
                    </a:cubicBezTo>
                    <a:cubicBezTo>
                      <a:pt x="222" y="91"/>
                      <a:pt x="222" y="91"/>
                      <a:pt x="222" y="91"/>
                    </a:cubicBezTo>
                    <a:cubicBezTo>
                      <a:pt x="222" y="91"/>
                      <a:pt x="222" y="91"/>
                      <a:pt x="222" y="91"/>
                    </a:cubicBezTo>
                    <a:cubicBezTo>
                      <a:pt x="222" y="91"/>
                      <a:pt x="222" y="91"/>
                      <a:pt x="222" y="91"/>
                    </a:cubicBezTo>
                    <a:cubicBezTo>
                      <a:pt x="222" y="91"/>
                      <a:pt x="222" y="91"/>
                      <a:pt x="222" y="91"/>
                    </a:cubicBezTo>
                    <a:cubicBezTo>
                      <a:pt x="222" y="92"/>
                      <a:pt x="222" y="92"/>
                      <a:pt x="222" y="92"/>
                    </a:cubicBezTo>
                    <a:cubicBezTo>
                      <a:pt x="222" y="92"/>
                      <a:pt x="222" y="92"/>
                      <a:pt x="222" y="92"/>
                    </a:cubicBezTo>
                    <a:cubicBezTo>
                      <a:pt x="222" y="92"/>
                      <a:pt x="222" y="92"/>
                      <a:pt x="222" y="92"/>
                    </a:cubicBezTo>
                    <a:cubicBezTo>
                      <a:pt x="222" y="92"/>
                      <a:pt x="222" y="92"/>
                      <a:pt x="222" y="92"/>
                    </a:cubicBezTo>
                    <a:cubicBezTo>
                      <a:pt x="222" y="92"/>
                      <a:pt x="222" y="92"/>
                      <a:pt x="222" y="92"/>
                    </a:cubicBezTo>
                    <a:cubicBezTo>
                      <a:pt x="222" y="92"/>
                      <a:pt x="222" y="92"/>
                      <a:pt x="222" y="92"/>
                    </a:cubicBezTo>
                    <a:cubicBezTo>
                      <a:pt x="222" y="92"/>
                      <a:pt x="222" y="92"/>
                      <a:pt x="222" y="92"/>
                    </a:cubicBezTo>
                    <a:cubicBezTo>
                      <a:pt x="222" y="92"/>
                      <a:pt x="222" y="92"/>
                      <a:pt x="222" y="92"/>
                    </a:cubicBezTo>
                    <a:cubicBezTo>
                      <a:pt x="222" y="93"/>
                      <a:pt x="222" y="93"/>
                      <a:pt x="222" y="93"/>
                    </a:cubicBezTo>
                    <a:cubicBezTo>
                      <a:pt x="222" y="93"/>
                      <a:pt x="222" y="93"/>
                      <a:pt x="222" y="93"/>
                    </a:cubicBezTo>
                    <a:cubicBezTo>
                      <a:pt x="222" y="93"/>
                      <a:pt x="222" y="93"/>
                      <a:pt x="222" y="93"/>
                    </a:cubicBezTo>
                    <a:cubicBezTo>
                      <a:pt x="222" y="93"/>
                      <a:pt x="222" y="93"/>
                      <a:pt x="222" y="93"/>
                    </a:cubicBezTo>
                    <a:cubicBezTo>
                      <a:pt x="222" y="94"/>
                      <a:pt x="222" y="94"/>
                      <a:pt x="222" y="94"/>
                    </a:cubicBezTo>
                    <a:cubicBezTo>
                      <a:pt x="222" y="94"/>
                      <a:pt x="222" y="94"/>
                      <a:pt x="222" y="94"/>
                    </a:cubicBezTo>
                    <a:cubicBezTo>
                      <a:pt x="222" y="94"/>
                      <a:pt x="222" y="94"/>
                      <a:pt x="222" y="94"/>
                    </a:cubicBezTo>
                    <a:cubicBezTo>
                      <a:pt x="222" y="94"/>
                      <a:pt x="222" y="94"/>
                      <a:pt x="222" y="94"/>
                    </a:cubicBezTo>
                    <a:cubicBezTo>
                      <a:pt x="222" y="95"/>
                      <a:pt x="222" y="95"/>
                      <a:pt x="222" y="95"/>
                    </a:cubicBezTo>
                    <a:cubicBezTo>
                      <a:pt x="222" y="95"/>
                      <a:pt x="222" y="95"/>
                      <a:pt x="222" y="95"/>
                    </a:cubicBezTo>
                    <a:cubicBezTo>
                      <a:pt x="222" y="95"/>
                      <a:pt x="222" y="95"/>
                      <a:pt x="222" y="95"/>
                    </a:cubicBezTo>
                    <a:cubicBezTo>
                      <a:pt x="222" y="95"/>
                      <a:pt x="222" y="95"/>
                      <a:pt x="222" y="95"/>
                    </a:cubicBezTo>
                    <a:cubicBezTo>
                      <a:pt x="222" y="96"/>
                      <a:pt x="222" y="96"/>
                      <a:pt x="222" y="96"/>
                    </a:cubicBezTo>
                    <a:cubicBezTo>
                      <a:pt x="222" y="96"/>
                      <a:pt x="222" y="96"/>
                      <a:pt x="222" y="96"/>
                    </a:cubicBezTo>
                    <a:cubicBezTo>
                      <a:pt x="222" y="96"/>
                      <a:pt x="222" y="96"/>
                      <a:pt x="222" y="96"/>
                    </a:cubicBezTo>
                    <a:cubicBezTo>
                      <a:pt x="222" y="96"/>
                      <a:pt x="222" y="96"/>
                      <a:pt x="222" y="96"/>
                    </a:cubicBezTo>
                    <a:cubicBezTo>
                      <a:pt x="222" y="96"/>
                      <a:pt x="222" y="96"/>
                      <a:pt x="222" y="96"/>
                    </a:cubicBezTo>
                    <a:cubicBezTo>
                      <a:pt x="222" y="97"/>
                      <a:pt x="222" y="97"/>
                      <a:pt x="222" y="97"/>
                    </a:cubicBezTo>
                    <a:cubicBezTo>
                      <a:pt x="222" y="97"/>
                      <a:pt x="222" y="97"/>
                      <a:pt x="222" y="97"/>
                    </a:cubicBezTo>
                    <a:cubicBezTo>
                      <a:pt x="222" y="97"/>
                      <a:pt x="222" y="97"/>
                      <a:pt x="222" y="97"/>
                    </a:cubicBezTo>
                    <a:cubicBezTo>
                      <a:pt x="222" y="97"/>
                      <a:pt x="222" y="97"/>
                      <a:pt x="222" y="97"/>
                    </a:cubicBezTo>
                    <a:cubicBezTo>
                      <a:pt x="222" y="97"/>
                      <a:pt x="222" y="97"/>
                      <a:pt x="222" y="97"/>
                    </a:cubicBezTo>
                    <a:cubicBezTo>
                      <a:pt x="222" y="97"/>
                      <a:pt x="222" y="97"/>
                      <a:pt x="222" y="97"/>
                    </a:cubicBezTo>
                    <a:cubicBezTo>
                      <a:pt x="222" y="96"/>
                      <a:pt x="222" y="96"/>
                      <a:pt x="222" y="96"/>
                    </a:cubicBezTo>
                    <a:cubicBezTo>
                      <a:pt x="223" y="96"/>
                      <a:pt x="223" y="96"/>
                      <a:pt x="223" y="96"/>
                    </a:cubicBezTo>
                    <a:cubicBezTo>
                      <a:pt x="223" y="96"/>
                      <a:pt x="223" y="96"/>
                      <a:pt x="223" y="96"/>
                    </a:cubicBezTo>
                    <a:cubicBezTo>
                      <a:pt x="223" y="96"/>
                      <a:pt x="223" y="96"/>
                      <a:pt x="223" y="96"/>
                    </a:cubicBezTo>
                    <a:cubicBezTo>
                      <a:pt x="223" y="96"/>
                      <a:pt x="223" y="96"/>
                      <a:pt x="223" y="96"/>
                    </a:cubicBezTo>
                    <a:cubicBezTo>
                      <a:pt x="224" y="96"/>
                      <a:pt x="224" y="96"/>
                      <a:pt x="224" y="96"/>
                    </a:cubicBezTo>
                    <a:cubicBezTo>
                      <a:pt x="224" y="95"/>
                      <a:pt x="224" y="95"/>
                      <a:pt x="224" y="95"/>
                    </a:cubicBezTo>
                    <a:cubicBezTo>
                      <a:pt x="224" y="95"/>
                      <a:pt x="224" y="95"/>
                      <a:pt x="224" y="95"/>
                    </a:cubicBezTo>
                    <a:cubicBezTo>
                      <a:pt x="224" y="95"/>
                      <a:pt x="224" y="95"/>
                      <a:pt x="224" y="95"/>
                    </a:cubicBezTo>
                    <a:cubicBezTo>
                      <a:pt x="224" y="95"/>
                      <a:pt x="224" y="95"/>
                      <a:pt x="224" y="95"/>
                    </a:cubicBezTo>
                    <a:cubicBezTo>
                      <a:pt x="224" y="94"/>
                      <a:pt x="224" y="94"/>
                      <a:pt x="224" y="94"/>
                    </a:cubicBezTo>
                    <a:cubicBezTo>
                      <a:pt x="224" y="94"/>
                      <a:pt x="224" y="94"/>
                      <a:pt x="224" y="94"/>
                    </a:cubicBezTo>
                    <a:cubicBezTo>
                      <a:pt x="224" y="94"/>
                      <a:pt x="224" y="94"/>
                      <a:pt x="224" y="94"/>
                    </a:cubicBezTo>
                    <a:cubicBezTo>
                      <a:pt x="224" y="94"/>
                      <a:pt x="224" y="94"/>
                      <a:pt x="224" y="94"/>
                    </a:cubicBezTo>
                    <a:cubicBezTo>
                      <a:pt x="225" y="93"/>
                      <a:pt x="225" y="93"/>
                      <a:pt x="225" y="93"/>
                    </a:cubicBezTo>
                    <a:cubicBezTo>
                      <a:pt x="225" y="93"/>
                      <a:pt x="225" y="93"/>
                      <a:pt x="225" y="93"/>
                    </a:cubicBezTo>
                    <a:cubicBezTo>
                      <a:pt x="225" y="93"/>
                      <a:pt x="225" y="93"/>
                      <a:pt x="225" y="93"/>
                    </a:cubicBezTo>
                    <a:cubicBezTo>
                      <a:pt x="225" y="93"/>
                      <a:pt x="225" y="93"/>
                      <a:pt x="225" y="93"/>
                    </a:cubicBezTo>
                    <a:cubicBezTo>
                      <a:pt x="225" y="93"/>
                      <a:pt x="225" y="93"/>
                      <a:pt x="225" y="93"/>
                    </a:cubicBezTo>
                    <a:cubicBezTo>
                      <a:pt x="225" y="93"/>
                      <a:pt x="225" y="93"/>
                      <a:pt x="225" y="93"/>
                    </a:cubicBezTo>
                    <a:cubicBezTo>
                      <a:pt x="226" y="92"/>
                      <a:pt x="226" y="92"/>
                      <a:pt x="226" y="92"/>
                    </a:cubicBezTo>
                    <a:cubicBezTo>
                      <a:pt x="226" y="92"/>
                      <a:pt x="226" y="92"/>
                      <a:pt x="226" y="92"/>
                    </a:cubicBezTo>
                    <a:cubicBezTo>
                      <a:pt x="226" y="92"/>
                      <a:pt x="226" y="92"/>
                      <a:pt x="226" y="92"/>
                    </a:cubicBezTo>
                    <a:cubicBezTo>
                      <a:pt x="226" y="92"/>
                      <a:pt x="226" y="92"/>
                      <a:pt x="226" y="92"/>
                    </a:cubicBezTo>
                    <a:cubicBezTo>
                      <a:pt x="226" y="92"/>
                      <a:pt x="226" y="92"/>
                      <a:pt x="226" y="92"/>
                    </a:cubicBezTo>
                    <a:cubicBezTo>
                      <a:pt x="227" y="92"/>
                      <a:pt x="227" y="92"/>
                      <a:pt x="227" y="92"/>
                    </a:cubicBezTo>
                    <a:cubicBezTo>
                      <a:pt x="227" y="92"/>
                      <a:pt x="227" y="92"/>
                      <a:pt x="227" y="92"/>
                    </a:cubicBezTo>
                    <a:cubicBezTo>
                      <a:pt x="227" y="92"/>
                      <a:pt x="227" y="92"/>
                      <a:pt x="227" y="92"/>
                    </a:cubicBezTo>
                    <a:cubicBezTo>
                      <a:pt x="227" y="92"/>
                      <a:pt x="227" y="92"/>
                      <a:pt x="227" y="92"/>
                    </a:cubicBezTo>
                    <a:cubicBezTo>
                      <a:pt x="228" y="92"/>
                      <a:pt x="228" y="92"/>
                      <a:pt x="228" y="92"/>
                    </a:cubicBezTo>
                    <a:cubicBezTo>
                      <a:pt x="228" y="92"/>
                      <a:pt x="228" y="92"/>
                      <a:pt x="228" y="92"/>
                    </a:cubicBezTo>
                    <a:cubicBezTo>
                      <a:pt x="228" y="92"/>
                      <a:pt x="228" y="92"/>
                      <a:pt x="228" y="92"/>
                    </a:cubicBezTo>
                    <a:cubicBezTo>
                      <a:pt x="229" y="92"/>
                      <a:pt x="229" y="92"/>
                      <a:pt x="229" y="92"/>
                    </a:cubicBezTo>
                    <a:cubicBezTo>
                      <a:pt x="229" y="92"/>
                      <a:pt x="229" y="92"/>
                      <a:pt x="229" y="92"/>
                    </a:cubicBezTo>
                    <a:cubicBezTo>
                      <a:pt x="229" y="92"/>
                      <a:pt x="229" y="92"/>
                      <a:pt x="229" y="92"/>
                    </a:cubicBezTo>
                    <a:cubicBezTo>
                      <a:pt x="229" y="92"/>
                      <a:pt x="229" y="92"/>
                      <a:pt x="229" y="92"/>
                    </a:cubicBezTo>
                    <a:cubicBezTo>
                      <a:pt x="230" y="92"/>
                      <a:pt x="230" y="92"/>
                      <a:pt x="230" y="92"/>
                    </a:cubicBezTo>
                    <a:cubicBezTo>
                      <a:pt x="230" y="92"/>
                      <a:pt x="230" y="92"/>
                      <a:pt x="230" y="92"/>
                    </a:cubicBezTo>
                    <a:cubicBezTo>
                      <a:pt x="230" y="92"/>
                      <a:pt x="230" y="92"/>
                      <a:pt x="230" y="92"/>
                    </a:cubicBezTo>
                    <a:cubicBezTo>
                      <a:pt x="230" y="92"/>
                      <a:pt x="230" y="92"/>
                      <a:pt x="230" y="92"/>
                    </a:cubicBezTo>
                    <a:cubicBezTo>
                      <a:pt x="231" y="92"/>
                      <a:pt x="231" y="92"/>
                      <a:pt x="231" y="92"/>
                    </a:cubicBezTo>
                    <a:cubicBezTo>
                      <a:pt x="231" y="92"/>
                      <a:pt x="231" y="92"/>
                      <a:pt x="231" y="92"/>
                    </a:cubicBezTo>
                    <a:cubicBezTo>
                      <a:pt x="232" y="92"/>
                      <a:pt x="232" y="92"/>
                      <a:pt x="232" y="92"/>
                    </a:cubicBezTo>
                    <a:cubicBezTo>
                      <a:pt x="232" y="92"/>
                      <a:pt x="232" y="92"/>
                      <a:pt x="232" y="92"/>
                    </a:cubicBezTo>
                    <a:cubicBezTo>
                      <a:pt x="232" y="92"/>
                      <a:pt x="232" y="92"/>
                      <a:pt x="232" y="92"/>
                    </a:cubicBezTo>
                    <a:cubicBezTo>
                      <a:pt x="233" y="92"/>
                      <a:pt x="233" y="92"/>
                      <a:pt x="233" y="92"/>
                    </a:cubicBezTo>
                    <a:cubicBezTo>
                      <a:pt x="233" y="92"/>
                      <a:pt x="233" y="92"/>
                      <a:pt x="233" y="92"/>
                    </a:cubicBezTo>
                    <a:cubicBezTo>
                      <a:pt x="234" y="92"/>
                      <a:pt x="234" y="92"/>
                      <a:pt x="234" y="92"/>
                    </a:cubicBezTo>
                    <a:cubicBezTo>
                      <a:pt x="234" y="92"/>
                      <a:pt x="234" y="92"/>
                      <a:pt x="234" y="92"/>
                    </a:cubicBezTo>
                    <a:cubicBezTo>
                      <a:pt x="234" y="92"/>
                      <a:pt x="234" y="92"/>
                      <a:pt x="234" y="92"/>
                    </a:cubicBezTo>
                    <a:cubicBezTo>
                      <a:pt x="234" y="92"/>
                      <a:pt x="234" y="92"/>
                      <a:pt x="234" y="92"/>
                    </a:cubicBezTo>
                    <a:cubicBezTo>
                      <a:pt x="235" y="92"/>
                      <a:pt x="235" y="92"/>
                      <a:pt x="235" y="92"/>
                    </a:cubicBezTo>
                    <a:cubicBezTo>
                      <a:pt x="235" y="93"/>
                      <a:pt x="235" y="93"/>
                      <a:pt x="235" y="93"/>
                    </a:cubicBezTo>
                    <a:cubicBezTo>
                      <a:pt x="235" y="93"/>
                      <a:pt x="235" y="93"/>
                      <a:pt x="235" y="93"/>
                    </a:cubicBezTo>
                    <a:cubicBezTo>
                      <a:pt x="235" y="93"/>
                      <a:pt x="235" y="93"/>
                      <a:pt x="235" y="93"/>
                    </a:cubicBezTo>
                    <a:cubicBezTo>
                      <a:pt x="235" y="93"/>
                      <a:pt x="235" y="93"/>
                      <a:pt x="235" y="93"/>
                    </a:cubicBezTo>
                    <a:cubicBezTo>
                      <a:pt x="235" y="93"/>
                      <a:pt x="235" y="93"/>
                      <a:pt x="235" y="93"/>
                    </a:cubicBezTo>
                    <a:cubicBezTo>
                      <a:pt x="235" y="93"/>
                      <a:pt x="235" y="93"/>
                      <a:pt x="235" y="93"/>
                    </a:cubicBezTo>
                    <a:cubicBezTo>
                      <a:pt x="235" y="94"/>
                      <a:pt x="235" y="94"/>
                      <a:pt x="235" y="94"/>
                    </a:cubicBezTo>
                    <a:cubicBezTo>
                      <a:pt x="235" y="94"/>
                      <a:pt x="235" y="94"/>
                      <a:pt x="235" y="94"/>
                    </a:cubicBezTo>
                    <a:cubicBezTo>
                      <a:pt x="235" y="94"/>
                      <a:pt x="235" y="94"/>
                      <a:pt x="235" y="94"/>
                    </a:cubicBezTo>
                    <a:cubicBezTo>
                      <a:pt x="235" y="94"/>
                      <a:pt x="235" y="94"/>
                      <a:pt x="235" y="94"/>
                    </a:cubicBezTo>
                    <a:cubicBezTo>
                      <a:pt x="235" y="94"/>
                      <a:pt x="235" y="94"/>
                      <a:pt x="235" y="94"/>
                    </a:cubicBezTo>
                    <a:cubicBezTo>
                      <a:pt x="235" y="95"/>
                      <a:pt x="235" y="95"/>
                      <a:pt x="235" y="95"/>
                    </a:cubicBezTo>
                    <a:cubicBezTo>
                      <a:pt x="235" y="95"/>
                      <a:pt x="235" y="95"/>
                      <a:pt x="235" y="95"/>
                    </a:cubicBezTo>
                    <a:cubicBezTo>
                      <a:pt x="235" y="95"/>
                      <a:pt x="235" y="95"/>
                      <a:pt x="235" y="95"/>
                    </a:cubicBezTo>
                    <a:cubicBezTo>
                      <a:pt x="235" y="95"/>
                      <a:pt x="235" y="95"/>
                      <a:pt x="235" y="95"/>
                    </a:cubicBezTo>
                    <a:cubicBezTo>
                      <a:pt x="235" y="96"/>
                      <a:pt x="235" y="96"/>
                      <a:pt x="235" y="96"/>
                    </a:cubicBezTo>
                    <a:cubicBezTo>
                      <a:pt x="235" y="96"/>
                      <a:pt x="235" y="96"/>
                      <a:pt x="235" y="96"/>
                    </a:cubicBezTo>
                    <a:cubicBezTo>
                      <a:pt x="235" y="96"/>
                      <a:pt x="235" y="96"/>
                      <a:pt x="235" y="96"/>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6" y="97"/>
                      <a:pt x="236" y="97"/>
                      <a:pt x="236" y="97"/>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100"/>
                      <a:pt x="237" y="100"/>
                      <a:pt x="237" y="100"/>
                    </a:cubicBezTo>
                    <a:cubicBezTo>
                      <a:pt x="238" y="100"/>
                      <a:pt x="238" y="100"/>
                      <a:pt x="238" y="100"/>
                    </a:cubicBezTo>
                    <a:cubicBezTo>
                      <a:pt x="238" y="100"/>
                      <a:pt x="238" y="100"/>
                      <a:pt x="238" y="100"/>
                    </a:cubicBezTo>
                    <a:cubicBezTo>
                      <a:pt x="238" y="100"/>
                      <a:pt x="238" y="100"/>
                      <a:pt x="238" y="100"/>
                    </a:cubicBezTo>
                    <a:cubicBezTo>
                      <a:pt x="238" y="100"/>
                      <a:pt x="238" y="100"/>
                      <a:pt x="238" y="100"/>
                    </a:cubicBezTo>
                    <a:cubicBezTo>
                      <a:pt x="238" y="100"/>
                      <a:pt x="238" y="100"/>
                      <a:pt x="238" y="100"/>
                    </a:cubicBezTo>
                    <a:cubicBezTo>
                      <a:pt x="238" y="100"/>
                      <a:pt x="238" y="100"/>
                      <a:pt x="238" y="100"/>
                    </a:cubicBezTo>
                    <a:cubicBezTo>
                      <a:pt x="238" y="100"/>
                      <a:pt x="238" y="100"/>
                      <a:pt x="238" y="100"/>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2"/>
                      <a:pt x="238" y="102"/>
                      <a:pt x="238" y="102"/>
                    </a:cubicBezTo>
                    <a:cubicBezTo>
                      <a:pt x="239" y="102"/>
                      <a:pt x="239" y="102"/>
                      <a:pt x="239" y="102"/>
                    </a:cubicBezTo>
                    <a:cubicBezTo>
                      <a:pt x="239" y="102"/>
                      <a:pt x="239" y="102"/>
                      <a:pt x="239" y="102"/>
                    </a:cubicBezTo>
                    <a:cubicBezTo>
                      <a:pt x="239" y="102"/>
                      <a:pt x="239" y="102"/>
                      <a:pt x="239" y="102"/>
                    </a:cubicBezTo>
                    <a:cubicBezTo>
                      <a:pt x="239" y="102"/>
                      <a:pt x="239" y="102"/>
                      <a:pt x="239" y="102"/>
                    </a:cubicBezTo>
                    <a:cubicBezTo>
                      <a:pt x="239" y="103"/>
                      <a:pt x="239" y="103"/>
                      <a:pt x="239" y="103"/>
                    </a:cubicBezTo>
                    <a:cubicBezTo>
                      <a:pt x="239" y="103"/>
                      <a:pt x="239" y="103"/>
                      <a:pt x="239" y="103"/>
                    </a:cubicBezTo>
                    <a:cubicBezTo>
                      <a:pt x="239" y="103"/>
                      <a:pt x="239" y="103"/>
                      <a:pt x="239" y="103"/>
                    </a:cubicBezTo>
                    <a:cubicBezTo>
                      <a:pt x="240" y="103"/>
                      <a:pt x="240" y="103"/>
                      <a:pt x="240" y="103"/>
                    </a:cubicBezTo>
                    <a:cubicBezTo>
                      <a:pt x="240" y="103"/>
                      <a:pt x="240" y="103"/>
                      <a:pt x="240" y="103"/>
                    </a:cubicBezTo>
                    <a:cubicBezTo>
                      <a:pt x="240" y="104"/>
                      <a:pt x="240" y="104"/>
                      <a:pt x="240" y="104"/>
                    </a:cubicBezTo>
                    <a:cubicBezTo>
                      <a:pt x="240" y="104"/>
                      <a:pt x="240" y="104"/>
                      <a:pt x="240" y="104"/>
                    </a:cubicBezTo>
                    <a:cubicBezTo>
                      <a:pt x="240" y="104"/>
                      <a:pt x="240" y="104"/>
                      <a:pt x="240" y="104"/>
                    </a:cubicBezTo>
                    <a:cubicBezTo>
                      <a:pt x="240" y="104"/>
                      <a:pt x="240" y="104"/>
                      <a:pt x="240" y="104"/>
                    </a:cubicBezTo>
                    <a:cubicBezTo>
                      <a:pt x="240" y="104"/>
                      <a:pt x="240" y="104"/>
                      <a:pt x="240" y="104"/>
                    </a:cubicBezTo>
                    <a:cubicBezTo>
                      <a:pt x="240" y="104"/>
                      <a:pt x="240" y="104"/>
                      <a:pt x="240" y="104"/>
                    </a:cubicBezTo>
                    <a:cubicBezTo>
                      <a:pt x="241" y="104"/>
                      <a:pt x="241" y="104"/>
                      <a:pt x="241" y="104"/>
                    </a:cubicBezTo>
                    <a:cubicBezTo>
                      <a:pt x="241" y="104"/>
                      <a:pt x="241" y="104"/>
                      <a:pt x="241" y="104"/>
                    </a:cubicBezTo>
                    <a:cubicBezTo>
                      <a:pt x="241" y="104"/>
                      <a:pt x="241" y="104"/>
                      <a:pt x="241" y="104"/>
                    </a:cubicBezTo>
                    <a:cubicBezTo>
                      <a:pt x="241" y="103"/>
                      <a:pt x="241" y="103"/>
                      <a:pt x="241" y="103"/>
                    </a:cubicBezTo>
                    <a:cubicBezTo>
                      <a:pt x="241" y="103"/>
                      <a:pt x="241" y="103"/>
                      <a:pt x="241" y="103"/>
                    </a:cubicBezTo>
                    <a:cubicBezTo>
                      <a:pt x="241" y="103"/>
                      <a:pt x="241" y="103"/>
                      <a:pt x="241" y="103"/>
                    </a:cubicBezTo>
                    <a:cubicBezTo>
                      <a:pt x="241" y="102"/>
                      <a:pt x="241" y="102"/>
                      <a:pt x="241" y="102"/>
                    </a:cubicBezTo>
                    <a:cubicBezTo>
                      <a:pt x="241" y="102"/>
                      <a:pt x="241" y="102"/>
                      <a:pt x="241" y="102"/>
                    </a:cubicBezTo>
                    <a:cubicBezTo>
                      <a:pt x="241" y="102"/>
                      <a:pt x="241" y="102"/>
                      <a:pt x="241" y="102"/>
                    </a:cubicBezTo>
                    <a:cubicBezTo>
                      <a:pt x="241" y="102"/>
                      <a:pt x="241" y="102"/>
                      <a:pt x="241" y="102"/>
                    </a:cubicBezTo>
                    <a:cubicBezTo>
                      <a:pt x="241" y="102"/>
                      <a:pt x="241" y="102"/>
                      <a:pt x="241" y="102"/>
                    </a:cubicBezTo>
                    <a:cubicBezTo>
                      <a:pt x="241" y="102"/>
                      <a:pt x="241" y="102"/>
                      <a:pt x="241" y="102"/>
                    </a:cubicBezTo>
                    <a:cubicBezTo>
                      <a:pt x="241" y="102"/>
                      <a:pt x="241" y="102"/>
                      <a:pt x="241" y="102"/>
                    </a:cubicBezTo>
                    <a:cubicBezTo>
                      <a:pt x="241" y="102"/>
                      <a:pt x="241" y="102"/>
                      <a:pt x="241" y="102"/>
                    </a:cubicBezTo>
                    <a:cubicBezTo>
                      <a:pt x="241" y="101"/>
                      <a:pt x="241" y="101"/>
                      <a:pt x="241" y="101"/>
                    </a:cubicBezTo>
                    <a:cubicBezTo>
                      <a:pt x="241" y="101"/>
                      <a:pt x="241" y="101"/>
                      <a:pt x="241" y="101"/>
                    </a:cubicBezTo>
                    <a:cubicBezTo>
                      <a:pt x="241" y="101"/>
                      <a:pt x="241" y="101"/>
                      <a:pt x="241" y="101"/>
                    </a:cubicBezTo>
                    <a:cubicBezTo>
                      <a:pt x="240" y="101"/>
                      <a:pt x="240" y="101"/>
                      <a:pt x="240" y="101"/>
                    </a:cubicBezTo>
                    <a:cubicBezTo>
                      <a:pt x="240" y="101"/>
                      <a:pt x="240" y="101"/>
                      <a:pt x="240" y="101"/>
                    </a:cubicBezTo>
                    <a:cubicBezTo>
                      <a:pt x="240" y="101"/>
                      <a:pt x="240" y="101"/>
                      <a:pt x="240" y="101"/>
                    </a:cubicBezTo>
                    <a:cubicBezTo>
                      <a:pt x="240" y="101"/>
                      <a:pt x="240" y="101"/>
                      <a:pt x="240" y="101"/>
                    </a:cubicBezTo>
                    <a:cubicBezTo>
                      <a:pt x="240" y="101"/>
                      <a:pt x="240" y="101"/>
                      <a:pt x="240" y="101"/>
                    </a:cubicBezTo>
                    <a:cubicBezTo>
                      <a:pt x="240" y="101"/>
                      <a:pt x="240" y="101"/>
                      <a:pt x="240" y="101"/>
                    </a:cubicBezTo>
                    <a:cubicBezTo>
                      <a:pt x="240" y="101"/>
                      <a:pt x="240" y="101"/>
                      <a:pt x="240" y="101"/>
                    </a:cubicBezTo>
                    <a:cubicBezTo>
                      <a:pt x="240" y="100"/>
                      <a:pt x="240" y="100"/>
                      <a:pt x="240" y="100"/>
                    </a:cubicBezTo>
                    <a:cubicBezTo>
                      <a:pt x="240" y="100"/>
                      <a:pt x="240" y="100"/>
                      <a:pt x="240" y="100"/>
                    </a:cubicBezTo>
                    <a:cubicBezTo>
                      <a:pt x="240" y="100"/>
                      <a:pt x="240" y="100"/>
                      <a:pt x="240" y="100"/>
                    </a:cubicBezTo>
                    <a:cubicBezTo>
                      <a:pt x="240" y="100"/>
                      <a:pt x="240" y="100"/>
                      <a:pt x="240" y="100"/>
                    </a:cubicBezTo>
                    <a:cubicBezTo>
                      <a:pt x="240" y="100"/>
                      <a:pt x="240" y="100"/>
                      <a:pt x="240" y="100"/>
                    </a:cubicBezTo>
                    <a:cubicBezTo>
                      <a:pt x="240" y="100"/>
                      <a:pt x="240" y="100"/>
                      <a:pt x="240" y="100"/>
                    </a:cubicBezTo>
                    <a:cubicBezTo>
                      <a:pt x="240" y="100"/>
                      <a:pt x="240" y="100"/>
                      <a:pt x="240" y="100"/>
                    </a:cubicBezTo>
                    <a:cubicBezTo>
                      <a:pt x="240" y="100"/>
                      <a:pt x="240" y="100"/>
                      <a:pt x="240" y="100"/>
                    </a:cubicBezTo>
                    <a:cubicBezTo>
                      <a:pt x="240" y="99"/>
                      <a:pt x="240" y="99"/>
                      <a:pt x="240" y="99"/>
                    </a:cubicBezTo>
                    <a:cubicBezTo>
                      <a:pt x="240" y="99"/>
                      <a:pt x="240" y="99"/>
                      <a:pt x="240" y="99"/>
                    </a:cubicBezTo>
                    <a:cubicBezTo>
                      <a:pt x="240" y="99"/>
                      <a:pt x="240" y="99"/>
                      <a:pt x="240" y="99"/>
                    </a:cubicBezTo>
                    <a:cubicBezTo>
                      <a:pt x="240" y="98"/>
                      <a:pt x="240" y="98"/>
                      <a:pt x="240" y="98"/>
                    </a:cubicBezTo>
                    <a:cubicBezTo>
                      <a:pt x="240" y="98"/>
                      <a:pt x="240" y="98"/>
                      <a:pt x="240" y="98"/>
                    </a:cubicBezTo>
                    <a:cubicBezTo>
                      <a:pt x="240" y="97"/>
                      <a:pt x="240" y="97"/>
                      <a:pt x="240" y="97"/>
                    </a:cubicBezTo>
                    <a:cubicBezTo>
                      <a:pt x="240" y="97"/>
                      <a:pt x="240" y="97"/>
                      <a:pt x="240" y="97"/>
                    </a:cubicBezTo>
                    <a:cubicBezTo>
                      <a:pt x="239" y="96"/>
                      <a:pt x="239" y="96"/>
                      <a:pt x="239" y="96"/>
                    </a:cubicBezTo>
                    <a:cubicBezTo>
                      <a:pt x="239" y="96"/>
                      <a:pt x="239" y="96"/>
                      <a:pt x="239" y="96"/>
                    </a:cubicBezTo>
                    <a:cubicBezTo>
                      <a:pt x="239" y="96"/>
                      <a:pt x="239" y="96"/>
                      <a:pt x="239" y="96"/>
                    </a:cubicBezTo>
                    <a:cubicBezTo>
                      <a:pt x="240" y="96"/>
                      <a:pt x="240" y="96"/>
                      <a:pt x="240" y="96"/>
                    </a:cubicBezTo>
                    <a:cubicBezTo>
                      <a:pt x="240" y="95"/>
                      <a:pt x="240" y="95"/>
                      <a:pt x="240" y="95"/>
                    </a:cubicBezTo>
                    <a:cubicBezTo>
                      <a:pt x="240" y="95"/>
                      <a:pt x="240" y="95"/>
                      <a:pt x="240" y="95"/>
                    </a:cubicBezTo>
                    <a:cubicBezTo>
                      <a:pt x="240" y="95"/>
                      <a:pt x="240" y="95"/>
                      <a:pt x="240" y="95"/>
                    </a:cubicBezTo>
                    <a:cubicBezTo>
                      <a:pt x="240" y="95"/>
                      <a:pt x="240" y="95"/>
                      <a:pt x="240" y="95"/>
                    </a:cubicBezTo>
                    <a:cubicBezTo>
                      <a:pt x="240" y="95"/>
                      <a:pt x="240" y="95"/>
                      <a:pt x="240" y="95"/>
                    </a:cubicBezTo>
                    <a:cubicBezTo>
                      <a:pt x="240" y="95"/>
                      <a:pt x="240" y="95"/>
                      <a:pt x="240" y="95"/>
                    </a:cubicBezTo>
                    <a:cubicBezTo>
                      <a:pt x="241" y="94"/>
                      <a:pt x="241" y="94"/>
                      <a:pt x="241" y="94"/>
                    </a:cubicBezTo>
                    <a:cubicBezTo>
                      <a:pt x="241" y="94"/>
                      <a:pt x="241" y="94"/>
                      <a:pt x="241" y="94"/>
                    </a:cubicBezTo>
                    <a:cubicBezTo>
                      <a:pt x="241" y="94"/>
                      <a:pt x="241" y="94"/>
                      <a:pt x="241" y="94"/>
                    </a:cubicBezTo>
                    <a:cubicBezTo>
                      <a:pt x="241" y="94"/>
                      <a:pt x="241" y="94"/>
                      <a:pt x="241" y="94"/>
                    </a:cubicBezTo>
                    <a:cubicBezTo>
                      <a:pt x="242" y="94"/>
                      <a:pt x="242" y="94"/>
                      <a:pt x="242" y="94"/>
                    </a:cubicBezTo>
                    <a:cubicBezTo>
                      <a:pt x="242" y="94"/>
                      <a:pt x="242" y="94"/>
                      <a:pt x="242" y="94"/>
                    </a:cubicBezTo>
                    <a:cubicBezTo>
                      <a:pt x="242" y="94"/>
                      <a:pt x="242" y="94"/>
                      <a:pt x="242" y="94"/>
                    </a:cubicBezTo>
                    <a:cubicBezTo>
                      <a:pt x="242" y="94"/>
                      <a:pt x="242" y="94"/>
                      <a:pt x="242" y="94"/>
                    </a:cubicBezTo>
                    <a:cubicBezTo>
                      <a:pt x="242" y="94"/>
                      <a:pt x="242" y="94"/>
                      <a:pt x="242" y="94"/>
                    </a:cubicBezTo>
                    <a:cubicBezTo>
                      <a:pt x="242" y="94"/>
                      <a:pt x="242" y="94"/>
                      <a:pt x="242" y="94"/>
                    </a:cubicBezTo>
                    <a:cubicBezTo>
                      <a:pt x="243" y="93"/>
                      <a:pt x="243" y="93"/>
                      <a:pt x="243" y="93"/>
                    </a:cubicBezTo>
                    <a:cubicBezTo>
                      <a:pt x="243" y="93"/>
                      <a:pt x="243" y="93"/>
                      <a:pt x="243" y="93"/>
                    </a:cubicBezTo>
                    <a:cubicBezTo>
                      <a:pt x="243" y="93"/>
                      <a:pt x="243" y="93"/>
                      <a:pt x="243" y="93"/>
                    </a:cubicBezTo>
                    <a:cubicBezTo>
                      <a:pt x="244" y="93"/>
                      <a:pt x="244" y="93"/>
                      <a:pt x="244" y="93"/>
                    </a:cubicBezTo>
                    <a:cubicBezTo>
                      <a:pt x="244" y="94"/>
                      <a:pt x="244" y="94"/>
                      <a:pt x="244" y="94"/>
                    </a:cubicBezTo>
                    <a:cubicBezTo>
                      <a:pt x="244" y="94"/>
                      <a:pt x="244" y="94"/>
                      <a:pt x="244" y="94"/>
                    </a:cubicBezTo>
                    <a:cubicBezTo>
                      <a:pt x="244" y="94"/>
                      <a:pt x="244" y="94"/>
                      <a:pt x="244" y="94"/>
                    </a:cubicBezTo>
                    <a:cubicBezTo>
                      <a:pt x="245" y="94"/>
                      <a:pt x="245" y="94"/>
                      <a:pt x="245" y="94"/>
                    </a:cubicBezTo>
                    <a:cubicBezTo>
                      <a:pt x="245" y="94"/>
                      <a:pt x="245" y="94"/>
                      <a:pt x="245" y="94"/>
                    </a:cubicBezTo>
                    <a:cubicBezTo>
                      <a:pt x="245" y="94"/>
                      <a:pt x="245" y="94"/>
                      <a:pt x="245" y="94"/>
                    </a:cubicBezTo>
                    <a:cubicBezTo>
                      <a:pt x="245" y="94"/>
                      <a:pt x="245" y="94"/>
                      <a:pt x="245" y="94"/>
                    </a:cubicBezTo>
                    <a:cubicBezTo>
                      <a:pt x="245" y="94"/>
                      <a:pt x="245" y="94"/>
                      <a:pt x="245" y="94"/>
                    </a:cubicBezTo>
                    <a:cubicBezTo>
                      <a:pt x="245" y="94"/>
                      <a:pt x="245" y="94"/>
                      <a:pt x="245" y="94"/>
                    </a:cubicBezTo>
                    <a:cubicBezTo>
                      <a:pt x="245" y="95"/>
                      <a:pt x="245" y="95"/>
                      <a:pt x="245" y="95"/>
                    </a:cubicBezTo>
                    <a:cubicBezTo>
                      <a:pt x="246" y="95"/>
                      <a:pt x="246" y="95"/>
                      <a:pt x="246" y="95"/>
                    </a:cubicBezTo>
                    <a:cubicBezTo>
                      <a:pt x="246" y="95"/>
                      <a:pt x="246" y="95"/>
                      <a:pt x="246" y="95"/>
                    </a:cubicBezTo>
                    <a:cubicBezTo>
                      <a:pt x="246" y="95"/>
                      <a:pt x="246" y="95"/>
                      <a:pt x="246" y="95"/>
                    </a:cubicBezTo>
                    <a:cubicBezTo>
                      <a:pt x="246" y="95"/>
                      <a:pt x="246" y="95"/>
                      <a:pt x="246" y="95"/>
                    </a:cubicBezTo>
                    <a:cubicBezTo>
                      <a:pt x="246" y="95"/>
                      <a:pt x="246" y="95"/>
                      <a:pt x="246" y="95"/>
                    </a:cubicBezTo>
                    <a:cubicBezTo>
                      <a:pt x="246" y="95"/>
                      <a:pt x="246" y="95"/>
                      <a:pt x="246" y="95"/>
                    </a:cubicBezTo>
                    <a:cubicBezTo>
                      <a:pt x="246" y="95"/>
                      <a:pt x="246" y="95"/>
                      <a:pt x="246" y="95"/>
                    </a:cubicBezTo>
                    <a:cubicBezTo>
                      <a:pt x="246" y="95"/>
                      <a:pt x="246" y="95"/>
                      <a:pt x="246" y="95"/>
                    </a:cubicBezTo>
                    <a:cubicBezTo>
                      <a:pt x="247" y="95"/>
                      <a:pt x="247" y="95"/>
                      <a:pt x="247" y="95"/>
                    </a:cubicBezTo>
                    <a:cubicBezTo>
                      <a:pt x="247" y="95"/>
                      <a:pt x="247" y="95"/>
                      <a:pt x="247" y="95"/>
                    </a:cubicBezTo>
                    <a:cubicBezTo>
                      <a:pt x="247" y="95"/>
                      <a:pt x="247" y="95"/>
                      <a:pt x="247" y="95"/>
                    </a:cubicBezTo>
                    <a:cubicBezTo>
                      <a:pt x="247" y="95"/>
                      <a:pt x="247" y="95"/>
                      <a:pt x="247" y="95"/>
                    </a:cubicBezTo>
                    <a:cubicBezTo>
                      <a:pt x="247" y="95"/>
                      <a:pt x="247" y="95"/>
                      <a:pt x="247" y="95"/>
                    </a:cubicBezTo>
                    <a:cubicBezTo>
                      <a:pt x="248" y="96"/>
                      <a:pt x="248" y="96"/>
                      <a:pt x="248" y="96"/>
                    </a:cubicBezTo>
                    <a:cubicBezTo>
                      <a:pt x="248" y="96"/>
                      <a:pt x="248" y="96"/>
                      <a:pt x="248" y="96"/>
                    </a:cubicBezTo>
                    <a:cubicBezTo>
                      <a:pt x="248" y="96"/>
                      <a:pt x="248" y="96"/>
                      <a:pt x="248" y="96"/>
                    </a:cubicBezTo>
                    <a:cubicBezTo>
                      <a:pt x="248" y="96"/>
                      <a:pt x="248" y="96"/>
                      <a:pt x="248" y="96"/>
                    </a:cubicBezTo>
                    <a:cubicBezTo>
                      <a:pt x="249" y="96"/>
                      <a:pt x="249" y="96"/>
                      <a:pt x="249" y="96"/>
                    </a:cubicBezTo>
                    <a:cubicBezTo>
                      <a:pt x="249" y="96"/>
                      <a:pt x="249" y="96"/>
                      <a:pt x="249" y="96"/>
                    </a:cubicBezTo>
                    <a:cubicBezTo>
                      <a:pt x="249" y="96"/>
                      <a:pt x="249" y="96"/>
                      <a:pt x="249" y="96"/>
                    </a:cubicBezTo>
                    <a:cubicBezTo>
                      <a:pt x="249" y="96"/>
                      <a:pt x="249" y="96"/>
                      <a:pt x="249" y="96"/>
                    </a:cubicBezTo>
                    <a:cubicBezTo>
                      <a:pt x="249" y="96"/>
                      <a:pt x="249" y="96"/>
                      <a:pt x="249" y="96"/>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8"/>
                      <a:pt x="250" y="98"/>
                      <a:pt x="250" y="98"/>
                    </a:cubicBezTo>
                    <a:cubicBezTo>
                      <a:pt x="250" y="98"/>
                      <a:pt x="250" y="98"/>
                      <a:pt x="250" y="98"/>
                    </a:cubicBezTo>
                    <a:cubicBezTo>
                      <a:pt x="250" y="98"/>
                      <a:pt x="250" y="98"/>
                      <a:pt x="250" y="98"/>
                    </a:cubicBezTo>
                    <a:cubicBezTo>
                      <a:pt x="250" y="98"/>
                      <a:pt x="250" y="98"/>
                      <a:pt x="250" y="98"/>
                    </a:cubicBezTo>
                    <a:cubicBezTo>
                      <a:pt x="250" y="98"/>
                      <a:pt x="250" y="98"/>
                      <a:pt x="250" y="98"/>
                    </a:cubicBezTo>
                    <a:cubicBezTo>
                      <a:pt x="250" y="98"/>
                      <a:pt x="250" y="98"/>
                      <a:pt x="250" y="98"/>
                    </a:cubicBezTo>
                    <a:cubicBezTo>
                      <a:pt x="250" y="99"/>
                      <a:pt x="250" y="99"/>
                      <a:pt x="250" y="99"/>
                    </a:cubicBezTo>
                    <a:cubicBezTo>
                      <a:pt x="250" y="99"/>
                      <a:pt x="250" y="99"/>
                      <a:pt x="250" y="99"/>
                    </a:cubicBezTo>
                    <a:cubicBezTo>
                      <a:pt x="250" y="99"/>
                      <a:pt x="250" y="99"/>
                      <a:pt x="250" y="99"/>
                    </a:cubicBezTo>
                    <a:cubicBezTo>
                      <a:pt x="250" y="99"/>
                      <a:pt x="250" y="99"/>
                      <a:pt x="250" y="99"/>
                    </a:cubicBezTo>
                    <a:cubicBezTo>
                      <a:pt x="250" y="99"/>
                      <a:pt x="250" y="99"/>
                      <a:pt x="250" y="99"/>
                    </a:cubicBezTo>
                    <a:cubicBezTo>
                      <a:pt x="250" y="99"/>
                      <a:pt x="250" y="99"/>
                      <a:pt x="250" y="99"/>
                    </a:cubicBezTo>
                    <a:cubicBezTo>
                      <a:pt x="250" y="100"/>
                      <a:pt x="250" y="100"/>
                      <a:pt x="250" y="100"/>
                    </a:cubicBezTo>
                    <a:cubicBezTo>
                      <a:pt x="250" y="100"/>
                      <a:pt x="250" y="100"/>
                      <a:pt x="250" y="100"/>
                    </a:cubicBezTo>
                    <a:cubicBezTo>
                      <a:pt x="250" y="100"/>
                      <a:pt x="250" y="100"/>
                      <a:pt x="250" y="100"/>
                    </a:cubicBezTo>
                    <a:cubicBezTo>
                      <a:pt x="250" y="100"/>
                      <a:pt x="250" y="100"/>
                      <a:pt x="250" y="100"/>
                    </a:cubicBezTo>
                    <a:cubicBezTo>
                      <a:pt x="250" y="100"/>
                      <a:pt x="250" y="100"/>
                      <a:pt x="250" y="100"/>
                    </a:cubicBezTo>
                    <a:cubicBezTo>
                      <a:pt x="250" y="101"/>
                      <a:pt x="250" y="101"/>
                      <a:pt x="250" y="101"/>
                    </a:cubicBezTo>
                    <a:cubicBezTo>
                      <a:pt x="250" y="101"/>
                      <a:pt x="250" y="101"/>
                      <a:pt x="250" y="101"/>
                    </a:cubicBezTo>
                    <a:cubicBezTo>
                      <a:pt x="250" y="101"/>
                      <a:pt x="250" y="101"/>
                      <a:pt x="250" y="101"/>
                    </a:cubicBezTo>
                    <a:cubicBezTo>
                      <a:pt x="250" y="101"/>
                      <a:pt x="250" y="101"/>
                      <a:pt x="250" y="101"/>
                    </a:cubicBezTo>
                    <a:cubicBezTo>
                      <a:pt x="250" y="101"/>
                      <a:pt x="250" y="101"/>
                      <a:pt x="250" y="101"/>
                    </a:cubicBezTo>
                    <a:cubicBezTo>
                      <a:pt x="250" y="101"/>
                      <a:pt x="250" y="101"/>
                      <a:pt x="250" y="101"/>
                    </a:cubicBezTo>
                    <a:cubicBezTo>
                      <a:pt x="251" y="101"/>
                      <a:pt x="251" y="101"/>
                      <a:pt x="251" y="101"/>
                    </a:cubicBezTo>
                    <a:cubicBezTo>
                      <a:pt x="251" y="101"/>
                      <a:pt x="251" y="101"/>
                      <a:pt x="251" y="101"/>
                    </a:cubicBezTo>
                    <a:cubicBezTo>
                      <a:pt x="251" y="101"/>
                      <a:pt x="251" y="101"/>
                      <a:pt x="251" y="101"/>
                    </a:cubicBezTo>
                    <a:cubicBezTo>
                      <a:pt x="251" y="101"/>
                      <a:pt x="251" y="101"/>
                      <a:pt x="251" y="101"/>
                    </a:cubicBezTo>
                    <a:cubicBezTo>
                      <a:pt x="252" y="101"/>
                      <a:pt x="252" y="101"/>
                      <a:pt x="252" y="101"/>
                    </a:cubicBezTo>
                    <a:cubicBezTo>
                      <a:pt x="252" y="101"/>
                      <a:pt x="252" y="101"/>
                      <a:pt x="252" y="101"/>
                    </a:cubicBezTo>
                    <a:cubicBezTo>
                      <a:pt x="252" y="102"/>
                      <a:pt x="252" y="102"/>
                      <a:pt x="252" y="102"/>
                    </a:cubicBezTo>
                    <a:cubicBezTo>
                      <a:pt x="253" y="102"/>
                      <a:pt x="253" y="102"/>
                      <a:pt x="253" y="102"/>
                    </a:cubicBezTo>
                    <a:cubicBezTo>
                      <a:pt x="253" y="102"/>
                      <a:pt x="253" y="102"/>
                      <a:pt x="253" y="102"/>
                    </a:cubicBezTo>
                    <a:cubicBezTo>
                      <a:pt x="253" y="102"/>
                      <a:pt x="253" y="102"/>
                      <a:pt x="253" y="102"/>
                    </a:cubicBezTo>
                    <a:cubicBezTo>
                      <a:pt x="253" y="102"/>
                      <a:pt x="253" y="102"/>
                      <a:pt x="253" y="102"/>
                    </a:cubicBezTo>
                    <a:cubicBezTo>
                      <a:pt x="253" y="102"/>
                      <a:pt x="253" y="102"/>
                      <a:pt x="253" y="102"/>
                    </a:cubicBezTo>
                    <a:cubicBezTo>
                      <a:pt x="253" y="101"/>
                      <a:pt x="253" y="101"/>
                      <a:pt x="253" y="101"/>
                    </a:cubicBezTo>
                    <a:cubicBezTo>
                      <a:pt x="254" y="101"/>
                      <a:pt x="254" y="101"/>
                      <a:pt x="254" y="101"/>
                    </a:cubicBezTo>
                    <a:cubicBezTo>
                      <a:pt x="254" y="101"/>
                      <a:pt x="254" y="101"/>
                      <a:pt x="254" y="101"/>
                    </a:cubicBezTo>
                    <a:cubicBezTo>
                      <a:pt x="254" y="101"/>
                      <a:pt x="254" y="101"/>
                      <a:pt x="254" y="101"/>
                    </a:cubicBez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5" y="102"/>
                      <a:pt x="255" y="102"/>
                      <a:pt x="255" y="102"/>
                    </a:cubicBezTo>
                    <a:cubicBezTo>
                      <a:pt x="255" y="102"/>
                      <a:pt x="255" y="102"/>
                      <a:pt x="255" y="102"/>
                    </a:cubicBezTo>
                    <a:cubicBezTo>
                      <a:pt x="255" y="102"/>
                      <a:pt x="255" y="102"/>
                      <a:pt x="255" y="102"/>
                    </a:cubicBezTo>
                    <a:cubicBezTo>
                      <a:pt x="255" y="102"/>
                      <a:pt x="255" y="102"/>
                      <a:pt x="255" y="102"/>
                    </a:cubicBezTo>
                    <a:cubicBezTo>
                      <a:pt x="255" y="102"/>
                      <a:pt x="255" y="102"/>
                      <a:pt x="255" y="102"/>
                    </a:cubicBezTo>
                    <a:cubicBezTo>
                      <a:pt x="255" y="103"/>
                      <a:pt x="255" y="103"/>
                      <a:pt x="255" y="103"/>
                    </a:cubicBezTo>
                    <a:cubicBezTo>
                      <a:pt x="255" y="103"/>
                      <a:pt x="255" y="103"/>
                      <a:pt x="255" y="103"/>
                    </a:cubicBezTo>
                    <a:cubicBezTo>
                      <a:pt x="255" y="103"/>
                      <a:pt x="255" y="103"/>
                      <a:pt x="255" y="103"/>
                    </a:cubicBezTo>
                    <a:cubicBezTo>
                      <a:pt x="255" y="103"/>
                      <a:pt x="255" y="103"/>
                      <a:pt x="255" y="103"/>
                    </a:cubicBezTo>
                    <a:cubicBezTo>
                      <a:pt x="255" y="103"/>
                      <a:pt x="255" y="103"/>
                      <a:pt x="255" y="103"/>
                    </a:cubicBezTo>
                    <a:cubicBezTo>
                      <a:pt x="255" y="103"/>
                      <a:pt x="255" y="103"/>
                      <a:pt x="255" y="103"/>
                    </a:cubicBezTo>
                    <a:cubicBezTo>
                      <a:pt x="255" y="103"/>
                      <a:pt x="255" y="103"/>
                      <a:pt x="255" y="103"/>
                    </a:cubicBezTo>
                    <a:cubicBezTo>
                      <a:pt x="255" y="104"/>
                      <a:pt x="255" y="104"/>
                      <a:pt x="255" y="104"/>
                    </a:cubicBezTo>
                    <a:cubicBezTo>
                      <a:pt x="255" y="104"/>
                      <a:pt x="255" y="104"/>
                      <a:pt x="255" y="104"/>
                    </a:cubicBezTo>
                    <a:cubicBezTo>
                      <a:pt x="255" y="104"/>
                      <a:pt x="255" y="104"/>
                      <a:pt x="255" y="104"/>
                    </a:cubicBezTo>
                    <a:cubicBezTo>
                      <a:pt x="255" y="104"/>
                      <a:pt x="255" y="104"/>
                      <a:pt x="255" y="104"/>
                    </a:cubicBezTo>
                    <a:cubicBezTo>
                      <a:pt x="255" y="104"/>
                      <a:pt x="255" y="104"/>
                      <a:pt x="255" y="104"/>
                    </a:cubicBezTo>
                    <a:cubicBezTo>
                      <a:pt x="255" y="104"/>
                      <a:pt x="255" y="104"/>
                      <a:pt x="255" y="104"/>
                    </a:cubicBezTo>
                    <a:cubicBezTo>
                      <a:pt x="255" y="105"/>
                      <a:pt x="255" y="105"/>
                      <a:pt x="255" y="105"/>
                    </a:cubicBezTo>
                    <a:cubicBezTo>
                      <a:pt x="255" y="105"/>
                      <a:pt x="255" y="105"/>
                      <a:pt x="255" y="105"/>
                    </a:cubicBezTo>
                    <a:cubicBezTo>
                      <a:pt x="256" y="105"/>
                      <a:pt x="256" y="105"/>
                      <a:pt x="256" y="105"/>
                    </a:cubicBezTo>
                    <a:cubicBezTo>
                      <a:pt x="256" y="105"/>
                      <a:pt x="256" y="105"/>
                      <a:pt x="256" y="105"/>
                    </a:cubicBezTo>
                    <a:cubicBezTo>
                      <a:pt x="256" y="105"/>
                      <a:pt x="256" y="105"/>
                      <a:pt x="256" y="105"/>
                    </a:cubicBezTo>
                    <a:cubicBezTo>
                      <a:pt x="256" y="106"/>
                      <a:pt x="256" y="106"/>
                      <a:pt x="256"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8" y="106"/>
                      <a:pt x="258" y="106"/>
                      <a:pt x="258" y="106"/>
                    </a:cubicBezTo>
                    <a:cubicBezTo>
                      <a:pt x="258" y="106"/>
                      <a:pt x="258" y="106"/>
                      <a:pt x="258" y="106"/>
                    </a:cubicBezTo>
                    <a:cubicBezTo>
                      <a:pt x="258" y="106"/>
                      <a:pt x="258" y="106"/>
                      <a:pt x="258" y="106"/>
                    </a:cubicBezTo>
                    <a:cubicBezTo>
                      <a:pt x="258" y="106"/>
                      <a:pt x="258" y="106"/>
                      <a:pt x="258" y="106"/>
                    </a:cubicBezTo>
                    <a:cubicBezTo>
                      <a:pt x="258" y="106"/>
                      <a:pt x="258" y="106"/>
                      <a:pt x="258" y="106"/>
                    </a:cubicBezTo>
                    <a:cubicBezTo>
                      <a:pt x="259" y="106"/>
                      <a:pt x="259" y="106"/>
                      <a:pt x="259" y="106"/>
                    </a:cubicBezTo>
                    <a:cubicBezTo>
                      <a:pt x="259" y="106"/>
                      <a:pt x="259" y="106"/>
                      <a:pt x="259" y="106"/>
                    </a:cubicBezTo>
                    <a:cubicBezTo>
                      <a:pt x="259" y="106"/>
                      <a:pt x="259" y="106"/>
                      <a:pt x="259" y="106"/>
                    </a:cubicBezTo>
                    <a:cubicBezTo>
                      <a:pt x="259" y="106"/>
                      <a:pt x="259" y="106"/>
                      <a:pt x="259" y="106"/>
                    </a:cubicBezTo>
                    <a:cubicBezTo>
                      <a:pt x="259" y="106"/>
                      <a:pt x="259" y="106"/>
                      <a:pt x="259" y="106"/>
                    </a:cubicBezTo>
                    <a:cubicBezTo>
                      <a:pt x="259" y="105"/>
                      <a:pt x="259" y="105"/>
                      <a:pt x="259" y="105"/>
                    </a:cubicBezTo>
                    <a:cubicBezTo>
                      <a:pt x="259" y="105"/>
                      <a:pt x="259" y="105"/>
                      <a:pt x="259" y="105"/>
                    </a:cubicBezTo>
                    <a:cubicBezTo>
                      <a:pt x="259" y="105"/>
                      <a:pt x="259" y="105"/>
                      <a:pt x="259" y="105"/>
                    </a:cubicBezTo>
                    <a:cubicBezTo>
                      <a:pt x="259" y="105"/>
                      <a:pt x="259" y="105"/>
                      <a:pt x="259" y="105"/>
                    </a:cubicBezTo>
                    <a:cubicBezTo>
                      <a:pt x="259" y="105"/>
                      <a:pt x="259" y="105"/>
                      <a:pt x="259" y="105"/>
                    </a:cubicBezTo>
                    <a:cubicBezTo>
                      <a:pt x="259" y="105"/>
                      <a:pt x="259" y="105"/>
                      <a:pt x="259" y="105"/>
                    </a:cubicBezTo>
                    <a:cubicBezTo>
                      <a:pt x="259" y="105"/>
                      <a:pt x="259" y="105"/>
                      <a:pt x="259" y="105"/>
                    </a:cubicBezTo>
                    <a:cubicBezTo>
                      <a:pt x="259" y="105"/>
                      <a:pt x="259" y="105"/>
                      <a:pt x="259" y="105"/>
                    </a:cubicBezTo>
                    <a:cubicBezTo>
                      <a:pt x="259" y="104"/>
                      <a:pt x="259" y="104"/>
                      <a:pt x="259" y="104"/>
                    </a:cubicBezTo>
                    <a:cubicBezTo>
                      <a:pt x="259" y="104"/>
                      <a:pt x="259" y="104"/>
                      <a:pt x="259" y="104"/>
                    </a:cubicBezTo>
                    <a:cubicBezTo>
                      <a:pt x="259" y="104"/>
                      <a:pt x="259" y="104"/>
                      <a:pt x="259" y="104"/>
                    </a:cubicBezTo>
                    <a:cubicBezTo>
                      <a:pt x="259" y="104"/>
                      <a:pt x="259" y="104"/>
                      <a:pt x="259" y="104"/>
                    </a:cubicBezTo>
                    <a:cubicBezTo>
                      <a:pt x="260" y="104"/>
                      <a:pt x="260" y="104"/>
                      <a:pt x="260" y="104"/>
                    </a:cubicBezTo>
                    <a:cubicBezTo>
                      <a:pt x="260" y="104"/>
                      <a:pt x="260" y="104"/>
                      <a:pt x="260" y="104"/>
                    </a:cubicBezTo>
                    <a:cubicBezTo>
                      <a:pt x="260" y="104"/>
                      <a:pt x="260" y="104"/>
                      <a:pt x="260" y="104"/>
                    </a:cubicBezTo>
                    <a:cubicBezTo>
                      <a:pt x="260" y="104"/>
                      <a:pt x="260" y="104"/>
                      <a:pt x="260" y="104"/>
                    </a:cubicBezTo>
                    <a:cubicBezTo>
                      <a:pt x="260" y="104"/>
                      <a:pt x="260" y="104"/>
                      <a:pt x="260" y="104"/>
                    </a:cubicBezTo>
                    <a:cubicBezTo>
                      <a:pt x="260" y="104"/>
                      <a:pt x="260" y="104"/>
                      <a:pt x="260" y="104"/>
                    </a:cubicBezTo>
                    <a:cubicBezTo>
                      <a:pt x="260" y="103"/>
                      <a:pt x="260" y="103"/>
                      <a:pt x="260" y="103"/>
                    </a:cubicBezTo>
                    <a:cubicBezTo>
                      <a:pt x="260" y="103"/>
                      <a:pt x="260" y="103"/>
                      <a:pt x="260" y="103"/>
                    </a:cubicBezTo>
                    <a:cubicBezTo>
                      <a:pt x="260" y="103"/>
                      <a:pt x="260" y="103"/>
                      <a:pt x="260" y="103"/>
                    </a:cubicBezTo>
                    <a:cubicBezTo>
                      <a:pt x="260" y="103"/>
                      <a:pt x="260" y="103"/>
                      <a:pt x="260" y="103"/>
                    </a:cubicBezTo>
                    <a:cubicBezTo>
                      <a:pt x="260" y="103"/>
                      <a:pt x="260" y="103"/>
                      <a:pt x="260" y="103"/>
                    </a:cubicBezTo>
                    <a:cubicBezTo>
                      <a:pt x="260" y="103"/>
                      <a:pt x="260" y="103"/>
                      <a:pt x="260" y="103"/>
                    </a:cubicBezTo>
                    <a:cubicBezTo>
                      <a:pt x="260" y="103"/>
                      <a:pt x="260" y="103"/>
                      <a:pt x="260" y="103"/>
                    </a:cubicBezTo>
                    <a:cubicBezTo>
                      <a:pt x="260" y="103"/>
                      <a:pt x="260" y="103"/>
                      <a:pt x="260" y="103"/>
                    </a:cubicBezTo>
                    <a:cubicBezTo>
                      <a:pt x="260" y="102"/>
                      <a:pt x="260" y="102"/>
                      <a:pt x="260" y="102"/>
                    </a:cubicBezTo>
                    <a:cubicBezTo>
                      <a:pt x="260" y="102"/>
                      <a:pt x="260" y="102"/>
                      <a:pt x="260" y="102"/>
                    </a:cubicBezTo>
                    <a:cubicBezTo>
                      <a:pt x="260" y="102"/>
                      <a:pt x="260" y="102"/>
                      <a:pt x="260" y="102"/>
                    </a:cubicBezTo>
                    <a:cubicBezTo>
                      <a:pt x="260" y="102"/>
                      <a:pt x="260" y="102"/>
                      <a:pt x="260" y="102"/>
                    </a:cubicBezTo>
                    <a:cubicBezTo>
                      <a:pt x="260" y="102"/>
                      <a:pt x="260" y="102"/>
                      <a:pt x="260" y="102"/>
                    </a:cubicBezTo>
                    <a:cubicBezTo>
                      <a:pt x="260" y="102"/>
                      <a:pt x="260" y="102"/>
                      <a:pt x="260" y="102"/>
                    </a:cubicBezTo>
                    <a:cubicBezTo>
                      <a:pt x="261" y="102"/>
                      <a:pt x="261" y="102"/>
                      <a:pt x="261" y="102"/>
                    </a:cubicBezTo>
                    <a:cubicBezTo>
                      <a:pt x="261" y="102"/>
                      <a:pt x="261" y="102"/>
                      <a:pt x="261" y="102"/>
                    </a:cubicBezTo>
                    <a:cubicBezTo>
                      <a:pt x="261" y="102"/>
                      <a:pt x="261" y="102"/>
                      <a:pt x="261" y="102"/>
                    </a:cubicBezTo>
                    <a:cubicBezTo>
                      <a:pt x="261" y="102"/>
                      <a:pt x="261" y="102"/>
                      <a:pt x="261" y="102"/>
                    </a:cubicBezTo>
                    <a:cubicBezTo>
                      <a:pt x="261" y="102"/>
                      <a:pt x="261" y="102"/>
                      <a:pt x="261" y="102"/>
                    </a:cubicBezTo>
                    <a:cubicBezTo>
                      <a:pt x="261" y="101"/>
                      <a:pt x="261" y="101"/>
                      <a:pt x="261" y="101"/>
                    </a:cubicBezTo>
                    <a:cubicBezTo>
                      <a:pt x="261" y="101"/>
                      <a:pt x="261" y="101"/>
                      <a:pt x="261" y="101"/>
                    </a:cubicBezTo>
                    <a:cubicBezTo>
                      <a:pt x="261" y="101"/>
                      <a:pt x="261" y="101"/>
                      <a:pt x="261" y="101"/>
                    </a:cubicBezTo>
                    <a:cubicBezTo>
                      <a:pt x="261" y="101"/>
                      <a:pt x="261" y="101"/>
                      <a:pt x="261" y="101"/>
                    </a:cubicBezTo>
                    <a:cubicBezTo>
                      <a:pt x="261" y="101"/>
                      <a:pt x="261" y="101"/>
                      <a:pt x="261" y="101"/>
                    </a:cubicBezTo>
                    <a:cubicBezTo>
                      <a:pt x="261" y="101"/>
                      <a:pt x="261" y="101"/>
                      <a:pt x="261" y="101"/>
                    </a:cubicBezTo>
                    <a:cubicBezTo>
                      <a:pt x="261" y="101"/>
                      <a:pt x="261" y="101"/>
                      <a:pt x="261" y="101"/>
                    </a:cubicBezTo>
                    <a:cubicBezTo>
                      <a:pt x="262" y="101"/>
                      <a:pt x="262" y="101"/>
                      <a:pt x="262" y="101"/>
                    </a:cubicBezTo>
                    <a:cubicBezTo>
                      <a:pt x="262" y="101"/>
                      <a:pt x="262" y="101"/>
                      <a:pt x="262" y="101"/>
                    </a:cubicBezTo>
                    <a:cubicBezTo>
                      <a:pt x="262" y="101"/>
                      <a:pt x="262" y="101"/>
                      <a:pt x="262" y="101"/>
                    </a:cubicBezTo>
                    <a:cubicBezTo>
                      <a:pt x="262" y="101"/>
                      <a:pt x="262" y="101"/>
                      <a:pt x="262" y="101"/>
                    </a:cubicBezTo>
                    <a:cubicBezTo>
                      <a:pt x="263" y="101"/>
                      <a:pt x="263" y="101"/>
                      <a:pt x="263" y="101"/>
                    </a:cubicBezTo>
                    <a:cubicBezTo>
                      <a:pt x="263" y="101"/>
                      <a:pt x="263" y="101"/>
                      <a:pt x="263" y="101"/>
                    </a:cubicBezTo>
                    <a:cubicBezTo>
                      <a:pt x="263" y="101"/>
                      <a:pt x="263" y="101"/>
                      <a:pt x="263" y="101"/>
                    </a:cubicBezTo>
                    <a:cubicBezTo>
                      <a:pt x="263" y="101"/>
                      <a:pt x="263" y="101"/>
                      <a:pt x="263" y="101"/>
                    </a:cubicBezTo>
                    <a:cubicBezTo>
                      <a:pt x="264" y="101"/>
                      <a:pt x="264" y="101"/>
                      <a:pt x="264" y="101"/>
                    </a:cubicBezTo>
                    <a:cubicBezTo>
                      <a:pt x="264" y="101"/>
                      <a:pt x="264" y="101"/>
                      <a:pt x="264" y="101"/>
                    </a:cubicBezTo>
                    <a:cubicBezTo>
                      <a:pt x="264" y="101"/>
                      <a:pt x="264" y="101"/>
                      <a:pt x="264" y="101"/>
                    </a:cubicBezTo>
                    <a:cubicBezTo>
                      <a:pt x="264" y="101"/>
                      <a:pt x="264" y="101"/>
                      <a:pt x="264" y="101"/>
                    </a:cubicBezTo>
                    <a:cubicBezTo>
                      <a:pt x="264" y="101"/>
                      <a:pt x="264" y="101"/>
                      <a:pt x="264" y="101"/>
                    </a:cubicBezTo>
                    <a:cubicBezTo>
                      <a:pt x="264" y="101"/>
                      <a:pt x="264" y="101"/>
                      <a:pt x="264" y="101"/>
                    </a:cubicBezTo>
                    <a:cubicBezTo>
                      <a:pt x="264" y="101"/>
                      <a:pt x="264" y="101"/>
                      <a:pt x="264" y="101"/>
                    </a:cubicBezTo>
                    <a:cubicBezTo>
                      <a:pt x="264" y="102"/>
                      <a:pt x="264" y="102"/>
                      <a:pt x="264" y="102"/>
                    </a:cubicBezTo>
                    <a:cubicBezTo>
                      <a:pt x="264" y="102"/>
                      <a:pt x="264" y="102"/>
                      <a:pt x="264" y="102"/>
                    </a:cubicBezTo>
                    <a:cubicBezTo>
                      <a:pt x="264" y="102"/>
                      <a:pt x="264" y="102"/>
                      <a:pt x="264" y="102"/>
                    </a:cubicBezTo>
                    <a:cubicBezTo>
                      <a:pt x="265" y="102"/>
                      <a:pt x="265" y="102"/>
                      <a:pt x="265" y="102"/>
                    </a:cubicBezTo>
                    <a:cubicBezTo>
                      <a:pt x="265" y="102"/>
                      <a:pt x="265" y="102"/>
                      <a:pt x="265" y="102"/>
                    </a:cubicBezTo>
                    <a:cubicBezTo>
                      <a:pt x="265" y="102"/>
                      <a:pt x="265" y="102"/>
                      <a:pt x="265" y="102"/>
                    </a:cubicBezTo>
                    <a:cubicBezTo>
                      <a:pt x="265" y="102"/>
                      <a:pt x="265" y="102"/>
                      <a:pt x="265" y="102"/>
                    </a:cubicBezTo>
                    <a:cubicBezTo>
                      <a:pt x="265" y="102"/>
                      <a:pt x="265" y="102"/>
                      <a:pt x="265" y="102"/>
                    </a:cubicBezTo>
                    <a:cubicBezTo>
                      <a:pt x="265" y="103"/>
                      <a:pt x="265" y="103"/>
                      <a:pt x="265" y="103"/>
                    </a:cubicBezTo>
                    <a:cubicBezTo>
                      <a:pt x="265" y="103"/>
                      <a:pt x="265" y="103"/>
                      <a:pt x="265" y="103"/>
                    </a:cubicBezTo>
                    <a:cubicBezTo>
                      <a:pt x="266" y="103"/>
                      <a:pt x="266" y="103"/>
                      <a:pt x="266" y="103"/>
                    </a:cubicBezTo>
                    <a:cubicBezTo>
                      <a:pt x="266" y="103"/>
                      <a:pt x="266" y="103"/>
                      <a:pt x="266" y="103"/>
                    </a:cubicBezTo>
                    <a:cubicBezTo>
                      <a:pt x="266" y="103"/>
                      <a:pt x="266" y="103"/>
                      <a:pt x="266" y="103"/>
                    </a:cubicBezTo>
                    <a:cubicBezTo>
                      <a:pt x="266" y="103"/>
                      <a:pt x="266" y="103"/>
                      <a:pt x="266" y="103"/>
                    </a:cubicBezTo>
                    <a:cubicBezTo>
                      <a:pt x="266" y="103"/>
                      <a:pt x="266" y="103"/>
                      <a:pt x="266" y="103"/>
                    </a:cubicBezTo>
                    <a:cubicBezTo>
                      <a:pt x="266" y="103"/>
                      <a:pt x="266" y="103"/>
                      <a:pt x="266" y="103"/>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5"/>
                      <a:pt x="266" y="105"/>
                      <a:pt x="266" y="105"/>
                    </a:cubicBezTo>
                    <a:cubicBezTo>
                      <a:pt x="265" y="105"/>
                      <a:pt x="265" y="105"/>
                      <a:pt x="265" y="105"/>
                    </a:cubicBezTo>
                    <a:cubicBezTo>
                      <a:pt x="265" y="105"/>
                      <a:pt x="265" y="105"/>
                      <a:pt x="265" y="105"/>
                    </a:cubicBezTo>
                    <a:cubicBezTo>
                      <a:pt x="265" y="105"/>
                      <a:pt x="265" y="105"/>
                      <a:pt x="265" y="105"/>
                    </a:cubicBezTo>
                    <a:cubicBezTo>
                      <a:pt x="265" y="105"/>
                      <a:pt x="265" y="105"/>
                      <a:pt x="265" y="105"/>
                    </a:cubicBezTo>
                    <a:cubicBezTo>
                      <a:pt x="265" y="105"/>
                      <a:pt x="265" y="105"/>
                      <a:pt x="265" y="105"/>
                    </a:cubicBezTo>
                    <a:cubicBezTo>
                      <a:pt x="265" y="105"/>
                      <a:pt x="265" y="105"/>
                      <a:pt x="265" y="105"/>
                    </a:cubicBezTo>
                    <a:cubicBezTo>
                      <a:pt x="265" y="106"/>
                      <a:pt x="265" y="106"/>
                      <a:pt x="265" y="106"/>
                    </a:cubicBezTo>
                    <a:cubicBezTo>
                      <a:pt x="264" y="106"/>
                      <a:pt x="264" y="106"/>
                      <a:pt x="264" y="106"/>
                    </a:cubicBezTo>
                    <a:cubicBezTo>
                      <a:pt x="264" y="106"/>
                      <a:pt x="264" y="106"/>
                      <a:pt x="264" y="106"/>
                    </a:cubicBezTo>
                    <a:cubicBezTo>
                      <a:pt x="264" y="106"/>
                      <a:pt x="264" y="106"/>
                      <a:pt x="264" y="106"/>
                    </a:cubicBezTo>
                    <a:cubicBezTo>
                      <a:pt x="264" y="107"/>
                      <a:pt x="264" y="107"/>
                      <a:pt x="264" y="107"/>
                    </a:cubicBezTo>
                    <a:cubicBezTo>
                      <a:pt x="264" y="107"/>
                      <a:pt x="264" y="107"/>
                      <a:pt x="264" y="107"/>
                    </a:cubicBezTo>
                    <a:cubicBezTo>
                      <a:pt x="264" y="107"/>
                      <a:pt x="264" y="107"/>
                      <a:pt x="264" y="107"/>
                    </a:cubicBezTo>
                    <a:cubicBezTo>
                      <a:pt x="264" y="107"/>
                      <a:pt x="264" y="107"/>
                      <a:pt x="264" y="107"/>
                    </a:cubicBezTo>
                    <a:cubicBezTo>
                      <a:pt x="264" y="107"/>
                      <a:pt x="264" y="107"/>
                      <a:pt x="264" y="107"/>
                    </a:cubicBezTo>
                    <a:cubicBezTo>
                      <a:pt x="264" y="107"/>
                      <a:pt x="264" y="107"/>
                      <a:pt x="264" y="107"/>
                    </a:cubicBezTo>
                    <a:cubicBezTo>
                      <a:pt x="264" y="107"/>
                      <a:pt x="264" y="107"/>
                      <a:pt x="264" y="107"/>
                    </a:cubicBezTo>
                    <a:cubicBezTo>
                      <a:pt x="264" y="108"/>
                      <a:pt x="264" y="108"/>
                      <a:pt x="264" y="108"/>
                    </a:cubicBezTo>
                    <a:cubicBezTo>
                      <a:pt x="264" y="108"/>
                      <a:pt x="264" y="108"/>
                      <a:pt x="264" y="108"/>
                    </a:cubicBezTo>
                    <a:cubicBezTo>
                      <a:pt x="264" y="108"/>
                      <a:pt x="264" y="108"/>
                      <a:pt x="264" y="108"/>
                    </a:cubicBezTo>
                    <a:cubicBezTo>
                      <a:pt x="265" y="108"/>
                      <a:pt x="265" y="108"/>
                      <a:pt x="265" y="108"/>
                    </a:cubicBezTo>
                    <a:cubicBezTo>
                      <a:pt x="265" y="108"/>
                      <a:pt x="265" y="108"/>
                      <a:pt x="265" y="108"/>
                    </a:cubicBezTo>
                    <a:cubicBezTo>
                      <a:pt x="265" y="109"/>
                      <a:pt x="265" y="109"/>
                      <a:pt x="265" y="109"/>
                    </a:cubicBezTo>
                    <a:cubicBezTo>
                      <a:pt x="265" y="109"/>
                      <a:pt x="265" y="109"/>
                      <a:pt x="265" y="109"/>
                    </a:cubicBezTo>
                    <a:cubicBezTo>
                      <a:pt x="265" y="109"/>
                      <a:pt x="265" y="109"/>
                      <a:pt x="265" y="109"/>
                    </a:cubicBezTo>
                    <a:cubicBezTo>
                      <a:pt x="265" y="110"/>
                      <a:pt x="265" y="110"/>
                      <a:pt x="265" y="110"/>
                    </a:cubicBezTo>
                    <a:cubicBezTo>
                      <a:pt x="265" y="110"/>
                      <a:pt x="265" y="110"/>
                      <a:pt x="265" y="110"/>
                    </a:cubicBezTo>
                    <a:cubicBezTo>
                      <a:pt x="265" y="110"/>
                      <a:pt x="265" y="110"/>
                      <a:pt x="265" y="110"/>
                    </a:cubicBezTo>
                    <a:cubicBezTo>
                      <a:pt x="264" y="110"/>
                      <a:pt x="264" y="110"/>
                      <a:pt x="264" y="110"/>
                    </a:cubicBezTo>
                    <a:cubicBezTo>
                      <a:pt x="264" y="110"/>
                      <a:pt x="264" y="110"/>
                      <a:pt x="264" y="110"/>
                    </a:cubicBezTo>
                    <a:cubicBezTo>
                      <a:pt x="265" y="111"/>
                      <a:pt x="265" y="111"/>
                      <a:pt x="265" y="111"/>
                    </a:cubicBezTo>
                    <a:cubicBezTo>
                      <a:pt x="265" y="111"/>
                      <a:pt x="265" y="111"/>
                      <a:pt x="265" y="111"/>
                    </a:cubicBezTo>
                    <a:cubicBezTo>
                      <a:pt x="265" y="111"/>
                      <a:pt x="265" y="111"/>
                      <a:pt x="265" y="111"/>
                    </a:cubicBezTo>
                    <a:cubicBezTo>
                      <a:pt x="265" y="111"/>
                      <a:pt x="265" y="111"/>
                      <a:pt x="265" y="111"/>
                    </a:cubicBezTo>
                    <a:cubicBezTo>
                      <a:pt x="265" y="111"/>
                      <a:pt x="265" y="111"/>
                      <a:pt x="265" y="111"/>
                    </a:cubicBezTo>
                    <a:cubicBezTo>
                      <a:pt x="265" y="112"/>
                      <a:pt x="265" y="112"/>
                      <a:pt x="265" y="112"/>
                    </a:cubicBezTo>
                    <a:cubicBezTo>
                      <a:pt x="265" y="112"/>
                      <a:pt x="265" y="112"/>
                      <a:pt x="265" y="112"/>
                    </a:cubicBezTo>
                    <a:cubicBezTo>
                      <a:pt x="265" y="112"/>
                      <a:pt x="265" y="112"/>
                      <a:pt x="265" y="112"/>
                    </a:cubicBezTo>
                    <a:cubicBezTo>
                      <a:pt x="265" y="112"/>
                      <a:pt x="265" y="112"/>
                      <a:pt x="265" y="112"/>
                    </a:cubicBezTo>
                    <a:cubicBezTo>
                      <a:pt x="265" y="112"/>
                      <a:pt x="265" y="112"/>
                      <a:pt x="265" y="112"/>
                    </a:cubicBezTo>
                    <a:cubicBezTo>
                      <a:pt x="265" y="113"/>
                      <a:pt x="265" y="113"/>
                      <a:pt x="265" y="113"/>
                    </a:cubicBezTo>
                    <a:cubicBezTo>
                      <a:pt x="265" y="113"/>
                      <a:pt x="265" y="113"/>
                      <a:pt x="265" y="113"/>
                    </a:cubicBezTo>
                    <a:cubicBezTo>
                      <a:pt x="265" y="113"/>
                      <a:pt x="265" y="113"/>
                      <a:pt x="265" y="113"/>
                    </a:cubicBezTo>
                    <a:cubicBezTo>
                      <a:pt x="264" y="113"/>
                      <a:pt x="264" y="113"/>
                      <a:pt x="264" y="113"/>
                    </a:cubicBezTo>
                    <a:cubicBezTo>
                      <a:pt x="264" y="113"/>
                      <a:pt x="264" y="113"/>
                      <a:pt x="264" y="113"/>
                    </a:cubicBezTo>
                    <a:cubicBezTo>
                      <a:pt x="264" y="113"/>
                      <a:pt x="264" y="113"/>
                      <a:pt x="264" y="113"/>
                    </a:cubicBezTo>
                    <a:cubicBezTo>
                      <a:pt x="264" y="113"/>
                      <a:pt x="264" y="113"/>
                      <a:pt x="264" y="113"/>
                    </a:cubicBezTo>
                    <a:cubicBezTo>
                      <a:pt x="264" y="114"/>
                      <a:pt x="264" y="114"/>
                      <a:pt x="264" y="114"/>
                    </a:cubicBezTo>
                    <a:cubicBezTo>
                      <a:pt x="264" y="114"/>
                      <a:pt x="264" y="114"/>
                      <a:pt x="264" y="114"/>
                    </a:cubicBezTo>
                    <a:cubicBezTo>
                      <a:pt x="263" y="114"/>
                      <a:pt x="263" y="114"/>
                      <a:pt x="263" y="114"/>
                    </a:cubicBezTo>
                    <a:cubicBezTo>
                      <a:pt x="263" y="114"/>
                      <a:pt x="263" y="114"/>
                      <a:pt x="263" y="114"/>
                    </a:cubicBezTo>
                    <a:cubicBezTo>
                      <a:pt x="263" y="114"/>
                      <a:pt x="263" y="114"/>
                      <a:pt x="263" y="114"/>
                    </a:cubicBezTo>
                    <a:cubicBezTo>
                      <a:pt x="263" y="114"/>
                      <a:pt x="263" y="114"/>
                      <a:pt x="263" y="114"/>
                    </a:cubicBezTo>
                    <a:cubicBezTo>
                      <a:pt x="263" y="114"/>
                      <a:pt x="263" y="114"/>
                      <a:pt x="263" y="114"/>
                    </a:cubicBezTo>
                    <a:cubicBezTo>
                      <a:pt x="262" y="114"/>
                      <a:pt x="262" y="114"/>
                      <a:pt x="262" y="114"/>
                    </a:cubicBezTo>
                    <a:cubicBezTo>
                      <a:pt x="262" y="114"/>
                      <a:pt x="262" y="114"/>
                      <a:pt x="262" y="114"/>
                    </a:cubicBezTo>
                    <a:cubicBezTo>
                      <a:pt x="262" y="114"/>
                      <a:pt x="262" y="114"/>
                      <a:pt x="262" y="114"/>
                    </a:cubicBezTo>
                    <a:cubicBezTo>
                      <a:pt x="262" y="114"/>
                      <a:pt x="262" y="114"/>
                      <a:pt x="262" y="114"/>
                    </a:cubicBezTo>
                    <a:cubicBezTo>
                      <a:pt x="262" y="114"/>
                      <a:pt x="262" y="114"/>
                      <a:pt x="262" y="114"/>
                    </a:cubicBezTo>
                    <a:cubicBezTo>
                      <a:pt x="262" y="115"/>
                      <a:pt x="262" y="115"/>
                      <a:pt x="262" y="115"/>
                    </a:cubicBezTo>
                    <a:cubicBezTo>
                      <a:pt x="262" y="115"/>
                      <a:pt x="262" y="115"/>
                      <a:pt x="262" y="115"/>
                    </a:cubicBezTo>
                    <a:cubicBezTo>
                      <a:pt x="262" y="115"/>
                      <a:pt x="262" y="115"/>
                      <a:pt x="262" y="115"/>
                    </a:cubicBezTo>
                    <a:cubicBezTo>
                      <a:pt x="261" y="115"/>
                      <a:pt x="261" y="115"/>
                      <a:pt x="261" y="115"/>
                    </a:cubicBezTo>
                    <a:cubicBezTo>
                      <a:pt x="261" y="115"/>
                      <a:pt x="261" y="115"/>
                      <a:pt x="261" y="115"/>
                    </a:cubicBezTo>
                    <a:cubicBezTo>
                      <a:pt x="261" y="115"/>
                      <a:pt x="261" y="115"/>
                      <a:pt x="261" y="115"/>
                    </a:cubicBezTo>
                    <a:cubicBezTo>
                      <a:pt x="261" y="114"/>
                      <a:pt x="261" y="114"/>
                      <a:pt x="261" y="114"/>
                    </a:cubicBezTo>
                    <a:cubicBezTo>
                      <a:pt x="260" y="114"/>
                      <a:pt x="260" y="114"/>
                      <a:pt x="260" y="114"/>
                    </a:cubicBezTo>
                    <a:cubicBezTo>
                      <a:pt x="260" y="115"/>
                      <a:pt x="260" y="115"/>
                      <a:pt x="260" y="115"/>
                    </a:cubicBezTo>
                    <a:cubicBezTo>
                      <a:pt x="260" y="115"/>
                      <a:pt x="260" y="115"/>
                      <a:pt x="260" y="115"/>
                    </a:cubicBezTo>
                    <a:cubicBezTo>
                      <a:pt x="260" y="115"/>
                      <a:pt x="260" y="115"/>
                      <a:pt x="260" y="115"/>
                    </a:cubicBezTo>
                    <a:cubicBezTo>
                      <a:pt x="260" y="115"/>
                      <a:pt x="260" y="115"/>
                      <a:pt x="260" y="115"/>
                    </a:cubicBezTo>
                    <a:cubicBezTo>
                      <a:pt x="260" y="115"/>
                      <a:pt x="260" y="115"/>
                      <a:pt x="260" y="115"/>
                    </a:cubicBezTo>
                    <a:cubicBezTo>
                      <a:pt x="260" y="115"/>
                      <a:pt x="260" y="115"/>
                      <a:pt x="260" y="115"/>
                    </a:cubicBezTo>
                    <a:cubicBezTo>
                      <a:pt x="259" y="114"/>
                      <a:pt x="259" y="114"/>
                      <a:pt x="259" y="114"/>
                    </a:cubicBezTo>
                    <a:cubicBezTo>
                      <a:pt x="259" y="114"/>
                      <a:pt x="259" y="114"/>
                      <a:pt x="259" y="114"/>
                    </a:cubicBezTo>
                    <a:cubicBezTo>
                      <a:pt x="259" y="114"/>
                      <a:pt x="259" y="114"/>
                      <a:pt x="259" y="114"/>
                    </a:cubicBezTo>
                    <a:cubicBezTo>
                      <a:pt x="259" y="114"/>
                      <a:pt x="259" y="114"/>
                      <a:pt x="259" y="114"/>
                    </a:cubicBezTo>
                    <a:cubicBezTo>
                      <a:pt x="259" y="114"/>
                      <a:pt x="259" y="114"/>
                      <a:pt x="259" y="114"/>
                    </a:cubicBezTo>
                    <a:cubicBezTo>
                      <a:pt x="259" y="114"/>
                      <a:pt x="259" y="114"/>
                      <a:pt x="259" y="114"/>
                    </a:cubicBezTo>
                    <a:cubicBezTo>
                      <a:pt x="259" y="114"/>
                      <a:pt x="259" y="114"/>
                      <a:pt x="259" y="114"/>
                    </a:cubicBezTo>
                    <a:cubicBezTo>
                      <a:pt x="258" y="114"/>
                      <a:pt x="258" y="114"/>
                      <a:pt x="258" y="114"/>
                    </a:cubicBezTo>
                    <a:cubicBezTo>
                      <a:pt x="258" y="114"/>
                      <a:pt x="258" y="114"/>
                      <a:pt x="258" y="114"/>
                    </a:cubicBezTo>
                    <a:cubicBezTo>
                      <a:pt x="258" y="114"/>
                      <a:pt x="258" y="114"/>
                      <a:pt x="258" y="114"/>
                    </a:cubicBezTo>
                    <a:cubicBezTo>
                      <a:pt x="258" y="114"/>
                      <a:pt x="258" y="114"/>
                      <a:pt x="258" y="114"/>
                    </a:cubicBezTo>
                    <a:cubicBezTo>
                      <a:pt x="258" y="114"/>
                      <a:pt x="258" y="114"/>
                      <a:pt x="258" y="114"/>
                    </a:cubicBezTo>
                    <a:cubicBezTo>
                      <a:pt x="257" y="113"/>
                      <a:pt x="257" y="113"/>
                      <a:pt x="257" y="113"/>
                    </a:cubicBezTo>
                    <a:cubicBezTo>
                      <a:pt x="257" y="113"/>
                      <a:pt x="257" y="113"/>
                      <a:pt x="257" y="113"/>
                    </a:cubicBezTo>
                    <a:cubicBezTo>
                      <a:pt x="257" y="113"/>
                      <a:pt x="257" y="113"/>
                      <a:pt x="257" y="113"/>
                    </a:cubicBezTo>
                    <a:cubicBezTo>
                      <a:pt x="257" y="113"/>
                      <a:pt x="257" y="113"/>
                      <a:pt x="257" y="113"/>
                    </a:cubicBezTo>
                    <a:cubicBezTo>
                      <a:pt x="257" y="113"/>
                      <a:pt x="257" y="113"/>
                      <a:pt x="257" y="113"/>
                    </a:cubicBezTo>
                    <a:cubicBezTo>
                      <a:pt x="256" y="113"/>
                      <a:pt x="256" y="113"/>
                      <a:pt x="256" y="113"/>
                    </a:cubicBezTo>
                    <a:cubicBezTo>
                      <a:pt x="256" y="113"/>
                      <a:pt x="256" y="113"/>
                      <a:pt x="256" y="113"/>
                    </a:cubicBezTo>
                    <a:cubicBezTo>
                      <a:pt x="256" y="113"/>
                      <a:pt x="256" y="113"/>
                      <a:pt x="256" y="113"/>
                    </a:cubicBezTo>
                    <a:cubicBezTo>
                      <a:pt x="256" y="113"/>
                      <a:pt x="256" y="113"/>
                      <a:pt x="256" y="113"/>
                    </a:cubicBezTo>
                    <a:cubicBezTo>
                      <a:pt x="256" y="113"/>
                      <a:pt x="256" y="113"/>
                      <a:pt x="256" y="113"/>
                    </a:cubicBezTo>
                    <a:cubicBezTo>
                      <a:pt x="256" y="113"/>
                      <a:pt x="256" y="113"/>
                      <a:pt x="256" y="113"/>
                    </a:cubicBezTo>
                    <a:cubicBezTo>
                      <a:pt x="255" y="113"/>
                      <a:pt x="255" y="113"/>
                      <a:pt x="255" y="113"/>
                    </a:cubicBezTo>
                    <a:cubicBezTo>
                      <a:pt x="255" y="113"/>
                      <a:pt x="255" y="113"/>
                      <a:pt x="255" y="113"/>
                    </a:cubicBezTo>
                    <a:cubicBezTo>
                      <a:pt x="255" y="113"/>
                      <a:pt x="255" y="113"/>
                      <a:pt x="255" y="113"/>
                    </a:cubicBezTo>
                    <a:cubicBezTo>
                      <a:pt x="255" y="113"/>
                      <a:pt x="255" y="113"/>
                      <a:pt x="255" y="113"/>
                    </a:cubicBezTo>
                    <a:cubicBezTo>
                      <a:pt x="255" y="113"/>
                      <a:pt x="255" y="113"/>
                      <a:pt x="255" y="113"/>
                    </a:cubicBezTo>
                    <a:cubicBezTo>
                      <a:pt x="255" y="113"/>
                      <a:pt x="255" y="113"/>
                      <a:pt x="255" y="113"/>
                    </a:cubicBezTo>
                    <a:cubicBezTo>
                      <a:pt x="255" y="114"/>
                      <a:pt x="255" y="114"/>
                      <a:pt x="255" y="114"/>
                    </a:cubicBezTo>
                    <a:cubicBezTo>
                      <a:pt x="255" y="114"/>
                      <a:pt x="255" y="114"/>
                      <a:pt x="255" y="114"/>
                    </a:cubicBezTo>
                    <a:cubicBezTo>
                      <a:pt x="255" y="114"/>
                      <a:pt x="255" y="114"/>
                      <a:pt x="255" y="114"/>
                    </a:cubicBezTo>
                    <a:cubicBezTo>
                      <a:pt x="255" y="114"/>
                      <a:pt x="255" y="114"/>
                      <a:pt x="255" y="114"/>
                    </a:cubicBezTo>
                    <a:cubicBezTo>
                      <a:pt x="255" y="114"/>
                      <a:pt x="255" y="114"/>
                      <a:pt x="255" y="114"/>
                    </a:cubicBezTo>
                    <a:cubicBezTo>
                      <a:pt x="255" y="114"/>
                      <a:pt x="255" y="114"/>
                      <a:pt x="255" y="114"/>
                    </a:cubicBezTo>
                    <a:cubicBezTo>
                      <a:pt x="255" y="115"/>
                      <a:pt x="255" y="115"/>
                      <a:pt x="255" y="115"/>
                    </a:cubicBezTo>
                    <a:cubicBezTo>
                      <a:pt x="255" y="115"/>
                      <a:pt x="255" y="115"/>
                      <a:pt x="255" y="115"/>
                    </a:cubicBezTo>
                    <a:cubicBezTo>
                      <a:pt x="255" y="115"/>
                      <a:pt x="255" y="115"/>
                      <a:pt x="255" y="115"/>
                    </a:cubicBezTo>
                    <a:cubicBezTo>
                      <a:pt x="255" y="115"/>
                      <a:pt x="255" y="115"/>
                      <a:pt x="255" y="115"/>
                    </a:cubicBezTo>
                    <a:cubicBezTo>
                      <a:pt x="255" y="115"/>
                      <a:pt x="255" y="115"/>
                      <a:pt x="255" y="115"/>
                    </a:cubicBezTo>
                    <a:cubicBezTo>
                      <a:pt x="255" y="115"/>
                      <a:pt x="255" y="115"/>
                      <a:pt x="255" y="115"/>
                    </a:cubicBezTo>
                    <a:cubicBezTo>
                      <a:pt x="255" y="115"/>
                      <a:pt x="255" y="115"/>
                      <a:pt x="255" y="115"/>
                    </a:cubicBezTo>
                    <a:cubicBezTo>
                      <a:pt x="254" y="115"/>
                      <a:pt x="254" y="115"/>
                      <a:pt x="254" y="115"/>
                    </a:cubicBezTo>
                    <a:cubicBezTo>
                      <a:pt x="254" y="115"/>
                      <a:pt x="254" y="115"/>
                      <a:pt x="254" y="115"/>
                    </a:cubicBezTo>
                    <a:cubicBezTo>
                      <a:pt x="254" y="115"/>
                      <a:pt x="254" y="115"/>
                      <a:pt x="254" y="115"/>
                    </a:cubicBezTo>
                    <a:cubicBezTo>
                      <a:pt x="254" y="115"/>
                      <a:pt x="254" y="115"/>
                      <a:pt x="254" y="115"/>
                    </a:cubicBezTo>
                    <a:cubicBezTo>
                      <a:pt x="254" y="116"/>
                      <a:pt x="254" y="116"/>
                      <a:pt x="254" y="116"/>
                    </a:cubicBezTo>
                    <a:cubicBezTo>
                      <a:pt x="254" y="116"/>
                      <a:pt x="254" y="116"/>
                      <a:pt x="254" y="116"/>
                    </a:cubicBezTo>
                    <a:cubicBezTo>
                      <a:pt x="254" y="116"/>
                      <a:pt x="254" y="116"/>
                      <a:pt x="254" y="116"/>
                    </a:cubicBezTo>
                    <a:cubicBezTo>
                      <a:pt x="254" y="116"/>
                      <a:pt x="254" y="116"/>
                      <a:pt x="254" y="116"/>
                    </a:cubicBezTo>
                    <a:cubicBezTo>
                      <a:pt x="254" y="116"/>
                      <a:pt x="254" y="116"/>
                      <a:pt x="254" y="116"/>
                    </a:cubicBezTo>
                    <a:cubicBezTo>
                      <a:pt x="254" y="116"/>
                      <a:pt x="254" y="116"/>
                      <a:pt x="254" y="116"/>
                    </a:cubicBezTo>
                    <a:cubicBezTo>
                      <a:pt x="254" y="116"/>
                      <a:pt x="254" y="116"/>
                      <a:pt x="254" y="116"/>
                    </a:cubicBezTo>
                    <a:cubicBezTo>
                      <a:pt x="253" y="117"/>
                      <a:pt x="253" y="117"/>
                      <a:pt x="253" y="117"/>
                    </a:cubicBezTo>
                    <a:cubicBezTo>
                      <a:pt x="253" y="117"/>
                      <a:pt x="253" y="117"/>
                      <a:pt x="253" y="117"/>
                    </a:cubicBezTo>
                    <a:cubicBezTo>
                      <a:pt x="253" y="117"/>
                      <a:pt x="253" y="117"/>
                      <a:pt x="253" y="117"/>
                    </a:cubicBezTo>
                    <a:cubicBezTo>
                      <a:pt x="253" y="117"/>
                      <a:pt x="253" y="117"/>
                      <a:pt x="253" y="117"/>
                    </a:cubicBezTo>
                    <a:cubicBezTo>
                      <a:pt x="253" y="117"/>
                      <a:pt x="253" y="117"/>
                      <a:pt x="253" y="117"/>
                    </a:cubicBezTo>
                    <a:cubicBezTo>
                      <a:pt x="253" y="117"/>
                      <a:pt x="253" y="117"/>
                      <a:pt x="253" y="117"/>
                    </a:cubicBezTo>
                    <a:cubicBezTo>
                      <a:pt x="253" y="117"/>
                      <a:pt x="253" y="117"/>
                      <a:pt x="253" y="117"/>
                    </a:cubicBezTo>
                    <a:cubicBezTo>
                      <a:pt x="253" y="117"/>
                      <a:pt x="253" y="117"/>
                      <a:pt x="253" y="117"/>
                    </a:cubicBezTo>
                    <a:cubicBezTo>
                      <a:pt x="253" y="118"/>
                      <a:pt x="253" y="118"/>
                      <a:pt x="253" y="118"/>
                    </a:cubicBezTo>
                    <a:cubicBezTo>
                      <a:pt x="252" y="118"/>
                      <a:pt x="252" y="118"/>
                      <a:pt x="252" y="118"/>
                    </a:cubicBezTo>
                    <a:cubicBezTo>
                      <a:pt x="252" y="118"/>
                      <a:pt x="252" y="118"/>
                      <a:pt x="252" y="118"/>
                    </a:cubicBezTo>
                    <a:cubicBezTo>
                      <a:pt x="252" y="118"/>
                      <a:pt x="252" y="118"/>
                      <a:pt x="252" y="118"/>
                    </a:cubicBezTo>
                    <a:cubicBezTo>
                      <a:pt x="252" y="118"/>
                      <a:pt x="252" y="118"/>
                      <a:pt x="252" y="118"/>
                    </a:cubicBezTo>
                    <a:cubicBezTo>
                      <a:pt x="252" y="118"/>
                      <a:pt x="252" y="118"/>
                      <a:pt x="252" y="118"/>
                    </a:cubicBezTo>
                    <a:cubicBezTo>
                      <a:pt x="252" y="119"/>
                      <a:pt x="252" y="119"/>
                      <a:pt x="252" y="119"/>
                    </a:cubicBezTo>
                    <a:cubicBezTo>
                      <a:pt x="252" y="119"/>
                      <a:pt x="252" y="119"/>
                      <a:pt x="252" y="119"/>
                    </a:cubicBezTo>
                    <a:cubicBezTo>
                      <a:pt x="252" y="119"/>
                      <a:pt x="252" y="119"/>
                      <a:pt x="252" y="119"/>
                    </a:cubicBezTo>
                    <a:cubicBezTo>
                      <a:pt x="252" y="119"/>
                      <a:pt x="252" y="119"/>
                      <a:pt x="252" y="119"/>
                    </a:cubicBezTo>
                    <a:cubicBezTo>
                      <a:pt x="252" y="119"/>
                      <a:pt x="252" y="119"/>
                      <a:pt x="252" y="119"/>
                    </a:cubicBezTo>
                    <a:cubicBezTo>
                      <a:pt x="252" y="119"/>
                      <a:pt x="252" y="119"/>
                      <a:pt x="252" y="119"/>
                    </a:cubicBezTo>
                    <a:cubicBezTo>
                      <a:pt x="252" y="119"/>
                      <a:pt x="252" y="119"/>
                      <a:pt x="252" y="119"/>
                    </a:cubicBezTo>
                    <a:cubicBezTo>
                      <a:pt x="251" y="119"/>
                      <a:pt x="251" y="119"/>
                      <a:pt x="251" y="119"/>
                    </a:cubicBezTo>
                    <a:cubicBezTo>
                      <a:pt x="251" y="120"/>
                      <a:pt x="251" y="120"/>
                      <a:pt x="251" y="120"/>
                    </a:cubicBezTo>
                    <a:cubicBezTo>
                      <a:pt x="251" y="120"/>
                      <a:pt x="251" y="120"/>
                      <a:pt x="251" y="120"/>
                    </a:cubicBezTo>
                    <a:cubicBezTo>
                      <a:pt x="251" y="120"/>
                      <a:pt x="251" y="120"/>
                      <a:pt x="251" y="120"/>
                    </a:cubicBezTo>
                    <a:cubicBezTo>
                      <a:pt x="251" y="120"/>
                      <a:pt x="251" y="120"/>
                      <a:pt x="251" y="120"/>
                    </a:cubicBezTo>
                    <a:cubicBezTo>
                      <a:pt x="251" y="120"/>
                      <a:pt x="251" y="120"/>
                      <a:pt x="251" y="120"/>
                    </a:cubicBezTo>
                    <a:cubicBezTo>
                      <a:pt x="251" y="121"/>
                      <a:pt x="251" y="121"/>
                      <a:pt x="251" y="121"/>
                    </a:cubicBezTo>
                    <a:cubicBezTo>
                      <a:pt x="251" y="121"/>
                      <a:pt x="251" y="121"/>
                      <a:pt x="251" y="121"/>
                    </a:cubicBezTo>
                    <a:cubicBezTo>
                      <a:pt x="251" y="122"/>
                      <a:pt x="251" y="122"/>
                      <a:pt x="251" y="122"/>
                    </a:cubicBezTo>
                    <a:cubicBezTo>
                      <a:pt x="251" y="122"/>
                      <a:pt x="251" y="122"/>
                      <a:pt x="251" y="122"/>
                    </a:cubicBezTo>
                    <a:cubicBezTo>
                      <a:pt x="251" y="122"/>
                      <a:pt x="251" y="122"/>
                      <a:pt x="251" y="122"/>
                    </a:cubicBezTo>
                    <a:cubicBezTo>
                      <a:pt x="251" y="122"/>
                      <a:pt x="251" y="122"/>
                      <a:pt x="251" y="122"/>
                    </a:cubicBezTo>
                    <a:cubicBezTo>
                      <a:pt x="250" y="122"/>
                      <a:pt x="250" y="122"/>
                      <a:pt x="250" y="122"/>
                    </a:cubicBezTo>
                    <a:cubicBezTo>
                      <a:pt x="250" y="122"/>
                      <a:pt x="250" y="122"/>
                      <a:pt x="250" y="122"/>
                    </a:cubicBezTo>
                    <a:cubicBezTo>
                      <a:pt x="250" y="123"/>
                      <a:pt x="250" y="123"/>
                      <a:pt x="250" y="123"/>
                    </a:cubicBezTo>
                    <a:cubicBezTo>
                      <a:pt x="250" y="123"/>
                      <a:pt x="250" y="123"/>
                      <a:pt x="250" y="123"/>
                    </a:cubicBezTo>
                    <a:cubicBezTo>
                      <a:pt x="249" y="123"/>
                      <a:pt x="249" y="123"/>
                      <a:pt x="249" y="123"/>
                    </a:cubicBezTo>
                    <a:cubicBezTo>
                      <a:pt x="249" y="123"/>
                      <a:pt x="249" y="123"/>
                      <a:pt x="249" y="123"/>
                    </a:cubicBezTo>
                    <a:cubicBezTo>
                      <a:pt x="249" y="123"/>
                      <a:pt x="249" y="123"/>
                      <a:pt x="249" y="123"/>
                    </a:cubicBezTo>
                    <a:cubicBezTo>
                      <a:pt x="249" y="123"/>
                      <a:pt x="249" y="123"/>
                      <a:pt x="249" y="123"/>
                    </a:cubicBezTo>
                    <a:cubicBezTo>
                      <a:pt x="249" y="123"/>
                      <a:pt x="249" y="123"/>
                      <a:pt x="249" y="123"/>
                    </a:cubicBezTo>
                    <a:cubicBezTo>
                      <a:pt x="248" y="123"/>
                      <a:pt x="248" y="123"/>
                      <a:pt x="248" y="123"/>
                    </a:cubicBezTo>
                    <a:cubicBezTo>
                      <a:pt x="248" y="123"/>
                      <a:pt x="248" y="123"/>
                      <a:pt x="248" y="123"/>
                    </a:cubicBezTo>
                    <a:cubicBezTo>
                      <a:pt x="248" y="123"/>
                      <a:pt x="248" y="123"/>
                      <a:pt x="248" y="123"/>
                    </a:cubicBezTo>
                    <a:cubicBezTo>
                      <a:pt x="248" y="123"/>
                      <a:pt x="248" y="123"/>
                      <a:pt x="248" y="123"/>
                    </a:cubicBezTo>
                    <a:cubicBezTo>
                      <a:pt x="248" y="123"/>
                      <a:pt x="248" y="123"/>
                      <a:pt x="248" y="123"/>
                    </a:cubicBezTo>
                    <a:cubicBezTo>
                      <a:pt x="248" y="124"/>
                      <a:pt x="248" y="124"/>
                      <a:pt x="248" y="124"/>
                    </a:cubicBezTo>
                    <a:cubicBezTo>
                      <a:pt x="248" y="124"/>
                      <a:pt x="248" y="124"/>
                      <a:pt x="248" y="124"/>
                    </a:cubicBezTo>
                    <a:cubicBezTo>
                      <a:pt x="248" y="124"/>
                      <a:pt x="248" y="124"/>
                      <a:pt x="248" y="124"/>
                    </a:cubicBezTo>
                    <a:cubicBezTo>
                      <a:pt x="248" y="124"/>
                      <a:pt x="248" y="124"/>
                      <a:pt x="248" y="124"/>
                    </a:cubicBezTo>
                    <a:cubicBezTo>
                      <a:pt x="248" y="124"/>
                      <a:pt x="248" y="124"/>
                      <a:pt x="248" y="124"/>
                    </a:cubicBezTo>
                    <a:cubicBezTo>
                      <a:pt x="248" y="124"/>
                      <a:pt x="248" y="124"/>
                      <a:pt x="248" y="124"/>
                    </a:cubicBezTo>
                    <a:cubicBezTo>
                      <a:pt x="248" y="124"/>
                      <a:pt x="248" y="124"/>
                      <a:pt x="248" y="124"/>
                    </a:cubicBezTo>
                    <a:cubicBezTo>
                      <a:pt x="248" y="125"/>
                      <a:pt x="248" y="125"/>
                      <a:pt x="248" y="125"/>
                    </a:cubicBezTo>
                    <a:cubicBezTo>
                      <a:pt x="248" y="125"/>
                      <a:pt x="248" y="125"/>
                      <a:pt x="248" y="125"/>
                    </a:cubicBezTo>
                    <a:cubicBezTo>
                      <a:pt x="248" y="125"/>
                      <a:pt x="248" y="125"/>
                      <a:pt x="248" y="125"/>
                    </a:cubicBezTo>
                    <a:cubicBezTo>
                      <a:pt x="248" y="126"/>
                      <a:pt x="248" y="126"/>
                      <a:pt x="248" y="126"/>
                    </a:cubicBezTo>
                    <a:cubicBezTo>
                      <a:pt x="248" y="126"/>
                      <a:pt x="248" y="126"/>
                      <a:pt x="248" y="126"/>
                    </a:cubicBezTo>
                    <a:cubicBezTo>
                      <a:pt x="248" y="126"/>
                      <a:pt x="248" y="126"/>
                      <a:pt x="248" y="126"/>
                    </a:cubicBezTo>
                    <a:cubicBezTo>
                      <a:pt x="248" y="127"/>
                      <a:pt x="248" y="127"/>
                      <a:pt x="248" y="127"/>
                    </a:cubicBezTo>
                    <a:cubicBezTo>
                      <a:pt x="248" y="127"/>
                      <a:pt x="248" y="127"/>
                      <a:pt x="248" y="127"/>
                    </a:cubicBezTo>
                    <a:cubicBezTo>
                      <a:pt x="248" y="127"/>
                      <a:pt x="248" y="127"/>
                      <a:pt x="248" y="127"/>
                    </a:cubicBezTo>
                    <a:cubicBezTo>
                      <a:pt x="249" y="128"/>
                      <a:pt x="249" y="128"/>
                      <a:pt x="249" y="128"/>
                    </a:cubicBezTo>
                    <a:cubicBezTo>
                      <a:pt x="249" y="128"/>
                      <a:pt x="249" y="128"/>
                      <a:pt x="249" y="128"/>
                    </a:cubicBezTo>
                    <a:cubicBezTo>
                      <a:pt x="249" y="128"/>
                      <a:pt x="249" y="128"/>
                      <a:pt x="249" y="128"/>
                    </a:cubicBezTo>
                    <a:cubicBezTo>
                      <a:pt x="249" y="128"/>
                      <a:pt x="249" y="128"/>
                      <a:pt x="249" y="128"/>
                    </a:cubicBezTo>
                    <a:cubicBezTo>
                      <a:pt x="249" y="129"/>
                      <a:pt x="249" y="129"/>
                      <a:pt x="249" y="129"/>
                    </a:cubicBezTo>
                    <a:cubicBezTo>
                      <a:pt x="249" y="129"/>
                      <a:pt x="249" y="129"/>
                      <a:pt x="249" y="129"/>
                    </a:cubicBezTo>
                    <a:cubicBezTo>
                      <a:pt x="249" y="129"/>
                      <a:pt x="249" y="129"/>
                      <a:pt x="249" y="129"/>
                    </a:cubicBezTo>
                    <a:cubicBezTo>
                      <a:pt x="250" y="129"/>
                      <a:pt x="250" y="129"/>
                      <a:pt x="250" y="129"/>
                    </a:cubicBezTo>
                    <a:cubicBezTo>
                      <a:pt x="250" y="129"/>
                      <a:pt x="250" y="129"/>
                      <a:pt x="250" y="129"/>
                    </a:cubicBezTo>
                    <a:cubicBezTo>
                      <a:pt x="249" y="129"/>
                      <a:pt x="249" y="129"/>
                      <a:pt x="249" y="129"/>
                    </a:cubicBezTo>
                    <a:cubicBezTo>
                      <a:pt x="249" y="130"/>
                      <a:pt x="249" y="130"/>
                      <a:pt x="249" y="130"/>
                    </a:cubicBezTo>
                    <a:cubicBezTo>
                      <a:pt x="249" y="130"/>
                      <a:pt x="249" y="130"/>
                      <a:pt x="249" y="130"/>
                    </a:cubicBezTo>
                    <a:cubicBezTo>
                      <a:pt x="249" y="130"/>
                      <a:pt x="249" y="130"/>
                      <a:pt x="249" y="130"/>
                    </a:cubicBezTo>
                    <a:cubicBezTo>
                      <a:pt x="249" y="130"/>
                      <a:pt x="249" y="130"/>
                      <a:pt x="249" y="130"/>
                    </a:cubicBezTo>
                    <a:cubicBezTo>
                      <a:pt x="250" y="130"/>
                      <a:pt x="250" y="130"/>
                      <a:pt x="250" y="130"/>
                    </a:cubicBezTo>
                    <a:cubicBezTo>
                      <a:pt x="250" y="131"/>
                      <a:pt x="250" y="131"/>
                      <a:pt x="250" y="131"/>
                    </a:cubicBezTo>
                    <a:cubicBezTo>
                      <a:pt x="250" y="131"/>
                      <a:pt x="250" y="131"/>
                      <a:pt x="250" y="131"/>
                    </a:cubicBezTo>
                    <a:cubicBezTo>
                      <a:pt x="250" y="131"/>
                      <a:pt x="250" y="131"/>
                      <a:pt x="250" y="131"/>
                    </a:cubicBezTo>
                    <a:cubicBezTo>
                      <a:pt x="250" y="131"/>
                      <a:pt x="250" y="131"/>
                      <a:pt x="250" y="131"/>
                    </a:cubicBezTo>
                    <a:cubicBezTo>
                      <a:pt x="250" y="131"/>
                      <a:pt x="250" y="131"/>
                      <a:pt x="250" y="131"/>
                    </a:cubicBezTo>
                    <a:cubicBezTo>
                      <a:pt x="250" y="132"/>
                      <a:pt x="250" y="132"/>
                      <a:pt x="250" y="132"/>
                    </a:cubicBezTo>
                    <a:cubicBezTo>
                      <a:pt x="250" y="132"/>
                      <a:pt x="250" y="132"/>
                      <a:pt x="250" y="132"/>
                    </a:cubicBezTo>
                    <a:cubicBezTo>
                      <a:pt x="250" y="132"/>
                      <a:pt x="250" y="132"/>
                      <a:pt x="250" y="132"/>
                    </a:cubicBezTo>
                    <a:cubicBezTo>
                      <a:pt x="250" y="132"/>
                      <a:pt x="250" y="132"/>
                      <a:pt x="250" y="132"/>
                    </a:cubicBezTo>
                    <a:cubicBezTo>
                      <a:pt x="250" y="132"/>
                      <a:pt x="250" y="132"/>
                      <a:pt x="250" y="132"/>
                    </a:cubicBezTo>
                    <a:cubicBezTo>
                      <a:pt x="250" y="132"/>
                      <a:pt x="250" y="132"/>
                      <a:pt x="250" y="132"/>
                    </a:cubicBezTo>
                    <a:cubicBezTo>
                      <a:pt x="250" y="133"/>
                      <a:pt x="250" y="133"/>
                      <a:pt x="250" y="133"/>
                    </a:cubicBezTo>
                    <a:cubicBezTo>
                      <a:pt x="251" y="133"/>
                      <a:pt x="251" y="133"/>
                      <a:pt x="251" y="133"/>
                    </a:cubicBezTo>
                    <a:cubicBezTo>
                      <a:pt x="251" y="133"/>
                      <a:pt x="251" y="133"/>
                      <a:pt x="251" y="133"/>
                    </a:cubicBezTo>
                    <a:cubicBezTo>
                      <a:pt x="251" y="133"/>
                      <a:pt x="251" y="133"/>
                      <a:pt x="251" y="133"/>
                    </a:cubicBezTo>
                    <a:cubicBezTo>
                      <a:pt x="251" y="134"/>
                      <a:pt x="251" y="134"/>
                      <a:pt x="251" y="134"/>
                    </a:cubicBezTo>
                    <a:cubicBezTo>
                      <a:pt x="251" y="134"/>
                      <a:pt x="251" y="134"/>
                      <a:pt x="251" y="134"/>
                    </a:cubicBezTo>
                    <a:cubicBezTo>
                      <a:pt x="251" y="134"/>
                      <a:pt x="251" y="134"/>
                      <a:pt x="251" y="134"/>
                    </a:cubicBezTo>
                    <a:cubicBezTo>
                      <a:pt x="251" y="135"/>
                      <a:pt x="251" y="135"/>
                      <a:pt x="251" y="135"/>
                    </a:cubicBezTo>
                    <a:cubicBezTo>
                      <a:pt x="251" y="135"/>
                      <a:pt x="251" y="135"/>
                      <a:pt x="251" y="135"/>
                    </a:cubicBezTo>
                    <a:cubicBezTo>
                      <a:pt x="251" y="135"/>
                      <a:pt x="251" y="135"/>
                      <a:pt x="251" y="135"/>
                    </a:cubicBezTo>
                    <a:cubicBezTo>
                      <a:pt x="251" y="135"/>
                      <a:pt x="251" y="135"/>
                      <a:pt x="251" y="135"/>
                    </a:cubicBezTo>
                    <a:cubicBezTo>
                      <a:pt x="251" y="135"/>
                      <a:pt x="251" y="135"/>
                      <a:pt x="251" y="135"/>
                    </a:cubicBezTo>
                    <a:cubicBezTo>
                      <a:pt x="251" y="136"/>
                      <a:pt x="251" y="136"/>
                      <a:pt x="251" y="136"/>
                    </a:cubicBezTo>
                    <a:cubicBezTo>
                      <a:pt x="251" y="136"/>
                      <a:pt x="251" y="136"/>
                      <a:pt x="251" y="136"/>
                    </a:cubicBezTo>
                    <a:cubicBezTo>
                      <a:pt x="251" y="136"/>
                      <a:pt x="251" y="136"/>
                      <a:pt x="251" y="136"/>
                    </a:cubicBezTo>
                    <a:cubicBezTo>
                      <a:pt x="252" y="136"/>
                      <a:pt x="252" y="136"/>
                      <a:pt x="252" y="136"/>
                    </a:cubicBezTo>
                    <a:cubicBezTo>
                      <a:pt x="252" y="136"/>
                      <a:pt x="252" y="136"/>
                      <a:pt x="252" y="136"/>
                    </a:cubicBezTo>
                    <a:cubicBezTo>
                      <a:pt x="252" y="136"/>
                      <a:pt x="252" y="136"/>
                      <a:pt x="252" y="136"/>
                    </a:cubicBezTo>
                    <a:cubicBezTo>
                      <a:pt x="252" y="136"/>
                      <a:pt x="252" y="136"/>
                      <a:pt x="252" y="136"/>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8"/>
                      <a:pt x="252" y="138"/>
                      <a:pt x="252" y="138"/>
                    </a:cubicBezTo>
                    <a:cubicBezTo>
                      <a:pt x="252" y="138"/>
                      <a:pt x="252" y="138"/>
                      <a:pt x="252" y="138"/>
                    </a:cubicBezTo>
                    <a:cubicBezTo>
                      <a:pt x="252" y="138"/>
                      <a:pt x="252" y="138"/>
                      <a:pt x="252" y="138"/>
                    </a:cubicBezTo>
                    <a:cubicBezTo>
                      <a:pt x="252" y="138"/>
                      <a:pt x="252" y="138"/>
                      <a:pt x="252" y="138"/>
                    </a:cubicBezTo>
                    <a:cubicBezTo>
                      <a:pt x="251" y="138"/>
                      <a:pt x="251" y="138"/>
                      <a:pt x="251" y="138"/>
                    </a:cubicBezTo>
                    <a:cubicBezTo>
                      <a:pt x="251" y="138"/>
                      <a:pt x="251" y="138"/>
                      <a:pt x="251" y="138"/>
                    </a:cubicBezTo>
                    <a:cubicBezTo>
                      <a:pt x="251" y="138"/>
                      <a:pt x="251" y="138"/>
                      <a:pt x="251" y="138"/>
                    </a:cubicBezTo>
                    <a:cubicBezTo>
                      <a:pt x="251" y="138"/>
                      <a:pt x="251" y="138"/>
                      <a:pt x="251" y="138"/>
                    </a:cubicBezTo>
                    <a:cubicBezTo>
                      <a:pt x="250" y="138"/>
                      <a:pt x="250" y="138"/>
                      <a:pt x="250" y="138"/>
                    </a:cubicBezTo>
                    <a:cubicBezTo>
                      <a:pt x="250" y="137"/>
                      <a:pt x="250" y="137"/>
                      <a:pt x="250" y="137"/>
                    </a:cubicBezTo>
                    <a:cubicBezTo>
                      <a:pt x="250" y="137"/>
                      <a:pt x="250" y="137"/>
                      <a:pt x="250" y="137"/>
                    </a:cubicBezTo>
                    <a:cubicBezTo>
                      <a:pt x="250" y="137"/>
                      <a:pt x="250" y="137"/>
                      <a:pt x="250" y="137"/>
                    </a:cubicBezTo>
                    <a:cubicBezTo>
                      <a:pt x="249" y="137"/>
                      <a:pt x="249" y="137"/>
                      <a:pt x="249" y="137"/>
                    </a:cubicBezTo>
                    <a:cubicBezTo>
                      <a:pt x="249" y="138"/>
                      <a:pt x="249" y="138"/>
                      <a:pt x="249" y="138"/>
                    </a:cubicBezTo>
                    <a:cubicBezTo>
                      <a:pt x="249" y="138"/>
                      <a:pt x="249" y="138"/>
                      <a:pt x="249" y="138"/>
                    </a:cubicBezTo>
                    <a:cubicBezTo>
                      <a:pt x="249" y="138"/>
                      <a:pt x="249" y="138"/>
                      <a:pt x="249" y="138"/>
                    </a:cubicBezTo>
                    <a:cubicBezTo>
                      <a:pt x="248" y="138"/>
                      <a:pt x="248" y="138"/>
                      <a:pt x="248" y="138"/>
                    </a:cubicBezTo>
                    <a:cubicBezTo>
                      <a:pt x="248" y="138"/>
                      <a:pt x="248" y="138"/>
                      <a:pt x="248" y="138"/>
                    </a:cubicBezTo>
                    <a:cubicBezTo>
                      <a:pt x="248" y="138"/>
                      <a:pt x="248" y="138"/>
                      <a:pt x="248" y="138"/>
                    </a:cubicBezTo>
                    <a:cubicBezTo>
                      <a:pt x="248" y="138"/>
                      <a:pt x="248" y="138"/>
                      <a:pt x="248" y="138"/>
                    </a:cubicBezTo>
                    <a:cubicBezTo>
                      <a:pt x="248" y="138"/>
                      <a:pt x="248" y="138"/>
                      <a:pt x="248" y="138"/>
                    </a:cubicBezTo>
                    <a:cubicBezTo>
                      <a:pt x="248" y="138"/>
                      <a:pt x="248" y="138"/>
                      <a:pt x="248" y="138"/>
                    </a:cubicBezTo>
                    <a:cubicBezTo>
                      <a:pt x="247" y="138"/>
                      <a:pt x="247" y="138"/>
                      <a:pt x="247" y="138"/>
                    </a:cubicBezTo>
                    <a:cubicBezTo>
                      <a:pt x="247" y="138"/>
                      <a:pt x="247" y="138"/>
                      <a:pt x="247" y="138"/>
                    </a:cubicBezTo>
                    <a:cubicBezTo>
                      <a:pt x="247" y="138"/>
                      <a:pt x="247" y="138"/>
                      <a:pt x="247" y="138"/>
                    </a:cubicBezTo>
                    <a:cubicBezTo>
                      <a:pt x="247" y="138"/>
                      <a:pt x="247" y="138"/>
                      <a:pt x="247" y="138"/>
                    </a:cubicBezTo>
                    <a:cubicBezTo>
                      <a:pt x="247" y="139"/>
                      <a:pt x="247" y="139"/>
                      <a:pt x="247" y="139"/>
                    </a:cubicBezTo>
                    <a:cubicBezTo>
                      <a:pt x="247" y="139"/>
                      <a:pt x="247" y="139"/>
                      <a:pt x="247" y="139"/>
                    </a:cubicBezTo>
                    <a:cubicBezTo>
                      <a:pt x="247" y="139"/>
                      <a:pt x="247" y="139"/>
                      <a:pt x="247" y="139"/>
                    </a:cubicBezTo>
                    <a:cubicBezTo>
                      <a:pt x="247" y="139"/>
                      <a:pt x="247" y="139"/>
                      <a:pt x="247" y="139"/>
                    </a:cubicBezTo>
                    <a:cubicBezTo>
                      <a:pt x="247" y="139"/>
                      <a:pt x="247" y="139"/>
                      <a:pt x="247" y="139"/>
                    </a:cubicBezTo>
                    <a:cubicBezTo>
                      <a:pt x="247" y="139"/>
                      <a:pt x="247" y="139"/>
                      <a:pt x="247" y="139"/>
                    </a:cubicBezTo>
                    <a:cubicBezTo>
                      <a:pt x="247" y="140"/>
                      <a:pt x="247" y="140"/>
                      <a:pt x="247" y="140"/>
                    </a:cubicBezTo>
                    <a:cubicBezTo>
                      <a:pt x="247" y="140"/>
                      <a:pt x="247" y="140"/>
                      <a:pt x="247" y="140"/>
                    </a:cubicBezTo>
                    <a:cubicBezTo>
                      <a:pt x="247" y="140"/>
                      <a:pt x="247" y="140"/>
                      <a:pt x="247" y="140"/>
                    </a:cubicBezTo>
                    <a:cubicBezTo>
                      <a:pt x="247" y="140"/>
                      <a:pt x="247" y="140"/>
                      <a:pt x="247" y="140"/>
                    </a:cubicBezTo>
                    <a:cubicBezTo>
                      <a:pt x="247" y="141"/>
                      <a:pt x="247" y="141"/>
                      <a:pt x="247" y="141"/>
                    </a:cubicBezTo>
                    <a:cubicBezTo>
                      <a:pt x="247" y="141"/>
                      <a:pt x="247" y="141"/>
                      <a:pt x="247" y="141"/>
                    </a:cubicBezTo>
                    <a:cubicBezTo>
                      <a:pt x="247" y="141"/>
                      <a:pt x="247" y="141"/>
                      <a:pt x="247" y="141"/>
                    </a:cubicBezTo>
                    <a:cubicBezTo>
                      <a:pt x="247" y="141"/>
                      <a:pt x="247" y="141"/>
                      <a:pt x="247" y="141"/>
                    </a:cubicBezTo>
                    <a:cubicBezTo>
                      <a:pt x="247" y="141"/>
                      <a:pt x="247" y="141"/>
                      <a:pt x="247" y="141"/>
                    </a:cubicBezTo>
                    <a:cubicBezTo>
                      <a:pt x="247" y="141"/>
                      <a:pt x="247" y="141"/>
                      <a:pt x="247" y="141"/>
                    </a:cubicBezTo>
                    <a:cubicBezTo>
                      <a:pt x="246" y="141"/>
                      <a:pt x="246" y="141"/>
                      <a:pt x="246" y="141"/>
                    </a:cubicBezTo>
                    <a:cubicBezTo>
                      <a:pt x="246" y="141"/>
                      <a:pt x="246" y="141"/>
                      <a:pt x="246" y="141"/>
                    </a:cubicBezTo>
                    <a:cubicBezTo>
                      <a:pt x="246" y="141"/>
                      <a:pt x="246" y="141"/>
                      <a:pt x="246" y="141"/>
                    </a:cubicBezTo>
                    <a:cubicBezTo>
                      <a:pt x="246" y="142"/>
                      <a:pt x="246" y="142"/>
                      <a:pt x="246" y="142"/>
                    </a:cubicBezTo>
                    <a:cubicBezTo>
                      <a:pt x="246" y="142"/>
                      <a:pt x="246" y="142"/>
                      <a:pt x="246" y="142"/>
                    </a:cubicBezTo>
                    <a:cubicBezTo>
                      <a:pt x="246" y="142"/>
                      <a:pt x="246" y="142"/>
                      <a:pt x="246" y="142"/>
                    </a:cubicBezTo>
                    <a:cubicBezTo>
                      <a:pt x="246" y="142"/>
                      <a:pt x="246" y="142"/>
                      <a:pt x="246" y="142"/>
                    </a:cubicBezTo>
                    <a:cubicBezTo>
                      <a:pt x="246" y="142"/>
                      <a:pt x="246" y="142"/>
                      <a:pt x="246" y="142"/>
                    </a:cubicBezTo>
                    <a:cubicBezTo>
                      <a:pt x="246" y="143"/>
                      <a:pt x="246" y="143"/>
                      <a:pt x="246" y="143"/>
                    </a:cubicBezTo>
                    <a:cubicBezTo>
                      <a:pt x="246" y="143"/>
                      <a:pt x="246" y="143"/>
                      <a:pt x="246" y="143"/>
                    </a:cubicBezTo>
                    <a:cubicBezTo>
                      <a:pt x="246" y="143"/>
                      <a:pt x="246" y="143"/>
                      <a:pt x="246" y="143"/>
                    </a:cubicBezTo>
                    <a:cubicBezTo>
                      <a:pt x="246" y="143"/>
                      <a:pt x="246" y="143"/>
                      <a:pt x="246" y="143"/>
                    </a:cubicBezTo>
                    <a:cubicBezTo>
                      <a:pt x="245" y="143"/>
                      <a:pt x="245" y="143"/>
                      <a:pt x="245" y="143"/>
                    </a:cubicBezTo>
                    <a:cubicBezTo>
                      <a:pt x="245" y="143"/>
                      <a:pt x="245" y="143"/>
                      <a:pt x="245" y="143"/>
                    </a:cubicBezTo>
                    <a:cubicBezTo>
                      <a:pt x="245" y="143"/>
                      <a:pt x="245" y="143"/>
                      <a:pt x="245" y="143"/>
                    </a:cubicBezTo>
                    <a:cubicBezTo>
                      <a:pt x="245" y="144"/>
                      <a:pt x="245" y="144"/>
                      <a:pt x="245" y="144"/>
                    </a:cubicBezTo>
                    <a:cubicBezTo>
                      <a:pt x="245" y="144"/>
                      <a:pt x="245" y="144"/>
                      <a:pt x="245" y="144"/>
                    </a:cubicBezTo>
                    <a:cubicBezTo>
                      <a:pt x="244" y="144"/>
                      <a:pt x="244" y="144"/>
                      <a:pt x="244" y="144"/>
                    </a:cubicBezTo>
                    <a:cubicBezTo>
                      <a:pt x="244" y="144"/>
                      <a:pt x="244" y="144"/>
                      <a:pt x="244" y="144"/>
                    </a:cubicBezTo>
                    <a:cubicBezTo>
                      <a:pt x="244" y="144"/>
                      <a:pt x="244" y="144"/>
                      <a:pt x="244" y="144"/>
                    </a:cubicBezTo>
                    <a:cubicBezTo>
                      <a:pt x="244" y="144"/>
                      <a:pt x="244" y="144"/>
                      <a:pt x="244" y="144"/>
                    </a:cubicBezTo>
                    <a:cubicBezTo>
                      <a:pt x="244" y="144"/>
                      <a:pt x="244" y="144"/>
                      <a:pt x="244" y="144"/>
                    </a:cubicBezTo>
                    <a:cubicBezTo>
                      <a:pt x="244" y="145"/>
                      <a:pt x="244" y="145"/>
                      <a:pt x="244" y="145"/>
                    </a:cubicBezTo>
                    <a:cubicBezTo>
                      <a:pt x="244" y="145"/>
                      <a:pt x="244" y="145"/>
                      <a:pt x="244" y="145"/>
                    </a:cubicBezTo>
                    <a:cubicBezTo>
                      <a:pt x="243" y="145"/>
                      <a:pt x="243" y="145"/>
                      <a:pt x="243" y="145"/>
                    </a:cubicBezTo>
                    <a:cubicBezTo>
                      <a:pt x="243" y="145"/>
                      <a:pt x="243" y="145"/>
                      <a:pt x="243" y="145"/>
                    </a:cubicBezTo>
                    <a:cubicBezTo>
                      <a:pt x="243" y="145"/>
                      <a:pt x="243" y="145"/>
                      <a:pt x="243" y="145"/>
                    </a:cubicBezTo>
                    <a:cubicBezTo>
                      <a:pt x="243" y="145"/>
                      <a:pt x="243" y="145"/>
                      <a:pt x="243" y="145"/>
                    </a:cubicBezTo>
                    <a:cubicBezTo>
                      <a:pt x="242" y="145"/>
                      <a:pt x="242" y="145"/>
                      <a:pt x="242" y="145"/>
                    </a:cubicBezTo>
                    <a:cubicBezTo>
                      <a:pt x="242" y="146"/>
                      <a:pt x="242" y="146"/>
                      <a:pt x="242" y="146"/>
                    </a:cubicBezTo>
                    <a:cubicBezTo>
                      <a:pt x="242" y="146"/>
                      <a:pt x="242" y="146"/>
                      <a:pt x="242" y="146"/>
                    </a:cubicBezTo>
                    <a:cubicBezTo>
                      <a:pt x="242" y="146"/>
                      <a:pt x="242" y="146"/>
                      <a:pt x="242" y="146"/>
                    </a:cubicBezTo>
                    <a:cubicBezTo>
                      <a:pt x="242" y="146"/>
                      <a:pt x="242" y="146"/>
                      <a:pt x="242" y="146"/>
                    </a:cubicBezTo>
                    <a:cubicBezTo>
                      <a:pt x="241" y="146"/>
                      <a:pt x="241" y="146"/>
                      <a:pt x="241" y="146"/>
                    </a:cubicBezTo>
                    <a:cubicBezTo>
                      <a:pt x="241" y="145"/>
                      <a:pt x="241" y="145"/>
                      <a:pt x="241" y="145"/>
                    </a:cubicBezTo>
                    <a:cubicBezTo>
                      <a:pt x="241" y="145"/>
                      <a:pt x="241" y="145"/>
                      <a:pt x="241" y="145"/>
                    </a:cubicBezTo>
                    <a:cubicBezTo>
                      <a:pt x="241" y="145"/>
                      <a:pt x="241" y="145"/>
                      <a:pt x="241" y="145"/>
                    </a:cubicBezTo>
                    <a:cubicBezTo>
                      <a:pt x="241" y="145"/>
                      <a:pt x="241" y="145"/>
                      <a:pt x="241" y="145"/>
                    </a:cubicBezTo>
                    <a:cubicBezTo>
                      <a:pt x="241" y="145"/>
                      <a:pt x="241" y="145"/>
                      <a:pt x="241" y="145"/>
                    </a:cubicBezTo>
                    <a:cubicBezTo>
                      <a:pt x="240" y="145"/>
                      <a:pt x="240" y="145"/>
                      <a:pt x="240" y="145"/>
                    </a:cubicBezTo>
                    <a:cubicBezTo>
                      <a:pt x="240" y="144"/>
                      <a:pt x="240" y="144"/>
                      <a:pt x="240" y="144"/>
                    </a:cubicBezTo>
                    <a:cubicBezTo>
                      <a:pt x="240" y="144"/>
                      <a:pt x="240" y="144"/>
                      <a:pt x="240" y="144"/>
                    </a:cubicBezTo>
                    <a:cubicBezTo>
                      <a:pt x="239" y="144"/>
                      <a:pt x="239" y="144"/>
                      <a:pt x="239" y="144"/>
                    </a:cubicBezTo>
                    <a:cubicBezTo>
                      <a:pt x="239" y="144"/>
                      <a:pt x="239" y="144"/>
                      <a:pt x="239" y="144"/>
                    </a:cubicBezTo>
                    <a:cubicBezTo>
                      <a:pt x="239" y="144"/>
                      <a:pt x="239" y="144"/>
                      <a:pt x="239" y="144"/>
                    </a:cubicBezTo>
                    <a:cubicBezTo>
                      <a:pt x="239" y="144"/>
                      <a:pt x="239" y="144"/>
                      <a:pt x="239" y="144"/>
                    </a:cubicBezTo>
                    <a:cubicBezTo>
                      <a:pt x="239" y="145"/>
                      <a:pt x="239" y="145"/>
                      <a:pt x="239" y="145"/>
                    </a:cubicBezTo>
                    <a:cubicBezTo>
                      <a:pt x="238" y="145"/>
                      <a:pt x="238" y="145"/>
                      <a:pt x="238" y="145"/>
                    </a:cubicBezTo>
                    <a:cubicBezTo>
                      <a:pt x="238" y="145"/>
                      <a:pt x="238" y="145"/>
                      <a:pt x="238" y="145"/>
                    </a:cubicBezTo>
                    <a:cubicBezTo>
                      <a:pt x="238" y="145"/>
                      <a:pt x="238" y="145"/>
                      <a:pt x="238" y="145"/>
                    </a:cubicBezTo>
                    <a:cubicBezTo>
                      <a:pt x="237" y="145"/>
                      <a:pt x="237" y="145"/>
                      <a:pt x="237" y="145"/>
                    </a:cubicBezTo>
                    <a:cubicBezTo>
                      <a:pt x="237" y="145"/>
                      <a:pt x="237" y="145"/>
                      <a:pt x="237" y="145"/>
                    </a:cubicBezTo>
                    <a:cubicBezTo>
                      <a:pt x="237" y="146"/>
                      <a:pt x="237" y="146"/>
                      <a:pt x="237" y="146"/>
                    </a:cubicBezTo>
                    <a:cubicBezTo>
                      <a:pt x="237" y="146"/>
                      <a:pt x="237" y="146"/>
                      <a:pt x="237" y="146"/>
                    </a:cubicBezTo>
                    <a:cubicBezTo>
                      <a:pt x="237" y="146"/>
                      <a:pt x="237" y="146"/>
                      <a:pt x="237" y="146"/>
                    </a:cubicBezTo>
                    <a:cubicBezTo>
                      <a:pt x="237" y="146"/>
                      <a:pt x="237" y="146"/>
                      <a:pt x="237" y="146"/>
                    </a:cubicBezTo>
                    <a:cubicBezTo>
                      <a:pt x="236" y="146"/>
                      <a:pt x="236" y="146"/>
                      <a:pt x="236" y="146"/>
                    </a:cubicBezTo>
                    <a:cubicBezTo>
                      <a:pt x="236" y="146"/>
                      <a:pt x="236" y="146"/>
                      <a:pt x="236" y="146"/>
                    </a:cubicBezTo>
                    <a:cubicBezTo>
                      <a:pt x="236" y="147"/>
                      <a:pt x="236" y="147"/>
                      <a:pt x="236" y="147"/>
                    </a:cubicBezTo>
                    <a:cubicBezTo>
                      <a:pt x="236" y="147"/>
                      <a:pt x="236" y="147"/>
                      <a:pt x="236" y="147"/>
                    </a:cubicBezTo>
                    <a:cubicBezTo>
                      <a:pt x="236" y="147"/>
                      <a:pt x="236" y="147"/>
                      <a:pt x="236" y="147"/>
                    </a:cubicBezTo>
                    <a:cubicBezTo>
                      <a:pt x="235" y="147"/>
                      <a:pt x="235" y="147"/>
                      <a:pt x="235" y="147"/>
                    </a:cubicBezTo>
                    <a:cubicBezTo>
                      <a:pt x="235" y="147"/>
                      <a:pt x="235" y="147"/>
                      <a:pt x="235" y="147"/>
                    </a:cubicBezTo>
                    <a:cubicBezTo>
                      <a:pt x="235" y="147"/>
                      <a:pt x="235" y="147"/>
                      <a:pt x="235" y="147"/>
                    </a:cubicBezTo>
                    <a:cubicBezTo>
                      <a:pt x="235" y="147"/>
                      <a:pt x="235" y="147"/>
                      <a:pt x="235" y="147"/>
                    </a:cubicBezTo>
                    <a:cubicBezTo>
                      <a:pt x="235" y="147"/>
                      <a:pt x="235" y="147"/>
                      <a:pt x="235" y="147"/>
                    </a:cubicBezTo>
                    <a:cubicBezTo>
                      <a:pt x="235" y="148"/>
                      <a:pt x="235" y="148"/>
                      <a:pt x="235" y="148"/>
                    </a:cubicBezTo>
                    <a:cubicBezTo>
                      <a:pt x="235" y="148"/>
                      <a:pt x="235" y="148"/>
                      <a:pt x="235" y="148"/>
                    </a:cubicBezTo>
                    <a:cubicBezTo>
                      <a:pt x="235" y="148"/>
                      <a:pt x="235" y="148"/>
                      <a:pt x="235" y="148"/>
                    </a:cubicBezTo>
                    <a:cubicBezTo>
                      <a:pt x="235" y="148"/>
                      <a:pt x="235" y="148"/>
                      <a:pt x="235" y="148"/>
                    </a:cubicBezTo>
                    <a:cubicBezTo>
                      <a:pt x="235" y="148"/>
                      <a:pt x="235" y="148"/>
                      <a:pt x="235" y="148"/>
                    </a:cubicBezTo>
                    <a:cubicBezTo>
                      <a:pt x="235" y="148"/>
                      <a:pt x="235" y="148"/>
                      <a:pt x="235" y="148"/>
                    </a:cubicBezTo>
                    <a:cubicBezTo>
                      <a:pt x="235" y="149"/>
                      <a:pt x="235" y="149"/>
                      <a:pt x="235" y="149"/>
                    </a:cubicBezTo>
                    <a:cubicBezTo>
                      <a:pt x="235" y="149"/>
                      <a:pt x="235" y="149"/>
                      <a:pt x="235" y="149"/>
                    </a:cubicBezTo>
                    <a:cubicBezTo>
                      <a:pt x="235" y="149"/>
                      <a:pt x="235" y="149"/>
                      <a:pt x="235" y="149"/>
                    </a:cubicBezTo>
                    <a:cubicBezTo>
                      <a:pt x="235" y="149"/>
                      <a:pt x="235" y="149"/>
                      <a:pt x="235" y="149"/>
                    </a:cubicBezTo>
                    <a:cubicBezTo>
                      <a:pt x="235" y="149"/>
                      <a:pt x="235" y="149"/>
                      <a:pt x="235" y="149"/>
                    </a:cubicBezTo>
                    <a:cubicBezTo>
                      <a:pt x="234" y="150"/>
                      <a:pt x="234" y="150"/>
                      <a:pt x="234" y="150"/>
                    </a:cubicBezTo>
                    <a:cubicBezTo>
                      <a:pt x="234" y="150"/>
                      <a:pt x="234" y="150"/>
                      <a:pt x="234" y="150"/>
                    </a:cubicBezTo>
                    <a:cubicBezTo>
                      <a:pt x="234" y="150"/>
                      <a:pt x="234" y="150"/>
                      <a:pt x="234" y="150"/>
                    </a:cubicBezTo>
                    <a:cubicBezTo>
                      <a:pt x="234" y="150"/>
                      <a:pt x="234" y="150"/>
                      <a:pt x="234" y="150"/>
                    </a:cubicBezTo>
                    <a:cubicBezTo>
                      <a:pt x="234" y="150"/>
                      <a:pt x="234" y="150"/>
                      <a:pt x="234" y="150"/>
                    </a:cubicBezTo>
                    <a:cubicBezTo>
                      <a:pt x="234" y="151"/>
                      <a:pt x="234" y="151"/>
                      <a:pt x="234" y="151"/>
                    </a:cubicBezTo>
                    <a:cubicBezTo>
                      <a:pt x="234" y="151"/>
                      <a:pt x="234" y="151"/>
                      <a:pt x="234" y="151"/>
                    </a:cubicBezTo>
                    <a:cubicBezTo>
                      <a:pt x="234" y="151"/>
                      <a:pt x="234" y="151"/>
                      <a:pt x="234" y="151"/>
                    </a:cubicBezTo>
                    <a:cubicBezTo>
                      <a:pt x="234" y="151"/>
                      <a:pt x="234" y="151"/>
                      <a:pt x="234" y="151"/>
                    </a:cubicBezTo>
                    <a:cubicBezTo>
                      <a:pt x="234" y="151"/>
                      <a:pt x="234" y="151"/>
                      <a:pt x="234" y="151"/>
                    </a:cubicBezTo>
                    <a:cubicBezTo>
                      <a:pt x="233" y="152"/>
                      <a:pt x="233" y="152"/>
                      <a:pt x="233" y="152"/>
                    </a:cubicBezTo>
                    <a:cubicBezTo>
                      <a:pt x="233" y="152"/>
                      <a:pt x="233" y="152"/>
                      <a:pt x="233" y="152"/>
                    </a:cubicBezTo>
                    <a:cubicBezTo>
                      <a:pt x="233" y="152"/>
                      <a:pt x="233" y="152"/>
                      <a:pt x="233" y="152"/>
                    </a:cubicBezTo>
                    <a:cubicBezTo>
                      <a:pt x="233" y="152"/>
                      <a:pt x="233" y="152"/>
                      <a:pt x="233" y="152"/>
                    </a:cubicBezTo>
                    <a:cubicBezTo>
                      <a:pt x="233" y="152"/>
                      <a:pt x="233" y="152"/>
                      <a:pt x="233" y="152"/>
                    </a:cubicBezTo>
                    <a:cubicBezTo>
                      <a:pt x="233" y="152"/>
                      <a:pt x="233" y="152"/>
                      <a:pt x="233" y="152"/>
                    </a:cubicBezTo>
                    <a:cubicBezTo>
                      <a:pt x="233" y="152"/>
                      <a:pt x="233" y="152"/>
                      <a:pt x="233" y="152"/>
                    </a:cubicBezTo>
                    <a:cubicBezTo>
                      <a:pt x="232" y="152"/>
                      <a:pt x="232" y="152"/>
                      <a:pt x="232" y="152"/>
                    </a:cubicBezTo>
                    <a:cubicBezTo>
                      <a:pt x="232" y="152"/>
                      <a:pt x="232" y="152"/>
                      <a:pt x="232" y="152"/>
                    </a:cubicBezTo>
                    <a:cubicBezTo>
                      <a:pt x="232" y="152"/>
                      <a:pt x="232" y="152"/>
                      <a:pt x="232" y="152"/>
                    </a:cubicBezTo>
                    <a:cubicBezTo>
                      <a:pt x="232" y="152"/>
                      <a:pt x="232" y="152"/>
                      <a:pt x="232" y="152"/>
                    </a:cubicBezTo>
                    <a:cubicBezTo>
                      <a:pt x="232" y="152"/>
                      <a:pt x="232" y="152"/>
                      <a:pt x="232" y="152"/>
                    </a:cubicBezTo>
                    <a:cubicBezTo>
                      <a:pt x="232" y="152"/>
                      <a:pt x="232" y="152"/>
                      <a:pt x="232" y="152"/>
                    </a:cubicBezTo>
                    <a:cubicBezTo>
                      <a:pt x="232" y="152"/>
                      <a:pt x="232" y="152"/>
                      <a:pt x="232" y="152"/>
                    </a:cubicBezTo>
                    <a:cubicBezTo>
                      <a:pt x="231" y="152"/>
                      <a:pt x="231" y="152"/>
                      <a:pt x="231" y="152"/>
                    </a:cubicBezTo>
                    <a:cubicBezTo>
                      <a:pt x="231" y="152"/>
                      <a:pt x="231" y="152"/>
                      <a:pt x="231" y="152"/>
                    </a:cubicBezTo>
                    <a:cubicBezTo>
                      <a:pt x="231" y="152"/>
                      <a:pt x="231" y="152"/>
                      <a:pt x="231" y="152"/>
                    </a:cubicBezTo>
                    <a:cubicBezTo>
                      <a:pt x="231" y="152"/>
                      <a:pt x="231" y="152"/>
                      <a:pt x="231" y="152"/>
                    </a:cubicBezTo>
                    <a:cubicBezTo>
                      <a:pt x="231" y="152"/>
                      <a:pt x="231" y="152"/>
                      <a:pt x="231" y="152"/>
                    </a:cubicBezTo>
                    <a:cubicBezTo>
                      <a:pt x="231" y="151"/>
                      <a:pt x="231" y="151"/>
                      <a:pt x="231" y="151"/>
                    </a:cubicBezTo>
                    <a:cubicBezTo>
                      <a:pt x="231" y="151"/>
                      <a:pt x="231" y="151"/>
                      <a:pt x="231" y="151"/>
                    </a:cubicBezTo>
                    <a:cubicBezTo>
                      <a:pt x="230" y="151"/>
                      <a:pt x="230" y="151"/>
                      <a:pt x="230" y="151"/>
                    </a:cubicBezTo>
                    <a:cubicBezTo>
                      <a:pt x="230" y="151"/>
                      <a:pt x="230" y="151"/>
                      <a:pt x="230" y="151"/>
                    </a:cubicBezTo>
                    <a:cubicBezTo>
                      <a:pt x="230" y="151"/>
                      <a:pt x="230" y="151"/>
                      <a:pt x="230" y="151"/>
                    </a:cubicBezTo>
                    <a:cubicBezTo>
                      <a:pt x="230" y="151"/>
                      <a:pt x="230" y="151"/>
                      <a:pt x="230" y="151"/>
                    </a:cubicBezTo>
                    <a:cubicBezTo>
                      <a:pt x="230" y="151"/>
                      <a:pt x="230" y="151"/>
                      <a:pt x="230" y="151"/>
                    </a:cubicBezTo>
                    <a:cubicBezTo>
                      <a:pt x="230" y="151"/>
                      <a:pt x="230" y="151"/>
                      <a:pt x="230" y="151"/>
                    </a:cubicBezTo>
                    <a:cubicBezTo>
                      <a:pt x="229" y="151"/>
                      <a:pt x="229" y="151"/>
                      <a:pt x="229" y="151"/>
                    </a:cubicBezTo>
                    <a:cubicBezTo>
                      <a:pt x="229" y="151"/>
                      <a:pt x="229" y="151"/>
                      <a:pt x="229" y="151"/>
                    </a:cubicBezTo>
                    <a:cubicBezTo>
                      <a:pt x="229" y="151"/>
                      <a:pt x="229" y="151"/>
                      <a:pt x="229" y="151"/>
                    </a:cubicBezTo>
                    <a:cubicBezTo>
                      <a:pt x="229" y="151"/>
                      <a:pt x="229" y="151"/>
                      <a:pt x="229" y="151"/>
                    </a:cubicBezTo>
                    <a:cubicBezTo>
                      <a:pt x="229" y="151"/>
                      <a:pt x="229" y="151"/>
                      <a:pt x="229" y="151"/>
                    </a:cubicBezTo>
                    <a:cubicBezTo>
                      <a:pt x="229" y="151"/>
                      <a:pt x="229" y="151"/>
                      <a:pt x="229" y="151"/>
                    </a:cubicBezTo>
                    <a:cubicBezTo>
                      <a:pt x="229" y="151"/>
                      <a:pt x="229" y="151"/>
                      <a:pt x="229" y="151"/>
                    </a:cubicBezTo>
                    <a:cubicBezTo>
                      <a:pt x="229" y="151"/>
                      <a:pt x="229" y="151"/>
                      <a:pt x="229" y="151"/>
                    </a:cubicBezTo>
                    <a:cubicBezTo>
                      <a:pt x="228" y="151"/>
                      <a:pt x="228" y="151"/>
                      <a:pt x="228" y="151"/>
                    </a:cubicBezTo>
                    <a:cubicBezTo>
                      <a:pt x="228" y="151"/>
                      <a:pt x="228" y="151"/>
                      <a:pt x="228" y="151"/>
                    </a:cubicBezTo>
                    <a:cubicBezTo>
                      <a:pt x="228" y="151"/>
                      <a:pt x="228" y="151"/>
                      <a:pt x="228" y="151"/>
                    </a:cubicBezTo>
                    <a:cubicBezTo>
                      <a:pt x="228" y="151"/>
                      <a:pt x="228" y="151"/>
                      <a:pt x="228" y="151"/>
                    </a:cubicBezTo>
                    <a:cubicBezTo>
                      <a:pt x="228" y="151"/>
                      <a:pt x="228" y="151"/>
                      <a:pt x="228" y="151"/>
                    </a:cubicBezTo>
                    <a:cubicBezTo>
                      <a:pt x="228" y="151"/>
                      <a:pt x="228" y="151"/>
                      <a:pt x="228" y="151"/>
                    </a:cubicBezTo>
                    <a:cubicBezTo>
                      <a:pt x="228" y="151"/>
                      <a:pt x="228" y="151"/>
                      <a:pt x="228" y="151"/>
                    </a:cubicBezTo>
                    <a:cubicBezTo>
                      <a:pt x="227" y="151"/>
                      <a:pt x="227" y="151"/>
                      <a:pt x="227" y="151"/>
                    </a:cubicBezTo>
                    <a:cubicBezTo>
                      <a:pt x="227" y="151"/>
                      <a:pt x="227" y="151"/>
                      <a:pt x="227" y="151"/>
                    </a:cubicBezTo>
                    <a:cubicBezTo>
                      <a:pt x="227" y="151"/>
                      <a:pt x="227" y="151"/>
                      <a:pt x="227" y="151"/>
                    </a:cubicBezTo>
                    <a:cubicBezTo>
                      <a:pt x="227" y="151"/>
                      <a:pt x="227" y="151"/>
                      <a:pt x="227" y="151"/>
                    </a:cubicBezTo>
                    <a:cubicBezTo>
                      <a:pt x="227" y="151"/>
                      <a:pt x="227" y="151"/>
                      <a:pt x="227" y="151"/>
                    </a:cubicBezTo>
                    <a:cubicBezTo>
                      <a:pt x="227" y="151"/>
                      <a:pt x="227" y="151"/>
                      <a:pt x="227" y="151"/>
                    </a:cubicBezTo>
                    <a:cubicBezTo>
                      <a:pt x="227" y="151"/>
                      <a:pt x="227" y="151"/>
                      <a:pt x="227" y="151"/>
                    </a:cubicBezTo>
                    <a:cubicBezTo>
                      <a:pt x="227" y="151"/>
                      <a:pt x="226" y="151"/>
                      <a:pt x="226" y="151"/>
                    </a:cubicBezTo>
                    <a:cubicBezTo>
                      <a:pt x="226" y="151"/>
                      <a:pt x="226" y="151"/>
                      <a:pt x="226" y="151"/>
                    </a:cubicBezTo>
                    <a:cubicBezTo>
                      <a:pt x="226" y="152"/>
                      <a:pt x="226" y="152"/>
                      <a:pt x="226" y="152"/>
                    </a:cubicBezTo>
                    <a:cubicBezTo>
                      <a:pt x="226" y="152"/>
                      <a:pt x="226" y="152"/>
                      <a:pt x="226" y="152"/>
                    </a:cubicBezTo>
                    <a:cubicBezTo>
                      <a:pt x="226" y="152"/>
                      <a:pt x="226" y="152"/>
                      <a:pt x="226" y="152"/>
                    </a:cubicBezTo>
                    <a:cubicBezTo>
                      <a:pt x="226" y="152"/>
                      <a:pt x="226" y="152"/>
                      <a:pt x="226" y="152"/>
                    </a:cubicBezTo>
                    <a:cubicBezTo>
                      <a:pt x="225" y="152"/>
                      <a:pt x="225" y="152"/>
                      <a:pt x="225" y="152"/>
                    </a:cubicBezTo>
                    <a:cubicBezTo>
                      <a:pt x="225" y="152"/>
                      <a:pt x="225" y="152"/>
                      <a:pt x="225" y="152"/>
                    </a:cubicBezTo>
                    <a:cubicBezTo>
                      <a:pt x="225" y="152"/>
                      <a:pt x="225" y="152"/>
                      <a:pt x="225" y="152"/>
                    </a:cubicBezTo>
                    <a:cubicBezTo>
                      <a:pt x="225" y="152"/>
                      <a:pt x="225" y="152"/>
                      <a:pt x="225" y="152"/>
                    </a:cubicBezTo>
                    <a:cubicBezTo>
                      <a:pt x="225" y="152"/>
                      <a:pt x="225" y="152"/>
                      <a:pt x="225" y="152"/>
                    </a:cubicBezTo>
                    <a:cubicBezTo>
                      <a:pt x="225" y="152"/>
                      <a:pt x="225" y="152"/>
                      <a:pt x="225" y="152"/>
                    </a:cubicBezTo>
                    <a:cubicBezTo>
                      <a:pt x="225" y="153"/>
                      <a:pt x="225" y="153"/>
                      <a:pt x="225" y="153"/>
                    </a:cubicBezTo>
                    <a:cubicBezTo>
                      <a:pt x="225" y="153"/>
                      <a:pt x="225" y="153"/>
                      <a:pt x="225" y="153"/>
                    </a:cubicBezTo>
                    <a:cubicBezTo>
                      <a:pt x="225" y="153"/>
                      <a:pt x="225" y="153"/>
                      <a:pt x="225" y="153"/>
                    </a:cubicBezTo>
                    <a:cubicBezTo>
                      <a:pt x="224" y="153"/>
                      <a:pt x="224" y="153"/>
                      <a:pt x="224" y="153"/>
                    </a:cubicBezTo>
                    <a:cubicBezTo>
                      <a:pt x="224" y="153"/>
                      <a:pt x="224" y="153"/>
                      <a:pt x="224" y="153"/>
                    </a:cubicBezTo>
                    <a:cubicBezTo>
                      <a:pt x="224" y="153"/>
                      <a:pt x="224" y="153"/>
                      <a:pt x="224" y="153"/>
                    </a:cubicBezTo>
                    <a:cubicBezTo>
                      <a:pt x="224" y="153"/>
                      <a:pt x="224" y="153"/>
                      <a:pt x="224" y="153"/>
                    </a:cubicBezTo>
                    <a:cubicBezTo>
                      <a:pt x="224" y="153"/>
                      <a:pt x="224" y="153"/>
                      <a:pt x="224" y="153"/>
                    </a:cubicBezTo>
                    <a:cubicBezTo>
                      <a:pt x="224" y="153"/>
                      <a:pt x="224" y="153"/>
                      <a:pt x="224" y="153"/>
                    </a:cubicBezTo>
                    <a:cubicBezTo>
                      <a:pt x="224" y="153"/>
                      <a:pt x="224" y="153"/>
                      <a:pt x="224" y="153"/>
                    </a:cubicBezTo>
                    <a:cubicBezTo>
                      <a:pt x="223" y="153"/>
                      <a:pt x="223" y="153"/>
                      <a:pt x="223" y="153"/>
                    </a:cubicBezTo>
                    <a:cubicBezTo>
                      <a:pt x="223" y="153"/>
                      <a:pt x="223" y="153"/>
                      <a:pt x="223" y="153"/>
                    </a:cubicBezTo>
                    <a:cubicBezTo>
                      <a:pt x="223" y="153"/>
                      <a:pt x="223" y="153"/>
                      <a:pt x="223" y="153"/>
                    </a:cubicBezTo>
                    <a:cubicBezTo>
                      <a:pt x="223" y="153"/>
                      <a:pt x="223" y="153"/>
                      <a:pt x="223" y="153"/>
                    </a:cubicBezTo>
                    <a:cubicBezTo>
                      <a:pt x="223" y="153"/>
                      <a:pt x="223" y="153"/>
                      <a:pt x="223" y="153"/>
                    </a:cubicBezTo>
                    <a:cubicBezTo>
                      <a:pt x="223" y="153"/>
                      <a:pt x="223" y="153"/>
                      <a:pt x="223" y="153"/>
                    </a:cubicBezTo>
                    <a:cubicBezTo>
                      <a:pt x="222" y="153"/>
                      <a:pt x="222" y="153"/>
                      <a:pt x="222" y="153"/>
                    </a:cubicBezTo>
                    <a:cubicBezTo>
                      <a:pt x="222" y="153"/>
                      <a:pt x="222" y="153"/>
                      <a:pt x="222" y="153"/>
                    </a:cubicBezTo>
                    <a:cubicBezTo>
                      <a:pt x="222" y="153"/>
                      <a:pt x="222" y="153"/>
                      <a:pt x="222" y="153"/>
                    </a:cubicBezTo>
                    <a:cubicBezTo>
                      <a:pt x="222" y="153"/>
                      <a:pt x="222" y="153"/>
                      <a:pt x="222" y="153"/>
                    </a:cubicBezTo>
                    <a:cubicBezTo>
                      <a:pt x="221" y="153"/>
                      <a:pt x="221" y="153"/>
                      <a:pt x="221" y="153"/>
                    </a:cubicBezTo>
                    <a:cubicBezTo>
                      <a:pt x="221" y="153"/>
                      <a:pt x="221" y="153"/>
                      <a:pt x="221" y="153"/>
                    </a:cubicBezTo>
                    <a:cubicBezTo>
                      <a:pt x="221" y="153"/>
                      <a:pt x="221" y="153"/>
                      <a:pt x="221" y="153"/>
                    </a:cubicBezTo>
                    <a:cubicBezTo>
                      <a:pt x="221" y="153"/>
                      <a:pt x="221" y="153"/>
                      <a:pt x="221" y="153"/>
                    </a:cubicBezTo>
                    <a:cubicBezTo>
                      <a:pt x="221" y="153"/>
                      <a:pt x="221" y="153"/>
                      <a:pt x="221" y="153"/>
                    </a:cubicBezTo>
                    <a:cubicBezTo>
                      <a:pt x="221" y="153"/>
                      <a:pt x="221" y="153"/>
                      <a:pt x="221" y="153"/>
                    </a:cubicBezTo>
                    <a:cubicBezTo>
                      <a:pt x="221" y="153"/>
                      <a:pt x="221" y="153"/>
                      <a:pt x="221" y="153"/>
                    </a:cubicBezTo>
                    <a:cubicBezTo>
                      <a:pt x="220" y="153"/>
                      <a:pt x="220" y="153"/>
                      <a:pt x="220" y="153"/>
                    </a:cubicBezTo>
                    <a:cubicBezTo>
                      <a:pt x="220" y="153"/>
                      <a:pt x="220" y="153"/>
                      <a:pt x="220" y="153"/>
                    </a:cubicBezTo>
                    <a:cubicBezTo>
                      <a:pt x="220" y="153"/>
                      <a:pt x="220" y="153"/>
                      <a:pt x="220" y="153"/>
                    </a:cubicBezTo>
                    <a:cubicBezTo>
                      <a:pt x="220" y="153"/>
                      <a:pt x="220" y="153"/>
                      <a:pt x="220" y="153"/>
                    </a:cubicBezTo>
                    <a:cubicBezTo>
                      <a:pt x="220" y="154"/>
                      <a:pt x="220" y="154"/>
                      <a:pt x="220" y="154"/>
                    </a:cubicBezTo>
                    <a:cubicBezTo>
                      <a:pt x="220" y="154"/>
                      <a:pt x="220" y="154"/>
                      <a:pt x="220" y="154"/>
                    </a:cubicBezTo>
                    <a:cubicBezTo>
                      <a:pt x="220" y="154"/>
                      <a:pt x="220" y="154"/>
                      <a:pt x="220" y="154"/>
                    </a:cubicBezTo>
                    <a:cubicBezTo>
                      <a:pt x="220" y="154"/>
                      <a:pt x="220" y="154"/>
                      <a:pt x="220" y="154"/>
                    </a:cubicBezTo>
                    <a:cubicBezTo>
                      <a:pt x="220" y="154"/>
                      <a:pt x="220" y="154"/>
                      <a:pt x="220" y="154"/>
                    </a:cubicBezTo>
                    <a:cubicBezTo>
                      <a:pt x="220" y="154"/>
                      <a:pt x="220" y="154"/>
                      <a:pt x="220" y="154"/>
                    </a:cubicBezTo>
                    <a:cubicBezTo>
                      <a:pt x="220" y="154"/>
                      <a:pt x="220" y="154"/>
                      <a:pt x="220" y="154"/>
                    </a:cubicBezTo>
                    <a:cubicBezTo>
                      <a:pt x="220" y="155"/>
                      <a:pt x="220" y="155"/>
                      <a:pt x="220" y="155"/>
                    </a:cubicBezTo>
                    <a:cubicBezTo>
                      <a:pt x="220" y="155"/>
                      <a:pt x="220" y="155"/>
                      <a:pt x="220" y="155"/>
                    </a:cubicBezTo>
                    <a:cubicBezTo>
                      <a:pt x="220" y="155"/>
                      <a:pt x="220" y="155"/>
                      <a:pt x="220" y="155"/>
                    </a:cubicBezTo>
                    <a:cubicBezTo>
                      <a:pt x="220" y="155"/>
                      <a:pt x="220" y="155"/>
                      <a:pt x="220" y="155"/>
                    </a:cubicBezTo>
                    <a:cubicBezTo>
                      <a:pt x="220" y="155"/>
                      <a:pt x="220" y="155"/>
                      <a:pt x="220" y="155"/>
                    </a:cubicBezTo>
                    <a:cubicBezTo>
                      <a:pt x="220" y="155"/>
                      <a:pt x="220" y="155"/>
                      <a:pt x="220" y="155"/>
                    </a:cubicBezTo>
                    <a:cubicBezTo>
                      <a:pt x="220" y="156"/>
                      <a:pt x="220" y="156"/>
                      <a:pt x="220" y="156"/>
                    </a:cubicBezTo>
                    <a:cubicBezTo>
                      <a:pt x="220" y="156"/>
                      <a:pt x="220" y="156"/>
                      <a:pt x="220" y="156"/>
                    </a:cubicBezTo>
                    <a:cubicBezTo>
                      <a:pt x="220" y="156"/>
                      <a:pt x="220" y="156"/>
                      <a:pt x="220" y="156"/>
                    </a:cubicBezTo>
                    <a:cubicBezTo>
                      <a:pt x="220" y="156"/>
                      <a:pt x="220" y="156"/>
                      <a:pt x="220" y="156"/>
                    </a:cubicBezTo>
                    <a:cubicBezTo>
                      <a:pt x="220" y="156"/>
                      <a:pt x="220" y="156"/>
                      <a:pt x="220" y="156"/>
                    </a:cubicBezTo>
                    <a:cubicBezTo>
                      <a:pt x="219" y="157"/>
                      <a:pt x="219" y="157"/>
                      <a:pt x="219" y="157"/>
                    </a:cubicBezTo>
                    <a:cubicBezTo>
                      <a:pt x="219" y="157"/>
                      <a:pt x="219" y="157"/>
                      <a:pt x="219" y="157"/>
                    </a:cubicBezTo>
                    <a:cubicBezTo>
                      <a:pt x="219" y="157"/>
                      <a:pt x="219" y="157"/>
                      <a:pt x="219" y="157"/>
                    </a:cubicBezTo>
                    <a:cubicBezTo>
                      <a:pt x="219" y="157"/>
                      <a:pt x="219" y="157"/>
                      <a:pt x="219" y="157"/>
                    </a:cubicBezTo>
                    <a:cubicBezTo>
                      <a:pt x="219" y="157"/>
                      <a:pt x="219" y="157"/>
                      <a:pt x="219" y="157"/>
                    </a:cubicBezTo>
                    <a:cubicBezTo>
                      <a:pt x="219" y="158"/>
                      <a:pt x="219" y="158"/>
                      <a:pt x="219" y="158"/>
                    </a:cubicBezTo>
                    <a:cubicBezTo>
                      <a:pt x="219" y="158"/>
                      <a:pt x="219" y="158"/>
                      <a:pt x="219" y="158"/>
                    </a:cubicBezTo>
                    <a:cubicBezTo>
                      <a:pt x="219" y="158"/>
                      <a:pt x="219" y="158"/>
                      <a:pt x="219" y="158"/>
                    </a:cubicBezTo>
                    <a:cubicBezTo>
                      <a:pt x="219" y="158"/>
                      <a:pt x="219" y="158"/>
                      <a:pt x="219" y="158"/>
                    </a:cubicBezTo>
                    <a:cubicBezTo>
                      <a:pt x="218" y="158"/>
                      <a:pt x="218" y="158"/>
                      <a:pt x="218" y="158"/>
                    </a:cubicBezTo>
                    <a:cubicBezTo>
                      <a:pt x="218" y="158"/>
                      <a:pt x="218" y="158"/>
                      <a:pt x="218" y="158"/>
                    </a:cubicBezTo>
                    <a:cubicBezTo>
                      <a:pt x="218" y="159"/>
                      <a:pt x="218" y="159"/>
                      <a:pt x="218" y="159"/>
                    </a:cubicBezTo>
                    <a:cubicBezTo>
                      <a:pt x="218" y="159"/>
                      <a:pt x="218" y="159"/>
                      <a:pt x="218" y="159"/>
                    </a:cubicBezTo>
                    <a:cubicBezTo>
                      <a:pt x="217" y="160"/>
                      <a:pt x="217" y="160"/>
                      <a:pt x="217" y="160"/>
                    </a:cubicBezTo>
                    <a:cubicBezTo>
                      <a:pt x="217" y="160"/>
                      <a:pt x="217" y="160"/>
                      <a:pt x="217" y="160"/>
                    </a:cubicBezTo>
                    <a:cubicBezTo>
                      <a:pt x="217" y="160"/>
                      <a:pt x="217" y="160"/>
                      <a:pt x="217" y="160"/>
                    </a:cubicBezTo>
                    <a:cubicBezTo>
                      <a:pt x="217" y="160"/>
                      <a:pt x="217" y="160"/>
                      <a:pt x="217" y="160"/>
                    </a:cubicBezTo>
                    <a:cubicBezTo>
                      <a:pt x="217" y="160"/>
                      <a:pt x="217" y="160"/>
                      <a:pt x="217" y="160"/>
                    </a:cubicBezTo>
                    <a:cubicBezTo>
                      <a:pt x="217" y="160"/>
                      <a:pt x="217" y="160"/>
                      <a:pt x="217" y="160"/>
                    </a:cubicBezTo>
                    <a:cubicBezTo>
                      <a:pt x="217" y="160"/>
                      <a:pt x="217" y="160"/>
                      <a:pt x="217" y="160"/>
                    </a:cubicBezTo>
                    <a:cubicBezTo>
                      <a:pt x="217" y="161"/>
                      <a:pt x="217" y="161"/>
                      <a:pt x="217" y="161"/>
                    </a:cubicBezTo>
                    <a:cubicBezTo>
                      <a:pt x="216" y="161"/>
                      <a:pt x="216" y="161"/>
                      <a:pt x="216" y="161"/>
                    </a:cubicBezTo>
                    <a:cubicBezTo>
                      <a:pt x="216" y="161"/>
                      <a:pt x="216" y="161"/>
                      <a:pt x="216" y="161"/>
                    </a:cubicBezTo>
                    <a:cubicBezTo>
                      <a:pt x="216" y="161"/>
                      <a:pt x="216" y="161"/>
                      <a:pt x="216" y="161"/>
                    </a:cubicBezTo>
                    <a:cubicBezTo>
                      <a:pt x="216" y="161"/>
                      <a:pt x="216" y="161"/>
                      <a:pt x="216" y="161"/>
                    </a:cubicBezTo>
                    <a:cubicBezTo>
                      <a:pt x="216" y="161"/>
                      <a:pt x="216" y="161"/>
                      <a:pt x="216" y="161"/>
                    </a:cubicBezTo>
                    <a:cubicBezTo>
                      <a:pt x="216" y="161"/>
                      <a:pt x="216" y="161"/>
                      <a:pt x="216" y="161"/>
                    </a:cubicBezTo>
                    <a:cubicBezTo>
                      <a:pt x="216" y="161"/>
                      <a:pt x="216" y="161"/>
                      <a:pt x="216" y="161"/>
                    </a:cubicBezTo>
                    <a:cubicBezTo>
                      <a:pt x="217" y="161"/>
                      <a:pt x="217" y="161"/>
                      <a:pt x="217" y="161"/>
                    </a:cubicBezTo>
                    <a:cubicBezTo>
                      <a:pt x="217" y="162"/>
                      <a:pt x="217" y="162"/>
                      <a:pt x="217" y="162"/>
                    </a:cubicBezTo>
                    <a:cubicBezTo>
                      <a:pt x="217" y="162"/>
                      <a:pt x="217" y="162"/>
                      <a:pt x="217" y="162"/>
                    </a:cubicBezTo>
                    <a:cubicBezTo>
                      <a:pt x="217" y="162"/>
                      <a:pt x="217" y="162"/>
                      <a:pt x="217" y="162"/>
                    </a:cubicBezTo>
                    <a:cubicBezTo>
                      <a:pt x="216" y="162"/>
                      <a:pt x="216" y="162"/>
                      <a:pt x="216" y="162"/>
                    </a:cubicBezTo>
                    <a:cubicBezTo>
                      <a:pt x="216" y="162"/>
                      <a:pt x="216" y="162"/>
                      <a:pt x="216" y="162"/>
                    </a:cubicBezTo>
                    <a:cubicBezTo>
                      <a:pt x="216" y="163"/>
                      <a:pt x="216" y="163"/>
                      <a:pt x="216" y="163"/>
                    </a:cubicBezTo>
                    <a:cubicBezTo>
                      <a:pt x="216" y="163"/>
                      <a:pt x="216" y="163"/>
                      <a:pt x="216" y="163"/>
                    </a:cubicBezTo>
                    <a:cubicBezTo>
                      <a:pt x="216" y="163"/>
                      <a:pt x="216" y="163"/>
                      <a:pt x="216" y="163"/>
                    </a:cubicBezTo>
                    <a:cubicBezTo>
                      <a:pt x="215" y="163"/>
                      <a:pt x="215" y="163"/>
                      <a:pt x="215" y="163"/>
                    </a:cubicBezTo>
                    <a:cubicBezTo>
                      <a:pt x="215" y="163"/>
                      <a:pt x="215" y="163"/>
                      <a:pt x="215" y="163"/>
                    </a:cubicBezTo>
                    <a:cubicBezTo>
                      <a:pt x="215" y="163"/>
                      <a:pt x="215" y="163"/>
                      <a:pt x="215" y="163"/>
                    </a:cubicBezTo>
                    <a:cubicBezTo>
                      <a:pt x="215" y="163"/>
                      <a:pt x="215" y="163"/>
                      <a:pt x="215" y="163"/>
                    </a:cubicBezTo>
                    <a:cubicBezTo>
                      <a:pt x="215" y="163"/>
                      <a:pt x="215" y="163"/>
                      <a:pt x="215" y="163"/>
                    </a:cubicBezTo>
                    <a:cubicBezTo>
                      <a:pt x="215" y="164"/>
                      <a:pt x="215" y="164"/>
                      <a:pt x="215" y="164"/>
                    </a:cubicBezTo>
                    <a:cubicBezTo>
                      <a:pt x="214" y="164"/>
                      <a:pt x="214" y="164"/>
                      <a:pt x="214" y="164"/>
                    </a:cubicBezTo>
                    <a:cubicBezTo>
                      <a:pt x="214" y="164"/>
                      <a:pt x="214" y="164"/>
                      <a:pt x="214" y="164"/>
                    </a:cubicBezTo>
                    <a:cubicBezTo>
                      <a:pt x="214" y="164"/>
                      <a:pt x="214" y="164"/>
                      <a:pt x="214" y="164"/>
                    </a:cubicBezTo>
                    <a:cubicBezTo>
                      <a:pt x="214" y="164"/>
                      <a:pt x="214" y="164"/>
                      <a:pt x="214" y="164"/>
                    </a:cubicBezTo>
                    <a:cubicBezTo>
                      <a:pt x="214" y="164"/>
                      <a:pt x="214" y="164"/>
                      <a:pt x="214" y="164"/>
                    </a:cubicBezTo>
                    <a:cubicBezTo>
                      <a:pt x="214" y="164"/>
                      <a:pt x="214" y="164"/>
                      <a:pt x="214" y="164"/>
                    </a:cubicBezTo>
                    <a:cubicBezTo>
                      <a:pt x="214" y="164"/>
                      <a:pt x="214" y="164"/>
                      <a:pt x="214" y="164"/>
                    </a:cubicBezTo>
                    <a:cubicBezTo>
                      <a:pt x="214" y="164"/>
                      <a:pt x="214" y="164"/>
                      <a:pt x="214" y="164"/>
                    </a:cubicBezTo>
                    <a:cubicBezTo>
                      <a:pt x="215" y="164"/>
                      <a:pt x="215" y="164"/>
                      <a:pt x="215" y="164"/>
                    </a:cubicBezTo>
                    <a:cubicBezTo>
                      <a:pt x="215" y="164"/>
                      <a:pt x="215" y="164"/>
                      <a:pt x="215" y="164"/>
                    </a:cubicBezTo>
                    <a:cubicBezTo>
                      <a:pt x="215" y="164"/>
                      <a:pt x="215" y="164"/>
                      <a:pt x="215" y="164"/>
                    </a:cubicBezTo>
                    <a:cubicBezTo>
                      <a:pt x="215" y="164"/>
                      <a:pt x="215" y="164"/>
                      <a:pt x="215" y="164"/>
                    </a:cubicBezTo>
                    <a:cubicBezTo>
                      <a:pt x="215" y="164"/>
                      <a:pt x="215" y="164"/>
                      <a:pt x="215" y="164"/>
                    </a:cubicBezTo>
                    <a:cubicBezTo>
                      <a:pt x="215" y="164"/>
                      <a:pt x="215" y="164"/>
                      <a:pt x="215" y="164"/>
                    </a:cubicBezTo>
                    <a:cubicBezTo>
                      <a:pt x="215" y="164"/>
                      <a:pt x="215" y="164"/>
                      <a:pt x="215" y="164"/>
                    </a:cubicBezTo>
                    <a:cubicBezTo>
                      <a:pt x="216" y="165"/>
                      <a:pt x="216" y="165"/>
                      <a:pt x="216" y="165"/>
                    </a:cubicBezTo>
                    <a:cubicBezTo>
                      <a:pt x="216" y="165"/>
                      <a:pt x="216" y="165"/>
                      <a:pt x="216" y="165"/>
                    </a:cubicBezTo>
                    <a:cubicBezTo>
                      <a:pt x="216" y="165"/>
                      <a:pt x="216" y="165"/>
                      <a:pt x="216" y="165"/>
                    </a:cubicBezTo>
                    <a:cubicBezTo>
                      <a:pt x="216" y="165"/>
                      <a:pt x="216" y="166"/>
                      <a:pt x="216" y="166"/>
                    </a:cubicBezTo>
                    <a:cubicBezTo>
                      <a:pt x="216" y="166"/>
                      <a:pt x="216" y="166"/>
                      <a:pt x="216" y="166"/>
                    </a:cubicBezTo>
                    <a:cubicBezTo>
                      <a:pt x="216" y="166"/>
                      <a:pt x="216" y="166"/>
                      <a:pt x="216" y="166"/>
                    </a:cubicBezTo>
                    <a:cubicBezTo>
                      <a:pt x="216" y="166"/>
                      <a:pt x="216" y="166"/>
                      <a:pt x="216" y="166"/>
                    </a:cubicBezTo>
                    <a:cubicBezTo>
                      <a:pt x="216" y="167"/>
                      <a:pt x="216" y="167"/>
                      <a:pt x="216" y="167"/>
                    </a:cubicBezTo>
                    <a:cubicBezTo>
                      <a:pt x="216" y="167"/>
                      <a:pt x="216" y="167"/>
                      <a:pt x="216" y="167"/>
                    </a:cubicBezTo>
                    <a:cubicBezTo>
                      <a:pt x="216" y="167"/>
                      <a:pt x="216" y="167"/>
                      <a:pt x="216" y="167"/>
                    </a:cubicBezTo>
                    <a:cubicBezTo>
                      <a:pt x="216" y="167"/>
                      <a:pt x="216" y="167"/>
                      <a:pt x="216" y="167"/>
                    </a:cubicBezTo>
                    <a:cubicBezTo>
                      <a:pt x="216" y="167"/>
                      <a:pt x="216" y="167"/>
                      <a:pt x="216" y="167"/>
                    </a:cubicBezTo>
                    <a:cubicBezTo>
                      <a:pt x="216" y="167"/>
                      <a:pt x="216" y="167"/>
                      <a:pt x="216" y="167"/>
                    </a:cubicBezTo>
                    <a:cubicBezTo>
                      <a:pt x="215" y="167"/>
                      <a:pt x="215" y="167"/>
                      <a:pt x="215" y="167"/>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15" y="169"/>
                      <a:pt x="215" y="169"/>
                      <a:pt x="215" y="169"/>
                    </a:cubicBezTo>
                    <a:cubicBezTo>
                      <a:pt x="215" y="169"/>
                      <a:pt x="215" y="169"/>
                      <a:pt x="215" y="169"/>
                    </a:cubicBezTo>
                    <a:cubicBezTo>
                      <a:pt x="215" y="169"/>
                      <a:pt x="215" y="169"/>
                      <a:pt x="215" y="169"/>
                    </a:cubicBezTo>
                    <a:cubicBezTo>
                      <a:pt x="215" y="169"/>
                      <a:pt x="215" y="169"/>
                      <a:pt x="215" y="169"/>
                    </a:cubicBezTo>
                    <a:cubicBezTo>
                      <a:pt x="215" y="169"/>
                      <a:pt x="215" y="169"/>
                      <a:pt x="215" y="169"/>
                    </a:cubicBezTo>
                    <a:cubicBezTo>
                      <a:pt x="215" y="169"/>
                      <a:pt x="215" y="169"/>
                      <a:pt x="215" y="169"/>
                    </a:cubicBezTo>
                    <a:cubicBezTo>
                      <a:pt x="215" y="170"/>
                      <a:pt x="215" y="170"/>
                      <a:pt x="215" y="170"/>
                    </a:cubicBezTo>
                    <a:cubicBezTo>
                      <a:pt x="215" y="170"/>
                      <a:pt x="215" y="170"/>
                      <a:pt x="215" y="170"/>
                    </a:cubicBezTo>
                    <a:cubicBezTo>
                      <a:pt x="215" y="170"/>
                      <a:pt x="215" y="170"/>
                      <a:pt x="215" y="170"/>
                    </a:cubicBezTo>
                    <a:cubicBezTo>
                      <a:pt x="215" y="170"/>
                      <a:pt x="215" y="170"/>
                      <a:pt x="215" y="170"/>
                    </a:cubicBezTo>
                    <a:cubicBezTo>
                      <a:pt x="215" y="170"/>
                      <a:pt x="215" y="170"/>
                      <a:pt x="215" y="170"/>
                    </a:cubicBezTo>
                    <a:cubicBezTo>
                      <a:pt x="215" y="170"/>
                      <a:pt x="215" y="171"/>
                      <a:pt x="215" y="171"/>
                    </a:cubicBezTo>
                    <a:cubicBezTo>
                      <a:pt x="215" y="171"/>
                      <a:pt x="215" y="171"/>
                      <a:pt x="215" y="171"/>
                    </a:cubicBezTo>
                    <a:cubicBezTo>
                      <a:pt x="215" y="171"/>
                      <a:pt x="215" y="171"/>
                      <a:pt x="215" y="171"/>
                    </a:cubicBezTo>
                    <a:cubicBezTo>
                      <a:pt x="216" y="171"/>
                      <a:pt x="216" y="171"/>
                      <a:pt x="216" y="171"/>
                    </a:cubicBezTo>
                    <a:cubicBezTo>
                      <a:pt x="216" y="171"/>
                      <a:pt x="216" y="171"/>
                      <a:pt x="216" y="171"/>
                    </a:cubicBezTo>
                    <a:cubicBezTo>
                      <a:pt x="216" y="172"/>
                      <a:pt x="216" y="172"/>
                      <a:pt x="216" y="172"/>
                    </a:cubicBezTo>
                    <a:cubicBezTo>
                      <a:pt x="216" y="172"/>
                      <a:pt x="216" y="172"/>
                      <a:pt x="216" y="172"/>
                    </a:cubicBezTo>
                    <a:cubicBezTo>
                      <a:pt x="216" y="172"/>
                      <a:pt x="216" y="172"/>
                      <a:pt x="216" y="172"/>
                    </a:cubicBezTo>
                    <a:cubicBezTo>
                      <a:pt x="216" y="172"/>
                      <a:pt x="216" y="172"/>
                      <a:pt x="216" y="172"/>
                    </a:cubicBezTo>
                    <a:cubicBezTo>
                      <a:pt x="217" y="172"/>
                      <a:pt x="217" y="172"/>
                      <a:pt x="217" y="172"/>
                    </a:cubicBezTo>
                    <a:cubicBezTo>
                      <a:pt x="217" y="172"/>
                      <a:pt x="217" y="172"/>
                      <a:pt x="217" y="172"/>
                    </a:cubicBezTo>
                    <a:cubicBezTo>
                      <a:pt x="217" y="173"/>
                      <a:pt x="217" y="173"/>
                      <a:pt x="217" y="173"/>
                    </a:cubicBezTo>
                    <a:cubicBezTo>
                      <a:pt x="217" y="173"/>
                      <a:pt x="217" y="173"/>
                      <a:pt x="217" y="173"/>
                    </a:cubicBezTo>
                    <a:cubicBezTo>
                      <a:pt x="218" y="173"/>
                      <a:pt x="218" y="173"/>
                      <a:pt x="218" y="173"/>
                    </a:cubicBezTo>
                    <a:cubicBezTo>
                      <a:pt x="218" y="173"/>
                      <a:pt x="218" y="173"/>
                      <a:pt x="218" y="173"/>
                    </a:cubicBezTo>
                    <a:cubicBezTo>
                      <a:pt x="218" y="174"/>
                      <a:pt x="218" y="174"/>
                      <a:pt x="218" y="174"/>
                    </a:cubicBezTo>
                    <a:cubicBezTo>
                      <a:pt x="218" y="174"/>
                      <a:pt x="218" y="174"/>
                      <a:pt x="218" y="174"/>
                    </a:cubicBezTo>
                    <a:cubicBezTo>
                      <a:pt x="219" y="175"/>
                      <a:pt x="219" y="175"/>
                      <a:pt x="219" y="175"/>
                    </a:cubicBezTo>
                    <a:cubicBezTo>
                      <a:pt x="219" y="175"/>
                      <a:pt x="219" y="175"/>
                      <a:pt x="219" y="175"/>
                    </a:cubicBezTo>
                    <a:cubicBezTo>
                      <a:pt x="219" y="175"/>
                      <a:pt x="219" y="175"/>
                      <a:pt x="219" y="175"/>
                    </a:cubicBezTo>
                    <a:cubicBezTo>
                      <a:pt x="219" y="176"/>
                      <a:pt x="219" y="176"/>
                      <a:pt x="219" y="176"/>
                    </a:cubicBezTo>
                    <a:cubicBezTo>
                      <a:pt x="219" y="176"/>
                      <a:pt x="219" y="176"/>
                      <a:pt x="219" y="176"/>
                    </a:cubicBezTo>
                    <a:cubicBezTo>
                      <a:pt x="219" y="176"/>
                      <a:pt x="219" y="176"/>
                      <a:pt x="219" y="176"/>
                    </a:cubicBezTo>
                    <a:cubicBezTo>
                      <a:pt x="219" y="176"/>
                      <a:pt x="219" y="176"/>
                      <a:pt x="219" y="176"/>
                    </a:cubicBezTo>
                    <a:cubicBezTo>
                      <a:pt x="219" y="176"/>
                      <a:pt x="219" y="176"/>
                      <a:pt x="219" y="176"/>
                    </a:cubicBezTo>
                    <a:cubicBezTo>
                      <a:pt x="219" y="176"/>
                      <a:pt x="219" y="176"/>
                      <a:pt x="219" y="176"/>
                    </a:cubicBezTo>
                    <a:cubicBezTo>
                      <a:pt x="219" y="177"/>
                      <a:pt x="219" y="177"/>
                      <a:pt x="219" y="177"/>
                    </a:cubicBezTo>
                    <a:cubicBezTo>
                      <a:pt x="219" y="177"/>
                      <a:pt x="219" y="177"/>
                      <a:pt x="219" y="177"/>
                    </a:cubicBezTo>
                    <a:cubicBezTo>
                      <a:pt x="219" y="177"/>
                      <a:pt x="219" y="177"/>
                      <a:pt x="219" y="177"/>
                    </a:cubicBezTo>
                    <a:cubicBezTo>
                      <a:pt x="219" y="177"/>
                      <a:pt x="219" y="177"/>
                      <a:pt x="219" y="177"/>
                    </a:cubicBezTo>
                    <a:cubicBezTo>
                      <a:pt x="219" y="177"/>
                      <a:pt x="219" y="177"/>
                      <a:pt x="219" y="177"/>
                    </a:cubicBezTo>
                    <a:cubicBezTo>
                      <a:pt x="219" y="178"/>
                      <a:pt x="219" y="178"/>
                      <a:pt x="219" y="178"/>
                    </a:cubicBezTo>
                    <a:cubicBezTo>
                      <a:pt x="220" y="178"/>
                      <a:pt x="220" y="178"/>
                      <a:pt x="220" y="178"/>
                    </a:cubicBezTo>
                    <a:cubicBezTo>
                      <a:pt x="220" y="179"/>
                      <a:pt x="220" y="179"/>
                      <a:pt x="220" y="179"/>
                    </a:cubicBezTo>
                    <a:cubicBezTo>
                      <a:pt x="220" y="179"/>
                      <a:pt x="220" y="179"/>
                      <a:pt x="220" y="179"/>
                    </a:cubicBezTo>
                    <a:cubicBezTo>
                      <a:pt x="220" y="179"/>
                      <a:pt x="220" y="179"/>
                      <a:pt x="220" y="179"/>
                    </a:cubicBezTo>
                    <a:cubicBezTo>
                      <a:pt x="220" y="179"/>
                      <a:pt x="220" y="179"/>
                      <a:pt x="220" y="179"/>
                    </a:cubicBezTo>
                    <a:cubicBezTo>
                      <a:pt x="220" y="180"/>
                      <a:pt x="220" y="180"/>
                      <a:pt x="220" y="180"/>
                    </a:cubicBezTo>
                    <a:cubicBezTo>
                      <a:pt x="220" y="180"/>
                      <a:pt x="220" y="180"/>
                      <a:pt x="220" y="180"/>
                    </a:cubicBezTo>
                    <a:cubicBezTo>
                      <a:pt x="220" y="180"/>
                      <a:pt x="220" y="180"/>
                      <a:pt x="220" y="180"/>
                    </a:cubicBezTo>
                    <a:cubicBezTo>
                      <a:pt x="220" y="181"/>
                      <a:pt x="220" y="181"/>
                      <a:pt x="220" y="181"/>
                    </a:cubicBezTo>
                    <a:cubicBezTo>
                      <a:pt x="220" y="181"/>
                      <a:pt x="220" y="181"/>
                      <a:pt x="220" y="181"/>
                    </a:cubicBezTo>
                    <a:cubicBezTo>
                      <a:pt x="220" y="181"/>
                      <a:pt x="220" y="181"/>
                      <a:pt x="220" y="181"/>
                    </a:cubicBezTo>
                    <a:cubicBezTo>
                      <a:pt x="220" y="182"/>
                      <a:pt x="220" y="182"/>
                      <a:pt x="220" y="182"/>
                    </a:cubicBezTo>
                    <a:cubicBezTo>
                      <a:pt x="220" y="182"/>
                      <a:pt x="220" y="182"/>
                      <a:pt x="220" y="182"/>
                    </a:cubicBezTo>
                    <a:cubicBezTo>
                      <a:pt x="220" y="182"/>
                      <a:pt x="220" y="182"/>
                      <a:pt x="220" y="182"/>
                    </a:cubicBezTo>
                    <a:cubicBezTo>
                      <a:pt x="220" y="182"/>
                      <a:pt x="220" y="182"/>
                      <a:pt x="220" y="182"/>
                    </a:cubicBezTo>
                    <a:cubicBezTo>
                      <a:pt x="220" y="182"/>
                      <a:pt x="220" y="182"/>
                      <a:pt x="220" y="182"/>
                    </a:cubicBezTo>
                    <a:cubicBezTo>
                      <a:pt x="220" y="182"/>
                      <a:pt x="220" y="182"/>
                      <a:pt x="220" y="182"/>
                    </a:cubicBezTo>
                    <a:cubicBezTo>
                      <a:pt x="220" y="183"/>
                      <a:pt x="220" y="183"/>
                      <a:pt x="220" y="183"/>
                    </a:cubicBezTo>
                    <a:cubicBezTo>
                      <a:pt x="220" y="183"/>
                      <a:pt x="220" y="183"/>
                      <a:pt x="220" y="183"/>
                    </a:cubicBezTo>
                    <a:cubicBezTo>
                      <a:pt x="220" y="183"/>
                      <a:pt x="220" y="183"/>
                      <a:pt x="220" y="183"/>
                    </a:cubicBezTo>
                    <a:cubicBezTo>
                      <a:pt x="219" y="183"/>
                      <a:pt x="219" y="183"/>
                      <a:pt x="219" y="183"/>
                    </a:cubicBezTo>
                    <a:cubicBezTo>
                      <a:pt x="219" y="183"/>
                      <a:pt x="219" y="183"/>
                      <a:pt x="219" y="183"/>
                    </a:cubicBezTo>
                    <a:cubicBezTo>
                      <a:pt x="219" y="183"/>
                      <a:pt x="219" y="183"/>
                      <a:pt x="219" y="183"/>
                    </a:cubicBezTo>
                    <a:cubicBezTo>
                      <a:pt x="219" y="183"/>
                      <a:pt x="219" y="183"/>
                      <a:pt x="219" y="183"/>
                    </a:cubicBezTo>
                    <a:cubicBezTo>
                      <a:pt x="219" y="184"/>
                      <a:pt x="219" y="184"/>
                      <a:pt x="219" y="184"/>
                    </a:cubicBezTo>
                    <a:cubicBezTo>
                      <a:pt x="219" y="184"/>
                      <a:pt x="219" y="184"/>
                      <a:pt x="219" y="184"/>
                    </a:cubicBezTo>
                    <a:cubicBezTo>
                      <a:pt x="219" y="184"/>
                      <a:pt x="219" y="184"/>
                      <a:pt x="219" y="184"/>
                    </a:cubicBezTo>
                    <a:cubicBezTo>
                      <a:pt x="219" y="184"/>
                      <a:pt x="219" y="184"/>
                      <a:pt x="219" y="184"/>
                    </a:cubicBezTo>
                    <a:cubicBezTo>
                      <a:pt x="218" y="184"/>
                      <a:pt x="218" y="184"/>
                      <a:pt x="218" y="184"/>
                    </a:cubicBezTo>
                    <a:cubicBezTo>
                      <a:pt x="218" y="184"/>
                      <a:pt x="218" y="184"/>
                      <a:pt x="218" y="184"/>
                    </a:cubicBezTo>
                    <a:cubicBezTo>
                      <a:pt x="218" y="184"/>
                      <a:pt x="218" y="184"/>
                      <a:pt x="218" y="184"/>
                    </a:cubicBezTo>
                    <a:cubicBezTo>
                      <a:pt x="218" y="184"/>
                      <a:pt x="218" y="184"/>
                      <a:pt x="218" y="184"/>
                    </a:cubicBezTo>
                    <a:cubicBezTo>
                      <a:pt x="218" y="184"/>
                      <a:pt x="218" y="184"/>
                      <a:pt x="218" y="184"/>
                    </a:cubicBezTo>
                    <a:cubicBezTo>
                      <a:pt x="218" y="184"/>
                      <a:pt x="218" y="184"/>
                      <a:pt x="218" y="184"/>
                    </a:cubicBezTo>
                    <a:cubicBezTo>
                      <a:pt x="219" y="184"/>
                      <a:pt x="219" y="184"/>
                      <a:pt x="219" y="184"/>
                    </a:cubicBezTo>
                    <a:cubicBezTo>
                      <a:pt x="219" y="184"/>
                      <a:pt x="219" y="184"/>
                      <a:pt x="219" y="184"/>
                    </a:cubicBezTo>
                    <a:cubicBezTo>
                      <a:pt x="219" y="184"/>
                      <a:pt x="219" y="184"/>
                      <a:pt x="219" y="184"/>
                    </a:cubicBezTo>
                    <a:cubicBezTo>
                      <a:pt x="219" y="184"/>
                      <a:pt x="219" y="184"/>
                      <a:pt x="219" y="184"/>
                    </a:cubicBezTo>
                    <a:cubicBezTo>
                      <a:pt x="219" y="184"/>
                      <a:pt x="219" y="184"/>
                      <a:pt x="219" y="184"/>
                    </a:cubicBezTo>
                    <a:cubicBezTo>
                      <a:pt x="219" y="185"/>
                      <a:pt x="219" y="185"/>
                      <a:pt x="219" y="185"/>
                    </a:cubicBezTo>
                    <a:cubicBezTo>
                      <a:pt x="219" y="185"/>
                      <a:pt x="219" y="185"/>
                      <a:pt x="219" y="185"/>
                    </a:cubicBezTo>
                    <a:cubicBezTo>
                      <a:pt x="219" y="185"/>
                      <a:pt x="219" y="185"/>
                      <a:pt x="219" y="185"/>
                    </a:cubicBezTo>
                    <a:cubicBezTo>
                      <a:pt x="219" y="185"/>
                      <a:pt x="219" y="185"/>
                      <a:pt x="219" y="185"/>
                    </a:cubicBezTo>
                    <a:cubicBezTo>
                      <a:pt x="220" y="185"/>
                      <a:pt x="220" y="185"/>
                      <a:pt x="220" y="185"/>
                    </a:cubicBezTo>
                    <a:cubicBezTo>
                      <a:pt x="220" y="185"/>
                      <a:pt x="220" y="185"/>
                      <a:pt x="220" y="185"/>
                    </a:cubicBezTo>
                    <a:cubicBezTo>
                      <a:pt x="220" y="186"/>
                      <a:pt x="220" y="186"/>
                      <a:pt x="220" y="186"/>
                    </a:cubicBezTo>
                    <a:cubicBezTo>
                      <a:pt x="220" y="186"/>
                      <a:pt x="220" y="186"/>
                      <a:pt x="220" y="186"/>
                    </a:cubicBezTo>
                    <a:cubicBezTo>
                      <a:pt x="220" y="186"/>
                      <a:pt x="220" y="186"/>
                      <a:pt x="220" y="186"/>
                    </a:cubicBezTo>
                    <a:cubicBezTo>
                      <a:pt x="220" y="186"/>
                      <a:pt x="220" y="186"/>
                      <a:pt x="220" y="186"/>
                    </a:cubicBezTo>
                    <a:cubicBezTo>
                      <a:pt x="220" y="187"/>
                      <a:pt x="220" y="187"/>
                      <a:pt x="220" y="187"/>
                    </a:cubicBezTo>
                    <a:cubicBezTo>
                      <a:pt x="220" y="187"/>
                      <a:pt x="220" y="187"/>
                      <a:pt x="220" y="187"/>
                    </a:cubicBezTo>
                    <a:cubicBezTo>
                      <a:pt x="220" y="187"/>
                      <a:pt x="220" y="187"/>
                      <a:pt x="220" y="187"/>
                    </a:cubicBezTo>
                    <a:cubicBezTo>
                      <a:pt x="220" y="187"/>
                      <a:pt x="220" y="187"/>
                      <a:pt x="220" y="187"/>
                    </a:cubicBezTo>
                    <a:cubicBezTo>
                      <a:pt x="221" y="188"/>
                      <a:pt x="221" y="188"/>
                      <a:pt x="221" y="188"/>
                    </a:cubicBezTo>
                    <a:cubicBezTo>
                      <a:pt x="221" y="188"/>
                      <a:pt x="221" y="188"/>
                      <a:pt x="221" y="188"/>
                    </a:cubicBezTo>
                    <a:cubicBezTo>
                      <a:pt x="221" y="188"/>
                      <a:pt x="221" y="188"/>
                      <a:pt x="221" y="188"/>
                    </a:cubicBezTo>
                    <a:cubicBezTo>
                      <a:pt x="221" y="188"/>
                      <a:pt x="221" y="188"/>
                      <a:pt x="221" y="188"/>
                    </a:cubicBezTo>
                    <a:cubicBezTo>
                      <a:pt x="221" y="189"/>
                      <a:pt x="221" y="189"/>
                      <a:pt x="221" y="189"/>
                    </a:cubicBezTo>
                    <a:cubicBezTo>
                      <a:pt x="221" y="189"/>
                      <a:pt x="221" y="189"/>
                      <a:pt x="221" y="189"/>
                    </a:cubicBezTo>
                    <a:cubicBezTo>
                      <a:pt x="221" y="189"/>
                      <a:pt x="221" y="189"/>
                      <a:pt x="221" y="189"/>
                    </a:cubicBezTo>
                    <a:cubicBezTo>
                      <a:pt x="221" y="189"/>
                      <a:pt x="221" y="189"/>
                      <a:pt x="221" y="189"/>
                    </a:cubicBezTo>
                    <a:cubicBezTo>
                      <a:pt x="221" y="189"/>
                      <a:pt x="221" y="189"/>
                      <a:pt x="221" y="189"/>
                    </a:cubicBezTo>
                    <a:cubicBezTo>
                      <a:pt x="221" y="189"/>
                      <a:pt x="221" y="189"/>
                      <a:pt x="221" y="189"/>
                    </a:cubicBezTo>
                    <a:cubicBezTo>
                      <a:pt x="221" y="190"/>
                      <a:pt x="221" y="190"/>
                      <a:pt x="221" y="190"/>
                    </a:cubicBezTo>
                    <a:cubicBezTo>
                      <a:pt x="221" y="190"/>
                      <a:pt x="221" y="190"/>
                      <a:pt x="221" y="190"/>
                    </a:cubicBezTo>
                    <a:cubicBezTo>
                      <a:pt x="221" y="190"/>
                      <a:pt x="221" y="190"/>
                      <a:pt x="221" y="190"/>
                    </a:cubicBezTo>
                    <a:cubicBezTo>
                      <a:pt x="221" y="190"/>
                      <a:pt x="221" y="190"/>
                      <a:pt x="221" y="190"/>
                    </a:cubicBezTo>
                    <a:cubicBezTo>
                      <a:pt x="221" y="190"/>
                      <a:pt x="221" y="190"/>
                      <a:pt x="221" y="190"/>
                    </a:cubicBezTo>
                    <a:cubicBezTo>
                      <a:pt x="221" y="190"/>
                      <a:pt x="221" y="190"/>
                      <a:pt x="221" y="190"/>
                    </a:cubicBezTo>
                    <a:cubicBezTo>
                      <a:pt x="221" y="191"/>
                      <a:pt x="221" y="191"/>
                      <a:pt x="221" y="191"/>
                    </a:cubicBezTo>
                    <a:cubicBezTo>
                      <a:pt x="221" y="191"/>
                      <a:pt x="221" y="191"/>
                      <a:pt x="221" y="191"/>
                    </a:cubicBezTo>
                    <a:cubicBezTo>
                      <a:pt x="221" y="191"/>
                      <a:pt x="221" y="191"/>
                      <a:pt x="221" y="191"/>
                    </a:cubicBezTo>
                    <a:cubicBezTo>
                      <a:pt x="221" y="191"/>
                      <a:pt x="221" y="191"/>
                      <a:pt x="221" y="191"/>
                    </a:cubicBezTo>
                    <a:cubicBezTo>
                      <a:pt x="221" y="191"/>
                      <a:pt x="221" y="191"/>
                      <a:pt x="221" y="191"/>
                    </a:cubicBezTo>
                    <a:cubicBezTo>
                      <a:pt x="221" y="191"/>
                      <a:pt x="221" y="191"/>
                      <a:pt x="221" y="191"/>
                    </a:cubicBezTo>
                    <a:cubicBezTo>
                      <a:pt x="221" y="191"/>
                      <a:pt x="221" y="191"/>
                      <a:pt x="221" y="191"/>
                    </a:cubicBezTo>
                    <a:cubicBezTo>
                      <a:pt x="221" y="192"/>
                      <a:pt x="221" y="192"/>
                      <a:pt x="221" y="192"/>
                    </a:cubicBezTo>
                    <a:cubicBezTo>
                      <a:pt x="221" y="192"/>
                      <a:pt x="221" y="192"/>
                      <a:pt x="221" y="192"/>
                    </a:cubicBezTo>
                    <a:cubicBezTo>
                      <a:pt x="221" y="192"/>
                      <a:pt x="221" y="192"/>
                      <a:pt x="221" y="192"/>
                    </a:cubicBezTo>
                    <a:cubicBezTo>
                      <a:pt x="221" y="192"/>
                      <a:pt x="221" y="192"/>
                      <a:pt x="221" y="192"/>
                    </a:cubicBezTo>
                    <a:cubicBezTo>
                      <a:pt x="221" y="193"/>
                      <a:pt x="221" y="193"/>
                      <a:pt x="221" y="193"/>
                    </a:cubicBezTo>
                    <a:cubicBezTo>
                      <a:pt x="221" y="193"/>
                      <a:pt x="221" y="193"/>
                      <a:pt x="221" y="193"/>
                    </a:cubicBezTo>
                    <a:cubicBezTo>
                      <a:pt x="221" y="193"/>
                      <a:pt x="221" y="193"/>
                      <a:pt x="221" y="193"/>
                    </a:cubicBezTo>
                    <a:cubicBezTo>
                      <a:pt x="221" y="193"/>
                      <a:pt x="221" y="193"/>
                      <a:pt x="221" y="193"/>
                    </a:cubicBezTo>
                    <a:cubicBezTo>
                      <a:pt x="220" y="193"/>
                      <a:pt x="220" y="193"/>
                      <a:pt x="220" y="193"/>
                    </a:cubicBezTo>
                    <a:cubicBezTo>
                      <a:pt x="220" y="193"/>
                      <a:pt x="220" y="193"/>
                      <a:pt x="220" y="193"/>
                    </a:cubicBezTo>
                    <a:cubicBezTo>
                      <a:pt x="220" y="193"/>
                      <a:pt x="220" y="193"/>
                      <a:pt x="220" y="193"/>
                    </a:cubicBezTo>
                    <a:cubicBezTo>
                      <a:pt x="220" y="193"/>
                      <a:pt x="220" y="193"/>
                      <a:pt x="220" y="193"/>
                    </a:cubicBezTo>
                    <a:cubicBezTo>
                      <a:pt x="220" y="194"/>
                      <a:pt x="220" y="194"/>
                      <a:pt x="220" y="194"/>
                    </a:cubicBezTo>
                    <a:cubicBezTo>
                      <a:pt x="220" y="194"/>
                      <a:pt x="220" y="194"/>
                      <a:pt x="220"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2" y="194"/>
                      <a:pt x="222" y="194"/>
                      <a:pt x="222" y="194"/>
                    </a:cubicBezTo>
                    <a:cubicBezTo>
                      <a:pt x="222" y="195"/>
                      <a:pt x="222" y="195"/>
                      <a:pt x="222" y="195"/>
                    </a:cubicBezTo>
                    <a:cubicBezTo>
                      <a:pt x="222" y="195"/>
                      <a:pt x="222" y="195"/>
                      <a:pt x="222" y="195"/>
                    </a:cubicBezTo>
                    <a:cubicBezTo>
                      <a:pt x="222" y="195"/>
                      <a:pt x="222" y="195"/>
                      <a:pt x="222" y="195"/>
                    </a:cubicBezTo>
                    <a:cubicBezTo>
                      <a:pt x="222" y="195"/>
                      <a:pt x="222" y="195"/>
                      <a:pt x="222" y="195"/>
                    </a:cubicBezTo>
                    <a:cubicBezTo>
                      <a:pt x="223" y="195"/>
                      <a:pt x="223" y="195"/>
                      <a:pt x="223" y="195"/>
                    </a:cubicBezTo>
                    <a:cubicBezTo>
                      <a:pt x="223" y="195"/>
                      <a:pt x="223" y="195"/>
                      <a:pt x="223" y="195"/>
                    </a:cubicBezTo>
                    <a:cubicBezTo>
                      <a:pt x="223" y="195"/>
                      <a:pt x="223" y="195"/>
                      <a:pt x="223" y="195"/>
                    </a:cubicBezTo>
                    <a:cubicBezTo>
                      <a:pt x="223" y="195"/>
                      <a:pt x="223" y="195"/>
                      <a:pt x="223" y="195"/>
                    </a:cubicBezTo>
                    <a:cubicBezTo>
                      <a:pt x="223" y="195"/>
                      <a:pt x="223" y="195"/>
                      <a:pt x="223" y="195"/>
                    </a:cubicBezTo>
                    <a:cubicBezTo>
                      <a:pt x="223" y="195"/>
                      <a:pt x="223" y="195"/>
                      <a:pt x="223" y="195"/>
                    </a:cubicBezTo>
                    <a:cubicBezTo>
                      <a:pt x="224" y="195"/>
                      <a:pt x="224" y="195"/>
                      <a:pt x="224" y="195"/>
                    </a:cubicBezTo>
                    <a:cubicBezTo>
                      <a:pt x="224" y="195"/>
                      <a:pt x="224" y="195"/>
                      <a:pt x="224" y="195"/>
                    </a:cubicBezTo>
                    <a:cubicBezTo>
                      <a:pt x="224" y="195"/>
                      <a:pt x="224" y="195"/>
                      <a:pt x="224" y="195"/>
                    </a:cubicBezTo>
                    <a:cubicBezTo>
                      <a:pt x="224" y="195"/>
                      <a:pt x="224" y="195"/>
                      <a:pt x="224" y="195"/>
                    </a:cubicBezTo>
                    <a:cubicBezTo>
                      <a:pt x="224" y="194"/>
                      <a:pt x="224" y="194"/>
                      <a:pt x="224" y="194"/>
                    </a:cubicBezTo>
                    <a:cubicBezTo>
                      <a:pt x="224" y="194"/>
                      <a:pt x="224" y="194"/>
                      <a:pt x="224" y="194"/>
                    </a:cubicBezTo>
                    <a:cubicBezTo>
                      <a:pt x="224" y="194"/>
                      <a:pt x="224" y="194"/>
                      <a:pt x="224" y="194"/>
                    </a:cubicBezTo>
                    <a:cubicBezTo>
                      <a:pt x="224" y="194"/>
                      <a:pt x="224" y="194"/>
                      <a:pt x="224" y="194"/>
                    </a:cubicBezTo>
                    <a:cubicBezTo>
                      <a:pt x="224" y="194"/>
                      <a:pt x="224" y="194"/>
                      <a:pt x="224" y="194"/>
                    </a:cubicBezTo>
                    <a:cubicBezTo>
                      <a:pt x="224" y="194"/>
                      <a:pt x="224" y="194"/>
                      <a:pt x="224" y="194"/>
                    </a:cubicBezTo>
                    <a:cubicBezTo>
                      <a:pt x="224" y="194"/>
                      <a:pt x="224" y="194"/>
                      <a:pt x="224" y="194"/>
                    </a:cubicBezTo>
                    <a:cubicBezTo>
                      <a:pt x="225" y="194"/>
                      <a:pt x="225" y="194"/>
                      <a:pt x="225" y="194"/>
                    </a:cubicBezTo>
                    <a:cubicBezTo>
                      <a:pt x="225" y="194"/>
                      <a:pt x="225" y="194"/>
                      <a:pt x="225" y="194"/>
                    </a:cubicBezTo>
                    <a:cubicBezTo>
                      <a:pt x="225" y="194"/>
                      <a:pt x="225" y="194"/>
                      <a:pt x="225" y="194"/>
                    </a:cubicBezTo>
                    <a:cubicBezTo>
                      <a:pt x="225" y="193"/>
                      <a:pt x="225" y="193"/>
                      <a:pt x="225" y="193"/>
                    </a:cubicBezTo>
                    <a:cubicBezTo>
                      <a:pt x="225" y="193"/>
                      <a:pt x="225" y="193"/>
                      <a:pt x="225" y="193"/>
                    </a:cubicBezTo>
                    <a:cubicBezTo>
                      <a:pt x="225" y="193"/>
                      <a:pt x="225" y="193"/>
                      <a:pt x="225" y="193"/>
                    </a:cubicBezTo>
                    <a:cubicBezTo>
                      <a:pt x="226" y="193"/>
                      <a:pt x="226" y="193"/>
                      <a:pt x="226" y="193"/>
                    </a:cubicBezTo>
                    <a:cubicBezTo>
                      <a:pt x="226" y="193"/>
                      <a:pt x="226" y="193"/>
                      <a:pt x="226" y="193"/>
                    </a:cubicBezTo>
                    <a:cubicBezTo>
                      <a:pt x="226" y="194"/>
                      <a:pt x="226" y="194"/>
                      <a:pt x="226" y="194"/>
                    </a:cubicBezTo>
                    <a:cubicBezTo>
                      <a:pt x="226" y="193"/>
                      <a:pt x="226" y="193"/>
                      <a:pt x="226" y="193"/>
                    </a:cubicBezTo>
                    <a:cubicBezTo>
                      <a:pt x="226" y="193"/>
                      <a:pt x="226" y="193"/>
                      <a:pt x="226" y="193"/>
                    </a:cubicBezTo>
                    <a:cubicBezTo>
                      <a:pt x="227" y="193"/>
                      <a:pt x="227" y="193"/>
                      <a:pt x="227" y="193"/>
                    </a:cubicBezTo>
                    <a:cubicBezTo>
                      <a:pt x="227" y="193"/>
                      <a:pt x="227" y="193"/>
                      <a:pt x="227" y="193"/>
                    </a:cubicBezTo>
                    <a:cubicBezTo>
                      <a:pt x="227" y="193"/>
                      <a:pt x="227" y="193"/>
                      <a:pt x="227" y="193"/>
                    </a:cubicBezTo>
                    <a:cubicBezTo>
                      <a:pt x="227" y="193"/>
                      <a:pt x="227" y="193"/>
                      <a:pt x="227" y="193"/>
                    </a:cubicBezTo>
                    <a:cubicBezTo>
                      <a:pt x="227" y="192"/>
                      <a:pt x="227" y="192"/>
                      <a:pt x="227" y="192"/>
                    </a:cubicBezTo>
                    <a:cubicBezTo>
                      <a:pt x="227" y="192"/>
                      <a:pt x="227" y="192"/>
                      <a:pt x="227" y="192"/>
                    </a:cubicBezTo>
                    <a:cubicBezTo>
                      <a:pt x="228" y="192"/>
                      <a:pt x="228" y="192"/>
                      <a:pt x="228" y="192"/>
                    </a:cubicBezTo>
                    <a:cubicBezTo>
                      <a:pt x="228" y="192"/>
                      <a:pt x="228" y="192"/>
                      <a:pt x="228" y="192"/>
                    </a:cubicBezTo>
                    <a:cubicBezTo>
                      <a:pt x="228" y="192"/>
                      <a:pt x="228" y="192"/>
                      <a:pt x="228" y="192"/>
                    </a:cubicBezTo>
                    <a:cubicBezTo>
                      <a:pt x="228" y="192"/>
                      <a:pt x="228" y="192"/>
                      <a:pt x="228" y="192"/>
                    </a:cubicBezTo>
                    <a:cubicBezTo>
                      <a:pt x="229" y="192"/>
                      <a:pt x="229" y="192"/>
                      <a:pt x="229" y="192"/>
                    </a:cubicBezTo>
                    <a:cubicBezTo>
                      <a:pt x="229" y="191"/>
                      <a:pt x="229" y="191"/>
                      <a:pt x="229" y="191"/>
                    </a:cubicBezTo>
                    <a:cubicBezTo>
                      <a:pt x="229" y="191"/>
                      <a:pt x="229" y="191"/>
                      <a:pt x="229" y="191"/>
                    </a:cubicBezTo>
                    <a:cubicBezTo>
                      <a:pt x="229" y="191"/>
                      <a:pt x="229" y="191"/>
                      <a:pt x="229" y="191"/>
                    </a:cubicBezTo>
                    <a:cubicBezTo>
                      <a:pt x="229" y="191"/>
                      <a:pt x="229" y="191"/>
                      <a:pt x="229" y="191"/>
                    </a:cubicBezTo>
                    <a:cubicBezTo>
                      <a:pt x="230" y="191"/>
                      <a:pt x="230" y="191"/>
                      <a:pt x="230" y="191"/>
                    </a:cubicBezTo>
                    <a:cubicBezTo>
                      <a:pt x="230" y="191"/>
                      <a:pt x="230" y="191"/>
                      <a:pt x="230" y="191"/>
                    </a:cubicBezTo>
                    <a:cubicBezTo>
                      <a:pt x="230" y="191"/>
                      <a:pt x="230" y="191"/>
                      <a:pt x="230" y="191"/>
                    </a:cubicBezTo>
                    <a:cubicBezTo>
                      <a:pt x="230" y="192"/>
                      <a:pt x="230" y="192"/>
                      <a:pt x="230" y="192"/>
                    </a:cubicBezTo>
                    <a:cubicBezTo>
                      <a:pt x="230" y="192"/>
                      <a:pt x="230" y="192"/>
                      <a:pt x="230" y="192"/>
                    </a:cubicBezTo>
                    <a:cubicBezTo>
                      <a:pt x="230" y="192"/>
                      <a:pt x="230" y="192"/>
                      <a:pt x="230" y="192"/>
                    </a:cubicBezTo>
                    <a:cubicBezTo>
                      <a:pt x="230" y="192"/>
                      <a:pt x="230" y="192"/>
                      <a:pt x="230" y="192"/>
                    </a:cubicBezTo>
                    <a:cubicBezTo>
                      <a:pt x="230" y="192"/>
                      <a:pt x="230" y="192"/>
                      <a:pt x="230" y="192"/>
                    </a:cubicBezTo>
                    <a:cubicBezTo>
                      <a:pt x="230" y="192"/>
                      <a:pt x="230" y="192"/>
                      <a:pt x="230" y="192"/>
                    </a:cubicBezTo>
                    <a:cubicBezTo>
                      <a:pt x="230" y="192"/>
                      <a:pt x="230" y="192"/>
                      <a:pt x="230" y="192"/>
                    </a:cubicBezTo>
                    <a:cubicBezTo>
                      <a:pt x="230" y="193"/>
                      <a:pt x="230" y="193"/>
                      <a:pt x="230" y="193"/>
                    </a:cubicBezTo>
                    <a:cubicBezTo>
                      <a:pt x="230" y="193"/>
                      <a:pt x="230" y="193"/>
                      <a:pt x="230" y="193"/>
                    </a:cubicBezTo>
                    <a:cubicBezTo>
                      <a:pt x="230" y="193"/>
                      <a:pt x="230" y="193"/>
                      <a:pt x="230" y="193"/>
                    </a:cubicBezTo>
                    <a:cubicBezTo>
                      <a:pt x="230" y="193"/>
                      <a:pt x="230" y="193"/>
                      <a:pt x="230" y="193"/>
                    </a:cubicBezTo>
                    <a:cubicBezTo>
                      <a:pt x="230" y="193"/>
                      <a:pt x="230" y="193"/>
                      <a:pt x="230" y="193"/>
                    </a:cubicBezTo>
                    <a:cubicBezTo>
                      <a:pt x="230" y="193"/>
                      <a:pt x="230" y="193"/>
                      <a:pt x="230" y="193"/>
                    </a:cubicBezTo>
                    <a:cubicBezTo>
                      <a:pt x="230" y="194"/>
                      <a:pt x="230" y="194"/>
                      <a:pt x="230" y="194"/>
                    </a:cubicBezTo>
                    <a:cubicBezTo>
                      <a:pt x="230" y="194"/>
                      <a:pt x="230" y="194"/>
                      <a:pt x="230" y="194"/>
                    </a:cubicBezTo>
                    <a:cubicBezTo>
                      <a:pt x="230" y="194"/>
                      <a:pt x="230" y="194"/>
                      <a:pt x="230" y="194"/>
                    </a:cubicBezTo>
                    <a:cubicBezTo>
                      <a:pt x="230" y="194"/>
                      <a:pt x="230" y="194"/>
                      <a:pt x="230" y="194"/>
                    </a:cubicBezTo>
                    <a:cubicBezTo>
                      <a:pt x="230" y="194"/>
                      <a:pt x="230" y="194"/>
                      <a:pt x="230" y="194"/>
                    </a:cubicBezTo>
                    <a:cubicBezTo>
                      <a:pt x="230" y="194"/>
                      <a:pt x="230" y="194"/>
                      <a:pt x="230" y="194"/>
                    </a:cubicBezTo>
                    <a:cubicBezTo>
                      <a:pt x="230" y="194"/>
                      <a:pt x="230" y="194"/>
                      <a:pt x="230" y="194"/>
                    </a:cubicBezTo>
                    <a:cubicBezTo>
                      <a:pt x="230" y="194"/>
                      <a:pt x="230" y="194"/>
                      <a:pt x="230" y="194"/>
                    </a:cubicBezTo>
                    <a:cubicBezTo>
                      <a:pt x="230" y="195"/>
                      <a:pt x="230" y="195"/>
                      <a:pt x="230" y="195"/>
                    </a:cubicBezTo>
                    <a:cubicBezTo>
                      <a:pt x="230" y="195"/>
                      <a:pt x="230" y="195"/>
                      <a:pt x="230" y="195"/>
                    </a:cubicBezTo>
                    <a:cubicBezTo>
                      <a:pt x="230" y="195"/>
                      <a:pt x="230" y="195"/>
                      <a:pt x="230" y="195"/>
                    </a:cubicBezTo>
                    <a:cubicBezTo>
                      <a:pt x="230" y="195"/>
                      <a:pt x="230" y="195"/>
                      <a:pt x="230" y="195"/>
                    </a:cubicBezTo>
                    <a:cubicBezTo>
                      <a:pt x="230" y="195"/>
                      <a:pt x="230" y="195"/>
                      <a:pt x="230" y="195"/>
                    </a:cubicBezTo>
                    <a:cubicBezTo>
                      <a:pt x="230" y="195"/>
                      <a:pt x="230" y="195"/>
                      <a:pt x="230" y="195"/>
                    </a:cubicBezTo>
                    <a:cubicBezTo>
                      <a:pt x="230" y="195"/>
                      <a:pt x="230" y="195"/>
                      <a:pt x="230" y="195"/>
                    </a:cubicBezTo>
                    <a:cubicBezTo>
                      <a:pt x="230" y="195"/>
                      <a:pt x="230" y="195"/>
                      <a:pt x="230" y="195"/>
                    </a:cubicBezTo>
                    <a:cubicBezTo>
                      <a:pt x="230" y="196"/>
                      <a:pt x="230" y="196"/>
                      <a:pt x="230" y="196"/>
                    </a:cubicBezTo>
                    <a:cubicBezTo>
                      <a:pt x="230" y="196"/>
                      <a:pt x="230" y="196"/>
                      <a:pt x="230" y="196"/>
                    </a:cubicBezTo>
                    <a:cubicBezTo>
                      <a:pt x="230" y="196"/>
                      <a:pt x="230" y="196"/>
                      <a:pt x="230" y="196"/>
                    </a:cubicBezTo>
                    <a:cubicBezTo>
                      <a:pt x="230" y="196"/>
                      <a:pt x="230" y="196"/>
                      <a:pt x="230" y="196"/>
                    </a:cubicBezTo>
                    <a:cubicBezTo>
                      <a:pt x="230" y="196"/>
                      <a:pt x="230" y="196"/>
                      <a:pt x="230" y="196"/>
                    </a:cubicBezTo>
                    <a:cubicBezTo>
                      <a:pt x="230" y="196"/>
                      <a:pt x="230" y="196"/>
                      <a:pt x="230" y="196"/>
                    </a:cubicBezTo>
                    <a:cubicBezTo>
                      <a:pt x="230" y="196"/>
                      <a:pt x="230" y="196"/>
                      <a:pt x="230" y="196"/>
                    </a:cubicBezTo>
                    <a:cubicBezTo>
                      <a:pt x="230" y="197"/>
                      <a:pt x="230" y="197"/>
                      <a:pt x="230" y="197"/>
                    </a:cubicBezTo>
                    <a:cubicBezTo>
                      <a:pt x="230" y="197"/>
                      <a:pt x="230" y="197"/>
                      <a:pt x="230" y="197"/>
                    </a:cubicBezTo>
                    <a:cubicBezTo>
                      <a:pt x="230" y="197"/>
                      <a:pt x="230" y="197"/>
                      <a:pt x="230" y="197"/>
                    </a:cubicBezTo>
                    <a:cubicBezTo>
                      <a:pt x="230" y="197"/>
                      <a:pt x="230" y="197"/>
                      <a:pt x="230" y="197"/>
                    </a:cubicBezTo>
                    <a:cubicBezTo>
                      <a:pt x="230" y="197"/>
                      <a:pt x="230" y="197"/>
                      <a:pt x="230" y="197"/>
                    </a:cubicBezTo>
                    <a:cubicBezTo>
                      <a:pt x="230" y="197"/>
                      <a:pt x="230" y="197"/>
                      <a:pt x="230" y="197"/>
                    </a:cubicBezTo>
                    <a:cubicBezTo>
                      <a:pt x="230" y="197"/>
                      <a:pt x="230" y="197"/>
                      <a:pt x="230" y="197"/>
                    </a:cubicBezTo>
                    <a:cubicBezTo>
                      <a:pt x="230" y="197"/>
                      <a:pt x="230" y="197"/>
                      <a:pt x="230" y="197"/>
                    </a:cubicBezTo>
                    <a:cubicBezTo>
                      <a:pt x="230" y="198"/>
                      <a:pt x="230" y="198"/>
                      <a:pt x="230" y="198"/>
                    </a:cubicBezTo>
                    <a:cubicBezTo>
                      <a:pt x="231" y="198"/>
                      <a:pt x="231" y="198"/>
                      <a:pt x="231" y="198"/>
                    </a:cubicBezTo>
                    <a:cubicBezTo>
                      <a:pt x="231" y="198"/>
                      <a:pt x="231" y="198"/>
                      <a:pt x="231" y="198"/>
                    </a:cubicBezTo>
                    <a:cubicBezTo>
                      <a:pt x="231" y="198"/>
                      <a:pt x="231" y="198"/>
                      <a:pt x="231" y="198"/>
                    </a:cubicBezTo>
                    <a:cubicBezTo>
                      <a:pt x="231" y="198"/>
                      <a:pt x="231" y="198"/>
                      <a:pt x="231" y="198"/>
                    </a:cubicBezTo>
                    <a:cubicBezTo>
                      <a:pt x="231" y="198"/>
                      <a:pt x="231" y="198"/>
                      <a:pt x="231" y="198"/>
                    </a:cubicBezTo>
                    <a:cubicBezTo>
                      <a:pt x="231" y="198"/>
                      <a:pt x="231" y="198"/>
                      <a:pt x="231" y="198"/>
                    </a:cubicBezTo>
                    <a:cubicBezTo>
                      <a:pt x="231" y="199"/>
                      <a:pt x="231" y="199"/>
                      <a:pt x="231" y="199"/>
                    </a:cubicBezTo>
                    <a:cubicBezTo>
                      <a:pt x="232" y="199"/>
                      <a:pt x="232" y="199"/>
                      <a:pt x="232" y="199"/>
                    </a:cubicBezTo>
                    <a:cubicBezTo>
                      <a:pt x="232" y="199"/>
                      <a:pt x="232" y="199"/>
                      <a:pt x="232" y="199"/>
                    </a:cubicBezTo>
                    <a:cubicBezTo>
                      <a:pt x="232" y="199"/>
                      <a:pt x="232" y="199"/>
                      <a:pt x="232" y="199"/>
                    </a:cubicBezTo>
                    <a:cubicBezTo>
                      <a:pt x="232" y="199"/>
                      <a:pt x="232" y="199"/>
                      <a:pt x="232" y="199"/>
                    </a:cubicBezTo>
                    <a:cubicBezTo>
                      <a:pt x="232" y="199"/>
                      <a:pt x="232" y="199"/>
                      <a:pt x="232" y="199"/>
                    </a:cubicBezTo>
                    <a:cubicBezTo>
                      <a:pt x="232" y="200"/>
                      <a:pt x="232" y="200"/>
                      <a:pt x="232" y="200"/>
                    </a:cubicBezTo>
                    <a:cubicBezTo>
                      <a:pt x="232" y="200"/>
                      <a:pt x="232" y="200"/>
                      <a:pt x="232" y="200"/>
                    </a:cubicBezTo>
                    <a:cubicBezTo>
                      <a:pt x="232" y="200"/>
                      <a:pt x="232" y="200"/>
                      <a:pt x="232" y="200"/>
                    </a:cubicBezTo>
                    <a:cubicBezTo>
                      <a:pt x="232" y="200"/>
                      <a:pt x="232" y="200"/>
                      <a:pt x="232" y="200"/>
                    </a:cubicBezTo>
                    <a:cubicBezTo>
                      <a:pt x="231" y="200"/>
                      <a:pt x="231" y="200"/>
                      <a:pt x="231" y="200"/>
                    </a:cubicBezTo>
                    <a:cubicBezTo>
                      <a:pt x="231" y="200"/>
                      <a:pt x="231" y="200"/>
                      <a:pt x="231" y="200"/>
                    </a:cubicBezTo>
                    <a:cubicBezTo>
                      <a:pt x="231" y="200"/>
                      <a:pt x="231" y="200"/>
                      <a:pt x="231" y="200"/>
                    </a:cubicBezTo>
                    <a:cubicBezTo>
                      <a:pt x="231" y="200"/>
                      <a:pt x="231" y="200"/>
                      <a:pt x="231" y="200"/>
                    </a:cubicBezTo>
                    <a:cubicBezTo>
                      <a:pt x="231" y="200"/>
                      <a:pt x="231" y="200"/>
                      <a:pt x="231" y="200"/>
                    </a:cubicBezTo>
                    <a:cubicBezTo>
                      <a:pt x="232" y="200"/>
                      <a:pt x="232" y="200"/>
                      <a:pt x="232" y="200"/>
                    </a:cubicBezTo>
                    <a:cubicBezTo>
                      <a:pt x="232" y="200"/>
                      <a:pt x="232" y="200"/>
                      <a:pt x="232" y="200"/>
                    </a:cubicBezTo>
                    <a:cubicBezTo>
                      <a:pt x="232" y="200"/>
                      <a:pt x="232" y="200"/>
                      <a:pt x="232" y="200"/>
                    </a:cubicBezTo>
                    <a:cubicBezTo>
                      <a:pt x="232" y="200"/>
                      <a:pt x="232" y="200"/>
                      <a:pt x="232" y="200"/>
                    </a:cubicBezTo>
                    <a:cubicBezTo>
                      <a:pt x="232" y="200"/>
                      <a:pt x="232" y="200"/>
                      <a:pt x="232" y="200"/>
                    </a:cubicBezTo>
                    <a:cubicBezTo>
                      <a:pt x="233" y="201"/>
                      <a:pt x="233" y="201"/>
                      <a:pt x="233" y="201"/>
                    </a:cubicBezTo>
                    <a:cubicBezTo>
                      <a:pt x="233" y="201"/>
                      <a:pt x="233" y="201"/>
                      <a:pt x="233" y="201"/>
                    </a:cubicBezTo>
                    <a:cubicBezTo>
                      <a:pt x="233" y="201"/>
                      <a:pt x="233" y="201"/>
                      <a:pt x="233" y="201"/>
                    </a:cubicBezTo>
                    <a:cubicBezTo>
                      <a:pt x="233" y="201"/>
                      <a:pt x="233" y="201"/>
                      <a:pt x="233" y="201"/>
                    </a:cubicBezTo>
                    <a:cubicBezTo>
                      <a:pt x="234" y="201"/>
                      <a:pt x="234" y="201"/>
                      <a:pt x="234" y="201"/>
                    </a:cubicBezTo>
                    <a:cubicBezTo>
                      <a:pt x="234" y="201"/>
                      <a:pt x="234" y="201"/>
                      <a:pt x="234" y="201"/>
                    </a:cubicBezTo>
                    <a:cubicBezTo>
                      <a:pt x="234" y="201"/>
                      <a:pt x="234" y="201"/>
                      <a:pt x="234" y="201"/>
                    </a:cubicBezTo>
                    <a:cubicBezTo>
                      <a:pt x="234" y="202"/>
                      <a:pt x="234" y="202"/>
                      <a:pt x="234" y="202"/>
                    </a:cubicBezTo>
                    <a:cubicBezTo>
                      <a:pt x="234" y="202"/>
                      <a:pt x="234" y="202"/>
                      <a:pt x="234" y="202"/>
                    </a:cubicBezTo>
                    <a:cubicBezTo>
                      <a:pt x="234" y="202"/>
                      <a:pt x="234" y="202"/>
                      <a:pt x="234" y="202"/>
                    </a:cubicBezTo>
                    <a:cubicBezTo>
                      <a:pt x="234" y="202"/>
                      <a:pt x="234" y="202"/>
                      <a:pt x="234" y="202"/>
                    </a:cubicBezTo>
                    <a:cubicBezTo>
                      <a:pt x="234" y="202"/>
                      <a:pt x="234" y="202"/>
                      <a:pt x="234" y="202"/>
                    </a:cubicBezTo>
                    <a:cubicBezTo>
                      <a:pt x="234" y="202"/>
                      <a:pt x="234" y="202"/>
                      <a:pt x="234" y="202"/>
                    </a:cubicBezTo>
                    <a:cubicBezTo>
                      <a:pt x="234" y="202"/>
                      <a:pt x="234" y="202"/>
                      <a:pt x="234" y="202"/>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5" y="204"/>
                      <a:pt x="235" y="204"/>
                      <a:pt x="235" y="204"/>
                    </a:cubicBezTo>
                    <a:cubicBezTo>
                      <a:pt x="234" y="204"/>
                      <a:pt x="234" y="204"/>
                      <a:pt x="234" y="204"/>
                    </a:cubicBezTo>
                    <a:cubicBezTo>
                      <a:pt x="234" y="204"/>
                      <a:pt x="234" y="204"/>
                      <a:pt x="234" y="204"/>
                    </a:cubicBezTo>
                    <a:cubicBezTo>
                      <a:pt x="234" y="204"/>
                      <a:pt x="234" y="204"/>
                      <a:pt x="234" y="204"/>
                    </a:cubicBezTo>
                    <a:cubicBezTo>
                      <a:pt x="235" y="204"/>
                      <a:pt x="235" y="204"/>
                      <a:pt x="235" y="204"/>
                    </a:cubicBezTo>
                    <a:cubicBezTo>
                      <a:pt x="235" y="204"/>
                      <a:pt x="235" y="204"/>
                      <a:pt x="235" y="204"/>
                    </a:cubicBezTo>
                    <a:cubicBezTo>
                      <a:pt x="235" y="204"/>
                      <a:pt x="235" y="204"/>
                      <a:pt x="235" y="204"/>
                    </a:cubicBezTo>
                    <a:cubicBezTo>
                      <a:pt x="235" y="204"/>
                      <a:pt x="235" y="204"/>
                      <a:pt x="235" y="204"/>
                    </a:cubicBezTo>
                    <a:cubicBezTo>
                      <a:pt x="235" y="205"/>
                      <a:pt x="235" y="205"/>
                      <a:pt x="235" y="205"/>
                    </a:cubicBezTo>
                    <a:cubicBezTo>
                      <a:pt x="235" y="205"/>
                      <a:pt x="235" y="205"/>
                      <a:pt x="235" y="205"/>
                    </a:cubicBezTo>
                    <a:cubicBezTo>
                      <a:pt x="235" y="205"/>
                      <a:pt x="235" y="205"/>
                      <a:pt x="235" y="205"/>
                    </a:cubicBezTo>
                    <a:cubicBezTo>
                      <a:pt x="235" y="205"/>
                      <a:pt x="235" y="205"/>
                      <a:pt x="235" y="205"/>
                    </a:cubicBezTo>
                    <a:cubicBezTo>
                      <a:pt x="235" y="205"/>
                      <a:pt x="235" y="205"/>
                      <a:pt x="235" y="205"/>
                    </a:cubicBezTo>
                    <a:cubicBezTo>
                      <a:pt x="235" y="205"/>
                      <a:pt x="235" y="205"/>
                      <a:pt x="235" y="205"/>
                    </a:cubicBezTo>
                    <a:cubicBezTo>
                      <a:pt x="235" y="205"/>
                      <a:pt x="235" y="206"/>
                      <a:pt x="235" y="206"/>
                    </a:cubicBezTo>
                    <a:cubicBezTo>
                      <a:pt x="236" y="206"/>
                      <a:pt x="236" y="206"/>
                      <a:pt x="236" y="206"/>
                    </a:cubicBezTo>
                    <a:cubicBezTo>
                      <a:pt x="236" y="206"/>
                      <a:pt x="236" y="206"/>
                      <a:pt x="236" y="206"/>
                    </a:cubicBezTo>
                    <a:cubicBezTo>
                      <a:pt x="236" y="206"/>
                      <a:pt x="236" y="206"/>
                      <a:pt x="236" y="206"/>
                    </a:cubicBezTo>
                    <a:cubicBezTo>
                      <a:pt x="236" y="207"/>
                      <a:pt x="236" y="207"/>
                      <a:pt x="236" y="207"/>
                    </a:cubicBezTo>
                    <a:cubicBezTo>
                      <a:pt x="236" y="207"/>
                      <a:pt x="236" y="207"/>
                      <a:pt x="236" y="207"/>
                    </a:cubicBezTo>
                    <a:cubicBezTo>
                      <a:pt x="236" y="207"/>
                      <a:pt x="236" y="207"/>
                      <a:pt x="236" y="207"/>
                    </a:cubicBezTo>
                    <a:cubicBezTo>
                      <a:pt x="236" y="207"/>
                      <a:pt x="236" y="207"/>
                      <a:pt x="236" y="207"/>
                    </a:cubicBezTo>
                    <a:cubicBezTo>
                      <a:pt x="236" y="207"/>
                      <a:pt x="236" y="207"/>
                      <a:pt x="236" y="207"/>
                    </a:cubicBezTo>
                    <a:cubicBezTo>
                      <a:pt x="236" y="207"/>
                      <a:pt x="236" y="207"/>
                      <a:pt x="236" y="207"/>
                    </a:cubicBezTo>
                    <a:cubicBezTo>
                      <a:pt x="235" y="207"/>
                      <a:pt x="235" y="207"/>
                      <a:pt x="235" y="207"/>
                    </a:cubicBezTo>
                    <a:cubicBezTo>
                      <a:pt x="235" y="207"/>
                      <a:pt x="235" y="207"/>
                      <a:pt x="235" y="207"/>
                    </a:cubicBezTo>
                    <a:cubicBezTo>
                      <a:pt x="235" y="207"/>
                      <a:pt x="235" y="207"/>
                      <a:pt x="235" y="207"/>
                    </a:cubicBezTo>
                    <a:cubicBezTo>
                      <a:pt x="235" y="207"/>
                      <a:pt x="235" y="207"/>
                      <a:pt x="235" y="207"/>
                    </a:cubicBezTo>
                    <a:cubicBezTo>
                      <a:pt x="235" y="207"/>
                      <a:pt x="235" y="207"/>
                      <a:pt x="235" y="207"/>
                    </a:cubicBezTo>
                    <a:cubicBezTo>
                      <a:pt x="235" y="207"/>
                      <a:pt x="235" y="207"/>
                      <a:pt x="235" y="207"/>
                    </a:cubicBezTo>
                    <a:cubicBezTo>
                      <a:pt x="234" y="207"/>
                      <a:pt x="234" y="207"/>
                      <a:pt x="234" y="207"/>
                    </a:cubicBezTo>
                    <a:cubicBezTo>
                      <a:pt x="234" y="207"/>
                      <a:pt x="234" y="207"/>
                      <a:pt x="234" y="207"/>
                    </a:cubicBezTo>
                    <a:cubicBezTo>
                      <a:pt x="234" y="207"/>
                      <a:pt x="234" y="207"/>
                      <a:pt x="234" y="207"/>
                    </a:cubicBezTo>
                    <a:cubicBezTo>
                      <a:pt x="234" y="208"/>
                      <a:pt x="234" y="208"/>
                      <a:pt x="234" y="208"/>
                    </a:cubicBezTo>
                    <a:cubicBezTo>
                      <a:pt x="234" y="208"/>
                      <a:pt x="234" y="208"/>
                      <a:pt x="234" y="208"/>
                    </a:cubicBezTo>
                    <a:cubicBezTo>
                      <a:pt x="234" y="208"/>
                      <a:pt x="234" y="208"/>
                      <a:pt x="234" y="208"/>
                    </a:cubicBezTo>
                    <a:cubicBezTo>
                      <a:pt x="234" y="208"/>
                      <a:pt x="234" y="208"/>
                      <a:pt x="234" y="208"/>
                    </a:cubicBezTo>
                    <a:cubicBezTo>
                      <a:pt x="234" y="208"/>
                      <a:pt x="234" y="208"/>
                      <a:pt x="234" y="208"/>
                    </a:cubicBezTo>
                    <a:cubicBezTo>
                      <a:pt x="234" y="208"/>
                      <a:pt x="234" y="208"/>
                      <a:pt x="234" y="208"/>
                    </a:cubicBezTo>
                    <a:cubicBezTo>
                      <a:pt x="234" y="208"/>
                      <a:pt x="234" y="208"/>
                      <a:pt x="234" y="208"/>
                    </a:cubicBezTo>
                    <a:cubicBezTo>
                      <a:pt x="234" y="208"/>
                      <a:pt x="234" y="208"/>
                      <a:pt x="234" y="208"/>
                    </a:cubicBezTo>
                    <a:cubicBezTo>
                      <a:pt x="234" y="208"/>
                      <a:pt x="234" y="209"/>
                      <a:pt x="234" y="209"/>
                    </a:cubicBezTo>
                    <a:cubicBezTo>
                      <a:pt x="234" y="209"/>
                      <a:pt x="234" y="209"/>
                      <a:pt x="234" y="209"/>
                    </a:cubicBezTo>
                    <a:cubicBezTo>
                      <a:pt x="233" y="209"/>
                      <a:pt x="233" y="209"/>
                      <a:pt x="233" y="209"/>
                    </a:cubicBezTo>
                    <a:cubicBezTo>
                      <a:pt x="233" y="209"/>
                      <a:pt x="233" y="209"/>
                      <a:pt x="233" y="209"/>
                    </a:cubicBezTo>
                    <a:cubicBezTo>
                      <a:pt x="233" y="209"/>
                      <a:pt x="233" y="209"/>
                      <a:pt x="233" y="209"/>
                    </a:cubicBezTo>
                    <a:cubicBezTo>
                      <a:pt x="233" y="209"/>
                      <a:pt x="233" y="209"/>
                      <a:pt x="233" y="209"/>
                    </a:cubicBezTo>
                    <a:cubicBezTo>
                      <a:pt x="233" y="209"/>
                      <a:pt x="233" y="209"/>
                      <a:pt x="233" y="209"/>
                    </a:cubicBezTo>
                    <a:cubicBezTo>
                      <a:pt x="233" y="209"/>
                      <a:pt x="233" y="209"/>
                      <a:pt x="233" y="209"/>
                    </a:cubicBezTo>
                    <a:cubicBezTo>
                      <a:pt x="233" y="209"/>
                      <a:pt x="233" y="209"/>
                      <a:pt x="233" y="209"/>
                    </a:cubicBezTo>
                    <a:cubicBezTo>
                      <a:pt x="233" y="209"/>
                      <a:pt x="233" y="209"/>
                      <a:pt x="233" y="209"/>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1"/>
                      <a:pt x="233" y="211"/>
                      <a:pt x="233" y="211"/>
                    </a:cubicBezTo>
                    <a:cubicBezTo>
                      <a:pt x="233" y="211"/>
                      <a:pt x="233" y="211"/>
                      <a:pt x="233" y="211"/>
                    </a:cubicBezTo>
                    <a:cubicBezTo>
                      <a:pt x="233" y="211"/>
                      <a:pt x="233" y="211"/>
                      <a:pt x="233" y="211"/>
                    </a:cubicBezTo>
                    <a:cubicBezTo>
                      <a:pt x="233" y="211"/>
                      <a:pt x="233" y="211"/>
                      <a:pt x="233" y="211"/>
                    </a:cubicBezTo>
                    <a:cubicBezTo>
                      <a:pt x="233" y="211"/>
                      <a:pt x="233" y="211"/>
                      <a:pt x="233" y="211"/>
                    </a:cubicBezTo>
                    <a:cubicBezTo>
                      <a:pt x="233" y="211"/>
                      <a:pt x="233" y="211"/>
                      <a:pt x="233" y="211"/>
                    </a:cubicBezTo>
                    <a:cubicBezTo>
                      <a:pt x="232" y="211"/>
                      <a:pt x="232" y="211"/>
                      <a:pt x="232" y="211"/>
                    </a:cubicBezTo>
                    <a:cubicBezTo>
                      <a:pt x="232" y="211"/>
                      <a:pt x="232" y="211"/>
                      <a:pt x="232" y="211"/>
                    </a:cubicBezTo>
                    <a:cubicBezTo>
                      <a:pt x="232" y="211"/>
                      <a:pt x="232" y="211"/>
                      <a:pt x="232" y="211"/>
                    </a:cubicBezTo>
                    <a:cubicBezTo>
                      <a:pt x="232" y="211"/>
                      <a:pt x="232" y="211"/>
                      <a:pt x="232" y="211"/>
                    </a:cubicBezTo>
                    <a:cubicBezTo>
                      <a:pt x="232" y="211"/>
                      <a:pt x="232" y="211"/>
                      <a:pt x="232" y="211"/>
                    </a:cubicBezTo>
                    <a:cubicBezTo>
                      <a:pt x="232" y="211"/>
                      <a:pt x="232" y="211"/>
                      <a:pt x="232" y="211"/>
                    </a:cubicBezTo>
                    <a:cubicBezTo>
                      <a:pt x="231" y="211"/>
                      <a:pt x="231" y="211"/>
                      <a:pt x="231" y="211"/>
                    </a:cubicBezTo>
                    <a:cubicBezTo>
                      <a:pt x="231" y="212"/>
                      <a:pt x="231" y="212"/>
                      <a:pt x="231" y="212"/>
                    </a:cubicBezTo>
                    <a:cubicBezTo>
                      <a:pt x="231" y="212"/>
                      <a:pt x="231" y="212"/>
                      <a:pt x="231" y="212"/>
                    </a:cubicBezTo>
                    <a:cubicBezTo>
                      <a:pt x="231" y="212"/>
                      <a:pt x="231" y="212"/>
                      <a:pt x="231" y="212"/>
                    </a:cubicBezTo>
                    <a:cubicBezTo>
                      <a:pt x="231" y="212"/>
                      <a:pt x="231" y="212"/>
                      <a:pt x="231" y="212"/>
                    </a:cubicBezTo>
                    <a:cubicBezTo>
                      <a:pt x="231" y="212"/>
                      <a:pt x="231" y="212"/>
                      <a:pt x="231" y="212"/>
                    </a:cubicBezTo>
                    <a:cubicBezTo>
                      <a:pt x="231" y="212"/>
                      <a:pt x="231" y="212"/>
                      <a:pt x="231" y="212"/>
                    </a:cubicBezTo>
                    <a:cubicBezTo>
                      <a:pt x="231" y="212"/>
                      <a:pt x="231" y="212"/>
                      <a:pt x="231" y="212"/>
                    </a:cubicBezTo>
                    <a:cubicBezTo>
                      <a:pt x="231" y="212"/>
                      <a:pt x="231" y="212"/>
                      <a:pt x="231" y="212"/>
                    </a:cubicBezTo>
                    <a:cubicBezTo>
                      <a:pt x="231" y="213"/>
                      <a:pt x="231" y="213"/>
                      <a:pt x="231" y="213"/>
                    </a:cubicBezTo>
                    <a:cubicBezTo>
                      <a:pt x="231" y="213"/>
                      <a:pt x="231" y="213"/>
                      <a:pt x="231" y="213"/>
                    </a:cubicBezTo>
                    <a:cubicBezTo>
                      <a:pt x="231" y="213"/>
                      <a:pt x="231" y="213"/>
                      <a:pt x="231" y="213"/>
                    </a:cubicBezTo>
                    <a:cubicBezTo>
                      <a:pt x="231" y="213"/>
                      <a:pt x="231" y="213"/>
                      <a:pt x="231" y="213"/>
                    </a:cubicBezTo>
                    <a:cubicBezTo>
                      <a:pt x="232" y="213"/>
                      <a:pt x="232" y="213"/>
                      <a:pt x="232" y="213"/>
                    </a:cubicBezTo>
                    <a:cubicBezTo>
                      <a:pt x="232" y="213"/>
                      <a:pt x="232" y="213"/>
                      <a:pt x="232" y="213"/>
                    </a:cubicBezTo>
                    <a:cubicBezTo>
                      <a:pt x="232" y="213"/>
                      <a:pt x="232" y="213"/>
                      <a:pt x="232" y="213"/>
                    </a:cubicBezTo>
                    <a:cubicBezTo>
                      <a:pt x="232" y="213"/>
                      <a:pt x="232" y="213"/>
                      <a:pt x="232" y="213"/>
                    </a:cubicBezTo>
                    <a:cubicBezTo>
                      <a:pt x="232" y="213"/>
                      <a:pt x="232" y="213"/>
                      <a:pt x="232" y="213"/>
                    </a:cubicBezTo>
                    <a:cubicBezTo>
                      <a:pt x="232" y="213"/>
                      <a:pt x="232" y="213"/>
                      <a:pt x="232" y="213"/>
                    </a:cubicBezTo>
                    <a:cubicBezTo>
                      <a:pt x="233" y="213"/>
                      <a:pt x="233" y="213"/>
                      <a:pt x="233" y="213"/>
                    </a:cubicBezTo>
                    <a:cubicBezTo>
                      <a:pt x="233" y="213"/>
                      <a:pt x="233" y="213"/>
                      <a:pt x="233" y="213"/>
                    </a:cubicBezTo>
                    <a:cubicBezTo>
                      <a:pt x="233" y="213"/>
                      <a:pt x="233" y="213"/>
                      <a:pt x="233" y="213"/>
                    </a:cubicBezTo>
                    <a:cubicBezTo>
                      <a:pt x="233" y="214"/>
                      <a:pt x="233" y="214"/>
                      <a:pt x="233" y="214"/>
                    </a:cubicBezTo>
                    <a:cubicBezTo>
                      <a:pt x="234" y="214"/>
                      <a:pt x="234" y="214"/>
                      <a:pt x="234" y="214"/>
                    </a:cubicBezTo>
                    <a:cubicBezTo>
                      <a:pt x="234" y="214"/>
                      <a:pt x="234" y="214"/>
                      <a:pt x="234" y="214"/>
                    </a:cubicBezTo>
                    <a:cubicBezTo>
                      <a:pt x="234" y="214"/>
                      <a:pt x="234" y="214"/>
                      <a:pt x="234" y="214"/>
                    </a:cubicBezTo>
                    <a:cubicBezTo>
                      <a:pt x="234" y="214"/>
                      <a:pt x="234" y="214"/>
                      <a:pt x="234" y="214"/>
                    </a:cubicBezTo>
                    <a:cubicBezTo>
                      <a:pt x="234" y="215"/>
                      <a:pt x="234" y="215"/>
                      <a:pt x="234" y="215"/>
                    </a:cubicBezTo>
                    <a:cubicBezTo>
                      <a:pt x="234" y="215"/>
                      <a:pt x="234" y="215"/>
                      <a:pt x="234" y="215"/>
                    </a:cubicBezTo>
                    <a:cubicBezTo>
                      <a:pt x="235" y="215"/>
                      <a:pt x="235" y="215"/>
                      <a:pt x="235" y="215"/>
                    </a:cubicBezTo>
                    <a:cubicBezTo>
                      <a:pt x="235" y="215"/>
                      <a:pt x="235" y="215"/>
                      <a:pt x="235" y="215"/>
                    </a:cubicBezTo>
                    <a:cubicBezTo>
                      <a:pt x="235" y="214"/>
                      <a:pt x="235" y="214"/>
                      <a:pt x="235" y="214"/>
                    </a:cubicBezTo>
                    <a:cubicBezTo>
                      <a:pt x="235" y="214"/>
                      <a:pt x="235" y="214"/>
                      <a:pt x="235" y="214"/>
                    </a:cubicBezTo>
                    <a:cubicBezTo>
                      <a:pt x="235" y="214"/>
                      <a:pt x="235" y="214"/>
                      <a:pt x="235" y="214"/>
                    </a:cubicBezTo>
                    <a:cubicBezTo>
                      <a:pt x="235" y="214"/>
                      <a:pt x="235" y="214"/>
                      <a:pt x="235" y="214"/>
                    </a:cubicBezTo>
                    <a:cubicBezTo>
                      <a:pt x="235" y="214"/>
                      <a:pt x="235" y="214"/>
                      <a:pt x="235"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3"/>
                      <a:pt x="237" y="213"/>
                      <a:pt x="237" y="213"/>
                    </a:cubicBezTo>
                    <a:cubicBezTo>
                      <a:pt x="237" y="213"/>
                      <a:pt x="237" y="213"/>
                      <a:pt x="237" y="213"/>
                    </a:cubicBezTo>
                    <a:cubicBezTo>
                      <a:pt x="237" y="213"/>
                      <a:pt x="237" y="213"/>
                      <a:pt x="237" y="213"/>
                    </a:cubicBezTo>
                    <a:cubicBezTo>
                      <a:pt x="238" y="213"/>
                      <a:pt x="238" y="213"/>
                      <a:pt x="238" y="213"/>
                    </a:cubicBezTo>
                    <a:cubicBezTo>
                      <a:pt x="238" y="213"/>
                      <a:pt x="238" y="213"/>
                      <a:pt x="238" y="213"/>
                    </a:cubicBezTo>
                    <a:cubicBezTo>
                      <a:pt x="238" y="213"/>
                      <a:pt x="238" y="213"/>
                      <a:pt x="238" y="213"/>
                    </a:cubicBezTo>
                    <a:cubicBezTo>
                      <a:pt x="238" y="213"/>
                      <a:pt x="238" y="213"/>
                      <a:pt x="238" y="213"/>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5"/>
                      <a:pt x="238" y="215"/>
                      <a:pt x="238" y="215"/>
                    </a:cubicBezTo>
                    <a:cubicBezTo>
                      <a:pt x="238" y="215"/>
                      <a:pt x="238" y="215"/>
                      <a:pt x="238" y="215"/>
                    </a:cubicBezTo>
                    <a:cubicBezTo>
                      <a:pt x="238" y="215"/>
                      <a:pt x="238" y="215"/>
                      <a:pt x="238" y="215"/>
                    </a:cubicBezTo>
                    <a:cubicBezTo>
                      <a:pt x="238" y="215"/>
                      <a:pt x="238" y="215"/>
                      <a:pt x="238"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40" y="215"/>
                      <a:pt x="240" y="215"/>
                      <a:pt x="240" y="215"/>
                    </a:cubicBezTo>
                    <a:cubicBezTo>
                      <a:pt x="240" y="215"/>
                      <a:pt x="240" y="215"/>
                      <a:pt x="240" y="215"/>
                    </a:cubicBezTo>
                    <a:cubicBezTo>
                      <a:pt x="240" y="215"/>
                      <a:pt x="240" y="215"/>
                      <a:pt x="240" y="215"/>
                    </a:cubicBezTo>
                    <a:cubicBezTo>
                      <a:pt x="240" y="215"/>
                      <a:pt x="240" y="215"/>
                      <a:pt x="240" y="215"/>
                    </a:cubicBezTo>
                    <a:cubicBezTo>
                      <a:pt x="240" y="215"/>
                      <a:pt x="240" y="215"/>
                      <a:pt x="240" y="215"/>
                    </a:cubicBezTo>
                    <a:cubicBezTo>
                      <a:pt x="240" y="215"/>
                      <a:pt x="240" y="215"/>
                      <a:pt x="240" y="215"/>
                    </a:cubicBezTo>
                    <a:cubicBezTo>
                      <a:pt x="240" y="215"/>
                      <a:pt x="240" y="215"/>
                      <a:pt x="240" y="215"/>
                    </a:cubicBezTo>
                    <a:cubicBezTo>
                      <a:pt x="241" y="215"/>
                      <a:pt x="241" y="215"/>
                      <a:pt x="241" y="215"/>
                    </a:cubicBezTo>
                    <a:cubicBezTo>
                      <a:pt x="241" y="215"/>
                      <a:pt x="241" y="215"/>
                      <a:pt x="241" y="215"/>
                    </a:cubicBezTo>
                    <a:cubicBezTo>
                      <a:pt x="241" y="215"/>
                      <a:pt x="241" y="215"/>
                      <a:pt x="241" y="215"/>
                    </a:cubicBezTo>
                    <a:cubicBezTo>
                      <a:pt x="241" y="215"/>
                      <a:pt x="241" y="215"/>
                      <a:pt x="241" y="215"/>
                    </a:cubicBezTo>
                    <a:cubicBezTo>
                      <a:pt x="241" y="215"/>
                      <a:pt x="241" y="215"/>
                      <a:pt x="241" y="215"/>
                    </a:cubicBezTo>
                    <a:cubicBezTo>
                      <a:pt x="242" y="216"/>
                      <a:pt x="242" y="216"/>
                      <a:pt x="242" y="216"/>
                    </a:cubicBezTo>
                    <a:cubicBezTo>
                      <a:pt x="242" y="216"/>
                      <a:pt x="242" y="216"/>
                      <a:pt x="242" y="216"/>
                    </a:cubicBezTo>
                    <a:cubicBezTo>
                      <a:pt x="242" y="216"/>
                      <a:pt x="242" y="216"/>
                      <a:pt x="242" y="216"/>
                    </a:cubicBezTo>
                    <a:cubicBezTo>
                      <a:pt x="242" y="216"/>
                      <a:pt x="242" y="216"/>
                      <a:pt x="242" y="216"/>
                    </a:cubicBezTo>
                    <a:cubicBezTo>
                      <a:pt x="242" y="216"/>
                      <a:pt x="242" y="216"/>
                      <a:pt x="242" y="216"/>
                    </a:cubicBezTo>
                    <a:cubicBezTo>
                      <a:pt x="242" y="216"/>
                      <a:pt x="242" y="216"/>
                      <a:pt x="242" y="216"/>
                    </a:cubicBezTo>
                    <a:cubicBezTo>
                      <a:pt x="242" y="216"/>
                      <a:pt x="242" y="216"/>
                      <a:pt x="242" y="216"/>
                    </a:cubicBezTo>
                    <a:cubicBezTo>
                      <a:pt x="242" y="217"/>
                      <a:pt x="242" y="217"/>
                      <a:pt x="242" y="217"/>
                    </a:cubicBezTo>
                    <a:cubicBezTo>
                      <a:pt x="242" y="217"/>
                      <a:pt x="242" y="217"/>
                      <a:pt x="242" y="217"/>
                    </a:cubicBezTo>
                    <a:cubicBezTo>
                      <a:pt x="242" y="217"/>
                      <a:pt x="242" y="217"/>
                      <a:pt x="242" y="217"/>
                    </a:cubicBezTo>
                    <a:cubicBezTo>
                      <a:pt x="242" y="217"/>
                      <a:pt x="242" y="217"/>
                      <a:pt x="242" y="217"/>
                    </a:cubicBezTo>
                    <a:cubicBezTo>
                      <a:pt x="242" y="217"/>
                      <a:pt x="242" y="217"/>
                      <a:pt x="242" y="217"/>
                    </a:cubicBezTo>
                    <a:cubicBezTo>
                      <a:pt x="243" y="218"/>
                      <a:pt x="243" y="218"/>
                      <a:pt x="243" y="218"/>
                    </a:cubicBezTo>
                    <a:cubicBezTo>
                      <a:pt x="243" y="218"/>
                      <a:pt x="243" y="218"/>
                      <a:pt x="243" y="218"/>
                    </a:cubicBezTo>
                    <a:cubicBezTo>
                      <a:pt x="243" y="218"/>
                      <a:pt x="243" y="218"/>
                      <a:pt x="243" y="218"/>
                    </a:cubicBezTo>
                    <a:cubicBezTo>
                      <a:pt x="243" y="218"/>
                      <a:pt x="243" y="218"/>
                      <a:pt x="243" y="218"/>
                    </a:cubicBezTo>
                    <a:cubicBezTo>
                      <a:pt x="242" y="218"/>
                      <a:pt x="242" y="218"/>
                      <a:pt x="242" y="218"/>
                    </a:cubicBezTo>
                    <a:cubicBezTo>
                      <a:pt x="242" y="218"/>
                      <a:pt x="242" y="218"/>
                      <a:pt x="242" y="218"/>
                    </a:cubicBezTo>
                    <a:cubicBezTo>
                      <a:pt x="242" y="219"/>
                      <a:pt x="242" y="219"/>
                      <a:pt x="242" y="219"/>
                    </a:cubicBezTo>
                    <a:cubicBezTo>
                      <a:pt x="242" y="219"/>
                      <a:pt x="242" y="219"/>
                      <a:pt x="242" y="219"/>
                    </a:cubicBezTo>
                    <a:cubicBezTo>
                      <a:pt x="243" y="219"/>
                      <a:pt x="243" y="219"/>
                      <a:pt x="243" y="219"/>
                    </a:cubicBezTo>
                    <a:cubicBezTo>
                      <a:pt x="243" y="219"/>
                      <a:pt x="243" y="219"/>
                      <a:pt x="243" y="219"/>
                    </a:cubicBezTo>
                    <a:cubicBezTo>
                      <a:pt x="243" y="219"/>
                      <a:pt x="243" y="219"/>
                      <a:pt x="243" y="219"/>
                    </a:cubicBezTo>
                    <a:cubicBezTo>
                      <a:pt x="243" y="219"/>
                      <a:pt x="243" y="219"/>
                      <a:pt x="243" y="219"/>
                    </a:cubicBezTo>
                    <a:cubicBezTo>
                      <a:pt x="243" y="219"/>
                      <a:pt x="243" y="219"/>
                      <a:pt x="243" y="219"/>
                    </a:cubicBezTo>
                    <a:cubicBezTo>
                      <a:pt x="243" y="220"/>
                      <a:pt x="243" y="220"/>
                      <a:pt x="243" y="220"/>
                    </a:cubicBezTo>
                    <a:cubicBezTo>
                      <a:pt x="243" y="220"/>
                      <a:pt x="243" y="220"/>
                      <a:pt x="243" y="220"/>
                    </a:cubicBezTo>
                    <a:cubicBezTo>
                      <a:pt x="243" y="220"/>
                      <a:pt x="243" y="220"/>
                      <a:pt x="243" y="220"/>
                    </a:cubicBezTo>
                    <a:cubicBezTo>
                      <a:pt x="243" y="220"/>
                      <a:pt x="243" y="220"/>
                      <a:pt x="243" y="220"/>
                    </a:cubicBezTo>
                    <a:cubicBezTo>
                      <a:pt x="243" y="220"/>
                      <a:pt x="243" y="220"/>
                      <a:pt x="243" y="220"/>
                    </a:cubicBezTo>
                    <a:cubicBezTo>
                      <a:pt x="244" y="220"/>
                      <a:pt x="244" y="220"/>
                      <a:pt x="244" y="220"/>
                    </a:cubicBezTo>
                    <a:cubicBezTo>
                      <a:pt x="244" y="220"/>
                      <a:pt x="244" y="220"/>
                      <a:pt x="244" y="220"/>
                    </a:cubicBezTo>
                    <a:cubicBezTo>
                      <a:pt x="244" y="220"/>
                      <a:pt x="244" y="220"/>
                      <a:pt x="244" y="220"/>
                    </a:cubicBezTo>
                    <a:cubicBezTo>
                      <a:pt x="244" y="220"/>
                      <a:pt x="244" y="220"/>
                      <a:pt x="244" y="220"/>
                    </a:cubicBezTo>
                    <a:cubicBezTo>
                      <a:pt x="245" y="220"/>
                      <a:pt x="245" y="220"/>
                      <a:pt x="245" y="220"/>
                    </a:cubicBezTo>
                    <a:cubicBezTo>
                      <a:pt x="245" y="220"/>
                      <a:pt x="245" y="220"/>
                      <a:pt x="245" y="220"/>
                    </a:cubicBezTo>
                    <a:cubicBezTo>
                      <a:pt x="245" y="220"/>
                      <a:pt x="245" y="220"/>
                      <a:pt x="245" y="220"/>
                    </a:cubicBezTo>
                    <a:cubicBezTo>
                      <a:pt x="245" y="220"/>
                      <a:pt x="245" y="220"/>
                      <a:pt x="245" y="220"/>
                    </a:cubicBezTo>
                    <a:cubicBezTo>
                      <a:pt x="246" y="220"/>
                      <a:pt x="246" y="220"/>
                      <a:pt x="246" y="220"/>
                    </a:cubicBezTo>
                    <a:cubicBezTo>
                      <a:pt x="246" y="220"/>
                      <a:pt x="246" y="220"/>
                      <a:pt x="246" y="220"/>
                    </a:cubicBezTo>
                    <a:cubicBezTo>
                      <a:pt x="246" y="220"/>
                      <a:pt x="246" y="220"/>
                      <a:pt x="246" y="220"/>
                    </a:cubicBezTo>
                    <a:cubicBezTo>
                      <a:pt x="246" y="220"/>
                      <a:pt x="246" y="220"/>
                      <a:pt x="246" y="220"/>
                    </a:cubicBezTo>
                    <a:cubicBezTo>
                      <a:pt x="247" y="220"/>
                      <a:pt x="247" y="220"/>
                      <a:pt x="247" y="220"/>
                    </a:cubicBezTo>
                    <a:cubicBezTo>
                      <a:pt x="247" y="221"/>
                      <a:pt x="247" y="221"/>
                      <a:pt x="247" y="221"/>
                    </a:cubicBezTo>
                    <a:cubicBezTo>
                      <a:pt x="247" y="221"/>
                      <a:pt x="247" y="221"/>
                      <a:pt x="247" y="221"/>
                    </a:cubicBezTo>
                    <a:cubicBezTo>
                      <a:pt x="247" y="221"/>
                      <a:pt x="247" y="221"/>
                      <a:pt x="247" y="221"/>
                    </a:cubicBezTo>
                    <a:cubicBezTo>
                      <a:pt x="247" y="221"/>
                      <a:pt x="247" y="221"/>
                      <a:pt x="247" y="221"/>
                    </a:cubicBezTo>
                    <a:cubicBezTo>
                      <a:pt x="248" y="221"/>
                      <a:pt x="248" y="221"/>
                      <a:pt x="248" y="221"/>
                    </a:cubicBezTo>
                    <a:cubicBezTo>
                      <a:pt x="248" y="221"/>
                      <a:pt x="248" y="221"/>
                      <a:pt x="248" y="221"/>
                    </a:cubicBezTo>
                    <a:cubicBezTo>
                      <a:pt x="248" y="221"/>
                      <a:pt x="248" y="221"/>
                      <a:pt x="248" y="221"/>
                    </a:cubicBezTo>
                    <a:cubicBezTo>
                      <a:pt x="248" y="221"/>
                      <a:pt x="248" y="221"/>
                      <a:pt x="248" y="221"/>
                    </a:cubicBezTo>
                    <a:cubicBezTo>
                      <a:pt x="248" y="221"/>
                      <a:pt x="248" y="221"/>
                      <a:pt x="248" y="221"/>
                    </a:cubicBezTo>
                    <a:cubicBezTo>
                      <a:pt x="249" y="221"/>
                      <a:pt x="249" y="221"/>
                      <a:pt x="249" y="221"/>
                    </a:cubicBezTo>
                    <a:cubicBezTo>
                      <a:pt x="249" y="221"/>
                      <a:pt x="249" y="221"/>
                      <a:pt x="249" y="221"/>
                    </a:cubicBezTo>
                    <a:cubicBezTo>
                      <a:pt x="249" y="221"/>
                      <a:pt x="249" y="221"/>
                      <a:pt x="249" y="221"/>
                    </a:cubicBezTo>
                    <a:cubicBezTo>
                      <a:pt x="249" y="221"/>
                      <a:pt x="249" y="221"/>
                      <a:pt x="249" y="221"/>
                    </a:cubicBezTo>
                    <a:cubicBezTo>
                      <a:pt x="249" y="221"/>
                      <a:pt x="249" y="221"/>
                      <a:pt x="249" y="221"/>
                    </a:cubicBezTo>
                    <a:cubicBezTo>
                      <a:pt x="249" y="221"/>
                      <a:pt x="249" y="221"/>
                      <a:pt x="249" y="221"/>
                    </a:cubicBezTo>
                    <a:cubicBezTo>
                      <a:pt x="250" y="221"/>
                      <a:pt x="250" y="221"/>
                      <a:pt x="250" y="221"/>
                    </a:cubicBezTo>
                    <a:cubicBezTo>
                      <a:pt x="250" y="221"/>
                      <a:pt x="250" y="221"/>
                      <a:pt x="250" y="221"/>
                    </a:cubicBezTo>
                    <a:cubicBezTo>
                      <a:pt x="250" y="220"/>
                      <a:pt x="250" y="220"/>
                      <a:pt x="250" y="220"/>
                    </a:cubicBezTo>
                    <a:cubicBezTo>
                      <a:pt x="250" y="220"/>
                      <a:pt x="250" y="220"/>
                      <a:pt x="250" y="220"/>
                    </a:cubicBezTo>
                    <a:cubicBezTo>
                      <a:pt x="250" y="220"/>
                      <a:pt x="250" y="220"/>
                      <a:pt x="250" y="220"/>
                    </a:cubicBezTo>
                    <a:cubicBezTo>
                      <a:pt x="250" y="220"/>
                      <a:pt x="250" y="220"/>
                      <a:pt x="250" y="220"/>
                    </a:cubicBezTo>
                    <a:cubicBezTo>
                      <a:pt x="250" y="220"/>
                      <a:pt x="250" y="220"/>
                      <a:pt x="250" y="220"/>
                    </a:cubicBezTo>
                    <a:cubicBezTo>
                      <a:pt x="250" y="220"/>
                      <a:pt x="250" y="220"/>
                      <a:pt x="250"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2" y="220"/>
                      <a:pt x="252" y="220"/>
                      <a:pt x="252" y="220"/>
                    </a:cubicBezTo>
                    <a:cubicBezTo>
                      <a:pt x="252" y="220"/>
                      <a:pt x="252" y="220"/>
                      <a:pt x="252" y="220"/>
                    </a:cubicBezTo>
                    <a:cubicBezTo>
                      <a:pt x="252" y="220"/>
                      <a:pt x="252" y="220"/>
                      <a:pt x="252" y="220"/>
                    </a:cubicBezTo>
                    <a:cubicBezTo>
                      <a:pt x="252" y="220"/>
                      <a:pt x="252" y="220"/>
                      <a:pt x="252" y="220"/>
                    </a:cubicBezTo>
                    <a:cubicBezTo>
                      <a:pt x="252" y="220"/>
                      <a:pt x="252" y="220"/>
                      <a:pt x="252" y="220"/>
                    </a:cubicBezTo>
                    <a:cubicBezTo>
                      <a:pt x="252" y="220"/>
                      <a:pt x="252" y="220"/>
                      <a:pt x="252" y="220"/>
                    </a:cubicBezTo>
                    <a:cubicBezTo>
                      <a:pt x="252" y="219"/>
                      <a:pt x="252" y="219"/>
                      <a:pt x="252" y="219"/>
                    </a:cubicBezTo>
                    <a:cubicBezTo>
                      <a:pt x="253" y="219"/>
                      <a:pt x="253" y="219"/>
                      <a:pt x="253" y="219"/>
                    </a:cubicBezTo>
                    <a:cubicBezTo>
                      <a:pt x="253" y="219"/>
                      <a:pt x="253" y="219"/>
                      <a:pt x="253" y="219"/>
                    </a:cubicBezTo>
                    <a:cubicBezTo>
                      <a:pt x="253" y="219"/>
                      <a:pt x="253" y="219"/>
                      <a:pt x="253" y="219"/>
                    </a:cubicBezTo>
                    <a:cubicBezTo>
                      <a:pt x="253" y="219"/>
                      <a:pt x="253" y="219"/>
                      <a:pt x="253" y="219"/>
                    </a:cubicBezTo>
                    <a:cubicBezTo>
                      <a:pt x="253" y="219"/>
                      <a:pt x="253" y="219"/>
                      <a:pt x="253" y="219"/>
                    </a:cubicBezTo>
                    <a:cubicBezTo>
                      <a:pt x="253" y="219"/>
                      <a:pt x="253" y="219"/>
                      <a:pt x="253" y="219"/>
                    </a:cubicBezTo>
                    <a:cubicBezTo>
                      <a:pt x="253" y="219"/>
                      <a:pt x="253" y="219"/>
                      <a:pt x="253" y="219"/>
                    </a:cubicBezTo>
                    <a:cubicBezTo>
                      <a:pt x="254" y="219"/>
                      <a:pt x="254" y="219"/>
                      <a:pt x="254" y="219"/>
                    </a:cubicBezTo>
                    <a:cubicBezTo>
                      <a:pt x="254" y="219"/>
                      <a:pt x="254" y="219"/>
                      <a:pt x="254" y="219"/>
                    </a:cubicBezTo>
                    <a:cubicBezTo>
                      <a:pt x="254" y="219"/>
                      <a:pt x="254" y="219"/>
                      <a:pt x="254" y="219"/>
                    </a:cubicBezTo>
                    <a:cubicBezTo>
                      <a:pt x="254" y="219"/>
                      <a:pt x="254" y="219"/>
                      <a:pt x="254" y="219"/>
                    </a:cubicBezTo>
                    <a:cubicBezTo>
                      <a:pt x="254" y="219"/>
                      <a:pt x="254" y="219"/>
                      <a:pt x="254" y="219"/>
                    </a:cubicBezTo>
                    <a:cubicBezTo>
                      <a:pt x="255" y="219"/>
                      <a:pt x="255" y="219"/>
                      <a:pt x="255" y="219"/>
                    </a:cubicBezTo>
                    <a:cubicBezTo>
                      <a:pt x="255" y="219"/>
                      <a:pt x="255" y="219"/>
                      <a:pt x="255" y="219"/>
                    </a:cubicBezTo>
                    <a:cubicBezTo>
                      <a:pt x="255" y="219"/>
                      <a:pt x="255" y="219"/>
                      <a:pt x="255" y="219"/>
                    </a:cubicBezTo>
                    <a:cubicBezTo>
                      <a:pt x="255" y="219"/>
                      <a:pt x="255" y="219"/>
                      <a:pt x="255" y="219"/>
                    </a:cubicBezTo>
                    <a:cubicBezTo>
                      <a:pt x="255" y="219"/>
                      <a:pt x="255" y="219"/>
                      <a:pt x="255" y="219"/>
                    </a:cubicBezTo>
                    <a:cubicBezTo>
                      <a:pt x="255" y="219"/>
                      <a:pt x="255" y="219"/>
                      <a:pt x="255" y="219"/>
                    </a:cubicBezTo>
                    <a:cubicBezTo>
                      <a:pt x="255" y="219"/>
                      <a:pt x="255" y="219"/>
                      <a:pt x="255" y="219"/>
                    </a:cubicBezTo>
                    <a:cubicBezTo>
                      <a:pt x="255" y="220"/>
                      <a:pt x="255" y="220"/>
                      <a:pt x="255" y="220"/>
                    </a:cubicBezTo>
                    <a:cubicBezTo>
                      <a:pt x="255" y="220"/>
                      <a:pt x="255" y="220"/>
                      <a:pt x="255" y="220"/>
                    </a:cubicBezTo>
                    <a:cubicBezTo>
                      <a:pt x="255" y="220"/>
                      <a:pt x="255" y="220"/>
                      <a:pt x="255" y="220"/>
                    </a:cubicBezTo>
                    <a:cubicBezTo>
                      <a:pt x="255" y="220"/>
                      <a:pt x="255" y="220"/>
                      <a:pt x="255" y="220"/>
                    </a:cubicBezTo>
                    <a:cubicBezTo>
                      <a:pt x="255" y="220"/>
                      <a:pt x="255" y="220"/>
                      <a:pt x="255" y="220"/>
                    </a:cubicBezTo>
                    <a:cubicBezTo>
                      <a:pt x="256" y="220"/>
                      <a:pt x="256" y="220"/>
                      <a:pt x="256" y="220"/>
                    </a:cubicBezTo>
                    <a:cubicBezTo>
                      <a:pt x="256" y="220"/>
                      <a:pt x="256" y="220"/>
                      <a:pt x="256" y="220"/>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2"/>
                      <a:pt x="256" y="222"/>
                      <a:pt x="256" y="222"/>
                    </a:cubicBezTo>
                    <a:cubicBezTo>
                      <a:pt x="256" y="222"/>
                      <a:pt x="256" y="222"/>
                      <a:pt x="256" y="222"/>
                    </a:cubicBezTo>
                    <a:cubicBezTo>
                      <a:pt x="256" y="222"/>
                      <a:pt x="256" y="222"/>
                      <a:pt x="256" y="222"/>
                    </a:cubicBezTo>
                    <a:cubicBezTo>
                      <a:pt x="256" y="222"/>
                      <a:pt x="256" y="222"/>
                      <a:pt x="256" y="222"/>
                    </a:cubicBezTo>
                    <a:cubicBezTo>
                      <a:pt x="257" y="223"/>
                      <a:pt x="257" y="223"/>
                      <a:pt x="257" y="223"/>
                    </a:cubicBezTo>
                    <a:cubicBezTo>
                      <a:pt x="257" y="223"/>
                      <a:pt x="257" y="223"/>
                      <a:pt x="257" y="223"/>
                    </a:cubicBezTo>
                    <a:cubicBezTo>
                      <a:pt x="257" y="223"/>
                      <a:pt x="257" y="223"/>
                      <a:pt x="257" y="223"/>
                    </a:cubicBezTo>
                    <a:cubicBezTo>
                      <a:pt x="257" y="223"/>
                      <a:pt x="257" y="223"/>
                      <a:pt x="257" y="223"/>
                    </a:cubicBezTo>
                    <a:cubicBezTo>
                      <a:pt x="257" y="223"/>
                      <a:pt x="257" y="223"/>
                      <a:pt x="257" y="223"/>
                    </a:cubicBezTo>
                    <a:cubicBezTo>
                      <a:pt x="257" y="223"/>
                      <a:pt x="257" y="223"/>
                      <a:pt x="257" y="223"/>
                    </a:cubicBezTo>
                    <a:cubicBezTo>
                      <a:pt x="257" y="223"/>
                      <a:pt x="257" y="223"/>
                      <a:pt x="257" y="223"/>
                    </a:cubicBezTo>
                    <a:cubicBezTo>
                      <a:pt x="257" y="223"/>
                      <a:pt x="257" y="223"/>
                      <a:pt x="257" y="223"/>
                    </a:cubicBezTo>
                    <a:cubicBezTo>
                      <a:pt x="257" y="224"/>
                      <a:pt x="257" y="224"/>
                      <a:pt x="257" y="224"/>
                    </a:cubicBezTo>
                    <a:cubicBezTo>
                      <a:pt x="258" y="224"/>
                      <a:pt x="258" y="224"/>
                      <a:pt x="258" y="224"/>
                    </a:cubicBezTo>
                    <a:cubicBezTo>
                      <a:pt x="258" y="224"/>
                      <a:pt x="258" y="224"/>
                      <a:pt x="258" y="224"/>
                    </a:cubicBezTo>
                    <a:cubicBezTo>
                      <a:pt x="258" y="224"/>
                      <a:pt x="258" y="224"/>
                      <a:pt x="258" y="224"/>
                    </a:cubicBezTo>
                    <a:cubicBezTo>
                      <a:pt x="258" y="224"/>
                      <a:pt x="258" y="224"/>
                      <a:pt x="258" y="224"/>
                    </a:cubicBezTo>
                    <a:cubicBezTo>
                      <a:pt x="258" y="224"/>
                      <a:pt x="258" y="224"/>
                      <a:pt x="258" y="224"/>
                    </a:cubicBezTo>
                    <a:cubicBezTo>
                      <a:pt x="259" y="224"/>
                      <a:pt x="259" y="224"/>
                      <a:pt x="259" y="224"/>
                    </a:cubicBezTo>
                    <a:cubicBezTo>
                      <a:pt x="259" y="224"/>
                      <a:pt x="259" y="224"/>
                      <a:pt x="259" y="224"/>
                    </a:cubicBezTo>
                    <a:cubicBezTo>
                      <a:pt x="259" y="223"/>
                      <a:pt x="259" y="223"/>
                      <a:pt x="259" y="223"/>
                    </a:cubicBezTo>
                    <a:cubicBezTo>
                      <a:pt x="259" y="223"/>
                      <a:pt x="259" y="223"/>
                      <a:pt x="259" y="223"/>
                    </a:cubicBezTo>
                    <a:cubicBezTo>
                      <a:pt x="259" y="223"/>
                      <a:pt x="259" y="223"/>
                      <a:pt x="259" y="223"/>
                    </a:cubicBezTo>
                    <a:cubicBezTo>
                      <a:pt x="260" y="223"/>
                      <a:pt x="260" y="223"/>
                      <a:pt x="260" y="223"/>
                    </a:cubicBezTo>
                    <a:cubicBezTo>
                      <a:pt x="260" y="223"/>
                      <a:pt x="260" y="223"/>
                      <a:pt x="260" y="223"/>
                    </a:cubicBezTo>
                    <a:cubicBezTo>
                      <a:pt x="260" y="223"/>
                      <a:pt x="260" y="223"/>
                      <a:pt x="260" y="223"/>
                    </a:cubicBezTo>
                    <a:cubicBezTo>
                      <a:pt x="260" y="223"/>
                      <a:pt x="260" y="223"/>
                      <a:pt x="260" y="223"/>
                    </a:cubicBezTo>
                    <a:cubicBezTo>
                      <a:pt x="260" y="223"/>
                      <a:pt x="260" y="223"/>
                      <a:pt x="260" y="223"/>
                    </a:cubicBezTo>
                    <a:cubicBezTo>
                      <a:pt x="260" y="223"/>
                      <a:pt x="260" y="223"/>
                      <a:pt x="260" y="223"/>
                    </a:cubicBezTo>
                    <a:cubicBezTo>
                      <a:pt x="261" y="223"/>
                      <a:pt x="261" y="223"/>
                      <a:pt x="261" y="223"/>
                    </a:cubicBezTo>
                    <a:cubicBezTo>
                      <a:pt x="261" y="223"/>
                      <a:pt x="261" y="223"/>
                      <a:pt x="261" y="223"/>
                    </a:cubicBezTo>
                    <a:cubicBezTo>
                      <a:pt x="261" y="224"/>
                      <a:pt x="261" y="224"/>
                      <a:pt x="261" y="224"/>
                    </a:cubicBezTo>
                    <a:cubicBezTo>
                      <a:pt x="261" y="224"/>
                      <a:pt x="261" y="224"/>
                      <a:pt x="261" y="224"/>
                    </a:cubicBezTo>
                    <a:cubicBezTo>
                      <a:pt x="261" y="224"/>
                      <a:pt x="261" y="224"/>
                      <a:pt x="261" y="224"/>
                    </a:cubicBezTo>
                    <a:cubicBezTo>
                      <a:pt x="261" y="224"/>
                      <a:pt x="261" y="224"/>
                      <a:pt x="261" y="224"/>
                    </a:cubicBezTo>
                    <a:cubicBezTo>
                      <a:pt x="261" y="225"/>
                      <a:pt x="261" y="225"/>
                      <a:pt x="261" y="225"/>
                    </a:cubicBezTo>
                    <a:cubicBezTo>
                      <a:pt x="261" y="225"/>
                      <a:pt x="261" y="225"/>
                      <a:pt x="261" y="225"/>
                    </a:cubicBezTo>
                    <a:cubicBezTo>
                      <a:pt x="261" y="225"/>
                      <a:pt x="261" y="225"/>
                      <a:pt x="261" y="225"/>
                    </a:cubicBezTo>
                    <a:cubicBezTo>
                      <a:pt x="261" y="225"/>
                      <a:pt x="261" y="225"/>
                      <a:pt x="261" y="225"/>
                    </a:cubicBezTo>
                    <a:cubicBezTo>
                      <a:pt x="261" y="225"/>
                      <a:pt x="261" y="225"/>
                      <a:pt x="261" y="225"/>
                    </a:cubicBezTo>
                    <a:cubicBezTo>
                      <a:pt x="261" y="226"/>
                      <a:pt x="261" y="226"/>
                      <a:pt x="261" y="226"/>
                    </a:cubicBezTo>
                    <a:cubicBezTo>
                      <a:pt x="262" y="226"/>
                      <a:pt x="262" y="226"/>
                      <a:pt x="262" y="226"/>
                    </a:cubicBezTo>
                    <a:cubicBezTo>
                      <a:pt x="262" y="226"/>
                      <a:pt x="262" y="226"/>
                      <a:pt x="262" y="226"/>
                    </a:cubicBezTo>
                    <a:cubicBezTo>
                      <a:pt x="262" y="226"/>
                      <a:pt x="262" y="226"/>
                      <a:pt x="262" y="226"/>
                    </a:cubicBezTo>
                    <a:cubicBezTo>
                      <a:pt x="262" y="226"/>
                      <a:pt x="262" y="226"/>
                      <a:pt x="262" y="226"/>
                    </a:cubicBezTo>
                    <a:cubicBezTo>
                      <a:pt x="262" y="226"/>
                      <a:pt x="262" y="226"/>
                      <a:pt x="262" y="226"/>
                    </a:cubicBezTo>
                    <a:cubicBezTo>
                      <a:pt x="262" y="226"/>
                      <a:pt x="262" y="226"/>
                      <a:pt x="262" y="226"/>
                    </a:cubicBezTo>
                    <a:cubicBezTo>
                      <a:pt x="262" y="226"/>
                      <a:pt x="262" y="226"/>
                      <a:pt x="262" y="226"/>
                    </a:cubicBezTo>
                    <a:cubicBezTo>
                      <a:pt x="262" y="227"/>
                      <a:pt x="262" y="227"/>
                      <a:pt x="262" y="227"/>
                    </a:cubicBezTo>
                    <a:cubicBezTo>
                      <a:pt x="262" y="227"/>
                      <a:pt x="262" y="227"/>
                      <a:pt x="262" y="227"/>
                    </a:cubicBezTo>
                    <a:cubicBezTo>
                      <a:pt x="262" y="227"/>
                      <a:pt x="262" y="227"/>
                      <a:pt x="262" y="227"/>
                    </a:cubicBezTo>
                    <a:cubicBezTo>
                      <a:pt x="262" y="227"/>
                      <a:pt x="262" y="227"/>
                      <a:pt x="262" y="227"/>
                    </a:cubicBezTo>
                    <a:cubicBezTo>
                      <a:pt x="262" y="227"/>
                      <a:pt x="262" y="227"/>
                      <a:pt x="262" y="227"/>
                    </a:cubicBezTo>
                    <a:cubicBezTo>
                      <a:pt x="262" y="227"/>
                      <a:pt x="262" y="227"/>
                      <a:pt x="262" y="227"/>
                    </a:cubicBezTo>
                    <a:cubicBezTo>
                      <a:pt x="262" y="227"/>
                      <a:pt x="262" y="227"/>
                      <a:pt x="262" y="227"/>
                    </a:cubicBezTo>
                    <a:cubicBezTo>
                      <a:pt x="262" y="227"/>
                      <a:pt x="262" y="227"/>
                      <a:pt x="262" y="227"/>
                    </a:cubicBezTo>
                    <a:cubicBezTo>
                      <a:pt x="262" y="228"/>
                      <a:pt x="262" y="228"/>
                      <a:pt x="262" y="228"/>
                    </a:cubicBezTo>
                    <a:cubicBezTo>
                      <a:pt x="263" y="228"/>
                      <a:pt x="263" y="228"/>
                      <a:pt x="263" y="228"/>
                    </a:cubicBezTo>
                    <a:cubicBezTo>
                      <a:pt x="263" y="228"/>
                      <a:pt x="263" y="228"/>
                      <a:pt x="263" y="228"/>
                    </a:cubicBezTo>
                    <a:cubicBezTo>
                      <a:pt x="263" y="228"/>
                      <a:pt x="263" y="228"/>
                      <a:pt x="263" y="228"/>
                    </a:cubicBezTo>
                    <a:cubicBezTo>
                      <a:pt x="263" y="227"/>
                      <a:pt x="263" y="227"/>
                      <a:pt x="263" y="227"/>
                    </a:cubicBezTo>
                    <a:cubicBezTo>
                      <a:pt x="263" y="227"/>
                      <a:pt x="263" y="227"/>
                      <a:pt x="263" y="227"/>
                    </a:cubicBezTo>
                    <a:cubicBezTo>
                      <a:pt x="263" y="227"/>
                      <a:pt x="263" y="227"/>
                      <a:pt x="263" y="227"/>
                    </a:cubicBezTo>
                    <a:cubicBezTo>
                      <a:pt x="263" y="227"/>
                      <a:pt x="263" y="227"/>
                      <a:pt x="263" y="227"/>
                    </a:cubicBezTo>
                    <a:cubicBezTo>
                      <a:pt x="264" y="227"/>
                      <a:pt x="264" y="227"/>
                      <a:pt x="264" y="227"/>
                    </a:cubicBezTo>
                    <a:cubicBezTo>
                      <a:pt x="264" y="227"/>
                      <a:pt x="264" y="227"/>
                      <a:pt x="264" y="227"/>
                    </a:cubicBezTo>
                    <a:cubicBezTo>
                      <a:pt x="264" y="227"/>
                      <a:pt x="264" y="227"/>
                      <a:pt x="264" y="227"/>
                    </a:cubicBezTo>
                    <a:cubicBezTo>
                      <a:pt x="264" y="227"/>
                      <a:pt x="264" y="227"/>
                      <a:pt x="264" y="227"/>
                    </a:cubicBezTo>
                    <a:cubicBezTo>
                      <a:pt x="264" y="227"/>
                      <a:pt x="264" y="227"/>
                      <a:pt x="264" y="227"/>
                    </a:cubicBezTo>
                    <a:cubicBezTo>
                      <a:pt x="264" y="227"/>
                      <a:pt x="264" y="227"/>
                      <a:pt x="264" y="227"/>
                    </a:cubicBezTo>
                    <a:cubicBezTo>
                      <a:pt x="265" y="227"/>
                      <a:pt x="265" y="227"/>
                      <a:pt x="265" y="227"/>
                    </a:cubicBezTo>
                    <a:cubicBezTo>
                      <a:pt x="265" y="227"/>
                      <a:pt x="265" y="227"/>
                      <a:pt x="265" y="227"/>
                    </a:cubicBezTo>
                    <a:cubicBezTo>
                      <a:pt x="265" y="227"/>
                      <a:pt x="265" y="227"/>
                      <a:pt x="265" y="227"/>
                    </a:cubicBezTo>
                    <a:cubicBezTo>
                      <a:pt x="265" y="226"/>
                      <a:pt x="265" y="226"/>
                      <a:pt x="265" y="226"/>
                    </a:cubicBezTo>
                    <a:cubicBezTo>
                      <a:pt x="265" y="226"/>
                      <a:pt x="265" y="226"/>
                      <a:pt x="265" y="226"/>
                    </a:cubicBezTo>
                    <a:cubicBezTo>
                      <a:pt x="265" y="226"/>
                      <a:pt x="265" y="226"/>
                      <a:pt x="265" y="226"/>
                    </a:cubicBezTo>
                    <a:cubicBezTo>
                      <a:pt x="265" y="226"/>
                      <a:pt x="265" y="226"/>
                      <a:pt x="265" y="226"/>
                    </a:cubicBezTo>
                    <a:cubicBezTo>
                      <a:pt x="265" y="226"/>
                      <a:pt x="265" y="226"/>
                      <a:pt x="265" y="226"/>
                    </a:cubicBezTo>
                    <a:cubicBezTo>
                      <a:pt x="266" y="226"/>
                      <a:pt x="266" y="226"/>
                      <a:pt x="266" y="226"/>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7" y="225"/>
                      <a:pt x="267" y="225"/>
                      <a:pt x="267" y="225"/>
                    </a:cubicBezTo>
                    <a:cubicBezTo>
                      <a:pt x="267" y="225"/>
                      <a:pt x="267" y="225"/>
                      <a:pt x="267" y="225"/>
                    </a:cubicBezTo>
                    <a:cubicBezTo>
                      <a:pt x="267" y="225"/>
                      <a:pt x="267" y="225"/>
                      <a:pt x="267" y="225"/>
                    </a:cubicBezTo>
                    <a:cubicBezTo>
                      <a:pt x="267" y="225"/>
                      <a:pt x="267" y="225"/>
                      <a:pt x="267" y="225"/>
                    </a:cubicBezTo>
                    <a:cubicBezTo>
                      <a:pt x="267" y="225"/>
                      <a:pt x="267" y="225"/>
                      <a:pt x="267" y="225"/>
                    </a:cubicBezTo>
                    <a:cubicBezTo>
                      <a:pt x="267" y="226"/>
                      <a:pt x="267" y="226"/>
                      <a:pt x="267" y="226"/>
                    </a:cubicBezTo>
                    <a:cubicBezTo>
                      <a:pt x="268" y="226"/>
                      <a:pt x="268" y="226"/>
                      <a:pt x="268" y="226"/>
                    </a:cubicBezTo>
                    <a:cubicBezTo>
                      <a:pt x="268" y="226"/>
                      <a:pt x="268" y="226"/>
                      <a:pt x="268" y="226"/>
                    </a:cubicBezTo>
                    <a:cubicBezTo>
                      <a:pt x="268" y="226"/>
                      <a:pt x="268" y="226"/>
                      <a:pt x="268" y="226"/>
                    </a:cubicBezTo>
                    <a:cubicBezTo>
                      <a:pt x="268" y="226"/>
                      <a:pt x="268" y="226"/>
                      <a:pt x="268" y="226"/>
                    </a:cubicBezTo>
                    <a:cubicBezTo>
                      <a:pt x="269" y="226"/>
                      <a:pt x="269" y="226"/>
                      <a:pt x="269" y="226"/>
                    </a:cubicBezTo>
                    <a:cubicBezTo>
                      <a:pt x="269" y="226"/>
                      <a:pt x="269" y="226"/>
                      <a:pt x="269" y="226"/>
                    </a:cubicBezTo>
                    <a:cubicBezTo>
                      <a:pt x="269" y="225"/>
                      <a:pt x="269" y="225"/>
                      <a:pt x="269" y="225"/>
                    </a:cubicBezTo>
                    <a:cubicBezTo>
                      <a:pt x="270" y="225"/>
                      <a:pt x="270" y="225"/>
                      <a:pt x="270" y="225"/>
                    </a:cubicBezTo>
                    <a:cubicBezTo>
                      <a:pt x="270" y="225"/>
                      <a:pt x="270" y="225"/>
                      <a:pt x="270" y="225"/>
                    </a:cubicBezTo>
                    <a:cubicBezTo>
                      <a:pt x="270" y="225"/>
                      <a:pt x="270" y="225"/>
                      <a:pt x="270" y="225"/>
                    </a:cubicBezTo>
                    <a:cubicBezTo>
                      <a:pt x="270" y="225"/>
                      <a:pt x="270" y="225"/>
                      <a:pt x="270" y="225"/>
                    </a:cubicBezTo>
                    <a:cubicBezTo>
                      <a:pt x="270" y="225"/>
                      <a:pt x="270" y="225"/>
                      <a:pt x="270"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6"/>
                      <a:pt x="271" y="226"/>
                      <a:pt x="271" y="226"/>
                    </a:cubicBezTo>
                    <a:cubicBezTo>
                      <a:pt x="271" y="226"/>
                      <a:pt x="271" y="226"/>
                      <a:pt x="271" y="226"/>
                    </a:cubicBezTo>
                    <a:cubicBezTo>
                      <a:pt x="271" y="226"/>
                      <a:pt x="271" y="226"/>
                      <a:pt x="271" y="226"/>
                    </a:cubicBezTo>
                    <a:cubicBezTo>
                      <a:pt x="271" y="226"/>
                      <a:pt x="271" y="226"/>
                      <a:pt x="271" y="226"/>
                    </a:cubicBezTo>
                    <a:cubicBezTo>
                      <a:pt x="271" y="226"/>
                      <a:pt x="271" y="226"/>
                      <a:pt x="271" y="226"/>
                    </a:cubicBezTo>
                    <a:cubicBezTo>
                      <a:pt x="271" y="227"/>
                      <a:pt x="271" y="227"/>
                      <a:pt x="271" y="227"/>
                    </a:cubicBezTo>
                    <a:cubicBezTo>
                      <a:pt x="271" y="227"/>
                      <a:pt x="271" y="227"/>
                      <a:pt x="271" y="227"/>
                    </a:cubicBezTo>
                    <a:cubicBezTo>
                      <a:pt x="271" y="227"/>
                      <a:pt x="271" y="227"/>
                      <a:pt x="271" y="227"/>
                    </a:cubicBezTo>
                    <a:cubicBezTo>
                      <a:pt x="271" y="227"/>
                      <a:pt x="271" y="227"/>
                      <a:pt x="271" y="227"/>
                    </a:cubicBezTo>
                    <a:cubicBezTo>
                      <a:pt x="271" y="227"/>
                      <a:pt x="271" y="227"/>
                      <a:pt x="271" y="227"/>
                    </a:cubicBezTo>
                    <a:cubicBezTo>
                      <a:pt x="271" y="227"/>
                      <a:pt x="271" y="227"/>
                      <a:pt x="271" y="227"/>
                    </a:cubicBezTo>
                    <a:cubicBezTo>
                      <a:pt x="271" y="228"/>
                      <a:pt x="271" y="228"/>
                      <a:pt x="271" y="228"/>
                    </a:cubicBezTo>
                    <a:cubicBezTo>
                      <a:pt x="271" y="228"/>
                      <a:pt x="271" y="228"/>
                      <a:pt x="271" y="228"/>
                    </a:cubicBezTo>
                    <a:cubicBezTo>
                      <a:pt x="271" y="228"/>
                      <a:pt x="271" y="228"/>
                      <a:pt x="271" y="228"/>
                    </a:cubicBezTo>
                    <a:cubicBezTo>
                      <a:pt x="271" y="228"/>
                      <a:pt x="271" y="228"/>
                      <a:pt x="271" y="228"/>
                    </a:cubicBezTo>
                    <a:cubicBezTo>
                      <a:pt x="271" y="228"/>
                      <a:pt x="271" y="228"/>
                      <a:pt x="271" y="228"/>
                    </a:cubicBezTo>
                    <a:cubicBezTo>
                      <a:pt x="271" y="228"/>
                      <a:pt x="271" y="228"/>
                      <a:pt x="271" y="228"/>
                    </a:cubicBezTo>
                    <a:cubicBezTo>
                      <a:pt x="271" y="228"/>
                      <a:pt x="271" y="228"/>
                      <a:pt x="271" y="228"/>
                    </a:cubicBezTo>
                    <a:cubicBezTo>
                      <a:pt x="271" y="228"/>
                      <a:pt x="271" y="228"/>
                      <a:pt x="271" y="228"/>
                    </a:cubicBezTo>
                    <a:cubicBezTo>
                      <a:pt x="271" y="229"/>
                      <a:pt x="271" y="229"/>
                      <a:pt x="271" y="229"/>
                    </a:cubicBezTo>
                    <a:cubicBezTo>
                      <a:pt x="272" y="229"/>
                      <a:pt x="272" y="229"/>
                      <a:pt x="272" y="229"/>
                    </a:cubicBezTo>
                    <a:cubicBezTo>
                      <a:pt x="272" y="229"/>
                      <a:pt x="272" y="229"/>
                      <a:pt x="272" y="229"/>
                    </a:cubicBezTo>
                    <a:cubicBezTo>
                      <a:pt x="272" y="229"/>
                      <a:pt x="272" y="229"/>
                      <a:pt x="272" y="229"/>
                    </a:cubicBezTo>
                    <a:cubicBezTo>
                      <a:pt x="272" y="229"/>
                      <a:pt x="272" y="229"/>
                      <a:pt x="272" y="229"/>
                    </a:cubicBezTo>
                    <a:cubicBezTo>
                      <a:pt x="272" y="230"/>
                      <a:pt x="272" y="230"/>
                      <a:pt x="272" y="230"/>
                    </a:cubicBezTo>
                    <a:cubicBezTo>
                      <a:pt x="272" y="230"/>
                      <a:pt x="272" y="230"/>
                      <a:pt x="272" y="230"/>
                    </a:cubicBezTo>
                    <a:cubicBezTo>
                      <a:pt x="272" y="230"/>
                      <a:pt x="272" y="230"/>
                      <a:pt x="272" y="230"/>
                    </a:cubicBezTo>
                    <a:cubicBezTo>
                      <a:pt x="272" y="230"/>
                      <a:pt x="272" y="230"/>
                      <a:pt x="272" y="230"/>
                    </a:cubicBezTo>
                    <a:cubicBezTo>
                      <a:pt x="272" y="231"/>
                      <a:pt x="272" y="231"/>
                      <a:pt x="272" y="231"/>
                    </a:cubicBezTo>
                    <a:cubicBezTo>
                      <a:pt x="272" y="231"/>
                      <a:pt x="272" y="231"/>
                      <a:pt x="272" y="231"/>
                    </a:cubicBezTo>
                    <a:cubicBezTo>
                      <a:pt x="272" y="231"/>
                      <a:pt x="272" y="231"/>
                      <a:pt x="272" y="231"/>
                    </a:cubicBezTo>
                    <a:cubicBezTo>
                      <a:pt x="272" y="231"/>
                      <a:pt x="272" y="231"/>
                      <a:pt x="272" y="231"/>
                    </a:cubicBezTo>
                    <a:cubicBezTo>
                      <a:pt x="272" y="231"/>
                      <a:pt x="272" y="231"/>
                      <a:pt x="272" y="231"/>
                    </a:cubicBezTo>
                    <a:cubicBezTo>
                      <a:pt x="272" y="231"/>
                      <a:pt x="272" y="231"/>
                      <a:pt x="272" y="231"/>
                    </a:cubicBezTo>
                    <a:cubicBezTo>
                      <a:pt x="272" y="231"/>
                      <a:pt x="272" y="231"/>
                      <a:pt x="272" y="231"/>
                    </a:cubicBezTo>
                    <a:cubicBezTo>
                      <a:pt x="272" y="232"/>
                      <a:pt x="272" y="232"/>
                      <a:pt x="272" y="232"/>
                    </a:cubicBezTo>
                    <a:cubicBezTo>
                      <a:pt x="272" y="232"/>
                      <a:pt x="272" y="232"/>
                      <a:pt x="272" y="232"/>
                    </a:cubicBezTo>
                    <a:cubicBezTo>
                      <a:pt x="272" y="232"/>
                      <a:pt x="272" y="232"/>
                      <a:pt x="272" y="232"/>
                    </a:cubicBezTo>
                    <a:cubicBezTo>
                      <a:pt x="272" y="232"/>
                      <a:pt x="272" y="232"/>
                      <a:pt x="272" y="232"/>
                    </a:cubicBezTo>
                    <a:cubicBezTo>
                      <a:pt x="272" y="232"/>
                      <a:pt x="272" y="232"/>
                      <a:pt x="272" y="232"/>
                    </a:cubicBezTo>
                    <a:cubicBezTo>
                      <a:pt x="272" y="232"/>
                      <a:pt x="272" y="232"/>
                      <a:pt x="272" y="232"/>
                    </a:cubicBezTo>
                    <a:cubicBezTo>
                      <a:pt x="272" y="232"/>
                      <a:pt x="272" y="232"/>
                      <a:pt x="272" y="232"/>
                    </a:cubicBezTo>
                    <a:cubicBezTo>
                      <a:pt x="272" y="233"/>
                      <a:pt x="272" y="233"/>
                      <a:pt x="272" y="233"/>
                    </a:cubicBezTo>
                    <a:cubicBezTo>
                      <a:pt x="272" y="233"/>
                      <a:pt x="272" y="233"/>
                      <a:pt x="272" y="233"/>
                    </a:cubicBezTo>
                    <a:cubicBezTo>
                      <a:pt x="272" y="233"/>
                      <a:pt x="272" y="233"/>
                      <a:pt x="272" y="233"/>
                    </a:cubicBezTo>
                    <a:cubicBezTo>
                      <a:pt x="273" y="233"/>
                      <a:pt x="273" y="233"/>
                      <a:pt x="273" y="233"/>
                    </a:cubicBezTo>
                    <a:cubicBezTo>
                      <a:pt x="273" y="233"/>
                      <a:pt x="273" y="233"/>
                      <a:pt x="273" y="233"/>
                    </a:cubicBezTo>
                    <a:cubicBezTo>
                      <a:pt x="273" y="233"/>
                      <a:pt x="273" y="233"/>
                      <a:pt x="273" y="233"/>
                    </a:cubicBezTo>
                    <a:cubicBezTo>
                      <a:pt x="273" y="233"/>
                      <a:pt x="273" y="233"/>
                      <a:pt x="273" y="233"/>
                    </a:cubicBezTo>
                    <a:cubicBezTo>
                      <a:pt x="273" y="234"/>
                      <a:pt x="273" y="234"/>
                      <a:pt x="273" y="234"/>
                    </a:cubicBezTo>
                    <a:cubicBezTo>
                      <a:pt x="273" y="234"/>
                      <a:pt x="273" y="234"/>
                      <a:pt x="273" y="234"/>
                    </a:cubicBezTo>
                    <a:cubicBezTo>
                      <a:pt x="273" y="234"/>
                      <a:pt x="273" y="234"/>
                      <a:pt x="273" y="234"/>
                    </a:cubicBezTo>
                    <a:cubicBezTo>
                      <a:pt x="273" y="234"/>
                      <a:pt x="273" y="234"/>
                      <a:pt x="273" y="234"/>
                    </a:cubicBezTo>
                    <a:cubicBezTo>
                      <a:pt x="273" y="234"/>
                      <a:pt x="273" y="234"/>
                      <a:pt x="273" y="234"/>
                    </a:cubicBezTo>
                    <a:cubicBezTo>
                      <a:pt x="273" y="234"/>
                      <a:pt x="273" y="235"/>
                      <a:pt x="273" y="235"/>
                    </a:cubicBezTo>
                    <a:cubicBezTo>
                      <a:pt x="273" y="235"/>
                      <a:pt x="273" y="235"/>
                      <a:pt x="273" y="235"/>
                    </a:cubicBezTo>
                    <a:cubicBezTo>
                      <a:pt x="273" y="235"/>
                      <a:pt x="273" y="235"/>
                      <a:pt x="273" y="235"/>
                    </a:cubicBezTo>
                    <a:cubicBezTo>
                      <a:pt x="273" y="235"/>
                      <a:pt x="273" y="235"/>
                      <a:pt x="273" y="235"/>
                    </a:cubicBezTo>
                    <a:cubicBezTo>
                      <a:pt x="273" y="236"/>
                      <a:pt x="273" y="236"/>
                      <a:pt x="273" y="236"/>
                    </a:cubicBezTo>
                    <a:cubicBezTo>
                      <a:pt x="274" y="236"/>
                      <a:pt x="274" y="236"/>
                      <a:pt x="274" y="236"/>
                    </a:cubicBezTo>
                    <a:cubicBezTo>
                      <a:pt x="274" y="236"/>
                      <a:pt x="274" y="236"/>
                      <a:pt x="274" y="236"/>
                    </a:cubicBezTo>
                    <a:cubicBezTo>
                      <a:pt x="274" y="237"/>
                      <a:pt x="274" y="237"/>
                      <a:pt x="274" y="237"/>
                    </a:cubicBezTo>
                    <a:cubicBezTo>
                      <a:pt x="274" y="237"/>
                      <a:pt x="274" y="237"/>
                      <a:pt x="274" y="237"/>
                    </a:cubicBezTo>
                    <a:cubicBezTo>
                      <a:pt x="274" y="237"/>
                      <a:pt x="274" y="237"/>
                      <a:pt x="274" y="237"/>
                    </a:cubicBezTo>
                    <a:cubicBezTo>
                      <a:pt x="274" y="237"/>
                      <a:pt x="274" y="237"/>
                      <a:pt x="274" y="237"/>
                    </a:cubicBezTo>
                    <a:cubicBezTo>
                      <a:pt x="274" y="237"/>
                      <a:pt x="274" y="237"/>
                      <a:pt x="274" y="237"/>
                    </a:cubicBezTo>
                    <a:cubicBezTo>
                      <a:pt x="274" y="237"/>
                      <a:pt x="274" y="237"/>
                      <a:pt x="274" y="237"/>
                    </a:cubicBezTo>
                    <a:cubicBezTo>
                      <a:pt x="274" y="237"/>
                      <a:pt x="274" y="237"/>
                      <a:pt x="274" y="237"/>
                    </a:cubicBezTo>
                    <a:cubicBezTo>
                      <a:pt x="275" y="238"/>
                      <a:pt x="275" y="238"/>
                      <a:pt x="275" y="238"/>
                    </a:cubicBezTo>
                    <a:cubicBezTo>
                      <a:pt x="275" y="238"/>
                      <a:pt x="275" y="238"/>
                      <a:pt x="275" y="238"/>
                    </a:cubicBezTo>
                    <a:cubicBezTo>
                      <a:pt x="275" y="238"/>
                      <a:pt x="275" y="238"/>
                      <a:pt x="275" y="238"/>
                    </a:cubicBezTo>
                    <a:cubicBezTo>
                      <a:pt x="275" y="238"/>
                      <a:pt x="275" y="238"/>
                      <a:pt x="275" y="238"/>
                    </a:cubicBezTo>
                    <a:cubicBezTo>
                      <a:pt x="275" y="239"/>
                      <a:pt x="275" y="239"/>
                      <a:pt x="275" y="239"/>
                    </a:cubicBezTo>
                    <a:cubicBezTo>
                      <a:pt x="275" y="239"/>
                      <a:pt x="275" y="239"/>
                      <a:pt x="275" y="239"/>
                    </a:cubicBezTo>
                    <a:cubicBezTo>
                      <a:pt x="275" y="239"/>
                      <a:pt x="275" y="239"/>
                      <a:pt x="275" y="239"/>
                    </a:cubicBezTo>
                    <a:cubicBezTo>
                      <a:pt x="275" y="239"/>
                      <a:pt x="275" y="239"/>
                      <a:pt x="275" y="239"/>
                    </a:cubicBezTo>
                    <a:cubicBezTo>
                      <a:pt x="275" y="239"/>
                      <a:pt x="275" y="239"/>
                      <a:pt x="275" y="239"/>
                    </a:cubicBezTo>
                    <a:cubicBezTo>
                      <a:pt x="275" y="239"/>
                      <a:pt x="275" y="239"/>
                      <a:pt x="275" y="239"/>
                    </a:cubicBezTo>
                    <a:cubicBezTo>
                      <a:pt x="275" y="239"/>
                      <a:pt x="275" y="239"/>
                      <a:pt x="275" y="239"/>
                    </a:cubicBezTo>
                    <a:cubicBezTo>
                      <a:pt x="275" y="240"/>
                      <a:pt x="275" y="240"/>
                      <a:pt x="275" y="240"/>
                    </a:cubicBezTo>
                    <a:cubicBezTo>
                      <a:pt x="275" y="240"/>
                      <a:pt x="275" y="240"/>
                      <a:pt x="275" y="240"/>
                    </a:cubicBezTo>
                    <a:cubicBezTo>
                      <a:pt x="274" y="240"/>
                      <a:pt x="274" y="240"/>
                      <a:pt x="274" y="240"/>
                    </a:cubicBezTo>
                    <a:cubicBezTo>
                      <a:pt x="274" y="240"/>
                      <a:pt x="274" y="240"/>
                      <a:pt x="274" y="240"/>
                    </a:cubicBezTo>
                    <a:cubicBezTo>
                      <a:pt x="274" y="240"/>
                      <a:pt x="274" y="240"/>
                      <a:pt x="274" y="240"/>
                    </a:cubicBezTo>
                    <a:cubicBezTo>
                      <a:pt x="274" y="240"/>
                      <a:pt x="274" y="240"/>
                      <a:pt x="274" y="240"/>
                    </a:cubicBezTo>
                    <a:cubicBezTo>
                      <a:pt x="274" y="240"/>
                      <a:pt x="274" y="240"/>
                      <a:pt x="274" y="240"/>
                    </a:cubicBezTo>
                    <a:cubicBezTo>
                      <a:pt x="274" y="240"/>
                      <a:pt x="274" y="240"/>
                      <a:pt x="274" y="240"/>
                    </a:cubicBezTo>
                    <a:cubicBezTo>
                      <a:pt x="274" y="240"/>
                      <a:pt x="274" y="240"/>
                      <a:pt x="274" y="240"/>
                    </a:cubicBezTo>
                    <a:cubicBezTo>
                      <a:pt x="273" y="241"/>
                      <a:pt x="273" y="241"/>
                      <a:pt x="273" y="241"/>
                    </a:cubicBezTo>
                    <a:cubicBezTo>
                      <a:pt x="273" y="241"/>
                      <a:pt x="273" y="241"/>
                      <a:pt x="273" y="241"/>
                    </a:cubicBezTo>
                    <a:cubicBezTo>
                      <a:pt x="273" y="240"/>
                      <a:pt x="273" y="240"/>
                      <a:pt x="273" y="240"/>
                    </a:cubicBezTo>
                    <a:cubicBezTo>
                      <a:pt x="273" y="240"/>
                      <a:pt x="273" y="240"/>
                      <a:pt x="273" y="240"/>
                    </a:cubicBezTo>
                    <a:cubicBezTo>
                      <a:pt x="272" y="240"/>
                      <a:pt x="272" y="240"/>
                      <a:pt x="272" y="240"/>
                    </a:cubicBezTo>
                    <a:cubicBezTo>
                      <a:pt x="272" y="240"/>
                      <a:pt x="272" y="240"/>
                      <a:pt x="272" y="240"/>
                    </a:cubicBezTo>
                    <a:cubicBezTo>
                      <a:pt x="272" y="241"/>
                      <a:pt x="272" y="241"/>
                      <a:pt x="272" y="241"/>
                    </a:cubicBezTo>
                    <a:cubicBezTo>
                      <a:pt x="272" y="241"/>
                      <a:pt x="272" y="241"/>
                      <a:pt x="272" y="241"/>
                    </a:cubicBezTo>
                    <a:cubicBezTo>
                      <a:pt x="271" y="241"/>
                      <a:pt x="271" y="241"/>
                      <a:pt x="271" y="241"/>
                    </a:cubicBezTo>
                    <a:cubicBezTo>
                      <a:pt x="271" y="241"/>
                      <a:pt x="271" y="241"/>
                      <a:pt x="271" y="241"/>
                    </a:cubicBezTo>
                    <a:cubicBezTo>
                      <a:pt x="271" y="241"/>
                      <a:pt x="271" y="241"/>
                      <a:pt x="271" y="241"/>
                    </a:cubicBezTo>
                    <a:cubicBezTo>
                      <a:pt x="271" y="241"/>
                      <a:pt x="271" y="241"/>
                      <a:pt x="271" y="241"/>
                    </a:cubicBezTo>
                    <a:cubicBezTo>
                      <a:pt x="271" y="241"/>
                      <a:pt x="271" y="241"/>
                      <a:pt x="271" y="241"/>
                    </a:cubicBezTo>
                    <a:cubicBezTo>
                      <a:pt x="271" y="241"/>
                      <a:pt x="271" y="241"/>
                      <a:pt x="271" y="241"/>
                    </a:cubicBezTo>
                    <a:cubicBezTo>
                      <a:pt x="271" y="241"/>
                      <a:pt x="270" y="241"/>
                      <a:pt x="270" y="241"/>
                    </a:cubicBezTo>
                    <a:cubicBezTo>
                      <a:pt x="270" y="241"/>
                      <a:pt x="270" y="241"/>
                      <a:pt x="270" y="241"/>
                    </a:cubicBezTo>
                    <a:cubicBezTo>
                      <a:pt x="270" y="241"/>
                      <a:pt x="270" y="241"/>
                      <a:pt x="270" y="241"/>
                    </a:cubicBezTo>
                    <a:cubicBezTo>
                      <a:pt x="270" y="241"/>
                      <a:pt x="270" y="241"/>
                      <a:pt x="270" y="241"/>
                    </a:cubicBezTo>
                    <a:cubicBezTo>
                      <a:pt x="270" y="241"/>
                      <a:pt x="270" y="241"/>
                      <a:pt x="270" y="241"/>
                    </a:cubicBezTo>
                    <a:cubicBezTo>
                      <a:pt x="270" y="242"/>
                      <a:pt x="270" y="242"/>
                      <a:pt x="270" y="242"/>
                    </a:cubicBezTo>
                    <a:cubicBezTo>
                      <a:pt x="270" y="242"/>
                      <a:pt x="270" y="242"/>
                      <a:pt x="270"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3"/>
                      <a:pt x="269" y="243"/>
                      <a:pt x="269"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4" y="244"/>
                      <a:pt x="264" y="244"/>
                      <a:pt x="264" y="244"/>
                    </a:cubicBezTo>
                    <a:cubicBezTo>
                      <a:pt x="264" y="244"/>
                      <a:pt x="264" y="244"/>
                      <a:pt x="264" y="244"/>
                    </a:cubicBezTo>
                    <a:cubicBezTo>
                      <a:pt x="264" y="244"/>
                      <a:pt x="264" y="244"/>
                      <a:pt x="264" y="244"/>
                    </a:cubicBezTo>
                    <a:cubicBezTo>
                      <a:pt x="264" y="244"/>
                      <a:pt x="264" y="244"/>
                      <a:pt x="264" y="244"/>
                    </a:cubicBezTo>
                    <a:cubicBezTo>
                      <a:pt x="264" y="244"/>
                      <a:pt x="264" y="244"/>
                      <a:pt x="264" y="244"/>
                    </a:cubicBezTo>
                    <a:cubicBezTo>
                      <a:pt x="264" y="244"/>
                      <a:pt x="264" y="244"/>
                      <a:pt x="264" y="244"/>
                    </a:cubicBezTo>
                    <a:cubicBezTo>
                      <a:pt x="264" y="244"/>
                      <a:pt x="264" y="244"/>
                      <a:pt x="264" y="244"/>
                    </a:cubicBezTo>
                    <a:cubicBezTo>
                      <a:pt x="264" y="244"/>
                      <a:pt x="264" y="244"/>
                      <a:pt x="264" y="244"/>
                    </a:cubicBezTo>
                    <a:cubicBezTo>
                      <a:pt x="263" y="244"/>
                      <a:pt x="263" y="244"/>
                      <a:pt x="263" y="244"/>
                    </a:cubicBezTo>
                    <a:cubicBezTo>
                      <a:pt x="263" y="244"/>
                      <a:pt x="263" y="244"/>
                      <a:pt x="263" y="244"/>
                    </a:cubicBezTo>
                    <a:cubicBezTo>
                      <a:pt x="263" y="244"/>
                      <a:pt x="263" y="244"/>
                      <a:pt x="263" y="244"/>
                    </a:cubicBezTo>
                    <a:cubicBezTo>
                      <a:pt x="263" y="244"/>
                      <a:pt x="263" y="244"/>
                      <a:pt x="263" y="244"/>
                    </a:cubicBezTo>
                    <a:cubicBezTo>
                      <a:pt x="263" y="244"/>
                      <a:pt x="263" y="244"/>
                      <a:pt x="263" y="244"/>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6"/>
                      <a:pt x="263" y="246"/>
                      <a:pt x="263" y="246"/>
                    </a:cubicBezTo>
                    <a:cubicBezTo>
                      <a:pt x="263" y="246"/>
                      <a:pt x="263" y="246"/>
                      <a:pt x="263" y="246"/>
                    </a:cubicBezTo>
                    <a:cubicBezTo>
                      <a:pt x="263" y="246"/>
                      <a:pt x="263" y="246"/>
                      <a:pt x="263" y="246"/>
                    </a:cubicBezTo>
                    <a:cubicBezTo>
                      <a:pt x="262" y="246"/>
                      <a:pt x="262" y="246"/>
                      <a:pt x="262" y="246"/>
                    </a:cubicBezTo>
                    <a:cubicBezTo>
                      <a:pt x="262" y="246"/>
                      <a:pt x="262" y="246"/>
                      <a:pt x="262" y="246"/>
                    </a:cubicBezTo>
                    <a:cubicBezTo>
                      <a:pt x="262" y="246"/>
                      <a:pt x="262" y="246"/>
                      <a:pt x="262" y="246"/>
                    </a:cubicBezTo>
                    <a:cubicBezTo>
                      <a:pt x="262" y="246"/>
                      <a:pt x="262" y="246"/>
                      <a:pt x="262" y="246"/>
                    </a:cubicBezTo>
                    <a:cubicBezTo>
                      <a:pt x="262" y="246"/>
                      <a:pt x="262" y="246"/>
                      <a:pt x="262" y="246"/>
                    </a:cubicBezTo>
                    <a:cubicBezTo>
                      <a:pt x="262" y="246"/>
                      <a:pt x="262" y="246"/>
                      <a:pt x="262" y="246"/>
                    </a:cubicBezTo>
                    <a:cubicBezTo>
                      <a:pt x="262" y="246"/>
                      <a:pt x="262" y="246"/>
                      <a:pt x="262"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0" y="246"/>
                      <a:pt x="260" y="246"/>
                      <a:pt x="260" y="246"/>
                    </a:cubicBezTo>
                    <a:cubicBezTo>
                      <a:pt x="260" y="246"/>
                      <a:pt x="260" y="246"/>
                      <a:pt x="260" y="246"/>
                    </a:cubicBezTo>
                    <a:cubicBezTo>
                      <a:pt x="260" y="247"/>
                      <a:pt x="260" y="247"/>
                      <a:pt x="260" y="247"/>
                    </a:cubicBezTo>
                    <a:cubicBezTo>
                      <a:pt x="260" y="247"/>
                      <a:pt x="260" y="247"/>
                      <a:pt x="260" y="247"/>
                    </a:cubicBezTo>
                    <a:cubicBezTo>
                      <a:pt x="260" y="247"/>
                      <a:pt x="260" y="247"/>
                      <a:pt x="260" y="247"/>
                    </a:cubicBezTo>
                    <a:cubicBezTo>
                      <a:pt x="260" y="247"/>
                      <a:pt x="260" y="247"/>
                      <a:pt x="260" y="247"/>
                    </a:cubicBezTo>
                    <a:cubicBezTo>
                      <a:pt x="260" y="247"/>
                      <a:pt x="260" y="247"/>
                      <a:pt x="260" y="247"/>
                    </a:cubicBezTo>
                    <a:cubicBezTo>
                      <a:pt x="260" y="247"/>
                      <a:pt x="260" y="247"/>
                      <a:pt x="260" y="247"/>
                    </a:cubicBezTo>
                    <a:cubicBezTo>
                      <a:pt x="260" y="247"/>
                      <a:pt x="260" y="247"/>
                      <a:pt x="260" y="247"/>
                    </a:cubicBezTo>
                    <a:cubicBezTo>
                      <a:pt x="260" y="247"/>
                      <a:pt x="260" y="247"/>
                      <a:pt x="260"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8"/>
                      <a:pt x="259" y="248"/>
                      <a:pt x="259" y="248"/>
                    </a:cubicBezTo>
                    <a:cubicBezTo>
                      <a:pt x="259" y="248"/>
                      <a:pt x="259" y="248"/>
                      <a:pt x="259" y="248"/>
                    </a:cubicBezTo>
                    <a:cubicBezTo>
                      <a:pt x="259" y="248"/>
                      <a:pt x="259" y="248"/>
                      <a:pt x="259" y="248"/>
                    </a:cubicBezTo>
                    <a:cubicBezTo>
                      <a:pt x="258" y="248"/>
                      <a:pt x="258" y="248"/>
                      <a:pt x="258" y="248"/>
                    </a:cubicBezTo>
                    <a:cubicBezTo>
                      <a:pt x="258" y="248"/>
                      <a:pt x="258" y="248"/>
                      <a:pt x="258" y="248"/>
                    </a:cubicBezTo>
                    <a:cubicBezTo>
                      <a:pt x="258" y="249"/>
                      <a:pt x="258" y="249"/>
                      <a:pt x="258" y="249"/>
                    </a:cubicBezTo>
                    <a:cubicBezTo>
                      <a:pt x="258" y="249"/>
                      <a:pt x="258" y="249"/>
                      <a:pt x="258" y="249"/>
                    </a:cubicBezTo>
                    <a:cubicBezTo>
                      <a:pt x="258" y="249"/>
                      <a:pt x="258" y="249"/>
                      <a:pt x="258" y="249"/>
                    </a:cubicBezTo>
                    <a:cubicBezTo>
                      <a:pt x="257" y="249"/>
                      <a:pt x="257" y="249"/>
                      <a:pt x="257" y="249"/>
                    </a:cubicBezTo>
                    <a:cubicBezTo>
                      <a:pt x="257" y="249"/>
                      <a:pt x="257" y="249"/>
                      <a:pt x="257" y="249"/>
                    </a:cubicBezTo>
                    <a:cubicBezTo>
                      <a:pt x="257" y="250"/>
                      <a:pt x="257" y="250"/>
                      <a:pt x="257" y="250"/>
                    </a:cubicBezTo>
                    <a:cubicBezTo>
                      <a:pt x="257" y="250"/>
                      <a:pt x="257" y="250"/>
                      <a:pt x="257" y="250"/>
                    </a:cubicBezTo>
                    <a:cubicBezTo>
                      <a:pt x="257" y="250"/>
                      <a:pt x="257" y="250"/>
                      <a:pt x="257" y="250"/>
                    </a:cubicBezTo>
                    <a:cubicBezTo>
                      <a:pt x="257" y="250"/>
                      <a:pt x="257" y="250"/>
                      <a:pt x="257" y="250"/>
                    </a:cubicBezTo>
                    <a:cubicBezTo>
                      <a:pt x="257" y="250"/>
                      <a:pt x="257" y="250"/>
                      <a:pt x="257" y="250"/>
                    </a:cubicBezTo>
                    <a:cubicBezTo>
                      <a:pt x="257" y="251"/>
                      <a:pt x="257" y="251"/>
                      <a:pt x="257" y="251"/>
                    </a:cubicBezTo>
                    <a:cubicBezTo>
                      <a:pt x="257" y="251"/>
                      <a:pt x="257" y="251"/>
                      <a:pt x="257" y="251"/>
                    </a:cubicBezTo>
                    <a:cubicBezTo>
                      <a:pt x="257" y="251"/>
                      <a:pt x="257" y="251"/>
                      <a:pt x="257" y="251"/>
                    </a:cubicBezTo>
                    <a:cubicBezTo>
                      <a:pt x="257" y="251"/>
                      <a:pt x="257" y="251"/>
                      <a:pt x="257" y="251"/>
                    </a:cubicBezTo>
                    <a:cubicBezTo>
                      <a:pt x="257" y="251"/>
                      <a:pt x="257" y="251"/>
                      <a:pt x="257" y="251"/>
                    </a:cubicBezTo>
                    <a:cubicBezTo>
                      <a:pt x="257" y="252"/>
                      <a:pt x="257" y="252"/>
                      <a:pt x="257" y="252"/>
                    </a:cubicBezTo>
                    <a:cubicBezTo>
                      <a:pt x="257" y="252"/>
                      <a:pt x="257" y="252"/>
                      <a:pt x="257" y="252"/>
                    </a:cubicBezTo>
                    <a:cubicBezTo>
                      <a:pt x="257" y="252"/>
                      <a:pt x="257" y="252"/>
                      <a:pt x="257" y="252"/>
                    </a:cubicBezTo>
                    <a:cubicBezTo>
                      <a:pt x="257" y="252"/>
                      <a:pt x="257" y="252"/>
                      <a:pt x="257" y="252"/>
                    </a:cubicBezTo>
                    <a:cubicBezTo>
                      <a:pt x="257" y="252"/>
                      <a:pt x="257" y="252"/>
                      <a:pt x="257" y="252"/>
                    </a:cubicBezTo>
                    <a:cubicBezTo>
                      <a:pt x="257" y="252"/>
                      <a:pt x="257" y="252"/>
                      <a:pt x="257" y="252"/>
                    </a:cubicBezTo>
                    <a:cubicBezTo>
                      <a:pt x="257" y="252"/>
                      <a:pt x="257" y="252"/>
                      <a:pt x="257" y="252"/>
                    </a:cubicBezTo>
                    <a:cubicBezTo>
                      <a:pt x="257" y="253"/>
                      <a:pt x="257" y="253"/>
                      <a:pt x="257" y="253"/>
                    </a:cubicBezTo>
                    <a:cubicBezTo>
                      <a:pt x="257" y="253"/>
                      <a:pt x="257" y="253"/>
                      <a:pt x="257"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4"/>
                      <a:pt x="256" y="254"/>
                      <a:pt x="256" y="254"/>
                    </a:cubicBezTo>
                    <a:cubicBezTo>
                      <a:pt x="256" y="254"/>
                      <a:pt x="256" y="254"/>
                      <a:pt x="256" y="254"/>
                    </a:cubicBezTo>
                    <a:cubicBezTo>
                      <a:pt x="255" y="254"/>
                      <a:pt x="255" y="254"/>
                      <a:pt x="255" y="254"/>
                    </a:cubicBezTo>
                    <a:cubicBezTo>
                      <a:pt x="255" y="254"/>
                      <a:pt x="255" y="254"/>
                      <a:pt x="255" y="254"/>
                    </a:cubicBezTo>
                    <a:cubicBezTo>
                      <a:pt x="255" y="254"/>
                      <a:pt x="255" y="254"/>
                      <a:pt x="255" y="254"/>
                    </a:cubicBezTo>
                    <a:cubicBezTo>
                      <a:pt x="255" y="254"/>
                      <a:pt x="255" y="254"/>
                      <a:pt x="255" y="254"/>
                    </a:cubicBezTo>
                    <a:cubicBezTo>
                      <a:pt x="255" y="254"/>
                      <a:pt x="255" y="254"/>
                      <a:pt x="255" y="254"/>
                    </a:cubicBezTo>
                    <a:cubicBezTo>
                      <a:pt x="255" y="254"/>
                      <a:pt x="255" y="254"/>
                      <a:pt x="255" y="254"/>
                    </a:cubicBezTo>
                    <a:cubicBezTo>
                      <a:pt x="254" y="254"/>
                      <a:pt x="254" y="254"/>
                      <a:pt x="254" y="254"/>
                    </a:cubicBezTo>
                    <a:cubicBezTo>
                      <a:pt x="254" y="254"/>
                      <a:pt x="254" y="254"/>
                      <a:pt x="254" y="254"/>
                    </a:cubicBezTo>
                    <a:cubicBezTo>
                      <a:pt x="254" y="254"/>
                      <a:pt x="254" y="254"/>
                      <a:pt x="254" y="254"/>
                    </a:cubicBezTo>
                    <a:cubicBezTo>
                      <a:pt x="254" y="254"/>
                      <a:pt x="254" y="254"/>
                      <a:pt x="254" y="254"/>
                    </a:cubicBezTo>
                    <a:cubicBezTo>
                      <a:pt x="254" y="254"/>
                      <a:pt x="254" y="254"/>
                      <a:pt x="254" y="254"/>
                    </a:cubicBezTo>
                    <a:cubicBezTo>
                      <a:pt x="254" y="254"/>
                      <a:pt x="254" y="254"/>
                      <a:pt x="254" y="254"/>
                    </a:cubicBezTo>
                    <a:cubicBezTo>
                      <a:pt x="254" y="254"/>
                      <a:pt x="254" y="254"/>
                      <a:pt x="254" y="254"/>
                    </a:cubicBezTo>
                    <a:cubicBezTo>
                      <a:pt x="253" y="254"/>
                      <a:pt x="253" y="254"/>
                      <a:pt x="253" y="254"/>
                    </a:cubicBezTo>
                    <a:cubicBezTo>
                      <a:pt x="253" y="254"/>
                      <a:pt x="253" y="254"/>
                      <a:pt x="253" y="254"/>
                    </a:cubicBezTo>
                    <a:cubicBezTo>
                      <a:pt x="253" y="254"/>
                      <a:pt x="253" y="254"/>
                      <a:pt x="253" y="254"/>
                    </a:cubicBezTo>
                    <a:cubicBezTo>
                      <a:pt x="253" y="254"/>
                      <a:pt x="253" y="254"/>
                      <a:pt x="253" y="254"/>
                    </a:cubicBezTo>
                    <a:cubicBezTo>
                      <a:pt x="252" y="254"/>
                      <a:pt x="252" y="254"/>
                      <a:pt x="252" y="254"/>
                    </a:cubicBezTo>
                    <a:cubicBezTo>
                      <a:pt x="252" y="254"/>
                      <a:pt x="252" y="254"/>
                      <a:pt x="252" y="254"/>
                    </a:cubicBezTo>
                    <a:cubicBezTo>
                      <a:pt x="252" y="254"/>
                      <a:pt x="252" y="254"/>
                      <a:pt x="252" y="254"/>
                    </a:cubicBezTo>
                    <a:cubicBezTo>
                      <a:pt x="252" y="254"/>
                      <a:pt x="252" y="254"/>
                      <a:pt x="252" y="254"/>
                    </a:cubicBezTo>
                    <a:cubicBezTo>
                      <a:pt x="252" y="254"/>
                      <a:pt x="252" y="254"/>
                      <a:pt x="252" y="254"/>
                    </a:cubicBezTo>
                    <a:cubicBezTo>
                      <a:pt x="251" y="254"/>
                      <a:pt x="251" y="254"/>
                      <a:pt x="251" y="254"/>
                    </a:cubicBezTo>
                    <a:cubicBezTo>
                      <a:pt x="251" y="254"/>
                      <a:pt x="251" y="254"/>
                      <a:pt x="251" y="254"/>
                    </a:cubicBezTo>
                    <a:cubicBezTo>
                      <a:pt x="251" y="254"/>
                      <a:pt x="251" y="254"/>
                      <a:pt x="251" y="254"/>
                    </a:cubicBezTo>
                    <a:cubicBezTo>
                      <a:pt x="251" y="254"/>
                      <a:pt x="251" y="254"/>
                      <a:pt x="251" y="254"/>
                    </a:cubicBezTo>
                    <a:cubicBezTo>
                      <a:pt x="251" y="254"/>
                      <a:pt x="251" y="254"/>
                      <a:pt x="251" y="254"/>
                    </a:cubicBezTo>
                    <a:cubicBezTo>
                      <a:pt x="251" y="254"/>
                      <a:pt x="251" y="254"/>
                      <a:pt x="251" y="254"/>
                    </a:cubicBezTo>
                    <a:cubicBezTo>
                      <a:pt x="251" y="254"/>
                      <a:pt x="251" y="254"/>
                      <a:pt x="251" y="254"/>
                    </a:cubicBezTo>
                    <a:cubicBezTo>
                      <a:pt x="251" y="254"/>
                      <a:pt x="251" y="254"/>
                      <a:pt x="251" y="254"/>
                    </a:cubicBezTo>
                    <a:cubicBezTo>
                      <a:pt x="250" y="254"/>
                      <a:pt x="250" y="254"/>
                      <a:pt x="250" y="254"/>
                    </a:cubicBezTo>
                    <a:cubicBezTo>
                      <a:pt x="250" y="254"/>
                      <a:pt x="250" y="254"/>
                      <a:pt x="250" y="254"/>
                    </a:cubicBezTo>
                    <a:cubicBezTo>
                      <a:pt x="250" y="254"/>
                      <a:pt x="250" y="254"/>
                      <a:pt x="250" y="254"/>
                    </a:cubicBezTo>
                    <a:cubicBezTo>
                      <a:pt x="250" y="254"/>
                      <a:pt x="250" y="254"/>
                      <a:pt x="250" y="254"/>
                    </a:cubicBezTo>
                    <a:cubicBezTo>
                      <a:pt x="250" y="254"/>
                      <a:pt x="250" y="254"/>
                      <a:pt x="250" y="254"/>
                    </a:cubicBezTo>
                    <a:cubicBezTo>
                      <a:pt x="249" y="254"/>
                      <a:pt x="249" y="254"/>
                      <a:pt x="249" y="254"/>
                    </a:cubicBezTo>
                    <a:cubicBezTo>
                      <a:pt x="249" y="254"/>
                      <a:pt x="249" y="254"/>
                      <a:pt x="249" y="254"/>
                    </a:cubicBezTo>
                    <a:cubicBezTo>
                      <a:pt x="249" y="254"/>
                      <a:pt x="249" y="254"/>
                      <a:pt x="249" y="254"/>
                    </a:cubicBezTo>
                    <a:cubicBezTo>
                      <a:pt x="249" y="254"/>
                      <a:pt x="249" y="254"/>
                      <a:pt x="249" y="254"/>
                    </a:cubicBezTo>
                    <a:cubicBezTo>
                      <a:pt x="249" y="254"/>
                      <a:pt x="249" y="254"/>
                      <a:pt x="249" y="254"/>
                    </a:cubicBezTo>
                    <a:cubicBezTo>
                      <a:pt x="248" y="254"/>
                      <a:pt x="248" y="254"/>
                      <a:pt x="248" y="254"/>
                    </a:cubicBezTo>
                    <a:cubicBezTo>
                      <a:pt x="248" y="254"/>
                      <a:pt x="248" y="254"/>
                      <a:pt x="248" y="254"/>
                    </a:cubicBezTo>
                    <a:cubicBezTo>
                      <a:pt x="248" y="254"/>
                      <a:pt x="248" y="254"/>
                      <a:pt x="248" y="254"/>
                    </a:cubicBezTo>
                    <a:cubicBezTo>
                      <a:pt x="248" y="254"/>
                      <a:pt x="248" y="254"/>
                      <a:pt x="248" y="254"/>
                    </a:cubicBezTo>
                    <a:cubicBezTo>
                      <a:pt x="248" y="254"/>
                      <a:pt x="248" y="254"/>
                      <a:pt x="248" y="254"/>
                    </a:cubicBezTo>
                    <a:cubicBezTo>
                      <a:pt x="248" y="255"/>
                      <a:pt x="248" y="255"/>
                      <a:pt x="248" y="255"/>
                    </a:cubicBezTo>
                    <a:cubicBezTo>
                      <a:pt x="248" y="255"/>
                      <a:pt x="248" y="255"/>
                      <a:pt x="248" y="255"/>
                    </a:cubicBezTo>
                    <a:cubicBezTo>
                      <a:pt x="247" y="255"/>
                      <a:pt x="247" y="255"/>
                      <a:pt x="247" y="255"/>
                    </a:cubicBezTo>
                    <a:cubicBezTo>
                      <a:pt x="247" y="255"/>
                      <a:pt x="247" y="255"/>
                      <a:pt x="247" y="255"/>
                    </a:cubicBezTo>
                    <a:cubicBezTo>
                      <a:pt x="247" y="255"/>
                      <a:pt x="247" y="255"/>
                      <a:pt x="247" y="255"/>
                    </a:cubicBezTo>
                    <a:cubicBezTo>
                      <a:pt x="247" y="255"/>
                      <a:pt x="247" y="255"/>
                      <a:pt x="247" y="255"/>
                    </a:cubicBezTo>
                    <a:cubicBezTo>
                      <a:pt x="247" y="256"/>
                      <a:pt x="247" y="256"/>
                      <a:pt x="247" y="256"/>
                    </a:cubicBezTo>
                    <a:cubicBezTo>
                      <a:pt x="247" y="256"/>
                      <a:pt x="247" y="256"/>
                      <a:pt x="247" y="256"/>
                    </a:cubicBezTo>
                    <a:cubicBezTo>
                      <a:pt x="247" y="256"/>
                      <a:pt x="247" y="256"/>
                      <a:pt x="247" y="256"/>
                    </a:cubicBezTo>
                    <a:cubicBezTo>
                      <a:pt x="247" y="256"/>
                      <a:pt x="247" y="256"/>
                      <a:pt x="247" y="256"/>
                    </a:cubicBezTo>
                    <a:cubicBezTo>
                      <a:pt x="247" y="256"/>
                      <a:pt x="247" y="256"/>
                      <a:pt x="247" y="256"/>
                    </a:cubicBezTo>
                    <a:cubicBezTo>
                      <a:pt x="247" y="256"/>
                      <a:pt x="247" y="256"/>
                      <a:pt x="247" y="256"/>
                    </a:cubicBezTo>
                    <a:cubicBezTo>
                      <a:pt x="247" y="257"/>
                      <a:pt x="247" y="257"/>
                      <a:pt x="247" y="257"/>
                    </a:cubicBezTo>
                    <a:cubicBezTo>
                      <a:pt x="247" y="257"/>
                      <a:pt x="247" y="257"/>
                      <a:pt x="247" y="257"/>
                    </a:cubicBezTo>
                    <a:cubicBezTo>
                      <a:pt x="247" y="257"/>
                      <a:pt x="247" y="257"/>
                      <a:pt x="247" y="257"/>
                    </a:cubicBezTo>
                    <a:cubicBezTo>
                      <a:pt x="247" y="257"/>
                      <a:pt x="247" y="257"/>
                      <a:pt x="247" y="257"/>
                    </a:cubicBezTo>
                    <a:cubicBezTo>
                      <a:pt x="247" y="257"/>
                      <a:pt x="247" y="257"/>
                      <a:pt x="247" y="257"/>
                    </a:cubicBezTo>
                    <a:cubicBezTo>
                      <a:pt x="246" y="257"/>
                      <a:pt x="246" y="257"/>
                      <a:pt x="246" y="257"/>
                    </a:cubicBezTo>
                    <a:cubicBezTo>
                      <a:pt x="246" y="257"/>
                      <a:pt x="246" y="257"/>
                      <a:pt x="246" y="257"/>
                    </a:cubicBezTo>
                    <a:cubicBezTo>
                      <a:pt x="246" y="257"/>
                      <a:pt x="246" y="257"/>
                      <a:pt x="246" y="257"/>
                    </a:cubicBezTo>
                    <a:cubicBezTo>
                      <a:pt x="246" y="257"/>
                      <a:pt x="246" y="257"/>
                      <a:pt x="246" y="257"/>
                    </a:cubicBezTo>
                    <a:cubicBezTo>
                      <a:pt x="246" y="257"/>
                      <a:pt x="246" y="257"/>
                      <a:pt x="246" y="257"/>
                    </a:cubicBezTo>
                    <a:cubicBezTo>
                      <a:pt x="246" y="257"/>
                      <a:pt x="246" y="257"/>
                      <a:pt x="246" y="257"/>
                    </a:cubicBezTo>
                    <a:cubicBezTo>
                      <a:pt x="246" y="257"/>
                      <a:pt x="246" y="257"/>
                      <a:pt x="246" y="257"/>
                    </a:cubicBezTo>
                    <a:cubicBezTo>
                      <a:pt x="245" y="257"/>
                      <a:pt x="245" y="257"/>
                      <a:pt x="245" y="257"/>
                    </a:cubicBezTo>
                    <a:cubicBezTo>
                      <a:pt x="245" y="257"/>
                      <a:pt x="245" y="257"/>
                      <a:pt x="245" y="257"/>
                    </a:cubicBezTo>
                    <a:cubicBezTo>
                      <a:pt x="245" y="258"/>
                      <a:pt x="245" y="258"/>
                      <a:pt x="245" y="258"/>
                    </a:cubicBezTo>
                    <a:cubicBezTo>
                      <a:pt x="244" y="258"/>
                      <a:pt x="244" y="258"/>
                      <a:pt x="244" y="258"/>
                    </a:cubicBezTo>
                    <a:cubicBezTo>
                      <a:pt x="244" y="258"/>
                      <a:pt x="244" y="258"/>
                      <a:pt x="244" y="258"/>
                    </a:cubicBezTo>
                    <a:cubicBezTo>
                      <a:pt x="244" y="258"/>
                      <a:pt x="244" y="258"/>
                      <a:pt x="244" y="258"/>
                    </a:cubicBezTo>
                    <a:cubicBezTo>
                      <a:pt x="243" y="258"/>
                      <a:pt x="243" y="258"/>
                      <a:pt x="243" y="258"/>
                    </a:cubicBezTo>
                    <a:cubicBezTo>
                      <a:pt x="243" y="258"/>
                      <a:pt x="243" y="258"/>
                      <a:pt x="243" y="258"/>
                    </a:cubicBezTo>
                    <a:cubicBezTo>
                      <a:pt x="243" y="258"/>
                      <a:pt x="243" y="258"/>
                      <a:pt x="243" y="258"/>
                    </a:cubicBezTo>
                    <a:cubicBezTo>
                      <a:pt x="243" y="258"/>
                      <a:pt x="243" y="258"/>
                      <a:pt x="243" y="258"/>
                    </a:cubicBezTo>
                    <a:cubicBezTo>
                      <a:pt x="242" y="258"/>
                      <a:pt x="242" y="258"/>
                      <a:pt x="242" y="258"/>
                    </a:cubicBezTo>
                    <a:cubicBezTo>
                      <a:pt x="242" y="258"/>
                      <a:pt x="242" y="258"/>
                      <a:pt x="242" y="258"/>
                    </a:cubicBezTo>
                    <a:cubicBezTo>
                      <a:pt x="242" y="258"/>
                      <a:pt x="242" y="258"/>
                      <a:pt x="242" y="258"/>
                    </a:cubicBezTo>
                    <a:cubicBezTo>
                      <a:pt x="242" y="258"/>
                      <a:pt x="242" y="258"/>
                      <a:pt x="242" y="258"/>
                    </a:cubicBezTo>
                    <a:cubicBezTo>
                      <a:pt x="242" y="258"/>
                      <a:pt x="242" y="258"/>
                      <a:pt x="242" y="258"/>
                    </a:cubicBezTo>
                    <a:cubicBezTo>
                      <a:pt x="242" y="259"/>
                      <a:pt x="242" y="259"/>
                      <a:pt x="242" y="259"/>
                    </a:cubicBezTo>
                    <a:cubicBezTo>
                      <a:pt x="242" y="259"/>
                      <a:pt x="242" y="259"/>
                      <a:pt x="242" y="259"/>
                    </a:cubicBezTo>
                    <a:cubicBezTo>
                      <a:pt x="242" y="259"/>
                      <a:pt x="242" y="259"/>
                      <a:pt x="242" y="259"/>
                    </a:cubicBezTo>
                    <a:cubicBezTo>
                      <a:pt x="242" y="259"/>
                      <a:pt x="242" y="259"/>
                      <a:pt x="242" y="259"/>
                    </a:cubicBezTo>
                    <a:cubicBezTo>
                      <a:pt x="242" y="259"/>
                      <a:pt x="242" y="259"/>
                      <a:pt x="242" y="259"/>
                    </a:cubicBezTo>
                    <a:cubicBezTo>
                      <a:pt x="242" y="259"/>
                      <a:pt x="242" y="259"/>
                      <a:pt x="242" y="259"/>
                    </a:cubicBezTo>
                    <a:cubicBezTo>
                      <a:pt x="242" y="260"/>
                      <a:pt x="242" y="260"/>
                      <a:pt x="242" y="260"/>
                    </a:cubicBezTo>
                    <a:cubicBezTo>
                      <a:pt x="242" y="260"/>
                      <a:pt x="242" y="260"/>
                      <a:pt x="242" y="260"/>
                    </a:cubicBezTo>
                    <a:cubicBezTo>
                      <a:pt x="242" y="260"/>
                      <a:pt x="242" y="260"/>
                      <a:pt x="242" y="260"/>
                    </a:cubicBezTo>
                    <a:cubicBezTo>
                      <a:pt x="242" y="260"/>
                      <a:pt x="242" y="260"/>
                      <a:pt x="242" y="260"/>
                    </a:cubicBezTo>
                    <a:cubicBezTo>
                      <a:pt x="241" y="260"/>
                      <a:pt x="241" y="260"/>
                      <a:pt x="241" y="260"/>
                    </a:cubicBezTo>
                    <a:cubicBezTo>
                      <a:pt x="241" y="260"/>
                      <a:pt x="241" y="260"/>
                      <a:pt x="241" y="260"/>
                    </a:cubicBezTo>
                    <a:cubicBezTo>
                      <a:pt x="241" y="260"/>
                      <a:pt x="241" y="260"/>
                      <a:pt x="241" y="260"/>
                    </a:cubicBezTo>
                    <a:cubicBezTo>
                      <a:pt x="241" y="260"/>
                      <a:pt x="241" y="260"/>
                      <a:pt x="241" y="260"/>
                    </a:cubicBezTo>
                    <a:cubicBezTo>
                      <a:pt x="241" y="261"/>
                      <a:pt x="241" y="261"/>
                      <a:pt x="241" y="261"/>
                    </a:cubicBezTo>
                    <a:cubicBezTo>
                      <a:pt x="241" y="261"/>
                      <a:pt x="241" y="261"/>
                      <a:pt x="241" y="261"/>
                    </a:cubicBezTo>
                    <a:cubicBezTo>
                      <a:pt x="240" y="261"/>
                      <a:pt x="240" y="261"/>
                      <a:pt x="240" y="261"/>
                    </a:cubicBezTo>
                    <a:cubicBezTo>
                      <a:pt x="240" y="261"/>
                      <a:pt x="240" y="261"/>
                      <a:pt x="240" y="261"/>
                    </a:cubicBezTo>
                    <a:cubicBezTo>
                      <a:pt x="240" y="261"/>
                      <a:pt x="240" y="261"/>
                      <a:pt x="240" y="261"/>
                    </a:cubicBezTo>
                    <a:cubicBezTo>
                      <a:pt x="240" y="261"/>
                      <a:pt x="240" y="261"/>
                      <a:pt x="240" y="261"/>
                    </a:cubicBezTo>
                    <a:cubicBezTo>
                      <a:pt x="240" y="261"/>
                      <a:pt x="240" y="261"/>
                      <a:pt x="240" y="261"/>
                    </a:cubicBezTo>
                    <a:cubicBezTo>
                      <a:pt x="240" y="261"/>
                      <a:pt x="240" y="261"/>
                      <a:pt x="240" y="261"/>
                    </a:cubicBezTo>
                    <a:cubicBezTo>
                      <a:pt x="240" y="261"/>
                      <a:pt x="240" y="261"/>
                      <a:pt x="240" y="261"/>
                    </a:cubicBezTo>
                    <a:cubicBezTo>
                      <a:pt x="240" y="261"/>
                      <a:pt x="240" y="261"/>
                      <a:pt x="240" y="261"/>
                    </a:cubicBezTo>
                    <a:cubicBezTo>
                      <a:pt x="240" y="262"/>
                      <a:pt x="240" y="262"/>
                      <a:pt x="240" y="262"/>
                    </a:cubicBezTo>
                    <a:cubicBezTo>
                      <a:pt x="240" y="262"/>
                      <a:pt x="240" y="262"/>
                      <a:pt x="240" y="262"/>
                    </a:cubicBezTo>
                    <a:cubicBezTo>
                      <a:pt x="240" y="262"/>
                      <a:pt x="240" y="262"/>
                      <a:pt x="240" y="262"/>
                    </a:cubicBezTo>
                    <a:cubicBezTo>
                      <a:pt x="240" y="262"/>
                      <a:pt x="240" y="262"/>
                      <a:pt x="240" y="262"/>
                    </a:cubicBezTo>
                    <a:cubicBezTo>
                      <a:pt x="240" y="262"/>
                      <a:pt x="240" y="262"/>
                      <a:pt x="240" y="262"/>
                    </a:cubicBezTo>
                    <a:cubicBezTo>
                      <a:pt x="240" y="262"/>
                      <a:pt x="240" y="262"/>
                      <a:pt x="240" y="262"/>
                    </a:cubicBezTo>
                    <a:cubicBezTo>
                      <a:pt x="240" y="262"/>
                      <a:pt x="240" y="262"/>
                      <a:pt x="240" y="262"/>
                    </a:cubicBezTo>
                    <a:cubicBezTo>
                      <a:pt x="240" y="262"/>
                      <a:pt x="240" y="262"/>
                      <a:pt x="240" y="262"/>
                    </a:cubicBezTo>
                    <a:cubicBezTo>
                      <a:pt x="240" y="263"/>
                      <a:pt x="240" y="263"/>
                      <a:pt x="240" y="263"/>
                    </a:cubicBezTo>
                    <a:cubicBezTo>
                      <a:pt x="240" y="263"/>
                      <a:pt x="240" y="263"/>
                      <a:pt x="240" y="263"/>
                    </a:cubicBezTo>
                    <a:cubicBezTo>
                      <a:pt x="240" y="263"/>
                      <a:pt x="240" y="263"/>
                      <a:pt x="240" y="263"/>
                    </a:cubicBezTo>
                    <a:cubicBezTo>
                      <a:pt x="240" y="263"/>
                      <a:pt x="240" y="263"/>
                      <a:pt x="240" y="263"/>
                    </a:cubicBezTo>
                    <a:cubicBezTo>
                      <a:pt x="240" y="263"/>
                      <a:pt x="240" y="263"/>
                      <a:pt x="240" y="263"/>
                    </a:cubicBezTo>
                    <a:cubicBezTo>
                      <a:pt x="240" y="263"/>
                      <a:pt x="240" y="263"/>
                      <a:pt x="240" y="263"/>
                    </a:cubicBezTo>
                    <a:cubicBezTo>
                      <a:pt x="240" y="263"/>
                      <a:pt x="240" y="263"/>
                      <a:pt x="240" y="263"/>
                    </a:cubicBezTo>
                    <a:cubicBezTo>
                      <a:pt x="240" y="264"/>
                      <a:pt x="240" y="264"/>
                      <a:pt x="240" y="264"/>
                    </a:cubicBezTo>
                    <a:cubicBezTo>
                      <a:pt x="240" y="264"/>
                      <a:pt x="240" y="264"/>
                      <a:pt x="240" y="264"/>
                    </a:cubicBezTo>
                    <a:cubicBezTo>
                      <a:pt x="240" y="264"/>
                      <a:pt x="240" y="264"/>
                      <a:pt x="240" y="264"/>
                    </a:cubicBezTo>
                    <a:cubicBezTo>
                      <a:pt x="240" y="264"/>
                      <a:pt x="240" y="264"/>
                      <a:pt x="240" y="264"/>
                    </a:cubicBezTo>
                    <a:cubicBezTo>
                      <a:pt x="240" y="264"/>
                      <a:pt x="240" y="264"/>
                      <a:pt x="240" y="264"/>
                    </a:cubicBezTo>
                    <a:cubicBezTo>
                      <a:pt x="240" y="264"/>
                      <a:pt x="240" y="264"/>
                      <a:pt x="240" y="264"/>
                    </a:cubicBezTo>
                    <a:cubicBezTo>
                      <a:pt x="240" y="264"/>
                      <a:pt x="240" y="264"/>
                      <a:pt x="240" y="264"/>
                    </a:cubicBezTo>
                    <a:cubicBezTo>
                      <a:pt x="240" y="264"/>
                      <a:pt x="240" y="264"/>
                      <a:pt x="240" y="264"/>
                    </a:cubicBezTo>
                    <a:cubicBezTo>
                      <a:pt x="240" y="265"/>
                      <a:pt x="240" y="265"/>
                      <a:pt x="240" y="265"/>
                    </a:cubicBezTo>
                    <a:cubicBezTo>
                      <a:pt x="240" y="265"/>
                      <a:pt x="240" y="265"/>
                      <a:pt x="240" y="265"/>
                    </a:cubicBezTo>
                    <a:cubicBezTo>
                      <a:pt x="240" y="265"/>
                      <a:pt x="240" y="265"/>
                      <a:pt x="240" y="265"/>
                    </a:cubicBezTo>
                    <a:cubicBezTo>
                      <a:pt x="240" y="265"/>
                      <a:pt x="240" y="265"/>
                      <a:pt x="240" y="265"/>
                    </a:cubicBezTo>
                    <a:cubicBezTo>
                      <a:pt x="240" y="265"/>
                      <a:pt x="240" y="265"/>
                      <a:pt x="240" y="265"/>
                    </a:cubicBezTo>
                    <a:cubicBezTo>
                      <a:pt x="240" y="265"/>
                      <a:pt x="240" y="265"/>
                      <a:pt x="240" y="265"/>
                    </a:cubicBezTo>
                    <a:cubicBezTo>
                      <a:pt x="240" y="265"/>
                      <a:pt x="240" y="265"/>
                      <a:pt x="240" y="265"/>
                    </a:cubicBezTo>
                    <a:cubicBezTo>
                      <a:pt x="240" y="265"/>
                      <a:pt x="240" y="265"/>
                      <a:pt x="240" y="265"/>
                    </a:cubicBezTo>
                    <a:cubicBezTo>
                      <a:pt x="240" y="266"/>
                      <a:pt x="240" y="266"/>
                      <a:pt x="240" y="266"/>
                    </a:cubicBezTo>
                    <a:cubicBezTo>
                      <a:pt x="240" y="266"/>
                      <a:pt x="240" y="266"/>
                      <a:pt x="240" y="266"/>
                    </a:cubicBezTo>
                    <a:cubicBezTo>
                      <a:pt x="241" y="266"/>
                      <a:pt x="241" y="266"/>
                      <a:pt x="241" y="266"/>
                    </a:cubicBezTo>
                    <a:cubicBezTo>
                      <a:pt x="241" y="267"/>
                      <a:pt x="241" y="267"/>
                      <a:pt x="241" y="267"/>
                    </a:cubicBezTo>
                    <a:cubicBezTo>
                      <a:pt x="241" y="267"/>
                      <a:pt x="241" y="267"/>
                      <a:pt x="241" y="267"/>
                    </a:cubicBezTo>
                    <a:cubicBezTo>
                      <a:pt x="241" y="267"/>
                      <a:pt x="241" y="267"/>
                      <a:pt x="241" y="267"/>
                    </a:cubicBezTo>
                    <a:cubicBezTo>
                      <a:pt x="242" y="267"/>
                      <a:pt x="242" y="267"/>
                      <a:pt x="242" y="267"/>
                    </a:cubicBezTo>
                    <a:cubicBezTo>
                      <a:pt x="242" y="268"/>
                      <a:pt x="242" y="268"/>
                      <a:pt x="242" y="268"/>
                    </a:cubicBezTo>
                    <a:cubicBezTo>
                      <a:pt x="242" y="268"/>
                      <a:pt x="242" y="268"/>
                      <a:pt x="242" y="268"/>
                    </a:cubicBezTo>
                    <a:cubicBezTo>
                      <a:pt x="242" y="268"/>
                      <a:pt x="242" y="268"/>
                      <a:pt x="242" y="268"/>
                    </a:cubicBezTo>
                    <a:cubicBezTo>
                      <a:pt x="242" y="268"/>
                      <a:pt x="242" y="268"/>
                      <a:pt x="242" y="268"/>
                    </a:cubicBezTo>
                    <a:cubicBezTo>
                      <a:pt x="242" y="268"/>
                      <a:pt x="242" y="268"/>
                      <a:pt x="242" y="268"/>
                    </a:cubicBezTo>
                    <a:cubicBezTo>
                      <a:pt x="242" y="269"/>
                      <a:pt x="242" y="269"/>
                      <a:pt x="242" y="269"/>
                    </a:cubicBezTo>
                    <a:cubicBezTo>
                      <a:pt x="242" y="269"/>
                      <a:pt x="242" y="269"/>
                      <a:pt x="242" y="269"/>
                    </a:cubicBezTo>
                    <a:cubicBezTo>
                      <a:pt x="242" y="270"/>
                      <a:pt x="242" y="270"/>
                      <a:pt x="242" y="270"/>
                    </a:cubicBezTo>
                    <a:cubicBezTo>
                      <a:pt x="242" y="270"/>
                      <a:pt x="242" y="270"/>
                      <a:pt x="242" y="270"/>
                    </a:cubicBezTo>
                    <a:cubicBezTo>
                      <a:pt x="241" y="270"/>
                      <a:pt x="241" y="270"/>
                      <a:pt x="241" y="270"/>
                    </a:cubicBezTo>
                    <a:cubicBezTo>
                      <a:pt x="241" y="270"/>
                      <a:pt x="241" y="270"/>
                      <a:pt x="241" y="270"/>
                    </a:cubicBezTo>
                    <a:cubicBezTo>
                      <a:pt x="241" y="270"/>
                      <a:pt x="241" y="270"/>
                      <a:pt x="241" y="270"/>
                    </a:cubicBezTo>
                    <a:cubicBezTo>
                      <a:pt x="241" y="270"/>
                      <a:pt x="241" y="270"/>
                      <a:pt x="241" y="270"/>
                    </a:cubicBezTo>
                    <a:cubicBezTo>
                      <a:pt x="241" y="271"/>
                      <a:pt x="241" y="271"/>
                      <a:pt x="241" y="271"/>
                    </a:cubicBezTo>
                    <a:cubicBezTo>
                      <a:pt x="241" y="271"/>
                      <a:pt x="241" y="271"/>
                      <a:pt x="241" y="271"/>
                    </a:cubicBezTo>
                    <a:cubicBezTo>
                      <a:pt x="241" y="271"/>
                      <a:pt x="241" y="271"/>
                      <a:pt x="241" y="271"/>
                    </a:cubicBezTo>
                    <a:cubicBezTo>
                      <a:pt x="241" y="271"/>
                      <a:pt x="241" y="271"/>
                      <a:pt x="241" y="271"/>
                    </a:cubicBezTo>
                    <a:cubicBezTo>
                      <a:pt x="241" y="272"/>
                      <a:pt x="241" y="272"/>
                      <a:pt x="241" y="272"/>
                    </a:cubicBezTo>
                    <a:cubicBezTo>
                      <a:pt x="241" y="272"/>
                      <a:pt x="241" y="272"/>
                      <a:pt x="241" y="272"/>
                    </a:cubicBezTo>
                    <a:cubicBezTo>
                      <a:pt x="241" y="272"/>
                      <a:pt x="241" y="272"/>
                      <a:pt x="241" y="272"/>
                    </a:cubicBezTo>
                    <a:cubicBezTo>
                      <a:pt x="241" y="272"/>
                      <a:pt x="241" y="272"/>
                      <a:pt x="241" y="272"/>
                    </a:cubicBezTo>
                    <a:cubicBezTo>
                      <a:pt x="241" y="273"/>
                      <a:pt x="241" y="273"/>
                      <a:pt x="241" y="273"/>
                    </a:cubicBezTo>
                    <a:cubicBezTo>
                      <a:pt x="241" y="273"/>
                      <a:pt x="241" y="273"/>
                      <a:pt x="241" y="273"/>
                    </a:cubicBezTo>
                    <a:cubicBezTo>
                      <a:pt x="241" y="273"/>
                      <a:pt x="241" y="273"/>
                      <a:pt x="241" y="273"/>
                    </a:cubicBezTo>
                    <a:cubicBezTo>
                      <a:pt x="241" y="273"/>
                      <a:pt x="241" y="273"/>
                      <a:pt x="241" y="273"/>
                    </a:cubicBezTo>
                    <a:cubicBezTo>
                      <a:pt x="241" y="273"/>
                      <a:pt x="241" y="273"/>
                      <a:pt x="241" y="273"/>
                    </a:cubicBezTo>
                    <a:cubicBezTo>
                      <a:pt x="240" y="274"/>
                      <a:pt x="240" y="274"/>
                      <a:pt x="240" y="274"/>
                    </a:cubicBezTo>
                    <a:cubicBezTo>
                      <a:pt x="240" y="274"/>
                      <a:pt x="240" y="274"/>
                      <a:pt x="240" y="274"/>
                    </a:cubicBezTo>
                    <a:cubicBezTo>
                      <a:pt x="241" y="274"/>
                      <a:pt x="241" y="274"/>
                      <a:pt x="241" y="274"/>
                    </a:cubicBezTo>
                    <a:cubicBezTo>
                      <a:pt x="241" y="274"/>
                      <a:pt x="241" y="274"/>
                      <a:pt x="241" y="274"/>
                    </a:cubicBezTo>
                    <a:cubicBezTo>
                      <a:pt x="241" y="274"/>
                      <a:pt x="241" y="274"/>
                      <a:pt x="241" y="274"/>
                    </a:cubicBezTo>
                    <a:cubicBezTo>
                      <a:pt x="241" y="275"/>
                      <a:pt x="241" y="275"/>
                      <a:pt x="241" y="275"/>
                    </a:cubicBezTo>
                    <a:cubicBezTo>
                      <a:pt x="241" y="275"/>
                      <a:pt x="241" y="275"/>
                      <a:pt x="241" y="275"/>
                    </a:cubicBezTo>
                    <a:cubicBezTo>
                      <a:pt x="241" y="275"/>
                      <a:pt x="241" y="275"/>
                      <a:pt x="241" y="275"/>
                    </a:cubicBezTo>
                    <a:cubicBezTo>
                      <a:pt x="241" y="275"/>
                      <a:pt x="241" y="275"/>
                      <a:pt x="241" y="275"/>
                    </a:cubicBezTo>
                    <a:cubicBezTo>
                      <a:pt x="241" y="275"/>
                      <a:pt x="241" y="275"/>
                      <a:pt x="241" y="275"/>
                    </a:cubicBezTo>
                    <a:cubicBezTo>
                      <a:pt x="241" y="276"/>
                      <a:pt x="241" y="276"/>
                      <a:pt x="241" y="276"/>
                    </a:cubicBezTo>
                    <a:cubicBezTo>
                      <a:pt x="241" y="276"/>
                      <a:pt x="241" y="276"/>
                      <a:pt x="241" y="276"/>
                    </a:cubicBezTo>
                    <a:cubicBezTo>
                      <a:pt x="241" y="276"/>
                      <a:pt x="241" y="276"/>
                      <a:pt x="241" y="276"/>
                    </a:cubicBezTo>
                    <a:cubicBezTo>
                      <a:pt x="241" y="277"/>
                      <a:pt x="241" y="277"/>
                      <a:pt x="241" y="277"/>
                    </a:cubicBezTo>
                    <a:cubicBezTo>
                      <a:pt x="242" y="277"/>
                      <a:pt x="242" y="277"/>
                      <a:pt x="242" y="277"/>
                    </a:cubicBezTo>
                    <a:cubicBezTo>
                      <a:pt x="242" y="277"/>
                      <a:pt x="242" y="277"/>
                      <a:pt x="242" y="277"/>
                    </a:cubicBezTo>
                    <a:cubicBezTo>
                      <a:pt x="242" y="277"/>
                      <a:pt x="242" y="277"/>
                      <a:pt x="242" y="277"/>
                    </a:cubicBezTo>
                    <a:cubicBezTo>
                      <a:pt x="242" y="278"/>
                      <a:pt x="242" y="278"/>
                      <a:pt x="242" y="278"/>
                    </a:cubicBezTo>
                    <a:cubicBezTo>
                      <a:pt x="241" y="278"/>
                      <a:pt x="241" y="278"/>
                      <a:pt x="241" y="278"/>
                    </a:cubicBezTo>
                    <a:cubicBezTo>
                      <a:pt x="241" y="278"/>
                      <a:pt x="241" y="278"/>
                      <a:pt x="241" y="278"/>
                    </a:cubicBezTo>
                    <a:cubicBezTo>
                      <a:pt x="241" y="278"/>
                      <a:pt x="241" y="278"/>
                      <a:pt x="241" y="278"/>
                    </a:cubicBezTo>
                    <a:cubicBezTo>
                      <a:pt x="241" y="278"/>
                      <a:pt x="241" y="278"/>
                      <a:pt x="241" y="278"/>
                    </a:cubicBezTo>
                    <a:cubicBezTo>
                      <a:pt x="241" y="278"/>
                      <a:pt x="241" y="278"/>
                      <a:pt x="241" y="278"/>
                    </a:cubicBezTo>
                    <a:cubicBezTo>
                      <a:pt x="241" y="278"/>
                      <a:pt x="241" y="278"/>
                      <a:pt x="241" y="278"/>
                    </a:cubicBezTo>
                    <a:cubicBezTo>
                      <a:pt x="242" y="279"/>
                      <a:pt x="242" y="279"/>
                      <a:pt x="242" y="279"/>
                    </a:cubicBezTo>
                    <a:cubicBezTo>
                      <a:pt x="242" y="279"/>
                      <a:pt x="242" y="279"/>
                      <a:pt x="242" y="279"/>
                    </a:cubicBezTo>
                    <a:cubicBezTo>
                      <a:pt x="242" y="279"/>
                      <a:pt x="242" y="279"/>
                      <a:pt x="242" y="279"/>
                    </a:cubicBezTo>
                    <a:cubicBezTo>
                      <a:pt x="242" y="279"/>
                      <a:pt x="242" y="279"/>
                      <a:pt x="242" y="279"/>
                    </a:cubicBezTo>
                    <a:cubicBezTo>
                      <a:pt x="242" y="279"/>
                      <a:pt x="242" y="279"/>
                      <a:pt x="242" y="279"/>
                    </a:cubicBezTo>
                    <a:cubicBezTo>
                      <a:pt x="242" y="279"/>
                      <a:pt x="242" y="279"/>
                      <a:pt x="242" y="279"/>
                    </a:cubicBezTo>
                    <a:cubicBezTo>
                      <a:pt x="242" y="280"/>
                      <a:pt x="242" y="280"/>
                      <a:pt x="242" y="280"/>
                    </a:cubicBezTo>
                    <a:cubicBezTo>
                      <a:pt x="242" y="280"/>
                      <a:pt x="242" y="280"/>
                      <a:pt x="242" y="280"/>
                    </a:cubicBezTo>
                    <a:cubicBezTo>
                      <a:pt x="242" y="280"/>
                      <a:pt x="242" y="280"/>
                      <a:pt x="242" y="280"/>
                    </a:cubicBezTo>
                    <a:cubicBezTo>
                      <a:pt x="242" y="280"/>
                      <a:pt x="242" y="280"/>
                      <a:pt x="242" y="280"/>
                    </a:cubicBezTo>
                    <a:cubicBezTo>
                      <a:pt x="242" y="280"/>
                      <a:pt x="242" y="280"/>
                      <a:pt x="242" y="280"/>
                    </a:cubicBezTo>
                    <a:cubicBezTo>
                      <a:pt x="242" y="280"/>
                      <a:pt x="242" y="280"/>
                      <a:pt x="242" y="280"/>
                    </a:cubicBezTo>
                    <a:cubicBezTo>
                      <a:pt x="242" y="280"/>
                      <a:pt x="242" y="280"/>
                      <a:pt x="242" y="280"/>
                    </a:cubicBezTo>
                    <a:cubicBezTo>
                      <a:pt x="242" y="280"/>
                      <a:pt x="242" y="280"/>
                      <a:pt x="242" y="280"/>
                    </a:cubicBezTo>
                    <a:cubicBezTo>
                      <a:pt x="241" y="280"/>
                      <a:pt x="241" y="280"/>
                      <a:pt x="241" y="280"/>
                    </a:cubicBezTo>
                    <a:cubicBezTo>
                      <a:pt x="241" y="280"/>
                      <a:pt x="241" y="280"/>
                      <a:pt x="241" y="280"/>
                    </a:cubicBezTo>
                    <a:cubicBezTo>
                      <a:pt x="241" y="280"/>
                      <a:pt x="241" y="280"/>
                      <a:pt x="241" y="280"/>
                    </a:cubicBezTo>
                    <a:cubicBezTo>
                      <a:pt x="241" y="281"/>
                      <a:pt x="241" y="281"/>
                      <a:pt x="241" y="281"/>
                    </a:cubicBezTo>
                    <a:cubicBezTo>
                      <a:pt x="241" y="281"/>
                      <a:pt x="241" y="281"/>
                      <a:pt x="241" y="281"/>
                    </a:cubicBezTo>
                    <a:cubicBezTo>
                      <a:pt x="240" y="281"/>
                      <a:pt x="240" y="281"/>
                      <a:pt x="240" y="281"/>
                    </a:cubicBezTo>
                    <a:cubicBezTo>
                      <a:pt x="240" y="281"/>
                      <a:pt x="240" y="281"/>
                      <a:pt x="240" y="281"/>
                    </a:cubicBezTo>
                    <a:cubicBezTo>
                      <a:pt x="240" y="281"/>
                      <a:pt x="240" y="281"/>
                      <a:pt x="240" y="281"/>
                    </a:cubicBezTo>
                    <a:cubicBezTo>
                      <a:pt x="240" y="281"/>
                      <a:pt x="240" y="281"/>
                      <a:pt x="240" y="281"/>
                    </a:cubicBezTo>
                    <a:cubicBezTo>
                      <a:pt x="240" y="282"/>
                      <a:pt x="240" y="282"/>
                      <a:pt x="240" y="282"/>
                    </a:cubicBezTo>
                    <a:cubicBezTo>
                      <a:pt x="240" y="282"/>
                      <a:pt x="240" y="282"/>
                      <a:pt x="240" y="282"/>
                    </a:cubicBezTo>
                    <a:cubicBezTo>
                      <a:pt x="240" y="282"/>
                      <a:pt x="240" y="282"/>
                      <a:pt x="240" y="282"/>
                    </a:cubicBezTo>
                    <a:cubicBezTo>
                      <a:pt x="240" y="282"/>
                      <a:pt x="240" y="282"/>
                      <a:pt x="240" y="282"/>
                    </a:cubicBezTo>
                    <a:cubicBezTo>
                      <a:pt x="240" y="282"/>
                      <a:pt x="240" y="282"/>
                      <a:pt x="240" y="282"/>
                    </a:cubicBezTo>
                    <a:cubicBezTo>
                      <a:pt x="240" y="282"/>
                      <a:pt x="240" y="282"/>
                      <a:pt x="240" y="282"/>
                    </a:cubicBezTo>
                    <a:cubicBezTo>
                      <a:pt x="240" y="282"/>
                      <a:pt x="240" y="282"/>
                      <a:pt x="240" y="282"/>
                    </a:cubicBezTo>
                    <a:cubicBezTo>
                      <a:pt x="240" y="282"/>
                      <a:pt x="240" y="282"/>
                      <a:pt x="240" y="282"/>
                    </a:cubicBezTo>
                    <a:cubicBezTo>
                      <a:pt x="240" y="283"/>
                      <a:pt x="240" y="283"/>
                      <a:pt x="240" y="283"/>
                    </a:cubicBezTo>
                    <a:cubicBezTo>
                      <a:pt x="240" y="283"/>
                      <a:pt x="240" y="283"/>
                      <a:pt x="240"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8" y="283"/>
                      <a:pt x="238" y="283"/>
                      <a:pt x="238" y="283"/>
                    </a:cubicBezTo>
                    <a:cubicBezTo>
                      <a:pt x="238" y="283"/>
                      <a:pt x="238" y="283"/>
                      <a:pt x="238" y="283"/>
                    </a:cubicBezTo>
                    <a:cubicBezTo>
                      <a:pt x="238" y="283"/>
                      <a:pt x="238" y="283"/>
                      <a:pt x="238" y="283"/>
                    </a:cubicBezTo>
                    <a:cubicBezTo>
                      <a:pt x="238" y="283"/>
                      <a:pt x="238" y="283"/>
                      <a:pt x="238" y="283"/>
                    </a:cubicBezTo>
                    <a:cubicBezTo>
                      <a:pt x="238" y="283"/>
                      <a:pt x="238" y="283"/>
                      <a:pt x="238" y="283"/>
                    </a:cubicBezTo>
                    <a:cubicBezTo>
                      <a:pt x="238" y="283"/>
                      <a:pt x="238" y="283"/>
                      <a:pt x="238" y="283"/>
                    </a:cubicBezTo>
                    <a:cubicBezTo>
                      <a:pt x="238" y="284"/>
                      <a:pt x="238" y="284"/>
                      <a:pt x="238" y="284"/>
                    </a:cubicBezTo>
                    <a:cubicBezTo>
                      <a:pt x="238" y="284"/>
                      <a:pt x="238" y="284"/>
                      <a:pt x="238" y="284"/>
                    </a:cubicBezTo>
                    <a:cubicBezTo>
                      <a:pt x="238" y="284"/>
                      <a:pt x="238" y="284"/>
                      <a:pt x="238" y="284"/>
                    </a:cubicBezTo>
                    <a:cubicBezTo>
                      <a:pt x="238" y="284"/>
                      <a:pt x="238" y="284"/>
                      <a:pt x="238" y="284"/>
                    </a:cubicBezTo>
                    <a:cubicBezTo>
                      <a:pt x="238" y="284"/>
                      <a:pt x="238" y="284"/>
                      <a:pt x="238" y="284"/>
                    </a:cubicBezTo>
                    <a:cubicBezTo>
                      <a:pt x="237" y="284"/>
                      <a:pt x="237" y="284"/>
                      <a:pt x="237" y="284"/>
                    </a:cubicBezTo>
                    <a:cubicBezTo>
                      <a:pt x="237" y="284"/>
                      <a:pt x="237" y="284"/>
                      <a:pt x="237" y="284"/>
                    </a:cubicBezTo>
                    <a:cubicBezTo>
                      <a:pt x="237" y="284"/>
                      <a:pt x="237" y="284"/>
                      <a:pt x="237" y="284"/>
                    </a:cubicBezTo>
                    <a:cubicBezTo>
                      <a:pt x="237" y="284"/>
                      <a:pt x="237" y="284"/>
                      <a:pt x="237" y="284"/>
                    </a:cubicBezTo>
                    <a:cubicBezTo>
                      <a:pt x="237" y="284"/>
                      <a:pt x="237" y="284"/>
                      <a:pt x="237" y="284"/>
                    </a:cubicBezTo>
                    <a:cubicBezTo>
                      <a:pt x="237" y="284"/>
                      <a:pt x="237" y="284"/>
                      <a:pt x="237" y="284"/>
                    </a:cubicBezTo>
                    <a:cubicBezTo>
                      <a:pt x="237" y="284"/>
                      <a:pt x="237" y="284"/>
                      <a:pt x="237" y="284"/>
                    </a:cubicBezTo>
                    <a:cubicBezTo>
                      <a:pt x="237" y="284"/>
                      <a:pt x="237" y="284"/>
                      <a:pt x="237" y="284"/>
                    </a:cubicBezTo>
                    <a:cubicBezTo>
                      <a:pt x="236" y="284"/>
                      <a:pt x="236" y="284"/>
                      <a:pt x="236" y="284"/>
                    </a:cubicBezTo>
                    <a:cubicBezTo>
                      <a:pt x="236" y="284"/>
                      <a:pt x="236" y="284"/>
                      <a:pt x="236" y="284"/>
                    </a:cubicBezTo>
                    <a:cubicBezTo>
                      <a:pt x="236" y="284"/>
                      <a:pt x="236" y="284"/>
                      <a:pt x="236" y="284"/>
                    </a:cubicBezTo>
                    <a:cubicBezTo>
                      <a:pt x="236" y="283"/>
                      <a:pt x="236" y="283"/>
                      <a:pt x="236" y="283"/>
                    </a:cubicBezTo>
                    <a:cubicBezTo>
                      <a:pt x="236" y="283"/>
                      <a:pt x="236" y="283"/>
                      <a:pt x="236" y="283"/>
                    </a:cubicBezTo>
                    <a:cubicBezTo>
                      <a:pt x="236" y="283"/>
                      <a:pt x="236" y="283"/>
                      <a:pt x="236" y="283"/>
                    </a:cubicBezTo>
                    <a:cubicBezTo>
                      <a:pt x="235" y="283"/>
                      <a:pt x="235" y="283"/>
                      <a:pt x="235" y="283"/>
                    </a:cubicBezTo>
                    <a:cubicBezTo>
                      <a:pt x="235" y="283"/>
                      <a:pt x="235" y="283"/>
                      <a:pt x="235" y="283"/>
                    </a:cubicBezTo>
                    <a:cubicBezTo>
                      <a:pt x="235" y="282"/>
                      <a:pt x="235" y="282"/>
                      <a:pt x="235" y="282"/>
                    </a:cubicBezTo>
                    <a:cubicBezTo>
                      <a:pt x="235" y="282"/>
                      <a:pt x="235" y="282"/>
                      <a:pt x="235" y="282"/>
                    </a:cubicBezTo>
                    <a:cubicBezTo>
                      <a:pt x="235" y="282"/>
                      <a:pt x="235" y="282"/>
                      <a:pt x="235" y="282"/>
                    </a:cubicBezTo>
                    <a:cubicBezTo>
                      <a:pt x="235" y="282"/>
                      <a:pt x="235" y="282"/>
                      <a:pt x="235" y="282"/>
                    </a:cubicBezTo>
                    <a:cubicBezTo>
                      <a:pt x="235" y="282"/>
                      <a:pt x="235" y="282"/>
                      <a:pt x="235" y="282"/>
                    </a:cubicBezTo>
                    <a:cubicBezTo>
                      <a:pt x="234" y="281"/>
                      <a:pt x="234" y="281"/>
                      <a:pt x="234" y="281"/>
                    </a:cubicBezTo>
                    <a:cubicBezTo>
                      <a:pt x="234" y="281"/>
                      <a:pt x="234" y="281"/>
                      <a:pt x="234" y="281"/>
                    </a:cubicBezTo>
                    <a:cubicBezTo>
                      <a:pt x="233" y="281"/>
                      <a:pt x="233" y="281"/>
                      <a:pt x="233" y="281"/>
                    </a:cubicBezTo>
                    <a:cubicBezTo>
                      <a:pt x="233" y="281"/>
                      <a:pt x="233" y="281"/>
                      <a:pt x="233" y="281"/>
                    </a:cubicBezTo>
                    <a:cubicBezTo>
                      <a:pt x="233" y="281"/>
                      <a:pt x="233" y="281"/>
                      <a:pt x="233" y="281"/>
                    </a:cubicBezTo>
                    <a:cubicBezTo>
                      <a:pt x="233" y="281"/>
                      <a:pt x="233" y="281"/>
                      <a:pt x="233" y="281"/>
                    </a:cubicBezTo>
                    <a:cubicBezTo>
                      <a:pt x="232" y="281"/>
                      <a:pt x="232" y="281"/>
                      <a:pt x="232" y="281"/>
                    </a:cubicBezTo>
                    <a:cubicBezTo>
                      <a:pt x="232" y="281"/>
                      <a:pt x="232" y="281"/>
                      <a:pt x="232" y="281"/>
                    </a:cubicBezTo>
                    <a:cubicBezTo>
                      <a:pt x="232" y="281"/>
                      <a:pt x="232" y="281"/>
                      <a:pt x="232" y="281"/>
                    </a:cubicBezTo>
                    <a:cubicBezTo>
                      <a:pt x="232" y="281"/>
                      <a:pt x="232" y="281"/>
                      <a:pt x="232" y="281"/>
                    </a:cubicBezTo>
                    <a:cubicBezTo>
                      <a:pt x="231" y="281"/>
                      <a:pt x="231" y="281"/>
                      <a:pt x="231" y="281"/>
                    </a:cubicBezTo>
                    <a:cubicBezTo>
                      <a:pt x="231" y="280"/>
                      <a:pt x="231" y="280"/>
                      <a:pt x="231" y="280"/>
                    </a:cubicBezTo>
                    <a:cubicBezTo>
                      <a:pt x="231" y="280"/>
                      <a:pt x="231" y="280"/>
                      <a:pt x="231" y="280"/>
                    </a:cubicBezTo>
                    <a:cubicBezTo>
                      <a:pt x="231" y="280"/>
                      <a:pt x="231" y="280"/>
                      <a:pt x="231" y="280"/>
                    </a:cubicBezTo>
                    <a:cubicBezTo>
                      <a:pt x="231" y="280"/>
                      <a:pt x="231" y="280"/>
                      <a:pt x="231" y="280"/>
                    </a:cubicBezTo>
                    <a:cubicBezTo>
                      <a:pt x="231" y="280"/>
                      <a:pt x="231" y="280"/>
                      <a:pt x="231" y="280"/>
                    </a:cubicBezTo>
                    <a:cubicBezTo>
                      <a:pt x="230" y="280"/>
                      <a:pt x="230" y="280"/>
                      <a:pt x="230" y="280"/>
                    </a:cubicBezTo>
                    <a:cubicBezTo>
                      <a:pt x="230" y="279"/>
                      <a:pt x="230" y="279"/>
                      <a:pt x="230" y="279"/>
                    </a:cubicBezTo>
                    <a:cubicBezTo>
                      <a:pt x="230" y="279"/>
                      <a:pt x="230" y="279"/>
                      <a:pt x="230" y="279"/>
                    </a:cubicBezTo>
                    <a:cubicBezTo>
                      <a:pt x="230" y="279"/>
                      <a:pt x="230" y="279"/>
                      <a:pt x="230" y="279"/>
                    </a:cubicBezTo>
                    <a:cubicBezTo>
                      <a:pt x="230" y="279"/>
                      <a:pt x="230" y="279"/>
                      <a:pt x="230" y="279"/>
                    </a:cubicBezTo>
                    <a:cubicBezTo>
                      <a:pt x="230" y="279"/>
                      <a:pt x="230" y="279"/>
                      <a:pt x="230" y="279"/>
                    </a:cubicBezTo>
                    <a:cubicBezTo>
                      <a:pt x="230" y="279"/>
                      <a:pt x="230" y="279"/>
                      <a:pt x="230" y="279"/>
                    </a:cubicBezTo>
                    <a:cubicBezTo>
                      <a:pt x="229" y="278"/>
                      <a:pt x="229" y="278"/>
                      <a:pt x="229" y="278"/>
                    </a:cubicBezTo>
                    <a:cubicBezTo>
                      <a:pt x="229" y="278"/>
                      <a:pt x="229" y="278"/>
                      <a:pt x="229" y="278"/>
                    </a:cubicBezTo>
                    <a:cubicBezTo>
                      <a:pt x="229" y="278"/>
                      <a:pt x="229" y="278"/>
                      <a:pt x="229" y="278"/>
                    </a:cubicBezTo>
                    <a:cubicBezTo>
                      <a:pt x="229" y="278"/>
                      <a:pt x="229" y="278"/>
                      <a:pt x="229" y="278"/>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8" y="277"/>
                      <a:pt x="228" y="277"/>
                      <a:pt x="228" y="277"/>
                    </a:cubicBezTo>
                    <a:cubicBezTo>
                      <a:pt x="228" y="277"/>
                      <a:pt x="228" y="277"/>
                      <a:pt x="228" y="277"/>
                    </a:cubicBezTo>
                    <a:cubicBezTo>
                      <a:pt x="228" y="277"/>
                      <a:pt x="228" y="277"/>
                      <a:pt x="228" y="277"/>
                    </a:cubicBezTo>
                    <a:cubicBezTo>
                      <a:pt x="228" y="277"/>
                      <a:pt x="228" y="277"/>
                      <a:pt x="228" y="277"/>
                    </a:cubicBezTo>
                    <a:cubicBezTo>
                      <a:pt x="228" y="277"/>
                      <a:pt x="228" y="277"/>
                      <a:pt x="228" y="277"/>
                    </a:cubicBezTo>
                    <a:cubicBezTo>
                      <a:pt x="228" y="277"/>
                      <a:pt x="228" y="277"/>
                      <a:pt x="228" y="277"/>
                    </a:cubicBezTo>
                    <a:cubicBezTo>
                      <a:pt x="228" y="277"/>
                      <a:pt x="228" y="277"/>
                      <a:pt x="228" y="277"/>
                    </a:cubicBezTo>
                    <a:cubicBezTo>
                      <a:pt x="228" y="276"/>
                      <a:pt x="228" y="276"/>
                      <a:pt x="228" y="276"/>
                    </a:cubicBezTo>
                    <a:cubicBezTo>
                      <a:pt x="228" y="276"/>
                      <a:pt x="228" y="276"/>
                      <a:pt x="228" y="276"/>
                    </a:cubicBezTo>
                    <a:cubicBezTo>
                      <a:pt x="227" y="276"/>
                      <a:pt x="227" y="276"/>
                      <a:pt x="227" y="276"/>
                    </a:cubicBezTo>
                    <a:cubicBezTo>
                      <a:pt x="227" y="276"/>
                      <a:pt x="227" y="276"/>
                      <a:pt x="227" y="276"/>
                    </a:cubicBezTo>
                    <a:cubicBezTo>
                      <a:pt x="227" y="276"/>
                      <a:pt x="227" y="276"/>
                      <a:pt x="227" y="276"/>
                    </a:cubicBezTo>
                    <a:cubicBezTo>
                      <a:pt x="227" y="276"/>
                      <a:pt x="227" y="276"/>
                      <a:pt x="227" y="276"/>
                    </a:cubicBezTo>
                    <a:cubicBezTo>
                      <a:pt x="227" y="276"/>
                      <a:pt x="227" y="276"/>
                      <a:pt x="227" y="276"/>
                    </a:cubicBezTo>
                    <a:cubicBezTo>
                      <a:pt x="227" y="276"/>
                      <a:pt x="227" y="276"/>
                      <a:pt x="227" y="276"/>
                    </a:cubicBezTo>
                    <a:cubicBezTo>
                      <a:pt x="227" y="276"/>
                      <a:pt x="227" y="276"/>
                      <a:pt x="227" y="276"/>
                    </a:cubicBezTo>
                    <a:cubicBezTo>
                      <a:pt x="227" y="276"/>
                      <a:pt x="227" y="276"/>
                      <a:pt x="227" y="276"/>
                    </a:cubicBezTo>
                    <a:cubicBezTo>
                      <a:pt x="226" y="275"/>
                      <a:pt x="226" y="275"/>
                      <a:pt x="226" y="275"/>
                    </a:cubicBezTo>
                    <a:cubicBezTo>
                      <a:pt x="226" y="275"/>
                      <a:pt x="226" y="275"/>
                      <a:pt x="226" y="275"/>
                    </a:cubicBezTo>
                    <a:cubicBezTo>
                      <a:pt x="226" y="275"/>
                      <a:pt x="226" y="275"/>
                      <a:pt x="226" y="275"/>
                    </a:cubicBezTo>
                    <a:cubicBezTo>
                      <a:pt x="226" y="275"/>
                      <a:pt x="226" y="275"/>
                      <a:pt x="226" y="275"/>
                    </a:cubicBezTo>
                    <a:cubicBezTo>
                      <a:pt x="226" y="275"/>
                      <a:pt x="226" y="275"/>
                      <a:pt x="226" y="275"/>
                    </a:cubicBezTo>
                    <a:cubicBezTo>
                      <a:pt x="226" y="275"/>
                      <a:pt x="226" y="275"/>
                      <a:pt x="226" y="275"/>
                    </a:cubicBezTo>
                    <a:cubicBezTo>
                      <a:pt x="226" y="275"/>
                      <a:pt x="226" y="275"/>
                      <a:pt x="226" y="275"/>
                    </a:cubicBezTo>
                    <a:cubicBezTo>
                      <a:pt x="225" y="274"/>
                      <a:pt x="225" y="274"/>
                      <a:pt x="225" y="274"/>
                    </a:cubicBezTo>
                    <a:cubicBezTo>
                      <a:pt x="225" y="274"/>
                      <a:pt x="225" y="274"/>
                      <a:pt x="225" y="274"/>
                    </a:cubicBezTo>
                    <a:cubicBezTo>
                      <a:pt x="225" y="274"/>
                      <a:pt x="225" y="274"/>
                      <a:pt x="225" y="274"/>
                    </a:cubicBezTo>
                    <a:cubicBezTo>
                      <a:pt x="225" y="274"/>
                      <a:pt x="225" y="274"/>
                      <a:pt x="225" y="274"/>
                    </a:cubicBezTo>
                    <a:cubicBezTo>
                      <a:pt x="225" y="274"/>
                      <a:pt x="225" y="274"/>
                      <a:pt x="225" y="274"/>
                    </a:cubicBezTo>
                    <a:cubicBezTo>
                      <a:pt x="225" y="274"/>
                      <a:pt x="225" y="274"/>
                      <a:pt x="225" y="274"/>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4" y="273"/>
                      <a:pt x="224" y="273"/>
                      <a:pt x="224" y="273"/>
                    </a:cubicBezTo>
                    <a:cubicBezTo>
                      <a:pt x="224" y="273"/>
                      <a:pt x="224" y="273"/>
                      <a:pt x="224" y="273"/>
                    </a:cubicBezTo>
                    <a:cubicBezTo>
                      <a:pt x="224" y="273"/>
                      <a:pt x="224" y="273"/>
                      <a:pt x="224" y="273"/>
                    </a:cubicBezTo>
                    <a:cubicBezTo>
                      <a:pt x="224" y="273"/>
                      <a:pt x="224" y="273"/>
                      <a:pt x="224" y="273"/>
                    </a:cubicBezTo>
                    <a:cubicBezTo>
                      <a:pt x="224" y="273"/>
                      <a:pt x="224" y="273"/>
                      <a:pt x="224" y="273"/>
                    </a:cubicBezTo>
                    <a:cubicBezTo>
                      <a:pt x="224" y="273"/>
                      <a:pt x="224" y="273"/>
                      <a:pt x="224" y="273"/>
                    </a:cubicBezTo>
                    <a:cubicBezTo>
                      <a:pt x="224" y="273"/>
                      <a:pt x="224" y="273"/>
                      <a:pt x="224" y="273"/>
                    </a:cubicBezTo>
                    <a:cubicBezTo>
                      <a:pt x="223" y="273"/>
                      <a:pt x="223" y="273"/>
                      <a:pt x="223" y="273"/>
                    </a:cubicBezTo>
                    <a:cubicBezTo>
                      <a:pt x="223" y="273"/>
                      <a:pt x="223" y="273"/>
                      <a:pt x="223" y="273"/>
                    </a:cubicBezTo>
                    <a:cubicBezTo>
                      <a:pt x="223" y="273"/>
                      <a:pt x="223" y="273"/>
                      <a:pt x="223" y="273"/>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2" y="272"/>
                      <a:pt x="222" y="272"/>
                      <a:pt x="222" y="272"/>
                    </a:cubicBezTo>
                    <a:cubicBezTo>
                      <a:pt x="222" y="272"/>
                      <a:pt x="222" y="272"/>
                      <a:pt x="222" y="272"/>
                    </a:cubicBezTo>
                    <a:cubicBezTo>
                      <a:pt x="222" y="271"/>
                      <a:pt x="222" y="271"/>
                      <a:pt x="222" y="271"/>
                    </a:cubicBezTo>
                    <a:cubicBezTo>
                      <a:pt x="222" y="271"/>
                      <a:pt x="222" y="271"/>
                      <a:pt x="222" y="271"/>
                    </a:cubicBezTo>
                    <a:cubicBezTo>
                      <a:pt x="221" y="271"/>
                      <a:pt x="221" y="271"/>
                      <a:pt x="221" y="271"/>
                    </a:cubicBezTo>
                    <a:cubicBezTo>
                      <a:pt x="221" y="271"/>
                      <a:pt x="221" y="271"/>
                      <a:pt x="221" y="271"/>
                    </a:cubicBezTo>
                    <a:cubicBezTo>
                      <a:pt x="221" y="271"/>
                      <a:pt x="221" y="271"/>
                      <a:pt x="221" y="271"/>
                    </a:cubicBezTo>
                    <a:cubicBezTo>
                      <a:pt x="220" y="271"/>
                      <a:pt x="220" y="271"/>
                      <a:pt x="220" y="271"/>
                    </a:cubicBezTo>
                    <a:cubicBezTo>
                      <a:pt x="220" y="271"/>
                      <a:pt x="220" y="271"/>
                      <a:pt x="220" y="271"/>
                    </a:cubicBezTo>
                    <a:cubicBezTo>
                      <a:pt x="219" y="271"/>
                      <a:pt x="219" y="271"/>
                      <a:pt x="219" y="271"/>
                    </a:cubicBezTo>
                    <a:cubicBezTo>
                      <a:pt x="219" y="271"/>
                      <a:pt x="219" y="271"/>
                      <a:pt x="219" y="271"/>
                    </a:cubicBezTo>
                    <a:cubicBezTo>
                      <a:pt x="218" y="271"/>
                      <a:pt x="218" y="271"/>
                      <a:pt x="218" y="271"/>
                    </a:cubicBezTo>
                    <a:cubicBezTo>
                      <a:pt x="218" y="271"/>
                      <a:pt x="218" y="271"/>
                      <a:pt x="218" y="271"/>
                    </a:cubicBezTo>
                    <a:cubicBezTo>
                      <a:pt x="218" y="271"/>
                      <a:pt x="218" y="271"/>
                      <a:pt x="218" y="271"/>
                    </a:cubicBezTo>
                    <a:cubicBezTo>
                      <a:pt x="217" y="270"/>
                      <a:pt x="217" y="270"/>
                      <a:pt x="217" y="270"/>
                    </a:cubicBezTo>
                    <a:cubicBezTo>
                      <a:pt x="217" y="270"/>
                      <a:pt x="217" y="270"/>
                      <a:pt x="217" y="270"/>
                    </a:cubicBezTo>
                    <a:cubicBezTo>
                      <a:pt x="217" y="270"/>
                      <a:pt x="217" y="270"/>
                      <a:pt x="217" y="270"/>
                    </a:cubicBezTo>
                    <a:cubicBezTo>
                      <a:pt x="217" y="270"/>
                      <a:pt x="217" y="270"/>
                      <a:pt x="217" y="270"/>
                    </a:cubicBezTo>
                    <a:cubicBezTo>
                      <a:pt x="217" y="270"/>
                      <a:pt x="217" y="270"/>
                      <a:pt x="217" y="270"/>
                    </a:cubicBezTo>
                    <a:cubicBezTo>
                      <a:pt x="216" y="270"/>
                      <a:pt x="216" y="270"/>
                      <a:pt x="216" y="270"/>
                    </a:cubicBezTo>
                    <a:cubicBezTo>
                      <a:pt x="216" y="270"/>
                      <a:pt x="216" y="270"/>
                      <a:pt x="216" y="270"/>
                    </a:cubicBezTo>
                    <a:cubicBezTo>
                      <a:pt x="216" y="270"/>
                      <a:pt x="216" y="270"/>
                      <a:pt x="216" y="270"/>
                    </a:cubicBezTo>
                    <a:cubicBezTo>
                      <a:pt x="216" y="270"/>
                      <a:pt x="216" y="270"/>
                      <a:pt x="216" y="270"/>
                    </a:cubicBezTo>
                    <a:cubicBezTo>
                      <a:pt x="216" y="270"/>
                      <a:pt x="216" y="270"/>
                      <a:pt x="216" y="270"/>
                    </a:cubicBezTo>
                    <a:cubicBezTo>
                      <a:pt x="216" y="270"/>
                      <a:pt x="216" y="270"/>
                      <a:pt x="216"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4" y="270"/>
                      <a:pt x="214" y="270"/>
                      <a:pt x="214" y="270"/>
                    </a:cubicBezTo>
                    <a:cubicBezTo>
                      <a:pt x="214" y="270"/>
                      <a:pt x="214" y="270"/>
                      <a:pt x="214" y="270"/>
                    </a:cubicBezTo>
                    <a:cubicBezTo>
                      <a:pt x="214" y="270"/>
                      <a:pt x="214" y="270"/>
                      <a:pt x="214" y="270"/>
                    </a:cubicBezTo>
                    <a:cubicBezTo>
                      <a:pt x="214" y="270"/>
                      <a:pt x="214" y="270"/>
                      <a:pt x="214" y="270"/>
                    </a:cubicBezTo>
                    <a:cubicBezTo>
                      <a:pt x="214" y="269"/>
                      <a:pt x="214" y="269"/>
                      <a:pt x="214" y="269"/>
                    </a:cubicBezTo>
                    <a:cubicBezTo>
                      <a:pt x="214" y="269"/>
                      <a:pt x="214" y="269"/>
                      <a:pt x="214" y="269"/>
                    </a:cubicBezTo>
                    <a:cubicBezTo>
                      <a:pt x="214" y="269"/>
                      <a:pt x="214" y="269"/>
                      <a:pt x="214" y="269"/>
                    </a:cubicBezTo>
                    <a:cubicBezTo>
                      <a:pt x="214" y="269"/>
                      <a:pt x="214" y="269"/>
                      <a:pt x="214" y="269"/>
                    </a:cubicBezTo>
                    <a:cubicBezTo>
                      <a:pt x="214" y="269"/>
                      <a:pt x="214" y="269"/>
                      <a:pt x="214" y="269"/>
                    </a:cubicBezTo>
                    <a:cubicBezTo>
                      <a:pt x="214" y="269"/>
                      <a:pt x="214" y="269"/>
                      <a:pt x="214" y="269"/>
                    </a:cubicBezTo>
                    <a:cubicBezTo>
                      <a:pt x="214" y="269"/>
                      <a:pt x="214" y="269"/>
                      <a:pt x="214" y="269"/>
                    </a:cubicBezTo>
                    <a:cubicBezTo>
                      <a:pt x="213" y="269"/>
                      <a:pt x="213" y="269"/>
                      <a:pt x="213" y="269"/>
                    </a:cubicBezTo>
                    <a:cubicBezTo>
                      <a:pt x="213" y="270"/>
                      <a:pt x="213" y="270"/>
                      <a:pt x="213" y="270"/>
                    </a:cubicBezTo>
                    <a:cubicBezTo>
                      <a:pt x="213" y="270"/>
                      <a:pt x="213" y="270"/>
                      <a:pt x="213" y="270"/>
                    </a:cubicBezTo>
                    <a:cubicBezTo>
                      <a:pt x="213" y="270"/>
                      <a:pt x="213" y="270"/>
                      <a:pt x="213" y="270"/>
                    </a:cubicBezTo>
                    <a:cubicBezTo>
                      <a:pt x="213" y="271"/>
                      <a:pt x="213" y="271"/>
                      <a:pt x="213" y="271"/>
                    </a:cubicBezTo>
                    <a:cubicBezTo>
                      <a:pt x="213" y="271"/>
                      <a:pt x="213" y="271"/>
                      <a:pt x="213" y="271"/>
                    </a:cubicBezTo>
                    <a:cubicBezTo>
                      <a:pt x="213" y="271"/>
                      <a:pt x="213" y="271"/>
                      <a:pt x="213" y="271"/>
                    </a:cubicBezTo>
                    <a:cubicBezTo>
                      <a:pt x="213" y="271"/>
                      <a:pt x="213" y="271"/>
                      <a:pt x="213" y="271"/>
                    </a:cubicBezTo>
                    <a:cubicBezTo>
                      <a:pt x="213" y="271"/>
                      <a:pt x="213" y="271"/>
                      <a:pt x="213" y="271"/>
                    </a:cubicBezTo>
                    <a:cubicBezTo>
                      <a:pt x="212" y="271"/>
                      <a:pt x="212" y="271"/>
                      <a:pt x="212" y="271"/>
                    </a:cubicBezTo>
                    <a:cubicBezTo>
                      <a:pt x="212" y="272"/>
                      <a:pt x="212" y="272"/>
                      <a:pt x="212" y="272"/>
                    </a:cubicBezTo>
                    <a:cubicBezTo>
                      <a:pt x="212" y="272"/>
                      <a:pt x="212" y="272"/>
                      <a:pt x="212" y="272"/>
                    </a:cubicBezTo>
                    <a:cubicBezTo>
                      <a:pt x="212" y="272"/>
                      <a:pt x="212" y="272"/>
                      <a:pt x="212" y="272"/>
                    </a:cubicBezTo>
                    <a:cubicBezTo>
                      <a:pt x="212" y="272"/>
                      <a:pt x="212" y="272"/>
                      <a:pt x="212" y="272"/>
                    </a:cubicBezTo>
                    <a:cubicBezTo>
                      <a:pt x="212" y="272"/>
                      <a:pt x="212" y="272"/>
                      <a:pt x="212" y="272"/>
                    </a:cubicBezTo>
                    <a:cubicBezTo>
                      <a:pt x="211" y="272"/>
                      <a:pt x="211" y="272"/>
                      <a:pt x="211" y="272"/>
                    </a:cubicBezTo>
                    <a:cubicBezTo>
                      <a:pt x="211" y="273"/>
                      <a:pt x="211" y="273"/>
                      <a:pt x="211" y="273"/>
                    </a:cubicBezTo>
                    <a:cubicBezTo>
                      <a:pt x="211" y="273"/>
                      <a:pt x="211" y="273"/>
                      <a:pt x="211" y="273"/>
                    </a:cubicBezTo>
                    <a:cubicBezTo>
                      <a:pt x="211" y="273"/>
                      <a:pt x="211" y="273"/>
                      <a:pt x="211" y="273"/>
                    </a:cubicBezTo>
                    <a:cubicBezTo>
                      <a:pt x="211" y="273"/>
                      <a:pt x="211" y="273"/>
                      <a:pt x="211" y="273"/>
                    </a:cubicBezTo>
                    <a:cubicBezTo>
                      <a:pt x="211" y="273"/>
                      <a:pt x="211" y="273"/>
                      <a:pt x="211" y="273"/>
                    </a:cubicBezTo>
                    <a:cubicBezTo>
                      <a:pt x="211" y="273"/>
                      <a:pt x="211" y="273"/>
                      <a:pt x="211" y="273"/>
                    </a:cubicBezTo>
                    <a:cubicBezTo>
                      <a:pt x="210" y="273"/>
                      <a:pt x="210" y="273"/>
                      <a:pt x="210" y="273"/>
                    </a:cubicBezTo>
                    <a:cubicBezTo>
                      <a:pt x="210" y="273"/>
                      <a:pt x="210" y="273"/>
                      <a:pt x="210" y="273"/>
                    </a:cubicBezTo>
                    <a:cubicBezTo>
                      <a:pt x="210" y="273"/>
                      <a:pt x="210" y="273"/>
                      <a:pt x="210" y="273"/>
                    </a:cubicBezTo>
                    <a:cubicBezTo>
                      <a:pt x="210" y="273"/>
                      <a:pt x="210" y="273"/>
                      <a:pt x="210" y="273"/>
                    </a:cubicBezTo>
                    <a:cubicBezTo>
                      <a:pt x="210" y="273"/>
                      <a:pt x="210" y="273"/>
                      <a:pt x="210" y="273"/>
                    </a:cubicBezTo>
                    <a:cubicBezTo>
                      <a:pt x="209" y="274"/>
                      <a:pt x="209" y="274"/>
                      <a:pt x="209" y="274"/>
                    </a:cubicBezTo>
                    <a:cubicBezTo>
                      <a:pt x="209" y="274"/>
                      <a:pt x="209" y="274"/>
                      <a:pt x="209" y="274"/>
                    </a:cubicBezTo>
                    <a:cubicBezTo>
                      <a:pt x="209" y="274"/>
                      <a:pt x="209" y="274"/>
                      <a:pt x="209" y="274"/>
                    </a:cubicBezTo>
                    <a:cubicBezTo>
                      <a:pt x="209" y="274"/>
                      <a:pt x="209" y="274"/>
                      <a:pt x="209" y="274"/>
                    </a:cubicBezTo>
                    <a:cubicBezTo>
                      <a:pt x="209" y="274"/>
                      <a:pt x="209" y="274"/>
                      <a:pt x="209" y="274"/>
                    </a:cubicBezTo>
                    <a:cubicBezTo>
                      <a:pt x="209" y="274"/>
                      <a:pt x="209" y="274"/>
                      <a:pt x="209" y="274"/>
                    </a:cubicBezTo>
                    <a:cubicBezTo>
                      <a:pt x="209" y="273"/>
                      <a:pt x="209" y="273"/>
                      <a:pt x="209" y="273"/>
                    </a:cubicBezTo>
                    <a:cubicBezTo>
                      <a:pt x="208" y="273"/>
                      <a:pt x="208" y="273"/>
                      <a:pt x="208" y="273"/>
                    </a:cubicBezTo>
                    <a:cubicBezTo>
                      <a:pt x="208" y="273"/>
                      <a:pt x="208" y="273"/>
                      <a:pt x="208" y="273"/>
                    </a:cubicBezTo>
                    <a:cubicBezTo>
                      <a:pt x="208" y="273"/>
                      <a:pt x="208" y="273"/>
                      <a:pt x="208" y="273"/>
                    </a:cubicBezTo>
                    <a:cubicBezTo>
                      <a:pt x="208" y="273"/>
                      <a:pt x="208" y="273"/>
                      <a:pt x="208" y="273"/>
                    </a:cubicBezTo>
                    <a:cubicBezTo>
                      <a:pt x="208" y="273"/>
                      <a:pt x="208" y="273"/>
                      <a:pt x="208" y="273"/>
                    </a:cubicBezTo>
                    <a:cubicBezTo>
                      <a:pt x="208" y="273"/>
                      <a:pt x="208" y="273"/>
                      <a:pt x="208" y="273"/>
                    </a:cubicBezTo>
                    <a:cubicBezTo>
                      <a:pt x="207" y="273"/>
                      <a:pt x="207" y="273"/>
                      <a:pt x="207" y="273"/>
                    </a:cubicBezTo>
                    <a:cubicBezTo>
                      <a:pt x="207" y="273"/>
                      <a:pt x="207" y="273"/>
                      <a:pt x="207" y="273"/>
                    </a:cubicBezTo>
                    <a:cubicBezTo>
                      <a:pt x="207" y="273"/>
                      <a:pt x="207" y="273"/>
                      <a:pt x="207" y="273"/>
                    </a:cubicBezTo>
                    <a:cubicBezTo>
                      <a:pt x="207" y="273"/>
                      <a:pt x="207" y="273"/>
                      <a:pt x="207" y="273"/>
                    </a:cubicBezTo>
                    <a:cubicBezTo>
                      <a:pt x="207" y="274"/>
                      <a:pt x="207" y="274"/>
                      <a:pt x="207"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5" y="274"/>
                      <a:pt x="205" y="274"/>
                      <a:pt x="205" y="274"/>
                    </a:cubicBezTo>
                    <a:cubicBezTo>
                      <a:pt x="205" y="273"/>
                      <a:pt x="205" y="273"/>
                      <a:pt x="205" y="273"/>
                    </a:cubicBezTo>
                    <a:cubicBezTo>
                      <a:pt x="205" y="273"/>
                      <a:pt x="205" y="273"/>
                      <a:pt x="205" y="273"/>
                    </a:cubicBezTo>
                    <a:cubicBezTo>
                      <a:pt x="205" y="273"/>
                      <a:pt x="205" y="273"/>
                      <a:pt x="205" y="273"/>
                    </a:cubicBezTo>
                    <a:cubicBezTo>
                      <a:pt x="205" y="273"/>
                      <a:pt x="205" y="273"/>
                      <a:pt x="205" y="273"/>
                    </a:cubicBezTo>
                    <a:cubicBezTo>
                      <a:pt x="205" y="273"/>
                      <a:pt x="205" y="273"/>
                      <a:pt x="205" y="273"/>
                    </a:cubicBezTo>
                    <a:cubicBezTo>
                      <a:pt x="205" y="273"/>
                      <a:pt x="205" y="273"/>
                      <a:pt x="205" y="273"/>
                    </a:cubicBezTo>
                    <a:cubicBezTo>
                      <a:pt x="205" y="273"/>
                      <a:pt x="205" y="273"/>
                      <a:pt x="205" y="273"/>
                    </a:cubicBezTo>
                    <a:cubicBezTo>
                      <a:pt x="204" y="273"/>
                      <a:pt x="204" y="273"/>
                      <a:pt x="204" y="273"/>
                    </a:cubicBezTo>
                    <a:cubicBezTo>
                      <a:pt x="204" y="273"/>
                      <a:pt x="204" y="273"/>
                      <a:pt x="204" y="273"/>
                    </a:cubicBezTo>
                    <a:cubicBezTo>
                      <a:pt x="204" y="273"/>
                      <a:pt x="204" y="273"/>
                      <a:pt x="204" y="273"/>
                    </a:cubicBezTo>
                    <a:cubicBezTo>
                      <a:pt x="204" y="273"/>
                      <a:pt x="204" y="273"/>
                      <a:pt x="204" y="273"/>
                    </a:cubicBezTo>
                    <a:cubicBezTo>
                      <a:pt x="203" y="274"/>
                      <a:pt x="203" y="274"/>
                      <a:pt x="203" y="274"/>
                    </a:cubicBezTo>
                    <a:cubicBezTo>
                      <a:pt x="203" y="274"/>
                      <a:pt x="203" y="274"/>
                      <a:pt x="203" y="274"/>
                    </a:cubicBezTo>
                    <a:cubicBezTo>
                      <a:pt x="203" y="274"/>
                      <a:pt x="203" y="274"/>
                      <a:pt x="203" y="274"/>
                    </a:cubicBezTo>
                    <a:cubicBezTo>
                      <a:pt x="203" y="275"/>
                      <a:pt x="203" y="275"/>
                      <a:pt x="203" y="275"/>
                    </a:cubicBezTo>
                    <a:cubicBezTo>
                      <a:pt x="203" y="275"/>
                      <a:pt x="203" y="275"/>
                      <a:pt x="203" y="275"/>
                    </a:cubicBezTo>
                    <a:cubicBezTo>
                      <a:pt x="203" y="275"/>
                      <a:pt x="203" y="275"/>
                      <a:pt x="203" y="275"/>
                    </a:cubicBezTo>
                    <a:cubicBezTo>
                      <a:pt x="203" y="275"/>
                      <a:pt x="203" y="275"/>
                      <a:pt x="203" y="275"/>
                    </a:cubicBezTo>
                    <a:cubicBezTo>
                      <a:pt x="203" y="275"/>
                      <a:pt x="203" y="275"/>
                      <a:pt x="203" y="275"/>
                    </a:cubicBezTo>
                    <a:cubicBezTo>
                      <a:pt x="203" y="275"/>
                      <a:pt x="203" y="275"/>
                      <a:pt x="203" y="275"/>
                    </a:cubicBezTo>
                    <a:cubicBezTo>
                      <a:pt x="203" y="275"/>
                      <a:pt x="203" y="275"/>
                      <a:pt x="203" y="275"/>
                    </a:cubicBezTo>
                    <a:cubicBezTo>
                      <a:pt x="202" y="275"/>
                      <a:pt x="202" y="275"/>
                      <a:pt x="202" y="275"/>
                    </a:cubicBezTo>
                    <a:cubicBezTo>
                      <a:pt x="203" y="275"/>
                      <a:pt x="203" y="275"/>
                      <a:pt x="203" y="275"/>
                    </a:cubicBezTo>
                    <a:cubicBezTo>
                      <a:pt x="203" y="276"/>
                      <a:pt x="203" y="276"/>
                      <a:pt x="203" y="276"/>
                    </a:cubicBezTo>
                    <a:cubicBezTo>
                      <a:pt x="203" y="276"/>
                      <a:pt x="203" y="276"/>
                      <a:pt x="203" y="276"/>
                    </a:cubicBezTo>
                    <a:cubicBezTo>
                      <a:pt x="203" y="276"/>
                      <a:pt x="203" y="276"/>
                      <a:pt x="203" y="276"/>
                    </a:cubicBezTo>
                    <a:cubicBezTo>
                      <a:pt x="203" y="277"/>
                      <a:pt x="203" y="277"/>
                      <a:pt x="203" y="277"/>
                    </a:cubicBezTo>
                    <a:cubicBezTo>
                      <a:pt x="202" y="277"/>
                      <a:pt x="202" y="277"/>
                      <a:pt x="202" y="277"/>
                    </a:cubicBezTo>
                    <a:cubicBezTo>
                      <a:pt x="202" y="277"/>
                      <a:pt x="202" y="277"/>
                      <a:pt x="202" y="277"/>
                    </a:cubicBezTo>
                    <a:cubicBezTo>
                      <a:pt x="202" y="277"/>
                      <a:pt x="202" y="277"/>
                      <a:pt x="202" y="277"/>
                    </a:cubicBezTo>
                    <a:cubicBezTo>
                      <a:pt x="202" y="277"/>
                      <a:pt x="202" y="277"/>
                      <a:pt x="202" y="277"/>
                    </a:cubicBezTo>
                    <a:cubicBezTo>
                      <a:pt x="202" y="277"/>
                      <a:pt x="202" y="277"/>
                      <a:pt x="202" y="277"/>
                    </a:cubicBezTo>
                    <a:cubicBezTo>
                      <a:pt x="202" y="277"/>
                      <a:pt x="202" y="277"/>
                      <a:pt x="202" y="277"/>
                    </a:cubicBezTo>
                    <a:cubicBezTo>
                      <a:pt x="202" y="277"/>
                      <a:pt x="202" y="277"/>
                      <a:pt x="202" y="277"/>
                    </a:cubicBezTo>
                    <a:cubicBezTo>
                      <a:pt x="201" y="278"/>
                      <a:pt x="201" y="278"/>
                      <a:pt x="201" y="278"/>
                    </a:cubicBezTo>
                    <a:cubicBezTo>
                      <a:pt x="201" y="278"/>
                      <a:pt x="201" y="278"/>
                      <a:pt x="201" y="278"/>
                    </a:cubicBezTo>
                    <a:cubicBezTo>
                      <a:pt x="201" y="278"/>
                      <a:pt x="201" y="278"/>
                      <a:pt x="201" y="278"/>
                    </a:cubicBezTo>
                    <a:cubicBezTo>
                      <a:pt x="201" y="278"/>
                      <a:pt x="201" y="278"/>
                      <a:pt x="201" y="278"/>
                    </a:cubicBezTo>
                    <a:cubicBezTo>
                      <a:pt x="201" y="278"/>
                      <a:pt x="201" y="278"/>
                      <a:pt x="201" y="278"/>
                    </a:cubicBezTo>
                    <a:cubicBezTo>
                      <a:pt x="201" y="278"/>
                      <a:pt x="201" y="278"/>
                      <a:pt x="201" y="278"/>
                    </a:cubicBezTo>
                    <a:cubicBezTo>
                      <a:pt x="201" y="279"/>
                      <a:pt x="201" y="279"/>
                      <a:pt x="201" y="279"/>
                    </a:cubicBezTo>
                    <a:cubicBezTo>
                      <a:pt x="201" y="279"/>
                      <a:pt x="201" y="279"/>
                      <a:pt x="201" y="279"/>
                    </a:cubicBezTo>
                    <a:cubicBezTo>
                      <a:pt x="201" y="279"/>
                      <a:pt x="201" y="279"/>
                      <a:pt x="201" y="279"/>
                    </a:cubicBezTo>
                    <a:cubicBezTo>
                      <a:pt x="200" y="279"/>
                      <a:pt x="200" y="279"/>
                      <a:pt x="200" y="279"/>
                    </a:cubicBezTo>
                    <a:cubicBezTo>
                      <a:pt x="200" y="280"/>
                      <a:pt x="200" y="280"/>
                      <a:pt x="200" y="280"/>
                    </a:cubicBezTo>
                    <a:cubicBezTo>
                      <a:pt x="200" y="280"/>
                      <a:pt x="200" y="280"/>
                      <a:pt x="200" y="280"/>
                    </a:cubicBezTo>
                    <a:cubicBezTo>
                      <a:pt x="199" y="281"/>
                      <a:pt x="199" y="281"/>
                      <a:pt x="199" y="281"/>
                    </a:cubicBezTo>
                    <a:cubicBezTo>
                      <a:pt x="196" y="284"/>
                      <a:pt x="196" y="284"/>
                      <a:pt x="196" y="284"/>
                    </a:cubicBezTo>
                    <a:cubicBezTo>
                      <a:pt x="195" y="285"/>
                      <a:pt x="195" y="285"/>
                      <a:pt x="195" y="285"/>
                    </a:cubicBezTo>
                    <a:cubicBezTo>
                      <a:pt x="193" y="287"/>
                      <a:pt x="193" y="287"/>
                      <a:pt x="193" y="287"/>
                    </a:cubicBezTo>
                    <a:cubicBezTo>
                      <a:pt x="192" y="288"/>
                      <a:pt x="192" y="288"/>
                      <a:pt x="192" y="288"/>
                    </a:cubicBezTo>
                    <a:cubicBezTo>
                      <a:pt x="190" y="290"/>
                      <a:pt x="190" y="290"/>
                      <a:pt x="190" y="290"/>
                    </a:cubicBezTo>
                    <a:cubicBezTo>
                      <a:pt x="188" y="292"/>
                      <a:pt x="188" y="292"/>
                      <a:pt x="188" y="292"/>
                    </a:cubicBezTo>
                    <a:cubicBezTo>
                      <a:pt x="186" y="294"/>
                      <a:pt x="186" y="294"/>
                      <a:pt x="186" y="294"/>
                    </a:cubicBezTo>
                    <a:cubicBezTo>
                      <a:pt x="185" y="296"/>
                      <a:pt x="185" y="296"/>
                      <a:pt x="185" y="296"/>
                    </a:cubicBezTo>
                    <a:cubicBezTo>
                      <a:pt x="183" y="297"/>
                      <a:pt x="183" y="297"/>
                      <a:pt x="183" y="297"/>
                    </a:cubicBezTo>
                    <a:cubicBezTo>
                      <a:pt x="182" y="299"/>
                      <a:pt x="182" y="299"/>
                      <a:pt x="182" y="299"/>
                    </a:cubicBezTo>
                    <a:cubicBezTo>
                      <a:pt x="181" y="300"/>
                      <a:pt x="181" y="300"/>
                      <a:pt x="181" y="300"/>
                    </a:cubicBezTo>
                    <a:cubicBezTo>
                      <a:pt x="180" y="301"/>
                      <a:pt x="180" y="301"/>
                      <a:pt x="180" y="301"/>
                    </a:cubicBezTo>
                    <a:cubicBezTo>
                      <a:pt x="179" y="301"/>
                      <a:pt x="179" y="301"/>
                      <a:pt x="179" y="301"/>
                    </a:cubicBezTo>
                    <a:cubicBezTo>
                      <a:pt x="178" y="303"/>
                      <a:pt x="178" y="303"/>
                      <a:pt x="178" y="303"/>
                    </a:cubicBezTo>
                    <a:cubicBezTo>
                      <a:pt x="177" y="304"/>
                      <a:pt x="177" y="304"/>
                      <a:pt x="177" y="304"/>
                    </a:cubicBezTo>
                    <a:cubicBezTo>
                      <a:pt x="176" y="305"/>
                      <a:pt x="176" y="305"/>
                      <a:pt x="176" y="305"/>
                    </a:cubicBezTo>
                    <a:cubicBezTo>
                      <a:pt x="175" y="306"/>
                      <a:pt x="175" y="306"/>
                      <a:pt x="175" y="306"/>
                    </a:cubicBezTo>
                    <a:cubicBezTo>
                      <a:pt x="173" y="308"/>
                      <a:pt x="173" y="308"/>
                      <a:pt x="173" y="308"/>
                    </a:cubicBezTo>
                    <a:cubicBezTo>
                      <a:pt x="173" y="308"/>
                      <a:pt x="173" y="308"/>
                      <a:pt x="173" y="308"/>
                    </a:cubicBezTo>
                    <a:cubicBezTo>
                      <a:pt x="172" y="309"/>
                      <a:pt x="172" y="309"/>
                      <a:pt x="172" y="309"/>
                    </a:cubicBezTo>
                    <a:cubicBezTo>
                      <a:pt x="172" y="310"/>
                      <a:pt x="172" y="310"/>
                      <a:pt x="172" y="310"/>
                    </a:cubicBezTo>
                    <a:cubicBezTo>
                      <a:pt x="171" y="311"/>
                      <a:pt x="171" y="311"/>
                      <a:pt x="171"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0"/>
                      <a:pt x="170" y="310"/>
                      <a:pt x="170" y="310"/>
                    </a:cubicBezTo>
                    <a:cubicBezTo>
                      <a:pt x="170" y="310"/>
                      <a:pt x="170" y="310"/>
                      <a:pt x="170" y="310"/>
                    </a:cubicBezTo>
                    <a:cubicBezTo>
                      <a:pt x="170" y="310"/>
                      <a:pt x="170" y="310"/>
                      <a:pt x="170" y="310"/>
                    </a:cubicBezTo>
                    <a:cubicBezTo>
                      <a:pt x="170" y="310"/>
                      <a:pt x="170" y="310"/>
                      <a:pt x="170" y="310"/>
                    </a:cubicBezTo>
                    <a:cubicBezTo>
                      <a:pt x="170" y="310"/>
                      <a:pt x="170" y="310"/>
                      <a:pt x="170" y="310"/>
                    </a:cubicBezTo>
                    <a:cubicBezTo>
                      <a:pt x="170" y="310"/>
                      <a:pt x="170" y="310"/>
                      <a:pt x="170" y="310"/>
                    </a:cubicBezTo>
                    <a:cubicBezTo>
                      <a:pt x="170" y="310"/>
                      <a:pt x="170" y="310"/>
                      <a:pt x="170" y="310"/>
                    </a:cubicBezTo>
                    <a:cubicBezTo>
                      <a:pt x="171" y="310"/>
                      <a:pt x="171" y="310"/>
                      <a:pt x="171" y="310"/>
                    </a:cubicBezTo>
                    <a:cubicBezTo>
                      <a:pt x="171" y="309"/>
                      <a:pt x="171" y="309"/>
                      <a:pt x="171" y="309"/>
                    </a:cubicBezTo>
                    <a:cubicBezTo>
                      <a:pt x="171" y="309"/>
                      <a:pt x="171" y="309"/>
                      <a:pt x="171" y="309"/>
                    </a:cubicBezTo>
                    <a:cubicBezTo>
                      <a:pt x="171" y="309"/>
                      <a:pt x="171" y="309"/>
                      <a:pt x="171" y="309"/>
                    </a:cubicBezTo>
                    <a:cubicBezTo>
                      <a:pt x="171" y="309"/>
                      <a:pt x="171" y="309"/>
                      <a:pt x="171" y="309"/>
                    </a:cubicBezTo>
                    <a:cubicBezTo>
                      <a:pt x="171" y="309"/>
                      <a:pt x="171" y="309"/>
                      <a:pt x="171" y="309"/>
                    </a:cubicBezTo>
                    <a:cubicBezTo>
                      <a:pt x="171" y="308"/>
                      <a:pt x="171" y="308"/>
                      <a:pt x="171" y="308"/>
                    </a:cubicBezTo>
                    <a:cubicBezTo>
                      <a:pt x="171" y="308"/>
                      <a:pt x="171" y="308"/>
                      <a:pt x="171" y="308"/>
                    </a:cubicBezTo>
                    <a:cubicBezTo>
                      <a:pt x="171" y="308"/>
                      <a:pt x="171" y="308"/>
                      <a:pt x="171" y="308"/>
                    </a:cubicBezTo>
                    <a:cubicBezTo>
                      <a:pt x="171" y="308"/>
                      <a:pt x="171" y="308"/>
                      <a:pt x="171" y="308"/>
                    </a:cubicBezTo>
                    <a:cubicBezTo>
                      <a:pt x="171" y="308"/>
                      <a:pt x="171" y="308"/>
                      <a:pt x="171" y="308"/>
                    </a:cubicBezTo>
                    <a:cubicBezTo>
                      <a:pt x="171" y="307"/>
                      <a:pt x="171" y="307"/>
                      <a:pt x="171" y="307"/>
                    </a:cubicBezTo>
                    <a:cubicBezTo>
                      <a:pt x="171" y="307"/>
                      <a:pt x="171" y="307"/>
                      <a:pt x="171" y="307"/>
                    </a:cubicBezTo>
                    <a:cubicBezTo>
                      <a:pt x="171" y="307"/>
                      <a:pt x="171" y="307"/>
                      <a:pt x="171" y="307"/>
                    </a:cubicBezTo>
                    <a:cubicBezTo>
                      <a:pt x="171" y="307"/>
                      <a:pt x="171" y="307"/>
                      <a:pt x="171" y="307"/>
                    </a:cubicBezTo>
                    <a:cubicBezTo>
                      <a:pt x="171" y="307"/>
                      <a:pt x="171" y="307"/>
                      <a:pt x="171" y="307"/>
                    </a:cubicBezTo>
                    <a:cubicBezTo>
                      <a:pt x="172" y="307"/>
                      <a:pt x="172" y="307"/>
                      <a:pt x="172" y="307"/>
                    </a:cubicBezTo>
                    <a:cubicBezTo>
                      <a:pt x="172" y="307"/>
                      <a:pt x="172" y="307"/>
                      <a:pt x="172" y="307"/>
                    </a:cubicBezTo>
                    <a:cubicBezTo>
                      <a:pt x="172" y="306"/>
                      <a:pt x="172" y="306"/>
                      <a:pt x="172" y="306"/>
                    </a:cubicBezTo>
                    <a:cubicBezTo>
                      <a:pt x="172" y="306"/>
                      <a:pt x="172" y="306"/>
                      <a:pt x="172" y="306"/>
                    </a:cubicBezTo>
                    <a:cubicBezTo>
                      <a:pt x="171" y="306"/>
                      <a:pt x="171" y="306"/>
                      <a:pt x="171" y="306"/>
                    </a:cubicBezTo>
                    <a:cubicBezTo>
                      <a:pt x="171" y="305"/>
                      <a:pt x="171" y="305"/>
                      <a:pt x="171" y="305"/>
                    </a:cubicBezTo>
                    <a:cubicBezTo>
                      <a:pt x="171" y="305"/>
                      <a:pt x="171" y="305"/>
                      <a:pt x="171" y="305"/>
                    </a:cubicBezTo>
                    <a:cubicBezTo>
                      <a:pt x="171" y="305"/>
                      <a:pt x="171" y="305"/>
                      <a:pt x="171" y="305"/>
                    </a:cubicBezTo>
                    <a:cubicBezTo>
                      <a:pt x="171" y="305"/>
                      <a:pt x="171" y="305"/>
                      <a:pt x="171" y="305"/>
                    </a:cubicBezTo>
                    <a:cubicBezTo>
                      <a:pt x="171" y="305"/>
                      <a:pt x="171" y="305"/>
                      <a:pt x="171" y="305"/>
                    </a:cubicBezTo>
                    <a:cubicBezTo>
                      <a:pt x="171" y="305"/>
                      <a:pt x="171" y="305"/>
                      <a:pt x="171" y="305"/>
                    </a:cubicBezTo>
                    <a:cubicBezTo>
                      <a:pt x="171" y="305"/>
                      <a:pt x="171" y="305"/>
                      <a:pt x="171" y="305"/>
                    </a:cubicBezTo>
                    <a:cubicBezTo>
                      <a:pt x="171" y="304"/>
                      <a:pt x="171" y="304"/>
                      <a:pt x="171" y="304"/>
                    </a:cubicBezTo>
                    <a:cubicBezTo>
                      <a:pt x="171" y="304"/>
                      <a:pt x="171" y="304"/>
                      <a:pt x="171" y="304"/>
                    </a:cubicBezTo>
                    <a:cubicBezTo>
                      <a:pt x="172" y="304"/>
                      <a:pt x="172" y="304"/>
                      <a:pt x="172" y="304"/>
                    </a:cubicBezTo>
                    <a:cubicBezTo>
                      <a:pt x="171" y="304"/>
                      <a:pt x="171" y="304"/>
                      <a:pt x="171" y="304"/>
                    </a:cubicBezTo>
                    <a:cubicBezTo>
                      <a:pt x="172" y="304"/>
                      <a:pt x="172" y="304"/>
                      <a:pt x="172" y="304"/>
                    </a:cubicBezTo>
                    <a:cubicBezTo>
                      <a:pt x="172" y="304"/>
                      <a:pt x="172" y="304"/>
                      <a:pt x="172" y="304"/>
                    </a:cubicBezTo>
                    <a:cubicBezTo>
                      <a:pt x="172" y="304"/>
                      <a:pt x="172" y="304"/>
                      <a:pt x="172" y="304"/>
                    </a:cubicBezTo>
                    <a:cubicBezTo>
                      <a:pt x="172" y="304"/>
                      <a:pt x="172" y="304"/>
                      <a:pt x="172" y="304"/>
                    </a:cubicBezTo>
                    <a:cubicBezTo>
                      <a:pt x="172" y="303"/>
                      <a:pt x="172" y="303"/>
                      <a:pt x="172" y="303"/>
                    </a:cubicBezTo>
                    <a:cubicBezTo>
                      <a:pt x="172" y="303"/>
                      <a:pt x="172" y="303"/>
                      <a:pt x="172" y="303"/>
                    </a:cubicBezTo>
                    <a:cubicBezTo>
                      <a:pt x="172" y="303"/>
                      <a:pt x="172" y="303"/>
                      <a:pt x="172" y="303"/>
                    </a:cubicBezTo>
                    <a:cubicBezTo>
                      <a:pt x="171" y="303"/>
                      <a:pt x="171" y="303"/>
                      <a:pt x="171" y="303"/>
                    </a:cubicBezTo>
                    <a:cubicBezTo>
                      <a:pt x="171" y="303"/>
                      <a:pt x="171" y="303"/>
                      <a:pt x="171" y="303"/>
                    </a:cubicBezTo>
                    <a:cubicBezTo>
                      <a:pt x="171" y="302"/>
                      <a:pt x="171" y="302"/>
                      <a:pt x="171" y="302"/>
                    </a:cubicBezTo>
                    <a:cubicBezTo>
                      <a:pt x="171" y="302"/>
                      <a:pt x="171" y="302"/>
                      <a:pt x="171" y="302"/>
                    </a:cubicBezTo>
                    <a:cubicBezTo>
                      <a:pt x="171" y="302"/>
                      <a:pt x="171" y="302"/>
                      <a:pt x="171" y="302"/>
                    </a:cubicBezTo>
                    <a:cubicBezTo>
                      <a:pt x="171" y="302"/>
                      <a:pt x="171" y="302"/>
                      <a:pt x="171" y="302"/>
                    </a:cubicBezTo>
                    <a:cubicBezTo>
                      <a:pt x="171" y="302"/>
                      <a:pt x="171" y="302"/>
                      <a:pt x="171" y="302"/>
                    </a:cubicBezTo>
                    <a:cubicBezTo>
                      <a:pt x="171" y="301"/>
                      <a:pt x="171" y="301"/>
                      <a:pt x="171" y="301"/>
                    </a:cubicBezTo>
                    <a:cubicBezTo>
                      <a:pt x="171" y="301"/>
                      <a:pt x="171" y="301"/>
                      <a:pt x="171" y="301"/>
                    </a:cubicBezTo>
                    <a:cubicBezTo>
                      <a:pt x="171" y="301"/>
                      <a:pt x="171" y="301"/>
                      <a:pt x="171" y="301"/>
                    </a:cubicBezTo>
                    <a:cubicBezTo>
                      <a:pt x="171" y="301"/>
                      <a:pt x="171" y="301"/>
                      <a:pt x="171" y="301"/>
                    </a:cubicBezTo>
                    <a:cubicBezTo>
                      <a:pt x="170" y="300"/>
                      <a:pt x="170" y="300"/>
                      <a:pt x="170" y="300"/>
                    </a:cubicBezTo>
                    <a:cubicBezTo>
                      <a:pt x="170" y="300"/>
                      <a:pt x="170" y="300"/>
                      <a:pt x="170" y="300"/>
                    </a:cubicBezTo>
                    <a:cubicBezTo>
                      <a:pt x="170" y="300"/>
                      <a:pt x="170" y="300"/>
                      <a:pt x="170" y="300"/>
                    </a:cubicBezTo>
                    <a:cubicBezTo>
                      <a:pt x="170" y="300"/>
                      <a:pt x="170" y="300"/>
                      <a:pt x="170" y="300"/>
                    </a:cubicBezTo>
                    <a:cubicBezTo>
                      <a:pt x="170" y="299"/>
                      <a:pt x="170" y="299"/>
                      <a:pt x="170" y="299"/>
                    </a:cubicBezTo>
                    <a:cubicBezTo>
                      <a:pt x="170" y="299"/>
                      <a:pt x="170" y="299"/>
                      <a:pt x="170" y="299"/>
                    </a:cubicBezTo>
                    <a:cubicBezTo>
                      <a:pt x="169" y="299"/>
                      <a:pt x="169" y="299"/>
                      <a:pt x="169" y="299"/>
                    </a:cubicBezTo>
                    <a:cubicBezTo>
                      <a:pt x="169" y="299"/>
                      <a:pt x="169" y="299"/>
                      <a:pt x="169" y="299"/>
                    </a:cubicBezTo>
                    <a:cubicBezTo>
                      <a:pt x="169" y="298"/>
                      <a:pt x="169" y="298"/>
                      <a:pt x="169" y="298"/>
                    </a:cubicBezTo>
                    <a:cubicBezTo>
                      <a:pt x="169" y="298"/>
                      <a:pt x="169" y="298"/>
                      <a:pt x="169" y="298"/>
                    </a:cubicBezTo>
                    <a:cubicBezTo>
                      <a:pt x="169" y="298"/>
                      <a:pt x="169" y="298"/>
                      <a:pt x="169" y="298"/>
                    </a:cubicBezTo>
                    <a:cubicBezTo>
                      <a:pt x="169" y="298"/>
                      <a:pt x="169" y="298"/>
                      <a:pt x="169" y="298"/>
                    </a:cubicBezTo>
                    <a:cubicBezTo>
                      <a:pt x="169" y="298"/>
                      <a:pt x="169" y="298"/>
                      <a:pt x="169" y="298"/>
                    </a:cubicBezTo>
                    <a:cubicBezTo>
                      <a:pt x="168" y="298"/>
                      <a:pt x="168" y="298"/>
                      <a:pt x="168" y="298"/>
                    </a:cubicBezTo>
                    <a:cubicBezTo>
                      <a:pt x="168" y="298"/>
                      <a:pt x="168" y="298"/>
                      <a:pt x="168" y="298"/>
                    </a:cubicBezTo>
                    <a:cubicBezTo>
                      <a:pt x="168" y="298"/>
                      <a:pt x="168" y="298"/>
                      <a:pt x="168" y="298"/>
                    </a:cubicBezTo>
                    <a:cubicBezTo>
                      <a:pt x="168" y="298"/>
                      <a:pt x="168" y="298"/>
                      <a:pt x="168" y="298"/>
                    </a:cubicBezTo>
                    <a:cubicBezTo>
                      <a:pt x="168" y="297"/>
                      <a:pt x="168" y="297"/>
                      <a:pt x="168" y="297"/>
                    </a:cubicBezTo>
                    <a:cubicBezTo>
                      <a:pt x="168" y="297"/>
                      <a:pt x="168" y="297"/>
                      <a:pt x="168" y="297"/>
                    </a:cubicBezTo>
                    <a:cubicBezTo>
                      <a:pt x="167" y="297"/>
                      <a:pt x="167" y="297"/>
                      <a:pt x="167" y="297"/>
                    </a:cubicBezTo>
                    <a:cubicBezTo>
                      <a:pt x="167" y="297"/>
                      <a:pt x="167" y="297"/>
                      <a:pt x="167" y="297"/>
                    </a:cubicBezTo>
                    <a:cubicBezTo>
                      <a:pt x="167" y="296"/>
                      <a:pt x="167" y="296"/>
                      <a:pt x="167" y="296"/>
                    </a:cubicBezTo>
                    <a:cubicBezTo>
                      <a:pt x="167" y="296"/>
                      <a:pt x="167" y="296"/>
                      <a:pt x="167" y="296"/>
                    </a:cubicBezTo>
                    <a:cubicBezTo>
                      <a:pt x="167" y="296"/>
                      <a:pt x="167" y="296"/>
                      <a:pt x="167" y="296"/>
                    </a:cubicBezTo>
                    <a:cubicBezTo>
                      <a:pt x="167" y="296"/>
                      <a:pt x="167" y="296"/>
                      <a:pt x="167" y="296"/>
                    </a:cubicBezTo>
                    <a:cubicBezTo>
                      <a:pt x="167" y="296"/>
                      <a:pt x="167" y="296"/>
                      <a:pt x="167" y="296"/>
                    </a:cubicBezTo>
                    <a:cubicBezTo>
                      <a:pt x="166" y="296"/>
                      <a:pt x="166" y="296"/>
                      <a:pt x="166" y="296"/>
                    </a:cubicBezTo>
                    <a:cubicBezTo>
                      <a:pt x="166" y="295"/>
                      <a:pt x="166" y="295"/>
                      <a:pt x="166" y="295"/>
                    </a:cubicBezTo>
                    <a:cubicBezTo>
                      <a:pt x="166" y="295"/>
                      <a:pt x="166" y="295"/>
                      <a:pt x="166" y="295"/>
                    </a:cubicBezTo>
                    <a:cubicBezTo>
                      <a:pt x="166" y="295"/>
                      <a:pt x="166" y="295"/>
                      <a:pt x="166" y="295"/>
                    </a:cubicBezTo>
                    <a:cubicBezTo>
                      <a:pt x="166" y="295"/>
                      <a:pt x="166" y="295"/>
                      <a:pt x="166" y="295"/>
                    </a:cubicBezTo>
                    <a:cubicBezTo>
                      <a:pt x="165" y="294"/>
                      <a:pt x="165" y="294"/>
                      <a:pt x="165" y="294"/>
                    </a:cubicBezTo>
                    <a:cubicBezTo>
                      <a:pt x="165" y="294"/>
                      <a:pt x="165" y="294"/>
                      <a:pt x="165" y="294"/>
                    </a:cubicBezTo>
                    <a:cubicBezTo>
                      <a:pt x="165" y="294"/>
                      <a:pt x="165" y="294"/>
                      <a:pt x="165" y="294"/>
                    </a:cubicBezTo>
                    <a:cubicBezTo>
                      <a:pt x="165" y="294"/>
                      <a:pt x="165" y="294"/>
                      <a:pt x="165" y="294"/>
                    </a:cubicBezTo>
                    <a:cubicBezTo>
                      <a:pt x="164" y="294"/>
                      <a:pt x="164" y="294"/>
                      <a:pt x="164" y="294"/>
                    </a:cubicBezTo>
                    <a:cubicBezTo>
                      <a:pt x="164" y="293"/>
                      <a:pt x="164" y="293"/>
                      <a:pt x="164" y="293"/>
                    </a:cubicBezTo>
                    <a:cubicBezTo>
                      <a:pt x="164" y="293"/>
                      <a:pt x="164" y="293"/>
                      <a:pt x="164" y="293"/>
                    </a:cubicBezTo>
                    <a:cubicBezTo>
                      <a:pt x="164" y="293"/>
                      <a:pt x="164" y="293"/>
                      <a:pt x="164" y="293"/>
                    </a:cubicBezTo>
                    <a:cubicBezTo>
                      <a:pt x="163" y="293"/>
                      <a:pt x="163" y="293"/>
                      <a:pt x="163" y="293"/>
                    </a:cubicBezTo>
                    <a:cubicBezTo>
                      <a:pt x="163" y="293"/>
                      <a:pt x="163" y="293"/>
                      <a:pt x="163" y="293"/>
                    </a:cubicBezTo>
                    <a:cubicBezTo>
                      <a:pt x="163" y="292"/>
                      <a:pt x="163" y="292"/>
                      <a:pt x="163" y="292"/>
                    </a:cubicBezTo>
                    <a:cubicBezTo>
                      <a:pt x="163" y="292"/>
                      <a:pt x="163" y="292"/>
                      <a:pt x="163" y="292"/>
                    </a:cubicBezTo>
                    <a:cubicBezTo>
                      <a:pt x="163" y="292"/>
                      <a:pt x="163" y="292"/>
                      <a:pt x="163" y="292"/>
                    </a:cubicBezTo>
                    <a:cubicBezTo>
                      <a:pt x="162" y="291"/>
                      <a:pt x="162" y="291"/>
                      <a:pt x="162" y="291"/>
                    </a:cubicBezTo>
                    <a:cubicBezTo>
                      <a:pt x="162" y="291"/>
                      <a:pt x="162" y="291"/>
                      <a:pt x="162" y="291"/>
                    </a:cubicBezTo>
                    <a:cubicBezTo>
                      <a:pt x="162" y="291"/>
                      <a:pt x="162" y="291"/>
                      <a:pt x="162" y="291"/>
                    </a:cubicBezTo>
                    <a:cubicBezTo>
                      <a:pt x="162" y="291"/>
                      <a:pt x="162" y="291"/>
                      <a:pt x="162" y="291"/>
                    </a:cubicBezTo>
                    <a:cubicBezTo>
                      <a:pt x="162" y="291"/>
                      <a:pt x="162" y="291"/>
                      <a:pt x="162" y="291"/>
                    </a:cubicBezTo>
                    <a:cubicBezTo>
                      <a:pt x="162" y="290"/>
                      <a:pt x="162" y="290"/>
                      <a:pt x="162" y="290"/>
                    </a:cubicBezTo>
                    <a:cubicBezTo>
                      <a:pt x="162" y="290"/>
                      <a:pt x="162" y="290"/>
                      <a:pt x="162" y="290"/>
                    </a:cubicBezTo>
                    <a:cubicBezTo>
                      <a:pt x="162" y="290"/>
                      <a:pt x="162" y="290"/>
                      <a:pt x="162" y="290"/>
                    </a:cubicBezTo>
                    <a:cubicBezTo>
                      <a:pt x="162" y="290"/>
                      <a:pt x="162" y="290"/>
                      <a:pt x="162" y="290"/>
                    </a:cubicBezTo>
                    <a:cubicBezTo>
                      <a:pt x="162" y="290"/>
                      <a:pt x="162" y="290"/>
                      <a:pt x="162" y="290"/>
                    </a:cubicBezTo>
                    <a:cubicBezTo>
                      <a:pt x="162" y="290"/>
                      <a:pt x="162" y="290"/>
                      <a:pt x="162" y="290"/>
                    </a:cubicBezTo>
                    <a:cubicBezTo>
                      <a:pt x="161" y="290"/>
                      <a:pt x="161" y="290"/>
                      <a:pt x="161" y="290"/>
                    </a:cubicBezTo>
                    <a:cubicBezTo>
                      <a:pt x="161" y="290"/>
                      <a:pt x="161" y="290"/>
                      <a:pt x="161" y="290"/>
                    </a:cubicBezTo>
                    <a:cubicBezTo>
                      <a:pt x="161" y="290"/>
                      <a:pt x="161" y="290"/>
                      <a:pt x="161" y="290"/>
                    </a:cubicBezTo>
                    <a:cubicBezTo>
                      <a:pt x="161" y="290"/>
                      <a:pt x="161" y="290"/>
                      <a:pt x="161" y="290"/>
                    </a:cubicBezTo>
                    <a:cubicBezTo>
                      <a:pt x="161" y="290"/>
                      <a:pt x="161" y="290"/>
                      <a:pt x="161" y="290"/>
                    </a:cubicBezTo>
                    <a:cubicBezTo>
                      <a:pt x="161" y="290"/>
                      <a:pt x="161" y="290"/>
                      <a:pt x="161" y="290"/>
                    </a:cubicBezTo>
                    <a:cubicBezTo>
                      <a:pt x="161" y="290"/>
                      <a:pt x="161" y="290"/>
                      <a:pt x="161" y="290"/>
                    </a:cubicBezTo>
                    <a:cubicBezTo>
                      <a:pt x="161" y="290"/>
                      <a:pt x="161" y="290"/>
                      <a:pt x="161" y="290"/>
                    </a:cubicBezTo>
                    <a:cubicBezTo>
                      <a:pt x="161" y="289"/>
                      <a:pt x="161" y="289"/>
                      <a:pt x="161" y="289"/>
                    </a:cubicBezTo>
                    <a:cubicBezTo>
                      <a:pt x="161" y="289"/>
                      <a:pt x="161" y="289"/>
                      <a:pt x="161" y="289"/>
                    </a:cubicBezTo>
                    <a:cubicBezTo>
                      <a:pt x="161" y="289"/>
                      <a:pt x="161" y="289"/>
                      <a:pt x="161" y="289"/>
                    </a:cubicBezTo>
                    <a:cubicBezTo>
                      <a:pt x="161" y="289"/>
                      <a:pt x="161" y="289"/>
                      <a:pt x="161" y="289"/>
                    </a:cubicBezTo>
                    <a:cubicBezTo>
                      <a:pt x="161" y="289"/>
                      <a:pt x="161" y="289"/>
                      <a:pt x="161" y="289"/>
                    </a:cubicBezTo>
                    <a:cubicBezTo>
                      <a:pt x="161" y="289"/>
                      <a:pt x="161" y="289"/>
                      <a:pt x="161" y="289"/>
                    </a:cubicBezTo>
                    <a:cubicBezTo>
                      <a:pt x="161" y="289"/>
                      <a:pt x="161" y="289"/>
                      <a:pt x="161" y="289"/>
                    </a:cubicBezTo>
                    <a:cubicBezTo>
                      <a:pt x="160" y="289"/>
                      <a:pt x="160" y="289"/>
                      <a:pt x="160" y="289"/>
                    </a:cubicBezTo>
                    <a:cubicBezTo>
                      <a:pt x="160" y="289"/>
                      <a:pt x="160" y="289"/>
                      <a:pt x="160" y="289"/>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59" y="287"/>
                      <a:pt x="159" y="287"/>
                      <a:pt x="159" y="287"/>
                    </a:cubicBezTo>
                    <a:cubicBezTo>
                      <a:pt x="159" y="287"/>
                      <a:pt x="159" y="287"/>
                      <a:pt x="159" y="287"/>
                    </a:cubicBezTo>
                    <a:cubicBezTo>
                      <a:pt x="159" y="287"/>
                      <a:pt x="159" y="287"/>
                      <a:pt x="159" y="287"/>
                    </a:cubicBezTo>
                    <a:cubicBezTo>
                      <a:pt x="159" y="287"/>
                      <a:pt x="159" y="287"/>
                      <a:pt x="159" y="287"/>
                    </a:cubicBezTo>
                    <a:cubicBezTo>
                      <a:pt x="159" y="287"/>
                      <a:pt x="159" y="287"/>
                      <a:pt x="159" y="287"/>
                    </a:cubicBezTo>
                    <a:cubicBezTo>
                      <a:pt x="159" y="287"/>
                      <a:pt x="159" y="287"/>
                      <a:pt x="159" y="287"/>
                    </a:cubicBezTo>
                    <a:cubicBezTo>
                      <a:pt x="159" y="287"/>
                      <a:pt x="159" y="287"/>
                      <a:pt x="159" y="287"/>
                    </a:cubicBezTo>
                    <a:cubicBezTo>
                      <a:pt x="158" y="286"/>
                      <a:pt x="158" y="286"/>
                      <a:pt x="158" y="286"/>
                    </a:cubicBezTo>
                    <a:cubicBezTo>
                      <a:pt x="158" y="286"/>
                      <a:pt x="158" y="286"/>
                      <a:pt x="158" y="286"/>
                    </a:cubicBezTo>
                    <a:cubicBezTo>
                      <a:pt x="158" y="286"/>
                      <a:pt x="158" y="286"/>
                      <a:pt x="158" y="286"/>
                    </a:cubicBezTo>
                    <a:cubicBezTo>
                      <a:pt x="158" y="286"/>
                      <a:pt x="158" y="286"/>
                      <a:pt x="158" y="286"/>
                    </a:cubicBezTo>
                    <a:cubicBezTo>
                      <a:pt x="158" y="286"/>
                      <a:pt x="158" y="286"/>
                      <a:pt x="158" y="286"/>
                    </a:cubicBezTo>
                    <a:cubicBezTo>
                      <a:pt x="157" y="286"/>
                      <a:pt x="157" y="286"/>
                      <a:pt x="157" y="286"/>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6" y="285"/>
                      <a:pt x="156" y="285"/>
                      <a:pt x="156" y="285"/>
                    </a:cubicBezTo>
                    <a:cubicBezTo>
                      <a:pt x="156" y="285"/>
                      <a:pt x="156" y="285"/>
                      <a:pt x="156" y="285"/>
                    </a:cubicBezTo>
                    <a:cubicBezTo>
                      <a:pt x="156" y="285"/>
                      <a:pt x="156" y="285"/>
                      <a:pt x="156" y="285"/>
                    </a:cubicBezTo>
                    <a:cubicBezTo>
                      <a:pt x="156" y="285"/>
                      <a:pt x="156" y="285"/>
                      <a:pt x="156" y="285"/>
                    </a:cubicBezTo>
                    <a:cubicBezTo>
                      <a:pt x="156" y="285"/>
                      <a:pt x="156" y="285"/>
                      <a:pt x="156" y="285"/>
                    </a:cubicBezTo>
                    <a:cubicBezTo>
                      <a:pt x="156" y="284"/>
                      <a:pt x="156" y="284"/>
                      <a:pt x="156" y="284"/>
                    </a:cubicBezTo>
                    <a:cubicBezTo>
                      <a:pt x="156" y="284"/>
                      <a:pt x="156" y="284"/>
                      <a:pt x="156" y="284"/>
                    </a:cubicBezTo>
                    <a:cubicBezTo>
                      <a:pt x="156" y="284"/>
                      <a:pt x="156" y="284"/>
                      <a:pt x="156" y="284"/>
                    </a:cubicBezTo>
                    <a:cubicBezTo>
                      <a:pt x="156" y="284"/>
                      <a:pt x="156" y="284"/>
                      <a:pt x="156" y="284"/>
                    </a:cubicBezTo>
                    <a:cubicBezTo>
                      <a:pt x="156" y="284"/>
                      <a:pt x="156" y="284"/>
                      <a:pt x="156" y="284"/>
                    </a:cubicBezTo>
                    <a:cubicBezTo>
                      <a:pt x="156" y="284"/>
                      <a:pt x="156" y="284"/>
                      <a:pt x="156" y="284"/>
                    </a:cubicBezTo>
                    <a:cubicBezTo>
                      <a:pt x="156" y="284"/>
                      <a:pt x="156" y="284"/>
                      <a:pt x="156" y="284"/>
                    </a:cubicBezTo>
                    <a:cubicBezTo>
                      <a:pt x="156" y="284"/>
                      <a:pt x="155" y="284"/>
                      <a:pt x="155" y="284"/>
                    </a:cubicBezTo>
                    <a:cubicBezTo>
                      <a:pt x="155" y="284"/>
                      <a:pt x="155" y="284"/>
                      <a:pt x="155" y="284"/>
                    </a:cubicBezTo>
                    <a:cubicBezTo>
                      <a:pt x="155" y="284"/>
                      <a:pt x="155" y="284"/>
                      <a:pt x="155" y="284"/>
                    </a:cubicBezTo>
                    <a:cubicBezTo>
                      <a:pt x="155" y="284"/>
                      <a:pt x="155" y="284"/>
                      <a:pt x="155" y="284"/>
                    </a:cubicBezTo>
                    <a:cubicBezTo>
                      <a:pt x="155" y="284"/>
                      <a:pt x="155" y="284"/>
                      <a:pt x="155" y="284"/>
                    </a:cubicBezTo>
                    <a:cubicBezTo>
                      <a:pt x="155" y="283"/>
                      <a:pt x="155" y="283"/>
                      <a:pt x="155" y="283"/>
                    </a:cubicBezTo>
                    <a:cubicBezTo>
                      <a:pt x="155" y="283"/>
                      <a:pt x="155" y="283"/>
                      <a:pt x="155" y="283"/>
                    </a:cubicBezTo>
                    <a:cubicBezTo>
                      <a:pt x="155" y="283"/>
                      <a:pt x="155" y="283"/>
                      <a:pt x="155" y="283"/>
                    </a:cubicBezTo>
                    <a:cubicBezTo>
                      <a:pt x="155" y="283"/>
                      <a:pt x="155" y="283"/>
                      <a:pt x="155" y="283"/>
                    </a:cubicBezTo>
                    <a:cubicBezTo>
                      <a:pt x="155" y="283"/>
                      <a:pt x="155" y="283"/>
                      <a:pt x="155" y="283"/>
                    </a:cubicBezTo>
                    <a:cubicBezTo>
                      <a:pt x="154" y="283"/>
                      <a:pt x="154" y="283"/>
                      <a:pt x="154" y="283"/>
                    </a:cubicBezTo>
                    <a:cubicBezTo>
                      <a:pt x="154" y="283"/>
                      <a:pt x="154" y="283"/>
                      <a:pt x="154" y="283"/>
                    </a:cubicBezTo>
                    <a:cubicBezTo>
                      <a:pt x="154" y="282"/>
                      <a:pt x="154" y="282"/>
                      <a:pt x="154" y="282"/>
                    </a:cubicBezTo>
                    <a:cubicBezTo>
                      <a:pt x="154" y="282"/>
                      <a:pt x="154" y="282"/>
                      <a:pt x="154" y="282"/>
                    </a:cubicBezTo>
                    <a:cubicBezTo>
                      <a:pt x="154" y="282"/>
                      <a:pt x="154" y="282"/>
                      <a:pt x="154" y="282"/>
                    </a:cubicBezTo>
                    <a:cubicBezTo>
                      <a:pt x="154" y="282"/>
                      <a:pt x="154" y="282"/>
                      <a:pt x="154" y="282"/>
                    </a:cubicBezTo>
                    <a:cubicBezTo>
                      <a:pt x="154" y="282"/>
                      <a:pt x="154" y="282"/>
                      <a:pt x="154" y="282"/>
                    </a:cubicBezTo>
                    <a:cubicBezTo>
                      <a:pt x="153" y="282"/>
                      <a:pt x="153" y="282"/>
                      <a:pt x="153" y="282"/>
                    </a:cubicBezTo>
                    <a:cubicBezTo>
                      <a:pt x="153" y="282"/>
                      <a:pt x="153" y="282"/>
                      <a:pt x="153" y="282"/>
                    </a:cubicBezTo>
                    <a:cubicBezTo>
                      <a:pt x="153" y="281"/>
                      <a:pt x="153" y="281"/>
                      <a:pt x="153" y="281"/>
                    </a:cubicBezTo>
                    <a:cubicBezTo>
                      <a:pt x="153" y="281"/>
                      <a:pt x="153" y="281"/>
                      <a:pt x="153" y="281"/>
                    </a:cubicBezTo>
                    <a:cubicBezTo>
                      <a:pt x="153" y="281"/>
                      <a:pt x="153" y="281"/>
                      <a:pt x="153" y="281"/>
                    </a:cubicBezTo>
                    <a:cubicBezTo>
                      <a:pt x="152" y="281"/>
                      <a:pt x="152" y="281"/>
                      <a:pt x="152" y="281"/>
                    </a:cubicBezTo>
                    <a:cubicBezTo>
                      <a:pt x="152" y="281"/>
                      <a:pt x="152" y="281"/>
                      <a:pt x="152" y="281"/>
                    </a:cubicBezTo>
                    <a:cubicBezTo>
                      <a:pt x="152" y="281"/>
                      <a:pt x="152" y="281"/>
                      <a:pt x="152" y="281"/>
                    </a:cubicBezTo>
                    <a:cubicBezTo>
                      <a:pt x="152" y="280"/>
                      <a:pt x="152" y="280"/>
                      <a:pt x="152" y="280"/>
                    </a:cubicBezTo>
                    <a:cubicBezTo>
                      <a:pt x="152" y="280"/>
                      <a:pt x="152" y="280"/>
                      <a:pt x="152" y="280"/>
                    </a:cubicBezTo>
                    <a:cubicBezTo>
                      <a:pt x="152" y="280"/>
                      <a:pt x="152" y="280"/>
                      <a:pt x="152" y="280"/>
                    </a:cubicBezTo>
                    <a:cubicBezTo>
                      <a:pt x="151" y="280"/>
                      <a:pt x="151" y="280"/>
                      <a:pt x="151" y="280"/>
                    </a:cubicBezTo>
                    <a:cubicBezTo>
                      <a:pt x="151" y="280"/>
                      <a:pt x="151" y="280"/>
                      <a:pt x="151" y="280"/>
                    </a:cubicBezTo>
                    <a:cubicBezTo>
                      <a:pt x="151" y="280"/>
                      <a:pt x="151" y="280"/>
                      <a:pt x="151" y="280"/>
                    </a:cubicBezTo>
                    <a:cubicBezTo>
                      <a:pt x="151" y="280"/>
                      <a:pt x="151" y="280"/>
                      <a:pt x="151" y="280"/>
                    </a:cubicBezTo>
                    <a:cubicBezTo>
                      <a:pt x="151" y="280"/>
                      <a:pt x="151" y="280"/>
                      <a:pt x="151" y="280"/>
                    </a:cubicBezTo>
                    <a:cubicBezTo>
                      <a:pt x="151" y="279"/>
                      <a:pt x="151" y="279"/>
                      <a:pt x="151" y="279"/>
                    </a:cubicBezTo>
                    <a:cubicBezTo>
                      <a:pt x="151" y="279"/>
                      <a:pt x="151" y="279"/>
                      <a:pt x="151" y="279"/>
                    </a:cubicBezTo>
                    <a:cubicBezTo>
                      <a:pt x="151" y="279"/>
                      <a:pt x="151" y="279"/>
                      <a:pt x="151" y="279"/>
                    </a:cubicBezTo>
                    <a:cubicBezTo>
                      <a:pt x="151" y="279"/>
                      <a:pt x="151" y="279"/>
                      <a:pt x="151" y="279"/>
                    </a:cubicBezTo>
                    <a:cubicBezTo>
                      <a:pt x="150" y="279"/>
                      <a:pt x="150" y="279"/>
                      <a:pt x="150" y="279"/>
                    </a:cubicBezTo>
                    <a:cubicBezTo>
                      <a:pt x="149" y="278"/>
                      <a:pt x="149" y="278"/>
                      <a:pt x="149" y="278"/>
                    </a:cubicBezTo>
                    <a:cubicBezTo>
                      <a:pt x="149" y="278"/>
                      <a:pt x="149" y="278"/>
                      <a:pt x="149" y="278"/>
                    </a:cubicBezTo>
                    <a:cubicBezTo>
                      <a:pt x="149" y="278"/>
                      <a:pt x="149" y="278"/>
                      <a:pt x="149" y="278"/>
                    </a:cubicBezTo>
                    <a:cubicBezTo>
                      <a:pt x="148" y="277"/>
                      <a:pt x="148" y="277"/>
                      <a:pt x="148" y="277"/>
                    </a:cubicBezTo>
                    <a:cubicBezTo>
                      <a:pt x="148" y="277"/>
                      <a:pt x="148" y="277"/>
                      <a:pt x="148" y="277"/>
                    </a:cubicBezTo>
                    <a:cubicBezTo>
                      <a:pt x="148" y="277"/>
                      <a:pt x="148" y="277"/>
                      <a:pt x="148" y="277"/>
                    </a:cubicBezTo>
                    <a:cubicBezTo>
                      <a:pt x="147" y="276"/>
                      <a:pt x="147" y="276"/>
                      <a:pt x="147" y="276"/>
                    </a:cubicBezTo>
                    <a:cubicBezTo>
                      <a:pt x="147" y="276"/>
                      <a:pt x="147" y="276"/>
                      <a:pt x="147" y="276"/>
                    </a:cubicBezTo>
                    <a:cubicBezTo>
                      <a:pt x="147" y="276"/>
                      <a:pt x="147" y="276"/>
                      <a:pt x="147" y="276"/>
                    </a:cubicBezTo>
                    <a:cubicBezTo>
                      <a:pt x="146" y="275"/>
                      <a:pt x="146" y="275"/>
                      <a:pt x="146" y="275"/>
                    </a:cubicBezTo>
                    <a:cubicBezTo>
                      <a:pt x="146" y="275"/>
                      <a:pt x="146" y="275"/>
                      <a:pt x="146" y="275"/>
                    </a:cubicBezTo>
                    <a:cubicBezTo>
                      <a:pt x="146" y="275"/>
                      <a:pt x="146" y="275"/>
                      <a:pt x="146" y="275"/>
                    </a:cubicBezTo>
                    <a:cubicBezTo>
                      <a:pt x="146" y="275"/>
                      <a:pt x="146" y="275"/>
                      <a:pt x="146" y="275"/>
                    </a:cubicBezTo>
                    <a:cubicBezTo>
                      <a:pt x="145" y="275"/>
                      <a:pt x="145" y="275"/>
                      <a:pt x="145" y="275"/>
                    </a:cubicBezTo>
                    <a:cubicBezTo>
                      <a:pt x="145" y="274"/>
                      <a:pt x="145" y="274"/>
                      <a:pt x="145" y="274"/>
                    </a:cubicBezTo>
                    <a:cubicBezTo>
                      <a:pt x="145" y="274"/>
                      <a:pt x="145" y="274"/>
                      <a:pt x="145" y="274"/>
                    </a:cubicBezTo>
                    <a:cubicBezTo>
                      <a:pt x="144" y="274"/>
                      <a:pt x="144" y="274"/>
                      <a:pt x="144" y="274"/>
                    </a:cubicBezTo>
                    <a:cubicBezTo>
                      <a:pt x="144" y="273"/>
                      <a:pt x="144" y="273"/>
                      <a:pt x="144" y="273"/>
                    </a:cubicBezTo>
                    <a:cubicBezTo>
                      <a:pt x="144" y="273"/>
                      <a:pt x="144" y="273"/>
                      <a:pt x="144" y="273"/>
                    </a:cubicBezTo>
                    <a:cubicBezTo>
                      <a:pt x="143" y="273"/>
                      <a:pt x="143" y="273"/>
                      <a:pt x="143" y="273"/>
                    </a:cubicBezTo>
                    <a:cubicBezTo>
                      <a:pt x="143" y="273"/>
                      <a:pt x="143" y="273"/>
                      <a:pt x="143" y="273"/>
                    </a:cubicBezTo>
                    <a:cubicBezTo>
                      <a:pt x="143" y="273"/>
                      <a:pt x="143" y="273"/>
                      <a:pt x="143" y="273"/>
                    </a:cubicBezTo>
                    <a:cubicBezTo>
                      <a:pt x="142" y="272"/>
                      <a:pt x="142" y="272"/>
                      <a:pt x="142" y="272"/>
                    </a:cubicBezTo>
                    <a:cubicBezTo>
                      <a:pt x="142" y="272"/>
                      <a:pt x="142" y="272"/>
                      <a:pt x="142" y="272"/>
                    </a:cubicBezTo>
                    <a:cubicBezTo>
                      <a:pt x="142" y="272"/>
                      <a:pt x="142" y="272"/>
                      <a:pt x="142" y="272"/>
                    </a:cubicBezTo>
                    <a:cubicBezTo>
                      <a:pt x="142" y="272"/>
                      <a:pt x="142" y="272"/>
                      <a:pt x="142" y="272"/>
                    </a:cubicBezTo>
                    <a:cubicBezTo>
                      <a:pt x="141" y="271"/>
                      <a:pt x="141" y="271"/>
                      <a:pt x="141" y="271"/>
                    </a:cubicBezTo>
                    <a:cubicBezTo>
                      <a:pt x="141" y="271"/>
                      <a:pt x="141" y="271"/>
                      <a:pt x="141" y="271"/>
                    </a:cubicBezTo>
                    <a:cubicBezTo>
                      <a:pt x="141" y="271"/>
                      <a:pt x="141" y="271"/>
                      <a:pt x="141" y="271"/>
                    </a:cubicBezTo>
                    <a:cubicBezTo>
                      <a:pt x="141" y="271"/>
                      <a:pt x="141" y="271"/>
                      <a:pt x="141" y="271"/>
                    </a:cubicBezTo>
                    <a:cubicBezTo>
                      <a:pt x="140" y="271"/>
                      <a:pt x="140" y="271"/>
                      <a:pt x="140" y="271"/>
                    </a:cubicBezTo>
                    <a:cubicBezTo>
                      <a:pt x="140" y="270"/>
                      <a:pt x="140" y="270"/>
                      <a:pt x="140" y="270"/>
                    </a:cubicBezTo>
                    <a:cubicBezTo>
                      <a:pt x="140" y="270"/>
                      <a:pt x="140" y="270"/>
                      <a:pt x="140" y="270"/>
                    </a:cubicBezTo>
                    <a:cubicBezTo>
                      <a:pt x="139" y="270"/>
                      <a:pt x="139" y="270"/>
                      <a:pt x="139" y="270"/>
                    </a:cubicBezTo>
                    <a:cubicBezTo>
                      <a:pt x="139" y="270"/>
                      <a:pt x="139" y="270"/>
                      <a:pt x="139" y="270"/>
                    </a:cubicBezTo>
                    <a:cubicBezTo>
                      <a:pt x="139" y="270"/>
                      <a:pt x="139" y="270"/>
                      <a:pt x="139" y="270"/>
                    </a:cubicBezTo>
                    <a:cubicBezTo>
                      <a:pt x="139" y="269"/>
                      <a:pt x="139" y="269"/>
                      <a:pt x="139" y="269"/>
                    </a:cubicBezTo>
                    <a:cubicBezTo>
                      <a:pt x="138" y="269"/>
                      <a:pt x="138" y="269"/>
                      <a:pt x="138" y="269"/>
                    </a:cubicBezTo>
                    <a:cubicBezTo>
                      <a:pt x="138" y="269"/>
                      <a:pt x="138" y="269"/>
                      <a:pt x="138" y="269"/>
                    </a:cubicBezTo>
                    <a:cubicBezTo>
                      <a:pt x="138" y="269"/>
                      <a:pt x="138" y="269"/>
                      <a:pt x="138" y="269"/>
                    </a:cubicBezTo>
                    <a:cubicBezTo>
                      <a:pt x="138" y="269"/>
                      <a:pt x="138" y="269"/>
                      <a:pt x="138" y="269"/>
                    </a:cubicBezTo>
                    <a:cubicBezTo>
                      <a:pt x="138" y="269"/>
                      <a:pt x="138" y="269"/>
                      <a:pt x="138" y="269"/>
                    </a:cubicBezTo>
                    <a:cubicBezTo>
                      <a:pt x="138" y="269"/>
                      <a:pt x="138" y="269"/>
                      <a:pt x="138" y="269"/>
                    </a:cubicBezTo>
                    <a:cubicBezTo>
                      <a:pt x="138" y="268"/>
                      <a:pt x="138" y="268"/>
                      <a:pt x="138" y="268"/>
                    </a:cubicBezTo>
                    <a:cubicBezTo>
                      <a:pt x="139" y="268"/>
                      <a:pt x="139" y="268"/>
                      <a:pt x="139" y="268"/>
                    </a:cubicBezTo>
                    <a:cubicBezTo>
                      <a:pt x="138" y="268"/>
                      <a:pt x="138" y="268"/>
                      <a:pt x="138" y="268"/>
                    </a:cubicBezTo>
                    <a:cubicBezTo>
                      <a:pt x="138" y="268"/>
                      <a:pt x="138" y="268"/>
                      <a:pt x="138" y="268"/>
                    </a:cubicBezTo>
                    <a:cubicBezTo>
                      <a:pt x="138" y="268"/>
                      <a:pt x="138" y="268"/>
                      <a:pt x="138" y="268"/>
                    </a:cubicBezTo>
                    <a:cubicBezTo>
                      <a:pt x="138" y="268"/>
                      <a:pt x="138" y="268"/>
                      <a:pt x="138" y="268"/>
                    </a:cubicBezTo>
                    <a:cubicBezTo>
                      <a:pt x="138" y="268"/>
                      <a:pt x="138" y="268"/>
                      <a:pt x="138" y="268"/>
                    </a:cubicBezTo>
                    <a:cubicBezTo>
                      <a:pt x="138" y="267"/>
                      <a:pt x="138" y="267"/>
                      <a:pt x="138" y="267"/>
                    </a:cubicBezTo>
                    <a:cubicBezTo>
                      <a:pt x="138" y="267"/>
                      <a:pt x="138" y="267"/>
                      <a:pt x="138" y="267"/>
                    </a:cubicBezTo>
                    <a:cubicBezTo>
                      <a:pt x="138" y="267"/>
                      <a:pt x="138" y="267"/>
                      <a:pt x="138" y="267"/>
                    </a:cubicBezTo>
                    <a:cubicBezTo>
                      <a:pt x="138" y="267"/>
                      <a:pt x="138" y="267"/>
                      <a:pt x="138" y="267"/>
                    </a:cubicBezTo>
                    <a:cubicBezTo>
                      <a:pt x="138" y="266"/>
                      <a:pt x="138" y="266"/>
                      <a:pt x="138" y="266"/>
                    </a:cubicBezTo>
                    <a:cubicBezTo>
                      <a:pt x="138" y="266"/>
                      <a:pt x="138" y="266"/>
                      <a:pt x="138" y="266"/>
                    </a:cubicBezTo>
                    <a:cubicBezTo>
                      <a:pt x="138" y="265"/>
                      <a:pt x="138" y="265"/>
                      <a:pt x="138" y="265"/>
                    </a:cubicBezTo>
                    <a:cubicBezTo>
                      <a:pt x="137" y="265"/>
                      <a:pt x="137" y="265"/>
                      <a:pt x="137" y="265"/>
                    </a:cubicBezTo>
                    <a:cubicBezTo>
                      <a:pt x="137" y="264"/>
                      <a:pt x="137" y="264"/>
                      <a:pt x="137" y="264"/>
                    </a:cubicBezTo>
                    <a:cubicBezTo>
                      <a:pt x="136" y="264"/>
                      <a:pt x="136" y="264"/>
                      <a:pt x="136" y="264"/>
                    </a:cubicBezTo>
                    <a:cubicBezTo>
                      <a:pt x="136" y="263"/>
                      <a:pt x="136" y="263"/>
                      <a:pt x="136" y="263"/>
                    </a:cubicBezTo>
                    <a:cubicBezTo>
                      <a:pt x="136" y="263"/>
                      <a:pt x="136" y="263"/>
                      <a:pt x="136" y="263"/>
                    </a:cubicBezTo>
                    <a:cubicBezTo>
                      <a:pt x="135" y="263"/>
                      <a:pt x="135" y="263"/>
                      <a:pt x="135" y="263"/>
                    </a:cubicBezTo>
                    <a:cubicBezTo>
                      <a:pt x="135" y="263"/>
                      <a:pt x="135" y="263"/>
                      <a:pt x="135" y="263"/>
                    </a:cubicBezTo>
                    <a:cubicBezTo>
                      <a:pt x="135" y="262"/>
                      <a:pt x="135" y="262"/>
                      <a:pt x="135" y="262"/>
                    </a:cubicBezTo>
                    <a:cubicBezTo>
                      <a:pt x="134" y="262"/>
                      <a:pt x="134" y="262"/>
                      <a:pt x="134" y="262"/>
                    </a:cubicBezTo>
                    <a:cubicBezTo>
                      <a:pt x="134" y="262"/>
                      <a:pt x="134" y="262"/>
                      <a:pt x="134" y="262"/>
                    </a:cubicBezTo>
                    <a:cubicBezTo>
                      <a:pt x="133" y="261"/>
                      <a:pt x="133" y="261"/>
                      <a:pt x="133" y="261"/>
                    </a:cubicBezTo>
                    <a:cubicBezTo>
                      <a:pt x="132" y="261"/>
                      <a:pt x="132" y="261"/>
                      <a:pt x="132" y="261"/>
                    </a:cubicBezTo>
                    <a:cubicBezTo>
                      <a:pt x="132" y="261"/>
                      <a:pt x="132" y="261"/>
                      <a:pt x="132" y="261"/>
                    </a:cubicBezTo>
                    <a:cubicBezTo>
                      <a:pt x="132" y="260"/>
                      <a:pt x="132" y="260"/>
                      <a:pt x="132" y="260"/>
                    </a:cubicBezTo>
                    <a:cubicBezTo>
                      <a:pt x="132" y="260"/>
                      <a:pt x="132" y="260"/>
                      <a:pt x="132" y="260"/>
                    </a:cubicBezTo>
                    <a:cubicBezTo>
                      <a:pt x="131" y="260"/>
                      <a:pt x="131" y="260"/>
                      <a:pt x="131" y="260"/>
                    </a:cubicBezTo>
                    <a:cubicBezTo>
                      <a:pt x="131" y="260"/>
                      <a:pt x="131" y="260"/>
                      <a:pt x="131" y="260"/>
                    </a:cubicBezTo>
                    <a:cubicBezTo>
                      <a:pt x="131" y="260"/>
                      <a:pt x="131" y="260"/>
                      <a:pt x="131" y="260"/>
                    </a:cubicBezTo>
                    <a:cubicBezTo>
                      <a:pt x="131" y="260"/>
                      <a:pt x="131" y="260"/>
                      <a:pt x="131" y="260"/>
                    </a:cubicBezTo>
                    <a:cubicBezTo>
                      <a:pt x="130" y="259"/>
                      <a:pt x="130" y="259"/>
                      <a:pt x="130" y="259"/>
                    </a:cubicBezTo>
                    <a:cubicBezTo>
                      <a:pt x="130" y="259"/>
                      <a:pt x="130" y="259"/>
                      <a:pt x="130" y="259"/>
                    </a:cubicBezTo>
                    <a:cubicBezTo>
                      <a:pt x="129" y="259"/>
                      <a:pt x="129" y="259"/>
                      <a:pt x="129" y="259"/>
                    </a:cubicBezTo>
                    <a:cubicBezTo>
                      <a:pt x="129" y="259"/>
                      <a:pt x="129" y="259"/>
                      <a:pt x="129" y="259"/>
                    </a:cubicBezTo>
                    <a:cubicBezTo>
                      <a:pt x="129" y="258"/>
                      <a:pt x="129" y="258"/>
                      <a:pt x="129" y="258"/>
                    </a:cubicBezTo>
                    <a:cubicBezTo>
                      <a:pt x="129" y="258"/>
                      <a:pt x="129" y="258"/>
                      <a:pt x="129" y="258"/>
                    </a:cubicBezTo>
                    <a:cubicBezTo>
                      <a:pt x="129" y="258"/>
                      <a:pt x="129" y="258"/>
                      <a:pt x="129" y="258"/>
                    </a:cubicBezTo>
                    <a:cubicBezTo>
                      <a:pt x="128" y="257"/>
                      <a:pt x="128" y="257"/>
                      <a:pt x="128" y="257"/>
                    </a:cubicBezTo>
                    <a:cubicBezTo>
                      <a:pt x="128" y="257"/>
                      <a:pt x="128" y="257"/>
                      <a:pt x="128" y="257"/>
                    </a:cubicBezTo>
                    <a:cubicBezTo>
                      <a:pt x="128" y="257"/>
                      <a:pt x="128" y="257"/>
                      <a:pt x="128" y="257"/>
                    </a:cubicBezTo>
                    <a:cubicBezTo>
                      <a:pt x="128" y="257"/>
                      <a:pt x="128" y="257"/>
                      <a:pt x="128" y="257"/>
                    </a:cubicBezTo>
                    <a:cubicBezTo>
                      <a:pt x="127" y="256"/>
                      <a:pt x="127" y="256"/>
                      <a:pt x="127" y="256"/>
                    </a:cubicBezTo>
                    <a:cubicBezTo>
                      <a:pt x="127" y="256"/>
                      <a:pt x="127" y="256"/>
                      <a:pt x="127" y="256"/>
                    </a:cubicBezTo>
                    <a:cubicBezTo>
                      <a:pt x="127" y="256"/>
                      <a:pt x="127" y="256"/>
                      <a:pt x="127" y="256"/>
                    </a:cubicBezTo>
                    <a:cubicBezTo>
                      <a:pt x="127" y="256"/>
                      <a:pt x="127" y="256"/>
                      <a:pt x="127" y="256"/>
                    </a:cubicBezTo>
                    <a:cubicBezTo>
                      <a:pt x="126" y="255"/>
                      <a:pt x="126" y="255"/>
                      <a:pt x="126" y="255"/>
                    </a:cubicBezTo>
                    <a:cubicBezTo>
                      <a:pt x="126" y="255"/>
                      <a:pt x="126" y="255"/>
                      <a:pt x="126" y="255"/>
                    </a:cubicBezTo>
                    <a:cubicBezTo>
                      <a:pt x="126" y="255"/>
                      <a:pt x="126" y="255"/>
                      <a:pt x="126" y="255"/>
                    </a:cubicBezTo>
                    <a:cubicBezTo>
                      <a:pt x="126" y="255"/>
                      <a:pt x="126" y="255"/>
                      <a:pt x="126" y="255"/>
                    </a:cubicBezTo>
                    <a:cubicBezTo>
                      <a:pt x="126" y="255"/>
                      <a:pt x="126" y="255"/>
                      <a:pt x="126" y="255"/>
                    </a:cubicBezTo>
                    <a:cubicBezTo>
                      <a:pt x="126" y="255"/>
                      <a:pt x="126" y="255"/>
                      <a:pt x="126" y="255"/>
                    </a:cubicBezTo>
                    <a:cubicBezTo>
                      <a:pt x="126" y="254"/>
                      <a:pt x="126" y="254"/>
                      <a:pt x="126" y="254"/>
                    </a:cubicBezTo>
                    <a:cubicBezTo>
                      <a:pt x="126" y="254"/>
                      <a:pt x="126" y="254"/>
                      <a:pt x="126" y="254"/>
                    </a:cubicBezTo>
                    <a:cubicBezTo>
                      <a:pt x="126" y="254"/>
                      <a:pt x="126" y="254"/>
                      <a:pt x="126" y="254"/>
                    </a:cubicBezTo>
                    <a:cubicBezTo>
                      <a:pt x="126" y="254"/>
                      <a:pt x="126" y="254"/>
                      <a:pt x="126" y="254"/>
                    </a:cubicBezTo>
                    <a:cubicBezTo>
                      <a:pt x="126" y="254"/>
                      <a:pt x="126" y="254"/>
                      <a:pt x="126" y="254"/>
                    </a:cubicBezTo>
                    <a:cubicBezTo>
                      <a:pt x="126" y="254"/>
                      <a:pt x="126" y="254"/>
                      <a:pt x="126" y="254"/>
                    </a:cubicBezTo>
                    <a:cubicBezTo>
                      <a:pt x="126" y="253"/>
                      <a:pt x="126" y="253"/>
                      <a:pt x="126" y="253"/>
                    </a:cubicBezTo>
                    <a:cubicBezTo>
                      <a:pt x="126" y="253"/>
                      <a:pt x="126" y="253"/>
                      <a:pt x="126" y="253"/>
                    </a:cubicBezTo>
                    <a:cubicBezTo>
                      <a:pt x="126" y="253"/>
                      <a:pt x="126" y="253"/>
                      <a:pt x="126" y="253"/>
                    </a:cubicBezTo>
                    <a:cubicBezTo>
                      <a:pt x="126" y="253"/>
                      <a:pt x="126" y="253"/>
                      <a:pt x="126" y="253"/>
                    </a:cubicBezTo>
                    <a:cubicBezTo>
                      <a:pt x="126" y="253"/>
                      <a:pt x="126" y="253"/>
                      <a:pt x="126" y="253"/>
                    </a:cubicBezTo>
                    <a:cubicBezTo>
                      <a:pt x="126" y="253"/>
                      <a:pt x="126" y="253"/>
                      <a:pt x="126" y="253"/>
                    </a:cubicBezTo>
                    <a:cubicBezTo>
                      <a:pt x="126" y="252"/>
                      <a:pt x="126" y="252"/>
                      <a:pt x="126" y="252"/>
                    </a:cubicBezTo>
                    <a:cubicBezTo>
                      <a:pt x="126" y="252"/>
                      <a:pt x="126" y="252"/>
                      <a:pt x="126" y="252"/>
                    </a:cubicBezTo>
                    <a:cubicBezTo>
                      <a:pt x="126" y="252"/>
                      <a:pt x="126" y="252"/>
                      <a:pt x="126" y="252"/>
                    </a:cubicBezTo>
                    <a:cubicBezTo>
                      <a:pt x="126" y="252"/>
                      <a:pt x="126" y="252"/>
                      <a:pt x="126" y="252"/>
                    </a:cubicBezTo>
                    <a:cubicBezTo>
                      <a:pt x="125" y="252"/>
                      <a:pt x="125" y="252"/>
                      <a:pt x="125" y="252"/>
                    </a:cubicBezTo>
                    <a:cubicBezTo>
                      <a:pt x="125" y="251"/>
                      <a:pt x="125" y="251"/>
                      <a:pt x="125" y="251"/>
                    </a:cubicBezTo>
                    <a:cubicBezTo>
                      <a:pt x="125" y="251"/>
                      <a:pt x="125" y="251"/>
                      <a:pt x="125" y="251"/>
                    </a:cubicBezTo>
                    <a:cubicBezTo>
                      <a:pt x="125" y="250"/>
                      <a:pt x="125" y="250"/>
                      <a:pt x="125" y="250"/>
                    </a:cubicBezTo>
                    <a:cubicBezTo>
                      <a:pt x="125" y="249"/>
                      <a:pt x="125" y="249"/>
                      <a:pt x="125" y="249"/>
                    </a:cubicBezTo>
                    <a:cubicBezTo>
                      <a:pt x="125" y="249"/>
                      <a:pt x="125" y="249"/>
                      <a:pt x="125" y="249"/>
                    </a:cubicBezTo>
                    <a:cubicBezTo>
                      <a:pt x="125" y="249"/>
                      <a:pt x="125" y="249"/>
                      <a:pt x="125" y="249"/>
                    </a:cubicBezTo>
                    <a:cubicBezTo>
                      <a:pt x="125" y="248"/>
                      <a:pt x="125" y="248"/>
                      <a:pt x="125" y="248"/>
                    </a:cubicBezTo>
                    <a:cubicBezTo>
                      <a:pt x="125" y="248"/>
                      <a:pt x="125" y="248"/>
                      <a:pt x="125" y="248"/>
                    </a:cubicBezTo>
                    <a:cubicBezTo>
                      <a:pt x="125" y="248"/>
                      <a:pt x="125" y="248"/>
                      <a:pt x="125" y="248"/>
                    </a:cubicBezTo>
                    <a:cubicBezTo>
                      <a:pt x="125" y="248"/>
                      <a:pt x="125" y="248"/>
                      <a:pt x="125" y="248"/>
                    </a:cubicBezTo>
                    <a:cubicBezTo>
                      <a:pt x="125" y="248"/>
                      <a:pt x="125" y="248"/>
                      <a:pt x="125" y="248"/>
                    </a:cubicBezTo>
                    <a:cubicBezTo>
                      <a:pt x="125" y="247"/>
                      <a:pt x="125" y="247"/>
                      <a:pt x="125" y="247"/>
                    </a:cubicBezTo>
                    <a:cubicBezTo>
                      <a:pt x="125" y="247"/>
                      <a:pt x="125" y="247"/>
                      <a:pt x="125" y="247"/>
                    </a:cubicBezTo>
                    <a:cubicBezTo>
                      <a:pt x="125" y="247"/>
                      <a:pt x="125" y="247"/>
                      <a:pt x="125" y="247"/>
                    </a:cubicBezTo>
                    <a:cubicBezTo>
                      <a:pt x="125" y="247"/>
                      <a:pt x="125" y="247"/>
                      <a:pt x="125" y="247"/>
                    </a:cubicBezTo>
                    <a:cubicBezTo>
                      <a:pt x="125" y="247"/>
                      <a:pt x="125" y="247"/>
                      <a:pt x="125" y="247"/>
                    </a:cubicBezTo>
                    <a:cubicBezTo>
                      <a:pt x="125" y="246"/>
                      <a:pt x="125" y="246"/>
                      <a:pt x="125" y="246"/>
                    </a:cubicBezTo>
                    <a:cubicBezTo>
                      <a:pt x="124" y="246"/>
                      <a:pt x="124" y="246"/>
                      <a:pt x="124" y="246"/>
                    </a:cubicBezTo>
                    <a:cubicBezTo>
                      <a:pt x="124" y="246"/>
                      <a:pt x="124" y="246"/>
                      <a:pt x="124" y="246"/>
                    </a:cubicBezTo>
                    <a:cubicBezTo>
                      <a:pt x="124" y="246"/>
                      <a:pt x="124" y="246"/>
                      <a:pt x="124" y="246"/>
                    </a:cubicBezTo>
                    <a:cubicBezTo>
                      <a:pt x="124" y="246"/>
                      <a:pt x="124" y="246"/>
                      <a:pt x="124" y="246"/>
                    </a:cubicBezTo>
                    <a:lnTo>
                      <a:pt x="124" y="245"/>
                    </a:lnTo>
                    <a:close/>
                  </a:path>
                </a:pathLst>
              </a:custGeom>
              <a:solidFill>
                <a:srgbClr val="FFFFCC"/>
              </a:solidFill>
              <a:ln w="3175" cap="rnd">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18" name="Freeform 96"/>
              <p:cNvSpPr>
                <a:spLocks/>
              </p:cNvSpPr>
              <p:nvPr/>
            </p:nvSpPr>
            <p:spPr bwMode="auto">
              <a:xfrm>
                <a:off x="1579563" y="4011613"/>
                <a:ext cx="1909763" cy="1398588"/>
              </a:xfrm>
              <a:custGeom>
                <a:avLst/>
                <a:gdLst>
                  <a:gd name="T0" fmla="*/ 31 w 509"/>
                  <a:gd name="T1" fmla="*/ 9 h 373"/>
                  <a:gd name="T2" fmla="*/ 57 w 509"/>
                  <a:gd name="T3" fmla="*/ 7 h 373"/>
                  <a:gd name="T4" fmla="*/ 71 w 509"/>
                  <a:gd name="T5" fmla="*/ 35 h 373"/>
                  <a:gd name="T6" fmla="*/ 75 w 509"/>
                  <a:gd name="T7" fmla="*/ 56 h 373"/>
                  <a:gd name="T8" fmla="*/ 59 w 509"/>
                  <a:gd name="T9" fmla="*/ 71 h 373"/>
                  <a:gd name="T10" fmla="*/ 88 w 509"/>
                  <a:gd name="T11" fmla="*/ 80 h 373"/>
                  <a:gd name="T12" fmla="*/ 115 w 509"/>
                  <a:gd name="T13" fmla="*/ 108 h 373"/>
                  <a:gd name="T14" fmla="*/ 130 w 509"/>
                  <a:gd name="T15" fmla="*/ 132 h 373"/>
                  <a:gd name="T16" fmla="*/ 144 w 509"/>
                  <a:gd name="T17" fmla="*/ 110 h 373"/>
                  <a:gd name="T18" fmla="*/ 160 w 509"/>
                  <a:gd name="T19" fmla="*/ 89 h 373"/>
                  <a:gd name="T20" fmla="*/ 180 w 509"/>
                  <a:gd name="T21" fmla="*/ 87 h 373"/>
                  <a:gd name="T22" fmla="*/ 190 w 509"/>
                  <a:gd name="T23" fmla="*/ 108 h 373"/>
                  <a:gd name="T24" fmla="*/ 209 w 509"/>
                  <a:gd name="T25" fmla="*/ 112 h 373"/>
                  <a:gd name="T26" fmla="*/ 235 w 509"/>
                  <a:gd name="T27" fmla="*/ 101 h 373"/>
                  <a:gd name="T28" fmla="*/ 243 w 509"/>
                  <a:gd name="T29" fmla="*/ 116 h 373"/>
                  <a:gd name="T30" fmla="*/ 246 w 509"/>
                  <a:gd name="T31" fmla="*/ 138 h 373"/>
                  <a:gd name="T32" fmla="*/ 266 w 509"/>
                  <a:gd name="T33" fmla="*/ 151 h 373"/>
                  <a:gd name="T34" fmla="*/ 282 w 509"/>
                  <a:gd name="T35" fmla="*/ 139 h 373"/>
                  <a:gd name="T36" fmla="*/ 301 w 509"/>
                  <a:gd name="T37" fmla="*/ 137 h 373"/>
                  <a:gd name="T38" fmla="*/ 320 w 509"/>
                  <a:gd name="T39" fmla="*/ 131 h 373"/>
                  <a:gd name="T40" fmla="*/ 334 w 509"/>
                  <a:gd name="T41" fmla="*/ 113 h 373"/>
                  <a:gd name="T42" fmla="*/ 354 w 509"/>
                  <a:gd name="T43" fmla="*/ 94 h 373"/>
                  <a:gd name="T44" fmla="*/ 339 w 509"/>
                  <a:gd name="T45" fmla="*/ 76 h 373"/>
                  <a:gd name="T46" fmla="*/ 332 w 509"/>
                  <a:gd name="T47" fmla="*/ 54 h 373"/>
                  <a:gd name="T48" fmla="*/ 319 w 509"/>
                  <a:gd name="T49" fmla="*/ 25 h 373"/>
                  <a:gd name="T50" fmla="*/ 312 w 509"/>
                  <a:gd name="T51" fmla="*/ 6 h 373"/>
                  <a:gd name="T52" fmla="*/ 341 w 509"/>
                  <a:gd name="T53" fmla="*/ 5 h 373"/>
                  <a:gd name="T54" fmla="*/ 361 w 509"/>
                  <a:gd name="T55" fmla="*/ 24 h 373"/>
                  <a:gd name="T56" fmla="*/ 379 w 509"/>
                  <a:gd name="T57" fmla="*/ 45 h 373"/>
                  <a:gd name="T58" fmla="*/ 375 w 509"/>
                  <a:gd name="T59" fmla="*/ 64 h 373"/>
                  <a:gd name="T60" fmla="*/ 383 w 509"/>
                  <a:gd name="T61" fmla="*/ 95 h 373"/>
                  <a:gd name="T62" fmla="*/ 395 w 509"/>
                  <a:gd name="T63" fmla="*/ 109 h 373"/>
                  <a:gd name="T64" fmla="*/ 401 w 509"/>
                  <a:gd name="T65" fmla="*/ 126 h 373"/>
                  <a:gd name="T66" fmla="*/ 401 w 509"/>
                  <a:gd name="T67" fmla="*/ 140 h 373"/>
                  <a:gd name="T68" fmla="*/ 397 w 509"/>
                  <a:gd name="T69" fmla="*/ 154 h 373"/>
                  <a:gd name="T70" fmla="*/ 413 w 509"/>
                  <a:gd name="T71" fmla="*/ 172 h 373"/>
                  <a:gd name="T72" fmla="*/ 417 w 509"/>
                  <a:gd name="T73" fmla="*/ 197 h 373"/>
                  <a:gd name="T74" fmla="*/ 444 w 509"/>
                  <a:gd name="T75" fmla="*/ 205 h 373"/>
                  <a:gd name="T76" fmla="*/ 485 w 509"/>
                  <a:gd name="T77" fmla="*/ 206 h 373"/>
                  <a:gd name="T78" fmla="*/ 508 w 509"/>
                  <a:gd name="T79" fmla="*/ 230 h 373"/>
                  <a:gd name="T80" fmla="*/ 504 w 509"/>
                  <a:gd name="T81" fmla="*/ 261 h 373"/>
                  <a:gd name="T82" fmla="*/ 480 w 509"/>
                  <a:gd name="T83" fmla="*/ 271 h 373"/>
                  <a:gd name="T84" fmla="*/ 455 w 509"/>
                  <a:gd name="T85" fmla="*/ 285 h 373"/>
                  <a:gd name="T86" fmla="*/ 432 w 509"/>
                  <a:gd name="T87" fmla="*/ 294 h 373"/>
                  <a:gd name="T88" fmla="*/ 411 w 509"/>
                  <a:gd name="T89" fmla="*/ 275 h 373"/>
                  <a:gd name="T90" fmla="*/ 394 w 509"/>
                  <a:gd name="T91" fmla="*/ 245 h 373"/>
                  <a:gd name="T92" fmla="*/ 339 w 509"/>
                  <a:gd name="T93" fmla="*/ 212 h 373"/>
                  <a:gd name="T94" fmla="*/ 304 w 509"/>
                  <a:gd name="T95" fmla="*/ 238 h 373"/>
                  <a:gd name="T96" fmla="*/ 287 w 509"/>
                  <a:gd name="T97" fmla="*/ 258 h 373"/>
                  <a:gd name="T98" fmla="*/ 280 w 509"/>
                  <a:gd name="T99" fmla="*/ 279 h 373"/>
                  <a:gd name="T100" fmla="*/ 269 w 509"/>
                  <a:gd name="T101" fmla="*/ 294 h 373"/>
                  <a:gd name="T102" fmla="*/ 271 w 509"/>
                  <a:gd name="T103" fmla="*/ 303 h 373"/>
                  <a:gd name="T104" fmla="*/ 260 w 509"/>
                  <a:gd name="T105" fmla="*/ 316 h 373"/>
                  <a:gd name="T106" fmla="*/ 231 w 509"/>
                  <a:gd name="T107" fmla="*/ 327 h 373"/>
                  <a:gd name="T108" fmla="*/ 188 w 509"/>
                  <a:gd name="T109" fmla="*/ 371 h 373"/>
                  <a:gd name="T110" fmla="*/ 168 w 509"/>
                  <a:gd name="T111" fmla="*/ 335 h 373"/>
                  <a:gd name="T112" fmla="*/ 167 w 509"/>
                  <a:gd name="T113" fmla="*/ 302 h 373"/>
                  <a:gd name="T114" fmla="*/ 144 w 509"/>
                  <a:gd name="T115" fmla="*/ 267 h 373"/>
                  <a:gd name="T116" fmla="*/ 118 w 509"/>
                  <a:gd name="T117" fmla="*/ 224 h 373"/>
                  <a:gd name="T118" fmla="*/ 92 w 509"/>
                  <a:gd name="T119" fmla="*/ 198 h 373"/>
                  <a:gd name="T120" fmla="*/ 56 w 509"/>
                  <a:gd name="T121" fmla="*/ 164 h 373"/>
                  <a:gd name="T122" fmla="*/ 39 w 509"/>
                  <a:gd name="T123" fmla="*/ 122 h 373"/>
                  <a:gd name="T124" fmla="*/ 20 w 509"/>
                  <a:gd name="T125" fmla="*/ 8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9" h="373">
                    <a:moveTo>
                      <a:pt x="16" y="62"/>
                    </a:moveTo>
                    <a:cubicBezTo>
                      <a:pt x="16" y="62"/>
                      <a:pt x="16" y="62"/>
                      <a:pt x="16" y="62"/>
                    </a:cubicBezTo>
                    <a:cubicBezTo>
                      <a:pt x="16" y="62"/>
                      <a:pt x="16" y="62"/>
                      <a:pt x="16" y="62"/>
                    </a:cubicBezTo>
                    <a:cubicBezTo>
                      <a:pt x="16" y="62"/>
                      <a:pt x="16" y="62"/>
                      <a:pt x="16" y="62"/>
                    </a:cubicBezTo>
                    <a:cubicBezTo>
                      <a:pt x="16" y="62"/>
                      <a:pt x="16" y="62"/>
                      <a:pt x="16" y="62"/>
                    </a:cubicBezTo>
                    <a:cubicBezTo>
                      <a:pt x="16" y="62"/>
                      <a:pt x="16" y="62"/>
                      <a:pt x="16" y="62"/>
                    </a:cubicBezTo>
                    <a:cubicBezTo>
                      <a:pt x="16" y="62"/>
                      <a:pt x="16" y="62"/>
                      <a:pt x="16" y="62"/>
                    </a:cubicBezTo>
                    <a:cubicBezTo>
                      <a:pt x="16" y="62"/>
                      <a:pt x="16" y="62"/>
                      <a:pt x="16" y="62"/>
                    </a:cubicBezTo>
                    <a:cubicBezTo>
                      <a:pt x="16" y="61"/>
                      <a:pt x="16" y="61"/>
                      <a:pt x="16" y="61"/>
                    </a:cubicBezTo>
                    <a:cubicBezTo>
                      <a:pt x="16" y="61"/>
                      <a:pt x="16" y="61"/>
                      <a:pt x="16" y="61"/>
                    </a:cubicBezTo>
                    <a:cubicBezTo>
                      <a:pt x="16" y="61"/>
                      <a:pt x="16" y="61"/>
                      <a:pt x="16" y="61"/>
                    </a:cubicBezTo>
                    <a:cubicBezTo>
                      <a:pt x="16" y="61"/>
                      <a:pt x="16" y="61"/>
                      <a:pt x="16" y="61"/>
                    </a:cubicBezTo>
                    <a:cubicBezTo>
                      <a:pt x="16" y="61"/>
                      <a:pt x="16" y="61"/>
                      <a:pt x="16" y="61"/>
                    </a:cubicBezTo>
                    <a:cubicBezTo>
                      <a:pt x="16" y="61"/>
                      <a:pt x="16" y="61"/>
                      <a:pt x="16" y="61"/>
                    </a:cubicBezTo>
                    <a:cubicBezTo>
                      <a:pt x="15" y="61"/>
                      <a:pt x="15" y="61"/>
                      <a:pt x="15" y="61"/>
                    </a:cubicBezTo>
                    <a:cubicBezTo>
                      <a:pt x="15" y="61"/>
                      <a:pt x="15" y="61"/>
                      <a:pt x="15" y="61"/>
                    </a:cubicBezTo>
                    <a:cubicBezTo>
                      <a:pt x="15" y="61"/>
                      <a:pt x="15" y="61"/>
                      <a:pt x="15" y="61"/>
                    </a:cubicBezTo>
                    <a:cubicBezTo>
                      <a:pt x="15" y="60"/>
                      <a:pt x="15" y="60"/>
                      <a:pt x="15" y="60"/>
                    </a:cubicBezTo>
                    <a:cubicBezTo>
                      <a:pt x="15" y="60"/>
                      <a:pt x="15" y="60"/>
                      <a:pt x="15" y="60"/>
                    </a:cubicBezTo>
                    <a:cubicBezTo>
                      <a:pt x="15" y="60"/>
                      <a:pt x="15" y="60"/>
                      <a:pt x="15" y="60"/>
                    </a:cubicBezTo>
                    <a:cubicBezTo>
                      <a:pt x="15" y="60"/>
                      <a:pt x="15" y="60"/>
                      <a:pt x="15" y="60"/>
                    </a:cubicBezTo>
                    <a:cubicBezTo>
                      <a:pt x="15" y="60"/>
                      <a:pt x="15" y="60"/>
                      <a:pt x="15" y="60"/>
                    </a:cubicBezTo>
                    <a:cubicBezTo>
                      <a:pt x="15" y="60"/>
                      <a:pt x="15" y="60"/>
                      <a:pt x="15" y="60"/>
                    </a:cubicBezTo>
                    <a:cubicBezTo>
                      <a:pt x="15" y="60"/>
                      <a:pt x="15" y="60"/>
                      <a:pt x="15" y="60"/>
                    </a:cubicBezTo>
                    <a:cubicBezTo>
                      <a:pt x="15" y="59"/>
                      <a:pt x="15" y="59"/>
                      <a:pt x="15" y="59"/>
                    </a:cubicBezTo>
                    <a:cubicBezTo>
                      <a:pt x="15" y="59"/>
                      <a:pt x="15" y="59"/>
                      <a:pt x="15" y="59"/>
                    </a:cubicBezTo>
                    <a:cubicBezTo>
                      <a:pt x="15" y="59"/>
                      <a:pt x="15" y="59"/>
                      <a:pt x="15" y="59"/>
                    </a:cubicBezTo>
                    <a:cubicBezTo>
                      <a:pt x="15" y="59"/>
                      <a:pt x="15" y="59"/>
                      <a:pt x="15" y="59"/>
                    </a:cubicBezTo>
                    <a:cubicBezTo>
                      <a:pt x="15" y="59"/>
                      <a:pt x="15" y="59"/>
                      <a:pt x="15" y="59"/>
                    </a:cubicBezTo>
                    <a:cubicBezTo>
                      <a:pt x="14" y="58"/>
                      <a:pt x="14" y="58"/>
                      <a:pt x="14" y="58"/>
                    </a:cubicBezTo>
                    <a:cubicBezTo>
                      <a:pt x="14" y="58"/>
                      <a:pt x="14" y="58"/>
                      <a:pt x="14" y="58"/>
                    </a:cubicBezTo>
                    <a:cubicBezTo>
                      <a:pt x="14" y="58"/>
                      <a:pt x="14" y="58"/>
                      <a:pt x="14" y="58"/>
                    </a:cubicBezTo>
                    <a:cubicBezTo>
                      <a:pt x="14" y="58"/>
                      <a:pt x="14" y="58"/>
                      <a:pt x="14" y="58"/>
                    </a:cubicBezTo>
                    <a:cubicBezTo>
                      <a:pt x="14" y="58"/>
                      <a:pt x="14" y="58"/>
                      <a:pt x="14" y="58"/>
                    </a:cubicBezTo>
                    <a:cubicBezTo>
                      <a:pt x="14" y="58"/>
                      <a:pt x="14" y="58"/>
                      <a:pt x="14" y="58"/>
                    </a:cubicBezTo>
                    <a:cubicBezTo>
                      <a:pt x="14" y="58"/>
                      <a:pt x="14" y="58"/>
                      <a:pt x="14" y="58"/>
                    </a:cubicBezTo>
                    <a:cubicBezTo>
                      <a:pt x="14" y="57"/>
                      <a:pt x="14" y="57"/>
                      <a:pt x="14" y="57"/>
                    </a:cubicBezTo>
                    <a:cubicBezTo>
                      <a:pt x="14" y="57"/>
                      <a:pt x="14" y="57"/>
                      <a:pt x="14" y="57"/>
                    </a:cubicBezTo>
                    <a:cubicBezTo>
                      <a:pt x="13" y="57"/>
                      <a:pt x="13" y="57"/>
                      <a:pt x="13" y="57"/>
                    </a:cubicBezTo>
                    <a:cubicBezTo>
                      <a:pt x="13" y="57"/>
                      <a:pt x="13" y="57"/>
                      <a:pt x="13" y="57"/>
                    </a:cubicBezTo>
                    <a:cubicBezTo>
                      <a:pt x="13" y="57"/>
                      <a:pt x="13" y="57"/>
                      <a:pt x="13" y="57"/>
                    </a:cubicBezTo>
                    <a:cubicBezTo>
                      <a:pt x="13" y="57"/>
                      <a:pt x="13" y="57"/>
                      <a:pt x="13" y="57"/>
                    </a:cubicBezTo>
                    <a:cubicBezTo>
                      <a:pt x="13" y="57"/>
                      <a:pt x="13" y="57"/>
                      <a:pt x="13" y="57"/>
                    </a:cubicBezTo>
                    <a:cubicBezTo>
                      <a:pt x="13" y="56"/>
                      <a:pt x="13" y="56"/>
                      <a:pt x="13" y="56"/>
                    </a:cubicBezTo>
                    <a:cubicBezTo>
                      <a:pt x="13" y="56"/>
                      <a:pt x="13" y="56"/>
                      <a:pt x="13" y="56"/>
                    </a:cubicBezTo>
                    <a:cubicBezTo>
                      <a:pt x="13" y="56"/>
                      <a:pt x="13" y="56"/>
                      <a:pt x="13" y="56"/>
                    </a:cubicBezTo>
                    <a:cubicBezTo>
                      <a:pt x="12" y="56"/>
                      <a:pt x="12" y="56"/>
                      <a:pt x="12" y="56"/>
                    </a:cubicBezTo>
                    <a:cubicBezTo>
                      <a:pt x="12" y="56"/>
                      <a:pt x="12" y="56"/>
                      <a:pt x="12" y="56"/>
                    </a:cubicBezTo>
                    <a:cubicBezTo>
                      <a:pt x="12" y="56"/>
                      <a:pt x="12" y="56"/>
                      <a:pt x="12" y="56"/>
                    </a:cubicBezTo>
                    <a:cubicBezTo>
                      <a:pt x="12" y="55"/>
                      <a:pt x="12" y="55"/>
                      <a:pt x="12" y="55"/>
                    </a:cubicBezTo>
                    <a:cubicBezTo>
                      <a:pt x="12" y="55"/>
                      <a:pt x="12" y="55"/>
                      <a:pt x="12" y="55"/>
                    </a:cubicBezTo>
                    <a:cubicBezTo>
                      <a:pt x="12" y="55"/>
                      <a:pt x="12" y="55"/>
                      <a:pt x="12" y="55"/>
                    </a:cubicBezTo>
                    <a:cubicBezTo>
                      <a:pt x="12" y="55"/>
                      <a:pt x="12" y="55"/>
                      <a:pt x="12" y="55"/>
                    </a:cubicBezTo>
                    <a:cubicBezTo>
                      <a:pt x="11" y="55"/>
                      <a:pt x="11" y="55"/>
                      <a:pt x="11" y="55"/>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0" y="53"/>
                      <a:pt x="10" y="53"/>
                      <a:pt x="10" y="53"/>
                    </a:cubicBezTo>
                    <a:cubicBezTo>
                      <a:pt x="10" y="53"/>
                      <a:pt x="10" y="53"/>
                      <a:pt x="10" y="53"/>
                    </a:cubicBezTo>
                    <a:cubicBezTo>
                      <a:pt x="10" y="53"/>
                      <a:pt x="10" y="53"/>
                      <a:pt x="10" y="53"/>
                    </a:cubicBezTo>
                    <a:cubicBezTo>
                      <a:pt x="10" y="53"/>
                      <a:pt x="10" y="53"/>
                      <a:pt x="10" y="53"/>
                    </a:cubicBezTo>
                    <a:cubicBezTo>
                      <a:pt x="10" y="53"/>
                      <a:pt x="10" y="53"/>
                      <a:pt x="10" y="53"/>
                    </a:cubicBezTo>
                    <a:cubicBezTo>
                      <a:pt x="10" y="53"/>
                      <a:pt x="10" y="53"/>
                      <a:pt x="10" y="53"/>
                    </a:cubicBezTo>
                    <a:cubicBezTo>
                      <a:pt x="10" y="53"/>
                      <a:pt x="10" y="53"/>
                      <a:pt x="10" y="53"/>
                    </a:cubicBezTo>
                    <a:cubicBezTo>
                      <a:pt x="10" y="52"/>
                      <a:pt x="10" y="52"/>
                      <a:pt x="10" y="52"/>
                    </a:cubicBezTo>
                    <a:cubicBezTo>
                      <a:pt x="10" y="52"/>
                      <a:pt x="10" y="52"/>
                      <a:pt x="10" y="52"/>
                    </a:cubicBezTo>
                    <a:cubicBezTo>
                      <a:pt x="9" y="52"/>
                      <a:pt x="9" y="52"/>
                      <a:pt x="9" y="52"/>
                    </a:cubicBezTo>
                    <a:cubicBezTo>
                      <a:pt x="9" y="52"/>
                      <a:pt x="9" y="52"/>
                      <a:pt x="9" y="52"/>
                    </a:cubicBezTo>
                    <a:cubicBezTo>
                      <a:pt x="9" y="52"/>
                      <a:pt x="9" y="52"/>
                      <a:pt x="9" y="52"/>
                    </a:cubicBezTo>
                    <a:cubicBezTo>
                      <a:pt x="9" y="51"/>
                      <a:pt x="9" y="51"/>
                      <a:pt x="9" y="51"/>
                    </a:cubicBezTo>
                    <a:cubicBezTo>
                      <a:pt x="9" y="51"/>
                      <a:pt x="9" y="51"/>
                      <a:pt x="9" y="51"/>
                    </a:cubicBezTo>
                    <a:cubicBezTo>
                      <a:pt x="8" y="51"/>
                      <a:pt x="8" y="51"/>
                      <a:pt x="8" y="51"/>
                    </a:cubicBezTo>
                    <a:cubicBezTo>
                      <a:pt x="8" y="51"/>
                      <a:pt x="8" y="51"/>
                      <a:pt x="8" y="51"/>
                    </a:cubicBezTo>
                    <a:cubicBezTo>
                      <a:pt x="8" y="51"/>
                      <a:pt x="8" y="51"/>
                      <a:pt x="8" y="51"/>
                    </a:cubicBezTo>
                    <a:cubicBezTo>
                      <a:pt x="8" y="51"/>
                      <a:pt x="8" y="51"/>
                      <a:pt x="8" y="51"/>
                    </a:cubicBezTo>
                    <a:cubicBezTo>
                      <a:pt x="8" y="51"/>
                      <a:pt x="8" y="51"/>
                      <a:pt x="8" y="51"/>
                    </a:cubicBezTo>
                    <a:cubicBezTo>
                      <a:pt x="8" y="50"/>
                      <a:pt x="8" y="50"/>
                      <a:pt x="8" y="50"/>
                    </a:cubicBezTo>
                    <a:cubicBezTo>
                      <a:pt x="8" y="50"/>
                      <a:pt x="8" y="50"/>
                      <a:pt x="8" y="50"/>
                    </a:cubicBezTo>
                    <a:cubicBezTo>
                      <a:pt x="8" y="50"/>
                      <a:pt x="8" y="50"/>
                      <a:pt x="8" y="50"/>
                    </a:cubicBezTo>
                    <a:cubicBezTo>
                      <a:pt x="7" y="50"/>
                      <a:pt x="7" y="50"/>
                      <a:pt x="7" y="50"/>
                    </a:cubicBezTo>
                    <a:cubicBezTo>
                      <a:pt x="7" y="50"/>
                      <a:pt x="7" y="50"/>
                      <a:pt x="7" y="50"/>
                    </a:cubicBezTo>
                    <a:cubicBezTo>
                      <a:pt x="7" y="50"/>
                      <a:pt x="7" y="50"/>
                      <a:pt x="7" y="50"/>
                    </a:cubicBezTo>
                    <a:cubicBezTo>
                      <a:pt x="7" y="50"/>
                      <a:pt x="7" y="50"/>
                      <a:pt x="7" y="50"/>
                    </a:cubicBezTo>
                    <a:cubicBezTo>
                      <a:pt x="7" y="50"/>
                      <a:pt x="7" y="50"/>
                      <a:pt x="7" y="50"/>
                    </a:cubicBezTo>
                    <a:cubicBezTo>
                      <a:pt x="7" y="49"/>
                      <a:pt x="7" y="49"/>
                      <a:pt x="7" y="49"/>
                    </a:cubicBezTo>
                    <a:cubicBezTo>
                      <a:pt x="6" y="49"/>
                      <a:pt x="6" y="49"/>
                      <a:pt x="6" y="49"/>
                    </a:cubicBezTo>
                    <a:cubicBezTo>
                      <a:pt x="6" y="49"/>
                      <a:pt x="6" y="49"/>
                      <a:pt x="6" y="49"/>
                    </a:cubicBezTo>
                    <a:cubicBezTo>
                      <a:pt x="6" y="49"/>
                      <a:pt x="6" y="49"/>
                      <a:pt x="6" y="49"/>
                    </a:cubicBezTo>
                    <a:cubicBezTo>
                      <a:pt x="6" y="49"/>
                      <a:pt x="6" y="49"/>
                      <a:pt x="6" y="49"/>
                    </a:cubicBezTo>
                    <a:cubicBezTo>
                      <a:pt x="6" y="49"/>
                      <a:pt x="6" y="49"/>
                      <a:pt x="6" y="49"/>
                    </a:cubicBezTo>
                    <a:cubicBezTo>
                      <a:pt x="6" y="48"/>
                      <a:pt x="6" y="48"/>
                      <a:pt x="6" y="48"/>
                    </a:cubicBezTo>
                    <a:cubicBezTo>
                      <a:pt x="6" y="48"/>
                      <a:pt x="6" y="48"/>
                      <a:pt x="6" y="48"/>
                    </a:cubicBezTo>
                    <a:cubicBezTo>
                      <a:pt x="6" y="48"/>
                      <a:pt x="6" y="48"/>
                      <a:pt x="6" y="48"/>
                    </a:cubicBezTo>
                    <a:cubicBezTo>
                      <a:pt x="6" y="48"/>
                      <a:pt x="6" y="48"/>
                      <a:pt x="6" y="48"/>
                    </a:cubicBezTo>
                    <a:cubicBezTo>
                      <a:pt x="5" y="48"/>
                      <a:pt x="5" y="48"/>
                      <a:pt x="5" y="48"/>
                    </a:cubicBezTo>
                    <a:cubicBezTo>
                      <a:pt x="5" y="48"/>
                      <a:pt x="5" y="48"/>
                      <a:pt x="5" y="48"/>
                    </a:cubicBezTo>
                    <a:cubicBezTo>
                      <a:pt x="5" y="48"/>
                      <a:pt x="5" y="48"/>
                      <a:pt x="5" y="48"/>
                    </a:cubicBezTo>
                    <a:cubicBezTo>
                      <a:pt x="5" y="48"/>
                      <a:pt x="5" y="48"/>
                      <a:pt x="5" y="48"/>
                    </a:cubicBezTo>
                    <a:cubicBezTo>
                      <a:pt x="5" y="48"/>
                      <a:pt x="5" y="48"/>
                      <a:pt x="5" y="48"/>
                    </a:cubicBezTo>
                    <a:cubicBezTo>
                      <a:pt x="5" y="47"/>
                      <a:pt x="5" y="47"/>
                      <a:pt x="5" y="47"/>
                    </a:cubicBezTo>
                    <a:cubicBezTo>
                      <a:pt x="4" y="47"/>
                      <a:pt x="4" y="47"/>
                      <a:pt x="4" y="47"/>
                    </a:cubicBezTo>
                    <a:cubicBezTo>
                      <a:pt x="4" y="47"/>
                      <a:pt x="4" y="47"/>
                      <a:pt x="4" y="47"/>
                    </a:cubicBezTo>
                    <a:cubicBezTo>
                      <a:pt x="4" y="47"/>
                      <a:pt x="4" y="47"/>
                      <a:pt x="4" y="47"/>
                    </a:cubicBezTo>
                    <a:cubicBezTo>
                      <a:pt x="4" y="47"/>
                      <a:pt x="4" y="47"/>
                      <a:pt x="4" y="47"/>
                    </a:cubicBezTo>
                    <a:cubicBezTo>
                      <a:pt x="4" y="47"/>
                      <a:pt x="4" y="47"/>
                      <a:pt x="4" y="47"/>
                    </a:cubicBezTo>
                    <a:cubicBezTo>
                      <a:pt x="4" y="47"/>
                      <a:pt x="4" y="47"/>
                      <a:pt x="4" y="47"/>
                    </a:cubicBezTo>
                    <a:cubicBezTo>
                      <a:pt x="4" y="47"/>
                      <a:pt x="4" y="47"/>
                      <a:pt x="4" y="47"/>
                    </a:cubicBezTo>
                    <a:cubicBezTo>
                      <a:pt x="4" y="46"/>
                      <a:pt x="4" y="46"/>
                      <a:pt x="4" y="46"/>
                    </a:cubicBezTo>
                    <a:cubicBezTo>
                      <a:pt x="4" y="46"/>
                      <a:pt x="4" y="46"/>
                      <a:pt x="4" y="46"/>
                    </a:cubicBezTo>
                    <a:cubicBezTo>
                      <a:pt x="4" y="46"/>
                      <a:pt x="4" y="46"/>
                      <a:pt x="4" y="46"/>
                    </a:cubicBezTo>
                    <a:cubicBezTo>
                      <a:pt x="3" y="46"/>
                      <a:pt x="3" y="46"/>
                      <a:pt x="3" y="46"/>
                    </a:cubicBezTo>
                    <a:cubicBezTo>
                      <a:pt x="3" y="46"/>
                      <a:pt x="3" y="46"/>
                      <a:pt x="3" y="46"/>
                    </a:cubicBezTo>
                    <a:cubicBezTo>
                      <a:pt x="3" y="46"/>
                      <a:pt x="3" y="46"/>
                      <a:pt x="3" y="46"/>
                    </a:cubicBezTo>
                    <a:cubicBezTo>
                      <a:pt x="3" y="46"/>
                      <a:pt x="3" y="46"/>
                      <a:pt x="3" y="46"/>
                    </a:cubicBezTo>
                    <a:cubicBezTo>
                      <a:pt x="3" y="45"/>
                      <a:pt x="3" y="45"/>
                      <a:pt x="3" y="45"/>
                    </a:cubicBezTo>
                    <a:cubicBezTo>
                      <a:pt x="3" y="45"/>
                      <a:pt x="3" y="45"/>
                      <a:pt x="3" y="45"/>
                    </a:cubicBezTo>
                    <a:cubicBezTo>
                      <a:pt x="3" y="45"/>
                      <a:pt x="3" y="45"/>
                      <a:pt x="3" y="45"/>
                    </a:cubicBezTo>
                    <a:cubicBezTo>
                      <a:pt x="2" y="45"/>
                      <a:pt x="2" y="45"/>
                      <a:pt x="2" y="45"/>
                    </a:cubicBezTo>
                    <a:cubicBezTo>
                      <a:pt x="2" y="45"/>
                      <a:pt x="2" y="45"/>
                      <a:pt x="2" y="45"/>
                    </a:cubicBezTo>
                    <a:cubicBezTo>
                      <a:pt x="2" y="44"/>
                      <a:pt x="2" y="44"/>
                      <a:pt x="2" y="44"/>
                    </a:cubicBezTo>
                    <a:cubicBezTo>
                      <a:pt x="2" y="44"/>
                      <a:pt x="2" y="44"/>
                      <a:pt x="2" y="44"/>
                    </a:cubicBezTo>
                    <a:cubicBezTo>
                      <a:pt x="2" y="44"/>
                      <a:pt x="2" y="44"/>
                      <a:pt x="2" y="44"/>
                    </a:cubicBezTo>
                    <a:cubicBezTo>
                      <a:pt x="1" y="44"/>
                      <a:pt x="1" y="44"/>
                      <a:pt x="1" y="44"/>
                    </a:cubicBezTo>
                    <a:cubicBezTo>
                      <a:pt x="1" y="44"/>
                      <a:pt x="1" y="44"/>
                      <a:pt x="1" y="44"/>
                    </a:cubicBezTo>
                    <a:cubicBezTo>
                      <a:pt x="1" y="44"/>
                      <a:pt x="1" y="44"/>
                      <a:pt x="1" y="44"/>
                    </a:cubicBezTo>
                    <a:cubicBezTo>
                      <a:pt x="1" y="44"/>
                      <a:pt x="1" y="44"/>
                      <a:pt x="1" y="44"/>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0" y="43"/>
                      <a:pt x="0" y="43"/>
                      <a:pt x="0" y="43"/>
                    </a:cubicBezTo>
                    <a:cubicBezTo>
                      <a:pt x="0" y="43"/>
                      <a:pt x="0" y="43"/>
                      <a:pt x="0" y="43"/>
                    </a:cubicBezTo>
                    <a:cubicBezTo>
                      <a:pt x="0" y="42"/>
                      <a:pt x="0" y="42"/>
                      <a:pt x="0" y="42"/>
                    </a:cubicBezTo>
                    <a:cubicBezTo>
                      <a:pt x="0" y="42"/>
                      <a:pt x="0" y="42"/>
                      <a:pt x="0" y="42"/>
                    </a:cubicBezTo>
                    <a:cubicBezTo>
                      <a:pt x="1" y="42"/>
                      <a:pt x="1" y="42"/>
                      <a:pt x="1" y="42"/>
                    </a:cubicBezTo>
                    <a:cubicBezTo>
                      <a:pt x="2" y="41"/>
                      <a:pt x="2" y="41"/>
                      <a:pt x="2" y="41"/>
                    </a:cubicBezTo>
                    <a:cubicBezTo>
                      <a:pt x="2" y="40"/>
                      <a:pt x="2" y="40"/>
                      <a:pt x="2" y="40"/>
                    </a:cubicBezTo>
                    <a:cubicBezTo>
                      <a:pt x="3" y="39"/>
                      <a:pt x="3" y="39"/>
                      <a:pt x="3" y="39"/>
                    </a:cubicBezTo>
                    <a:cubicBezTo>
                      <a:pt x="3" y="39"/>
                      <a:pt x="3" y="39"/>
                      <a:pt x="3" y="39"/>
                    </a:cubicBezTo>
                    <a:cubicBezTo>
                      <a:pt x="5" y="37"/>
                      <a:pt x="5" y="37"/>
                      <a:pt x="5" y="37"/>
                    </a:cubicBezTo>
                    <a:cubicBezTo>
                      <a:pt x="6" y="36"/>
                      <a:pt x="6" y="36"/>
                      <a:pt x="6" y="36"/>
                    </a:cubicBezTo>
                    <a:cubicBezTo>
                      <a:pt x="7" y="35"/>
                      <a:pt x="7" y="35"/>
                      <a:pt x="7" y="35"/>
                    </a:cubicBezTo>
                    <a:cubicBezTo>
                      <a:pt x="8" y="34"/>
                      <a:pt x="8" y="34"/>
                      <a:pt x="8" y="34"/>
                    </a:cubicBezTo>
                    <a:cubicBezTo>
                      <a:pt x="9" y="32"/>
                      <a:pt x="9" y="32"/>
                      <a:pt x="9" y="32"/>
                    </a:cubicBezTo>
                    <a:cubicBezTo>
                      <a:pt x="10" y="32"/>
                      <a:pt x="10" y="32"/>
                      <a:pt x="10" y="32"/>
                    </a:cubicBezTo>
                    <a:cubicBezTo>
                      <a:pt x="11" y="31"/>
                      <a:pt x="11" y="31"/>
                      <a:pt x="11" y="31"/>
                    </a:cubicBezTo>
                    <a:cubicBezTo>
                      <a:pt x="12" y="30"/>
                      <a:pt x="12" y="30"/>
                      <a:pt x="12" y="30"/>
                    </a:cubicBezTo>
                    <a:cubicBezTo>
                      <a:pt x="13" y="28"/>
                      <a:pt x="13" y="28"/>
                      <a:pt x="13" y="28"/>
                    </a:cubicBezTo>
                    <a:cubicBezTo>
                      <a:pt x="15" y="27"/>
                      <a:pt x="15" y="27"/>
                      <a:pt x="15" y="27"/>
                    </a:cubicBezTo>
                    <a:cubicBezTo>
                      <a:pt x="16" y="25"/>
                      <a:pt x="16" y="25"/>
                      <a:pt x="16" y="25"/>
                    </a:cubicBezTo>
                    <a:cubicBezTo>
                      <a:pt x="18" y="23"/>
                      <a:pt x="18" y="23"/>
                      <a:pt x="18" y="23"/>
                    </a:cubicBezTo>
                    <a:cubicBezTo>
                      <a:pt x="20" y="21"/>
                      <a:pt x="20" y="21"/>
                      <a:pt x="20" y="21"/>
                    </a:cubicBezTo>
                    <a:cubicBezTo>
                      <a:pt x="22" y="19"/>
                      <a:pt x="22" y="19"/>
                      <a:pt x="22" y="19"/>
                    </a:cubicBezTo>
                    <a:cubicBezTo>
                      <a:pt x="23" y="18"/>
                      <a:pt x="23" y="18"/>
                      <a:pt x="23" y="18"/>
                    </a:cubicBezTo>
                    <a:cubicBezTo>
                      <a:pt x="25" y="16"/>
                      <a:pt x="25" y="16"/>
                      <a:pt x="25" y="16"/>
                    </a:cubicBezTo>
                    <a:cubicBezTo>
                      <a:pt x="26" y="15"/>
                      <a:pt x="26" y="15"/>
                      <a:pt x="26" y="15"/>
                    </a:cubicBezTo>
                    <a:cubicBezTo>
                      <a:pt x="29" y="12"/>
                      <a:pt x="29" y="12"/>
                      <a:pt x="29" y="12"/>
                    </a:cubicBezTo>
                    <a:cubicBezTo>
                      <a:pt x="30" y="11"/>
                      <a:pt x="30" y="11"/>
                      <a:pt x="30" y="11"/>
                    </a:cubicBezTo>
                    <a:cubicBezTo>
                      <a:pt x="30" y="11"/>
                      <a:pt x="30" y="11"/>
                      <a:pt x="30" y="11"/>
                    </a:cubicBezTo>
                    <a:cubicBezTo>
                      <a:pt x="30" y="10"/>
                      <a:pt x="30" y="10"/>
                      <a:pt x="30"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1" y="9"/>
                      <a:pt x="31" y="9"/>
                    </a:cubicBezTo>
                    <a:cubicBezTo>
                      <a:pt x="31" y="9"/>
                      <a:pt x="31" y="9"/>
                      <a:pt x="31" y="9"/>
                    </a:cubicBezTo>
                    <a:cubicBezTo>
                      <a:pt x="31" y="9"/>
                      <a:pt x="31" y="9"/>
                      <a:pt x="31" y="9"/>
                    </a:cubicBezTo>
                    <a:cubicBezTo>
                      <a:pt x="31" y="9"/>
                      <a:pt x="31" y="9"/>
                      <a:pt x="31" y="9"/>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3" y="8"/>
                      <a:pt x="33" y="8"/>
                      <a:pt x="33" y="8"/>
                    </a:cubicBezTo>
                    <a:cubicBezTo>
                      <a:pt x="33" y="7"/>
                      <a:pt x="33" y="7"/>
                      <a:pt x="33" y="7"/>
                    </a:cubicBezTo>
                    <a:cubicBezTo>
                      <a:pt x="33" y="7"/>
                      <a:pt x="33" y="7"/>
                      <a:pt x="33" y="7"/>
                    </a:cubicBezTo>
                    <a:cubicBezTo>
                      <a:pt x="33" y="7"/>
                      <a:pt x="33" y="7"/>
                      <a:pt x="33" y="7"/>
                    </a:cubicBezTo>
                    <a:cubicBezTo>
                      <a:pt x="33" y="6"/>
                      <a:pt x="33" y="6"/>
                      <a:pt x="33" y="6"/>
                    </a:cubicBezTo>
                    <a:cubicBezTo>
                      <a:pt x="32" y="6"/>
                      <a:pt x="32" y="6"/>
                      <a:pt x="32"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5"/>
                      <a:pt x="33" y="5"/>
                      <a:pt x="33" y="5"/>
                    </a:cubicBezTo>
                    <a:cubicBezTo>
                      <a:pt x="33" y="5"/>
                      <a:pt x="33" y="5"/>
                      <a:pt x="33" y="5"/>
                    </a:cubicBezTo>
                    <a:cubicBezTo>
                      <a:pt x="33" y="5"/>
                      <a:pt x="33" y="5"/>
                      <a:pt x="33" y="5"/>
                    </a:cubicBezTo>
                    <a:cubicBezTo>
                      <a:pt x="34" y="4"/>
                      <a:pt x="34" y="4"/>
                      <a:pt x="34" y="4"/>
                    </a:cubicBezTo>
                    <a:cubicBezTo>
                      <a:pt x="34" y="4"/>
                      <a:pt x="34" y="4"/>
                      <a:pt x="34" y="4"/>
                    </a:cubicBezTo>
                    <a:cubicBezTo>
                      <a:pt x="34" y="4"/>
                      <a:pt x="34" y="4"/>
                      <a:pt x="34" y="4"/>
                    </a:cubicBezTo>
                    <a:cubicBezTo>
                      <a:pt x="34" y="4"/>
                      <a:pt x="34" y="4"/>
                      <a:pt x="34"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5"/>
                      <a:pt x="35" y="5"/>
                      <a:pt x="35"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7" y="5"/>
                      <a:pt x="37" y="5"/>
                      <a:pt x="37" y="5"/>
                    </a:cubicBezTo>
                    <a:cubicBezTo>
                      <a:pt x="37" y="4"/>
                      <a:pt x="37" y="4"/>
                      <a:pt x="37" y="4"/>
                    </a:cubicBezTo>
                    <a:cubicBezTo>
                      <a:pt x="37" y="4"/>
                      <a:pt x="37" y="4"/>
                      <a:pt x="37" y="4"/>
                    </a:cubicBezTo>
                    <a:cubicBezTo>
                      <a:pt x="37" y="4"/>
                      <a:pt x="37" y="4"/>
                      <a:pt x="37" y="4"/>
                    </a:cubicBezTo>
                    <a:cubicBezTo>
                      <a:pt x="37" y="4"/>
                      <a:pt x="37" y="4"/>
                      <a:pt x="37" y="4"/>
                    </a:cubicBez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ubicBezTo>
                      <a:pt x="39" y="4"/>
                      <a:pt x="39" y="4"/>
                      <a:pt x="39" y="4"/>
                    </a:cubicBezTo>
                    <a:cubicBezTo>
                      <a:pt x="39" y="5"/>
                      <a:pt x="39" y="5"/>
                      <a:pt x="39" y="5"/>
                    </a:cubicBezTo>
                    <a:cubicBezTo>
                      <a:pt x="39" y="5"/>
                      <a:pt x="39" y="5"/>
                      <a:pt x="39" y="5"/>
                    </a:cubicBezTo>
                    <a:cubicBezTo>
                      <a:pt x="39" y="5"/>
                      <a:pt x="39" y="5"/>
                      <a:pt x="39" y="5"/>
                    </a:cubicBezTo>
                    <a:cubicBezTo>
                      <a:pt x="39" y="5"/>
                      <a:pt x="39" y="5"/>
                      <a:pt x="39" y="5"/>
                    </a:cubicBezTo>
                    <a:cubicBezTo>
                      <a:pt x="39" y="5"/>
                      <a:pt x="39" y="5"/>
                      <a:pt x="39" y="5"/>
                    </a:cubicBezTo>
                    <a:cubicBezTo>
                      <a:pt x="39" y="5"/>
                      <a:pt x="39" y="5"/>
                      <a:pt x="39" y="5"/>
                    </a:cubicBezTo>
                    <a:cubicBezTo>
                      <a:pt x="40" y="4"/>
                      <a:pt x="40" y="4"/>
                      <a:pt x="40" y="4"/>
                    </a:cubicBezTo>
                    <a:cubicBezTo>
                      <a:pt x="40" y="4"/>
                      <a:pt x="40" y="4"/>
                      <a:pt x="40" y="4"/>
                    </a:cubicBezTo>
                    <a:cubicBezTo>
                      <a:pt x="40" y="4"/>
                      <a:pt x="40" y="4"/>
                      <a:pt x="40" y="4"/>
                    </a:cubicBezTo>
                    <a:cubicBezTo>
                      <a:pt x="40" y="4"/>
                      <a:pt x="40" y="4"/>
                      <a:pt x="40" y="4"/>
                    </a:cubicBezTo>
                    <a:cubicBezTo>
                      <a:pt x="40" y="4"/>
                      <a:pt x="40" y="4"/>
                      <a:pt x="40" y="4"/>
                    </a:cubicBezTo>
                    <a:cubicBezTo>
                      <a:pt x="41" y="4"/>
                      <a:pt x="41" y="4"/>
                      <a:pt x="41" y="4"/>
                    </a:cubicBezTo>
                    <a:cubicBezTo>
                      <a:pt x="41" y="4"/>
                      <a:pt x="41" y="4"/>
                      <a:pt x="41" y="4"/>
                    </a:cubicBezTo>
                    <a:cubicBezTo>
                      <a:pt x="41" y="4"/>
                      <a:pt x="41" y="4"/>
                      <a:pt x="41" y="4"/>
                    </a:cubicBezTo>
                    <a:cubicBezTo>
                      <a:pt x="41" y="4"/>
                      <a:pt x="41" y="4"/>
                      <a:pt x="41" y="4"/>
                    </a:cubicBezTo>
                    <a:cubicBezTo>
                      <a:pt x="41" y="4"/>
                      <a:pt x="41" y="4"/>
                      <a:pt x="41" y="4"/>
                    </a:cubicBezTo>
                    <a:cubicBezTo>
                      <a:pt x="41" y="4"/>
                      <a:pt x="41" y="4"/>
                      <a:pt x="41" y="4"/>
                    </a:cubicBezTo>
                    <a:cubicBezTo>
                      <a:pt x="41" y="3"/>
                      <a:pt x="41" y="3"/>
                      <a:pt x="41" y="3"/>
                    </a:cubicBezTo>
                    <a:cubicBezTo>
                      <a:pt x="42" y="3"/>
                      <a:pt x="42" y="3"/>
                      <a:pt x="42" y="3"/>
                    </a:cubicBezTo>
                    <a:cubicBezTo>
                      <a:pt x="42" y="3"/>
                      <a:pt x="42" y="3"/>
                      <a:pt x="42" y="3"/>
                    </a:cubicBezTo>
                    <a:cubicBezTo>
                      <a:pt x="42" y="3"/>
                      <a:pt x="42" y="3"/>
                      <a:pt x="42" y="3"/>
                    </a:cubicBezTo>
                    <a:cubicBezTo>
                      <a:pt x="42" y="3"/>
                      <a:pt x="42" y="3"/>
                      <a:pt x="42" y="3"/>
                    </a:cubicBezTo>
                    <a:cubicBezTo>
                      <a:pt x="42" y="3"/>
                      <a:pt x="42" y="3"/>
                      <a:pt x="42" y="3"/>
                    </a:cubicBezTo>
                    <a:cubicBezTo>
                      <a:pt x="42" y="2"/>
                      <a:pt x="42" y="2"/>
                      <a:pt x="42" y="2"/>
                    </a:cubicBezTo>
                    <a:cubicBezTo>
                      <a:pt x="43" y="2"/>
                      <a:pt x="43" y="2"/>
                      <a:pt x="43" y="2"/>
                    </a:cubicBezTo>
                    <a:cubicBezTo>
                      <a:pt x="43" y="2"/>
                      <a:pt x="43" y="2"/>
                      <a:pt x="43" y="2"/>
                    </a:cubicBezTo>
                    <a:cubicBezTo>
                      <a:pt x="43" y="2"/>
                      <a:pt x="43" y="2"/>
                      <a:pt x="43" y="2"/>
                    </a:cubicBezTo>
                    <a:cubicBezTo>
                      <a:pt x="43" y="2"/>
                      <a:pt x="43" y="2"/>
                      <a:pt x="43" y="2"/>
                    </a:cubicBezTo>
                    <a:cubicBezTo>
                      <a:pt x="43" y="2"/>
                      <a:pt x="43" y="2"/>
                      <a:pt x="43" y="2"/>
                    </a:cubicBezTo>
                    <a:cubicBezTo>
                      <a:pt x="43" y="1"/>
                      <a:pt x="43" y="1"/>
                      <a:pt x="43" y="1"/>
                    </a:cubicBezTo>
                    <a:cubicBezTo>
                      <a:pt x="43" y="1"/>
                      <a:pt x="43" y="1"/>
                      <a:pt x="43" y="1"/>
                    </a:cubicBezTo>
                    <a:cubicBezTo>
                      <a:pt x="43" y="1"/>
                      <a:pt x="43" y="1"/>
                      <a:pt x="43" y="1"/>
                    </a:cubicBezTo>
                    <a:cubicBezTo>
                      <a:pt x="43" y="0"/>
                      <a:pt x="43" y="0"/>
                      <a:pt x="43"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1"/>
                      <a:pt x="44" y="1"/>
                      <a:pt x="44" y="1"/>
                    </a:cubicBezTo>
                    <a:cubicBezTo>
                      <a:pt x="44" y="1"/>
                      <a:pt x="44" y="1"/>
                      <a:pt x="44" y="1"/>
                    </a:cubicBezTo>
                    <a:cubicBezTo>
                      <a:pt x="44" y="1"/>
                      <a:pt x="44" y="1"/>
                      <a:pt x="44" y="1"/>
                    </a:cubicBezTo>
                    <a:cubicBezTo>
                      <a:pt x="44" y="1"/>
                      <a:pt x="44" y="1"/>
                      <a:pt x="44"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6" y="1"/>
                      <a:pt x="46" y="1"/>
                      <a:pt x="46" y="1"/>
                    </a:cubicBezTo>
                    <a:cubicBezTo>
                      <a:pt x="46" y="1"/>
                      <a:pt x="46" y="1"/>
                      <a:pt x="46" y="1"/>
                    </a:cubicBezTo>
                    <a:cubicBezTo>
                      <a:pt x="46" y="1"/>
                      <a:pt x="46" y="1"/>
                      <a:pt x="46" y="1"/>
                    </a:cubicBezTo>
                    <a:cubicBezTo>
                      <a:pt x="46" y="1"/>
                      <a:pt x="46" y="1"/>
                      <a:pt x="46" y="1"/>
                    </a:cubicBezTo>
                    <a:cubicBezTo>
                      <a:pt x="46" y="1"/>
                      <a:pt x="46" y="1"/>
                      <a:pt x="46" y="1"/>
                    </a:cubicBezTo>
                    <a:cubicBezTo>
                      <a:pt x="46" y="1"/>
                      <a:pt x="46" y="1"/>
                      <a:pt x="46" y="1"/>
                    </a:cubicBezTo>
                    <a:cubicBezTo>
                      <a:pt x="47" y="1"/>
                      <a:pt x="47" y="1"/>
                      <a:pt x="47" y="1"/>
                    </a:cubicBezTo>
                    <a:cubicBezTo>
                      <a:pt x="47" y="1"/>
                      <a:pt x="47" y="1"/>
                      <a:pt x="47" y="1"/>
                    </a:cubicBezTo>
                    <a:cubicBezTo>
                      <a:pt x="47" y="1"/>
                      <a:pt x="47" y="1"/>
                      <a:pt x="47" y="1"/>
                    </a:cubicBezTo>
                    <a:cubicBezTo>
                      <a:pt x="47" y="1"/>
                      <a:pt x="47" y="1"/>
                      <a:pt x="47" y="1"/>
                    </a:cubicBezTo>
                    <a:cubicBezTo>
                      <a:pt x="47" y="1"/>
                      <a:pt x="47" y="1"/>
                      <a:pt x="47" y="1"/>
                    </a:cubicBezTo>
                    <a:cubicBezTo>
                      <a:pt x="48" y="2"/>
                      <a:pt x="48" y="2"/>
                      <a:pt x="48" y="2"/>
                    </a:cubicBezTo>
                    <a:cubicBezTo>
                      <a:pt x="48" y="2"/>
                      <a:pt x="48" y="2"/>
                      <a:pt x="48" y="2"/>
                    </a:cubicBezTo>
                    <a:cubicBezTo>
                      <a:pt x="48" y="2"/>
                      <a:pt x="48" y="2"/>
                      <a:pt x="48" y="2"/>
                    </a:cubicBezTo>
                    <a:cubicBezTo>
                      <a:pt x="49" y="2"/>
                      <a:pt x="49" y="2"/>
                      <a:pt x="49" y="2"/>
                    </a:cubicBezTo>
                    <a:cubicBezTo>
                      <a:pt x="49" y="2"/>
                      <a:pt x="49" y="2"/>
                      <a:pt x="49" y="2"/>
                    </a:cubicBezTo>
                    <a:cubicBezTo>
                      <a:pt x="50" y="2"/>
                      <a:pt x="50" y="2"/>
                      <a:pt x="50" y="2"/>
                    </a:cubicBezTo>
                    <a:cubicBezTo>
                      <a:pt x="50" y="2"/>
                      <a:pt x="50" y="2"/>
                      <a:pt x="50" y="2"/>
                    </a:cubicBezTo>
                    <a:cubicBezTo>
                      <a:pt x="51" y="2"/>
                      <a:pt x="51" y="2"/>
                      <a:pt x="51" y="2"/>
                    </a:cubicBezTo>
                    <a:cubicBezTo>
                      <a:pt x="51" y="2"/>
                      <a:pt x="51" y="2"/>
                      <a:pt x="51" y="2"/>
                    </a:cubicBezTo>
                    <a:cubicBezTo>
                      <a:pt x="51" y="2"/>
                      <a:pt x="51" y="2"/>
                      <a:pt x="51" y="2"/>
                    </a:cubicBezTo>
                    <a:cubicBezTo>
                      <a:pt x="52" y="2"/>
                      <a:pt x="52" y="2"/>
                      <a:pt x="52" y="2"/>
                    </a:cubicBezTo>
                    <a:cubicBezTo>
                      <a:pt x="52" y="2"/>
                      <a:pt x="52" y="2"/>
                      <a:pt x="52" y="2"/>
                    </a:cubicBezTo>
                    <a:cubicBezTo>
                      <a:pt x="52" y="3"/>
                      <a:pt x="52" y="3"/>
                      <a:pt x="52" y="3"/>
                    </a:cubicBezTo>
                    <a:cubicBezTo>
                      <a:pt x="52" y="3"/>
                      <a:pt x="52" y="3"/>
                      <a:pt x="52"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4"/>
                      <a:pt x="53" y="4"/>
                      <a:pt x="53" y="4"/>
                    </a:cubicBezTo>
                    <a:cubicBezTo>
                      <a:pt x="53" y="4"/>
                      <a:pt x="53" y="4"/>
                      <a:pt x="53" y="4"/>
                    </a:cubicBezTo>
                    <a:cubicBezTo>
                      <a:pt x="53" y="4"/>
                      <a:pt x="53" y="4"/>
                      <a:pt x="53" y="4"/>
                    </a:cubicBezTo>
                    <a:cubicBezTo>
                      <a:pt x="54" y="4"/>
                      <a:pt x="54" y="4"/>
                      <a:pt x="54" y="4"/>
                    </a:cubicBezTo>
                    <a:cubicBezTo>
                      <a:pt x="54" y="4"/>
                      <a:pt x="54" y="4"/>
                      <a:pt x="54" y="4"/>
                    </a:cubicBezTo>
                    <a:cubicBezTo>
                      <a:pt x="54" y="4"/>
                      <a:pt x="54" y="4"/>
                      <a:pt x="54" y="4"/>
                    </a:cubicBezTo>
                    <a:cubicBezTo>
                      <a:pt x="54" y="4"/>
                      <a:pt x="54" y="4"/>
                      <a:pt x="54" y="4"/>
                    </a:cubicBezTo>
                    <a:cubicBezTo>
                      <a:pt x="54" y="4"/>
                      <a:pt x="54" y="4"/>
                      <a:pt x="54" y="4"/>
                    </a:cubicBezTo>
                    <a:cubicBezTo>
                      <a:pt x="54" y="4"/>
                      <a:pt x="54" y="4"/>
                      <a:pt x="54" y="4"/>
                    </a:cubicBezTo>
                    <a:cubicBezTo>
                      <a:pt x="54" y="4"/>
                      <a:pt x="54" y="4"/>
                      <a:pt x="54" y="4"/>
                    </a:cubicBezTo>
                    <a:cubicBezTo>
                      <a:pt x="55" y="4"/>
                      <a:pt x="55" y="4"/>
                      <a:pt x="55" y="4"/>
                    </a:cubicBezTo>
                    <a:cubicBezTo>
                      <a:pt x="55" y="4"/>
                      <a:pt x="55" y="4"/>
                      <a:pt x="55" y="4"/>
                    </a:cubicBezTo>
                    <a:cubicBezTo>
                      <a:pt x="55" y="4"/>
                      <a:pt x="55" y="4"/>
                      <a:pt x="55" y="4"/>
                    </a:cubicBezTo>
                    <a:cubicBezTo>
                      <a:pt x="55" y="4"/>
                      <a:pt x="55" y="4"/>
                      <a:pt x="55" y="4"/>
                    </a:cubicBezTo>
                    <a:cubicBezTo>
                      <a:pt x="55" y="4"/>
                      <a:pt x="55" y="4"/>
                      <a:pt x="55" y="4"/>
                    </a:cubicBezTo>
                    <a:cubicBezTo>
                      <a:pt x="55" y="4"/>
                      <a:pt x="55" y="4"/>
                      <a:pt x="55" y="4"/>
                    </a:cubicBezTo>
                    <a:cubicBezTo>
                      <a:pt x="55" y="4"/>
                      <a:pt x="55" y="4"/>
                      <a:pt x="55" y="4"/>
                    </a:cubicBezTo>
                    <a:cubicBezTo>
                      <a:pt x="55" y="4"/>
                      <a:pt x="55" y="4"/>
                      <a:pt x="55" y="4"/>
                    </a:cubicBezTo>
                    <a:cubicBezTo>
                      <a:pt x="55" y="4"/>
                      <a:pt x="55" y="4"/>
                      <a:pt x="55" y="4"/>
                    </a:cubicBezTo>
                    <a:cubicBezTo>
                      <a:pt x="55" y="5"/>
                      <a:pt x="55" y="5"/>
                      <a:pt x="55" y="5"/>
                    </a:cubicBezTo>
                    <a:cubicBezTo>
                      <a:pt x="55" y="5"/>
                      <a:pt x="55" y="5"/>
                      <a:pt x="55" y="5"/>
                    </a:cubicBezTo>
                    <a:cubicBezTo>
                      <a:pt x="55" y="5"/>
                      <a:pt x="55" y="5"/>
                      <a:pt x="55" y="5"/>
                    </a:cubicBezTo>
                    <a:cubicBezTo>
                      <a:pt x="55" y="5"/>
                      <a:pt x="55" y="5"/>
                      <a:pt x="55" y="5"/>
                    </a:cubicBezTo>
                    <a:cubicBezTo>
                      <a:pt x="55" y="5"/>
                      <a:pt x="55" y="5"/>
                      <a:pt x="55" y="5"/>
                    </a:cubicBezTo>
                    <a:cubicBezTo>
                      <a:pt x="55" y="5"/>
                      <a:pt x="55" y="5"/>
                      <a:pt x="55" y="5"/>
                    </a:cubicBezTo>
                    <a:cubicBezTo>
                      <a:pt x="56" y="6"/>
                      <a:pt x="56" y="6"/>
                      <a:pt x="56" y="6"/>
                    </a:cubicBezTo>
                    <a:cubicBezTo>
                      <a:pt x="56" y="6"/>
                      <a:pt x="56" y="6"/>
                      <a:pt x="56" y="6"/>
                    </a:cubicBezTo>
                    <a:cubicBezTo>
                      <a:pt x="56" y="6"/>
                      <a:pt x="56" y="6"/>
                      <a:pt x="56" y="6"/>
                    </a:cubicBezTo>
                    <a:cubicBezTo>
                      <a:pt x="56" y="6"/>
                      <a:pt x="56" y="6"/>
                      <a:pt x="56" y="6"/>
                    </a:cubicBezTo>
                    <a:cubicBezTo>
                      <a:pt x="56" y="6"/>
                      <a:pt x="56" y="6"/>
                      <a:pt x="56" y="6"/>
                    </a:cubicBezTo>
                    <a:cubicBezTo>
                      <a:pt x="56" y="6"/>
                      <a:pt x="56" y="6"/>
                      <a:pt x="56" y="6"/>
                    </a:cubicBezTo>
                    <a:cubicBezTo>
                      <a:pt x="56" y="6"/>
                      <a:pt x="56" y="6"/>
                      <a:pt x="56" y="6"/>
                    </a:cubicBezTo>
                    <a:cubicBezTo>
                      <a:pt x="57" y="7"/>
                      <a:pt x="57" y="7"/>
                      <a:pt x="57" y="7"/>
                    </a:cubicBezTo>
                    <a:cubicBezTo>
                      <a:pt x="57" y="7"/>
                      <a:pt x="57" y="7"/>
                      <a:pt x="57" y="7"/>
                    </a:cubicBezTo>
                    <a:cubicBezTo>
                      <a:pt x="57" y="7"/>
                      <a:pt x="57" y="7"/>
                      <a:pt x="57" y="7"/>
                    </a:cubicBezTo>
                    <a:cubicBezTo>
                      <a:pt x="57" y="7"/>
                      <a:pt x="57" y="7"/>
                      <a:pt x="57" y="7"/>
                    </a:cubicBezTo>
                    <a:cubicBezTo>
                      <a:pt x="57" y="7"/>
                      <a:pt x="57" y="7"/>
                      <a:pt x="57" y="7"/>
                    </a:cubicBezTo>
                    <a:cubicBezTo>
                      <a:pt x="57" y="7"/>
                      <a:pt x="57" y="7"/>
                      <a:pt x="57" y="7"/>
                    </a:cubicBezTo>
                    <a:cubicBezTo>
                      <a:pt x="57" y="7"/>
                      <a:pt x="57" y="7"/>
                      <a:pt x="57" y="7"/>
                    </a:cubicBezTo>
                    <a:cubicBezTo>
                      <a:pt x="57" y="7"/>
                      <a:pt x="57" y="7"/>
                      <a:pt x="57" y="7"/>
                    </a:cubicBezTo>
                    <a:cubicBezTo>
                      <a:pt x="58" y="7"/>
                      <a:pt x="58" y="7"/>
                      <a:pt x="58" y="7"/>
                    </a:cubicBezTo>
                    <a:cubicBezTo>
                      <a:pt x="58" y="7"/>
                      <a:pt x="58" y="7"/>
                      <a:pt x="58" y="7"/>
                    </a:cubicBezTo>
                    <a:cubicBezTo>
                      <a:pt x="58" y="8"/>
                      <a:pt x="58" y="8"/>
                      <a:pt x="58" y="8"/>
                    </a:cubicBezTo>
                    <a:cubicBezTo>
                      <a:pt x="58" y="8"/>
                      <a:pt x="58" y="8"/>
                      <a:pt x="58" y="8"/>
                    </a:cubicBezTo>
                    <a:cubicBezTo>
                      <a:pt x="58" y="8"/>
                      <a:pt x="58" y="8"/>
                      <a:pt x="58" y="8"/>
                    </a:cubicBezTo>
                    <a:cubicBezTo>
                      <a:pt x="58" y="8"/>
                      <a:pt x="58" y="8"/>
                      <a:pt x="58" y="8"/>
                    </a:cubicBezTo>
                    <a:cubicBezTo>
                      <a:pt x="58" y="8"/>
                      <a:pt x="58" y="8"/>
                      <a:pt x="58" y="8"/>
                    </a:cubicBezTo>
                    <a:cubicBezTo>
                      <a:pt x="58" y="8"/>
                      <a:pt x="58" y="8"/>
                      <a:pt x="58" y="8"/>
                    </a:cubicBezTo>
                    <a:cubicBezTo>
                      <a:pt x="58" y="8"/>
                      <a:pt x="58" y="8"/>
                      <a:pt x="58"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9"/>
                      <a:pt x="59" y="9"/>
                      <a:pt x="59" y="9"/>
                    </a:cubicBezTo>
                    <a:cubicBezTo>
                      <a:pt x="59" y="9"/>
                      <a:pt x="59" y="9"/>
                      <a:pt x="59" y="9"/>
                    </a:cubicBezTo>
                    <a:cubicBezTo>
                      <a:pt x="59" y="9"/>
                      <a:pt x="59" y="9"/>
                      <a:pt x="59" y="9"/>
                    </a:cubicBezTo>
                    <a:cubicBezTo>
                      <a:pt x="59" y="9"/>
                      <a:pt x="59" y="9"/>
                      <a:pt x="59" y="9"/>
                    </a:cubicBezTo>
                    <a:cubicBezTo>
                      <a:pt x="60" y="10"/>
                      <a:pt x="60" y="10"/>
                      <a:pt x="60" y="10"/>
                    </a:cubicBezTo>
                    <a:cubicBezTo>
                      <a:pt x="60" y="10"/>
                      <a:pt x="60" y="10"/>
                      <a:pt x="60" y="10"/>
                    </a:cubicBezTo>
                    <a:cubicBezTo>
                      <a:pt x="60" y="10"/>
                      <a:pt x="60" y="10"/>
                      <a:pt x="60" y="10"/>
                    </a:cubicBezTo>
                    <a:cubicBezTo>
                      <a:pt x="60" y="10"/>
                      <a:pt x="60" y="10"/>
                      <a:pt x="60" y="10"/>
                    </a:cubicBezTo>
                    <a:cubicBezTo>
                      <a:pt x="60" y="10"/>
                      <a:pt x="60" y="10"/>
                      <a:pt x="60" y="10"/>
                    </a:cubicBezTo>
                    <a:cubicBezTo>
                      <a:pt x="60" y="10"/>
                      <a:pt x="60" y="10"/>
                      <a:pt x="60" y="10"/>
                    </a:cubicBezTo>
                    <a:cubicBezTo>
                      <a:pt x="60" y="11"/>
                      <a:pt x="60" y="11"/>
                      <a:pt x="60" y="11"/>
                    </a:cubicBezTo>
                    <a:cubicBezTo>
                      <a:pt x="61" y="11"/>
                      <a:pt x="61" y="11"/>
                      <a:pt x="61" y="11"/>
                    </a:cubicBezTo>
                    <a:cubicBezTo>
                      <a:pt x="61" y="11"/>
                      <a:pt x="61" y="11"/>
                      <a:pt x="61" y="11"/>
                    </a:cubicBezTo>
                    <a:cubicBezTo>
                      <a:pt x="61" y="11"/>
                      <a:pt x="61" y="11"/>
                      <a:pt x="61" y="11"/>
                    </a:cubicBezTo>
                    <a:cubicBezTo>
                      <a:pt x="61" y="11"/>
                      <a:pt x="61" y="11"/>
                      <a:pt x="61" y="11"/>
                    </a:cubicBezTo>
                    <a:cubicBezTo>
                      <a:pt x="61" y="11"/>
                      <a:pt x="61" y="11"/>
                      <a:pt x="61" y="11"/>
                    </a:cubicBezTo>
                    <a:cubicBezTo>
                      <a:pt x="61" y="12"/>
                      <a:pt x="61" y="12"/>
                      <a:pt x="61" y="12"/>
                    </a:cubicBezTo>
                    <a:cubicBezTo>
                      <a:pt x="62" y="12"/>
                      <a:pt x="62" y="12"/>
                      <a:pt x="62" y="12"/>
                    </a:cubicBezTo>
                    <a:cubicBezTo>
                      <a:pt x="62" y="12"/>
                      <a:pt x="62" y="12"/>
                      <a:pt x="62" y="12"/>
                    </a:cubicBezTo>
                    <a:cubicBezTo>
                      <a:pt x="62" y="12"/>
                      <a:pt x="62" y="12"/>
                      <a:pt x="62" y="12"/>
                    </a:cubicBezTo>
                    <a:cubicBezTo>
                      <a:pt x="62" y="12"/>
                      <a:pt x="62" y="12"/>
                      <a:pt x="62" y="12"/>
                    </a:cubicBezTo>
                    <a:cubicBezTo>
                      <a:pt x="63" y="12"/>
                      <a:pt x="63" y="12"/>
                      <a:pt x="63" y="12"/>
                    </a:cubicBezTo>
                    <a:cubicBezTo>
                      <a:pt x="63" y="12"/>
                      <a:pt x="63" y="12"/>
                      <a:pt x="63" y="12"/>
                    </a:cubicBezTo>
                    <a:cubicBezTo>
                      <a:pt x="63" y="12"/>
                      <a:pt x="63" y="12"/>
                      <a:pt x="63" y="12"/>
                    </a:cubicBezTo>
                    <a:cubicBezTo>
                      <a:pt x="63" y="12"/>
                      <a:pt x="63" y="12"/>
                      <a:pt x="63" y="12"/>
                    </a:cubicBezTo>
                    <a:cubicBezTo>
                      <a:pt x="64" y="12"/>
                      <a:pt x="64" y="12"/>
                      <a:pt x="64" y="12"/>
                    </a:cubicBezTo>
                    <a:cubicBezTo>
                      <a:pt x="64" y="12"/>
                      <a:pt x="64" y="12"/>
                      <a:pt x="64" y="12"/>
                    </a:cubicBezTo>
                    <a:cubicBezTo>
                      <a:pt x="65" y="13"/>
                      <a:pt x="65" y="13"/>
                      <a:pt x="65" y="13"/>
                    </a:cubicBezTo>
                    <a:cubicBezTo>
                      <a:pt x="65" y="13"/>
                      <a:pt x="65" y="13"/>
                      <a:pt x="65" y="13"/>
                    </a:cubicBezTo>
                    <a:cubicBezTo>
                      <a:pt x="65" y="13"/>
                      <a:pt x="65" y="13"/>
                      <a:pt x="65" y="13"/>
                    </a:cubicBezTo>
                    <a:cubicBezTo>
                      <a:pt x="65" y="13"/>
                      <a:pt x="65" y="13"/>
                      <a:pt x="65" y="13"/>
                    </a:cubicBezTo>
                    <a:cubicBezTo>
                      <a:pt x="65" y="13"/>
                      <a:pt x="65" y="13"/>
                      <a:pt x="65" y="13"/>
                    </a:cubicBezTo>
                    <a:cubicBezTo>
                      <a:pt x="65" y="14"/>
                      <a:pt x="65" y="14"/>
                      <a:pt x="65" y="14"/>
                    </a:cubicBezTo>
                    <a:cubicBezTo>
                      <a:pt x="65" y="14"/>
                      <a:pt x="65" y="14"/>
                      <a:pt x="65" y="14"/>
                    </a:cubicBezTo>
                    <a:cubicBezTo>
                      <a:pt x="66" y="14"/>
                      <a:pt x="66" y="14"/>
                      <a:pt x="66" y="14"/>
                    </a:cubicBezTo>
                    <a:cubicBezTo>
                      <a:pt x="66" y="14"/>
                      <a:pt x="66" y="14"/>
                      <a:pt x="66" y="14"/>
                    </a:cubicBezTo>
                    <a:cubicBezTo>
                      <a:pt x="66" y="14"/>
                      <a:pt x="66" y="14"/>
                      <a:pt x="66" y="14"/>
                    </a:cubicBezTo>
                    <a:cubicBezTo>
                      <a:pt x="66" y="15"/>
                      <a:pt x="66" y="15"/>
                      <a:pt x="66" y="15"/>
                    </a:cubicBezTo>
                    <a:cubicBezTo>
                      <a:pt x="66" y="15"/>
                      <a:pt x="66" y="15"/>
                      <a:pt x="66" y="15"/>
                    </a:cubicBezTo>
                    <a:cubicBezTo>
                      <a:pt x="66" y="15"/>
                      <a:pt x="66" y="15"/>
                      <a:pt x="66"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8" y="15"/>
                      <a:pt x="68" y="15"/>
                      <a:pt x="68" y="15"/>
                    </a:cubicBezTo>
                    <a:cubicBezTo>
                      <a:pt x="68" y="15"/>
                      <a:pt x="68" y="15"/>
                      <a:pt x="68" y="15"/>
                    </a:cubicBezTo>
                    <a:cubicBezTo>
                      <a:pt x="68" y="15"/>
                      <a:pt x="68" y="15"/>
                      <a:pt x="68" y="15"/>
                    </a:cubicBezTo>
                    <a:cubicBezTo>
                      <a:pt x="68" y="15"/>
                      <a:pt x="68" y="15"/>
                      <a:pt x="68" y="15"/>
                    </a:cubicBezTo>
                    <a:cubicBezTo>
                      <a:pt x="67" y="15"/>
                      <a:pt x="67" y="15"/>
                      <a:pt x="67" y="15"/>
                    </a:cubicBezTo>
                    <a:cubicBezTo>
                      <a:pt x="67" y="15"/>
                      <a:pt x="67" y="15"/>
                      <a:pt x="67" y="15"/>
                    </a:cubicBezTo>
                    <a:cubicBezTo>
                      <a:pt x="67" y="16"/>
                      <a:pt x="67" y="16"/>
                      <a:pt x="67" y="16"/>
                    </a:cubicBezTo>
                    <a:cubicBezTo>
                      <a:pt x="67" y="16"/>
                      <a:pt x="67" y="16"/>
                      <a:pt x="67" y="16"/>
                    </a:cubicBezTo>
                    <a:cubicBezTo>
                      <a:pt x="67" y="16"/>
                      <a:pt x="67" y="16"/>
                      <a:pt x="67" y="16"/>
                    </a:cubicBezTo>
                    <a:cubicBezTo>
                      <a:pt x="67" y="16"/>
                      <a:pt x="67" y="16"/>
                      <a:pt x="67" y="16"/>
                    </a:cubicBezTo>
                    <a:cubicBezTo>
                      <a:pt x="67" y="16"/>
                      <a:pt x="67" y="16"/>
                      <a:pt x="67" y="16"/>
                    </a:cubicBezTo>
                    <a:cubicBezTo>
                      <a:pt x="67" y="17"/>
                      <a:pt x="67" y="17"/>
                      <a:pt x="67" y="17"/>
                    </a:cubicBezTo>
                    <a:cubicBezTo>
                      <a:pt x="67" y="17"/>
                      <a:pt x="67" y="17"/>
                      <a:pt x="67" y="17"/>
                    </a:cubicBezTo>
                    <a:cubicBezTo>
                      <a:pt x="67" y="17"/>
                      <a:pt x="67" y="17"/>
                      <a:pt x="67" y="17"/>
                    </a:cubicBezTo>
                    <a:cubicBezTo>
                      <a:pt x="67" y="17"/>
                      <a:pt x="67" y="17"/>
                      <a:pt x="67" y="17"/>
                    </a:cubicBezTo>
                    <a:cubicBezTo>
                      <a:pt x="67" y="18"/>
                      <a:pt x="67" y="18"/>
                      <a:pt x="67" y="18"/>
                    </a:cubicBezTo>
                    <a:cubicBezTo>
                      <a:pt x="67" y="18"/>
                      <a:pt x="67" y="18"/>
                      <a:pt x="67" y="18"/>
                    </a:cubicBezTo>
                    <a:cubicBezTo>
                      <a:pt x="67" y="18"/>
                      <a:pt x="67" y="18"/>
                      <a:pt x="67" y="18"/>
                    </a:cubicBezTo>
                    <a:cubicBezTo>
                      <a:pt x="67" y="18"/>
                      <a:pt x="67" y="18"/>
                      <a:pt x="67" y="18"/>
                    </a:cubicBezTo>
                    <a:cubicBezTo>
                      <a:pt x="67" y="18"/>
                      <a:pt x="67" y="18"/>
                      <a:pt x="67" y="18"/>
                    </a:cubicBezTo>
                    <a:cubicBezTo>
                      <a:pt x="66" y="19"/>
                      <a:pt x="66" y="19"/>
                      <a:pt x="66" y="19"/>
                    </a:cubicBezTo>
                    <a:cubicBezTo>
                      <a:pt x="66" y="19"/>
                      <a:pt x="66" y="19"/>
                      <a:pt x="66" y="19"/>
                    </a:cubicBezTo>
                    <a:cubicBezTo>
                      <a:pt x="66" y="19"/>
                      <a:pt x="66" y="19"/>
                      <a:pt x="66" y="19"/>
                    </a:cubicBezTo>
                    <a:cubicBezTo>
                      <a:pt x="66" y="19"/>
                      <a:pt x="66" y="19"/>
                      <a:pt x="66" y="19"/>
                    </a:cubicBezTo>
                    <a:cubicBezTo>
                      <a:pt x="66" y="19"/>
                      <a:pt x="66" y="20"/>
                      <a:pt x="66" y="20"/>
                    </a:cubicBezTo>
                    <a:cubicBezTo>
                      <a:pt x="66" y="21"/>
                      <a:pt x="66" y="21"/>
                      <a:pt x="66" y="21"/>
                    </a:cubicBezTo>
                    <a:cubicBezTo>
                      <a:pt x="66" y="21"/>
                      <a:pt x="66" y="21"/>
                      <a:pt x="66" y="21"/>
                    </a:cubicBezTo>
                    <a:cubicBezTo>
                      <a:pt x="66" y="21"/>
                      <a:pt x="66" y="21"/>
                      <a:pt x="66" y="21"/>
                    </a:cubicBezTo>
                    <a:cubicBezTo>
                      <a:pt x="66" y="22"/>
                      <a:pt x="66" y="22"/>
                      <a:pt x="66" y="22"/>
                    </a:cubicBezTo>
                    <a:cubicBezTo>
                      <a:pt x="66" y="22"/>
                      <a:pt x="66" y="22"/>
                      <a:pt x="66" y="22"/>
                    </a:cubicBezTo>
                    <a:cubicBezTo>
                      <a:pt x="66" y="22"/>
                      <a:pt x="66" y="22"/>
                      <a:pt x="66" y="22"/>
                    </a:cubicBezTo>
                    <a:cubicBezTo>
                      <a:pt x="66" y="22"/>
                      <a:pt x="66" y="22"/>
                      <a:pt x="66" y="22"/>
                    </a:cubicBezTo>
                    <a:cubicBezTo>
                      <a:pt x="66" y="23"/>
                      <a:pt x="66" y="23"/>
                      <a:pt x="66" y="23"/>
                    </a:cubicBezTo>
                    <a:cubicBezTo>
                      <a:pt x="66" y="23"/>
                      <a:pt x="66" y="23"/>
                      <a:pt x="66" y="23"/>
                    </a:cubicBezTo>
                    <a:cubicBezTo>
                      <a:pt x="66" y="23"/>
                      <a:pt x="66" y="23"/>
                      <a:pt x="66" y="23"/>
                    </a:cubicBezTo>
                    <a:cubicBezTo>
                      <a:pt x="66" y="23"/>
                      <a:pt x="66" y="23"/>
                      <a:pt x="66" y="23"/>
                    </a:cubicBezTo>
                    <a:cubicBezTo>
                      <a:pt x="67" y="24"/>
                      <a:pt x="67" y="24"/>
                      <a:pt x="67"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5"/>
                      <a:pt x="66" y="25"/>
                      <a:pt x="66" y="25"/>
                    </a:cubicBezTo>
                    <a:cubicBezTo>
                      <a:pt x="66" y="25"/>
                      <a:pt x="66" y="25"/>
                      <a:pt x="66" y="25"/>
                    </a:cubicBezTo>
                    <a:cubicBezTo>
                      <a:pt x="66" y="25"/>
                      <a:pt x="66" y="25"/>
                      <a:pt x="66" y="25"/>
                    </a:cubicBezTo>
                    <a:cubicBezTo>
                      <a:pt x="66" y="25"/>
                      <a:pt x="66" y="25"/>
                      <a:pt x="66" y="25"/>
                    </a:cubicBezTo>
                    <a:cubicBezTo>
                      <a:pt x="67" y="25"/>
                      <a:pt x="67" y="25"/>
                      <a:pt x="67" y="25"/>
                    </a:cubicBezTo>
                    <a:cubicBezTo>
                      <a:pt x="67" y="25"/>
                      <a:pt x="67" y="25"/>
                      <a:pt x="67" y="25"/>
                    </a:cubicBezTo>
                    <a:cubicBezTo>
                      <a:pt x="67" y="26"/>
                      <a:pt x="67" y="26"/>
                      <a:pt x="67" y="26"/>
                    </a:cubicBezTo>
                    <a:cubicBezTo>
                      <a:pt x="67" y="26"/>
                      <a:pt x="67" y="26"/>
                      <a:pt x="67" y="26"/>
                    </a:cubicBezTo>
                    <a:cubicBezTo>
                      <a:pt x="67" y="26"/>
                      <a:pt x="67" y="26"/>
                      <a:pt x="67" y="26"/>
                    </a:cubicBezTo>
                    <a:cubicBezTo>
                      <a:pt x="67" y="26"/>
                      <a:pt x="67" y="26"/>
                      <a:pt x="67"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9" y="26"/>
                      <a:pt x="69" y="26"/>
                      <a:pt x="69" y="26"/>
                    </a:cubicBezTo>
                    <a:cubicBezTo>
                      <a:pt x="69" y="26"/>
                      <a:pt x="69" y="26"/>
                      <a:pt x="69" y="26"/>
                    </a:cubicBezTo>
                    <a:cubicBezTo>
                      <a:pt x="69" y="26"/>
                      <a:pt x="69" y="26"/>
                      <a:pt x="69" y="26"/>
                    </a:cubicBezTo>
                    <a:cubicBezTo>
                      <a:pt x="69" y="27"/>
                      <a:pt x="69" y="27"/>
                      <a:pt x="69" y="27"/>
                    </a:cubicBezTo>
                    <a:cubicBezTo>
                      <a:pt x="69" y="27"/>
                      <a:pt x="69" y="27"/>
                      <a:pt x="69" y="27"/>
                    </a:cubicBezTo>
                    <a:cubicBezTo>
                      <a:pt x="69" y="27"/>
                      <a:pt x="69" y="27"/>
                      <a:pt x="69" y="27"/>
                    </a:cubicBezTo>
                    <a:cubicBezTo>
                      <a:pt x="69" y="27"/>
                      <a:pt x="69" y="27"/>
                      <a:pt x="69" y="27"/>
                    </a:cubicBezTo>
                    <a:cubicBezTo>
                      <a:pt x="69" y="27"/>
                      <a:pt x="69" y="27"/>
                      <a:pt x="69" y="27"/>
                    </a:cubicBezTo>
                    <a:cubicBezTo>
                      <a:pt x="69" y="28"/>
                      <a:pt x="69" y="28"/>
                      <a:pt x="69" y="28"/>
                    </a:cubicBezTo>
                    <a:cubicBezTo>
                      <a:pt x="69" y="28"/>
                      <a:pt x="69" y="28"/>
                      <a:pt x="69" y="28"/>
                    </a:cubicBezTo>
                    <a:cubicBezTo>
                      <a:pt x="69" y="28"/>
                      <a:pt x="69" y="28"/>
                      <a:pt x="69" y="28"/>
                    </a:cubicBezTo>
                    <a:cubicBezTo>
                      <a:pt x="69" y="28"/>
                      <a:pt x="69" y="28"/>
                      <a:pt x="69" y="28"/>
                    </a:cubicBezTo>
                    <a:cubicBezTo>
                      <a:pt x="69" y="28"/>
                      <a:pt x="69" y="28"/>
                      <a:pt x="69" y="28"/>
                    </a:cubicBezTo>
                    <a:cubicBezTo>
                      <a:pt x="69" y="29"/>
                      <a:pt x="69" y="29"/>
                      <a:pt x="69" y="29"/>
                    </a:cubicBezTo>
                    <a:cubicBezTo>
                      <a:pt x="69" y="29"/>
                      <a:pt x="69" y="29"/>
                      <a:pt x="69" y="29"/>
                    </a:cubicBezTo>
                    <a:cubicBezTo>
                      <a:pt x="69" y="29"/>
                      <a:pt x="69" y="29"/>
                      <a:pt x="69" y="29"/>
                    </a:cubicBezTo>
                    <a:cubicBezTo>
                      <a:pt x="69" y="30"/>
                      <a:pt x="69" y="30"/>
                      <a:pt x="69" y="30"/>
                    </a:cubicBezTo>
                    <a:cubicBezTo>
                      <a:pt x="69" y="30"/>
                      <a:pt x="69" y="30"/>
                      <a:pt x="69" y="30"/>
                    </a:cubicBezTo>
                    <a:cubicBezTo>
                      <a:pt x="69" y="30"/>
                      <a:pt x="69" y="30"/>
                      <a:pt x="69" y="30"/>
                    </a:cubicBezTo>
                    <a:cubicBezTo>
                      <a:pt x="69" y="31"/>
                      <a:pt x="69" y="31"/>
                      <a:pt x="69" y="31"/>
                    </a:cubicBezTo>
                    <a:cubicBezTo>
                      <a:pt x="69" y="31"/>
                      <a:pt x="69" y="31"/>
                      <a:pt x="69" y="31"/>
                    </a:cubicBezTo>
                    <a:cubicBezTo>
                      <a:pt x="69" y="31"/>
                      <a:pt x="69" y="31"/>
                      <a:pt x="69" y="31"/>
                    </a:cubicBezTo>
                    <a:cubicBezTo>
                      <a:pt x="69" y="31"/>
                      <a:pt x="69" y="31"/>
                      <a:pt x="69" y="31"/>
                    </a:cubicBezTo>
                    <a:cubicBezTo>
                      <a:pt x="69" y="32"/>
                      <a:pt x="69" y="32"/>
                      <a:pt x="69" y="32"/>
                    </a:cubicBezTo>
                    <a:cubicBezTo>
                      <a:pt x="69" y="32"/>
                      <a:pt x="69" y="32"/>
                      <a:pt x="69" y="32"/>
                    </a:cubicBezTo>
                    <a:cubicBezTo>
                      <a:pt x="69" y="32"/>
                      <a:pt x="69" y="32"/>
                      <a:pt x="69" y="32"/>
                    </a:cubicBezTo>
                    <a:cubicBezTo>
                      <a:pt x="69" y="33"/>
                      <a:pt x="69" y="33"/>
                      <a:pt x="69" y="33"/>
                    </a:cubicBezTo>
                    <a:cubicBezTo>
                      <a:pt x="69" y="33"/>
                      <a:pt x="69" y="33"/>
                      <a:pt x="69" y="33"/>
                    </a:cubicBezTo>
                    <a:cubicBezTo>
                      <a:pt x="69" y="33"/>
                      <a:pt x="69" y="33"/>
                      <a:pt x="69" y="33"/>
                    </a:cubicBezTo>
                    <a:cubicBezTo>
                      <a:pt x="69" y="33"/>
                      <a:pt x="69" y="33"/>
                      <a:pt x="69" y="33"/>
                    </a:cubicBezTo>
                    <a:cubicBezTo>
                      <a:pt x="70" y="33"/>
                      <a:pt x="70" y="33"/>
                      <a:pt x="70" y="33"/>
                    </a:cubicBezTo>
                    <a:cubicBezTo>
                      <a:pt x="70" y="33"/>
                      <a:pt x="70" y="33"/>
                      <a:pt x="70" y="33"/>
                    </a:cubicBezTo>
                    <a:cubicBezTo>
                      <a:pt x="70" y="33"/>
                      <a:pt x="70" y="33"/>
                      <a:pt x="70" y="33"/>
                    </a:cubicBezTo>
                    <a:cubicBezTo>
                      <a:pt x="71" y="34"/>
                      <a:pt x="71" y="34"/>
                      <a:pt x="71" y="34"/>
                    </a:cubicBezTo>
                    <a:cubicBezTo>
                      <a:pt x="71" y="34"/>
                      <a:pt x="71" y="34"/>
                      <a:pt x="71" y="34"/>
                    </a:cubicBezTo>
                    <a:cubicBezTo>
                      <a:pt x="71" y="34"/>
                      <a:pt x="71" y="34"/>
                      <a:pt x="71"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5"/>
                      <a:pt x="72" y="35"/>
                      <a:pt x="72" y="35"/>
                    </a:cubicBezTo>
                    <a:cubicBezTo>
                      <a:pt x="72" y="35"/>
                      <a:pt x="72" y="35"/>
                      <a:pt x="72" y="35"/>
                    </a:cubicBezTo>
                    <a:cubicBezTo>
                      <a:pt x="72" y="35"/>
                      <a:pt x="72" y="35"/>
                      <a:pt x="72" y="35"/>
                    </a:cubicBezTo>
                    <a:cubicBezTo>
                      <a:pt x="71" y="35"/>
                      <a:pt x="71" y="35"/>
                      <a:pt x="71" y="35"/>
                    </a:cubicBezTo>
                    <a:cubicBezTo>
                      <a:pt x="71" y="35"/>
                      <a:pt x="71" y="35"/>
                      <a:pt x="71" y="35"/>
                    </a:cubicBezTo>
                    <a:cubicBezTo>
                      <a:pt x="71" y="35"/>
                      <a:pt x="71" y="35"/>
                      <a:pt x="71" y="35"/>
                    </a:cubicBezTo>
                    <a:cubicBezTo>
                      <a:pt x="71" y="35"/>
                      <a:pt x="71" y="35"/>
                      <a:pt x="71" y="35"/>
                    </a:cubicBezTo>
                    <a:cubicBezTo>
                      <a:pt x="71" y="35"/>
                      <a:pt x="71" y="35"/>
                      <a:pt x="71" y="35"/>
                    </a:cubicBezTo>
                    <a:cubicBezTo>
                      <a:pt x="71" y="35"/>
                      <a:pt x="71" y="35"/>
                      <a:pt x="71" y="35"/>
                    </a:cubicBezTo>
                    <a:cubicBezTo>
                      <a:pt x="71" y="36"/>
                      <a:pt x="71" y="36"/>
                      <a:pt x="71" y="36"/>
                    </a:cubicBezTo>
                    <a:cubicBezTo>
                      <a:pt x="71" y="36"/>
                      <a:pt x="71" y="36"/>
                      <a:pt x="71" y="36"/>
                    </a:cubicBezTo>
                    <a:cubicBezTo>
                      <a:pt x="71" y="36"/>
                      <a:pt x="71" y="36"/>
                      <a:pt x="71" y="36"/>
                    </a:cubicBezTo>
                    <a:cubicBezTo>
                      <a:pt x="71" y="36"/>
                      <a:pt x="71" y="36"/>
                      <a:pt x="71" y="36"/>
                    </a:cubicBezTo>
                    <a:cubicBezTo>
                      <a:pt x="70" y="36"/>
                      <a:pt x="70" y="36"/>
                      <a:pt x="70" y="36"/>
                    </a:cubicBezTo>
                    <a:cubicBezTo>
                      <a:pt x="70" y="36"/>
                      <a:pt x="70" y="36"/>
                      <a:pt x="70" y="36"/>
                    </a:cubicBezTo>
                    <a:cubicBezTo>
                      <a:pt x="70" y="37"/>
                      <a:pt x="70" y="37"/>
                      <a:pt x="70" y="37"/>
                    </a:cubicBezTo>
                    <a:cubicBezTo>
                      <a:pt x="70" y="37"/>
                      <a:pt x="70" y="37"/>
                      <a:pt x="70" y="37"/>
                    </a:cubicBezTo>
                    <a:cubicBezTo>
                      <a:pt x="70" y="37"/>
                      <a:pt x="70" y="37"/>
                      <a:pt x="70" y="37"/>
                    </a:cubicBezTo>
                    <a:cubicBezTo>
                      <a:pt x="70" y="37"/>
                      <a:pt x="70" y="37"/>
                      <a:pt x="70" y="37"/>
                    </a:cubicBezTo>
                    <a:cubicBezTo>
                      <a:pt x="70" y="37"/>
                      <a:pt x="70" y="37"/>
                      <a:pt x="70" y="37"/>
                    </a:cubicBezTo>
                    <a:cubicBezTo>
                      <a:pt x="70" y="37"/>
                      <a:pt x="70" y="37"/>
                      <a:pt x="70" y="37"/>
                    </a:cubicBezTo>
                    <a:cubicBezTo>
                      <a:pt x="71" y="38"/>
                      <a:pt x="71" y="38"/>
                      <a:pt x="71" y="38"/>
                    </a:cubicBezTo>
                    <a:cubicBezTo>
                      <a:pt x="71" y="38"/>
                      <a:pt x="71" y="38"/>
                      <a:pt x="71" y="38"/>
                    </a:cubicBezTo>
                    <a:cubicBezTo>
                      <a:pt x="71" y="38"/>
                      <a:pt x="71" y="38"/>
                      <a:pt x="71" y="38"/>
                    </a:cubicBezTo>
                    <a:cubicBezTo>
                      <a:pt x="71" y="38"/>
                      <a:pt x="71" y="38"/>
                      <a:pt x="71" y="38"/>
                    </a:cubicBezTo>
                    <a:cubicBezTo>
                      <a:pt x="71" y="38"/>
                      <a:pt x="71" y="38"/>
                      <a:pt x="71" y="38"/>
                    </a:cubicBezTo>
                    <a:cubicBezTo>
                      <a:pt x="71" y="38"/>
                      <a:pt x="71" y="38"/>
                      <a:pt x="71" y="38"/>
                    </a:cubicBezTo>
                    <a:cubicBezTo>
                      <a:pt x="72" y="38"/>
                      <a:pt x="72" y="38"/>
                      <a:pt x="72" y="38"/>
                    </a:cubicBezTo>
                    <a:cubicBezTo>
                      <a:pt x="72" y="38"/>
                      <a:pt x="72" y="38"/>
                      <a:pt x="72" y="38"/>
                    </a:cubicBezTo>
                    <a:cubicBezTo>
                      <a:pt x="72" y="38"/>
                      <a:pt x="72" y="38"/>
                      <a:pt x="72" y="38"/>
                    </a:cubicBezTo>
                    <a:cubicBezTo>
                      <a:pt x="72" y="38"/>
                      <a:pt x="72" y="38"/>
                      <a:pt x="72" y="38"/>
                    </a:cubicBezTo>
                    <a:cubicBezTo>
                      <a:pt x="72" y="38"/>
                      <a:pt x="72" y="38"/>
                      <a:pt x="72" y="38"/>
                    </a:cubicBezTo>
                    <a:cubicBezTo>
                      <a:pt x="72" y="38"/>
                      <a:pt x="72" y="38"/>
                      <a:pt x="72" y="38"/>
                    </a:cubicBezTo>
                    <a:cubicBezTo>
                      <a:pt x="73" y="38"/>
                      <a:pt x="73" y="38"/>
                      <a:pt x="73" y="38"/>
                    </a:cubicBezTo>
                    <a:cubicBezTo>
                      <a:pt x="73" y="38"/>
                      <a:pt x="73" y="38"/>
                      <a:pt x="73" y="38"/>
                    </a:cubicBezTo>
                    <a:cubicBezTo>
                      <a:pt x="73" y="38"/>
                      <a:pt x="73" y="38"/>
                      <a:pt x="73" y="38"/>
                    </a:cubicBezTo>
                    <a:cubicBezTo>
                      <a:pt x="73" y="38"/>
                      <a:pt x="73" y="38"/>
                      <a:pt x="73" y="38"/>
                    </a:cubicBezTo>
                    <a:cubicBezTo>
                      <a:pt x="73" y="39"/>
                      <a:pt x="73" y="39"/>
                      <a:pt x="73" y="39"/>
                    </a:cubicBezTo>
                    <a:cubicBezTo>
                      <a:pt x="73" y="39"/>
                      <a:pt x="73" y="39"/>
                      <a:pt x="73" y="39"/>
                    </a:cubicBezTo>
                    <a:cubicBezTo>
                      <a:pt x="74" y="39"/>
                      <a:pt x="74" y="39"/>
                      <a:pt x="74" y="39"/>
                    </a:cubicBezTo>
                    <a:cubicBezTo>
                      <a:pt x="74" y="39"/>
                      <a:pt x="74" y="39"/>
                      <a:pt x="74" y="39"/>
                    </a:cubicBezTo>
                    <a:cubicBezTo>
                      <a:pt x="74" y="39"/>
                      <a:pt x="74" y="39"/>
                      <a:pt x="74" y="39"/>
                    </a:cubicBezTo>
                    <a:cubicBezTo>
                      <a:pt x="74" y="39"/>
                      <a:pt x="74" y="39"/>
                      <a:pt x="74" y="39"/>
                    </a:cubicBezTo>
                    <a:cubicBezTo>
                      <a:pt x="75" y="39"/>
                      <a:pt x="75" y="39"/>
                      <a:pt x="75" y="39"/>
                    </a:cubicBezTo>
                    <a:cubicBezTo>
                      <a:pt x="75" y="39"/>
                      <a:pt x="75" y="39"/>
                      <a:pt x="75" y="39"/>
                    </a:cubicBezTo>
                    <a:cubicBezTo>
                      <a:pt x="75" y="39"/>
                      <a:pt x="75" y="39"/>
                      <a:pt x="75" y="39"/>
                    </a:cubicBezTo>
                    <a:cubicBezTo>
                      <a:pt x="75" y="39"/>
                      <a:pt x="75" y="39"/>
                      <a:pt x="75" y="39"/>
                    </a:cubicBezTo>
                    <a:cubicBezTo>
                      <a:pt x="75" y="40"/>
                      <a:pt x="75" y="40"/>
                      <a:pt x="75" y="40"/>
                    </a:cubicBezTo>
                    <a:cubicBezTo>
                      <a:pt x="75" y="40"/>
                      <a:pt x="75" y="40"/>
                      <a:pt x="75" y="40"/>
                    </a:cubicBezTo>
                    <a:cubicBezTo>
                      <a:pt x="75" y="40"/>
                      <a:pt x="75" y="40"/>
                      <a:pt x="75" y="40"/>
                    </a:cubicBezTo>
                    <a:cubicBezTo>
                      <a:pt x="75" y="40"/>
                      <a:pt x="75" y="40"/>
                      <a:pt x="75" y="40"/>
                    </a:cubicBezTo>
                    <a:cubicBezTo>
                      <a:pt x="75" y="40"/>
                      <a:pt x="75" y="40"/>
                      <a:pt x="75" y="40"/>
                    </a:cubicBezTo>
                    <a:cubicBezTo>
                      <a:pt x="75" y="40"/>
                      <a:pt x="75" y="40"/>
                      <a:pt x="75" y="40"/>
                    </a:cubicBezTo>
                    <a:cubicBezTo>
                      <a:pt x="75" y="41"/>
                      <a:pt x="75" y="41"/>
                      <a:pt x="75" y="41"/>
                    </a:cubicBezTo>
                    <a:cubicBezTo>
                      <a:pt x="75" y="41"/>
                      <a:pt x="75" y="41"/>
                      <a:pt x="75" y="41"/>
                    </a:cubicBezTo>
                    <a:cubicBezTo>
                      <a:pt x="75" y="41"/>
                      <a:pt x="75" y="41"/>
                      <a:pt x="75" y="41"/>
                    </a:cubicBezTo>
                    <a:cubicBezTo>
                      <a:pt x="75" y="41"/>
                      <a:pt x="75" y="41"/>
                      <a:pt x="75" y="41"/>
                    </a:cubicBezTo>
                    <a:cubicBezTo>
                      <a:pt x="75" y="41"/>
                      <a:pt x="75" y="41"/>
                      <a:pt x="75" y="41"/>
                    </a:cubicBezTo>
                    <a:cubicBezTo>
                      <a:pt x="75" y="41"/>
                      <a:pt x="75" y="41"/>
                      <a:pt x="75" y="41"/>
                    </a:cubicBezTo>
                    <a:cubicBezTo>
                      <a:pt x="75" y="41"/>
                      <a:pt x="75" y="41"/>
                      <a:pt x="75" y="41"/>
                    </a:cubicBezTo>
                    <a:cubicBezTo>
                      <a:pt x="75" y="42"/>
                      <a:pt x="75" y="42"/>
                      <a:pt x="75" y="42"/>
                    </a:cubicBezTo>
                    <a:cubicBezTo>
                      <a:pt x="75" y="42"/>
                      <a:pt x="75" y="42"/>
                      <a:pt x="75" y="42"/>
                    </a:cubicBezTo>
                    <a:cubicBezTo>
                      <a:pt x="75" y="42"/>
                      <a:pt x="75" y="42"/>
                      <a:pt x="75" y="42"/>
                    </a:cubicBezTo>
                    <a:cubicBezTo>
                      <a:pt x="75" y="42"/>
                      <a:pt x="75" y="42"/>
                      <a:pt x="75" y="42"/>
                    </a:cubicBezTo>
                    <a:cubicBezTo>
                      <a:pt x="75" y="42"/>
                      <a:pt x="75" y="42"/>
                      <a:pt x="75" y="42"/>
                    </a:cubicBezTo>
                    <a:cubicBezTo>
                      <a:pt x="76" y="42"/>
                      <a:pt x="76" y="42"/>
                      <a:pt x="76" y="42"/>
                    </a:cubicBezTo>
                    <a:cubicBezTo>
                      <a:pt x="76" y="42"/>
                      <a:pt x="76" y="42"/>
                      <a:pt x="76" y="42"/>
                    </a:cubicBezTo>
                    <a:cubicBezTo>
                      <a:pt x="76" y="43"/>
                      <a:pt x="76" y="43"/>
                      <a:pt x="76" y="43"/>
                    </a:cubicBezTo>
                    <a:cubicBezTo>
                      <a:pt x="76" y="43"/>
                      <a:pt x="76" y="43"/>
                      <a:pt x="76" y="43"/>
                    </a:cubicBezTo>
                    <a:cubicBezTo>
                      <a:pt x="76" y="43"/>
                      <a:pt x="76" y="43"/>
                      <a:pt x="76" y="43"/>
                    </a:cubicBezTo>
                    <a:cubicBezTo>
                      <a:pt x="76" y="43"/>
                      <a:pt x="76" y="43"/>
                      <a:pt x="76" y="43"/>
                    </a:cubicBezTo>
                    <a:cubicBezTo>
                      <a:pt x="76" y="43"/>
                      <a:pt x="76" y="43"/>
                      <a:pt x="76" y="43"/>
                    </a:cubicBezTo>
                    <a:cubicBezTo>
                      <a:pt x="76" y="43"/>
                      <a:pt x="76" y="43"/>
                      <a:pt x="76" y="43"/>
                    </a:cubicBezTo>
                    <a:cubicBezTo>
                      <a:pt x="76" y="43"/>
                      <a:pt x="76" y="43"/>
                      <a:pt x="76" y="43"/>
                    </a:cubicBezTo>
                    <a:cubicBezTo>
                      <a:pt x="76" y="44"/>
                      <a:pt x="76" y="44"/>
                      <a:pt x="76" y="44"/>
                    </a:cubicBezTo>
                    <a:cubicBezTo>
                      <a:pt x="76" y="44"/>
                      <a:pt x="76" y="44"/>
                      <a:pt x="76" y="44"/>
                    </a:cubicBezTo>
                    <a:cubicBezTo>
                      <a:pt x="76" y="44"/>
                      <a:pt x="76" y="44"/>
                      <a:pt x="76" y="44"/>
                    </a:cubicBezTo>
                    <a:cubicBezTo>
                      <a:pt x="76" y="44"/>
                      <a:pt x="76" y="44"/>
                      <a:pt x="76" y="44"/>
                    </a:cubicBezTo>
                    <a:cubicBezTo>
                      <a:pt x="76" y="44"/>
                      <a:pt x="76" y="44"/>
                      <a:pt x="76" y="44"/>
                    </a:cubicBezTo>
                    <a:cubicBezTo>
                      <a:pt x="76" y="44"/>
                      <a:pt x="76" y="44"/>
                      <a:pt x="76" y="44"/>
                    </a:cubicBezTo>
                    <a:cubicBezTo>
                      <a:pt x="76" y="44"/>
                      <a:pt x="76" y="44"/>
                      <a:pt x="76" y="44"/>
                    </a:cubicBezTo>
                    <a:cubicBezTo>
                      <a:pt x="76" y="44"/>
                      <a:pt x="76" y="44"/>
                      <a:pt x="76" y="44"/>
                    </a:cubicBezTo>
                    <a:cubicBezTo>
                      <a:pt x="77" y="44"/>
                      <a:pt x="77" y="44"/>
                      <a:pt x="77" y="44"/>
                    </a:cubicBezTo>
                    <a:cubicBezTo>
                      <a:pt x="77" y="44"/>
                      <a:pt x="77" y="44"/>
                      <a:pt x="77" y="44"/>
                    </a:cubicBezTo>
                    <a:cubicBezTo>
                      <a:pt x="77" y="44"/>
                      <a:pt x="77" y="44"/>
                      <a:pt x="77" y="44"/>
                    </a:cubicBezTo>
                    <a:cubicBezTo>
                      <a:pt x="77" y="44"/>
                      <a:pt x="77" y="44"/>
                      <a:pt x="77" y="44"/>
                    </a:cubicBezTo>
                    <a:cubicBezTo>
                      <a:pt x="77" y="45"/>
                      <a:pt x="77" y="45"/>
                      <a:pt x="77" y="45"/>
                    </a:cubicBezTo>
                    <a:cubicBezTo>
                      <a:pt x="77" y="45"/>
                      <a:pt x="77" y="45"/>
                      <a:pt x="77" y="45"/>
                    </a:cubicBezTo>
                    <a:cubicBezTo>
                      <a:pt x="77" y="45"/>
                      <a:pt x="77" y="45"/>
                      <a:pt x="77" y="45"/>
                    </a:cubicBezTo>
                    <a:cubicBezTo>
                      <a:pt x="77" y="45"/>
                      <a:pt x="77" y="45"/>
                      <a:pt x="77" y="45"/>
                    </a:cubicBezTo>
                    <a:cubicBezTo>
                      <a:pt x="77" y="45"/>
                      <a:pt x="77" y="45"/>
                      <a:pt x="77" y="45"/>
                    </a:cubicBezTo>
                    <a:cubicBezTo>
                      <a:pt x="77" y="46"/>
                      <a:pt x="77" y="46"/>
                      <a:pt x="77" y="46"/>
                    </a:cubicBezTo>
                    <a:cubicBezTo>
                      <a:pt x="77" y="46"/>
                      <a:pt x="77" y="46"/>
                      <a:pt x="77" y="46"/>
                    </a:cubicBezTo>
                    <a:cubicBezTo>
                      <a:pt x="77" y="46"/>
                      <a:pt x="77" y="46"/>
                      <a:pt x="77" y="46"/>
                    </a:cubicBezTo>
                    <a:cubicBezTo>
                      <a:pt x="78" y="46"/>
                      <a:pt x="78" y="46"/>
                      <a:pt x="78" y="46"/>
                    </a:cubicBezTo>
                    <a:cubicBezTo>
                      <a:pt x="78" y="46"/>
                      <a:pt x="78" y="46"/>
                      <a:pt x="78" y="46"/>
                    </a:cubicBezTo>
                    <a:cubicBezTo>
                      <a:pt x="78" y="46"/>
                      <a:pt x="78" y="46"/>
                      <a:pt x="78" y="46"/>
                    </a:cubicBezTo>
                    <a:cubicBezTo>
                      <a:pt x="78" y="46"/>
                      <a:pt x="78" y="46"/>
                      <a:pt x="78" y="46"/>
                    </a:cubicBezTo>
                    <a:cubicBezTo>
                      <a:pt x="78" y="46"/>
                      <a:pt x="78" y="46"/>
                      <a:pt x="78" y="46"/>
                    </a:cubicBezTo>
                    <a:cubicBezTo>
                      <a:pt x="78" y="46"/>
                      <a:pt x="78" y="46"/>
                      <a:pt x="78" y="46"/>
                    </a:cubicBezTo>
                    <a:cubicBezTo>
                      <a:pt x="79" y="46"/>
                      <a:pt x="79" y="46"/>
                      <a:pt x="79" y="46"/>
                    </a:cubicBezTo>
                    <a:cubicBezTo>
                      <a:pt x="79" y="46"/>
                      <a:pt x="79" y="46"/>
                      <a:pt x="79" y="46"/>
                    </a:cubicBezTo>
                    <a:cubicBezTo>
                      <a:pt x="79" y="46"/>
                      <a:pt x="79" y="46"/>
                      <a:pt x="79" y="46"/>
                    </a:cubicBezTo>
                    <a:cubicBezTo>
                      <a:pt x="79" y="46"/>
                      <a:pt x="79" y="46"/>
                      <a:pt x="79" y="46"/>
                    </a:cubicBezTo>
                    <a:cubicBezTo>
                      <a:pt x="79" y="47"/>
                      <a:pt x="79" y="47"/>
                      <a:pt x="79" y="47"/>
                    </a:cubicBezTo>
                    <a:cubicBezTo>
                      <a:pt x="79" y="47"/>
                      <a:pt x="79" y="47"/>
                      <a:pt x="79" y="47"/>
                    </a:cubicBezTo>
                    <a:cubicBezTo>
                      <a:pt x="79" y="47"/>
                      <a:pt x="79" y="47"/>
                      <a:pt x="79"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79" y="47"/>
                      <a:pt x="79" y="47"/>
                      <a:pt x="79" y="47"/>
                    </a:cubicBezTo>
                    <a:cubicBezTo>
                      <a:pt x="79" y="48"/>
                      <a:pt x="79" y="48"/>
                      <a:pt x="79" y="48"/>
                    </a:cubicBezTo>
                    <a:cubicBezTo>
                      <a:pt x="79" y="48"/>
                      <a:pt x="79" y="48"/>
                      <a:pt x="79" y="48"/>
                    </a:cubicBezTo>
                    <a:cubicBezTo>
                      <a:pt x="79" y="48"/>
                      <a:pt x="79" y="48"/>
                      <a:pt x="79" y="48"/>
                    </a:cubicBezTo>
                    <a:cubicBezTo>
                      <a:pt x="79" y="48"/>
                      <a:pt x="79" y="48"/>
                      <a:pt x="79" y="48"/>
                    </a:cubicBezTo>
                    <a:cubicBezTo>
                      <a:pt x="79" y="48"/>
                      <a:pt x="79" y="48"/>
                      <a:pt x="79" y="48"/>
                    </a:cubicBezTo>
                    <a:cubicBezTo>
                      <a:pt x="79" y="48"/>
                      <a:pt x="79" y="48"/>
                      <a:pt x="79" y="48"/>
                    </a:cubicBezTo>
                    <a:cubicBezTo>
                      <a:pt x="78" y="48"/>
                      <a:pt x="78" y="48"/>
                      <a:pt x="78" y="48"/>
                    </a:cubicBezTo>
                    <a:cubicBezTo>
                      <a:pt x="78" y="48"/>
                      <a:pt x="78" y="48"/>
                      <a:pt x="78" y="48"/>
                    </a:cubicBezTo>
                    <a:cubicBezTo>
                      <a:pt x="78" y="48"/>
                      <a:pt x="78" y="48"/>
                      <a:pt x="78" y="48"/>
                    </a:cubicBezTo>
                    <a:cubicBezTo>
                      <a:pt x="78" y="48"/>
                      <a:pt x="78" y="48"/>
                      <a:pt x="78" y="48"/>
                    </a:cubicBezTo>
                    <a:cubicBezTo>
                      <a:pt x="78" y="48"/>
                      <a:pt x="78" y="48"/>
                      <a:pt x="78" y="48"/>
                    </a:cubicBezTo>
                    <a:cubicBezTo>
                      <a:pt x="78" y="48"/>
                      <a:pt x="78" y="48"/>
                      <a:pt x="78" y="48"/>
                    </a:cubicBezTo>
                    <a:cubicBezTo>
                      <a:pt x="78" y="49"/>
                      <a:pt x="78" y="49"/>
                      <a:pt x="78" y="49"/>
                    </a:cubicBezTo>
                    <a:cubicBezTo>
                      <a:pt x="78" y="49"/>
                      <a:pt x="78" y="49"/>
                      <a:pt x="78" y="49"/>
                    </a:cubicBezTo>
                    <a:cubicBezTo>
                      <a:pt x="78" y="49"/>
                      <a:pt x="78" y="49"/>
                      <a:pt x="78" y="49"/>
                    </a:cubicBezTo>
                    <a:cubicBezTo>
                      <a:pt x="78" y="49"/>
                      <a:pt x="78" y="49"/>
                      <a:pt x="78" y="49"/>
                    </a:cubicBezTo>
                    <a:cubicBezTo>
                      <a:pt x="78" y="49"/>
                      <a:pt x="78" y="49"/>
                      <a:pt x="78" y="49"/>
                    </a:cubicBezTo>
                    <a:cubicBezTo>
                      <a:pt x="78" y="49"/>
                      <a:pt x="78" y="49"/>
                      <a:pt x="78" y="49"/>
                    </a:cubicBezTo>
                    <a:cubicBezTo>
                      <a:pt x="77" y="49"/>
                      <a:pt x="77" y="49"/>
                      <a:pt x="77" y="49"/>
                    </a:cubicBezTo>
                    <a:cubicBezTo>
                      <a:pt x="77" y="49"/>
                      <a:pt x="77" y="49"/>
                      <a:pt x="77" y="49"/>
                    </a:cubicBezTo>
                    <a:cubicBezTo>
                      <a:pt x="77" y="49"/>
                      <a:pt x="77" y="49"/>
                      <a:pt x="77" y="49"/>
                    </a:cubicBezTo>
                    <a:cubicBezTo>
                      <a:pt x="77" y="50"/>
                      <a:pt x="77" y="50"/>
                      <a:pt x="77" y="50"/>
                    </a:cubicBezTo>
                    <a:cubicBezTo>
                      <a:pt x="77" y="50"/>
                      <a:pt x="77" y="50"/>
                      <a:pt x="77" y="50"/>
                    </a:cubicBezTo>
                    <a:cubicBezTo>
                      <a:pt x="77" y="50"/>
                      <a:pt x="77" y="50"/>
                      <a:pt x="77" y="50"/>
                    </a:cubicBezTo>
                    <a:cubicBezTo>
                      <a:pt x="76" y="50"/>
                      <a:pt x="76" y="50"/>
                      <a:pt x="76" y="50"/>
                    </a:cubicBezTo>
                    <a:cubicBezTo>
                      <a:pt x="76" y="50"/>
                      <a:pt x="76" y="50"/>
                      <a:pt x="76" y="50"/>
                    </a:cubicBezTo>
                    <a:cubicBezTo>
                      <a:pt x="76" y="50"/>
                      <a:pt x="76" y="50"/>
                      <a:pt x="76" y="50"/>
                    </a:cubicBezTo>
                    <a:cubicBezTo>
                      <a:pt x="76" y="50"/>
                      <a:pt x="76" y="50"/>
                      <a:pt x="76" y="50"/>
                    </a:cubicBezTo>
                    <a:cubicBezTo>
                      <a:pt x="76" y="50"/>
                      <a:pt x="76" y="50"/>
                      <a:pt x="76" y="50"/>
                    </a:cubicBezTo>
                    <a:cubicBezTo>
                      <a:pt x="76" y="50"/>
                      <a:pt x="76" y="50"/>
                      <a:pt x="76" y="50"/>
                    </a:cubicBezTo>
                    <a:cubicBezTo>
                      <a:pt x="76" y="51"/>
                      <a:pt x="76" y="51"/>
                      <a:pt x="76" y="51"/>
                    </a:cubicBezTo>
                    <a:cubicBezTo>
                      <a:pt x="76" y="51"/>
                      <a:pt x="76" y="51"/>
                      <a:pt x="76" y="51"/>
                    </a:cubicBezTo>
                    <a:cubicBezTo>
                      <a:pt x="76" y="51"/>
                      <a:pt x="76" y="51"/>
                      <a:pt x="76" y="51"/>
                    </a:cubicBezTo>
                    <a:cubicBezTo>
                      <a:pt x="76" y="51"/>
                      <a:pt x="76" y="51"/>
                      <a:pt x="76" y="51"/>
                    </a:cubicBezTo>
                    <a:cubicBezTo>
                      <a:pt x="76" y="51"/>
                      <a:pt x="76" y="51"/>
                      <a:pt x="76" y="51"/>
                    </a:cubicBezTo>
                    <a:cubicBezTo>
                      <a:pt x="76" y="52"/>
                      <a:pt x="76" y="52"/>
                      <a:pt x="76" y="52"/>
                    </a:cubicBezTo>
                    <a:cubicBezTo>
                      <a:pt x="76" y="52"/>
                      <a:pt x="76" y="52"/>
                      <a:pt x="76" y="52"/>
                    </a:cubicBezTo>
                    <a:cubicBezTo>
                      <a:pt x="76" y="52"/>
                      <a:pt x="76" y="52"/>
                      <a:pt x="76" y="52"/>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7" y="52"/>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4"/>
                      <a:pt x="76" y="54"/>
                      <a:pt x="76" y="54"/>
                    </a:cubicBezTo>
                    <a:cubicBezTo>
                      <a:pt x="76" y="54"/>
                      <a:pt x="76" y="54"/>
                      <a:pt x="76" y="54"/>
                    </a:cubicBezTo>
                    <a:cubicBezTo>
                      <a:pt x="76" y="54"/>
                      <a:pt x="76" y="54"/>
                      <a:pt x="76" y="54"/>
                    </a:cubicBezTo>
                    <a:cubicBezTo>
                      <a:pt x="76" y="54"/>
                      <a:pt x="76" y="54"/>
                      <a:pt x="76" y="54"/>
                    </a:cubicBezTo>
                    <a:cubicBezTo>
                      <a:pt x="76" y="54"/>
                      <a:pt x="76" y="54"/>
                      <a:pt x="76" y="54"/>
                    </a:cubicBezTo>
                    <a:cubicBezTo>
                      <a:pt x="76" y="55"/>
                      <a:pt x="76" y="55"/>
                      <a:pt x="76" y="55"/>
                    </a:cubicBezTo>
                    <a:cubicBezTo>
                      <a:pt x="76" y="55"/>
                      <a:pt x="76" y="55"/>
                      <a:pt x="76" y="55"/>
                    </a:cubicBezTo>
                    <a:cubicBezTo>
                      <a:pt x="75" y="55"/>
                      <a:pt x="75" y="55"/>
                      <a:pt x="75" y="55"/>
                    </a:cubicBezTo>
                    <a:cubicBezTo>
                      <a:pt x="75" y="55"/>
                      <a:pt x="75" y="55"/>
                      <a:pt x="75" y="55"/>
                    </a:cubicBezTo>
                    <a:cubicBezTo>
                      <a:pt x="75" y="55"/>
                      <a:pt x="75" y="55"/>
                      <a:pt x="75" y="55"/>
                    </a:cubicBezTo>
                    <a:cubicBezTo>
                      <a:pt x="75" y="55"/>
                      <a:pt x="75" y="55"/>
                      <a:pt x="75" y="55"/>
                    </a:cubicBezTo>
                    <a:cubicBezTo>
                      <a:pt x="75" y="55"/>
                      <a:pt x="75" y="55"/>
                      <a:pt x="75" y="55"/>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6" y="57"/>
                      <a:pt x="76" y="57"/>
                      <a:pt x="76" y="57"/>
                    </a:cubicBezTo>
                    <a:cubicBezTo>
                      <a:pt x="76" y="57"/>
                      <a:pt x="76" y="57"/>
                      <a:pt x="76" y="57"/>
                    </a:cubicBezTo>
                    <a:cubicBezTo>
                      <a:pt x="76" y="57"/>
                      <a:pt x="76" y="57"/>
                      <a:pt x="76" y="57"/>
                    </a:cubicBezTo>
                    <a:cubicBezTo>
                      <a:pt x="76" y="57"/>
                      <a:pt x="76" y="57"/>
                      <a:pt x="76" y="57"/>
                    </a:cubicBezTo>
                    <a:cubicBezTo>
                      <a:pt x="76" y="57"/>
                      <a:pt x="76" y="57"/>
                      <a:pt x="76" y="57"/>
                    </a:cubicBezTo>
                    <a:cubicBezTo>
                      <a:pt x="76" y="58"/>
                      <a:pt x="76" y="58"/>
                      <a:pt x="76" y="58"/>
                    </a:cubicBezTo>
                    <a:cubicBezTo>
                      <a:pt x="76" y="58"/>
                      <a:pt x="76" y="58"/>
                      <a:pt x="76" y="58"/>
                    </a:cubicBezTo>
                    <a:cubicBezTo>
                      <a:pt x="76" y="58"/>
                      <a:pt x="76" y="58"/>
                      <a:pt x="76" y="58"/>
                    </a:cubicBezTo>
                    <a:cubicBezTo>
                      <a:pt x="76" y="58"/>
                      <a:pt x="76" y="58"/>
                      <a:pt x="76" y="58"/>
                    </a:cubicBezTo>
                    <a:cubicBezTo>
                      <a:pt x="76" y="58"/>
                      <a:pt x="76" y="58"/>
                      <a:pt x="76" y="58"/>
                    </a:cubicBezTo>
                    <a:cubicBezTo>
                      <a:pt x="76" y="58"/>
                      <a:pt x="76" y="58"/>
                      <a:pt x="76" y="58"/>
                    </a:cubicBezTo>
                    <a:cubicBezTo>
                      <a:pt x="77" y="59"/>
                      <a:pt x="77" y="59"/>
                      <a:pt x="77" y="59"/>
                    </a:cubicBezTo>
                    <a:cubicBezTo>
                      <a:pt x="77" y="59"/>
                      <a:pt x="77" y="59"/>
                      <a:pt x="77" y="59"/>
                    </a:cubicBezTo>
                    <a:cubicBezTo>
                      <a:pt x="77" y="59"/>
                      <a:pt x="77" y="59"/>
                      <a:pt x="77" y="59"/>
                    </a:cubicBezTo>
                    <a:cubicBezTo>
                      <a:pt x="77" y="59"/>
                      <a:pt x="77" y="59"/>
                      <a:pt x="77" y="59"/>
                    </a:cubicBezTo>
                    <a:cubicBezTo>
                      <a:pt x="77" y="59"/>
                      <a:pt x="77" y="59"/>
                      <a:pt x="77" y="59"/>
                    </a:cubicBezTo>
                    <a:cubicBezTo>
                      <a:pt x="77" y="59"/>
                      <a:pt x="77" y="59"/>
                      <a:pt x="77" y="59"/>
                    </a:cubicBezTo>
                    <a:cubicBezTo>
                      <a:pt x="77" y="59"/>
                      <a:pt x="77" y="59"/>
                      <a:pt x="77" y="59"/>
                    </a:cubicBezTo>
                    <a:cubicBezTo>
                      <a:pt x="77" y="60"/>
                      <a:pt x="77" y="60"/>
                      <a:pt x="77" y="60"/>
                    </a:cubicBezTo>
                    <a:cubicBezTo>
                      <a:pt x="77" y="60"/>
                      <a:pt x="77" y="60"/>
                      <a:pt x="77" y="60"/>
                    </a:cubicBezTo>
                    <a:cubicBezTo>
                      <a:pt x="77" y="60"/>
                      <a:pt x="77" y="60"/>
                      <a:pt x="77" y="60"/>
                    </a:cubicBezTo>
                    <a:cubicBezTo>
                      <a:pt x="77" y="60"/>
                      <a:pt x="77" y="60"/>
                      <a:pt x="77" y="60"/>
                    </a:cubicBezTo>
                    <a:cubicBezTo>
                      <a:pt x="77" y="60"/>
                      <a:pt x="77" y="60"/>
                      <a:pt x="77" y="60"/>
                    </a:cubicBezTo>
                    <a:cubicBezTo>
                      <a:pt x="77" y="61"/>
                      <a:pt x="77" y="61"/>
                      <a:pt x="77" y="61"/>
                    </a:cubicBezTo>
                    <a:cubicBezTo>
                      <a:pt x="77" y="61"/>
                      <a:pt x="77" y="61"/>
                      <a:pt x="77" y="61"/>
                    </a:cubicBezTo>
                    <a:cubicBezTo>
                      <a:pt x="77" y="61"/>
                      <a:pt x="77" y="61"/>
                      <a:pt x="77" y="61"/>
                    </a:cubicBezTo>
                    <a:cubicBezTo>
                      <a:pt x="77" y="61"/>
                      <a:pt x="77" y="61"/>
                      <a:pt x="77" y="61"/>
                    </a:cubicBezTo>
                    <a:cubicBezTo>
                      <a:pt x="77" y="61"/>
                      <a:pt x="77" y="61"/>
                      <a:pt x="77" y="61"/>
                    </a:cubicBezTo>
                    <a:cubicBezTo>
                      <a:pt x="77" y="61"/>
                      <a:pt x="77" y="61"/>
                      <a:pt x="77" y="61"/>
                    </a:cubicBezTo>
                    <a:cubicBezTo>
                      <a:pt x="77" y="61"/>
                      <a:pt x="77" y="61"/>
                      <a:pt x="77" y="61"/>
                    </a:cubicBezTo>
                    <a:cubicBezTo>
                      <a:pt x="77" y="62"/>
                      <a:pt x="77" y="62"/>
                      <a:pt x="77" y="62"/>
                    </a:cubicBezTo>
                    <a:cubicBezTo>
                      <a:pt x="77" y="62"/>
                      <a:pt x="77" y="62"/>
                      <a:pt x="77" y="62"/>
                    </a:cubicBezTo>
                    <a:cubicBezTo>
                      <a:pt x="77" y="62"/>
                      <a:pt x="77" y="62"/>
                      <a:pt x="77" y="62"/>
                    </a:cubicBezTo>
                    <a:cubicBezTo>
                      <a:pt x="77" y="62"/>
                      <a:pt x="77" y="62"/>
                      <a:pt x="77" y="62"/>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2"/>
                      <a:pt x="76" y="62"/>
                      <a:pt x="76" y="62"/>
                    </a:cubicBezTo>
                    <a:cubicBezTo>
                      <a:pt x="76" y="62"/>
                      <a:pt x="76" y="62"/>
                      <a:pt x="76" y="62"/>
                    </a:cubicBezTo>
                    <a:cubicBezTo>
                      <a:pt x="75" y="62"/>
                      <a:pt x="75" y="62"/>
                      <a:pt x="75" y="62"/>
                    </a:cubicBezTo>
                    <a:cubicBezTo>
                      <a:pt x="75" y="61"/>
                      <a:pt x="75" y="61"/>
                      <a:pt x="75" y="61"/>
                    </a:cubicBezTo>
                    <a:cubicBezTo>
                      <a:pt x="75" y="61"/>
                      <a:pt x="75" y="61"/>
                      <a:pt x="75" y="61"/>
                    </a:cubicBezTo>
                    <a:cubicBezTo>
                      <a:pt x="75" y="61"/>
                      <a:pt x="75" y="61"/>
                      <a:pt x="75" y="61"/>
                    </a:cubicBezTo>
                    <a:cubicBezTo>
                      <a:pt x="75" y="61"/>
                      <a:pt x="75" y="61"/>
                      <a:pt x="75" y="61"/>
                    </a:cubicBezTo>
                    <a:cubicBezTo>
                      <a:pt x="75" y="61"/>
                      <a:pt x="75" y="61"/>
                      <a:pt x="75" y="61"/>
                    </a:cubicBezTo>
                    <a:cubicBezTo>
                      <a:pt x="74" y="61"/>
                      <a:pt x="74" y="61"/>
                      <a:pt x="74" y="61"/>
                    </a:cubicBezTo>
                    <a:cubicBezTo>
                      <a:pt x="74" y="61"/>
                      <a:pt x="74" y="61"/>
                      <a:pt x="74" y="61"/>
                    </a:cubicBezTo>
                    <a:cubicBezTo>
                      <a:pt x="74" y="61"/>
                      <a:pt x="74" y="61"/>
                      <a:pt x="74" y="61"/>
                    </a:cubicBezTo>
                    <a:cubicBezTo>
                      <a:pt x="74" y="61"/>
                      <a:pt x="74" y="61"/>
                      <a:pt x="74" y="61"/>
                    </a:cubicBezTo>
                    <a:cubicBezTo>
                      <a:pt x="74" y="61"/>
                      <a:pt x="74" y="61"/>
                      <a:pt x="74" y="61"/>
                    </a:cubicBezTo>
                    <a:cubicBezTo>
                      <a:pt x="74" y="61"/>
                      <a:pt x="74" y="61"/>
                      <a:pt x="74" y="61"/>
                    </a:cubicBezTo>
                    <a:cubicBezTo>
                      <a:pt x="74" y="61"/>
                      <a:pt x="74" y="61"/>
                      <a:pt x="74" y="61"/>
                    </a:cubicBezTo>
                    <a:cubicBezTo>
                      <a:pt x="74" y="61"/>
                      <a:pt x="74" y="61"/>
                      <a:pt x="74" y="61"/>
                    </a:cubicBezTo>
                    <a:cubicBezTo>
                      <a:pt x="74" y="61"/>
                      <a:pt x="74" y="61"/>
                      <a:pt x="74" y="61"/>
                    </a:cubicBezTo>
                    <a:cubicBezTo>
                      <a:pt x="74" y="62"/>
                      <a:pt x="74" y="62"/>
                      <a:pt x="74" y="62"/>
                    </a:cubicBezTo>
                    <a:cubicBezTo>
                      <a:pt x="73" y="62"/>
                      <a:pt x="73" y="62"/>
                      <a:pt x="73" y="62"/>
                    </a:cubicBezTo>
                    <a:cubicBezTo>
                      <a:pt x="73" y="62"/>
                      <a:pt x="73" y="62"/>
                      <a:pt x="73" y="62"/>
                    </a:cubicBezTo>
                    <a:cubicBezTo>
                      <a:pt x="73" y="62"/>
                      <a:pt x="73" y="62"/>
                      <a:pt x="73" y="62"/>
                    </a:cubicBezTo>
                    <a:cubicBezTo>
                      <a:pt x="73" y="62"/>
                      <a:pt x="73" y="62"/>
                      <a:pt x="73" y="62"/>
                    </a:cubicBezTo>
                    <a:cubicBezTo>
                      <a:pt x="73" y="62"/>
                      <a:pt x="73" y="62"/>
                      <a:pt x="73" y="62"/>
                    </a:cubicBezTo>
                    <a:cubicBezTo>
                      <a:pt x="73" y="61"/>
                      <a:pt x="73" y="61"/>
                      <a:pt x="73" y="61"/>
                    </a:cubicBezTo>
                    <a:cubicBezTo>
                      <a:pt x="73" y="61"/>
                      <a:pt x="73" y="61"/>
                      <a:pt x="73" y="61"/>
                    </a:cubicBezTo>
                    <a:cubicBezTo>
                      <a:pt x="73" y="61"/>
                      <a:pt x="73" y="61"/>
                      <a:pt x="73" y="61"/>
                    </a:cubicBezTo>
                    <a:cubicBezTo>
                      <a:pt x="73" y="62"/>
                      <a:pt x="73" y="62"/>
                      <a:pt x="73" y="62"/>
                    </a:cubicBezTo>
                    <a:cubicBezTo>
                      <a:pt x="73" y="62"/>
                      <a:pt x="73" y="62"/>
                      <a:pt x="73" y="62"/>
                    </a:cubicBez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ubicBezTo>
                      <a:pt x="71" y="62"/>
                      <a:pt x="71" y="62"/>
                      <a:pt x="71" y="62"/>
                    </a:cubicBezTo>
                    <a:cubicBezTo>
                      <a:pt x="71" y="62"/>
                      <a:pt x="71" y="62"/>
                      <a:pt x="71" y="62"/>
                    </a:cubicBezTo>
                    <a:cubicBezTo>
                      <a:pt x="71" y="62"/>
                      <a:pt x="71" y="62"/>
                      <a:pt x="71" y="62"/>
                    </a:cubicBezTo>
                    <a:cubicBezTo>
                      <a:pt x="71" y="62"/>
                      <a:pt x="71" y="62"/>
                      <a:pt x="71" y="62"/>
                    </a:cubicBezTo>
                    <a:cubicBezTo>
                      <a:pt x="71" y="62"/>
                      <a:pt x="71" y="62"/>
                      <a:pt x="71" y="62"/>
                    </a:cubicBezTo>
                    <a:cubicBezTo>
                      <a:pt x="71" y="62"/>
                      <a:pt x="71" y="62"/>
                      <a:pt x="71" y="62"/>
                    </a:cubicBezTo>
                    <a:cubicBezTo>
                      <a:pt x="71" y="62"/>
                      <a:pt x="71" y="62"/>
                      <a:pt x="71" y="62"/>
                    </a:cubicBezTo>
                    <a:cubicBezTo>
                      <a:pt x="70" y="62"/>
                      <a:pt x="70" y="62"/>
                      <a:pt x="70" y="62"/>
                    </a:cubicBezTo>
                    <a:cubicBezTo>
                      <a:pt x="70" y="62"/>
                      <a:pt x="70" y="62"/>
                      <a:pt x="70" y="62"/>
                    </a:cubicBezTo>
                    <a:cubicBezTo>
                      <a:pt x="70" y="62"/>
                      <a:pt x="70" y="62"/>
                      <a:pt x="70" y="62"/>
                    </a:cubicBezTo>
                    <a:cubicBezTo>
                      <a:pt x="70" y="62"/>
                      <a:pt x="70" y="62"/>
                      <a:pt x="70" y="62"/>
                    </a:cubicBezTo>
                    <a:cubicBezTo>
                      <a:pt x="70" y="62"/>
                      <a:pt x="70" y="62"/>
                      <a:pt x="70" y="62"/>
                    </a:cubicBezTo>
                    <a:cubicBezTo>
                      <a:pt x="70" y="63"/>
                      <a:pt x="70" y="63"/>
                      <a:pt x="70" y="63"/>
                    </a:cubicBezTo>
                    <a:cubicBezTo>
                      <a:pt x="70" y="63"/>
                      <a:pt x="70" y="63"/>
                      <a:pt x="70" y="63"/>
                    </a:cubicBezTo>
                    <a:cubicBezTo>
                      <a:pt x="69" y="63"/>
                      <a:pt x="69" y="63"/>
                      <a:pt x="69" y="63"/>
                    </a:cubicBezTo>
                    <a:cubicBezTo>
                      <a:pt x="69" y="64"/>
                      <a:pt x="69" y="64"/>
                      <a:pt x="69" y="64"/>
                    </a:cubicBezTo>
                    <a:cubicBezTo>
                      <a:pt x="69" y="64"/>
                      <a:pt x="69" y="64"/>
                      <a:pt x="69" y="64"/>
                    </a:cubicBezTo>
                    <a:cubicBezTo>
                      <a:pt x="69" y="64"/>
                      <a:pt x="69" y="64"/>
                      <a:pt x="69" y="64"/>
                    </a:cubicBezTo>
                    <a:cubicBezTo>
                      <a:pt x="69" y="64"/>
                      <a:pt x="69" y="64"/>
                      <a:pt x="69" y="64"/>
                    </a:cubicBezTo>
                    <a:cubicBezTo>
                      <a:pt x="69" y="64"/>
                      <a:pt x="69" y="64"/>
                      <a:pt x="69" y="64"/>
                    </a:cubicBezTo>
                    <a:cubicBezTo>
                      <a:pt x="69" y="64"/>
                      <a:pt x="69" y="64"/>
                      <a:pt x="69" y="64"/>
                    </a:cubicBezTo>
                    <a:cubicBezTo>
                      <a:pt x="69" y="64"/>
                      <a:pt x="69" y="64"/>
                      <a:pt x="69" y="64"/>
                    </a:cubicBezTo>
                    <a:cubicBezTo>
                      <a:pt x="69" y="65"/>
                      <a:pt x="69" y="65"/>
                      <a:pt x="69" y="65"/>
                    </a:cubicBezTo>
                    <a:cubicBezTo>
                      <a:pt x="69" y="65"/>
                      <a:pt x="69" y="65"/>
                      <a:pt x="69"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6"/>
                      <a:pt x="68" y="66"/>
                      <a:pt x="68" y="66"/>
                    </a:cubicBezTo>
                    <a:cubicBezTo>
                      <a:pt x="68" y="66"/>
                      <a:pt x="68" y="66"/>
                      <a:pt x="68" y="66"/>
                    </a:cubicBezTo>
                    <a:cubicBezTo>
                      <a:pt x="67" y="66"/>
                      <a:pt x="67" y="66"/>
                      <a:pt x="67" y="66"/>
                    </a:cubicBezTo>
                    <a:cubicBezTo>
                      <a:pt x="67" y="66"/>
                      <a:pt x="67" y="66"/>
                      <a:pt x="67" y="66"/>
                    </a:cubicBezTo>
                    <a:cubicBezTo>
                      <a:pt x="67" y="66"/>
                      <a:pt x="67" y="66"/>
                      <a:pt x="67" y="66"/>
                    </a:cubicBezTo>
                    <a:cubicBezTo>
                      <a:pt x="67" y="66"/>
                      <a:pt x="67" y="66"/>
                      <a:pt x="67" y="66"/>
                    </a:cubicBezTo>
                    <a:cubicBezTo>
                      <a:pt x="67" y="66"/>
                      <a:pt x="67" y="66"/>
                      <a:pt x="67" y="66"/>
                    </a:cubicBezTo>
                    <a:cubicBezTo>
                      <a:pt x="67" y="67"/>
                      <a:pt x="67" y="67"/>
                      <a:pt x="67" y="67"/>
                    </a:cubicBezTo>
                    <a:cubicBezTo>
                      <a:pt x="67" y="67"/>
                      <a:pt x="67" y="67"/>
                      <a:pt x="67" y="67"/>
                    </a:cubicBezTo>
                    <a:cubicBezTo>
                      <a:pt x="67" y="67"/>
                      <a:pt x="67" y="67"/>
                      <a:pt x="67" y="67"/>
                    </a:cubicBezTo>
                    <a:cubicBezTo>
                      <a:pt x="66" y="67"/>
                      <a:pt x="66" y="67"/>
                      <a:pt x="66" y="67"/>
                    </a:cubicBezTo>
                    <a:cubicBezTo>
                      <a:pt x="66" y="67"/>
                      <a:pt x="66" y="67"/>
                      <a:pt x="66" y="67"/>
                    </a:cubicBezTo>
                    <a:cubicBezTo>
                      <a:pt x="66" y="67"/>
                      <a:pt x="66" y="67"/>
                      <a:pt x="66" y="67"/>
                    </a:cubicBezTo>
                    <a:cubicBezTo>
                      <a:pt x="66" y="67"/>
                      <a:pt x="66" y="67"/>
                      <a:pt x="66" y="67"/>
                    </a:cubicBezTo>
                    <a:cubicBezTo>
                      <a:pt x="66" y="67"/>
                      <a:pt x="66" y="67"/>
                      <a:pt x="66" y="67"/>
                    </a:cubicBezTo>
                    <a:cubicBezTo>
                      <a:pt x="66" y="67"/>
                      <a:pt x="66" y="67"/>
                      <a:pt x="66" y="67"/>
                    </a:cubicBezTo>
                    <a:cubicBezTo>
                      <a:pt x="66" y="67"/>
                      <a:pt x="66" y="67"/>
                      <a:pt x="66" y="67"/>
                    </a:cubicBezTo>
                    <a:cubicBezTo>
                      <a:pt x="65" y="67"/>
                      <a:pt x="65" y="67"/>
                      <a:pt x="65" y="67"/>
                    </a:cubicBezTo>
                    <a:cubicBezTo>
                      <a:pt x="65" y="67"/>
                      <a:pt x="65" y="67"/>
                      <a:pt x="65" y="67"/>
                    </a:cubicBezTo>
                    <a:cubicBezTo>
                      <a:pt x="65" y="67"/>
                      <a:pt x="65" y="67"/>
                      <a:pt x="65" y="67"/>
                    </a:cubicBezTo>
                    <a:cubicBezTo>
                      <a:pt x="65" y="67"/>
                      <a:pt x="65" y="67"/>
                      <a:pt x="65" y="67"/>
                    </a:cubicBezTo>
                    <a:cubicBezTo>
                      <a:pt x="65" y="67"/>
                      <a:pt x="65" y="67"/>
                      <a:pt x="65" y="67"/>
                    </a:cubicBezTo>
                    <a:cubicBezTo>
                      <a:pt x="65" y="68"/>
                      <a:pt x="65" y="68"/>
                      <a:pt x="65" y="68"/>
                    </a:cubicBezTo>
                    <a:cubicBezTo>
                      <a:pt x="65" y="68"/>
                      <a:pt x="65" y="68"/>
                      <a:pt x="65" y="68"/>
                    </a:cubicBezTo>
                    <a:cubicBezTo>
                      <a:pt x="65" y="68"/>
                      <a:pt x="65" y="68"/>
                      <a:pt x="65" y="68"/>
                    </a:cubicBezTo>
                    <a:cubicBezTo>
                      <a:pt x="65" y="68"/>
                      <a:pt x="65" y="68"/>
                      <a:pt x="65" y="68"/>
                    </a:cubicBezTo>
                    <a:cubicBezTo>
                      <a:pt x="64" y="68"/>
                      <a:pt x="64" y="68"/>
                      <a:pt x="64" y="68"/>
                    </a:cubicBezTo>
                    <a:cubicBezTo>
                      <a:pt x="64" y="68"/>
                      <a:pt x="64" y="68"/>
                      <a:pt x="64" y="68"/>
                    </a:cubicBezTo>
                    <a:cubicBezTo>
                      <a:pt x="64" y="68"/>
                      <a:pt x="64" y="68"/>
                      <a:pt x="64" y="68"/>
                    </a:cubicBezTo>
                    <a:cubicBezTo>
                      <a:pt x="64" y="68"/>
                      <a:pt x="64" y="68"/>
                      <a:pt x="64" y="68"/>
                    </a:cubicBezTo>
                    <a:cubicBezTo>
                      <a:pt x="64" y="68"/>
                      <a:pt x="64" y="68"/>
                      <a:pt x="64" y="68"/>
                    </a:cubicBezTo>
                    <a:cubicBezTo>
                      <a:pt x="64" y="68"/>
                      <a:pt x="64" y="68"/>
                      <a:pt x="64" y="68"/>
                    </a:cubicBezTo>
                    <a:cubicBezTo>
                      <a:pt x="64" y="68"/>
                      <a:pt x="64" y="68"/>
                      <a:pt x="64" y="68"/>
                    </a:cubicBezTo>
                    <a:cubicBezTo>
                      <a:pt x="64" y="68"/>
                      <a:pt x="64" y="68"/>
                      <a:pt x="64" y="68"/>
                    </a:cubicBezTo>
                    <a:cubicBezTo>
                      <a:pt x="63" y="69"/>
                      <a:pt x="63" y="69"/>
                      <a:pt x="63" y="69"/>
                    </a:cubicBezTo>
                    <a:cubicBezTo>
                      <a:pt x="63" y="69"/>
                      <a:pt x="63" y="69"/>
                      <a:pt x="63" y="69"/>
                    </a:cubicBezTo>
                    <a:cubicBezTo>
                      <a:pt x="63" y="69"/>
                      <a:pt x="63" y="69"/>
                      <a:pt x="63" y="69"/>
                    </a:cubicBezTo>
                    <a:cubicBezTo>
                      <a:pt x="63" y="69"/>
                      <a:pt x="63" y="69"/>
                      <a:pt x="63" y="69"/>
                    </a:cubicBezTo>
                    <a:cubicBezTo>
                      <a:pt x="62" y="69"/>
                      <a:pt x="62" y="69"/>
                      <a:pt x="62" y="69"/>
                    </a:cubicBezTo>
                    <a:cubicBezTo>
                      <a:pt x="62" y="69"/>
                      <a:pt x="62" y="69"/>
                      <a:pt x="62" y="69"/>
                    </a:cubicBezTo>
                    <a:cubicBezTo>
                      <a:pt x="62" y="69"/>
                      <a:pt x="62" y="69"/>
                      <a:pt x="62" y="69"/>
                    </a:cubicBezTo>
                    <a:cubicBezTo>
                      <a:pt x="62" y="69"/>
                      <a:pt x="62" y="69"/>
                      <a:pt x="62" y="69"/>
                    </a:cubicBezTo>
                    <a:cubicBezTo>
                      <a:pt x="62" y="69"/>
                      <a:pt x="62" y="69"/>
                      <a:pt x="62" y="69"/>
                    </a:cubicBezTo>
                    <a:cubicBezTo>
                      <a:pt x="62" y="69"/>
                      <a:pt x="62" y="69"/>
                      <a:pt x="62" y="69"/>
                    </a:cubicBezTo>
                    <a:cubicBezTo>
                      <a:pt x="61" y="69"/>
                      <a:pt x="61" y="69"/>
                      <a:pt x="61" y="69"/>
                    </a:cubicBezTo>
                    <a:cubicBezTo>
                      <a:pt x="61" y="69"/>
                      <a:pt x="61" y="69"/>
                      <a:pt x="61" y="69"/>
                    </a:cubicBezTo>
                    <a:cubicBezTo>
                      <a:pt x="61" y="69"/>
                      <a:pt x="61" y="69"/>
                      <a:pt x="61" y="69"/>
                    </a:cubicBezTo>
                    <a:cubicBezTo>
                      <a:pt x="61" y="70"/>
                      <a:pt x="61" y="70"/>
                      <a:pt x="61" y="70"/>
                    </a:cubicBezTo>
                    <a:cubicBezTo>
                      <a:pt x="61" y="70"/>
                      <a:pt x="61" y="70"/>
                      <a:pt x="61" y="70"/>
                    </a:cubicBezTo>
                    <a:cubicBezTo>
                      <a:pt x="61" y="70"/>
                      <a:pt x="61" y="70"/>
                      <a:pt x="61" y="70"/>
                    </a:cubicBezTo>
                    <a:cubicBezTo>
                      <a:pt x="61" y="70"/>
                      <a:pt x="61" y="70"/>
                      <a:pt x="61" y="70"/>
                    </a:cubicBezTo>
                    <a:cubicBezTo>
                      <a:pt x="61" y="70"/>
                      <a:pt x="61" y="70"/>
                      <a:pt x="61" y="70"/>
                    </a:cubicBezTo>
                    <a:cubicBezTo>
                      <a:pt x="61" y="70"/>
                      <a:pt x="61" y="70"/>
                      <a:pt x="61" y="70"/>
                    </a:cubicBezTo>
                    <a:cubicBezTo>
                      <a:pt x="60" y="70"/>
                      <a:pt x="60" y="70"/>
                      <a:pt x="60" y="70"/>
                    </a:cubicBezTo>
                    <a:cubicBezTo>
                      <a:pt x="60" y="70"/>
                      <a:pt x="60" y="70"/>
                      <a:pt x="60" y="70"/>
                    </a:cubicBezTo>
                    <a:cubicBezTo>
                      <a:pt x="60" y="70"/>
                      <a:pt x="60" y="70"/>
                      <a:pt x="60" y="70"/>
                    </a:cubicBezTo>
                    <a:cubicBezTo>
                      <a:pt x="60" y="70"/>
                      <a:pt x="60" y="70"/>
                      <a:pt x="60" y="70"/>
                    </a:cubicBezTo>
                    <a:cubicBezTo>
                      <a:pt x="60" y="70"/>
                      <a:pt x="60" y="70"/>
                      <a:pt x="60" y="70"/>
                    </a:cubicBezTo>
                    <a:cubicBezTo>
                      <a:pt x="60" y="70"/>
                      <a:pt x="60" y="70"/>
                      <a:pt x="60" y="70"/>
                    </a:cubicBezTo>
                    <a:cubicBezTo>
                      <a:pt x="60" y="70"/>
                      <a:pt x="60" y="70"/>
                      <a:pt x="60" y="70"/>
                    </a:cubicBezTo>
                    <a:cubicBezTo>
                      <a:pt x="60" y="70"/>
                      <a:pt x="60" y="70"/>
                      <a:pt x="60" y="70"/>
                    </a:cubicBezTo>
                    <a:cubicBezTo>
                      <a:pt x="59" y="70"/>
                      <a:pt x="59" y="70"/>
                      <a:pt x="59" y="70"/>
                    </a:cubicBezTo>
                    <a:cubicBezTo>
                      <a:pt x="59" y="70"/>
                      <a:pt x="59" y="70"/>
                      <a:pt x="59" y="70"/>
                    </a:cubicBezTo>
                    <a:cubicBezTo>
                      <a:pt x="59" y="70"/>
                      <a:pt x="59" y="70"/>
                      <a:pt x="59" y="70"/>
                    </a:cubicBezTo>
                    <a:cubicBezTo>
                      <a:pt x="59" y="70"/>
                      <a:pt x="59" y="70"/>
                      <a:pt x="59" y="70"/>
                    </a:cubicBezTo>
                    <a:cubicBezTo>
                      <a:pt x="59" y="70"/>
                      <a:pt x="59" y="70"/>
                      <a:pt x="59" y="70"/>
                    </a:cubicBezTo>
                    <a:cubicBezTo>
                      <a:pt x="59" y="70"/>
                      <a:pt x="59" y="70"/>
                      <a:pt x="59" y="70"/>
                    </a:cubicBezTo>
                    <a:cubicBezTo>
                      <a:pt x="59" y="70"/>
                      <a:pt x="59" y="70"/>
                      <a:pt x="59" y="70"/>
                    </a:cubicBezTo>
                    <a:cubicBezTo>
                      <a:pt x="59" y="71"/>
                      <a:pt x="59" y="71"/>
                      <a:pt x="59" y="71"/>
                    </a:cubicBezTo>
                    <a:cubicBezTo>
                      <a:pt x="59" y="71"/>
                      <a:pt x="59" y="71"/>
                      <a:pt x="59" y="71"/>
                    </a:cubicBezTo>
                    <a:cubicBezTo>
                      <a:pt x="59" y="71"/>
                      <a:pt x="59" y="71"/>
                      <a:pt x="59" y="71"/>
                    </a:cubicBezTo>
                    <a:cubicBezTo>
                      <a:pt x="59" y="71"/>
                      <a:pt x="59" y="71"/>
                      <a:pt x="59" y="71"/>
                    </a:cubicBezTo>
                    <a:cubicBezTo>
                      <a:pt x="59" y="71"/>
                      <a:pt x="59" y="71"/>
                      <a:pt x="59" y="71"/>
                    </a:cubicBezTo>
                    <a:cubicBezTo>
                      <a:pt x="59" y="71"/>
                      <a:pt x="59" y="71"/>
                      <a:pt x="59" y="71"/>
                    </a:cubicBezTo>
                    <a:cubicBezTo>
                      <a:pt x="60" y="71"/>
                      <a:pt x="60" y="71"/>
                      <a:pt x="60" y="71"/>
                    </a:cubicBezTo>
                    <a:cubicBezTo>
                      <a:pt x="60" y="71"/>
                      <a:pt x="60" y="71"/>
                      <a:pt x="60" y="71"/>
                    </a:cubicBezTo>
                    <a:cubicBezTo>
                      <a:pt x="60" y="71"/>
                      <a:pt x="60" y="71"/>
                      <a:pt x="60" y="71"/>
                    </a:cubicBezTo>
                    <a:cubicBezTo>
                      <a:pt x="61" y="72"/>
                      <a:pt x="61" y="72"/>
                      <a:pt x="61" y="72"/>
                    </a:cubicBezTo>
                    <a:cubicBezTo>
                      <a:pt x="61" y="72"/>
                      <a:pt x="61" y="72"/>
                      <a:pt x="61" y="72"/>
                    </a:cubicBezTo>
                    <a:cubicBezTo>
                      <a:pt x="61" y="72"/>
                      <a:pt x="61" y="72"/>
                      <a:pt x="61" y="72"/>
                    </a:cubicBezTo>
                    <a:cubicBezTo>
                      <a:pt x="62" y="72"/>
                      <a:pt x="62" y="72"/>
                      <a:pt x="62" y="72"/>
                    </a:cubicBezTo>
                    <a:cubicBezTo>
                      <a:pt x="62" y="72"/>
                      <a:pt x="62" y="72"/>
                      <a:pt x="62" y="72"/>
                    </a:cubicBezTo>
                    <a:cubicBezTo>
                      <a:pt x="62" y="72"/>
                      <a:pt x="62" y="72"/>
                      <a:pt x="62" y="72"/>
                    </a:cubicBezTo>
                    <a:cubicBezTo>
                      <a:pt x="62" y="72"/>
                      <a:pt x="62" y="72"/>
                      <a:pt x="62" y="72"/>
                    </a:cubicBezTo>
                    <a:cubicBezTo>
                      <a:pt x="62" y="72"/>
                      <a:pt x="62" y="72"/>
                      <a:pt x="62" y="72"/>
                    </a:cubicBezTo>
                    <a:cubicBezTo>
                      <a:pt x="63" y="72"/>
                      <a:pt x="63" y="72"/>
                      <a:pt x="63" y="72"/>
                    </a:cubicBezTo>
                    <a:cubicBezTo>
                      <a:pt x="63" y="72"/>
                      <a:pt x="63" y="72"/>
                      <a:pt x="63" y="72"/>
                    </a:cubicBezTo>
                    <a:cubicBezTo>
                      <a:pt x="63" y="72"/>
                      <a:pt x="63" y="72"/>
                      <a:pt x="63" y="72"/>
                    </a:cubicBezTo>
                    <a:cubicBezTo>
                      <a:pt x="63" y="73"/>
                      <a:pt x="63" y="73"/>
                      <a:pt x="63" y="73"/>
                    </a:cubicBezTo>
                    <a:cubicBezTo>
                      <a:pt x="63" y="73"/>
                      <a:pt x="63" y="73"/>
                      <a:pt x="63" y="73"/>
                    </a:cubicBezTo>
                    <a:cubicBezTo>
                      <a:pt x="63" y="73"/>
                      <a:pt x="63" y="73"/>
                      <a:pt x="63" y="73"/>
                    </a:cubicBezTo>
                    <a:cubicBezTo>
                      <a:pt x="63" y="73"/>
                      <a:pt x="63" y="73"/>
                      <a:pt x="63" y="73"/>
                    </a:cubicBezTo>
                    <a:cubicBezTo>
                      <a:pt x="64" y="73"/>
                      <a:pt x="64" y="73"/>
                      <a:pt x="64" y="73"/>
                    </a:cubicBezTo>
                    <a:cubicBezTo>
                      <a:pt x="64" y="73"/>
                      <a:pt x="64" y="73"/>
                      <a:pt x="64" y="73"/>
                    </a:cubicBezTo>
                    <a:cubicBezTo>
                      <a:pt x="64" y="74"/>
                      <a:pt x="64" y="74"/>
                      <a:pt x="64" y="74"/>
                    </a:cubicBezTo>
                    <a:cubicBezTo>
                      <a:pt x="64" y="74"/>
                      <a:pt x="64" y="74"/>
                      <a:pt x="64" y="74"/>
                    </a:cubicBezTo>
                    <a:cubicBezTo>
                      <a:pt x="64" y="74"/>
                      <a:pt x="64" y="74"/>
                      <a:pt x="64" y="74"/>
                    </a:cubicBezTo>
                    <a:cubicBezTo>
                      <a:pt x="64" y="74"/>
                      <a:pt x="64" y="74"/>
                      <a:pt x="64" y="74"/>
                    </a:cubicBezTo>
                    <a:cubicBezTo>
                      <a:pt x="64" y="74"/>
                      <a:pt x="64" y="74"/>
                      <a:pt x="64" y="74"/>
                    </a:cubicBezTo>
                    <a:cubicBezTo>
                      <a:pt x="64" y="74"/>
                      <a:pt x="64" y="74"/>
                      <a:pt x="64" y="74"/>
                    </a:cubicBezTo>
                    <a:cubicBezTo>
                      <a:pt x="64" y="75"/>
                      <a:pt x="64" y="75"/>
                      <a:pt x="64" y="75"/>
                    </a:cubicBezTo>
                    <a:cubicBezTo>
                      <a:pt x="65" y="75"/>
                      <a:pt x="65" y="75"/>
                      <a:pt x="65" y="75"/>
                    </a:cubicBezTo>
                    <a:cubicBezTo>
                      <a:pt x="65" y="75"/>
                      <a:pt x="65" y="75"/>
                      <a:pt x="65" y="75"/>
                    </a:cubicBezTo>
                    <a:cubicBezTo>
                      <a:pt x="65" y="75"/>
                      <a:pt x="65" y="75"/>
                      <a:pt x="65" y="75"/>
                    </a:cubicBezTo>
                    <a:cubicBezTo>
                      <a:pt x="65" y="75"/>
                      <a:pt x="65" y="75"/>
                      <a:pt x="65" y="75"/>
                    </a:cubicBezTo>
                    <a:cubicBezTo>
                      <a:pt x="65" y="75"/>
                      <a:pt x="65" y="75"/>
                      <a:pt x="65" y="75"/>
                    </a:cubicBezTo>
                    <a:cubicBezTo>
                      <a:pt x="65" y="75"/>
                      <a:pt x="65" y="75"/>
                      <a:pt x="65" y="75"/>
                    </a:cubicBezTo>
                    <a:cubicBezTo>
                      <a:pt x="65" y="75"/>
                      <a:pt x="65" y="75"/>
                      <a:pt x="65" y="75"/>
                    </a:cubicBezTo>
                    <a:cubicBezTo>
                      <a:pt x="66" y="76"/>
                      <a:pt x="66" y="76"/>
                      <a:pt x="66" y="76"/>
                    </a:cubicBezTo>
                    <a:cubicBezTo>
                      <a:pt x="66" y="76"/>
                      <a:pt x="66" y="76"/>
                      <a:pt x="66" y="76"/>
                    </a:cubicBezTo>
                    <a:cubicBezTo>
                      <a:pt x="66" y="76"/>
                      <a:pt x="66" y="76"/>
                      <a:pt x="66" y="76"/>
                    </a:cubicBezTo>
                    <a:cubicBezTo>
                      <a:pt x="66" y="75"/>
                      <a:pt x="66" y="75"/>
                      <a:pt x="66" y="75"/>
                    </a:cubicBezTo>
                    <a:cubicBezTo>
                      <a:pt x="66" y="75"/>
                      <a:pt x="66" y="75"/>
                      <a:pt x="66" y="75"/>
                    </a:cubicBezTo>
                    <a:cubicBezTo>
                      <a:pt x="67" y="75"/>
                      <a:pt x="67" y="75"/>
                      <a:pt x="67" y="75"/>
                    </a:cubicBezTo>
                    <a:cubicBezTo>
                      <a:pt x="67" y="75"/>
                      <a:pt x="67" y="75"/>
                      <a:pt x="67" y="75"/>
                    </a:cubicBezTo>
                    <a:cubicBezTo>
                      <a:pt x="67" y="75"/>
                      <a:pt x="67" y="75"/>
                      <a:pt x="67" y="75"/>
                    </a:cubicBezTo>
                    <a:cubicBezTo>
                      <a:pt x="67" y="75"/>
                      <a:pt x="67" y="75"/>
                      <a:pt x="67" y="75"/>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8" y="76"/>
                      <a:pt x="68" y="76"/>
                      <a:pt x="68" y="76"/>
                    </a:cubicBezTo>
                    <a:cubicBezTo>
                      <a:pt x="68" y="76"/>
                      <a:pt x="68" y="76"/>
                      <a:pt x="68" y="76"/>
                    </a:cubicBezTo>
                    <a:cubicBezTo>
                      <a:pt x="68" y="76"/>
                      <a:pt x="68" y="76"/>
                      <a:pt x="68" y="76"/>
                    </a:cubicBezTo>
                    <a:cubicBezTo>
                      <a:pt x="68" y="76"/>
                      <a:pt x="68" y="76"/>
                      <a:pt x="68" y="76"/>
                    </a:cubicBezTo>
                    <a:cubicBezTo>
                      <a:pt x="68" y="76"/>
                      <a:pt x="68" y="76"/>
                      <a:pt x="68" y="76"/>
                    </a:cubicBezTo>
                    <a:cubicBezTo>
                      <a:pt x="68" y="76"/>
                      <a:pt x="68" y="76"/>
                      <a:pt x="68" y="76"/>
                    </a:cubicBezTo>
                    <a:cubicBezTo>
                      <a:pt x="68" y="76"/>
                      <a:pt x="68" y="76"/>
                      <a:pt x="68" y="76"/>
                    </a:cubicBezTo>
                    <a:cubicBezTo>
                      <a:pt x="69" y="76"/>
                      <a:pt x="69" y="76"/>
                      <a:pt x="69" y="76"/>
                    </a:cubicBezTo>
                    <a:cubicBezTo>
                      <a:pt x="69" y="76"/>
                      <a:pt x="69" y="76"/>
                      <a:pt x="69" y="76"/>
                    </a:cubicBezTo>
                    <a:cubicBezTo>
                      <a:pt x="69" y="76"/>
                      <a:pt x="69" y="76"/>
                      <a:pt x="69" y="76"/>
                    </a:cubicBezTo>
                    <a:cubicBezTo>
                      <a:pt x="69" y="76"/>
                      <a:pt x="69" y="76"/>
                      <a:pt x="69" y="76"/>
                    </a:cubicBezTo>
                    <a:cubicBezTo>
                      <a:pt x="69" y="76"/>
                      <a:pt x="69" y="76"/>
                      <a:pt x="69" y="76"/>
                    </a:cubicBezTo>
                    <a:cubicBezTo>
                      <a:pt x="69" y="76"/>
                      <a:pt x="69" y="76"/>
                      <a:pt x="69" y="76"/>
                    </a:cubicBezTo>
                    <a:cubicBezTo>
                      <a:pt x="69" y="76"/>
                      <a:pt x="69" y="76"/>
                      <a:pt x="69" y="76"/>
                    </a:cubicBezTo>
                    <a:cubicBezTo>
                      <a:pt x="70" y="76"/>
                      <a:pt x="70" y="76"/>
                      <a:pt x="70" y="76"/>
                    </a:cubicBezTo>
                    <a:cubicBezTo>
                      <a:pt x="70" y="76"/>
                      <a:pt x="70" y="76"/>
                      <a:pt x="70" y="76"/>
                    </a:cubicBezTo>
                    <a:cubicBezTo>
                      <a:pt x="70" y="76"/>
                      <a:pt x="70" y="76"/>
                      <a:pt x="70" y="76"/>
                    </a:cubicBezTo>
                    <a:cubicBezTo>
                      <a:pt x="70" y="76"/>
                      <a:pt x="70" y="76"/>
                      <a:pt x="70" y="76"/>
                    </a:cubicBezTo>
                    <a:cubicBezTo>
                      <a:pt x="70" y="76"/>
                      <a:pt x="70" y="76"/>
                      <a:pt x="70" y="76"/>
                    </a:cubicBezTo>
                    <a:cubicBezTo>
                      <a:pt x="70" y="75"/>
                      <a:pt x="70" y="75"/>
                      <a:pt x="70" y="75"/>
                    </a:cubicBezTo>
                    <a:cubicBezTo>
                      <a:pt x="70" y="75"/>
                      <a:pt x="70" y="75"/>
                      <a:pt x="70" y="75"/>
                    </a:cubicBezTo>
                    <a:cubicBezTo>
                      <a:pt x="71" y="75"/>
                      <a:pt x="71" y="75"/>
                      <a:pt x="71" y="75"/>
                    </a:cubicBezTo>
                    <a:cubicBezTo>
                      <a:pt x="71" y="75"/>
                      <a:pt x="71" y="75"/>
                      <a:pt x="71" y="75"/>
                    </a:cubicBezTo>
                    <a:cubicBezTo>
                      <a:pt x="71" y="75"/>
                      <a:pt x="71" y="75"/>
                      <a:pt x="71" y="75"/>
                    </a:cubicBezTo>
                    <a:cubicBezTo>
                      <a:pt x="71" y="75"/>
                      <a:pt x="71" y="75"/>
                      <a:pt x="71" y="75"/>
                    </a:cubicBezTo>
                    <a:cubicBezTo>
                      <a:pt x="71" y="75"/>
                      <a:pt x="71" y="75"/>
                      <a:pt x="71" y="75"/>
                    </a:cubicBezTo>
                    <a:cubicBezTo>
                      <a:pt x="71" y="75"/>
                      <a:pt x="71" y="75"/>
                      <a:pt x="71" y="75"/>
                    </a:cubicBezTo>
                    <a:cubicBezTo>
                      <a:pt x="71" y="75"/>
                      <a:pt x="71" y="75"/>
                      <a:pt x="71" y="75"/>
                    </a:cubicBezTo>
                    <a:cubicBezTo>
                      <a:pt x="72" y="75"/>
                      <a:pt x="72" y="75"/>
                      <a:pt x="72" y="75"/>
                    </a:cubicBezTo>
                    <a:cubicBezTo>
                      <a:pt x="72" y="75"/>
                      <a:pt x="72" y="75"/>
                      <a:pt x="72" y="75"/>
                    </a:cubicBezTo>
                    <a:cubicBezTo>
                      <a:pt x="72" y="75"/>
                      <a:pt x="72" y="75"/>
                      <a:pt x="72" y="75"/>
                    </a:cubicBezTo>
                    <a:cubicBezTo>
                      <a:pt x="72" y="74"/>
                      <a:pt x="72" y="74"/>
                      <a:pt x="72" y="74"/>
                    </a:cubicBezTo>
                    <a:cubicBezTo>
                      <a:pt x="72" y="74"/>
                      <a:pt x="72" y="74"/>
                      <a:pt x="72" y="74"/>
                    </a:cubicBezTo>
                    <a:cubicBezTo>
                      <a:pt x="72" y="74"/>
                      <a:pt x="72" y="74"/>
                      <a:pt x="72" y="74"/>
                    </a:cubicBezTo>
                    <a:cubicBezTo>
                      <a:pt x="72" y="74"/>
                      <a:pt x="72" y="74"/>
                      <a:pt x="72" y="74"/>
                    </a:cubicBezTo>
                    <a:cubicBezTo>
                      <a:pt x="73" y="74"/>
                      <a:pt x="73" y="74"/>
                      <a:pt x="73" y="74"/>
                    </a:cubicBezTo>
                    <a:cubicBezTo>
                      <a:pt x="73" y="74"/>
                      <a:pt x="73" y="74"/>
                      <a:pt x="73" y="74"/>
                    </a:cubicBezTo>
                    <a:cubicBezTo>
                      <a:pt x="73" y="74"/>
                      <a:pt x="73" y="74"/>
                      <a:pt x="73" y="74"/>
                    </a:cubicBezTo>
                    <a:cubicBezTo>
                      <a:pt x="73" y="74"/>
                      <a:pt x="73" y="74"/>
                      <a:pt x="73" y="74"/>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5" y="75"/>
                      <a:pt x="75" y="75"/>
                      <a:pt x="75" y="75"/>
                    </a:cubicBezTo>
                    <a:cubicBezTo>
                      <a:pt x="75" y="75"/>
                      <a:pt x="75" y="75"/>
                      <a:pt x="75" y="75"/>
                    </a:cubicBezTo>
                    <a:cubicBezTo>
                      <a:pt x="75" y="75"/>
                      <a:pt x="75" y="75"/>
                      <a:pt x="75" y="75"/>
                    </a:cubicBezTo>
                    <a:cubicBezTo>
                      <a:pt x="75" y="75"/>
                      <a:pt x="75" y="75"/>
                      <a:pt x="75" y="75"/>
                    </a:cubicBezTo>
                    <a:cubicBezTo>
                      <a:pt x="75" y="75"/>
                      <a:pt x="75" y="75"/>
                      <a:pt x="75" y="75"/>
                    </a:cubicBezTo>
                    <a:cubicBezTo>
                      <a:pt x="75" y="75"/>
                      <a:pt x="75" y="75"/>
                      <a:pt x="75" y="75"/>
                    </a:cubicBezTo>
                    <a:cubicBezTo>
                      <a:pt x="75" y="76"/>
                      <a:pt x="75" y="76"/>
                      <a:pt x="75" y="76"/>
                    </a:cubicBezTo>
                    <a:cubicBezTo>
                      <a:pt x="75" y="76"/>
                      <a:pt x="75" y="76"/>
                      <a:pt x="75" y="76"/>
                    </a:cubicBezTo>
                    <a:cubicBezTo>
                      <a:pt x="75" y="76"/>
                      <a:pt x="75" y="76"/>
                      <a:pt x="75" y="76"/>
                    </a:cubicBezTo>
                    <a:cubicBezTo>
                      <a:pt x="75" y="76"/>
                      <a:pt x="75" y="76"/>
                      <a:pt x="75" y="76"/>
                    </a:cubicBezTo>
                    <a:cubicBezTo>
                      <a:pt x="75" y="76"/>
                      <a:pt x="75" y="76"/>
                      <a:pt x="75" y="76"/>
                    </a:cubicBezTo>
                    <a:cubicBezTo>
                      <a:pt x="75" y="76"/>
                      <a:pt x="75" y="76"/>
                      <a:pt x="75" y="76"/>
                    </a:cubicBezTo>
                    <a:cubicBezTo>
                      <a:pt x="75" y="76"/>
                      <a:pt x="75" y="76"/>
                      <a:pt x="75" y="76"/>
                    </a:cubicBezTo>
                    <a:cubicBezTo>
                      <a:pt x="75" y="77"/>
                      <a:pt x="75" y="77"/>
                      <a:pt x="75" y="77"/>
                    </a:cubicBezTo>
                    <a:cubicBezTo>
                      <a:pt x="75" y="77"/>
                      <a:pt x="75" y="77"/>
                      <a:pt x="75" y="77"/>
                    </a:cubicBezTo>
                    <a:cubicBezTo>
                      <a:pt x="75" y="77"/>
                      <a:pt x="75" y="77"/>
                      <a:pt x="75" y="77"/>
                    </a:cubicBezTo>
                    <a:cubicBezTo>
                      <a:pt x="76" y="77"/>
                      <a:pt x="76" y="77"/>
                      <a:pt x="76" y="77"/>
                    </a:cubicBezTo>
                    <a:cubicBezTo>
                      <a:pt x="76" y="77"/>
                      <a:pt x="76" y="77"/>
                      <a:pt x="76" y="77"/>
                    </a:cubicBezTo>
                    <a:cubicBezTo>
                      <a:pt x="76" y="77"/>
                      <a:pt x="76" y="77"/>
                      <a:pt x="76" y="77"/>
                    </a:cubicBezTo>
                    <a:cubicBezTo>
                      <a:pt x="76" y="78"/>
                      <a:pt x="76" y="78"/>
                      <a:pt x="76" y="78"/>
                    </a:cubicBezTo>
                    <a:cubicBezTo>
                      <a:pt x="76" y="78"/>
                      <a:pt x="76" y="78"/>
                      <a:pt x="76" y="78"/>
                    </a:cubicBezTo>
                    <a:cubicBezTo>
                      <a:pt x="76" y="78"/>
                      <a:pt x="76" y="78"/>
                      <a:pt x="76" y="78"/>
                    </a:cubicBezTo>
                    <a:cubicBezTo>
                      <a:pt x="76" y="78"/>
                      <a:pt x="76" y="78"/>
                      <a:pt x="76" y="78"/>
                    </a:cubicBezTo>
                    <a:cubicBezTo>
                      <a:pt x="76" y="78"/>
                      <a:pt x="76" y="78"/>
                      <a:pt x="76" y="78"/>
                    </a:cubicBezTo>
                    <a:cubicBezTo>
                      <a:pt x="77" y="78"/>
                      <a:pt x="77" y="78"/>
                      <a:pt x="77" y="78"/>
                    </a:cubicBezTo>
                    <a:cubicBezTo>
                      <a:pt x="77" y="78"/>
                      <a:pt x="77" y="78"/>
                      <a:pt x="77" y="78"/>
                    </a:cubicBezTo>
                    <a:cubicBezTo>
                      <a:pt x="77" y="78"/>
                      <a:pt x="77" y="78"/>
                      <a:pt x="77" y="78"/>
                    </a:cubicBezTo>
                    <a:cubicBezTo>
                      <a:pt x="77" y="78"/>
                      <a:pt x="77" y="78"/>
                      <a:pt x="77" y="78"/>
                    </a:cubicBezTo>
                    <a:cubicBezTo>
                      <a:pt x="78" y="79"/>
                      <a:pt x="78" y="79"/>
                      <a:pt x="78" y="79"/>
                    </a:cubicBezTo>
                    <a:cubicBezTo>
                      <a:pt x="78" y="79"/>
                      <a:pt x="78" y="79"/>
                      <a:pt x="78" y="79"/>
                    </a:cubicBezTo>
                    <a:cubicBezTo>
                      <a:pt x="78" y="79"/>
                      <a:pt x="78" y="79"/>
                      <a:pt x="78" y="79"/>
                    </a:cubicBezTo>
                    <a:cubicBezTo>
                      <a:pt x="78" y="79"/>
                      <a:pt x="78" y="79"/>
                      <a:pt x="78" y="79"/>
                    </a:cubicBezTo>
                    <a:cubicBezTo>
                      <a:pt x="78" y="79"/>
                      <a:pt x="78" y="79"/>
                      <a:pt x="78" y="79"/>
                    </a:cubicBezTo>
                    <a:cubicBezTo>
                      <a:pt x="78" y="80"/>
                      <a:pt x="78" y="80"/>
                      <a:pt x="78" y="80"/>
                    </a:cubicBezTo>
                    <a:cubicBezTo>
                      <a:pt x="78" y="80"/>
                      <a:pt x="78" y="80"/>
                      <a:pt x="78" y="80"/>
                    </a:cubicBezTo>
                    <a:cubicBezTo>
                      <a:pt x="78" y="80"/>
                      <a:pt x="78" y="80"/>
                      <a:pt x="78" y="80"/>
                    </a:cubicBezTo>
                    <a:cubicBezTo>
                      <a:pt x="78" y="80"/>
                      <a:pt x="78" y="80"/>
                      <a:pt x="78" y="80"/>
                    </a:cubicBezTo>
                    <a:cubicBezTo>
                      <a:pt x="79" y="80"/>
                      <a:pt x="79" y="80"/>
                      <a:pt x="79" y="80"/>
                    </a:cubicBezTo>
                    <a:cubicBezTo>
                      <a:pt x="79" y="80"/>
                      <a:pt x="79" y="80"/>
                      <a:pt x="79" y="80"/>
                    </a:cubicBezTo>
                    <a:cubicBezTo>
                      <a:pt x="79" y="81"/>
                      <a:pt x="79" y="81"/>
                      <a:pt x="79" y="81"/>
                    </a:cubicBezTo>
                    <a:cubicBezTo>
                      <a:pt x="79" y="81"/>
                      <a:pt x="79" y="81"/>
                      <a:pt x="79" y="81"/>
                    </a:cubicBezTo>
                    <a:cubicBezTo>
                      <a:pt x="80" y="81"/>
                      <a:pt x="80" y="81"/>
                      <a:pt x="80" y="81"/>
                    </a:cubicBezTo>
                    <a:cubicBezTo>
                      <a:pt x="80" y="81"/>
                      <a:pt x="80" y="81"/>
                      <a:pt x="80" y="81"/>
                    </a:cubicBezTo>
                    <a:cubicBezTo>
                      <a:pt x="80" y="81"/>
                      <a:pt x="80" y="81"/>
                      <a:pt x="80" y="81"/>
                    </a:cubicBezTo>
                    <a:cubicBezTo>
                      <a:pt x="80" y="81"/>
                      <a:pt x="80" y="81"/>
                      <a:pt x="80" y="81"/>
                    </a:cubicBezTo>
                    <a:cubicBezTo>
                      <a:pt x="81" y="81"/>
                      <a:pt x="81" y="81"/>
                      <a:pt x="81" y="81"/>
                    </a:cubicBezTo>
                    <a:cubicBezTo>
                      <a:pt x="81" y="81"/>
                      <a:pt x="81" y="81"/>
                      <a:pt x="81" y="81"/>
                    </a:cubicBezTo>
                    <a:cubicBezTo>
                      <a:pt x="81" y="81"/>
                      <a:pt x="81" y="81"/>
                      <a:pt x="81" y="81"/>
                    </a:cubicBezTo>
                    <a:cubicBezTo>
                      <a:pt x="81" y="81"/>
                      <a:pt x="81" y="81"/>
                      <a:pt x="81" y="81"/>
                    </a:cubicBezTo>
                    <a:cubicBezTo>
                      <a:pt x="81" y="81"/>
                      <a:pt x="81" y="81"/>
                      <a:pt x="81" y="81"/>
                    </a:cubicBezTo>
                    <a:cubicBezTo>
                      <a:pt x="81" y="81"/>
                      <a:pt x="81" y="81"/>
                      <a:pt x="81" y="81"/>
                    </a:cubicBezTo>
                    <a:cubicBezTo>
                      <a:pt x="82" y="81"/>
                      <a:pt x="82" y="81"/>
                      <a:pt x="82" y="81"/>
                    </a:cubicBezTo>
                    <a:cubicBezTo>
                      <a:pt x="82" y="81"/>
                      <a:pt x="82" y="81"/>
                      <a:pt x="82" y="81"/>
                    </a:cubicBezTo>
                    <a:cubicBezTo>
                      <a:pt x="82" y="81"/>
                      <a:pt x="82" y="81"/>
                      <a:pt x="82" y="81"/>
                    </a:cubicBezTo>
                    <a:cubicBezTo>
                      <a:pt x="82" y="81"/>
                      <a:pt x="82" y="81"/>
                      <a:pt x="82" y="81"/>
                    </a:cubicBezTo>
                    <a:cubicBezTo>
                      <a:pt x="82" y="82"/>
                      <a:pt x="82" y="82"/>
                      <a:pt x="82" y="82"/>
                    </a:cubicBezTo>
                    <a:cubicBezTo>
                      <a:pt x="83" y="82"/>
                      <a:pt x="83" y="82"/>
                      <a:pt x="83" y="82"/>
                    </a:cubicBezTo>
                    <a:cubicBezTo>
                      <a:pt x="83" y="82"/>
                      <a:pt x="83" y="82"/>
                      <a:pt x="83" y="82"/>
                    </a:cubicBezTo>
                    <a:cubicBezTo>
                      <a:pt x="83" y="82"/>
                      <a:pt x="83" y="82"/>
                      <a:pt x="83" y="82"/>
                    </a:cubicBezTo>
                    <a:cubicBezTo>
                      <a:pt x="83" y="82"/>
                      <a:pt x="83" y="82"/>
                      <a:pt x="83" y="82"/>
                    </a:cubicBezTo>
                    <a:cubicBezTo>
                      <a:pt x="83" y="82"/>
                      <a:pt x="83" y="82"/>
                      <a:pt x="83" y="82"/>
                    </a:cubicBezTo>
                    <a:cubicBezTo>
                      <a:pt x="83" y="82"/>
                      <a:pt x="83" y="82"/>
                      <a:pt x="83" y="82"/>
                    </a:cubicBezTo>
                    <a:cubicBezTo>
                      <a:pt x="84" y="82"/>
                      <a:pt x="84" y="82"/>
                      <a:pt x="84" y="82"/>
                    </a:cubicBezTo>
                    <a:cubicBezTo>
                      <a:pt x="84" y="82"/>
                      <a:pt x="84" y="82"/>
                      <a:pt x="84" y="82"/>
                    </a:cubicBezTo>
                    <a:cubicBezTo>
                      <a:pt x="84" y="82"/>
                      <a:pt x="84" y="82"/>
                      <a:pt x="84" y="82"/>
                    </a:cubicBezTo>
                    <a:cubicBezTo>
                      <a:pt x="84" y="82"/>
                      <a:pt x="84" y="82"/>
                      <a:pt x="84" y="82"/>
                    </a:cubicBezTo>
                    <a:cubicBezTo>
                      <a:pt x="85" y="82"/>
                      <a:pt x="85" y="82"/>
                      <a:pt x="85" y="82"/>
                    </a:cubicBezTo>
                    <a:cubicBezTo>
                      <a:pt x="85" y="81"/>
                      <a:pt x="85" y="81"/>
                      <a:pt x="85" y="81"/>
                    </a:cubicBezTo>
                    <a:cubicBezTo>
                      <a:pt x="85" y="81"/>
                      <a:pt x="85" y="81"/>
                      <a:pt x="85" y="81"/>
                    </a:cubicBezTo>
                    <a:cubicBezTo>
                      <a:pt x="85" y="81"/>
                      <a:pt x="85" y="81"/>
                      <a:pt x="85" y="81"/>
                    </a:cubicBezTo>
                    <a:cubicBezTo>
                      <a:pt x="86" y="81"/>
                      <a:pt x="86" y="81"/>
                      <a:pt x="86" y="81"/>
                    </a:cubicBezTo>
                    <a:cubicBezTo>
                      <a:pt x="86" y="81"/>
                      <a:pt x="86" y="81"/>
                      <a:pt x="86" y="81"/>
                    </a:cubicBezTo>
                    <a:cubicBezTo>
                      <a:pt x="86" y="81"/>
                      <a:pt x="86" y="81"/>
                      <a:pt x="86" y="81"/>
                    </a:cubicBezTo>
                    <a:cubicBezTo>
                      <a:pt x="86" y="81"/>
                      <a:pt x="86" y="81"/>
                      <a:pt x="86" y="81"/>
                    </a:cubicBezTo>
                    <a:cubicBezTo>
                      <a:pt x="86" y="81"/>
                      <a:pt x="86" y="81"/>
                      <a:pt x="86" y="81"/>
                    </a:cubicBezTo>
                    <a:cubicBezTo>
                      <a:pt x="86" y="81"/>
                      <a:pt x="86" y="81"/>
                      <a:pt x="86" y="81"/>
                    </a:cubicBezTo>
                    <a:cubicBezTo>
                      <a:pt x="87" y="81"/>
                      <a:pt x="87" y="81"/>
                      <a:pt x="87" y="81"/>
                    </a:cubicBezTo>
                    <a:cubicBezTo>
                      <a:pt x="87" y="81"/>
                      <a:pt x="87" y="81"/>
                      <a:pt x="87" y="81"/>
                    </a:cubicBezTo>
                    <a:cubicBezTo>
                      <a:pt x="87" y="81"/>
                      <a:pt x="87" y="81"/>
                      <a:pt x="87" y="81"/>
                    </a:cubicBezTo>
                    <a:cubicBezTo>
                      <a:pt x="88" y="81"/>
                      <a:pt x="88" y="81"/>
                      <a:pt x="88" y="81"/>
                    </a:cubicBezTo>
                    <a:cubicBezTo>
                      <a:pt x="88" y="80"/>
                      <a:pt x="88" y="80"/>
                      <a:pt x="88" y="80"/>
                    </a:cubicBezTo>
                    <a:cubicBezTo>
                      <a:pt x="88" y="80"/>
                      <a:pt x="88" y="80"/>
                      <a:pt x="88" y="80"/>
                    </a:cubicBezTo>
                    <a:cubicBezTo>
                      <a:pt x="88" y="80"/>
                      <a:pt x="88" y="80"/>
                      <a:pt x="88" y="80"/>
                    </a:cubicBezTo>
                    <a:cubicBezTo>
                      <a:pt x="88" y="80"/>
                      <a:pt x="88" y="80"/>
                      <a:pt x="88" y="80"/>
                    </a:cubicBezTo>
                    <a:cubicBezTo>
                      <a:pt x="88" y="80"/>
                      <a:pt x="88" y="80"/>
                      <a:pt x="88" y="80"/>
                    </a:cubicBezTo>
                    <a:cubicBezTo>
                      <a:pt x="88" y="80"/>
                      <a:pt x="88" y="80"/>
                      <a:pt x="88" y="80"/>
                    </a:cubicBezTo>
                    <a:cubicBezTo>
                      <a:pt x="89" y="80"/>
                      <a:pt x="89" y="80"/>
                      <a:pt x="89" y="80"/>
                    </a:cubicBezTo>
                    <a:cubicBezTo>
                      <a:pt x="89" y="80"/>
                      <a:pt x="89" y="80"/>
                      <a:pt x="89" y="80"/>
                    </a:cubicBezTo>
                    <a:cubicBezTo>
                      <a:pt x="89" y="80"/>
                      <a:pt x="89" y="80"/>
                      <a:pt x="89" y="80"/>
                    </a:cubicBezTo>
                    <a:cubicBezTo>
                      <a:pt x="89" y="80"/>
                      <a:pt x="89" y="80"/>
                      <a:pt x="89" y="80"/>
                    </a:cubicBezTo>
                    <a:cubicBezTo>
                      <a:pt x="89" y="80"/>
                      <a:pt x="89" y="80"/>
                      <a:pt x="89" y="80"/>
                    </a:cubicBezTo>
                    <a:cubicBezTo>
                      <a:pt x="89" y="79"/>
                      <a:pt x="89" y="79"/>
                      <a:pt x="89" y="79"/>
                    </a:cubicBezTo>
                    <a:cubicBezTo>
                      <a:pt x="90" y="79"/>
                      <a:pt x="90" y="79"/>
                      <a:pt x="90" y="79"/>
                    </a:cubicBezTo>
                    <a:cubicBezTo>
                      <a:pt x="90" y="79"/>
                      <a:pt x="90" y="79"/>
                      <a:pt x="90" y="79"/>
                    </a:cubicBezTo>
                    <a:cubicBezTo>
                      <a:pt x="90" y="79"/>
                      <a:pt x="90" y="79"/>
                      <a:pt x="90" y="79"/>
                    </a:cubicBezTo>
                    <a:cubicBezTo>
                      <a:pt x="90" y="79"/>
                      <a:pt x="90" y="79"/>
                      <a:pt x="90" y="79"/>
                    </a:cubicBezTo>
                    <a:cubicBezTo>
                      <a:pt x="90" y="79"/>
                      <a:pt x="90" y="79"/>
                      <a:pt x="90" y="79"/>
                    </a:cubicBezTo>
                    <a:cubicBezTo>
                      <a:pt x="90" y="79"/>
                      <a:pt x="90" y="79"/>
                      <a:pt x="90" y="79"/>
                    </a:cubicBezTo>
                    <a:cubicBezTo>
                      <a:pt x="91" y="79"/>
                      <a:pt x="91" y="79"/>
                      <a:pt x="91" y="79"/>
                    </a:cubicBezTo>
                    <a:cubicBezTo>
                      <a:pt x="91" y="80"/>
                      <a:pt x="91" y="80"/>
                      <a:pt x="91" y="80"/>
                    </a:cubicBezTo>
                    <a:cubicBezTo>
                      <a:pt x="91" y="80"/>
                      <a:pt x="91" y="80"/>
                      <a:pt x="91" y="80"/>
                    </a:cubicBezTo>
                    <a:cubicBezTo>
                      <a:pt x="91" y="80"/>
                      <a:pt x="91" y="80"/>
                      <a:pt x="91" y="80"/>
                    </a:cubicBezTo>
                    <a:cubicBezTo>
                      <a:pt x="91" y="80"/>
                      <a:pt x="91" y="80"/>
                      <a:pt x="91" y="80"/>
                    </a:cubicBezTo>
                    <a:cubicBezTo>
                      <a:pt x="91" y="80"/>
                      <a:pt x="91" y="80"/>
                      <a:pt x="91" y="80"/>
                    </a:cubicBezTo>
                    <a:cubicBezTo>
                      <a:pt x="91" y="80"/>
                      <a:pt x="91" y="80"/>
                      <a:pt x="91" y="80"/>
                    </a:cubicBezTo>
                    <a:cubicBezTo>
                      <a:pt x="91" y="80"/>
                      <a:pt x="91" y="80"/>
                      <a:pt x="91" y="80"/>
                    </a:cubicBezTo>
                    <a:cubicBezTo>
                      <a:pt x="92" y="80"/>
                      <a:pt x="92" y="80"/>
                      <a:pt x="92" y="80"/>
                    </a:cubicBezTo>
                    <a:cubicBezTo>
                      <a:pt x="92" y="80"/>
                      <a:pt x="92" y="80"/>
                      <a:pt x="92" y="80"/>
                    </a:cubicBezTo>
                    <a:cubicBezTo>
                      <a:pt x="92" y="80"/>
                      <a:pt x="92" y="80"/>
                      <a:pt x="92" y="80"/>
                    </a:cubicBezTo>
                    <a:cubicBezTo>
                      <a:pt x="92" y="80"/>
                      <a:pt x="92" y="80"/>
                      <a:pt x="92" y="80"/>
                    </a:cubicBezTo>
                    <a:cubicBezTo>
                      <a:pt x="92" y="81"/>
                      <a:pt x="92" y="81"/>
                      <a:pt x="92" y="81"/>
                    </a:cubicBezTo>
                    <a:cubicBezTo>
                      <a:pt x="92" y="81"/>
                      <a:pt x="92" y="81"/>
                      <a:pt x="92" y="81"/>
                    </a:cubicBezTo>
                    <a:cubicBezTo>
                      <a:pt x="92" y="81"/>
                      <a:pt x="92" y="81"/>
                      <a:pt x="92" y="81"/>
                    </a:cubicBezTo>
                    <a:cubicBezTo>
                      <a:pt x="92" y="81"/>
                      <a:pt x="92" y="81"/>
                      <a:pt x="92" y="81"/>
                    </a:cubicBezTo>
                    <a:cubicBezTo>
                      <a:pt x="92" y="81"/>
                      <a:pt x="92" y="81"/>
                      <a:pt x="92" y="81"/>
                    </a:cubicBezTo>
                    <a:cubicBezTo>
                      <a:pt x="92" y="82"/>
                      <a:pt x="92" y="82"/>
                      <a:pt x="92" y="82"/>
                    </a:cubicBezTo>
                    <a:cubicBezTo>
                      <a:pt x="92" y="82"/>
                      <a:pt x="92" y="82"/>
                      <a:pt x="92" y="82"/>
                    </a:cubicBezTo>
                    <a:cubicBezTo>
                      <a:pt x="92" y="82"/>
                      <a:pt x="92" y="82"/>
                      <a:pt x="92" y="82"/>
                    </a:cubicBezTo>
                    <a:cubicBezTo>
                      <a:pt x="92" y="82"/>
                      <a:pt x="92" y="82"/>
                      <a:pt x="92" y="82"/>
                    </a:cubicBezTo>
                    <a:cubicBezTo>
                      <a:pt x="92" y="82"/>
                      <a:pt x="92" y="82"/>
                      <a:pt x="92" y="82"/>
                    </a:cubicBezTo>
                    <a:cubicBezTo>
                      <a:pt x="92" y="83"/>
                      <a:pt x="92" y="83"/>
                      <a:pt x="92" y="83"/>
                    </a:cubicBezTo>
                    <a:cubicBezTo>
                      <a:pt x="92" y="83"/>
                      <a:pt x="92" y="83"/>
                      <a:pt x="92" y="83"/>
                    </a:cubicBezTo>
                    <a:cubicBezTo>
                      <a:pt x="92" y="83"/>
                      <a:pt x="92" y="83"/>
                      <a:pt x="92" y="83"/>
                    </a:cubicBezTo>
                    <a:cubicBezTo>
                      <a:pt x="92" y="83"/>
                      <a:pt x="92" y="83"/>
                      <a:pt x="92" y="83"/>
                    </a:cubicBezTo>
                    <a:cubicBezTo>
                      <a:pt x="92" y="83"/>
                      <a:pt x="92" y="83"/>
                      <a:pt x="92" y="83"/>
                    </a:cubicBezTo>
                    <a:cubicBezTo>
                      <a:pt x="92" y="84"/>
                      <a:pt x="92" y="84"/>
                      <a:pt x="92" y="84"/>
                    </a:cubicBezTo>
                    <a:cubicBezTo>
                      <a:pt x="92" y="84"/>
                      <a:pt x="92" y="84"/>
                      <a:pt x="92" y="84"/>
                    </a:cubicBezTo>
                    <a:cubicBezTo>
                      <a:pt x="92" y="84"/>
                      <a:pt x="92" y="84"/>
                      <a:pt x="92" y="84"/>
                    </a:cubicBezTo>
                    <a:cubicBezTo>
                      <a:pt x="92" y="84"/>
                      <a:pt x="92" y="84"/>
                      <a:pt x="92" y="84"/>
                    </a:cubicBezTo>
                    <a:cubicBezTo>
                      <a:pt x="93" y="84"/>
                      <a:pt x="93" y="84"/>
                      <a:pt x="93" y="84"/>
                    </a:cubicBezTo>
                    <a:cubicBezTo>
                      <a:pt x="93" y="84"/>
                      <a:pt x="93" y="84"/>
                      <a:pt x="93" y="84"/>
                    </a:cubicBezTo>
                    <a:cubicBezTo>
                      <a:pt x="93" y="84"/>
                      <a:pt x="93" y="84"/>
                      <a:pt x="93" y="84"/>
                    </a:cubicBezTo>
                    <a:cubicBezTo>
                      <a:pt x="93" y="84"/>
                      <a:pt x="93" y="84"/>
                      <a:pt x="93" y="84"/>
                    </a:cubicBezTo>
                    <a:cubicBezTo>
                      <a:pt x="93" y="84"/>
                      <a:pt x="93" y="84"/>
                      <a:pt x="93" y="84"/>
                    </a:cubicBezTo>
                    <a:cubicBezTo>
                      <a:pt x="93" y="84"/>
                      <a:pt x="93" y="84"/>
                      <a:pt x="93" y="84"/>
                    </a:cubicBezTo>
                    <a:cubicBezTo>
                      <a:pt x="93" y="85"/>
                      <a:pt x="93" y="85"/>
                      <a:pt x="93" y="85"/>
                    </a:cubicBezTo>
                    <a:cubicBezTo>
                      <a:pt x="93" y="85"/>
                      <a:pt x="93" y="85"/>
                      <a:pt x="93" y="85"/>
                    </a:cubicBezTo>
                    <a:cubicBezTo>
                      <a:pt x="93" y="85"/>
                      <a:pt x="93" y="85"/>
                      <a:pt x="93" y="85"/>
                    </a:cubicBezTo>
                    <a:cubicBezTo>
                      <a:pt x="93" y="85"/>
                      <a:pt x="93" y="85"/>
                      <a:pt x="93" y="85"/>
                    </a:cubicBezTo>
                    <a:cubicBezTo>
                      <a:pt x="93" y="85"/>
                      <a:pt x="93" y="85"/>
                      <a:pt x="93" y="85"/>
                    </a:cubicBezTo>
                    <a:cubicBezTo>
                      <a:pt x="93" y="85"/>
                      <a:pt x="93" y="85"/>
                      <a:pt x="93" y="85"/>
                    </a:cubicBezTo>
                    <a:cubicBezTo>
                      <a:pt x="93" y="85"/>
                      <a:pt x="93" y="85"/>
                      <a:pt x="93" y="85"/>
                    </a:cubicBezTo>
                    <a:cubicBezTo>
                      <a:pt x="94" y="85"/>
                      <a:pt x="94" y="85"/>
                      <a:pt x="94" y="85"/>
                    </a:cubicBezTo>
                    <a:cubicBezTo>
                      <a:pt x="94" y="85"/>
                      <a:pt x="94" y="85"/>
                      <a:pt x="94" y="85"/>
                    </a:cubicBezTo>
                    <a:cubicBezTo>
                      <a:pt x="94" y="86"/>
                      <a:pt x="94" y="86"/>
                      <a:pt x="94" y="86"/>
                    </a:cubicBezTo>
                    <a:cubicBezTo>
                      <a:pt x="94" y="86"/>
                      <a:pt x="94" y="86"/>
                      <a:pt x="94" y="86"/>
                    </a:cubicBezTo>
                    <a:cubicBezTo>
                      <a:pt x="94" y="86"/>
                      <a:pt x="94" y="86"/>
                      <a:pt x="94" y="86"/>
                    </a:cubicBezTo>
                    <a:cubicBezTo>
                      <a:pt x="95" y="86"/>
                      <a:pt x="95" y="86"/>
                      <a:pt x="95" y="86"/>
                    </a:cubicBezTo>
                    <a:cubicBezTo>
                      <a:pt x="95" y="86"/>
                      <a:pt x="95" y="86"/>
                      <a:pt x="95" y="86"/>
                    </a:cubicBezTo>
                    <a:cubicBezTo>
                      <a:pt x="95" y="86"/>
                      <a:pt x="95" y="86"/>
                      <a:pt x="95" y="86"/>
                    </a:cubicBezTo>
                    <a:cubicBezTo>
                      <a:pt x="95" y="86"/>
                      <a:pt x="95" y="86"/>
                      <a:pt x="95" y="86"/>
                    </a:cubicBezTo>
                    <a:cubicBezTo>
                      <a:pt x="95" y="86"/>
                      <a:pt x="95" y="86"/>
                      <a:pt x="95" y="86"/>
                    </a:cubicBezTo>
                    <a:cubicBezTo>
                      <a:pt x="95" y="87"/>
                      <a:pt x="95" y="87"/>
                      <a:pt x="95" y="87"/>
                    </a:cubicBezTo>
                    <a:cubicBezTo>
                      <a:pt x="95" y="87"/>
                      <a:pt x="95" y="87"/>
                      <a:pt x="95" y="87"/>
                    </a:cubicBezTo>
                    <a:cubicBezTo>
                      <a:pt x="95" y="87"/>
                      <a:pt x="95" y="87"/>
                      <a:pt x="95"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8"/>
                      <a:pt x="96" y="88"/>
                      <a:pt x="96" y="88"/>
                    </a:cubicBezTo>
                    <a:cubicBezTo>
                      <a:pt x="96" y="88"/>
                      <a:pt x="96" y="88"/>
                      <a:pt x="96" y="88"/>
                    </a:cubicBezTo>
                    <a:cubicBezTo>
                      <a:pt x="97" y="88"/>
                      <a:pt x="97" y="88"/>
                      <a:pt x="97" y="88"/>
                    </a:cubicBezTo>
                    <a:cubicBezTo>
                      <a:pt x="97" y="88"/>
                      <a:pt x="97" y="88"/>
                      <a:pt x="97" y="88"/>
                    </a:cubicBezTo>
                    <a:cubicBezTo>
                      <a:pt x="97" y="89"/>
                      <a:pt x="97" y="89"/>
                      <a:pt x="97" y="89"/>
                    </a:cubicBezTo>
                    <a:cubicBezTo>
                      <a:pt x="97" y="89"/>
                      <a:pt x="97" y="89"/>
                      <a:pt x="97" y="89"/>
                    </a:cubicBezTo>
                    <a:cubicBezTo>
                      <a:pt x="97" y="89"/>
                      <a:pt x="97" y="89"/>
                      <a:pt x="97" y="89"/>
                    </a:cubicBezTo>
                    <a:cubicBezTo>
                      <a:pt x="97" y="89"/>
                      <a:pt x="97" y="89"/>
                      <a:pt x="97" y="89"/>
                    </a:cubicBezTo>
                    <a:cubicBezTo>
                      <a:pt x="97" y="89"/>
                      <a:pt x="97" y="89"/>
                      <a:pt x="97" y="89"/>
                    </a:cubicBezTo>
                    <a:cubicBezTo>
                      <a:pt x="97" y="89"/>
                      <a:pt x="97" y="89"/>
                      <a:pt x="97" y="89"/>
                    </a:cubicBezTo>
                    <a:cubicBezTo>
                      <a:pt x="97" y="89"/>
                      <a:pt x="97" y="89"/>
                      <a:pt x="97" y="89"/>
                    </a:cubicBezTo>
                    <a:cubicBezTo>
                      <a:pt x="97" y="90"/>
                      <a:pt x="97" y="90"/>
                      <a:pt x="97" y="90"/>
                    </a:cubicBezTo>
                    <a:cubicBezTo>
                      <a:pt x="97" y="90"/>
                      <a:pt x="97" y="90"/>
                      <a:pt x="97" y="90"/>
                    </a:cubicBezTo>
                    <a:cubicBezTo>
                      <a:pt x="97" y="90"/>
                      <a:pt x="97" y="90"/>
                      <a:pt x="97" y="90"/>
                    </a:cubicBezTo>
                    <a:cubicBezTo>
                      <a:pt x="97" y="90"/>
                      <a:pt x="97" y="90"/>
                      <a:pt x="97" y="90"/>
                    </a:cubicBezTo>
                    <a:cubicBezTo>
                      <a:pt x="98" y="90"/>
                      <a:pt x="98" y="90"/>
                      <a:pt x="98" y="90"/>
                    </a:cubicBezTo>
                    <a:cubicBezTo>
                      <a:pt x="98" y="90"/>
                      <a:pt x="98" y="90"/>
                      <a:pt x="98" y="90"/>
                    </a:cubicBezTo>
                    <a:cubicBezTo>
                      <a:pt x="98" y="91"/>
                      <a:pt x="98" y="91"/>
                      <a:pt x="98" y="91"/>
                    </a:cubicBezTo>
                    <a:cubicBezTo>
                      <a:pt x="98" y="91"/>
                      <a:pt x="98" y="91"/>
                      <a:pt x="98" y="91"/>
                    </a:cubicBezTo>
                    <a:cubicBezTo>
                      <a:pt x="98" y="91"/>
                      <a:pt x="98" y="91"/>
                      <a:pt x="98" y="91"/>
                    </a:cubicBezTo>
                    <a:cubicBezTo>
                      <a:pt x="98" y="91"/>
                      <a:pt x="98" y="91"/>
                      <a:pt x="98" y="91"/>
                    </a:cubicBezTo>
                    <a:cubicBezTo>
                      <a:pt x="100" y="91"/>
                      <a:pt x="100" y="91"/>
                      <a:pt x="100" y="91"/>
                    </a:cubicBezTo>
                    <a:cubicBezTo>
                      <a:pt x="101" y="92"/>
                      <a:pt x="101" y="92"/>
                      <a:pt x="101" y="92"/>
                    </a:cubicBezTo>
                    <a:cubicBezTo>
                      <a:pt x="103" y="92"/>
                      <a:pt x="103" y="92"/>
                      <a:pt x="103" y="92"/>
                    </a:cubicBezTo>
                    <a:cubicBezTo>
                      <a:pt x="104" y="92"/>
                      <a:pt x="104" y="92"/>
                      <a:pt x="104" y="92"/>
                    </a:cubicBezTo>
                    <a:cubicBezTo>
                      <a:pt x="104" y="92"/>
                      <a:pt x="104" y="92"/>
                      <a:pt x="104" y="92"/>
                    </a:cubicBezTo>
                    <a:cubicBezTo>
                      <a:pt x="109" y="95"/>
                      <a:pt x="109" y="95"/>
                      <a:pt x="109" y="95"/>
                    </a:cubicBezTo>
                    <a:cubicBezTo>
                      <a:pt x="109" y="95"/>
                      <a:pt x="109" y="95"/>
                      <a:pt x="109" y="95"/>
                    </a:cubicBezTo>
                    <a:cubicBezTo>
                      <a:pt x="109" y="95"/>
                      <a:pt x="109" y="95"/>
                      <a:pt x="109" y="95"/>
                    </a:cubicBezTo>
                    <a:cubicBezTo>
                      <a:pt x="110" y="95"/>
                      <a:pt x="110" y="95"/>
                      <a:pt x="110" y="95"/>
                    </a:cubicBezTo>
                    <a:cubicBezTo>
                      <a:pt x="110" y="95"/>
                      <a:pt x="110" y="95"/>
                      <a:pt x="110" y="95"/>
                    </a:cubicBezTo>
                    <a:cubicBezTo>
                      <a:pt x="110" y="96"/>
                      <a:pt x="110" y="96"/>
                      <a:pt x="110" y="96"/>
                    </a:cubicBezTo>
                    <a:cubicBezTo>
                      <a:pt x="113" y="97"/>
                      <a:pt x="113" y="97"/>
                      <a:pt x="113" y="97"/>
                    </a:cubicBezTo>
                    <a:cubicBezTo>
                      <a:pt x="113" y="97"/>
                      <a:pt x="113" y="97"/>
                      <a:pt x="113" y="97"/>
                    </a:cubicBezTo>
                    <a:cubicBezTo>
                      <a:pt x="114" y="98"/>
                      <a:pt x="114" y="98"/>
                      <a:pt x="114" y="98"/>
                    </a:cubicBezTo>
                    <a:cubicBezTo>
                      <a:pt x="114" y="98"/>
                      <a:pt x="114" y="98"/>
                      <a:pt x="114" y="98"/>
                    </a:cubicBezTo>
                    <a:cubicBezTo>
                      <a:pt x="114" y="98"/>
                      <a:pt x="114" y="98"/>
                      <a:pt x="114" y="98"/>
                    </a:cubicBezTo>
                    <a:cubicBezTo>
                      <a:pt x="114" y="98"/>
                      <a:pt x="114" y="98"/>
                      <a:pt x="114" y="98"/>
                    </a:cubicBezTo>
                    <a:cubicBezTo>
                      <a:pt x="113" y="98"/>
                      <a:pt x="113" y="98"/>
                      <a:pt x="113" y="98"/>
                    </a:cubicBezTo>
                    <a:cubicBezTo>
                      <a:pt x="113" y="98"/>
                      <a:pt x="113" y="98"/>
                      <a:pt x="113" y="98"/>
                    </a:cubicBezTo>
                    <a:cubicBezTo>
                      <a:pt x="113" y="99"/>
                      <a:pt x="113" y="99"/>
                      <a:pt x="113" y="99"/>
                    </a:cubicBezTo>
                    <a:cubicBezTo>
                      <a:pt x="113" y="99"/>
                      <a:pt x="113" y="99"/>
                      <a:pt x="113" y="99"/>
                    </a:cubicBezTo>
                    <a:cubicBezTo>
                      <a:pt x="113" y="99"/>
                      <a:pt x="113" y="99"/>
                      <a:pt x="113" y="99"/>
                    </a:cubicBezTo>
                    <a:cubicBezTo>
                      <a:pt x="113" y="99"/>
                      <a:pt x="113" y="99"/>
                      <a:pt x="113" y="99"/>
                    </a:cubicBezTo>
                    <a:cubicBezTo>
                      <a:pt x="113" y="99"/>
                      <a:pt x="113" y="99"/>
                      <a:pt x="113" y="99"/>
                    </a:cubicBezTo>
                    <a:cubicBezTo>
                      <a:pt x="113" y="100"/>
                      <a:pt x="113" y="100"/>
                      <a:pt x="113" y="100"/>
                    </a:cubicBezTo>
                    <a:cubicBezTo>
                      <a:pt x="113" y="100"/>
                      <a:pt x="113" y="100"/>
                      <a:pt x="113" y="100"/>
                    </a:cubicBezTo>
                    <a:cubicBezTo>
                      <a:pt x="113" y="100"/>
                      <a:pt x="113" y="100"/>
                      <a:pt x="113" y="100"/>
                    </a:cubicBezTo>
                    <a:cubicBezTo>
                      <a:pt x="113" y="100"/>
                      <a:pt x="113" y="100"/>
                      <a:pt x="113" y="100"/>
                    </a:cubicBezTo>
                    <a:cubicBezTo>
                      <a:pt x="113" y="100"/>
                      <a:pt x="113" y="100"/>
                      <a:pt x="113" y="100"/>
                    </a:cubicBezTo>
                    <a:cubicBezTo>
                      <a:pt x="113" y="101"/>
                      <a:pt x="113" y="101"/>
                      <a:pt x="113" y="101"/>
                    </a:cubicBezTo>
                    <a:cubicBezTo>
                      <a:pt x="113" y="101"/>
                      <a:pt x="113" y="101"/>
                      <a:pt x="113" y="101"/>
                    </a:cubicBezTo>
                    <a:cubicBezTo>
                      <a:pt x="113" y="101"/>
                      <a:pt x="113" y="101"/>
                      <a:pt x="113" y="101"/>
                    </a:cubicBezTo>
                    <a:cubicBezTo>
                      <a:pt x="113" y="102"/>
                      <a:pt x="113" y="102"/>
                      <a:pt x="113" y="102"/>
                    </a:cubicBezTo>
                    <a:cubicBezTo>
                      <a:pt x="113" y="102"/>
                      <a:pt x="113" y="102"/>
                      <a:pt x="113" y="102"/>
                    </a:cubicBezTo>
                    <a:cubicBezTo>
                      <a:pt x="113" y="102"/>
                      <a:pt x="113" y="102"/>
                      <a:pt x="113" y="102"/>
                    </a:cubicBezTo>
                    <a:cubicBezTo>
                      <a:pt x="113" y="102"/>
                      <a:pt x="113" y="102"/>
                      <a:pt x="113" y="102"/>
                    </a:cubicBezTo>
                    <a:cubicBezTo>
                      <a:pt x="113" y="102"/>
                      <a:pt x="113" y="102"/>
                      <a:pt x="113" y="102"/>
                    </a:cubicBezTo>
                    <a:cubicBezTo>
                      <a:pt x="113" y="103"/>
                      <a:pt x="113" y="103"/>
                      <a:pt x="113" y="103"/>
                    </a:cubicBezTo>
                    <a:cubicBezTo>
                      <a:pt x="113" y="103"/>
                      <a:pt x="113" y="103"/>
                      <a:pt x="113" y="103"/>
                    </a:cubicBezTo>
                    <a:cubicBezTo>
                      <a:pt x="113" y="103"/>
                      <a:pt x="113" y="103"/>
                      <a:pt x="113" y="103"/>
                    </a:cubicBezTo>
                    <a:cubicBezTo>
                      <a:pt x="113" y="103"/>
                      <a:pt x="113" y="103"/>
                      <a:pt x="113" y="103"/>
                    </a:cubicBezTo>
                    <a:cubicBezTo>
                      <a:pt x="113" y="103"/>
                      <a:pt x="113" y="103"/>
                      <a:pt x="113" y="103"/>
                    </a:cubicBezTo>
                    <a:cubicBezTo>
                      <a:pt x="113" y="103"/>
                      <a:pt x="113" y="103"/>
                      <a:pt x="113" y="103"/>
                    </a:cubicBezTo>
                    <a:cubicBezTo>
                      <a:pt x="113" y="104"/>
                      <a:pt x="113" y="104"/>
                      <a:pt x="113" y="104"/>
                    </a:cubicBezTo>
                    <a:cubicBezTo>
                      <a:pt x="113" y="104"/>
                      <a:pt x="113" y="104"/>
                      <a:pt x="113" y="104"/>
                    </a:cubicBezTo>
                    <a:cubicBezTo>
                      <a:pt x="113" y="104"/>
                      <a:pt x="113" y="104"/>
                      <a:pt x="113" y="104"/>
                    </a:cubicBezTo>
                    <a:cubicBezTo>
                      <a:pt x="113" y="104"/>
                      <a:pt x="113" y="104"/>
                      <a:pt x="113" y="104"/>
                    </a:cubicBezTo>
                    <a:cubicBezTo>
                      <a:pt x="113" y="104"/>
                      <a:pt x="113" y="104"/>
                      <a:pt x="113" y="104"/>
                    </a:cubicBezTo>
                    <a:cubicBezTo>
                      <a:pt x="113" y="104"/>
                      <a:pt x="113" y="104"/>
                      <a:pt x="113" y="104"/>
                    </a:cubicBezTo>
                    <a:cubicBezTo>
                      <a:pt x="114" y="104"/>
                      <a:pt x="114" y="104"/>
                      <a:pt x="114" y="104"/>
                    </a:cubicBezTo>
                    <a:cubicBezTo>
                      <a:pt x="114" y="105"/>
                      <a:pt x="114" y="105"/>
                      <a:pt x="114" y="105"/>
                    </a:cubicBezTo>
                    <a:cubicBezTo>
                      <a:pt x="114" y="105"/>
                      <a:pt x="114" y="105"/>
                      <a:pt x="114" y="105"/>
                    </a:cubicBezTo>
                    <a:cubicBezTo>
                      <a:pt x="114" y="105"/>
                      <a:pt x="114" y="105"/>
                      <a:pt x="114" y="105"/>
                    </a:cubicBezTo>
                    <a:cubicBezTo>
                      <a:pt x="114" y="105"/>
                      <a:pt x="114" y="105"/>
                      <a:pt x="114" y="105"/>
                    </a:cubicBezTo>
                    <a:cubicBezTo>
                      <a:pt x="114" y="105"/>
                      <a:pt x="114" y="105"/>
                      <a:pt x="114" y="105"/>
                    </a:cubicBezTo>
                    <a:cubicBezTo>
                      <a:pt x="114" y="105"/>
                      <a:pt x="114" y="105"/>
                      <a:pt x="114" y="105"/>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5" y="107"/>
                      <a:pt x="115" y="107"/>
                      <a:pt x="115" y="107"/>
                    </a:cubicBezTo>
                    <a:cubicBezTo>
                      <a:pt x="115" y="107"/>
                      <a:pt x="115" y="107"/>
                      <a:pt x="115" y="107"/>
                    </a:cubicBezTo>
                    <a:cubicBezTo>
                      <a:pt x="115" y="107"/>
                      <a:pt x="115" y="107"/>
                      <a:pt x="115" y="107"/>
                    </a:cubicBezTo>
                    <a:cubicBezTo>
                      <a:pt x="115" y="107"/>
                      <a:pt x="115" y="107"/>
                      <a:pt x="115" y="107"/>
                    </a:cubicBezTo>
                    <a:cubicBezTo>
                      <a:pt x="115" y="107"/>
                      <a:pt x="115" y="107"/>
                      <a:pt x="115" y="107"/>
                    </a:cubicBezTo>
                    <a:cubicBezTo>
                      <a:pt x="115" y="107"/>
                      <a:pt x="115" y="107"/>
                      <a:pt x="115" y="107"/>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9"/>
                      <a:pt x="115" y="109"/>
                      <a:pt x="115" y="109"/>
                    </a:cubicBezTo>
                    <a:cubicBezTo>
                      <a:pt x="115" y="109"/>
                      <a:pt x="115" y="109"/>
                      <a:pt x="115" y="109"/>
                    </a:cubicBezTo>
                    <a:cubicBezTo>
                      <a:pt x="115" y="109"/>
                      <a:pt x="115" y="109"/>
                      <a:pt x="115" y="109"/>
                    </a:cubicBezTo>
                    <a:cubicBezTo>
                      <a:pt x="115" y="109"/>
                      <a:pt x="115" y="109"/>
                      <a:pt x="115" y="109"/>
                    </a:cubicBezTo>
                    <a:cubicBezTo>
                      <a:pt x="115" y="109"/>
                      <a:pt x="115" y="109"/>
                      <a:pt x="115" y="109"/>
                    </a:cubicBezTo>
                    <a:cubicBezTo>
                      <a:pt x="115" y="110"/>
                      <a:pt x="115" y="110"/>
                      <a:pt x="115" y="110"/>
                    </a:cubicBezTo>
                    <a:cubicBezTo>
                      <a:pt x="115" y="110"/>
                      <a:pt x="115" y="110"/>
                      <a:pt x="115" y="110"/>
                    </a:cubicBezTo>
                    <a:cubicBezTo>
                      <a:pt x="115" y="110"/>
                      <a:pt x="115" y="110"/>
                      <a:pt x="115" y="110"/>
                    </a:cubicBezTo>
                    <a:cubicBezTo>
                      <a:pt x="115" y="110"/>
                      <a:pt x="115" y="110"/>
                      <a:pt x="115" y="110"/>
                    </a:cubicBezTo>
                    <a:cubicBezTo>
                      <a:pt x="115" y="110"/>
                      <a:pt x="115" y="110"/>
                      <a:pt x="115" y="110"/>
                    </a:cubicBezTo>
                    <a:cubicBezTo>
                      <a:pt x="115" y="111"/>
                      <a:pt x="115" y="111"/>
                      <a:pt x="115" y="111"/>
                    </a:cubicBezTo>
                    <a:cubicBezTo>
                      <a:pt x="115" y="111"/>
                      <a:pt x="115" y="111"/>
                      <a:pt x="115" y="111"/>
                    </a:cubicBezTo>
                    <a:cubicBezTo>
                      <a:pt x="115" y="111"/>
                      <a:pt x="115" y="111"/>
                      <a:pt x="115" y="111"/>
                    </a:cubicBezTo>
                    <a:cubicBezTo>
                      <a:pt x="115" y="111"/>
                      <a:pt x="115" y="111"/>
                      <a:pt x="115" y="111"/>
                    </a:cubicBezTo>
                    <a:cubicBezTo>
                      <a:pt x="115" y="111"/>
                      <a:pt x="115" y="111"/>
                      <a:pt x="115" y="111"/>
                    </a:cubicBezTo>
                    <a:cubicBezTo>
                      <a:pt x="115" y="111"/>
                      <a:pt x="115" y="111"/>
                      <a:pt x="115" y="111"/>
                    </a:cubicBezTo>
                    <a:cubicBezTo>
                      <a:pt x="116" y="112"/>
                      <a:pt x="116" y="112"/>
                      <a:pt x="116" y="112"/>
                    </a:cubicBezTo>
                    <a:cubicBezTo>
                      <a:pt x="116" y="112"/>
                      <a:pt x="116" y="112"/>
                      <a:pt x="116" y="112"/>
                    </a:cubicBezTo>
                    <a:cubicBezTo>
                      <a:pt x="116" y="112"/>
                      <a:pt x="116" y="112"/>
                      <a:pt x="116" y="112"/>
                    </a:cubicBezTo>
                    <a:cubicBezTo>
                      <a:pt x="116" y="112"/>
                      <a:pt x="116" y="112"/>
                      <a:pt x="116" y="112"/>
                    </a:cubicBezTo>
                    <a:cubicBezTo>
                      <a:pt x="116" y="112"/>
                      <a:pt x="116" y="112"/>
                      <a:pt x="116" y="112"/>
                    </a:cubicBezTo>
                    <a:cubicBezTo>
                      <a:pt x="117" y="112"/>
                      <a:pt x="117" y="112"/>
                      <a:pt x="117" y="112"/>
                    </a:cubicBezTo>
                    <a:cubicBezTo>
                      <a:pt x="117" y="112"/>
                      <a:pt x="117" y="112"/>
                      <a:pt x="117" y="112"/>
                    </a:cubicBezTo>
                    <a:cubicBezTo>
                      <a:pt x="117" y="112"/>
                      <a:pt x="117" y="113"/>
                      <a:pt x="117" y="113"/>
                    </a:cubicBezTo>
                    <a:cubicBezTo>
                      <a:pt x="117" y="113"/>
                      <a:pt x="117" y="113"/>
                      <a:pt x="117" y="113"/>
                    </a:cubicBezTo>
                    <a:cubicBezTo>
                      <a:pt x="117" y="113"/>
                      <a:pt x="117" y="113"/>
                      <a:pt x="117" y="113"/>
                    </a:cubicBezTo>
                    <a:cubicBezTo>
                      <a:pt x="118" y="113"/>
                      <a:pt x="118" y="113"/>
                      <a:pt x="118" y="113"/>
                    </a:cubicBezTo>
                    <a:cubicBezTo>
                      <a:pt x="118" y="114"/>
                      <a:pt x="118" y="114"/>
                      <a:pt x="118" y="114"/>
                    </a:cubicBezTo>
                    <a:cubicBezTo>
                      <a:pt x="118" y="114"/>
                      <a:pt x="118" y="114"/>
                      <a:pt x="118" y="114"/>
                    </a:cubicBezTo>
                    <a:cubicBezTo>
                      <a:pt x="118" y="114"/>
                      <a:pt x="118" y="114"/>
                      <a:pt x="118" y="114"/>
                    </a:cubicBezTo>
                    <a:cubicBezTo>
                      <a:pt x="119" y="114"/>
                      <a:pt x="119" y="114"/>
                      <a:pt x="119" y="114"/>
                    </a:cubicBezTo>
                    <a:cubicBezTo>
                      <a:pt x="119" y="114"/>
                      <a:pt x="119" y="114"/>
                      <a:pt x="119" y="114"/>
                    </a:cubicBezTo>
                    <a:cubicBezTo>
                      <a:pt x="119" y="114"/>
                      <a:pt x="119" y="114"/>
                      <a:pt x="119" y="114"/>
                    </a:cubicBezTo>
                    <a:cubicBezTo>
                      <a:pt x="119" y="115"/>
                      <a:pt x="119" y="115"/>
                      <a:pt x="119" y="115"/>
                    </a:cubicBezTo>
                    <a:cubicBezTo>
                      <a:pt x="119" y="115"/>
                      <a:pt x="119" y="115"/>
                      <a:pt x="119" y="115"/>
                    </a:cubicBezTo>
                    <a:cubicBezTo>
                      <a:pt x="119" y="116"/>
                      <a:pt x="119" y="116"/>
                      <a:pt x="119" y="116"/>
                    </a:cubicBezTo>
                    <a:cubicBezTo>
                      <a:pt x="119" y="116"/>
                      <a:pt x="119" y="116"/>
                      <a:pt x="119" y="116"/>
                    </a:cubicBezTo>
                    <a:cubicBezTo>
                      <a:pt x="119" y="116"/>
                      <a:pt x="119" y="116"/>
                      <a:pt x="119" y="116"/>
                    </a:cubicBezTo>
                    <a:cubicBezTo>
                      <a:pt x="118" y="117"/>
                      <a:pt x="118" y="117"/>
                      <a:pt x="118" y="117"/>
                    </a:cubicBezTo>
                    <a:cubicBezTo>
                      <a:pt x="118" y="117"/>
                      <a:pt x="118" y="117"/>
                      <a:pt x="118" y="117"/>
                    </a:cubicBezTo>
                    <a:cubicBezTo>
                      <a:pt x="118" y="117"/>
                      <a:pt x="118" y="117"/>
                      <a:pt x="118" y="117"/>
                    </a:cubicBezTo>
                    <a:cubicBezTo>
                      <a:pt x="118" y="118"/>
                      <a:pt x="118" y="118"/>
                      <a:pt x="118" y="118"/>
                    </a:cubicBezTo>
                    <a:cubicBezTo>
                      <a:pt x="118" y="118"/>
                      <a:pt x="118" y="118"/>
                      <a:pt x="118" y="118"/>
                    </a:cubicBezTo>
                    <a:cubicBezTo>
                      <a:pt x="118" y="118"/>
                      <a:pt x="118" y="118"/>
                      <a:pt x="118" y="118"/>
                    </a:cubicBezTo>
                    <a:cubicBezTo>
                      <a:pt x="118" y="118"/>
                      <a:pt x="118" y="118"/>
                      <a:pt x="118" y="118"/>
                    </a:cubicBezTo>
                    <a:cubicBezTo>
                      <a:pt x="118" y="118"/>
                      <a:pt x="118" y="118"/>
                      <a:pt x="118" y="118"/>
                    </a:cubicBezTo>
                    <a:cubicBezTo>
                      <a:pt x="118" y="119"/>
                      <a:pt x="118" y="119"/>
                      <a:pt x="118" y="119"/>
                    </a:cubicBezTo>
                    <a:cubicBezTo>
                      <a:pt x="118" y="119"/>
                      <a:pt x="118" y="119"/>
                      <a:pt x="118" y="119"/>
                    </a:cubicBezTo>
                    <a:cubicBezTo>
                      <a:pt x="118" y="119"/>
                      <a:pt x="118" y="119"/>
                      <a:pt x="118" y="119"/>
                    </a:cubicBezTo>
                    <a:cubicBezTo>
                      <a:pt x="118" y="119"/>
                      <a:pt x="118" y="119"/>
                      <a:pt x="118" y="119"/>
                    </a:cubicBezTo>
                    <a:cubicBezTo>
                      <a:pt x="118" y="119"/>
                      <a:pt x="118" y="119"/>
                      <a:pt x="118" y="119"/>
                    </a:cubicBezTo>
                    <a:cubicBezTo>
                      <a:pt x="118" y="120"/>
                      <a:pt x="118" y="120"/>
                      <a:pt x="118" y="120"/>
                    </a:cubicBezTo>
                    <a:cubicBezTo>
                      <a:pt x="118" y="120"/>
                      <a:pt x="118" y="120"/>
                      <a:pt x="118" y="120"/>
                    </a:cubicBezTo>
                    <a:cubicBezTo>
                      <a:pt x="118" y="120"/>
                      <a:pt x="118" y="120"/>
                      <a:pt x="118" y="120"/>
                    </a:cubicBezTo>
                    <a:cubicBezTo>
                      <a:pt x="118" y="120"/>
                      <a:pt x="118" y="120"/>
                      <a:pt x="118" y="120"/>
                    </a:cubicBezTo>
                    <a:cubicBezTo>
                      <a:pt x="118" y="120"/>
                      <a:pt x="118" y="120"/>
                      <a:pt x="118" y="120"/>
                    </a:cubicBezTo>
                    <a:cubicBezTo>
                      <a:pt x="118" y="120"/>
                      <a:pt x="118" y="120"/>
                      <a:pt x="118" y="120"/>
                    </a:cubicBezTo>
                    <a:cubicBezTo>
                      <a:pt x="118" y="121"/>
                      <a:pt x="118" y="121"/>
                      <a:pt x="118" y="121"/>
                    </a:cubicBezTo>
                    <a:cubicBezTo>
                      <a:pt x="118" y="121"/>
                      <a:pt x="118" y="121"/>
                      <a:pt x="118" y="121"/>
                    </a:cubicBezTo>
                    <a:cubicBezTo>
                      <a:pt x="118" y="121"/>
                      <a:pt x="118" y="121"/>
                      <a:pt x="118" y="121"/>
                    </a:cubicBezTo>
                    <a:cubicBezTo>
                      <a:pt x="118" y="121"/>
                      <a:pt x="118" y="121"/>
                      <a:pt x="118" y="121"/>
                    </a:cubicBezTo>
                    <a:cubicBezTo>
                      <a:pt x="118" y="121"/>
                      <a:pt x="118" y="121"/>
                      <a:pt x="118" y="121"/>
                    </a:cubicBezTo>
                    <a:cubicBezTo>
                      <a:pt x="119" y="121"/>
                      <a:pt x="119" y="121"/>
                      <a:pt x="119" y="121"/>
                    </a:cubicBezTo>
                    <a:cubicBezTo>
                      <a:pt x="119" y="121"/>
                      <a:pt x="119" y="121"/>
                      <a:pt x="119" y="121"/>
                    </a:cubicBezTo>
                    <a:cubicBezTo>
                      <a:pt x="119" y="121"/>
                      <a:pt x="119" y="121"/>
                      <a:pt x="119" y="121"/>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3"/>
                      <a:pt x="119" y="123"/>
                      <a:pt x="119" y="123"/>
                    </a:cubicBezTo>
                    <a:cubicBezTo>
                      <a:pt x="120" y="123"/>
                      <a:pt x="120" y="123"/>
                      <a:pt x="120" y="123"/>
                    </a:cubicBezTo>
                    <a:cubicBezTo>
                      <a:pt x="120" y="123"/>
                      <a:pt x="120" y="123"/>
                      <a:pt x="120" y="123"/>
                    </a:cubicBezTo>
                    <a:cubicBezTo>
                      <a:pt x="120" y="123"/>
                      <a:pt x="120" y="123"/>
                      <a:pt x="120" y="123"/>
                    </a:cubicBezTo>
                    <a:cubicBezTo>
                      <a:pt x="120" y="123"/>
                      <a:pt x="120" y="123"/>
                      <a:pt x="120" y="123"/>
                    </a:cubicBezTo>
                    <a:cubicBezTo>
                      <a:pt x="120" y="123"/>
                      <a:pt x="120" y="123"/>
                      <a:pt x="120" y="123"/>
                    </a:cubicBezTo>
                    <a:cubicBezTo>
                      <a:pt x="120" y="123"/>
                      <a:pt x="120" y="123"/>
                      <a:pt x="120" y="123"/>
                    </a:cubicBezTo>
                    <a:cubicBezTo>
                      <a:pt x="120" y="123"/>
                      <a:pt x="120" y="123"/>
                      <a:pt x="120" y="123"/>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5"/>
                      <a:pt x="120" y="125"/>
                      <a:pt x="120" y="125"/>
                    </a:cubicBezTo>
                    <a:cubicBezTo>
                      <a:pt x="120" y="125"/>
                      <a:pt x="120" y="125"/>
                      <a:pt x="120" y="125"/>
                    </a:cubicBezTo>
                    <a:cubicBezTo>
                      <a:pt x="120" y="125"/>
                      <a:pt x="120" y="125"/>
                      <a:pt x="120" y="125"/>
                    </a:cubicBezTo>
                    <a:cubicBezTo>
                      <a:pt x="121" y="125"/>
                      <a:pt x="121" y="125"/>
                      <a:pt x="121" y="125"/>
                    </a:cubicBezTo>
                    <a:cubicBezTo>
                      <a:pt x="121" y="125"/>
                      <a:pt x="121" y="125"/>
                      <a:pt x="121" y="125"/>
                    </a:cubicBezTo>
                    <a:cubicBezTo>
                      <a:pt x="121" y="126"/>
                      <a:pt x="121" y="126"/>
                      <a:pt x="121" y="126"/>
                    </a:cubicBezTo>
                    <a:cubicBezTo>
                      <a:pt x="121" y="126"/>
                      <a:pt x="121" y="126"/>
                      <a:pt x="121" y="126"/>
                    </a:cubicBezTo>
                    <a:cubicBezTo>
                      <a:pt x="121" y="126"/>
                      <a:pt x="121" y="126"/>
                      <a:pt x="121"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7"/>
                      <a:pt x="122" y="127"/>
                      <a:pt x="122" y="127"/>
                    </a:cubicBezTo>
                    <a:cubicBezTo>
                      <a:pt x="122" y="127"/>
                      <a:pt x="122" y="127"/>
                      <a:pt x="122" y="127"/>
                    </a:cubicBezTo>
                    <a:cubicBezTo>
                      <a:pt x="122" y="127"/>
                      <a:pt x="122" y="127"/>
                      <a:pt x="122" y="127"/>
                    </a:cubicBezTo>
                    <a:cubicBezTo>
                      <a:pt x="123" y="127"/>
                      <a:pt x="123" y="127"/>
                      <a:pt x="123" y="127"/>
                    </a:cubicBezTo>
                    <a:cubicBezTo>
                      <a:pt x="123" y="127"/>
                      <a:pt x="123" y="127"/>
                      <a:pt x="123" y="127"/>
                    </a:cubicBezTo>
                    <a:cubicBezTo>
                      <a:pt x="123" y="127"/>
                      <a:pt x="123" y="127"/>
                      <a:pt x="123" y="127"/>
                    </a:cubicBezTo>
                    <a:cubicBezTo>
                      <a:pt x="123" y="127"/>
                      <a:pt x="123" y="127"/>
                      <a:pt x="123" y="127"/>
                    </a:cubicBezTo>
                    <a:cubicBezTo>
                      <a:pt x="123" y="127"/>
                      <a:pt x="123" y="127"/>
                      <a:pt x="123" y="127"/>
                    </a:cubicBezTo>
                    <a:cubicBezTo>
                      <a:pt x="123" y="127"/>
                      <a:pt x="123" y="127"/>
                      <a:pt x="123" y="127"/>
                    </a:cubicBezTo>
                    <a:cubicBezTo>
                      <a:pt x="123" y="127"/>
                      <a:pt x="123" y="127"/>
                      <a:pt x="123" y="127"/>
                    </a:cubicBezTo>
                    <a:cubicBezTo>
                      <a:pt x="123" y="127"/>
                      <a:pt x="123" y="127"/>
                      <a:pt x="123" y="127"/>
                    </a:cubicBezTo>
                    <a:cubicBezTo>
                      <a:pt x="123" y="128"/>
                      <a:pt x="123" y="128"/>
                      <a:pt x="123" y="128"/>
                    </a:cubicBezTo>
                    <a:cubicBezTo>
                      <a:pt x="123" y="128"/>
                      <a:pt x="123" y="128"/>
                      <a:pt x="123" y="128"/>
                    </a:cubicBezTo>
                    <a:cubicBezTo>
                      <a:pt x="123" y="128"/>
                      <a:pt x="123" y="128"/>
                      <a:pt x="123" y="128"/>
                    </a:cubicBezTo>
                    <a:cubicBezTo>
                      <a:pt x="124" y="128"/>
                      <a:pt x="124" y="128"/>
                      <a:pt x="124" y="128"/>
                    </a:cubicBezTo>
                    <a:cubicBezTo>
                      <a:pt x="124" y="128"/>
                      <a:pt x="124" y="128"/>
                      <a:pt x="124" y="128"/>
                    </a:cubicBezTo>
                    <a:cubicBezTo>
                      <a:pt x="124" y="128"/>
                      <a:pt x="124" y="128"/>
                      <a:pt x="124" y="128"/>
                    </a:cubicBezTo>
                    <a:cubicBezTo>
                      <a:pt x="124" y="128"/>
                      <a:pt x="124" y="128"/>
                      <a:pt x="124" y="128"/>
                    </a:cubicBezTo>
                    <a:cubicBezTo>
                      <a:pt x="124" y="129"/>
                      <a:pt x="124" y="129"/>
                      <a:pt x="124" y="129"/>
                    </a:cubicBezTo>
                    <a:cubicBezTo>
                      <a:pt x="124" y="129"/>
                      <a:pt x="124" y="129"/>
                      <a:pt x="124" y="129"/>
                    </a:cubicBezTo>
                    <a:cubicBezTo>
                      <a:pt x="124" y="129"/>
                      <a:pt x="124" y="129"/>
                      <a:pt x="124" y="129"/>
                    </a:cubicBezTo>
                    <a:cubicBezTo>
                      <a:pt x="124" y="129"/>
                      <a:pt x="124" y="129"/>
                      <a:pt x="124" y="129"/>
                    </a:cubicBezTo>
                    <a:cubicBezTo>
                      <a:pt x="125" y="129"/>
                      <a:pt x="125" y="129"/>
                      <a:pt x="125" y="129"/>
                    </a:cubicBezTo>
                    <a:cubicBezTo>
                      <a:pt x="125" y="130"/>
                      <a:pt x="125" y="130"/>
                      <a:pt x="125" y="130"/>
                    </a:cubicBezTo>
                    <a:cubicBezTo>
                      <a:pt x="125" y="130"/>
                      <a:pt x="125" y="130"/>
                      <a:pt x="125" y="130"/>
                    </a:cubicBezTo>
                    <a:cubicBezTo>
                      <a:pt x="125" y="130"/>
                      <a:pt x="125" y="130"/>
                      <a:pt x="125" y="130"/>
                    </a:cubicBezTo>
                    <a:cubicBezTo>
                      <a:pt x="125" y="130"/>
                      <a:pt x="125" y="130"/>
                      <a:pt x="125" y="130"/>
                    </a:cubicBezTo>
                    <a:cubicBezTo>
                      <a:pt x="125" y="130"/>
                      <a:pt x="125" y="130"/>
                      <a:pt x="125" y="130"/>
                    </a:cubicBezTo>
                    <a:cubicBezTo>
                      <a:pt x="125" y="130"/>
                      <a:pt x="125" y="130"/>
                      <a:pt x="125" y="130"/>
                    </a:cubicBezTo>
                    <a:cubicBezTo>
                      <a:pt x="125" y="130"/>
                      <a:pt x="125" y="130"/>
                      <a:pt x="125" y="130"/>
                    </a:cubicBezTo>
                    <a:cubicBezTo>
                      <a:pt x="126" y="130"/>
                      <a:pt x="126" y="130"/>
                      <a:pt x="126" y="130"/>
                    </a:cubicBezTo>
                    <a:cubicBezTo>
                      <a:pt x="126" y="130"/>
                      <a:pt x="126" y="130"/>
                      <a:pt x="126" y="130"/>
                    </a:cubicBezTo>
                    <a:cubicBezTo>
                      <a:pt x="126" y="131"/>
                      <a:pt x="126" y="131"/>
                      <a:pt x="126" y="131"/>
                    </a:cubicBezTo>
                    <a:cubicBezTo>
                      <a:pt x="126" y="131"/>
                      <a:pt x="126" y="131"/>
                      <a:pt x="126" y="131"/>
                    </a:cubicBezTo>
                    <a:cubicBezTo>
                      <a:pt x="126" y="131"/>
                      <a:pt x="126" y="131"/>
                      <a:pt x="126" y="131"/>
                    </a:cubicBezTo>
                    <a:cubicBezTo>
                      <a:pt x="126" y="131"/>
                      <a:pt x="126" y="131"/>
                      <a:pt x="126" y="131"/>
                    </a:cubicBezTo>
                    <a:cubicBezTo>
                      <a:pt x="126" y="131"/>
                      <a:pt x="126" y="131"/>
                      <a:pt x="126" y="131"/>
                    </a:cubicBezTo>
                    <a:cubicBezTo>
                      <a:pt x="126" y="131"/>
                      <a:pt x="126" y="131"/>
                      <a:pt x="126" y="131"/>
                    </a:cubicBezTo>
                    <a:cubicBezTo>
                      <a:pt x="126" y="131"/>
                      <a:pt x="126" y="131"/>
                      <a:pt x="126" y="131"/>
                    </a:cubicBezTo>
                    <a:cubicBezTo>
                      <a:pt x="126" y="132"/>
                      <a:pt x="126" y="132"/>
                      <a:pt x="126" y="132"/>
                    </a:cubicBezTo>
                    <a:cubicBezTo>
                      <a:pt x="127" y="132"/>
                      <a:pt x="127" y="132"/>
                      <a:pt x="127" y="132"/>
                    </a:cubicBezTo>
                    <a:cubicBezTo>
                      <a:pt x="127" y="132"/>
                      <a:pt x="127" y="132"/>
                      <a:pt x="127" y="132"/>
                    </a:cubicBezTo>
                    <a:cubicBezTo>
                      <a:pt x="127" y="132"/>
                      <a:pt x="127" y="132"/>
                      <a:pt x="127" y="132"/>
                    </a:cubicBezTo>
                    <a:cubicBezTo>
                      <a:pt x="127" y="132"/>
                      <a:pt x="127" y="132"/>
                      <a:pt x="127" y="132"/>
                    </a:cubicBezTo>
                    <a:cubicBezTo>
                      <a:pt x="127" y="132"/>
                      <a:pt x="127" y="132"/>
                      <a:pt x="127" y="132"/>
                    </a:cubicBezTo>
                    <a:cubicBezTo>
                      <a:pt x="127" y="132"/>
                      <a:pt x="127" y="132"/>
                      <a:pt x="127" y="132"/>
                    </a:cubicBezTo>
                    <a:cubicBezTo>
                      <a:pt x="127" y="132"/>
                      <a:pt x="127" y="132"/>
                      <a:pt x="127" y="132"/>
                    </a:cubicBezTo>
                    <a:cubicBezTo>
                      <a:pt x="128" y="132"/>
                      <a:pt x="128" y="132"/>
                      <a:pt x="128" y="132"/>
                    </a:cubicBezTo>
                    <a:cubicBezTo>
                      <a:pt x="128" y="132"/>
                      <a:pt x="128" y="132"/>
                      <a:pt x="128" y="132"/>
                    </a:cubicBezTo>
                    <a:cubicBezTo>
                      <a:pt x="128" y="132"/>
                      <a:pt x="128" y="132"/>
                      <a:pt x="128" y="132"/>
                    </a:cubicBezTo>
                    <a:cubicBezTo>
                      <a:pt x="128" y="132"/>
                      <a:pt x="128" y="132"/>
                      <a:pt x="128" y="132"/>
                    </a:cubicBezTo>
                    <a:cubicBezTo>
                      <a:pt x="128" y="132"/>
                      <a:pt x="128" y="132"/>
                      <a:pt x="128" y="132"/>
                    </a:cubicBezTo>
                    <a:cubicBezTo>
                      <a:pt x="129" y="132"/>
                      <a:pt x="129" y="132"/>
                      <a:pt x="129" y="132"/>
                    </a:cubicBezTo>
                    <a:cubicBezTo>
                      <a:pt x="129" y="132"/>
                      <a:pt x="129" y="132"/>
                      <a:pt x="129" y="132"/>
                    </a:cubicBezTo>
                    <a:cubicBezTo>
                      <a:pt x="129" y="132"/>
                      <a:pt x="129" y="132"/>
                      <a:pt x="129" y="132"/>
                    </a:cubicBezTo>
                    <a:cubicBezTo>
                      <a:pt x="129" y="132"/>
                      <a:pt x="129" y="132"/>
                      <a:pt x="129" y="132"/>
                    </a:cubicBezTo>
                    <a:cubicBezTo>
                      <a:pt x="129" y="132"/>
                      <a:pt x="129" y="132"/>
                      <a:pt x="129" y="132"/>
                    </a:cubicBezTo>
                    <a:cubicBezTo>
                      <a:pt x="129" y="132"/>
                      <a:pt x="129" y="132"/>
                      <a:pt x="129"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1" y="132"/>
                      <a:pt x="131" y="132"/>
                      <a:pt x="131" y="132"/>
                    </a:cubicBezTo>
                    <a:cubicBezTo>
                      <a:pt x="131" y="132"/>
                      <a:pt x="131" y="132"/>
                      <a:pt x="131" y="132"/>
                    </a:cubicBezTo>
                    <a:cubicBezTo>
                      <a:pt x="131" y="132"/>
                      <a:pt x="131" y="132"/>
                      <a:pt x="131" y="132"/>
                    </a:cubicBezTo>
                    <a:cubicBezTo>
                      <a:pt x="131" y="132"/>
                      <a:pt x="131" y="132"/>
                      <a:pt x="131" y="132"/>
                    </a:cubicBezTo>
                    <a:cubicBezTo>
                      <a:pt x="131" y="132"/>
                      <a:pt x="131" y="132"/>
                      <a:pt x="131" y="132"/>
                    </a:cubicBezTo>
                    <a:cubicBezTo>
                      <a:pt x="131" y="132"/>
                      <a:pt x="131" y="132"/>
                      <a:pt x="131" y="132"/>
                    </a:cubicBezTo>
                    <a:cubicBezTo>
                      <a:pt x="132" y="132"/>
                      <a:pt x="132" y="132"/>
                      <a:pt x="132" y="132"/>
                    </a:cubicBezTo>
                    <a:cubicBezTo>
                      <a:pt x="132" y="132"/>
                      <a:pt x="132" y="132"/>
                      <a:pt x="132" y="132"/>
                    </a:cubicBezTo>
                    <a:cubicBezTo>
                      <a:pt x="132" y="132"/>
                      <a:pt x="132" y="132"/>
                      <a:pt x="132" y="132"/>
                    </a:cubicBezTo>
                    <a:cubicBezTo>
                      <a:pt x="132" y="132"/>
                      <a:pt x="132" y="132"/>
                      <a:pt x="132" y="132"/>
                    </a:cubicBezTo>
                    <a:cubicBezTo>
                      <a:pt x="132" y="132"/>
                      <a:pt x="132" y="132"/>
                      <a:pt x="132" y="132"/>
                    </a:cubicBezTo>
                    <a:cubicBezTo>
                      <a:pt x="133" y="132"/>
                      <a:pt x="133" y="132"/>
                      <a:pt x="133" y="132"/>
                    </a:cubicBezTo>
                    <a:cubicBezTo>
                      <a:pt x="133" y="132"/>
                      <a:pt x="133" y="132"/>
                      <a:pt x="133" y="132"/>
                    </a:cubicBezTo>
                    <a:cubicBezTo>
                      <a:pt x="133" y="132"/>
                      <a:pt x="133" y="132"/>
                      <a:pt x="133" y="132"/>
                    </a:cubicBezTo>
                    <a:cubicBezTo>
                      <a:pt x="133" y="131"/>
                      <a:pt x="133" y="131"/>
                      <a:pt x="133" y="131"/>
                    </a:cubicBezTo>
                    <a:cubicBezTo>
                      <a:pt x="133" y="131"/>
                      <a:pt x="133" y="131"/>
                      <a:pt x="133" y="131"/>
                    </a:cubicBezTo>
                    <a:cubicBezTo>
                      <a:pt x="133" y="131"/>
                      <a:pt x="133" y="131"/>
                      <a:pt x="133" y="131"/>
                    </a:cubicBezTo>
                    <a:cubicBezTo>
                      <a:pt x="133" y="131"/>
                      <a:pt x="133" y="131"/>
                      <a:pt x="133" y="131"/>
                    </a:cubicBezTo>
                    <a:cubicBezTo>
                      <a:pt x="133" y="131"/>
                      <a:pt x="133" y="131"/>
                      <a:pt x="133" y="131"/>
                    </a:cubicBezTo>
                    <a:cubicBezTo>
                      <a:pt x="133" y="131"/>
                      <a:pt x="133" y="131"/>
                      <a:pt x="133" y="131"/>
                    </a:cubicBezTo>
                    <a:cubicBezTo>
                      <a:pt x="133" y="131"/>
                      <a:pt x="133" y="131"/>
                      <a:pt x="133" y="131"/>
                    </a:cubicBezTo>
                    <a:cubicBezTo>
                      <a:pt x="133" y="131"/>
                      <a:pt x="133" y="131"/>
                      <a:pt x="133" y="131"/>
                    </a:cubicBezTo>
                    <a:cubicBezTo>
                      <a:pt x="134" y="131"/>
                      <a:pt x="134" y="131"/>
                      <a:pt x="134" y="131"/>
                    </a:cubicBezTo>
                    <a:cubicBezTo>
                      <a:pt x="134" y="131"/>
                      <a:pt x="134" y="131"/>
                      <a:pt x="134" y="131"/>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5" y="130"/>
                      <a:pt x="135" y="130"/>
                      <a:pt x="135" y="130"/>
                    </a:cubicBezTo>
                    <a:cubicBezTo>
                      <a:pt x="135" y="130"/>
                      <a:pt x="135" y="130"/>
                      <a:pt x="135" y="130"/>
                    </a:cubicBezTo>
                    <a:cubicBezTo>
                      <a:pt x="135" y="129"/>
                      <a:pt x="135" y="129"/>
                      <a:pt x="135" y="129"/>
                    </a:cubicBezTo>
                    <a:cubicBezTo>
                      <a:pt x="135" y="129"/>
                      <a:pt x="135" y="129"/>
                      <a:pt x="135" y="129"/>
                    </a:cubicBezTo>
                    <a:cubicBezTo>
                      <a:pt x="134" y="129"/>
                      <a:pt x="134" y="129"/>
                      <a:pt x="134" y="129"/>
                    </a:cubicBezTo>
                    <a:cubicBezTo>
                      <a:pt x="134" y="129"/>
                      <a:pt x="134" y="129"/>
                      <a:pt x="134" y="129"/>
                    </a:cubicBezTo>
                    <a:cubicBezTo>
                      <a:pt x="135" y="129"/>
                      <a:pt x="135" y="129"/>
                      <a:pt x="135" y="129"/>
                    </a:cubicBezTo>
                    <a:cubicBezTo>
                      <a:pt x="135" y="129"/>
                      <a:pt x="135" y="129"/>
                      <a:pt x="135" y="129"/>
                    </a:cubicBezTo>
                    <a:cubicBezTo>
                      <a:pt x="135" y="129"/>
                      <a:pt x="135" y="129"/>
                      <a:pt x="135" y="129"/>
                    </a:cubicBezTo>
                    <a:cubicBezTo>
                      <a:pt x="135" y="129"/>
                      <a:pt x="135" y="129"/>
                      <a:pt x="135" y="129"/>
                    </a:cubicBezTo>
                    <a:cubicBezTo>
                      <a:pt x="135" y="128"/>
                      <a:pt x="135" y="128"/>
                      <a:pt x="135" y="128"/>
                    </a:cubicBezTo>
                    <a:cubicBezTo>
                      <a:pt x="135" y="128"/>
                      <a:pt x="135" y="128"/>
                      <a:pt x="135" y="128"/>
                    </a:cubicBezTo>
                    <a:cubicBezTo>
                      <a:pt x="135" y="128"/>
                      <a:pt x="135" y="128"/>
                      <a:pt x="135" y="128"/>
                    </a:cubicBezTo>
                    <a:cubicBezTo>
                      <a:pt x="135" y="128"/>
                      <a:pt x="135" y="128"/>
                      <a:pt x="135" y="128"/>
                    </a:cubicBezTo>
                    <a:cubicBezTo>
                      <a:pt x="135" y="128"/>
                      <a:pt x="135" y="128"/>
                      <a:pt x="135" y="128"/>
                    </a:cubicBezTo>
                    <a:cubicBezTo>
                      <a:pt x="135" y="128"/>
                      <a:pt x="135" y="128"/>
                      <a:pt x="135" y="128"/>
                    </a:cubicBezTo>
                    <a:cubicBezTo>
                      <a:pt x="135" y="128"/>
                      <a:pt x="135" y="128"/>
                      <a:pt x="135" y="128"/>
                    </a:cubicBezTo>
                    <a:cubicBezTo>
                      <a:pt x="135" y="128"/>
                      <a:pt x="135" y="128"/>
                      <a:pt x="135" y="128"/>
                    </a:cubicBezTo>
                    <a:cubicBezTo>
                      <a:pt x="136" y="128"/>
                      <a:pt x="136" y="128"/>
                      <a:pt x="136" y="128"/>
                    </a:cubicBezTo>
                    <a:cubicBezTo>
                      <a:pt x="136" y="127"/>
                      <a:pt x="136" y="127"/>
                      <a:pt x="136" y="127"/>
                    </a:cubicBezTo>
                    <a:cubicBezTo>
                      <a:pt x="136" y="127"/>
                      <a:pt x="136" y="127"/>
                      <a:pt x="136" y="127"/>
                    </a:cubicBezTo>
                    <a:cubicBezTo>
                      <a:pt x="136" y="127"/>
                      <a:pt x="136" y="127"/>
                      <a:pt x="136" y="127"/>
                    </a:cubicBezTo>
                    <a:cubicBezTo>
                      <a:pt x="136" y="127"/>
                      <a:pt x="136" y="127"/>
                      <a:pt x="136" y="127"/>
                    </a:cubicBezTo>
                    <a:cubicBezTo>
                      <a:pt x="136" y="127"/>
                      <a:pt x="136" y="127"/>
                      <a:pt x="136" y="127"/>
                    </a:cubicBezTo>
                    <a:cubicBezTo>
                      <a:pt x="136" y="127"/>
                      <a:pt x="136" y="127"/>
                      <a:pt x="136" y="127"/>
                    </a:cubicBezTo>
                    <a:cubicBezTo>
                      <a:pt x="136" y="127"/>
                      <a:pt x="136" y="127"/>
                      <a:pt x="136" y="127"/>
                    </a:cubicBezTo>
                    <a:cubicBezTo>
                      <a:pt x="136" y="126"/>
                      <a:pt x="136" y="126"/>
                      <a:pt x="136" y="126"/>
                    </a:cubicBezTo>
                    <a:cubicBezTo>
                      <a:pt x="136" y="126"/>
                      <a:pt x="136" y="126"/>
                      <a:pt x="136" y="126"/>
                    </a:cubicBezTo>
                    <a:cubicBezTo>
                      <a:pt x="136" y="126"/>
                      <a:pt x="136" y="126"/>
                      <a:pt x="136" y="126"/>
                    </a:cubicBezTo>
                    <a:cubicBezTo>
                      <a:pt x="136" y="126"/>
                      <a:pt x="136" y="126"/>
                      <a:pt x="136" y="126"/>
                    </a:cubicBezTo>
                    <a:cubicBezTo>
                      <a:pt x="136" y="126"/>
                      <a:pt x="136" y="125"/>
                      <a:pt x="136" y="125"/>
                    </a:cubicBezTo>
                    <a:cubicBezTo>
                      <a:pt x="136" y="125"/>
                      <a:pt x="136" y="125"/>
                      <a:pt x="136" y="125"/>
                    </a:cubicBezTo>
                    <a:cubicBezTo>
                      <a:pt x="136" y="125"/>
                      <a:pt x="136" y="125"/>
                      <a:pt x="136" y="125"/>
                    </a:cubicBezTo>
                    <a:cubicBezTo>
                      <a:pt x="136" y="125"/>
                      <a:pt x="136" y="125"/>
                      <a:pt x="136" y="125"/>
                    </a:cubicBezTo>
                    <a:cubicBezTo>
                      <a:pt x="136" y="125"/>
                      <a:pt x="136" y="125"/>
                      <a:pt x="136" y="125"/>
                    </a:cubicBezTo>
                    <a:cubicBezTo>
                      <a:pt x="136" y="125"/>
                      <a:pt x="136" y="125"/>
                      <a:pt x="136" y="125"/>
                    </a:cubicBezTo>
                    <a:cubicBezTo>
                      <a:pt x="136" y="125"/>
                      <a:pt x="136" y="125"/>
                      <a:pt x="136" y="125"/>
                    </a:cubicBezTo>
                    <a:cubicBezTo>
                      <a:pt x="136" y="125"/>
                      <a:pt x="136" y="125"/>
                      <a:pt x="136" y="125"/>
                    </a:cubicBezTo>
                    <a:cubicBezTo>
                      <a:pt x="136" y="124"/>
                      <a:pt x="136" y="124"/>
                      <a:pt x="136" y="124"/>
                    </a:cubicBezTo>
                    <a:cubicBezTo>
                      <a:pt x="136" y="124"/>
                      <a:pt x="136" y="124"/>
                      <a:pt x="136" y="124"/>
                    </a:cubicBezTo>
                    <a:cubicBezTo>
                      <a:pt x="136" y="124"/>
                      <a:pt x="136" y="124"/>
                      <a:pt x="136" y="124"/>
                    </a:cubicBezTo>
                    <a:cubicBezTo>
                      <a:pt x="136" y="123"/>
                      <a:pt x="136" y="123"/>
                      <a:pt x="136" y="123"/>
                    </a:cubicBezTo>
                    <a:cubicBezTo>
                      <a:pt x="136" y="123"/>
                      <a:pt x="136" y="123"/>
                      <a:pt x="136" y="123"/>
                    </a:cubicBezTo>
                    <a:cubicBezTo>
                      <a:pt x="136" y="123"/>
                      <a:pt x="136" y="123"/>
                      <a:pt x="136" y="123"/>
                    </a:cubicBezTo>
                    <a:cubicBezTo>
                      <a:pt x="136" y="123"/>
                      <a:pt x="136" y="123"/>
                      <a:pt x="136" y="123"/>
                    </a:cubicBezTo>
                    <a:cubicBezTo>
                      <a:pt x="136" y="122"/>
                      <a:pt x="136" y="122"/>
                      <a:pt x="136" y="122"/>
                    </a:cubicBezTo>
                    <a:cubicBezTo>
                      <a:pt x="136" y="122"/>
                      <a:pt x="136" y="122"/>
                      <a:pt x="136" y="122"/>
                    </a:cubicBezTo>
                    <a:cubicBezTo>
                      <a:pt x="136" y="122"/>
                      <a:pt x="136" y="122"/>
                      <a:pt x="136" y="122"/>
                    </a:cubicBezTo>
                    <a:cubicBezTo>
                      <a:pt x="136" y="122"/>
                      <a:pt x="136" y="122"/>
                      <a:pt x="136" y="122"/>
                    </a:cubicBezTo>
                    <a:cubicBezTo>
                      <a:pt x="136" y="122"/>
                      <a:pt x="136" y="122"/>
                      <a:pt x="136" y="122"/>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7" y="121"/>
                      <a:pt x="137" y="121"/>
                      <a:pt x="137" y="121"/>
                    </a:cubicBezTo>
                    <a:cubicBezTo>
                      <a:pt x="137" y="121"/>
                      <a:pt x="137" y="121"/>
                      <a:pt x="137" y="121"/>
                    </a:cubicBezTo>
                    <a:cubicBezTo>
                      <a:pt x="137" y="121"/>
                      <a:pt x="137" y="121"/>
                      <a:pt x="137" y="121"/>
                    </a:cubicBezTo>
                    <a:cubicBezTo>
                      <a:pt x="137" y="121"/>
                      <a:pt x="137" y="121"/>
                      <a:pt x="137" y="121"/>
                    </a:cubicBezTo>
                    <a:cubicBezTo>
                      <a:pt x="137" y="120"/>
                      <a:pt x="137" y="120"/>
                      <a:pt x="137" y="120"/>
                    </a:cubicBezTo>
                    <a:cubicBezTo>
                      <a:pt x="137" y="120"/>
                      <a:pt x="137" y="120"/>
                      <a:pt x="137" y="120"/>
                    </a:cubicBezTo>
                    <a:cubicBezTo>
                      <a:pt x="137" y="120"/>
                      <a:pt x="137" y="120"/>
                      <a:pt x="137" y="120"/>
                    </a:cubicBezTo>
                    <a:cubicBezTo>
                      <a:pt x="137" y="120"/>
                      <a:pt x="137" y="120"/>
                      <a:pt x="137" y="120"/>
                    </a:cubicBezTo>
                    <a:cubicBezTo>
                      <a:pt x="137" y="120"/>
                      <a:pt x="137" y="120"/>
                      <a:pt x="137" y="120"/>
                    </a:cubicBezTo>
                    <a:cubicBezTo>
                      <a:pt x="137" y="120"/>
                      <a:pt x="137" y="120"/>
                      <a:pt x="137" y="120"/>
                    </a:cubicBezTo>
                    <a:cubicBezTo>
                      <a:pt x="137" y="120"/>
                      <a:pt x="137" y="120"/>
                      <a:pt x="137" y="120"/>
                    </a:cubicBezTo>
                    <a:cubicBezTo>
                      <a:pt x="138" y="120"/>
                      <a:pt x="138" y="120"/>
                      <a:pt x="138" y="120"/>
                    </a:cubicBezTo>
                    <a:cubicBezTo>
                      <a:pt x="138" y="120"/>
                      <a:pt x="138" y="120"/>
                      <a:pt x="138" y="120"/>
                    </a:cubicBezTo>
                    <a:cubicBezTo>
                      <a:pt x="138" y="120"/>
                      <a:pt x="138" y="120"/>
                      <a:pt x="138" y="120"/>
                    </a:cubicBezTo>
                    <a:cubicBezTo>
                      <a:pt x="138" y="119"/>
                      <a:pt x="138" y="119"/>
                      <a:pt x="138" y="119"/>
                    </a:cubicBezTo>
                    <a:cubicBezTo>
                      <a:pt x="138" y="119"/>
                      <a:pt x="138" y="119"/>
                      <a:pt x="138" y="119"/>
                    </a:cubicBezTo>
                    <a:cubicBezTo>
                      <a:pt x="138" y="119"/>
                      <a:pt x="138" y="119"/>
                      <a:pt x="138" y="119"/>
                    </a:cubicBezTo>
                    <a:cubicBezTo>
                      <a:pt x="138" y="119"/>
                      <a:pt x="138" y="119"/>
                      <a:pt x="138" y="119"/>
                    </a:cubicBezTo>
                    <a:cubicBezTo>
                      <a:pt x="138" y="119"/>
                      <a:pt x="138" y="119"/>
                      <a:pt x="138" y="119"/>
                    </a:cubicBezTo>
                    <a:cubicBezTo>
                      <a:pt x="138" y="118"/>
                      <a:pt x="138" y="118"/>
                      <a:pt x="138" y="118"/>
                    </a:cubicBezTo>
                    <a:cubicBezTo>
                      <a:pt x="138" y="118"/>
                      <a:pt x="138" y="118"/>
                      <a:pt x="138" y="118"/>
                    </a:cubicBezTo>
                    <a:cubicBezTo>
                      <a:pt x="138" y="118"/>
                      <a:pt x="138" y="118"/>
                      <a:pt x="138" y="118"/>
                    </a:cubicBezTo>
                    <a:cubicBezTo>
                      <a:pt x="138" y="117"/>
                      <a:pt x="138" y="117"/>
                      <a:pt x="138" y="117"/>
                    </a:cubicBezTo>
                    <a:cubicBezTo>
                      <a:pt x="138" y="117"/>
                      <a:pt x="138" y="117"/>
                      <a:pt x="138" y="117"/>
                    </a:cubicBezTo>
                    <a:cubicBezTo>
                      <a:pt x="138" y="117"/>
                      <a:pt x="138" y="117"/>
                      <a:pt x="138" y="117"/>
                    </a:cubicBezTo>
                    <a:cubicBezTo>
                      <a:pt x="138" y="117"/>
                      <a:pt x="138" y="117"/>
                      <a:pt x="138" y="117"/>
                    </a:cubicBezTo>
                    <a:cubicBezTo>
                      <a:pt x="138" y="117"/>
                      <a:pt x="138" y="117"/>
                      <a:pt x="138" y="117"/>
                    </a:cubicBezTo>
                    <a:cubicBezTo>
                      <a:pt x="138" y="117"/>
                      <a:pt x="138" y="117"/>
                      <a:pt x="138" y="117"/>
                    </a:cubicBezTo>
                    <a:cubicBezTo>
                      <a:pt x="138" y="117"/>
                      <a:pt x="138" y="117"/>
                      <a:pt x="138" y="117"/>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40" y="115"/>
                      <a:pt x="140" y="115"/>
                      <a:pt x="140" y="115"/>
                    </a:cubicBezTo>
                    <a:cubicBezTo>
                      <a:pt x="140" y="115"/>
                      <a:pt x="140" y="115"/>
                      <a:pt x="140" y="115"/>
                    </a:cubicBezTo>
                    <a:cubicBezTo>
                      <a:pt x="140" y="115"/>
                      <a:pt x="140" y="115"/>
                      <a:pt x="140" y="115"/>
                    </a:cubicBezTo>
                    <a:cubicBezTo>
                      <a:pt x="140" y="115"/>
                      <a:pt x="140" y="115"/>
                      <a:pt x="140" y="115"/>
                    </a:cubicBezTo>
                    <a:cubicBezTo>
                      <a:pt x="140" y="115"/>
                      <a:pt x="140" y="115"/>
                      <a:pt x="140" y="115"/>
                    </a:cubicBezTo>
                    <a:cubicBezTo>
                      <a:pt x="140" y="115"/>
                      <a:pt x="140" y="115"/>
                      <a:pt x="140" y="115"/>
                    </a:cubicBezTo>
                    <a:cubicBezTo>
                      <a:pt x="140" y="115"/>
                      <a:pt x="140" y="115"/>
                      <a:pt x="140" y="115"/>
                    </a:cubicBezTo>
                    <a:cubicBezTo>
                      <a:pt x="141" y="115"/>
                      <a:pt x="141" y="115"/>
                      <a:pt x="141" y="115"/>
                    </a:cubicBezTo>
                    <a:cubicBezTo>
                      <a:pt x="141" y="115"/>
                      <a:pt x="141" y="115"/>
                      <a:pt x="141" y="115"/>
                    </a:cubicBezTo>
                    <a:cubicBezTo>
                      <a:pt x="141" y="114"/>
                      <a:pt x="141" y="114"/>
                      <a:pt x="141" y="114"/>
                    </a:cubicBezTo>
                    <a:cubicBezTo>
                      <a:pt x="141" y="114"/>
                      <a:pt x="141" y="114"/>
                      <a:pt x="141" y="114"/>
                    </a:cubicBezTo>
                    <a:cubicBezTo>
                      <a:pt x="141" y="114"/>
                      <a:pt x="141" y="114"/>
                      <a:pt x="141" y="114"/>
                    </a:cubicBezTo>
                    <a:cubicBezTo>
                      <a:pt x="141" y="114"/>
                      <a:pt x="141" y="114"/>
                      <a:pt x="141" y="114"/>
                    </a:cubicBezTo>
                    <a:cubicBezTo>
                      <a:pt x="141" y="114"/>
                      <a:pt x="141" y="114"/>
                      <a:pt x="141" y="114"/>
                    </a:cubicBezTo>
                    <a:cubicBezTo>
                      <a:pt x="141" y="114"/>
                      <a:pt x="141" y="114"/>
                      <a:pt x="141" y="114"/>
                    </a:cubicBezTo>
                    <a:cubicBezTo>
                      <a:pt x="142" y="114"/>
                      <a:pt x="142" y="114"/>
                      <a:pt x="142" y="114"/>
                    </a:cubicBezTo>
                    <a:cubicBezTo>
                      <a:pt x="142" y="113"/>
                      <a:pt x="142" y="113"/>
                      <a:pt x="142" y="113"/>
                    </a:cubicBezTo>
                    <a:cubicBezTo>
                      <a:pt x="142" y="113"/>
                      <a:pt x="142" y="113"/>
                      <a:pt x="142" y="113"/>
                    </a:cubicBezTo>
                    <a:cubicBezTo>
                      <a:pt x="142" y="113"/>
                      <a:pt x="142" y="113"/>
                      <a:pt x="142" y="113"/>
                    </a:cubicBezTo>
                    <a:cubicBezTo>
                      <a:pt x="142" y="113"/>
                      <a:pt x="142" y="113"/>
                      <a:pt x="142" y="113"/>
                    </a:cubicBezTo>
                    <a:cubicBezTo>
                      <a:pt x="142" y="113"/>
                      <a:pt x="142" y="113"/>
                      <a:pt x="142" y="113"/>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3" y="112"/>
                      <a:pt x="143" y="112"/>
                      <a:pt x="143" y="112"/>
                    </a:cubicBezTo>
                    <a:cubicBezTo>
                      <a:pt x="143" y="111"/>
                      <a:pt x="143" y="111"/>
                      <a:pt x="143" y="111"/>
                    </a:cubicBezTo>
                    <a:cubicBezTo>
                      <a:pt x="143" y="111"/>
                      <a:pt x="143" y="111"/>
                      <a:pt x="143" y="111"/>
                    </a:cubicBezTo>
                    <a:cubicBezTo>
                      <a:pt x="143" y="111"/>
                      <a:pt x="143" y="111"/>
                      <a:pt x="143" y="111"/>
                    </a:cubicBezTo>
                    <a:cubicBezTo>
                      <a:pt x="143" y="111"/>
                      <a:pt x="143" y="111"/>
                      <a:pt x="143" y="111"/>
                    </a:cubicBezTo>
                    <a:cubicBezTo>
                      <a:pt x="143" y="111"/>
                      <a:pt x="143" y="111"/>
                      <a:pt x="143" y="111"/>
                    </a:cubicBezTo>
                    <a:cubicBezTo>
                      <a:pt x="143" y="111"/>
                      <a:pt x="143" y="111"/>
                      <a:pt x="143" y="111"/>
                    </a:cubicBezTo>
                    <a:cubicBezTo>
                      <a:pt x="144" y="111"/>
                      <a:pt x="144" y="111"/>
                      <a:pt x="144" y="111"/>
                    </a:cubicBezTo>
                    <a:cubicBezTo>
                      <a:pt x="144" y="111"/>
                      <a:pt x="144" y="111"/>
                      <a:pt x="144" y="111"/>
                    </a:cubicBezTo>
                    <a:cubicBezTo>
                      <a:pt x="144" y="111"/>
                      <a:pt x="144" y="111"/>
                      <a:pt x="144" y="111"/>
                    </a:cubicBezTo>
                    <a:cubicBezTo>
                      <a:pt x="144" y="110"/>
                      <a:pt x="144" y="110"/>
                      <a:pt x="144" y="110"/>
                    </a:cubicBezTo>
                    <a:cubicBezTo>
                      <a:pt x="144" y="110"/>
                      <a:pt x="144" y="110"/>
                      <a:pt x="144" y="110"/>
                    </a:cubicBezTo>
                    <a:cubicBezTo>
                      <a:pt x="144" y="110"/>
                      <a:pt x="144" y="110"/>
                      <a:pt x="144" y="110"/>
                    </a:cubicBezTo>
                    <a:cubicBezTo>
                      <a:pt x="144" y="110"/>
                      <a:pt x="144" y="110"/>
                      <a:pt x="144" y="110"/>
                    </a:cubicBezTo>
                    <a:cubicBezTo>
                      <a:pt x="144" y="110"/>
                      <a:pt x="144" y="110"/>
                      <a:pt x="144"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6" y="109"/>
                      <a:pt x="146" y="109"/>
                      <a:pt x="146" y="109"/>
                    </a:cubicBezTo>
                    <a:cubicBezTo>
                      <a:pt x="146" y="109"/>
                      <a:pt x="146" y="109"/>
                      <a:pt x="146" y="109"/>
                    </a:cubicBezTo>
                    <a:cubicBezTo>
                      <a:pt x="146" y="109"/>
                      <a:pt x="146" y="109"/>
                      <a:pt x="146" y="109"/>
                    </a:cubicBezTo>
                    <a:cubicBezTo>
                      <a:pt x="146" y="109"/>
                      <a:pt x="146" y="109"/>
                      <a:pt x="146" y="109"/>
                    </a:cubicBezTo>
                    <a:cubicBezTo>
                      <a:pt x="146" y="109"/>
                      <a:pt x="146" y="109"/>
                      <a:pt x="146"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8" y="109"/>
                      <a:pt x="148" y="109"/>
                      <a:pt x="148" y="109"/>
                    </a:cubicBezTo>
                    <a:cubicBezTo>
                      <a:pt x="148" y="109"/>
                      <a:pt x="148" y="109"/>
                      <a:pt x="148" y="109"/>
                    </a:cubicBezTo>
                    <a:cubicBezTo>
                      <a:pt x="148" y="109"/>
                      <a:pt x="148" y="109"/>
                      <a:pt x="148" y="109"/>
                    </a:cubicBezTo>
                    <a:cubicBezTo>
                      <a:pt x="148" y="109"/>
                      <a:pt x="148" y="109"/>
                      <a:pt x="148" y="109"/>
                    </a:cubicBezTo>
                    <a:cubicBezTo>
                      <a:pt x="148" y="109"/>
                      <a:pt x="148" y="109"/>
                      <a:pt x="148" y="109"/>
                    </a:cubicBezTo>
                    <a:cubicBezTo>
                      <a:pt x="148" y="109"/>
                      <a:pt x="148" y="109"/>
                      <a:pt x="148" y="109"/>
                    </a:cubicBezTo>
                    <a:cubicBezTo>
                      <a:pt x="149" y="109"/>
                      <a:pt x="149" y="109"/>
                      <a:pt x="149" y="109"/>
                    </a:cubicBezTo>
                    <a:cubicBezTo>
                      <a:pt x="149" y="109"/>
                      <a:pt x="149" y="109"/>
                      <a:pt x="149" y="109"/>
                    </a:cubicBezTo>
                    <a:cubicBezTo>
                      <a:pt x="149" y="109"/>
                      <a:pt x="149" y="109"/>
                      <a:pt x="149" y="109"/>
                    </a:cubicBezTo>
                    <a:cubicBezTo>
                      <a:pt x="149" y="109"/>
                      <a:pt x="149" y="109"/>
                      <a:pt x="149" y="109"/>
                    </a:cubicBezTo>
                    <a:cubicBezTo>
                      <a:pt x="149" y="109"/>
                      <a:pt x="149" y="109"/>
                      <a:pt x="149" y="109"/>
                    </a:cubicBezTo>
                    <a:cubicBezTo>
                      <a:pt x="149" y="109"/>
                      <a:pt x="149" y="109"/>
                      <a:pt x="149" y="109"/>
                    </a:cubicBezTo>
                    <a:cubicBezTo>
                      <a:pt x="149" y="109"/>
                      <a:pt x="149" y="109"/>
                      <a:pt x="149" y="109"/>
                    </a:cubicBezTo>
                    <a:cubicBezTo>
                      <a:pt x="150" y="109"/>
                      <a:pt x="150" y="109"/>
                      <a:pt x="150" y="109"/>
                    </a:cubicBezTo>
                    <a:cubicBezTo>
                      <a:pt x="150" y="109"/>
                      <a:pt x="150" y="109"/>
                      <a:pt x="150" y="109"/>
                    </a:cubicBezTo>
                    <a:cubicBezTo>
                      <a:pt x="150" y="109"/>
                      <a:pt x="150" y="109"/>
                      <a:pt x="150" y="109"/>
                    </a:cubicBezTo>
                    <a:cubicBezTo>
                      <a:pt x="150" y="109"/>
                      <a:pt x="150" y="109"/>
                      <a:pt x="150" y="109"/>
                    </a:cubicBezTo>
                    <a:cubicBezTo>
                      <a:pt x="150" y="109"/>
                      <a:pt x="150" y="109"/>
                      <a:pt x="150" y="109"/>
                    </a:cubicBezTo>
                    <a:cubicBezTo>
                      <a:pt x="150" y="109"/>
                      <a:pt x="150" y="109"/>
                      <a:pt x="150" y="109"/>
                    </a:cubicBezTo>
                    <a:cubicBezTo>
                      <a:pt x="151" y="109"/>
                      <a:pt x="151" y="109"/>
                      <a:pt x="151" y="109"/>
                    </a:cubicBezTo>
                    <a:cubicBezTo>
                      <a:pt x="151" y="109"/>
                      <a:pt x="151" y="109"/>
                      <a:pt x="151" y="109"/>
                    </a:cubicBezTo>
                    <a:cubicBezTo>
                      <a:pt x="151" y="109"/>
                      <a:pt x="151" y="109"/>
                      <a:pt x="151" y="109"/>
                    </a:cubicBezTo>
                    <a:cubicBezTo>
                      <a:pt x="151" y="109"/>
                      <a:pt x="151" y="109"/>
                      <a:pt x="151" y="109"/>
                    </a:cubicBezTo>
                    <a:cubicBezTo>
                      <a:pt x="151" y="109"/>
                      <a:pt x="151" y="109"/>
                      <a:pt x="151" y="109"/>
                    </a:cubicBezTo>
                    <a:cubicBezTo>
                      <a:pt x="151" y="109"/>
                      <a:pt x="151" y="109"/>
                      <a:pt x="151" y="109"/>
                    </a:cubicBezTo>
                    <a:cubicBezTo>
                      <a:pt x="151" y="108"/>
                      <a:pt x="151" y="108"/>
                      <a:pt x="151" y="108"/>
                    </a:cubicBezTo>
                    <a:cubicBezTo>
                      <a:pt x="151" y="108"/>
                      <a:pt x="151" y="108"/>
                      <a:pt x="151" y="108"/>
                    </a:cubicBezTo>
                    <a:cubicBezTo>
                      <a:pt x="151" y="108"/>
                      <a:pt x="151" y="108"/>
                      <a:pt x="151" y="108"/>
                    </a:cubicBezTo>
                    <a:cubicBezTo>
                      <a:pt x="152" y="108"/>
                      <a:pt x="152" y="108"/>
                      <a:pt x="152" y="108"/>
                    </a:cubicBezTo>
                    <a:cubicBezTo>
                      <a:pt x="152" y="108"/>
                      <a:pt x="152" y="108"/>
                      <a:pt x="152" y="108"/>
                    </a:cubicBezTo>
                    <a:cubicBezTo>
                      <a:pt x="152" y="108"/>
                      <a:pt x="152" y="108"/>
                      <a:pt x="152" y="108"/>
                    </a:cubicBezTo>
                    <a:cubicBezTo>
                      <a:pt x="152" y="108"/>
                      <a:pt x="152" y="108"/>
                      <a:pt x="152" y="108"/>
                    </a:cubicBezTo>
                    <a:cubicBezTo>
                      <a:pt x="152" y="107"/>
                      <a:pt x="152" y="107"/>
                      <a:pt x="152" y="107"/>
                    </a:cubicBezTo>
                    <a:cubicBezTo>
                      <a:pt x="152" y="107"/>
                      <a:pt x="152" y="107"/>
                      <a:pt x="152" y="107"/>
                    </a:cubicBezTo>
                    <a:cubicBezTo>
                      <a:pt x="152" y="107"/>
                      <a:pt x="152" y="107"/>
                      <a:pt x="152" y="107"/>
                    </a:cubicBezTo>
                    <a:cubicBezTo>
                      <a:pt x="153" y="107"/>
                      <a:pt x="153" y="107"/>
                      <a:pt x="153" y="107"/>
                    </a:cubicBezTo>
                    <a:cubicBezTo>
                      <a:pt x="153" y="107"/>
                      <a:pt x="153" y="107"/>
                      <a:pt x="153" y="107"/>
                    </a:cubicBezTo>
                    <a:cubicBezTo>
                      <a:pt x="153" y="107"/>
                      <a:pt x="153" y="107"/>
                      <a:pt x="153" y="107"/>
                    </a:cubicBezTo>
                    <a:cubicBezTo>
                      <a:pt x="153" y="107"/>
                      <a:pt x="153" y="107"/>
                      <a:pt x="153" y="107"/>
                    </a:cubicBezTo>
                    <a:cubicBezTo>
                      <a:pt x="153" y="107"/>
                      <a:pt x="153" y="107"/>
                      <a:pt x="153" y="107"/>
                    </a:cubicBezTo>
                    <a:cubicBezTo>
                      <a:pt x="153" y="107"/>
                      <a:pt x="153" y="107"/>
                      <a:pt x="153" y="107"/>
                    </a:cubicBezTo>
                    <a:cubicBezTo>
                      <a:pt x="153" y="107"/>
                      <a:pt x="153" y="107"/>
                      <a:pt x="153" y="107"/>
                    </a:cubicBezTo>
                    <a:cubicBezTo>
                      <a:pt x="153" y="107"/>
                      <a:pt x="153" y="107"/>
                      <a:pt x="153" y="107"/>
                    </a:cubicBezTo>
                    <a:cubicBezTo>
                      <a:pt x="153" y="106"/>
                      <a:pt x="153" y="106"/>
                      <a:pt x="153" y="106"/>
                    </a:cubicBezTo>
                    <a:cubicBezTo>
                      <a:pt x="153" y="106"/>
                      <a:pt x="153" y="106"/>
                      <a:pt x="153" y="106"/>
                    </a:cubicBezTo>
                    <a:cubicBezTo>
                      <a:pt x="153" y="106"/>
                      <a:pt x="153" y="106"/>
                      <a:pt x="153" y="106"/>
                    </a:cubicBezTo>
                    <a:cubicBezTo>
                      <a:pt x="153" y="106"/>
                      <a:pt x="153" y="106"/>
                      <a:pt x="153" y="106"/>
                    </a:cubicBezTo>
                    <a:cubicBezTo>
                      <a:pt x="152" y="106"/>
                      <a:pt x="152" y="106"/>
                      <a:pt x="152" y="106"/>
                    </a:cubicBezTo>
                    <a:cubicBezTo>
                      <a:pt x="152" y="106"/>
                      <a:pt x="152" y="106"/>
                      <a:pt x="152" y="106"/>
                    </a:cubicBezTo>
                    <a:cubicBezTo>
                      <a:pt x="152" y="106"/>
                      <a:pt x="152" y="106"/>
                      <a:pt x="152" y="106"/>
                    </a:cubicBezTo>
                    <a:cubicBezTo>
                      <a:pt x="152" y="105"/>
                      <a:pt x="152" y="105"/>
                      <a:pt x="152" y="105"/>
                    </a:cubicBezTo>
                    <a:cubicBezTo>
                      <a:pt x="152" y="105"/>
                      <a:pt x="152" y="105"/>
                      <a:pt x="152" y="105"/>
                    </a:cubicBezTo>
                    <a:cubicBezTo>
                      <a:pt x="152" y="105"/>
                      <a:pt x="152" y="105"/>
                      <a:pt x="152" y="105"/>
                    </a:cubicBezTo>
                    <a:cubicBezTo>
                      <a:pt x="152" y="105"/>
                      <a:pt x="152" y="105"/>
                      <a:pt x="152" y="105"/>
                    </a:cubicBezTo>
                    <a:cubicBezTo>
                      <a:pt x="152" y="105"/>
                      <a:pt x="152" y="105"/>
                      <a:pt x="152" y="105"/>
                    </a:cubicBezTo>
                    <a:cubicBezTo>
                      <a:pt x="152" y="105"/>
                      <a:pt x="152" y="105"/>
                      <a:pt x="152" y="105"/>
                    </a:cubicBezTo>
                    <a:cubicBezTo>
                      <a:pt x="152" y="104"/>
                      <a:pt x="152" y="104"/>
                      <a:pt x="152" y="104"/>
                    </a:cubicBezTo>
                    <a:cubicBezTo>
                      <a:pt x="152" y="104"/>
                      <a:pt x="152" y="104"/>
                      <a:pt x="152" y="104"/>
                    </a:cubicBezTo>
                    <a:cubicBezTo>
                      <a:pt x="152" y="104"/>
                      <a:pt x="152" y="104"/>
                      <a:pt x="152" y="104"/>
                    </a:cubicBezTo>
                    <a:cubicBezTo>
                      <a:pt x="152" y="104"/>
                      <a:pt x="152" y="104"/>
                      <a:pt x="152" y="104"/>
                    </a:cubicBezTo>
                    <a:cubicBezTo>
                      <a:pt x="152" y="104"/>
                      <a:pt x="152" y="104"/>
                      <a:pt x="152" y="104"/>
                    </a:cubicBezTo>
                    <a:cubicBezTo>
                      <a:pt x="152" y="104"/>
                      <a:pt x="152" y="104"/>
                      <a:pt x="152" y="104"/>
                    </a:cubicBezTo>
                    <a:cubicBezTo>
                      <a:pt x="152" y="103"/>
                      <a:pt x="152" y="103"/>
                      <a:pt x="152" y="103"/>
                    </a:cubicBezTo>
                    <a:cubicBezTo>
                      <a:pt x="152" y="103"/>
                      <a:pt x="152" y="103"/>
                      <a:pt x="152" y="103"/>
                    </a:cubicBezTo>
                    <a:cubicBezTo>
                      <a:pt x="152" y="103"/>
                      <a:pt x="152" y="103"/>
                      <a:pt x="152" y="103"/>
                    </a:cubicBezTo>
                    <a:cubicBezTo>
                      <a:pt x="151" y="103"/>
                      <a:pt x="151" y="103"/>
                      <a:pt x="151" y="103"/>
                    </a:cubicBezTo>
                    <a:cubicBezTo>
                      <a:pt x="151" y="102"/>
                      <a:pt x="151" y="102"/>
                      <a:pt x="151" y="102"/>
                    </a:cubicBezTo>
                    <a:cubicBezTo>
                      <a:pt x="151" y="102"/>
                      <a:pt x="151" y="102"/>
                      <a:pt x="151" y="102"/>
                    </a:cubicBezTo>
                    <a:cubicBezTo>
                      <a:pt x="151" y="102"/>
                      <a:pt x="151" y="102"/>
                      <a:pt x="151" y="102"/>
                    </a:cubicBezTo>
                    <a:cubicBezTo>
                      <a:pt x="150" y="102"/>
                      <a:pt x="150" y="102"/>
                      <a:pt x="150" y="102"/>
                    </a:cubicBezTo>
                    <a:cubicBezTo>
                      <a:pt x="150" y="102"/>
                      <a:pt x="150" y="102"/>
                      <a:pt x="150" y="102"/>
                    </a:cubicBezTo>
                    <a:cubicBezTo>
                      <a:pt x="150" y="101"/>
                      <a:pt x="150" y="101"/>
                      <a:pt x="150" y="101"/>
                    </a:cubicBezTo>
                    <a:cubicBezTo>
                      <a:pt x="149" y="101"/>
                      <a:pt x="149" y="101"/>
                      <a:pt x="149" y="101"/>
                    </a:cubicBezTo>
                    <a:cubicBezTo>
                      <a:pt x="149" y="101"/>
                      <a:pt x="149" y="101"/>
                      <a:pt x="149" y="101"/>
                    </a:cubicBezTo>
                    <a:cubicBezTo>
                      <a:pt x="149" y="101"/>
                      <a:pt x="149" y="101"/>
                      <a:pt x="149" y="101"/>
                    </a:cubicBezTo>
                    <a:cubicBezTo>
                      <a:pt x="148" y="101"/>
                      <a:pt x="148" y="101"/>
                      <a:pt x="148" y="101"/>
                    </a:cubicBezTo>
                    <a:cubicBezTo>
                      <a:pt x="148" y="101"/>
                      <a:pt x="148" y="101"/>
                      <a:pt x="148" y="101"/>
                    </a:cubicBezTo>
                    <a:cubicBezTo>
                      <a:pt x="148" y="101"/>
                      <a:pt x="148" y="101"/>
                      <a:pt x="148" y="101"/>
                    </a:cubicBezTo>
                    <a:cubicBezTo>
                      <a:pt x="148" y="100"/>
                      <a:pt x="148" y="100"/>
                      <a:pt x="148" y="100"/>
                    </a:cubicBezTo>
                    <a:cubicBezTo>
                      <a:pt x="147" y="100"/>
                      <a:pt x="147" y="100"/>
                      <a:pt x="147" y="100"/>
                    </a:cubicBezTo>
                    <a:cubicBezTo>
                      <a:pt x="147" y="100"/>
                      <a:pt x="147" y="100"/>
                      <a:pt x="147" y="100"/>
                    </a:cubicBezTo>
                    <a:cubicBezTo>
                      <a:pt x="147" y="100"/>
                      <a:pt x="147" y="100"/>
                      <a:pt x="147" y="100"/>
                    </a:cubicBezTo>
                    <a:cubicBezTo>
                      <a:pt x="147" y="100"/>
                      <a:pt x="147" y="100"/>
                      <a:pt x="147" y="100"/>
                    </a:cubicBezTo>
                    <a:cubicBezTo>
                      <a:pt x="147" y="100"/>
                      <a:pt x="147" y="100"/>
                      <a:pt x="147" y="100"/>
                    </a:cubicBezTo>
                    <a:cubicBezTo>
                      <a:pt x="147" y="100"/>
                      <a:pt x="147" y="100"/>
                      <a:pt x="147" y="100"/>
                    </a:cubicBezTo>
                    <a:cubicBezTo>
                      <a:pt x="147" y="99"/>
                      <a:pt x="147" y="99"/>
                      <a:pt x="147" y="99"/>
                    </a:cubicBezTo>
                    <a:cubicBezTo>
                      <a:pt x="147" y="99"/>
                      <a:pt x="147" y="99"/>
                      <a:pt x="147" y="99"/>
                    </a:cubicBezTo>
                    <a:cubicBezTo>
                      <a:pt x="147" y="99"/>
                      <a:pt x="147" y="99"/>
                      <a:pt x="147" y="99"/>
                    </a:cubicBezTo>
                    <a:cubicBezTo>
                      <a:pt x="147" y="99"/>
                      <a:pt x="147" y="99"/>
                      <a:pt x="147" y="99"/>
                    </a:cubicBezTo>
                    <a:cubicBezTo>
                      <a:pt x="147" y="99"/>
                      <a:pt x="147" y="99"/>
                      <a:pt x="147" y="99"/>
                    </a:cubicBezTo>
                    <a:cubicBezTo>
                      <a:pt x="147" y="99"/>
                      <a:pt x="147" y="99"/>
                      <a:pt x="147" y="99"/>
                    </a:cubicBezTo>
                    <a:cubicBezTo>
                      <a:pt x="148" y="98"/>
                      <a:pt x="148" y="98"/>
                      <a:pt x="148" y="98"/>
                    </a:cubicBezTo>
                    <a:cubicBezTo>
                      <a:pt x="148" y="98"/>
                      <a:pt x="148" y="98"/>
                      <a:pt x="148" y="98"/>
                    </a:cubicBezTo>
                    <a:cubicBezTo>
                      <a:pt x="148" y="98"/>
                      <a:pt x="148" y="98"/>
                      <a:pt x="148" y="98"/>
                    </a:cubicBezTo>
                    <a:cubicBezTo>
                      <a:pt x="148" y="98"/>
                      <a:pt x="148" y="98"/>
                      <a:pt x="148" y="98"/>
                    </a:cubicBezTo>
                    <a:cubicBezTo>
                      <a:pt x="148" y="97"/>
                      <a:pt x="148" y="97"/>
                      <a:pt x="148" y="97"/>
                    </a:cubicBezTo>
                    <a:cubicBezTo>
                      <a:pt x="149" y="97"/>
                      <a:pt x="149" y="97"/>
                      <a:pt x="149" y="97"/>
                    </a:cubicBezTo>
                    <a:cubicBezTo>
                      <a:pt x="150" y="97"/>
                      <a:pt x="150" y="97"/>
                      <a:pt x="150" y="97"/>
                    </a:cubicBezTo>
                    <a:cubicBezTo>
                      <a:pt x="150" y="97"/>
                      <a:pt x="150" y="97"/>
                      <a:pt x="150" y="97"/>
                    </a:cubicBezTo>
                    <a:cubicBezTo>
                      <a:pt x="150" y="97"/>
                      <a:pt x="150" y="97"/>
                      <a:pt x="150" y="97"/>
                    </a:cubicBezTo>
                    <a:cubicBezTo>
                      <a:pt x="150" y="96"/>
                      <a:pt x="150" y="96"/>
                      <a:pt x="150" y="96"/>
                    </a:cubicBezTo>
                    <a:cubicBezTo>
                      <a:pt x="151" y="96"/>
                      <a:pt x="151" y="96"/>
                      <a:pt x="151" y="96"/>
                    </a:cubicBezTo>
                    <a:cubicBezTo>
                      <a:pt x="151" y="96"/>
                      <a:pt x="151" y="96"/>
                      <a:pt x="151" y="96"/>
                    </a:cubicBezTo>
                    <a:cubicBezTo>
                      <a:pt x="151" y="96"/>
                      <a:pt x="151" y="96"/>
                      <a:pt x="151" y="96"/>
                    </a:cubicBezTo>
                    <a:cubicBezTo>
                      <a:pt x="152" y="96"/>
                      <a:pt x="152" y="96"/>
                      <a:pt x="152" y="96"/>
                    </a:cubicBezTo>
                    <a:cubicBezTo>
                      <a:pt x="152" y="95"/>
                      <a:pt x="152" y="95"/>
                      <a:pt x="152" y="95"/>
                    </a:cubicBezTo>
                    <a:cubicBezTo>
                      <a:pt x="153" y="95"/>
                      <a:pt x="153" y="95"/>
                      <a:pt x="153" y="95"/>
                    </a:cubicBezTo>
                    <a:cubicBezTo>
                      <a:pt x="153" y="95"/>
                      <a:pt x="153" y="95"/>
                      <a:pt x="153" y="95"/>
                    </a:cubicBezTo>
                    <a:cubicBezTo>
                      <a:pt x="153" y="95"/>
                      <a:pt x="153" y="95"/>
                      <a:pt x="153" y="95"/>
                    </a:cubicBezTo>
                    <a:cubicBezTo>
                      <a:pt x="153" y="95"/>
                      <a:pt x="153" y="95"/>
                      <a:pt x="153" y="95"/>
                    </a:cubicBezTo>
                    <a:cubicBezTo>
                      <a:pt x="154" y="94"/>
                      <a:pt x="154" y="94"/>
                      <a:pt x="154" y="94"/>
                    </a:cubicBezTo>
                    <a:cubicBezTo>
                      <a:pt x="154" y="94"/>
                      <a:pt x="154" y="94"/>
                      <a:pt x="154" y="94"/>
                    </a:cubicBezTo>
                    <a:cubicBezTo>
                      <a:pt x="154" y="94"/>
                      <a:pt x="154" y="94"/>
                      <a:pt x="154" y="94"/>
                    </a:cubicBezTo>
                    <a:cubicBezTo>
                      <a:pt x="154" y="94"/>
                      <a:pt x="154" y="94"/>
                      <a:pt x="154" y="94"/>
                    </a:cubicBezTo>
                    <a:cubicBezTo>
                      <a:pt x="154" y="94"/>
                      <a:pt x="154" y="94"/>
                      <a:pt x="154" y="94"/>
                    </a:cubicBezTo>
                    <a:cubicBezTo>
                      <a:pt x="154" y="94"/>
                      <a:pt x="154" y="94"/>
                      <a:pt x="154" y="94"/>
                    </a:cubicBezTo>
                    <a:cubicBezTo>
                      <a:pt x="154" y="93"/>
                      <a:pt x="154" y="93"/>
                      <a:pt x="154" y="93"/>
                    </a:cubicBezTo>
                    <a:cubicBezTo>
                      <a:pt x="154" y="93"/>
                      <a:pt x="154" y="93"/>
                      <a:pt x="154" y="93"/>
                    </a:cubicBezTo>
                    <a:cubicBezTo>
                      <a:pt x="154" y="93"/>
                      <a:pt x="154" y="93"/>
                      <a:pt x="154" y="93"/>
                    </a:cubicBezTo>
                    <a:cubicBezTo>
                      <a:pt x="154" y="93"/>
                      <a:pt x="154" y="93"/>
                      <a:pt x="154" y="93"/>
                    </a:cubicBezTo>
                    <a:cubicBezTo>
                      <a:pt x="155" y="93"/>
                      <a:pt x="155" y="93"/>
                      <a:pt x="155" y="93"/>
                    </a:cubicBezTo>
                    <a:cubicBezTo>
                      <a:pt x="155" y="92"/>
                      <a:pt x="155" y="92"/>
                      <a:pt x="155" y="92"/>
                    </a:cubicBezTo>
                    <a:cubicBezTo>
                      <a:pt x="155" y="92"/>
                      <a:pt x="155" y="92"/>
                      <a:pt x="155" y="92"/>
                    </a:cubicBezTo>
                    <a:cubicBezTo>
                      <a:pt x="155" y="92"/>
                      <a:pt x="155" y="92"/>
                      <a:pt x="155" y="92"/>
                    </a:cubicBezTo>
                    <a:cubicBezTo>
                      <a:pt x="155" y="92"/>
                      <a:pt x="155" y="92"/>
                      <a:pt x="155" y="92"/>
                    </a:cubicBezTo>
                    <a:cubicBezTo>
                      <a:pt x="155" y="92"/>
                      <a:pt x="155" y="92"/>
                      <a:pt x="155" y="92"/>
                    </a:cubicBezTo>
                    <a:cubicBezTo>
                      <a:pt x="155" y="92"/>
                      <a:pt x="155" y="92"/>
                      <a:pt x="155" y="92"/>
                    </a:cubicBezTo>
                    <a:cubicBezTo>
                      <a:pt x="155" y="91"/>
                      <a:pt x="155" y="91"/>
                      <a:pt x="155" y="91"/>
                    </a:cubicBezTo>
                    <a:cubicBezTo>
                      <a:pt x="155" y="91"/>
                      <a:pt x="155" y="91"/>
                      <a:pt x="155" y="91"/>
                    </a:cubicBezTo>
                    <a:cubicBezTo>
                      <a:pt x="155" y="91"/>
                      <a:pt x="155" y="91"/>
                      <a:pt x="155" y="91"/>
                    </a:cubicBezTo>
                    <a:cubicBezTo>
                      <a:pt x="156" y="91"/>
                      <a:pt x="156" y="91"/>
                      <a:pt x="156" y="91"/>
                    </a:cubicBezTo>
                    <a:cubicBezTo>
                      <a:pt x="156" y="91"/>
                      <a:pt x="156" y="91"/>
                      <a:pt x="156" y="91"/>
                    </a:cubicBezTo>
                    <a:cubicBezTo>
                      <a:pt x="156" y="91"/>
                      <a:pt x="156" y="91"/>
                      <a:pt x="156" y="91"/>
                    </a:cubicBezTo>
                    <a:cubicBezTo>
                      <a:pt x="156" y="91"/>
                      <a:pt x="156" y="91"/>
                      <a:pt x="156" y="91"/>
                    </a:cubicBezTo>
                    <a:cubicBezTo>
                      <a:pt x="156" y="91"/>
                      <a:pt x="156" y="91"/>
                      <a:pt x="156" y="91"/>
                    </a:cubicBezTo>
                    <a:cubicBezTo>
                      <a:pt x="157" y="91"/>
                      <a:pt x="157" y="91"/>
                      <a:pt x="157" y="91"/>
                    </a:cubicBezTo>
                    <a:cubicBezTo>
                      <a:pt x="157" y="91"/>
                      <a:pt x="157" y="91"/>
                      <a:pt x="157" y="91"/>
                    </a:cubicBezTo>
                    <a:cubicBezTo>
                      <a:pt x="157" y="91"/>
                      <a:pt x="157" y="91"/>
                      <a:pt x="157" y="91"/>
                    </a:cubicBezTo>
                    <a:cubicBezTo>
                      <a:pt x="157" y="90"/>
                      <a:pt x="157" y="90"/>
                      <a:pt x="157" y="90"/>
                    </a:cubicBezTo>
                    <a:cubicBezTo>
                      <a:pt x="157" y="90"/>
                      <a:pt x="157" y="90"/>
                      <a:pt x="157" y="90"/>
                    </a:cubicBezTo>
                    <a:cubicBezTo>
                      <a:pt x="157" y="90"/>
                      <a:pt x="157" y="90"/>
                      <a:pt x="157" y="90"/>
                    </a:cubicBezTo>
                    <a:cubicBezTo>
                      <a:pt x="157" y="90"/>
                      <a:pt x="157" y="90"/>
                      <a:pt x="157" y="90"/>
                    </a:cubicBezTo>
                    <a:cubicBezTo>
                      <a:pt x="157" y="90"/>
                      <a:pt x="157" y="90"/>
                      <a:pt x="157" y="90"/>
                    </a:cubicBezTo>
                    <a:cubicBezTo>
                      <a:pt x="157" y="90"/>
                      <a:pt x="157" y="90"/>
                      <a:pt x="157" y="90"/>
                    </a:cubicBezTo>
                    <a:cubicBezTo>
                      <a:pt x="158" y="90"/>
                      <a:pt x="158" y="90"/>
                      <a:pt x="158" y="90"/>
                    </a:cubicBezTo>
                    <a:cubicBezTo>
                      <a:pt x="158" y="90"/>
                      <a:pt x="158" y="90"/>
                      <a:pt x="158" y="90"/>
                    </a:cubicBezTo>
                    <a:cubicBezTo>
                      <a:pt x="158" y="90"/>
                      <a:pt x="158" y="90"/>
                      <a:pt x="158" y="90"/>
                    </a:cubicBezTo>
                    <a:cubicBezTo>
                      <a:pt x="158" y="90"/>
                      <a:pt x="158" y="90"/>
                      <a:pt x="158" y="90"/>
                    </a:cubicBezTo>
                    <a:cubicBezTo>
                      <a:pt x="158" y="90"/>
                      <a:pt x="158" y="90"/>
                      <a:pt x="158" y="90"/>
                    </a:cubicBezTo>
                    <a:cubicBezTo>
                      <a:pt x="158" y="90"/>
                      <a:pt x="158" y="90"/>
                      <a:pt x="158" y="90"/>
                    </a:cubicBezTo>
                    <a:cubicBezTo>
                      <a:pt x="158" y="90"/>
                      <a:pt x="158" y="90"/>
                      <a:pt x="158" y="90"/>
                    </a:cubicBezTo>
                    <a:cubicBezTo>
                      <a:pt x="159" y="90"/>
                      <a:pt x="159" y="90"/>
                      <a:pt x="159" y="90"/>
                    </a:cubicBezTo>
                    <a:cubicBezTo>
                      <a:pt x="159" y="89"/>
                      <a:pt x="159" y="89"/>
                      <a:pt x="159" y="89"/>
                    </a:cubicBezTo>
                    <a:cubicBezTo>
                      <a:pt x="159" y="89"/>
                      <a:pt x="159" y="89"/>
                      <a:pt x="159" y="89"/>
                    </a:cubicBezTo>
                    <a:cubicBezTo>
                      <a:pt x="159" y="89"/>
                      <a:pt x="159" y="89"/>
                      <a:pt x="159" y="89"/>
                    </a:cubicBezTo>
                    <a:cubicBezTo>
                      <a:pt x="159" y="89"/>
                      <a:pt x="159" y="89"/>
                      <a:pt x="159" y="89"/>
                    </a:cubicBezTo>
                    <a:cubicBezTo>
                      <a:pt x="159" y="89"/>
                      <a:pt x="159" y="89"/>
                      <a:pt x="159" y="89"/>
                    </a:cubicBezTo>
                    <a:cubicBezTo>
                      <a:pt x="159" y="89"/>
                      <a:pt x="159" y="89"/>
                      <a:pt x="159" y="89"/>
                    </a:cubicBezTo>
                    <a:cubicBezTo>
                      <a:pt x="159" y="89"/>
                      <a:pt x="159" y="89"/>
                      <a:pt x="159" y="89"/>
                    </a:cubicBezTo>
                    <a:cubicBezTo>
                      <a:pt x="160" y="89"/>
                      <a:pt x="160" y="89"/>
                      <a:pt x="160" y="89"/>
                    </a:cubicBezTo>
                    <a:cubicBezTo>
                      <a:pt x="160" y="89"/>
                      <a:pt x="160" y="89"/>
                      <a:pt x="160" y="89"/>
                    </a:cubicBezTo>
                    <a:cubicBezTo>
                      <a:pt x="160" y="89"/>
                      <a:pt x="160" y="89"/>
                      <a:pt x="160" y="89"/>
                    </a:cubicBezTo>
                    <a:cubicBezTo>
                      <a:pt x="160" y="89"/>
                      <a:pt x="160" y="89"/>
                      <a:pt x="160" y="89"/>
                    </a:cubicBezTo>
                    <a:cubicBezTo>
                      <a:pt x="160" y="89"/>
                      <a:pt x="160" y="89"/>
                      <a:pt x="160" y="89"/>
                    </a:cubicBezTo>
                    <a:cubicBezTo>
                      <a:pt x="160" y="89"/>
                      <a:pt x="160" y="89"/>
                      <a:pt x="160" y="89"/>
                    </a:cubicBezTo>
                    <a:cubicBezTo>
                      <a:pt x="160" y="89"/>
                      <a:pt x="160" y="89"/>
                      <a:pt x="160" y="89"/>
                    </a:cubicBezTo>
                    <a:cubicBezTo>
                      <a:pt x="160" y="89"/>
                      <a:pt x="160" y="89"/>
                      <a:pt x="160" y="89"/>
                    </a:cubicBezTo>
                    <a:cubicBezTo>
                      <a:pt x="161" y="89"/>
                      <a:pt x="161" y="89"/>
                      <a:pt x="161" y="89"/>
                    </a:cubicBezTo>
                    <a:cubicBezTo>
                      <a:pt x="161" y="89"/>
                      <a:pt x="161" y="89"/>
                      <a:pt x="161" y="89"/>
                    </a:cubicBezTo>
                    <a:cubicBezTo>
                      <a:pt x="161" y="89"/>
                      <a:pt x="161" y="89"/>
                      <a:pt x="161" y="89"/>
                    </a:cubicBezTo>
                    <a:cubicBezTo>
                      <a:pt x="161" y="89"/>
                      <a:pt x="161" y="89"/>
                      <a:pt x="161" y="89"/>
                    </a:cubicBezTo>
                    <a:cubicBezTo>
                      <a:pt x="161" y="89"/>
                      <a:pt x="161" y="89"/>
                      <a:pt x="161" y="89"/>
                    </a:cubicBezTo>
                    <a:cubicBezTo>
                      <a:pt x="161" y="88"/>
                      <a:pt x="161" y="88"/>
                      <a:pt x="161" y="88"/>
                    </a:cubicBezTo>
                    <a:cubicBezTo>
                      <a:pt x="161" y="88"/>
                      <a:pt x="161" y="88"/>
                      <a:pt x="161" y="88"/>
                    </a:cubicBezTo>
                    <a:cubicBezTo>
                      <a:pt x="161" y="88"/>
                      <a:pt x="161" y="88"/>
                      <a:pt x="161" y="88"/>
                    </a:cubicBezTo>
                    <a:cubicBezTo>
                      <a:pt x="161" y="88"/>
                      <a:pt x="161" y="88"/>
                      <a:pt x="161" y="88"/>
                    </a:cubicBezTo>
                    <a:cubicBezTo>
                      <a:pt x="162" y="88"/>
                      <a:pt x="162" y="88"/>
                      <a:pt x="162" y="88"/>
                    </a:cubicBezTo>
                    <a:cubicBezTo>
                      <a:pt x="162" y="88"/>
                      <a:pt x="162" y="88"/>
                      <a:pt x="162" y="88"/>
                    </a:cubicBezTo>
                    <a:cubicBezTo>
                      <a:pt x="162" y="88"/>
                      <a:pt x="162" y="88"/>
                      <a:pt x="162" y="88"/>
                    </a:cubicBezTo>
                    <a:cubicBezTo>
                      <a:pt x="162" y="88"/>
                      <a:pt x="162" y="88"/>
                      <a:pt x="162" y="88"/>
                    </a:cubicBezTo>
                    <a:cubicBezTo>
                      <a:pt x="162" y="88"/>
                      <a:pt x="162" y="88"/>
                      <a:pt x="162" y="88"/>
                    </a:cubicBezTo>
                    <a:cubicBezTo>
                      <a:pt x="162" y="87"/>
                      <a:pt x="162" y="87"/>
                      <a:pt x="162" y="87"/>
                    </a:cubicBezTo>
                    <a:cubicBezTo>
                      <a:pt x="162" y="87"/>
                      <a:pt x="162" y="87"/>
                      <a:pt x="162" y="87"/>
                    </a:cubicBezTo>
                    <a:cubicBezTo>
                      <a:pt x="162" y="87"/>
                      <a:pt x="162" y="87"/>
                      <a:pt x="162" y="87"/>
                    </a:cubicBezTo>
                    <a:cubicBezTo>
                      <a:pt x="162" y="87"/>
                      <a:pt x="162" y="87"/>
                      <a:pt x="162" y="87"/>
                    </a:cubicBezTo>
                    <a:cubicBezTo>
                      <a:pt x="162" y="86"/>
                      <a:pt x="162" y="86"/>
                      <a:pt x="162" y="86"/>
                    </a:cubicBezTo>
                    <a:cubicBezTo>
                      <a:pt x="162" y="86"/>
                      <a:pt x="162" y="86"/>
                      <a:pt x="162" y="86"/>
                    </a:cubicBezTo>
                    <a:cubicBezTo>
                      <a:pt x="162" y="86"/>
                      <a:pt x="162" y="86"/>
                      <a:pt x="162" y="86"/>
                    </a:cubicBezTo>
                    <a:cubicBezTo>
                      <a:pt x="162" y="85"/>
                      <a:pt x="162" y="85"/>
                      <a:pt x="162" y="85"/>
                    </a:cubicBezTo>
                    <a:cubicBezTo>
                      <a:pt x="162" y="85"/>
                      <a:pt x="162" y="85"/>
                      <a:pt x="162" y="85"/>
                    </a:cubicBezTo>
                    <a:cubicBezTo>
                      <a:pt x="163" y="85"/>
                      <a:pt x="163" y="85"/>
                      <a:pt x="163" y="85"/>
                    </a:cubicBezTo>
                    <a:cubicBezTo>
                      <a:pt x="163" y="85"/>
                      <a:pt x="163" y="85"/>
                      <a:pt x="163" y="85"/>
                    </a:cubicBezTo>
                    <a:cubicBezTo>
                      <a:pt x="163" y="85"/>
                      <a:pt x="163" y="85"/>
                      <a:pt x="163" y="85"/>
                    </a:cubicBezTo>
                    <a:cubicBezTo>
                      <a:pt x="163" y="85"/>
                      <a:pt x="163" y="85"/>
                      <a:pt x="163" y="85"/>
                    </a:cubicBezTo>
                    <a:cubicBezTo>
                      <a:pt x="163" y="85"/>
                      <a:pt x="163" y="85"/>
                      <a:pt x="163" y="85"/>
                    </a:cubicBezTo>
                    <a:cubicBezTo>
                      <a:pt x="164" y="84"/>
                      <a:pt x="164" y="84"/>
                      <a:pt x="164" y="84"/>
                    </a:cubicBezTo>
                    <a:cubicBezTo>
                      <a:pt x="164" y="84"/>
                      <a:pt x="164" y="84"/>
                      <a:pt x="164" y="84"/>
                    </a:cubicBezTo>
                    <a:cubicBezTo>
                      <a:pt x="164" y="84"/>
                      <a:pt x="164" y="84"/>
                      <a:pt x="164" y="84"/>
                    </a:cubicBezTo>
                    <a:cubicBezTo>
                      <a:pt x="164" y="84"/>
                      <a:pt x="164" y="84"/>
                      <a:pt x="164" y="84"/>
                    </a:cubicBezTo>
                    <a:cubicBezTo>
                      <a:pt x="164" y="84"/>
                      <a:pt x="164" y="84"/>
                      <a:pt x="164" y="84"/>
                    </a:cubicBezTo>
                    <a:cubicBezTo>
                      <a:pt x="164" y="84"/>
                      <a:pt x="164" y="84"/>
                      <a:pt x="164" y="84"/>
                    </a:cubicBezTo>
                    <a:cubicBezTo>
                      <a:pt x="164" y="84"/>
                      <a:pt x="164" y="84"/>
                      <a:pt x="164" y="84"/>
                    </a:cubicBezTo>
                    <a:cubicBezTo>
                      <a:pt x="165" y="84"/>
                      <a:pt x="165" y="84"/>
                      <a:pt x="165" y="84"/>
                    </a:cubicBezTo>
                    <a:cubicBezTo>
                      <a:pt x="165" y="84"/>
                      <a:pt x="165" y="84"/>
                      <a:pt x="165" y="84"/>
                    </a:cubicBezTo>
                    <a:cubicBezTo>
                      <a:pt x="165" y="84"/>
                      <a:pt x="165" y="84"/>
                      <a:pt x="165" y="84"/>
                    </a:cubicBezTo>
                    <a:cubicBezTo>
                      <a:pt x="165" y="84"/>
                      <a:pt x="165" y="84"/>
                      <a:pt x="165" y="84"/>
                    </a:cubicBezTo>
                    <a:cubicBezTo>
                      <a:pt x="165" y="84"/>
                      <a:pt x="165" y="84"/>
                      <a:pt x="165" y="84"/>
                    </a:cubicBezTo>
                    <a:cubicBezTo>
                      <a:pt x="165" y="85"/>
                      <a:pt x="165" y="85"/>
                      <a:pt x="165" y="85"/>
                    </a:cubicBezTo>
                    <a:cubicBezTo>
                      <a:pt x="166" y="85"/>
                      <a:pt x="166" y="85"/>
                      <a:pt x="166" y="85"/>
                    </a:cubicBezTo>
                    <a:cubicBezTo>
                      <a:pt x="166" y="85"/>
                      <a:pt x="166" y="85"/>
                      <a:pt x="166" y="85"/>
                    </a:cubicBezTo>
                    <a:cubicBezTo>
                      <a:pt x="166" y="85"/>
                      <a:pt x="166" y="85"/>
                      <a:pt x="166" y="85"/>
                    </a:cubicBezTo>
                    <a:cubicBezTo>
                      <a:pt x="166" y="86"/>
                      <a:pt x="166" y="86"/>
                      <a:pt x="166" y="86"/>
                    </a:cubicBezTo>
                    <a:cubicBezTo>
                      <a:pt x="166" y="86"/>
                      <a:pt x="166" y="86"/>
                      <a:pt x="166" y="86"/>
                    </a:cubicBezTo>
                    <a:cubicBezTo>
                      <a:pt x="166" y="86"/>
                      <a:pt x="166" y="86"/>
                      <a:pt x="166" y="86"/>
                    </a:cubicBezTo>
                    <a:cubicBezTo>
                      <a:pt x="165" y="86"/>
                      <a:pt x="165" y="86"/>
                      <a:pt x="165" y="86"/>
                    </a:cubicBezTo>
                    <a:cubicBezTo>
                      <a:pt x="165" y="86"/>
                      <a:pt x="165" y="86"/>
                      <a:pt x="165" y="86"/>
                    </a:cubicBezTo>
                    <a:cubicBezTo>
                      <a:pt x="165" y="87"/>
                      <a:pt x="165" y="87"/>
                      <a:pt x="165" y="87"/>
                    </a:cubicBezTo>
                    <a:cubicBezTo>
                      <a:pt x="165" y="87"/>
                      <a:pt x="165" y="87"/>
                      <a:pt x="165" y="87"/>
                    </a:cubicBezTo>
                    <a:cubicBezTo>
                      <a:pt x="165" y="87"/>
                      <a:pt x="165" y="87"/>
                      <a:pt x="165" y="87"/>
                    </a:cubicBezTo>
                    <a:cubicBezTo>
                      <a:pt x="165" y="87"/>
                      <a:pt x="165" y="87"/>
                      <a:pt x="165" y="87"/>
                    </a:cubicBezTo>
                    <a:cubicBezTo>
                      <a:pt x="165" y="87"/>
                      <a:pt x="165" y="87"/>
                      <a:pt x="165" y="87"/>
                    </a:cubicBezTo>
                    <a:cubicBezTo>
                      <a:pt x="165" y="87"/>
                      <a:pt x="165" y="87"/>
                      <a:pt x="165" y="87"/>
                    </a:cubicBezTo>
                    <a:cubicBezTo>
                      <a:pt x="166" y="88"/>
                      <a:pt x="166" y="88"/>
                      <a:pt x="166" y="88"/>
                    </a:cubicBezTo>
                    <a:cubicBezTo>
                      <a:pt x="166" y="88"/>
                      <a:pt x="166" y="88"/>
                      <a:pt x="166" y="88"/>
                    </a:cubicBezTo>
                    <a:cubicBezTo>
                      <a:pt x="166" y="88"/>
                      <a:pt x="166" y="88"/>
                      <a:pt x="166" y="88"/>
                    </a:cubicBezTo>
                    <a:cubicBezTo>
                      <a:pt x="166" y="88"/>
                      <a:pt x="166" y="88"/>
                      <a:pt x="166" y="88"/>
                    </a:cubicBezTo>
                    <a:cubicBezTo>
                      <a:pt x="166" y="88"/>
                      <a:pt x="166" y="88"/>
                      <a:pt x="166" y="88"/>
                    </a:cubicBezTo>
                    <a:cubicBezTo>
                      <a:pt x="166" y="89"/>
                      <a:pt x="166" y="89"/>
                      <a:pt x="166" y="89"/>
                    </a:cubicBezTo>
                    <a:cubicBezTo>
                      <a:pt x="166" y="89"/>
                      <a:pt x="166" y="89"/>
                      <a:pt x="166" y="89"/>
                    </a:cubicBezTo>
                    <a:cubicBezTo>
                      <a:pt x="166" y="89"/>
                      <a:pt x="166" y="89"/>
                      <a:pt x="166" y="89"/>
                    </a:cubicBezTo>
                    <a:cubicBezTo>
                      <a:pt x="166" y="89"/>
                      <a:pt x="166" y="89"/>
                      <a:pt x="166" y="89"/>
                    </a:cubicBezTo>
                    <a:cubicBezTo>
                      <a:pt x="166" y="89"/>
                      <a:pt x="166" y="89"/>
                      <a:pt x="166" y="89"/>
                    </a:cubicBezTo>
                    <a:cubicBezTo>
                      <a:pt x="166" y="89"/>
                      <a:pt x="166" y="89"/>
                      <a:pt x="166" y="89"/>
                    </a:cubicBezTo>
                    <a:cubicBezTo>
                      <a:pt x="166" y="89"/>
                      <a:pt x="166" y="89"/>
                      <a:pt x="166" y="89"/>
                    </a:cubicBezTo>
                    <a:cubicBezTo>
                      <a:pt x="167" y="89"/>
                      <a:pt x="167" y="89"/>
                      <a:pt x="167" y="89"/>
                    </a:cubicBezTo>
                    <a:cubicBezTo>
                      <a:pt x="167" y="88"/>
                      <a:pt x="167" y="88"/>
                      <a:pt x="167" y="88"/>
                    </a:cubicBezTo>
                    <a:cubicBezTo>
                      <a:pt x="167" y="88"/>
                      <a:pt x="167" y="88"/>
                      <a:pt x="167" y="88"/>
                    </a:cubicBezTo>
                    <a:cubicBezTo>
                      <a:pt x="167" y="88"/>
                      <a:pt x="167" y="88"/>
                      <a:pt x="167" y="88"/>
                    </a:cubicBezTo>
                    <a:cubicBezTo>
                      <a:pt x="167" y="88"/>
                      <a:pt x="167" y="88"/>
                      <a:pt x="167" y="88"/>
                    </a:cubicBezTo>
                    <a:cubicBezTo>
                      <a:pt x="167" y="88"/>
                      <a:pt x="167" y="88"/>
                      <a:pt x="167" y="88"/>
                    </a:cubicBezTo>
                    <a:cubicBezTo>
                      <a:pt x="167" y="88"/>
                      <a:pt x="167" y="88"/>
                      <a:pt x="167" y="88"/>
                    </a:cubicBezTo>
                    <a:cubicBezTo>
                      <a:pt x="167" y="88"/>
                      <a:pt x="167" y="88"/>
                      <a:pt x="167" y="88"/>
                    </a:cubicBezTo>
                    <a:cubicBezTo>
                      <a:pt x="167" y="87"/>
                      <a:pt x="167" y="87"/>
                      <a:pt x="167" y="87"/>
                    </a:cubicBezTo>
                    <a:cubicBezTo>
                      <a:pt x="167" y="87"/>
                      <a:pt x="167" y="87"/>
                      <a:pt x="167" y="87"/>
                    </a:cubicBezTo>
                    <a:cubicBezTo>
                      <a:pt x="167" y="87"/>
                      <a:pt x="167" y="87"/>
                      <a:pt x="167" y="87"/>
                    </a:cubicBezTo>
                    <a:cubicBezTo>
                      <a:pt x="167" y="87"/>
                      <a:pt x="167" y="87"/>
                      <a:pt x="167" y="87"/>
                    </a:cubicBezTo>
                    <a:cubicBezTo>
                      <a:pt x="167" y="87"/>
                      <a:pt x="167" y="87"/>
                      <a:pt x="167" y="87"/>
                    </a:cubicBezTo>
                    <a:cubicBezTo>
                      <a:pt x="168" y="87"/>
                      <a:pt x="168" y="87"/>
                      <a:pt x="168" y="87"/>
                    </a:cubicBezTo>
                    <a:cubicBezTo>
                      <a:pt x="168" y="87"/>
                      <a:pt x="168" y="87"/>
                      <a:pt x="168" y="87"/>
                    </a:cubicBezTo>
                    <a:cubicBezTo>
                      <a:pt x="168" y="87"/>
                      <a:pt x="168" y="87"/>
                      <a:pt x="168" y="87"/>
                    </a:cubicBezTo>
                    <a:cubicBezTo>
                      <a:pt x="168" y="87"/>
                      <a:pt x="168" y="87"/>
                      <a:pt x="168" y="87"/>
                    </a:cubicBezTo>
                    <a:cubicBezTo>
                      <a:pt x="168" y="87"/>
                      <a:pt x="168" y="87"/>
                      <a:pt x="168" y="87"/>
                    </a:cubicBezTo>
                    <a:cubicBezTo>
                      <a:pt x="168" y="87"/>
                      <a:pt x="168" y="87"/>
                      <a:pt x="168" y="87"/>
                    </a:cubicBezTo>
                    <a:cubicBezTo>
                      <a:pt x="169" y="86"/>
                      <a:pt x="169" y="86"/>
                      <a:pt x="169" y="86"/>
                    </a:cubicBezTo>
                    <a:cubicBezTo>
                      <a:pt x="169" y="86"/>
                      <a:pt x="169" y="86"/>
                      <a:pt x="169" y="86"/>
                    </a:cubicBezTo>
                    <a:cubicBezTo>
                      <a:pt x="169" y="86"/>
                      <a:pt x="169" y="86"/>
                      <a:pt x="169" y="86"/>
                    </a:cubicBezTo>
                    <a:cubicBezTo>
                      <a:pt x="169" y="86"/>
                      <a:pt x="169" y="86"/>
                      <a:pt x="169" y="86"/>
                    </a:cubicBezTo>
                    <a:cubicBezTo>
                      <a:pt x="169" y="86"/>
                      <a:pt x="169" y="86"/>
                      <a:pt x="169" y="86"/>
                    </a:cubicBezTo>
                    <a:cubicBezTo>
                      <a:pt x="169" y="86"/>
                      <a:pt x="169" y="86"/>
                      <a:pt x="169" y="86"/>
                    </a:cubicBezTo>
                    <a:cubicBezTo>
                      <a:pt x="169" y="86"/>
                      <a:pt x="169" y="86"/>
                      <a:pt x="169" y="86"/>
                    </a:cubicBezTo>
                    <a:cubicBezTo>
                      <a:pt x="170" y="86"/>
                      <a:pt x="170" y="86"/>
                      <a:pt x="170" y="86"/>
                    </a:cubicBezTo>
                    <a:cubicBezTo>
                      <a:pt x="170" y="86"/>
                      <a:pt x="170" y="86"/>
                      <a:pt x="170" y="86"/>
                    </a:cubicBezTo>
                    <a:cubicBezTo>
                      <a:pt x="170" y="86"/>
                      <a:pt x="170" y="86"/>
                      <a:pt x="170" y="86"/>
                    </a:cubicBezTo>
                    <a:cubicBezTo>
                      <a:pt x="170" y="86"/>
                      <a:pt x="170" y="86"/>
                      <a:pt x="170" y="86"/>
                    </a:cubicBezTo>
                    <a:cubicBezTo>
                      <a:pt x="170" y="85"/>
                      <a:pt x="170" y="85"/>
                      <a:pt x="170" y="85"/>
                    </a:cubicBezTo>
                    <a:cubicBezTo>
                      <a:pt x="170" y="85"/>
                      <a:pt x="170" y="85"/>
                      <a:pt x="170" y="85"/>
                    </a:cubicBezTo>
                    <a:cubicBezTo>
                      <a:pt x="170" y="85"/>
                      <a:pt x="170" y="85"/>
                      <a:pt x="170" y="85"/>
                    </a:cubicBezTo>
                    <a:cubicBezTo>
                      <a:pt x="170" y="85"/>
                      <a:pt x="170" y="85"/>
                      <a:pt x="170" y="85"/>
                    </a:cubicBezTo>
                    <a:cubicBezTo>
                      <a:pt x="170" y="85"/>
                      <a:pt x="170" y="85"/>
                      <a:pt x="170" y="85"/>
                    </a:cubicBezTo>
                    <a:cubicBezTo>
                      <a:pt x="170" y="85"/>
                      <a:pt x="170" y="85"/>
                      <a:pt x="170" y="85"/>
                    </a:cubicBezTo>
                    <a:cubicBezTo>
                      <a:pt x="171" y="85"/>
                      <a:pt x="171" y="85"/>
                      <a:pt x="171" y="85"/>
                    </a:cubicBezTo>
                    <a:cubicBezTo>
                      <a:pt x="171" y="85"/>
                      <a:pt x="171" y="85"/>
                      <a:pt x="171" y="85"/>
                    </a:cubicBezTo>
                    <a:cubicBezTo>
                      <a:pt x="171" y="86"/>
                      <a:pt x="171" y="86"/>
                      <a:pt x="171" y="86"/>
                    </a:cubicBezTo>
                    <a:cubicBezTo>
                      <a:pt x="171" y="86"/>
                      <a:pt x="171" y="86"/>
                      <a:pt x="171" y="86"/>
                    </a:cubicBezTo>
                    <a:cubicBezTo>
                      <a:pt x="171" y="86"/>
                      <a:pt x="171" y="86"/>
                      <a:pt x="171" y="86"/>
                    </a:cubicBezTo>
                    <a:cubicBezTo>
                      <a:pt x="172" y="86"/>
                      <a:pt x="172" y="86"/>
                      <a:pt x="172" y="86"/>
                    </a:cubicBezTo>
                    <a:cubicBezTo>
                      <a:pt x="172" y="86"/>
                      <a:pt x="172" y="86"/>
                      <a:pt x="172" y="86"/>
                    </a:cubicBezTo>
                    <a:cubicBezTo>
                      <a:pt x="172" y="86"/>
                      <a:pt x="172" y="86"/>
                      <a:pt x="172" y="86"/>
                    </a:cubicBezTo>
                    <a:cubicBezTo>
                      <a:pt x="172" y="86"/>
                      <a:pt x="172" y="86"/>
                      <a:pt x="172" y="86"/>
                    </a:cubicBezTo>
                    <a:cubicBezTo>
                      <a:pt x="172" y="86"/>
                      <a:pt x="172" y="86"/>
                      <a:pt x="172" y="86"/>
                    </a:cubicBezTo>
                    <a:cubicBezTo>
                      <a:pt x="173" y="86"/>
                      <a:pt x="173" y="86"/>
                      <a:pt x="173" y="86"/>
                    </a:cubicBezTo>
                    <a:cubicBezTo>
                      <a:pt x="173" y="86"/>
                      <a:pt x="173" y="86"/>
                      <a:pt x="173" y="86"/>
                    </a:cubicBezTo>
                    <a:cubicBezTo>
                      <a:pt x="173" y="86"/>
                      <a:pt x="173" y="86"/>
                      <a:pt x="173" y="86"/>
                    </a:cubicBezTo>
                    <a:cubicBezTo>
                      <a:pt x="173" y="86"/>
                      <a:pt x="173" y="86"/>
                      <a:pt x="173" y="86"/>
                    </a:cubicBezTo>
                    <a:cubicBezTo>
                      <a:pt x="173" y="87"/>
                      <a:pt x="173" y="87"/>
                      <a:pt x="173" y="87"/>
                    </a:cubicBezTo>
                    <a:cubicBezTo>
                      <a:pt x="173" y="87"/>
                      <a:pt x="173" y="87"/>
                      <a:pt x="173" y="87"/>
                    </a:cubicBezTo>
                    <a:cubicBezTo>
                      <a:pt x="173" y="87"/>
                      <a:pt x="173" y="87"/>
                      <a:pt x="173" y="87"/>
                    </a:cubicBezTo>
                    <a:cubicBezTo>
                      <a:pt x="173" y="87"/>
                      <a:pt x="173" y="87"/>
                      <a:pt x="173" y="87"/>
                    </a:cubicBezTo>
                    <a:cubicBezTo>
                      <a:pt x="173" y="88"/>
                      <a:pt x="173" y="88"/>
                      <a:pt x="173" y="88"/>
                    </a:cubicBezTo>
                    <a:cubicBezTo>
                      <a:pt x="173" y="88"/>
                      <a:pt x="173" y="88"/>
                      <a:pt x="173" y="88"/>
                    </a:cubicBezTo>
                    <a:cubicBezTo>
                      <a:pt x="174" y="88"/>
                      <a:pt x="174" y="88"/>
                      <a:pt x="174" y="88"/>
                    </a:cubicBezTo>
                    <a:cubicBezTo>
                      <a:pt x="174" y="88"/>
                      <a:pt x="174" y="88"/>
                      <a:pt x="174" y="88"/>
                    </a:cubicBezTo>
                    <a:cubicBezTo>
                      <a:pt x="174" y="88"/>
                      <a:pt x="174" y="88"/>
                      <a:pt x="174" y="88"/>
                    </a:cubicBezTo>
                    <a:cubicBezTo>
                      <a:pt x="174" y="88"/>
                      <a:pt x="174" y="88"/>
                      <a:pt x="174" y="88"/>
                    </a:cubicBezTo>
                    <a:cubicBezTo>
                      <a:pt x="174" y="88"/>
                      <a:pt x="174" y="88"/>
                      <a:pt x="174" y="88"/>
                    </a:cubicBezTo>
                    <a:cubicBezTo>
                      <a:pt x="175" y="88"/>
                      <a:pt x="175" y="88"/>
                      <a:pt x="175" y="88"/>
                    </a:cubicBezTo>
                    <a:cubicBezTo>
                      <a:pt x="175" y="89"/>
                      <a:pt x="175" y="89"/>
                      <a:pt x="175" y="89"/>
                    </a:cubicBezTo>
                    <a:cubicBezTo>
                      <a:pt x="175" y="89"/>
                      <a:pt x="175" y="89"/>
                      <a:pt x="175" y="89"/>
                    </a:cubicBezTo>
                    <a:cubicBezTo>
                      <a:pt x="175" y="89"/>
                      <a:pt x="175" y="89"/>
                      <a:pt x="175" y="89"/>
                    </a:cubicBezTo>
                    <a:cubicBezTo>
                      <a:pt x="175" y="89"/>
                      <a:pt x="175" y="89"/>
                      <a:pt x="175" y="89"/>
                    </a:cubicBezTo>
                    <a:cubicBezTo>
                      <a:pt x="175" y="88"/>
                      <a:pt x="175" y="88"/>
                      <a:pt x="175" y="88"/>
                    </a:cubicBezTo>
                    <a:cubicBezTo>
                      <a:pt x="175" y="88"/>
                      <a:pt x="175" y="88"/>
                      <a:pt x="175" y="88"/>
                    </a:cubicBezTo>
                    <a:cubicBezTo>
                      <a:pt x="175" y="88"/>
                      <a:pt x="175" y="88"/>
                      <a:pt x="175" y="88"/>
                    </a:cubicBezTo>
                    <a:cubicBezTo>
                      <a:pt x="175" y="88"/>
                      <a:pt x="175" y="88"/>
                      <a:pt x="175" y="88"/>
                    </a:cubicBezTo>
                    <a:cubicBezTo>
                      <a:pt x="175" y="88"/>
                      <a:pt x="175" y="88"/>
                      <a:pt x="175" y="88"/>
                    </a:cubicBezTo>
                    <a:cubicBezTo>
                      <a:pt x="175" y="88"/>
                      <a:pt x="175" y="88"/>
                      <a:pt x="175" y="88"/>
                    </a:cubicBezTo>
                    <a:cubicBezTo>
                      <a:pt x="175" y="88"/>
                      <a:pt x="176" y="88"/>
                      <a:pt x="176" y="88"/>
                    </a:cubicBezTo>
                    <a:cubicBezTo>
                      <a:pt x="176" y="88"/>
                      <a:pt x="176" y="88"/>
                      <a:pt x="176" y="88"/>
                    </a:cubicBezTo>
                    <a:cubicBezTo>
                      <a:pt x="176" y="88"/>
                      <a:pt x="176" y="88"/>
                      <a:pt x="176" y="88"/>
                    </a:cubicBezTo>
                    <a:cubicBezTo>
                      <a:pt x="176" y="88"/>
                      <a:pt x="176" y="88"/>
                      <a:pt x="176" y="88"/>
                    </a:cubicBezTo>
                    <a:cubicBezTo>
                      <a:pt x="176" y="88"/>
                      <a:pt x="176" y="88"/>
                      <a:pt x="176" y="88"/>
                    </a:cubicBezTo>
                    <a:cubicBezTo>
                      <a:pt x="176" y="88"/>
                      <a:pt x="176" y="88"/>
                      <a:pt x="176" y="88"/>
                    </a:cubicBezTo>
                    <a:cubicBezTo>
                      <a:pt x="176" y="88"/>
                      <a:pt x="176" y="88"/>
                      <a:pt x="176" y="88"/>
                    </a:cubicBezTo>
                    <a:cubicBezTo>
                      <a:pt x="176" y="88"/>
                      <a:pt x="176" y="88"/>
                      <a:pt x="176" y="88"/>
                    </a:cubicBezTo>
                    <a:cubicBezTo>
                      <a:pt x="177" y="88"/>
                      <a:pt x="177" y="88"/>
                      <a:pt x="177" y="88"/>
                    </a:cubicBezTo>
                    <a:cubicBezTo>
                      <a:pt x="177" y="88"/>
                      <a:pt x="177" y="88"/>
                      <a:pt x="177" y="88"/>
                    </a:cubicBezTo>
                    <a:cubicBezTo>
                      <a:pt x="177" y="88"/>
                      <a:pt x="177" y="88"/>
                      <a:pt x="177" y="88"/>
                    </a:cubicBezTo>
                    <a:cubicBezTo>
                      <a:pt x="177" y="88"/>
                      <a:pt x="177" y="88"/>
                      <a:pt x="177" y="88"/>
                    </a:cubicBezTo>
                    <a:cubicBezTo>
                      <a:pt x="177" y="88"/>
                      <a:pt x="177" y="88"/>
                      <a:pt x="177" y="88"/>
                    </a:cubicBezTo>
                    <a:cubicBezTo>
                      <a:pt x="177" y="87"/>
                      <a:pt x="177" y="87"/>
                      <a:pt x="177" y="87"/>
                    </a:cubicBezTo>
                    <a:cubicBezTo>
                      <a:pt x="177" y="87"/>
                      <a:pt x="177" y="87"/>
                      <a:pt x="177" y="87"/>
                    </a:cubicBezTo>
                    <a:cubicBezTo>
                      <a:pt x="178" y="87"/>
                      <a:pt x="178" y="87"/>
                      <a:pt x="178" y="87"/>
                    </a:cubicBezTo>
                    <a:cubicBezTo>
                      <a:pt x="178" y="87"/>
                      <a:pt x="178" y="87"/>
                      <a:pt x="178" y="87"/>
                    </a:cubicBezTo>
                    <a:cubicBezTo>
                      <a:pt x="178" y="87"/>
                      <a:pt x="178" y="87"/>
                      <a:pt x="178" y="87"/>
                    </a:cubicBezTo>
                    <a:cubicBezTo>
                      <a:pt x="178" y="87"/>
                      <a:pt x="178" y="87"/>
                      <a:pt x="178" y="87"/>
                    </a:cubicBezTo>
                    <a:cubicBezTo>
                      <a:pt x="178" y="87"/>
                      <a:pt x="178" y="87"/>
                      <a:pt x="178" y="87"/>
                    </a:cubicBezTo>
                    <a:cubicBezTo>
                      <a:pt x="178" y="87"/>
                      <a:pt x="178" y="87"/>
                      <a:pt x="178" y="87"/>
                    </a:cubicBezTo>
                    <a:cubicBezTo>
                      <a:pt x="178" y="87"/>
                      <a:pt x="178" y="87"/>
                      <a:pt x="178"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80" y="87"/>
                      <a:pt x="180" y="87"/>
                      <a:pt x="180" y="87"/>
                    </a:cubicBezTo>
                    <a:cubicBezTo>
                      <a:pt x="180" y="87"/>
                      <a:pt x="180" y="87"/>
                      <a:pt x="180" y="87"/>
                    </a:cubicBezTo>
                    <a:cubicBezTo>
                      <a:pt x="180" y="87"/>
                      <a:pt x="180" y="87"/>
                      <a:pt x="180" y="87"/>
                    </a:cubicBezTo>
                    <a:cubicBezTo>
                      <a:pt x="180" y="87"/>
                      <a:pt x="180" y="87"/>
                      <a:pt x="180" y="87"/>
                    </a:cubicBezTo>
                    <a:cubicBezTo>
                      <a:pt x="180" y="87"/>
                      <a:pt x="180" y="87"/>
                      <a:pt x="180" y="87"/>
                    </a:cubicBezTo>
                    <a:cubicBezTo>
                      <a:pt x="180" y="87"/>
                      <a:pt x="180" y="87"/>
                      <a:pt x="180" y="87"/>
                    </a:cubicBezTo>
                    <a:cubicBezTo>
                      <a:pt x="180" y="87"/>
                      <a:pt x="180" y="87"/>
                      <a:pt x="180" y="87"/>
                    </a:cubicBezTo>
                    <a:cubicBezTo>
                      <a:pt x="180" y="87"/>
                      <a:pt x="180" y="87"/>
                      <a:pt x="180" y="87"/>
                    </a:cubicBezTo>
                    <a:cubicBezTo>
                      <a:pt x="181" y="87"/>
                      <a:pt x="181" y="87"/>
                      <a:pt x="181" y="87"/>
                    </a:cubicBezTo>
                    <a:cubicBezTo>
                      <a:pt x="181" y="87"/>
                      <a:pt x="181" y="87"/>
                      <a:pt x="181" y="87"/>
                    </a:cubicBezTo>
                    <a:cubicBezTo>
                      <a:pt x="181" y="87"/>
                      <a:pt x="181" y="87"/>
                      <a:pt x="181" y="87"/>
                    </a:cubicBezTo>
                    <a:cubicBezTo>
                      <a:pt x="181" y="87"/>
                      <a:pt x="181" y="87"/>
                      <a:pt x="181" y="87"/>
                    </a:cubicBezTo>
                    <a:cubicBezTo>
                      <a:pt x="181" y="88"/>
                      <a:pt x="181" y="88"/>
                      <a:pt x="181" y="88"/>
                    </a:cubicBezTo>
                    <a:cubicBezTo>
                      <a:pt x="181" y="88"/>
                      <a:pt x="181" y="88"/>
                      <a:pt x="181" y="88"/>
                    </a:cubicBezTo>
                    <a:cubicBezTo>
                      <a:pt x="181" y="88"/>
                      <a:pt x="181" y="88"/>
                      <a:pt x="181" y="88"/>
                    </a:cubicBezTo>
                    <a:cubicBezTo>
                      <a:pt x="181" y="87"/>
                      <a:pt x="181" y="87"/>
                      <a:pt x="181" y="87"/>
                    </a:cubicBezTo>
                    <a:cubicBezTo>
                      <a:pt x="182" y="87"/>
                      <a:pt x="182" y="87"/>
                      <a:pt x="182" y="87"/>
                    </a:cubicBezTo>
                    <a:cubicBezTo>
                      <a:pt x="182" y="87"/>
                      <a:pt x="182" y="87"/>
                      <a:pt x="182" y="87"/>
                    </a:cubicBezTo>
                    <a:cubicBezTo>
                      <a:pt x="182" y="87"/>
                      <a:pt x="182" y="87"/>
                      <a:pt x="182" y="87"/>
                    </a:cubicBezTo>
                    <a:cubicBezTo>
                      <a:pt x="182" y="87"/>
                      <a:pt x="182" y="87"/>
                      <a:pt x="182" y="87"/>
                    </a:cubicBezTo>
                    <a:cubicBezTo>
                      <a:pt x="182" y="87"/>
                      <a:pt x="182" y="87"/>
                      <a:pt x="182" y="87"/>
                    </a:cubicBezTo>
                    <a:cubicBezTo>
                      <a:pt x="182" y="87"/>
                      <a:pt x="182" y="87"/>
                      <a:pt x="182" y="87"/>
                    </a:cubicBezTo>
                    <a:cubicBezTo>
                      <a:pt x="182" y="87"/>
                      <a:pt x="182" y="87"/>
                      <a:pt x="182" y="87"/>
                    </a:cubicBezTo>
                    <a:cubicBezTo>
                      <a:pt x="183" y="87"/>
                      <a:pt x="183" y="87"/>
                      <a:pt x="183" y="87"/>
                    </a:cubicBezTo>
                    <a:cubicBezTo>
                      <a:pt x="183" y="87"/>
                      <a:pt x="183" y="87"/>
                      <a:pt x="183" y="87"/>
                    </a:cubicBezTo>
                    <a:cubicBezTo>
                      <a:pt x="183" y="87"/>
                      <a:pt x="183" y="87"/>
                      <a:pt x="183" y="87"/>
                    </a:cubicBezTo>
                    <a:cubicBezTo>
                      <a:pt x="183" y="87"/>
                      <a:pt x="183" y="87"/>
                      <a:pt x="183" y="87"/>
                    </a:cubicBezTo>
                    <a:cubicBezTo>
                      <a:pt x="183" y="87"/>
                      <a:pt x="183" y="87"/>
                      <a:pt x="183" y="87"/>
                    </a:cubicBezTo>
                    <a:cubicBezTo>
                      <a:pt x="183" y="87"/>
                      <a:pt x="183" y="87"/>
                      <a:pt x="183" y="87"/>
                    </a:cubicBezTo>
                    <a:cubicBezTo>
                      <a:pt x="184" y="87"/>
                      <a:pt x="184" y="87"/>
                      <a:pt x="184" y="87"/>
                    </a:cubicBezTo>
                    <a:cubicBezTo>
                      <a:pt x="184" y="87"/>
                      <a:pt x="184" y="87"/>
                      <a:pt x="184" y="87"/>
                    </a:cubicBezTo>
                    <a:cubicBezTo>
                      <a:pt x="184" y="87"/>
                      <a:pt x="184" y="87"/>
                      <a:pt x="184" y="87"/>
                    </a:cubicBezTo>
                    <a:cubicBezTo>
                      <a:pt x="184" y="87"/>
                      <a:pt x="184" y="87"/>
                      <a:pt x="184" y="87"/>
                    </a:cubicBezTo>
                    <a:cubicBezTo>
                      <a:pt x="184" y="87"/>
                      <a:pt x="184" y="87"/>
                      <a:pt x="184" y="87"/>
                    </a:cubicBezTo>
                    <a:cubicBezTo>
                      <a:pt x="185" y="87"/>
                      <a:pt x="185" y="87"/>
                      <a:pt x="185" y="87"/>
                    </a:cubicBezTo>
                    <a:cubicBezTo>
                      <a:pt x="185" y="87"/>
                      <a:pt x="185" y="87"/>
                      <a:pt x="185" y="87"/>
                    </a:cubicBezTo>
                    <a:cubicBezTo>
                      <a:pt x="185" y="87"/>
                      <a:pt x="185" y="87"/>
                      <a:pt x="185" y="87"/>
                    </a:cubicBezTo>
                    <a:cubicBezTo>
                      <a:pt x="185" y="87"/>
                      <a:pt x="185" y="87"/>
                      <a:pt x="185" y="87"/>
                    </a:cubicBezTo>
                    <a:cubicBezTo>
                      <a:pt x="185" y="87"/>
                      <a:pt x="185" y="87"/>
                      <a:pt x="185" y="87"/>
                    </a:cubicBezTo>
                    <a:cubicBezTo>
                      <a:pt x="185" y="87"/>
                      <a:pt x="185" y="87"/>
                      <a:pt x="185" y="87"/>
                    </a:cubicBezTo>
                    <a:cubicBezTo>
                      <a:pt x="185" y="87"/>
                      <a:pt x="185" y="87"/>
                      <a:pt x="185" y="87"/>
                    </a:cubicBezTo>
                    <a:cubicBezTo>
                      <a:pt x="186" y="87"/>
                      <a:pt x="186" y="87"/>
                      <a:pt x="186" y="87"/>
                    </a:cubicBezTo>
                    <a:cubicBezTo>
                      <a:pt x="186" y="87"/>
                      <a:pt x="186" y="87"/>
                      <a:pt x="186" y="87"/>
                    </a:cubicBezTo>
                    <a:cubicBezTo>
                      <a:pt x="186" y="87"/>
                      <a:pt x="186" y="87"/>
                      <a:pt x="186" y="87"/>
                    </a:cubicBezTo>
                    <a:cubicBezTo>
                      <a:pt x="186" y="87"/>
                      <a:pt x="186" y="87"/>
                      <a:pt x="186" y="87"/>
                    </a:cubicBezTo>
                    <a:cubicBezTo>
                      <a:pt x="186" y="87"/>
                      <a:pt x="186" y="87"/>
                      <a:pt x="186" y="87"/>
                    </a:cubicBezTo>
                    <a:cubicBezTo>
                      <a:pt x="186" y="87"/>
                      <a:pt x="186" y="87"/>
                      <a:pt x="186" y="87"/>
                    </a:cubicBezTo>
                    <a:cubicBezTo>
                      <a:pt x="187" y="87"/>
                      <a:pt x="187" y="87"/>
                      <a:pt x="187" y="87"/>
                    </a:cubicBezTo>
                    <a:cubicBezTo>
                      <a:pt x="187" y="86"/>
                      <a:pt x="187" y="86"/>
                      <a:pt x="187" y="86"/>
                    </a:cubicBezTo>
                    <a:cubicBezTo>
                      <a:pt x="187" y="86"/>
                      <a:pt x="187" y="86"/>
                      <a:pt x="187" y="86"/>
                    </a:cubicBezTo>
                    <a:cubicBezTo>
                      <a:pt x="187" y="86"/>
                      <a:pt x="187" y="86"/>
                      <a:pt x="187" y="86"/>
                    </a:cubicBezTo>
                    <a:cubicBezTo>
                      <a:pt x="187" y="86"/>
                      <a:pt x="187" y="86"/>
                      <a:pt x="187" y="86"/>
                    </a:cubicBezTo>
                    <a:cubicBezTo>
                      <a:pt x="187" y="86"/>
                      <a:pt x="187" y="86"/>
                      <a:pt x="187" y="86"/>
                    </a:cubicBezTo>
                    <a:cubicBezTo>
                      <a:pt x="188" y="86"/>
                      <a:pt x="188" y="86"/>
                      <a:pt x="188" y="86"/>
                    </a:cubicBezTo>
                    <a:cubicBezTo>
                      <a:pt x="188" y="86"/>
                      <a:pt x="188" y="86"/>
                      <a:pt x="188" y="86"/>
                    </a:cubicBezTo>
                    <a:cubicBezTo>
                      <a:pt x="188" y="86"/>
                      <a:pt x="188" y="86"/>
                      <a:pt x="188" y="86"/>
                    </a:cubicBezTo>
                    <a:cubicBezTo>
                      <a:pt x="188" y="86"/>
                      <a:pt x="188" y="86"/>
                      <a:pt x="188" y="86"/>
                    </a:cubicBezTo>
                    <a:cubicBezTo>
                      <a:pt x="188" y="86"/>
                      <a:pt x="188" y="86"/>
                      <a:pt x="188" y="86"/>
                    </a:cubicBezTo>
                    <a:cubicBezTo>
                      <a:pt x="188" y="86"/>
                      <a:pt x="188" y="86"/>
                      <a:pt x="188" y="86"/>
                    </a:cubicBezTo>
                    <a:cubicBezTo>
                      <a:pt x="188" y="87"/>
                      <a:pt x="188" y="87"/>
                      <a:pt x="188" y="87"/>
                    </a:cubicBezTo>
                    <a:cubicBezTo>
                      <a:pt x="188" y="87"/>
                      <a:pt x="188" y="87"/>
                      <a:pt x="188" y="87"/>
                    </a:cubicBezTo>
                    <a:cubicBezTo>
                      <a:pt x="188" y="87"/>
                      <a:pt x="188" y="87"/>
                      <a:pt x="188" y="87"/>
                    </a:cubicBezTo>
                    <a:cubicBezTo>
                      <a:pt x="188" y="87"/>
                      <a:pt x="188" y="87"/>
                      <a:pt x="188" y="87"/>
                    </a:cubicBezTo>
                    <a:cubicBezTo>
                      <a:pt x="188" y="88"/>
                      <a:pt x="188" y="88"/>
                      <a:pt x="188" y="88"/>
                    </a:cubicBezTo>
                    <a:cubicBezTo>
                      <a:pt x="188" y="88"/>
                      <a:pt x="188" y="88"/>
                      <a:pt x="188" y="88"/>
                    </a:cubicBezTo>
                    <a:cubicBezTo>
                      <a:pt x="188" y="88"/>
                      <a:pt x="188" y="88"/>
                      <a:pt x="188" y="88"/>
                    </a:cubicBezTo>
                    <a:cubicBezTo>
                      <a:pt x="188" y="88"/>
                      <a:pt x="188" y="88"/>
                      <a:pt x="188" y="88"/>
                    </a:cubicBezTo>
                    <a:cubicBezTo>
                      <a:pt x="189" y="88"/>
                      <a:pt x="189" y="88"/>
                      <a:pt x="189" y="88"/>
                    </a:cubicBezTo>
                    <a:cubicBezTo>
                      <a:pt x="189" y="89"/>
                      <a:pt x="189" y="89"/>
                      <a:pt x="189" y="89"/>
                    </a:cubicBezTo>
                    <a:cubicBezTo>
                      <a:pt x="189" y="89"/>
                      <a:pt x="189" y="89"/>
                      <a:pt x="189" y="89"/>
                    </a:cubicBezTo>
                    <a:cubicBezTo>
                      <a:pt x="189" y="89"/>
                      <a:pt x="189" y="89"/>
                      <a:pt x="189" y="89"/>
                    </a:cubicBezTo>
                    <a:cubicBezTo>
                      <a:pt x="189" y="89"/>
                      <a:pt x="189" y="89"/>
                      <a:pt x="189" y="89"/>
                    </a:cubicBezTo>
                    <a:cubicBezTo>
                      <a:pt x="189" y="89"/>
                      <a:pt x="189" y="89"/>
                      <a:pt x="189" y="89"/>
                    </a:cubicBezTo>
                    <a:cubicBezTo>
                      <a:pt x="189" y="90"/>
                      <a:pt x="189" y="90"/>
                      <a:pt x="189" y="90"/>
                    </a:cubicBezTo>
                    <a:cubicBezTo>
                      <a:pt x="189" y="90"/>
                      <a:pt x="189" y="90"/>
                      <a:pt x="189" y="90"/>
                    </a:cubicBezTo>
                    <a:cubicBezTo>
                      <a:pt x="189" y="90"/>
                      <a:pt x="189" y="90"/>
                      <a:pt x="189" y="90"/>
                    </a:cubicBezTo>
                    <a:cubicBezTo>
                      <a:pt x="190" y="90"/>
                      <a:pt x="190" y="90"/>
                      <a:pt x="190" y="90"/>
                    </a:cubicBezTo>
                    <a:cubicBezTo>
                      <a:pt x="190" y="90"/>
                      <a:pt x="190" y="90"/>
                      <a:pt x="190" y="90"/>
                    </a:cubicBezTo>
                    <a:cubicBezTo>
                      <a:pt x="190" y="90"/>
                      <a:pt x="190" y="90"/>
                      <a:pt x="190" y="90"/>
                    </a:cubicBezTo>
                    <a:cubicBezTo>
                      <a:pt x="190" y="90"/>
                      <a:pt x="190" y="90"/>
                      <a:pt x="190" y="90"/>
                    </a:cubicBezTo>
                    <a:cubicBezTo>
                      <a:pt x="190" y="90"/>
                      <a:pt x="190" y="90"/>
                      <a:pt x="190" y="90"/>
                    </a:cubicBezTo>
                    <a:cubicBezTo>
                      <a:pt x="191" y="90"/>
                      <a:pt x="191" y="90"/>
                      <a:pt x="191" y="90"/>
                    </a:cubicBezTo>
                    <a:cubicBezTo>
                      <a:pt x="191" y="90"/>
                      <a:pt x="191" y="90"/>
                      <a:pt x="191" y="90"/>
                    </a:cubicBezTo>
                    <a:cubicBezTo>
                      <a:pt x="191" y="90"/>
                      <a:pt x="191" y="90"/>
                      <a:pt x="191" y="90"/>
                    </a:cubicBezTo>
                    <a:cubicBezTo>
                      <a:pt x="191" y="90"/>
                      <a:pt x="191" y="90"/>
                      <a:pt x="191" y="90"/>
                    </a:cubicBezTo>
                    <a:cubicBezTo>
                      <a:pt x="192" y="91"/>
                      <a:pt x="192" y="91"/>
                      <a:pt x="192" y="91"/>
                    </a:cubicBezTo>
                    <a:cubicBezTo>
                      <a:pt x="192" y="91"/>
                      <a:pt x="192" y="91"/>
                      <a:pt x="192" y="91"/>
                    </a:cubicBezTo>
                    <a:cubicBezTo>
                      <a:pt x="192" y="91"/>
                      <a:pt x="192" y="91"/>
                      <a:pt x="192" y="91"/>
                    </a:cubicBezTo>
                    <a:cubicBezTo>
                      <a:pt x="192" y="91"/>
                      <a:pt x="192" y="91"/>
                      <a:pt x="192" y="91"/>
                    </a:cubicBezTo>
                    <a:cubicBezTo>
                      <a:pt x="192" y="91"/>
                      <a:pt x="192" y="91"/>
                      <a:pt x="192" y="91"/>
                    </a:cubicBezTo>
                    <a:cubicBezTo>
                      <a:pt x="192" y="92"/>
                      <a:pt x="192" y="92"/>
                      <a:pt x="192" y="92"/>
                    </a:cubicBezTo>
                    <a:cubicBezTo>
                      <a:pt x="192" y="92"/>
                      <a:pt x="192" y="92"/>
                      <a:pt x="192" y="92"/>
                    </a:cubicBezTo>
                    <a:cubicBezTo>
                      <a:pt x="193" y="92"/>
                      <a:pt x="193" y="92"/>
                      <a:pt x="193" y="92"/>
                    </a:cubicBezTo>
                    <a:cubicBezTo>
                      <a:pt x="193" y="92"/>
                      <a:pt x="193" y="92"/>
                      <a:pt x="193" y="92"/>
                    </a:cubicBezTo>
                    <a:cubicBezTo>
                      <a:pt x="193" y="93"/>
                      <a:pt x="193" y="93"/>
                      <a:pt x="193" y="93"/>
                    </a:cubicBezTo>
                    <a:cubicBezTo>
                      <a:pt x="193" y="93"/>
                      <a:pt x="193" y="93"/>
                      <a:pt x="193" y="93"/>
                    </a:cubicBezTo>
                    <a:cubicBezTo>
                      <a:pt x="193" y="93"/>
                      <a:pt x="193" y="93"/>
                      <a:pt x="193" y="93"/>
                    </a:cubicBezTo>
                    <a:cubicBezTo>
                      <a:pt x="194" y="93"/>
                      <a:pt x="194" y="93"/>
                      <a:pt x="194" y="93"/>
                    </a:cubicBezTo>
                    <a:cubicBezTo>
                      <a:pt x="194" y="93"/>
                      <a:pt x="194" y="93"/>
                      <a:pt x="194" y="93"/>
                    </a:cubicBezTo>
                    <a:cubicBezTo>
                      <a:pt x="194" y="93"/>
                      <a:pt x="194" y="93"/>
                      <a:pt x="194" y="93"/>
                    </a:cubicBezTo>
                    <a:cubicBezTo>
                      <a:pt x="194" y="93"/>
                      <a:pt x="194" y="93"/>
                      <a:pt x="194" y="93"/>
                    </a:cubicBezTo>
                    <a:cubicBezTo>
                      <a:pt x="194" y="94"/>
                      <a:pt x="194" y="94"/>
                      <a:pt x="194" y="94"/>
                    </a:cubicBezTo>
                    <a:cubicBezTo>
                      <a:pt x="194" y="94"/>
                      <a:pt x="194" y="94"/>
                      <a:pt x="194" y="94"/>
                    </a:cubicBezTo>
                    <a:cubicBezTo>
                      <a:pt x="194" y="94"/>
                      <a:pt x="194" y="94"/>
                      <a:pt x="194" y="94"/>
                    </a:cubicBezTo>
                    <a:cubicBezTo>
                      <a:pt x="194" y="94"/>
                      <a:pt x="194" y="94"/>
                      <a:pt x="194" y="94"/>
                    </a:cubicBezTo>
                    <a:cubicBezTo>
                      <a:pt x="194" y="94"/>
                      <a:pt x="194" y="94"/>
                      <a:pt x="194" y="94"/>
                    </a:cubicBezTo>
                    <a:cubicBezTo>
                      <a:pt x="194" y="95"/>
                      <a:pt x="194" y="95"/>
                      <a:pt x="194" y="95"/>
                    </a:cubicBezTo>
                    <a:cubicBezTo>
                      <a:pt x="194" y="95"/>
                      <a:pt x="194" y="95"/>
                      <a:pt x="194" y="95"/>
                    </a:cubicBezTo>
                    <a:cubicBezTo>
                      <a:pt x="194" y="95"/>
                      <a:pt x="194" y="95"/>
                      <a:pt x="194" y="95"/>
                    </a:cubicBezTo>
                    <a:cubicBezTo>
                      <a:pt x="194" y="95"/>
                      <a:pt x="194" y="95"/>
                      <a:pt x="194" y="95"/>
                    </a:cubicBezTo>
                    <a:cubicBezTo>
                      <a:pt x="194" y="96"/>
                      <a:pt x="194" y="96"/>
                      <a:pt x="194" y="96"/>
                    </a:cubicBezTo>
                    <a:cubicBezTo>
                      <a:pt x="194" y="96"/>
                      <a:pt x="194" y="96"/>
                      <a:pt x="194" y="96"/>
                    </a:cubicBezTo>
                    <a:cubicBezTo>
                      <a:pt x="194" y="96"/>
                      <a:pt x="194" y="96"/>
                      <a:pt x="194" y="96"/>
                    </a:cubicBezTo>
                    <a:cubicBezTo>
                      <a:pt x="194" y="96"/>
                      <a:pt x="194" y="96"/>
                      <a:pt x="194" y="96"/>
                    </a:cubicBezTo>
                    <a:cubicBezTo>
                      <a:pt x="194" y="97"/>
                      <a:pt x="194" y="97"/>
                      <a:pt x="194" y="97"/>
                    </a:cubicBezTo>
                    <a:cubicBezTo>
                      <a:pt x="194" y="97"/>
                      <a:pt x="194" y="97"/>
                      <a:pt x="194" y="97"/>
                    </a:cubicBezTo>
                    <a:cubicBezTo>
                      <a:pt x="194" y="97"/>
                      <a:pt x="194" y="97"/>
                      <a:pt x="194" y="97"/>
                    </a:cubicBezTo>
                    <a:cubicBezTo>
                      <a:pt x="194" y="97"/>
                      <a:pt x="194" y="97"/>
                      <a:pt x="194" y="97"/>
                    </a:cubicBezTo>
                    <a:cubicBezTo>
                      <a:pt x="194" y="97"/>
                      <a:pt x="194" y="97"/>
                      <a:pt x="194" y="97"/>
                    </a:cubicBezTo>
                    <a:cubicBezTo>
                      <a:pt x="194" y="98"/>
                      <a:pt x="194" y="98"/>
                      <a:pt x="194" y="98"/>
                    </a:cubicBezTo>
                    <a:cubicBezTo>
                      <a:pt x="194" y="98"/>
                      <a:pt x="194" y="98"/>
                      <a:pt x="194" y="98"/>
                    </a:cubicBezTo>
                    <a:cubicBezTo>
                      <a:pt x="194" y="98"/>
                      <a:pt x="194" y="98"/>
                      <a:pt x="194" y="98"/>
                    </a:cubicBezTo>
                    <a:cubicBezTo>
                      <a:pt x="194" y="98"/>
                      <a:pt x="194" y="98"/>
                      <a:pt x="194" y="98"/>
                    </a:cubicBezTo>
                    <a:cubicBezTo>
                      <a:pt x="194" y="98"/>
                      <a:pt x="194" y="98"/>
                      <a:pt x="194" y="98"/>
                    </a:cubicBezTo>
                    <a:cubicBezTo>
                      <a:pt x="194" y="98"/>
                      <a:pt x="194" y="98"/>
                      <a:pt x="194" y="98"/>
                    </a:cubicBezTo>
                    <a:cubicBezTo>
                      <a:pt x="194" y="99"/>
                      <a:pt x="194" y="99"/>
                      <a:pt x="194" y="99"/>
                    </a:cubicBezTo>
                    <a:cubicBezTo>
                      <a:pt x="194" y="99"/>
                      <a:pt x="194" y="99"/>
                      <a:pt x="194" y="99"/>
                    </a:cubicBezTo>
                    <a:cubicBezTo>
                      <a:pt x="194" y="99"/>
                      <a:pt x="194" y="99"/>
                      <a:pt x="194" y="99"/>
                    </a:cubicBezTo>
                    <a:cubicBezTo>
                      <a:pt x="194" y="99"/>
                      <a:pt x="194" y="99"/>
                      <a:pt x="194" y="99"/>
                    </a:cubicBezTo>
                    <a:cubicBezTo>
                      <a:pt x="194" y="99"/>
                      <a:pt x="194" y="99"/>
                      <a:pt x="194" y="99"/>
                    </a:cubicBezTo>
                    <a:cubicBezTo>
                      <a:pt x="194" y="99"/>
                      <a:pt x="194" y="99"/>
                      <a:pt x="194" y="99"/>
                    </a:cubicBezTo>
                    <a:cubicBezTo>
                      <a:pt x="194" y="99"/>
                      <a:pt x="194" y="99"/>
                      <a:pt x="194" y="99"/>
                    </a:cubicBezTo>
                    <a:cubicBezTo>
                      <a:pt x="194" y="99"/>
                      <a:pt x="194" y="99"/>
                      <a:pt x="194" y="99"/>
                    </a:cubicBezTo>
                    <a:cubicBezTo>
                      <a:pt x="194" y="100"/>
                      <a:pt x="194" y="100"/>
                      <a:pt x="194" y="100"/>
                    </a:cubicBezTo>
                    <a:cubicBezTo>
                      <a:pt x="194" y="100"/>
                      <a:pt x="194" y="100"/>
                      <a:pt x="194" y="100"/>
                    </a:cubicBezTo>
                    <a:cubicBezTo>
                      <a:pt x="194" y="100"/>
                      <a:pt x="194" y="100"/>
                      <a:pt x="194" y="100"/>
                    </a:cubicBezTo>
                    <a:cubicBezTo>
                      <a:pt x="194" y="100"/>
                      <a:pt x="194" y="100"/>
                      <a:pt x="194" y="100"/>
                    </a:cubicBezTo>
                    <a:cubicBezTo>
                      <a:pt x="194" y="100"/>
                      <a:pt x="194" y="100"/>
                      <a:pt x="194" y="100"/>
                    </a:cubicBezTo>
                    <a:cubicBezTo>
                      <a:pt x="194" y="100"/>
                      <a:pt x="194" y="100"/>
                      <a:pt x="194" y="100"/>
                    </a:cubicBezTo>
                    <a:cubicBezTo>
                      <a:pt x="193" y="100"/>
                      <a:pt x="193" y="100"/>
                      <a:pt x="193" y="100"/>
                    </a:cubicBezTo>
                    <a:cubicBezTo>
                      <a:pt x="193" y="100"/>
                      <a:pt x="193" y="100"/>
                      <a:pt x="193" y="100"/>
                    </a:cubicBezTo>
                    <a:cubicBezTo>
                      <a:pt x="193" y="100"/>
                      <a:pt x="193" y="100"/>
                      <a:pt x="193" y="100"/>
                    </a:cubicBezTo>
                    <a:cubicBezTo>
                      <a:pt x="193" y="101"/>
                      <a:pt x="193" y="101"/>
                      <a:pt x="193" y="101"/>
                    </a:cubicBezTo>
                    <a:cubicBezTo>
                      <a:pt x="193" y="101"/>
                      <a:pt x="193" y="101"/>
                      <a:pt x="193" y="101"/>
                    </a:cubicBezTo>
                    <a:cubicBezTo>
                      <a:pt x="193" y="101"/>
                      <a:pt x="193" y="101"/>
                      <a:pt x="193" y="101"/>
                    </a:cubicBezTo>
                    <a:cubicBezTo>
                      <a:pt x="193" y="101"/>
                      <a:pt x="193" y="101"/>
                      <a:pt x="193" y="101"/>
                    </a:cubicBezTo>
                    <a:cubicBezTo>
                      <a:pt x="194" y="101"/>
                      <a:pt x="194" y="101"/>
                      <a:pt x="194" y="101"/>
                    </a:cubicBezTo>
                    <a:cubicBezTo>
                      <a:pt x="194" y="101"/>
                      <a:pt x="194" y="101"/>
                      <a:pt x="194" y="101"/>
                    </a:cubicBezTo>
                    <a:cubicBezTo>
                      <a:pt x="194" y="101"/>
                      <a:pt x="194" y="101"/>
                      <a:pt x="194" y="101"/>
                    </a:cubicBezTo>
                    <a:cubicBezTo>
                      <a:pt x="193" y="102"/>
                      <a:pt x="193" y="102"/>
                      <a:pt x="193" y="102"/>
                    </a:cubicBezTo>
                    <a:cubicBezTo>
                      <a:pt x="193" y="102"/>
                      <a:pt x="193" y="102"/>
                      <a:pt x="193" y="102"/>
                    </a:cubicBezTo>
                    <a:cubicBezTo>
                      <a:pt x="193" y="102"/>
                      <a:pt x="193" y="102"/>
                      <a:pt x="193" y="102"/>
                    </a:cubicBezTo>
                    <a:cubicBezTo>
                      <a:pt x="193" y="102"/>
                      <a:pt x="193" y="102"/>
                      <a:pt x="193" y="102"/>
                    </a:cubicBezTo>
                    <a:cubicBezTo>
                      <a:pt x="193" y="102"/>
                      <a:pt x="193" y="102"/>
                      <a:pt x="193" y="102"/>
                    </a:cubicBezTo>
                    <a:cubicBezTo>
                      <a:pt x="193" y="103"/>
                      <a:pt x="193" y="103"/>
                      <a:pt x="193" y="103"/>
                    </a:cubicBezTo>
                    <a:cubicBezTo>
                      <a:pt x="193" y="103"/>
                      <a:pt x="193" y="103"/>
                      <a:pt x="193" y="103"/>
                    </a:cubicBezTo>
                    <a:cubicBezTo>
                      <a:pt x="193" y="103"/>
                      <a:pt x="193" y="103"/>
                      <a:pt x="193" y="103"/>
                    </a:cubicBezTo>
                    <a:cubicBezTo>
                      <a:pt x="193" y="103"/>
                      <a:pt x="193" y="103"/>
                      <a:pt x="193" y="103"/>
                    </a:cubicBezTo>
                    <a:cubicBezTo>
                      <a:pt x="192" y="103"/>
                      <a:pt x="192" y="103"/>
                      <a:pt x="192" y="103"/>
                    </a:cubicBezTo>
                    <a:cubicBezTo>
                      <a:pt x="193" y="103"/>
                      <a:pt x="193" y="103"/>
                      <a:pt x="193" y="103"/>
                    </a:cubicBezTo>
                    <a:cubicBezTo>
                      <a:pt x="193" y="104"/>
                      <a:pt x="193" y="104"/>
                      <a:pt x="193" y="104"/>
                    </a:cubicBezTo>
                    <a:cubicBezTo>
                      <a:pt x="192" y="104"/>
                      <a:pt x="192" y="104"/>
                      <a:pt x="192" y="104"/>
                    </a:cubicBezTo>
                    <a:cubicBezTo>
                      <a:pt x="192" y="104"/>
                      <a:pt x="192" y="104"/>
                      <a:pt x="192" y="104"/>
                    </a:cubicBezTo>
                    <a:cubicBezTo>
                      <a:pt x="192" y="104"/>
                      <a:pt x="192" y="104"/>
                      <a:pt x="192" y="104"/>
                    </a:cubicBezTo>
                    <a:cubicBezTo>
                      <a:pt x="192" y="104"/>
                      <a:pt x="192" y="104"/>
                      <a:pt x="192" y="104"/>
                    </a:cubicBezTo>
                    <a:cubicBezTo>
                      <a:pt x="192" y="105"/>
                      <a:pt x="192" y="105"/>
                      <a:pt x="192" y="105"/>
                    </a:cubicBezTo>
                    <a:cubicBezTo>
                      <a:pt x="192" y="105"/>
                      <a:pt x="192" y="105"/>
                      <a:pt x="192" y="105"/>
                    </a:cubicBezTo>
                    <a:cubicBezTo>
                      <a:pt x="192" y="105"/>
                      <a:pt x="192" y="105"/>
                      <a:pt x="192" y="105"/>
                    </a:cubicBezTo>
                    <a:cubicBezTo>
                      <a:pt x="192" y="105"/>
                      <a:pt x="192" y="105"/>
                      <a:pt x="192" y="105"/>
                    </a:cubicBezTo>
                    <a:cubicBezTo>
                      <a:pt x="192" y="105"/>
                      <a:pt x="192" y="105"/>
                      <a:pt x="192" y="105"/>
                    </a:cubicBezTo>
                    <a:cubicBezTo>
                      <a:pt x="192" y="105"/>
                      <a:pt x="192" y="105"/>
                      <a:pt x="192" y="105"/>
                    </a:cubicBezTo>
                    <a:cubicBezTo>
                      <a:pt x="192" y="105"/>
                      <a:pt x="192" y="105"/>
                      <a:pt x="192" y="105"/>
                    </a:cubicBezTo>
                    <a:cubicBezTo>
                      <a:pt x="191" y="106"/>
                      <a:pt x="191" y="106"/>
                      <a:pt x="191" y="106"/>
                    </a:cubicBezTo>
                    <a:cubicBezTo>
                      <a:pt x="191" y="106"/>
                      <a:pt x="191" y="106"/>
                      <a:pt x="191" y="106"/>
                    </a:cubicBezTo>
                    <a:cubicBezTo>
                      <a:pt x="191" y="106"/>
                      <a:pt x="191" y="106"/>
                      <a:pt x="191" y="106"/>
                    </a:cubicBezTo>
                    <a:cubicBezTo>
                      <a:pt x="191" y="106"/>
                      <a:pt x="191" y="106"/>
                      <a:pt x="191" y="106"/>
                    </a:cubicBezTo>
                    <a:cubicBezTo>
                      <a:pt x="191" y="106"/>
                      <a:pt x="191" y="106"/>
                      <a:pt x="191" y="106"/>
                    </a:cubicBezTo>
                    <a:cubicBezTo>
                      <a:pt x="191" y="107"/>
                      <a:pt x="191" y="107"/>
                      <a:pt x="191" y="107"/>
                    </a:cubicBezTo>
                    <a:cubicBezTo>
                      <a:pt x="191" y="107"/>
                      <a:pt x="191" y="107"/>
                      <a:pt x="191" y="107"/>
                    </a:cubicBezTo>
                    <a:cubicBezTo>
                      <a:pt x="191" y="107"/>
                      <a:pt x="191" y="107"/>
                      <a:pt x="191" y="107"/>
                    </a:cubicBezTo>
                    <a:cubicBezTo>
                      <a:pt x="191" y="107"/>
                      <a:pt x="191" y="107"/>
                      <a:pt x="191" y="107"/>
                    </a:cubicBezTo>
                    <a:cubicBezTo>
                      <a:pt x="191" y="107"/>
                      <a:pt x="191" y="107"/>
                      <a:pt x="191" y="107"/>
                    </a:cubicBezTo>
                    <a:cubicBezTo>
                      <a:pt x="190" y="107"/>
                      <a:pt x="190" y="107"/>
                      <a:pt x="190" y="107"/>
                    </a:cubicBezTo>
                    <a:cubicBezTo>
                      <a:pt x="190" y="107"/>
                      <a:pt x="190" y="107"/>
                      <a:pt x="190" y="107"/>
                    </a:cubicBezTo>
                    <a:cubicBezTo>
                      <a:pt x="190" y="108"/>
                      <a:pt x="190" y="108"/>
                      <a:pt x="190" y="108"/>
                    </a:cubicBezTo>
                    <a:cubicBezTo>
                      <a:pt x="190" y="108"/>
                      <a:pt x="190" y="108"/>
                      <a:pt x="190" y="108"/>
                    </a:cubicBezTo>
                    <a:cubicBezTo>
                      <a:pt x="190" y="108"/>
                      <a:pt x="190" y="108"/>
                      <a:pt x="190" y="108"/>
                    </a:cubicBezTo>
                    <a:cubicBezTo>
                      <a:pt x="190" y="108"/>
                      <a:pt x="190" y="108"/>
                      <a:pt x="190" y="108"/>
                    </a:cubicBezTo>
                    <a:cubicBezTo>
                      <a:pt x="190" y="108"/>
                      <a:pt x="190" y="108"/>
                      <a:pt x="190" y="108"/>
                    </a:cubicBezTo>
                    <a:cubicBezTo>
                      <a:pt x="190" y="108"/>
                      <a:pt x="190" y="108"/>
                      <a:pt x="190" y="108"/>
                    </a:cubicBezTo>
                    <a:cubicBezTo>
                      <a:pt x="190" y="109"/>
                      <a:pt x="190" y="109"/>
                      <a:pt x="190" y="109"/>
                    </a:cubicBezTo>
                    <a:cubicBezTo>
                      <a:pt x="190" y="109"/>
                      <a:pt x="190" y="109"/>
                      <a:pt x="190" y="109"/>
                    </a:cubicBezTo>
                    <a:cubicBezTo>
                      <a:pt x="190" y="109"/>
                      <a:pt x="190" y="109"/>
                      <a:pt x="190" y="109"/>
                    </a:cubicBezTo>
                    <a:cubicBezTo>
                      <a:pt x="190" y="109"/>
                      <a:pt x="190" y="109"/>
                      <a:pt x="190" y="109"/>
                    </a:cubicBezTo>
                    <a:cubicBezTo>
                      <a:pt x="190" y="109"/>
                      <a:pt x="190" y="109"/>
                      <a:pt x="190" y="109"/>
                    </a:cubicBezTo>
                    <a:cubicBezTo>
                      <a:pt x="191" y="109"/>
                      <a:pt x="191" y="109"/>
                      <a:pt x="191" y="109"/>
                    </a:cubicBezTo>
                    <a:cubicBezTo>
                      <a:pt x="191" y="109"/>
                      <a:pt x="191" y="109"/>
                      <a:pt x="191" y="109"/>
                    </a:cubicBezTo>
                    <a:cubicBezTo>
                      <a:pt x="191" y="109"/>
                      <a:pt x="191" y="109"/>
                      <a:pt x="191" y="109"/>
                    </a:cubicBezTo>
                    <a:cubicBezTo>
                      <a:pt x="191" y="110"/>
                      <a:pt x="191" y="110"/>
                      <a:pt x="191" y="110"/>
                    </a:cubicBezTo>
                    <a:cubicBezTo>
                      <a:pt x="191" y="110"/>
                      <a:pt x="191" y="110"/>
                      <a:pt x="191" y="110"/>
                    </a:cubicBezTo>
                    <a:cubicBezTo>
                      <a:pt x="191" y="110"/>
                      <a:pt x="191" y="110"/>
                      <a:pt x="191" y="110"/>
                    </a:cubicBezTo>
                    <a:cubicBezTo>
                      <a:pt x="191" y="110"/>
                      <a:pt x="191" y="110"/>
                      <a:pt x="191" y="110"/>
                    </a:cubicBezTo>
                    <a:cubicBezTo>
                      <a:pt x="192" y="110"/>
                      <a:pt x="192" y="110"/>
                      <a:pt x="192" y="110"/>
                    </a:cubicBezTo>
                    <a:cubicBezTo>
                      <a:pt x="192" y="110"/>
                      <a:pt x="192" y="110"/>
                      <a:pt x="192" y="110"/>
                    </a:cubicBezTo>
                    <a:cubicBezTo>
                      <a:pt x="192" y="110"/>
                      <a:pt x="192" y="110"/>
                      <a:pt x="192" y="110"/>
                    </a:cubicBezTo>
                    <a:cubicBezTo>
                      <a:pt x="192" y="110"/>
                      <a:pt x="192" y="110"/>
                      <a:pt x="192" y="110"/>
                    </a:cubicBezTo>
                    <a:cubicBezTo>
                      <a:pt x="192" y="111"/>
                      <a:pt x="192" y="111"/>
                      <a:pt x="192" y="111"/>
                    </a:cubicBezTo>
                    <a:cubicBezTo>
                      <a:pt x="192" y="111"/>
                      <a:pt x="192" y="111"/>
                      <a:pt x="192" y="111"/>
                    </a:cubicBezTo>
                    <a:cubicBezTo>
                      <a:pt x="193" y="111"/>
                      <a:pt x="193" y="111"/>
                      <a:pt x="193" y="111"/>
                    </a:cubicBezTo>
                    <a:cubicBezTo>
                      <a:pt x="193" y="111"/>
                      <a:pt x="193" y="111"/>
                      <a:pt x="193" y="111"/>
                    </a:cubicBezTo>
                    <a:cubicBezTo>
                      <a:pt x="193" y="111"/>
                      <a:pt x="193" y="111"/>
                      <a:pt x="193" y="111"/>
                    </a:cubicBezTo>
                    <a:cubicBezTo>
                      <a:pt x="193" y="111"/>
                      <a:pt x="193" y="111"/>
                      <a:pt x="193" y="111"/>
                    </a:cubicBezTo>
                    <a:cubicBezTo>
                      <a:pt x="193" y="111"/>
                      <a:pt x="193" y="111"/>
                      <a:pt x="193" y="111"/>
                    </a:cubicBezTo>
                    <a:cubicBezTo>
                      <a:pt x="193" y="111"/>
                      <a:pt x="193" y="111"/>
                      <a:pt x="193" y="111"/>
                    </a:cubicBezTo>
                    <a:cubicBezTo>
                      <a:pt x="193" y="111"/>
                      <a:pt x="193" y="111"/>
                      <a:pt x="193" y="111"/>
                    </a:cubicBezTo>
                    <a:cubicBezTo>
                      <a:pt x="194" y="112"/>
                      <a:pt x="194" y="112"/>
                      <a:pt x="194" y="112"/>
                    </a:cubicBezTo>
                    <a:cubicBezTo>
                      <a:pt x="194" y="112"/>
                      <a:pt x="194" y="112"/>
                      <a:pt x="194" y="112"/>
                    </a:cubicBezTo>
                    <a:cubicBezTo>
                      <a:pt x="194" y="112"/>
                      <a:pt x="194" y="112"/>
                      <a:pt x="194" y="112"/>
                    </a:cubicBezTo>
                    <a:cubicBezTo>
                      <a:pt x="194" y="112"/>
                      <a:pt x="194" y="112"/>
                      <a:pt x="194"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4" y="112"/>
                      <a:pt x="204" y="112"/>
                      <a:pt x="204" y="112"/>
                    </a:cubicBezTo>
                    <a:cubicBezTo>
                      <a:pt x="204" y="112"/>
                      <a:pt x="204" y="112"/>
                      <a:pt x="204" y="112"/>
                    </a:cubicBezTo>
                    <a:cubicBezTo>
                      <a:pt x="204" y="112"/>
                      <a:pt x="204" y="112"/>
                      <a:pt x="204" y="112"/>
                    </a:cubicBezTo>
                    <a:cubicBezTo>
                      <a:pt x="204" y="112"/>
                      <a:pt x="204" y="112"/>
                      <a:pt x="204" y="112"/>
                    </a:cubicBezTo>
                    <a:cubicBezTo>
                      <a:pt x="204" y="112"/>
                      <a:pt x="204" y="112"/>
                      <a:pt x="204" y="112"/>
                    </a:cubicBezTo>
                    <a:cubicBezTo>
                      <a:pt x="204" y="112"/>
                      <a:pt x="204" y="112"/>
                      <a:pt x="204" y="112"/>
                    </a:cubicBezTo>
                    <a:cubicBezTo>
                      <a:pt x="204" y="112"/>
                      <a:pt x="204" y="112"/>
                      <a:pt x="204" y="112"/>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9" y="113"/>
                      <a:pt x="209" y="113"/>
                      <a:pt x="209" y="113"/>
                    </a:cubicBezTo>
                    <a:cubicBezTo>
                      <a:pt x="209" y="112"/>
                      <a:pt x="209" y="112"/>
                      <a:pt x="209" y="112"/>
                    </a:cubicBezTo>
                    <a:cubicBezTo>
                      <a:pt x="209" y="112"/>
                      <a:pt x="209" y="112"/>
                      <a:pt x="209" y="112"/>
                    </a:cubicBezTo>
                    <a:cubicBezTo>
                      <a:pt x="209" y="112"/>
                      <a:pt x="209" y="112"/>
                      <a:pt x="209" y="112"/>
                    </a:cubicBezTo>
                    <a:cubicBezTo>
                      <a:pt x="209" y="112"/>
                      <a:pt x="209" y="112"/>
                      <a:pt x="209" y="112"/>
                    </a:cubicBezTo>
                    <a:cubicBezTo>
                      <a:pt x="209" y="112"/>
                      <a:pt x="209" y="112"/>
                      <a:pt x="209" y="112"/>
                    </a:cubicBezTo>
                    <a:cubicBezTo>
                      <a:pt x="209" y="112"/>
                      <a:pt x="209" y="112"/>
                      <a:pt x="209" y="112"/>
                    </a:cubicBezTo>
                    <a:cubicBezTo>
                      <a:pt x="210" y="112"/>
                      <a:pt x="210" y="112"/>
                      <a:pt x="210" y="112"/>
                    </a:cubicBezTo>
                    <a:cubicBezTo>
                      <a:pt x="210" y="112"/>
                      <a:pt x="210" y="112"/>
                      <a:pt x="210" y="112"/>
                    </a:cubicBezTo>
                    <a:cubicBezTo>
                      <a:pt x="210" y="112"/>
                      <a:pt x="210" y="112"/>
                      <a:pt x="210" y="112"/>
                    </a:cubicBezTo>
                    <a:cubicBezTo>
                      <a:pt x="210" y="112"/>
                      <a:pt x="210" y="112"/>
                      <a:pt x="210" y="112"/>
                    </a:cubicBezTo>
                    <a:cubicBezTo>
                      <a:pt x="210" y="112"/>
                      <a:pt x="210" y="112"/>
                      <a:pt x="210" y="112"/>
                    </a:cubicBezTo>
                    <a:cubicBezTo>
                      <a:pt x="210" y="112"/>
                      <a:pt x="210" y="112"/>
                      <a:pt x="210" y="112"/>
                    </a:cubicBezTo>
                    <a:cubicBezTo>
                      <a:pt x="211" y="112"/>
                      <a:pt x="211" y="112"/>
                      <a:pt x="211" y="112"/>
                    </a:cubicBezTo>
                    <a:cubicBezTo>
                      <a:pt x="211" y="113"/>
                      <a:pt x="211" y="113"/>
                      <a:pt x="211" y="113"/>
                    </a:cubicBezTo>
                    <a:cubicBezTo>
                      <a:pt x="211" y="113"/>
                      <a:pt x="211" y="113"/>
                      <a:pt x="211" y="113"/>
                    </a:cubicBezTo>
                    <a:cubicBezTo>
                      <a:pt x="211" y="112"/>
                      <a:pt x="211" y="112"/>
                      <a:pt x="211" y="112"/>
                    </a:cubicBezTo>
                    <a:cubicBezTo>
                      <a:pt x="211" y="112"/>
                      <a:pt x="211" y="112"/>
                      <a:pt x="211" y="112"/>
                    </a:cubicBezTo>
                    <a:cubicBezTo>
                      <a:pt x="211" y="113"/>
                      <a:pt x="211" y="113"/>
                      <a:pt x="211" y="113"/>
                    </a:cubicBezTo>
                    <a:cubicBezTo>
                      <a:pt x="211" y="113"/>
                      <a:pt x="211" y="113"/>
                      <a:pt x="211" y="113"/>
                    </a:cubicBezTo>
                    <a:cubicBezTo>
                      <a:pt x="211" y="113"/>
                      <a:pt x="211" y="113"/>
                      <a:pt x="211" y="113"/>
                    </a:cubicBezTo>
                    <a:cubicBezTo>
                      <a:pt x="212" y="113"/>
                      <a:pt x="212" y="113"/>
                      <a:pt x="212" y="113"/>
                    </a:cubicBezTo>
                    <a:cubicBezTo>
                      <a:pt x="212" y="113"/>
                      <a:pt x="212" y="113"/>
                      <a:pt x="212" y="113"/>
                    </a:cubicBezTo>
                    <a:cubicBezTo>
                      <a:pt x="212" y="113"/>
                      <a:pt x="212" y="113"/>
                      <a:pt x="212" y="113"/>
                    </a:cubicBezTo>
                    <a:cubicBezTo>
                      <a:pt x="212" y="112"/>
                      <a:pt x="212" y="112"/>
                      <a:pt x="212" y="112"/>
                    </a:cubicBezTo>
                    <a:cubicBezTo>
                      <a:pt x="212" y="112"/>
                      <a:pt x="212" y="112"/>
                      <a:pt x="212" y="112"/>
                    </a:cubicBezTo>
                    <a:cubicBezTo>
                      <a:pt x="213" y="112"/>
                      <a:pt x="213" y="112"/>
                      <a:pt x="213" y="112"/>
                    </a:cubicBezTo>
                    <a:cubicBezTo>
                      <a:pt x="213" y="112"/>
                      <a:pt x="213" y="112"/>
                      <a:pt x="213" y="112"/>
                    </a:cubicBezTo>
                    <a:cubicBezTo>
                      <a:pt x="213" y="112"/>
                      <a:pt x="213" y="112"/>
                      <a:pt x="213" y="112"/>
                    </a:cubicBezTo>
                    <a:cubicBezTo>
                      <a:pt x="213" y="113"/>
                      <a:pt x="213" y="113"/>
                      <a:pt x="213" y="113"/>
                    </a:cubicBezTo>
                    <a:cubicBezTo>
                      <a:pt x="213" y="113"/>
                      <a:pt x="213" y="113"/>
                      <a:pt x="213" y="113"/>
                    </a:cubicBezTo>
                    <a:cubicBezTo>
                      <a:pt x="213" y="113"/>
                      <a:pt x="213" y="113"/>
                      <a:pt x="213" y="113"/>
                    </a:cubicBezTo>
                    <a:cubicBezTo>
                      <a:pt x="213" y="113"/>
                      <a:pt x="213" y="113"/>
                      <a:pt x="213" y="113"/>
                    </a:cubicBezTo>
                    <a:cubicBezTo>
                      <a:pt x="213" y="113"/>
                      <a:pt x="213" y="113"/>
                      <a:pt x="213" y="113"/>
                    </a:cubicBezTo>
                    <a:cubicBezTo>
                      <a:pt x="214" y="113"/>
                      <a:pt x="214" y="113"/>
                      <a:pt x="214" y="113"/>
                    </a:cubicBezTo>
                    <a:cubicBezTo>
                      <a:pt x="214" y="113"/>
                      <a:pt x="214" y="113"/>
                      <a:pt x="214" y="113"/>
                    </a:cubicBezTo>
                    <a:cubicBezTo>
                      <a:pt x="214" y="113"/>
                      <a:pt x="214" y="113"/>
                      <a:pt x="214" y="113"/>
                    </a:cubicBezTo>
                    <a:cubicBezTo>
                      <a:pt x="214" y="113"/>
                      <a:pt x="214" y="114"/>
                      <a:pt x="214" y="114"/>
                    </a:cubicBezTo>
                    <a:cubicBezTo>
                      <a:pt x="215" y="114"/>
                      <a:pt x="215" y="114"/>
                      <a:pt x="215" y="114"/>
                    </a:cubicBezTo>
                    <a:cubicBezTo>
                      <a:pt x="215" y="114"/>
                      <a:pt x="215" y="114"/>
                      <a:pt x="215" y="114"/>
                    </a:cubicBezTo>
                    <a:cubicBezTo>
                      <a:pt x="215" y="114"/>
                      <a:pt x="215" y="114"/>
                      <a:pt x="215" y="114"/>
                    </a:cubicBezTo>
                    <a:cubicBezTo>
                      <a:pt x="215" y="114"/>
                      <a:pt x="215" y="114"/>
                      <a:pt x="215" y="114"/>
                    </a:cubicBezTo>
                    <a:cubicBezTo>
                      <a:pt x="216" y="114"/>
                      <a:pt x="216" y="114"/>
                      <a:pt x="216" y="114"/>
                    </a:cubicBezTo>
                    <a:cubicBezTo>
                      <a:pt x="216" y="114"/>
                      <a:pt x="216" y="114"/>
                      <a:pt x="216" y="114"/>
                    </a:cubicBezTo>
                    <a:cubicBezTo>
                      <a:pt x="216" y="114"/>
                      <a:pt x="216" y="114"/>
                      <a:pt x="216" y="114"/>
                    </a:cubicBezTo>
                    <a:cubicBezTo>
                      <a:pt x="216" y="113"/>
                      <a:pt x="216" y="113"/>
                      <a:pt x="216" y="113"/>
                    </a:cubicBezTo>
                    <a:cubicBezTo>
                      <a:pt x="217" y="113"/>
                      <a:pt x="217" y="113"/>
                      <a:pt x="217" y="113"/>
                    </a:cubicBezTo>
                    <a:cubicBezTo>
                      <a:pt x="217" y="113"/>
                      <a:pt x="217" y="113"/>
                      <a:pt x="217" y="113"/>
                    </a:cubicBezTo>
                    <a:cubicBezTo>
                      <a:pt x="217" y="113"/>
                      <a:pt x="217" y="113"/>
                      <a:pt x="217" y="113"/>
                    </a:cubicBezTo>
                    <a:cubicBezTo>
                      <a:pt x="217" y="113"/>
                      <a:pt x="217" y="113"/>
                      <a:pt x="217" y="113"/>
                    </a:cubicBezTo>
                    <a:cubicBezTo>
                      <a:pt x="218" y="113"/>
                      <a:pt x="218" y="113"/>
                      <a:pt x="218" y="113"/>
                    </a:cubicBezTo>
                    <a:cubicBezTo>
                      <a:pt x="218" y="113"/>
                      <a:pt x="218" y="113"/>
                      <a:pt x="218" y="113"/>
                    </a:cubicBezTo>
                    <a:cubicBezTo>
                      <a:pt x="218" y="113"/>
                      <a:pt x="218" y="113"/>
                      <a:pt x="218" y="113"/>
                    </a:cubicBezTo>
                    <a:cubicBezTo>
                      <a:pt x="218" y="113"/>
                      <a:pt x="218" y="113"/>
                      <a:pt x="218" y="113"/>
                    </a:cubicBezTo>
                    <a:cubicBezTo>
                      <a:pt x="218" y="113"/>
                      <a:pt x="218" y="113"/>
                      <a:pt x="218" y="113"/>
                    </a:cubicBezTo>
                    <a:cubicBezTo>
                      <a:pt x="219" y="114"/>
                      <a:pt x="219" y="114"/>
                      <a:pt x="219" y="114"/>
                    </a:cubicBezTo>
                    <a:cubicBezTo>
                      <a:pt x="219" y="114"/>
                      <a:pt x="219" y="114"/>
                      <a:pt x="219" y="114"/>
                    </a:cubicBezTo>
                    <a:cubicBezTo>
                      <a:pt x="219" y="114"/>
                      <a:pt x="219" y="114"/>
                      <a:pt x="219" y="114"/>
                    </a:cubicBezTo>
                    <a:cubicBezTo>
                      <a:pt x="219" y="113"/>
                      <a:pt x="219" y="113"/>
                      <a:pt x="219" y="113"/>
                    </a:cubicBezTo>
                    <a:cubicBezTo>
                      <a:pt x="219" y="113"/>
                      <a:pt x="219" y="113"/>
                      <a:pt x="219"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2"/>
                      <a:pt x="220" y="112"/>
                      <a:pt x="220" y="112"/>
                    </a:cubicBezTo>
                    <a:cubicBezTo>
                      <a:pt x="220" y="112"/>
                      <a:pt x="220" y="112"/>
                      <a:pt x="220"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1"/>
                      <a:pt x="221" y="111"/>
                      <a:pt x="221" y="111"/>
                    </a:cubicBezTo>
                    <a:cubicBezTo>
                      <a:pt x="221" y="111"/>
                      <a:pt x="221" y="111"/>
                      <a:pt x="221"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3" y="110"/>
                      <a:pt x="223" y="110"/>
                      <a:pt x="223" y="110"/>
                    </a:cubicBezTo>
                    <a:cubicBezTo>
                      <a:pt x="223" y="110"/>
                      <a:pt x="223" y="110"/>
                      <a:pt x="223" y="110"/>
                    </a:cubicBezTo>
                    <a:cubicBezTo>
                      <a:pt x="223" y="110"/>
                      <a:pt x="223" y="110"/>
                      <a:pt x="223" y="110"/>
                    </a:cubicBezTo>
                    <a:cubicBezTo>
                      <a:pt x="223" y="110"/>
                      <a:pt x="223" y="110"/>
                      <a:pt x="223" y="110"/>
                    </a:cubicBezTo>
                    <a:cubicBezTo>
                      <a:pt x="223" y="110"/>
                      <a:pt x="223" y="110"/>
                      <a:pt x="223" y="110"/>
                    </a:cubicBezTo>
                    <a:cubicBezTo>
                      <a:pt x="223" y="110"/>
                      <a:pt x="223" y="110"/>
                      <a:pt x="223" y="110"/>
                    </a:cubicBezTo>
                    <a:cubicBezTo>
                      <a:pt x="223" y="110"/>
                      <a:pt x="223" y="110"/>
                      <a:pt x="223" y="110"/>
                    </a:cubicBezTo>
                    <a:cubicBezTo>
                      <a:pt x="224" y="110"/>
                      <a:pt x="224" y="110"/>
                      <a:pt x="224" y="110"/>
                    </a:cubicBezTo>
                    <a:cubicBezTo>
                      <a:pt x="224" y="110"/>
                      <a:pt x="224" y="110"/>
                      <a:pt x="224" y="110"/>
                    </a:cubicBezTo>
                    <a:cubicBezTo>
                      <a:pt x="224" y="110"/>
                      <a:pt x="224" y="110"/>
                      <a:pt x="224" y="110"/>
                    </a:cubicBezTo>
                    <a:cubicBezTo>
                      <a:pt x="224" y="110"/>
                      <a:pt x="224" y="110"/>
                      <a:pt x="224" y="110"/>
                    </a:cubicBezTo>
                    <a:cubicBezTo>
                      <a:pt x="224" y="110"/>
                      <a:pt x="224" y="110"/>
                      <a:pt x="224" y="110"/>
                    </a:cubicBezTo>
                    <a:cubicBezTo>
                      <a:pt x="224" y="110"/>
                      <a:pt x="224" y="110"/>
                      <a:pt x="224" y="110"/>
                    </a:cubicBezTo>
                    <a:cubicBezTo>
                      <a:pt x="224" y="110"/>
                      <a:pt x="224" y="109"/>
                      <a:pt x="224" y="109"/>
                    </a:cubicBezTo>
                    <a:cubicBezTo>
                      <a:pt x="224" y="109"/>
                      <a:pt x="224" y="109"/>
                      <a:pt x="224" y="109"/>
                    </a:cubicBezTo>
                    <a:cubicBezTo>
                      <a:pt x="224" y="109"/>
                      <a:pt x="224" y="109"/>
                      <a:pt x="224" y="109"/>
                    </a:cubicBezTo>
                    <a:cubicBezTo>
                      <a:pt x="224" y="109"/>
                      <a:pt x="224" y="109"/>
                      <a:pt x="224"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6" y="108"/>
                      <a:pt x="226" y="108"/>
                      <a:pt x="226" y="108"/>
                    </a:cubicBezTo>
                    <a:cubicBezTo>
                      <a:pt x="226" y="108"/>
                      <a:pt x="226" y="108"/>
                      <a:pt x="226" y="108"/>
                    </a:cubicBezTo>
                    <a:cubicBezTo>
                      <a:pt x="226" y="107"/>
                      <a:pt x="226" y="107"/>
                      <a:pt x="226" y="107"/>
                    </a:cubicBezTo>
                    <a:cubicBezTo>
                      <a:pt x="226" y="107"/>
                      <a:pt x="226" y="107"/>
                      <a:pt x="226" y="107"/>
                    </a:cubicBezTo>
                    <a:cubicBezTo>
                      <a:pt x="226" y="107"/>
                      <a:pt x="226" y="107"/>
                      <a:pt x="226" y="107"/>
                    </a:cubicBezTo>
                    <a:cubicBezTo>
                      <a:pt x="226" y="107"/>
                      <a:pt x="226" y="107"/>
                      <a:pt x="226" y="107"/>
                    </a:cubicBezTo>
                    <a:cubicBezTo>
                      <a:pt x="226" y="107"/>
                      <a:pt x="226" y="107"/>
                      <a:pt x="226" y="107"/>
                    </a:cubicBezTo>
                    <a:cubicBezTo>
                      <a:pt x="226" y="106"/>
                      <a:pt x="226" y="106"/>
                      <a:pt x="226" y="106"/>
                    </a:cubicBezTo>
                    <a:cubicBezTo>
                      <a:pt x="226" y="106"/>
                      <a:pt x="226" y="106"/>
                      <a:pt x="226" y="106"/>
                    </a:cubicBezTo>
                    <a:cubicBezTo>
                      <a:pt x="226" y="106"/>
                      <a:pt x="226" y="106"/>
                      <a:pt x="226" y="106"/>
                    </a:cubicBezTo>
                    <a:cubicBezTo>
                      <a:pt x="226" y="106"/>
                      <a:pt x="226" y="106"/>
                      <a:pt x="226" y="106"/>
                    </a:cubicBezTo>
                    <a:cubicBezTo>
                      <a:pt x="226" y="106"/>
                      <a:pt x="226" y="106"/>
                      <a:pt x="226" y="106"/>
                    </a:cubicBezTo>
                    <a:cubicBezTo>
                      <a:pt x="226" y="106"/>
                      <a:pt x="226" y="106"/>
                      <a:pt x="226" y="106"/>
                    </a:cubicBezTo>
                    <a:cubicBezTo>
                      <a:pt x="227" y="106"/>
                      <a:pt x="227" y="106"/>
                      <a:pt x="227" y="106"/>
                    </a:cubicBezTo>
                    <a:cubicBezTo>
                      <a:pt x="227" y="106"/>
                      <a:pt x="227" y="106"/>
                      <a:pt x="227" y="106"/>
                    </a:cubicBezTo>
                    <a:cubicBezTo>
                      <a:pt x="227" y="106"/>
                      <a:pt x="227" y="106"/>
                      <a:pt x="227" y="106"/>
                    </a:cubicBezTo>
                    <a:cubicBezTo>
                      <a:pt x="227" y="106"/>
                      <a:pt x="227" y="106"/>
                      <a:pt x="227" y="106"/>
                    </a:cubicBezTo>
                    <a:cubicBezTo>
                      <a:pt x="227" y="105"/>
                      <a:pt x="227" y="105"/>
                      <a:pt x="227" y="105"/>
                    </a:cubicBezTo>
                    <a:cubicBezTo>
                      <a:pt x="227" y="105"/>
                      <a:pt x="227" y="105"/>
                      <a:pt x="227" y="105"/>
                    </a:cubicBezTo>
                    <a:cubicBezTo>
                      <a:pt x="227" y="105"/>
                      <a:pt x="227" y="105"/>
                      <a:pt x="227" y="105"/>
                    </a:cubicBezTo>
                    <a:cubicBezTo>
                      <a:pt x="227" y="105"/>
                      <a:pt x="227" y="105"/>
                      <a:pt x="227" y="105"/>
                    </a:cubicBezTo>
                    <a:cubicBezTo>
                      <a:pt x="227" y="105"/>
                      <a:pt x="227" y="105"/>
                      <a:pt x="227" y="105"/>
                    </a:cubicBezTo>
                    <a:cubicBezTo>
                      <a:pt x="228" y="105"/>
                      <a:pt x="228" y="105"/>
                      <a:pt x="228" y="105"/>
                    </a:cubicBezTo>
                    <a:cubicBezTo>
                      <a:pt x="228" y="105"/>
                      <a:pt x="228" y="105"/>
                      <a:pt x="228" y="105"/>
                    </a:cubicBezTo>
                    <a:cubicBezTo>
                      <a:pt x="228" y="105"/>
                      <a:pt x="228" y="105"/>
                      <a:pt x="228" y="105"/>
                    </a:cubicBezTo>
                    <a:cubicBezTo>
                      <a:pt x="228" y="105"/>
                      <a:pt x="228" y="105"/>
                      <a:pt x="228" y="105"/>
                    </a:cubicBezTo>
                    <a:cubicBezTo>
                      <a:pt x="228" y="105"/>
                      <a:pt x="228" y="105"/>
                      <a:pt x="228" y="105"/>
                    </a:cubicBezTo>
                    <a:cubicBezTo>
                      <a:pt x="228" y="105"/>
                      <a:pt x="228" y="105"/>
                      <a:pt x="228" y="105"/>
                    </a:cubicBezTo>
                    <a:cubicBezTo>
                      <a:pt x="228" y="104"/>
                      <a:pt x="228" y="104"/>
                      <a:pt x="228" y="104"/>
                    </a:cubicBezTo>
                    <a:cubicBezTo>
                      <a:pt x="228" y="104"/>
                      <a:pt x="228" y="104"/>
                      <a:pt x="228" y="104"/>
                    </a:cubicBezTo>
                    <a:cubicBezTo>
                      <a:pt x="228" y="104"/>
                      <a:pt x="228" y="104"/>
                      <a:pt x="228" y="104"/>
                    </a:cubicBezTo>
                    <a:cubicBezTo>
                      <a:pt x="229" y="104"/>
                      <a:pt x="229" y="104"/>
                      <a:pt x="229" y="104"/>
                    </a:cubicBezTo>
                    <a:cubicBezTo>
                      <a:pt x="229" y="104"/>
                      <a:pt x="229" y="104"/>
                      <a:pt x="229" y="104"/>
                    </a:cubicBezTo>
                    <a:cubicBezTo>
                      <a:pt x="229" y="103"/>
                      <a:pt x="229" y="103"/>
                      <a:pt x="229" y="103"/>
                    </a:cubicBezTo>
                    <a:cubicBezTo>
                      <a:pt x="230" y="103"/>
                      <a:pt x="230" y="103"/>
                      <a:pt x="230" y="103"/>
                    </a:cubicBezTo>
                    <a:cubicBezTo>
                      <a:pt x="230" y="103"/>
                      <a:pt x="230" y="103"/>
                      <a:pt x="230" y="103"/>
                    </a:cubicBezTo>
                    <a:cubicBezTo>
                      <a:pt x="230" y="103"/>
                      <a:pt x="230" y="103"/>
                      <a:pt x="230" y="103"/>
                    </a:cubicBezTo>
                    <a:cubicBezTo>
                      <a:pt x="231" y="103"/>
                      <a:pt x="231" y="103"/>
                      <a:pt x="231" y="103"/>
                    </a:cubicBezTo>
                    <a:cubicBezTo>
                      <a:pt x="231" y="102"/>
                      <a:pt x="231" y="102"/>
                      <a:pt x="231" y="102"/>
                    </a:cubicBezTo>
                    <a:cubicBezTo>
                      <a:pt x="231" y="102"/>
                      <a:pt x="231" y="102"/>
                      <a:pt x="231" y="102"/>
                    </a:cubicBezTo>
                    <a:cubicBezTo>
                      <a:pt x="231" y="102"/>
                      <a:pt x="231" y="102"/>
                      <a:pt x="231" y="102"/>
                    </a:cubicBezTo>
                    <a:cubicBezTo>
                      <a:pt x="232" y="102"/>
                      <a:pt x="232" y="102"/>
                      <a:pt x="232" y="102"/>
                    </a:cubicBezTo>
                    <a:cubicBezTo>
                      <a:pt x="232" y="102"/>
                      <a:pt x="232" y="102"/>
                      <a:pt x="232" y="102"/>
                    </a:cubicBezTo>
                    <a:cubicBezTo>
                      <a:pt x="232" y="102"/>
                      <a:pt x="232" y="102"/>
                      <a:pt x="232" y="102"/>
                    </a:cubicBezTo>
                    <a:cubicBezTo>
                      <a:pt x="232" y="102"/>
                      <a:pt x="232" y="102"/>
                      <a:pt x="232" y="102"/>
                    </a:cubicBezTo>
                    <a:cubicBezTo>
                      <a:pt x="232" y="102"/>
                      <a:pt x="233" y="102"/>
                      <a:pt x="233" y="102"/>
                    </a:cubicBezTo>
                    <a:cubicBezTo>
                      <a:pt x="233" y="101"/>
                      <a:pt x="233" y="101"/>
                      <a:pt x="233" y="101"/>
                    </a:cubicBezTo>
                    <a:cubicBezTo>
                      <a:pt x="233" y="101"/>
                      <a:pt x="233" y="101"/>
                      <a:pt x="233" y="101"/>
                    </a:cubicBezTo>
                    <a:cubicBezTo>
                      <a:pt x="233" y="101"/>
                      <a:pt x="233" y="101"/>
                      <a:pt x="233" y="101"/>
                    </a:cubicBezTo>
                    <a:cubicBezTo>
                      <a:pt x="233" y="101"/>
                      <a:pt x="233" y="101"/>
                      <a:pt x="233" y="101"/>
                    </a:cubicBezTo>
                    <a:cubicBezTo>
                      <a:pt x="233" y="101"/>
                      <a:pt x="233" y="101"/>
                      <a:pt x="233" y="101"/>
                    </a:cubicBezTo>
                    <a:cubicBezTo>
                      <a:pt x="233" y="101"/>
                      <a:pt x="233" y="101"/>
                      <a:pt x="233" y="101"/>
                    </a:cubicBezTo>
                    <a:cubicBezTo>
                      <a:pt x="233" y="101"/>
                      <a:pt x="233" y="101"/>
                      <a:pt x="233" y="101"/>
                    </a:cubicBezTo>
                    <a:cubicBezTo>
                      <a:pt x="234" y="101"/>
                      <a:pt x="234" y="101"/>
                      <a:pt x="234" y="101"/>
                    </a:cubicBezTo>
                    <a:cubicBezTo>
                      <a:pt x="234" y="101"/>
                      <a:pt x="234" y="101"/>
                      <a:pt x="234" y="101"/>
                    </a:cubicBezTo>
                    <a:cubicBezTo>
                      <a:pt x="234" y="101"/>
                      <a:pt x="234" y="101"/>
                      <a:pt x="234" y="101"/>
                    </a:cubicBezTo>
                    <a:cubicBezTo>
                      <a:pt x="234" y="101"/>
                      <a:pt x="234" y="101"/>
                      <a:pt x="234" y="101"/>
                    </a:cubicBezTo>
                    <a:cubicBezTo>
                      <a:pt x="234" y="101"/>
                      <a:pt x="234" y="101"/>
                      <a:pt x="234" y="101"/>
                    </a:cubicBezTo>
                    <a:cubicBezTo>
                      <a:pt x="235" y="101"/>
                      <a:pt x="235" y="101"/>
                      <a:pt x="235" y="101"/>
                    </a:cubicBezTo>
                    <a:cubicBezTo>
                      <a:pt x="235" y="101"/>
                      <a:pt x="235" y="101"/>
                      <a:pt x="235" y="101"/>
                    </a:cubicBezTo>
                    <a:cubicBezTo>
                      <a:pt x="235" y="101"/>
                      <a:pt x="235" y="101"/>
                      <a:pt x="235" y="101"/>
                    </a:cubicBezTo>
                    <a:cubicBezTo>
                      <a:pt x="235" y="101"/>
                      <a:pt x="235" y="101"/>
                      <a:pt x="235" y="101"/>
                    </a:cubicBezTo>
                    <a:cubicBezTo>
                      <a:pt x="235" y="101"/>
                      <a:pt x="235" y="101"/>
                      <a:pt x="235" y="101"/>
                    </a:cubicBezTo>
                    <a:cubicBezTo>
                      <a:pt x="235" y="101"/>
                      <a:pt x="235" y="101"/>
                      <a:pt x="235" y="101"/>
                    </a:cubicBezTo>
                    <a:cubicBezTo>
                      <a:pt x="235" y="101"/>
                      <a:pt x="235" y="101"/>
                      <a:pt x="235" y="101"/>
                    </a:cubicBezTo>
                    <a:cubicBezTo>
                      <a:pt x="236" y="101"/>
                      <a:pt x="236" y="101"/>
                      <a:pt x="236" y="101"/>
                    </a:cubicBezTo>
                    <a:cubicBezTo>
                      <a:pt x="236" y="101"/>
                      <a:pt x="236" y="101"/>
                      <a:pt x="236" y="101"/>
                    </a:cubicBezTo>
                    <a:cubicBezTo>
                      <a:pt x="236" y="101"/>
                      <a:pt x="236" y="101"/>
                      <a:pt x="236" y="101"/>
                    </a:cubicBezTo>
                    <a:cubicBezTo>
                      <a:pt x="236" y="101"/>
                      <a:pt x="236" y="101"/>
                      <a:pt x="236" y="101"/>
                    </a:cubicBezTo>
                    <a:cubicBezTo>
                      <a:pt x="236" y="101"/>
                      <a:pt x="236" y="101"/>
                      <a:pt x="236" y="101"/>
                    </a:cubicBezTo>
                    <a:cubicBezTo>
                      <a:pt x="237" y="101"/>
                      <a:pt x="237" y="101"/>
                      <a:pt x="237" y="101"/>
                    </a:cubicBezTo>
                    <a:cubicBezTo>
                      <a:pt x="237" y="102"/>
                      <a:pt x="237" y="102"/>
                      <a:pt x="237" y="102"/>
                    </a:cubicBezTo>
                    <a:cubicBezTo>
                      <a:pt x="237" y="102"/>
                      <a:pt x="237" y="102"/>
                      <a:pt x="237" y="102"/>
                    </a:cubicBezTo>
                    <a:cubicBezTo>
                      <a:pt x="237" y="102"/>
                      <a:pt x="237" y="102"/>
                      <a:pt x="237" y="102"/>
                    </a:cubicBezTo>
                    <a:cubicBezTo>
                      <a:pt x="237" y="102"/>
                      <a:pt x="237" y="102"/>
                      <a:pt x="237" y="102"/>
                    </a:cubicBezTo>
                    <a:cubicBezTo>
                      <a:pt x="237" y="102"/>
                      <a:pt x="237" y="102"/>
                      <a:pt x="237" y="102"/>
                    </a:cubicBezTo>
                    <a:cubicBezTo>
                      <a:pt x="237" y="102"/>
                      <a:pt x="237" y="102"/>
                      <a:pt x="237" y="102"/>
                    </a:cubicBezTo>
                    <a:cubicBezTo>
                      <a:pt x="238" y="102"/>
                      <a:pt x="238" y="102"/>
                      <a:pt x="238" y="102"/>
                    </a:cubicBezTo>
                    <a:cubicBezTo>
                      <a:pt x="238" y="102"/>
                      <a:pt x="238" y="102"/>
                      <a:pt x="238" y="102"/>
                    </a:cubicBezTo>
                    <a:cubicBezTo>
                      <a:pt x="238" y="102"/>
                      <a:pt x="238" y="102"/>
                      <a:pt x="238" y="102"/>
                    </a:cubicBezTo>
                    <a:cubicBezTo>
                      <a:pt x="238" y="102"/>
                      <a:pt x="238" y="102"/>
                      <a:pt x="238" y="102"/>
                    </a:cubicBezTo>
                    <a:cubicBezTo>
                      <a:pt x="239" y="102"/>
                      <a:pt x="239" y="102"/>
                      <a:pt x="239" y="102"/>
                    </a:cubicBezTo>
                    <a:cubicBezTo>
                      <a:pt x="239" y="102"/>
                      <a:pt x="239" y="102"/>
                      <a:pt x="239" y="102"/>
                    </a:cubicBezTo>
                    <a:cubicBezTo>
                      <a:pt x="239" y="102"/>
                      <a:pt x="239" y="102"/>
                      <a:pt x="239" y="102"/>
                    </a:cubicBezTo>
                    <a:cubicBezTo>
                      <a:pt x="239" y="102"/>
                      <a:pt x="239" y="102"/>
                      <a:pt x="239" y="102"/>
                    </a:cubicBezTo>
                    <a:cubicBezTo>
                      <a:pt x="239" y="102"/>
                      <a:pt x="239" y="102"/>
                      <a:pt x="239" y="102"/>
                    </a:cubicBezTo>
                    <a:cubicBezTo>
                      <a:pt x="239" y="103"/>
                      <a:pt x="239" y="103"/>
                      <a:pt x="239" y="103"/>
                    </a:cubicBezTo>
                    <a:cubicBezTo>
                      <a:pt x="240" y="103"/>
                      <a:pt x="240" y="103"/>
                      <a:pt x="240" y="103"/>
                    </a:cubicBezTo>
                    <a:cubicBezTo>
                      <a:pt x="240" y="103"/>
                      <a:pt x="240" y="103"/>
                      <a:pt x="240" y="103"/>
                    </a:cubicBezTo>
                    <a:cubicBezTo>
                      <a:pt x="240" y="103"/>
                      <a:pt x="240" y="103"/>
                      <a:pt x="240" y="103"/>
                    </a:cubicBezTo>
                    <a:cubicBezTo>
                      <a:pt x="240" y="103"/>
                      <a:pt x="240" y="103"/>
                      <a:pt x="240" y="103"/>
                    </a:cubicBezTo>
                    <a:cubicBezTo>
                      <a:pt x="240" y="103"/>
                      <a:pt x="240" y="103"/>
                      <a:pt x="240" y="103"/>
                    </a:cubicBezTo>
                    <a:cubicBezTo>
                      <a:pt x="240" y="103"/>
                      <a:pt x="240" y="103"/>
                      <a:pt x="240" y="103"/>
                    </a:cubicBezTo>
                    <a:cubicBezTo>
                      <a:pt x="240" y="103"/>
                      <a:pt x="240" y="103"/>
                      <a:pt x="240" y="103"/>
                    </a:cubicBezTo>
                    <a:cubicBezTo>
                      <a:pt x="240" y="103"/>
                      <a:pt x="240" y="103"/>
                      <a:pt x="240" y="103"/>
                    </a:cubicBezTo>
                    <a:cubicBezTo>
                      <a:pt x="241" y="103"/>
                      <a:pt x="241" y="103"/>
                      <a:pt x="241" y="103"/>
                    </a:cubicBezTo>
                    <a:cubicBezTo>
                      <a:pt x="241" y="103"/>
                      <a:pt x="241" y="103"/>
                      <a:pt x="241" y="103"/>
                    </a:cubicBezTo>
                    <a:cubicBezTo>
                      <a:pt x="241" y="104"/>
                      <a:pt x="241" y="104"/>
                      <a:pt x="241" y="104"/>
                    </a:cubicBezTo>
                    <a:cubicBezTo>
                      <a:pt x="242" y="104"/>
                      <a:pt x="242" y="104"/>
                      <a:pt x="242" y="104"/>
                    </a:cubicBezTo>
                    <a:cubicBezTo>
                      <a:pt x="242" y="104"/>
                      <a:pt x="242" y="104"/>
                      <a:pt x="242" y="104"/>
                    </a:cubicBezTo>
                    <a:cubicBezTo>
                      <a:pt x="242" y="104"/>
                      <a:pt x="242" y="104"/>
                      <a:pt x="242" y="104"/>
                    </a:cubicBezTo>
                    <a:cubicBezTo>
                      <a:pt x="242" y="104"/>
                      <a:pt x="242" y="104"/>
                      <a:pt x="242" y="104"/>
                    </a:cubicBezTo>
                    <a:cubicBezTo>
                      <a:pt x="242" y="104"/>
                      <a:pt x="242" y="104"/>
                      <a:pt x="242" y="104"/>
                    </a:cubicBezTo>
                    <a:cubicBezTo>
                      <a:pt x="242" y="104"/>
                      <a:pt x="242" y="104"/>
                      <a:pt x="242" y="104"/>
                    </a:cubicBezTo>
                    <a:cubicBezTo>
                      <a:pt x="243" y="104"/>
                      <a:pt x="243" y="104"/>
                      <a:pt x="243" y="104"/>
                    </a:cubicBezTo>
                    <a:cubicBezTo>
                      <a:pt x="243" y="104"/>
                      <a:pt x="243" y="104"/>
                      <a:pt x="243" y="104"/>
                    </a:cubicBezTo>
                    <a:cubicBezTo>
                      <a:pt x="243" y="104"/>
                      <a:pt x="243" y="104"/>
                      <a:pt x="243" y="104"/>
                    </a:cubicBezTo>
                    <a:cubicBezTo>
                      <a:pt x="244" y="103"/>
                      <a:pt x="244" y="103"/>
                      <a:pt x="244" y="103"/>
                    </a:cubicBezTo>
                    <a:cubicBezTo>
                      <a:pt x="244" y="103"/>
                      <a:pt x="244" y="103"/>
                      <a:pt x="244" y="103"/>
                    </a:cubicBezTo>
                    <a:cubicBezTo>
                      <a:pt x="244" y="103"/>
                      <a:pt x="244" y="103"/>
                      <a:pt x="244" y="103"/>
                    </a:cubicBezTo>
                    <a:cubicBezTo>
                      <a:pt x="245" y="103"/>
                      <a:pt x="245" y="103"/>
                      <a:pt x="245" y="103"/>
                    </a:cubicBezTo>
                    <a:cubicBezTo>
                      <a:pt x="245" y="103"/>
                      <a:pt x="245" y="103"/>
                      <a:pt x="245" y="103"/>
                    </a:cubicBezTo>
                    <a:cubicBezTo>
                      <a:pt x="245" y="103"/>
                      <a:pt x="245" y="103"/>
                      <a:pt x="245" y="103"/>
                    </a:cubicBezTo>
                    <a:cubicBezTo>
                      <a:pt x="245" y="103"/>
                      <a:pt x="245" y="103"/>
                      <a:pt x="245" y="103"/>
                    </a:cubicBezTo>
                    <a:cubicBezTo>
                      <a:pt x="246" y="103"/>
                      <a:pt x="246" y="103"/>
                      <a:pt x="246" y="103"/>
                    </a:cubicBezTo>
                    <a:cubicBezTo>
                      <a:pt x="246" y="103"/>
                      <a:pt x="246" y="103"/>
                      <a:pt x="246" y="103"/>
                    </a:cubicBezTo>
                    <a:cubicBezTo>
                      <a:pt x="246" y="103"/>
                      <a:pt x="246" y="103"/>
                      <a:pt x="246" y="103"/>
                    </a:cubicBezTo>
                    <a:cubicBezTo>
                      <a:pt x="246" y="103"/>
                      <a:pt x="246" y="103"/>
                      <a:pt x="246" y="103"/>
                    </a:cubicBezTo>
                    <a:cubicBezTo>
                      <a:pt x="246" y="103"/>
                      <a:pt x="246" y="103"/>
                      <a:pt x="246" y="103"/>
                    </a:cubicBezTo>
                    <a:cubicBezTo>
                      <a:pt x="246" y="103"/>
                      <a:pt x="246" y="103"/>
                      <a:pt x="246" y="103"/>
                    </a:cubicBezTo>
                    <a:cubicBezTo>
                      <a:pt x="247" y="103"/>
                      <a:pt x="247" y="103"/>
                      <a:pt x="247" y="103"/>
                    </a:cubicBezTo>
                    <a:cubicBezTo>
                      <a:pt x="247" y="103"/>
                      <a:pt x="247" y="103"/>
                      <a:pt x="247" y="103"/>
                    </a:cubicBezTo>
                    <a:cubicBezTo>
                      <a:pt x="247" y="103"/>
                      <a:pt x="247" y="103"/>
                      <a:pt x="247" y="103"/>
                    </a:cubicBezTo>
                    <a:cubicBezTo>
                      <a:pt x="247" y="103"/>
                      <a:pt x="247" y="103"/>
                      <a:pt x="247" y="103"/>
                    </a:cubicBezTo>
                    <a:cubicBezTo>
                      <a:pt x="247" y="103"/>
                      <a:pt x="247" y="103"/>
                      <a:pt x="247" y="103"/>
                    </a:cubicBezTo>
                    <a:cubicBezTo>
                      <a:pt x="247" y="103"/>
                      <a:pt x="247" y="103"/>
                      <a:pt x="247" y="103"/>
                    </a:cubicBezTo>
                    <a:cubicBezTo>
                      <a:pt x="247" y="103"/>
                      <a:pt x="247" y="103"/>
                      <a:pt x="247" y="103"/>
                    </a:cubicBezTo>
                    <a:cubicBezTo>
                      <a:pt x="247"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9" y="103"/>
                      <a:pt x="249" y="103"/>
                      <a:pt x="249" y="103"/>
                    </a:cubicBezTo>
                    <a:cubicBezTo>
                      <a:pt x="249" y="103"/>
                      <a:pt x="249" y="103"/>
                      <a:pt x="249" y="103"/>
                    </a:cubicBezTo>
                    <a:cubicBezTo>
                      <a:pt x="249" y="103"/>
                      <a:pt x="249" y="103"/>
                      <a:pt x="249" y="103"/>
                    </a:cubicBezTo>
                    <a:cubicBezTo>
                      <a:pt x="249" y="103"/>
                      <a:pt x="249" y="103"/>
                      <a:pt x="249" y="103"/>
                    </a:cubicBezTo>
                    <a:cubicBezTo>
                      <a:pt x="249" y="103"/>
                      <a:pt x="249" y="103"/>
                      <a:pt x="249" y="103"/>
                    </a:cubicBezTo>
                    <a:cubicBezTo>
                      <a:pt x="249" y="104"/>
                      <a:pt x="249" y="104"/>
                      <a:pt x="249" y="104"/>
                    </a:cubicBezTo>
                    <a:cubicBezTo>
                      <a:pt x="249" y="104"/>
                      <a:pt x="249" y="104"/>
                      <a:pt x="249" y="104"/>
                    </a:cubicBezTo>
                    <a:cubicBezTo>
                      <a:pt x="249" y="104"/>
                      <a:pt x="249" y="104"/>
                      <a:pt x="249" y="104"/>
                    </a:cubicBezTo>
                    <a:cubicBezTo>
                      <a:pt x="249" y="104"/>
                      <a:pt x="249" y="104"/>
                      <a:pt x="249" y="104"/>
                    </a:cubicBezTo>
                    <a:cubicBezTo>
                      <a:pt x="250" y="104"/>
                      <a:pt x="250" y="104"/>
                      <a:pt x="250" y="104"/>
                    </a:cubicBezTo>
                    <a:cubicBezTo>
                      <a:pt x="250" y="104"/>
                      <a:pt x="250" y="104"/>
                      <a:pt x="250" y="104"/>
                    </a:cubicBezTo>
                    <a:cubicBezTo>
                      <a:pt x="250" y="104"/>
                      <a:pt x="250" y="104"/>
                      <a:pt x="250" y="104"/>
                    </a:cubicBezTo>
                    <a:cubicBezTo>
                      <a:pt x="250" y="104"/>
                      <a:pt x="250" y="104"/>
                      <a:pt x="250" y="104"/>
                    </a:cubicBezTo>
                    <a:cubicBezTo>
                      <a:pt x="250" y="104"/>
                      <a:pt x="250" y="104"/>
                      <a:pt x="250" y="104"/>
                    </a:cubicBezTo>
                    <a:cubicBezTo>
                      <a:pt x="250" y="105"/>
                      <a:pt x="250" y="105"/>
                      <a:pt x="250" y="105"/>
                    </a:cubicBezTo>
                    <a:cubicBezTo>
                      <a:pt x="250" y="105"/>
                      <a:pt x="250" y="105"/>
                      <a:pt x="250" y="105"/>
                    </a:cubicBezTo>
                    <a:cubicBezTo>
                      <a:pt x="250" y="105"/>
                      <a:pt x="250" y="105"/>
                      <a:pt x="250" y="105"/>
                    </a:cubicBezTo>
                    <a:cubicBezTo>
                      <a:pt x="250" y="105"/>
                      <a:pt x="250" y="105"/>
                      <a:pt x="250" y="105"/>
                    </a:cubicBezTo>
                    <a:cubicBezTo>
                      <a:pt x="249" y="105"/>
                      <a:pt x="249" y="105"/>
                      <a:pt x="249" y="105"/>
                    </a:cubicBezTo>
                    <a:cubicBezTo>
                      <a:pt x="249" y="105"/>
                      <a:pt x="249" y="105"/>
                      <a:pt x="249" y="105"/>
                    </a:cubicBezTo>
                    <a:cubicBezTo>
                      <a:pt x="249" y="105"/>
                      <a:pt x="249" y="105"/>
                      <a:pt x="249" y="105"/>
                    </a:cubicBezTo>
                    <a:cubicBezTo>
                      <a:pt x="249" y="105"/>
                      <a:pt x="249" y="105"/>
                      <a:pt x="249" y="105"/>
                    </a:cubicBezTo>
                    <a:cubicBezTo>
                      <a:pt x="249" y="105"/>
                      <a:pt x="249" y="105"/>
                      <a:pt x="249" y="105"/>
                    </a:cubicBezTo>
                    <a:cubicBezTo>
                      <a:pt x="249" y="105"/>
                      <a:pt x="249" y="105"/>
                      <a:pt x="249" y="105"/>
                    </a:cubicBezTo>
                    <a:cubicBezTo>
                      <a:pt x="248" y="105"/>
                      <a:pt x="248" y="105"/>
                      <a:pt x="248" y="105"/>
                    </a:cubicBezTo>
                    <a:cubicBezTo>
                      <a:pt x="248" y="105"/>
                      <a:pt x="248" y="105"/>
                      <a:pt x="248" y="105"/>
                    </a:cubicBezTo>
                    <a:cubicBezTo>
                      <a:pt x="248" y="105"/>
                      <a:pt x="248" y="105"/>
                      <a:pt x="248" y="105"/>
                    </a:cubicBezTo>
                    <a:cubicBezTo>
                      <a:pt x="247" y="105"/>
                      <a:pt x="247" y="105"/>
                      <a:pt x="247" y="105"/>
                    </a:cubicBezTo>
                    <a:cubicBezTo>
                      <a:pt x="247" y="105"/>
                      <a:pt x="247" y="105"/>
                      <a:pt x="247" y="105"/>
                    </a:cubicBezTo>
                    <a:cubicBezTo>
                      <a:pt x="247" y="105"/>
                      <a:pt x="247" y="105"/>
                      <a:pt x="247" y="105"/>
                    </a:cubicBezTo>
                    <a:cubicBezTo>
                      <a:pt x="247" y="105"/>
                      <a:pt x="247" y="105"/>
                      <a:pt x="247" y="105"/>
                    </a:cubicBezTo>
                    <a:cubicBezTo>
                      <a:pt x="247" y="105"/>
                      <a:pt x="247" y="105"/>
                      <a:pt x="247" y="105"/>
                    </a:cubicBezTo>
                    <a:cubicBezTo>
                      <a:pt x="247" y="105"/>
                      <a:pt x="247" y="105"/>
                      <a:pt x="247" y="105"/>
                    </a:cubicBezTo>
                    <a:cubicBezTo>
                      <a:pt x="247" y="105"/>
                      <a:pt x="247" y="105"/>
                      <a:pt x="247" y="105"/>
                    </a:cubicBezTo>
                    <a:cubicBezTo>
                      <a:pt x="246" y="105"/>
                      <a:pt x="246" y="105"/>
                      <a:pt x="246" y="105"/>
                    </a:cubicBezTo>
                    <a:cubicBezTo>
                      <a:pt x="246" y="106"/>
                      <a:pt x="246" y="106"/>
                      <a:pt x="246" y="106"/>
                    </a:cubicBezTo>
                    <a:cubicBezTo>
                      <a:pt x="246" y="106"/>
                      <a:pt x="246" y="106"/>
                      <a:pt x="246" y="106"/>
                    </a:cubicBezTo>
                    <a:cubicBezTo>
                      <a:pt x="246" y="106"/>
                      <a:pt x="246" y="106"/>
                      <a:pt x="246" y="106"/>
                    </a:cubicBezTo>
                    <a:cubicBezTo>
                      <a:pt x="246" y="106"/>
                      <a:pt x="246" y="106"/>
                      <a:pt x="246" y="106"/>
                    </a:cubicBezTo>
                    <a:cubicBezTo>
                      <a:pt x="246" y="106"/>
                      <a:pt x="246" y="106"/>
                      <a:pt x="246" y="106"/>
                    </a:cubicBezTo>
                    <a:cubicBezTo>
                      <a:pt x="245" y="106"/>
                      <a:pt x="245" y="106"/>
                      <a:pt x="245" y="106"/>
                    </a:cubicBezTo>
                    <a:cubicBezTo>
                      <a:pt x="245" y="106"/>
                      <a:pt x="245" y="106"/>
                      <a:pt x="245" y="106"/>
                    </a:cubicBezTo>
                    <a:cubicBezTo>
                      <a:pt x="245" y="106"/>
                      <a:pt x="245" y="106"/>
                      <a:pt x="245" y="106"/>
                    </a:cubicBezTo>
                    <a:cubicBezTo>
                      <a:pt x="245" y="106"/>
                      <a:pt x="245" y="106"/>
                      <a:pt x="245" y="106"/>
                    </a:cubicBezTo>
                    <a:cubicBezTo>
                      <a:pt x="245" y="106"/>
                      <a:pt x="245" y="106"/>
                      <a:pt x="245" y="106"/>
                    </a:cubicBezTo>
                    <a:cubicBezTo>
                      <a:pt x="245" y="106"/>
                      <a:pt x="245" y="106"/>
                      <a:pt x="245" y="106"/>
                    </a:cubicBezTo>
                    <a:cubicBezTo>
                      <a:pt x="245" y="106"/>
                      <a:pt x="245" y="106"/>
                      <a:pt x="245" y="106"/>
                    </a:cubicBezTo>
                    <a:cubicBezTo>
                      <a:pt x="245" y="107"/>
                      <a:pt x="245" y="107"/>
                      <a:pt x="245" y="107"/>
                    </a:cubicBezTo>
                    <a:cubicBezTo>
                      <a:pt x="245" y="107"/>
                      <a:pt x="245" y="107"/>
                      <a:pt x="245" y="107"/>
                    </a:cubicBezTo>
                    <a:cubicBezTo>
                      <a:pt x="245" y="107"/>
                      <a:pt x="245" y="107"/>
                      <a:pt x="245" y="107"/>
                    </a:cubicBezTo>
                    <a:cubicBezTo>
                      <a:pt x="245" y="107"/>
                      <a:pt x="245" y="107"/>
                      <a:pt x="245"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8"/>
                      <a:pt x="244" y="108"/>
                      <a:pt x="244" y="108"/>
                    </a:cubicBezTo>
                    <a:cubicBezTo>
                      <a:pt x="244" y="108"/>
                      <a:pt x="244" y="108"/>
                      <a:pt x="244" y="108"/>
                    </a:cubicBezTo>
                    <a:cubicBezTo>
                      <a:pt x="244" y="108"/>
                      <a:pt x="244" y="108"/>
                      <a:pt x="244" y="108"/>
                    </a:cubicBezTo>
                    <a:cubicBezTo>
                      <a:pt x="244" y="108"/>
                      <a:pt x="244" y="108"/>
                      <a:pt x="244" y="108"/>
                    </a:cubicBezTo>
                    <a:cubicBezTo>
                      <a:pt x="244" y="108"/>
                      <a:pt x="244" y="108"/>
                      <a:pt x="244" y="108"/>
                    </a:cubicBezTo>
                    <a:cubicBezTo>
                      <a:pt x="244" y="108"/>
                      <a:pt x="244" y="108"/>
                      <a:pt x="244" y="108"/>
                    </a:cubicBezTo>
                    <a:cubicBezTo>
                      <a:pt x="244" y="108"/>
                      <a:pt x="244" y="108"/>
                      <a:pt x="244" y="108"/>
                    </a:cubicBezTo>
                    <a:cubicBezTo>
                      <a:pt x="243" y="109"/>
                      <a:pt x="243" y="109"/>
                      <a:pt x="243" y="109"/>
                    </a:cubicBezTo>
                    <a:cubicBezTo>
                      <a:pt x="243" y="109"/>
                      <a:pt x="243" y="109"/>
                      <a:pt x="243" y="109"/>
                    </a:cubicBezTo>
                    <a:cubicBezTo>
                      <a:pt x="243" y="109"/>
                      <a:pt x="243" y="109"/>
                      <a:pt x="243" y="109"/>
                    </a:cubicBezTo>
                    <a:cubicBezTo>
                      <a:pt x="243" y="109"/>
                      <a:pt x="243" y="109"/>
                      <a:pt x="243" y="109"/>
                    </a:cubicBezTo>
                    <a:cubicBezTo>
                      <a:pt x="243" y="109"/>
                      <a:pt x="243" y="109"/>
                      <a:pt x="243" y="109"/>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1"/>
                      <a:pt x="243" y="111"/>
                      <a:pt x="243" y="111"/>
                    </a:cubicBezTo>
                    <a:cubicBezTo>
                      <a:pt x="243" y="111"/>
                      <a:pt x="243" y="111"/>
                      <a:pt x="243" y="111"/>
                    </a:cubicBezTo>
                    <a:cubicBezTo>
                      <a:pt x="242" y="111"/>
                      <a:pt x="242" y="111"/>
                      <a:pt x="242" y="111"/>
                    </a:cubicBezTo>
                    <a:cubicBezTo>
                      <a:pt x="242" y="111"/>
                      <a:pt x="242" y="111"/>
                      <a:pt x="242" y="111"/>
                    </a:cubicBezTo>
                    <a:cubicBezTo>
                      <a:pt x="242" y="112"/>
                      <a:pt x="242" y="112"/>
                      <a:pt x="242" y="112"/>
                    </a:cubicBezTo>
                    <a:cubicBezTo>
                      <a:pt x="242" y="112"/>
                      <a:pt x="242" y="112"/>
                      <a:pt x="242" y="112"/>
                    </a:cubicBezTo>
                    <a:cubicBezTo>
                      <a:pt x="242" y="112"/>
                      <a:pt x="242" y="112"/>
                      <a:pt x="242" y="112"/>
                    </a:cubicBezTo>
                    <a:cubicBezTo>
                      <a:pt x="243" y="112"/>
                      <a:pt x="243" y="112"/>
                      <a:pt x="243" y="112"/>
                    </a:cubicBezTo>
                    <a:cubicBezTo>
                      <a:pt x="243" y="113"/>
                      <a:pt x="243" y="113"/>
                      <a:pt x="243" y="113"/>
                    </a:cubicBezTo>
                    <a:cubicBezTo>
                      <a:pt x="243" y="113"/>
                      <a:pt x="243" y="113"/>
                      <a:pt x="243" y="113"/>
                    </a:cubicBezTo>
                    <a:cubicBezTo>
                      <a:pt x="243" y="113"/>
                      <a:pt x="243" y="113"/>
                      <a:pt x="243" y="113"/>
                    </a:cubicBezTo>
                    <a:cubicBezTo>
                      <a:pt x="243" y="113"/>
                      <a:pt x="243" y="113"/>
                      <a:pt x="243" y="113"/>
                    </a:cubicBezTo>
                    <a:cubicBezTo>
                      <a:pt x="243" y="114"/>
                      <a:pt x="243" y="114"/>
                      <a:pt x="243" y="114"/>
                    </a:cubicBezTo>
                    <a:cubicBezTo>
                      <a:pt x="243" y="114"/>
                      <a:pt x="243" y="114"/>
                      <a:pt x="243" y="114"/>
                    </a:cubicBezTo>
                    <a:cubicBezTo>
                      <a:pt x="243" y="114"/>
                      <a:pt x="243" y="114"/>
                      <a:pt x="243" y="114"/>
                    </a:cubicBezTo>
                    <a:cubicBezTo>
                      <a:pt x="243" y="114"/>
                      <a:pt x="243" y="114"/>
                      <a:pt x="243" y="114"/>
                    </a:cubicBezTo>
                    <a:cubicBezTo>
                      <a:pt x="243" y="115"/>
                      <a:pt x="243" y="115"/>
                      <a:pt x="243" y="115"/>
                    </a:cubicBezTo>
                    <a:cubicBezTo>
                      <a:pt x="243" y="115"/>
                      <a:pt x="243" y="115"/>
                      <a:pt x="243" y="115"/>
                    </a:cubicBezTo>
                    <a:cubicBezTo>
                      <a:pt x="243" y="115"/>
                      <a:pt x="243" y="115"/>
                      <a:pt x="243" y="115"/>
                    </a:cubicBezTo>
                    <a:cubicBezTo>
                      <a:pt x="243" y="115"/>
                      <a:pt x="243" y="115"/>
                      <a:pt x="243" y="115"/>
                    </a:cubicBezTo>
                    <a:cubicBezTo>
                      <a:pt x="243" y="116"/>
                      <a:pt x="243" y="116"/>
                      <a:pt x="243" y="116"/>
                    </a:cubicBezTo>
                    <a:cubicBezTo>
                      <a:pt x="243" y="116"/>
                      <a:pt x="243" y="116"/>
                      <a:pt x="243" y="116"/>
                    </a:cubicBezTo>
                    <a:cubicBezTo>
                      <a:pt x="244" y="116"/>
                      <a:pt x="244" y="116"/>
                      <a:pt x="244" y="116"/>
                    </a:cubicBezTo>
                    <a:cubicBezTo>
                      <a:pt x="244" y="116"/>
                      <a:pt x="244" y="116"/>
                      <a:pt x="244" y="116"/>
                    </a:cubicBezTo>
                    <a:cubicBezTo>
                      <a:pt x="244" y="116"/>
                      <a:pt x="244" y="116"/>
                      <a:pt x="244" y="116"/>
                    </a:cubicBezTo>
                    <a:cubicBezTo>
                      <a:pt x="244" y="117"/>
                      <a:pt x="244" y="117"/>
                      <a:pt x="244" y="117"/>
                    </a:cubicBezTo>
                    <a:cubicBezTo>
                      <a:pt x="244" y="117"/>
                      <a:pt x="244" y="117"/>
                      <a:pt x="244" y="117"/>
                    </a:cubicBezTo>
                    <a:cubicBezTo>
                      <a:pt x="244" y="117"/>
                      <a:pt x="244" y="117"/>
                      <a:pt x="244" y="117"/>
                    </a:cubicBezTo>
                    <a:cubicBezTo>
                      <a:pt x="244" y="117"/>
                      <a:pt x="244" y="117"/>
                      <a:pt x="244" y="117"/>
                    </a:cubicBezTo>
                    <a:cubicBezTo>
                      <a:pt x="244" y="117"/>
                      <a:pt x="243" y="117"/>
                      <a:pt x="243" y="117"/>
                    </a:cubicBezTo>
                    <a:cubicBezTo>
                      <a:pt x="243" y="117"/>
                      <a:pt x="243" y="117"/>
                      <a:pt x="243" y="117"/>
                    </a:cubicBezTo>
                    <a:cubicBezTo>
                      <a:pt x="243" y="118"/>
                      <a:pt x="243" y="118"/>
                      <a:pt x="243" y="118"/>
                    </a:cubicBezTo>
                    <a:cubicBezTo>
                      <a:pt x="243" y="118"/>
                      <a:pt x="243" y="118"/>
                      <a:pt x="243" y="118"/>
                    </a:cubicBezTo>
                    <a:cubicBezTo>
                      <a:pt x="243" y="118"/>
                      <a:pt x="243" y="118"/>
                      <a:pt x="243" y="118"/>
                    </a:cubicBezTo>
                    <a:cubicBezTo>
                      <a:pt x="243" y="118"/>
                      <a:pt x="243" y="118"/>
                      <a:pt x="243" y="118"/>
                    </a:cubicBezTo>
                    <a:cubicBezTo>
                      <a:pt x="243" y="118"/>
                      <a:pt x="243" y="118"/>
                      <a:pt x="243" y="118"/>
                    </a:cubicBezTo>
                    <a:cubicBezTo>
                      <a:pt x="243" y="118"/>
                      <a:pt x="243" y="118"/>
                      <a:pt x="243" y="118"/>
                    </a:cubicBezTo>
                    <a:cubicBezTo>
                      <a:pt x="243" y="119"/>
                      <a:pt x="243" y="119"/>
                      <a:pt x="243" y="119"/>
                    </a:cubicBezTo>
                    <a:cubicBezTo>
                      <a:pt x="243" y="119"/>
                      <a:pt x="243" y="119"/>
                      <a:pt x="243" y="119"/>
                    </a:cubicBezTo>
                    <a:cubicBezTo>
                      <a:pt x="243" y="119"/>
                      <a:pt x="243" y="119"/>
                      <a:pt x="243" y="119"/>
                    </a:cubicBezTo>
                    <a:cubicBezTo>
                      <a:pt x="243" y="119"/>
                      <a:pt x="243" y="119"/>
                      <a:pt x="243" y="119"/>
                    </a:cubicBezTo>
                    <a:cubicBezTo>
                      <a:pt x="242" y="120"/>
                      <a:pt x="242" y="120"/>
                      <a:pt x="242" y="120"/>
                    </a:cubicBezTo>
                    <a:cubicBezTo>
                      <a:pt x="242" y="120"/>
                      <a:pt x="242" y="120"/>
                      <a:pt x="242" y="120"/>
                    </a:cubicBezTo>
                    <a:cubicBezTo>
                      <a:pt x="242" y="120"/>
                      <a:pt x="242" y="120"/>
                      <a:pt x="242" y="120"/>
                    </a:cubicBezTo>
                    <a:cubicBezTo>
                      <a:pt x="242" y="120"/>
                      <a:pt x="242" y="120"/>
                      <a:pt x="242" y="120"/>
                    </a:cubicBezTo>
                    <a:cubicBezTo>
                      <a:pt x="242" y="120"/>
                      <a:pt x="242" y="120"/>
                      <a:pt x="242" y="120"/>
                    </a:cubicBezTo>
                    <a:cubicBezTo>
                      <a:pt x="242" y="120"/>
                      <a:pt x="242" y="120"/>
                      <a:pt x="242" y="120"/>
                    </a:cubicBezTo>
                    <a:cubicBezTo>
                      <a:pt x="242" y="121"/>
                      <a:pt x="242" y="121"/>
                      <a:pt x="242" y="121"/>
                    </a:cubicBezTo>
                    <a:cubicBezTo>
                      <a:pt x="241" y="121"/>
                      <a:pt x="241" y="121"/>
                      <a:pt x="241" y="121"/>
                    </a:cubicBezTo>
                    <a:cubicBezTo>
                      <a:pt x="241" y="121"/>
                      <a:pt x="241" y="121"/>
                      <a:pt x="241" y="121"/>
                    </a:cubicBezTo>
                    <a:cubicBezTo>
                      <a:pt x="241" y="121"/>
                      <a:pt x="241" y="121"/>
                      <a:pt x="241" y="121"/>
                    </a:cubicBezTo>
                    <a:cubicBezTo>
                      <a:pt x="241" y="121"/>
                      <a:pt x="241" y="121"/>
                      <a:pt x="241"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2"/>
                      <a:pt x="240" y="122"/>
                      <a:pt x="240" y="122"/>
                    </a:cubicBezTo>
                    <a:cubicBezTo>
                      <a:pt x="240" y="122"/>
                      <a:pt x="240" y="122"/>
                      <a:pt x="240" y="122"/>
                    </a:cubicBezTo>
                    <a:cubicBezTo>
                      <a:pt x="239" y="122"/>
                      <a:pt x="239" y="122"/>
                      <a:pt x="239" y="122"/>
                    </a:cubicBezTo>
                    <a:cubicBezTo>
                      <a:pt x="239" y="122"/>
                      <a:pt x="239" y="122"/>
                      <a:pt x="239" y="122"/>
                    </a:cubicBezTo>
                    <a:cubicBezTo>
                      <a:pt x="240" y="122"/>
                      <a:pt x="240" y="122"/>
                      <a:pt x="240" y="122"/>
                    </a:cubicBezTo>
                    <a:cubicBezTo>
                      <a:pt x="240" y="122"/>
                      <a:pt x="240" y="122"/>
                      <a:pt x="240" y="122"/>
                    </a:cubicBezTo>
                    <a:cubicBezTo>
                      <a:pt x="240" y="123"/>
                      <a:pt x="240" y="123"/>
                      <a:pt x="240" y="123"/>
                    </a:cubicBezTo>
                    <a:cubicBezTo>
                      <a:pt x="240" y="123"/>
                      <a:pt x="240" y="123"/>
                      <a:pt x="240" y="123"/>
                    </a:cubicBezTo>
                    <a:cubicBezTo>
                      <a:pt x="240" y="123"/>
                      <a:pt x="240" y="123"/>
                      <a:pt x="240" y="123"/>
                    </a:cubicBezTo>
                    <a:cubicBezTo>
                      <a:pt x="240" y="123"/>
                      <a:pt x="240" y="123"/>
                      <a:pt x="240" y="123"/>
                    </a:cubicBezTo>
                    <a:cubicBezTo>
                      <a:pt x="240" y="124"/>
                      <a:pt x="240" y="124"/>
                      <a:pt x="240" y="124"/>
                    </a:cubicBezTo>
                    <a:cubicBezTo>
                      <a:pt x="240" y="124"/>
                      <a:pt x="240" y="124"/>
                      <a:pt x="240" y="124"/>
                    </a:cubicBezTo>
                    <a:cubicBezTo>
                      <a:pt x="240" y="124"/>
                      <a:pt x="240" y="124"/>
                      <a:pt x="240" y="124"/>
                    </a:cubicBezTo>
                    <a:cubicBezTo>
                      <a:pt x="240" y="124"/>
                      <a:pt x="240" y="124"/>
                      <a:pt x="240" y="124"/>
                    </a:cubicBezTo>
                    <a:cubicBezTo>
                      <a:pt x="240" y="125"/>
                      <a:pt x="240" y="125"/>
                      <a:pt x="240" y="125"/>
                    </a:cubicBezTo>
                    <a:cubicBezTo>
                      <a:pt x="240" y="125"/>
                      <a:pt x="240" y="125"/>
                      <a:pt x="240" y="125"/>
                    </a:cubicBezTo>
                    <a:cubicBezTo>
                      <a:pt x="240" y="125"/>
                      <a:pt x="240" y="125"/>
                      <a:pt x="240" y="125"/>
                    </a:cubicBezTo>
                    <a:cubicBezTo>
                      <a:pt x="240" y="125"/>
                      <a:pt x="240" y="125"/>
                      <a:pt x="240" y="125"/>
                    </a:cubicBezTo>
                    <a:cubicBezTo>
                      <a:pt x="240" y="125"/>
                      <a:pt x="240" y="125"/>
                      <a:pt x="240" y="125"/>
                    </a:cubicBezTo>
                    <a:cubicBezTo>
                      <a:pt x="240" y="125"/>
                      <a:pt x="240" y="125"/>
                      <a:pt x="240" y="125"/>
                    </a:cubicBezTo>
                    <a:cubicBezTo>
                      <a:pt x="240" y="125"/>
                      <a:pt x="240" y="125"/>
                      <a:pt x="240" y="125"/>
                    </a:cubicBezTo>
                    <a:cubicBezTo>
                      <a:pt x="240" y="125"/>
                      <a:pt x="240" y="125"/>
                      <a:pt x="240" y="125"/>
                    </a:cubicBezTo>
                    <a:cubicBezTo>
                      <a:pt x="240" y="126"/>
                      <a:pt x="240" y="126"/>
                      <a:pt x="240" y="126"/>
                    </a:cubicBezTo>
                    <a:cubicBezTo>
                      <a:pt x="240" y="126"/>
                      <a:pt x="240" y="126"/>
                      <a:pt x="240" y="126"/>
                    </a:cubicBezTo>
                    <a:cubicBezTo>
                      <a:pt x="240" y="126"/>
                      <a:pt x="240" y="126"/>
                      <a:pt x="240" y="126"/>
                    </a:cubicBezTo>
                    <a:cubicBezTo>
                      <a:pt x="240" y="126"/>
                      <a:pt x="240" y="126"/>
                      <a:pt x="240" y="126"/>
                    </a:cubicBezTo>
                    <a:cubicBezTo>
                      <a:pt x="240" y="126"/>
                      <a:pt x="240" y="126"/>
                      <a:pt x="240" y="126"/>
                    </a:cubicBezTo>
                    <a:cubicBezTo>
                      <a:pt x="240" y="126"/>
                      <a:pt x="240" y="126"/>
                      <a:pt x="240" y="126"/>
                    </a:cubicBezTo>
                    <a:cubicBezTo>
                      <a:pt x="240" y="126"/>
                      <a:pt x="240" y="126"/>
                      <a:pt x="240" y="126"/>
                    </a:cubicBezTo>
                    <a:cubicBezTo>
                      <a:pt x="240" y="126"/>
                      <a:pt x="240" y="126"/>
                      <a:pt x="240" y="126"/>
                    </a:cubicBezTo>
                    <a:cubicBezTo>
                      <a:pt x="240" y="127"/>
                      <a:pt x="240" y="127"/>
                      <a:pt x="240" y="127"/>
                    </a:cubicBezTo>
                    <a:cubicBezTo>
                      <a:pt x="240" y="127"/>
                      <a:pt x="240" y="127"/>
                      <a:pt x="240" y="127"/>
                    </a:cubicBezTo>
                    <a:cubicBezTo>
                      <a:pt x="240" y="127"/>
                      <a:pt x="240" y="127"/>
                      <a:pt x="240" y="127"/>
                    </a:cubicBezTo>
                    <a:cubicBezTo>
                      <a:pt x="239" y="127"/>
                      <a:pt x="239" y="127"/>
                      <a:pt x="239" y="127"/>
                    </a:cubicBezTo>
                    <a:cubicBezTo>
                      <a:pt x="239" y="127"/>
                      <a:pt x="239" y="127"/>
                      <a:pt x="239" y="127"/>
                    </a:cubicBezTo>
                    <a:cubicBezTo>
                      <a:pt x="239" y="127"/>
                      <a:pt x="239" y="127"/>
                      <a:pt x="239" y="127"/>
                    </a:cubicBezTo>
                    <a:cubicBezTo>
                      <a:pt x="239" y="127"/>
                      <a:pt x="239" y="127"/>
                      <a:pt x="239" y="127"/>
                    </a:cubicBezTo>
                    <a:cubicBezTo>
                      <a:pt x="239" y="127"/>
                      <a:pt x="239" y="127"/>
                      <a:pt x="239" y="127"/>
                    </a:cubicBezTo>
                    <a:cubicBezTo>
                      <a:pt x="239" y="127"/>
                      <a:pt x="239" y="127"/>
                      <a:pt x="239" y="127"/>
                    </a:cubicBezTo>
                    <a:cubicBezTo>
                      <a:pt x="239" y="127"/>
                      <a:pt x="239" y="127"/>
                      <a:pt x="239" y="127"/>
                    </a:cubicBezTo>
                    <a:cubicBezTo>
                      <a:pt x="239" y="127"/>
                      <a:pt x="239" y="127"/>
                      <a:pt x="239" y="127"/>
                    </a:cubicBezTo>
                    <a:cubicBezTo>
                      <a:pt x="239" y="128"/>
                      <a:pt x="239" y="128"/>
                      <a:pt x="239" y="128"/>
                    </a:cubicBezTo>
                    <a:cubicBezTo>
                      <a:pt x="239" y="128"/>
                      <a:pt x="239" y="128"/>
                      <a:pt x="239" y="128"/>
                    </a:cubicBezTo>
                    <a:cubicBezTo>
                      <a:pt x="239" y="128"/>
                      <a:pt x="239" y="128"/>
                      <a:pt x="239" y="128"/>
                    </a:cubicBezTo>
                    <a:cubicBezTo>
                      <a:pt x="239" y="128"/>
                      <a:pt x="239" y="128"/>
                      <a:pt x="239" y="128"/>
                    </a:cubicBezTo>
                    <a:cubicBezTo>
                      <a:pt x="239" y="128"/>
                      <a:pt x="239" y="128"/>
                      <a:pt x="239" y="128"/>
                    </a:cubicBezTo>
                    <a:cubicBezTo>
                      <a:pt x="239" y="128"/>
                      <a:pt x="239" y="128"/>
                      <a:pt x="239" y="128"/>
                    </a:cubicBezTo>
                    <a:cubicBezTo>
                      <a:pt x="239" y="128"/>
                      <a:pt x="239" y="128"/>
                      <a:pt x="239" y="128"/>
                    </a:cubicBezTo>
                    <a:cubicBezTo>
                      <a:pt x="240" y="129"/>
                      <a:pt x="240" y="129"/>
                      <a:pt x="240" y="129"/>
                    </a:cubicBezTo>
                    <a:cubicBezTo>
                      <a:pt x="240" y="129"/>
                      <a:pt x="240" y="129"/>
                      <a:pt x="240" y="129"/>
                    </a:cubicBezTo>
                    <a:cubicBezTo>
                      <a:pt x="240" y="129"/>
                      <a:pt x="240" y="129"/>
                      <a:pt x="240" y="129"/>
                    </a:cubicBezTo>
                    <a:cubicBezTo>
                      <a:pt x="240" y="129"/>
                      <a:pt x="240" y="129"/>
                      <a:pt x="240" y="129"/>
                    </a:cubicBezTo>
                    <a:cubicBezTo>
                      <a:pt x="240" y="129"/>
                      <a:pt x="240" y="129"/>
                      <a:pt x="240" y="129"/>
                    </a:cubicBezTo>
                    <a:cubicBezTo>
                      <a:pt x="240" y="129"/>
                      <a:pt x="240" y="129"/>
                      <a:pt x="240" y="129"/>
                    </a:cubicBezTo>
                    <a:cubicBezTo>
                      <a:pt x="240" y="129"/>
                      <a:pt x="240" y="129"/>
                      <a:pt x="240" y="129"/>
                    </a:cubicBezTo>
                    <a:cubicBezTo>
                      <a:pt x="240" y="130"/>
                      <a:pt x="240" y="130"/>
                      <a:pt x="240" y="130"/>
                    </a:cubicBezTo>
                    <a:cubicBezTo>
                      <a:pt x="240" y="130"/>
                      <a:pt x="240" y="130"/>
                      <a:pt x="240" y="130"/>
                    </a:cubicBezTo>
                    <a:cubicBezTo>
                      <a:pt x="241" y="130"/>
                      <a:pt x="241" y="130"/>
                      <a:pt x="241" y="130"/>
                    </a:cubicBezTo>
                    <a:cubicBezTo>
                      <a:pt x="241" y="130"/>
                      <a:pt x="241" y="130"/>
                      <a:pt x="241" y="130"/>
                    </a:cubicBezTo>
                    <a:cubicBezTo>
                      <a:pt x="241" y="130"/>
                      <a:pt x="241" y="130"/>
                      <a:pt x="241" y="130"/>
                    </a:cubicBezTo>
                    <a:cubicBezTo>
                      <a:pt x="241" y="130"/>
                      <a:pt x="241" y="130"/>
                      <a:pt x="241" y="130"/>
                    </a:cubicBezTo>
                    <a:cubicBezTo>
                      <a:pt x="241" y="130"/>
                      <a:pt x="241" y="130"/>
                      <a:pt x="241" y="130"/>
                    </a:cubicBezTo>
                    <a:cubicBezTo>
                      <a:pt x="241" y="130"/>
                      <a:pt x="241" y="130"/>
                      <a:pt x="241" y="130"/>
                    </a:cubicBezTo>
                    <a:cubicBezTo>
                      <a:pt x="241" y="130"/>
                      <a:pt x="241" y="130"/>
                      <a:pt x="241" y="130"/>
                    </a:cubicBezTo>
                    <a:cubicBezTo>
                      <a:pt x="241" y="130"/>
                      <a:pt x="241" y="130"/>
                      <a:pt x="241" y="130"/>
                    </a:cubicBezTo>
                    <a:cubicBezTo>
                      <a:pt x="242" y="130"/>
                      <a:pt x="242" y="130"/>
                      <a:pt x="242" y="130"/>
                    </a:cubicBezTo>
                    <a:cubicBezTo>
                      <a:pt x="242" y="130"/>
                      <a:pt x="242" y="130"/>
                      <a:pt x="242" y="130"/>
                    </a:cubicBezTo>
                    <a:cubicBezTo>
                      <a:pt x="242" y="130"/>
                      <a:pt x="242" y="130"/>
                      <a:pt x="242" y="130"/>
                    </a:cubicBezTo>
                    <a:cubicBezTo>
                      <a:pt x="242" y="130"/>
                      <a:pt x="242" y="130"/>
                      <a:pt x="242" y="130"/>
                    </a:cubicBezTo>
                    <a:cubicBezTo>
                      <a:pt x="242" y="130"/>
                      <a:pt x="242" y="130"/>
                      <a:pt x="242" y="130"/>
                    </a:cubicBezTo>
                    <a:cubicBezTo>
                      <a:pt x="243" y="130"/>
                      <a:pt x="243" y="130"/>
                      <a:pt x="243" y="130"/>
                    </a:cubicBezTo>
                    <a:cubicBezTo>
                      <a:pt x="243" y="130"/>
                      <a:pt x="243" y="130"/>
                      <a:pt x="243" y="130"/>
                    </a:cubicBezTo>
                    <a:cubicBezTo>
                      <a:pt x="243" y="130"/>
                      <a:pt x="243" y="130"/>
                      <a:pt x="243" y="130"/>
                    </a:cubicBezTo>
                    <a:cubicBezTo>
                      <a:pt x="243" y="130"/>
                      <a:pt x="243" y="130"/>
                      <a:pt x="243" y="130"/>
                    </a:cubicBezTo>
                    <a:cubicBezTo>
                      <a:pt x="243" y="130"/>
                      <a:pt x="243" y="130"/>
                      <a:pt x="243" y="130"/>
                    </a:cubicBezTo>
                    <a:cubicBezTo>
                      <a:pt x="243" y="131"/>
                      <a:pt x="243" y="131"/>
                      <a:pt x="243" y="131"/>
                    </a:cubicBezTo>
                    <a:cubicBezTo>
                      <a:pt x="243" y="131"/>
                      <a:pt x="243" y="131"/>
                      <a:pt x="243" y="131"/>
                    </a:cubicBezTo>
                    <a:cubicBezTo>
                      <a:pt x="243" y="131"/>
                      <a:pt x="243" y="131"/>
                      <a:pt x="243" y="131"/>
                    </a:cubicBezTo>
                    <a:cubicBezTo>
                      <a:pt x="243" y="131"/>
                      <a:pt x="243" y="131"/>
                      <a:pt x="243" y="131"/>
                    </a:cubicBezTo>
                    <a:cubicBezTo>
                      <a:pt x="243" y="132"/>
                      <a:pt x="243" y="132"/>
                      <a:pt x="243" y="132"/>
                    </a:cubicBezTo>
                    <a:cubicBezTo>
                      <a:pt x="243" y="132"/>
                      <a:pt x="243" y="132"/>
                      <a:pt x="243" y="132"/>
                    </a:cubicBezTo>
                    <a:cubicBezTo>
                      <a:pt x="243" y="132"/>
                      <a:pt x="243" y="132"/>
                      <a:pt x="243" y="132"/>
                    </a:cubicBezTo>
                    <a:cubicBezTo>
                      <a:pt x="243" y="132"/>
                      <a:pt x="243" y="132"/>
                      <a:pt x="243" y="132"/>
                    </a:cubicBezTo>
                    <a:cubicBezTo>
                      <a:pt x="243" y="132"/>
                      <a:pt x="243" y="132"/>
                      <a:pt x="243" y="132"/>
                    </a:cubicBezTo>
                    <a:cubicBezTo>
                      <a:pt x="243" y="132"/>
                      <a:pt x="243" y="132"/>
                      <a:pt x="243" y="132"/>
                    </a:cubicBezTo>
                    <a:cubicBezTo>
                      <a:pt x="243" y="133"/>
                      <a:pt x="243" y="133"/>
                      <a:pt x="243" y="133"/>
                    </a:cubicBezTo>
                    <a:cubicBezTo>
                      <a:pt x="243" y="133"/>
                      <a:pt x="243" y="133"/>
                      <a:pt x="243" y="133"/>
                    </a:cubicBezTo>
                    <a:cubicBezTo>
                      <a:pt x="243" y="133"/>
                      <a:pt x="243" y="133"/>
                      <a:pt x="243" y="133"/>
                    </a:cubicBezTo>
                    <a:cubicBezTo>
                      <a:pt x="243" y="133"/>
                      <a:pt x="243" y="133"/>
                      <a:pt x="243" y="133"/>
                    </a:cubicBezTo>
                    <a:cubicBezTo>
                      <a:pt x="243" y="133"/>
                      <a:pt x="243" y="133"/>
                      <a:pt x="243" y="133"/>
                    </a:cubicBezTo>
                    <a:cubicBezTo>
                      <a:pt x="244" y="133"/>
                      <a:pt x="244" y="133"/>
                      <a:pt x="244" y="133"/>
                    </a:cubicBezTo>
                    <a:cubicBezTo>
                      <a:pt x="244" y="133"/>
                      <a:pt x="244" y="133"/>
                      <a:pt x="244" y="133"/>
                    </a:cubicBezTo>
                    <a:cubicBezTo>
                      <a:pt x="244" y="133"/>
                      <a:pt x="244" y="133"/>
                      <a:pt x="244" y="133"/>
                    </a:cubicBezTo>
                    <a:cubicBezTo>
                      <a:pt x="243" y="134"/>
                      <a:pt x="243" y="134"/>
                      <a:pt x="243" y="134"/>
                    </a:cubicBezTo>
                    <a:cubicBezTo>
                      <a:pt x="243" y="134"/>
                      <a:pt x="243" y="134"/>
                      <a:pt x="243" y="134"/>
                    </a:cubicBezTo>
                    <a:cubicBezTo>
                      <a:pt x="243" y="134"/>
                      <a:pt x="243" y="134"/>
                      <a:pt x="243" y="134"/>
                    </a:cubicBezTo>
                    <a:cubicBezTo>
                      <a:pt x="243" y="134"/>
                      <a:pt x="243" y="134"/>
                      <a:pt x="243" y="134"/>
                    </a:cubicBezTo>
                    <a:cubicBezTo>
                      <a:pt x="243" y="134"/>
                      <a:pt x="243" y="134"/>
                      <a:pt x="243" y="134"/>
                    </a:cubicBezTo>
                    <a:cubicBezTo>
                      <a:pt x="243" y="134"/>
                      <a:pt x="243" y="134"/>
                      <a:pt x="243" y="134"/>
                    </a:cubicBezTo>
                    <a:cubicBezTo>
                      <a:pt x="243" y="134"/>
                      <a:pt x="243" y="134"/>
                      <a:pt x="243" y="134"/>
                    </a:cubicBezTo>
                    <a:cubicBezTo>
                      <a:pt x="243" y="135"/>
                      <a:pt x="243" y="135"/>
                      <a:pt x="243" y="135"/>
                    </a:cubicBezTo>
                    <a:cubicBezTo>
                      <a:pt x="243" y="135"/>
                      <a:pt x="243" y="135"/>
                      <a:pt x="243" y="135"/>
                    </a:cubicBezTo>
                    <a:cubicBezTo>
                      <a:pt x="243" y="135"/>
                      <a:pt x="243" y="135"/>
                      <a:pt x="243" y="135"/>
                    </a:cubicBezTo>
                    <a:cubicBezTo>
                      <a:pt x="243" y="135"/>
                      <a:pt x="243" y="135"/>
                      <a:pt x="243" y="135"/>
                    </a:cubicBezTo>
                    <a:cubicBezTo>
                      <a:pt x="243" y="135"/>
                      <a:pt x="243" y="135"/>
                      <a:pt x="243" y="135"/>
                    </a:cubicBezTo>
                    <a:cubicBezTo>
                      <a:pt x="243" y="135"/>
                      <a:pt x="243" y="135"/>
                      <a:pt x="243" y="135"/>
                    </a:cubicBezTo>
                    <a:cubicBezTo>
                      <a:pt x="243" y="135"/>
                      <a:pt x="243" y="135"/>
                      <a:pt x="243" y="135"/>
                    </a:cubicBezTo>
                    <a:cubicBezTo>
                      <a:pt x="243" y="136"/>
                      <a:pt x="243" y="136"/>
                      <a:pt x="243" y="136"/>
                    </a:cubicBezTo>
                    <a:cubicBezTo>
                      <a:pt x="243" y="136"/>
                      <a:pt x="243" y="136"/>
                      <a:pt x="243" y="136"/>
                    </a:cubicBezTo>
                    <a:cubicBezTo>
                      <a:pt x="244" y="136"/>
                      <a:pt x="244" y="136"/>
                      <a:pt x="244" y="136"/>
                    </a:cubicBezTo>
                    <a:cubicBezTo>
                      <a:pt x="244" y="136"/>
                      <a:pt x="244" y="136"/>
                      <a:pt x="244" y="136"/>
                    </a:cubicBezTo>
                    <a:cubicBezTo>
                      <a:pt x="244" y="135"/>
                      <a:pt x="244" y="135"/>
                      <a:pt x="244" y="135"/>
                    </a:cubicBezTo>
                    <a:cubicBezTo>
                      <a:pt x="244" y="135"/>
                      <a:pt x="244" y="135"/>
                      <a:pt x="244" y="135"/>
                    </a:cubicBezTo>
                    <a:cubicBezTo>
                      <a:pt x="244" y="135"/>
                      <a:pt x="244" y="135"/>
                      <a:pt x="244" y="135"/>
                    </a:cubicBezTo>
                    <a:cubicBezTo>
                      <a:pt x="244" y="135"/>
                      <a:pt x="244" y="135"/>
                      <a:pt x="244" y="135"/>
                    </a:cubicBezTo>
                    <a:cubicBezTo>
                      <a:pt x="244" y="135"/>
                      <a:pt x="244" y="135"/>
                      <a:pt x="244" y="135"/>
                    </a:cubicBezTo>
                    <a:cubicBezTo>
                      <a:pt x="244" y="136"/>
                      <a:pt x="244" y="136"/>
                      <a:pt x="244" y="136"/>
                    </a:cubicBezTo>
                    <a:cubicBezTo>
                      <a:pt x="245" y="136"/>
                      <a:pt x="245" y="136"/>
                      <a:pt x="245" y="136"/>
                    </a:cubicBezTo>
                    <a:cubicBezTo>
                      <a:pt x="245" y="136"/>
                      <a:pt x="245" y="136"/>
                      <a:pt x="245" y="136"/>
                    </a:cubicBezTo>
                    <a:cubicBezTo>
                      <a:pt x="245" y="136"/>
                      <a:pt x="245" y="136"/>
                      <a:pt x="245" y="136"/>
                    </a:cubicBezTo>
                    <a:cubicBezTo>
                      <a:pt x="245" y="136"/>
                      <a:pt x="245" y="136"/>
                      <a:pt x="245" y="136"/>
                    </a:cubicBezTo>
                    <a:cubicBezTo>
                      <a:pt x="245" y="136"/>
                      <a:pt x="245" y="136"/>
                      <a:pt x="245" y="136"/>
                    </a:cubicBezTo>
                    <a:cubicBezTo>
                      <a:pt x="245" y="137"/>
                      <a:pt x="245" y="137"/>
                      <a:pt x="245" y="137"/>
                    </a:cubicBezTo>
                    <a:cubicBezTo>
                      <a:pt x="245" y="137"/>
                      <a:pt x="245" y="137"/>
                      <a:pt x="245" y="137"/>
                    </a:cubicBezTo>
                    <a:cubicBezTo>
                      <a:pt x="245" y="137"/>
                      <a:pt x="245" y="137"/>
                      <a:pt x="245" y="137"/>
                    </a:cubicBezTo>
                    <a:cubicBezTo>
                      <a:pt x="245" y="137"/>
                      <a:pt x="245" y="137"/>
                      <a:pt x="245" y="137"/>
                    </a:cubicBezTo>
                    <a:cubicBezTo>
                      <a:pt x="245" y="137"/>
                      <a:pt x="245" y="137"/>
                      <a:pt x="245" y="137"/>
                    </a:cubicBezTo>
                    <a:cubicBezTo>
                      <a:pt x="245" y="137"/>
                      <a:pt x="245" y="138"/>
                      <a:pt x="245" y="138"/>
                    </a:cubicBezTo>
                    <a:cubicBezTo>
                      <a:pt x="245" y="138"/>
                      <a:pt x="245" y="138"/>
                      <a:pt x="245" y="138"/>
                    </a:cubicBezTo>
                    <a:cubicBezTo>
                      <a:pt x="245" y="138"/>
                      <a:pt x="245" y="138"/>
                      <a:pt x="245" y="138"/>
                    </a:cubicBezTo>
                    <a:cubicBezTo>
                      <a:pt x="245" y="138"/>
                      <a:pt x="245" y="138"/>
                      <a:pt x="245" y="138"/>
                    </a:cubicBezTo>
                    <a:cubicBezTo>
                      <a:pt x="246" y="138"/>
                      <a:pt x="246" y="138"/>
                      <a:pt x="246" y="138"/>
                    </a:cubicBezTo>
                    <a:cubicBezTo>
                      <a:pt x="246" y="138"/>
                      <a:pt x="246" y="138"/>
                      <a:pt x="246" y="138"/>
                    </a:cubicBezTo>
                    <a:cubicBezTo>
                      <a:pt x="246" y="138"/>
                      <a:pt x="246" y="138"/>
                      <a:pt x="246" y="138"/>
                    </a:cubicBezTo>
                    <a:cubicBezTo>
                      <a:pt x="246" y="138"/>
                      <a:pt x="246" y="138"/>
                      <a:pt x="246" y="138"/>
                    </a:cubicBezTo>
                    <a:cubicBezTo>
                      <a:pt x="246" y="138"/>
                      <a:pt x="246" y="138"/>
                      <a:pt x="246" y="138"/>
                    </a:cubicBezTo>
                    <a:cubicBezTo>
                      <a:pt x="246" y="138"/>
                      <a:pt x="246" y="138"/>
                      <a:pt x="246" y="138"/>
                    </a:cubicBezTo>
                    <a:cubicBezTo>
                      <a:pt x="246" y="138"/>
                      <a:pt x="246" y="138"/>
                      <a:pt x="246" y="138"/>
                    </a:cubicBezTo>
                    <a:cubicBezTo>
                      <a:pt x="247" y="138"/>
                      <a:pt x="247" y="138"/>
                      <a:pt x="247" y="138"/>
                    </a:cubicBezTo>
                    <a:cubicBezTo>
                      <a:pt x="247" y="138"/>
                      <a:pt x="247" y="138"/>
                      <a:pt x="247" y="138"/>
                    </a:cubicBezTo>
                    <a:cubicBezTo>
                      <a:pt x="247" y="138"/>
                      <a:pt x="247" y="138"/>
                      <a:pt x="247" y="138"/>
                    </a:cubicBezTo>
                    <a:cubicBezTo>
                      <a:pt x="247" y="139"/>
                      <a:pt x="247" y="139"/>
                      <a:pt x="247" y="139"/>
                    </a:cubicBezTo>
                    <a:cubicBezTo>
                      <a:pt x="247" y="139"/>
                      <a:pt x="247" y="139"/>
                      <a:pt x="247" y="139"/>
                    </a:cubicBezTo>
                    <a:cubicBezTo>
                      <a:pt x="247" y="139"/>
                      <a:pt x="247" y="139"/>
                      <a:pt x="247" y="139"/>
                    </a:cubicBezTo>
                    <a:cubicBezTo>
                      <a:pt x="247" y="139"/>
                      <a:pt x="247" y="139"/>
                      <a:pt x="247" y="139"/>
                    </a:cubicBezTo>
                    <a:cubicBezTo>
                      <a:pt x="248" y="139"/>
                      <a:pt x="248" y="139"/>
                      <a:pt x="248" y="139"/>
                    </a:cubicBezTo>
                    <a:cubicBezTo>
                      <a:pt x="248" y="139"/>
                      <a:pt x="248" y="139"/>
                      <a:pt x="248" y="139"/>
                    </a:cubicBezTo>
                    <a:cubicBezTo>
                      <a:pt x="248" y="139"/>
                      <a:pt x="248" y="139"/>
                      <a:pt x="248" y="139"/>
                    </a:cubicBezTo>
                    <a:cubicBezTo>
                      <a:pt x="248" y="139"/>
                      <a:pt x="248" y="140"/>
                      <a:pt x="248" y="140"/>
                    </a:cubicBezTo>
                    <a:cubicBezTo>
                      <a:pt x="248" y="140"/>
                      <a:pt x="248" y="140"/>
                      <a:pt x="248" y="140"/>
                    </a:cubicBezTo>
                    <a:cubicBezTo>
                      <a:pt x="248" y="140"/>
                      <a:pt x="248" y="140"/>
                      <a:pt x="248" y="140"/>
                    </a:cubicBezTo>
                    <a:cubicBezTo>
                      <a:pt x="248" y="140"/>
                      <a:pt x="248" y="140"/>
                      <a:pt x="248" y="140"/>
                    </a:cubicBezTo>
                    <a:cubicBezTo>
                      <a:pt x="248" y="140"/>
                      <a:pt x="248" y="140"/>
                      <a:pt x="248" y="140"/>
                    </a:cubicBezTo>
                    <a:cubicBezTo>
                      <a:pt x="248" y="140"/>
                      <a:pt x="248" y="140"/>
                      <a:pt x="248" y="140"/>
                    </a:cubicBezTo>
                    <a:cubicBezTo>
                      <a:pt x="248" y="140"/>
                      <a:pt x="248" y="140"/>
                      <a:pt x="248" y="140"/>
                    </a:cubicBezTo>
                    <a:cubicBezTo>
                      <a:pt x="249" y="140"/>
                      <a:pt x="249" y="140"/>
                      <a:pt x="249" y="140"/>
                    </a:cubicBezTo>
                    <a:cubicBezTo>
                      <a:pt x="249" y="140"/>
                      <a:pt x="249" y="140"/>
                      <a:pt x="249" y="140"/>
                    </a:cubicBezTo>
                    <a:cubicBezTo>
                      <a:pt x="249" y="140"/>
                      <a:pt x="249" y="140"/>
                      <a:pt x="249" y="140"/>
                    </a:cubicBezTo>
                    <a:cubicBezTo>
                      <a:pt x="249" y="140"/>
                      <a:pt x="249" y="140"/>
                      <a:pt x="249" y="140"/>
                    </a:cubicBezTo>
                    <a:cubicBezTo>
                      <a:pt x="249" y="140"/>
                      <a:pt x="249" y="140"/>
                      <a:pt x="249" y="140"/>
                    </a:cubicBezTo>
                    <a:cubicBezTo>
                      <a:pt x="249" y="140"/>
                      <a:pt x="249" y="140"/>
                      <a:pt x="249" y="140"/>
                    </a:cubicBezTo>
                    <a:cubicBezTo>
                      <a:pt x="249" y="140"/>
                      <a:pt x="249" y="140"/>
                      <a:pt x="249" y="140"/>
                    </a:cubicBezTo>
                    <a:cubicBezTo>
                      <a:pt x="250" y="140"/>
                      <a:pt x="250" y="140"/>
                      <a:pt x="250" y="140"/>
                    </a:cubicBezTo>
                    <a:cubicBezTo>
                      <a:pt x="250" y="140"/>
                      <a:pt x="250" y="140"/>
                      <a:pt x="250" y="140"/>
                    </a:cubicBezTo>
                    <a:cubicBezTo>
                      <a:pt x="250" y="140"/>
                      <a:pt x="250" y="140"/>
                      <a:pt x="250" y="140"/>
                    </a:cubicBezTo>
                    <a:cubicBezTo>
                      <a:pt x="250" y="140"/>
                      <a:pt x="250" y="140"/>
                      <a:pt x="250" y="140"/>
                    </a:cubicBezTo>
                    <a:cubicBezTo>
                      <a:pt x="250" y="140"/>
                      <a:pt x="250" y="140"/>
                      <a:pt x="250" y="140"/>
                    </a:cubicBezTo>
                    <a:cubicBezTo>
                      <a:pt x="250" y="140"/>
                      <a:pt x="250" y="140"/>
                      <a:pt x="250" y="140"/>
                    </a:cubicBezTo>
                    <a:cubicBezTo>
                      <a:pt x="250" y="140"/>
                      <a:pt x="250" y="140"/>
                      <a:pt x="250" y="140"/>
                    </a:cubicBezTo>
                    <a:cubicBezTo>
                      <a:pt x="251" y="140"/>
                      <a:pt x="251" y="140"/>
                      <a:pt x="251" y="140"/>
                    </a:cubicBezTo>
                    <a:cubicBezTo>
                      <a:pt x="251" y="140"/>
                      <a:pt x="251" y="140"/>
                      <a:pt x="251" y="140"/>
                    </a:cubicBezTo>
                    <a:cubicBezTo>
                      <a:pt x="251" y="140"/>
                      <a:pt x="251" y="140"/>
                      <a:pt x="251" y="140"/>
                    </a:cubicBezTo>
                    <a:cubicBezTo>
                      <a:pt x="251" y="141"/>
                      <a:pt x="251" y="141"/>
                      <a:pt x="251" y="141"/>
                    </a:cubicBezTo>
                    <a:cubicBezTo>
                      <a:pt x="251" y="141"/>
                      <a:pt x="251" y="141"/>
                      <a:pt x="251" y="141"/>
                    </a:cubicBezTo>
                    <a:cubicBezTo>
                      <a:pt x="251" y="141"/>
                      <a:pt x="251" y="141"/>
                      <a:pt x="251" y="141"/>
                    </a:cubicBezTo>
                    <a:cubicBezTo>
                      <a:pt x="251" y="141"/>
                      <a:pt x="251" y="141"/>
                      <a:pt x="251" y="141"/>
                    </a:cubicBezTo>
                    <a:cubicBezTo>
                      <a:pt x="251" y="141"/>
                      <a:pt x="251" y="141"/>
                      <a:pt x="251" y="141"/>
                    </a:cubicBezTo>
                    <a:cubicBezTo>
                      <a:pt x="251" y="141"/>
                      <a:pt x="251" y="141"/>
                      <a:pt x="251" y="141"/>
                    </a:cubicBezTo>
                    <a:cubicBezTo>
                      <a:pt x="251" y="141"/>
                      <a:pt x="251" y="141"/>
                      <a:pt x="251" y="141"/>
                    </a:cubicBezTo>
                    <a:cubicBezTo>
                      <a:pt x="252" y="141"/>
                      <a:pt x="252" y="141"/>
                      <a:pt x="252" y="141"/>
                    </a:cubicBezTo>
                    <a:cubicBezTo>
                      <a:pt x="252" y="141"/>
                      <a:pt x="252" y="141"/>
                      <a:pt x="252" y="141"/>
                    </a:cubicBezTo>
                    <a:cubicBezTo>
                      <a:pt x="252" y="141"/>
                      <a:pt x="252" y="141"/>
                      <a:pt x="252" y="141"/>
                    </a:cubicBezTo>
                    <a:cubicBezTo>
                      <a:pt x="252" y="141"/>
                      <a:pt x="252" y="141"/>
                      <a:pt x="252" y="141"/>
                    </a:cubicBezTo>
                    <a:cubicBezTo>
                      <a:pt x="252" y="141"/>
                      <a:pt x="252" y="141"/>
                      <a:pt x="252" y="141"/>
                    </a:cubicBezTo>
                    <a:cubicBezTo>
                      <a:pt x="252" y="140"/>
                      <a:pt x="252" y="140"/>
                      <a:pt x="252" y="140"/>
                    </a:cubicBezTo>
                    <a:cubicBezTo>
                      <a:pt x="252" y="140"/>
                      <a:pt x="252" y="140"/>
                      <a:pt x="252" y="140"/>
                    </a:cubicBezTo>
                    <a:cubicBezTo>
                      <a:pt x="252" y="140"/>
                      <a:pt x="252" y="140"/>
                      <a:pt x="252" y="140"/>
                    </a:cubicBezTo>
                    <a:cubicBezTo>
                      <a:pt x="252" y="140"/>
                      <a:pt x="252" y="140"/>
                      <a:pt x="252" y="140"/>
                    </a:cubicBezTo>
                    <a:cubicBezTo>
                      <a:pt x="253" y="140"/>
                      <a:pt x="253" y="140"/>
                      <a:pt x="253" y="140"/>
                    </a:cubicBezTo>
                    <a:cubicBezTo>
                      <a:pt x="253" y="140"/>
                      <a:pt x="253" y="140"/>
                      <a:pt x="253" y="140"/>
                    </a:cubicBezTo>
                    <a:cubicBezTo>
                      <a:pt x="253" y="140"/>
                      <a:pt x="253" y="140"/>
                      <a:pt x="253" y="140"/>
                    </a:cubicBezTo>
                    <a:cubicBezTo>
                      <a:pt x="253" y="140"/>
                      <a:pt x="253" y="140"/>
                      <a:pt x="253" y="140"/>
                    </a:cubicBezTo>
                    <a:cubicBezTo>
                      <a:pt x="253" y="140"/>
                      <a:pt x="253" y="140"/>
                      <a:pt x="253" y="140"/>
                    </a:cubicBezTo>
                    <a:cubicBezTo>
                      <a:pt x="253" y="140"/>
                      <a:pt x="253" y="140"/>
                      <a:pt x="253" y="140"/>
                    </a:cubicBezTo>
                    <a:cubicBezTo>
                      <a:pt x="253" y="140"/>
                      <a:pt x="253" y="140"/>
                      <a:pt x="253" y="140"/>
                    </a:cubicBezTo>
                    <a:cubicBezTo>
                      <a:pt x="253" y="140"/>
                      <a:pt x="253" y="140"/>
                      <a:pt x="253" y="140"/>
                    </a:cubicBezTo>
                    <a:cubicBezTo>
                      <a:pt x="254" y="140"/>
                      <a:pt x="254" y="140"/>
                      <a:pt x="254" y="140"/>
                    </a:cubicBezTo>
                    <a:cubicBezTo>
                      <a:pt x="254" y="140"/>
                      <a:pt x="254" y="140"/>
                      <a:pt x="254" y="140"/>
                    </a:cubicBezTo>
                    <a:cubicBezTo>
                      <a:pt x="254" y="140"/>
                      <a:pt x="254" y="140"/>
                      <a:pt x="254" y="140"/>
                    </a:cubicBezTo>
                    <a:cubicBezTo>
                      <a:pt x="254" y="140"/>
                      <a:pt x="254" y="140"/>
                      <a:pt x="254" y="140"/>
                    </a:cubicBezTo>
                    <a:cubicBezTo>
                      <a:pt x="254" y="141"/>
                      <a:pt x="254" y="141"/>
                      <a:pt x="254" y="141"/>
                    </a:cubicBezTo>
                    <a:cubicBezTo>
                      <a:pt x="254" y="141"/>
                      <a:pt x="254" y="141"/>
                      <a:pt x="254" y="141"/>
                    </a:cubicBezTo>
                    <a:cubicBezTo>
                      <a:pt x="254" y="141"/>
                      <a:pt x="254" y="141"/>
                      <a:pt x="254" y="141"/>
                    </a:cubicBezTo>
                    <a:cubicBezTo>
                      <a:pt x="254" y="141"/>
                      <a:pt x="254" y="141"/>
                      <a:pt x="254" y="141"/>
                    </a:cubicBezTo>
                    <a:cubicBezTo>
                      <a:pt x="255" y="142"/>
                      <a:pt x="255" y="142"/>
                      <a:pt x="255" y="142"/>
                    </a:cubicBezTo>
                    <a:cubicBezTo>
                      <a:pt x="255" y="142"/>
                      <a:pt x="255" y="142"/>
                      <a:pt x="255" y="142"/>
                    </a:cubicBezTo>
                    <a:cubicBezTo>
                      <a:pt x="255" y="142"/>
                      <a:pt x="255" y="142"/>
                      <a:pt x="255" y="142"/>
                    </a:cubicBezTo>
                    <a:cubicBezTo>
                      <a:pt x="255" y="142"/>
                      <a:pt x="255" y="142"/>
                      <a:pt x="255" y="142"/>
                    </a:cubicBezTo>
                    <a:cubicBezTo>
                      <a:pt x="255" y="142"/>
                      <a:pt x="255" y="142"/>
                      <a:pt x="255" y="142"/>
                    </a:cubicBezTo>
                    <a:cubicBezTo>
                      <a:pt x="255" y="142"/>
                      <a:pt x="255" y="142"/>
                      <a:pt x="255" y="142"/>
                    </a:cubicBezTo>
                    <a:cubicBezTo>
                      <a:pt x="255" y="142"/>
                      <a:pt x="255" y="142"/>
                      <a:pt x="255" y="142"/>
                    </a:cubicBezTo>
                    <a:cubicBezTo>
                      <a:pt x="256" y="142"/>
                      <a:pt x="256" y="142"/>
                      <a:pt x="256" y="142"/>
                    </a:cubicBezTo>
                    <a:cubicBezTo>
                      <a:pt x="256" y="142"/>
                      <a:pt x="256" y="142"/>
                      <a:pt x="256" y="142"/>
                    </a:cubicBezTo>
                    <a:cubicBezTo>
                      <a:pt x="256" y="142"/>
                      <a:pt x="256" y="142"/>
                      <a:pt x="256" y="142"/>
                    </a:cubicBezTo>
                    <a:cubicBezTo>
                      <a:pt x="256" y="142"/>
                      <a:pt x="256" y="142"/>
                      <a:pt x="256" y="142"/>
                    </a:cubicBezTo>
                    <a:cubicBezTo>
                      <a:pt x="256" y="142"/>
                      <a:pt x="256" y="142"/>
                      <a:pt x="256" y="142"/>
                    </a:cubicBezTo>
                    <a:cubicBezTo>
                      <a:pt x="256" y="142"/>
                      <a:pt x="256" y="142"/>
                      <a:pt x="256" y="142"/>
                    </a:cubicBezTo>
                    <a:cubicBezTo>
                      <a:pt x="256" y="142"/>
                      <a:pt x="256" y="142"/>
                      <a:pt x="256" y="142"/>
                    </a:cubicBezTo>
                    <a:cubicBezTo>
                      <a:pt x="257" y="143"/>
                      <a:pt x="257" y="143"/>
                      <a:pt x="257" y="143"/>
                    </a:cubicBezTo>
                    <a:cubicBezTo>
                      <a:pt x="257" y="143"/>
                      <a:pt x="257" y="143"/>
                      <a:pt x="257" y="143"/>
                    </a:cubicBezTo>
                    <a:cubicBezTo>
                      <a:pt x="257" y="143"/>
                      <a:pt x="257" y="143"/>
                      <a:pt x="257" y="143"/>
                    </a:cubicBezTo>
                    <a:cubicBezTo>
                      <a:pt x="257" y="143"/>
                      <a:pt x="257" y="143"/>
                      <a:pt x="257" y="143"/>
                    </a:cubicBezTo>
                    <a:cubicBezTo>
                      <a:pt x="257" y="143"/>
                      <a:pt x="257" y="143"/>
                      <a:pt x="257" y="143"/>
                    </a:cubicBezTo>
                    <a:cubicBezTo>
                      <a:pt x="257" y="144"/>
                      <a:pt x="257" y="144"/>
                      <a:pt x="257" y="144"/>
                    </a:cubicBezTo>
                    <a:cubicBezTo>
                      <a:pt x="257" y="144"/>
                      <a:pt x="257" y="144"/>
                      <a:pt x="257" y="144"/>
                    </a:cubicBezTo>
                    <a:cubicBezTo>
                      <a:pt x="257" y="144"/>
                      <a:pt x="257" y="144"/>
                      <a:pt x="257" y="144"/>
                    </a:cubicBezTo>
                    <a:cubicBezTo>
                      <a:pt x="258" y="144"/>
                      <a:pt x="258" y="144"/>
                      <a:pt x="258" y="144"/>
                    </a:cubicBezTo>
                    <a:cubicBezTo>
                      <a:pt x="258" y="144"/>
                      <a:pt x="258" y="144"/>
                      <a:pt x="258" y="144"/>
                    </a:cubicBezTo>
                    <a:cubicBezTo>
                      <a:pt x="258" y="144"/>
                      <a:pt x="258" y="144"/>
                      <a:pt x="258" y="144"/>
                    </a:cubicBezTo>
                    <a:cubicBezTo>
                      <a:pt x="258" y="144"/>
                      <a:pt x="258" y="144"/>
                      <a:pt x="258" y="144"/>
                    </a:cubicBezTo>
                    <a:cubicBezTo>
                      <a:pt x="258" y="144"/>
                      <a:pt x="258" y="144"/>
                      <a:pt x="258" y="144"/>
                    </a:cubicBezTo>
                    <a:cubicBezTo>
                      <a:pt x="258" y="144"/>
                      <a:pt x="258" y="144"/>
                      <a:pt x="258" y="144"/>
                    </a:cubicBezTo>
                    <a:cubicBezTo>
                      <a:pt x="258" y="145"/>
                      <a:pt x="258" y="145"/>
                      <a:pt x="258" y="145"/>
                    </a:cubicBezTo>
                    <a:cubicBezTo>
                      <a:pt x="258" y="145"/>
                      <a:pt x="258" y="145"/>
                      <a:pt x="258" y="145"/>
                    </a:cubicBezTo>
                    <a:cubicBezTo>
                      <a:pt x="258" y="145"/>
                      <a:pt x="258" y="145"/>
                      <a:pt x="258" y="145"/>
                    </a:cubicBezTo>
                    <a:cubicBezTo>
                      <a:pt x="258" y="145"/>
                      <a:pt x="258" y="145"/>
                      <a:pt x="258" y="145"/>
                    </a:cubicBezTo>
                    <a:cubicBezTo>
                      <a:pt x="257" y="145"/>
                      <a:pt x="257" y="145"/>
                      <a:pt x="257" y="145"/>
                    </a:cubicBezTo>
                    <a:cubicBezTo>
                      <a:pt x="257" y="145"/>
                      <a:pt x="257" y="145"/>
                      <a:pt x="257" y="145"/>
                    </a:cubicBezTo>
                    <a:cubicBezTo>
                      <a:pt x="257" y="145"/>
                      <a:pt x="257" y="145"/>
                      <a:pt x="257" y="145"/>
                    </a:cubicBezTo>
                    <a:cubicBezTo>
                      <a:pt x="257" y="146"/>
                      <a:pt x="257" y="146"/>
                      <a:pt x="257" y="146"/>
                    </a:cubicBezTo>
                    <a:cubicBezTo>
                      <a:pt x="257" y="146"/>
                      <a:pt x="257" y="146"/>
                      <a:pt x="257" y="146"/>
                    </a:cubicBezTo>
                    <a:cubicBezTo>
                      <a:pt x="257" y="146"/>
                      <a:pt x="257" y="146"/>
                      <a:pt x="257" y="146"/>
                    </a:cubicBezTo>
                    <a:cubicBezTo>
                      <a:pt x="257" y="146"/>
                      <a:pt x="257" y="146"/>
                      <a:pt x="257" y="146"/>
                    </a:cubicBezTo>
                    <a:cubicBezTo>
                      <a:pt x="257" y="146"/>
                      <a:pt x="257" y="146"/>
                      <a:pt x="257" y="146"/>
                    </a:cubicBezTo>
                    <a:cubicBezTo>
                      <a:pt x="257" y="147"/>
                      <a:pt x="257" y="147"/>
                      <a:pt x="257" y="147"/>
                    </a:cubicBezTo>
                    <a:cubicBezTo>
                      <a:pt x="257" y="147"/>
                      <a:pt x="257" y="147"/>
                      <a:pt x="257" y="147"/>
                    </a:cubicBezTo>
                    <a:cubicBezTo>
                      <a:pt x="257" y="147"/>
                      <a:pt x="257" y="147"/>
                      <a:pt x="257" y="147"/>
                    </a:cubicBezTo>
                    <a:cubicBezTo>
                      <a:pt x="257" y="148"/>
                      <a:pt x="257" y="148"/>
                      <a:pt x="257" y="148"/>
                    </a:cubicBezTo>
                    <a:cubicBezTo>
                      <a:pt x="257" y="148"/>
                      <a:pt x="257" y="148"/>
                      <a:pt x="257" y="148"/>
                    </a:cubicBezTo>
                    <a:cubicBezTo>
                      <a:pt x="257" y="148"/>
                      <a:pt x="257" y="148"/>
                      <a:pt x="257" y="148"/>
                    </a:cubicBezTo>
                    <a:cubicBezTo>
                      <a:pt x="257" y="148"/>
                      <a:pt x="257" y="148"/>
                      <a:pt x="257" y="148"/>
                    </a:cubicBezTo>
                    <a:cubicBezTo>
                      <a:pt x="257" y="148"/>
                      <a:pt x="257" y="148"/>
                      <a:pt x="257" y="148"/>
                    </a:cubicBezTo>
                    <a:cubicBezTo>
                      <a:pt x="257" y="149"/>
                      <a:pt x="257" y="149"/>
                      <a:pt x="257" y="149"/>
                    </a:cubicBezTo>
                    <a:cubicBezTo>
                      <a:pt x="257" y="149"/>
                      <a:pt x="257" y="149"/>
                      <a:pt x="257" y="149"/>
                    </a:cubicBezTo>
                    <a:cubicBezTo>
                      <a:pt x="257" y="149"/>
                      <a:pt x="257" y="149"/>
                      <a:pt x="257" y="149"/>
                    </a:cubicBezTo>
                    <a:cubicBezTo>
                      <a:pt x="257" y="149"/>
                      <a:pt x="257" y="149"/>
                      <a:pt x="257" y="149"/>
                    </a:cubicBezTo>
                    <a:cubicBezTo>
                      <a:pt x="257" y="149"/>
                      <a:pt x="257" y="149"/>
                      <a:pt x="257" y="149"/>
                    </a:cubicBezTo>
                    <a:cubicBezTo>
                      <a:pt x="258" y="149"/>
                      <a:pt x="258" y="149"/>
                      <a:pt x="258" y="149"/>
                    </a:cubicBezTo>
                    <a:cubicBezTo>
                      <a:pt x="258" y="149"/>
                      <a:pt x="258" y="149"/>
                      <a:pt x="258" y="149"/>
                    </a:cubicBezTo>
                    <a:cubicBezTo>
                      <a:pt x="258" y="149"/>
                      <a:pt x="258" y="149"/>
                      <a:pt x="258" y="149"/>
                    </a:cubicBezTo>
                    <a:cubicBezTo>
                      <a:pt x="258" y="149"/>
                      <a:pt x="258" y="149"/>
                      <a:pt x="258" y="149"/>
                    </a:cubicBezTo>
                    <a:cubicBezTo>
                      <a:pt x="258" y="150"/>
                      <a:pt x="258" y="150"/>
                      <a:pt x="258" y="150"/>
                    </a:cubicBezTo>
                    <a:cubicBezTo>
                      <a:pt x="258" y="150"/>
                      <a:pt x="258" y="150"/>
                      <a:pt x="258" y="150"/>
                    </a:cubicBezTo>
                    <a:cubicBezTo>
                      <a:pt x="258" y="150"/>
                      <a:pt x="258" y="150"/>
                      <a:pt x="258" y="150"/>
                    </a:cubicBezTo>
                    <a:cubicBezTo>
                      <a:pt x="258" y="150"/>
                      <a:pt x="258" y="150"/>
                      <a:pt x="258" y="150"/>
                    </a:cubicBezTo>
                    <a:cubicBezTo>
                      <a:pt x="258" y="150"/>
                      <a:pt x="258" y="150"/>
                      <a:pt x="258" y="150"/>
                    </a:cubicBezTo>
                    <a:cubicBezTo>
                      <a:pt x="258" y="150"/>
                      <a:pt x="258" y="150"/>
                      <a:pt x="258" y="150"/>
                    </a:cubicBezTo>
                    <a:cubicBezTo>
                      <a:pt x="259" y="150"/>
                      <a:pt x="259" y="150"/>
                      <a:pt x="259" y="150"/>
                    </a:cubicBezTo>
                    <a:cubicBezTo>
                      <a:pt x="259" y="150"/>
                      <a:pt x="259" y="150"/>
                      <a:pt x="259" y="150"/>
                    </a:cubicBezTo>
                    <a:cubicBezTo>
                      <a:pt x="259" y="150"/>
                      <a:pt x="259" y="150"/>
                      <a:pt x="259" y="150"/>
                    </a:cubicBezTo>
                    <a:cubicBezTo>
                      <a:pt x="259" y="150"/>
                      <a:pt x="259" y="150"/>
                      <a:pt x="259" y="150"/>
                    </a:cubicBezTo>
                    <a:cubicBezTo>
                      <a:pt x="259" y="150"/>
                      <a:pt x="259" y="150"/>
                      <a:pt x="259" y="150"/>
                    </a:cubicBezTo>
                    <a:cubicBezTo>
                      <a:pt x="259" y="150"/>
                      <a:pt x="259" y="150"/>
                      <a:pt x="259" y="150"/>
                    </a:cubicBezTo>
                    <a:cubicBezTo>
                      <a:pt x="260" y="151"/>
                      <a:pt x="260" y="151"/>
                      <a:pt x="260" y="151"/>
                    </a:cubicBezTo>
                    <a:cubicBezTo>
                      <a:pt x="260" y="151"/>
                      <a:pt x="260" y="151"/>
                      <a:pt x="260" y="151"/>
                    </a:cubicBezTo>
                    <a:cubicBezTo>
                      <a:pt x="260" y="151"/>
                      <a:pt x="260" y="151"/>
                      <a:pt x="260" y="151"/>
                    </a:cubicBezTo>
                    <a:cubicBezTo>
                      <a:pt x="260" y="151"/>
                      <a:pt x="260" y="151"/>
                      <a:pt x="260" y="151"/>
                    </a:cubicBezTo>
                    <a:cubicBezTo>
                      <a:pt x="260" y="150"/>
                      <a:pt x="260" y="150"/>
                      <a:pt x="260" y="150"/>
                    </a:cubicBezTo>
                    <a:cubicBezTo>
                      <a:pt x="260" y="150"/>
                      <a:pt x="260" y="150"/>
                      <a:pt x="260" y="150"/>
                    </a:cubicBezTo>
                    <a:cubicBezTo>
                      <a:pt x="260" y="150"/>
                      <a:pt x="260" y="150"/>
                      <a:pt x="260" y="150"/>
                    </a:cubicBezTo>
                    <a:cubicBezTo>
                      <a:pt x="261" y="150"/>
                      <a:pt x="261" y="150"/>
                      <a:pt x="261" y="150"/>
                    </a:cubicBezTo>
                    <a:cubicBezTo>
                      <a:pt x="261" y="150"/>
                      <a:pt x="261" y="150"/>
                      <a:pt x="261" y="150"/>
                    </a:cubicBezTo>
                    <a:cubicBezTo>
                      <a:pt x="261" y="150"/>
                      <a:pt x="261" y="150"/>
                      <a:pt x="261" y="150"/>
                    </a:cubicBezTo>
                    <a:cubicBezTo>
                      <a:pt x="261" y="150"/>
                      <a:pt x="261" y="150"/>
                      <a:pt x="261" y="150"/>
                    </a:cubicBezTo>
                    <a:cubicBezTo>
                      <a:pt x="261" y="150"/>
                      <a:pt x="261" y="150"/>
                      <a:pt x="261" y="150"/>
                    </a:cubicBezTo>
                    <a:cubicBezTo>
                      <a:pt x="261" y="150"/>
                      <a:pt x="261" y="150"/>
                      <a:pt x="261" y="150"/>
                    </a:cubicBezTo>
                    <a:cubicBezTo>
                      <a:pt x="261" y="150"/>
                      <a:pt x="261" y="150"/>
                      <a:pt x="261" y="150"/>
                    </a:cubicBezTo>
                    <a:cubicBezTo>
                      <a:pt x="262" y="150"/>
                      <a:pt x="262" y="150"/>
                      <a:pt x="262" y="150"/>
                    </a:cubicBezTo>
                    <a:cubicBezTo>
                      <a:pt x="262" y="150"/>
                      <a:pt x="262" y="150"/>
                      <a:pt x="262" y="150"/>
                    </a:cubicBezTo>
                    <a:cubicBezTo>
                      <a:pt x="262" y="150"/>
                      <a:pt x="262" y="150"/>
                      <a:pt x="262" y="150"/>
                    </a:cubicBezTo>
                    <a:cubicBezTo>
                      <a:pt x="262" y="150"/>
                      <a:pt x="262" y="150"/>
                      <a:pt x="262" y="150"/>
                    </a:cubicBezTo>
                    <a:cubicBezTo>
                      <a:pt x="262" y="150"/>
                      <a:pt x="262" y="150"/>
                      <a:pt x="262" y="150"/>
                    </a:cubicBezTo>
                    <a:cubicBezTo>
                      <a:pt x="262" y="150"/>
                      <a:pt x="262" y="150"/>
                      <a:pt x="262" y="150"/>
                    </a:cubicBezTo>
                    <a:cubicBezTo>
                      <a:pt x="263" y="150"/>
                      <a:pt x="263" y="150"/>
                      <a:pt x="263" y="150"/>
                    </a:cubicBezTo>
                    <a:cubicBezTo>
                      <a:pt x="263" y="150"/>
                      <a:pt x="263" y="150"/>
                      <a:pt x="263" y="150"/>
                    </a:cubicBezTo>
                    <a:cubicBezTo>
                      <a:pt x="263" y="150"/>
                      <a:pt x="263" y="150"/>
                      <a:pt x="263" y="150"/>
                    </a:cubicBezTo>
                    <a:cubicBezTo>
                      <a:pt x="263" y="151"/>
                      <a:pt x="263" y="151"/>
                      <a:pt x="263" y="151"/>
                    </a:cubicBezTo>
                    <a:cubicBezTo>
                      <a:pt x="263" y="151"/>
                      <a:pt x="263" y="151"/>
                      <a:pt x="263" y="151"/>
                    </a:cubicBezTo>
                    <a:cubicBezTo>
                      <a:pt x="263" y="151"/>
                      <a:pt x="263" y="151"/>
                      <a:pt x="263" y="151"/>
                    </a:cubicBezTo>
                    <a:cubicBezTo>
                      <a:pt x="263" y="151"/>
                      <a:pt x="263" y="151"/>
                      <a:pt x="263"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5" y="151"/>
                      <a:pt x="265" y="151"/>
                      <a:pt x="265" y="151"/>
                    </a:cubicBezTo>
                    <a:cubicBezTo>
                      <a:pt x="265" y="151"/>
                      <a:pt x="265" y="151"/>
                      <a:pt x="265" y="151"/>
                    </a:cubicBezTo>
                    <a:cubicBezTo>
                      <a:pt x="265" y="151"/>
                      <a:pt x="265" y="151"/>
                      <a:pt x="265" y="151"/>
                    </a:cubicBezTo>
                    <a:cubicBezTo>
                      <a:pt x="265" y="151"/>
                      <a:pt x="265" y="151"/>
                      <a:pt x="265" y="151"/>
                    </a:cubicBezTo>
                    <a:cubicBezTo>
                      <a:pt x="265" y="151"/>
                      <a:pt x="265" y="151"/>
                      <a:pt x="265" y="151"/>
                    </a:cubicBezTo>
                    <a:cubicBezTo>
                      <a:pt x="265" y="151"/>
                      <a:pt x="265" y="151"/>
                      <a:pt x="265" y="151"/>
                    </a:cubicBezTo>
                    <a:cubicBezTo>
                      <a:pt x="265" y="151"/>
                      <a:pt x="265" y="151"/>
                      <a:pt x="265" y="151"/>
                    </a:cubicBezTo>
                    <a:cubicBezTo>
                      <a:pt x="266" y="151"/>
                      <a:pt x="266" y="151"/>
                      <a:pt x="266" y="151"/>
                    </a:cubicBezTo>
                    <a:cubicBezTo>
                      <a:pt x="266" y="151"/>
                      <a:pt x="266" y="151"/>
                      <a:pt x="266" y="151"/>
                    </a:cubicBezTo>
                    <a:cubicBezTo>
                      <a:pt x="266" y="151"/>
                      <a:pt x="266" y="151"/>
                      <a:pt x="266" y="151"/>
                    </a:cubicBezTo>
                    <a:cubicBezTo>
                      <a:pt x="266" y="151"/>
                      <a:pt x="266" y="151"/>
                      <a:pt x="266" y="151"/>
                    </a:cubicBezTo>
                    <a:cubicBezTo>
                      <a:pt x="266" y="151"/>
                      <a:pt x="266" y="151"/>
                      <a:pt x="266"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2"/>
                      <a:pt x="267" y="152"/>
                      <a:pt x="267"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1"/>
                      <a:pt x="268" y="151"/>
                      <a:pt x="268" y="151"/>
                    </a:cubicBezTo>
                    <a:cubicBezTo>
                      <a:pt x="268" y="151"/>
                      <a:pt x="268" y="151"/>
                      <a:pt x="268" y="151"/>
                    </a:cubicBezTo>
                    <a:cubicBezTo>
                      <a:pt x="269" y="151"/>
                      <a:pt x="269" y="151"/>
                      <a:pt x="269" y="151"/>
                    </a:cubicBezTo>
                    <a:cubicBezTo>
                      <a:pt x="269" y="151"/>
                      <a:pt x="269" y="151"/>
                      <a:pt x="269" y="151"/>
                    </a:cubicBezTo>
                    <a:cubicBezTo>
                      <a:pt x="269" y="151"/>
                      <a:pt x="269" y="151"/>
                      <a:pt x="269" y="151"/>
                    </a:cubicBezTo>
                    <a:cubicBezTo>
                      <a:pt x="269" y="151"/>
                      <a:pt x="269" y="151"/>
                      <a:pt x="269" y="151"/>
                    </a:cubicBezTo>
                    <a:cubicBezTo>
                      <a:pt x="269" y="151"/>
                      <a:pt x="269" y="151"/>
                      <a:pt x="269" y="151"/>
                    </a:cubicBezTo>
                    <a:cubicBezTo>
                      <a:pt x="269" y="151"/>
                      <a:pt x="269" y="151"/>
                      <a:pt x="269" y="151"/>
                    </a:cubicBezTo>
                    <a:cubicBezTo>
                      <a:pt x="270" y="151"/>
                      <a:pt x="270" y="151"/>
                      <a:pt x="270" y="151"/>
                    </a:cubicBezTo>
                    <a:cubicBezTo>
                      <a:pt x="270" y="151"/>
                      <a:pt x="270" y="151"/>
                      <a:pt x="270" y="151"/>
                    </a:cubicBezTo>
                    <a:cubicBezTo>
                      <a:pt x="270" y="151"/>
                      <a:pt x="270" y="151"/>
                      <a:pt x="270" y="151"/>
                    </a:cubicBezTo>
                    <a:cubicBezTo>
                      <a:pt x="270" y="151"/>
                      <a:pt x="270" y="151"/>
                      <a:pt x="270" y="151"/>
                    </a:cubicBezTo>
                    <a:cubicBezTo>
                      <a:pt x="270" y="151"/>
                      <a:pt x="270" y="151"/>
                      <a:pt x="270" y="151"/>
                    </a:cubicBezTo>
                    <a:cubicBezTo>
                      <a:pt x="269" y="151"/>
                      <a:pt x="269" y="151"/>
                      <a:pt x="269" y="151"/>
                    </a:cubicBezTo>
                    <a:cubicBezTo>
                      <a:pt x="269" y="150"/>
                      <a:pt x="269" y="150"/>
                      <a:pt x="269" y="150"/>
                    </a:cubicBezTo>
                    <a:cubicBezTo>
                      <a:pt x="269" y="150"/>
                      <a:pt x="269" y="150"/>
                      <a:pt x="269" y="150"/>
                    </a:cubicBezTo>
                    <a:cubicBezTo>
                      <a:pt x="269" y="150"/>
                      <a:pt x="269" y="150"/>
                      <a:pt x="269" y="150"/>
                    </a:cubicBezTo>
                    <a:cubicBezTo>
                      <a:pt x="269" y="150"/>
                      <a:pt x="269" y="150"/>
                      <a:pt x="269" y="150"/>
                    </a:cubicBezTo>
                    <a:cubicBezTo>
                      <a:pt x="269" y="150"/>
                      <a:pt x="269" y="150"/>
                      <a:pt x="269" y="150"/>
                    </a:cubicBezTo>
                    <a:cubicBezTo>
                      <a:pt x="269" y="150"/>
                      <a:pt x="269" y="150"/>
                      <a:pt x="269" y="150"/>
                    </a:cubicBezTo>
                    <a:cubicBezTo>
                      <a:pt x="269" y="149"/>
                      <a:pt x="269" y="149"/>
                      <a:pt x="269" y="149"/>
                    </a:cubicBezTo>
                    <a:cubicBezTo>
                      <a:pt x="269" y="149"/>
                      <a:pt x="269" y="149"/>
                      <a:pt x="269" y="149"/>
                    </a:cubicBezTo>
                    <a:cubicBezTo>
                      <a:pt x="269" y="149"/>
                      <a:pt x="269" y="149"/>
                      <a:pt x="269" y="149"/>
                    </a:cubicBezTo>
                    <a:cubicBezTo>
                      <a:pt x="270" y="149"/>
                      <a:pt x="270" y="149"/>
                      <a:pt x="270" y="149"/>
                    </a:cubicBezTo>
                    <a:cubicBezTo>
                      <a:pt x="270" y="149"/>
                      <a:pt x="270" y="149"/>
                      <a:pt x="270" y="149"/>
                    </a:cubicBezTo>
                    <a:cubicBezTo>
                      <a:pt x="270" y="149"/>
                      <a:pt x="270" y="149"/>
                      <a:pt x="270" y="149"/>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69" y="147"/>
                      <a:pt x="269" y="147"/>
                      <a:pt x="269" y="147"/>
                    </a:cubicBezTo>
                    <a:cubicBezTo>
                      <a:pt x="269" y="147"/>
                      <a:pt x="269" y="147"/>
                      <a:pt x="269" y="147"/>
                    </a:cubicBezTo>
                    <a:cubicBezTo>
                      <a:pt x="269" y="147"/>
                      <a:pt x="269" y="147"/>
                      <a:pt x="269" y="147"/>
                    </a:cubicBezTo>
                    <a:cubicBezTo>
                      <a:pt x="269" y="147"/>
                      <a:pt x="269" y="147"/>
                      <a:pt x="269" y="147"/>
                    </a:cubicBezTo>
                    <a:cubicBezTo>
                      <a:pt x="269" y="147"/>
                      <a:pt x="269" y="147"/>
                      <a:pt x="269" y="147"/>
                    </a:cubicBezTo>
                    <a:cubicBezTo>
                      <a:pt x="269" y="147"/>
                      <a:pt x="269" y="147"/>
                      <a:pt x="269" y="147"/>
                    </a:cubicBezTo>
                    <a:cubicBezTo>
                      <a:pt x="269" y="147"/>
                      <a:pt x="269" y="147"/>
                      <a:pt x="269" y="147"/>
                    </a:cubicBezTo>
                    <a:cubicBezTo>
                      <a:pt x="269" y="147"/>
                      <a:pt x="269" y="147"/>
                      <a:pt x="269" y="147"/>
                    </a:cubicBezTo>
                    <a:cubicBezTo>
                      <a:pt x="269" y="146"/>
                      <a:pt x="269" y="146"/>
                      <a:pt x="269" y="146"/>
                    </a:cubicBezTo>
                    <a:cubicBezTo>
                      <a:pt x="269" y="146"/>
                      <a:pt x="269" y="146"/>
                      <a:pt x="269" y="146"/>
                    </a:cubicBezTo>
                    <a:cubicBezTo>
                      <a:pt x="269" y="146"/>
                      <a:pt x="269" y="146"/>
                      <a:pt x="269" y="146"/>
                    </a:cubicBezTo>
                    <a:cubicBezTo>
                      <a:pt x="268" y="146"/>
                      <a:pt x="268" y="146"/>
                      <a:pt x="268" y="146"/>
                    </a:cubicBezTo>
                    <a:cubicBezTo>
                      <a:pt x="268" y="146"/>
                      <a:pt x="268" y="146"/>
                      <a:pt x="268" y="146"/>
                    </a:cubicBezTo>
                    <a:cubicBezTo>
                      <a:pt x="268" y="146"/>
                      <a:pt x="268" y="146"/>
                      <a:pt x="268" y="146"/>
                    </a:cubicBezTo>
                    <a:cubicBezTo>
                      <a:pt x="268" y="145"/>
                      <a:pt x="268" y="145"/>
                      <a:pt x="268" y="145"/>
                    </a:cubicBezTo>
                    <a:cubicBezTo>
                      <a:pt x="268" y="145"/>
                      <a:pt x="268" y="145"/>
                      <a:pt x="268" y="145"/>
                    </a:cubicBezTo>
                    <a:cubicBezTo>
                      <a:pt x="268" y="145"/>
                      <a:pt x="268" y="145"/>
                      <a:pt x="268" y="145"/>
                    </a:cubicBezTo>
                    <a:cubicBezTo>
                      <a:pt x="269" y="145"/>
                      <a:pt x="269" y="145"/>
                      <a:pt x="269" y="145"/>
                    </a:cubicBezTo>
                    <a:cubicBezTo>
                      <a:pt x="269" y="145"/>
                      <a:pt x="269" y="145"/>
                      <a:pt x="269" y="145"/>
                    </a:cubicBezTo>
                    <a:cubicBezTo>
                      <a:pt x="269" y="145"/>
                      <a:pt x="269" y="145"/>
                      <a:pt x="269" y="145"/>
                    </a:cubicBezTo>
                    <a:cubicBezTo>
                      <a:pt x="269" y="145"/>
                      <a:pt x="269" y="145"/>
                      <a:pt x="269" y="145"/>
                    </a:cubicBezTo>
                    <a:cubicBezTo>
                      <a:pt x="269" y="145"/>
                      <a:pt x="269" y="145"/>
                      <a:pt x="269" y="145"/>
                    </a:cubicBezTo>
                    <a:cubicBezTo>
                      <a:pt x="269" y="145"/>
                      <a:pt x="269" y="145"/>
                      <a:pt x="269" y="145"/>
                    </a:cubicBezTo>
                    <a:cubicBezTo>
                      <a:pt x="269" y="145"/>
                      <a:pt x="269" y="145"/>
                      <a:pt x="269" y="145"/>
                    </a:cubicBezTo>
                    <a:cubicBezTo>
                      <a:pt x="269" y="145"/>
                      <a:pt x="269" y="145"/>
                      <a:pt x="269" y="145"/>
                    </a:cubicBezTo>
                    <a:cubicBezTo>
                      <a:pt x="270" y="145"/>
                      <a:pt x="270" y="145"/>
                      <a:pt x="270" y="145"/>
                    </a:cubicBezTo>
                    <a:cubicBezTo>
                      <a:pt x="270" y="146"/>
                      <a:pt x="270" y="146"/>
                      <a:pt x="270" y="146"/>
                    </a:cubicBezTo>
                    <a:cubicBezTo>
                      <a:pt x="270" y="146"/>
                      <a:pt x="270" y="146"/>
                      <a:pt x="270" y="146"/>
                    </a:cubicBezTo>
                    <a:cubicBezTo>
                      <a:pt x="270" y="146"/>
                      <a:pt x="270" y="146"/>
                      <a:pt x="270" y="146"/>
                    </a:cubicBezTo>
                    <a:cubicBezTo>
                      <a:pt x="270" y="146"/>
                      <a:pt x="270" y="146"/>
                      <a:pt x="270" y="146"/>
                    </a:cubicBezTo>
                    <a:cubicBezTo>
                      <a:pt x="271" y="146"/>
                      <a:pt x="271" y="146"/>
                      <a:pt x="271" y="146"/>
                    </a:cubicBezTo>
                    <a:cubicBezTo>
                      <a:pt x="271" y="146"/>
                      <a:pt x="271" y="146"/>
                      <a:pt x="271" y="146"/>
                    </a:cubicBezTo>
                    <a:cubicBezTo>
                      <a:pt x="271" y="146"/>
                      <a:pt x="271" y="146"/>
                      <a:pt x="271" y="146"/>
                    </a:cubicBezTo>
                    <a:cubicBezTo>
                      <a:pt x="271" y="146"/>
                      <a:pt x="271" y="146"/>
                      <a:pt x="271" y="146"/>
                    </a:cubicBezTo>
                    <a:cubicBezTo>
                      <a:pt x="271" y="146"/>
                      <a:pt x="271" y="146"/>
                      <a:pt x="271" y="146"/>
                    </a:cubicBezTo>
                    <a:cubicBezTo>
                      <a:pt x="271" y="146"/>
                      <a:pt x="271" y="146"/>
                      <a:pt x="271"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3" y="146"/>
                      <a:pt x="273" y="146"/>
                      <a:pt x="273" y="146"/>
                    </a:cubicBezTo>
                    <a:cubicBezTo>
                      <a:pt x="273" y="146"/>
                      <a:pt x="273" y="146"/>
                      <a:pt x="273" y="146"/>
                    </a:cubicBezTo>
                    <a:cubicBezTo>
                      <a:pt x="273" y="146"/>
                      <a:pt x="273" y="146"/>
                      <a:pt x="273" y="146"/>
                    </a:cubicBezTo>
                    <a:cubicBezTo>
                      <a:pt x="273" y="146"/>
                      <a:pt x="273" y="146"/>
                      <a:pt x="273" y="146"/>
                    </a:cubicBezTo>
                    <a:cubicBezTo>
                      <a:pt x="273" y="146"/>
                      <a:pt x="273" y="146"/>
                      <a:pt x="273" y="146"/>
                    </a:cubicBezTo>
                    <a:cubicBezTo>
                      <a:pt x="273" y="146"/>
                      <a:pt x="273" y="146"/>
                      <a:pt x="273" y="146"/>
                    </a:cubicBezTo>
                    <a:cubicBezTo>
                      <a:pt x="273" y="146"/>
                      <a:pt x="273" y="146"/>
                      <a:pt x="273" y="146"/>
                    </a:cubicBezTo>
                    <a:cubicBezTo>
                      <a:pt x="274" y="145"/>
                      <a:pt x="274" y="145"/>
                      <a:pt x="274" y="145"/>
                    </a:cubicBezTo>
                    <a:cubicBezTo>
                      <a:pt x="274" y="145"/>
                      <a:pt x="274" y="145"/>
                      <a:pt x="274" y="145"/>
                    </a:cubicBezTo>
                    <a:cubicBezTo>
                      <a:pt x="274" y="145"/>
                      <a:pt x="274" y="145"/>
                      <a:pt x="274" y="145"/>
                    </a:cubicBezTo>
                    <a:cubicBezTo>
                      <a:pt x="274" y="145"/>
                      <a:pt x="274" y="145"/>
                      <a:pt x="274" y="145"/>
                    </a:cubicBezTo>
                    <a:cubicBezTo>
                      <a:pt x="274" y="145"/>
                      <a:pt x="274" y="145"/>
                      <a:pt x="274" y="145"/>
                    </a:cubicBezTo>
                    <a:cubicBezTo>
                      <a:pt x="274" y="145"/>
                      <a:pt x="274" y="145"/>
                      <a:pt x="274" y="145"/>
                    </a:cubicBezTo>
                    <a:cubicBezTo>
                      <a:pt x="274" y="145"/>
                      <a:pt x="274" y="145"/>
                      <a:pt x="274" y="145"/>
                    </a:cubicBezTo>
                    <a:cubicBezTo>
                      <a:pt x="274" y="145"/>
                      <a:pt x="274" y="145"/>
                      <a:pt x="274" y="145"/>
                    </a:cubicBezTo>
                    <a:cubicBezTo>
                      <a:pt x="274" y="144"/>
                      <a:pt x="274" y="144"/>
                      <a:pt x="274" y="144"/>
                    </a:cubicBezTo>
                    <a:cubicBezTo>
                      <a:pt x="274" y="144"/>
                      <a:pt x="274" y="144"/>
                      <a:pt x="274" y="144"/>
                    </a:cubicBezTo>
                    <a:cubicBezTo>
                      <a:pt x="274" y="144"/>
                      <a:pt x="274" y="144"/>
                      <a:pt x="274" y="144"/>
                    </a:cubicBezTo>
                    <a:cubicBezTo>
                      <a:pt x="274" y="144"/>
                      <a:pt x="274" y="144"/>
                      <a:pt x="274" y="144"/>
                    </a:cubicBezTo>
                    <a:cubicBezTo>
                      <a:pt x="274" y="144"/>
                      <a:pt x="274" y="144"/>
                      <a:pt x="274" y="144"/>
                    </a:cubicBezTo>
                    <a:cubicBezTo>
                      <a:pt x="274" y="144"/>
                      <a:pt x="274" y="144"/>
                      <a:pt x="274" y="144"/>
                    </a:cubicBezTo>
                    <a:cubicBezTo>
                      <a:pt x="274" y="144"/>
                      <a:pt x="274" y="144"/>
                      <a:pt x="274" y="144"/>
                    </a:cubicBezTo>
                    <a:cubicBezTo>
                      <a:pt x="274" y="144"/>
                      <a:pt x="274" y="144"/>
                      <a:pt x="274" y="144"/>
                    </a:cubicBezTo>
                    <a:cubicBezTo>
                      <a:pt x="275" y="144"/>
                      <a:pt x="275" y="144"/>
                      <a:pt x="275" y="144"/>
                    </a:cubicBezTo>
                    <a:cubicBezTo>
                      <a:pt x="275" y="144"/>
                      <a:pt x="275" y="144"/>
                      <a:pt x="275" y="144"/>
                    </a:cubicBezTo>
                    <a:cubicBezTo>
                      <a:pt x="275" y="143"/>
                      <a:pt x="275" y="143"/>
                      <a:pt x="275" y="143"/>
                    </a:cubicBezTo>
                    <a:cubicBezTo>
                      <a:pt x="275" y="143"/>
                      <a:pt x="275" y="143"/>
                      <a:pt x="275" y="143"/>
                    </a:cubicBezTo>
                    <a:cubicBezTo>
                      <a:pt x="276" y="143"/>
                      <a:pt x="276" y="143"/>
                      <a:pt x="276" y="143"/>
                    </a:cubicBezTo>
                    <a:cubicBezTo>
                      <a:pt x="276" y="143"/>
                      <a:pt x="276" y="143"/>
                      <a:pt x="276" y="143"/>
                    </a:cubicBezTo>
                    <a:cubicBezTo>
                      <a:pt x="276" y="143"/>
                      <a:pt x="276" y="143"/>
                      <a:pt x="276" y="143"/>
                    </a:cubicBezTo>
                    <a:cubicBezTo>
                      <a:pt x="276" y="143"/>
                      <a:pt x="276" y="143"/>
                      <a:pt x="276" y="143"/>
                    </a:cubicBezTo>
                    <a:cubicBezTo>
                      <a:pt x="276" y="143"/>
                      <a:pt x="276" y="143"/>
                      <a:pt x="276" y="143"/>
                    </a:cubicBezTo>
                    <a:cubicBezTo>
                      <a:pt x="276" y="143"/>
                      <a:pt x="276" y="143"/>
                      <a:pt x="276" y="143"/>
                    </a:cubicBezTo>
                    <a:cubicBezTo>
                      <a:pt x="276" y="143"/>
                      <a:pt x="276" y="143"/>
                      <a:pt x="276" y="143"/>
                    </a:cubicBezTo>
                    <a:cubicBezTo>
                      <a:pt x="276" y="143"/>
                      <a:pt x="276" y="143"/>
                      <a:pt x="276" y="143"/>
                    </a:cubicBezTo>
                    <a:cubicBezTo>
                      <a:pt x="277" y="143"/>
                      <a:pt x="277" y="143"/>
                      <a:pt x="277" y="143"/>
                    </a:cubicBezTo>
                    <a:cubicBezTo>
                      <a:pt x="277" y="143"/>
                      <a:pt x="277" y="143"/>
                      <a:pt x="277" y="143"/>
                    </a:cubicBezTo>
                    <a:cubicBezTo>
                      <a:pt x="277" y="143"/>
                      <a:pt x="277" y="143"/>
                      <a:pt x="277" y="143"/>
                    </a:cubicBezTo>
                    <a:cubicBezTo>
                      <a:pt x="277" y="143"/>
                      <a:pt x="277" y="143"/>
                      <a:pt x="277" y="143"/>
                    </a:cubicBezTo>
                    <a:cubicBezTo>
                      <a:pt x="277" y="143"/>
                      <a:pt x="277" y="143"/>
                      <a:pt x="277" y="143"/>
                    </a:cubicBezTo>
                    <a:cubicBezTo>
                      <a:pt x="277" y="143"/>
                      <a:pt x="277" y="143"/>
                      <a:pt x="277" y="143"/>
                    </a:cubicBezTo>
                    <a:cubicBezTo>
                      <a:pt x="277" y="143"/>
                      <a:pt x="277" y="143"/>
                      <a:pt x="277" y="143"/>
                    </a:cubicBezTo>
                    <a:cubicBezTo>
                      <a:pt x="278" y="143"/>
                      <a:pt x="278" y="143"/>
                      <a:pt x="278" y="143"/>
                    </a:cubicBezTo>
                    <a:cubicBezTo>
                      <a:pt x="278" y="143"/>
                      <a:pt x="278" y="143"/>
                      <a:pt x="278" y="143"/>
                    </a:cubicBezTo>
                    <a:cubicBezTo>
                      <a:pt x="278" y="142"/>
                      <a:pt x="278" y="142"/>
                      <a:pt x="278" y="142"/>
                    </a:cubicBezTo>
                    <a:cubicBezTo>
                      <a:pt x="278" y="142"/>
                      <a:pt x="278" y="142"/>
                      <a:pt x="278" y="142"/>
                    </a:cubicBezTo>
                    <a:cubicBezTo>
                      <a:pt x="278" y="142"/>
                      <a:pt x="278" y="142"/>
                      <a:pt x="278" y="142"/>
                    </a:cubicBezTo>
                    <a:cubicBezTo>
                      <a:pt x="278" y="142"/>
                      <a:pt x="278" y="142"/>
                      <a:pt x="278" y="142"/>
                    </a:cubicBezTo>
                    <a:cubicBezTo>
                      <a:pt x="278" y="142"/>
                      <a:pt x="278" y="142"/>
                      <a:pt x="278" y="142"/>
                    </a:cubicBezTo>
                    <a:cubicBezTo>
                      <a:pt x="278" y="142"/>
                      <a:pt x="278" y="142"/>
                      <a:pt x="278" y="142"/>
                    </a:cubicBezTo>
                    <a:cubicBezTo>
                      <a:pt x="278" y="142"/>
                      <a:pt x="278" y="142"/>
                      <a:pt x="278" y="142"/>
                    </a:cubicBezTo>
                    <a:cubicBezTo>
                      <a:pt x="278" y="142"/>
                      <a:pt x="278" y="142"/>
                      <a:pt x="278" y="142"/>
                    </a:cubicBezTo>
                    <a:cubicBezTo>
                      <a:pt x="279" y="141"/>
                      <a:pt x="279" y="141"/>
                      <a:pt x="279" y="141"/>
                    </a:cubicBezTo>
                    <a:cubicBezTo>
                      <a:pt x="279" y="141"/>
                      <a:pt x="279" y="141"/>
                      <a:pt x="279" y="141"/>
                    </a:cubicBezTo>
                    <a:cubicBezTo>
                      <a:pt x="279" y="141"/>
                      <a:pt x="279" y="141"/>
                      <a:pt x="279" y="141"/>
                    </a:cubicBezTo>
                    <a:cubicBezTo>
                      <a:pt x="279" y="141"/>
                      <a:pt x="279" y="141"/>
                      <a:pt x="279" y="141"/>
                    </a:cubicBezTo>
                    <a:cubicBezTo>
                      <a:pt x="279" y="141"/>
                      <a:pt x="279" y="141"/>
                      <a:pt x="279" y="141"/>
                    </a:cubicBezTo>
                    <a:cubicBezTo>
                      <a:pt x="279" y="141"/>
                      <a:pt x="279" y="141"/>
                      <a:pt x="279" y="141"/>
                    </a:cubicBezTo>
                    <a:cubicBezTo>
                      <a:pt x="279" y="140"/>
                      <a:pt x="279" y="140"/>
                      <a:pt x="279" y="140"/>
                    </a:cubicBezTo>
                    <a:cubicBezTo>
                      <a:pt x="279" y="140"/>
                      <a:pt x="279" y="140"/>
                      <a:pt x="279" y="140"/>
                    </a:cubicBezTo>
                    <a:cubicBezTo>
                      <a:pt x="279" y="140"/>
                      <a:pt x="279" y="140"/>
                      <a:pt x="279" y="140"/>
                    </a:cubicBezTo>
                    <a:cubicBezTo>
                      <a:pt x="280" y="140"/>
                      <a:pt x="280" y="140"/>
                      <a:pt x="280" y="140"/>
                    </a:cubicBezTo>
                    <a:cubicBezTo>
                      <a:pt x="280" y="139"/>
                      <a:pt x="280" y="139"/>
                      <a:pt x="280" y="139"/>
                    </a:cubicBezTo>
                    <a:cubicBezTo>
                      <a:pt x="280" y="139"/>
                      <a:pt x="280" y="139"/>
                      <a:pt x="280" y="139"/>
                    </a:cubicBezTo>
                    <a:cubicBezTo>
                      <a:pt x="280" y="139"/>
                      <a:pt x="280" y="139"/>
                      <a:pt x="280" y="139"/>
                    </a:cubicBezTo>
                    <a:cubicBezTo>
                      <a:pt x="280" y="139"/>
                      <a:pt x="280" y="139"/>
                      <a:pt x="280" y="139"/>
                    </a:cubicBezTo>
                    <a:cubicBezTo>
                      <a:pt x="280" y="139"/>
                      <a:pt x="280" y="139"/>
                      <a:pt x="280" y="139"/>
                    </a:cubicBezTo>
                    <a:cubicBezTo>
                      <a:pt x="280" y="139"/>
                      <a:pt x="280" y="139"/>
                      <a:pt x="280" y="139"/>
                    </a:cubicBezTo>
                    <a:cubicBezTo>
                      <a:pt x="280" y="139"/>
                      <a:pt x="280" y="139"/>
                      <a:pt x="280" y="139"/>
                    </a:cubicBezTo>
                    <a:cubicBezTo>
                      <a:pt x="280" y="139"/>
                      <a:pt x="280" y="139"/>
                      <a:pt x="280" y="139"/>
                    </a:cubicBezTo>
                    <a:cubicBezTo>
                      <a:pt x="281" y="139"/>
                      <a:pt x="281" y="139"/>
                      <a:pt x="281" y="139"/>
                    </a:cubicBezTo>
                    <a:cubicBezTo>
                      <a:pt x="281" y="139"/>
                      <a:pt x="281" y="139"/>
                      <a:pt x="281" y="139"/>
                    </a:cubicBezTo>
                    <a:cubicBezTo>
                      <a:pt x="281" y="139"/>
                      <a:pt x="281" y="139"/>
                      <a:pt x="281" y="139"/>
                    </a:cubicBezTo>
                    <a:cubicBezTo>
                      <a:pt x="281" y="139"/>
                      <a:pt x="281" y="139"/>
                      <a:pt x="281" y="139"/>
                    </a:cubicBezTo>
                    <a:cubicBezTo>
                      <a:pt x="282" y="139"/>
                      <a:pt x="282" y="139"/>
                      <a:pt x="282" y="139"/>
                    </a:cubicBezTo>
                    <a:cubicBezTo>
                      <a:pt x="282" y="139"/>
                      <a:pt x="282" y="139"/>
                      <a:pt x="282" y="139"/>
                    </a:cubicBezTo>
                    <a:cubicBezTo>
                      <a:pt x="282" y="139"/>
                      <a:pt x="282" y="139"/>
                      <a:pt x="282" y="139"/>
                    </a:cubicBezTo>
                    <a:cubicBezTo>
                      <a:pt x="282" y="139"/>
                      <a:pt x="282" y="139"/>
                      <a:pt x="282" y="139"/>
                    </a:cubicBezTo>
                    <a:cubicBezTo>
                      <a:pt x="282" y="139"/>
                      <a:pt x="282" y="139"/>
                      <a:pt x="282" y="139"/>
                    </a:cubicBezTo>
                    <a:cubicBezTo>
                      <a:pt x="282" y="139"/>
                      <a:pt x="282" y="139"/>
                      <a:pt x="282" y="139"/>
                    </a:cubicBezTo>
                    <a:cubicBezTo>
                      <a:pt x="282" y="139"/>
                      <a:pt x="282" y="139"/>
                      <a:pt x="282" y="139"/>
                    </a:cubicBezTo>
                    <a:cubicBezTo>
                      <a:pt x="282" y="139"/>
                      <a:pt x="282" y="139"/>
                      <a:pt x="282" y="139"/>
                    </a:cubicBezTo>
                    <a:cubicBezTo>
                      <a:pt x="282" y="138"/>
                      <a:pt x="282" y="138"/>
                      <a:pt x="282" y="138"/>
                    </a:cubicBezTo>
                    <a:cubicBezTo>
                      <a:pt x="282" y="138"/>
                      <a:pt x="282" y="138"/>
                      <a:pt x="282" y="138"/>
                    </a:cubicBezTo>
                    <a:cubicBezTo>
                      <a:pt x="282" y="138"/>
                      <a:pt x="282" y="138"/>
                      <a:pt x="282" y="138"/>
                    </a:cubicBezTo>
                    <a:cubicBezTo>
                      <a:pt x="282" y="138"/>
                      <a:pt x="282" y="138"/>
                      <a:pt x="282" y="138"/>
                    </a:cubicBezTo>
                    <a:cubicBezTo>
                      <a:pt x="282" y="138"/>
                      <a:pt x="282" y="138"/>
                      <a:pt x="282" y="138"/>
                    </a:cubicBezTo>
                    <a:cubicBezTo>
                      <a:pt x="282" y="138"/>
                      <a:pt x="282" y="138"/>
                      <a:pt x="282" y="138"/>
                    </a:cubicBezTo>
                    <a:cubicBezTo>
                      <a:pt x="283" y="138"/>
                      <a:pt x="283" y="138"/>
                      <a:pt x="283" y="138"/>
                    </a:cubicBezTo>
                    <a:cubicBezTo>
                      <a:pt x="283" y="138"/>
                      <a:pt x="283" y="138"/>
                      <a:pt x="283" y="138"/>
                    </a:cubicBezTo>
                    <a:cubicBezTo>
                      <a:pt x="283" y="138"/>
                      <a:pt x="283" y="138"/>
                      <a:pt x="283" y="138"/>
                    </a:cubicBezTo>
                    <a:cubicBezTo>
                      <a:pt x="283" y="137"/>
                      <a:pt x="283" y="137"/>
                      <a:pt x="283" y="137"/>
                    </a:cubicBezTo>
                    <a:cubicBezTo>
                      <a:pt x="283" y="137"/>
                      <a:pt x="283" y="137"/>
                      <a:pt x="283" y="137"/>
                    </a:cubicBezTo>
                    <a:cubicBezTo>
                      <a:pt x="283" y="137"/>
                      <a:pt x="283" y="137"/>
                      <a:pt x="283" y="137"/>
                    </a:cubicBezTo>
                    <a:cubicBezTo>
                      <a:pt x="283" y="137"/>
                      <a:pt x="283" y="137"/>
                      <a:pt x="283" y="137"/>
                    </a:cubicBezTo>
                    <a:cubicBezTo>
                      <a:pt x="283" y="137"/>
                      <a:pt x="283" y="137"/>
                      <a:pt x="283" y="137"/>
                    </a:cubicBezTo>
                    <a:cubicBezTo>
                      <a:pt x="283" y="137"/>
                      <a:pt x="283" y="137"/>
                      <a:pt x="283" y="137"/>
                    </a:cubicBezTo>
                    <a:cubicBezTo>
                      <a:pt x="283" y="137"/>
                      <a:pt x="283" y="137"/>
                      <a:pt x="283" y="137"/>
                    </a:cubicBezTo>
                    <a:cubicBezTo>
                      <a:pt x="283" y="137"/>
                      <a:pt x="283" y="137"/>
                      <a:pt x="283" y="137"/>
                    </a:cubicBezTo>
                    <a:cubicBezTo>
                      <a:pt x="283" y="136"/>
                      <a:pt x="283" y="136"/>
                      <a:pt x="283" y="136"/>
                    </a:cubicBezTo>
                    <a:cubicBezTo>
                      <a:pt x="283" y="136"/>
                      <a:pt x="283" y="136"/>
                      <a:pt x="283" y="136"/>
                    </a:cubicBezTo>
                    <a:cubicBezTo>
                      <a:pt x="283" y="136"/>
                      <a:pt x="283" y="136"/>
                      <a:pt x="283" y="136"/>
                    </a:cubicBezTo>
                    <a:cubicBezTo>
                      <a:pt x="283" y="136"/>
                      <a:pt x="283" y="136"/>
                      <a:pt x="283" y="136"/>
                    </a:cubicBezTo>
                    <a:cubicBezTo>
                      <a:pt x="283" y="136"/>
                      <a:pt x="283" y="136"/>
                      <a:pt x="283" y="136"/>
                    </a:cubicBezTo>
                    <a:cubicBezTo>
                      <a:pt x="283" y="136"/>
                      <a:pt x="283" y="136"/>
                      <a:pt x="283" y="136"/>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4"/>
                      <a:pt x="283" y="134"/>
                      <a:pt x="283" y="134"/>
                    </a:cubicBezTo>
                    <a:cubicBezTo>
                      <a:pt x="283" y="134"/>
                      <a:pt x="283" y="134"/>
                      <a:pt x="283" y="134"/>
                    </a:cubicBezTo>
                    <a:cubicBezTo>
                      <a:pt x="283" y="134"/>
                      <a:pt x="283" y="134"/>
                      <a:pt x="283" y="134"/>
                    </a:cubicBezTo>
                    <a:cubicBezTo>
                      <a:pt x="283" y="134"/>
                      <a:pt x="283" y="134"/>
                      <a:pt x="283" y="134"/>
                    </a:cubicBezTo>
                    <a:cubicBezTo>
                      <a:pt x="283" y="134"/>
                      <a:pt x="283" y="134"/>
                      <a:pt x="283" y="134"/>
                    </a:cubicBezTo>
                    <a:cubicBezTo>
                      <a:pt x="283" y="134"/>
                      <a:pt x="283" y="134"/>
                      <a:pt x="283" y="134"/>
                    </a:cubicBezTo>
                    <a:cubicBezTo>
                      <a:pt x="284" y="134"/>
                      <a:pt x="284" y="134"/>
                      <a:pt x="284" y="134"/>
                    </a:cubicBezTo>
                    <a:cubicBezTo>
                      <a:pt x="284" y="134"/>
                      <a:pt x="284" y="134"/>
                      <a:pt x="284" y="134"/>
                    </a:cubicBezTo>
                    <a:cubicBezTo>
                      <a:pt x="284" y="133"/>
                      <a:pt x="284" y="133"/>
                      <a:pt x="284" y="133"/>
                    </a:cubicBezTo>
                    <a:cubicBezTo>
                      <a:pt x="284" y="133"/>
                      <a:pt x="284" y="133"/>
                      <a:pt x="284" y="133"/>
                    </a:cubicBezTo>
                    <a:cubicBezTo>
                      <a:pt x="284" y="133"/>
                      <a:pt x="284" y="133"/>
                      <a:pt x="284" y="133"/>
                    </a:cubicBezTo>
                    <a:cubicBezTo>
                      <a:pt x="285" y="133"/>
                      <a:pt x="285" y="133"/>
                      <a:pt x="285" y="133"/>
                    </a:cubicBezTo>
                    <a:cubicBezTo>
                      <a:pt x="285" y="133"/>
                      <a:pt x="285" y="133"/>
                      <a:pt x="285" y="133"/>
                    </a:cubicBezTo>
                    <a:cubicBezTo>
                      <a:pt x="285" y="133"/>
                      <a:pt x="285" y="133"/>
                      <a:pt x="285" y="133"/>
                    </a:cubicBezTo>
                    <a:cubicBezTo>
                      <a:pt x="285" y="133"/>
                      <a:pt x="285" y="133"/>
                      <a:pt x="285" y="133"/>
                    </a:cubicBezTo>
                    <a:cubicBezTo>
                      <a:pt x="285" y="132"/>
                      <a:pt x="285" y="132"/>
                      <a:pt x="285" y="132"/>
                    </a:cubicBezTo>
                    <a:cubicBezTo>
                      <a:pt x="285" y="132"/>
                      <a:pt x="285" y="132"/>
                      <a:pt x="285" y="132"/>
                    </a:cubicBezTo>
                    <a:cubicBezTo>
                      <a:pt x="286" y="132"/>
                      <a:pt x="286" y="132"/>
                      <a:pt x="286" y="132"/>
                    </a:cubicBezTo>
                    <a:cubicBezTo>
                      <a:pt x="286" y="132"/>
                      <a:pt x="286" y="132"/>
                      <a:pt x="286" y="132"/>
                    </a:cubicBezTo>
                    <a:cubicBezTo>
                      <a:pt x="286" y="132"/>
                      <a:pt x="286" y="132"/>
                      <a:pt x="286" y="132"/>
                    </a:cubicBezTo>
                    <a:cubicBezTo>
                      <a:pt x="286" y="132"/>
                      <a:pt x="286" y="132"/>
                      <a:pt x="286" y="132"/>
                    </a:cubicBezTo>
                    <a:cubicBezTo>
                      <a:pt x="286" y="133"/>
                      <a:pt x="286" y="133"/>
                      <a:pt x="286" y="133"/>
                    </a:cubicBezTo>
                    <a:cubicBezTo>
                      <a:pt x="286" y="133"/>
                      <a:pt x="286" y="133"/>
                      <a:pt x="286" y="133"/>
                    </a:cubicBezTo>
                    <a:cubicBezTo>
                      <a:pt x="287" y="133"/>
                      <a:pt x="287" y="133"/>
                      <a:pt x="287" y="133"/>
                    </a:cubicBezTo>
                    <a:cubicBezTo>
                      <a:pt x="287" y="132"/>
                      <a:pt x="287" y="132"/>
                      <a:pt x="287" y="132"/>
                    </a:cubicBezTo>
                    <a:cubicBezTo>
                      <a:pt x="287" y="132"/>
                      <a:pt x="287" y="132"/>
                      <a:pt x="287" y="132"/>
                    </a:cubicBezTo>
                    <a:cubicBezTo>
                      <a:pt x="287" y="132"/>
                      <a:pt x="287" y="132"/>
                      <a:pt x="287" y="132"/>
                    </a:cubicBezTo>
                    <a:cubicBezTo>
                      <a:pt x="287" y="132"/>
                      <a:pt x="287" y="132"/>
                      <a:pt x="287" y="132"/>
                    </a:cubicBezTo>
                    <a:cubicBezTo>
                      <a:pt x="288" y="133"/>
                      <a:pt x="288" y="133"/>
                      <a:pt x="288" y="133"/>
                    </a:cubicBezTo>
                    <a:cubicBezTo>
                      <a:pt x="288" y="133"/>
                      <a:pt x="288" y="133"/>
                      <a:pt x="288" y="133"/>
                    </a:cubicBezTo>
                    <a:cubicBezTo>
                      <a:pt x="288" y="133"/>
                      <a:pt x="288" y="133"/>
                      <a:pt x="288" y="133"/>
                    </a:cubicBezTo>
                    <a:cubicBezTo>
                      <a:pt x="288" y="133"/>
                      <a:pt x="288" y="133"/>
                      <a:pt x="288" y="133"/>
                    </a:cubicBezTo>
                    <a:cubicBezTo>
                      <a:pt x="288" y="133"/>
                      <a:pt x="288" y="133"/>
                      <a:pt x="288" y="133"/>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90" y="134"/>
                      <a:pt x="290" y="134"/>
                      <a:pt x="290" y="134"/>
                    </a:cubicBezTo>
                    <a:cubicBezTo>
                      <a:pt x="290" y="135"/>
                      <a:pt x="290" y="135"/>
                      <a:pt x="290" y="135"/>
                    </a:cubicBezTo>
                    <a:cubicBezTo>
                      <a:pt x="290" y="135"/>
                      <a:pt x="290" y="135"/>
                      <a:pt x="290" y="135"/>
                    </a:cubicBezTo>
                    <a:cubicBezTo>
                      <a:pt x="290" y="135"/>
                      <a:pt x="290" y="135"/>
                      <a:pt x="290" y="135"/>
                    </a:cubicBezTo>
                    <a:cubicBezTo>
                      <a:pt x="290" y="135"/>
                      <a:pt x="290" y="135"/>
                      <a:pt x="290" y="135"/>
                    </a:cubicBezTo>
                    <a:cubicBezTo>
                      <a:pt x="290" y="135"/>
                      <a:pt x="290" y="135"/>
                      <a:pt x="290" y="135"/>
                    </a:cubicBezTo>
                    <a:cubicBezTo>
                      <a:pt x="290" y="135"/>
                      <a:pt x="290" y="135"/>
                      <a:pt x="290" y="135"/>
                    </a:cubicBezTo>
                    <a:cubicBezTo>
                      <a:pt x="291" y="136"/>
                      <a:pt x="291" y="136"/>
                      <a:pt x="291" y="136"/>
                    </a:cubicBezTo>
                    <a:cubicBezTo>
                      <a:pt x="291" y="136"/>
                      <a:pt x="291" y="136"/>
                      <a:pt x="291" y="136"/>
                    </a:cubicBezTo>
                    <a:cubicBezTo>
                      <a:pt x="292" y="136"/>
                      <a:pt x="292" y="136"/>
                      <a:pt x="292" y="136"/>
                    </a:cubicBezTo>
                    <a:cubicBezTo>
                      <a:pt x="292" y="136"/>
                      <a:pt x="292" y="136"/>
                      <a:pt x="292" y="136"/>
                    </a:cubicBezTo>
                    <a:cubicBezTo>
                      <a:pt x="292" y="136"/>
                      <a:pt x="292" y="136"/>
                      <a:pt x="292" y="136"/>
                    </a:cubicBezTo>
                    <a:cubicBezTo>
                      <a:pt x="292" y="136"/>
                      <a:pt x="292" y="136"/>
                      <a:pt x="292" y="136"/>
                    </a:cubicBezTo>
                    <a:cubicBezTo>
                      <a:pt x="292" y="137"/>
                      <a:pt x="292" y="137"/>
                      <a:pt x="292" y="137"/>
                    </a:cubicBezTo>
                    <a:cubicBezTo>
                      <a:pt x="292" y="137"/>
                      <a:pt x="292" y="137"/>
                      <a:pt x="292" y="137"/>
                    </a:cubicBezTo>
                    <a:cubicBezTo>
                      <a:pt x="292" y="137"/>
                      <a:pt x="292" y="137"/>
                      <a:pt x="292" y="137"/>
                    </a:cubicBezTo>
                    <a:cubicBezTo>
                      <a:pt x="292" y="137"/>
                      <a:pt x="292" y="137"/>
                      <a:pt x="292" y="137"/>
                    </a:cubicBezTo>
                    <a:cubicBezTo>
                      <a:pt x="292" y="137"/>
                      <a:pt x="292" y="137"/>
                      <a:pt x="292" y="137"/>
                    </a:cubicBezTo>
                    <a:cubicBezTo>
                      <a:pt x="292" y="137"/>
                      <a:pt x="292" y="137"/>
                      <a:pt x="292" y="137"/>
                    </a:cubicBezTo>
                    <a:cubicBezTo>
                      <a:pt x="292" y="138"/>
                      <a:pt x="292" y="138"/>
                      <a:pt x="292" y="138"/>
                    </a:cubicBezTo>
                    <a:cubicBezTo>
                      <a:pt x="292" y="138"/>
                      <a:pt x="292" y="138"/>
                      <a:pt x="292" y="138"/>
                    </a:cubicBezTo>
                    <a:cubicBezTo>
                      <a:pt x="292" y="138"/>
                      <a:pt x="292" y="138"/>
                      <a:pt x="292" y="138"/>
                    </a:cubicBezTo>
                    <a:cubicBezTo>
                      <a:pt x="292" y="138"/>
                      <a:pt x="292" y="138"/>
                      <a:pt x="292" y="138"/>
                    </a:cubicBezTo>
                    <a:cubicBezTo>
                      <a:pt x="292" y="138"/>
                      <a:pt x="292" y="138"/>
                      <a:pt x="292" y="138"/>
                    </a:cubicBezTo>
                    <a:cubicBezTo>
                      <a:pt x="292" y="138"/>
                      <a:pt x="292" y="138"/>
                      <a:pt x="292" y="138"/>
                    </a:cubicBezTo>
                    <a:cubicBezTo>
                      <a:pt x="292" y="138"/>
                      <a:pt x="292" y="138"/>
                      <a:pt x="292" y="138"/>
                    </a:cubicBezTo>
                    <a:cubicBezTo>
                      <a:pt x="293" y="138"/>
                      <a:pt x="293" y="138"/>
                      <a:pt x="293" y="138"/>
                    </a:cubicBezTo>
                    <a:cubicBezTo>
                      <a:pt x="293" y="139"/>
                      <a:pt x="293" y="139"/>
                      <a:pt x="293" y="139"/>
                    </a:cubicBezTo>
                    <a:cubicBezTo>
                      <a:pt x="293" y="139"/>
                      <a:pt x="293" y="139"/>
                      <a:pt x="293" y="139"/>
                    </a:cubicBezTo>
                    <a:cubicBezTo>
                      <a:pt x="293" y="139"/>
                      <a:pt x="293" y="139"/>
                      <a:pt x="293" y="139"/>
                    </a:cubicBezTo>
                    <a:cubicBezTo>
                      <a:pt x="293" y="139"/>
                      <a:pt x="293" y="139"/>
                      <a:pt x="293" y="139"/>
                    </a:cubicBezTo>
                    <a:cubicBezTo>
                      <a:pt x="293" y="139"/>
                      <a:pt x="293" y="139"/>
                      <a:pt x="293" y="139"/>
                    </a:cubicBezTo>
                    <a:cubicBezTo>
                      <a:pt x="293" y="139"/>
                      <a:pt x="293" y="139"/>
                      <a:pt x="293" y="139"/>
                    </a:cubicBezTo>
                    <a:cubicBezTo>
                      <a:pt x="293" y="139"/>
                      <a:pt x="293" y="139"/>
                      <a:pt x="293" y="139"/>
                    </a:cubicBezTo>
                    <a:cubicBezTo>
                      <a:pt x="293" y="139"/>
                      <a:pt x="293" y="139"/>
                      <a:pt x="293" y="139"/>
                    </a:cubicBezTo>
                    <a:cubicBezTo>
                      <a:pt x="293" y="140"/>
                      <a:pt x="293" y="140"/>
                      <a:pt x="293" y="140"/>
                    </a:cubicBezTo>
                    <a:cubicBezTo>
                      <a:pt x="293" y="140"/>
                      <a:pt x="293" y="140"/>
                      <a:pt x="293" y="140"/>
                    </a:cubicBezTo>
                    <a:cubicBezTo>
                      <a:pt x="293" y="140"/>
                      <a:pt x="293" y="140"/>
                      <a:pt x="293" y="140"/>
                    </a:cubicBezTo>
                    <a:cubicBezTo>
                      <a:pt x="293" y="140"/>
                      <a:pt x="293" y="140"/>
                      <a:pt x="293"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5" y="140"/>
                      <a:pt x="295" y="140"/>
                      <a:pt x="295" y="140"/>
                    </a:cubicBezTo>
                    <a:cubicBezTo>
                      <a:pt x="295" y="140"/>
                      <a:pt x="295" y="140"/>
                      <a:pt x="295" y="140"/>
                    </a:cubicBezTo>
                    <a:cubicBezTo>
                      <a:pt x="295" y="140"/>
                      <a:pt x="295" y="140"/>
                      <a:pt x="295" y="140"/>
                    </a:cubicBezTo>
                    <a:cubicBezTo>
                      <a:pt x="295" y="140"/>
                      <a:pt x="295" y="140"/>
                      <a:pt x="295" y="140"/>
                    </a:cubicBezTo>
                    <a:cubicBezTo>
                      <a:pt x="295" y="140"/>
                      <a:pt x="295" y="140"/>
                      <a:pt x="295" y="140"/>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7" y="139"/>
                      <a:pt x="297" y="139"/>
                      <a:pt x="297" y="139"/>
                    </a:cubicBezTo>
                    <a:cubicBezTo>
                      <a:pt x="297" y="139"/>
                      <a:pt x="297" y="139"/>
                      <a:pt x="297" y="139"/>
                    </a:cubicBezTo>
                    <a:cubicBezTo>
                      <a:pt x="297" y="139"/>
                      <a:pt x="297" y="139"/>
                      <a:pt x="297" y="139"/>
                    </a:cubicBezTo>
                    <a:cubicBezTo>
                      <a:pt x="297" y="139"/>
                      <a:pt x="297" y="139"/>
                      <a:pt x="297" y="139"/>
                    </a:cubicBezTo>
                    <a:cubicBezTo>
                      <a:pt x="297" y="139"/>
                      <a:pt x="297" y="139"/>
                      <a:pt x="297" y="139"/>
                    </a:cubicBezTo>
                    <a:cubicBezTo>
                      <a:pt x="297" y="139"/>
                      <a:pt x="297" y="139"/>
                      <a:pt x="297" y="139"/>
                    </a:cubicBezTo>
                    <a:cubicBezTo>
                      <a:pt x="298" y="139"/>
                      <a:pt x="298" y="139"/>
                      <a:pt x="298" y="139"/>
                    </a:cubicBezTo>
                    <a:cubicBezTo>
                      <a:pt x="298" y="139"/>
                      <a:pt x="298" y="139"/>
                      <a:pt x="298" y="139"/>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9" y="138"/>
                      <a:pt x="299" y="138"/>
                    </a:cubicBezTo>
                    <a:cubicBezTo>
                      <a:pt x="299" y="138"/>
                      <a:pt x="299" y="138"/>
                      <a:pt x="299" y="138"/>
                    </a:cubicBezTo>
                    <a:cubicBezTo>
                      <a:pt x="299" y="138"/>
                      <a:pt x="299" y="138"/>
                      <a:pt x="299" y="138"/>
                    </a:cubicBezTo>
                    <a:cubicBezTo>
                      <a:pt x="299" y="138"/>
                      <a:pt x="299" y="138"/>
                      <a:pt x="299" y="138"/>
                    </a:cubicBezTo>
                    <a:cubicBezTo>
                      <a:pt x="299" y="138"/>
                      <a:pt x="299" y="138"/>
                      <a:pt x="299" y="138"/>
                    </a:cubicBezTo>
                    <a:cubicBezTo>
                      <a:pt x="299" y="138"/>
                      <a:pt x="299" y="138"/>
                      <a:pt x="299" y="138"/>
                    </a:cubicBezTo>
                    <a:cubicBezTo>
                      <a:pt x="299" y="137"/>
                      <a:pt x="299" y="137"/>
                      <a:pt x="299" y="137"/>
                    </a:cubicBezTo>
                    <a:cubicBezTo>
                      <a:pt x="299" y="137"/>
                      <a:pt x="299" y="137"/>
                      <a:pt x="299" y="137"/>
                    </a:cubicBezTo>
                    <a:cubicBezTo>
                      <a:pt x="299" y="137"/>
                      <a:pt x="299" y="137"/>
                      <a:pt x="299" y="137"/>
                    </a:cubicBezTo>
                    <a:cubicBezTo>
                      <a:pt x="299" y="137"/>
                      <a:pt x="299" y="137"/>
                      <a:pt x="299" y="137"/>
                    </a:cubicBezTo>
                    <a:cubicBezTo>
                      <a:pt x="300" y="137"/>
                      <a:pt x="300" y="137"/>
                      <a:pt x="300" y="137"/>
                    </a:cubicBezTo>
                    <a:cubicBezTo>
                      <a:pt x="300" y="137"/>
                      <a:pt x="300" y="137"/>
                      <a:pt x="300" y="137"/>
                    </a:cubicBezTo>
                    <a:cubicBezTo>
                      <a:pt x="300" y="137"/>
                      <a:pt x="300" y="137"/>
                      <a:pt x="300" y="137"/>
                    </a:cubicBezTo>
                    <a:cubicBezTo>
                      <a:pt x="300" y="137"/>
                      <a:pt x="300" y="137"/>
                      <a:pt x="300" y="137"/>
                    </a:cubicBezTo>
                    <a:cubicBezTo>
                      <a:pt x="300" y="137"/>
                      <a:pt x="300" y="137"/>
                      <a:pt x="300" y="137"/>
                    </a:cubicBezTo>
                    <a:cubicBezTo>
                      <a:pt x="300" y="137"/>
                      <a:pt x="300" y="137"/>
                      <a:pt x="300" y="137"/>
                    </a:cubicBezTo>
                    <a:cubicBezTo>
                      <a:pt x="300" y="137"/>
                      <a:pt x="300" y="137"/>
                      <a:pt x="300" y="137"/>
                    </a:cubicBezTo>
                    <a:cubicBezTo>
                      <a:pt x="300" y="137"/>
                      <a:pt x="300" y="137"/>
                      <a:pt x="300"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2" y="137"/>
                      <a:pt x="302" y="137"/>
                      <a:pt x="302" y="137"/>
                    </a:cubicBezTo>
                    <a:cubicBezTo>
                      <a:pt x="302" y="137"/>
                      <a:pt x="302" y="137"/>
                      <a:pt x="302" y="137"/>
                    </a:cubicBezTo>
                    <a:cubicBezTo>
                      <a:pt x="302" y="137"/>
                      <a:pt x="302" y="137"/>
                      <a:pt x="302" y="137"/>
                    </a:cubicBezTo>
                    <a:cubicBezTo>
                      <a:pt x="302" y="137"/>
                      <a:pt x="302" y="137"/>
                      <a:pt x="302" y="137"/>
                    </a:cubicBezTo>
                    <a:cubicBezTo>
                      <a:pt x="302" y="137"/>
                      <a:pt x="302" y="137"/>
                      <a:pt x="302" y="137"/>
                    </a:cubicBezTo>
                    <a:cubicBezTo>
                      <a:pt x="303" y="137"/>
                      <a:pt x="303" y="137"/>
                      <a:pt x="303" y="137"/>
                    </a:cubicBezTo>
                    <a:cubicBezTo>
                      <a:pt x="303" y="137"/>
                      <a:pt x="303" y="137"/>
                      <a:pt x="303" y="137"/>
                    </a:cubicBezTo>
                    <a:cubicBezTo>
                      <a:pt x="303" y="138"/>
                      <a:pt x="303" y="138"/>
                      <a:pt x="303" y="138"/>
                    </a:cubicBezTo>
                    <a:cubicBezTo>
                      <a:pt x="303" y="138"/>
                      <a:pt x="303" y="138"/>
                      <a:pt x="303" y="138"/>
                    </a:cubicBezTo>
                    <a:cubicBezTo>
                      <a:pt x="303" y="138"/>
                      <a:pt x="303" y="138"/>
                      <a:pt x="303" y="138"/>
                    </a:cubicBezTo>
                    <a:cubicBezTo>
                      <a:pt x="304" y="138"/>
                      <a:pt x="304" y="138"/>
                      <a:pt x="304" y="138"/>
                    </a:cubicBezTo>
                    <a:cubicBezTo>
                      <a:pt x="304" y="138"/>
                      <a:pt x="304" y="138"/>
                      <a:pt x="304" y="138"/>
                    </a:cubicBezTo>
                    <a:cubicBezTo>
                      <a:pt x="304" y="138"/>
                      <a:pt x="304" y="138"/>
                      <a:pt x="304" y="138"/>
                    </a:cubicBezTo>
                    <a:cubicBezTo>
                      <a:pt x="304" y="138"/>
                      <a:pt x="304" y="138"/>
                      <a:pt x="304" y="138"/>
                    </a:cubicBezTo>
                    <a:cubicBezTo>
                      <a:pt x="304" y="138"/>
                      <a:pt x="304" y="138"/>
                      <a:pt x="304" y="138"/>
                    </a:cubicBezTo>
                    <a:cubicBezTo>
                      <a:pt x="304" y="138"/>
                      <a:pt x="304" y="138"/>
                      <a:pt x="304" y="138"/>
                    </a:cubicBezTo>
                    <a:cubicBezTo>
                      <a:pt x="305" y="138"/>
                      <a:pt x="305" y="138"/>
                      <a:pt x="305" y="138"/>
                    </a:cubicBezTo>
                    <a:cubicBezTo>
                      <a:pt x="305" y="138"/>
                      <a:pt x="305" y="138"/>
                      <a:pt x="305" y="138"/>
                    </a:cubicBezTo>
                    <a:cubicBezTo>
                      <a:pt x="305" y="138"/>
                      <a:pt x="305" y="138"/>
                      <a:pt x="305" y="138"/>
                    </a:cubicBezTo>
                    <a:cubicBezTo>
                      <a:pt x="305" y="138"/>
                      <a:pt x="305" y="138"/>
                      <a:pt x="305" y="138"/>
                    </a:cubicBezTo>
                    <a:cubicBezTo>
                      <a:pt x="305" y="138"/>
                      <a:pt x="305" y="138"/>
                      <a:pt x="305" y="138"/>
                    </a:cubicBezTo>
                    <a:cubicBezTo>
                      <a:pt x="305" y="138"/>
                      <a:pt x="305" y="138"/>
                      <a:pt x="305" y="138"/>
                    </a:cubicBezTo>
                    <a:cubicBezTo>
                      <a:pt x="305" y="137"/>
                      <a:pt x="305" y="137"/>
                      <a:pt x="305" y="137"/>
                    </a:cubicBezTo>
                    <a:cubicBezTo>
                      <a:pt x="306" y="137"/>
                      <a:pt x="306" y="137"/>
                      <a:pt x="306" y="137"/>
                    </a:cubicBezTo>
                    <a:cubicBezTo>
                      <a:pt x="306" y="137"/>
                      <a:pt x="306" y="137"/>
                      <a:pt x="306" y="137"/>
                    </a:cubicBezTo>
                    <a:cubicBezTo>
                      <a:pt x="306" y="137"/>
                      <a:pt x="306" y="137"/>
                      <a:pt x="306" y="137"/>
                    </a:cubicBezTo>
                    <a:cubicBezTo>
                      <a:pt x="306" y="137"/>
                      <a:pt x="306" y="137"/>
                      <a:pt x="306" y="137"/>
                    </a:cubicBezTo>
                    <a:cubicBezTo>
                      <a:pt x="306" y="137"/>
                      <a:pt x="306" y="137"/>
                      <a:pt x="306" y="137"/>
                    </a:cubicBezTo>
                    <a:cubicBezTo>
                      <a:pt x="306" y="137"/>
                      <a:pt x="306" y="137"/>
                      <a:pt x="306" y="137"/>
                    </a:cubicBezTo>
                    <a:cubicBezTo>
                      <a:pt x="307" y="137"/>
                      <a:pt x="307" y="137"/>
                      <a:pt x="307" y="137"/>
                    </a:cubicBezTo>
                    <a:cubicBezTo>
                      <a:pt x="307" y="137"/>
                      <a:pt x="307" y="137"/>
                      <a:pt x="307" y="137"/>
                    </a:cubicBezTo>
                    <a:cubicBezTo>
                      <a:pt x="307" y="137"/>
                      <a:pt x="307" y="137"/>
                      <a:pt x="307" y="137"/>
                    </a:cubicBezTo>
                    <a:cubicBezTo>
                      <a:pt x="307" y="137"/>
                      <a:pt x="307" y="137"/>
                      <a:pt x="307" y="137"/>
                    </a:cubicBezTo>
                    <a:cubicBezTo>
                      <a:pt x="307" y="137"/>
                      <a:pt x="307" y="137"/>
                      <a:pt x="307" y="137"/>
                    </a:cubicBezTo>
                    <a:cubicBezTo>
                      <a:pt x="307" y="137"/>
                      <a:pt x="307" y="137"/>
                      <a:pt x="307" y="137"/>
                    </a:cubicBezTo>
                    <a:cubicBezTo>
                      <a:pt x="308" y="137"/>
                      <a:pt x="308" y="137"/>
                      <a:pt x="308" y="137"/>
                    </a:cubicBezTo>
                    <a:cubicBezTo>
                      <a:pt x="308" y="137"/>
                      <a:pt x="308" y="137"/>
                      <a:pt x="308" y="137"/>
                    </a:cubicBezTo>
                    <a:cubicBezTo>
                      <a:pt x="308" y="137"/>
                      <a:pt x="308" y="137"/>
                      <a:pt x="308" y="137"/>
                    </a:cubicBezTo>
                    <a:cubicBezTo>
                      <a:pt x="308" y="137"/>
                      <a:pt x="308" y="137"/>
                      <a:pt x="308" y="137"/>
                    </a:cubicBezTo>
                    <a:cubicBezTo>
                      <a:pt x="308" y="137"/>
                      <a:pt x="308" y="137"/>
                      <a:pt x="308" y="137"/>
                    </a:cubicBezTo>
                    <a:cubicBezTo>
                      <a:pt x="308" y="137"/>
                      <a:pt x="308" y="137"/>
                      <a:pt x="308" y="137"/>
                    </a:cubicBezTo>
                    <a:cubicBezTo>
                      <a:pt x="308" y="137"/>
                      <a:pt x="308" y="137"/>
                      <a:pt x="308"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10" y="137"/>
                      <a:pt x="310" y="137"/>
                      <a:pt x="310" y="137"/>
                    </a:cubicBezTo>
                    <a:cubicBezTo>
                      <a:pt x="310" y="137"/>
                      <a:pt x="310" y="137"/>
                      <a:pt x="310" y="137"/>
                    </a:cubicBezTo>
                    <a:cubicBezTo>
                      <a:pt x="310" y="137"/>
                      <a:pt x="310" y="137"/>
                      <a:pt x="310" y="137"/>
                    </a:cubicBezTo>
                    <a:cubicBezTo>
                      <a:pt x="310" y="137"/>
                      <a:pt x="310" y="137"/>
                      <a:pt x="310" y="137"/>
                    </a:cubicBezTo>
                    <a:cubicBezTo>
                      <a:pt x="311" y="137"/>
                      <a:pt x="311" y="137"/>
                      <a:pt x="311" y="137"/>
                    </a:cubicBezTo>
                    <a:cubicBezTo>
                      <a:pt x="311" y="137"/>
                      <a:pt x="311" y="137"/>
                      <a:pt x="311" y="137"/>
                    </a:cubicBezTo>
                    <a:cubicBezTo>
                      <a:pt x="311" y="136"/>
                      <a:pt x="311" y="136"/>
                      <a:pt x="311" y="136"/>
                    </a:cubicBezTo>
                    <a:cubicBezTo>
                      <a:pt x="311" y="136"/>
                      <a:pt x="311" y="136"/>
                      <a:pt x="311" y="136"/>
                    </a:cubicBezTo>
                    <a:cubicBezTo>
                      <a:pt x="312" y="136"/>
                      <a:pt x="312" y="136"/>
                      <a:pt x="312" y="136"/>
                    </a:cubicBezTo>
                    <a:cubicBezTo>
                      <a:pt x="312" y="136"/>
                      <a:pt x="312" y="136"/>
                      <a:pt x="312" y="136"/>
                    </a:cubicBezTo>
                    <a:cubicBezTo>
                      <a:pt x="312" y="136"/>
                      <a:pt x="312" y="136"/>
                      <a:pt x="312" y="136"/>
                    </a:cubicBezTo>
                    <a:cubicBezTo>
                      <a:pt x="312" y="136"/>
                      <a:pt x="312" y="136"/>
                      <a:pt x="312" y="136"/>
                    </a:cubicBezTo>
                    <a:cubicBezTo>
                      <a:pt x="312" y="136"/>
                      <a:pt x="312" y="136"/>
                      <a:pt x="312" y="136"/>
                    </a:cubicBezTo>
                    <a:cubicBezTo>
                      <a:pt x="312" y="136"/>
                      <a:pt x="312" y="136"/>
                      <a:pt x="312" y="136"/>
                    </a:cubicBezTo>
                    <a:cubicBezTo>
                      <a:pt x="313" y="136"/>
                      <a:pt x="313" y="136"/>
                      <a:pt x="313" y="136"/>
                    </a:cubicBezTo>
                    <a:cubicBezTo>
                      <a:pt x="313" y="136"/>
                      <a:pt x="313" y="136"/>
                      <a:pt x="313" y="136"/>
                    </a:cubicBezTo>
                    <a:cubicBezTo>
                      <a:pt x="313" y="136"/>
                      <a:pt x="313" y="136"/>
                      <a:pt x="313" y="136"/>
                    </a:cubicBezTo>
                    <a:cubicBezTo>
                      <a:pt x="313" y="135"/>
                      <a:pt x="313" y="135"/>
                      <a:pt x="313" y="135"/>
                    </a:cubicBezTo>
                    <a:cubicBezTo>
                      <a:pt x="314" y="135"/>
                      <a:pt x="314" y="135"/>
                      <a:pt x="314" y="135"/>
                    </a:cubicBezTo>
                    <a:cubicBezTo>
                      <a:pt x="314" y="135"/>
                      <a:pt x="314" y="135"/>
                      <a:pt x="314" y="135"/>
                    </a:cubicBezTo>
                    <a:cubicBezTo>
                      <a:pt x="314" y="135"/>
                      <a:pt x="314" y="135"/>
                      <a:pt x="314" y="135"/>
                    </a:cubicBezTo>
                    <a:cubicBezTo>
                      <a:pt x="314" y="135"/>
                      <a:pt x="314" y="135"/>
                      <a:pt x="314" y="135"/>
                    </a:cubicBezTo>
                    <a:cubicBezTo>
                      <a:pt x="314" y="135"/>
                      <a:pt x="314" y="135"/>
                      <a:pt x="314" y="135"/>
                    </a:cubicBezTo>
                    <a:cubicBezTo>
                      <a:pt x="314" y="135"/>
                      <a:pt x="314" y="135"/>
                      <a:pt x="314" y="135"/>
                    </a:cubicBezTo>
                    <a:cubicBezTo>
                      <a:pt x="314" y="135"/>
                      <a:pt x="314" y="135"/>
                      <a:pt x="314" y="135"/>
                    </a:cubicBezTo>
                    <a:cubicBezTo>
                      <a:pt x="314" y="136"/>
                      <a:pt x="314" y="136"/>
                      <a:pt x="314" y="136"/>
                    </a:cubicBezTo>
                    <a:cubicBezTo>
                      <a:pt x="314" y="136"/>
                      <a:pt x="314" y="136"/>
                      <a:pt x="314" y="136"/>
                    </a:cubicBezTo>
                    <a:cubicBezTo>
                      <a:pt x="314" y="136"/>
                      <a:pt x="314" y="136"/>
                      <a:pt x="314" y="136"/>
                    </a:cubicBezTo>
                    <a:cubicBezTo>
                      <a:pt x="314" y="136"/>
                      <a:pt x="314" y="136"/>
                      <a:pt x="314" y="136"/>
                    </a:cubicBezTo>
                    <a:cubicBezTo>
                      <a:pt x="314" y="136"/>
                      <a:pt x="314" y="136"/>
                      <a:pt x="314" y="136"/>
                    </a:cubicBezTo>
                    <a:cubicBezTo>
                      <a:pt x="314" y="136"/>
                      <a:pt x="314" y="136"/>
                      <a:pt x="314" y="136"/>
                    </a:cubicBezTo>
                    <a:cubicBezTo>
                      <a:pt x="314" y="136"/>
                      <a:pt x="314" y="136"/>
                      <a:pt x="314" y="136"/>
                    </a:cubicBezTo>
                    <a:cubicBezTo>
                      <a:pt x="314" y="136"/>
                      <a:pt x="314" y="136"/>
                      <a:pt x="314" y="136"/>
                    </a:cubicBezTo>
                    <a:cubicBezTo>
                      <a:pt x="315" y="136"/>
                      <a:pt x="315" y="136"/>
                      <a:pt x="315" y="136"/>
                    </a:cubicBezTo>
                    <a:cubicBezTo>
                      <a:pt x="315" y="136"/>
                      <a:pt x="315" y="136"/>
                      <a:pt x="315" y="136"/>
                    </a:cubicBezTo>
                    <a:cubicBezTo>
                      <a:pt x="315" y="136"/>
                      <a:pt x="315" y="136"/>
                      <a:pt x="315" y="136"/>
                    </a:cubicBezTo>
                    <a:cubicBezTo>
                      <a:pt x="315" y="136"/>
                      <a:pt x="315" y="136"/>
                      <a:pt x="315" y="136"/>
                    </a:cubicBezTo>
                    <a:cubicBezTo>
                      <a:pt x="315" y="136"/>
                      <a:pt x="315" y="136"/>
                      <a:pt x="315" y="136"/>
                    </a:cubicBezTo>
                    <a:cubicBezTo>
                      <a:pt x="315" y="136"/>
                      <a:pt x="315" y="136"/>
                      <a:pt x="315" y="136"/>
                    </a:cubicBezTo>
                    <a:cubicBezTo>
                      <a:pt x="315" y="136"/>
                      <a:pt x="315" y="136"/>
                      <a:pt x="315" y="136"/>
                    </a:cubicBezTo>
                    <a:cubicBezTo>
                      <a:pt x="315" y="137"/>
                      <a:pt x="315" y="137"/>
                      <a:pt x="315" y="137"/>
                    </a:cubicBezTo>
                    <a:cubicBezTo>
                      <a:pt x="315" y="136"/>
                      <a:pt x="315" y="136"/>
                      <a:pt x="315"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5"/>
                      <a:pt x="316" y="135"/>
                      <a:pt x="316" y="135"/>
                    </a:cubicBezTo>
                    <a:cubicBezTo>
                      <a:pt x="316" y="135"/>
                      <a:pt x="316" y="135"/>
                      <a:pt x="316" y="135"/>
                    </a:cubicBezTo>
                    <a:cubicBezTo>
                      <a:pt x="316" y="135"/>
                      <a:pt x="316" y="135"/>
                      <a:pt x="316" y="135"/>
                    </a:cubicBezTo>
                    <a:cubicBezTo>
                      <a:pt x="316" y="135"/>
                      <a:pt x="316" y="135"/>
                      <a:pt x="316" y="135"/>
                    </a:cubicBezTo>
                    <a:cubicBezTo>
                      <a:pt x="316" y="135"/>
                      <a:pt x="316" y="135"/>
                      <a:pt x="316" y="135"/>
                    </a:cubicBezTo>
                    <a:cubicBezTo>
                      <a:pt x="316" y="135"/>
                      <a:pt x="316" y="135"/>
                      <a:pt x="316" y="135"/>
                    </a:cubicBezTo>
                    <a:cubicBezTo>
                      <a:pt x="316" y="135"/>
                      <a:pt x="316" y="135"/>
                      <a:pt x="316" y="135"/>
                    </a:cubicBezTo>
                    <a:cubicBezTo>
                      <a:pt x="316" y="134"/>
                      <a:pt x="316" y="134"/>
                      <a:pt x="316" y="134"/>
                    </a:cubicBezTo>
                    <a:cubicBezTo>
                      <a:pt x="316" y="134"/>
                      <a:pt x="316" y="134"/>
                      <a:pt x="316" y="134"/>
                    </a:cubicBezTo>
                    <a:cubicBezTo>
                      <a:pt x="316" y="134"/>
                      <a:pt x="316" y="134"/>
                      <a:pt x="316" y="134"/>
                    </a:cubicBezTo>
                    <a:cubicBezTo>
                      <a:pt x="316" y="134"/>
                      <a:pt x="316" y="134"/>
                      <a:pt x="316" y="134"/>
                    </a:cubicBezTo>
                    <a:cubicBezTo>
                      <a:pt x="316" y="134"/>
                      <a:pt x="316" y="134"/>
                      <a:pt x="316" y="134"/>
                    </a:cubicBezTo>
                    <a:cubicBezTo>
                      <a:pt x="316" y="134"/>
                      <a:pt x="316" y="134"/>
                      <a:pt x="316" y="134"/>
                    </a:cubicBezTo>
                    <a:cubicBezTo>
                      <a:pt x="316" y="134"/>
                      <a:pt x="316" y="134"/>
                      <a:pt x="316" y="134"/>
                    </a:cubicBezTo>
                    <a:cubicBezTo>
                      <a:pt x="316" y="134"/>
                      <a:pt x="316" y="134"/>
                      <a:pt x="316" y="134"/>
                    </a:cubicBezTo>
                    <a:cubicBezTo>
                      <a:pt x="316" y="133"/>
                      <a:pt x="316" y="133"/>
                      <a:pt x="316" y="133"/>
                    </a:cubicBezTo>
                    <a:cubicBezTo>
                      <a:pt x="316" y="133"/>
                      <a:pt x="316" y="133"/>
                      <a:pt x="316" y="133"/>
                    </a:cubicBezTo>
                    <a:cubicBezTo>
                      <a:pt x="316" y="133"/>
                      <a:pt x="316" y="133"/>
                      <a:pt x="316" y="133"/>
                    </a:cubicBezTo>
                    <a:cubicBezTo>
                      <a:pt x="316" y="133"/>
                      <a:pt x="316" y="133"/>
                      <a:pt x="316" y="133"/>
                    </a:cubicBezTo>
                    <a:cubicBezTo>
                      <a:pt x="316" y="133"/>
                      <a:pt x="316" y="133"/>
                      <a:pt x="316" y="133"/>
                    </a:cubicBezTo>
                    <a:cubicBezTo>
                      <a:pt x="316" y="133"/>
                      <a:pt x="316" y="133"/>
                      <a:pt x="316" y="133"/>
                    </a:cubicBezTo>
                    <a:cubicBezTo>
                      <a:pt x="316" y="133"/>
                      <a:pt x="316" y="133"/>
                      <a:pt x="316" y="133"/>
                    </a:cubicBezTo>
                    <a:cubicBezTo>
                      <a:pt x="316" y="133"/>
                      <a:pt x="316" y="133"/>
                      <a:pt x="316"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8" y="133"/>
                      <a:pt x="318" y="133"/>
                      <a:pt x="318" y="133"/>
                    </a:cubicBezTo>
                    <a:cubicBezTo>
                      <a:pt x="318" y="133"/>
                      <a:pt x="318" y="133"/>
                      <a:pt x="318" y="133"/>
                    </a:cubicBezTo>
                    <a:cubicBezTo>
                      <a:pt x="318" y="133"/>
                      <a:pt x="318" y="133"/>
                      <a:pt x="318" y="133"/>
                    </a:cubicBezTo>
                    <a:cubicBezTo>
                      <a:pt x="318" y="134"/>
                      <a:pt x="318" y="134"/>
                      <a:pt x="318" y="134"/>
                    </a:cubicBezTo>
                    <a:cubicBezTo>
                      <a:pt x="318" y="134"/>
                      <a:pt x="318" y="134"/>
                      <a:pt x="318" y="134"/>
                    </a:cubicBezTo>
                    <a:cubicBezTo>
                      <a:pt x="318" y="134"/>
                      <a:pt x="318" y="134"/>
                      <a:pt x="318" y="134"/>
                    </a:cubicBezTo>
                    <a:cubicBezTo>
                      <a:pt x="318" y="134"/>
                      <a:pt x="318" y="134"/>
                      <a:pt x="318" y="134"/>
                    </a:cubicBezTo>
                    <a:cubicBezTo>
                      <a:pt x="318" y="134"/>
                      <a:pt x="318" y="134"/>
                      <a:pt x="318" y="134"/>
                    </a:cubicBezTo>
                    <a:cubicBezTo>
                      <a:pt x="319" y="134"/>
                      <a:pt x="319" y="134"/>
                      <a:pt x="319" y="134"/>
                    </a:cubicBezTo>
                    <a:cubicBezTo>
                      <a:pt x="319" y="134"/>
                      <a:pt x="319" y="134"/>
                      <a:pt x="319" y="134"/>
                    </a:cubicBezTo>
                    <a:cubicBezTo>
                      <a:pt x="320" y="133"/>
                      <a:pt x="320" y="133"/>
                      <a:pt x="320" y="133"/>
                    </a:cubicBezTo>
                    <a:cubicBezTo>
                      <a:pt x="320" y="133"/>
                      <a:pt x="320" y="133"/>
                      <a:pt x="320" y="133"/>
                    </a:cubicBezTo>
                    <a:cubicBezTo>
                      <a:pt x="320" y="133"/>
                      <a:pt x="320" y="133"/>
                      <a:pt x="320" y="133"/>
                    </a:cubicBezTo>
                    <a:cubicBezTo>
                      <a:pt x="320" y="133"/>
                      <a:pt x="320" y="133"/>
                      <a:pt x="320" y="133"/>
                    </a:cubicBezTo>
                    <a:cubicBezTo>
                      <a:pt x="320" y="133"/>
                      <a:pt x="320" y="133"/>
                      <a:pt x="320" y="133"/>
                    </a:cubicBezTo>
                    <a:cubicBezTo>
                      <a:pt x="321" y="133"/>
                      <a:pt x="321" y="133"/>
                      <a:pt x="321" y="133"/>
                    </a:cubicBezTo>
                    <a:cubicBezTo>
                      <a:pt x="321" y="133"/>
                      <a:pt x="321" y="133"/>
                      <a:pt x="321" y="133"/>
                    </a:cubicBezTo>
                    <a:cubicBezTo>
                      <a:pt x="321" y="133"/>
                      <a:pt x="321" y="133"/>
                      <a:pt x="321" y="133"/>
                    </a:cubicBezTo>
                    <a:cubicBezTo>
                      <a:pt x="321" y="133"/>
                      <a:pt x="321" y="133"/>
                      <a:pt x="321" y="133"/>
                    </a:cubicBezTo>
                    <a:cubicBezTo>
                      <a:pt x="321" y="133"/>
                      <a:pt x="321" y="133"/>
                      <a:pt x="321" y="133"/>
                    </a:cubicBezTo>
                    <a:cubicBezTo>
                      <a:pt x="321" y="133"/>
                      <a:pt x="321" y="133"/>
                      <a:pt x="321" y="133"/>
                    </a:cubicBezTo>
                    <a:cubicBezTo>
                      <a:pt x="321" y="133"/>
                      <a:pt x="321" y="133"/>
                      <a:pt x="321" y="133"/>
                    </a:cubicBezTo>
                    <a:cubicBezTo>
                      <a:pt x="321" y="133"/>
                      <a:pt x="321" y="133"/>
                      <a:pt x="321" y="133"/>
                    </a:cubicBezTo>
                    <a:cubicBezTo>
                      <a:pt x="321" y="132"/>
                      <a:pt x="321" y="132"/>
                      <a:pt x="321" y="132"/>
                    </a:cubicBezTo>
                    <a:cubicBezTo>
                      <a:pt x="321" y="132"/>
                      <a:pt x="321" y="132"/>
                      <a:pt x="321" y="132"/>
                    </a:cubicBezTo>
                    <a:cubicBezTo>
                      <a:pt x="321" y="132"/>
                      <a:pt x="321" y="132"/>
                      <a:pt x="321" y="132"/>
                    </a:cubicBezTo>
                    <a:cubicBezTo>
                      <a:pt x="321" y="132"/>
                      <a:pt x="321" y="132"/>
                      <a:pt x="321" y="132"/>
                    </a:cubicBezTo>
                    <a:cubicBezTo>
                      <a:pt x="321" y="132"/>
                      <a:pt x="321" y="132"/>
                      <a:pt x="321" y="132"/>
                    </a:cubicBezTo>
                    <a:cubicBezTo>
                      <a:pt x="320" y="132"/>
                      <a:pt x="320" y="132"/>
                      <a:pt x="320" y="132"/>
                    </a:cubicBezTo>
                    <a:cubicBezTo>
                      <a:pt x="320" y="132"/>
                      <a:pt x="320" y="132"/>
                      <a:pt x="320" y="132"/>
                    </a:cubicBezTo>
                    <a:cubicBezTo>
                      <a:pt x="320" y="132"/>
                      <a:pt x="320" y="132"/>
                      <a:pt x="320" y="132"/>
                    </a:cubicBezTo>
                    <a:cubicBezTo>
                      <a:pt x="320" y="132"/>
                      <a:pt x="320" y="132"/>
                      <a:pt x="320" y="132"/>
                    </a:cubicBezTo>
                    <a:cubicBezTo>
                      <a:pt x="320" y="132"/>
                      <a:pt x="320" y="132"/>
                      <a:pt x="320" y="132"/>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0"/>
                      <a:pt x="320" y="130"/>
                      <a:pt x="320" y="130"/>
                    </a:cubicBezTo>
                    <a:cubicBezTo>
                      <a:pt x="320" y="130"/>
                      <a:pt x="320" y="130"/>
                      <a:pt x="320" y="130"/>
                    </a:cubicBezTo>
                    <a:cubicBezTo>
                      <a:pt x="320" y="130"/>
                      <a:pt x="320" y="130"/>
                      <a:pt x="320" y="130"/>
                    </a:cubicBezTo>
                    <a:cubicBezTo>
                      <a:pt x="320" y="130"/>
                      <a:pt x="320" y="130"/>
                      <a:pt x="320" y="130"/>
                    </a:cubicBezTo>
                    <a:cubicBezTo>
                      <a:pt x="320" y="130"/>
                      <a:pt x="320" y="130"/>
                      <a:pt x="320" y="130"/>
                    </a:cubicBezTo>
                    <a:cubicBezTo>
                      <a:pt x="320" y="130"/>
                      <a:pt x="320" y="130"/>
                      <a:pt x="320" y="130"/>
                    </a:cubicBezTo>
                    <a:cubicBezTo>
                      <a:pt x="320" y="130"/>
                      <a:pt x="320" y="130"/>
                      <a:pt x="320" y="130"/>
                    </a:cubicBezTo>
                    <a:cubicBezTo>
                      <a:pt x="320" y="130"/>
                      <a:pt x="320" y="130"/>
                      <a:pt x="320" y="130"/>
                    </a:cubicBezTo>
                    <a:cubicBezTo>
                      <a:pt x="321" y="130"/>
                      <a:pt x="321" y="130"/>
                      <a:pt x="321" y="130"/>
                    </a:cubicBezTo>
                    <a:cubicBezTo>
                      <a:pt x="321" y="130"/>
                      <a:pt x="321" y="130"/>
                      <a:pt x="321" y="130"/>
                    </a:cubicBezTo>
                    <a:cubicBezTo>
                      <a:pt x="321" y="130"/>
                      <a:pt x="321" y="130"/>
                      <a:pt x="321" y="130"/>
                    </a:cubicBezTo>
                    <a:cubicBezTo>
                      <a:pt x="321" y="130"/>
                      <a:pt x="321" y="130"/>
                      <a:pt x="321" y="130"/>
                    </a:cubicBezTo>
                    <a:cubicBezTo>
                      <a:pt x="321" y="130"/>
                      <a:pt x="321" y="130"/>
                      <a:pt x="321" y="130"/>
                    </a:cubicBezTo>
                    <a:cubicBezTo>
                      <a:pt x="321" y="130"/>
                      <a:pt x="321" y="130"/>
                      <a:pt x="321" y="130"/>
                    </a:cubicBezTo>
                    <a:cubicBezTo>
                      <a:pt x="321" y="130"/>
                      <a:pt x="321" y="130"/>
                      <a:pt x="321" y="130"/>
                    </a:cubicBezTo>
                    <a:cubicBezTo>
                      <a:pt x="322" y="130"/>
                      <a:pt x="322" y="130"/>
                      <a:pt x="322" y="130"/>
                    </a:cubicBezTo>
                    <a:cubicBezTo>
                      <a:pt x="322" y="130"/>
                      <a:pt x="322" y="130"/>
                      <a:pt x="322" y="130"/>
                    </a:cubicBezTo>
                    <a:cubicBezTo>
                      <a:pt x="322" y="130"/>
                      <a:pt x="322" y="130"/>
                      <a:pt x="322" y="130"/>
                    </a:cubicBezTo>
                    <a:cubicBezTo>
                      <a:pt x="322" y="130"/>
                      <a:pt x="322" y="130"/>
                      <a:pt x="322" y="130"/>
                    </a:cubicBezTo>
                    <a:cubicBezTo>
                      <a:pt x="322" y="129"/>
                      <a:pt x="322" y="129"/>
                      <a:pt x="322" y="129"/>
                    </a:cubicBezTo>
                    <a:cubicBezTo>
                      <a:pt x="323" y="129"/>
                      <a:pt x="323" y="129"/>
                      <a:pt x="323" y="129"/>
                    </a:cubicBezTo>
                    <a:cubicBezTo>
                      <a:pt x="323" y="129"/>
                      <a:pt x="323" y="129"/>
                      <a:pt x="323" y="129"/>
                    </a:cubicBezTo>
                    <a:cubicBezTo>
                      <a:pt x="323" y="129"/>
                      <a:pt x="323" y="129"/>
                      <a:pt x="323" y="129"/>
                    </a:cubicBezTo>
                    <a:cubicBezTo>
                      <a:pt x="323" y="129"/>
                      <a:pt x="323" y="129"/>
                      <a:pt x="323" y="129"/>
                    </a:cubicBezTo>
                    <a:cubicBezTo>
                      <a:pt x="323" y="129"/>
                      <a:pt x="323" y="129"/>
                      <a:pt x="323" y="129"/>
                    </a:cubicBezTo>
                    <a:cubicBezTo>
                      <a:pt x="323" y="129"/>
                      <a:pt x="323" y="129"/>
                      <a:pt x="323" y="129"/>
                    </a:cubicBezTo>
                    <a:cubicBezTo>
                      <a:pt x="323" y="129"/>
                      <a:pt x="323" y="129"/>
                      <a:pt x="323" y="129"/>
                    </a:cubicBezTo>
                    <a:cubicBezTo>
                      <a:pt x="323" y="128"/>
                      <a:pt x="323" y="128"/>
                      <a:pt x="323" y="128"/>
                    </a:cubicBezTo>
                    <a:cubicBezTo>
                      <a:pt x="323" y="128"/>
                      <a:pt x="323" y="128"/>
                      <a:pt x="323"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5" y="128"/>
                      <a:pt x="325" y="128"/>
                      <a:pt x="325" y="128"/>
                    </a:cubicBezTo>
                    <a:cubicBezTo>
                      <a:pt x="325" y="128"/>
                      <a:pt x="325" y="128"/>
                      <a:pt x="325" y="128"/>
                    </a:cubicBezTo>
                    <a:cubicBezTo>
                      <a:pt x="325" y="128"/>
                      <a:pt x="325" y="128"/>
                      <a:pt x="325" y="128"/>
                    </a:cubicBezTo>
                    <a:cubicBezTo>
                      <a:pt x="325" y="127"/>
                      <a:pt x="325" y="127"/>
                      <a:pt x="325" y="127"/>
                    </a:cubicBezTo>
                    <a:cubicBezTo>
                      <a:pt x="325" y="127"/>
                      <a:pt x="325" y="127"/>
                      <a:pt x="325" y="127"/>
                    </a:cubicBezTo>
                    <a:cubicBezTo>
                      <a:pt x="325" y="127"/>
                      <a:pt x="325" y="127"/>
                      <a:pt x="325" y="127"/>
                    </a:cubicBezTo>
                    <a:cubicBezTo>
                      <a:pt x="325" y="127"/>
                      <a:pt x="325" y="127"/>
                      <a:pt x="325" y="127"/>
                    </a:cubicBezTo>
                    <a:cubicBezTo>
                      <a:pt x="325" y="127"/>
                      <a:pt x="325" y="127"/>
                      <a:pt x="325" y="127"/>
                    </a:cubicBezTo>
                    <a:cubicBezTo>
                      <a:pt x="325" y="127"/>
                      <a:pt x="325" y="127"/>
                      <a:pt x="325" y="127"/>
                    </a:cubicBezTo>
                    <a:cubicBezTo>
                      <a:pt x="324" y="127"/>
                      <a:pt x="324" y="127"/>
                      <a:pt x="324" y="127"/>
                    </a:cubicBezTo>
                    <a:cubicBezTo>
                      <a:pt x="324" y="126"/>
                      <a:pt x="324" y="126"/>
                      <a:pt x="324" y="126"/>
                    </a:cubicBezTo>
                    <a:cubicBezTo>
                      <a:pt x="324" y="126"/>
                      <a:pt x="324" y="126"/>
                      <a:pt x="324" y="126"/>
                    </a:cubicBezTo>
                    <a:cubicBezTo>
                      <a:pt x="324" y="126"/>
                      <a:pt x="324" y="126"/>
                      <a:pt x="324" y="126"/>
                    </a:cubicBezTo>
                    <a:cubicBezTo>
                      <a:pt x="324" y="126"/>
                      <a:pt x="324" y="126"/>
                      <a:pt x="324" y="126"/>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4"/>
                      <a:pt x="324" y="124"/>
                      <a:pt x="324" y="124"/>
                    </a:cubicBezTo>
                    <a:cubicBezTo>
                      <a:pt x="324" y="124"/>
                      <a:pt x="324" y="124"/>
                      <a:pt x="324" y="124"/>
                    </a:cubicBezTo>
                    <a:cubicBezTo>
                      <a:pt x="324" y="124"/>
                      <a:pt x="324" y="124"/>
                      <a:pt x="324" y="124"/>
                    </a:cubicBezTo>
                    <a:cubicBezTo>
                      <a:pt x="323" y="124"/>
                      <a:pt x="323" y="124"/>
                      <a:pt x="323" y="124"/>
                    </a:cubicBezTo>
                    <a:cubicBezTo>
                      <a:pt x="323" y="124"/>
                      <a:pt x="323" y="124"/>
                      <a:pt x="323" y="124"/>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5" y="123"/>
                      <a:pt x="325" y="123"/>
                      <a:pt x="325" y="123"/>
                    </a:cubicBezTo>
                    <a:cubicBezTo>
                      <a:pt x="325" y="122"/>
                      <a:pt x="325" y="122"/>
                      <a:pt x="325" y="122"/>
                    </a:cubicBezTo>
                    <a:cubicBezTo>
                      <a:pt x="325" y="122"/>
                      <a:pt x="325" y="122"/>
                      <a:pt x="325" y="122"/>
                    </a:cubicBezTo>
                    <a:cubicBezTo>
                      <a:pt x="325" y="122"/>
                      <a:pt x="325" y="122"/>
                      <a:pt x="325" y="122"/>
                    </a:cubicBezTo>
                    <a:cubicBezTo>
                      <a:pt x="325" y="122"/>
                      <a:pt x="325" y="122"/>
                      <a:pt x="325" y="122"/>
                    </a:cubicBezTo>
                    <a:cubicBezTo>
                      <a:pt x="325" y="122"/>
                      <a:pt x="325" y="122"/>
                      <a:pt x="325" y="122"/>
                    </a:cubicBezTo>
                    <a:cubicBezTo>
                      <a:pt x="326" y="122"/>
                      <a:pt x="326" y="122"/>
                      <a:pt x="326" y="122"/>
                    </a:cubicBezTo>
                    <a:cubicBezTo>
                      <a:pt x="326" y="122"/>
                      <a:pt x="326" y="122"/>
                      <a:pt x="326" y="122"/>
                    </a:cubicBezTo>
                    <a:cubicBezTo>
                      <a:pt x="326" y="122"/>
                      <a:pt x="326" y="122"/>
                      <a:pt x="326" y="122"/>
                    </a:cubicBezTo>
                    <a:cubicBezTo>
                      <a:pt x="326" y="122"/>
                      <a:pt x="326" y="122"/>
                      <a:pt x="326" y="122"/>
                    </a:cubicBezTo>
                    <a:cubicBezTo>
                      <a:pt x="326" y="122"/>
                      <a:pt x="326" y="122"/>
                      <a:pt x="326" y="122"/>
                    </a:cubicBezTo>
                    <a:cubicBezTo>
                      <a:pt x="327" y="122"/>
                      <a:pt x="327" y="122"/>
                      <a:pt x="327" y="122"/>
                    </a:cubicBezTo>
                    <a:cubicBezTo>
                      <a:pt x="327" y="122"/>
                      <a:pt x="327" y="122"/>
                      <a:pt x="327" y="122"/>
                    </a:cubicBezTo>
                    <a:cubicBezTo>
                      <a:pt x="327" y="122"/>
                      <a:pt x="327" y="122"/>
                      <a:pt x="327" y="122"/>
                    </a:cubicBezTo>
                    <a:cubicBezTo>
                      <a:pt x="327" y="122"/>
                      <a:pt x="327" y="122"/>
                      <a:pt x="327" y="122"/>
                    </a:cubicBezTo>
                    <a:cubicBezTo>
                      <a:pt x="328" y="121"/>
                      <a:pt x="328" y="121"/>
                      <a:pt x="328" y="121"/>
                    </a:cubicBezTo>
                    <a:cubicBezTo>
                      <a:pt x="328" y="121"/>
                      <a:pt x="328" y="121"/>
                      <a:pt x="328" y="121"/>
                    </a:cubicBezTo>
                    <a:cubicBezTo>
                      <a:pt x="328" y="121"/>
                      <a:pt x="328" y="121"/>
                      <a:pt x="328" y="121"/>
                    </a:cubicBezTo>
                    <a:cubicBezTo>
                      <a:pt x="328" y="121"/>
                      <a:pt x="328" y="121"/>
                      <a:pt x="328" y="121"/>
                    </a:cubicBezTo>
                    <a:cubicBezTo>
                      <a:pt x="328" y="121"/>
                      <a:pt x="328" y="121"/>
                      <a:pt x="328" y="121"/>
                    </a:cubicBezTo>
                    <a:cubicBezTo>
                      <a:pt x="328" y="121"/>
                      <a:pt x="328" y="121"/>
                      <a:pt x="328" y="121"/>
                    </a:cubicBezTo>
                    <a:cubicBezTo>
                      <a:pt x="329" y="121"/>
                      <a:pt x="329" y="121"/>
                      <a:pt x="329" y="121"/>
                    </a:cubicBezTo>
                    <a:cubicBezTo>
                      <a:pt x="329" y="121"/>
                      <a:pt x="329" y="121"/>
                      <a:pt x="329" y="121"/>
                    </a:cubicBezTo>
                    <a:cubicBezTo>
                      <a:pt x="329" y="121"/>
                      <a:pt x="329" y="121"/>
                      <a:pt x="329" y="121"/>
                    </a:cubicBezTo>
                    <a:cubicBezTo>
                      <a:pt x="329" y="121"/>
                      <a:pt x="329" y="121"/>
                      <a:pt x="329" y="121"/>
                    </a:cubicBezTo>
                    <a:cubicBezTo>
                      <a:pt x="329" y="121"/>
                      <a:pt x="329" y="121"/>
                      <a:pt x="329" y="121"/>
                    </a:cubicBezTo>
                    <a:cubicBezTo>
                      <a:pt x="329" y="121"/>
                      <a:pt x="329" y="121"/>
                      <a:pt x="329" y="121"/>
                    </a:cubicBezTo>
                    <a:cubicBezTo>
                      <a:pt x="329" y="121"/>
                      <a:pt x="329" y="121"/>
                      <a:pt x="329" y="121"/>
                    </a:cubicBezTo>
                    <a:cubicBezTo>
                      <a:pt x="329" y="121"/>
                      <a:pt x="330" y="121"/>
                      <a:pt x="330" y="121"/>
                    </a:cubicBezTo>
                    <a:cubicBezTo>
                      <a:pt x="330" y="121"/>
                      <a:pt x="330" y="121"/>
                      <a:pt x="330" y="121"/>
                    </a:cubicBezTo>
                    <a:cubicBezTo>
                      <a:pt x="330" y="121"/>
                      <a:pt x="330" y="121"/>
                      <a:pt x="330" y="121"/>
                    </a:cubicBezTo>
                    <a:cubicBezTo>
                      <a:pt x="330" y="121"/>
                      <a:pt x="330" y="121"/>
                      <a:pt x="330" y="121"/>
                    </a:cubicBezTo>
                    <a:cubicBezTo>
                      <a:pt x="330" y="121"/>
                      <a:pt x="330" y="121"/>
                      <a:pt x="330" y="121"/>
                    </a:cubicBezTo>
                    <a:cubicBezTo>
                      <a:pt x="330" y="121"/>
                      <a:pt x="330" y="121"/>
                      <a:pt x="330" y="121"/>
                    </a:cubicBezTo>
                    <a:cubicBezTo>
                      <a:pt x="330" y="121"/>
                      <a:pt x="330" y="121"/>
                      <a:pt x="330" y="121"/>
                    </a:cubicBezTo>
                    <a:cubicBezTo>
                      <a:pt x="330" y="121"/>
                      <a:pt x="330" y="121"/>
                      <a:pt x="330" y="121"/>
                    </a:cubicBezTo>
                    <a:cubicBezTo>
                      <a:pt x="331" y="121"/>
                      <a:pt x="331" y="121"/>
                      <a:pt x="331" y="121"/>
                    </a:cubicBezTo>
                    <a:cubicBezTo>
                      <a:pt x="331" y="121"/>
                      <a:pt x="331" y="121"/>
                      <a:pt x="331" y="121"/>
                    </a:cubicBezTo>
                    <a:cubicBezTo>
                      <a:pt x="331" y="121"/>
                      <a:pt x="331" y="121"/>
                      <a:pt x="331" y="121"/>
                    </a:cubicBezTo>
                    <a:cubicBezTo>
                      <a:pt x="331" y="121"/>
                      <a:pt x="331" y="121"/>
                      <a:pt x="331" y="121"/>
                    </a:cubicBezTo>
                    <a:cubicBezTo>
                      <a:pt x="331" y="121"/>
                      <a:pt x="331" y="121"/>
                      <a:pt x="331" y="121"/>
                    </a:cubicBezTo>
                    <a:cubicBezTo>
                      <a:pt x="331" y="120"/>
                      <a:pt x="331" y="120"/>
                      <a:pt x="331" y="120"/>
                    </a:cubicBezTo>
                    <a:cubicBezTo>
                      <a:pt x="331" y="120"/>
                      <a:pt x="331" y="120"/>
                      <a:pt x="331"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19"/>
                      <a:pt x="333" y="119"/>
                      <a:pt x="333" y="119"/>
                    </a:cubicBezTo>
                    <a:cubicBezTo>
                      <a:pt x="333" y="119"/>
                      <a:pt x="333" y="119"/>
                      <a:pt x="333" y="119"/>
                    </a:cubicBezTo>
                    <a:cubicBezTo>
                      <a:pt x="333" y="119"/>
                      <a:pt x="333" y="119"/>
                      <a:pt x="333" y="119"/>
                    </a:cubicBezTo>
                    <a:cubicBezTo>
                      <a:pt x="333" y="119"/>
                      <a:pt x="333" y="119"/>
                      <a:pt x="333" y="119"/>
                    </a:cubicBezTo>
                    <a:cubicBezTo>
                      <a:pt x="333" y="119"/>
                      <a:pt x="333" y="119"/>
                      <a:pt x="333" y="119"/>
                    </a:cubicBezTo>
                    <a:cubicBezTo>
                      <a:pt x="333" y="119"/>
                      <a:pt x="333" y="119"/>
                      <a:pt x="333" y="119"/>
                    </a:cubicBezTo>
                    <a:cubicBezTo>
                      <a:pt x="333" y="118"/>
                      <a:pt x="333" y="118"/>
                      <a:pt x="333" y="118"/>
                    </a:cubicBezTo>
                    <a:cubicBezTo>
                      <a:pt x="333" y="118"/>
                      <a:pt x="333" y="118"/>
                      <a:pt x="333" y="118"/>
                    </a:cubicBezTo>
                    <a:cubicBezTo>
                      <a:pt x="333" y="118"/>
                      <a:pt x="333" y="118"/>
                      <a:pt x="333" y="118"/>
                    </a:cubicBezTo>
                    <a:cubicBezTo>
                      <a:pt x="333" y="118"/>
                      <a:pt x="333" y="118"/>
                      <a:pt x="333" y="118"/>
                    </a:cubicBezTo>
                    <a:cubicBezTo>
                      <a:pt x="333" y="118"/>
                      <a:pt x="333" y="118"/>
                      <a:pt x="333" y="118"/>
                    </a:cubicBezTo>
                    <a:cubicBezTo>
                      <a:pt x="333" y="118"/>
                      <a:pt x="333" y="118"/>
                      <a:pt x="333" y="118"/>
                    </a:cubicBezTo>
                    <a:cubicBezTo>
                      <a:pt x="333" y="117"/>
                      <a:pt x="333" y="117"/>
                      <a:pt x="333" y="117"/>
                    </a:cubicBezTo>
                    <a:cubicBezTo>
                      <a:pt x="333" y="117"/>
                      <a:pt x="333" y="117"/>
                      <a:pt x="333" y="117"/>
                    </a:cubicBezTo>
                    <a:cubicBezTo>
                      <a:pt x="334" y="117"/>
                      <a:pt x="334" y="117"/>
                      <a:pt x="334" y="117"/>
                    </a:cubicBezTo>
                    <a:cubicBezTo>
                      <a:pt x="334" y="117"/>
                      <a:pt x="334" y="117"/>
                      <a:pt x="334" y="117"/>
                    </a:cubicBezTo>
                    <a:cubicBezTo>
                      <a:pt x="334" y="116"/>
                      <a:pt x="334" y="116"/>
                      <a:pt x="334" y="116"/>
                    </a:cubicBezTo>
                    <a:cubicBezTo>
                      <a:pt x="334" y="116"/>
                      <a:pt x="334" y="116"/>
                      <a:pt x="334" y="116"/>
                    </a:cubicBezTo>
                    <a:cubicBezTo>
                      <a:pt x="334" y="116"/>
                      <a:pt x="334" y="116"/>
                      <a:pt x="334" y="116"/>
                    </a:cubicBezTo>
                    <a:cubicBezTo>
                      <a:pt x="334" y="116"/>
                      <a:pt x="334" y="116"/>
                      <a:pt x="334" y="116"/>
                    </a:cubicBezTo>
                    <a:cubicBezTo>
                      <a:pt x="334" y="115"/>
                      <a:pt x="334" y="115"/>
                      <a:pt x="334" y="115"/>
                    </a:cubicBezTo>
                    <a:cubicBezTo>
                      <a:pt x="334" y="115"/>
                      <a:pt x="334" y="115"/>
                      <a:pt x="334" y="115"/>
                    </a:cubicBezTo>
                    <a:cubicBezTo>
                      <a:pt x="334" y="115"/>
                      <a:pt x="334" y="115"/>
                      <a:pt x="334" y="115"/>
                    </a:cubicBezTo>
                    <a:cubicBezTo>
                      <a:pt x="334" y="115"/>
                      <a:pt x="334" y="115"/>
                      <a:pt x="334" y="115"/>
                    </a:cubicBezTo>
                    <a:cubicBezTo>
                      <a:pt x="334" y="115"/>
                      <a:pt x="334" y="115"/>
                      <a:pt x="334" y="115"/>
                    </a:cubicBezTo>
                    <a:cubicBezTo>
                      <a:pt x="334" y="114"/>
                      <a:pt x="334" y="114"/>
                      <a:pt x="334" y="114"/>
                    </a:cubicBezTo>
                    <a:cubicBezTo>
                      <a:pt x="334" y="114"/>
                      <a:pt x="334" y="114"/>
                      <a:pt x="334" y="114"/>
                    </a:cubicBezTo>
                    <a:cubicBezTo>
                      <a:pt x="334" y="114"/>
                      <a:pt x="334" y="114"/>
                      <a:pt x="334" y="114"/>
                    </a:cubicBezTo>
                    <a:cubicBezTo>
                      <a:pt x="334" y="114"/>
                      <a:pt x="334" y="114"/>
                      <a:pt x="334" y="114"/>
                    </a:cubicBezTo>
                    <a:cubicBezTo>
                      <a:pt x="334" y="114"/>
                      <a:pt x="334" y="114"/>
                      <a:pt x="334" y="114"/>
                    </a:cubicBezTo>
                    <a:cubicBezTo>
                      <a:pt x="334" y="114"/>
                      <a:pt x="334" y="114"/>
                      <a:pt x="334" y="114"/>
                    </a:cubicBezTo>
                    <a:cubicBezTo>
                      <a:pt x="334" y="113"/>
                      <a:pt x="334" y="113"/>
                      <a:pt x="334" y="113"/>
                    </a:cubicBezTo>
                    <a:cubicBezTo>
                      <a:pt x="334" y="113"/>
                      <a:pt x="334" y="113"/>
                      <a:pt x="334" y="113"/>
                    </a:cubicBezTo>
                    <a:cubicBezTo>
                      <a:pt x="334" y="113"/>
                      <a:pt x="334" y="113"/>
                      <a:pt x="334" y="113"/>
                    </a:cubicBezTo>
                    <a:cubicBezTo>
                      <a:pt x="334" y="113"/>
                      <a:pt x="334" y="113"/>
                      <a:pt x="334" y="113"/>
                    </a:cubicBezTo>
                    <a:cubicBezTo>
                      <a:pt x="334" y="113"/>
                      <a:pt x="334" y="113"/>
                      <a:pt x="334" y="113"/>
                    </a:cubicBezTo>
                    <a:cubicBezTo>
                      <a:pt x="335" y="112"/>
                      <a:pt x="335" y="112"/>
                      <a:pt x="335" y="112"/>
                    </a:cubicBezTo>
                    <a:cubicBezTo>
                      <a:pt x="335" y="112"/>
                      <a:pt x="335" y="112"/>
                      <a:pt x="335" y="112"/>
                    </a:cubicBezTo>
                    <a:cubicBezTo>
                      <a:pt x="335" y="112"/>
                      <a:pt x="335" y="112"/>
                      <a:pt x="335" y="112"/>
                    </a:cubicBezTo>
                    <a:cubicBezTo>
                      <a:pt x="335" y="112"/>
                      <a:pt x="335" y="112"/>
                      <a:pt x="335" y="112"/>
                    </a:cubicBezTo>
                    <a:cubicBezTo>
                      <a:pt x="335" y="112"/>
                      <a:pt x="335" y="112"/>
                      <a:pt x="335" y="112"/>
                    </a:cubicBezTo>
                    <a:cubicBezTo>
                      <a:pt x="334" y="111"/>
                      <a:pt x="334" y="111"/>
                      <a:pt x="334" y="111"/>
                    </a:cubicBezTo>
                    <a:cubicBezTo>
                      <a:pt x="334" y="111"/>
                      <a:pt x="334" y="111"/>
                      <a:pt x="334" y="111"/>
                    </a:cubicBezTo>
                    <a:cubicBezTo>
                      <a:pt x="334" y="111"/>
                      <a:pt x="334" y="111"/>
                      <a:pt x="334" y="111"/>
                    </a:cubicBezTo>
                    <a:cubicBezTo>
                      <a:pt x="334" y="111"/>
                      <a:pt x="334" y="111"/>
                      <a:pt x="334" y="111"/>
                    </a:cubicBezTo>
                    <a:cubicBezTo>
                      <a:pt x="335" y="110"/>
                      <a:pt x="335" y="110"/>
                      <a:pt x="335" y="110"/>
                    </a:cubicBezTo>
                    <a:cubicBezTo>
                      <a:pt x="335" y="110"/>
                      <a:pt x="335" y="110"/>
                      <a:pt x="335" y="110"/>
                    </a:cubicBezTo>
                    <a:cubicBezTo>
                      <a:pt x="335" y="109"/>
                      <a:pt x="335" y="109"/>
                      <a:pt x="335" y="109"/>
                    </a:cubicBezTo>
                    <a:cubicBezTo>
                      <a:pt x="335" y="109"/>
                      <a:pt x="335" y="109"/>
                      <a:pt x="335" y="109"/>
                    </a:cubicBezTo>
                    <a:cubicBezTo>
                      <a:pt x="335" y="109"/>
                      <a:pt x="335" y="109"/>
                      <a:pt x="335" y="109"/>
                    </a:cubicBezTo>
                    <a:cubicBezTo>
                      <a:pt x="335" y="109"/>
                      <a:pt x="335" y="109"/>
                      <a:pt x="335" y="109"/>
                    </a:cubicBezTo>
                    <a:cubicBezTo>
                      <a:pt x="335" y="109"/>
                      <a:pt x="335" y="109"/>
                      <a:pt x="335" y="109"/>
                    </a:cubicBezTo>
                    <a:cubicBezTo>
                      <a:pt x="336" y="109"/>
                      <a:pt x="336" y="109"/>
                      <a:pt x="336" y="109"/>
                    </a:cubicBezTo>
                    <a:cubicBezTo>
                      <a:pt x="336" y="109"/>
                      <a:pt x="336" y="109"/>
                      <a:pt x="336" y="109"/>
                    </a:cubicBezTo>
                    <a:cubicBezTo>
                      <a:pt x="336" y="108"/>
                      <a:pt x="336" y="108"/>
                      <a:pt x="336" y="108"/>
                    </a:cubicBezTo>
                    <a:cubicBezTo>
                      <a:pt x="336" y="108"/>
                      <a:pt x="336" y="108"/>
                      <a:pt x="336" y="108"/>
                    </a:cubicBezTo>
                    <a:cubicBezTo>
                      <a:pt x="336" y="108"/>
                      <a:pt x="336" y="108"/>
                      <a:pt x="336" y="108"/>
                    </a:cubicBezTo>
                    <a:cubicBezTo>
                      <a:pt x="336" y="108"/>
                      <a:pt x="336" y="108"/>
                      <a:pt x="336" y="108"/>
                    </a:cubicBezTo>
                    <a:cubicBezTo>
                      <a:pt x="337" y="108"/>
                      <a:pt x="337" y="108"/>
                      <a:pt x="337" y="108"/>
                    </a:cubicBezTo>
                    <a:cubicBezTo>
                      <a:pt x="337" y="108"/>
                      <a:pt x="337" y="108"/>
                      <a:pt x="337" y="108"/>
                    </a:cubicBezTo>
                    <a:cubicBezTo>
                      <a:pt x="337" y="108"/>
                      <a:pt x="337" y="108"/>
                      <a:pt x="337" y="108"/>
                    </a:cubicBezTo>
                    <a:cubicBezTo>
                      <a:pt x="337" y="108"/>
                      <a:pt x="337" y="108"/>
                      <a:pt x="337" y="108"/>
                    </a:cubicBezTo>
                    <a:cubicBezTo>
                      <a:pt x="337" y="108"/>
                      <a:pt x="337" y="108"/>
                      <a:pt x="337" y="108"/>
                    </a:cubicBezTo>
                    <a:cubicBezTo>
                      <a:pt x="338" y="107"/>
                      <a:pt x="338" y="107"/>
                      <a:pt x="338" y="107"/>
                    </a:cubicBezTo>
                    <a:cubicBezTo>
                      <a:pt x="338" y="107"/>
                      <a:pt x="338" y="107"/>
                      <a:pt x="338" y="107"/>
                    </a:cubicBezTo>
                    <a:cubicBezTo>
                      <a:pt x="338" y="107"/>
                      <a:pt x="338" y="107"/>
                      <a:pt x="338" y="107"/>
                    </a:cubicBezTo>
                    <a:cubicBezTo>
                      <a:pt x="338" y="107"/>
                      <a:pt x="338" y="107"/>
                      <a:pt x="338" y="107"/>
                    </a:cubicBezTo>
                    <a:cubicBezTo>
                      <a:pt x="338" y="107"/>
                      <a:pt x="338" y="107"/>
                      <a:pt x="338" y="107"/>
                    </a:cubicBezTo>
                    <a:cubicBezTo>
                      <a:pt x="338" y="107"/>
                      <a:pt x="338" y="107"/>
                      <a:pt x="338" y="107"/>
                    </a:cubicBezTo>
                    <a:cubicBezTo>
                      <a:pt x="338" y="107"/>
                      <a:pt x="338" y="107"/>
                      <a:pt x="338" y="107"/>
                    </a:cubicBezTo>
                    <a:cubicBezTo>
                      <a:pt x="338" y="107"/>
                      <a:pt x="338" y="107"/>
                      <a:pt x="338"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40" y="107"/>
                      <a:pt x="340" y="107"/>
                      <a:pt x="340" y="107"/>
                    </a:cubicBezTo>
                    <a:cubicBezTo>
                      <a:pt x="340" y="107"/>
                      <a:pt x="340" y="107"/>
                      <a:pt x="340" y="107"/>
                    </a:cubicBezTo>
                    <a:cubicBezTo>
                      <a:pt x="340" y="107"/>
                      <a:pt x="340" y="107"/>
                      <a:pt x="340" y="107"/>
                    </a:cubicBezTo>
                    <a:cubicBezTo>
                      <a:pt x="340" y="107"/>
                      <a:pt x="340" y="107"/>
                      <a:pt x="340" y="107"/>
                    </a:cubicBezTo>
                    <a:cubicBezTo>
                      <a:pt x="340" y="107"/>
                      <a:pt x="340" y="107"/>
                      <a:pt x="340" y="107"/>
                    </a:cubicBezTo>
                    <a:cubicBezTo>
                      <a:pt x="340" y="107"/>
                      <a:pt x="340" y="107"/>
                      <a:pt x="340" y="107"/>
                    </a:cubicBezTo>
                    <a:cubicBezTo>
                      <a:pt x="340" y="107"/>
                      <a:pt x="340" y="107"/>
                      <a:pt x="340" y="107"/>
                    </a:cubicBezTo>
                    <a:cubicBezTo>
                      <a:pt x="341" y="107"/>
                      <a:pt x="341" y="107"/>
                      <a:pt x="341" y="107"/>
                    </a:cubicBezTo>
                    <a:cubicBezTo>
                      <a:pt x="341" y="106"/>
                      <a:pt x="341" y="106"/>
                      <a:pt x="341" y="106"/>
                    </a:cubicBezTo>
                    <a:cubicBezTo>
                      <a:pt x="341" y="106"/>
                      <a:pt x="341" y="106"/>
                      <a:pt x="341" y="106"/>
                    </a:cubicBezTo>
                    <a:cubicBezTo>
                      <a:pt x="341" y="106"/>
                      <a:pt x="341" y="106"/>
                      <a:pt x="341" y="106"/>
                    </a:cubicBezTo>
                    <a:cubicBezTo>
                      <a:pt x="341" y="106"/>
                      <a:pt x="341" y="106"/>
                      <a:pt x="341" y="106"/>
                    </a:cubicBezTo>
                    <a:cubicBezTo>
                      <a:pt x="342" y="106"/>
                      <a:pt x="342" y="106"/>
                      <a:pt x="342" y="106"/>
                    </a:cubicBezTo>
                    <a:cubicBezTo>
                      <a:pt x="342" y="106"/>
                      <a:pt x="342" y="106"/>
                      <a:pt x="342" y="106"/>
                    </a:cubicBezTo>
                    <a:cubicBezTo>
                      <a:pt x="342" y="106"/>
                      <a:pt x="342" y="106"/>
                      <a:pt x="342" y="106"/>
                    </a:cubicBezTo>
                    <a:cubicBezTo>
                      <a:pt x="342" y="106"/>
                      <a:pt x="342" y="106"/>
                      <a:pt x="342" y="106"/>
                    </a:cubicBezTo>
                    <a:cubicBezTo>
                      <a:pt x="343" y="106"/>
                      <a:pt x="343" y="106"/>
                      <a:pt x="343" y="106"/>
                    </a:cubicBezTo>
                    <a:cubicBezTo>
                      <a:pt x="343" y="106"/>
                      <a:pt x="343" y="106"/>
                      <a:pt x="343" y="106"/>
                    </a:cubicBezTo>
                    <a:cubicBezTo>
                      <a:pt x="343" y="106"/>
                      <a:pt x="343" y="106"/>
                      <a:pt x="343" y="106"/>
                    </a:cubicBezTo>
                    <a:cubicBezTo>
                      <a:pt x="343" y="106"/>
                      <a:pt x="343" y="106"/>
                      <a:pt x="343" y="106"/>
                    </a:cubicBezTo>
                    <a:cubicBezTo>
                      <a:pt x="343" y="106"/>
                      <a:pt x="343" y="106"/>
                      <a:pt x="343" y="106"/>
                    </a:cubicBezTo>
                    <a:cubicBezTo>
                      <a:pt x="344" y="105"/>
                      <a:pt x="344" y="105"/>
                      <a:pt x="344" y="105"/>
                    </a:cubicBezTo>
                    <a:cubicBezTo>
                      <a:pt x="344" y="105"/>
                      <a:pt x="344" y="105"/>
                      <a:pt x="344" y="105"/>
                    </a:cubicBezTo>
                    <a:cubicBezTo>
                      <a:pt x="344" y="105"/>
                      <a:pt x="344" y="105"/>
                      <a:pt x="344" y="105"/>
                    </a:cubicBezTo>
                    <a:cubicBezTo>
                      <a:pt x="344" y="105"/>
                      <a:pt x="344" y="105"/>
                      <a:pt x="344" y="105"/>
                    </a:cubicBezTo>
                    <a:cubicBezTo>
                      <a:pt x="344" y="105"/>
                      <a:pt x="344" y="105"/>
                      <a:pt x="344"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6" y="105"/>
                      <a:pt x="346" y="105"/>
                      <a:pt x="346" y="105"/>
                    </a:cubicBezTo>
                    <a:cubicBezTo>
                      <a:pt x="346" y="105"/>
                      <a:pt x="346" y="105"/>
                      <a:pt x="346" y="105"/>
                    </a:cubicBezTo>
                    <a:cubicBezTo>
                      <a:pt x="346" y="105"/>
                      <a:pt x="346" y="105"/>
                      <a:pt x="346" y="105"/>
                    </a:cubicBezTo>
                    <a:cubicBezTo>
                      <a:pt x="346" y="105"/>
                      <a:pt x="346" y="105"/>
                      <a:pt x="346" y="105"/>
                    </a:cubicBezTo>
                    <a:cubicBezTo>
                      <a:pt x="346" y="105"/>
                      <a:pt x="346" y="105"/>
                      <a:pt x="346" y="105"/>
                    </a:cubicBezTo>
                    <a:cubicBezTo>
                      <a:pt x="347" y="105"/>
                      <a:pt x="347" y="105"/>
                      <a:pt x="347" y="105"/>
                    </a:cubicBezTo>
                    <a:cubicBezTo>
                      <a:pt x="347" y="105"/>
                      <a:pt x="347" y="105"/>
                      <a:pt x="347" y="105"/>
                    </a:cubicBezTo>
                    <a:cubicBezTo>
                      <a:pt x="347" y="105"/>
                      <a:pt x="347" y="105"/>
                      <a:pt x="347" y="105"/>
                    </a:cubicBezTo>
                    <a:cubicBezTo>
                      <a:pt x="347" y="105"/>
                      <a:pt x="347" y="105"/>
                      <a:pt x="347" y="105"/>
                    </a:cubicBezTo>
                    <a:cubicBezTo>
                      <a:pt x="347" y="105"/>
                      <a:pt x="347" y="105"/>
                      <a:pt x="347" y="105"/>
                    </a:cubicBezTo>
                    <a:cubicBezTo>
                      <a:pt x="347" y="105"/>
                      <a:pt x="347" y="105"/>
                      <a:pt x="347" y="105"/>
                    </a:cubicBezTo>
                    <a:cubicBezTo>
                      <a:pt x="347" y="105"/>
                      <a:pt x="347" y="105"/>
                      <a:pt x="347" y="105"/>
                    </a:cubicBezTo>
                    <a:cubicBezTo>
                      <a:pt x="347" y="105"/>
                      <a:pt x="347" y="105"/>
                      <a:pt x="347" y="105"/>
                    </a:cubicBezTo>
                    <a:cubicBezTo>
                      <a:pt x="348" y="105"/>
                      <a:pt x="348" y="105"/>
                      <a:pt x="348" y="105"/>
                    </a:cubicBezTo>
                    <a:cubicBezTo>
                      <a:pt x="348" y="105"/>
                      <a:pt x="348" y="105"/>
                      <a:pt x="348" y="105"/>
                    </a:cubicBezTo>
                    <a:cubicBezTo>
                      <a:pt x="348" y="105"/>
                      <a:pt x="348" y="105"/>
                      <a:pt x="348" y="105"/>
                    </a:cubicBezTo>
                    <a:cubicBezTo>
                      <a:pt x="348" y="104"/>
                      <a:pt x="348" y="104"/>
                      <a:pt x="348" y="104"/>
                    </a:cubicBezTo>
                    <a:cubicBezTo>
                      <a:pt x="348" y="104"/>
                      <a:pt x="348" y="104"/>
                      <a:pt x="348" y="104"/>
                    </a:cubicBezTo>
                    <a:cubicBezTo>
                      <a:pt x="348" y="104"/>
                      <a:pt x="348" y="104"/>
                      <a:pt x="348" y="104"/>
                    </a:cubicBezTo>
                    <a:cubicBezTo>
                      <a:pt x="348" y="104"/>
                      <a:pt x="348" y="104"/>
                      <a:pt x="348" y="104"/>
                    </a:cubicBezTo>
                    <a:cubicBezTo>
                      <a:pt x="348" y="104"/>
                      <a:pt x="348" y="104"/>
                      <a:pt x="348" y="104"/>
                    </a:cubicBezTo>
                    <a:cubicBezTo>
                      <a:pt x="348" y="104"/>
                      <a:pt x="348" y="104"/>
                      <a:pt x="348" y="104"/>
                    </a:cubicBezTo>
                    <a:cubicBezTo>
                      <a:pt x="348" y="104"/>
                      <a:pt x="348" y="104"/>
                      <a:pt x="348" y="104"/>
                    </a:cubicBezTo>
                    <a:cubicBezTo>
                      <a:pt x="349" y="104"/>
                      <a:pt x="349" y="104"/>
                      <a:pt x="349" y="104"/>
                    </a:cubicBezTo>
                    <a:cubicBezTo>
                      <a:pt x="349" y="104"/>
                      <a:pt x="349" y="104"/>
                      <a:pt x="349" y="104"/>
                    </a:cubicBezTo>
                    <a:cubicBezTo>
                      <a:pt x="349" y="104"/>
                      <a:pt x="349" y="104"/>
                      <a:pt x="349" y="104"/>
                    </a:cubicBezTo>
                    <a:cubicBezTo>
                      <a:pt x="349" y="104"/>
                      <a:pt x="349" y="104"/>
                      <a:pt x="349" y="104"/>
                    </a:cubicBezTo>
                    <a:cubicBezTo>
                      <a:pt x="349" y="103"/>
                      <a:pt x="349" y="103"/>
                      <a:pt x="349" y="103"/>
                    </a:cubicBezTo>
                    <a:cubicBezTo>
                      <a:pt x="349" y="103"/>
                      <a:pt x="349" y="103"/>
                      <a:pt x="349" y="103"/>
                    </a:cubicBezTo>
                    <a:cubicBezTo>
                      <a:pt x="350" y="103"/>
                      <a:pt x="350" y="103"/>
                      <a:pt x="350" y="103"/>
                    </a:cubicBezTo>
                    <a:cubicBezTo>
                      <a:pt x="350" y="103"/>
                      <a:pt x="350" y="103"/>
                      <a:pt x="350" y="103"/>
                    </a:cubicBezTo>
                    <a:cubicBezTo>
                      <a:pt x="350" y="103"/>
                      <a:pt x="350" y="103"/>
                      <a:pt x="350" y="103"/>
                    </a:cubicBezTo>
                    <a:cubicBezTo>
                      <a:pt x="351" y="102"/>
                      <a:pt x="351" y="102"/>
                      <a:pt x="351" y="102"/>
                    </a:cubicBezTo>
                    <a:cubicBezTo>
                      <a:pt x="351" y="102"/>
                      <a:pt x="351" y="102"/>
                      <a:pt x="351" y="102"/>
                    </a:cubicBezTo>
                    <a:cubicBezTo>
                      <a:pt x="351" y="101"/>
                      <a:pt x="351" y="101"/>
                      <a:pt x="351" y="101"/>
                    </a:cubicBezTo>
                    <a:cubicBezTo>
                      <a:pt x="351" y="101"/>
                      <a:pt x="351" y="101"/>
                      <a:pt x="351"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3" y="101"/>
                      <a:pt x="353" y="101"/>
                      <a:pt x="353" y="101"/>
                    </a:cubicBezTo>
                    <a:cubicBezTo>
                      <a:pt x="353" y="101"/>
                      <a:pt x="353" y="101"/>
                      <a:pt x="353" y="101"/>
                    </a:cubicBezTo>
                    <a:cubicBezTo>
                      <a:pt x="353" y="101"/>
                      <a:pt x="353" y="101"/>
                      <a:pt x="353" y="101"/>
                    </a:cubicBezTo>
                    <a:cubicBezTo>
                      <a:pt x="353" y="101"/>
                      <a:pt x="353" y="101"/>
                      <a:pt x="353" y="101"/>
                    </a:cubicBezTo>
                    <a:cubicBezTo>
                      <a:pt x="354" y="101"/>
                      <a:pt x="354" y="101"/>
                      <a:pt x="354" y="101"/>
                    </a:cubicBezTo>
                    <a:cubicBezTo>
                      <a:pt x="354" y="101"/>
                      <a:pt x="354" y="101"/>
                      <a:pt x="354" y="101"/>
                    </a:cubicBezTo>
                    <a:cubicBezTo>
                      <a:pt x="354" y="101"/>
                      <a:pt x="354" y="101"/>
                      <a:pt x="354" y="101"/>
                    </a:cubicBezTo>
                    <a:cubicBezTo>
                      <a:pt x="354" y="101"/>
                      <a:pt x="354" y="101"/>
                      <a:pt x="354" y="101"/>
                    </a:cubicBezTo>
                    <a:cubicBezTo>
                      <a:pt x="355" y="101"/>
                      <a:pt x="355" y="101"/>
                      <a:pt x="355" y="101"/>
                    </a:cubicBezTo>
                    <a:cubicBezTo>
                      <a:pt x="355" y="101"/>
                      <a:pt x="355" y="101"/>
                      <a:pt x="355" y="101"/>
                    </a:cubicBezTo>
                    <a:cubicBezTo>
                      <a:pt x="355" y="101"/>
                      <a:pt x="355" y="101"/>
                      <a:pt x="355" y="101"/>
                    </a:cubicBezTo>
                    <a:cubicBezTo>
                      <a:pt x="355" y="101"/>
                      <a:pt x="355" y="101"/>
                      <a:pt x="355" y="101"/>
                    </a:cubicBezTo>
                    <a:cubicBezTo>
                      <a:pt x="355" y="101"/>
                      <a:pt x="355" y="101"/>
                      <a:pt x="355" y="101"/>
                    </a:cubicBezTo>
                    <a:cubicBezTo>
                      <a:pt x="355" y="101"/>
                      <a:pt x="355" y="101"/>
                      <a:pt x="355" y="101"/>
                    </a:cubicBezTo>
                    <a:cubicBezTo>
                      <a:pt x="356" y="101"/>
                      <a:pt x="356" y="101"/>
                      <a:pt x="356" y="101"/>
                    </a:cubicBezTo>
                    <a:cubicBezTo>
                      <a:pt x="356" y="101"/>
                      <a:pt x="356" y="101"/>
                      <a:pt x="356" y="101"/>
                    </a:cubicBezTo>
                    <a:cubicBezTo>
                      <a:pt x="356" y="101"/>
                      <a:pt x="356" y="101"/>
                      <a:pt x="356" y="101"/>
                    </a:cubicBezTo>
                    <a:cubicBezTo>
                      <a:pt x="356" y="100"/>
                      <a:pt x="356" y="100"/>
                      <a:pt x="356" y="100"/>
                    </a:cubicBezTo>
                    <a:cubicBezTo>
                      <a:pt x="356" y="100"/>
                      <a:pt x="356" y="100"/>
                      <a:pt x="356" y="100"/>
                    </a:cubicBezTo>
                    <a:cubicBezTo>
                      <a:pt x="356" y="100"/>
                      <a:pt x="356" y="100"/>
                      <a:pt x="356" y="100"/>
                    </a:cubicBezTo>
                    <a:cubicBezTo>
                      <a:pt x="356" y="100"/>
                      <a:pt x="356" y="100"/>
                      <a:pt x="356" y="100"/>
                    </a:cubicBezTo>
                    <a:cubicBezTo>
                      <a:pt x="356" y="100"/>
                      <a:pt x="356" y="100"/>
                      <a:pt x="356" y="100"/>
                    </a:cubicBezTo>
                    <a:cubicBezTo>
                      <a:pt x="356" y="100"/>
                      <a:pt x="356" y="100"/>
                      <a:pt x="356" y="100"/>
                    </a:cubicBezTo>
                    <a:cubicBezTo>
                      <a:pt x="356" y="100"/>
                      <a:pt x="356" y="100"/>
                      <a:pt x="356" y="100"/>
                    </a:cubicBezTo>
                    <a:cubicBezTo>
                      <a:pt x="357" y="99"/>
                      <a:pt x="357" y="99"/>
                      <a:pt x="357" y="99"/>
                    </a:cubicBezTo>
                    <a:cubicBezTo>
                      <a:pt x="357" y="99"/>
                      <a:pt x="357" y="99"/>
                      <a:pt x="357" y="99"/>
                    </a:cubicBezTo>
                    <a:cubicBezTo>
                      <a:pt x="357" y="99"/>
                      <a:pt x="357" y="99"/>
                      <a:pt x="357" y="99"/>
                    </a:cubicBezTo>
                    <a:cubicBezTo>
                      <a:pt x="357" y="99"/>
                      <a:pt x="357" y="99"/>
                      <a:pt x="357" y="99"/>
                    </a:cubicBezTo>
                    <a:cubicBezTo>
                      <a:pt x="357" y="99"/>
                      <a:pt x="357" y="99"/>
                      <a:pt x="357" y="99"/>
                    </a:cubicBezTo>
                    <a:cubicBezTo>
                      <a:pt x="356" y="99"/>
                      <a:pt x="356" y="99"/>
                      <a:pt x="356" y="99"/>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7"/>
                      <a:pt x="356" y="97"/>
                      <a:pt x="356" y="97"/>
                    </a:cubicBezTo>
                    <a:cubicBezTo>
                      <a:pt x="356" y="97"/>
                      <a:pt x="356" y="97"/>
                      <a:pt x="356" y="97"/>
                    </a:cubicBezTo>
                    <a:cubicBezTo>
                      <a:pt x="356" y="97"/>
                      <a:pt x="356" y="97"/>
                      <a:pt x="356" y="97"/>
                    </a:cubicBezTo>
                    <a:cubicBezTo>
                      <a:pt x="355" y="97"/>
                      <a:pt x="355" y="97"/>
                      <a:pt x="355" y="97"/>
                    </a:cubicBezTo>
                    <a:cubicBezTo>
                      <a:pt x="355" y="96"/>
                      <a:pt x="355" y="96"/>
                      <a:pt x="355" y="96"/>
                    </a:cubicBezTo>
                    <a:cubicBezTo>
                      <a:pt x="355" y="96"/>
                      <a:pt x="355" y="96"/>
                      <a:pt x="355" y="96"/>
                    </a:cubicBezTo>
                    <a:cubicBezTo>
                      <a:pt x="355" y="96"/>
                      <a:pt x="355" y="96"/>
                      <a:pt x="355" y="96"/>
                    </a:cubicBezTo>
                    <a:cubicBezTo>
                      <a:pt x="355" y="96"/>
                      <a:pt x="355" y="96"/>
                      <a:pt x="355" y="96"/>
                    </a:cubicBezTo>
                    <a:cubicBezTo>
                      <a:pt x="355" y="95"/>
                      <a:pt x="355" y="95"/>
                      <a:pt x="355" y="95"/>
                    </a:cubicBezTo>
                    <a:cubicBezTo>
                      <a:pt x="355" y="95"/>
                      <a:pt x="355" y="95"/>
                      <a:pt x="355" y="95"/>
                    </a:cubicBezTo>
                    <a:cubicBezTo>
                      <a:pt x="355" y="95"/>
                      <a:pt x="355" y="95"/>
                      <a:pt x="355" y="95"/>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3" y="94"/>
                      <a:pt x="353" y="94"/>
                      <a:pt x="353" y="94"/>
                    </a:cubicBezTo>
                    <a:cubicBezTo>
                      <a:pt x="353" y="94"/>
                      <a:pt x="353" y="94"/>
                      <a:pt x="353" y="94"/>
                    </a:cubicBezTo>
                    <a:cubicBezTo>
                      <a:pt x="353" y="94"/>
                      <a:pt x="353" y="94"/>
                      <a:pt x="353" y="94"/>
                    </a:cubicBezTo>
                    <a:cubicBezTo>
                      <a:pt x="353" y="94"/>
                      <a:pt x="353" y="94"/>
                      <a:pt x="353" y="94"/>
                    </a:cubicBezTo>
                    <a:cubicBezTo>
                      <a:pt x="353" y="94"/>
                      <a:pt x="353" y="94"/>
                      <a:pt x="353" y="94"/>
                    </a:cubicBezTo>
                    <a:cubicBezTo>
                      <a:pt x="353" y="94"/>
                      <a:pt x="353" y="94"/>
                      <a:pt x="353" y="94"/>
                    </a:cubicBezTo>
                    <a:cubicBezTo>
                      <a:pt x="353" y="94"/>
                      <a:pt x="353" y="94"/>
                      <a:pt x="353" y="94"/>
                    </a:cubicBezTo>
                    <a:cubicBezTo>
                      <a:pt x="352" y="94"/>
                      <a:pt x="352" y="94"/>
                      <a:pt x="352" y="94"/>
                    </a:cubicBezTo>
                    <a:cubicBezTo>
                      <a:pt x="352" y="94"/>
                      <a:pt x="352" y="94"/>
                      <a:pt x="352" y="94"/>
                    </a:cubicBezTo>
                    <a:cubicBezTo>
                      <a:pt x="352" y="94"/>
                      <a:pt x="352" y="94"/>
                      <a:pt x="352" y="94"/>
                    </a:cubicBezTo>
                    <a:cubicBezTo>
                      <a:pt x="352" y="94"/>
                      <a:pt x="352" y="94"/>
                      <a:pt x="352" y="94"/>
                    </a:cubicBezTo>
                    <a:cubicBezTo>
                      <a:pt x="352" y="94"/>
                      <a:pt x="352" y="94"/>
                      <a:pt x="352" y="94"/>
                    </a:cubicBezTo>
                    <a:cubicBezTo>
                      <a:pt x="352" y="94"/>
                      <a:pt x="352" y="94"/>
                      <a:pt x="352" y="94"/>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1" y="93"/>
                      <a:pt x="351" y="93"/>
                      <a:pt x="351" y="93"/>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1"/>
                      <a:pt x="351" y="91"/>
                      <a:pt x="351" y="91"/>
                    </a:cubicBezTo>
                    <a:cubicBezTo>
                      <a:pt x="351" y="91"/>
                      <a:pt x="351" y="91"/>
                      <a:pt x="351" y="91"/>
                    </a:cubicBezTo>
                    <a:cubicBezTo>
                      <a:pt x="351" y="91"/>
                      <a:pt x="351" y="91"/>
                      <a:pt x="351" y="91"/>
                    </a:cubicBezTo>
                    <a:cubicBezTo>
                      <a:pt x="351" y="91"/>
                      <a:pt x="351" y="91"/>
                      <a:pt x="351" y="91"/>
                    </a:cubicBezTo>
                    <a:cubicBezTo>
                      <a:pt x="351" y="90"/>
                      <a:pt x="351" y="90"/>
                      <a:pt x="351" y="90"/>
                    </a:cubicBezTo>
                    <a:cubicBezTo>
                      <a:pt x="351" y="90"/>
                      <a:pt x="351" y="90"/>
                      <a:pt x="351" y="90"/>
                    </a:cubicBezTo>
                    <a:cubicBezTo>
                      <a:pt x="351" y="90"/>
                      <a:pt x="351" y="90"/>
                      <a:pt x="351" y="90"/>
                    </a:cubicBezTo>
                    <a:cubicBezTo>
                      <a:pt x="351" y="90"/>
                      <a:pt x="351" y="90"/>
                      <a:pt x="351" y="90"/>
                    </a:cubicBezTo>
                    <a:cubicBezTo>
                      <a:pt x="351" y="90"/>
                      <a:pt x="351" y="90"/>
                      <a:pt x="351" y="90"/>
                    </a:cubicBezTo>
                    <a:cubicBezTo>
                      <a:pt x="351" y="90"/>
                      <a:pt x="351" y="90"/>
                      <a:pt x="351" y="90"/>
                    </a:cubicBezTo>
                    <a:cubicBezTo>
                      <a:pt x="351" y="90"/>
                      <a:pt x="351" y="90"/>
                      <a:pt x="351" y="90"/>
                    </a:cubicBezTo>
                    <a:cubicBezTo>
                      <a:pt x="351" y="90"/>
                      <a:pt x="351" y="90"/>
                      <a:pt x="351" y="90"/>
                    </a:cubicBezTo>
                    <a:cubicBezTo>
                      <a:pt x="350" y="90"/>
                      <a:pt x="350" y="90"/>
                      <a:pt x="350" y="90"/>
                    </a:cubicBezTo>
                    <a:cubicBezTo>
                      <a:pt x="350" y="89"/>
                      <a:pt x="350" y="89"/>
                      <a:pt x="350" y="89"/>
                    </a:cubicBezTo>
                    <a:cubicBezTo>
                      <a:pt x="350" y="89"/>
                      <a:pt x="350" y="89"/>
                      <a:pt x="350" y="89"/>
                    </a:cubicBezTo>
                    <a:cubicBezTo>
                      <a:pt x="350" y="89"/>
                      <a:pt x="350" y="89"/>
                      <a:pt x="350" y="89"/>
                    </a:cubicBezTo>
                    <a:cubicBezTo>
                      <a:pt x="350" y="89"/>
                      <a:pt x="350" y="89"/>
                      <a:pt x="350" y="89"/>
                    </a:cubicBezTo>
                    <a:cubicBezTo>
                      <a:pt x="350" y="89"/>
                      <a:pt x="350" y="89"/>
                      <a:pt x="350" y="89"/>
                    </a:cubicBezTo>
                    <a:cubicBezTo>
                      <a:pt x="350" y="89"/>
                      <a:pt x="350" y="89"/>
                      <a:pt x="350" y="89"/>
                    </a:cubicBezTo>
                    <a:cubicBezTo>
                      <a:pt x="350" y="88"/>
                      <a:pt x="350" y="88"/>
                      <a:pt x="350" y="88"/>
                    </a:cubicBezTo>
                    <a:cubicBezTo>
                      <a:pt x="350" y="88"/>
                      <a:pt x="350" y="88"/>
                      <a:pt x="350" y="88"/>
                    </a:cubicBezTo>
                    <a:cubicBezTo>
                      <a:pt x="349" y="88"/>
                      <a:pt x="349" y="88"/>
                      <a:pt x="349" y="88"/>
                    </a:cubicBezTo>
                    <a:cubicBezTo>
                      <a:pt x="349" y="88"/>
                      <a:pt x="349" y="88"/>
                      <a:pt x="349" y="88"/>
                    </a:cubicBezTo>
                    <a:cubicBezTo>
                      <a:pt x="349" y="88"/>
                      <a:pt x="349" y="88"/>
                      <a:pt x="349" y="88"/>
                    </a:cubicBezTo>
                    <a:cubicBezTo>
                      <a:pt x="349" y="88"/>
                      <a:pt x="349" y="88"/>
                      <a:pt x="349" y="88"/>
                    </a:cubicBezTo>
                    <a:cubicBezTo>
                      <a:pt x="349" y="88"/>
                      <a:pt x="349" y="88"/>
                      <a:pt x="349" y="88"/>
                    </a:cubicBezTo>
                    <a:cubicBezTo>
                      <a:pt x="349" y="88"/>
                      <a:pt x="349" y="88"/>
                      <a:pt x="349" y="88"/>
                    </a:cubicBezTo>
                    <a:cubicBezTo>
                      <a:pt x="349" y="88"/>
                      <a:pt x="349" y="88"/>
                      <a:pt x="349" y="88"/>
                    </a:cubicBezTo>
                    <a:cubicBezTo>
                      <a:pt x="348" y="88"/>
                      <a:pt x="348" y="88"/>
                      <a:pt x="348" y="88"/>
                    </a:cubicBezTo>
                    <a:cubicBezTo>
                      <a:pt x="348" y="88"/>
                      <a:pt x="348" y="88"/>
                      <a:pt x="348" y="88"/>
                    </a:cubicBezTo>
                    <a:cubicBezTo>
                      <a:pt x="348" y="88"/>
                      <a:pt x="348" y="88"/>
                      <a:pt x="348" y="88"/>
                    </a:cubicBezTo>
                    <a:cubicBezTo>
                      <a:pt x="348" y="88"/>
                      <a:pt x="348" y="87"/>
                      <a:pt x="348" y="87"/>
                    </a:cubicBezTo>
                    <a:cubicBezTo>
                      <a:pt x="348" y="87"/>
                      <a:pt x="348" y="87"/>
                      <a:pt x="348" y="87"/>
                    </a:cubicBezTo>
                    <a:cubicBezTo>
                      <a:pt x="347" y="87"/>
                      <a:pt x="347" y="87"/>
                      <a:pt x="347" y="87"/>
                    </a:cubicBezTo>
                    <a:cubicBezTo>
                      <a:pt x="347" y="87"/>
                      <a:pt x="347" y="87"/>
                      <a:pt x="347" y="87"/>
                    </a:cubicBezTo>
                    <a:cubicBezTo>
                      <a:pt x="347" y="87"/>
                      <a:pt x="347" y="87"/>
                      <a:pt x="347" y="87"/>
                    </a:cubicBezTo>
                    <a:cubicBezTo>
                      <a:pt x="347" y="87"/>
                      <a:pt x="347" y="87"/>
                      <a:pt x="347" y="87"/>
                    </a:cubicBezTo>
                    <a:cubicBezTo>
                      <a:pt x="347" y="87"/>
                      <a:pt x="347" y="87"/>
                      <a:pt x="347" y="87"/>
                    </a:cubicBezTo>
                    <a:cubicBezTo>
                      <a:pt x="347" y="87"/>
                      <a:pt x="347" y="87"/>
                      <a:pt x="347"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5"/>
                      <a:pt x="345" y="85"/>
                      <a:pt x="345" y="85"/>
                    </a:cubicBezTo>
                    <a:cubicBezTo>
                      <a:pt x="344" y="85"/>
                      <a:pt x="344" y="85"/>
                      <a:pt x="344" y="85"/>
                    </a:cubicBezTo>
                    <a:cubicBezTo>
                      <a:pt x="344" y="85"/>
                      <a:pt x="344" y="85"/>
                      <a:pt x="344" y="85"/>
                    </a:cubicBezTo>
                    <a:cubicBezTo>
                      <a:pt x="344" y="85"/>
                      <a:pt x="344" y="85"/>
                      <a:pt x="344" y="85"/>
                    </a:cubicBezTo>
                    <a:cubicBezTo>
                      <a:pt x="344" y="85"/>
                      <a:pt x="344" y="85"/>
                      <a:pt x="344" y="85"/>
                    </a:cubicBezTo>
                    <a:cubicBezTo>
                      <a:pt x="344" y="85"/>
                      <a:pt x="344" y="85"/>
                      <a:pt x="344" y="85"/>
                    </a:cubicBezTo>
                    <a:cubicBezTo>
                      <a:pt x="343" y="85"/>
                      <a:pt x="343" y="85"/>
                      <a:pt x="343" y="85"/>
                    </a:cubicBezTo>
                    <a:cubicBezTo>
                      <a:pt x="343" y="85"/>
                      <a:pt x="343" y="85"/>
                      <a:pt x="343" y="85"/>
                    </a:cubicBezTo>
                    <a:cubicBezTo>
                      <a:pt x="343" y="85"/>
                      <a:pt x="343" y="85"/>
                      <a:pt x="343" y="85"/>
                    </a:cubicBezTo>
                    <a:cubicBezTo>
                      <a:pt x="343" y="85"/>
                      <a:pt x="343" y="85"/>
                      <a:pt x="343" y="85"/>
                    </a:cubicBezTo>
                    <a:cubicBezTo>
                      <a:pt x="343" y="85"/>
                      <a:pt x="343" y="85"/>
                      <a:pt x="343" y="85"/>
                    </a:cubicBezTo>
                    <a:cubicBezTo>
                      <a:pt x="343" y="85"/>
                      <a:pt x="343" y="85"/>
                      <a:pt x="343" y="85"/>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2"/>
                      <a:pt x="342" y="82"/>
                      <a:pt x="342" y="82"/>
                    </a:cubicBezTo>
                    <a:cubicBezTo>
                      <a:pt x="341" y="82"/>
                      <a:pt x="341" y="82"/>
                      <a:pt x="341" y="82"/>
                    </a:cubicBezTo>
                    <a:cubicBezTo>
                      <a:pt x="341" y="82"/>
                      <a:pt x="341" y="82"/>
                      <a:pt x="341" y="82"/>
                    </a:cubicBezTo>
                    <a:cubicBezTo>
                      <a:pt x="341" y="82"/>
                      <a:pt x="341" y="82"/>
                      <a:pt x="341" y="82"/>
                    </a:cubicBezTo>
                    <a:cubicBezTo>
                      <a:pt x="341" y="82"/>
                      <a:pt x="341" y="82"/>
                      <a:pt x="341" y="82"/>
                    </a:cubicBezTo>
                    <a:cubicBezTo>
                      <a:pt x="341" y="82"/>
                      <a:pt x="341" y="82"/>
                      <a:pt x="341" y="82"/>
                    </a:cubicBezTo>
                    <a:cubicBezTo>
                      <a:pt x="341" y="82"/>
                      <a:pt x="341" y="82"/>
                      <a:pt x="341" y="82"/>
                    </a:cubicBezTo>
                    <a:cubicBezTo>
                      <a:pt x="342" y="81"/>
                      <a:pt x="342" y="81"/>
                      <a:pt x="342" y="81"/>
                    </a:cubicBezTo>
                    <a:cubicBezTo>
                      <a:pt x="342" y="81"/>
                      <a:pt x="342" y="81"/>
                      <a:pt x="342" y="81"/>
                    </a:cubicBezTo>
                    <a:cubicBezTo>
                      <a:pt x="342" y="81"/>
                      <a:pt x="342" y="81"/>
                      <a:pt x="342" y="81"/>
                    </a:cubicBezTo>
                    <a:cubicBezTo>
                      <a:pt x="342" y="81"/>
                      <a:pt x="342" y="81"/>
                      <a:pt x="342" y="81"/>
                    </a:cubicBezTo>
                    <a:cubicBezTo>
                      <a:pt x="342" y="81"/>
                      <a:pt x="342" y="81"/>
                      <a:pt x="342" y="81"/>
                    </a:cubicBezTo>
                    <a:cubicBezTo>
                      <a:pt x="342" y="81"/>
                      <a:pt x="342" y="81"/>
                      <a:pt x="342" y="81"/>
                    </a:cubicBezTo>
                    <a:cubicBezTo>
                      <a:pt x="342" y="81"/>
                      <a:pt x="342" y="81"/>
                      <a:pt x="342" y="81"/>
                    </a:cubicBezTo>
                    <a:cubicBezTo>
                      <a:pt x="342" y="80"/>
                      <a:pt x="342" y="80"/>
                      <a:pt x="342" y="80"/>
                    </a:cubicBezTo>
                    <a:cubicBezTo>
                      <a:pt x="342" y="80"/>
                      <a:pt x="342" y="80"/>
                      <a:pt x="342" y="80"/>
                    </a:cubicBezTo>
                    <a:cubicBezTo>
                      <a:pt x="342" y="80"/>
                      <a:pt x="342" y="80"/>
                      <a:pt x="342" y="80"/>
                    </a:cubicBezTo>
                    <a:cubicBezTo>
                      <a:pt x="342" y="80"/>
                      <a:pt x="342" y="80"/>
                      <a:pt x="342" y="80"/>
                    </a:cubicBezTo>
                    <a:cubicBezTo>
                      <a:pt x="342" y="80"/>
                      <a:pt x="342" y="80"/>
                      <a:pt x="342" y="80"/>
                    </a:cubicBezTo>
                    <a:cubicBezTo>
                      <a:pt x="342" y="80"/>
                      <a:pt x="342" y="80"/>
                      <a:pt x="342" y="80"/>
                    </a:cubicBezTo>
                    <a:cubicBezTo>
                      <a:pt x="342" y="80"/>
                      <a:pt x="342" y="80"/>
                      <a:pt x="342" y="80"/>
                    </a:cubicBezTo>
                    <a:cubicBezTo>
                      <a:pt x="342" y="79"/>
                      <a:pt x="342" y="79"/>
                      <a:pt x="342" y="79"/>
                    </a:cubicBezTo>
                    <a:cubicBezTo>
                      <a:pt x="341" y="79"/>
                      <a:pt x="341" y="79"/>
                      <a:pt x="341" y="79"/>
                    </a:cubicBezTo>
                    <a:cubicBezTo>
                      <a:pt x="341" y="79"/>
                      <a:pt x="341" y="79"/>
                      <a:pt x="341" y="79"/>
                    </a:cubicBezTo>
                    <a:cubicBezTo>
                      <a:pt x="341" y="79"/>
                      <a:pt x="341" y="79"/>
                      <a:pt x="341" y="79"/>
                    </a:cubicBezTo>
                    <a:cubicBezTo>
                      <a:pt x="341" y="78"/>
                      <a:pt x="341" y="78"/>
                      <a:pt x="341" y="78"/>
                    </a:cubicBezTo>
                    <a:cubicBezTo>
                      <a:pt x="341" y="78"/>
                      <a:pt x="341" y="78"/>
                      <a:pt x="341" y="78"/>
                    </a:cubicBezTo>
                    <a:cubicBezTo>
                      <a:pt x="341" y="78"/>
                      <a:pt x="341" y="78"/>
                      <a:pt x="341" y="78"/>
                    </a:cubicBezTo>
                    <a:cubicBezTo>
                      <a:pt x="341" y="78"/>
                      <a:pt x="341" y="78"/>
                      <a:pt x="341" y="78"/>
                    </a:cubicBezTo>
                    <a:cubicBezTo>
                      <a:pt x="341" y="77"/>
                      <a:pt x="341" y="77"/>
                      <a:pt x="341" y="77"/>
                    </a:cubicBezTo>
                    <a:cubicBezTo>
                      <a:pt x="341" y="77"/>
                      <a:pt x="341" y="77"/>
                      <a:pt x="341" y="77"/>
                    </a:cubicBezTo>
                    <a:cubicBezTo>
                      <a:pt x="341" y="77"/>
                      <a:pt x="341" y="77"/>
                      <a:pt x="341" y="77"/>
                    </a:cubicBezTo>
                    <a:cubicBezTo>
                      <a:pt x="341" y="77"/>
                      <a:pt x="341" y="77"/>
                      <a:pt x="341" y="77"/>
                    </a:cubicBezTo>
                    <a:cubicBezTo>
                      <a:pt x="341" y="76"/>
                      <a:pt x="341" y="76"/>
                      <a:pt x="341" y="76"/>
                    </a:cubicBezTo>
                    <a:cubicBezTo>
                      <a:pt x="341" y="76"/>
                      <a:pt x="341" y="76"/>
                      <a:pt x="341" y="76"/>
                    </a:cubicBezTo>
                    <a:cubicBezTo>
                      <a:pt x="341" y="76"/>
                      <a:pt x="341" y="76"/>
                      <a:pt x="341" y="76"/>
                    </a:cubicBezTo>
                    <a:cubicBezTo>
                      <a:pt x="341" y="76"/>
                      <a:pt x="341" y="76"/>
                      <a:pt x="341" y="76"/>
                    </a:cubicBezTo>
                    <a:cubicBezTo>
                      <a:pt x="341" y="76"/>
                      <a:pt x="341" y="76"/>
                      <a:pt x="341" y="76"/>
                    </a:cubicBezTo>
                    <a:cubicBezTo>
                      <a:pt x="341" y="76"/>
                      <a:pt x="341" y="76"/>
                      <a:pt x="341"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39" y="76"/>
                      <a:pt x="339" y="76"/>
                      <a:pt x="339" y="76"/>
                    </a:cubicBezTo>
                    <a:cubicBezTo>
                      <a:pt x="339" y="76"/>
                      <a:pt x="339" y="76"/>
                      <a:pt x="339" y="76"/>
                    </a:cubicBezTo>
                    <a:cubicBezTo>
                      <a:pt x="339" y="76"/>
                      <a:pt x="339" y="76"/>
                      <a:pt x="339" y="76"/>
                    </a:cubicBezTo>
                    <a:cubicBezTo>
                      <a:pt x="339" y="75"/>
                      <a:pt x="339" y="75"/>
                      <a:pt x="339" y="75"/>
                    </a:cubicBezTo>
                    <a:cubicBezTo>
                      <a:pt x="339" y="75"/>
                      <a:pt x="339" y="75"/>
                      <a:pt x="339" y="75"/>
                    </a:cubicBezTo>
                    <a:cubicBezTo>
                      <a:pt x="339" y="75"/>
                      <a:pt x="339" y="75"/>
                      <a:pt x="339" y="75"/>
                    </a:cubicBezTo>
                    <a:cubicBezTo>
                      <a:pt x="339" y="75"/>
                      <a:pt x="339" y="75"/>
                      <a:pt x="339" y="75"/>
                    </a:cubicBezTo>
                    <a:cubicBezTo>
                      <a:pt x="339" y="74"/>
                      <a:pt x="339" y="74"/>
                      <a:pt x="339" y="74"/>
                    </a:cubicBezTo>
                    <a:cubicBezTo>
                      <a:pt x="340" y="74"/>
                      <a:pt x="340" y="74"/>
                      <a:pt x="340" y="74"/>
                    </a:cubicBezTo>
                    <a:cubicBezTo>
                      <a:pt x="340" y="74"/>
                      <a:pt x="340" y="74"/>
                      <a:pt x="340" y="74"/>
                    </a:cubicBezTo>
                    <a:cubicBezTo>
                      <a:pt x="340" y="74"/>
                      <a:pt x="340" y="74"/>
                      <a:pt x="340" y="74"/>
                    </a:cubicBezTo>
                    <a:cubicBezTo>
                      <a:pt x="340" y="74"/>
                      <a:pt x="340" y="74"/>
                      <a:pt x="340" y="74"/>
                    </a:cubicBezTo>
                    <a:cubicBezTo>
                      <a:pt x="340" y="74"/>
                      <a:pt x="340" y="73"/>
                      <a:pt x="340" y="73"/>
                    </a:cubicBezTo>
                    <a:cubicBezTo>
                      <a:pt x="339" y="73"/>
                      <a:pt x="339" y="73"/>
                      <a:pt x="339" y="73"/>
                    </a:cubicBezTo>
                    <a:cubicBezTo>
                      <a:pt x="339" y="73"/>
                      <a:pt x="339" y="73"/>
                      <a:pt x="339" y="73"/>
                    </a:cubicBezTo>
                    <a:cubicBezTo>
                      <a:pt x="339" y="73"/>
                      <a:pt x="339" y="73"/>
                      <a:pt x="339" y="73"/>
                    </a:cubicBezTo>
                    <a:cubicBezTo>
                      <a:pt x="339" y="73"/>
                      <a:pt x="339" y="73"/>
                      <a:pt x="339" y="73"/>
                    </a:cubicBezTo>
                    <a:cubicBezTo>
                      <a:pt x="339" y="73"/>
                      <a:pt x="339" y="73"/>
                      <a:pt x="339" y="73"/>
                    </a:cubicBezTo>
                    <a:cubicBezTo>
                      <a:pt x="340" y="73"/>
                      <a:pt x="340" y="73"/>
                      <a:pt x="340" y="73"/>
                    </a:cubicBezTo>
                    <a:cubicBezTo>
                      <a:pt x="340" y="73"/>
                      <a:pt x="340" y="73"/>
                      <a:pt x="340" y="73"/>
                    </a:cubicBezTo>
                    <a:cubicBezTo>
                      <a:pt x="340" y="73"/>
                      <a:pt x="340" y="73"/>
                      <a:pt x="340" y="73"/>
                    </a:cubicBezTo>
                    <a:cubicBezTo>
                      <a:pt x="340" y="72"/>
                      <a:pt x="340" y="72"/>
                      <a:pt x="340" y="72"/>
                    </a:cubicBezTo>
                    <a:cubicBezTo>
                      <a:pt x="340" y="72"/>
                      <a:pt x="340" y="72"/>
                      <a:pt x="340" y="72"/>
                    </a:cubicBezTo>
                    <a:cubicBezTo>
                      <a:pt x="340" y="72"/>
                      <a:pt x="340" y="72"/>
                      <a:pt x="340" y="72"/>
                    </a:cubicBezTo>
                    <a:cubicBezTo>
                      <a:pt x="340" y="72"/>
                      <a:pt x="340" y="72"/>
                      <a:pt x="340" y="72"/>
                    </a:cubicBezTo>
                    <a:cubicBezTo>
                      <a:pt x="340" y="72"/>
                      <a:pt x="340" y="72"/>
                      <a:pt x="340" y="72"/>
                    </a:cubicBezTo>
                    <a:cubicBezTo>
                      <a:pt x="340" y="72"/>
                      <a:pt x="340" y="72"/>
                      <a:pt x="340" y="72"/>
                    </a:cubicBezTo>
                    <a:cubicBezTo>
                      <a:pt x="340" y="72"/>
                      <a:pt x="340" y="72"/>
                      <a:pt x="340" y="72"/>
                    </a:cubicBezTo>
                    <a:cubicBezTo>
                      <a:pt x="340" y="72"/>
                      <a:pt x="340" y="72"/>
                      <a:pt x="340" y="72"/>
                    </a:cubicBezTo>
                    <a:cubicBezTo>
                      <a:pt x="340" y="71"/>
                      <a:pt x="340" y="71"/>
                      <a:pt x="340" y="71"/>
                    </a:cubicBezTo>
                    <a:cubicBezTo>
                      <a:pt x="340" y="71"/>
                      <a:pt x="340" y="71"/>
                      <a:pt x="340" y="71"/>
                    </a:cubicBezTo>
                    <a:cubicBezTo>
                      <a:pt x="340" y="71"/>
                      <a:pt x="340" y="71"/>
                      <a:pt x="340" y="71"/>
                    </a:cubicBezTo>
                    <a:cubicBezTo>
                      <a:pt x="340" y="71"/>
                      <a:pt x="340" y="71"/>
                      <a:pt x="340" y="71"/>
                    </a:cubicBezTo>
                    <a:cubicBezTo>
                      <a:pt x="340" y="71"/>
                      <a:pt x="340" y="71"/>
                      <a:pt x="340" y="71"/>
                    </a:cubicBezTo>
                    <a:cubicBezTo>
                      <a:pt x="340" y="71"/>
                      <a:pt x="340" y="71"/>
                      <a:pt x="340" y="71"/>
                    </a:cubicBezTo>
                    <a:cubicBezTo>
                      <a:pt x="340" y="71"/>
                      <a:pt x="340" y="70"/>
                      <a:pt x="340" y="70"/>
                    </a:cubicBezTo>
                    <a:cubicBezTo>
                      <a:pt x="340" y="70"/>
                      <a:pt x="340" y="70"/>
                      <a:pt x="340" y="70"/>
                    </a:cubicBezTo>
                    <a:cubicBezTo>
                      <a:pt x="340" y="70"/>
                      <a:pt x="340" y="70"/>
                      <a:pt x="340" y="70"/>
                    </a:cubicBezTo>
                    <a:cubicBezTo>
                      <a:pt x="340" y="69"/>
                      <a:pt x="340" y="69"/>
                      <a:pt x="340" y="69"/>
                    </a:cubicBezTo>
                    <a:cubicBezTo>
                      <a:pt x="340" y="69"/>
                      <a:pt x="340" y="69"/>
                      <a:pt x="340" y="69"/>
                    </a:cubicBezTo>
                    <a:cubicBezTo>
                      <a:pt x="340" y="69"/>
                      <a:pt x="340" y="69"/>
                      <a:pt x="340" y="69"/>
                    </a:cubicBezTo>
                    <a:cubicBezTo>
                      <a:pt x="340" y="69"/>
                      <a:pt x="340" y="69"/>
                      <a:pt x="340" y="69"/>
                    </a:cubicBezTo>
                    <a:cubicBezTo>
                      <a:pt x="340" y="69"/>
                      <a:pt x="340" y="69"/>
                      <a:pt x="340" y="69"/>
                    </a:cubicBezTo>
                    <a:cubicBezTo>
                      <a:pt x="340" y="69"/>
                      <a:pt x="340" y="69"/>
                      <a:pt x="340" y="69"/>
                    </a:cubicBezTo>
                    <a:cubicBezTo>
                      <a:pt x="340" y="69"/>
                      <a:pt x="340" y="69"/>
                      <a:pt x="340" y="69"/>
                    </a:cubicBezTo>
                    <a:cubicBezTo>
                      <a:pt x="340" y="68"/>
                      <a:pt x="340" y="68"/>
                      <a:pt x="340" y="68"/>
                    </a:cubicBezTo>
                    <a:cubicBezTo>
                      <a:pt x="339" y="68"/>
                      <a:pt x="339" y="68"/>
                      <a:pt x="339" y="68"/>
                    </a:cubicBezTo>
                    <a:cubicBezTo>
                      <a:pt x="339" y="68"/>
                      <a:pt x="339" y="68"/>
                      <a:pt x="339" y="68"/>
                    </a:cubicBezTo>
                    <a:cubicBezTo>
                      <a:pt x="339" y="68"/>
                      <a:pt x="339" y="68"/>
                      <a:pt x="339" y="68"/>
                    </a:cubicBezTo>
                    <a:cubicBezTo>
                      <a:pt x="339" y="68"/>
                      <a:pt x="339" y="68"/>
                      <a:pt x="339" y="68"/>
                    </a:cubicBezTo>
                    <a:cubicBezTo>
                      <a:pt x="339" y="67"/>
                      <a:pt x="339" y="67"/>
                      <a:pt x="339" y="67"/>
                    </a:cubicBezTo>
                    <a:cubicBezTo>
                      <a:pt x="339" y="67"/>
                      <a:pt x="339" y="67"/>
                      <a:pt x="339" y="67"/>
                    </a:cubicBezTo>
                    <a:cubicBezTo>
                      <a:pt x="339" y="67"/>
                      <a:pt x="339" y="67"/>
                      <a:pt x="339" y="67"/>
                    </a:cubicBezTo>
                    <a:cubicBezTo>
                      <a:pt x="339" y="67"/>
                      <a:pt x="339" y="67"/>
                      <a:pt x="339" y="67"/>
                    </a:cubicBezTo>
                    <a:cubicBezTo>
                      <a:pt x="339" y="67"/>
                      <a:pt x="339" y="67"/>
                      <a:pt x="339" y="67"/>
                    </a:cubicBezTo>
                    <a:cubicBezTo>
                      <a:pt x="339" y="67"/>
                      <a:pt x="339" y="67"/>
                      <a:pt x="339" y="67"/>
                    </a:cubicBezTo>
                    <a:cubicBezTo>
                      <a:pt x="339" y="67"/>
                      <a:pt x="339" y="67"/>
                      <a:pt x="339" y="67"/>
                    </a:cubicBezTo>
                    <a:cubicBezTo>
                      <a:pt x="339" y="66"/>
                      <a:pt x="339" y="66"/>
                      <a:pt x="339" y="66"/>
                    </a:cubicBezTo>
                    <a:cubicBezTo>
                      <a:pt x="339" y="66"/>
                      <a:pt x="339" y="66"/>
                      <a:pt x="339"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5"/>
                      <a:pt x="338" y="65"/>
                      <a:pt x="338" y="65"/>
                    </a:cubicBezTo>
                    <a:cubicBezTo>
                      <a:pt x="337" y="65"/>
                      <a:pt x="337" y="65"/>
                      <a:pt x="337" y="65"/>
                    </a:cubicBezTo>
                    <a:cubicBezTo>
                      <a:pt x="337" y="65"/>
                      <a:pt x="337" y="65"/>
                      <a:pt x="337" y="65"/>
                    </a:cubicBezTo>
                    <a:cubicBezTo>
                      <a:pt x="337" y="65"/>
                      <a:pt x="337" y="65"/>
                      <a:pt x="337" y="65"/>
                    </a:cubicBezTo>
                    <a:cubicBezTo>
                      <a:pt x="337" y="65"/>
                      <a:pt x="337" y="65"/>
                      <a:pt x="337" y="65"/>
                    </a:cubicBezTo>
                    <a:cubicBezTo>
                      <a:pt x="337" y="65"/>
                      <a:pt x="337" y="65"/>
                      <a:pt x="337" y="65"/>
                    </a:cubicBezTo>
                    <a:cubicBezTo>
                      <a:pt x="337" y="65"/>
                      <a:pt x="337" y="65"/>
                      <a:pt x="337" y="65"/>
                    </a:cubicBezTo>
                    <a:cubicBezTo>
                      <a:pt x="336" y="66"/>
                      <a:pt x="336" y="66"/>
                      <a:pt x="336" y="66"/>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4"/>
                      <a:pt x="336" y="64"/>
                    </a:cubicBezTo>
                    <a:cubicBezTo>
                      <a:pt x="336" y="64"/>
                      <a:pt x="336" y="64"/>
                      <a:pt x="336" y="64"/>
                    </a:cubicBezTo>
                    <a:cubicBezTo>
                      <a:pt x="336" y="64"/>
                      <a:pt x="336" y="64"/>
                      <a:pt x="336" y="64"/>
                    </a:cubicBezTo>
                    <a:cubicBezTo>
                      <a:pt x="336" y="64"/>
                      <a:pt x="336" y="64"/>
                      <a:pt x="336" y="64"/>
                    </a:cubicBezTo>
                    <a:cubicBezTo>
                      <a:pt x="336" y="64"/>
                      <a:pt x="336" y="64"/>
                      <a:pt x="336" y="64"/>
                    </a:cubicBezTo>
                    <a:cubicBezTo>
                      <a:pt x="336" y="64"/>
                      <a:pt x="336" y="64"/>
                      <a:pt x="336" y="64"/>
                    </a:cubicBezTo>
                    <a:cubicBezTo>
                      <a:pt x="336" y="64"/>
                      <a:pt x="336" y="64"/>
                      <a:pt x="336" y="64"/>
                    </a:cubicBezTo>
                    <a:cubicBezTo>
                      <a:pt x="336" y="63"/>
                      <a:pt x="336" y="63"/>
                      <a:pt x="336" y="63"/>
                    </a:cubicBezTo>
                    <a:cubicBezTo>
                      <a:pt x="336" y="63"/>
                      <a:pt x="336" y="63"/>
                      <a:pt x="336" y="63"/>
                    </a:cubicBezTo>
                    <a:cubicBezTo>
                      <a:pt x="336" y="63"/>
                      <a:pt x="336" y="63"/>
                      <a:pt x="336" y="63"/>
                    </a:cubicBezTo>
                    <a:cubicBezTo>
                      <a:pt x="336" y="63"/>
                      <a:pt x="336" y="63"/>
                      <a:pt x="336" y="63"/>
                    </a:cubicBezTo>
                    <a:cubicBezTo>
                      <a:pt x="336" y="63"/>
                      <a:pt x="336" y="63"/>
                      <a:pt x="336" y="63"/>
                    </a:cubicBezTo>
                    <a:cubicBezTo>
                      <a:pt x="336" y="63"/>
                      <a:pt x="336" y="63"/>
                      <a:pt x="336" y="63"/>
                    </a:cubicBezTo>
                    <a:cubicBezTo>
                      <a:pt x="336" y="62"/>
                      <a:pt x="336" y="62"/>
                      <a:pt x="336" y="62"/>
                    </a:cubicBezTo>
                    <a:cubicBezTo>
                      <a:pt x="336" y="62"/>
                      <a:pt x="336" y="62"/>
                      <a:pt x="336" y="62"/>
                    </a:cubicBezTo>
                    <a:cubicBezTo>
                      <a:pt x="336" y="62"/>
                      <a:pt x="336" y="62"/>
                      <a:pt x="336" y="62"/>
                    </a:cubicBezTo>
                    <a:cubicBezTo>
                      <a:pt x="336" y="62"/>
                      <a:pt x="336" y="62"/>
                      <a:pt x="336" y="62"/>
                    </a:cubicBezTo>
                    <a:cubicBezTo>
                      <a:pt x="336" y="62"/>
                      <a:pt x="336" y="62"/>
                      <a:pt x="336" y="62"/>
                    </a:cubicBezTo>
                    <a:cubicBezTo>
                      <a:pt x="336" y="62"/>
                      <a:pt x="336" y="62"/>
                      <a:pt x="336" y="62"/>
                    </a:cubicBezTo>
                    <a:cubicBezTo>
                      <a:pt x="336" y="62"/>
                      <a:pt x="336" y="62"/>
                      <a:pt x="336" y="62"/>
                    </a:cubicBezTo>
                    <a:cubicBezTo>
                      <a:pt x="336" y="62"/>
                      <a:pt x="336" y="62"/>
                      <a:pt x="336" y="62"/>
                    </a:cubicBezTo>
                    <a:cubicBezTo>
                      <a:pt x="335" y="62"/>
                      <a:pt x="335" y="62"/>
                      <a:pt x="335" y="62"/>
                    </a:cubicBezTo>
                    <a:cubicBezTo>
                      <a:pt x="335" y="62"/>
                      <a:pt x="335" y="62"/>
                      <a:pt x="335" y="62"/>
                    </a:cubicBezTo>
                    <a:cubicBezTo>
                      <a:pt x="335" y="62"/>
                      <a:pt x="335" y="62"/>
                      <a:pt x="335" y="62"/>
                    </a:cubicBezTo>
                    <a:cubicBezTo>
                      <a:pt x="335" y="61"/>
                      <a:pt x="335" y="61"/>
                      <a:pt x="335" y="61"/>
                    </a:cubicBezTo>
                    <a:cubicBezTo>
                      <a:pt x="335" y="61"/>
                      <a:pt x="335" y="61"/>
                      <a:pt x="335" y="61"/>
                    </a:cubicBezTo>
                    <a:cubicBezTo>
                      <a:pt x="335" y="60"/>
                      <a:pt x="335" y="60"/>
                      <a:pt x="335" y="60"/>
                    </a:cubicBezTo>
                    <a:cubicBezTo>
                      <a:pt x="335" y="60"/>
                      <a:pt x="335" y="60"/>
                      <a:pt x="335" y="60"/>
                    </a:cubicBezTo>
                    <a:cubicBezTo>
                      <a:pt x="335" y="60"/>
                      <a:pt x="335" y="60"/>
                      <a:pt x="335" y="60"/>
                    </a:cubicBezTo>
                    <a:cubicBezTo>
                      <a:pt x="335" y="59"/>
                      <a:pt x="335" y="59"/>
                      <a:pt x="335" y="59"/>
                    </a:cubicBezTo>
                    <a:cubicBezTo>
                      <a:pt x="335" y="59"/>
                      <a:pt x="335" y="59"/>
                      <a:pt x="335" y="59"/>
                    </a:cubicBezTo>
                    <a:cubicBezTo>
                      <a:pt x="335" y="59"/>
                      <a:pt x="335" y="59"/>
                      <a:pt x="335" y="59"/>
                    </a:cubicBezTo>
                    <a:cubicBezTo>
                      <a:pt x="336" y="59"/>
                      <a:pt x="336" y="59"/>
                      <a:pt x="336" y="59"/>
                    </a:cubicBezTo>
                    <a:cubicBezTo>
                      <a:pt x="336" y="59"/>
                      <a:pt x="336" y="59"/>
                      <a:pt x="336" y="59"/>
                    </a:cubicBezTo>
                    <a:cubicBezTo>
                      <a:pt x="336" y="58"/>
                      <a:pt x="336" y="58"/>
                      <a:pt x="336" y="58"/>
                    </a:cubicBezTo>
                    <a:cubicBezTo>
                      <a:pt x="336" y="58"/>
                      <a:pt x="336" y="58"/>
                      <a:pt x="336" y="58"/>
                    </a:cubicBezTo>
                    <a:cubicBezTo>
                      <a:pt x="336" y="58"/>
                      <a:pt x="336" y="58"/>
                      <a:pt x="336" y="58"/>
                    </a:cubicBezTo>
                    <a:cubicBezTo>
                      <a:pt x="336" y="58"/>
                      <a:pt x="336" y="58"/>
                      <a:pt x="336" y="58"/>
                    </a:cubicBezTo>
                    <a:cubicBezTo>
                      <a:pt x="336" y="58"/>
                      <a:pt x="336" y="58"/>
                      <a:pt x="336" y="58"/>
                    </a:cubicBezTo>
                    <a:cubicBezTo>
                      <a:pt x="336" y="58"/>
                      <a:pt x="336" y="58"/>
                      <a:pt x="336" y="58"/>
                    </a:cubicBezTo>
                    <a:cubicBezTo>
                      <a:pt x="336" y="58"/>
                      <a:pt x="336" y="58"/>
                      <a:pt x="336" y="58"/>
                    </a:cubicBezTo>
                    <a:cubicBezTo>
                      <a:pt x="336" y="57"/>
                      <a:pt x="336" y="57"/>
                      <a:pt x="336" y="57"/>
                    </a:cubicBezTo>
                    <a:cubicBezTo>
                      <a:pt x="336" y="57"/>
                      <a:pt x="336" y="57"/>
                      <a:pt x="336" y="57"/>
                    </a:cubicBezTo>
                    <a:cubicBezTo>
                      <a:pt x="337" y="57"/>
                      <a:pt x="337" y="57"/>
                      <a:pt x="337" y="57"/>
                    </a:cubicBezTo>
                    <a:cubicBezTo>
                      <a:pt x="337" y="57"/>
                      <a:pt x="337" y="57"/>
                      <a:pt x="337" y="57"/>
                    </a:cubicBezTo>
                    <a:cubicBezTo>
                      <a:pt x="337" y="57"/>
                      <a:pt x="337" y="57"/>
                      <a:pt x="337" y="57"/>
                    </a:cubicBezTo>
                    <a:cubicBezTo>
                      <a:pt x="337" y="57"/>
                      <a:pt x="337" y="57"/>
                      <a:pt x="337" y="57"/>
                    </a:cubicBezTo>
                    <a:cubicBezTo>
                      <a:pt x="337" y="57"/>
                      <a:pt x="337" y="57"/>
                      <a:pt x="337" y="57"/>
                    </a:cubicBezTo>
                    <a:cubicBezTo>
                      <a:pt x="337" y="56"/>
                      <a:pt x="337" y="56"/>
                      <a:pt x="337" y="56"/>
                    </a:cubicBezTo>
                    <a:cubicBezTo>
                      <a:pt x="337" y="56"/>
                      <a:pt x="337" y="56"/>
                      <a:pt x="337" y="56"/>
                    </a:cubicBezTo>
                    <a:cubicBezTo>
                      <a:pt x="337" y="56"/>
                      <a:pt x="337" y="56"/>
                      <a:pt x="337" y="56"/>
                    </a:cubicBezTo>
                    <a:cubicBezTo>
                      <a:pt x="337" y="56"/>
                      <a:pt x="337" y="56"/>
                      <a:pt x="337" y="56"/>
                    </a:cubicBezTo>
                    <a:cubicBezTo>
                      <a:pt x="337" y="56"/>
                      <a:pt x="337" y="56"/>
                      <a:pt x="337" y="56"/>
                    </a:cubicBezTo>
                    <a:cubicBezTo>
                      <a:pt x="337" y="55"/>
                      <a:pt x="337" y="55"/>
                      <a:pt x="337" y="55"/>
                    </a:cubicBezTo>
                    <a:cubicBezTo>
                      <a:pt x="337" y="55"/>
                      <a:pt x="337" y="55"/>
                      <a:pt x="337" y="55"/>
                    </a:cubicBezTo>
                    <a:cubicBezTo>
                      <a:pt x="336" y="55"/>
                      <a:pt x="336" y="55"/>
                      <a:pt x="336" y="55"/>
                    </a:cubicBezTo>
                    <a:cubicBezTo>
                      <a:pt x="336" y="55"/>
                      <a:pt x="336" y="55"/>
                      <a:pt x="336" y="55"/>
                    </a:cubicBezTo>
                    <a:cubicBezTo>
                      <a:pt x="336" y="55"/>
                      <a:pt x="336" y="55"/>
                      <a:pt x="336" y="55"/>
                    </a:cubicBezTo>
                    <a:cubicBezTo>
                      <a:pt x="336" y="55"/>
                      <a:pt x="336" y="55"/>
                      <a:pt x="336" y="55"/>
                    </a:cubicBezTo>
                    <a:cubicBezTo>
                      <a:pt x="336" y="55"/>
                      <a:pt x="336" y="55"/>
                      <a:pt x="336" y="55"/>
                    </a:cubicBezTo>
                    <a:cubicBezTo>
                      <a:pt x="336" y="55"/>
                      <a:pt x="336" y="55"/>
                      <a:pt x="336" y="55"/>
                    </a:cubicBezTo>
                    <a:cubicBezTo>
                      <a:pt x="336" y="55"/>
                      <a:pt x="336" y="55"/>
                      <a:pt x="336" y="55"/>
                    </a:cubicBezTo>
                    <a:cubicBezTo>
                      <a:pt x="336" y="55"/>
                      <a:pt x="336" y="55"/>
                      <a:pt x="336"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4"/>
                      <a:pt x="335" y="54"/>
                      <a:pt x="335" y="54"/>
                    </a:cubicBezTo>
                    <a:cubicBezTo>
                      <a:pt x="335" y="54"/>
                      <a:pt x="335" y="54"/>
                      <a:pt x="335" y="54"/>
                    </a:cubicBezTo>
                    <a:cubicBezTo>
                      <a:pt x="335" y="54"/>
                      <a:pt x="335" y="54"/>
                      <a:pt x="335" y="54"/>
                    </a:cubicBezTo>
                    <a:cubicBezTo>
                      <a:pt x="334" y="54"/>
                      <a:pt x="334" y="54"/>
                      <a:pt x="334" y="54"/>
                    </a:cubicBezTo>
                    <a:cubicBezTo>
                      <a:pt x="334" y="55"/>
                      <a:pt x="334" y="55"/>
                      <a:pt x="334" y="55"/>
                    </a:cubicBezTo>
                    <a:cubicBezTo>
                      <a:pt x="334" y="55"/>
                      <a:pt x="334" y="55"/>
                      <a:pt x="334" y="55"/>
                    </a:cubicBezTo>
                    <a:cubicBezTo>
                      <a:pt x="334" y="55"/>
                      <a:pt x="334" y="55"/>
                      <a:pt x="334" y="55"/>
                    </a:cubicBezTo>
                    <a:cubicBezTo>
                      <a:pt x="334" y="55"/>
                      <a:pt x="334" y="55"/>
                      <a:pt x="334" y="55"/>
                    </a:cubicBezTo>
                    <a:cubicBezTo>
                      <a:pt x="334" y="55"/>
                      <a:pt x="334" y="55"/>
                      <a:pt x="334" y="55"/>
                    </a:cubicBezTo>
                    <a:cubicBezTo>
                      <a:pt x="334" y="55"/>
                      <a:pt x="334" y="55"/>
                      <a:pt x="334" y="55"/>
                    </a:cubicBezTo>
                    <a:cubicBezTo>
                      <a:pt x="333" y="55"/>
                      <a:pt x="333" y="55"/>
                      <a:pt x="333" y="55"/>
                    </a:cubicBezTo>
                    <a:cubicBezTo>
                      <a:pt x="333" y="55"/>
                      <a:pt x="333" y="55"/>
                      <a:pt x="333" y="55"/>
                    </a:cubicBezTo>
                    <a:cubicBezTo>
                      <a:pt x="333" y="55"/>
                      <a:pt x="333" y="55"/>
                      <a:pt x="333" y="55"/>
                    </a:cubicBezTo>
                    <a:cubicBezTo>
                      <a:pt x="333" y="55"/>
                      <a:pt x="333" y="55"/>
                      <a:pt x="333" y="55"/>
                    </a:cubicBezTo>
                    <a:cubicBezTo>
                      <a:pt x="333" y="54"/>
                      <a:pt x="333" y="54"/>
                      <a:pt x="333" y="54"/>
                    </a:cubicBezTo>
                    <a:cubicBezTo>
                      <a:pt x="333" y="54"/>
                      <a:pt x="333" y="54"/>
                      <a:pt x="333" y="54"/>
                    </a:cubicBezTo>
                    <a:cubicBezTo>
                      <a:pt x="333" y="54"/>
                      <a:pt x="333" y="54"/>
                      <a:pt x="333" y="54"/>
                    </a:cubicBezTo>
                    <a:cubicBezTo>
                      <a:pt x="333" y="54"/>
                      <a:pt x="333" y="54"/>
                      <a:pt x="333" y="54"/>
                    </a:cubicBezTo>
                    <a:cubicBezTo>
                      <a:pt x="333" y="54"/>
                      <a:pt x="333" y="54"/>
                      <a:pt x="333" y="54"/>
                    </a:cubicBezTo>
                    <a:cubicBezTo>
                      <a:pt x="333" y="54"/>
                      <a:pt x="333" y="54"/>
                      <a:pt x="333" y="54"/>
                    </a:cubicBezTo>
                    <a:cubicBezTo>
                      <a:pt x="332" y="54"/>
                      <a:pt x="332" y="54"/>
                      <a:pt x="332" y="54"/>
                    </a:cubicBezTo>
                    <a:cubicBezTo>
                      <a:pt x="332" y="54"/>
                      <a:pt x="332" y="54"/>
                      <a:pt x="332" y="54"/>
                    </a:cubicBezTo>
                    <a:cubicBezTo>
                      <a:pt x="332" y="54"/>
                      <a:pt x="332" y="54"/>
                      <a:pt x="332" y="54"/>
                    </a:cubicBezTo>
                    <a:cubicBezTo>
                      <a:pt x="332" y="54"/>
                      <a:pt x="332" y="54"/>
                      <a:pt x="332" y="54"/>
                    </a:cubicBezTo>
                    <a:cubicBezTo>
                      <a:pt x="332" y="54"/>
                      <a:pt x="332" y="54"/>
                      <a:pt x="332" y="54"/>
                    </a:cubicBezTo>
                    <a:cubicBezTo>
                      <a:pt x="332" y="54"/>
                      <a:pt x="332" y="54"/>
                      <a:pt x="332" y="54"/>
                    </a:cubicBezTo>
                    <a:cubicBezTo>
                      <a:pt x="332" y="54"/>
                      <a:pt x="332" y="54"/>
                      <a:pt x="332" y="54"/>
                    </a:cubicBezTo>
                    <a:cubicBezTo>
                      <a:pt x="332" y="54"/>
                      <a:pt x="332" y="54"/>
                      <a:pt x="332" y="54"/>
                    </a:cubicBezTo>
                    <a:cubicBezTo>
                      <a:pt x="331" y="53"/>
                      <a:pt x="331" y="53"/>
                      <a:pt x="331" y="53"/>
                    </a:cubicBezTo>
                    <a:cubicBezTo>
                      <a:pt x="331" y="53"/>
                      <a:pt x="331" y="53"/>
                      <a:pt x="331" y="53"/>
                    </a:cubicBezTo>
                    <a:cubicBezTo>
                      <a:pt x="331" y="53"/>
                      <a:pt x="331" y="53"/>
                      <a:pt x="331" y="53"/>
                    </a:cubicBezTo>
                    <a:cubicBezTo>
                      <a:pt x="331" y="53"/>
                      <a:pt x="331" y="53"/>
                      <a:pt x="331" y="53"/>
                    </a:cubicBezTo>
                    <a:cubicBezTo>
                      <a:pt x="331" y="53"/>
                      <a:pt x="331" y="53"/>
                      <a:pt x="331" y="53"/>
                    </a:cubicBezTo>
                    <a:cubicBezTo>
                      <a:pt x="331" y="53"/>
                      <a:pt x="331" y="53"/>
                      <a:pt x="331" y="53"/>
                    </a:cubicBezTo>
                    <a:cubicBezTo>
                      <a:pt x="331" y="52"/>
                      <a:pt x="331" y="52"/>
                      <a:pt x="331" y="52"/>
                    </a:cubicBezTo>
                    <a:cubicBezTo>
                      <a:pt x="331" y="52"/>
                      <a:pt x="331" y="52"/>
                      <a:pt x="331" y="52"/>
                    </a:cubicBezTo>
                    <a:cubicBezTo>
                      <a:pt x="331" y="52"/>
                      <a:pt x="331" y="52"/>
                      <a:pt x="331" y="52"/>
                    </a:cubicBezTo>
                    <a:cubicBezTo>
                      <a:pt x="331" y="52"/>
                      <a:pt x="331" y="52"/>
                      <a:pt x="331" y="52"/>
                    </a:cubicBezTo>
                    <a:cubicBezTo>
                      <a:pt x="331" y="52"/>
                      <a:pt x="331" y="52"/>
                      <a:pt x="331" y="52"/>
                    </a:cubicBezTo>
                    <a:cubicBezTo>
                      <a:pt x="332" y="51"/>
                      <a:pt x="332" y="51"/>
                      <a:pt x="332" y="51"/>
                    </a:cubicBezTo>
                    <a:cubicBezTo>
                      <a:pt x="331" y="51"/>
                      <a:pt x="331" y="51"/>
                      <a:pt x="331" y="51"/>
                    </a:cubicBezTo>
                    <a:cubicBezTo>
                      <a:pt x="331" y="51"/>
                      <a:pt x="331" y="51"/>
                      <a:pt x="331" y="51"/>
                    </a:cubicBezTo>
                    <a:cubicBezTo>
                      <a:pt x="331" y="51"/>
                      <a:pt x="331" y="51"/>
                      <a:pt x="331" y="51"/>
                    </a:cubicBezTo>
                    <a:cubicBezTo>
                      <a:pt x="331" y="51"/>
                      <a:pt x="331" y="51"/>
                      <a:pt x="331" y="51"/>
                    </a:cubicBezTo>
                    <a:cubicBezTo>
                      <a:pt x="331" y="51"/>
                      <a:pt x="331" y="51"/>
                      <a:pt x="331" y="51"/>
                    </a:cubicBezTo>
                    <a:cubicBezTo>
                      <a:pt x="331" y="50"/>
                      <a:pt x="331" y="50"/>
                      <a:pt x="331" y="50"/>
                    </a:cubicBezTo>
                    <a:cubicBezTo>
                      <a:pt x="331" y="50"/>
                      <a:pt x="331" y="50"/>
                      <a:pt x="331" y="50"/>
                    </a:cubicBezTo>
                    <a:cubicBezTo>
                      <a:pt x="331" y="50"/>
                      <a:pt x="331" y="50"/>
                      <a:pt x="331" y="50"/>
                    </a:cubicBezTo>
                    <a:cubicBezTo>
                      <a:pt x="331" y="50"/>
                      <a:pt x="331" y="50"/>
                      <a:pt x="331" y="50"/>
                    </a:cubicBezTo>
                    <a:cubicBezTo>
                      <a:pt x="331" y="50"/>
                      <a:pt x="331" y="50"/>
                      <a:pt x="331" y="50"/>
                    </a:cubicBezTo>
                    <a:cubicBezTo>
                      <a:pt x="331" y="50"/>
                      <a:pt x="331" y="50"/>
                      <a:pt x="331" y="50"/>
                    </a:cubicBezTo>
                    <a:cubicBezTo>
                      <a:pt x="331" y="49"/>
                      <a:pt x="331" y="49"/>
                      <a:pt x="331" y="49"/>
                    </a:cubicBezTo>
                    <a:cubicBezTo>
                      <a:pt x="331" y="49"/>
                      <a:pt x="331" y="49"/>
                      <a:pt x="331" y="49"/>
                    </a:cubicBezTo>
                    <a:cubicBezTo>
                      <a:pt x="331" y="49"/>
                      <a:pt x="331" y="49"/>
                      <a:pt x="331" y="49"/>
                    </a:cubicBezTo>
                    <a:cubicBezTo>
                      <a:pt x="332" y="49"/>
                      <a:pt x="332" y="49"/>
                      <a:pt x="332" y="49"/>
                    </a:cubicBezTo>
                    <a:cubicBezTo>
                      <a:pt x="332" y="49"/>
                      <a:pt x="332" y="49"/>
                      <a:pt x="332" y="49"/>
                    </a:cubicBezTo>
                    <a:cubicBezTo>
                      <a:pt x="331" y="49"/>
                      <a:pt x="331" y="49"/>
                      <a:pt x="331" y="49"/>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0" y="48"/>
                      <a:pt x="330" y="48"/>
                      <a:pt x="330" y="48"/>
                    </a:cubicBezTo>
                    <a:cubicBezTo>
                      <a:pt x="330" y="48"/>
                      <a:pt x="330" y="48"/>
                      <a:pt x="330" y="48"/>
                    </a:cubicBezTo>
                    <a:cubicBezTo>
                      <a:pt x="330" y="48"/>
                      <a:pt x="330" y="48"/>
                      <a:pt x="330" y="48"/>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29" y="47"/>
                      <a:pt x="329" y="47"/>
                      <a:pt x="329" y="47"/>
                    </a:cubicBezTo>
                    <a:cubicBezTo>
                      <a:pt x="329" y="47"/>
                      <a:pt x="329" y="47"/>
                      <a:pt x="329" y="47"/>
                    </a:cubicBezTo>
                    <a:cubicBezTo>
                      <a:pt x="329" y="47"/>
                      <a:pt x="329" y="47"/>
                      <a:pt x="329" y="47"/>
                    </a:cubicBezTo>
                    <a:cubicBezTo>
                      <a:pt x="329" y="46"/>
                      <a:pt x="329" y="46"/>
                      <a:pt x="329" y="46"/>
                    </a:cubicBezTo>
                    <a:cubicBezTo>
                      <a:pt x="329" y="46"/>
                      <a:pt x="329" y="46"/>
                      <a:pt x="329" y="46"/>
                    </a:cubicBezTo>
                    <a:cubicBezTo>
                      <a:pt x="329" y="46"/>
                      <a:pt x="329" y="46"/>
                      <a:pt x="329" y="46"/>
                    </a:cubicBezTo>
                    <a:cubicBezTo>
                      <a:pt x="329" y="46"/>
                      <a:pt x="329" y="46"/>
                      <a:pt x="329" y="46"/>
                    </a:cubicBezTo>
                    <a:cubicBezTo>
                      <a:pt x="329" y="46"/>
                      <a:pt x="329" y="46"/>
                      <a:pt x="329" y="46"/>
                    </a:cubicBezTo>
                    <a:cubicBezTo>
                      <a:pt x="328" y="46"/>
                      <a:pt x="328" y="46"/>
                      <a:pt x="328" y="46"/>
                    </a:cubicBezTo>
                    <a:cubicBezTo>
                      <a:pt x="328" y="46"/>
                      <a:pt x="328" y="46"/>
                      <a:pt x="328" y="46"/>
                    </a:cubicBezTo>
                    <a:cubicBezTo>
                      <a:pt x="328" y="46"/>
                      <a:pt x="328" y="46"/>
                      <a:pt x="328" y="46"/>
                    </a:cubicBezTo>
                    <a:cubicBezTo>
                      <a:pt x="328" y="46"/>
                      <a:pt x="328" y="46"/>
                      <a:pt x="328" y="46"/>
                    </a:cubicBezTo>
                    <a:cubicBezTo>
                      <a:pt x="328" y="46"/>
                      <a:pt x="328" y="45"/>
                      <a:pt x="328" y="45"/>
                    </a:cubicBezTo>
                    <a:cubicBezTo>
                      <a:pt x="328" y="45"/>
                      <a:pt x="328" y="45"/>
                      <a:pt x="328" y="45"/>
                    </a:cubicBezTo>
                    <a:cubicBezTo>
                      <a:pt x="328" y="45"/>
                      <a:pt x="328" y="45"/>
                      <a:pt x="328" y="45"/>
                    </a:cubicBezTo>
                    <a:cubicBezTo>
                      <a:pt x="328" y="45"/>
                      <a:pt x="328" y="45"/>
                      <a:pt x="328" y="45"/>
                    </a:cubicBezTo>
                    <a:cubicBezTo>
                      <a:pt x="328" y="45"/>
                      <a:pt x="328" y="45"/>
                      <a:pt x="328" y="45"/>
                    </a:cubicBezTo>
                    <a:cubicBezTo>
                      <a:pt x="328" y="44"/>
                      <a:pt x="328" y="44"/>
                      <a:pt x="328" y="44"/>
                    </a:cubicBezTo>
                    <a:cubicBezTo>
                      <a:pt x="328" y="44"/>
                      <a:pt x="328" y="44"/>
                      <a:pt x="328" y="44"/>
                    </a:cubicBezTo>
                    <a:cubicBezTo>
                      <a:pt x="328" y="44"/>
                      <a:pt x="328" y="44"/>
                      <a:pt x="328" y="44"/>
                    </a:cubicBezTo>
                    <a:cubicBezTo>
                      <a:pt x="329" y="44"/>
                      <a:pt x="329" y="44"/>
                      <a:pt x="329" y="44"/>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7" y="43"/>
                      <a:pt x="327" y="43"/>
                      <a:pt x="327" y="43"/>
                    </a:cubicBezTo>
                    <a:cubicBezTo>
                      <a:pt x="327" y="43"/>
                      <a:pt x="327" y="43"/>
                      <a:pt x="327" y="43"/>
                    </a:cubicBezTo>
                    <a:cubicBezTo>
                      <a:pt x="327" y="43"/>
                      <a:pt x="327" y="43"/>
                      <a:pt x="327" y="43"/>
                    </a:cubicBezTo>
                    <a:cubicBezTo>
                      <a:pt x="327" y="43"/>
                      <a:pt x="327" y="43"/>
                      <a:pt x="327" y="43"/>
                    </a:cubicBezTo>
                    <a:cubicBezTo>
                      <a:pt x="327" y="43"/>
                      <a:pt x="327" y="43"/>
                      <a:pt x="327" y="43"/>
                    </a:cubicBezTo>
                    <a:cubicBezTo>
                      <a:pt x="326" y="43"/>
                      <a:pt x="326" y="43"/>
                      <a:pt x="326" y="43"/>
                    </a:cubicBezTo>
                    <a:cubicBezTo>
                      <a:pt x="326" y="43"/>
                      <a:pt x="326" y="43"/>
                      <a:pt x="326" y="43"/>
                    </a:cubicBezTo>
                    <a:cubicBezTo>
                      <a:pt x="326" y="43"/>
                      <a:pt x="326" y="43"/>
                      <a:pt x="326" y="43"/>
                    </a:cubicBezTo>
                    <a:cubicBezTo>
                      <a:pt x="326" y="43"/>
                      <a:pt x="326" y="43"/>
                      <a:pt x="326" y="43"/>
                    </a:cubicBezTo>
                    <a:cubicBezTo>
                      <a:pt x="326" y="43"/>
                      <a:pt x="326" y="43"/>
                      <a:pt x="326" y="43"/>
                    </a:cubicBezTo>
                    <a:cubicBezTo>
                      <a:pt x="326" y="43"/>
                      <a:pt x="326" y="43"/>
                      <a:pt x="326" y="43"/>
                    </a:cubicBezTo>
                    <a:cubicBezTo>
                      <a:pt x="325" y="42"/>
                      <a:pt x="325" y="42"/>
                      <a:pt x="325" y="42"/>
                    </a:cubicBezTo>
                    <a:cubicBezTo>
                      <a:pt x="325" y="42"/>
                      <a:pt x="325" y="42"/>
                      <a:pt x="325" y="42"/>
                    </a:cubicBezTo>
                    <a:cubicBezTo>
                      <a:pt x="325" y="42"/>
                      <a:pt x="325" y="42"/>
                      <a:pt x="325" y="42"/>
                    </a:cubicBezTo>
                    <a:cubicBezTo>
                      <a:pt x="325" y="42"/>
                      <a:pt x="325" y="42"/>
                      <a:pt x="325" y="42"/>
                    </a:cubicBezTo>
                    <a:cubicBezTo>
                      <a:pt x="324" y="42"/>
                      <a:pt x="324" y="42"/>
                      <a:pt x="324" y="42"/>
                    </a:cubicBezTo>
                    <a:cubicBezTo>
                      <a:pt x="324" y="42"/>
                      <a:pt x="324" y="42"/>
                      <a:pt x="324" y="42"/>
                    </a:cubicBezTo>
                    <a:cubicBezTo>
                      <a:pt x="324" y="42"/>
                      <a:pt x="324" y="42"/>
                      <a:pt x="324" y="42"/>
                    </a:cubicBezTo>
                    <a:cubicBezTo>
                      <a:pt x="324" y="41"/>
                      <a:pt x="324" y="41"/>
                      <a:pt x="324" y="41"/>
                    </a:cubicBezTo>
                    <a:cubicBezTo>
                      <a:pt x="323" y="41"/>
                      <a:pt x="323" y="41"/>
                      <a:pt x="323" y="41"/>
                    </a:cubicBezTo>
                    <a:cubicBezTo>
                      <a:pt x="323" y="41"/>
                      <a:pt x="323" y="41"/>
                      <a:pt x="323" y="41"/>
                    </a:cubicBezTo>
                    <a:cubicBezTo>
                      <a:pt x="323" y="41"/>
                      <a:pt x="323" y="41"/>
                      <a:pt x="323" y="41"/>
                    </a:cubicBezTo>
                    <a:cubicBezTo>
                      <a:pt x="323" y="41"/>
                      <a:pt x="323" y="41"/>
                      <a:pt x="323" y="41"/>
                    </a:cubicBezTo>
                    <a:cubicBezTo>
                      <a:pt x="323" y="41"/>
                      <a:pt x="323" y="41"/>
                      <a:pt x="323" y="41"/>
                    </a:cubicBezTo>
                    <a:cubicBezTo>
                      <a:pt x="323" y="41"/>
                      <a:pt x="323" y="41"/>
                      <a:pt x="323" y="41"/>
                    </a:cubicBezTo>
                    <a:cubicBezTo>
                      <a:pt x="323" y="41"/>
                      <a:pt x="323" y="41"/>
                      <a:pt x="323" y="41"/>
                    </a:cubicBezTo>
                    <a:cubicBezTo>
                      <a:pt x="323" y="41"/>
                      <a:pt x="323" y="41"/>
                      <a:pt x="323" y="41"/>
                    </a:cubicBezTo>
                    <a:cubicBezTo>
                      <a:pt x="323" y="41"/>
                      <a:pt x="323" y="40"/>
                      <a:pt x="323" y="40"/>
                    </a:cubicBezTo>
                    <a:cubicBezTo>
                      <a:pt x="323" y="40"/>
                      <a:pt x="323" y="40"/>
                      <a:pt x="323" y="40"/>
                    </a:cubicBezTo>
                    <a:cubicBezTo>
                      <a:pt x="323" y="40"/>
                      <a:pt x="323" y="40"/>
                      <a:pt x="323" y="40"/>
                    </a:cubicBezTo>
                    <a:cubicBezTo>
                      <a:pt x="323" y="40"/>
                      <a:pt x="323" y="40"/>
                      <a:pt x="323" y="40"/>
                    </a:cubicBezTo>
                    <a:cubicBezTo>
                      <a:pt x="323" y="39"/>
                      <a:pt x="323" y="39"/>
                      <a:pt x="323" y="39"/>
                    </a:cubicBezTo>
                    <a:cubicBezTo>
                      <a:pt x="323" y="38"/>
                      <a:pt x="323" y="38"/>
                      <a:pt x="323" y="38"/>
                    </a:cubicBezTo>
                    <a:cubicBezTo>
                      <a:pt x="323" y="38"/>
                      <a:pt x="323" y="38"/>
                      <a:pt x="323" y="38"/>
                    </a:cubicBezTo>
                    <a:cubicBezTo>
                      <a:pt x="323" y="38"/>
                      <a:pt x="323" y="38"/>
                      <a:pt x="323" y="38"/>
                    </a:cubicBezTo>
                    <a:cubicBezTo>
                      <a:pt x="323" y="38"/>
                      <a:pt x="323" y="38"/>
                      <a:pt x="323" y="38"/>
                    </a:cubicBezTo>
                    <a:cubicBezTo>
                      <a:pt x="323" y="37"/>
                      <a:pt x="323" y="37"/>
                      <a:pt x="323" y="37"/>
                    </a:cubicBezTo>
                    <a:cubicBezTo>
                      <a:pt x="323" y="37"/>
                      <a:pt x="323" y="37"/>
                      <a:pt x="323" y="37"/>
                    </a:cubicBezTo>
                    <a:cubicBezTo>
                      <a:pt x="323" y="37"/>
                      <a:pt x="323" y="37"/>
                      <a:pt x="323" y="37"/>
                    </a:cubicBezTo>
                    <a:cubicBezTo>
                      <a:pt x="323" y="36"/>
                      <a:pt x="323" y="36"/>
                      <a:pt x="323" y="36"/>
                    </a:cubicBezTo>
                    <a:cubicBezTo>
                      <a:pt x="323" y="36"/>
                      <a:pt x="323" y="36"/>
                      <a:pt x="323" y="36"/>
                    </a:cubicBezTo>
                    <a:cubicBezTo>
                      <a:pt x="323" y="36"/>
                      <a:pt x="323" y="36"/>
                      <a:pt x="323" y="36"/>
                    </a:cubicBezTo>
                    <a:cubicBezTo>
                      <a:pt x="323" y="35"/>
                      <a:pt x="323" y="35"/>
                      <a:pt x="323" y="35"/>
                    </a:cubicBezTo>
                    <a:cubicBezTo>
                      <a:pt x="323" y="35"/>
                      <a:pt x="323" y="35"/>
                      <a:pt x="323" y="35"/>
                    </a:cubicBezTo>
                    <a:cubicBezTo>
                      <a:pt x="323" y="35"/>
                      <a:pt x="323" y="35"/>
                      <a:pt x="323" y="35"/>
                    </a:cubicBezTo>
                    <a:cubicBezTo>
                      <a:pt x="323" y="35"/>
                      <a:pt x="323" y="35"/>
                      <a:pt x="323" y="35"/>
                    </a:cubicBezTo>
                    <a:cubicBezTo>
                      <a:pt x="323" y="35"/>
                      <a:pt x="323" y="35"/>
                      <a:pt x="323" y="35"/>
                    </a:cubicBezTo>
                    <a:cubicBezTo>
                      <a:pt x="323" y="35"/>
                      <a:pt x="323" y="35"/>
                      <a:pt x="323" y="35"/>
                    </a:cubicBezTo>
                    <a:cubicBezTo>
                      <a:pt x="323" y="34"/>
                      <a:pt x="323" y="34"/>
                      <a:pt x="323" y="34"/>
                    </a:cubicBezTo>
                    <a:cubicBezTo>
                      <a:pt x="323" y="34"/>
                      <a:pt x="323" y="34"/>
                      <a:pt x="323" y="34"/>
                    </a:cubicBezTo>
                    <a:cubicBezTo>
                      <a:pt x="323" y="34"/>
                      <a:pt x="323" y="34"/>
                      <a:pt x="323" y="34"/>
                    </a:cubicBezTo>
                    <a:cubicBezTo>
                      <a:pt x="323" y="33"/>
                      <a:pt x="323" y="33"/>
                      <a:pt x="323" y="33"/>
                    </a:cubicBezTo>
                    <a:cubicBezTo>
                      <a:pt x="323" y="33"/>
                      <a:pt x="323" y="33"/>
                      <a:pt x="323" y="33"/>
                    </a:cubicBezTo>
                    <a:cubicBezTo>
                      <a:pt x="323" y="33"/>
                      <a:pt x="323" y="33"/>
                      <a:pt x="323" y="33"/>
                    </a:cubicBezTo>
                    <a:cubicBezTo>
                      <a:pt x="323" y="32"/>
                      <a:pt x="323" y="32"/>
                      <a:pt x="323" y="32"/>
                    </a:cubicBezTo>
                    <a:cubicBezTo>
                      <a:pt x="323" y="32"/>
                      <a:pt x="323" y="32"/>
                      <a:pt x="323" y="32"/>
                    </a:cubicBezTo>
                    <a:cubicBezTo>
                      <a:pt x="323" y="32"/>
                      <a:pt x="323" y="32"/>
                      <a:pt x="323" y="32"/>
                    </a:cubicBezTo>
                    <a:cubicBezTo>
                      <a:pt x="323" y="32"/>
                      <a:pt x="323" y="32"/>
                      <a:pt x="323" y="32"/>
                    </a:cubicBezTo>
                    <a:cubicBezTo>
                      <a:pt x="322" y="32"/>
                      <a:pt x="322" y="32"/>
                      <a:pt x="322" y="32"/>
                    </a:cubicBezTo>
                    <a:cubicBezTo>
                      <a:pt x="322" y="31"/>
                      <a:pt x="322" y="31"/>
                      <a:pt x="322" y="31"/>
                    </a:cubicBezTo>
                    <a:cubicBezTo>
                      <a:pt x="322" y="31"/>
                      <a:pt x="322" y="31"/>
                      <a:pt x="322" y="31"/>
                    </a:cubicBezTo>
                    <a:cubicBezTo>
                      <a:pt x="322" y="31"/>
                      <a:pt x="322" y="31"/>
                      <a:pt x="322" y="31"/>
                    </a:cubicBezTo>
                    <a:cubicBezTo>
                      <a:pt x="321" y="31"/>
                      <a:pt x="321" y="31"/>
                      <a:pt x="321" y="31"/>
                    </a:cubicBezTo>
                    <a:cubicBezTo>
                      <a:pt x="321" y="31"/>
                      <a:pt x="321" y="31"/>
                      <a:pt x="321" y="31"/>
                    </a:cubicBezTo>
                    <a:cubicBezTo>
                      <a:pt x="321" y="31"/>
                      <a:pt x="321" y="31"/>
                      <a:pt x="321" y="31"/>
                    </a:cubicBezTo>
                    <a:cubicBezTo>
                      <a:pt x="321" y="31"/>
                      <a:pt x="321" y="31"/>
                      <a:pt x="321" y="31"/>
                    </a:cubicBezTo>
                    <a:cubicBezTo>
                      <a:pt x="321" y="30"/>
                      <a:pt x="321" y="30"/>
                      <a:pt x="321" y="30"/>
                    </a:cubicBezTo>
                    <a:cubicBezTo>
                      <a:pt x="321" y="30"/>
                      <a:pt x="321" y="30"/>
                      <a:pt x="321" y="30"/>
                    </a:cubicBezTo>
                    <a:cubicBezTo>
                      <a:pt x="321" y="30"/>
                      <a:pt x="321" y="30"/>
                      <a:pt x="321" y="30"/>
                    </a:cubicBezTo>
                    <a:cubicBezTo>
                      <a:pt x="321" y="30"/>
                      <a:pt x="321" y="30"/>
                      <a:pt x="321" y="30"/>
                    </a:cubicBezTo>
                    <a:cubicBezTo>
                      <a:pt x="321" y="30"/>
                      <a:pt x="321" y="29"/>
                      <a:pt x="321" y="29"/>
                    </a:cubicBezTo>
                    <a:cubicBezTo>
                      <a:pt x="321" y="29"/>
                      <a:pt x="321" y="29"/>
                      <a:pt x="321" y="29"/>
                    </a:cubicBezTo>
                    <a:cubicBezTo>
                      <a:pt x="321" y="29"/>
                      <a:pt x="321" y="29"/>
                      <a:pt x="321" y="29"/>
                    </a:cubicBezTo>
                    <a:cubicBezTo>
                      <a:pt x="321" y="29"/>
                      <a:pt x="321" y="29"/>
                      <a:pt x="321" y="29"/>
                    </a:cubicBezTo>
                    <a:cubicBezTo>
                      <a:pt x="321" y="29"/>
                      <a:pt x="321" y="29"/>
                      <a:pt x="321" y="29"/>
                    </a:cubicBezTo>
                    <a:cubicBezTo>
                      <a:pt x="321" y="29"/>
                      <a:pt x="321" y="29"/>
                      <a:pt x="321" y="29"/>
                    </a:cubicBezTo>
                    <a:cubicBezTo>
                      <a:pt x="321" y="28"/>
                      <a:pt x="321" y="28"/>
                      <a:pt x="321" y="28"/>
                    </a:cubicBezTo>
                    <a:cubicBezTo>
                      <a:pt x="320" y="28"/>
                      <a:pt x="320" y="28"/>
                      <a:pt x="320" y="28"/>
                    </a:cubicBezTo>
                    <a:cubicBezTo>
                      <a:pt x="320" y="28"/>
                      <a:pt x="320" y="28"/>
                      <a:pt x="320" y="28"/>
                    </a:cubicBezTo>
                    <a:cubicBezTo>
                      <a:pt x="320" y="28"/>
                      <a:pt x="320" y="28"/>
                      <a:pt x="320" y="28"/>
                    </a:cubicBezTo>
                    <a:cubicBezTo>
                      <a:pt x="320" y="28"/>
                      <a:pt x="320" y="28"/>
                      <a:pt x="320" y="28"/>
                    </a:cubicBezTo>
                    <a:cubicBezTo>
                      <a:pt x="320" y="28"/>
                      <a:pt x="320" y="28"/>
                      <a:pt x="320" y="28"/>
                    </a:cubicBezTo>
                    <a:cubicBezTo>
                      <a:pt x="319" y="27"/>
                      <a:pt x="319" y="27"/>
                      <a:pt x="319" y="27"/>
                    </a:cubicBezTo>
                    <a:cubicBezTo>
                      <a:pt x="319" y="27"/>
                      <a:pt x="319" y="27"/>
                      <a:pt x="319" y="27"/>
                    </a:cubicBezTo>
                    <a:cubicBezTo>
                      <a:pt x="319" y="27"/>
                      <a:pt x="319" y="27"/>
                      <a:pt x="319" y="27"/>
                    </a:cubicBezTo>
                    <a:cubicBezTo>
                      <a:pt x="319" y="27"/>
                      <a:pt x="319" y="27"/>
                      <a:pt x="319" y="27"/>
                    </a:cubicBezTo>
                    <a:cubicBezTo>
                      <a:pt x="319" y="27"/>
                      <a:pt x="319" y="27"/>
                      <a:pt x="319" y="27"/>
                    </a:cubicBezTo>
                    <a:cubicBezTo>
                      <a:pt x="319" y="26"/>
                      <a:pt x="319" y="26"/>
                      <a:pt x="319" y="26"/>
                    </a:cubicBezTo>
                    <a:cubicBezTo>
                      <a:pt x="319" y="26"/>
                      <a:pt x="319" y="26"/>
                      <a:pt x="319" y="26"/>
                    </a:cubicBezTo>
                    <a:cubicBezTo>
                      <a:pt x="319" y="26"/>
                      <a:pt x="319" y="26"/>
                      <a:pt x="319" y="26"/>
                    </a:cubicBezTo>
                    <a:cubicBezTo>
                      <a:pt x="319" y="26"/>
                      <a:pt x="319" y="26"/>
                      <a:pt x="319" y="26"/>
                    </a:cubicBezTo>
                    <a:cubicBezTo>
                      <a:pt x="319" y="26"/>
                      <a:pt x="319" y="26"/>
                      <a:pt x="319" y="26"/>
                    </a:cubicBezTo>
                    <a:cubicBezTo>
                      <a:pt x="319" y="26"/>
                      <a:pt x="319" y="26"/>
                      <a:pt x="319" y="26"/>
                    </a:cubicBezTo>
                    <a:cubicBezTo>
                      <a:pt x="319" y="25"/>
                      <a:pt x="319" y="25"/>
                      <a:pt x="319" y="25"/>
                    </a:cubicBezTo>
                    <a:cubicBezTo>
                      <a:pt x="320" y="25"/>
                      <a:pt x="319" y="25"/>
                      <a:pt x="319" y="25"/>
                    </a:cubicBezTo>
                    <a:cubicBezTo>
                      <a:pt x="319" y="25"/>
                      <a:pt x="319" y="25"/>
                      <a:pt x="319" y="25"/>
                    </a:cubicBezTo>
                    <a:cubicBezTo>
                      <a:pt x="319" y="25"/>
                      <a:pt x="319" y="25"/>
                      <a:pt x="319" y="25"/>
                    </a:cubicBezTo>
                    <a:cubicBezTo>
                      <a:pt x="319" y="25"/>
                      <a:pt x="319" y="25"/>
                      <a:pt x="319" y="25"/>
                    </a:cubicBezTo>
                    <a:cubicBezTo>
                      <a:pt x="319" y="25"/>
                      <a:pt x="319" y="25"/>
                      <a:pt x="319" y="25"/>
                    </a:cubicBezTo>
                    <a:cubicBezTo>
                      <a:pt x="319" y="25"/>
                      <a:pt x="319" y="25"/>
                      <a:pt x="319" y="25"/>
                    </a:cubicBezTo>
                    <a:cubicBezTo>
                      <a:pt x="319" y="25"/>
                      <a:pt x="319" y="25"/>
                      <a:pt x="319" y="25"/>
                    </a:cubicBezTo>
                    <a:cubicBezTo>
                      <a:pt x="319" y="24"/>
                      <a:pt x="319" y="24"/>
                      <a:pt x="319" y="24"/>
                    </a:cubicBezTo>
                    <a:cubicBezTo>
                      <a:pt x="319" y="24"/>
                      <a:pt x="319" y="24"/>
                      <a:pt x="319" y="24"/>
                    </a:cubicBezTo>
                    <a:cubicBezTo>
                      <a:pt x="318" y="24"/>
                      <a:pt x="318" y="24"/>
                      <a:pt x="318" y="24"/>
                    </a:cubicBezTo>
                    <a:cubicBezTo>
                      <a:pt x="318" y="23"/>
                      <a:pt x="318" y="23"/>
                      <a:pt x="318" y="23"/>
                    </a:cubicBezTo>
                    <a:cubicBezTo>
                      <a:pt x="318" y="23"/>
                      <a:pt x="318" y="23"/>
                      <a:pt x="318" y="23"/>
                    </a:cubicBezTo>
                    <a:cubicBezTo>
                      <a:pt x="318" y="23"/>
                      <a:pt x="318" y="23"/>
                      <a:pt x="318" y="23"/>
                    </a:cubicBezTo>
                    <a:cubicBezTo>
                      <a:pt x="318" y="23"/>
                      <a:pt x="318" y="23"/>
                      <a:pt x="318"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1"/>
                      <a:pt x="316" y="21"/>
                      <a:pt x="316" y="21"/>
                    </a:cubicBezTo>
                    <a:cubicBezTo>
                      <a:pt x="316" y="21"/>
                      <a:pt x="316" y="21"/>
                      <a:pt x="316" y="21"/>
                    </a:cubicBezTo>
                    <a:cubicBezTo>
                      <a:pt x="316" y="21"/>
                      <a:pt x="316" y="21"/>
                      <a:pt x="316" y="21"/>
                    </a:cubicBezTo>
                    <a:cubicBezTo>
                      <a:pt x="316" y="21"/>
                      <a:pt x="316" y="21"/>
                      <a:pt x="316" y="21"/>
                    </a:cubicBezTo>
                    <a:cubicBezTo>
                      <a:pt x="316" y="21"/>
                      <a:pt x="316" y="21"/>
                      <a:pt x="316" y="21"/>
                    </a:cubicBezTo>
                    <a:cubicBezTo>
                      <a:pt x="316" y="20"/>
                      <a:pt x="316" y="20"/>
                      <a:pt x="316" y="20"/>
                    </a:cubicBezTo>
                    <a:cubicBezTo>
                      <a:pt x="316" y="20"/>
                      <a:pt x="316" y="20"/>
                      <a:pt x="316" y="20"/>
                    </a:cubicBezTo>
                    <a:cubicBezTo>
                      <a:pt x="316" y="20"/>
                      <a:pt x="316" y="20"/>
                      <a:pt x="316" y="20"/>
                    </a:cubicBezTo>
                    <a:cubicBezTo>
                      <a:pt x="316" y="20"/>
                      <a:pt x="316" y="20"/>
                      <a:pt x="316" y="20"/>
                    </a:cubicBezTo>
                    <a:cubicBezTo>
                      <a:pt x="316" y="20"/>
                      <a:pt x="316" y="20"/>
                      <a:pt x="316" y="20"/>
                    </a:cubicBezTo>
                    <a:cubicBezTo>
                      <a:pt x="316" y="20"/>
                      <a:pt x="316" y="20"/>
                      <a:pt x="316" y="20"/>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8"/>
                      <a:pt x="316" y="18"/>
                      <a:pt x="316" y="18"/>
                    </a:cubicBezTo>
                    <a:cubicBezTo>
                      <a:pt x="316" y="18"/>
                      <a:pt x="316" y="18"/>
                      <a:pt x="316" y="18"/>
                    </a:cubicBezTo>
                    <a:cubicBezTo>
                      <a:pt x="315" y="18"/>
                      <a:pt x="315" y="18"/>
                      <a:pt x="315" y="18"/>
                    </a:cubicBezTo>
                    <a:cubicBezTo>
                      <a:pt x="315" y="18"/>
                      <a:pt x="315" y="18"/>
                      <a:pt x="315" y="18"/>
                    </a:cubicBezTo>
                    <a:cubicBezTo>
                      <a:pt x="315" y="18"/>
                      <a:pt x="315" y="18"/>
                      <a:pt x="315" y="18"/>
                    </a:cubicBezTo>
                    <a:cubicBezTo>
                      <a:pt x="315" y="18"/>
                      <a:pt x="315" y="18"/>
                      <a:pt x="315" y="18"/>
                    </a:cubicBezTo>
                    <a:cubicBezTo>
                      <a:pt x="315" y="18"/>
                      <a:pt x="315" y="18"/>
                      <a:pt x="315" y="18"/>
                    </a:cubicBezTo>
                    <a:cubicBezTo>
                      <a:pt x="315" y="18"/>
                      <a:pt x="315" y="18"/>
                      <a:pt x="315" y="18"/>
                    </a:cubicBezTo>
                    <a:cubicBezTo>
                      <a:pt x="315" y="18"/>
                      <a:pt x="315" y="18"/>
                      <a:pt x="315" y="18"/>
                    </a:cubicBezTo>
                    <a:cubicBezTo>
                      <a:pt x="315" y="17"/>
                      <a:pt x="315" y="17"/>
                      <a:pt x="315" y="17"/>
                    </a:cubicBezTo>
                    <a:cubicBezTo>
                      <a:pt x="315" y="17"/>
                      <a:pt x="315" y="17"/>
                      <a:pt x="315" y="17"/>
                    </a:cubicBezTo>
                    <a:cubicBezTo>
                      <a:pt x="315" y="17"/>
                      <a:pt x="315" y="17"/>
                      <a:pt x="315" y="17"/>
                    </a:cubicBezTo>
                    <a:cubicBezTo>
                      <a:pt x="315" y="17"/>
                      <a:pt x="315" y="17"/>
                      <a:pt x="315" y="17"/>
                    </a:cubicBezTo>
                    <a:cubicBezTo>
                      <a:pt x="315" y="17"/>
                      <a:pt x="315" y="17"/>
                      <a:pt x="315" y="17"/>
                    </a:cubicBezTo>
                    <a:cubicBezTo>
                      <a:pt x="315" y="17"/>
                      <a:pt x="315" y="17"/>
                      <a:pt x="315" y="17"/>
                    </a:cubicBezTo>
                    <a:cubicBezTo>
                      <a:pt x="315" y="17"/>
                      <a:pt x="315" y="17"/>
                      <a:pt x="315" y="17"/>
                    </a:cubicBezTo>
                    <a:cubicBezTo>
                      <a:pt x="315" y="17"/>
                      <a:pt x="315" y="17"/>
                      <a:pt x="315" y="17"/>
                    </a:cubicBezTo>
                    <a:cubicBezTo>
                      <a:pt x="314" y="17"/>
                      <a:pt x="314" y="17"/>
                      <a:pt x="314" y="17"/>
                    </a:cubicBezTo>
                    <a:cubicBezTo>
                      <a:pt x="314" y="17"/>
                      <a:pt x="314" y="17"/>
                      <a:pt x="314" y="17"/>
                    </a:cubicBezTo>
                    <a:cubicBezTo>
                      <a:pt x="314" y="17"/>
                      <a:pt x="314" y="17"/>
                      <a:pt x="314" y="17"/>
                    </a:cubicBezTo>
                    <a:cubicBezTo>
                      <a:pt x="314" y="17"/>
                      <a:pt x="314" y="17"/>
                      <a:pt x="314" y="17"/>
                    </a:cubicBezTo>
                    <a:cubicBezTo>
                      <a:pt x="314" y="17"/>
                      <a:pt x="314" y="17"/>
                      <a:pt x="314" y="17"/>
                    </a:cubicBezTo>
                    <a:cubicBezTo>
                      <a:pt x="314" y="17"/>
                      <a:pt x="314" y="17"/>
                      <a:pt x="314" y="17"/>
                    </a:cubicBezTo>
                    <a:cubicBezTo>
                      <a:pt x="314" y="17"/>
                      <a:pt x="314" y="17"/>
                      <a:pt x="314" y="17"/>
                    </a:cubicBezTo>
                    <a:cubicBezTo>
                      <a:pt x="314" y="17"/>
                      <a:pt x="314" y="17"/>
                      <a:pt x="314" y="17"/>
                    </a:cubicBezTo>
                    <a:cubicBezTo>
                      <a:pt x="314" y="16"/>
                      <a:pt x="314" y="16"/>
                      <a:pt x="314" y="16"/>
                    </a:cubicBezTo>
                    <a:cubicBezTo>
                      <a:pt x="314" y="16"/>
                      <a:pt x="314" y="16"/>
                      <a:pt x="314" y="16"/>
                    </a:cubicBezTo>
                    <a:cubicBezTo>
                      <a:pt x="314" y="16"/>
                      <a:pt x="314" y="16"/>
                      <a:pt x="314" y="16"/>
                    </a:cubicBezTo>
                    <a:cubicBezTo>
                      <a:pt x="314" y="16"/>
                      <a:pt x="314" y="16"/>
                      <a:pt x="314" y="16"/>
                    </a:cubicBezTo>
                    <a:cubicBezTo>
                      <a:pt x="314" y="16"/>
                      <a:pt x="314" y="16"/>
                      <a:pt x="314" y="16"/>
                    </a:cubicBezTo>
                    <a:cubicBezTo>
                      <a:pt x="314" y="16"/>
                      <a:pt x="314" y="16"/>
                      <a:pt x="314" y="16"/>
                    </a:cubicBezTo>
                    <a:cubicBezTo>
                      <a:pt x="314" y="16"/>
                      <a:pt x="314" y="16"/>
                      <a:pt x="314" y="16"/>
                    </a:cubicBezTo>
                    <a:cubicBezTo>
                      <a:pt x="314" y="16"/>
                      <a:pt x="314" y="16"/>
                      <a:pt x="314" y="16"/>
                    </a:cubicBezTo>
                    <a:cubicBezTo>
                      <a:pt x="314" y="15"/>
                      <a:pt x="314" y="15"/>
                      <a:pt x="314" y="15"/>
                    </a:cubicBezTo>
                    <a:cubicBezTo>
                      <a:pt x="314" y="15"/>
                      <a:pt x="314" y="15"/>
                      <a:pt x="314" y="15"/>
                    </a:cubicBezTo>
                    <a:cubicBezTo>
                      <a:pt x="313" y="15"/>
                      <a:pt x="313" y="15"/>
                      <a:pt x="313" y="15"/>
                    </a:cubicBezTo>
                    <a:cubicBezTo>
                      <a:pt x="313" y="15"/>
                      <a:pt x="313" y="15"/>
                      <a:pt x="313" y="15"/>
                    </a:cubicBezTo>
                    <a:cubicBezTo>
                      <a:pt x="313" y="15"/>
                      <a:pt x="313" y="15"/>
                      <a:pt x="313" y="15"/>
                    </a:cubicBezTo>
                    <a:cubicBezTo>
                      <a:pt x="312" y="15"/>
                      <a:pt x="312" y="15"/>
                      <a:pt x="312" y="15"/>
                    </a:cubicBezTo>
                    <a:cubicBezTo>
                      <a:pt x="312" y="15"/>
                      <a:pt x="312" y="15"/>
                      <a:pt x="312" y="15"/>
                    </a:cubicBezTo>
                    <a:cubicBezTo>
                      <a:pt x="312" y="15"/>
                      <a:pt x="312" y="15"/>
                      <a:pt x="312" y="15"/>
                    </a:cubicBezTo>
                    <a:cubicBezTo>
                      <a:pt x="312" y="14"/>
                      <a:pt x="312" y="14"/>
                      <a:pt x="312" y="14"/>
                    </a:cubicBezTo>
                    <a:cubicBezTo>
                      <a:pt x="312" y="14"/>
                      <a:pt x="312" y="14"/>
                      <a:pt x="312" y="14"/>
                    </a:cubicBezTo>
                    <a:cubicBezTo>
                      <a:pt x="312" y="14"/>
                      <a:pt x="312" y="14"/>
                      <a:pt x="312" y="14"/>
                    </a:cubicBezTo>
                    <a:cubicBezTo>
                      <a:pt x="312" y="14"/>
                      <a:pt x="312" y="14"/>
                      <a:pt x="312" y="14"/>
                    </a:cubicBezTo>
                    <a:cubicBezTo>
                      <a:pt x="313" y="14"/>
                      <a:pt x="313" y="14"/>
                      <a:pt x="313" y="14"/>
                    </a:cubicBezTo>
                    <a:cubicBezTo>
                      <a:pt x="313" y="14"/>
                      <a:pt x="313" y="14"/>
                      <a:pt x="313" y="14"/>
                    </a:cubicBezTo>
                    <a:cubicBezTo>
                      <a:pt x="313" y="14"/>
                      <a:pt x="313" y="14"/>
                      <a:pt x="313" y="14"/>
                    </a:cubicBezTo>
                    <a:cubicBezTo>
                      <a:pt x="313" y="13"/>
                      <a:pt x="313" y="13"/>
                      <a:pt x="313" y="13"/>
                    </a:cubicBezTo>
                    <a:cubicBezTo>
                      <a:pt x="313" y="13"/>
                      <a:pt x="313" y="13"/>
                      <a:pt x="313" y="13"/>
                    </a:cubicBezTo>
                    <a:cubicBezTo>
                      <a:pt x="313" y="13"/>
                      <a:pt x="313" y="13"/>
                      <a:pt x="313" y="13"/>
                    </a:cubicBezTo>
                    <a:cubicBezTo>
                      <a:pt x="313" y="13"/>
                      <a:pt x="313" y="13"/>
                      <a:pt x="313" y="13"/>
                    </a:cubicBezTo>
                    <a:cubicBezTo>
                      <a:pt x="313" y="13"/>
                      <a:pt x="313" y="13"/>
                      <a:pt x="313" y="13"/>
                    </a:cubicBezTo>
                    <a:cubicBezTo>
                      <a:pt x="313" y="13"/>
                      <a:pt x="313" y="13"/>
                      <a:pt x="313" y="13"/>
                    </a:cubicBezTo>
                    <a:cubicBezTo>
                      <a:pt x="312" y="13"/>
                      <a:pt x="312" y="13"/>
                      <a:pt x="312" y="13"/>
                    </a:cubicBezTo>
                    <a:cubicBezTo>
                      <a:pt x="312" y="13"/>
                      <a:pt x="312" y="13"/>
                      <a:pt x="312" y="13"/>
                    </a:cubicBezTo>
                    <a:cubicBezTo>
                      <a:pt x="312" y="13"/>
                      <a:pt x="312" y="13"/>
                      <a:pt x="312" y="13"/>
                    </a:cubicBezTo>
                    <a:cubicBezTo>
                      <a:pt x="312" y="13"/>
                      <a:pt x="312" y="13"/>
                      <a:pt x="312" y="13"/>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1" y="12"/>
                      <a:pt x="311" y="12"/>
                      <a:pt x="311" y="12"/>
                    </a:cubicBezTo>
                    <a:cubicBezTo>
                      <a:pt x="311" y="12"/>
                      <a:pt x="311" y="12"/>
                      <a:pt x="311" y="12"/>
                    </a:cubicBezTo>
                    <a:cubicBezTo>
                      <a:pt x="311" y="11"/>
                      <a:pt x="311" y="11"/>
                      <a:pt x="311" y="11"/>
                    </a:cubicBezTo>
                    <a:cubicBezTo>
                      <a:pt x="311" y="11"/>
                      <a:pt x="311" y="11"/>
                      <a:pt x="311" y="11"/>
                    </a:cubicBezTo>
                    <a:cubicBezTo>
                      <a:pt x="311" y="11"/>
                      <a:pt x="311" y="11"/>
                      <a:pt x="311" y="11"/>
                    </a:cubicBezTo>
                    <a:cubicBezTo>
                      <a:pt x="310" y="11"/>
                      <a:pt x="310" y="11"/>
                      <a:pt x="310" y="11"/>
                    </a:cubicBezTo>
                    <a:cubicBezTo>
                      <a:pt x="310" y="11"/>
                      <a:pt x="310" y="11"/>
                      <a:pt x="310" y="11"/>
                    </a:cubicBezTo>
                    <a:cubicBezTo>
                      <a:pt x="310" y="11"/>
                      <a:pt x="310" y="11"/>
                      <a:pt x="310" y="11"/>
                    </a:cubicBezTo>
                    <a:cubicBezTo>
                      <a:pt x="310" y="11"/>
                      <a:pt x="310" y="11"/>
                      <a:pt x="310" y="11"/>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1" y="10"/>
                      <a:pt x="311" y="10"/>
                      <a:pt x="311" y="10"/>
                    </a:cubicBezTo>
                    <a:cubicBezTo>
                      <a:pt x="311" y="10"/>
                      <a:pt x="311" y="10"/>
                      <a:pt x="311" y="10"/>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2" y="9"/>
                      <a:pt x="312" y="9"/>
                      <a:pt x="312" y="9"/>
                    </a:cubicBezTo>
                    <a:cubicBezTo>
                      <a:pt x="312" y="9"/>
                      <a:pt x="312" y="9"/>
                      <a:pt x="312" y="9"/>
                    </a:cubicBezTo>
                    <a:cubicBezTo>
                      <a:pt x="312" y="8"/>
                      <a:pt x="312" y="8"/>
                      <a:pt x="312" y="8"/>
                    </a:cubicBezTo>
                    <a:cubicBezTo>
                      <a:pt x="312" y="8"/>
                      <a:pt x="312" y="8"/>
                      <a:pt x="312" y="8"/>
                    </a:cubicBezTo>
                    <a:cubicBezTo>
                      <a:pt x="312" y="8"/>
                      <a:pt x="312" y="8"/>
                      <a:pt x="312" y="8"/>
                    </a:cubicBezTo>
                    <a:cubicBezTo>
                      <a:pt x="312" y="8"/>
                      <a:pt x="312" y="8"/>
                      <a:pt x="312" y="8"/>
                    </a:cubicBezTo>
                    <a:cubicBezTo>
                      <a:pt x="312" y="8"/>
                      <a:pt x="312" y="8"/>
                      <a:pt x="312" y="8"/>
                    </a:cubicBezTo>
                    <a:cubicBezTo>
                      <a:pt x="312" y="8"/>
                      <a:pt x="312" y="8"/>
                      <a:pt x="312" y="8"/>
                    </a:cubicBezTo>
                    <a:cubicBezTo>
                      <a:pt x="312" y="8"/>
                      <a:pt x="312" y="8"/>
                      <a:pt x="312" y="8"/>
                    </a:cubicBezTo>
                    <a:cubicBezTo>
                      <a:pt x="312" y="8"/>
                      <a:pt x="312" y="8"/>
                      <a:pt x="312" y="8"/>
                    </a:cubicBezTo>
                    <a:cubicBezTo>
                      <a:pt x="312" y="7"/>
                      <a:pt x="312" y="7"/>
                      <a:pt x="312" y="7"/>
                    </a:cubicBezTo>
                    <a:cubicBezTo>
                      <a:pt x="311" y="7"/>
                      <a:pt x="311" y="7"/>
                      <a:pt x="311" y="7"/>
                    </a:cubicBezTo>
                    <a:cubicBezTo>
                      <a:pt x="311" y="7"/>
                      <a:pt x="311" y="7"/>
                      <a:pt x="311" y="7"/>
                    </a:cubicBezTo>
                    <a:cubicBezTo>
                      <a:pt x="311" y="7"/>
                      <a:pt x="311" y="7"/>
                      <a:pt x="311" y="7"/>
                    </a:cubicBezTo>
                    <a:cubicBezTo>
                      <a:pt x="311" y="7"/>
                      <a:pt x="311" y="7"/>
                      <a:pt x="311" y="7"/>
                    </a:cubicBezTo>
                    <a:cubicBezTo>
                      <a:pt x="311" y="7"/>
                      <a:pt x="311" y="7"/>
                      <a:pt x="311" y="7"/>
                    </a:cubicBezTo>
                    <a:cubicBezTo>
                      <a:pt x="311" y="7"/>
                      <a:pt x="311" y="7"/>
                      <a:pt x="311" y="7"/>
                    </a:cubicBezTo>
                    <a:cubicBezTo>
                      <a:pt x="311" y="7"/>
                      <a:pt x="311" y="7"/>
                      <a:pt x="311" y="7"/>
                    </a:cubicBezTo>
                    <a:cubicBezTo>
                      <a:pt x="311" y="7"/>
                      <a:pt x="311" y="7"/>
                      <a:pt x="311" y="7"/>
                    </a:cubicBezTo>
                    <a:cubicBezTo>
                      <a:pt x="310" y="7"/>
                      <a:pt x="310" y="7"/>
                      <a:pt x="310" y="7"/>
                    </a:cubicBezTo>
                    <a:cubicBezTo>
                      <a:pt x="310" y="7"/>
                      <a:pt x="310" y="7"/>
                      <a:pt x="310" y="7"/>
                    </a:cubicBezTo>
                    <a:cubicBezTo>
                      <a:pt x="310" y="7"/>
                      <a:pt x="310" y="7"/>
                      <a:pt x="310" y="7"/>
                    </a:cubicBezTo>
                    <a:cubicBezTo>
                      <a:pt x="310" y="7"/>
                      <a:pt x="310" y="7"/>
                      <a:pt x="310" y="7"/>
                    </a:cubicBezTo>
                    <a:cubicBezTo>
                      <a:pt x="310" y="7"/>
                      <a:pt x="310" y="7"/>
                      <a:pt x="310" y="7"/>
                    </a:cubicBezTo>
                    <a:cubicBezTo>
                      <a:pt x="310" y="7"/>
                      <a:pt x="310" y="7"/>
                      <a:pt x="310" y="7"/>
                    </a:cubicBezTo>
                    <a:cubicBezTo>
                      <a:pt x="310" y="7"/>
                      <a:pt x="310" y="7"/>
                      <a:pt x="310" y="7"/>
                    </a:cubicBezTo>
                    <a:cubicBezTo>
                      <a:pt x="310" y="7"/>
                      <a:pt x="310" y="7"/>
                      <a:pt x="310" y="7"/>
                    </a:cubicBezTo>
                    <a:cubicBezTo>
                      <a:pt x="311" y="7"/>
                      <a:pt x="311" y="7"/>
                      <a:pt x="311" y="7"/>
                    </a:cubicBezTo>
                    <a:cubicBezTo>
                      <a:pt x="311" y="6"/>
                      <a:pt x="311" y="6"/>
                      <a:pt x="311" y="6"/>
                    </a:cubicBezTo>
                    <a:cubicBezTo>
                      <a:pt x="311" y="6"/>
                      <a:pt x="311" y="6"/>
                      <a:pt x="311" y="6"/>
                    </a:cubicBezTo>
                    <a:cubicBezTo>
                      <a:pt x="311" y="6"/>
                      <a:pt x="311" y="6"/>
                      <a:pt x="311" y="6"/>
                    </a:cubicBezTo>
                    <a:cubicBezTo>
                      <a:pt x="311" y="6"/>
                      <a:pt x="311" y="6"/>
                      <a:pt x="311" y="6"/>
                    </a:cubicBezTo>
                    <a:cubicBezTo>
                      <a:pt x="312" y="6"/>
                      <a:pt x="312" y="6"/>
                      <a:pt x="312" y="6"/>
                    </a:cubicBezTo>
                    <a:cubicBezTo>
                      <a:pt x="312" y="6"/>
                      <a:pt x="312" y="6"/>
                      <a:pt x="312" y="6"/>
                    </a:cubicBezTo>
                    <a:cubicBezTo>
                      <a:pt x="312" y="6"/>
                      <a:pt x="312" y="6"/>
                      <a:pt x="312" y="6"/>
                    </a:cubicBezTo>
                    <a:cubicBezTo>
                      <a:pt x="312" y="6"/>
                      <a:pt x="312" y="6"/>
                      <a:pt x="312" y="6"/>
                    </a:cubicBezTo>
                    <a:cubicBezTo>
                      <a:pt x="312" y="6"/>
                      <a:pt x="312" y="6"/>
                      <a:pt x="312" y="6"/>
                    </a:cubicBezTo>
                    <a:cubicBezTo>
                      <a:pt x="312" y="6"/>
                      <a:pt x="312" y="6"/>
                      <a:pt x="312" y="6"/>
                    </a:cubicBezTo>
                    <a:cubicBezTo>
                      <a:pt x="313" y="6"/>
                      <a:pt x="313" y="6"/>
                      <a:pt x="313" y="6"/>
                    </a:cubicBezTo>
                    <a:cubicBezTo>
                      <a:pt x="313" y="6"/>
                      <a:pt x="313" y="6"/>
                      <a:pt x="313" y="6"/>
                    </a:cubicBezTo>
                    <a:cubicBezTo>
                      <a:pt x="313" y="6"/>
                      <a:pt x="313" y="6"/>
                      <a:pt x="313" y="6"/>
                    </a:cubicBezTo>
                    <a:cubicBezTo>
                      <a:pt x="313" y="6"/>
                      <a:pt x="313" y="6"/>
                      <a:pt x="313" y="6"/>
                    </a:cubicBezTo>
                    <a:cubicBezTo>
                      <a:pt x="313" y="6"/>
                      <a:pt x="313" y="6"/>
                      <a:pt x="313" y="6"/>
                    </a:cubicBezTo>
                    <a:cubicBezTo>
                      <a:pt x="313" y="6"/>
                      <a:pt x="313" y="6"/>
                      <a:pt x="313" y="6"/>
                    </a:cubicBezTo>
                    <a:cubicBezTo>
                      <a:pt x="313" y="6"/>
                      <a:pt x="313" y="6"/>
                      <a:pt x="313" y="6"/>
                    </a:cubicBezTo>
                    <a:cubicBezTo>
                      <a:pt x="313" y="6"/>
                      <a:pt x="313" y="6"/>
                      <a:pt x="313" y="6"/>
                    </a:cubicBezTo>
                    <a:cubicBezTo>
                      <a:pt x="314" y="6"/>
                      <a:pt x="314" y="6"/>
                      <a:pt x="314" y="6"/>
                    </a:cubicBezTo>
                    <a:cubicBezTo>
                      <a:pt x="314" y="7"/>
                      <a:pt x="314" y="7"/>
                      <a:pt x="314" y="7"/>
                    </a:cubicBezTo>
                    <a:cubicBezTo>
                      <a:pt x="314" y="7"/>
                      <a:pt x="314" y="7"/>
                      <a:pt x="314" y="7"/>
                    </a:cubicBezTo>
                    <a:cubicBezTo>
                      <a:pt x="314" y="7"/>
                      <a:pt x="314" y="7"/>
                      <a:pt x="314" y="7"/>
                    </a:cubicBezTo>
                    <a:cubicBezTo>
                      <a:pt x="314" y="7"/>
                      <a:pt x="314" y="7"/>
                      <a:pt x="314" y="7"/>
                    </a:cubicBezTo>
                    <a:cubicBezTo>
                      <a:pt x="314" y="7"/>
                      <a:pt x="314" y="7"/>
                      <a:pt x="314" y="7"/>
                    </a:cubicBezTo>
                    <a:cubicBezTo>
                      <a:pt x="314" y="7"/>
                      <a:pt x="314" y="7"/>
                      <a:pt x="314" y="7"/>
                    </a:cubicBezTo>
                    <a:cubicBezTo>
                      <a:pt x="314" y="7"/>
                      <a:pt x="314" y="7"/>
                      <a:pt x="314" y="7"/>
                    </a:cubicBezTo>
                    <a:cubicBezTo>
                      <a:pt x="315" y="7"/>
                      <a:pt x="315" y="7"/>
                      <a:pt x="315" y="7"/>
                    </a:cubicBezTo>
                    <a:cubicBezTo>
                      <a:pt x="315" y="7"/>
                      <a:pt x="315" y="7"/>
                      <a:pt x="315" y="7"/>
                    </a:cubicBezTo>
                    <a:cubicBezTo>
                      <a:pt x="315" y="7"/>
                      <a:pt x="315" y="7"/>
                      <a:pt x="315" y="7"/>
                    </a:cubicBezTo>
                    <a:cubicBezTo>
                      <a:pt x="315" y="7"/>
                      <a:pt x="315" y="7"/>
                      <a:pt x="315" y="7"/>
                    </a:cubicBezTo>
                    <a:cubicBezTo>
                      <a:pt x="315" y="7"/>
                      <a:pt x="315" y="7"/>
                      <a:pt x="315" y="7"/>
                    </a:cubicBezTo>
                    <a:cubicBezTo>
                      <a:pt x="315" y="7"/>
                      <a:pt x="315" y="7"/>
                      <a:pt x="315" y="7"/>
                    </a:cubicBezTo>
                    <a:cubicBezTo>
                      <a:pt x="315" y="7"/>
                      <a:pt x="315" y="7"/>
                      <a:pt x="315" y="7"/>
                    </a:cubicBezTo>
                    <a:cubicBezTo>
                      <a:pt x="316" y="8"/>
                      <a:pt x="316" y="8"/>
                      <a:pt x="316" y="8"/>
                    </a:cubicBezTo>
                    <a:cubicBezTo>
                      <a:pt x="316" y="8"/>
                      <a:pt x="316" y="8"/>
                      <a:pt x="316" y="8"/>
                    </a:cubicBezTo>
                    <a:cubicBezTo>
                      <a:pt x="316" y="8"/>
                      <a:pt x="316" y="8"/>
                      <a:pt x="316" y="8"/>
                    </a:cubicBezTo>
                    <a:cubicBezTo>
                      <a:pt x="316" y="8"/>
                      <a:pt x="316" y="8"/>
                      <a:pt x="316" y="8"/>
                    </a:cubicBezTo>
                    <a:cubicBezTo>
                      <a:pt x="316" y="8"/>
                      <a:pt x="316" y="8"/>
                      <a:pt x="316" y="8"/>
                    </a:cubicBezTo>
                    <a:cubicBezTo>
                      <a:pt x="317" y="8"/>
                      <a:pt x="317" y="8"/>
                      <a:pt x="317" y="8"/>
                    </a:cubicBezTo>
                    <a:cubicBezTo>
                      <a:pt x="317" y="8"/>
                      <a:pt x="317" y="8"/>
                      <a:pt x="317" y="8"/>
                    </a:cubicBezTo>
                    <a:cubicBezTo>
                      <a:pt x="317" y="8"/>
                      <a:pt x="317" y="8"/>
                      <a:pt x="317" y="8"/>
                    </a:cubicBezTo>
                    <a:cubicBezTo>
                      <a:pt x="317" y="8"/>
                      <a:pt x="317" y="8"/>
                      <a:pt x="317" y="8"/>
                    </a:cubicBezTo>
                    <a:cubicBezTo>
                      <a:pt x="317" y="8"/>
                      <a:pt x="317" y="8"/>
                      <a:pt x="317" y="8"/>
                    </a:cubicBezTo>
                    <a:cubicBezTo>
                      <a:pt x="317" y="8"/>
                      <a:pt x="317" y="8"/>
                      <a:pt x="317" y="8"/>
                    </a:cubicBezTo>
                    <a:cubicBezTo>
                      <a:pt x="317" y="8"/>
                      <a:pt x="317" y="8"/>
                      <a:pt x="317" y="8"/>
                    </a:cubicBezTo>
                    <a:cubicBezTo>
                      <a:pt x="317" y="8"/>
                      <a:pt x="317" y="8"/>
                      <a:pt x="317" y="8"/>
                    </a:cubicBezTo>
                    <a:cubicBezTo>
                      <a:pt x="317" y="8"/>
                      <a:pt x="317" y="8"/>
                      <a:pt x="317" y="8"/>
                    </a:cubicBezTo>
                    <a:cubicBezTo>
                      <a:pt x="318" y="8"/>
                      <a:pt x="318" y="8"/>
                      <a:pt x="318" y="8"/>
                    </a:cubicBezTo>
                    <a:cubicBezTo>
                      <a:pt x="318" y="8"/>
                      <a:pt x="318" y="8"/>
                      <a:pt x="318" y="8"/>
                    </a:cubicBezTo>
                    <a:cubicBezTo>
                      <a:pt x="318" y="8"/>
                      <a:pt x="318" y="8"/>
                      <a:pt x="318" y="8"/>
                    </a:cubicBezTo>
                    <a:cubicBezTo>
                      <a:pt x="318" y="8"/>
                      <a:pt x="318" y="8"/>
                      <a:pt x="318" y="8"/>
                    </a:cubicBezTo>
                    <a:cubicBezTo>
                      <a:pt x="318" y="8"/>
                      <a:pt x="318" y="8"/>
                      <a:pt x="318" y="8"/>
                    </a:cubicBezTo>
                    <a:cubicBezTo>
                      <a:pt x="318" y="8"/>
                      <a:pt x="318" y="8"/>
                      <a:pt x="318" y="8"/>
                    </a:cubicBezTo>
                    <a:cubicBezTo>
                      <a:pt x="318" y="8"/>
                      <a:pt x="318" y="8"/>
                      <a:pt x="318" y="8"/>
                    </a:cubicBezTo>
                    <a:cubicBezTo>
                      <a:pt x="318" y="8"/>
                      <a:pt x="318" y="8"/>
                      <a:pt x="318" y="8"/>
                    </a:cubicBezTo>
                    <a:cubicBezTo>
                      <a:pt x="319" y="8"/>
                      <a:pt x="319" y="8"/>
                      <a:pt x="319" y="8"/>
                    </a:cubicBezTo>
                    <a:cubicBezTo>
                      <a:pt x="319" y="8"/>
                      <a:pt x="319" y="8"/>
                      <a:pt x="319" y="8"/>
                    </a:cubicBezTo>
                    <a:cubicBezTo>
                      <a:pt x="319" y="8"/>
                      <a:pt x="319" y="8"/>
                      <a:pt x="319" y="8"/>
                    </a:cubicBezTo>
                    <a:cubicBezTo>
                      <a:pt x="320" y="8"/>
                      <a:pt x="320" y="8"/>
                      <a:pt x="320" y="8"/>
                    </a:cubicBezTo>
                    <a:cubicBezTo>
                      <a:pt x="320" y="8"/>
                      <a:pt x="320" y="8"/>
                      <a:pt x="320" y="8"/>
                    </a:cubicBezTo>
                    <a:cubicBezTo>
                      <a:pt x="320" y="8"/>
                      <a:pt x="320" y="8"/>
                      <a:pt x="320" y="8"/>
                    </a:cubicBezTo>
                    <a:cubicBezTo>
                      <a:pt x="320" y="8"/>
                      <a:pt x="320" y="8"/>
                      <a:pt x="320" y="8"/>
                    </a:cubicBezTo>
                    <a:cubicBezTo>
                      <a:pt x="321" y="8"/>
                      <a:pt x="321" y="8"/>
                      <a:pt x="321" y="8"/>
                    </a:cubicBezTo>
                    <a:cubicBezTo>
                      <a:pt x="321" y="8"/>
                      <a:pt x="321" y="8"/>
                      <a:pt x="321" y="8"/>
                    </a:cubicBezTo>
                    <a:cubicBezTo>
                      <a:pt x="321" y="8"/>
                      <a:pt x="321" y="8"/>
                      <a:pt x="321" y="8"/>
                    </a:cubicBezTo>
                    <a:cubicBezTo>
                      <a:pt x="321" y="9"/>
                      <a:pt x="321" y="9"/>
                      <a:pt x="321" y="9"/>
                    </a:cubicBezTo>
                    <a:cubicBezTo>
                      <a:pt x="321" y="9"/>
                      <a:pt x="321" y="9"/>
                      <a:pt x="321" y="9"/>
                    </a:cubicBezTo>
                    <a:cubicBezTo>
                      <a:pt x="321" y="9"/>
                      <a:pt x="321" y="9"/>
                      <a:pt x="321" y="9"/>
                    </a:cubicBezTo>
                    <a:cubicBezTo>
                      <a:pt x="321" y="9"/>
                      <a:pt x="321" y="9"/>
                      <a:pt x="321" y="9"/>
                    </a:cubicBezTo>
                    <a:cubicBezTo>
                      <a:pt x="322" y="9"/>
                      <a:pt x="322" y="9"/>
                      <a:pt x="322" y="9"/>
                    </a:cubicBezTo>
                    <a:cubicBezTo>
                      <a:pt x="322" y="9"/>
                      <a:pt x="322" y="9"/>
                      <a:pt x="322" y="9"/>
                    </a:cubicBezTo>
                    <a:cubicBezTo>
                      <a:pt x="322" y="9"/>
                      <a:pt x="322" y="9"/>
                      <a:pt x="322" y="9"/>
                    </a:cubicBezTo>
                    <a:cubicBezTo>
                      <a:pt x="322" y="9"/>
                      <a:pt x="322" y="9"/>
                      <a:pt x="322" y="9"/>
                    </a:cubicBezTo>
                    <a:cubicBezTo>
                      <a:pt x="322" y="9"/>
                      <a:pt x="322" y="9"/>
                      <a:pt x="322" y="9"/>
                    </a:cubicBezTo>
                    <a:cubicBezTo>
                      <a:pt x="322" y="10"/>
                      <a:pt x="322" y="10"/>
                      <a:pt x="322" y="10"/>
                    </a:cubicBezTo>
                    <a:cubicBezTo>
                      <a:pt x="322" y="10"/>
                      <a:pt x="322" y="10"/>
                      <a:pt x="322" y="10"/>
                    </a:cubicBezTo>
                    <a:cubicBezTo>
                      <a:pt x="322" y="10"/>
                      <a:pt x="322" y="10"/>
                      <a:pt x="322" y="10"/>
                    </a:cubicBezTo>
                    <a:cubicBezTo>
                      <a:pt x="322" y="10"/>
                      <a:pt x="322" y="10"/>
                      <a:pt x="322" y="10"/>
                    </a:cubicBezTo>
                    <a:cubicBezTo>
                      <a:pt x="322" y="10"/>
                      <a:pt x="322" y="10"/>
                      <a:pt x="322" y="10"/>
                    </a:cubicBezTo>
                    <a:cubicBezTo>
                      <a:pt x="323" y="10"/>
                      <a:pt x="323" y="10"/>
                      <a:pt x="323" y="10"/>
                    </a:cubicBezTo>
                    <a:cubicBezTo>
                      <a:pt x="323" y="10"/>
                      <a:pt x="323" y="10"/>
                      <a:pt x="323" y="10"/>
                    </a:cubicBezTo>
                    <a:cubicBezTo>
                      <a:pt x="323" y="10"/>
                      <a:pt x="323" y="10"/>
                      <a:pt x="323" y="10"/>
                    </a:cubicBezTo>
                    <a:cubicBezTo>
                      <a:pt x="323" y="10"/>
                      <a:pt x="323" y="10"/>
                      <a:pt x="323" y="10"/>
                    </a:cubicBezTo>
                    <a:cubicBezTo>
                      <a:pt x="323" y="10"/>
                      <a:pt x="323" y="10"/>
                      <a:pt x="323" y="10"/>
                    </a:cubicBezTo>
                    <a:cubicBezTo>
                      <a:pt x="323" y="10"/>
                      <a:pt x="323" y="10"/>
                      <a:pt x="323" y="10"/>
                    </a:cubicBezTo>
                    <a:cubicBezTo>
                      <a:pt x="323" y="10"/>
                      <a:pt x="323" y="10"/>
                      <a:pt x="323" y="10"/>
                    </a:cubicBezTo>
                    <a:cubicBezTo>
                      <a:pt x="324" y="10"/>
                      <a:pt x="324" y="10"/>
                      <a:pt x="324" y="10"/>
                    </a:cubicBezTo>
                    <a:cubicBezTo>
                      <a:pt x="324" y="10"/>
                      <a:pt x="324" y="10"/>
                      <a:pt x="324" y="10"/>
                    </a:cubicBezTo>
                    <a:cubicBezTo>
                      <a:pt x="324" y="10"/>
                      <a:pt x="324" y="10"/>
                      <a:pt x="324" y="10"/>
                    </a:cubicBezTo>
                    <a:cubicBezTo>
                      <a:pt x="324" y="10"/>
                      <a:pt x="324" y="10"/>
                      <a:pt x="324" y="10"/>
                    </a:cubicBezTo>
                    <a:cubicBezTo>
                      <a:pt x="324" y="10"/>
                      <a:pt x="324" y="10"/>
                      <a:pt x="324" y="10"/>
                    </a:cubicBezTo>
                    <a:cubicBezTo>
                      <a:pt x="324" y="10"/>
                      <a:pt x="324" y="10"/>
                      <a:pt x="324" y="10"/>
                    </a:cubicBezTo>
                    <a:cubicBezTo>
                      <a:pt x="324" y="10"/>
                      <a:pt x="324" y="10"/>
                      <a:pt x="324" y="10"/>
                    </a:cubicBezTo>
                    <a:cubicBezTo>
                      <a:pt x="324" y="10"/>
                      <a:pt x="324" y="10"/>
                      <a:pt x="324" y="10"/>
                    </a:cubicBezTo>
                    <a:cubicBezTo>
                      <a:pt x="325" y="10"/>
                      <a:pt x="325" y="10"/>
                      <a:pt x="325" y="10"/>
                    </a:cubicBezTo>
                    <a:cubicBezTo>
                      <a:pt x="325" y="9"/>
                      <a:pt x="325" y="9"/>
                      <a:pt x="325" y="9"/>
                    </a:cubicBezTo>
                    <a:cubicBezTo>
                      <a:pt x="325" y="9"/>
                      <a:pt x="325" y="9"/>
                      <a:pt x="325" y="9"/>
                    </a:cubicBezTo>
                    <a:cubicBezTo>
                      <a:pt x="325" y="9"/>
                      <a:pt x="325" y="9"/>
                      <a:pt x="325" y="9"/>
                    </a:cubicBezTo>
                    <a:cubicBezTo>
                      <a:pt x="326" y="9"/>
                      <a:pt x="326" y="9"/>
                      <a:pt x="326" y="9"/>
                    </a:cubicBezTo>
                    <a:cubicBezTo>
                      <a:pt x="326" y="9"/>
                      <a:pt x="326" y="9"/>
                      <a:pt x="326" y="9"/>
                    </a:cubicBezTo>
                    <a:cubicBezTo>
                      <a:pt x="326" y="9"/>
                      <a:pt x="326" y="9"/>
                      <a:pt x="326" y="9"/>
                    </a:cubicBezTo>
                    <a:cubicBezTo>
                      <a:pt x="327" y="9"/>
                      <a:pt x="327" y="9"/>
                      <a:pt x="327" y="9"/>
                    </a:cubicBezTo>
                    <a:cubicBezTo>
                      <a:pt x="327" y="9"/>
                      <a:pt x="327" y="9"/>
                      <a:pt x="327" y="9"/>
                    </a:cubicBezTo>
                    <a:cubicBezTo>
                      <a:pt x="327" y="9"/>
                      <a:pt x="327" y="9"/>
                      <a:pt x="327" y="9"/>
                    </a:cubicBezTo>
                    <a:cubicBezTo>
                      <a:pt x="328" y="9"/>
                      <a:pt x="328" y="9"/>
                      <a:pt x="328" y="9"/>
                    </a:cubicBezTo>
                    <a:cubicBezTo>
                      <a:pt x="328" y="10"/>
                      <a:pt x="328" y="10"/>
                      <a:pt x="328" y="10"/>
                    </a:cubicBezTo>
                    <a:cubicBezTo>
                      <a:pt x="328" y="10"/>
                      <a:pt x="328" y="10"/>
                      <a:pt x="328" y="10"/>
                    </a:cubicBezTo>
                    <a:cubicBezTo>
                      <a:pt x="328" y="10"/>
                      <a:pt x="328" y="10"/>
                      <a:pt x="328" y="10"/>
                    </a:cubicBezTo>
                    <a:cubicBezTo>
                      <a:pt x="328" y="9"/>
                      <a:pt x="328" y="9"/>
                      <a:pt x="328" y="9"/>
                    </a:cubicBezTo>
                    <a:cubicBezTo>
                      <a:pt x="329" y="9"/>
                      <a:pt x="329" y="9"/>
                      <a:pt x="329" y="9"/>
                    </a:cubicBezTo>
                    <a:cubicBezTo>
                      <a:pt x="329" y="9"/>
                      <a:pt x="329" y="9"/>
                      <a:pt x="329" y="9"/>
                    </a:cubicBezTo>
                    <a:cubicBezTo>
                      <a:pt x="329" y="9"/>
                      <a:pt x="329" y="9"/>
                      <a:pt x="329" y="9"/>
                    </a:cubicBezTo>
                    <a:cubicBezTo>
                      <a:pt x="329" y="9"/>
                      <a:pt x="329" y="9"/>
                      <a:pt x="329" y="9"/>
                    </a:cubicBezTo>
                    <a:cubicBezTo>
                      <a:pt x="329" y="9"/>
                      <a:pt x="329" y="9"/>
                      <a:pt x="329" y="9"/>
                    </a:cubicBezTo>
                    <a:cubicBezTo>
                      <a:pt x="329" y="8"/>
                      <a:pt x="329" y="8"/>
                      <a:pt x="329" y="8"/>
                    </a:cubicBezTo>
                    <a:cubicBezTo>
                      <a:pt x="329" y="8"/>
                      <a:pt x="329" y="8"/>
                      <a:pt x="329" y="8"/>
                    </a:cubicBezTo>
                    <a:cubicBezTo>
                      <a:pt x="330" y="8"/>
                      <a:pt x="330" y="8"/>
                      <a:pt x="330" y="8"/>
                    </a:cubicBezTo>
                    <a:cubicBezTo>
                      <a:pt x="330" y="8"/>
                      <a:pt x="330" y="8"/>
                      <a:pt x="330" y="8"/>
                    </a:cubicBezTo>
                    <a:cubicBezTo>
                      <a:pt x="330" y="8"/>
                      <a:pt x="330" y="8"/>
                      <a:pt x="330" y="8"/>
                    </a:cubicBezTo>
                    <a:cubicBezTo>
                      <a:pt x="330" y="8"/>
                      <a:pt x="330" y="8"/>
                      <a:pt x="330" y="8"/>
                    </a:cubicBezTo>
                    <a:cubicBezTo>
                      <a:pt x="330" y="8"/>
                      <a:pt x="330" y="8"/>
                      <a:pt x="330" y="8"/>
                    </a:cubicBezTo>
                    <a:cubicBezTo>
                      <a:pt x="330" y="8"/>
                      <a:pt x="330" y="8"/>
                      <a:pt x="330" y="8"/>
                    </a:cubicBezTo>
                    <a:cubicBezTo>
                      <a:pt x="331" y="8"/>
                      <a:pt x="331" y="8"/>
                      <a:pt x="331" y="8"/>
                    </a:cubicBezTo>
                    <a:cubicBezTo>
                      <a:pt x="331" y="7"/>
                      <a:pt x="331" y="7"/>
                      <a:pt x="331" y="7"/>
                    </a:cubicBezTo>
                    <a:cubicBezTo>
                      <a:pt x="331" y="7"/>
                      <a:pt x="331" y="7"/>
                      <a:pt x="331" y="7"/>
                    </a:cubicBezTo>
                    <a:cubicBezTo>
                      <a:pt x="331" y="7"/>
                      <a:pt x="331" y="7"/>
                      <a:pt x="331" y="7"/>
                    </a:cubicBezTo>
                    <a:cubicBezTo>
                      <a:pt x="331" y="7"/>
                      <a:pt x="331" y="7"/>
                      <a:pt x="331" y="7"/>
                    </a:cubicBezTo>
                    <a:cubicBezTo>
                      <a:pt x="331" y="7"/>
                      <a:pt x="331" y="7"/>
                      <a:pt x="331" y="7"/>
                    </a:cubicBezTo>
                    <a:cubicBezTo>
                      <a:pt x="332" y="6"/>
                      <a:pt x="332" y="6"/>
                      <a:pt x="332" y="6"/>
                    </a:cubicBezTo>
                    <a:cubicBezTo>
                      <a:pt x="332" y="6"/>
                      <a:pt x="332" y="6"/>
                      <a:pt x="332" y="6"/>
                    </a:cubicBezTo>
                    <a:cubicBezTo>
                      <a:pt x="332" y="6"/>
                      <a:pt x="332" y="6"/>
                      <a:pt x="332" y="6"/>
                    </a:cubicBezTo>
                    <a:cubicBezTo>
                      <a:pt x="332" y="6"/>
                      <a:pt x="332" y="6"/>
                      <a:pt x="332" y="6"/>
                    </a:cubicBezTo>
                    <a:cubicBezTo>
                      <a:pt x="332" y="6"/>
                      <a:pt x="332" y="6"/>
                      <a:pt x="332" y="6"/>
                    </a:cubicBezTo>
                    <a:cubicBezTo>
                      <a:pt x="332" y="6"/>
                      <a:pt x="332" y="6"/>
                      <a:pt x="332" y="6"/>
                    </a:cubicBezTo>
                    <a:cubicBezTo>
                      <a:pt x="332" y="6"/>
                      <a:pt x="332" y="6"/>
                      <a:pt x="332" y="6"/>
                    </a:cubicBezTo>
                    <a:cubicBezTo>
                      <a:pt x="332" y="6"/>
                      <a:pt x="332" y="6"/>
                      <a:pt x="332" y="6"/>
                    </a:cubicBezTo>
                    <a:cubicBezTo>
                      <a:pt x="333" y="6"/>
                      <a:pt x="333" y="6"/>
                      <a:pt x="333" y="6"/>
                    </a:cubicBezTo>
                    <a:cubicBezTo>
                      <a:pt x="333" y="6"/>
                      <a:pt x="333" y="6"/>
                      <a:pt x="333" y="6"/>
                    </a:cubicBezTo>
                    <a:cubicBezTo>
                      <a:pt x="333" y="6"/>
                      <a:pt x="333" y="6"/>
                      <a:pt x="333" y="6"/>
                    </a:cubicBezTo>
                    <a:cubicBezTo>
                      <a:pt x="333" y="7"/>
                      <a:pt x="333" y="7"/>
                      <a:pt x="333" y="7"/>
                    </a:cubicBezTo>
                    <a:cubicBezTo>
                      <a:pt x="333" y="7"/>
                      <a:pt x="333" y="7"/>
                      <a:pt x="333" y="7"/>
                    </a:cubicBezTo>
                    <a:cubicBezTo>
                      <a:pt x="333" y="7"/>
                      <a:pt x="333" y="7"/>
                      <a:pt x="333" y="7"/>
                    </a:cubicBezTo>
                    <a:cubicBezTo>
                      <a:pt x="334" y="7"/>
                      <a:pt x="334" y="7"/>
                      <a:pt x="334" y="7"/>
                    </a:cubicBezTo>
                    <a:cubicBezTo>
                      <a:pt x="334" y="7"/>
                      <a:pt x="334" y="7"/>
                      <a:pt x="334" y="7"/>
                    </a:cubicBezTo>
                    <a:cubicBezTo>
                      <a:pt x="334" y="7"/>
                      <a:pt x="334" y="7"/>
                      <a:pt x="334" y="7"/>
                    </a:cubicBezTo>
                    <a:cubicBezTo>
                      <a:pt x="334" y="7"/>
                      <a:pt x="334" y="7"/>
                      <a:pt x="334" y="7"/>
                    </a:cubicBezTo>
                    <a:cubicBezTo>
                      <a:pt x="334" y="7"/>
                      <a:pt x="334" y="7"/>
                      <a:pt x="334" y="7"/>
                    </a:cubicBezTo>
                    <a:cubicBezTo>
                      <a:pt x="334" y="7"/>
                      <a:pt x="334" y="7"/>
                      <a:pt x="334" y="7"/>
                    </a:cubicBezTo>
                    <a:cubicBezTo>
                      <a:pt x="334" y="7"/>
                      <a:pt x="334" y="7"/>
                      <a:pt x="334" y="7"/>
                    </a:cubicBezTo>
                    <a:cubicBezTo>
                      <a:pt x="335" y="7"/>
                      <a:pt x="335" y="7"/>
                      <a:pt x="335" y="7"/>
                    </a:cubicBezTo>
                    <a:cubicBezTo>
                      <a:pt x="335" y="7"/>
                      <a:pt x="335" y="7"/>
                      <a:pt x="335" y="7"/>
                    </a:cubicBezTo>
                    <a:cubicBezTo>
                      <a:pt x="335" y="7"/>
                      <a:pt x="335" y="7"/>
                      <a:pt x="335" y="7"/>
                    </a:cubicBezTo>
                    <a:cubicBezTo>
                      <a:pt x="335" y="7"/>
                      <a:pt x="335" y="7"/>
                      <a:pt x="335" y="7"/>
                    </a:cubicBezTo>
                    <a:cubicBezTo>
                      <a:pt x="336" y="8"/>
                      <a:pt x="336" y="8"/>
                      <a:pt x="336" y="8"/>
                    </a:cubicBezTo>
                    <a:cubicBezTo>
                      <a:pt x="336" y="8"/>
                      <a:pt x="336" y="8"/>
                      <a:pt x="336" y="8"/>
                    </a:cubicBezTo>
                    <a:cubicBezTo>
                      <a:pt x="336" y="8"/>
                      <a:pt x="336" y="8"/>
                      <a:pt x="336" y="8"/>
                    </a:cubicBezTo>
                    <a:cubicBezTo>
                      <a:pt x="336" y="8"/>
                      <a:pt x="336" y="8"/>
                      <a:pt x="336" y="8"/>
                    </a:cubicBezTo>
                    <a:cubicBezTo>
                      <a:pt x="337" y="8"/>
                      <a:pt x="337" y="8"/>
                      <a:pt x="337" y="8"/>
                    </a:cubicBezTo>
                    <a:cubicBezTo>
                      <a:pt x="337" y="8"/>
                      <a:pt x="337" y="8"/>
                      <a:pt x="337" y="8"/>
                    </a:cubicBezTo>
                    <a:cubicBezTo>
                      <a:pt x="337" y="8"/>
                      <a:pt x="337" y="8"/>
                      <a:pt x="337" y="8"/>
                    </a:cubicBezTo>
                    <a:cubicBezTo>
                      <a:pt x="337" y="8"/>
                      <a:pt x="337" y="8"/>
                      <a:pt x="337" y="8"/>
                    </a:cubicBezTo>
                    <a:cubicBezTo>
                      <a:pt x="338" y="8"/>
                      <a:pt x="338" y="8"/>
                      <a:pt x="338" y="8"/>
                    </a:cubicBezTo>
                    <a:cubicBezTo>
                      <a:pt x="338" y="8"/>
                      <a:pt x="338" y="8"/>
                      <a:pt x="338" y="8"/>
                    </a:cubicBezTo>
                    <a:cubicBezTo>
                      <a:pt x="338" y="9"/>
                      <a:pt x="338" y="9"/>
                      <a:pt x="338" y="9"/>
                    </a:cubicBezTo>
                    <a:cubicBezTo>
                      <a:pt x="338" y="9"/>
                      <a:pt x="338" y="9"/>
                      <a:pt x="338" y="9"/>
                    </a:cubicBezTo>
                    <a:cubicBezTo>
                      <a:pt x="338" y="9"/>
                      <a:pt x="338" y="9"/>
                      <a:pt x="338" y="9"/>
                    </a:cubicBezTo>
                    <a:cubicBezTo>
                      <a:pt x="339" y="9"/>
                      <a:pt x="339" y="9"/>
                      <a:pt x="339" y="9"/>
                    </a:cubicBezTo>
                    <a:cubicBezTo>
                      <a:pt x="339" y="9"/>
                      <a:pt x="339" y="9"/>
                      <a:pt x="339" y="9"/>
                    </a:cubicBezTo>
                    <a:cubicBezTo>
                      <a:pt x="339" y="9"/>
                      <a:pt x="339" y="9"/>
                      <a:pt x="339" y="9"/>
                    </a:cubicBezTo>
                    <a:cubicBezTo>
                      <a:pt x="339" y="8"/>
                      <a:pt x="339" y="8"/>
                      <a:pt x="339" y="8"/>
                    </a:cubicBezTo>
                    <a:cubicBezTo>
                      <a:pt x="339" y="8"/>
                      <a:pt x="339" y="8"/>
                      <a:pt x="339" y="8"/>
                    </a:cubicBezTo>
                    <a:cubicBezTo>
                      <a:pt x="339" y="8"/>
                      <a:pt x="339" y="8"/>
                      <a:pt x="339" y="8"/>
                    </a:cubicBezTo>
                    <a:cubicBezTo>
                      <a:pt x="340" y="8"/>
                      <a:pt x="340" y="8"/>
                      <a:pt x="340" y="8"/>
                    </a:cubicBezTo>
                    <a:cubicBezTo>
                      <a:pt x="340" y="8"/>
                      <a:pt x="340" y="8"/>
                      <a:pt x="340" y="8"/>
                    </a:cubicBezTo>
                    <a:cubicBezTo>
                      <a:pt x="340" y="8"/>
                      <a:pt x="340" y="8"/>
                      <a:pt x="340" y="8"/>
                    </a:cubicBezTo>
                    <a:cubicBezTo>
                      <a:pt x="340" y="8"/>
                      <a:pt x="340" y="8"/>
                      <a:pt x="340" y="8"/>
                    </a:cubicBezTo>
                    <a:cubicBezTo>
                      <a:pt x="340" y="7"/>
                      <a:pt x="340" y="7"/>
                      <a:pt x="340" y="7"/>
                    </a:cubicBezTo>
                    <a:cubicBezTo>
                      <a:pt x="340" y="7"/>
                      <a:pt x="340" y="7"/>
                      <a:pt x="340" y="7"/>
                    </a:cubicBezTo>
                    <a:cubicBezTo>
                      <a:pt x="340" y="7"/>
                      <a:pt x="340" y="7"/>
                      <a:pt x="340" y="7"/>
                    </a:cubicBezTo>
                    <a:cubicBezTo>
                      <a:pt x="340" y="6"/>
                      <a:pt x="340" y="6"/>
                      <a:pt x="340" y="6"/>
                    </a:cubicBezTo>
                    <a:cubicBezTo>
                      <a:pt x="340" y="6"/>
                      <a:pt x="340" y="6"/>
                      <a:pt x="340" y="6"/>
                    </a:cubicBezTo>
                    <a:cubicBezTo>
                      <a:pt x="340" y="6"/>
                      <a:pt x="340" y="6"/>
                      <a:pt x="340" y="6"/>
                    </a:cubicBezTo>
                    <a:cubicBezTo>
                      <a:pt x="340" y="6"/>
                      <a:pt x="340" y="6"/>
                      <a:pt x="340" y="6"/>
                    </a:cubicBezTo>
                    <a:cubicBezTo>
                      <a:pt x="340" y="6"/>
                      <a:pt x="340" y="6"/>
                      <a:pt x="340" y="6"/>
                    </a:cubicBezTo>
                    <a:cubicBezTo>
                      <a:pt x="340" y="6"/>
                      <a:pt x="340" y="6"/>
                      <a:pt x="340" y="6"/>
                    </a:cubicBezTo>
                    <a:cubicBezTo>
                      <a:pt x="340" y="5"/>
                      <a:pt x="340" y="5"/>
                      <a:pt x="340" y="5"/>
                    </a:cubicBezTo>
                    <a:cubicBezTo>
                      <a:pt x="340" y="5"/>
                      <a:pt x="340" y="5"/>
                      <a:pt x="340" y="5"/>
                    </a:cubicBezTo>
                    <a:cubicBezTo>
                      <a:pt x="340" y="5"/>
                      <a:pt x="340" y="5"/>
                      <a:pt x="340" y="5"/>
                    </a:cubicBezTo>
                    <a:cubicBezTo>
                      <a:pt x="341" y="5"/>
                      <a:pt x="341" y="5"/>
                      <a:pt x="341" y="5"/>
                    </a:cubicBezTo>
                    <a:cubicBezTo>
                      <a:pt x="341" y="5"/>
                      <a:pt x="341" y="5"/>
                      <a:pt x="341" y="5"/>
                    </a:cubicBezTo>
                    <a:cubicBezTo>
                      <a:pt x="341" y="5"/>
                      <a:pt x="341" y="5"/>
                      <a:pt x="341" y="5"/>
                    </a:cubicBezTo>
                    <a:cubicBezTo>
                      <a:pt x="341" y="5"/>
                      <a:pt x="341" y="5"/>
                      <a:pt x="341" y="5"/>
                    </a:cubicBezTo>
                    <a:cubicBezTo>
                      <a:pt x="341" y="5"/>
                      <a:pt x="341" y="5"/>
                      <a:pt x="341" y="5"/>
                    </a:cubicBezTo>
                    <a:cubicBezTo>
                      <a:pt x="341" y="5"/>
                      <a:pt x="341" y="5"/>
                      <a:pt x="341" y="5"/>
                    </a:cubicBezTo>
                    <a:cubicBezTo>
                      <a:pt x="341" y="5"/>
                      <a:pt x="341" y="5"/>
                      <a:pt x="341" y="5"/>
                    </a:cubicBezTo>
                    <a:cubicBezTo>
                      <a:pt x="341" y="5"/>
                      <a:pt x="341" y="5"/>
                      <a:pt x="341" y="5"/>
                    </a:cubicBezTo>
                    <a:cubicBezTo>
                      <a:pt x="342" y="5"/>
                      <a:pt x="342" y="5"/>
                      <a:pt x="342" y="5"/>
                    </a:cubicBezTo>
                    <a:cubicBezTo>
                      <a:pt x="342" y="5"/>
                      <a:pt x="342" y="5"/>
                      <a:pt x="342" y="5"/>
                    </a:cubicBezTo>
                    <a:cubicBezTo>
                      <a:pt x="342" y="5"/>
                      <a:pt x="342" y="5"/>
                      <a:pt x="342" y="5"/>
                    </a:cubicBezTo>
                    <a:cubicBezTo>
                      <a:pt x="342" y="5"/>
                      <a:pt x="342" y="5"/>
                      <a:pt x="342" y="5"/>
                    </a:cubicBezTo>
                    <a:cubicBezTo>
                      <a:pt x="342" y="5"/>
                      <a:pt x="342" y="5"/>
                      <a:pt x="342" y="5"/>
                    </a:cubicBezTo>
                    <a:cubicBezTo>
                      <a:pt x="342" y="5"/>
                      <a:pt x="342" y="5"/>
                      <a:pt x="342" y="5"/>
                    </a:cubicBezTo>
                    <a:cubicBezTo>
                      <a:pt x="342" y="5"/>
                      <a:pt x="342" y="5"/>
                      <a:pt x="342" y="5"/>
                    </a:cubicBezTo>
                    <a:cubicBezTo>
                      <a:pt x="342" y="5"/>
                      <a:pt x="342" y="5"/>
                      <a:pt x="342" y="5"/>
                    </a:cubicBezTo>
                    <a:cubicBezTo>
                      <a:pt x="342" y="5"/>
                      <a:pt x="342" y="5"/>
                      <a:pt x="342" y="5"/>
                    </a:cubicBezTo>
                    <a:cubicBezTo>
                      <a:pt x="343" y="6"/>
                      <a:pt x="343" y="6"/>
                      <a:pt x="343" y="6"/>
                    </a:cubicBezTo>
                    <a:cubicBezTo>
                      <a:pt x="343" y="6"/>
                      <a:pt x="343" y="6"/>
                      <a:pt x="343" y="6"/>
                    </a:cubicBezTo>
                    <a:cubicBezTo>
                      <a:pt x="343" y="6"/>
                      <a:pt x="343" y="6"/>
                      <a:pt x="343" y="6"/>
                    </a:cubicBezTo>
                    <a:cubicBezTo>
                      <a:pt x="343" y="6"/>
                      <a:pt x="343" y="6"/>
                      <a:pt x="343" y="6"/>
                    </a:cubicBezTo>
                    <a:cubicBezTo>
                      <a:pt x="343" y="6"/>
                      <a:pt x="343" y="6"/>
                      <a:pt x="343" y="6"/>
                    </a:cubicBezTo>
                    <a:cubicBezTo>
                      <a:pt x="344" y="6"/>
                      <a:pt x="344" y="6"/>
                      <a:pt x="344" y="6"/>
                    </a:cubicBezTo>
                    <a:cubicBezTo>
                      <a:pt x="344" y="6"/>
                      <a:pt x="344" y="6"/>
                      <a:pt x="344" y="6"/>
                    </a:cubicBezTo>
                    <a:cubicBezTo>
                      <a:pt x="344" y="6"/>
                      <a:pt x="344" y="6"/>
                      <a:pt x="344" y="6"/>
                    </a:cubicBezTo>
                    <a:cubicBezTo>
                      <a:pt x="345" y="6"/>
                      <a:pt x="345" y="6"/>
                      <a:pt x="345" y="6"/>
                    </a:cubicBezTo>
                    <a:cubicBezTo>
                      <a:pt x="345" y="6"/>
                      <a:pt x="345" y="6"/>
                      <a:pt x="345" y="6"/>
                    </a:cubicBezTo>
                    <a:cubicBezTo>
                      <a:pt x="345" y="6"/>
                      <a:pt x="345" y="6"/>
                      <a:pt x="345" y="6"/>
                    </a:cubicBezTo>
                    <a:cubicBezTo>
                      <a:pt x="345" y="6"/>
                      <a:pt x="345" y="6"/>
                      <a:pt x="345" y="6"/>
                    </a:cubicBezTo>
                    <a:cubicBezTo>
                      <a:pt x="345" y="6"/>
                      <a:pt x="345" y="6"/>
                      <a:pt x="345" y="6"/>
                    </a:cubicBezTo>
                    <a:cubicBezTo>
                      <a:pt x="346" y="6"/>
                      <a:pt x="346" y="6"/>
                      <a:pt x="346" y="6"/>
                    </a:cubicBezTo>
                    <a:cubicBezTo>
                      <a:pt x="346" y="6"/>
                      <a:pt x="346" y="6"/>
                      <a:pt x="346" y="6"/>
                    </a:cubicBezTo>
                    <a:cubicBezTo>
                      <a:pt x="346" y="7"/>
                      <a:pt x="346" y="7"/>
                      <a:pt x="346" y="7"/>
                    </a:cubicBezTo>
                    <a:cubicBezTo>
                      <a:pt x="346" y="7"/>
                      <a:pt x="346" y="7"/>
                      <a:pt x="346" y="7"/>
                    </a:cubicBezTo>
                    <a:cubicBezTo>
                      <a:pt x="346" y="7"/>
                      <a:pt x="346" y="7"/>
                      <a:pt x="346" y="7"/>
                    </a:cubicBezTo>
                    <a:cubicBezTo>
                      <a:pt x="346" y="7"/>
                      <a:pt x="346" y="7"/>
                      <a:pt x="346" y="7"/>
                    </a:cubicBezTo>
                    <a:cubicBezTo>
                      <a:pt x="347" y="7"/>
                      <a:pt x="347" y="7"/>
                      <a:pt x="347" y="7"/>
                    </a:cubicBezTo>
                    <a:cubicBezTo>
                      <a:pt x="347" y="6"/>
                      <a:pt x="347" y="6"/>
                      <a:pt x="347" y="6"/>
                    </a:cubicBezTo>
                    <a:cubicBezTo>
                      <a:pt x="347" y="6"/>
                      <a:pt x="347" y="6"/>
                      <a:pt x="347" y="6"/>
                    </a:cubicBezTo>
                    <a:cubicBezTo>
                      <a:pt x="347" y="6"/>
                      <a:pt x="347" y="6"/>
                      <a:pt x="347" y="6"/>
                    </a:cubicBezTo>
                    <a:cubicBezTo>
                      <a:pt x="347" y="6"/>
                      <a:pt x="347" y="6"/>
                      <a:pt x="347" y="6"/>
                    </a:cubicBezTo>
                    <a:cubicBezTo>
                      <a:pt x="348" y="5"/>
                      <a:pt x="348" y="5"/>
                      <a:pt x="348" y="5"/>
                    </a:cubicBezTo>
                    <a:cubicBezTo>
                      <a:pt x="348" y="5"/>
                      <a:pt x="348" y="5"/>
                      <a:pt x="348" y="5"/>
                    </a:cubicBezTo>
                    <a:cubicBezTo>
                      <a:pt x="348" y="5"/>
                      <a:pt x="348" y="5"/>
                      <a:pt x="348" y="5"/>
                    </a:cubicBezTo>
                    <a:cubicBezTo>
                      <a:pt x="349" y="5"/>
                      <a:pt x="349" y="5"/>
                      <a:pt x="349" y="5"/>
                    </a:cubicBezTo>
                    <a:cubicBezTo>
                      <a:pt x="349" y="5"/>
                      <a:pt x="349" y="5"/>
                      <a:pt x="349" y="5"/>
                    </a:cubicBezTo>
                    <a:cubicBezTo>
                      <a:pt x="349" y="5"/>
                      <a:pt x="349" y="5"/>
                      <a:pt x="349" y="5"/>
                    </a:cubicBezTo>
                    <a:cubicBezTo>
                      <a:pt x="349" y="4"/>
                      <a:pt x="349" y="4"/>
                      <a:pt x="349" y="4"/>
                    </a:cubicBezTo>
                    <a:cubicBezTo>
                      <a:pt x="349" y="4"/>
                      <a:pt x="349" y="4"/>
                      <a:pt x="349" y="4"/>
                    </a:cubicBezTo>
                    <a:cubicBezTo>
                      <a:pt x="349" y="4"/>
                      <a:pt x="349" y="4"/>
                      <a:pt x="349" y="4"/>
                    </a:cubicBezTo>
                    <a:cubicBezTo>
                      <a:pt x="349" y="4"/>
                      <a:pt x="349" y="4"/>
                      <a:pt x="349" y="4"/>
                    </a:cubicBezTo>
                    <a:cubicBezTo>
                      <a:pt x="350" y="3"/>
                      <a:pt x="350" y="3"/>
                      <a:pt x="350" y="3"/>
                    </a:cubicBezTo>
                    <a:cubicBezTo>
                      <a:pt x="350" y="2"/>
                      <a:pt x="350" y="2"/>
                      <a:pt x="350" y="2"/>
                    </a:cubicBezTo>
                    <a:cubicBezTo>
                      <a:pt x="350" y="2"/>
                      <a:pt x="350" y="2"/>
                      <a:pt x="350" y="2"/>
                    </a:cubicBezTo>
                    <a:cubicBezTo>
                      <a:pt x="351" y="2"/>
                      <a:pt x="351" y="2"/>
                      <a:pt x="351" y="2"/>
                    </a:cubicBezTo>
                    <a:cubicBezTo>
                      <a:pt x="351" y="2"/>
                      <a:pt x="351" y="2"/>
                      <a:pt x="351" y="2"/>
                    </a:cubicBezTo>
                    <a:cubicBezTo>
                      <a:pt x="351" y="2"/>
                      <a:pt x="351" y="2"/>
                      <a:pt x="351" y="2"/>
                    </a:cubicBezTo>
                    <a:cubicBezTo>
                      <a:pt x="351" y="2"/>
                      <a:pt x="351" y="2"/>
                      <a:pt x="351" y="2"/>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2" y="4"/>
                      <a:pt x="352" y="4"/>
                      <a:pt x="352" y="4"/>
                    </a:cubicBezTo>
                    <a:cubicBezTo>
                      <a:pt x="352" y="4"/>
                      <a:pt x="352" y="4"/>
                      <a:pt x="352" y="4"/>
                    </a:cubicBezTo>
                    <a:cubicBezTo>
                      <a:pt x="352" y="4"/>
                      <a:pt x="352" y="4"/>
                      <a:pt x="352" y="4"/>
                    </a:cubicBezTo>
                    <a:cubicBezTo>
                      <a:pt x="352" y="4"/>
                      <a:pt x="352" y="4"/>
                      <a:pt x="352" y="4"/>
                    </a:cubicBezTo>
                    <a:cubicBezTo>
                      <a:pt x="352" y="4"/>
                      <a:pt x="352" y="4"/>
                      <a:pt x="352" y="4"/>
                    </a:cubicBezTo>
                    <a:cubicBezTo>
                      <a:pt x="352" y="5"/>
                      <a:pt x="352" y="5"/>
                      <a:pt x="352" y="5"/>
                    </a:cubicBezTo>
                    <a:cubicBezTo>
                      <a:pt x="352" y="5"/>
                      <a:pt x="352" y="5"/>
                      <a:pt x="352" y="5"/>
                    </a:cubicBezTo>
                    <a:cubicBezTo>
                      <a:pt x="352" y="5"/>
                      <a:pt x="352" y="5"/>
                      <a:pt x="352" y="5"/>
                    </a:cubicBezTo>
                    <a:cubicBezTo>
                      <a:pt x="352" y="5"/>
                      <a:pt x="352" y="5"/>
                      <a:pt x="352" y="5"/>
                    </a:cubicBezTo>
                    <a:cubicBezTo>
                      <a:pt x="352" y="5"/>
                      <a:pt x="352" y="5"/>
                      <a:pt x="352" y="5"/>
                    </a:cubicBezTo>
                    <a:cubicBezTo>
                      <a:pt x="352" y="5"/>
                      <a:pt x="352" y="5"/>
                      <a:pt x="352" y="5"/>
                    </a:cubicBezTo>
                    <a:cubicBezTo>
                      <a:pt x="352" y="5"/>
                      <a:pt x="352" y="5"/>
                      <a:pt x="352" y="5"/>
                    </a:cubicBezTo>
                    <a:cubicBezTo>
                      <a:pt x="352" y="5"/>
                      <a:pt x="352" y="5"/>
                      <a:pt x="352" y="5"/>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4" y="6"/>
                      <a:pt x="354" y="6"/>
                      <a:pt x="354" y="6"/>
                    </a:cubicBezTo>
                    <a:cubicBezTo>
                      <a:pt x="354" y="7"/>
                      <a:pt x="354" y="7"/>
                      <a:pt x="354" y="7"/>
                    </a:cubicBezTo>
                    <a:cubicBezTo>
                      <a:pt x="354" y="7"/>
                      <a:pt x="354" y="7"/>
                      <a:pt x="354" y="7"/>
                    </a:cubicBezTo>
                    <a:cubicBezTo>
                      <a:pt x="354" y="7"/>
                      <a:pt x="354" y="7"/>
                      <a:pt x="354" y="7"/>
                    </a:cubicBezTo>
                    <a:cubicBezTo>
                      <a:pt x="354" y="7"/>
                      <a:pt x="354" y="7"/>
                      <a:pt x="354" y="7"/>
                    </a:cubicBezTo>
                    <a:cubicBezTo>
                      <a:pt x="354" y="7"/>
                      <a:pt x="354" y="7"/>
                      <a:pt x="354" y="7"/>
                    </a:cubicBezTo>
                    <a:cubicBezTo>
                      <a:pt x="354" y="7"/>
                      <a:pt x="354" y="7"/>
                      <a:pt x="354" y="7"/>
                    </a:cubicBezTo>
                    <a:cubicBezTo>
                      <a:pt x="355" y="7"/>
                      <a:pt x="355" y="7"/>
                      <a:pt x="355" y="7"/>
                    </a:cubicBezTo>
                    <a:cubicBezTo>
                      <a:pt x="355" y="7"/>
                      <a:pt x="355" y="7"/>
                      <a:pt x="355" y="7"/>
                    </a:cubicBezTo>
                    <a:cubicBezTo>
                      <a:pt x="355" y="7"/>
                      <a:pt x="355" y="7"/>
                      <a:pt x="355" y="7"/>
                    </a:cubicBezTo>
                    <a:cubicBezTo>
                      <a:pt x="355" y="8"/>
                      <a:pt x="355" y="8"/>
                      <a:pt x="355" y="8"/>
                    </a:cubicBezTo>
                    <a:cubicBezTo>
                      <a:pt x="355" y="8"/>
                      <a:pt x="355" y="8"/>
                      <a:pt x="355" y="8"/>
                    </a:cubicBezTo>
                    <a:cubicBezTo>
                      <a:pt x="355" y="8"/>
                      <a:pt x="355" y="8"/>
                      <a:pt x="355" y="8"/>
                    </a:cubicBezTo>
                    <a:cubicBezTo>
                      <a:pt x="355" y="9"/>
                      <a:pt x="355" y="9"/>
                      <a:pt x="355" y="9"/>
                    </a:cubicBezTo>
                    <a:cubicBezTo>
                      <a:pt x="355" y="9"/>
                      <a:pt x="355" y="9"/>
                      <a:pt x="355" y="9"/>
                    </a:cubicBezTo>
                    <a:cubicBezTo>
                      <a:pt x="355" y="9"/>
                      <a:pt x="355" y="9"/>
                      <a:pt x="355" y="9"/>
                    </a:cubicBezTo>
                    <a:cubicBezTo>
                      <a:pt x="355" y="9"/>
                      <a:pt x="355" y="9"/>
                      <a:pt x="355" y="9"/>
                    </a:cubicBezTo>
                    <a:cubicBezTo>
                      <a:pt x="355" y="10"/>
                      <a:pt x="355" y="10"/>
                      <a:pt x="355" y="10"/>
                    </a:cubicBezTo>
                    <a:cubicBezTo>
                      <a:pt x="356" y="10"/>
                      <a:pt x="356" y="10"/>
                      <a:pt x="356" y="10"/>
                    </a:cubicBezTo>
                    <a:cubicBezTo>
                      <a:pt x="356" y="10"/>
                      <a:pt x="356" y="10"/>
                      <a:pt x="356" y="10"/>
                    </a:cubicBezTo>
                    <a:cubicBezTo>
                      <a:pt x="356" y="10"/>
                      <a:pt x="356" y="10"/>
                      <a:pt x="356" y="10"/>
                    </a:cubicBezTo>
                    <a:cubicBezTo>
                      <a:pt x="356" y="10"/>
                      <a:pt x="356" y="10"/>
                      <a:pt x="356" y="10"/>
                    </a:cubicBezTo>
                    <a:cubicBezTo>
                      <a:pt x="356" y="11"/>
                      <a:pt x="356" y="11"/>
                      <a:pt x="356" y="11"/>
                    </a:cubicBezTo>
                    <a:cubicBezTo>
                      <a:pt x="356" y="11"/>
                      <a:pt x="356" y="11"/>
                      <a:pt x="356" y="11"/>
                    </a:cubicBezTo>
                    <a:cubicBezTo>
                      <a:pt x="356" y="11"/>
                      <a:pt x="356" y="11"/>
                      <a:pt x="356" y="11"/>
                    </a:cubicBezTo>
                    <a:cubicBezTo>
                      <a:pt x="356" y="11"/>
                      <a:pt x="356" y="11"/>
                      <a:pt x="356" y="11"/>
                    </a:cubicBezTo>
                    <a:cubicBezTo>
                      <a:pt x="356" y="12"/>
                      <a:pt x="356" y="12"/>
                      <a:pt x="356" y="12"/>
                    </a:cubicBezTo>
                    <a:cubicBezTo>
                      <a:pt x="356" y="12"/>
                      <a:pt x="356" y="12"/>
                      <a:pt x="356" y="12"/>
                    </a:cubicBezTo>
                    <a:cubicBezTo>
                      <a:pt x="356" y="12"/>
                      <a:pt x="356" y="12"/>
                      <a:pt x="356" y="12"/>
                    </a:cubicBezTo>
                    <a:cubicBezTo>
                      <a:pt x="356" y="12"/>
                      <a:pt x="356" y="12"/>
                      <a:pt x="356" y="12"/>
                    </a:cubicBezTo>
                    <a:cubicBezTo>
                      <a:pt x="356" y="13"/>
                      <a:pt x="356" y="13"/>
                      <a:pt x="356" y="13"/>
                    </a:cubicBezTo>
                    <a:cubicBezTo>
                      <a:pt x="357" y="13"/>
                      <a:pt x="357" y="13"/>
                      <a:pt x="357" y="13"/>
                    </a:cubicBezTo>
                    <a:cubicBezTo>
                      <a:pt x="356" y="13"/>
                      <a:pt x="356" y="13"/>
                      <a:pt x="356" y="13"/>
                    </a:cubicBezTo>
                    <a:cubicBezTo>
                      <a:pt x="356" y="14"/>
                      <a:pt x="356" y="14"/>
                      <a:pt x="356" y="14"/>
                    </a:cubicBezTo>
                    <a:cubicBezTo>
                      <a:pt x="356" y="14"/>
                      <a:pt x="356" y="14"/>
                      <a:pt x="356" y="14"/>
                    </a:cubicBezTo>
                    <a:cubicBezTo>
                      <a:pt x="356" y="14"/>
                      <a:pt x="356" y="14"/>
                      <a:pt x="356" y="14"/>
                    </a:cubicBezTo>
                    <a:cubicBezTo>
                      <a:pt x="356" y="14"/>
                      <a:pt x="356" y="14"/>
                      <a:pt x="356" y="14"/>
                    </a:cubicBezTo>
                    <a:cubicBezTo>
                      <a:pt x="356" y="15"/>
                      <a:pt x="356" y="15"/>
                      <a:pt x="356" y="15"/>
                    </a:cubicBezTo>
                    <a:cubicBezTo>
                      <a:pt x="356" y="15"/>
                      <a:pt x="356" y="15"/>
                      <a:pt x="356" y="15"/>
                    </a:cubicBezTo>
                    <a:cubicBezTo>
                      <a:pt x="356" y="15"/>
                      <a:pt x="356" y="15"/>
                      <a:pt x="356" y="15"/>
                    </a:cubicBezTo>
                    <a:cubicBezTo>
                      <a:pt x="357" y="15"/>
                      <a:pt x="357" y="15"/>
                      <a:pt x="357" y="15"/>
                    </a:cubicBezTo>
                    <a:cubicBezTo>
                      <a:pt x="357" y="15"/>
                      <a:pt x="357" y="15"/>
                      <a:pt x="357" y="15"/>
                    </a:cubicBezTo>
                    <a:cubicBezTo>
                      <a:pt x="357" y="15"/>
                      <a:pt x="357" y="15"/>
                      <a:pt x="357" y="15"/>
                    </a:cubicBezTo>
                    <a:cubicBezTo>
                      <a:pt x="357" y="16"/>
                      <a:pt x="357" y="16"/>
                      <a:pt x="357" y="16"/>
                    </a:cubicBezTo>
                    <a:cubicBezTo>
                      <a:pt x="357" y="16"/>
                      <a:pt x="357" y="16"/>
                      <a:pt x="357" y="16"/>
                    </a:cubicBezTo>
                    <a:cubicBezTo>
                      <a:pt x="357" y="16"/>
                      <a:pt x="357" y="16"/>
                      <a:pt x="357" y="16"/>
                    </a:cubicBezTo>
                    <a:cubicBezTo>
                      <a:pt x="357" y="16"/>
                      <a:pt x="357" y="16"/>
                      <a:pt x="357" y="16"/>
                    </a:cubicBezTo>
                    <a:cubicBezTo>
                      <a:pt x="357" y="16"/>
                      <a:pt x="357" y="16"/>
                      <a:pt x="357" y="16"/>
                    </a:cubicBezTo>
                    <a:cubicBezTo>
                      <a:pt x="356" y="16"/>
                      <a:pt x="356" y="16"/>
                      <a:pt x="356" y="16"/>
                    </a:cubicBezTo>
                    <a:cubicBezTo>
                      <a:pt x="356" y="17"/>
                      <a:pt x="356" y="17"/>
                      <a:pt x="356" y="17"/>
                    </a:cubicBezTo>
                    <a:cubicBezTo>
                      <a:pt x="356" y="17"/>
                      <a:pt x="356" y="17"/>
                      <a:pt x="356" y="17"/>
                    </a:cubicBezTo>
                    <a:cubicBezTo>
                      <a:pt x="356" y="17"/>
                      <a:pt x="356" y="17"/>
                      <a:pt x="356" y="17"/>
                    </a:cubicBezTo>
                    <a:cubicBezTo>
                      <a:pt x="357" y="17"/>
                      <a:pt x="357" y="17"/>
                      <a:pt x="357" y="17"/>
                    </a:cubicBezTo>
                    <a:cubicBezTo>
                      <a:pt x="357" y="17"/>
                      <a:pt x="357" y="17"/>
                      <a:pt x="357" y="17"/>
                    </a:cubicBezTo>
                    <a:cubicBezTo>
                      <a:pt x="357" y="17"/>
                      <a:pt x="357" y="17"/>
                      <a:pt x="357" y="17"/>
                    </a:cubicBezTo>
                    <a:cubicBezTo>
                      <a:pt x="357" y="17"/>
                      <a:pt x="357" y="17"/>
                      <a:pt x="357" y="17"/>
                    </a:cubicBezTo>
                    <a:cubicBezTo>
                      <a:pt x="357" y="18"/>
                      <a:pt x="357" y="18"/>
                      <a:pt x="357" y="18"/>
                    </a:cubicBezTo>
                    <a:cubicBezTo>
                      <a:pt x="357" y="18"/>
                      <a:pt x="357" y="18"/>
                      <a:pt x="357" y="18"/>
                    </a:cubicBezTo>
                    <a:cubicBezTo>
                      <a:pt x="357" y="18"/>
                      <a:pt x="357" y="18"/>
                      <a:pt x="357" y="18"/>
                    </a:cubicBezTo>
                    <a:cubicBezTo>
                      <a:pt x="357" y="18"/>
                      <a:pt x="357" y="18"/>
                      <a:pt x="357" y="18"/>
                    </a:cubicBezTo>
                    <a:cubicBezTo>
                      <a:pt x="357" y="18"/>
                      <a:pt x="357" y="18"/>
                      <a:pt x="357" y="18"/>
                    </a:cubicBezTo>
                    <a:cubicBezTo>
                      <a:pt x="357" y="18"/>
                      <a:pt x="357" y="18"/>
                      <a:pt x="357" y="18"/>
                    </a:cubicBezTo>
                    <a:cubicBezTo>
                      <a:pt x="357" y="18"/>
                      <a:pt x="357" y="18"/>
                      <a:pt x="357" y="18"/>
                    </a:cubicBezTo>
                    <a:cubicBezTo>
                      <a:pt x="357" y="18"/>
                      <a:pt x="357" y="18"/>
                      <a:pt x="357" y="18"/>
                    </a:cubicBezTo>
                    <a:cubicBezTo>
                      <a:pt x="357" y="19"/>
                      <a:pt x="357" y="19"/>
                      <a:pt x="357" y="19"/>
                    </a:cubicBezTo>
                    <a:cubicBezTo>
                      <a:pt x="357" y="19"/>
                      <a:pt x="357" y="19"/>
                      <a:pt x="357" y="19"/>
                    </a:cubicBezTo>
                    <a:cubicBezTo>
                      <a:pt x="357" y="19"/>
                      <a:pt x="357" y="19"/>
                      <a:pt x="357" y="19"/>
                    </a:cubicBezTo>
                    <a:cubicBezTo>
                      <a:pt x="357" y="19"/>
                      <a:pt x="357" y="19"/>
                      <a:pt x="357" y="19"/>
                    </a:cubicBezTo>
                    <a:cubicBezTo>
                      <a:pt x="357" y="19"/>
                      <a:pt x="357" y="19"/>
                      <a:pt x="357" y="19"/>
                    </a:cubicBezTo>
                    <a:cubicBezTo>
                      <a:pt x="358" y="20"/>
                      <a:pt x="358" y="20"/>
                      <a:pt x="358" y="20"/>
                    </a:cubicBezTo>
                    <a:cubicBezTo>
                      <a:pt x="358" y="20"/>
                      <a:pt x="358" y="20"/>
                      <a:pt x="358" y="20"/>
                    </a:cubicBezTo>
                    <a:cubicBezTo>
                      <a:pt x="358" y="20"/>
                      <a:pt x="358" y="20"/>
                      <a:pt x="358" y="20"/>
                    </a:cubicBezTo>
                    <a:cubicBezTo>
                      <a:pt x="358" y="20"/>
                      <a:pt x="358" y="20"/>
                      <a:pt x="358" y="20"/>
                    </a:cubicBezTo>
                    <a:cubicBezTo>
                      <a:pt x="358" y="20"/>
                      <a:pt x="358" y="20"/>
                      <a:pt x="358" y="20"/>
                    </a:cubicBezTo>
                    <a:cubicBezTo>
                      <a:pt x="358" y="21"/>
                      <a:pt x="358" y="21"/>
                      <a:pt x="358" y="21"/>
                    </a:cubicBezTo>
                    <a:cubicBezTo>
                      <a:pt x="358" y="21"/>
                      <a:pt x="358" y="21"/>
                      <a:pt x="358" y="21"/>
                    </a:cubicBezTo>
                    <a:cubicBezTo>
                      <a:pt x="359" y="21"/>
                      <a:pt x="359" y="21"/>
                      <a:pt x="359" y="21"/>
                    </a:cubicBezTo>
                    <a:cubicBezTo>
                      <a:pt x="359" y="21"/>
                      <a:pt x="359" y="21"/>
                      <a:pt x="359" y="21"/>
                    </a:cubicBezTo>
                    <a:cubicBezTo>
                      <a:pt x="359" y="21"/>
                      <a:pt x="359" y="21"/>
                      <a:pt x="359" y="21"/>
                    </a:cubicBezTo>
                    <a:cubicBezTo>
                      <a:pt x="359" y="22"/>
                      <a:pt x="359" y="22"/>
                      <a:pt x="359" y="22"/>
                    </a:cubicBezTo>
                    <a:cubicBezTo>
                      <a:pt x="359" y="22"/>
                      <a:pt x="359" y="22"/>
                      <a:pt x="359" y="22"/>
                    </a:cubicBezTo>
                    <a:cubicBezTo>
                      <a:pt x="359" y="22"/>
                      <a:pt x="359" y="22"/>
                      <a:pt x="359" y="22"/>
                    </a:cubicBezTo>
                    <a:cubicBezTo>
                      <a:pt x="359" y="22"/>
                      <a:pt x="359" y="22"/>
                      <a:pt x="359" y="22"/>
                    </a:cubicBezTo>
                    <a:cubicBezTo>
                      <a:pt x="359" y="22"/>
                      <a:pt x="359" y="22"/>
                      <a:pt x="359" y="22"/>
                    </a:cubicBezTo>
                    <a:cubicBezTo>
                      <a:pt x="359" y="22"/>
                      <a:pt x="359" y="22"/>
                      <a:pt x="359" y="22"/>
                    </a:cubicBezTo>
                    <a:cubicBezTo>
                      <a:pt x="360" y="22"/>
                      <a:pt x="360" y="22"/>
                      <a:pt x="360" y="22"/>
                    </a:cubicBezTo>
                    <a:cubicBezTo>
                      <a:pt x="360" y="23"/>
                      <a:pt x="360" y="23"/>
                      <a:pt x="360" y="23"/>
                    </a:cubicBezTo>
                    <a:cubicBezTo>
                      <a:pt x="360" y="23"/>
                      <a:pt x="360" y="23"/>
                      <a:pt x="360" y="23"/>
                    </a:cubicBezTo>
                    <a:cubicBezTo>
                      <a:pt x="360" y="23"/>
                      <a:pt x="360" y="23"/>
                      <a:pt x="360" y="23"/>
                    </a:cubicBezTo>
                    <a:cubicBezTo>
                      <a:pt x="360" y="24"/>
                      <a:pt x="360" y="24"/>
                      <a:pt x="360" y="24"/>
                    </a:cubicBezTo>
                    <a:cubicBezTo>
                      <a:pt x="360" y="24"/>
                      <a:pt x="360" y="24"/>
                      <a:pt x="360" y="24"/>
                    </a:cubicBezTo>
                    <a:cubicBezTo>
                      <a:pt x="360" y="24"/>
                      <a:pt x="360" y="24"/>
                      <a:pt x="360" y="24"/>
                    </a:cubicBezTo>
                    <a:cubicBezTo>
                      <a:pt x="360" y="24"/>
                      <a:pt x="360" y="24"/>
                      <a:pt x="360" y="24"/>
                    </a:cubicBezTo>
                    <a:cubicBezTo>
                      <a:pt x="361" y="24"/>
                      <a:pt x="361" y="24"/>
                      <a:pt x="361" y="24"/>
                    </a:cubicBezTo>
                    <a:cubicBezTo>
                      <a:pt x="361" y="24"/>
                      <a:pt x="361" y="24"/>
                      <a:pt x="361" y="24"/>
                    </a:cubicBezTo>
                    <a:cubicBezTo>
                      <a:pt x="361" y="24"/>
                      <a:pt x="361" y="24"/>
                      <a:pt x="361" y="24"/>
                    </a:cubicBezTo>
                    <a:cubicBezTo>
                      <a:pt x="361" y="24"/>
                      <a:pt x="361" y="24"/>
                      <a:pt x="361" y="24"/>
                    </a:cubicBezTo>
                    <a:cubicBezTo>
                      <a:pt x="361" y="25"/>
                      <a:pt x="361" y="25"/>
                      <a:pt x="361" y="25"/>
                    </a:cubicBezTo>
                    <a:cubicBezTo>
                      <a:pt x="361" y="25"/>
                      <a:pt x="361" y="25"/>
                      <a:pt x="361" y="25"/>
                    </a:cubicBezTo>
                    <a:cubicBezTo>
                      <a:pt x="362" y="25"/>
                      <a:pt x="362" y="25"/>
                      <a:pt x="362" y="25"/>
                    </a:cubicBezTo>
                    <a:cubicBezTo>
                      <a:pt x="362" y="25"/>
                      <a:pt x="362" y="25"/>
                      <a:pt x="362" y="25"/>
                    </a:cubicBezTo>
                    <a:cubicBezTo>
                      <a:pt x="362" y="25"/>
                      <a:pt x="362" y="25"/>
                      <a:pt x="362" y="25"/>
                    </a:cubicBezTo>
                    <a:cubicBezTo>
                      <a:pt x="362" y="25"/>
                      <a:pt x="362" y="25"/>
                      <a:pt x="362" y="25"/>
                    </a:cubicBezTo>
                    <a:cubicBezTo>
                      <a:pt x="362" y="25"/>
                      <a:pt x="362" y="25"/>
                      <a:pt x="362" y="25"/>
                    </a:cubicBezTo>
                    <a:cubicBezTo>
                      <a:pt x="362" y="25"/>
                      <a:pt x="362" y="25"/>
                      <a:pt x="362" y="25"/>
                    </a:cubicBezTo>
                    <a:cubicBezTo>
                      <a:pt x="363" y="25"/>
                      <a:pt x="363" y="25"/>
                      <a:pt x="363" y="25"/>
                    </a:cubicBezTo>
                    <a:cubicBezTo>
                      <a:pt x="363" y="25"/>
                      <a:pt x="363" y="25"/>
                      <a:pt x="363" y="25"/>
                    </a:cubicBezTo>
                    <a:cubicBezTo>
                      <a:pt x="363" y="25"/>
                      <a:pt x="363" y="25"/>
                      <a:pt x="363" y="25"/>
                    </a:cubicBezTo>
                    <a:cubicBezTo>
                      <a:pt x="363" y="25"/>
                      <a:pt x="363" y="25"/>
                      <a:pt x="363" y="25"/>
                    </a:cubicBezTo>
                    <a:cubicBezTo>
                      <a:pt x="363" y="25"/>
                      <a:pt x="363" y="25"/>
                      <a:pt x="363" y="25"/>
                    </a:cubicBezTo>
                    <a:cubicBezTo>
                      <a:pt x="363" y="25"/>
                      <a:pt x="363" y="25"/>
                      <a:pt x="363" y="25"/>
                    </a:cubicBezTo>
                    <a:cubicBezTo>
                      <a:pt x="363" y="26"/>
                      <a:pt x="363" y="26"/>
                      <a:pt x="363" y="26"/>
                    </a:cubicBezTo>
                    <a:cubicBezTo>
                      <a:pt x="363" y="26"/>
                      <a:pt x="363" y="26"/>
                      <a:pt x="363" y="26"/>
                    </a:cubicBezTo>
                    <a:cubicBezTo>
                      <a:pt x="363" y="26"/>
                      <a:pt x="363" y="26"/>
                      <a:pt x="363" y="26"/>
                    </a:cubicBezTo>
                    <a:cubicBezTo>
                      <a:pt x="363" y="26"/>
                      <a:pt x="363" y="26"/>
                      <a:pt x="363" y="26"/>
                    </a:cubicBezTo>
                    <a:cubicBezTo>
                      <a:pt x="363" y="26"/>
                      <a:pt x="363" y="26"/>
                      <a:pt x="363" y="26"/>
                    </a:cubicBezTo>
                    <a:cubicBezTo>
                      <a:pt x="363" y="26"/>
                      <a:pt x="363" y="26"/>
                      <a:pt x="363" y="26"/>
                    </a:cubicBezTo>
                    <a:cubicBezTo>
                      <a:pt x="364" y="26"/>
                      <a:pt x="364" y="26"/>
                      <a:pt x="364" y="26"/>
                    </a:cubicBezTo>
                    <a:cubicBezTo>
                      <a:pt x="364" y="26"/>
                      <a:pt x="364" y="26"/>
                      <a:pt x="364" y="26"/>
                    </a:cubicBezTo>
                    <a:cubicBezTo>
                      <a:pt x="364" y="26"/>
                      <a:pt x="364" y="26"/>
                      <a:pt x="364" y="26"/>
                    </a:cubicBezTo>
                    <a:cubicBezTo>
                      <a:pt x="364" y="27"/>
                      <a:pt x="364" y="27"/>
                      <a:pt x="364" y="27"/>
                    </a:cubicBezTo>
                    <a:cubicBezTo>
                      <a:pt x="363" y="27"/>
                      <a:pt x="363" y="27"/>
                      <a:pt x="363" y="27"/>
                    </a:cubicBezTo>
                    <a:cubicBezTo>
                      <a:pt x="363" y="27"/>
                      <a:pt x="363" y="27"/>
                      <a:pt x="363" y="27"/>
                    </a:cubicBezTo>
                    <a:cubicBezTo>
                      <a:pt x="363" y="27"/>
                      <a:pt x="363" y="27"/>
                      <a:pt x="363" y="27"/>
                    </a:cubicBezTo>
                    <a:cubicBezTo>
                      <a:pt x="363" y="27"/>
                      <a:pt x="363" y="27"/>
                      <a:pt x="363" y="27"/>
                    </a:cubicBezTo>
                    <a:cubicBezTo>
                      <a:pt x="363" y="27"/>
                      <a:pt x="363" y="27"/>
                      <a:pt x="363" y="27"/>
                    </a:cubicBezTo>
                    <a:cubicBezTo>
                      <a:pt x="363" y="27"/>
                      <a:pt x="363" y="27"/>
                      <a:pt x="363" y="27"/>
                    </a:cubicBezTo>
                    <a:cubicBezTo>
                      <a:pt x="363" y="28"/>
                      <a:pt x="363" y="28"/>
                      <a:pt x="363" y="28"/>
                    </a:cubicBezTo>
                    <a:cubicBezTo>
                      <a:pt x="363" y="28"/>
                      <a:pt x="363" y="28"/>
                      <a:pt x="363" y="28"/>
                    </a:cubicBezTo>
                    <a:cubicBezTo>
                      <a:pt x="363" y="28"/>
                      <a:pt x="363" y="28"/>
                      <a:pt x="363" y="28"/>
                    </a:cubicBezTo>
                    <a:cubicBezTo>
                      <a:pt x="363" y="28"/>
                      <a:pt x="363" y="28"/>
                      <a:pt x="363" y="28"/>
                    </a:cubicBezTo>
                    <a:cubicBezTo>
                      <a:pt x="362" y="28"/>
                      <a:pt x="362" y="28"/>
                      <a:pt x="362" y="28"/>
                    </a:cubicBezTo>
                    <a:cubicBezTo>
                      <a:pt x="362" y="28"/>
                      <a:pt x="362" y="28"/>
                      <a:pt x="362" y="28"/>
                    </a:cubicBezTo>
                    <a:cubicBezTo>
                      <a:pt x="362" y="28"/>
                      <a:pt x="362" y="28"/>
                      <a:pt x="362" y="28"/>
                    </a:cubicBezTo>
                    <a:cubicBezTo>
                      <a:pt x="362" y="28"/>
                      <a:pt x="362" y="28"/>
                      <a:pt x="362" y="28"/>
                    </a:cubicBezTo>
                    <a:cubicBezTo>
                      <a:pt x="362" y="29"/>
                      <a:pt x="362" y="29"/>
                      <a:pt x="362" y="29"/>
                    </a:cubicBezTo>
                    <a:cubicBezTo>
                      <a:pt x="362" y="29"/>
                      <a:pt x="362" y="29"/>
                      <a:pt x="362" y="29"/>
                    </a:cubicBezTo>
                    <a:cubicBezTo>
                      <a:pt x="362" y="29"/>
                      <a:pt x="362" y="29"/>
                      <a:pt x="362" y="29"/>
                    </a:cubicBezTo>
                    <a:cubicBezTo>
                      <a:pt x="362" y="29"/>
                      <a:pt x="362" y="29"/>
                      <a:pt x="362" y="29"/>
                    </a:cubicBezTo>
                    <a:cubicBezTo>
                      <a:pt x="362" y="29"/>
                      <a:pt x="362" y="29"/>
                      <a:pt x="362" y="29"/>
                    </a:cubicBezTo>
                    <a:cubicBezTo>
                      <a:pt x="362" y="29"/>
                      <a:pt x="362" y="29"/>
                      <a:pt x="362" y="29"/>
                    </a:cubicBezTo>
                    <a:cubicBezTo>
                      <a:pt x="361" y="29"/>
                      <a:pt x="361" y="29"/>
                      <a:pt x="361" y="29"/>
                    </a:cubicBezTo>
                    <a:cubicBezTo>
                      <a:pt x="361" y="29"/>
                      <a:pt x="361" y="29"/>
                      <a:pt x="361" y="29"/>
                    </a:cubicBezTo>
                    <a:cubicBezTo>
                      <a:pt x="361" y="29"/>
                      <a:pt x="361" y="29"/>
                      <a:pt x="361" y="29"/>
                    </a:cubicBezTo>
                    <a:cubicBezTo>
                      <a:pt x="361" y="29"/>
                      <a:pt x="361" y="29"/>
                      <a:pt x="361" y="29"/>
                    </a:cubicBezTo>
                    <a:cubicBezTo>
                      <a:pt x="361" y="29"/>
                      <a:pt x="361" y="29"/>
                      <a:pt x="361" y="29"/>
                    </a:cubicBezTo>
                    <a:cubicBezTo>
                      <a:pt x="362" y="30"/>
                      <a:pt x="362" y="30"/>
                      <a:pt x="362" y="30"/>
                    </a:cubicBezTo>
                    <a:cubicBezTo>
                      <a:pt x="362" y="30"/>
                      <a:pt x="362" y="30"/>
                      <a:pt x="362" y="30"/>
                    </a:cubicBezTo>
                    <a:cubicBezTo>
                      <a:pt x="362" y="30"/>
                      <a:pt x="362" y="30"/>
                      <a:pt x="362" y="30"/>
                    </a:cubicBezTo>
                    <a:cubicBezTo>
                      <a:pt x="362" y="31"/>
                      <a:pt x="362" y="31"/>
                      <a:pt x="362" y="31"/>
                    </a:cubicBezTo>
                    <a:cubicBezTo>
                      <a:pt x="362" y="31"/>
                      <a:pt x="362" y="31"/>
                      <a:pt x="362" y="31"/>
                    </a:cubicBezTo>
                    <a:cubicBezTo>
                      <a:pt x="362" y="31"/>
                      <a:pt x="362" y="31"/>
                      <a:pt x="362" y="31"/>
                    </a:cubicBezTo>
                    <a:cubicBezTo>
                      <a:pt x="362" y="31"/>
                      <a:pt x="362" y="31"/>
                      <a:pt x="362" y="31"/>
                    </a:cubicBezTo>
                    <a:cubicBezTo>
                      <a:pt x="362" y="31"/>
                      <a:pt x="362" y="31"/>
                      <a:pt x="362" y="31"/>
                    </a:cubicBezTo>
                    <a:cubicBezTo>
                      <a:pt x="362" y="32"/>
                      <a:pt x="362" y="32"/>
                      <a:pt x="362" y="32"/>
                    </a:cubicBezTo>
                    <a:cubicBezTo>
                      <a:pt x="362" y="32"/>
                      <a:pt x="362" y="32"/>
                      <a:pt x="362" y="32"/>
                    </a:cubicBezTo>
                    <a:cubicBezTo>
                      <a:pt x="362" y="32"/>
                      <a:pt x="362" y="32"/>
                      <a:pt x="362" y="32"/>
                    </a:cubicBezTo>
                    <a:cubicBezTo>
                      <a:pt x="362" y="32"/>
                      <a:pt x="362" y="32"/>
                      <a:pt x="362" y="32"/>
                    </a:cubicBezTo>
                    <a:cubicBezTo>
                      <a:pt x="362" y="33"/>
                      <a:pt x="362" y="33"/>
                      <a:pt x="362" y="33"/>
                    </a:cubicBezTo>
                    <a:cubicBezTo>
                      <a:pt x="362" y="33"/>
                      <a:pt x="362" y="33"/>
                      <a:pt x="362" y="33"/>
                    </a:cubicBezTo>
                    <a:cubicBezTo>
                      <a:pt x="362" y="33"/>
                      <a:pt x="362" y="33"/>
                      <a:pt x="362" y="33"/>
                    </a:cubicBezTo>
                    <a:cubicBezTo>
                      <a:pt x="362" y="33"/>
                      <a:pt x="362" y="33"/>
                      <a:pt x="362" y="33"/>
                    </a:cubicBezTo>
                    <a:cubicBezTo>
                      <a:pt x="362" y="33"/>
                      <a:pt x="362" y="33"/>
                      <a:pt x="362" y="33"/>
                    </a:cubicBezTo>
                    <a:cubicBezTo>
                      <a:pt x="362" y="33"/>
                      <a:pt x="362" y="33"/>
                      <a:pt x="362" y="33"/>
                    </a:cubicBezTo>
                    <a:cubicBezTo>
                      <a:pt x="362" y="33"/>
                      <a:pt x="362" y="33"/>
                      <a:pt x="362" y="33"/>
                    </a:cubicBezTo>
                    <a:cubicBezTo>
                      <a:pt x="363" y="33"/>
                      <a:pt x="363" y="33"/>
                      <a:pt x="363" y="33"/>
                    </a:cubicBezTo>
                    <a:cubicBezTo>
                      <a:pt x="363" y="33"/>
                      <a:pt x="363" y="33"/>
                      <a:pt x="363" y="33"/>
                    </a:cubicBezTo>
                    <a:cubicBezTo>
                      <a:pt x="363" y="33"/>
                      <a:pt x="363" y="33"/>
                      <a:pt x="363" y="33"/>
                    </a:cubicBezTo>
                    <a:cubicBezTo>
                      <a:pt x="363" y="34"/>
                      <a:pt x="363" y="34"/>
                      <a:pt x="363" y="34"/>
                    </a:cubicBezTo>
                    <a:cubicBezTo>
                      <a:pt x="363" y="34"/>
                      <a:pt x="363" y="34"/>
                      <a:pt x="363" y="34"/>
                    </a:cubicBezTo>
                    <a:cubicBezTo>
                      <a:pt x="364" y="34"/>
                      <a:pt x="364" y="34"/>
                      <a:pt x="364" y="34"/>
                    </a:cubicBezTo>
                    <a:cubicBezTo>
                      <a:pt x="364" y="34"/>
                      <a:pt x="364" y="34"/>
                      <a:pt x="364" y="34"/>
                    </a:cubicBezTo>
                    <a:cubicBezTo>
                      <a:pt x="364" y="34"/>
                      <a:pt x="364" y="34"/>
                      <a:pt x="364" y="34"/>
                    </a:cubicBezTo>
                    <a:cubicBezTo>
                      <a:pt x="364" y="34"/>
                      <a:pt x="364" y="34"/>
                      <a:pt x="364" y="34"/>
                    </a:cubicBezTo>
                    <a:cubicBezTo>
                      <a:pt x="364" y="34"/>
                      <a:pt x="364" y="34"/>
                      <a:pt x="364" y="34"/>
                    </a:cubicBezTo>
                    <a:cubicBezTo>
                      <a:pt x="364" y="35"/>
                      <a:pt x="364" y="35"/>
                      <a:pt x="364" y="35"/>
                    </a:cubicBezTo>
                    <a:cubicBezTo>
                      <a:pt x="364" y="35"/>
                      <a:pt x="364" y="35"/>
                      <a:pt x="364" y="35"/>
                    </a:cubicBezTo>
                    <a:cubicBezTo>
                      <a:pt x="365" y="35"/>
                      <a:pt x="365" y="35"/>
                      <a:pt x="365" y="35"/>
                    </a:cubicBezTo>
                    <a:cubicBezTo>
                      <a:pt x="365" y="35"/>
                      <a:pt x="365" y="35"/>
                      <a:pt x="365" y="35"/>
                    </a:cubicBezTo>
                    <a:cubicBezTo>
                      <a:pt x="365" y="35"/>
                      <a:pt x="365" y="35"/>
                      <a:pt x="365" y="35"/>
                    </a:cubicBezTo>
                    <a:cubicBezTo>
                      <a:pt x="365" y="35"/>
                      <a:pt x="365" y="35"/>
                      <a:pt x="365" y="35"/>
                    </a:cubicBezTo>
                    <a:cubicBezTo>
                      <a:pt x="365" y="35"/>
                      <a:pt x="365" y="35"/>
                      <a:pt x="365" y="35"/>
                    </a:cubicBezTo>
                    <a:cubicBezTo>
                      <a:pt x="365" y="35"/>
                      <a:pt x="365" y="35"/>
                      <a:pt x="365" y="35"/>
                    </a:cubicBezTo>
                    <a:cubicBezTo>
                      <a:pt x="366" y="35"/>
                      <a:pt x="366" y="35"/>
                      <a:pt x="366" y="35"/>
                    </a:cubicBezTo>
                    <a:cubicBezTo>
                      <a:pt x="366" y="35"/>
                      <a:pt x="366" y="35"/>
                      <a:pt x="366" y="35"/>
                    </a:cubicBezTo>
                    <a:cubicBezTo>
                      <a:pt x="366" y="35"/>
                      <a:pt x="366" y="35"/>
                      <a:pt x="366" y="35"/>
                    </a:cubicBezTo>
                    <a:cubicBezTo>
                      <a:pt x="366" y="35"/>
                      <a:pt x="366" y="35"/>
                      <a:pt x="366" y="35"/>
                    </a:cubicBezTo>
                    <a:cubicBezTo>
                      <a:pt x="367" y="35"/>
                      <a:pt x="367" y="35"/>
                      <a:pt x="367" y="35"/>
                    </a:cubicBezTo>
                    <a:cubicBezTo>
                      <a:pt x="367" y="35"/>
                      <a:pt x="367" y="35"/>
                      <a:pt x="367" y="35"/>
                    </a:cubicBezTo>
                    <a:cubicBezTo>
                      <a:pt x="367" y="35"/>
                      <a:pt x="367" y="35"/>
                      <a:pt x="367" y="35"/>
                    </a:cubicBezTo>
                    <a:cubicBezTo>
                      <a:pt x="367" y="35"/>
                      <a:pt x="367" y="35"/>
                      <a:pt x="367" y="35"/>
                    </a:cubicBezTo>
                    <a:cubicBezTo>
                      <a:pt x="367" y="35"/>
                      <a:pt x="367" y="35"/>
                      <a:pt x="367" y="35"/>
                    </a:cubicBezTo>
                    <a:cubicBezTo>
                      <a:pt x="367" y="35"/>
                      <a:pt x="367" y="35"/>
                      <a:pt x="367" y="35"/>
                    </a:cubicBezTo>
                    <a:cubicBezTo>
                      <a:pt x="367" y="36"/>
                      <a:pt x="367" y="36"/>
                      <a:pt x="367" y="36"/>
                    </a:cubicBezTo>
                    <a:cubicBezTo>
                      <a:pt x="367" y="36"/>
                      <a:pt x="367" y="36"/>
                      <a:pt x="367" y="36"/>
                    </a:cubicBezTo>
                    <a:cubicBezTo>
                      <a:pt x="367" y="36"/>
                      <a:pt x="367" y="36"/>
                      <a:pt x="367" y="36"/>
                    </a:cubicBezTo>
                    <a:cubicBezTo>
                      <a:pt x="367" y="36"/>
                      <a:pt x="367" y="36"/>
                      <a:pt x="367" y="36"/>
                    </a:cubicBezTo>
                    <a:cubicBezTo>
                      <a:pt x="367" y="36"/>
                      <a:pt x="367" y="36"/>
                      <a:pt x="367" y="36"/>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9" y="38"/>
                      <a:pt x="369" y="38"/>
                      <a:pt x="369" y="38"/>
                    </a:cubicBezTo>
                    <a:cubicBezTo>
                      <a:pt x="369" y="38"/>
                      <a:pt x="369" y="38"/>
                      <a:pt x="369" y="38"/>
                    </a:cubicBezTo>
                    <a:cubicBezTo>
                      <a:pt x="369" y="38"/>
                      <a:pt x="369" y="38"/>
                      <a:pt x="369" y="38"/>
                    </a:cubicBezTo>
                    <a:cubicBezTo>
                      <a:pt x="369" y="38"/>
                      <a:pt x="369" y="38"/>
                      <a:pt x="369" y="38"/>
                    </a:cubicBezTo>
                    <a:cubicBezTo>
                      <a:pt x="369" y="38"/>
                      <a:pt x="369" y="38"/>
                      <a:pt x="369" y="38"/>
                    </a:cubicBezTo>
                    <a:cubicBezTo>
                      <a:pt x="369" y="38"/>
                      <a:pt x="369" y="38"/>
                      <a:pt x="369" y="38"/>
                    </a:cubicBezTo>
                    <a:cubicBezTo>
                      <a:pt x="369" y="38"/>
                      <a:pt x="369" y="38"/>
                      <a:pt x="369" y="38"/>
                    </a:cubicBezTo>
                    <a:cubicBezTo>
                      <a:pt x="370" y="38"/>
                      <a:pt x="370" y="38"/>
                      <a:pt x="370" y="38"/>
                    </a:cubicBezTo>
                    <a:cubicBezTo>
                      <a:pt x="370" y="38"/>
                      <a:pt x="370" y="38"/>
                      <a:pt x="370" y="38"/>
                    </a:cubicBezTo>
                    <a:cubicBezTo>
                      <a:pt x="370" y="38"/>
                      <a:pt x="370" y="38"/>
                      <a:pt x="370" y="38"/>
                    </a:cubicBezTo>
                    <a:cubicBezTo>
                      <a:pt x="370" y="38"/>
                      <a:pt x="370" y="38"/>
                      <a:pt x="370" y="38"/>
                    </a:cubicBezTo>
                    <a:cubicBezTo>
                      <a:pt x="370" y="38"/>
                      <a:pt x="370" y="38"/>
                      <a:pt x="370" y="38"/>
                    </a:cubicBezTo>
                    <a:cubicBezTo>
                      <a:pt x="370" y="38"/>
                      <a:pt x="370" y="38"/>
                      <a:pt x="370" y="38"/>
                    </a:cubicBezTo>
                    <a:cubicBezTo>
                      <a:pt x="371" y="38"/>
                      <a:pt x="371" y="38"/>
                      <a:pt x="371" y="38"/>
                    </a:cubicBezTo>
                    <a:cubicBezTo>
                      <a:pt x="371" y="39"/>
                      <a:pt x="371" y="39"/>
                      <a:pt x="371" y="39"/>
                    </a:cubicBezTo>
                    <a:cubicBezTo>
                      <a:pt x="371" y="39"/>
                      <a:pt x="371" y="39"/>
                      <a:pt x="371" y="39"/>
                    </a:cubicBezTo>
                    <a:cubicBezTo>
                      <a:pt x="371" y="39"/>
                      <a:pt x="371" y="39"/>
                      <a:pt x="371" y="39"/>
                    </a:cubicBezTo>
                    <a:cubicBezTo>
                      <a:pt x="371" y="39"/>
                      <a:pt x="371" y="39"/>
                      <a:pt x="371" y="39"/>
                    </a:cubicBezTo>
                    <a:cubicBezTo>
                      <a:pt x="372" y="39"/>
                      <a:pt x="372" y="39"/>
                      <a:pt x="372" y="39"/>
                    </a:cubicBezTo>
                    <a:cubicBezTo>
                      <a:pt x="372" y="39"/>
                      <a:pt x="372" y="39"/>
                      <a:pt x="372" y="39"/>
                    </a:cubicBezTo>
                    <a:cubicBezTo>
                      <a:pt x="372" y="39"/>
                      <a:pt x="372" y="39"/>
                      <a:pt x="372" y="39"/>
                    </a:cubicBezTo>
                    <a:cubicBezTo>
                      <a:pt x="372" y="39"/>
                      <a:pt x="372" y="39"/>
                      <a:pt x="372" y="39"/>
                    </a:cubicBezTo>
                    <a:cubicBezTo>
                      <a:pt x="372" y="39"/>
                      <a:pt x="372" y="39"/>
                      <a:pt x="372" y="39"/>
                    </a:cubicBezTo>
                    <a:cubicBezTo>
                      <a:pt x="373" y="40"/>
                      <a:pt x="373" y="40"/>
                      <a:pt x="373" y="40"/>
                    </a:cubicBezTo>
                    <a:cubicBezTo>
                      <a:pt x="373" y="40"/>
                      <a:pt x="373" y="40"/>
                      <a:pt x="373" y="40"/>
                    </a:cubicBezTo>
                    <a:cubicBezTo>
                      <a:pt x="373" y="40"/>
                      <a:pt x="373" y="40"/>
                      <a:pt x="373" y="40"/>
                    </a:cubicBezTo>
                    <a:cubicBezTo>
                      <a:pt x="373" y="40"/>
                      <a:pt x="373" y="40"/>
                      <a:pt x="373" y="40"/>
                    </a:cubicBezTo>
                    <a:cubicBezTo>
                      <a:pt x="373" y="40"/>
                      <a:pt x="373" y="40"/>
                      <a:pt x="373" y="40"/>
                    </a:cubicBezTo>
                    <a:cubicBezTo>
                      <a:pt x="373" y="40"/>
                      <a:pt x="373" y="40"/>
                      <a:pt x="373" y="40"/>
                    </a:cubicBezTo>
                    <a:cubicBezTo>
                      <a:pt x="374" y="40"/>
                      <a:pt x="374" y="40"/>
                      <a:pt x="374" y="40"/>
                    </a:cubicBezTo>
                    <a:cubicBezTo>
                      <a:pt x="374" y="40"/>
                      <a:pt x="374" y="40"/>
                      <a:pt x="374" y="40"/>
                    </a:cubicBezTo>
                    <a:cubicBezTo>
                      <a:pt x="374" y="40"/>
                      <a:pt x="374" y="40"/>
                      <a:pt x="374" y="40"/>
                    </a:cubicBezTo>
                    <a:cubicBezTo>
                      <a:pt x="374" y="40"/>
                      <a:pt x="374" y="40"/>
                      <a:pt x="374" y="40"/>
                    </a:cubicBezTo>
                    <a:cubicBezTo>
                      <a:pt x="374" y="40"/>
                      <a:pt x="374" y="40"/>
                      <a:pt x="374" y="40"/>
                    </a:cubicBezTo>
                    <a:cubicBezTo>
                      <a:pt x="375" y="40"/>
                      <a:pt x="375" y="40"/>
                      <a:pt x="375" y="40"/>
                    </a:cubicBezTo>
                    <a:cubicBezTo>
                      <a:pt x="375" y="40"/>
                      <a:pt x="375" y="40"/>
                      <a:pt x="375" y="40"/>
                    </a:cubicBezTo>
                    <a:cubicBezTo>
                      <a:pt x="375" y="41"/>
                      <a:pt x="375" y="41"/>
                      <a:pt x="375" y="41"/>
                    </a:cubicBezTo>
                    <a:cubicBezTo>
                      <a:pt x="375" y="41"/>
                      <a:pt x="375" y="41"/>
                      <a:pt x="375" y="41"/>
                    </a:cubicBezTo>
                    <a:cubicBezTo>
                      <a:pt x="375" y="41"/>
                      <a:pt x="375" y="41"/>
                      <a:pt x="375" y="41"/>
                    </a:cubicBezTo>
                    <a:cubicBezTo>
                      <a:pt x="375" y="41"/>
                      <a:pt x="375" y="41"/>
                      <a:pt x="375" y="41"/>
                    </a:cubicBezTo>
                    <a:cubicBezTo>
                      <a:pt x="375" y="41"/>
                      <a:pt x="375" y="41"/>
                      <a:pt x="375" y="41"/>
                    </a:cubicBezTo>
                    <a:cubicBezTo>
                      <a:pt x="376" y="41"/>
                      <a:pt x="376" y="41"/>
                      <a:pt x="376" y="41"/>
                    </a:cubicBezTo>
                    <a:cubicBezTo>
                      <a:pt x="376" y="41"/>
                      <a:pt x="376" y="41"/>
                      <a:pt x="376" y="41"/>
                    </a:cubicBezTo>
                    <a:cubicBezTo>
                      <a:pt x="376" y="41"/>
                      <a:pt x="376" y="41"/>
                      <a:pt x="376" y="41"/>
                    </a:cubicBezTo>
                    <a:cubicBezTo>
                      <a:pt x="376" y="41"/>
                      <a:pt x="376" y="41"/>
                      <a:pt x="376" y="41"/>
                    </a:cubicBezTo>
                    <a:cubicBezTo>
                      <a:pt x="376" y="42"/>
                      <a:pt x="376" y="42"/>
                      <a:pt x="376" y="42"/>
                    </a:cubicBezTo>
                    <a:cubicBezTo>
                      <a:pt x="376" y="42"/>
                      <a:pt x="376" y="42"/>
                      <a:pt x="376" y="42"/>
                    </a:cubicBezTo>
                    <a:cubicBezTo>
                      <a:pt x="376" y="42"/>
                      <a:pt x="376" y="42"/>
                      <a:pt x="376" y="42"/>
                    </a:cubicBezTo>
                    <a:cubicBezTo>
                      <a:pt x="376" y="43"/>
                      <a:pt x="376" y="43"/>
                      <a:pt x="376" y="43"/>
                    </a:cubicBezTo>
                    <a:cubicBezTo>
                      <a:pt x="376" y="43"/>
                      <a:pt x="376" y="43"/>
                      <a:pt x="376" y="43"/>
                    </a:cubicBezTo>
                    <a:cubicBezTo>
                      <a:pt x="376" y="43"/>
                      <a:pt x="376" y="43"/>
                      <a:pt x="376" y="43"/>
                    </a:cubicBezTo>
                    <a:cubicBezTo>
                      <a:pt x="376" y="43"/>
                      <a:pt x="376" y="43"/>
                      <a:pt x="376" y="43"/>
                    </a:cubicBezTo>
                    <a:cubicBezTo>
                      <a:pt x="376" y="44"/>
                      <a:pt x="376" y="44"/>
                      <a:pt x="376" y="44"/>
                    </a:cubicBezTo>
                    <a:cubicBezTo>
                      <a:pt x="377" y="44"/>
                      <a:pt x="377" y="44"/>
                      <a:pt x="377" y="44"/>
                    </a:cubicBezTo>
                    <a:cubicBezTo>
                      <a:pt x="377" y="44"/>
                      <a:pt x="377" y="44"/>
                      <a:pt x="377" y="44"/>
                    </a:cubicBezTo>
                    <a:cubicBezTo>
                      <a:pt x="377" y="44"/>
                      <a:pt x="377" y="44"/>
                      <a:pt x="377" y="44"/>
                    </a:cubicBezTo>
                    <a:cubicBezTo>
                      <a:pt x="377" y="44"/>
                      <a:pt x="377" y="44"/>
                      <a:pt x="377" y="44"/>
                    </a:cubicBezTo>
                    <a:cubicBezTo>
                      <a:pt x="377" y="44"/>
                      <a:pt x="377" y="44"/>
                      <a:pt x="377" y="44"/>
                    </a:cubicBezTo>
                    <a:cubicBezTo>
                      <a:pt x="377" y="44"/>
                      <a:pt x="377" y="44"/>
                      <a:pt x="377" y="44"/>
                    </a:cubicBezTo>
                    <a:cubicBezTo>
                      <a:pt x="377" y="44"/>
                      <a:pt x="377" y="44"/>
                      <a:pt x="377" y="44"/>
                    </a:cubicBezTo>
                    <a:cubicBezTo>
                      <a:pt x="377" y="45"/>
                      <a:pt x="377" y="45"/>
                      <a:pt x="377" y="45"/>
                    </a:cubicBezTo>
                    <a:cubicBezTo>
                      <a:pt x="377" y="45"/>
                      <a:pt x="377" y="45"/>
                      <a:pt x="377" y="45"/>
                    </a:cubicBezTo>
                    <a:cubicBezTo>
                      <a:pt x="377" y="45"/>
                      <a:pt x="377" y="45"/>
                      <a:pt x="377" y="45"/>
                    </a:cubicBezTo>
                    <a:cubicBezTo>
                      <a:pt x="377" y="45"/>
                      <a:pt x="377" y="45"/>
                      <a:pt x="377" y="45"/>
                    </a:cubicBezTo>
                    <a:cubicBezTo>
                      <a:pt x="377" y="45"/>
                      <a:pt x="377" y="45"/>
                      <a:pt x="377" y="45"/>
                    </a:cubicBezTo>
                    <a:cubicBezTo>
                      <a:pt x="378" y="44"/>
                      <a:pt x="378" y="44"/>
                      <a:pt x="378" y="44"/>
                    </a:cubicBezTo>
                    <a:cubicBezTo>
                      <a:pt x="378" y="44"/>
                      <a:pt x="378" y="44"/>
                      <a:pt x="378" y="44"/>
                    </a:cubicBezTo>
                    <a:cubicBezTo>
                      <a:pt x="378" y="44"/>
                      <a:pt x="378" y="44"/>
                      <a:pt x="378" y="44"/>
                    </a:cubicBezTo>
                    <a:cubicBezTo>
                      <a:pt x="378" y="45"/>
                      <a:pt x="378" y="45"/>
                      <a:pt x="378" y="45"/>
                    </a:cubicBezTo>
                    <a:cubicBezTo>
                      <a:pt x="378" y="45"/>
                      <a:pt x="378" y="45"/>
                      <a:pt x="378" y="45"/>
                    </a:cubicBezTo>
                    <a:cubicBezTo>
                      <a:pt x="379" y="45"/>
                      <a:pt x="379" y="45"/>
                      <a:pt x="379" y="45"/>
                    </a:cubicBezTo>
                    <a:cubicBezTo>
                      <a:pt x="379" y="45"/>
                      <a:pt x="379" y="45"/>
                      <a:pt x="379" y="45"/>
                    </a:cubicBezTo>
                    <a:cubicBezTo>
                      <a:pt x="379" y="45"/>
                      <a:pt x="379" y="45"/>
                      <a:pt x="379" y="45"/>
                    </a:cubicBezTo>
                    <a:cubicBezTo>
                      <a:pt x="379" y="45"/>
                      <a:pt x="379" y="45"/>
                      <a:pt x="379" y="45"/>
                    </a:cubicBezTo>
                    <a:cubicBezTo>
                      <a:pt x="379" y="45"/>
                      <a:pt x="379" y="45"/>
                      <a:pt x="379" y="45"/>
                    </a:cubicBezTo>
                    <a:cubicBezTo>
                      <a:pt x="379" y="45"/>
                      <a:pt x="379" y="45"/>
                      <a:pt x="379" y="45"/>
                    </a:cubicBezTo>
                    <a:cubicBezTo>
                      <a:pt x="379" y="45"/>
                      <a:pt x="379" y="45"/>
                      <a:pt x="379" y="45"/>
                    </a:cubicBezTo>
                    <a:cubicBezTo>
                      <a:pt x="379" y="45"/>
                      <a:pt x="379" y="45"/>
                      <a:pt x="379" y="45"/>
                    </a:cubicBezTo>
                    <a:cubicBezTo>
                      <a:pt x="380" y="45"/>
                      <a:pt x="380" y="45"/>
                      <a:pt x="380" y="45"/>
                    </a:cubicBezTo>
                    <a:cubicBezTo>
                      <a:pt x="380" y="46"/>
                      <a:pt x="380" y="46"/>
                      <a:pt x="380" y="46"/>
                    </a:cubicBezTo>
                    <a:cubicBezTo>
                      <a:pt x="380" y="46"/>
                      <a:pt x="380" y="46"/>
                      <a:pt x="380" y="46"/>
                    </a:cubicBezTo>
                    <a:cubicBezTo>
                      <a:pt x="380" y="46"/>
                      <a:pt x="380" y="46"/>
                      <a:pt x="380" y="46"/>
                    </a:cubicBezTo>
                    <a:cubicBezTo>
                      <a:pt x="380" y="46"/>
                      <a:pt x="380" y="46"/>
                      <a:pt x="380" y="46"/>
                    </a:cubicBezTo>
                    <a:cubicBezTo>
                      <a:pt x="380" y="46"/>
                      <a:pt x="380" y="46"/>
                      <a:pt x="380" y="46"/>
                    </a:cubicBezTo>
                    <a:cubicBezTo>
                      <a:pt x="380" y="46"/>
                      <a:pt x="380" y="46"/>
                      <a:pt x="380" y="46"/>
                    </a:cubicBezTo>
                    <a:cubicBezTo>
                      <a:pt x="380" y="46"/>
                      <a:pt x="380" y="46"/>
                      <a:pt x="380" y="46"/>
                    </a:cubicBezTo>
                    <a:cubicBezTo>
                      <a:pt x="380" y="46"/>
                      <a:pt x="380" y="46"/>
                      <a:pt x="380" y="46"/>
                    </a:cubicBezTo>
                    <a:cubicBezTo>
                      <a:pt x="380" y="47"/>
                      <a:pt x="380" y="47"/>
                      <a:pt x="380" y="47"/>
                    </a:cubicBezTo>
                    <a:cubicBezTo>
                      <a:pt x="380" y="47"/>
                      <a:pt x="380" y="47"/>
                      <a:pt x="380" y="47"/>
                    </a:cubicBezTo>
                    <a:cubicBezTo>
                      <a:pt x="380" y="47"/>
                      <a:pt x="380" y="47"/>
                      <a:pt x="380" y="47"/>
                    </a:cubicBezTo>
                    <a:cubicBezTo>
                      <a:pt x="380" y="47"/>
                      <a:pt x="380" y="47"/>
                      <a:pt x="380" y="47"/>
                    </a:cubicBezTo>
                    <a:cubicBezTo>
                      <a:pt x="380" y="47"/>
                      <a:pt x="380" y="47"/>
                      <a:pt x="380" y="47"/>
                    </a:cubicBezTo>
                    <a:cubicBezTo>
                      <a:pt x="380" y="47"/>
                      <a:pt x="380" y="47"/>
                      <a:pt x="380" y="47"/>
                    </a:cubicBezTo>
                    <a:cubicBezTo>
                      <a:pt x="379" y="48"/>
                      <a:pt x="379" y="48"/>
                      <a:pt x="379" y="48"/>
                    </a:cubicBezTo>
                    <a:cubicBezTo>
                      <a:pt x="379" y="48"/>
                      <a:pt x="379" y="48"/>
                      <a:pt x="379" y="48"/>
                    </a:cubicBezTo>
                    <a:cubicBezTo>
                      <a:pt x="379" y="48"/>
                      <a:pt x="379" y="48"/>
                      <a:pt x="379" y="48"/>
                    </a:cubicBezTo>
                    <a:cubicBezTo>
                      <a:pt x="379" y="48"/>
                      <a:pt x="379" y="48"/>
                      <a:pt x="379" y="48"/>
                    </a:cubicBezTo>
                    <a:cubicBezTo>
                      <a:pt x="379" y="48"/>
                      <a:pt x="379" y="48"/>
                      <a:pt x="379" y="48"/>
                    </a:cubicBezTo>
                    <a:cubicBezTo>
                      <a:pt x="379" y="48"/>
                      <a:pt x="379" y="48"/>
                      <a:pt x="379" y="48"/>
                    </a:cubicBezTo>
                    <a:cubicBezTo>
                      <a:pt x="379" y="49"/>
                      <a:pt x="379" y="49"/>
                      <a:pt x="379" y="49"/>
                    </a:cubicBezTo>
                    <a:cubicBezTo>
                      <a:pt x="379" y="49"/>
                      <a:pt x="379" y="49"/>
                      <a:pt x="379" y="49"/>
                    </a:cubicBezTo>
                    <a:cubicBezTo>
                      <a:pt x="379" y="49"/>
                      <a:pt x="379" y="49"/>
                      <a:pt x="379" y="49"/>
                    </a:cubicBezTo>
                    <a:cubicBezTo>
                      <a:pt x="379" y="49"/>
                      <a:pt x="379" y="49"/>
                      <a:pt x="379" y="49"/>
                    </a:cubicBezTo>
                    <a:cubicBezTo>
                      <a:pt x="380" y="49"/>
                      <a:pt x="380" y="49"/>
                      <a:pt x="380" y="49"/>
                    </a:cubicBezTo>
                    <a:cubicBezTo>
                      <a:pt x="380" y="49"/>
                      <a:pt x="380" y="49"/>
                      <a:pt x="380" y="49"/>
                    </a:cubicBezTo>
                    <a:cubicBezTo>
                      <a:pt x="380" y="49"/>
                      <a:pt x="380" y="49"/>
                      <a:pt x="380" y="49"/>
                    </a:cubicBezTo>
                    <a:cubicBezTo>
                      <a:pt x="380" y="50"/>
                      <a:pt x="380" y="50"/>
                      <a:pt x="380" y="50"/>
                    </a:cubicBezTo>
                    <a:cubicBezTo>
                      <a:pt x="380" y="50"/>
                      <a:pt x="380" y="50"/>
                      <a:pt x="380" y="50"/>
                    </a:cubicBezTo>
                    <a:cubicBezTo>
                      <a:pt x="380" y="50"/>
                      <a:pt x="380" y="50"/>
                      <a:pt x="380" y="50"/>
                    </a:cubicBezTo>
                    <a:cubicBezTo>
                      <a:pt x="380" y="50"/>
                      <a:pt x="380" y="50"/>
                      <a:pt x="380" y="50"/>
                    </a:cubicBezTo>
                    <a:cubicBezTo>
                      <a:pt x="380" y="50"/>
                      <a:pt x="380" y="50"/>
                      <a:pt x="380" y="50"/>
                    </a:cubicBezTo>
                    <a:cubicBezTo>
                      <a:pt x="380" y="51"/>
                      <a:pt x="380" y="51"/>
                      <a:pt x="380" y="51"/>
                    </a:cubicBezTo>
                    <a:cubicBezTo>
                      <a:pt x="380" y="51"/>
                      <a:pt x="380" y="51"/>
                      <a:pt x="380" y="51"/>
                    </a:cubicBezTo>
                    <a:cubicBezTo>
                      <a:pt x="380" y="51"/>
                      <a:pt x="380" y="51"/>
                      <a:pt x="380" y="51"/>
                    </a:cubicBezTo>
                    <a:cubicBezTo>
                      <a:pt x="381" y="51"/>
                      <a:pt x="381" y="51"/>
                      <a:pt x="381" y="51"/>
                    </a:cubicBezTo>
                    <a:cubicBezTo>
                      <a:pt x="381" y="51"/>
                      <a:pt x="381" y="51"/>
                      <a:pt x="381" y="51"/>
                    </a:cubicBezTo>
                    <a:cubicBezTo>
                      <a:pt x="381" y="51"/>
                      <a:pt x="381" y="51"/>
                      <a:pt x="381" y="51"/>
                    </a:cubicBezTo>
                    <a:cubicBezTo>
                      <a:pt x="381" y="51"/>
                      <a:pt x="381" y="51"/>
                      <a:pt x="381" y="51"/>
                    </a:cubicBezTo>
                    <a:cubicBezTo>
                      <a:pt x="381" y="51"/>
                      <a:pt x="381" y="51"/>
                      <a:pt x="381" y="51"/>
                    </a:cubicBezTo>
                    <a:cubicBezTo>
                      <a:pt x="381" y="51"/>
                      <a:pt x="381" y="51"/>
                      <a:pt x="381" y="51"/>
                    </a:cubicBezTo>
                    <a:cubicBezTo>
                      <a:pt x="381" y="51"/>
                      <a:pt x="381" y="51"/>
                      <a:pt x="381" y="51"/>
                    </a:cubicBezTo>
                    <a:cubicBezTo>
                      <a:pt x="381" y="51"/>
                      <a:pt x="381" y="51"/>
                      <a:pt x="381" y="51"/>
                    </a:cubicBezTo>
                    <a:cubicBezTo>
                      <a:pt x="382" y="51"/>
                      <a:pt x="382" y="51"/>
                      <a:pt x="382" y="51"/>
                    </a:cubicBezTo>
                    <a:cubicBezTo>
                      <a:pt x="382" y="51"/>
                      <a:pt x="382" y="51"/>
                      <a:pt x="382" y="51"/>
                    </a:cubicBezTo>
                    <a:cubicBezTo>
                      <a:pt x="382" y="51"/>
                      <a:pt x="382" y="51"/>
                      <a:pt x="382" y="51"/>
                    </a:cubicBezTo>
                    <a:cubicBezTo>
                      <a:pt x="381" y="52"/>
                      <a:pt x="381" y="52"/>
                      <a:pt x="381" y="52"/>
                    </a:cubicBezTo>
                    <a:cubicBezTo>
                      <a:pt x="381" y="52"/>
                      <a:pt x="381" y="52"/>
                      <a:pt x="381" y="52"/>
                    </a:cubicBezTo>
                    <a:cubicBezTo>
                      <a:pt x="382" y="52"/>
                      <a:pt x="382" y="52"/>
                      <a:pt x="382" y="52"/>
                    </a:cubicBezTo>
                    <a:cubicBezTo>
                      <a:pt x="382" y="52"/>
                      <a:pt x="382" y="52"/>
                      <a:pt x="382" y="52"/>
                    </a:cubicBezTo>
                    <a:cubicBezTo>
                      <a:pt x="382" y="52"/>
                      <a:pt x="382" y="52"/>
                      <a:pt x="382" y="52"/>
                    </a:cubicBezTo>
                    <a:cubicBezTo>
                      <a:pt x="382" y="52"/>
                      <a:pt x="382" y="52"/>
                      <a:pt x="382" y="52"/>
                    </a:cubicBezTo>
                    <a:cubicBezTo>
                      <a:pt x="382" y="53"/>
                      <a:pt x="382" y="53"/>
                      <a:pt x="382" y="53"/>
                    </a:cubicBezTo>
                    <a:cubicBezTo>
                      <a:pt x="382" y="53"/>
                      <a:pt x="382" y="53"/>
                      <a:pt x="382" y="53"/>
                    </a:cubicBezTo>
                    <a:cubicBezTo>
                      <a:pt x="382" y="53"/>
                      <a:pt x="382" y="53"/>
                      <a:pt x="382" y="53"/>
                    </a:cubicBezTo>
                    <a:cubicBezTo>
                      <a:pt x="382" y="53"/>
                      <a:pt x="382" y="53"/>
                      <a:pt x="382" y="53"/>
                    </a:cubicBezTo>
                    <a:cubicBezTo>
                      <a:pt x="382" y="53"/>
                      <a:pt x="382" y="53"/>
                      <a:pt x="382" y="53"/>
                    </a:cubicBezTo>
                    <a:cubicBezTo>
                      <a:pt x="382" y="53"/>
                      <a:pt x="382" y="53"/>
                      <a:pt x="382" y="53"/>
                    </a:cubicBezTo>
                    <a:cubicBezTo>
                      <a:pt x="382" y="54"/>
                      <a:pt x="382" y="54"/>
                      <a:pt x="382" y="54"/>
                    </a:cubicBezTo>
                    <a:cubicBezTo>
                      <a:pt x="382" y="54"/>
                      <a:pt x="382" y="54"/>
                      <a:pt x="382" y="54"/>
                    </a:cubicBezTo>
                    <a:cubicBezTo>
                      <a:pt x="382" y="54"/>
                      <a:pt x="382" y="54"/>
                      <a:pt x="382" y="54"/>
                    </a:cubicBezTo>
                    <a:cubicBezTo>
                      <a:pt x="382" y="54"/>
                      <a:pt x="382" y="54"/>
                      <a:pt x="382" y="54"/>
                    </a:cubicBezTo>
                    <a:cubicBezTo>
                      <a:pt x="381" y="54"/>
                      <a:pt x="381" y="54"/>
                      <a:pt x="381" y="54"/>
                    </a:cubicBezTo>
                    <a:cubicBezTo>
                      <a:pt x="381" y="54"/>
                      <a:pt x="381" y="54"/>
                      <a:pt x="381" y="54"/>
                    </a:cubicBezTo>
                    <a:cubicBezTo>
                      <a:pt x="381" y="54"/>
                      <a:pt x="381" y="54"/>
                      <a:pt x="381" y="54"/>
                    </a:cubicBezTo>
                    <a:cubicBezTo>
                      <a:pt x="381" y="54"/>
                      <a:pt x="381" y="54"/>
                      <a:pt x="381" y="54"/>
                    </a:cubicBezTo>
                    <a:cubicBezTo>
                      <a:pt x="381" y="54"/>
                      <a:pt x="381" y="54"/>
                      <a:pt x="381" y="54"/>
                    </a:cubicBezTo>
                    <a:cubicBezTo>
                      <a:pt x="381" y="54"/>
                      <a:pt x="381" y="54"/>
                      <a:pt x="381" y="54"/>
                    </a:cubicBezTo>
                    <a:cubicBezTo>
                      <a:pt x="381" y="54"/>
                      <a:pt x="381" y="54"/>
                      <a:pt x="381" y="54"/>
                    </a:cubicBezTo>
                    <a:cubicBezTo>
                      <a:pt x="380" y="54"/>
                      <a:pt x="380" y="54"/>
                      <a:pt x="380" y="54"/>
                    </a:cubicBezTo>
                    <a:cubicBezTo>
                      <a:pt x="380" y="55"/>
                      <a:pt x="380" y="55"/>
                      <a:pt x="380" y="55"/>
                    </a:cubicBezTo>
                    <a:cubicBezTo>
                      <a:pt x="380" y="55"/>
                      <a:pt x="380" y="55"/>
                      <a:pt x="380" y="55"/>
                    </a:cubicBezTo>
                    <a:cubicBezTo>
                      <a:pt x="380" y="55"/>
                      <a:pt x="380" y="55"/>
                      <a:pt x="380" y="55"/>
                    </a:cubicBezTo>
                    <a:cubicBezTo>
                      <a:pt x="380" y="55"/>
                      <a:pt x="380" y="55"/>
                      <a:pt x="380" y="55"/>
                    </a:cubicBezTo>
                    <a:cubicBezTo>
                      <a:pt x="380" y="55"/>
                      <a:pt x="380" y="55"/>
                      <a:pt x="380" y="55"/>
                    </a:cubicBezTo>
                    <a:cubicBezTo>
                      <a:pt x="380" y="55"/>
                      <a:pt x="380" y="55"/>
                      <a:pt x="380" y="55"/>
                    </a:cubicBezTo>
                    <a:cubicBezTo>
                      <a:pt x="379" y="55"/>
                      <a:pt x="379" y="55"/>
                      <a:pt x="379" y="55"/>
                    </a:cubicBezTo>
                    <a:cubicBezTo>
                      <a:pt x="379" y="55"/>
                      <a:pt x="379" y="55"/>
                      <a:pt x="379" y="55"/>
                    </a:cubicBezTo>
                    <a:cubicBezTo>
                      <a:pt x="379" y="55"/>
                      <a:pt x="379" y="55"/>
                      <a:pt x="379" y="55"/>
                    </a:cubicBezTo>
                    <a:cubicBezTo>
                      <a:pt x="379" y="55"/>
                      <a:pt x="379" y="55"/>
                      <a:pt x="379" y="55"/>
                    </a:cubicBezTo>
                    <a:cubicBezTo>
                      <a:pt x="379" y="55"/>
                      <a:pt x="379" y="55"/>
                      <a:pt x="379" y="55"/>
                    </a:cubicBezTo>
                    <a:cubicBezTo>
                      <a:pt x="379" y="55"/>
                      <a:pt x="379" y="55"/>
                      <a:pt x="379" y="55"/>
                    </a:cubicBezTo>
                    <a:cubicBezTo>
                      <a:pt x="378" y="55"/>
                      <a:pt x="378" y="55"/>
                      <a:pt x="378" y="55"/>
                    </a:cubicBezTo>
                    <a:cubicBezTo>
                      <a:pt x="378" y="56"/>
                      <a:pt x="378" y="56"/>
                      <a:pt x="378" y="56"/>
                    </a:cubicBezTo>
                    <a:cubicBezTo>
                      <a:pt x="378" y="56"/>
                      <a:pt x="378" y="56"/>
                      <a:pt x="378" y="56"/>
                    </a:cubicBezTo>
                    <a:cubicBezTo>
                      <a:pt x="378" y="56"/>
                      <a:pt x="378" y="56"/>
                      <a:pt x="378" y="56"/>
                    </a:cubicBezTo>
                    <a:cubicBezTo>
                      <a:pt x="377" y="56"/>
                      <a:pt x="377" y="56"/>
                      <a:pt x="377" y="56"/>
                    </a:cubicBezTo>
                    <a:cubicBezTo>
                      <a:pt x="377" y="56"/>
                      <a:pt x="377" y="56"/>
                      <a:pt x="377" y="56"/>
                    </a:cubicBezTo>
                    <a:cubicBezTo>
                      <a:pt x="377" y="56"/>
                      <a:pt x="377" y="56"/>
                      <a:pt x="377" y="56"/>
                    </a:cubicBezTo>
                    <a:cubicBezTo>
                      <a:pt x="377" y="56"/>
                      <a:pt x="377" y="56"/>
                      <a:pt x="377" y="56"/>
                    </a:cubicBezTo>
                    <a:cubicBezTo>
                      <a:pt x="377" y="56"/>
                      <a:pt x="377" y="56"/>
                      <a:pt x="377" y="56"/>
                    </a:cubicBezTo>
                    <a:cubicBezTo>
                      <a:pt x="377" y="56"/>
                      <a:pt x="377" y="56"/>
                      <a:pt x="377" y="56"/>
                    </a:cubicBezTo>
                    <a:cubicBezTo>
                      <a:pt x="377" y="56"/>
                      <a:pt x="377" y="56"/>
                      <a:pt x="377" y="56"/>
                    </a:cubicBezTo>
                    <a:cubicBezTo>
                      <a:pt x="376" y="57"/>
                      <a:pt x="376" y="57"/>
                      <a:pt x="376" y="57"/>
                    </a:cubicBezTo>
                    <a:cubicBezTo>
                      <a:pt x="376" y="57"/>
                      <a:pt x="376" y="57"/>
                      <a:pt x="376" y="57"/>
                    </a:cubicBezTo>
                    <a:cubicBezTo>
                      <a:pt x="376" y="57"/>
                      <a:pt x="376" y="57"/>
                      <a:pt x="376" y="57"/>
                    </a:cubicBezTo>
                    <a:cubicBezTo>
                      <a:pt x="376" y="57"/>
                      <a:pt x="376" y="57"/>
                      <a:pt x="376" y="57"/>
                    </a:cubicBezTo>
                    <a:cubicBezTo>
                      <a:pt x="376" y="57"/>
                      <a:pt x="376" y="57"/>
                      <a:pt x="376" y="57"/>
                    </a:cubicBezTo>
                    <a:cubicBezTo>
                      <a:pt x="376" y="57"/>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5" y="58"/>
                      <a:pt x="375" y="58"/>
                      <a:pt x="375" y="58"/>
                    </a:cubicBezTo>
                    <a:cubicBezTo>
                      <a:pt x="375" y="58"/>
                      <a:pt x="375" y="58"/>
                      <a:pt x="375" y="58"/>
                    </a:cubicBezTo>
                    <a:cubicBezTo>
                      <a:pt x="375" y="58"/>
                      <a:pt x="375" y="58"/>
                      <a:pt x="375" y="58"/>
                    </a:cubicBezTo>
                    <a:cubicBezTo>
                      <a:pt x="375" y="58"/>
                      <a:pt x="375" y="58"/>
                      <a:pt x="375" y="58"/>
                    </a:cubicBezTo>
                    <a:cubicBezTo>
                      <a:pt x="375" y="58"/>
                      <a:pt x="375" y="58"/>
                      <a:pt x="375" y="58"/>
                    </a:cubicBezTo>
                    <a:cubicBezTo>
                      <a:pt x="375" y="58"/>
                      <a:pt x="375" y="58"/>
                      <a:pt x="375" y="58"/>
                    </a:cubicBezTo>
                    <a:cubicBezTo>
                      <a:pt x="375" y="58"/>
                      <a:pt x="375" y="58"/>
                      <a:pt x="375" y="58"/>
                    </a:cubicBezTo>
                    <a:cubicBezTo>
                      <a:pt x="375" y="58"/>
                      <a:pt x="375" y="58"/>
                      <a:pt x="375" y="58"/>
                    </a:cubicBezTo>
                    <a:cubicBezTo>
                      <a:pt x="375" y="57"/>
                      <a:pt x="375" y="57"/>
                      <a:pt x="375" y="57"/>
                    </a:cubicBezTo>
                    <a:cubicBezTo>
                      <a:pt x="375" y="57"/>
                      <a:pt x="375" y="57"/>
                      <a:pt x="375" y="57"/>
                    </a:cubicBezTo>
                    <a:cubicBezTo>
                      <a:pt x="374" y="57"/>
                      <a:pt x="374" y="57"/>
                      <a:pt x="374" y="57"/>
                    </a:cubicBezTo>
                    <a:cubicBezTo>
                      <a:pt x="374" y="57"/>
                      <a:pt x="374" y="57"/>
                      <a:pt x="374" y="57"/>
                    </a:cubicBezTo>
                    <a:cubicBezTo>
                      <a:pt x="374" y="57"/>
                      <a:pt x="374" y="57"/>
                      <a:pt x="374" y="57"/>
                    </a:cubicBezTo>
                    <a:cubicBezTo>
                      <a:pt x="374" y="57"/>
                      <a:pt x="374" y="57"/>
                      <a:pt x="374" y="57"/>
                    </a:cubicBezTo>
                    <a:cubicBezTo>
                      <a:pt x="374" y="58"/>
                      <a:pt x="374" y="58"/>
                      <a:pt x="374" y="58"/>
                    </a:cubicBezTo>
                    <a:cubicBezTo>
                      <a:pt x="374" y="58"/>
                      <a:pt x="374" y="58"/>
                      <a:pt x="374" y="58"/>
                    </a:cubicBezTo>
                    <a:cubicBezTo>
                      <a:pt x="374" y="58"/>
                      <a:pt x="374" y="58"/>
                      <a:pt x="374" y="58"/>
                    </a:cubicBezTo>
                    <a:cubicBezTo>
                      <a:pt x="374" y="58"/>
                      <a:pt x="374" y="58"/>
                      <a:pt x="374" y="58"/>
                    </a:cubicBezTo>
                    <a:cubicBezTo>
                      <a:pt x="374" y="58"/>
                      <a:pt x="374" y="58"/>
                      <a:pt x="374" y="58"/>
                    </a:cubicBezTo>
                    <a:cubicBezTo>
                      <a:pt x="374" y="58"/>
                      <a:pt x="374" y="58"/>
                      <a:pt x="374" y="58"/>
                    </a:cubicBezTo>
                    <a:cubicBezTo>
                      <a:pt x="374" y="58"/>
                      <a:pt x="374" y="58"/>
                      <a:pt x="374" y="58"/>
                    </a:cubicBezTo>
                    <a:cubicBezTo>
                      <a:pt x="374" y="58"/>
                      <a:pt x="374" y="58"/>
                      <a:pt x="374" y="58"/>
                    </a:cubicBezTo>
                    <a:cubicBezTo>
                      <a:pt x="374" y="59"/>
                      <a:pt x="374" y="59"/>
                      <a:pt x="374" y="59"/>
                    </a:cubicBezTo>
                    <a:cubicBezTo>
                      <a:pt x="374" y="59"/>
                      <a:pt x="374" y="59"/>
                      <a:pt x="374" y="59"/>
                    </a:cubicBezTo>
                    <a:cubicBezTo>
                      <a:pt x="374" y="59"/>
                      <a:pt x="374" y="59"/>
                      <a:pt x="374" y="59"/>
                    </a:cubicBezTo>
                    <a:cubicBezTo>
                      <a:pt x="374" y="60"/>
                      <a:pt x="374" y="60"/>
                      <a:pt x="374" y="60"/>
                    </a:cubicBezTo>
                    <a:cubicBezTo>
                      <a:pt x="375" y="60"/>
                      <a:pt x="375" y="60"/>
                      <a:pt x="375" y="60"/>
                    </a:cubicBezTo>
                    <a:cubicBezTo>
                      <a:pt x="375" y="60"/>
                      <a:pt x="375" y="60"/>
                      <a:pt x="375" y="60"/>
                    </a:cubicBezTo>
                    <a:cubicBezTo>
                      <a:pt x="375" y="60"/>
                      <a:pt x="375" y="60"/>
                      <a:pt x="375" y="60"/>
                    </a:cubicBezTo>
                    <a:cubicBezTo>
                      <a:pt x="375" y="60"/>
                      <a:pt x="375" y="60"/>
                      <a:pt x="375" y="60"/>
                    </a:cubicBezTo>
                    <a:cubicBezTo>
                      <a:pt x="375" y="60"/>
                      <a:pt x="375" y="60"/>
                      <a:pt x="375" y="60"/>
                    </a:cubicBezTo>
                    <a:cubicBezTo>
                      <a:pt x="375" y="60"/>
                      <a:pt x="375" y="60"/>
                      <a:pt x="375" y="60"/>
                    </a:cubicBezTo>
                    <a:cubicBezTo>
                      <a:pt x="375" y="60"/>
                      <a:pt x="375" y="60"/>
                      <a:pt x="375"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1"/>
                      <a:pt x="376" y="61"/>
                      <a:pt x="376" y="61"/>
                    </a:cubicBezTo>
                    <a:cubicBezTo>
                      <a:pt x="375" y="61"/>
                      <a:pt x="375" y="61"/>
                      <a:pt x="375" y="61"/>
                    </a:cubicBezTo>
                    <a:cubicBezTo>
                      <a:pt x="375" y="61"/>
                      <a:pt x="375" y="61"/>
                      <a:pt x="375" y="61"/>
                    </a:cubicBezTo>
                    <a:cubicBezTo>
                      <a:pt x="375" y="62"/>
                      <a:pt x="375" y="62"/>
                      <a:pt x="375" y="62"/>
                    </a:cubicBezTo>
                    <a:cubicBezTo>
                      <a:pt x="375" y="62"/>
                      <a:pt x="375" y="62"/>
                      <a:pt x="375" y="62"/>
                    </a:cubicBezTo>
                    <a:cubicBezTo>
                      <a:pt x="375" y="62"/>
                      <a:pt x="375" y="62"/>
                      <a:pt x="375" y="62"/>
                    </a:cubicBezTo>
                    <a:cubicBezTo>
                      <a:pt x="375" y="62"/>
                      <a:pt x="375" y="62"/>
                      <a:pt x="375" y="62"/>
                    </a:cubicBezTo>
                    <a:cubicBezTo>
                      <a:pt x="375" y="62"/>
                      <a:pt x="375" y="62"/>
                      <a:pt x="375" y="62"/>
                    </a:cubicBezTo>
                    <a:cubicBezTo>
                      <a:pt x="375" y="62"/>
                      <a:pt x="375" y="62"/>
                      <a:pt x="375" y="62"/>
                    </a:cubicBezTo>
                    <a:cubicBezTo>
                      <a:pt x="375" y="62"/>
                      <a:pt x="375" y="62"/>
                      <a:pt x="375" y="62"/>
                    </a:cubicBezTo>
                    <a:cubicBezTo>
                      <a:pt x="374" y="62"/>
                      <a:pt x="374" y="62"/>
                      <a:pt x="374" y="62"/>
                    </a:cubicBezTo>
                    <a:cubicBezTo>
                      <a:pt x="374" y="62"/>
                      <a:pt x="374" y="62"/>
                      <a:pt x="374" y="62"/>
                    </a:cubicBezTo>
                    <a:cubicBezTo>
                      <a:pt x="374" y="63"/>
                      <a:pt x="374" y="63"/>
                      <a:pt x="374" y="63"/>
                    </a:cubicBezTo>
                    <a:cubicBezTo>
                      <a:pt x="374" y="63"/>
                      <a:pt x="374" y="63"/>
                      <a:pt x="374" y="63"/>
                    </a:cubicBezTo>
                    <a:cubicBezTo>
                      <a:pt x="374" y="63"/>
                      <a:pt x="374" y="63"/>
                      <a:pt x="374" y="63"/>
                    </a:cubicBezTo>
                    <a:cubicBezTo>
                      <a:pt x="374" y="63"/>
                      <a:pt x="374" y="63"/>
                      <a:pt x="374" y="63"/>
                    </a:cubicBezTo>
                    <a:cubicBezTo>
                      <a:pt x="374" y="63"/>
                      <a:pt x="374" y="63"/>
                      <a:pt x="374" y="63"/>
                    </a:cubicBezTo>
                    <a:cubicBezTo>
                      <a:pt x="374" y="63"/>
                      <a:pt x="374" y="63"/>
                      <a:pt x="374" y="63"/>
                    </a:cubicBezTo>
                    <a:cubicBezTo>
                      <a:pt x="375" y="63"/>
                      <a:pt x="375" y="63"/>
                      <a:pt x="375" y="63"/>
                    </a:cubicBezTo>
                    <a:cubicBezTo>
                      <a:pt x="375" y="63"/>
                      <a:pt x="375" y="63"/>
                      <a:pt x="375" y="63"/>
                    </a:cubicBezTo>
                    <a:cubicBezTo>
                      <a:pt x="375" y="64"/>
                      <a:pt x="375" y="64"/>
                      <a:pt x="375" y="64"/>
                    </a:cubicBezTo>
                    <a:cubicBezTo>
                      <a:pt x="375" y="64"/>
                      <a:pt x="375" y="64"/>
                      <a:pt x="375" y="64"/>
                    </a:cubicBezTo>
                    <a:cubicBezTo>
                      <a:pt x="375" y="64"/>
                      <a:pt x="375" y="64"/>
                      <a:pt x="375" y="64"/>
                    </a:cubicBezTo>
                    <a:cubicBezTo>
                      <a:pt x="375" y="64"/>
                      <a:pt x="375" y="64"/>
                      <a:pt x="375" y="64"/>
                    </a:cubicBezTo>
                    <a:cubicBezTo>
                      <a:pt x="375" y="64"/>
                      <a:pt x="375" y="64"/>
                      <a:pt x="375" y="64"/>
                    </a:cubicBezTo>
                    <a:cubicBezTo>
                      <a:pt x="375" y="64"/>
                      <a:pt x="375" y="64"/>
                      <a:pt x="375" y="64"/>
                    </a:cubicBezTo>
                    <a:cubicBezTo>
                      <a:pt x="375" y="64"/>
                      <a:pt x="375" y="64"/>
                      <a:pt x="375" y="64"/>
                    </a:cubicBezTo>
                    <a:cubicBezTo>
                      <a:pt x="376" y="65"/>
                      <a:pt x="376" y="65"/>
                      <a:pt x="376" y="65"/>
                    </a:cubicBezTo>
                    <a:cubicBezTo>
                      <a:pt x="376" y="65"/>
                      <a:pt x="376" y="65"/>
                      <a:pt x="376" y="65"/>
                    </a:cubicBezTo>
                    <a:cubicBezTo>
                      <a:pt x="376" y="65"/>
                      <a:pt x="376" y="65"/>
                      <a:pt x="376" y="65"/>
                    </a:cubicBezTo>
                    <a:cubicBezTo>
                      <a:pt x="376" y="65"/>
                      <a:pt x="376" y="65"/>
                      <a:pt x="376" y="65"/>
                    </a:cubicBezTo>
                    <a:cubicBezTo>
                      <a:pt x="376" y="66"/>
                      <a:pt x="376" y="66"/>
                      <a:pt x="376" y="66"/>
                    </a:cubicBezTo>
                    <a:cubicBezTo>
                      <a:pt x="376" y="66"/>
                      <a:pt x="376" y="66"/>
                      <a:pt x="376" y="66"/>
                    </a:cubicBezTo>
                    <a:cubicBezTo>
                      <a:pt x="376" y="66"/>
                      <a:pt x="376" y="66"/>
                      <a:pt x="376" y="66"/>
                    </a:cubicBezTo>
                    <a:cubicBezTo>
                      <a:pt x="376" y="66"/>
                      <a:pt x="376" y="66"/>
                      <a:pt x="376" y="66"/>
                    </a:cubicBezTo>
                    <a:cubicBezTo>
                      <a:pt x="376" y="66"/>
                      <a:pt x="376" y="66"/>
                      <a:pt x="376" y="66"/>
                    </a:cubicBezTo>
                    <a:cubicBezTo>
                      <a:pt x="376" y="66"/>
                      <a:pt x="376" y="66"/>
                      <a:pt x="376" y="66"/>
                    </a:cubicBezTo>
                    <a:cubicBezTo>
                      <a:pt x="376" y="67"/>
                      <a:pt x="376" y="67"/>
                      <a:pt x="376" y="67"/>
                    </a:cubicBezTo>
                    <a:cubicBezTo>
                      <a:pt x="376" y="67"/>
                      <a:pt x="376" y="67"/>
                      <a:pt x="376" y="67"/>
                    </a:cubicBezTo>
                    <a:cubicBezTo>
                      <a:pt x="376" y="67"/>
                      <a:pt x="376" y="67"/>
                      <a:pt x="376" y="67"/>
                    </a:cubicBezTo>
                    <a:cubicBezTo>
                      <a:pt x="376" y="67"/>
                      <a:pt x="376" y="67"/>
                      <a:pt x="376" y="67"/>
                    </a:cubicBezTo>
                    <a:cubicBezTo>
                      <a:pt x="376" y="67"/>
                      <a:pt x="376" y="67"/>
                      <a:pt x="376" y="67"/>
                    </a:cubicBezTo>
                    <a:cubicBezTo>
                      <a:pt x="376" y="67"/>
                      <a:pt x="376" y="67"/>
                      <a:pt x="376" y="67"/>
                    </a:cubicBezTo>
                    <a:cubicBezTo>
                      <a:pt x="376" y="67"/>
                      <a:pt x="376" y="67"/>
                      <a:pt x="376" y="67"/>
                    </a:cubicBezTo>
                    <a:cubicBezTo>
                      <a:pt x="376" y="68"/>
                      <a:pt x="376" y="68"/>
                      <a:pt x="376" y="68"/>
                    </a:cubicBezTo>
                    <a:cubicBezTo>
                      <a:pt x="376" y="68"/>
                      <a:pt x="376" y="68"/>
                      <a:pt x="376" y="68"/>
                    </a:cubicBezTo>
                    <a:cubicBezTo>
                      <a:pt x="376" y="68"/>
                      <a:pt x="376" y="68"/>
                      <a:pt x="376" y="68"/>
                    </a:cubicBezTo>
                    <a:cubicBezTo>
                      <a:pt x="376" y="68"/>
                      <a:pt x="376" y="68"/>
                      <a:pt x="376" y="68"/>
                    </a:cubicBezTo>
                    <a:cubicBezTo>
                      <a:pt x="376" y="68"/>
                      <a:pt x="376" y="68"/>
                      <a:pt x="376" y="68"/>
                    </a:cubicBezTo>
                    <a:cubicBezTo>
                      <a:pt x="376" y="69"/>
                      <a:pt x="376" y="69"/>
                      <a:pt x="376" y="69"/>
                    </a:cubicBezTo>
                    <a:cubicBezTo>
                      <a:pt x="376" y="69"/>
                      <a:pt x="376" y="69"/>
                      <a:pt x="376" y="69"/>
                    </a:cubicBezTo>
                    <a:cubicBezTo>
                      <a:pt x="377" y="69"/>
                      <a:pt x="377" y="69"/>
                      <a:pt x="377" y="69"/>
                    </a:cubicBezTo>
                    <a:cubicBezTo>
                      <a:pt x="377" y="70"/>
                      <a:pt x="377" y="70"/>
                      <a:pt x="377" y="70"/>
                    </a:cubicBezTo>
                    <a:cubicBezTo>
                      <a:pt x="377" y="71"/>
                      <a:pt x="377" y="71"/>
                      <a:pt x="377" y="71"/>
                    </a:cubicBezTo>
                    <a:cubicBezTo>
                      <a:pt x="377" y="71"/>
                      <a:pt x="377" y="71"/>
                      <a:pt x="377" y="71"/>
                    </a:cubicBezTo>
                    <a:cubicBezTo>
                      <a:pt x="377" y="71"/>
                      <a:pt x="377" y="71"/>
                      <a:pt x="377" y="71"/>
                    </a:cubicBezTo>
                    <a:cubicBezTo>
                      <a:pt x="377" y="72"/>
                      <a:pt x="377" y="72"/>
                      <a:pt x="377" y="72"/>
                    </a:cubicBezTo>
                    <a:cubicBezTo>
                      <a:pt x="377" y="72"/>
                      <a:pt x="377" y="72"/>
                      <a:pt x="377" y="72"/>
                    </a:cubicBezTo>
                    <a:cubicBezTo>
                      <a:pt x="377" y="72"/>
                      <a:pt x="377" y="72"/>
                      <a:pt x="377" y="72"/>
                    </a:cubicBezTo>
                    <a:cubicBezTo>
                      <a:pt x="377" y="72"/>
                      <a:pt x="377" y="72"/>
                      <a:pt x="377" y="72"/>
                    </a:cubicBezTo>
                    <a:cubicBezTo>
                      <a:pt x="377" y="72"/>
                      <a:pt x="377" y="72"/>
                      <a:pt x="377" y="72"/>
                    </a:cubicBezTo>
                    <a:cubicBezTo>
                      <a:pt x="377" y="73"/>
                      <a:pt x="377" y="73"/>
                      <a:pt x="377" y="73"/>
                    </a:cubicBezTo>
                    <a:cubicBezTo>
                      <a:pt x="377" y="73"/>
                      <a:pt x="377" y="73"/>
                      <a:pt x="377" y="73"/>
                    </a:cubicBezTo>
                    <a:cubicBezTo>
                      <a:pt x="377" y="73"/>
                      <a:pt x="377" y="73"/>
                      <a:pt x="377" y="73"/>
                    </a:cubicBezTo>
                    <a:cubicBezTo>
                      <a:pt x="377" y="73"/>
                      <a:pt x="377" y="73"/>
                      <a:pt x="377" y="73"/>
                    </a:cubicBezTo>
                    <a:cubicBezTo>
                      <a:pt x="377" y="73"/>
                      <a:pt x="377" y="73"/>
                      <a:pt x="377" y="73"/>
                    </a:cubicBezTo>
                    <a:cubicBezTo>
                      <a:pt x="377" y="73"/>
                      <a:pt x="377" y="73"/>
                      <a:pt x="377" y="73"/>
                    </a:cubicBezTo>
                    <a:cubicBezTo>
                      <a:pt x="376" y="73"/>
                      <a:pt x="376" y="73"/>
                      <a:pt x="376" y="73"/>
                    </a:cubicBezTo>
                    <a:cubicBezTo>
                      <a:pt x="376" y="73"/>
                      <a:pt x="376" y="73"/>
                      <a:pt x="376" y="73"/>
                    </a:cubicBezTo>
                    <a:cubicBezTo>
                      <a:pt x="377" y="73"/>
                      <a:pt x="377" y="73"/>
                      <a:pt x="377" y="73"/>
                    </a:cubicBezTo>
                    <a:cubicBezTo>
                      <a:pt x="377" y="73"/>
                      <a:pt x="377" y="73"/>
                      <a:pt x="377" y="73"/>
                    </a:cubicBezTo>
                    <a:cubicBezTo>
                      <a:pt x="377" y="74"/>
                      <a:pt x="377" y="74"/>
                      <a:pt x="377" y="74"/>
                    </a:cubicBezTo>
                    <a:cubicBezTo>
                      <a:pt x="377" y="74"/>
                      <a:pt x="377" y="74"/>
                      <a:pt x="377" y="74"/>
                    </a:cubicBezTo>
                    <a:cubicBezTo>
                      <a:pt x="377" y="74"/>
                      <a:pt x="377" y="74"/>
                      <a:pt x="377" y="74"/>
                    </a:cubicBezTo>
                    <a:cubicBezTo>
                      <a:pt x="377" y="74"/>
                      <a:pt x="377" y="74"/>
                      <a:pt x="377" y="74"/>
                    </a:cubicBezTo>
                    <a:cubicBezTo>
                      <a:pt x="377" y="74"/>
                      <a:pt x="377" y="74"/>
                      <a:pt x="377" y="74"/>
                    </a:cubicBezTo>
                    <a:cubicBezTo>
                      <a:pt x="377" y="74"/>
                      <a:pt x="377" y="74"/>
                      <a:pt x="377" y="74"/>
                    </a:cubicBezTo>
                    <a:cubicBezTo>
                      <a:pt x="377" y="74"/>
                      <a:pt x="377" y="74"/>
                      <a:pt x="377" y="74"/>
                    </a:cubicBezTo>
                    <a:cubicBezTo>
                      <a:pt x="376" y="75"/>
                      <a:pt x="376" y="75"/>
                      <a:pt x="376" y="75"/>
                    </a:cubicBezTo>
                    <a:cubicBezTo>
                      <a:pt x="376" y="75"/>
                      <a:pt x="376" y="75"/>
                      <a:pt x="376" y="75"/>
                    </a:cubicBezTo>
                    <a:cubicBezTo>
                      <a:pt x="376" y="75"/>
                      <a:pt x="376" y="75"/>
                      <a:pt x="376" y="75"/>
                    </a:cubicBezTo>
                    <a:cubicBezTo>
                      <a:pt x="376" y="75"/>
                      <a:pt x="376" y="75"/>
                      <a:pt x="376" y="75"/>
                    </a:cubicBezTo>
                    <a:cubicBezTo>
                      <a:pt x="376" y="75"/>
                      <a:pt x="376" y="75"/>
                      <a:pt x="376" y="75"/>
                    </a:cubicBezTo>
                    <a:cubicBezTo>
                      <a:pt x="376" y="75"/>
                      <a:pt x="376" y="75"/>
                      <a:pt x="376" y="75"/>
                    </a:cubicBezTo>
                    <a:cubicBezTo>
                      <a:pt x="376" y="76"/>
                      <a:pt x="376" y="76"/>
                      <a:pt x="376" y="76"/>
                    </a:cubicBezTo>
                    <a:cubicBezTo>
                      <a:pt x="376" y="76"/>
                      <a:pt x="376" y="76"/>
                      <a:pt x="376" y="76"/>
                    </a:cubicBezTo>
                    <a:cubicBezTo>
                      <a:pt x="376" y="76"/>
                      <a:pt x="376" y="76"/>
                      <a:pt x="376" y="76"/>
                    </a:cubicBezTo>
                    <a:cubicBezTo>
                      <a:pt x="376" y="76"/>
                      <a:pt x="376" y="76"/>
                      <a:pt x="376" y="76"/>
                    </a:cubicBezTo>
                    <a:cubicBezTo>
                      <a:pt x="376" y="76"/>
                      <a:pt x="376" y="76"/>
                      <a:pt x="376" y="76"/>
                    </a:cubicBezTo>
                    <a:cubicBezTo>
                      <a:pt x="376" y="76"/>
                      <a:pt x="376" y="76"/>
                      <a:pt x="376" y="76"/>
                    </a:cubicBezTo>
                    <a:cubicBezTo>
                      <a:pt x="376" y="76"/>
                      <a:pt x="376" y="76"/>
                      <a:pt x="376" y="76"/>
                    </a:cubicBezTo>
                    <a:cubicBezTo>
                      <a:pt x="376" y="77"/>
                      <a:pt x="376" y="77"/>
                      <a:pt x="376" y="77"/>
                    </a:cubicBezTo>
                    <a:cubicBezTo>
                      <a:pt x="376" y="77"/>
                      <a:pt x="376" y="77"/>
                      <a:pt x="376" y="77"/>
                    </a:cubicBezTo>
                    <a:cubicBezTo>
                      <a:pt x="376" y="77"/>
                      <a:pt x="376" y="77"/>
                      <a:pt x="376" y="77"/>
                    </a:cubicBezTo>
                    <a:cubicBezTo>
                      <a:pt x="376" y="77"/>
                      <a:pt x="376" y="77"/>
                      <a:pt x="376" y="77"/>
                    </a:cubicBezTo>
                    <a:cubicBezTo>
                      <a:pt x="376" y="77"/>
                      <a:pt x="376" y="77"/>
                      <a:pt x="376" y="77"/>
                    </a:cubicBezTo>
                    <a:cubicBezTo>
                      <a:pt x="376" y="77"/>
                      <a:pt x="376" y="77"/>
                      <a:pt x="376" y="77"/>
                    </a:cubicBezTo>
                    <a:cubicBezTo>
                      <a:pt x="376" y="78"/>
                      <a:pt x="376" y="78"/>
                      <a:pt x="376" y="78"/>
                    </a:cubicBezTo>
                    <a:cubicBezTo>
                      <a:pt x="376" y="78"/>
                      <a:pt x="376" y="78"/>
                      <a:pt x="376" y="78"/>
                    </a:cubicBezTo>
                    <a:cubicBezTo>
                      <a:pt x="376" y="78"/>
                      <a:pt x="376" y="78"/>
                      <a:pt x="376" y="78"/>
                    </a:cubicBezTo>
                    <a:cubicBezTo>
                      <a:pt x="376" y="78"/>
                      <a:pt x="376" y="78"/>
                      <a:pt x="376" y="78"/>
                    </a:cubicBezTo>
                    <a:cubicBezTo>
                      <a:pt x="376" y="79"/>
                      <a:pt x="376" y="79"/>
                      <a:pt x="376" y="79"/>
                    </a:cubicBezTo>
                    <a:cubicBezTo>
                      <a:pt x="376" y="79"/>
                      <a:pt x="376" y="79"/>
                      <a:pt x="376" y="79"/>
                    </a:cubicBezTo>
                    <a:cubicBezTo>
                      <a:pt x="376" y="79"/>
                      <a:pt x="376" y="79"/>
                      <a:pt x="376" y="79"/>
                    </a:cubicBezTo>
                    <a:cubicBezTo>
                      <a:pt x="376" y="79"/>
                      <a:pt x="376" y="79"/>
                      <a:pt x="376" y="79"/>
                    </a:cubicBezTo>
                    <a:cubicBezTo>
                      <a:pt x="376" y="79"/>
                      <a:pt x="376" y="79"/>
                      <a:pt x="376" y="79"/>
                    </a:cubicBezTo>
                    <a:cubicBezTo>
                      <a:pt x="376" y="80"/>
                      <a:pt x="376" y="80"/>
                      <a:pt x="376" y="80"/>
                    </a:cubicBezTo>
                    <a:cubicBezTo>
                      <a:pt x="376" y="80"/>
                      <a:pt x="376" y="80"/>
                      <a:pt x="376" y="80"/>
                    </a:cubicBezTo>
                    <a:cubicBezTo>
                      <a:pt x="376" y="80"/>
                      <a:pt x="376" y="80"/>
                      <a:pt x="376" y="80"/>
                    </a:cubicBezTo>
                    <a:cubicBezTo>
                      <a:pt x="376" y="80"/>
                      <a:pt x="376" y="80"/>
                      <a:pt x="376" y="80"/>
                    </a:cubicBezTo>
                    <a:cubicBezTo>
                      <a:pt x="376" y="81"/>
                      <a:pt x="376" y="81"/>
                      <a:pt x="376" y="81"/>
                    </a:cubicBezTo>
                    <a:cubicBezTo>
                      <a:pt x="377" y="81"/>
                      <a:pt x="377" y="81"/>
                      <a:pt x="377" y="81"/>
                    </a:cubicBezTo>
                    <a:cubicBezTo>
                      <a:pt x="377" y="81"/>
                      <a:pt x="377" y="81"/>
                      <a:pt x="377" y="81"/>
                    </a:cubicBezTo>
                    <a:cubicBezTo>
                      <a:pt x="377" y="81"/>
                      <a:pt x="377" y="81"/>
                      <a:pt x="377" y="81"/>
                    </a:cubicBezTo>
                    <a:cubicBezTo>
                      <a:pt x="377" y="81"/>
                      <a:pt x="377" y="81"/>
                      <a:pt x="377" y="81"/>
                    </a:cubicBezTo>
                    <a:cubicBezTo>
                      <a:pt x="377" y="81"/>
                      <a:pt x="377" y="81"/>
                      <a:pt x="377" y="81"/>
                    </a:cubicBezTo>
                    <a:cubicBezTo>
                      <a:pt x="377" y="82"/>
                      <a:pt x="377" y="82"/>
                      <a:pt x="377" y="82"/>
                    </a:cubicBezTo>
                    <a:cubicBezTo>
                      <a:pt x="377" y="82"/>
                      <a:pt x="377" y="82"/>
                      <a:pt x="377" y="82"/>
                    </a:cubicBezTo>
                    <a:cubicBezTo>
                      <a:pt x="377" y="82"/>
                      <a:pt x="377" y="82"/>
                      <a:pt x="377" y="82"/>
                    </a:cubicBezTo>
                    <a:cubicBezTo>
                      <a:pt x="377" y="83"/>
                      <a:pt x="377" y="83"/>
                      <a:pt x="377" y="83"/>
                    </a:cubicBezTo>
                    <a:cubicBezTo>
                      <a:pt x="377" y="83"/>
                      <a:pt x="377" y="83"/>
                      <a:pt x="377" y="83"/>
                    </a:cubicBezTo>
                    <a:cubicBezTo>
                      <a:pt x="377" y="83"/>
                      <a:pt x="377" y="83"/>
                      <a:pt x="377" y="83"/>
                    </a:cubicBezTo>
                    <a:cubicBezTo>
                      <a:pt x="377" y="83"/>
                      <a:pt x="377" y="83"/>
                      <a:pt x="377" y="83"/>
                    </a:cubicBezTo>
                    <a:cubicBezTo>
                      <a:pt x="377" y="83"/>
                      <a:pt x="377" y="83"/>
                      <a:pt x="377" y="83"/>
                    </a:cubicBezTo>
                    <a:cubicBezTo>
                      <a:pt x="378" y="84"/>
                      <a:pt x="378" y="84"/>
                      <a:pt x="378" y="84"/>
                    </a:cubicBezTo>
                    <a:cubicBezTo>
                      <a:pt x="378" y="84"/>
                      <a:pt x="378" y="84"/>
                      <a:pt x="378" y="84"/>
                    </a:cubicBezTo>
                    <a:cubicBezTo>
                      <a:pt x="378" y="84"/>
                      <a:pt x="378" y="84"/>
                      <a:pt x="378" y="84"/>
                    </a:cubicBezTo>
                    <a:cubicBezTo>
                      <a:pt x="378" y="84"/>
                      <a:pt x="378" y="84"/>
                      <a:pt x="378" y="84"/>
                    </a:cubicBezTo>
                    <a:cubicBezTo>
                      <a:pt x="378" y="85"/>
                      <a:pt x="378" y="85"/>
                      <a:pt x="378" y="85"/>
                    </a:cubicBezTo>
                    <a:cubicBezTo>
                      <a:pt x="378" y="85"/>
                      <a:pt x="378" y="85"/>
                      <a:pt x="378" y="85"/>
                    </a:cubicBezTo>
                    <a:cubicBezTo>
                      <a:pt x="378" y="85"/>
                      <a:pt x="378" y="85"/>
                      <a:pt x="378" y="85"/>
                    </a:cubicBezTo>
                    <a:cubicBezTo>
                      <a:pt x="378" y="85"/>
                      <a:pt x="378" y="85"/>
                      <a:pt x="378" y="85"/>
                    </a:cubicBezTo>
                    <a:cubicBezTo>
                      <a:pt x="378" y="85"/>
                      <a:pt x="378" y="85"/>
                      <a:pt x="378" y="85"/>
                    </a:cubicBezTo>
                    <a:cubicBezTo>
                      <a:pt x="378" y="86"/>
                      <a:pt x="378" y="86"/>
                      <a:pt x="378" y="86"/>
                    </a:cubicBezTo>
                    <a:cubicBezTo>
                      <a:pt x="378" y="86"/>
                      <a:pt x="378" y="86"/>
                      <a:pt x="378" y="86"/>
                    </a:cubicBezTo>
                    <a:cubicBezTo>
                      <a:pt x="378" y="86"/>
                      <a:pt x="378" y="86"/>
                      <a:pt x="378" y="86"/>
                    </a:cubicBezTo>
                    <a:cubicBezTo>
                      <a:pt x="379" y="86"/>
                      <a:pt x="379" y="86"/>
                      <a:pt x="379" y="86"/>
                    </a:cubicBezTo>
                    <a:cubicBezTo>
                      <a:pt x="379" y="86"/>
                      <a:pt x="379" y="86"/>
                      <a:pt x="379" y="86"/>
                    </a:cubicBezTo>
                    <a:cubicBezTo>
                      <a:pt x="379" y="86"/>
                      <a:pt x="379" y="86"/>
                      <a:pt x="379" y="86"/>
                    </a:cubicBezTo>
                    <a:cubicBezTo>
                      <a:pt x="379" y="86"/>
                      <a:pt x="379" y="86"/>
                      <a:pt x="379" y="86"/>
                    </a:cubicBezTo>
                    <a:cubicBezTo>
                      <a:pt x="378" y="86"/>
                      <a:pt x="378" y="86"/>
                      <a:pt x="378" y="86"/>
                    </a:cubicBezTo>
                    <a:cubicBezTo>
                      <a:pt x="378" y="87"/>
                      <a:pt x="378" y="87"/>
                      <a:pt x="378" y="87"/>
                    </a:cubicBezTo>
                    <a:cubicBezTo>
                      <a:pt x="378" y="87"/>
                      <a:pt x="378" y="87"/>
                      <a:pt x="378" y="87"/>
                    </a:cubicBezTo>
                    <a:cubicBezTo>
                      <a:pt x="378" y="87"/>
                      <a:pt x="378" y="87"/>
                      <a:pt x="378" y="87"/>
                    </a:cubicBezTo>
                    <a:cubicBezTo>
                      <a:pt x="378" y="87"/>
                      <a:pt x="378" y="87"/>
                      <a:pt x="378" y="87"/>
                    </a:cubicBezTo>
                    <a:cubicBezTo>
                      <a:pt x="378" y="87"/>
                      <a:pt x="378" y="87"/>
                      <a:pt x="378" y="87"/>
                    </a:cubicBezTo>
                    <a:cubicBezTo>
                      <a:pt x="378" y="88"/>
                      <a:pt x="378" y="88"/>
                      <a:pt x="378" y="88"/>
                    </a:cubicBezTo>
                    <a:cubicBezTo>
                      <a:pt x="378" y="88"/>
                      <a:pt x="378" y="88"/>
                      <a:pt x="378" y="88"/>
                    </a:cubicBezTo>
                    <a:cubicBezTo>
                      <a:pt x="378" y="88"/>
                      <a:pt x="378" y="88"/>
                      <a:pt x="378" y="88"/>
                    </a:cubicBezTo>
                    <a:cubicBezTo>
                      <a:pt x="378" y="88"/>
                      <a:pt x="378" y="88"/>
                      <a:pt x="378" y="88"/>
                    </a:cubicBezTo>
                    <a:cubicBezTo>
                      <a:pt x="378" y="88"/>
                      <a:pt x="378" y="88"/>
                      <a:pt x="378" y="88"/>
                    </a:cubicBezTo>
                    <a:cubicBezTo>
                      <a:pt x="378" y="88"/>
                      <a:pt x="378" y="88"/>
                      <a:pt x="378" y="88"/>
                    </a:cubicBezTo>
                    <a:cubicBezTo>
                      <a:pt x="377" y="89"/>
                      <a:pt x="377" y="89"/>
                      <a:pt x="377" y="89"/>
                    </a:cubicBezTo>
                    <a:cubicBezTo>
                      <a:pt x="377" y="89"/>
                      <a:pt x="377" y="89"/>
                      <a:pt x="377" y="89"/>
                    </a:cubicBezTo>
                    <a:cubicBezTo>
                      <a:pt x="377" y="89"/>
                      <a:pt x="377" y="89"/>
                      <a:pt x="377" y="89"/>
                    </a:cubicBezTo>
                    <a:cubicBezTo>
                      <a:pt x="377" y="89"/>
                      <a:pt x="377" y="89"/>
                      <a:pt x="377" y="89"/>
                    </a:cubicBezTo>
                    <a:cubicBezTo>
                      <a:pt x="377" y="89"/>
                      <a:pt x="377" y="89"/>
                      <a:pt x="377" y="89"/>
                    </a:cubicBezTo>
                    <a:cubicBezTo>
                      <a:pt x="377" y="89"/>
                      <a:pt x="377" y="89"/>
                      <a:pt x="377" y="89"/>
                    </a:cubicBezTo>
                    <a:cubicBezTo>
                      <a:pt x="378" y="89"/>
                      <a:pt x="378" y="89"/>
                      <a:pt x="378" y="89"/>
                    </a:cubicBezTo>
                    <a:cubicBezTo>
                      <a:pt x="378" y="89"/>
                      <a:pt x="378" y="89"/>
                      <a:pt x="378" y="89"/>
                    </a:cubicBezTo>
                    <a:cubicBezTo>
                      <a:pt x="378" y="89"/>
                      <a:pt x="378" y="89"/>
                      <a:pt x="378" y="89"/>
                    </a:cubicBezTo>
                    <a:cubicBezTo>
                      <a:pt x="378" y="90"/>
                      <a:pt x="378" y="90"/>
                      <a:pt x="378" y="90"/>
                    </a:cubicBezTo>
                    <a:cubicBezTo>
                      <a:pt x="378" y="90"/>
                      <a:pt x="378" y="90"/>
                      <a:pt x="378" y="90"/>
                    </a:cubicBezTo>
                    <a:cubicBezTo>
                      <a:pt x="379" y="90"/>
                      <a:pt x="379" y="90"/>
                      <a:pt x="379" y="90"/>
                    </a:cubicBezTo>
                    <a:cubicBezTo>
                      <a:pt x="379" y="90"/>
                      <a:pt x="379" y="90"/>
                      <a:pt x="379" y="90"/>
                    </a:cubicBezTo>
                    <a:cubicBezTo>
                      <a:pt x="379" y="90"/>
                      <a:pt x="379" y="90"/>
                      <a:pt x="379" y="90"/>
                    </a:cubicBezTo>
                    <a:cubicBezTo>
                      <a:pt x="379" y="90"/>
                      <a:pt x="379" y="90"/>
                      <a:pt x="379" y="90"/>
                    </a:cubicBezTo>
                    <a:cubicBezTo>
                      <a:pt x="380" y="90"/>
                      <a:pt x="380" y="90"/>
                      <a:pt x="380" y="90"/>
                    </a:cubicBezTo>
                    <a:cubicBezTo>
                      <a:pt x="380" y="90"/>
                      <a:pt x="380" y="90"/>
                      <a:pt x="380" y="90"/>
                    </a:cubicBezTo>
                    <a:cubicBezTo>
                      <a:pt x="380" y="90"/>
                      <a:pt x="380" y="90"/>
                      <a:pt x="380" y="90"/>
                    </a:cubicBezTo>
                    <a:cubicBezTo>
                      <a:pt x="380" y="90"/>
                      <a:pt x="380" y="90"/>
                      <a:pt x="380" y="90"/>
                    </a:cubicBezTo>
                    <a:cubicBezTo>
                      <a:pt x="380" y="90"/>
                      <a:pt x="380" y="90"/>
                      <a:pt x="380" y="90"/>
                    </a:cubicBezTo>
                    <a:cubicBezTo>
                      <a:pt x="380" y="91"/>
                      <a:pt x="380" y="91"/>
                      <a:pt x="380" y="91"/>
                    </a:cubicBezTo>
                    <a:cubicBezTo>
                      <a:pt x="380" y="91"/>
                      <a:pt x="380" y="91"/>
                      <a:pt x="380" y="91"/>
                    </a:cubicBezTo>
                    <a:cubicBezTo>
                      <a:pt x="380" y="91"/>
                      <a:pt x="380" y="91"/>
                      <a:pt x="380" y="91"/>
                    </a:cubicBezTo>
                    <a:cubicBezTo>
                      <a:pt x="380" y="91"/>
                      <a:pt x="380" y="91"/>
                      <a:pt x="380" y="91"/>
                    </a:cubicBezTo>
                    <a:cubicBezTo>
                      <a:pt x="380" y="91"/>
                      <a:pt x="380" y="91"/>
                      <a:pt x="380" y="91"/>
                    </a:cubicBezTo>
                    <a:cubicBezTo>
                      <a:pt x="380" y="91"/>
                      <a:pt x="380" y="91"/>
                      <a:pt x="380" y="91"/>
                    </a:cubicBezTo>
                    <a:cubicBezTo>
                      <a:pt x="380" y="91"/>
                      <a:pt x="380" y="91"/>
                      <a:pt x="380" y="91"/>
                    </a:cubicBezTo>
                    <a:cubicBezTo>
                      <a:pt x="380" y="91"/>
                      <a:pt x="380" y="91"/>
                      <a:pt x="380" y="91"/>
                    </a:cubicBezTo>
                    <a:cubicBezTo>
                      <a:pt x="380" y="92"/>
                      <a:pt x="380" y="92"/>
                      <a:pt x="380" y="92"/>
                    </a:cubicBezTo>
                    <a:cubicBezTo>
                      <a:pt x="380" y="92"/>
                      <a:pt x="380" y="92"/>
                      <a:pt x="380" y="92"/>
                    </a:cubicBezTo>
                    <a:cubicBezTo>
                      <a:pt x="380" y="92"/>
                      <a:pt x="380" y="92"/>
                      <a:pt x="380" y="92"/>
                    </a:cubicBezTo>
                    <a:cubicBezTo>
                      <a:pt x="380" y="92"/>
                      <a:pt x="380" y="92"/>
                      <a:pt x="380" y="92"/>
                    </a:cubicBezTo>
                    <a:cubicBezTo>
                      <a:pt x="380" y="92"/>
                      <a:pt x="380" y="92"/>
                      <a:pt x="380" y="92"/>
                    </a:cubicBezTo>
                    <a:cubicBezTo>
                      <a:pt x="380" y="92"/>
                      <a:pt x="380" y="92"/>
                      <a:pt x="380" y="92"/>
                    </a:cubicBezTo>
                    <a:cubicBezTo>
                      <a:pt x="381" y="92"/>
                      <a:pt x="381" y="92"/>
                      <a:pt x="381" y="92"/>
                    </a:cubicBezTo>
                    <a:cubicBezTo>
                      <a:pt x="381" y="92"/>
                      <a:pt x="381" y="92"/>
                      <a:pt x="381" y="92"/>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2" y="94"/>
                      <a:pt x="382" y="94"/>
                      <a:pt x="382" y="94"/>
                    </a:cubicBezTo>
                    <a:cubicBezTo>
                      <a:pt x="382" y="94"/>
                      <a:pt x="382" y="94"/>
                      <a:pt x="382" y="94"/>
                    </a:cubicBezTo>
                    <a:cubicBezTo>
                      <a:pt x="382" y="94"/>
                      <a:pt x="382" y="94"/>
                      <a:pt x="382" y="94"/>
                    </a:cubicBezTo>
                    <a:cubicBezTo>
                      <a:pt x="382" y="94"/>
                      <a:pt x="382" y="94"/>
                      <a:pt x="382" y="94"/>
                    </a:cubicBezTo>
                    <a:cubicBezTo>
                      <a:pt x="382" y="94"/>
                      <a:pt x="382" y="94"/>
                      <a:pt x="382" y="94"/>
                    </a:cubicBezTo>
                    <a:cubicBezTo>
                      <a:pt x="382" y="94"/>
                      <a:pt x="382" y="94"/>
                      <a:pt x="382" y="94"/>
                    </a:cubicBezTo>
                    <a:cubicBezTo>
                      <a:pt x="382" y="95"/>
                      <a:pt x="382" y="95"/>
                      <a:pt x="382" y="95"/>
                    </a:cubicBezTo>
                    <a:cubicBezTo>
                      <a:pt x="382" y="95"/>
                      <a:pt x="382" y="95"/>
                      <a:pt x="382" y="95"/>
                    </a:cubicBezTo>
                    <a:cubicBezTo>
                      <a:pt x="382" y="95"/>
                      <a:pt x="382" y="95"/>
                      <a:pt x="382"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5" y="95"/>
                      <a:pt x="385" y="95"/>
                    </a:cubicBezTo>
                    <a:cubicBezTo>
                      <a:pt x="385" y="95"/>
                      <a:pt x="385" y="95"/>
                      <a:pt x="385" y="95"/>
                    </a:cubicBezTo>
                    <a:cubicBezTo>
                      <a:pt x="385" y="95"/>
                      <a:pt x="385" y="95"/>
                      <a:pt x="385" y="95"/>
                    </a:cubicBezTo>
                    <a:cubicBezTo>
                      <a:pt x="385" y="95"/>
                      <a:pt x="385" y="95"/>
                      <a:pt x="385" y="95"/>
                    </a:cubicBezTo>
                    <a:cubicBezTo>
                      <a:pt x="385" y="95"/>
                      <a:pt x="385" y="95"/>
                      <a:pt x="385" y="95"/>
                    </a:cubicBezTo>
                    <a:cubicBezTo>
                      <a:pt x="385" y="95"/>
                      <a:pt x="385" y="95"/>
                      <a:pt x="385" y="95"/>
                    </a:cubicBezTo>
                    <a:cubicBezTo>
                      <a:pt x="385" y="95"/>
                      <a:pt x="385" y="95"/>
                      <a:pt x="385" y="95"/>
                    </a:cubicBezTo>
                    <a:cubicBezTo>
                      <a:pt x="385" y="95"/>
                      <a:pt x="385" y="95"/>
                      <a:pt x="385" y="95"/>
                    </a:cubicBezTo>
                    <a:cubicBezTo>
                      <a:pt x="385" y="96"/>
                      <a:pt x="385" y="96"/>
                      <a:pt x="385" y="96"/>
                    </a:cubicBezTo>
                    <a:cubicBezTo>
                      <a:pt x="385" y="96"/>
                      <a:pt x="385" y="96"/>
                      <a:pt x="385" y="96"/>
                    </a:cubicBezTo>
                    <a:cubicBezTo>
                      <a:pt x="385" y="96"/>
                      <a:pt x="385" y="96"/>
                      <a:pt x="385" y="96"/>
                    </a:cubicBezTo>
                    <a:cubicBezTo>
                      <a:pt x="385" y="96"/>
                      <a:pt x="385" y="96"/>
                      <a:pt x="385"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7" y="96"/>
                      <a:pt x="387" y="96"/>
                      <a:pt x="387" y="96"/>
                    </a:cubicBezTo>
                    <a:cubicBezTo>
                      <a:pt x="387" y="96"/>
                      <a:pt x="387" y="96"/>
                      <a:pt x="387" y="96"/>
                    </a:cubicBezTo>
                    <a:cubicBezTo>
                      <a:pt x="387" y="96"/>
                      <a:pt x="387" y="96"/>
                      <a:pt x="387" y="96"/>
                    </a:cubicBezTo>
                    <a:cubicBezTo>
                      <a:pt x="387" y="96"/>
                      <a:pt x="387" y="96"/>
                      <a:pt x="387" y="96"/>
                    </a:cubicBezTo>
                    <a:cubicBezTo>
                      <a:pt x="387" y="96"/>
                      <a:pt x="387" y="96"/>
                      <a:pt x="387" y="96"/>
                    </a:cubicBezTo>
                    <a:cubicBezTo>
                      <a:pt x="387" y="97"/>
                      <a:pt x="387" y="97"/>
                      <a:pt x="387" y="97"/>
                    </a:cubicBezTo>
                    <a:cubicBezTo>
                      <a:pt x="387" y="97"/>
                      <a:pt x="387" y="97"/>
                      <a:pt x="387" y="97"/>
                    </a:cubicBezTo>
                    <a:cubicBezTo>
                      <a:pt x="387" y="97"/>
                      <a:pt x="387" y="97"/>
                      <a:pt x="387" y="97"/>
                    </a:cubicBezTo>
                    <a:cubicBezTo>
                      <a:pt x="387" y="97"/>
                      <a:pt x="387" y="97"/>
                      <a:pt x="387" y="97"/>
                    </a:cubicBezTo>
                    <a:cubicBezTo>
                      <a:pt x="387" y="97"/>
                      <a:pt x="387" y="97"/>
                      <a:pt x="387" y="97"/>
                    </a:cubicBezTo>
                    <a:cubicBezTo>
                      <a:pt x="388" y="97"/>
                      <a:pt x="388" y="97"/>
                      <a:pt x="388" y="97"/>
                    </a:cubicBezTo>
                    <a:cubicBezTo>
                      <a:pt x="388" y="97"/>
                      <a:pt x="388" y="97"/>
                      <a:pt x="388" y="97"/>
                    </a:cubicBezTo>
                    <a:cubicBezTo>
                      <a:pt x="388" y="97"/>
                      <a:pt x="388" y="97"/>
                      <a:pt x="388" y="97"/>
                    </a:cubicBezTo>
                    <a:cubicBezTo>
                      <a:pt x="388" y="97"/>
                      <a:pt x="388" y="97"/>
                      <a:pt x="388" y="97"/>
                    </a:cubicBezTo>
                    <a:cubicBezTo>
                      <a:pt x="388" y="97"/>
                      <a:pt x="388" y="97"/>
                      <a:pt x="388" y="97"/>
                    </a:cubicBezTo>
                    <a:cubicBezTo>
                      <a:pt x="388" y="97"/>
                      <a:pt x="388" y="97"/>
                      <a:pt x="388" y="97"/>
                    </a:cubicBezTo>
                    <a:cubicBezTo>
                      <a:pt x="388" y="97"/>
                      <a:pt x="388" y="97"/>
                      <a:pt x="388" y="97"/>
                    </a:cubicBezTo>
                    <a:cubicBezTo>
                      <a:pt x="389" y="97"/>
                      <a:pt x="389" y="97"/>
                      <a:pt x="389" y="97"/>
                    </a:cubicBezTo>
                    <a:cubicBezTo>
                      <a:pt x="389" y="98"/>
                      <a:pt x="389" y="98"/>
                      <a:pt x="389" y="98"/>
                    </a:cubicBezTo>
                    <a:cubicBezTo>
                      <a:pt x="389" y="98"/>
                      <a:pt x="389" y="98"/>
                      <a:pt x="389" y="98"/>
                    </a:cubicBezTo>
                    <a:cubicBezTo>
                      <a:pt x="389" y="98"/>
                      <a:pt x="389" y="98"/>
                      <a:pt x="389" y="98"/>
                    </a:cubicBezTo>
                    <a:cubicBezTo>
                      <a:pt x="389" y="98"/>
                      <a:pt x="389" y="98"/>
                      <a:pt x="389" y="98"/>
                    </a:cubicBezTo>
                    <a:cubicBezTo>
                      <a:pt x="389" y="98"/>
                      <a:pt x="389" y="98"/>
                      <a:pt x="389" y="98"/>
                    </a:cubicBezTo>
                    <a:cubicBezTo>
                      <a:pt x="389" y="98"/>
                      <a:pt x="389" y="98"/>
                      <a:pt x="389" y="98"/>
                    </a:cubicBezTo>
                    <a:cubicBezTo>
                      <a:pt x="389" y="98"/>
                      <a:pt x="389" y="98"/>
                      <a:pt x="389" y="98"/>
                    </a:cubicBezTo>
                    <a:cubicBezTo>
                      <a:pt x="389" y="98"/>
                      <a:pt x="389" y="98"/>
                      <a:pt x="389" y="98"/>
                    </a:cubicBezTo>
                    <a:cubicBezTo>
                      <a:pt x="390" y="98"/>
                      <a:pt x="390" y="98"/>
                      <a:pt x="390" y="98"/>
                    </a:cubicBezTo>
                    <a:cubicBezTo>
                      <a:pt x="390" y="98"/>
                      <a:pt x="390" y="98"/>
                      <a:pt x="390" y="98"/>
                    </a:cubicBezTo>
                    <a:cubicBezTo>
                      <a:pt x="390" y="99"/>
                      <a:pt x="390" y="99"/>
                      <a:pt x="390" y="99"/>
                    </a:cubicBezTo>
                    <a:cubicBezTo>
                      <a:pt x="390" y="99"/>
                      <a:pt x="390" y="99"/>
                      <a:pt x="390" y="99"/>
                    </a:cubicBezTo>
                    <a:cubicBezTo>
                      <a:pt x="390" y="99"/>
                      <a:pt x="390" y="99"/>
                      <a:pt x="390" y="99"/>
                    </a:cubicBezTo>
                    <a:cubicBezTo>
                      <a:pt x="390" y="99"/>
                      <a:pt x="390" y="99"/>
                      <a:pt x="390" y="99"/>
                    </a:cubicBezTo>
                    <a:cubicBezTo>
                      <a:pt x="390" y="99"/>
                      <a:pt x="390" y="99"/>
                      <a:pt x="390" y="99"/>
                    </a:cubicBezTo>
                    <a:cubicBezTo>
                      <a:pt x="390" y="99"/>
                      <a:pt x="390" y="99"/>
                      <a:pt x="390" y="99"/>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1"/>
                      <a:pt x="390" y="101"/>
                      <a:pt x="390" y="101"/>
                    </a:cubicBezTo>
                    <a:cubicBezTo>
                      <a:pt x="391" y="101"/>
                      <a:pt x="391" y="101"/>
                      <a:pt x="391" y="101"/>
                    </a:cubicBezTo>
                    <a:cubicBezTo>
                      <a:pt x="391" y="101"/>
                      <a:pt x="391" y="101"/>
                      <a:pt x="391" y="101"/>
                    </a:cubicBezTo>
                    <a:cubicBezTo>
                      <a:pt x="391" y="101"/>
                      <a:pt x="391" y="101"/>
                      <a:pt x="391" y="101"/>
                    </a:cubicBezTo>
                    <a:cubicBezTo>
                      <a:pt x="391" y="102"/>
                      <a:pt x="391" y="102"/>
                      <a:pt x="391" y="102"/>
                    </a:cubicBezTo>
                    <a:cubicBezTo>
                      <a:pt x="391" y="102"/>
                      <a:pt x="391" y="102"/>
                      <a:pt x="391" y="102"/>
                    </a:cubicBezTo>
                    <a:cubicBezTo>
                      <a:pt x="391" y="102"/>
                      <a:pt x="391" y="102"/>
                      <a:pt x="391" y="102"/>
                    </a:cubicBezTo>
                    <a:cubicBezTo>
                      <a:pt x="391" y="102"/>
                      <a:pt x="391" y="102"/>
                      <a:pt x="391" y="102"/>
                    </a:cubicBezTo>
                    <a:cubicBezTo>
                      <a:pt x="391" y="102"/>
                      <a:pt x="391" y="102"/>
                      <a:pt x="391" y="102"/>
                    </a:cubicBezTo>
                    <a:cubicBezTo>
                      <a:pt x="391" y="102"/>
                      <a:pt x="391" y="102"/>
                      <a:pt x="391" y="102"/>
                    </a:cubicBezTo>
                    <a:cubicBezTo>
                      <a:pt x="391" y="103"/>
                      <a:pt x="391" y="103"/>
                      <a:pt x="391" y="103"/>
                    </a:cubicBezTo>
                    <a:cubicBezTo>
                      <a:pt x="391" y="103"/>
                      <a:pt x="391" y="103"/>
                      <a:pt x="391" y="103"/>
                    </a:cubicBezTo>
                    <a:cubicBezTo>
                      <a:pt x="391" y="103"/>
                      <a:pt x="391" y="103"/>
                      <a:pt x="391" y="103"/>
                    </a:cubicBezTo>
                    <a:cubicBezTo>
                      <a:pt x="391" y="103"/>
                      <a:pt x="391" y="103"/>
                      <a:pt x="391" y="103"/>
                    </a:cubicBezTo>
                    <a:cubicBezTo>
                      <a:pt x="392" y="103"/>
                      <a:pt x="392" y="103"/>
                      <a:pt x="392" y="103"/>
                    </a:cubicBezTo>
                    <a:cubicBezTo>
                      <a:pt x="392" y="103"/>
                      <a:pt x="392" y="103"/>
                      <a:pt x="392" y="103"/>
                    </a:cubicBezTo>
                    <a:cubicBezTo>
                      <a:pt x="392" y="103"/>
                      <a:pt x="392" y="103"/>
                      <a:pt x="392" y="103"/>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3" y="104"/>
                      <a:pt x="393" y="104"/>
                      <a:pt x="393" y="104"/>
                    </a:cubicBezTo>
                    <a:cubicBezTo>
                      <a:pt x="393" y="104"/>
                      <a:pt x="393" y="104"/>
                      <a:pt x="393" y="104"/>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6"/>
                      <a:pt x="393" y="106"/>
                      <a:pt x="393" y="106"/>
                    </a:cubicBezTo>
                    <a:cubicBezTo>
                      <a:pt x="393" y="106"/>
                      <a:pt x="393" y="106"/>
                      <a:pt x="393" y="106"/>
                    </a:cubicBezTo>
                    <a:cubicBezTo>
                      <a:pt x="393" y="106"/>
                      <a:pt x="393" y="106"/>
                      <a:pt x="393" y="106"/>
                    </a:cubicBezTo>
                    <a:cubicBezTo>
                      <a:pt x="393" y="106"/>
                      <a:pt x="393" y="106"/>
                      <a:pt x="393" y="106"/>
                    </a:cubicBezTo>
                    <a:cubicBezTo>
                      <a:pt x="394" y="106"/>
                      <a:pt x="394" y="106"/>
                      <a:pt x="394" y="106"/>
                    </a:cubicBezTo>
                    <a:cubicBezTo>
                      <a:pt x="394" y="106"/>
                      <a:pt x="394" y="106"/>
                      <a:pt x="394" y="106"/>
                    </a:cubicBezTo>
                    <a:cubicBezTo>
                      <a:pt x="394" y="106"/>
                      <a:pt x="394" y="106"/>
                      <a:pt x="394" y="106"/>
                    </a:cubicBezTo>
                    <a:cubicBezTo>
                      <a:pt x="394" y="106"/>
                      <a:pt x="394" y="106"/>
                      <a:pt x="394" y="106"/>
                    </a:cubicBezTo>
                    <a:cubicBezTo>
                      <a:pt x="394" y="106"/>
                      <a:pt x="394" y="106"/>
                      <a:pt x="394" y="106"/>
                    </a:cubicBezTo>
                    <a:cubicBezTo>
                      <a:pt x="394" y="107"/>
                      <a:pt x="394" y="107"/>
                      <a:pt x="394" y="107"/>
                    </a:cubicBezTo>
                    <a:cubicBezTo>
                      <a:pt x="394" y="107"/>
                      <a:pt x="394" y="107"/>
                      <a:pt x="394" y="107"/>
                    </a:cubicBezTo>
                    <a:cubicBezTo>
                      <a:pt x="394" y="107"/>
                      <a:pt x="394" y="107"/>
                      <a:pt x="394" y="107"/>
                    </a:cubicBezTo>
                    <a:cubicBezTo>
                      <a:pt x="394" y="107"/>
                      <a:pt x="394" y="107"/>
                      <a:pt x="394" y="107"/>
                    </a:cubicBezTo>
                    <a:cubicBezTo>
                      <a:pt x="394" y="107"/>
                      <a:pt x="394" y="107"/>
                      <a:pt x="394" y="107"/>
                    </a:cubicBezTo>
                    <a:cubicBezTo>
                      <a:pt x="394" y="107"/>
                      <a:pt x="394" y="107"/>
                      <a:pt x="394" y="107"/>
                    </a:cubicBezTo>
                    <a:cubicBezTo>
                      <a:pt x="395" y="107"/>
                      <a:pt x="395" y="107"/>
                      <a:pt x="395" y="107"/>
                    </a:cubicBezTo>
                    <a:cubicBezTo>
                      <a:pt x="395" y="107"/>
                      <a:pt x="395" y="107"/>
                      <a:pt x="395" y="107"/>
                    </a:cubicBezTo>
                    <a:cubicBezTo>
                      <a:pt x="395" y="107"/>
                      <a:pt x="395" y="107"/>
                      <a:pt x="395" y="107"/>
                    </a:cubicBezTo>
                    <a:cubicBezTo>
                      <a:pt x="395" y="107"/>
                      <a:pt x="395" y="107"/>
                      <a:pt x="395" y="107"/>
                    </a:cubicBezTo>
                    <a:cubicBezTo>
                      <a:pt x="395" y="107"/>
                      <a:pt x="395" y="107"/>
                      <a:pt x="395" y="107"/>
                    </a:cubicBezTo>
                    <a:cubicBezTo>
                      <a:pt x="395" y="106"/>
                      <a:pt x="395" y="106"/>
                      <a:pt x="395" y="106"/>
                    </a:cubicBezTo>
                    <a:cubicBezTo>
                      <a:pt x="396" y="106"/>
                      <a:pt x="396" y="106"/>
                      <a:pt x="396" y="106"/>
                    </a:cubicBezTo>
                    <a:cubicBezTo>
                      <a:pt x="396" y="106"/>
                      <a:pt x="396" y="106"/>
                      <a:pt x="396" y="106"/>
                    </a:cubicBezTo>
                    <a:cubicBezTo>
                      <a:pt x="396" y="106"/>
                      <a:pt x="396" y="106"/>
                      <a:pt x="396" y="106"/>
                    </a:cubicBezTo>
                    <a:cubicBezTo>
                      <a:pt x="396" y="106"/>
                      <a:pt x="396" y="106"/>
                      <a:pt x="396" y="106"/>
                    </a:cubicBezTo>
                    <a:cubicBezTo>
                      <a:pt x="396" y="106"/>
                      <a:pt x="396" y="106"/>
                      <a:pt x="396" y="106"/>
                    </a:cubicBezTo>
                    <a:cubicBezTo>
                      <a:pt x="396" y="106"/>
                      <a:pt x="396" y="106"/>
                      <a:pt x="396" y="106"/>
                    </a:cubicBezTo>
                    <a:cubicBezTo>
                      <a:pt x="396" y="106"/>
                      <a:pt x="396" y="106"/>
                      <a:pt x="396" y="106"/>
                    </a:cubicBezTo>
                    <a:cubicBezTo>
                      <a:pt x="397" y="106"/>
                      <a:pt x="397" y="106"/>
                      <a:pt x="397" y="106"/>
                    </a:cubicBezTo>
                    <a:cubicBezTo>
                      <a:pt x="397" y="106"/>
                      <a:pt x="397" y="106"/>
                      <a:pt x="397" y="106"/>
                    </a:cubicBezTo>
                    <a:cubicBezTo>
                      <a:pt x="397" y="106"/>
                      <a:pt x="397" y="106"/>
                      <a:pt x="397" y="106"/>
                    </a:cubicBezTo>
                    <a:cubicBezTo>
                      <a:pt x="397" y="107"/>
                      <a:pt x="397" y="107"/>
                      <a:pt x="397" y="107"/>
                    </a:cubicBezTo>
                    <a:cubicBezTo>
                      <a:pt x="397" y="107"/>
                      <a:pt x="397" y="107"/>
                      <a:pt x="397" y="107"/>
                    </a:cubicBezTo>
                    <a:cubicBezTo>
                      <a:pt x="397" y="107"/>
                      <a:pt x="397" y="107"/>
                      <a:pt x="397" y="107"/>
                    </a:cubicBezTo>
                    <a:cubicBezTo>
                      <a:pt x="397" y="107"/>
                      <a:pt x="397" y="107"/>
                      <a:pt x="397" y="107"/>
                    </a:cubicBezTo>
                    <a:cubicBezTo>
                      <a:pt x="397" y="107"/>
                      <a:pt x="397" y="107"/>
                      <a:pt x="397" y="107"/>
                    </a:cubicBezTo>
                    <a:cubicBezTo>
                      <a:pt x="397" y="107"/>
                      <a:pt x="397" y="107"/>
                      <a:pt x="397" y="107"/>
                    </a:cubicBezTo>
                    <a:cubicBezTo>
                      <a:pt x="397" y="107"/>
                      <a:pt x="397" y="107"/>
                      <a:pt x="397" y="107"/>
                    </a:cubicBezTo>
                    <a:cubicBezTo>
                      <a:pt x="397" y="107"/>
                      <a:pt x="397" y="107"/>
                      <a:pt x="397" y="107"/>
                    </a:cubicBezTo>
                    <a:cubicBezTo>
                      <a:pt x="396" y="107"/>
                      <a:pt x="396" y="107"/>
                      <a:pt x="396" y="107"/>
                    </a:cubicBezTo>
                    <a:cubicBezTo>
                      <a:pt x="396" y="107"/>
                      <a:pt x="396" y="107"/>
                      <a:pt x="396" y="107"/>
                    </a:cubicBezTo>
                    <a:cubicBezTo>
                      <a:pt x="396" y="108"/>
                      <a:pt x="396" y="108"/>
                      <a:pt x="396" y="108"/>
                    </a:cubicBezTo>
                    <a:cubicBezTo>
                      <a:pt x="396" y="108"/>
                      <a:pt x="396" y="108"/>
                      <a:pt x="396" y="108"/>
                    </a:cubicBezTo>
                    <a:cubicBezTo>
                      <a:pt x="396" y="108"/>
                      <a:pt x="396" y="108"/>
                      <a:pt x="396" y="108"/>
                    </a:cubicBezTo>
                    <a:cubicBezTo>
                      <a:pt x="396" y="108"/>
                      <a:pt x="396" y="108"/>
                      <a:pt x="396" y="108"/>
                    </a:cubicBezTo>
                    <a:cubicBezTo>
                      <a:pt x="396" y="108"/>
                      <a:pt x="396" y="108"/>
                      <a:pt x="396" y="108"/>
                    </a:cubicBezTo>
                    <a:cubicBezTo>
                      <a:pt x="395" y="108"/>
                      <a:pt x="395" y="108"/>
                      <a:pt x="395" y="108"/>
                    </a:cubicBezTo>
                    <a:cubicBezTo>
                      <a:pt x="395" y="108"/>
                      <a:pt x="395" y="108"/>
                      <a:pt x="395" y="108"/>
                    </a:cubicBezTo>
                    <a:cubicBezTo>
                      <a:pt x="396" y="108"/>
                      <a:pt x="396" y="108"/>
                      <a:pt x="396" y="108"/>
                    </a:cubicBezTo>
                    <a:cubicBezTo>
                      <a:pt x="396" y="109"/>
                      <a:pt x="396" y="109"/>
                      <a:pt x="396" y="109"/>
                    </a:cubicBezTo>
                    <a:cubicBezTo>
                      <a:pt x="396" y="109"/>
                      <a:pt x="396" y="109"/>
                      <a:pt x="396" y="109"/>
                    </a:cubicBezTo>
                    <a:cubicBezTo>
                      <a:pt x="396" y="109"/>
                      <a:pt x="396" y="109"/>
                      <a:pt x="396" y="109"/>
                    </a:cubicBezTo>
                    <a:cubicBezTo>
                      <a:pt x="396" y="109"/>
                      <a:pt x="396" y="109"/>
                      <a:pt x="396" y="109"/>
                    </a:cubicBezTo>
                    <a:cubicBezTo>
                      <a:pt x="395" y="109"/>
                      <a:pt x="395" y="109"/>
                      <a:pt x="395" y="109"/>
                    </a:cubicBezTo>
                    <a:cubicBezTo>
                      <a:pt x="395" y="109"/>
                      <a:pt x="395" y="109"/>
                      <a:pt x="395" y="109"/>
                    </a:cubicBezTo>
                    <a:cubicBezTo>
                      <a:pt x="395" y="110"/>
                      <a:pt x="395" y="110"/>
                      <a:pt x="395" y="110"/>
                    </a:cubicBezTo>
                    <a:cubicBezTo>
                      <a:pt x="395" y="110"/>
                      <a:pt x="395" y="110"/>
                      <a:pt x="395" y="110"/>
                    </a:cubicBezTo>
                    <a:cubicBezTo>
                      <a:pt x="395" y="110"/>
                      <a:pt x="395" y="110"/>
                      <a:pt x="395" y="110"/>
                    </a:cubicBezTo>
                    <a:cubicBezTo>
                      <a:pt x="395" y="110"/>
                      <a:pt x="395" y="110"/>
                      <a:pt x="395" y="110"/>
                    </a:cubicBezTo>
                    <a:cubicBezTo>
                      <a:pt x="395" y="110"/>
                      <a:pt x="395" y="110"/>
                      <a:pt x="395" y="110"/>
                    </a:cubicBezTo>
                    <a:cubicBezTo>
                      <a:pt x="395" y="110"/>
                      <a:pt x="395" y="110"/>
                      <a:pt x="395" y="110"/>
                    </a:cubicBezTo>
                    <a:cubicBezTo>
                      <a:pt x="395" y="111"/>
                      <a:pt x="395" y="111"/>
                      <a:pt x="395" y="111"/>
                    </a:cubicBezTo>
                    <a:cubicBezTo>
                      <a:pt x="395" y="111"/>
                      <a:pt x="395" y="111"/>
                      <a:pt x="395" y="111"/>
                    </a:cubicBezTo>
                    <a:cubicBezTo>
                      <a:pt x="395" y="111"/>
                      <a:pt x="395" y="111"/>
                      <a:pt x="395" y="111"/>
                    </a:cubicBezTo>
                    <a:cubicBezTo>
                      <a:pt x="395" y="111"/>
                      <a:pt x="395" y="111"/>
                      <a:pt x="395" y="111"/>
                    </a:cubicBezTo>
                    <a:cubicBezTo>
                      <a:pt x="395" y="111"/>
                      <a:pt x="395" y="111"/>
                      <a:pt x="395" y="111"/>
                    </a:cubicBezTo>
                    <a:cubicBezTo>
                      <a:pt x="395" y="111"/>
                      <a:pt x="395" y="111"/>
                      <a:pt x="395" y="111"/>
                    </a:cubicBezTo>
                    <a:cubicBezTo>
                      <a:pt x="395" y="111"/>
                      <a:pt x="395" y="111"/>
                      <a:pt x="395" y="111"/>
                    </a:cubicBezTo>
                    <a:cubicBezTo>
                      <a:pt x="395" y="111"/>
                      <a:pt x="395" y="111"/>
                      <a:pt x="395" y="111"/>
                    </a:cubicBezTo>
                    <a:cubicBezTo>
                      <a:pt x="395" y="112"/>
                      <a:pt x="395" y="112"/>
                      <a:pt x="395" y="112"/>
                    </a:cubicBezTo>
                    <a:cubicBezTo>
                      <a:pt x="395" y="112"/>
                      <a:pt x="395" y="112"/>
                      <a:pt x="395" y="112"/>
                    </a:cubicBezTo>
                    <a:cubicBezTo>
                      <a:pt x="395" y="112"/>
                      <a:pt x="395" y="112"/>
                      <a:pt x="395" y="112"/>
                    </a:cubicBezTo>
                    <a:cubicBezTo>
                      <a:pt x="395" y="112"/>
                      <a:pt x="395" y="112"/>
                      <a:pt x="395" y="112"/>
                    </a:cubicBezTo>
                    <a:cubicBezTo>
                      <a:pt x="395" y="112"/>
                      <a:pt x="395" y="112"/>
                      <a:pt x="395" y="112"/>
                    </a:cubicBezTo>
                    <a:cubicBezTo>
                      <a:pt x="395" y="112"/>
                      <a:pt x="395" y="112"/>
                      <a:pt x="395" y="112"/>
                    </a:cubicBezTo>
                    <a:cubicBezTo>
                      <a:pt x="395" y="113"/>
                      <a:pt x="395" y="113"/>
                      <a:pt x="395" y="113"/>
                    </a:cubicBezTo>
                    <a:cubicBezTo>
                      <a:pt x="395" y="113"/>
                      <a:pt x="395" y="113"/>
                      <a:pt x="395" y="113"/>
                    </a:cubicBezTo>
                    <a:cubicBezTo>
                      <a:pt x="395" y="113"/>
                      <a:pt x="395" y="113"/>
                      <a:pt x="395" y="113"/>
                    </a:cubicBezTo>
                    <a:cubicBezTo>
                      <a:pt x="394" y="113"/>
                      <a:pt x="394" y="113"/>
                      <a:pt x="394" y="113"/>
                    </a:cubicBezTo>
                    <a:cubicBezTo>
                      <a:pt x="394" y="113"/>
                      <a:pt x="394" y="113"/>
                      <a:pt x="394" y="113"/>
                    </a:cubicBezTo>
                    <a:cubicBezTo>
                      <a:pt x="394" y="113"/>
                      <a:pt x="394" y="113"/>
                      <a:pt x="394" y="113"/>
                    </a:cubicBezTo>
                    <a:cubicBezTo>
                      <a:pt x="394" y="113"/>
                      <a:pt x="394" y="113"/>
                      <a:pt x="394" y="113"/>
                    </a:cubicBezTo>
                    <a:cubicBezTo>
                      <a:pt x="394" y="114"/>
                      <a:pt x="394" y="114"/>
                      <a:pt x="394" y="114"/>
                    </a:cubicBezTo>
                    <a:cubicBezTo>
                      <a:pt x="394" y="114"/>
                      <a:pt x="394" y="114"/>
                      <a:pt x="394" y="114"/>
                    </a:cubicBezTo>
                    <a:cubicBezTo>
                      <a:pt x="394" y="114"/>
                      <a:pt x="394" y="114"/>
                      <a:pt x="394" y="114"/>
                    </a:cubicBezTo>
                    <a:cubicBezTo>
                      <a:pt x="394" y="114"/>
                      <a:pt x="394" y="114"/>
                      <a:pt x="394" y="114"/>
                    </a:cubicBezTo>
                    <a:cubicBezTo>
                      <a:pt x="394" y="114"/>
                      <a:pt x="394" y="114"/>
                      <a:pt x="394" y="114"/>
                    </a:cubicBezTo>
                    <a:cubicBezTo>
                      <a:pt x="395" y="114"/>
                      <a:pt x="395" y="114"/>
                      <a:pt x="395" y="114"/>
                    </a:cubicBezTo>
                    <a:cubicBezTo>
                      <a:pt x="395" y="114"/>
                      <a:pt x="395" y="114"/>
                      <a:pt x="395" y="114"/>
                    </a:cubicBezTo>
                    <a:cubicBezTo>
                      <a:pt x="395" y="115"/>
                      <a:pt x="395" y="115"/>
                      <a:pt x="395" y="115"/>
                    </a:cubicBezTo>
                    <a:cubicBezTo>
                      <a:pt x="395" y="115"/>
                      <a:pt x="395" y="115"/>
                      <a:pt x="395" y="115"/>
                    </a:cubicBezTo>
                    <a:cubicBezTo>
                      <a:pt x="395" y="115"/>
                      <a:pt x="395" y="115"/>
                      <a:pt x="395" y="115"/>
                    </a:cubicBezTo>
                    <a:cubicBezTo>
                      <a:pt x="395" y="115"/>
                      <a:pt x="395" y="115"/>
                      <a:pt x="395" y="115"/>
                    </a:cubicBezTo>
                    <a:cubicBezTo>
                      <a:pt x="394" y="115"/>
                      <a:pt x="394" y="115"/>
                      <a:pt x="394" y="115"/>
                    </a:cubicBezTo>
                    <a:cubicBezTo>
                      <a:pt x="394" y="115"/>
                      <a:pt x="394" y="115"/>
                      <a:pt x="394" y="115"/>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3" y="117"/>
                      <a:pt x="393" y="117"/>
                      <a:pt x="393" y="117"/>
                    </a:cubicBezTo>
                    <a:cubicBezTo>
                      <a:pt x="393" y="117"/>
                      <a:pt x="393" y="117"/>
                      <a:pt x="393" y="117"/>
                    </a:cubicBezTo>
                    <a:cubicBezTo>
                      <a:pt x="393" y="117"/>
                      <a:pt x="393" y="117"/>
                      <a:pt x="393" y="117"/>
                    </a:cubicBezTo>
                    <a:cubicBezTo>
                      <a:pt x="393" y="118"/>
                      <a:pt x="393" y="118"/>
                      <a:pt x="393" y="118"/>
                    </a:cubicBezTo>
                    <a:cubicBezTo>
                      <a:pt x="393" y="118"/>
                      <a:pt x="393" y="118"/>
                      <a:pt x="393" y="118"/>
                    </a:cubicBezTo>
                    <a:cubicBezTo>
                      <a:pt x="393" y="118"/>
                      <a:pt x="393" y="118"/>
                      <a:pt x="393" y="118"/>
                    </a:cubicBezTo>
                    <a:cubicBezTo>
                      <a:pt x="394" y="118"/>
                      <a:pt x="394" y="118"/>
                      <a:pt x="394" y="118"/>
                    </a:cubicBezTo>
                    <a:cubicBezTo>
                      <a:pt x="394" y="118"/>
                      <a:pt x="394" y="118"/>
                      <a:pt x="394" y="118"/>
                    </a:cubicBezTo>
                    <a:cubicBezTo>
                      <a:pt x="394" y="118"/>
                      <a:pt x="394" y="118"/>
                      <a:pt x="394" y="118"/>
                    </a:cubicBezTo>
                    <a:cubicBezTo>
                      <a:pt x="394" y="118"/>
                      <a:pt x="394" y="118"/>
                      <a:pt x="394" y="118"/>
                    </a:cubicBezTo>
                    <a:cubicBezTo>
                      <a:pt x="394" y="118"/>
                      <a:pt x="394" y="118"/>
                      <a:pt x="394" y="118"/>
                    </a:cubicBezTo>
                    <a:cubicBezTo>
                      <a:pt x="394" y="118"/>
                      <a:pt x="394" y="118"/>
                      <a:pt x="394" y="118"/>
                    </a:cubicBezTo>
                    <a:cubicBezTo>
                      <a:pt x="394" y="118"/>
                      <a:pt x="394" y="118"/>
                      <a:pt x="394" y="118"/>
                    </a:cubicBezTo>
                    <a:cubicBezTo>
                      <a:pt x="393" y="119"/>
                      <a:pt x="393" y="119"/>
                      <a:pt x="393" y="119"/>
                    </a:cubicBezTo>
                    <a:cubicBezTo>
                      <a:pt x="393" y="119"/>
                      <a:pt x="393" y="119"/>
                      <a:pt x="393" y="119"/>
                    </a:cubicBezTo>
                    <a:cubicBezTo>
                      <a:pt x="393" y="119"/>
                      <a:pt x="393" y="119"/>
                      <a:pt x="393" y="119"/>
                    </a:cubicBezTo>
                    <a:cubicBezTo>
                      <a:pt x="393" y="119"/>
                      <a:pt x="393" y="119"/>
                      <a:pt x="393" y="119"/>
                    </a:cubicBezTo>
                    <a:cubicBezTo>
                      <a:pt x="393" y="119"/>
                      <a:pt x="393" y="119"/>
                      <a:pt x="393" y="119"/>
                    </a:cubicBezTo>
                    <a:cubicBezTo>
                      <a:pt x="393" y="119"/>
                      <a:pt x="393" y="119"/>
                      <a:pt x="393" y="119"/>
                    </a:cubicBezTo>
                    <a:cubicBezTo>
                      <a:pt x="393" y="119"/>
                      <a:pt x="393" y="119"/>
                      <a:pt x="393" y="119"/>
                    </a:cubicBezTo>
                    <a:cubicBezTo>
                      <a:pt x="393" y="119"/>
                      <a:pt x="393" y="119"/>
                      <a:pt x="393" y="119"/>
                    </a:cubicBezTo>
                    <a:cubicBezTo>
                      <a:pt x="393" y="120"/>
                      <a:pt x="393" y="120"/>
                      <a:pt x="393" y="120"/>
                    </a:cubicBezTo>
                    <a:cubicBezTo>
                      <a:pt x="393" y="120"/>
                      <a:pt x="393" y="120"/>
                      <a:pt x="393"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6" y="120"/>
                      <a:pt x="396" y="120"/>
                      <a:pt x="396" y="120"/>
                    </a:cubicBezTo>
                    <a:cubicBezTo>
                      <a:pt x="396" y="120"/>
                      <a:pt x="396" y="120"/>
                      <a:pt x="396" y="120"/>
                    </a:cubicBezTo>
                    <a:cubicBezTo>
                      <a:pt x="396" y="120"/>
                      <a:pt x="396" y="120"/>
                      <a:pt x="396" y="120"/>
                    </a:cubicBezTo>
                    <a:cubicBezTo>
                      <a:pt x="396" y="120"/>
                      <a:pt x="396" y="120"/>
                      <a:pt x="396" y="120"/>
                    </a:cubicBezTo>
                    <a:cubicBezTo>
                      <a:pt x="396" y="120"/>
                      <a:pt x="396" y="120"/>
                      <a:pt x="396" y="120"/>
                    </a:cubicBezTo>
                    <a:cubicBezTo>
                      <a:pt x="396" y="119"/>
                      <a:pt x="396" y="119"/>
                      <a:pt x="396" y="119"/>
                    </a:cubicBezTo>
                    <a:cubicBezTo>
                      <a:pt x="396" y="119"/>
                      <a:pt x="396" y="119"/>
                      <a:pt x="396"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20"/>
                      <a:pt x="397" y="120"/>
                      <a:pt x="397" y="120"/>
                    </a:cubicBezTo>
                    <a:cubicBezTo>
                      <a:pt x="397" y="120"/>
                      <a:pt x="397" y="120"/>
                      <a:pt x="397" y="120"/>
                    </a:cubicBezTo>
                    <a:cubicBezTo>
                      <a:pt x="397" y="120"/>
                      <a:pt x="397" y="120"/>
                      <a:pt x="397" y="120"/>
                    </a:cubicBezTo>
                    <a:cubicBezTo>
                      <a:pt x="397" y="120"/>
                      <a:pt x="397" y="120"/>
                      <a:pt x="397" y="120"/>
                    </a:cubicBezTo>
                    <a:cubicBezTo>
                      <a:pt x="397" y="120"/>
                      <a:pt x="397" y="120"/>
                      <a:pt x="397" y="120"/>
                    </a:cubicBezTo>
                    <a:cubicBezTo>
                      <a:pt x="397" y="120"/>
                      <a:pt x="397" y="120"/>
                      <a:pt x="397" y="120"/>
                    </a:cubicBezTo>
                    <a:cubicBezTo>
                      <a:pt x="397" y="120"/>
                      <a:pt x="397" y="120"/>
                      <a:pt x="397" y="120"/>
                    </a:cubicBezTo>
                    <a:cubicBezTo>
                      <a:pt x="397" y="120"/>
                      <a:pt x="397" y="120"/>
                      <a:pt x="397" y="120"/>
                    </a:cubicBezTo>
                    <a:cubicBezTo>
                      <a:pt x="398" y="120"/>
                      <a:pt x="398" y="120"/>
                      <a:pt x="398" y="120"/>
                    </a:cubicBezTo>
                    <a:cubicBezTo>
                      <a:pt x="398" y="120"/>
                      <a:pt x="398" y="120"/>
                      <a:pt x="398" y="120"/>
                    </a:cubicBezTo>
                    <a:cubicBezTo>
                      <a:pt x="398" y="120"/>
                      <a:pt x="398" y="120"/>
                      <a:pt x="398" y="120"/>
                    </a:cubicBezTo>
                    <a:cubicBezTo>
                      <a:pt x="398" y="120"/>
                      <a:pt x="398" y="120"/>
                      <a:pt x="398" y="120"/>
                    </a:cubicBezTo>
                    <a:cubicBezTo>
                      <a:pt x="398" y="120"/>
                      <a:pt x="398" y="120"/>
                      <a:pt x="398" y="120"/>
                    </a:cubicBezTo>
                    <a:cubicBezTo>
                      <a:pt x="398" y="120"/>
                      <a:pt x="398" y="120"/>
                      <a:pt x="398"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1"/>
                      <a:pt x="399" y="121"/>
                      <a:pt x="399" y="121"/>
                    </a:cubicBezTo>
                    <a:cubicBezTo>
                      <a:pt x="400" y="121"/>
                      <a:pt x="400" y="121"/>
                      <a:pt x="400" y="121"/>
                    </a:cubicBezTo>
                    <a:cubicBezTo>
                      <a:pt x="400" y="121"/>
                      <a:pt x="400" y="121"/>
                      <a:pt x="400" y="121"/>
                    </a:cubicBezTo>
                    <a:cubicBezTo>
                      <a:pt x="400" y="121"/>
                      <a:pt x="400" y="121"/>
                      <a:pt x="400" y="121"/>
                    </a:cubicBezTo>
                    <a:cubicBezTo>
                      <a:pt x="400" y="121"/>
                      <a:pt x="400" y="121"/>
                      <a:pt x="400" y="121"/>
                    </a:cubicBezTo>
                    <a:cubicBezTo>
                      <a:pt x="400" y="121"/>
                      <a:pt x="400" y="121"/>
                      <a:pt x="400" y="121"/>
                    </a:cubicBezTo>
                    <a:cubicBezTo>
                      <a:pt x="400" y="121"/>
                      <a:pt x="400" y="121"/>
                      <a:pt x="400" y="121"/>
                    </a:cubicBezTo>
                    <a:cubicBezTo>
                      <a:pt x="400" y="120"/>
                      <a:pt x="400" y="120"/>
                      <a:pt x="400" y="120"/>
                    </a:cubicBezTo>
                    <a:cubicBezTo>
                      <a:pt x="400" y="120"/>
                      <a:pt x="400" y="120"/>
                      <a:pt x="400" y="120"/>
                    </a:cubicBezTo>
                    <a:cubicBezTo>
                      <a:pt x="400" y="120"/>
                      <a:pt x="400" y="120"/>
                      <a:pt x="400" y="120"/>
                    </a:cubicBezTo>
                    <a:cubicBezTo>
                      <a:pt x="401" y="120"/>
                      <a:pt x="401" y="120"/>
                      <a:pt x="401" y="120"/>
                    </a:cubicBezTo>
                    <a:cubicBezTo>
                      <a:pt x="401" y="120"/>
                      <a:pt x="401" y="120"/>
                      <a:pt x="401" y="120"/>
                    </a:cubicBezTo>
                    <a:cubicBezTo>
                      <a:pt x="401" y="120"/>
                      <a:pt x="401" y="120"/>
                      <a:pt x="401" y="120"/>
                    </a:cubicBezTo>
                    <a:cubicBezTo>
                      <a:pt x="401" y="121"/>
                      <a:pt x="401" y="121"/>
                      <a:pt x="401" y="121"/>
                    </a:cubicBezTo>
                    <a:cubicBezTo>
                      <a:pt x="402" y="121"/>
                      <a:pt x="402" y="121"/>
                      <a:pt x="402" y="121"/>
                    </a:cubicBezTo>
                    <a:cubicBezTo>
                      <a:pt x="402" y="121"/>
                      <a:pt x="402" y="121"/>
                      <a:pt x="402" y="121"/>
                    </a:cubicBezTo>
                    <a:cubicBezTo>
                      <a:pt x="402" y="121"/>
                      <a:pt x="402" y="121"/>
                      <a:pt x="402" y="121"/>
                    </a:cubicBezTo>
                    <a:cubicBezTo>
                      <a:pt x="402" y="122"/>
                      <a:pt x="402" y="122"/>
                      <a:pt x="402" y="122"/>
                    </a:cubicBezTo>
                    <a:cubicBezTo>
                      <a:pt x="402" y="122"/>
                      <a:pt x="402" y="122"/>
                      <a:pt x="402" y="122"/>
                    </a:cubicBezTo>
                    <a:cubicBezTo>
                      <a:pt x="402" y="122"/>
                      <a:pt x="402" y="122"/>
                      <a:pt x="402" y="122"/>
                    </a:cubicBezTo>
                    <a:cubicBezTo>
                      <a:pt x="402" y="122"/>
                      <a:pt x="402" y="122"/>
                      <a:pt x="402" y="122"/>
                    </a:cubicBezTo>
                    <a:cubicBezTo>
                      <a:pt x="402" y="123"/>
                      <a:pt x="402" y="123"/>
                      <a:pt x="402" y="123"/>
                    </a:cubicBezTo>
                    <a:cubicBezTo>
                      <a:pt x="403" y="123"/>
                      <a:pt x="403" y="123"/>
                      <a:pt x="403" y="123"/>
                    </a:cubicBezTo>
                    <a:cubicBezTo>
                      <a:pt x="403" y="124"/>
                      <a:pt x="403" y="124"/>
                      <a:pt x="403" y="124"/>
                    </a:cubicBezTo>
                    <a:cubicBezTo>
                      <a:pt x="403" y="124"/>
                      <a:pt x="403" y="124"/>
                      <a:pt x="403" y="124"/>
                    </a:cubicBezTo>
                    <a:cubicBezTo>
                      <a:pt x="403" y="124"/>
                      <a:pt x="403" y="124"/>
                      <a:pt x="403" y="124"/>
                    </a:cubicBezTo>
                    <a:cubicBezTo>
                      <a:pt x="403" y="124"/>
                      <a:pt x="403" y="124"/>
                      <a:pt x="403" y="124"/>
                    </a:cubicBezTo>
                    <a:cubicBezTo>
                      <a:pt x="403" y="124"/>
                      <a:pt x="403" y="124"/>
                      <a:pt x="403" y="124"/>
                    </a:cubicBezTo>
                    <a:cubicBezTo>
                      <a:pt x="403" y="124"/>
                      <a:pt x="403" y="124"/>
                      <a:pt x="403" y="124"/>
                    </a:cubicBezTo>
                    <a:cubicBezTo>
                      <a:pt x="403" y="124"/>
                      <a:pt x="403" y="124"/>
                      <a:pt x="403" y="124"/>
                    </a:cubicBezTo>
                    <a:cubicBezTo>
                      <a:pt x="403" y="124"/>
                      <a:pt x="403" y="124"/>
                      <a:pt x="403" y="124"/>
                    </a:cubicBezTo>
                    <a:cubicBezTo>
                      <a:pt x="403" y="125"/>
                      <a:pt x="403" y="125"/>
                      <a:pt x="403" y="125"/>
                    </a:cubicBezTo>
                    <a:cubicBezTo>
                      <a:pt x="403" y="125"/>
                      <a:pt x="403" y="125"/>
                      <a:pt x="403" y="125"/>
                    </a:cubicBezTo>
                    <a:cubicBezTo>
                      <a:pt x="403" y="125"/>
                      <a:pt x="403" y="125"/>
                      <a:pt x="403" y="125"/>
                    </a:cubicBezTo>
                    <a:cubicBezTo>
                      <a:pt x="403" y="125"/>
                      <a:pt x="403" y="125"/>
                      <a:pt x="403" y="125"/>
                    </a:cubicBezTo>
                    <a:cubicBezTo>
                      <a:pt x="403" y="125"/>
                      <a:pt x="403" y="125"/>
                      <a:pt x="403" y="125"/>
                    </a:cubicBezTo>
                    <a:cubicBezTo>
                      <a:pt x="402" y="125"/>
                      <a:pt x="402" y="125"/>
                      <a:pt x="402" y="125"/>
                    </a:cubicBezTo>
                    <a:cubicBezTo>
                      <a:pt x="402" y="125"/>
                      <a:pt x="402" y="125"/>
                      <a:pt x="402" y="125"/>
                    </a:cubicBezTo>
                    <a:cubicBezTo>
                      <a:pt x="402" y="125"/>
                      <a:pt x="402" y="125"/>
                      <a:pt x="402" y="125"/>
                    </a:cubicBezTo>
                    <a:cubicBezTo>
                      <a:pt x="402" y="125"/>
                      <a:pt x="402" y="125"/>
                      <a:pt x="402" y="125"/>
                    </a:cubicBezTo>
                    <a:cubicBezTo>
                      <a:pt x="402" y="126"/>
                      <a:pt x="402" y="126"/>
                      <a:pt x="402" y="126"/>
                    </a:cubicBezTo>
                    <a:cubicBezTo>
                      <a:pt x="402" y="126"/>
                      <a:pt x="402" y="126"/>
                      <a:pt x="402"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0" y="126"/>
                      <a:pt x="400" y="126"/>
                      <a:pt x="400" y="126"/>
                    </a:cubicBezTo>
                    <a:cubicBezTo>
                      <a:pt x="400" y="126"/>
                      <a:pt x="400" y="126"/>
                      <a:pt x="400" y="126"/>
                    </a:cubicBezTo>
                    <a:cubicBezTo>
                      <a:pt x="400" y="126"/>
                      <a:pt x="400" y="126"/>
                      <a:pt x="400" y="126"/>
                    </a:cubicBezTo>
                    <a:cubicBezTo>
                      <a:pt x="400" y="126"/>
                      <a:pt x="400" y="126"/>
                      <a:pt x="400" y="126"/>
                    </a:cubicBezTo>
                    <a:cubicBezTo>
                      <a:pt x="400" y="126"/>
                      <a:pt x="400" y="126"/>
                      <a:pt x="400" y="126"/>
                    </a:cubicBezTo>
                    <a:cubicBezTo>
                      <a:pt x="400" y="126"/>
                      <a:pt x="400" y="126"/>
                      <a:pt x="400" y="126"/>
                    </a:cubicBezTo>
                    <a:cubicBezTo>
                      <a:pt x="400" y="126"/>
                      <a:pt x="400" y="126"/>
                      <a:pt x="400" y="126"/>
                    </a:cubicBezTo>
                    <a:cubicBezTo>
                      <a:pt x="400" y="126"/>
                      <a:pt x="400" y="126"/>
                      <a:pt x="400" y="126"/>
                    </a:cubicBezTo>
                    <a:cubicBezTo>
                      <a:pt x="399" y="126"/>
                      <a:pt x="399" y="126"/>
                      <a:pt x="399" y="126"/>
                    </a:cubicBezTo>
                    <a:cubicBezTo>
                      <a:pt x="399" y="126"/>
                      <a:pt x="399" y="126"/>
                      <a:pt x="399" y="126"/>
                    </a:cubicBezTo>
                    <a:cubicBezTo>
                      <a:pt x="399" y="126"/>
                      <a:pt x="399" y="126"/>
                      <a:pt x="399" y="126"/>
                    </a:cubicBezTo>
                    <a:cubicBezTo>
                      <a:pt x="399" y="126"/>
                      <a:pt x="399" y="126"/>
                      <a:pt x="399" y="126"/>
                    </a:cubicBezTo>
                    <a:cubicBezTo>
                      <a:pt x="399" y="126"/>
                      <a:pt x="399" y="126"/>
                      <a:pt x="399" y="126"/>
                    </a:cubicBezTo>
                    <a:cubicBezTo>
                      <a:pt x="399" y="126"/>
                      <a:pt x="399" y="126"/>
                      <a:pt x="399" y="126"/>
                    </a:cubicBezTo>
                    <a:cubicBezTo>
                      <a:pt x="399" y="126"/>
                      <a:pt x="399" y="126"/>
                      <a:pt x="399" y="126"/>
                    </a:cubicBezTo>
                    <a:cubicBezTo>
                      <a:pt x="399" y="126"/>
                      <a:pt x="399" y="126"/>
                      <a:pt x="399" y="126"/>
                    </a:cubicBezTo>
                    <a:cubicBezTo>
                      <a:pt x="398" y="126"/>
                      <a:pt x="398" y="126"/>
                      <a:pt x="398" y="126"/>
                    </a:cubicBezTo>
                    <a:cubicBezTo>
                      <a:pt x="398" y="126"/>
                      <a:pt x="398" y="126"/>
                      <a:pt x="398" y="126"/>
                    </a:cubicBezTo>
                    <a:cubicBezTo>
                      <a:pt x="398" y="126"/>
                      <a:pt x="398" y="126"/>
                      <a:pt x="398" y="126"/>
                    </a:cubicBezTo>
                    <a:cubicBezTo>
                      <a:pt x="398" y="126"/>
                      <a:pt x="398" y="126"/>
                      <a:pt x="398" y="126"/>
                    </a:cubicBezTo>
                    <a:cubicBezTo>
                      <a:pt x="398" y="126"/>
                      <a:pt x="398" y="126"/>
                      <a:pt x="398" y="126"/>
                    </a:cubicBezTo>
                    <a:cubicBezTo>
                      <a:pt x="398" y="126"/>
                      <a:pt x="398" y="126"/>
                      <a:pt x="398" y="126"/>
                    </a:cubicBezTo>
                    <a:cubicBezTo>
                      <a:pt x="398" y="126"/>
                      <a:pt x="398" y="126"/>
                      <a:pt x="398" y="126"/>
                    </a:cubicBezTo>
                    <a:cubicBezTo>
                      <a:pt x="397" y="126"/>
                      <a:pt x="397" y="126"/>
                      <a:pt x="397" y="126"/>
                    </a:cubicBezTo>
                    <a:cubicBezTo>
                      <a:pt x="397" y="126"/>
                      <a:pt x="397" y="126"/>
                      <a:pt x="397" y="126"/>
                    </a:cubicBezTo>
                    <a:cubicBezTo>
                      <a:pt x="397" y="126"/>
                      <a:pt x="397" y="126"/>
                      <a:pt x="397" y="126"/>
                    </a:cubicBezTo>
                    <a:cubicBezTo>
                      <a:pt x="397" y="126"/>
                      <a:pt x="397" y="126"/>
                      <a:pt x="397" y="126"/>
                    </a:cubicBezTo>
                    <a:cubicBezTo>
                      <a:pt x="397" y="126"/>
                      <a:pt x="397" y="126"/>
                      <a:pt x="397" y="126"/>
                    </a:cubicBezTo>
                    <a:cubicBezTo>
                      <a:pt x="397" y="126"/>
                      <a:pt x="397" y="126"/>
                      <a:pt x="397" y="126"/>
                    </a:cubicBezTo>
                    <a:cubicBezTo>
                      <a:pt x="397" y="126"/>
                      <a:pt x="397" y="126"/>
                      <a:pt x="397" y="126"/>
                    </a:cubicBezTo>
                    <a:cubicBezTo>
                      <a:pt x="396" y="126"/>
                      <a:pt x="396" y="126"/>
                      <a:pt x="396" y="126"/>
                    </a:cubicBezTo>
                    <a:cubicBezTo>
                      <a:pt x="396" y="126"/>
                      <a:pt x="396" y="126"/>
                      <a:pt x="396" y="126"/>
                    </a:cubicBezTo>
                    <a:cubicBezTo>
                      <a:pt x="396" y="126"/>
                      <a:pt x="396" y="126"/>
                      <a:pt x="396" y="126"/>
                    </a:cubicBezTo>
                    <a:cubicBezTo>
                      <a:pt x="396" y="126"/>
                      <a:pt x="396" y="126"/>
                      <a:pt x="396" y="126"/>
                    </a:cubicBezTo>
                    <a:cubicBezTo>
                      <a:pt x="396" y="126"/>
                      <a:pt x="396" y="126"/>
                      <a:pt x="396" y="126"/>
                    </a:cubicBezTo>
                    <a:cubicBezTo>
                      <a:pt x="396" y="126"/>
                      <a:pt x="396" y="126"/>
                      <a:pt x="396" y="126"/>
                    </a:cubicBezTo>
                    <a:cubicBezTo>
                      <a:pt x="395" y="126"/>
                      <a:pt x="395" y="126"/>
                      <a:pt x="395" y="126"/>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9"/>
                      <a:pt x="396" y="129"/>
                    </a:cubicBezTo>
                    <a:cubicBezTo>
                      <a:pt x="396" y="129"/>
                      <a:pt x="396" y="129"/>
                      <a:pt x="396" y="129"/>
                    </a:cubicBezTo>
                    <a:cubicBezTo>
                      <a:pt x="396" y="129"/>
                      <a:pt x="396" y="129"/>
                      <a:pt x="396" y="129"/>
                    </a:cubicBezTo>
                    <a:cubicBezTo>
                      <a:pt x="396" y="129"/>
                      <a:pt x="396" y="129"/>
                      <a:pt x="396" y="129"/>
                    </a:cubicBezTo>
                    <a:cubicBezTo>
                      <a:pt x="396" y="129"/>
                      <a:pt x="396" y="129"/>
                      <a:pt x="396" y="129"/>
                    </a:cubicBezTo>
                    <a:cubicBezTo>
                      <a:pt x="396" y="129"/>
                      <a:pt x="396" y="129"/>
                      <a:pt x="396" y="129"/>
                    </a:cubicBezTo>
                    <a:cubicBezTo>
                      <a:pt x="396" y="129"/>
                      <a:pt x="396" y="129"/>
                      <a:pt x="396" y="129"/>
                    </a:cubicBezTo>
                    <a:cubicBezTo>
                      <a:pt x="396" y="129"/>
                      <a:pt x="396" y="129"/>
                      <a:pt x="396" y="129"/>
                    </a:cubicBezTo>
                    <a:cubicBezTo>
                      <a:pt x="396" y="129"/>
                      <a:pt x="396" y="129"/>
                      <a:pt x="396" y="129"/>
                    </a:cubicBezTo>
                    <a:cubicBezTo>
                      <a:pt x="396" y="130"/>
                      <a:pt x="396" y="130"/>
                      <a:pt x="396" y="130"/>
                    </a:cubicBezTo>
                    <a:cubicBezTo>
                      <a:pt x="396" y="130"/>
                      <a:pt x="396" y="130"/>
                      <a:pt x="396" y="130"/>
                    </a:cubicBezTo>
                    <a:cubicBezTo>
                      <a:pt x="396" y="130"/>
                      <a:pt x="396" y="130"/>
                      <a:pt x="396" y="130"/>
                    </a:cubicBezTo>
                    <a:cubicBezTo>
                      <a:pt x="396" y="130"/>
                      <a:pt x="396" y="130"/>
                      <a:pt x="396" y="130"/>
                    </a:cubicBezTo>
                    <a:cubicBezTo>
                      <a:pt x="396" y="131"/>
                      <a:pt x="396" y="131"/>
                      <a:pt x="396" y="131"/>
                    </a:cubicBezTo>
                    <a:cubicBezTo>
                      <a:pt x="396" y="131"/>
                      <a:pt x="396" y="131"/>
                      <a:pt x="396" y="131"/>
                    </a:cubicBezTo>
                    <a:cubicBezTo>
                      <a:pt x="395" y="131"/>
                      <a:pt x="395" y="131"/>
                      <a:pt x="395" y="131"/>
                    </a:cubicBezTo>
                    <a:cubicBezTo>
                      <a:pt x="395" y="131"/>
                      <a:pt x="395" y="131"/>
                      <a:pt x="395" y="131"/>
                    </a:cubicBezTo>
                    <a:cubicBezTo>
                      <a:pt x="395" y="131"/>
                      <a:pt x="395" y="131"/>
                      <a:pt x="395" y="131"/>
                    </a:cubicBezTo>
                    <a:cubicBezTo>
                      <a:pt x="395" y="131"/>
                      <a:pt x="395" y="131"/>
                      <a:pt x="395" y="131"/>
                    </a:cubicBezTo>
                    <a:cubicBezTo>
                      <a:pt x="395" y="131"/>
                      <a:pt x="395" y="131"/>
                      <a:pt x="395" y="131"/>
                    </a:cubicBezTo>
                    <a:cubicBezTo>
                      <a:pt x="395" y="131"/>
                      <a:pt x="395" y="131"/>
                      <a:pt x="395" y="131"/>
                    </a:cubicBezTo>
                    <a:cubicBezTo>
                      <a:pt x="395" y="131"/>
                      <a:pt x="395" y="131"/>
                      <a:pt x="395" y="131"/>
                    </a:cubicBezTo>
                    <a:cubicBezTo>
                      <a:pt x="395" y="131"/>
                      <a:pt x="395" y="131"/>
                      <a:pt x="395" y="131"/>
                    </a:cubicBezTo>
                    <a:cubicBezTo>
                      <a:pt x="394" y="131"/>
                      <a:pt x="394" y="131"/>
                      <a:pt x="394" y="131"/>
                    </a:cubicBezTo>
                    <a:cubicBezTo>
                      <a:pt x="394" y="132"/>
                      <a:pt x="394" y="132"/>
                      <a:pt x="394" y="132"/>
                    </a:cubicBezTo>
                    <a:cubicBezTo>
                      <a:pt x="394" y="132"/>
                      <a:pt x="394" y="132"/>
                      <a:pt x="394" y="132"/>
                    </a:cubicBezTo>
                    <a:cubicBezTo>
                      <a:pt x="394" y="132"/>
                      <a:pt x="394" y="132"/>
                      <a:pt x="394" y="132"/>
                    </a:cubicBezTo>
                    <a:cubicBezTo>
                      <a:pt x="394" y="132"/>
                      <a:pt x="394" y="132"/>
                      <a:pt x="394" y="132"/>
                    </a:cubicBezTo>
                    <a:cubicBezTo>
                      <a:pt x="394" y="132"/>
                      <a:pt x="394" y="132"/>
                      <a:pt x="394" y="132"/>
                    </a:cubicBezTo>
                    <a:cubicBezTo>
                      <a:pt x="394" y="132"/>
                      <a:pt x="394" y="132"/>
                      <a:pt x="394" y="132"/>
                    </a:cubicBezTo>
                    <a:cubicBezTo>
                      <a:pt x="394" y="132"/>
                      <a:pt x="394" y="132"/>
                      <a:pt x="394" y="132"/>
                    </a:cubicBezTo>
                    <a:cubicBezTo>
                      <a:pt x="393" y="132"/>
                      <a:pt x="393" y="132"/>
                      <a:pt x="393" y="132"/>
                    </a:cubicBezTo>
                    <a:cubicBezTo>
                      <a:pt x="393" y="132"/>
                      <a:pt x="393" y="132"/>
                      <a:pt x="393" y="132"/>
                    </a:cubicBezTo>
                    <a:cubicBezTo>
                      <a:pt x="393" y="132"/>
                      <a:pt x="393" y="132"/>
                      <a:pt x="393" y="132"/>
                    </a:cubicBezTo>
                    <a:cubicBezTo>
                      <a:pt x="393" y="133"/>
                      <a:pt x="393" y="133"/>
                      <a:pt x="393" y="133"/>
                    </a:cubicBezTo>
                    <a:cubicBezTo>
                      <a:pt x="393" y="133"/>
                      <a:pt x="393" y="133"/>
                      <a:pt x="393" y="133"/>
                    </a:cubicBezTo>
                    <a:cubicBezTo>
                      <a:pt x="394" y="133"/>
                      <a:pt x="394" y="133"/>
                      <a:pt x="394" y="133"/>
                    </a:cubicBezTo>
                    <a:cubicBezTo>
                      <a:pt x="394" y="133"/>
                      <a:pt x="394" y="133"/>
                      <a:pt x="394" y="133"/>
                    </a:cubicBezTo>
                    <a:cubicBezTo>
                      <a:pt x="394" y="133"/>
                      <a:pt x="394" y="133"/>
                      <a:pt x="394" y="133"/>
                    </a:cubicBezTo>
                    <a:cubicBezTo>
                      <a:pt x="394" y="133"/>
                      <a:pt x="394" y="133"/>
                      <a:pt x="394" y="133"/>
                    </a:cubicBezTo>
                    <a:cubicBezTo>
                      <a:pt x="394" y="133"/>
                      <a:pt x="394" y="133"/>
                      <a:pt x="394" y="133"/>
                    </a:cubicBezTo>
                    <a:cubicBezTo>
                      <a:pt x="394" y="133"/>
                      <a:pt x="394" y="133"/>
                      <a:pt x="394" y="133"/>
                    </a:cubicBezTo>
                    <a:cubicBezTo>
                      <a:pt x="394" y="133"/>
                      <a:pt x="394" y="133"/>
                      <a:pt x="394" y="133"/>
                    </a:cubicBezTo>
                    <a:cubicBezTo>
                      <a:pt x="394" y="133"/>
                      <a:pt x="394" y="133"/>
                      <a:pt x="394" y="133"/>
                    </a:cubicBezTo>
                    <a:cubicBezTo>
                      <a:pt x="395" y="133"/>
                      <a:pt x="395" y="133"/>
                      <a:pt x="395" y="133"/>
                    </a:cubicBezTo>
                    <a:cubicBezTo>
                      <a:pt x="395" y="133"/>
                      <a:pt x="395" y="133"/>
                      <a:pt x="395" y="133"/>
                    </a:cubicBezTo>
                    <a:cubicBezTo>
                      <a:pt x="395" y="133"/>
                      <a:pt x="395" y="133"/>
                      <a:pt x="395" y="133"/>
                    </a:cubicBezTo>
                    <a:cubicBezTo>
                      <a:pt x="395" y="133"/>
                      <a:pt x="395" y="133"/>
                      <a:pt x="395" y="133"/>
                    </a:cubicBezTo>
                    <a:cubicBezTo>
                      <a:pt x="395" y="133"/>
                      <a:pt x="395" y="133"/>
                      <a:pt x="395" y="133"/>
                    </a:cubicBezTo>
                    <a:cubicBezTo>
                      <a:pt x="395" y="134"/>
                      <a:pt x="395" y="134"/>
                      <a:pt x="395" y="134"/>
                    </a:cubicBezTo>
                    <a:cubicBezTo>
                      <a:pt x="395" y="134"/>
                      <a:pt x="395" y="134"/>
                      <a:pt x="395" y="134"/>
                    </a:cubicBezTo>
                    <a:cubicBezTo>
                      <a:pt x="395" y="134"/>
                      <a:pt x="395" y="134"/>
                      <a:pt x="395" y="134"/>
                    </a:cubicBezTo>
                    <a:cubicBezTo>
                      <a:pt x="395" y="134"/>
                      <a:pt x="395" y="134"/>
                      <a:pt x="395" y="134"/>
                    </a:cubicBezTo>
                    <a:cubicBezTo>
                      <a:pt x="395" y="134"/>
                      <a:pt x="395" y="134"/>
                      <a:pt x="395" y="134"/>
                    </a:cubicBezTo>
                    <a:cubicBezTo>
                      <a:pt x="396" y="134"/>
                      <a:pt x="396" y="134"/>
                      <a:pt x="396" y="134"/>
                    </a:cubicBezTo>
                    <a:cubicBezTo>
                      <a:pt x="396" y="134"/>
                      <a:pt x="396" y="134"/>
                      <a:pt x="396" y="134"/>
                    </a:cubicBezTo>
                    <a:cubicBezTo>
                      <a:pt x="396" y="134"/>
                      <a:pt x="396" y="134"/>
                      <a:pt x="396" y="134"/>
                    </a:cubicBezTo>
                    <a:cubicBezTo>
                      <a:pt x="396" y="134"/>
                      <a:pt x="396" y="134"/>
                      <a:pt x="396" y="134"/>
                    </a:cubicBezTo>
                    <a:cubicBezTo>
                      <a:pt x="396" y="134"/>
                      <a:pt x="396" y="134"/>
                      <a:pt x="396" y="134"/>
                    </a:cubicBezTo>
                    <a:cubicBezTo>
                      <a:pt x="396" y="134"/>
                      <a:pt x="396" y="134"/>
                      <a:pt x="396" y="134"/>
                    </a:cubicBezTo>
                    <a:cubicBezTo>
                      <a:pt x="396" y="134"/>
                      <a:pt x="396" y="134"/>
                      <a:pt x="396" y="134"/>
                    </a:cubicBezTo>
                    <a:cubicBezTo>
                      <a:pt x="396" y="133"/>
                      <a:pt x="396" y="133"/>
                      <a:pt x="396" y="133"/>
                    </a:cubicBezTo>
                    <a:cubicBezTo>
                      <a:pt x="396" y="133"/>
                      <a:pt x="396" y="133"/>
                      <a:pt x="396" y="133"/>
                    </a:cubicBezTo>
                    <a:cubicBezTo>
                      <a:pt x="397" y="133"/>
                      <a:pt x="397" y="133"/>
                      <a:pt x="397" y="133"/>
                    </a:cubicBezTo>
                    <a:cubicBezTo>
                      <a:pt x="397" y="133"/>
                      <a:pt x="397" y="133"/>
                      <a:pt x="397" y="133"/>
                    </a:cubicBezTo>
                    <a:cubicBezTo>
                      <a:pt x="397" y="134"/>
                      <a:pt x="397" y="134"/>
                      <a:pt x="397" y="134"/>
                    </a:cubicBezTo>
                    <a:cubicBezTo>
                      <a:pt x="397" y="134"/>
                      <a:pt x="397" y="134"/>
                      <a:pt x="397" y="134"/>
                    </a:cubicBezTo>
                    <a:cubicBezTo>
                      <a:pt x="397" y="134"/>
                      <a:pt x="397" y="134"/>
                      <a:pt x="397" y="134"/>
                    </a:cubicBezTo>
                    <a:cubicBezTo>
                      <a:pt x="398" y="134"/>
                      <a:pt x="398" y="134"/>
                      <a:pt x="398" y="134"/>
                    </a:cubicBezTo>
                    <a:cubicBezTo>
                      <a:pt x="398" y="134"/>
                      <a:pt x="398" y="134"/>
                      <a:pt x="398" y="134"/>
                    </a:cubicBezTo>
                    <a:cubicBezTo>
                      <a:pt x="398" y="134"/>
                      <a:pt x="398" y="134"/>
                      <a:pt x="398" y="134"/>
                    </a:cubicBezTo>
                    <a:cubicBezTo>
                      <a:pt x="398" y="134"/>
                      <a:pt x="398" y="134"/>
                      <a:pt x="398" y="134"/>
                    </a:cubicBezTo>
                    <a:cubicBezTo>
                      <a:pt x="398" y="134"/>
                      <a:pt x="398" y="134"/>
                      <a:pt x="398" y="134"/>
                    </a:cubicBezTo>
                    <a:cubicBezTo>
                      <a:pt x="398" y="134"/>
                      <a:pt x="398" y="134"/>
                      <a:pt x="398" y="134"/>
                    </a:cubicBezTo>
                    <a:cubicBezTo>
                      <a:pt x="398" y="134"/>
                      <a:pt x="398" y="134"/>
                      <a:pt x="398" y="134"/>
                    </a:cubicBezTo>
                    <a:cubicBezTo>
                      <a:pt x="398" y="134"/>
                      <a:pt x="398" y="134"/>
                      <a:pt x="398" y="134"/>
                    </a:cubicBezTo>
                    <a:cubicBezTo>
                      <a:pt x="399" y="134"/>
                      <a:pt x="399" y="134"/>
                      <a:pt x="399" y="134"/>
                    </a:cubicBezTo>
                    <a:cubicBezTo>
                      <a:pt x="399" y="134"/>
                      <a:pt x="399" y="134"/>
                      <a:pt x="399" y="134"/>
                    </a:cubicBezTo>
                    <a:cubicBezTo>
                      <a:pt x="399" y="134"/>
                      <a:pt x="399" y="134"/>
                      <a:pt x="399" y="134"/>
                    </a:cubicBezTo>
                    <a:cubicBezTo>
                      <a:pt x="399" y="135"/>
                      <a:pt x="399" y="135"/>
                      <a:pt x="399" y="135"/>
                    </a:cubicBezTo>
                    <a:cubicBezTo>
                      <a:pt x="399" y="135"/>
                      <a:pt x="399" y="135"/>
                      <a:pt x="399" y="135"/>
                    </a:cubicBezTo>
                    <a:cubicBezTo>
                      <a:pt x="399" y="135"/>
                      <a:pt x="399" y="135"/>
                      <a:pt x="399" y="135"/>
                    </a:cubicBezTo>
                    <a:cubicBezTo>
                      <a:pt x="399" y="135"/>
                      <a:pt x="399" y="135"/>
                      <a:pt x="399" y="135"/>
                    </a:cubicBezTo>
                    <a:cubicBezTo>
                      <a:pt x="399" y="135"/>
                      <a:pt x="399" y="135"/>
                      <a:pt x="399" y="135"/>
                    </a:cubicBezTo>
                    <a:cubicBezTo>
                      <a:pt x="399" y="135"/>
                      <a:pt x="399" y="135"/>
                      <a:pt x="399" y="135"/>
                    </a:cubicBezTo>
                    <a:cubicBezTo>
                      <a:pt x="399" y="135"/>
                      <a:pt x="399" y="135"/>
                      <a:pt x="399" y="135"/>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7"/>
                      <a:pt x="399" y="137"/>
                      <a:pt x="399" y="137"/>
                    </a:cubicBezTo>
                    <a:cubicBezTo>
                      <a:pt x="399" y="137"/>
                      <a:pt x="399" y="137"/>
                      <a:pt x="399" y="137"/>
                    </a:cubicBezTo>
                    <a:cubicBezTo>
                      <a:pt x="399" y="137"/>
                      <a:pt x="399" y="137"/>
                      <a:pt x="399" y="137"/>
                    </a:cubicBezTo>
                    <a:cubicBezTo>
                      <a:pt x="399" y="137"/>
                      <a:pt x="399" y="137"/>
                      <a:pt x="399" y="137"/>
                    </a:cubicBezTo>
                    <a:cubicBezTo>
                      <a:pt x="399" y="137"/>
                      <a:pt x="399" y="137"/>
                      <a:pt x="399" y="137"/>
                    </a:cubicBezTo>
                    <a:cubicBezTo>
                      <a:pt x="399" y="137"/>
                      <a:pt x="399" y="137"/>
                      <a:pt x="399" y="137"/>
                    </a:cubicBezTo>
                    <a:cubicBezTo>
                      <a:pt x="399" y="137"/>
                      <a:pt x="399" y="137"/>
                      <a:pt x="399" y="137"/>
                    </a:cubicBezTo>
                    <a:cubicBezTo>
                      <a:pt x="399" y="137"/>
                      <a:pt x="399" y="137"/>
                      <a:pt x="399" y="137"/>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400" y="138"/>
                      <a:pt x="400" y="138"/>
                      <a:pt x="400" y="138"/>
                    </a:cubicBezTo>
                    <a:cubicBezTo>
                      <a:pt x="400" y="138"/>
                      <a:pt x="400" y="138"/>
                      <a:pt x="400" y="138"/>
                    </a:cubicBezTo>
                    <a:cubicBezTo>
                      <a:pt x="400" y="139"/>
                      <a:pt x="400" y="139"/>
                      <a:pt x="400" y="139"/>
                    </a:cubicBezTo>
                    <a:cubicBezTo>
                      <a:pt x="400" y="139"/>
                      <a:pt x="400" y="139"/>
                      <a:pt x="400" y="139"/>
                    </a:cubicBezTo>
                    <a:cubicBezTo>
                      <a:pt x="400" y="139"/>
                      <a:pt x="400" y="139"/>
                      <a:pt x="400" y="139"/>
                    </a:cubicBezTo>
                    <a:cubicBezTo>
                      <a:pt x="401" y="139"/>
                      <a:pt x="401" y="139"/>
                      <a:pt x="401" y="139"/>
                    </a:cubicBezTo>
                    <a:cubicBezTo>
                      <a:pt x="401" y="139"/>
                      <a:pt x="401" y="139"/>
                      <a:pt x="401" y="139"/>
                    </a:cubicBezTo>
                    <a:cubicBezTo>
                      <a:pt x="401" y="140"/>
                      <a:pt x="401" y="140"/>
                      <a:pt x="401" y="140"/>
                    </a:cubicBezTo>
                    <a:cubicBezTo>
                      <a:pt x="401" y="140"/>
                      <a:pt x="401" y="140"/>
                      <a:pt x="401" y="140"/>
                    </a:cubicBezTo>
                    <a:cubicBezTo>
                      <a:pt x="401" y="139"/>
                      <a:pt x="401" y="139"/>
                      <a:pt x="401" y="139"/>
                    </a:cubicBezTo>
                    <a:cubicBezTo>
                      <a:pt x="402" y="139"/>
                      <a:pt x="402" y="139"/>
                      <a:pt x="402" y="139"/>
                    </a:cubicBezTo>
                    <a:cubicBezTo>
                      <a:pt x="402" y="139"/>
                      <a:pt x="402" y="139"/>
                      <a:pt x="402" y="139"/>
                    </a:cubicBezTo>
                    <a:cubicBezTo>
                      <a:pt x="402" y="139"/>
                      <a:pt x="402" y="139"/>
                      <a:pt x="402" y="139"/>
                    </a:cubicBezTo>
                    <a:cubicBezTo>
                      <a:pt x="402" y="139"/>
                      <a:pt x="402" y="139"/>
                      <a:pt x="402" y="139"/>
                    </a:cubicBezTo>
                    <a:cubicBezTo>
                      <a:pt x="402" y="139"/>
                      <a:pt x="402" y="139"/>
                      <a:pt x="402" y="139"/>
                    </a:cubicBezTo>
                    <a:cubicBezTo>
                      <a:pt x="403" y="139"/>
                      <a:pt x="403" y="139"/>
                      <a:pt x="403" y="139"/>
                    </a:cubicBezTo>
                    <a:cubicBezTo>
                      <a:pt x="403" y="139"/>
                      <a:pt x="403" y="139"/>
                      <a:pt x="403" y="139"/>
                    </a:cubicBezTo>
                    <a:cubicBezTo>
                      <a:pt x="403" y="139"/>
                      <a:pt x="403" y="139"/>
                      <a:pt x="403" y="139"/>
                    </a:cubicBezTo>
                    <a:cubicBezTo>
                      <a:pt x="403" y="139"/>
                      <a:pt x="403" y="139"/>
                      <a:pt x="403" y="139"/>
                    </a:cubicBezTo>
                    <a:cubicBezTo>
                      <a:pt x="403" y="139"/>
                      <a:pt x="403" y="139"/>
                      <a:pt x="403" y="139"/>
                    </a:cubicBezTo>
                    <a:cubicBezTo>
                      <a:pt x="404" y="139"/>
                      <a:pt x="404" y="139"/>
                      <a:pt x="404" y="139"/>
                    </a:cubicBezTo>
                    <a:cubicBezTo>
                      <a:pt x="404" y="139"/>
                      <a:pt x="404" y="139"/>
                      <a:pt x="404" y="139"/>
                    </a:cubicBezTo>
                    <a:cubicBezTo>
                      <a:pt x="404" y="139"/>
                      <a:pt x="404" y="139"/>
                      <a:pt x="404" y="139"/>
                    </a:cubicBezTo>
                    <a:cubicBezTo>
                      <a:pt x="404" y="139"/>
                      <a:pt x="404" y="139"/>
                      <a:pt x="404" y="139"/>
                    </a:cubicBezTo>
                    <a:cubicBezTo>
                      <a:pt x="404" y="138"/>
                      <a:pt x="404" y="138"/>
                      <a:pt x="404" y="138"/>
                    </a:cubicBezTo>
                    <a:cubicBezTo>
                      <a:pt x="404" y="138"/>
                      <a:pt x="404" y="138"/>
                      <a:pt x="404" y="138"/>
                    </a:cubicBezTo>
                    <a:cubicBezTo>
                      <a:pt x="405" y="138"/>
                      <a:pt x="405" y="138"/>
                      <a:pt x="405" y="138"/>
                    </a:cubicBezTo>
                    <a:cubicBezTo>
                      <a:pt x="405" y="138"/>
                      <a:pt x="405" y="138"/>
                      <a:pt x="405" y="138"/>
                    </a:cubicBezTo>
                    <a:cubicBezTo>
                      <a:pt x="405" y="138"/>
                      <a:pt x="405" y="138"/>
                      <a:pt x="405" y="138"/>
                    </a:cubicBezTo>
                    <a:cubicBezTo>
                      <a:pt x="405" y="138"/>
                      <a:pt x="405" y="138"/>
                      <a:pt x="405" y="138"/>
                    </a:cubicBezTo>
                    <a:cubicBezTo>
                      <a:pt x="405" y="138"/>
                      <a:pt x="405" y="138"/>
                      <a:pt x="405" y="138"/>
                    </a:cubicBezTo>
                    <a:cubicBezTo>
                      <a:pt x="405" y="138"/>
                      <a:pt x="405" y="138"/>
                      <a:pt x="405" y="138"/>
                    </a:cubicBezTo>
                    <a:cubicBezTo>
                      <a:pt x="405" y="138"/>
                      <a:pt x="405" y="138"/>
                      <a:pt x="405" y="138"/>
                    </a:cubicBezTo>
                    <a:cubicBezTo>
                      <a:pt x="406" y="138"/>
                      <a:pt x="406" y="138"/>
                      <a:pt x="406" y="138"/>
                    </a:cubicBezTo>
                    <a:cubicBezTo>
                      <a:pt x="406" y="138"/>
                      <a:pt x="406" y="138"/>
                      <a:pt x="406" y="138"/>
                    </a:cubicBezTo>
                    <a:cubicBezTo>
                      <a:pt x="406" y="137"/>
                      <a:pt x="406" y="137"/>
                      <a:pt x="406" y="137"/>
                    </a:cubicBezTo>
                    <a:cubicBezTo>
                      <a:pt x="406" y="137"/>
                      <a:pt x="406" y="137"/>
                      <a:pt x="406" y="137"/>
                    </a:cubicBezTo>
                    <a:cubicBezTo>
                      <a:pt x="407" y="137"/>
                      <a:pt x="407" y="137"/>
                      <a:pt x="407" y="137"/>
                    </a:cubicBezTo>
                    <a:cubicBezTo>
                      <a:pt x="407" y="137"/>
                      <a:pt x="407" y="137"/>
                      <a:pt x="407" y="137"/>
                    </a:cubicBezTo>
                    <a:cubicBezTo>
                      <a:pt x="407" y="137"/>
                      <a:pt x="407" y="137"/>
                      <a:pt x="407" y="137"/>
                    </a:cubicBezTo>
                    <a:cubicBezTo>
                      <a:pt x="407" y="138"/>
                      <a:pt x="407" y="138"/>
                      <a:pt x="407" y="138"/>
                    </a:cubicBezTo>
                    <a:cubicBezTo>
                      <a:pt x="407" y="138"/>
                      <a:pt x="407" y="138"/>
                      <a:pt x="407" y="138"/>
                    </a:cubicBezTo>
                    <a:cubicBezTo>
                      <a:pt x="407" y="138"/>
                      <a:pt x="407" y="138"/>
                      <a:pt x="407" y="138"/>
                    </a:cubicBezTo>
                    <a:cubicBezTo>
                      <a:pt x="407" y="138"/>
                      <a:pt x="407" y="138"/>
                      <a:pt x="407" y="138"/>
                    </a:cubicBezTo>
                    <a:cubicBezTo>
                      <a:pt x="407" y="138"/>
                      <a:pt x="407" y="138"/>
                      <a:pt x="407" y="138"/>
                    </a:cubicBezTo>
                    <a:cubicBezTo>
                      <a:pt x="408" y="138"/>
                      <a:pt x="408" y="138"/>
                      <a:pt x="408" y="138"/>
                    </a:cubicBezTo>
                    <a:cubicBezTo>
                      <a:pt x="408" y="139"/>
                      <a:pt x="408" y="139"/>
                      <a:pt x="408" y="139"/>
                    </a:cubicBezTo>
                    <a:cubicBezTo>
                      <a:pt x="408" y="139"/>
                      <a:pt x="408" y="139"/>
                      <a:pt x="408" y="139"/>
                    </a:cubicBezTo>
                    <a:cubicBezTo>
                      <a:pt x="408" y="139"/>
                      <a:pt x="408" y="139"/>
                      <a:pt x="408" y="139"/>
                    </a:cubicBezTo>
                    <a:cubicBezTo>
                      <a:pt x="408" y="139"/>
                      <a:pt x="408" y="139"/>
                      <a:pt x="408" y="139"/>
                    </a:cubicBezTo>
                    <a:cubicBezTo>
                      <a:pt x="408" y="139"/>
                      <a:pt x="408" y="139"/>
                      <a:pt x="408" y="139"/>
                    </a:cubicBezTo>
                    <a:cubicBezTo>
                      <a:pt x="408" y="139"/>
                      <a:pt x="408" y="139"/>
                      <a:pt x="408" y="139"/>
                    </a:cubicBezTo>
                    <a:cubicBezTo>
                      <a:pt x="408" y="140"/>
                      <a:pt x="408" y="140"/>
                      <a:pt x="408" y="140"/>
                    </a:cubicBezTo>
                    <a:cubicBezTo>
                      <a:pt x="408" y="140"/>
                      <a:pt x="408" y="140"/>
                      <a:pt x="408" y="140"/>
                    </a:cubicBezTo>
                    <a:cubicBezTo>
                      <a:pt x="408" y="140"/>
                      <a:pt x="408" y="140"/>
                      <a:pt x="408" y="140"/>
                    </a:cubicBezTo>
                    <a:cubicBezTo>
                      <a:pt x="408" y="140"/>
                      <a:pt x="408" y="140"/>
                      <a:pt x="408" y="140"/>
                    </a:cubicBezTo>
                    <a:cubicBezTo>
                      <a:pt x="408" y="140"/>
                      <a:pt x="408" y="140"/>
                      <a:pt x="408" y="140"/>
                    </a:cubicBezTo>
                    <a:cubicBezTo>
                      <a:pt x="408" y="140"/>
                      <a:pt x="408" y="140"/>
                      <a:pt x="408" y="140"/>
                    </a:cubicBezTo>
                    <a:cubicBezTo>
                      <a:pt x="407" y="140"/>
                      <a:pt x="407" y="140"/>
                      <a:pt x="407" y="140"/>
                    </a:cubicBezTo>
                    <a:cubicBezTo>
                      <a:pt x="407" y="140"/>
                      <a:pt x="407" y="140"/>
                      <a:pt x="407" y="140"/>
                    </a:cubicBezTo>
                    <a:cubicBezTo>
                      <a:pt x="407" y="140"/>
                      <a:pt x="407" y="140"/>
                      <a:pt x="407" y="140"/>
                    </a:cubicBezTo>
                    <a:cubicBezTo>
                      <a:pt x="406" y="140"/>
                      <a:pt x="406" y="140"/>
                      <a:pt x="406" y="140"/>
                    </a:cubicBezTo>
                    <a:cubicBezTo>
                      <a:pt x="406" y="140"/>
                      <a:pt x="406" y="140"/>
                      <a:pt x="406" y="140"/>
                    </a:cubicBezTo>
                    <a:cubicBezTo>
                      <a:pt x="406" y="140"/>
                      <a:pt x="406" y="140"/>
                      <a:pt x="406" y="140"/>
                    </a:cubicBezTo>
                    <a:cubicBezTo>
                      <a:pt x="406" y="140"/>
                      <a:pt x="406" y="140"/>
                      <a:pt x="406" y="140"/>
                    </a:cubicBezTo>
                    <a:cubicBezTo>
                      <a:pt x="406" y="140"/>
                      <a:pt x="406" y="140"/>
                      <a:pt x="406" y="140"/>
                    </a:cubicBezTo>
                    <a:cubicBezTo>
                      <a:pt x="406" y="140"/>
                      <a:pt x="406" y="140"/>
                      <a:pt x="406" y="140"/>
                    </a:cubicBezTo>
                    <a:cubicBezTo>
                      <a:pt x="405" y="141"/>
                      <a:pt x="405" y="141"/>
                      <a:pt x="405" y="141"/>
                    </a:cubicBezTo>
                    <a:cubicBezTo>
                      <a:pt x="405" y="141"/>
                      <a:pt x="405" y="141"/>
                      <a:pt x="405" y="141"/>
                    </a:cubicBezTo>
                    <a:cubicBezTo>
                      <a:pt x="405" y="141"/>
                      <a:pt x="405" y="141"/>
                      <a:pt x="405" y="141"/>
                    </a:cubicBezTo>
                    <a:cubicBezTo>
                      <a:pt x="404" y="141"/>
                      <a:pt x="404" y="141"/>
                      <a:pt x="404" y="141"/>
                    </a:cubicBezTo>
                    <a:cubicBezTo>
                      <a:pt x="404" y="141"/>
                      <a:pt x="404" y="141"/>
                      <a:pt x="404" y="141"/>
                    </a:cubicBezTo>
                    <a:cubicBezTo>
                      <a:pt x="404" y="141"/>
                      <a:pt x="404" y="141"/>
                      <a:pt x="404" y="141"/>
                    </a:cubicBezTo>
                    <a:cubicBezTo>
                      <a:pt x="404" y="141"/>
                      <a:pt x="404" y="141"/>
                      <a:pt x="404" y="141"/>
                    </a:cubicBezTo>
                    <a:cubicBezTo>
                      <a:pt x="404" y="141"/>
                      <a:pt x="404" y="141"/>
                      <a:pt x="404" y="141"/>
                    </a:cubicBezTo>
                    <a:cubicBezTo>
                      <a:pt x="404" y="142"/>
                      <a:pt x="404" y="142"/>
                      <a:pt x="404" y="142"/>
                    </a:cubicBezTo>
                    <a:cubicBezTo>
                      <a:pt x="403" y="142"/>
                      <a:pt x="403" y="142"/>
                      <a:pt x="403" y="142"/>
                    </a:cubicBezTo>
                    <a:cubicBezTo>
                      <a:pt x="403" y="142"/>
                      <a:pt x="403" y="142"/>
                      <a:pt x="403" y="142"/>
                    </a:cubicBezTo>
                    <a:cubicBezTo>
                      <a:pt x="403" y="142"/>
                      <a:pt x="403" y="142"/>
                      <a:pt x="403" y="142"/>
                    </a:cubicBezTo>
                    <a:cubicBezTo>
                      <a:pt x="403" y="142"/>
                      <a:pt x="403" y="142"/>
                      <a:pt x="403" y="142"/>
                    </a:cubicBezTo>
                    <a:cubicBezTo>
                      <a:pt x="403" y="142"/>
                      <a:pt x="403" y="142"/>
                      <a:pt x="403" y="142"/>
                    </a:cubicBezTo>
                    <a:cubicBezTo>
                      <a:pt x="403" y="143"/>
                      <a:pt x="403" y="143"/>
                      <a:pt x="403" y="143"/>
                    </a:cubicBezTo>
                    <a:cubicBezTo>
                      <a:pt x="403" y="143"/>
                      <a:pt x="403" y="143"/>
                      <a:pt x="403" y="143"/>
                    </a:cubicBezTo>
                    <a:cubicBezTo>
                      <a:pt x="403" y="143"/>
                      <a:pt x="403" y="143"/>
                      <a:pt x="403" y="143"/>
                    </a:cubicBezTo>
                    <a:cubicBezTo>
                      <a:pt x="403" y="144"/>
                      <a:pt x="403" y="144"/>
                      <a:pt x="403" y="144"/>
                    </a:cubicBezTo>
                    <a:cubicBezTo>
                      <a:pt x="403" y="144"/>
                      <a:pt x="403" y="144"/>
                      <a:pt x="403" y="144"/>
                    </a:cubicBezTo>
                    <a:cubicBezTo>
                      <a:pt x="404" y="144"/>
                      <a:pt x="404" y="144"/>
                      <a:pt x="404" y="144"/>
                    </a:cubicBezTo>
                    <a:cubicBezTo>
                      <a:pt x="404" y="144"/>
                      <a:pt x="404" y="144"/>
                      <a:pt x="404" y="144"/>
                    </a:cubicBezTo>
                    <a:cubicBezTo>
                      <a:pt x="403" y="145"/>
                      <a:pt x="403" y="145"/>
                      <a:pt x="403" y="145"/>
                    </a:cubicBezTo>
                    <a:cubicBezTo>
                      <a:pt x="403" y="145"/>
                      <a:pt x="403" y="145"/>
                      <a:pt x="403" y="145"/>
                    </a:cubicBezTo>
                    <a:cubicBezTo>
                      <a:pt x="403" y="145"/>
                      <a:pt x="403" y="145"/>
                      <a:pt x="403" y="145"/>
                    </a:cubicBezTo>
                    <a:cubicBezTo>
                      <a:pt x="403" y="145"/>
                      <a:pt x="403" y="145"/>
                      <a:pt x="403" y="145"/>
                    </a:cubicBezTo>
                    <a:cubicBezTo>
                      <a:pt x="403" y="145"/>
                      <a:pt x="403" y="145"/>
                      <a:pt x="403" y="145"/>
                    </a:cubicBezTo>
                    <a:cubicBezTo>
                      <a:pt x="403" y="146"/>
                      <a:pt x="403" y="146"/>
                      <a:pt x="403" y="146"/>
                    </a:cubicBezTo>
                    <a:cubicBezTo>
                      <a:pt x="403" y="146"/>
                      <a:pt x="403" y="146"/>
                      <a:pt x="403" y="146"/>
                    </a:cubicBezTo>
                    <a:cubicBezTo>
                      <a:pt x="403" y="146"/>
                      <a:pt x="403" y="146"/>
                      <a:pt x="403" y="146"/>
                    </a:cubicBezTo>
                    <a:cubicBezTo>
                      <a:pt x="403" y="146"/>
                      <a:pt x="403" y="146"/>
                      <a:pt x="403" y="146"/>
                    </a:cubicBezTo>
                    <a:cubicBezTo>
                      <a:pt x="403" y="146"/>
                      <a:pt x="403" y="146"/>
                      <a:pt x="403" y="146"/>
                    </a:cubicBezTo>
                    <a:cubicBezTo>
                      <a:pt x="403" y="146"/>
                      <a:pt x="403" y="146"/>
                      <a:pt x="403" y="146"/>
                    </a:cubicBezTo>
                    <a:cubicBezTo>
                      <a:pt x="402" y="146"/>
                      <a:pt x="402" y="146"/>
                      <a:pt x="402" y="146"/>
                    </a:cubicBezTo>
                    <a:cubicBezTo>
                      <a:pt x="402" y="146"/>
                      <a:pt x="402" y="146"/>
                      <a:pt x="402" y="146"/>
                    </a:cubicBezTo>
                    <a:cubicBezTo>
                      <a:pt x="402" y="146"/>
                      <a:pt x="402" y="146"/>
                      <a:pt x="402" y="146"/>
                    </a:cubicBezTo>
                    <a:cubicBezTo>
                      <a:pt x="402" y="146"/>
                      <a:pt x="402" y="146"/>
                      <a:pt x="402" y="146"/>
                    </a:cubicBezTo>
                    <a:cubicBezTo>
                      <a:pt x="402" y="147"/>
                      <a:pt x="402" y="147"/>
                      <a:pt x="402" y="147"/>
                    </a:cubicBezTo>
                    <a:cubicBezTo>
                      <a:pt x="402" y="147"/>
                      <a:pt x="402" y="147"/>
                      <a:pt x="402" y="147"/>
                    </a:cubicBezTo>
                    <a:cubicBezTo>
                      <a:pt x="402" y="147"/>
                      <a:pt x="402" y="147"/>
                      <a:pt x="402" y="147"/>
                    </a:cubicBezTo>
                    <a:cubicBezTo>
                      <a:pt x="401" y="147"/>
                      <a:pt x="401" y="147"/>
                      <a:pt x="401" y="147"/>
                    </a:cubicBezTo>
                    <a:cubicBezTo>
                      <a:pt x="401" y="147"/>
                      <a:pt x="401" y="147"/>
                      <a:pt x="401" y="147"/>
                    </a:cubicBezTo>
                    <a:cubicBezTo>
                      <a:pt x="401" y="147"/>
                      <a:pt x="401" y="147"/>
                      <a:pt x="401" y="147"/>
                    </a:cubicBezTo>
                    <a:cubicBezTo>
                      <a:pt x="401" y="147"/>
                      <a:pt x="401" y="147"/>
                      <a:pt x="401" y="147"/>
                    </a:cubicBezTo>
                    <a:cubicBezTo>
                      <a:pt x="401" y="148"/>
                      <a:pt x="401" y="148"/>
                      <a:pt x="401" y="148"/>
                    </a:cubicBezTo>
                    <a:cubicBezTo>
                      <a:pt x="401" y="148"/>
                      <a:pt x="401" y="148"/>
                      <a:pt x="401" y="148"/>
                    </a:cubicBezTo>
                    <a:cubicBezTo>
                      <a:pt x="401" y="148"/>
                      <a:pt x="401" y="148"/>
                      <a:pt x="401" y="148"/>
                    </a:cubicBezTo>
                    <a:cubicBezTo>
                      <a:pt x="401" y="148"/>
                      <a:pt x="401" y="148"/>
                      <a:pt x="401" y="148"/>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0" y="149"/>
                      <a:pt x="400" y="149"/>
                      <a:pt x="400" y="149"/>
                    </a:cubicBezTo>
                    <a:cubicBezTo>
                      <a:pt x="400" y="149"/>
                      <a:pt x="400" y="149"/>
                      <a:pt x="400" y="149"/>
                    </a:cubicBezTo>
                    <a:cubicBezTo>
                      <a:pt x="400" y="149"/>
                      <a:pt x="400" y="149"/>
                      <a:pt x="400" y="149"/>
                    </a:cubicBezTo>
                    <a:cubicBezTo>
                      <a:pt x="400" y="150"/>
                      <a:pt x="400" y="150"/>
                      <a:pt x="400" y="150"/>
                    </a:cubicBezTo>
                    <a:cubicBezTo>
                      <a:pt x="400" y="150"/>
                      <a:pt x="400" y="150"/>
                      <a:pt x="400" y="150"/>
                    </a:cubicBezTo>
                    <a:cubicBezTo>
                      <a:pt x="400" y="150"/>
                      <a:pt x="400" y="150"/>
                      <a:pt x="400" y="150"/>
                    </a:cubicBezTo>
                    <a:cubicBezTo>
                      <a:pt x="399" y="150"/>
                      <a:pt x="399" y="150"/>
                      <a:pt x="399" y="150"/>
                    </a:cubicBezTo>
                    <a:cubicBezTo>
                      <a:pt x="399" y="150"/>
                      <a:pt x="399" y="150"/>
                      <a:pt x="399" y="150"/>
                    </a:cubicBezTo>
                    <a:cubicBezTo>
                      <a:pt x="399" y="150"/>
                      <a:pt x="399" y="150"/>
                      <a:pt x="399" y="150"/>
                    </a:cubicBezTo>
                    <a:cubicBezTo>
                      <a:pt x="399" y="150"/>
                      <a:pt x="399" y="150"/>
                      <a:pt x="399" y="150"/>
                    </a:cubicBezTo>
                    <a:cubicBezTo>
                      <a:pt x="398" y="150"/>
                      <a:pt x="398" y="150"/>
                      <a:pt x="398" y="150"/>
                    </a:cubicBezTo>
                    <a:cubicBezTo>
                      <a:pt x="398" y="151"/>
                      <a:pt x="398" y="151"/>
                      <a:pt x="398" y="151"/>
                    </a:cubicBezTo>
                    <a:cubicBezTo>
                      <a:pt x="398" y="151"/>
                      <a:pt x="398" y="151"/>
                      <a:pt x="398" y="151"/>
                    </a:cubicBezTo>
                    <a:cubicBezTo>
                      <a:pt x="398" y="151"/>
                      <a:pt x="398" y="151"/>
                      <a:pt x="398" y="151"/>
                    </a:cubicBezTo>
                    <a:cubicBezTo>
                      <a:pt x="398" y="151"/>
                      <a:pt x="398" y="151"/>
                      <a:pt x="398" y="151"/>
                    </a:cubicBezTo>
                    <a:cubicBezTo>
                      <a:pt x="398" y="151"/>
                      <a:pt x="398" y="151"/>
                      <a:pt x="398" y="151"/>
                    </a:cubicBezTo>
                    <a:cubicBezTo>
                      <a:pt x="398" y="151"/>
                      <a:pt x="398" y="151"/>
                      <a:pt x="398" y="151"/>
                    </a:cubicBezTo>
                    <a:cubicBezTo>
                      <a:pt x="398" y="151"/>
                      <a:pt x="398" y="151"/>
                      <a:pt x="398" y="151"/>
                    </a:cubicBezTo>
                    <a:cubicBezTo>
                      <a:pt x="397" y="151"/>
                      <a:pt x="397" y="151"/>
                      <a:pt x="397" y="151"/>
                    </a:cubicBezTo>
                    <a:cubicBezTo>
                      <a:pt x="397" y="151"/>
                      <a:pt x="397" y="151"/>
                      <a:pt x="397" y="151"/>
                    </a:cubicBezTo>
                    <a:cubicBezTo>
                      <a:pt x="397" y="151"/>
                      <a:pt x="397" y="151"/>
                      <a:pt x="397" y="151"/>
                    </a:cubicBezTo>
                    <a:cubicBezTo>
                      <a:pt x="397" y="152"/>
                      <a:pt x="397" y="152"/>
                      <a:pt x="397" y="152"/>
                    </a:cubicBezTo>
                    <a:cubicBezTo>
                      <a:pt x="397" y="152"/>
                      <a:pt x="397" y="152"/>
                      <a:pt x="397" y="152"/>
                    </a:cubicBezTo>
                    <a:cubicBezTo>
                      <a:pt x="397" y="152"/>
                      <a:pt x="397" y="152"/>
                      <a:pt x="397" y="152"/>
                    </a:cubicBezTo>
                    <a:cubicBezTo>
                      <a:pt x="397" y="152"/>
                      <a:pt x="397" y="152"/>
                      <a:pt x="397" y="152"/>
                    </a:cubicBezTo>
                    <a:cubicBezTo>
                      <a:pt x="397" y="152"/>
                      <a:pt x="397" y="152"/>
                      <a:pt x="397" y="152"/>
                    </a:cubicBezTo>
                    <a:cubicBezTo>
                      <a:pt x="397" y="152"/>
                      <a:pt x="397" y="152"/>
                      <a:pt x="397" y="152"/>
                    </a:cubicBezTo>
                    <a:cubicBezTo>
                      <a:pt x="397" y="152"/>
                      <a:pt x="397" y="152"/>
                      <a:pt x="397" y="152"/>
                    </a:cubicBezTo>
                    <a:cubicBezTo>
                      <a:pt x="396" y="152"/>
                      <a:pt x="396" y="152"/>
                      <a:pt x="396" y="152"/>
                    </a:cubicBezTo>
                    <a:cubicBezTo>
                      <a:pt x="396" y="152"/>
                      <a:pt x="396" y="152"/>
                      <a:pt x="396" y="152"/>
                    </a:cubicBezTo>
                    <a:cubicBezTo>
                      <a:pt x="396" y="152"/>
                      <a:pt x="396" y="152"/>
                      <a:pt x="396" y="152"/>
                    </a:cubicBezTo>
                    <a:cubicBezTo>
                      <a:pt x="396" y="152"/>
                      <a:pt x="396" y="152"/>
                      <a:pt x="396" y="152"/>
                    </a:cubicBezTo>
                    <a:cubicBezTo>
                      <a:pt x="396" y="152"/>
                      <a:pt x="396" y="152"/>
                      <a:pt x="396" y="152"/>
                    </a:cubicBezTo>
                    <a:cubicBezTo>
                      <a:pt x="396" y="152"/>
                      <a:pt x="396" y="152"/>
                      <a:pt x="396" y="152"/>
                    </a:cubicBezTo>
                    <a:cubicBezTo>
                      <a:pt x="396" y="152"/>
                      <a:pt x="396" y="152"/>
                      <a:pt x="396" y="152"/>
                    </a:cubicBezTo>
                    <a:cubicBezTo>
                      <a:pt x="395" y="152"/>
                      <a:pt x="395" y="152"/>
                      <a:pt x="395" y="152"/>
                    </a:cubicBezTo>
                    <a:cubicBezTo>
                      <a:pt x="395" y="152"/>
                      <a:pt x="395" y="152"/>
                      <a:pt x="395" y="152"/>
                    </a:cubicBezTo>
                    <a:cubicBezTo>
                      <a:pt x="395" y="152"/>
                      <a:pt x="395" y="152"/>
                      <a:pt x="395" y="152"/>
                    </a:cubicBezTo>
                    <a:cubicBezTo>
                      <a:pt x="395" y="153"/>
                      <a:pt x="395" y="153"/>
                      <a:pt x="395" y="153"/>
                    </a:cubicBezTo>
                    <a:cubicBezTo>
                      <a:pt x="395" y="153"/>
                      <a:pt x="395" y="153"/>
                      <a:pt x="395" y="153"/>
                    </a:cubicBezTo>
                    <a:cubicBezTo>
                      <a:pt x="396" y="153"/>
                      <a:pt x="396" y="153"/>
                      <a:pt x="396" y="153"/>
                    </a:cubicBezTo>
                    <a:cubicBezTo>
                      <a:pt x="396" y="153"/>
                      <a:pt x="396" y="153"/>
                      <a:pt x="396" y="153"/>
                    </a:cubicBezTo>
                    <a:cubicBezTo>
                      <a:pt x="396" y="153"/>
                      <a:pt x="396" y="153"/>
                      <a:pt x="396" y="153"/>
                    </a:cubicBezTo>
                    <a:cubicBezTo>
                      <a:pt x="396" y="153"/>
                      <a:pt x="396" y="153"/>
                      <a:pt x="396" y="153"/>
                    </a:cubicBezTo>
                    <a:cubicBezTo>
                      <a:pt x="396" y="153"/>
                      <a:pt x="396" y="153"/>
                      <a:pt x="396" y="153"/>
                    </a:cubicBezTo>
                    <a:cubicBezTo>
                      <a:pt x="396" y="153"/>
                      <a:pt x="396" y="153"/>
                      <a:pt x="396" y="153"/>
                    </a:cubicBezTo>
                    <a:cubicBezTo>
                      <a:pt x="396" y="153"/>
                      <a:pt x="396" y="153"/>
                      <a:pt x="396" y="153"/>
                    </a:cubicBezTo>
                    <a:cubicBezTo>
                      <a:pt x="396" y="153"/>
                      <a:pt x="396" y="153"/>
                      <a:pt x="396" y="153"/>
                    </a:cubicBezTo>
                    <a:cubicBezTo>
                      <a:pt x="396" y="154"/>
                      <a:pt x="396" y="154"/>
                      <a:pt x="396" y="154"/>
                    </a:cubicBezTo>
                    <a:cubicBezTo>
                      <a:pt x="396" y="154"/>
                      <a:pt x="396" y="154"/>
                      <a:pt x="396" y="154"/>
                    </a:cubicBezTo>
                    <a:cubicBezTo>
                      <a:pt x="396" y="154"/>
                      <a:pt x="396" y="154"/>
                      <a:pt x="396" y="154"/>
                    </a:cubicBezTo>
                    <a:cubicBezTo>
                      <a:pt x="396" y="154"/>
                      <a:pt x="396" y="154"/>
                      <a:pt x="396" y="154"/>
                    </a:cubicBezTo>
                    <a:cubicBezTo>
                      <a:pt x="396" y="154"/>
                      <a:pt x="396" y="154"/>
                      <a:pt x="396" y="154"/>
                    </a:cubicBezTo>
                    <a:cubicBezTo>
                      <a:pt x="396" y="154"/>
                      <a:pt x="396" y="154"/>
                      <a:pt x="396" y="154"/>
                    </a:cubicBezTo>
                    <a:cubicBezTo>
                      <a:pt x="396" y="154"/>
                      <a:pt x="396" y="154"/>
                      <a:pt x="396" y="154"/>
                    </a:cubicBezTo>
                    <a:cubicBezTo>
                      <a:pt x="396" y="154"/>
                      <a:pt x="396" y="154"/>
                      <a:pt x="396" y="154"/>
                    </a:cubicBezTo>
                    <a:cubicBezTo>
                      <a:pt x="396" y="155"/>
                      <a:pt x="396" y="155"/>
                      <a:pt x="396" y="155"/>
                    </a:cubicBezTo>
                    <a:cubicBezTo>
                      <a:pt x="396" y="155"/>
                      <a:pt x="396" y="155"/>
                      <a:pt x="396" y="155"/>
                    </a:cubicBezTo>
                    <a:cubicBezTo>
                      <a:pt x="396" y="155"/>
                      <a:pt x="396" y="155"/>
                      <a:pt x="396" y="155"/>
                    </a:cubicBezTo>
                    <a:cubicBezTo>
                      <a:pt x="396" y="155"/>
                      <a:pt x="396" y="155"/>
                      <a:pt x="396" y="155"/>
                    </a:cubicBezTo>
                    <a:cubicBezTo>
                      <a:pt x="396" y="155"/>
                      <a:pt x="396" y="155"/>
                      <a:pt x="396" y="155"/>
                    </a:cubicBezTo>
                    <a:cubicBezTo>
                      <a:pt x="396" y="155"/>
                      <a:pt x="396" y="155"/>
                      <a:pt x="396" y="155"/>
                    </a:cubicBezTo>
                    <a:cubicBezTo>
                      <a:pt x="397" y="155"/>
                      <a:pt x="397" y="155"/>
                      <a:pt x="397" y="155"/>
                    </a:cubicBezTo>
                    <a:cubicBezTo>
                      <a:pt x="397" y="155"/>
                      <a:pt x="397" y="155"/>
                      <a:pt x="397" y="155"/>
                    </a:cubicBezTo>
                    <a:cubicBezTo>
                      <a:pt x="397" y="154"/>
                      <a:pt x="397" y="154"/>
                      <a:pt x="397" y="154"/>
                    </a:cubicBezTo>
                    <a:cubicBezTo>
                      <a:pt x="397" y="154"/>
                      <a:pt x="397" y="154"/>
                      <a:pt x="397" y="154"/>
                    </a:cubicBezTo>
                    <a:cubicBezTo>
                      <a:pt x="397" y="154"/>
                      <a:pt x="397" y="154"/>
                      <a:pt x="397" y="154"/>
                    </a:cubicBezTo>
                    <a:cubicBezTo>
                      <a:pt x="397" y="154"/>
                      <a:pt x="397" y="154"/>
                      <a:pt x="397" y="154"/>
                    </a:cubicBezTo>
                    <a:cubicBezTo>
                      <a:pt x="397" y="154"/>
                      <a:pt x="397" y="154"/>
                      <a:pt x="397" y="154"/>
                    </a:cubicBezTo>
                    <a:cubicBezTo>
                      <a:pt x="397" y="154"/>
                      <a:pt x="397" y="154"/>
                      <a:pt x="397" y="154"/>
                    </a:cubicBezTo>
                    <a:cubicBezTo>
                      <a:pt x="397" y="154"/>
                      <a:pt x="397" y="154"/>
                      <a:pt x="397" y="154"/>
                    </a:cubicBezTo>
                    <a:cubicBezTo>
                      <a:pt x="398" y="155"/>
                      <a:pt x="398" y="155"/>
                      <a:pt x="398" y="155"/>
                    </a:cubicBezTo>
                    <a:cubicBezTo>
                      <a:pt x="398" y="154"/>
                      <a:pt x="398" y="154"/>
                      <a:pt x="398" y="154"/>
                    </a:cubicBezTo>
                    <a:cubicBezTo>
                      <a:pt x="398" y="154"/>
                      <a:pt x="398" y="154"/>
                      <a:pt x="398" y="154"/>
                    </a:cubicBezTo>
                    <a:cubicBezTo>
                      <a:pt x="398" y="154"/>
                      <a:pt x="398" y="154"/>
                      <a:pt x="398" y="154"/>
                    </a:cubicBezTo>
                    <a:cubicBezTo>
                      <a:pt x="398" y="154"/>
                      <a:pt x="398" y="154"/>
                      <a:pt x="398" y="154"/>
                    </a:cubicBezTo>
                    <a:cubicBezTo>
                      <a:pt x="398" y="154"/>
                      <a:pt x="398" y="154"/>
                      <a:pt x="398" y="154"/>
                    </a:cubicBezTo>
                    <a:cubicBezTo>
                      <a:pt x="398" y="154"/>
                      <a:pt x="398" y="154"/>
                      <a:pt x="398" y="154"/>
                    </a:cubicBezTo>
                    <a:cubicBezTo>
                      <a:pt x="398" y="155"/>
                      <a:pt x="398" y="155"/>
                      <a:pt x="398" y="155"/>
                    </a:cubicBezTo>
                    <a:cubicBezTo>
                      <a:pt x="398" y="155"/>
                      <a:pt x="398" y="155"/>
                      <a:pt x="398" y="155"/>
                    </a:cubicBezTo>
                    <a:cubicBezTo>
                      <a:pt x="398" y="155"/>
                      <a:pt x="398" y="155"/>
                      <a:pt x="398"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400" y="155"/>
                      <a:pt x="400" y="155"/>
                      <a:pt x="400" y="155"/>
                    </a:cubicBezTo>
                    <a:cubicBezTo>
                      <a:pt x="400" y="155"/>
                      <a:pt x="400" y="155"/>
                      <a:pt x="400" y="155"/>
                    </a:cubicBezTo>
                    <a:cubicBezTo>
                      <a:pt x="400" y="156"/>
                      <a:pt x="400" y="156"/>
                      <a:pt x="400" y="156"/>
                    </a:cubicBezTo>
                    <a:cubicBezTo>
                      <a:pt x="399" y="156"/>
                      <a:pt x="399" y="156"/>
                      <a:pt x="399" y="156"/>
                    </a:cubicBezTo>
                    <a:cubicBezTo>
                      <a:pt x="399" y="156"/>
                      <a:pt x="399" y="156"/>
                      <a:pt x="399" y="156"/>
                    </a:cubicBezTo>
                    <a:cubicBezTo>
                      <a:pt x="399" y="156"/>
                      <a:pt x="399" y="156"/>
                      <a:pt x="399" y="156"/>
                    </a:cubicBezTo>
                    <a:cubicBezTo>
                      <a:pt x="399" y="156"/>
                      <a:pt x="399" y="156"/>
                      <a:pt x="399" y="156"/>
                    </a:cubicBezTo>
                    <a:cubicBezTo>
                      <a:pt x="400" y="156"/>
                      <a:pt x="400" y="156"/>
                      <a:pt x="400" y="156"/>
                    </a:cubicBezTo>
                    <a:cubicBezTo>
                      <a:pt x="400" y="156"/>
                      <a:pt x="400" y="156"/>
                      <a:pt x="400" y="156"/>
                    </a:cubicBezTo>
                    <a:cubicBezTo>
                      <a:pt x="400" y="156"/>
                      <a:pt x="400" y="156"/>
                      <a:pt x="400" y="156"/>
                    </a:cubicBezTo>
                    <a:cubicBezTo>
                      <a:pt x="400" y="157"/>
                      <a:pt x="400" y="157"/>
                      <a:pt x="400" y="157"/>
                    </a:cubicBezTo>
                    <a:cubicBezTo>
                      <a:pt x="400" y="157"/>
                      <a:pt x="400" y="157"/>
                      <a:pt x="400" y="157"/>
                    </a:cubicBezTo>
                    <a:cubicBezTo>
                      <a:pt x="400" y="157"/>
                      <a:pt x="400" y="157"/>
                      <a:pt x="400" y="157"/>
                    </a:cubicBezTo>
                    <a:cubicBezTo>
                      <a:pt x="400" y="157"/>
                      <a:pt x="400" y="157"/>
                      <a:pt x="400" y="157"/>
                    </a:cubicBezTo>
                    <a:cubicBezTo>
                      <a:pt x="400" y="156"/>
                      <a:pt x="400" y="156"/>
                      <a:pt x="400" y="156"/>
                    </a:cubicBezTo>
                    <a:cubicBezTo>
                      <a:pt x="401" y="156"/>
                      <a:pt x="401" y="156"/>
                      <a:pt x="401" y="156"/>
                    </a:cubicBezTo>
                    <a:cubicBezTo>
                      <a:pt x="401" y="156"/>
                      <a:pt x="401" y="156"/>
                      <a:pt x="401" y="156"/>
                    </a:cubicBezTo>
                    <a:cubicBezTo>
                      <a:pt x="401" y="157"/>
                      <a:pt x="401" y="157"/>
                      <a:pt x="401" y="157"/>
                    </a:cubicBezTo>
                    <a:cubicBezTo>
                      <a:pt x="401" y="157"/>
                      <a:pt x="401" y="157"/>
                      <a:pt x="401" y="157"/>
                    </a:cubicBezTo>
                    <a:cubicBezTo>
                      <a:pt x="401" y="157"/>
                      <a:pt x="401" y="157"/>
                      <a:pt x="401" y="157"/>
                    </a:cubicBezTo>
                    <a:cubicBezTo>
                      <a:pt x="401" y="157"/>
                      <a:pt x="401" y="157"/>
                      <a:pt x="401" y="157"/>
                    </a:cubicBezTo>
                    <a:cubicBezTo>
                      <a:pt x="401" y="157"/>
                      <a:pt x="401" y="157"/>
                      <a:pt x="401" y="157"/>
                    </a:cubicBezTo>
                    <a:cubicBezTo>
                      <a:pt x="401" y="157"/>
                      <a:pt x="401" y="157"/>
                      <a:pt x="401" y="157"/>
                    </a:cubicBezTo>
                    <a:cubicBezTo>
                      <a:pt x="401" y="157"/>
                      <a:pt x="401" y="157"/>
                      <a:pt x="401" y="157"/>
                    </a:cubicBezTo>
                    <a:cubicBezTo>
                      <a:pt x="402" y="158"/>
                      <a:pt x="402" y="158"/>
                      <a:pt x="402" y="158"/>
                    </a:cubicBezTo>
                    <a:cubicBezTo>
                      <a:pt x="402" y="158"/>
                      <a:pt x="402" y="158"/>
                      <a:pt x="402" y="158"/>
                    </a:cubicBezTo>
                    <a:cubicBezTo>
                      <a:pt x="402" y="158"/>
                      <a:pt x="402" y="158"/>
                      <a:pt x="402" y="158"/>
                    </a:cubicBezTo>
                    <a:cubicBezTo>
                      <a:pt x="402" y="158"/>
                      <a:pt x="402" y="158"/>
                      <a:pt x="402" y="158"/>
                    </a:cubicBezTo>
                    <a:cubicBezTo>
                      <a:pt x="402" y="159"/>
                      <a:pt x="402" y="159"/>
                      <a:pt x="402" y="159"/>
                    </a:cubicBezTo>
                    <a:cubicBezTo>
                      <a:pt x="402" y="159"/>
                      <a:pt x="402" y="159"/>
                      <a:pt x="402" y="159"/>
                    </a:cubicBezTo>
                    <a:cubicBezTo>
                      <a:pt x="402" y="159"/>
                      <a:pt x="402" y="159"/>
                      <a:pt x="402" y="159"/>
                    </a:cubicBezTo>
                    <a:cubicBezTo>
                      <a:pt x="402" y="159"/>
                      <a:pt x="402" y="159"/>
                      <a:pt x="402" y="159"/>
                    </a:cubicBezTo>
                    <a:cubicBezTo>
                      <a:pt x="402" y="159"/>
                      <a:pt x="402" y="159"/>
                      <a:pt x="402" y="159"/>
                    </a:cubicBezTo>
                    <a:cubicBezTo>
                      <a:pt x="403" y="159"/>
                      <a:pt x="403" y="159"/>
                      <a:pt x="403" y="159"/>
                    </a:cubicBezTo>
                    <a:cubicBezTo>
                      <a:pt x="403" y="160"/>
                      <a:pt x="403" y="160"/>
                      <a:pt x="403" y="160"/>
                    </a:cubicBezTo>
                    <a:cubicBezTo>
                      <a:pt x="403" y="160"/>
                      <a:pt x="403" y="160"/>
                      <a:pt x="403" y="160"/>
                    </a:cubicBezTo>
                    <a:cubicBezTo>
                      <a:pt x="403" y="160"/>
                      <a:pt x="403" y="160"/>
                      <a:pt x="403" y="160"/>
                    </a:cubicBezTo>
                    <a:cubicBezTo>
                      <a:pt x="404" y="160"/>
                      <a:pt x="404" y="160"/>
                      <a:pt x="404" y="160"/>
                    </a:cubicBezTo>
                    <a:cubicBezTo>
                      <a:pt x="404" y="160"/>
                      <a:pt x="404" y="160"/>
                      <a:pt x="404" y="160"/>
                    </a:cubicBezTo>
                    <a:cubicBezTo>
                      <a:pt x="404" y="160"/>
                      <a:pt x="404" y="160"/>
                      <a:pt x="404" y="160"/>
                    </a:cubicBezTo>
                    <a:cubicBezTo>
                      <a:pt x="404" y="160"/>
                      <a:pt x="404" y="160"/>
                      <a:pt x="404" y="160"/>
                    </a:cubicBezTo>
                    <a:cubicBezTo>
                      <a:pt x="404" y="160"/>
                      <a:pt x="404" y="160"/>
                      <a:pt x="404" y="160"/>
                    </a:cubicBezTo>
                    <a:cubicBezTo>
                      <a:pt x="404" y="160"/>
                      <a:pt x="404" y="160"/>
                      <a:pt x="404" y="160"/>
                    </a:cubicBezTo>
                    <a:cubicBezTo>
                      <a:pt x="404" y="161"/>
                      <a:pt x="404" y="161"/>
                      <a:pt x="404" y="161"/>
                    </a:cubicBezTo>
                    <a:cubicBezTo>
                      <a:pt x="404" y="161"/>
                      <a:pt x="404" y="161"/>
                      <a:pt x="404" y="161"/>
                    </a:cubicBezTo>
                    <a:cubicBezTo>
                      <a:pt x="404" y="161"/>
                      <a:pt x="404" y="161"/>
                      <a:pt x="404" y="161"/>
                    </a:cubicBezTo>
                    <a:cubicBezTo>
                      <a:pt x="404" y="161"/>
                      <a:pt x="404" y="161"/>
                      <a:pt x="404" y="161"/>
                    </a:cubicBezTo>
                    <a:cubicBezTo>
                      <a:pt x="405" y="161"/>
                      <a:pt x="405" y="161"/>
                      <a:pt x="405" y="161"/>
                    </a:cubicBezTo>
                    <a:cubicBezTo>
                      <a:pt x="405" y="161"/>
                      <a:pt x="405" y="161"/>
                      <a:pt x="405" y="161"/>
                    </a:cubicBezTo>
                    <a:cubicBezTo>
                      <a:pt x="405" y="161"/>
                      <a:pt x="405" y="161"/>
                      <a:pt x="405" y="161"/>
                    </a:cubicBezTo>
                    <a:cubicBezTo>
                      <a:pt x="405" y="161"/>
                      <a:pt x="405" y="161"/>
                      <a:pt x="405" y="161"/>
                    </a:cubicBezTo>
                    <a:cubicBezTo>
                      <a:pt x="405" y="161"/>
                      <a:pt x="405" y="161"/>
                      <a:pt x="405" y="161"/>
                    </a:cubicBezTo>
                    <a:cubicBezTo>
                      <a:pt x="405" y="161"/>
                      <a:pt x="405" y="161"/>
                      <a:pt x="405" y="161"/>
                    </a:cubicBezTo>
                    <a:cubicBezTo>
                      <a:pt x="405" y="161"/>
                      <a:pt x="405" y="161"/>
                      <a:pt x="405" y="161"/>
                    </a:cubicBezTo>
                    <a:cubicBezTo>
                      <a:pt x="406" y="161"/>
                      <a:pt x="406" y="161"/>
                      <a:pt x="406" y="161"/>
                    </a:cubicBezTo>
                    <a:cubicBezTo>
                      <a:pt x="406" y="161"/>
                      <a:pt x="406" y="161"/>
                      <a:pt x="406" y="161"/>
                    </a:cubicBezTo>
                    <a:cubicBezTo>
                      <a:pt x="406" y="161"/>
                      <a:pt x="406" y="161"/>
                      <a:pt x="406" y="161"/>
                    </a:cubicBezTo>
                    <a:cubicBezTo>
                      <a:pt x="406" y="161"/>
                      <a:pt x="406" y="161"/>
                      <a:pt x="406" y="161"/>
                    </a:cubicBezTo>
                    <a:cubicBezTo>
                      <a:pt x="406" y="161"/>
                      <a:pt x="406" y="161"/>
                      <a:pt x="406" y="161"/>
                    </a:cubicBezTo>
                    <a:cubicBezTo>
                      <a:pt x="406" y="161"/>
                      <a:pt x="406" y="161"/>
                      <a:pt x="406" y="161"/>
                    </a:cubicBezTo>
                    <a:cubicBezTo>
                      <a:pt x="406" y="161"/>
                      <a:pt x="406" y="161"/>
                      <a:pt x="406" y="161"/>
                    </a:cubicBezTo>
                    <a:cubicBezTo>
                      <a:pt x="406" y="162"/>
                      <a:pt x="406" y="162"/>
                      <a:pt x="406" y="162"/>
                    </a:cubicBezTo>
                    <a:cubicBezTo>
                      <a:pt x="406" y="162"/>
                      <a:pt x="406" y="162"/>
                      <a:pt x="406" y="162"/>
                    </a:cubicBezTo>
                    <a:cubicBezTo>
                      <a:pt x="407" y="162"/>
                      <a:pt x="407" y="162"/>
                      <a:pt x="407" y="162"/>
                    </a:cubicBezTo>
                    <a:cubicBezTo>
                      <a:pt x="407" y="162"/>
                      <a:pt x="407" y="162"/>
                      <a:pt x="407" y="162"/>
                    </a:cubicBezTo>
                    <a:cubicBezTo>
                      <a:pt x="407" y="162"/>
                      <a:pt x="407" y="162"/>
                      <a:pt x="407" y="162"/>
                    </a:cubicBezTo>
                    <a:cubicBezTo>
                      <a:pt x="407" y="162"/>
                      <a:pt x="407" y="162"/>
                      <a:pt x="407" y="162"/>
                    </a:cubicBezTo>
                    <a:cubicBezTo>
                      <a:pt x="407" y="162"/>
                      <a:pt x="407" y="162"/>
                      <a:pt x="407" y="162"/>
                    </a:cubicBezTo>
                    <a:cubicBezTo>
                      <a:pt x="407" y="162"/>
                      <a:pt x="407" y="162"/>
                      <a:pt x="407" y="162"/>
                    </a:cubicBezTo>
                    <a:cubicBezTo>
                      <a:pt x="408" y="162"/>
                      <a:pt x="408" y="162"/>
                      <a:pt x="408" y="162"/>
                    </a:cubicBezTo>
                    <a:cubicBezTo>
                      <a:pt x="408" y="162"/>
                      <a:pt x="408" y="162"/>
                      <a:pt x="408" y="162"/>
                    </a:cubicBezTo>
                    <a:cubicBezTo>
                      <a:pt x="408" y="162"/>
                      <a:pt x="408" y="162"/>
                      <a:pt x="408" y="162"/>
                    </a:cubicBezTo>
                    <a:cubicBezTo>
                      <a:pt x="408" y="162"/>
                      <a:pt x="408" y="162"/>
                      <a:pt x="408"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10" y="162"/>
                      <a:pt x="410" y="162"/>
                    </a:cubicBezTo>
                    <a:cubicBezTo>
                      <a:pt x="410" y="162"/>
                      <a:pt x="410" y="162"/>
                      <a:pt x="410" y="162"/>
                    </a:cubicBezTo>
                    <a:cubicBezTo>
                      <a:pt x="410" y="162"/>
                      <a:pt x="410" y="162"/>
                      <a:pt x="410" y="162"/>
                    </a:cubicBezTo>
                    <a:cubicBezTo>
                      <a:pt x="410" y="162"/>
                      <a:pt x="410" y="162"/>
                      <a:pt x="410" y="162"/>
                    </a:cubicBezTo>
                    <a:cubicBezTo>
                      <a:pt x="410" y="163"/>
                      <a:pt x="410" y="163"/>
                      <a:pt x="410" y="163"/>
                    </a:cubicBezTo>
                    <a:cubicBezTo>
                      <a:pt x="411" y="163"/>
                      <a:pt x="411" y="163"/>
                      <a:pt x="411" y="163"/>
                    </a:cubicBezTo>
                    <a:cubicBezTo>
                      <a:pt x="411" y="163"/>
                      <a:pt x="411" y="163"/>
                      <a:pt x="411" y="163"/>
                    </a:cubicBezTo>
                    <a:cubicBezTo>
                      <a:pt x="411" y="163"/>
                      <a:pt x="411" y="163"/>
                      <a:pt x="411" y="163"/>
                    </a:cubicBezTo>
                    <a:cubicBezTo>
                      <a:pt x="411" y="163"/>
                      <a:pt x="411" y="163"/>
                      <a:pt x="411" y="163"/>
                    </a:cubicBezTo>
                    <a:cubicBezTo>
                      <a:pt x="411" y="163"/>
                      <a:pt x="411" y="163"/>
                      <a:pt x="411" y="163"/>
                    </a:cubicBezTo>
                    <a:cubicBezTo>
                      <a:pt x="411" y="163"/>
                      <a:pt x="411" y="163"/>
                      <a:pt x="411" y="163"/>
                    </a:cubicBezTo>
                    <a:cubicBezTo>
                      <a:pt x="411" y="164"/>
                      <a:pt x="411" y="164"/>
                      <a:pt x="411" y="164"/>
                    </a:cubicBezTo>
                    <a:cubicBezTo>
                      <a:pt x="411" y="164"/>
                      <a:pt x="411" y="164"/>
                      <a:pt x="411" y="164"/>
                    </a:cubicBezTo>
                    <a:cubicBezTo>
                      <a:pt x="411" y="164"/>
                      <a:pt x="411" y="164"/>
                      <a:pt x="411" y="164"/>
                    </a:cubicBezTo>
                    <a:cubicBezTo>
                      <a:pt x="411" y="164"/>
                      <a:pt x="411" y="164"/>
                      <a:pt x="411" y="164"/>
                    </a:cubicBezTo>
                    <a:cubicBezTo>
                      <a:pt x="411" y="164"/>
                      <a:pt x="411" y="164"/>
                      <a:pt x="411" y="164"/>
                    </a:cubicBezTo>
                    <a:cubicBezTo>
                      <a:pt x="411" y="165"/>
                      <a:pt x="411" y="165"/>
                      <a:pt x="411" y="165"/>
                    </a:cubicBezTo>
                    <a:cubicBezTo>
                      <a:pt x="411" y="165"/>
                      <a:pt x="411" y="165"/>
                      <a:pt x="411" y="165"/>
                    </a:cubicBezTo>
                    <a:cubicBezTo>
                      <a:pt x="411" y="165"/>
                      <a:pt x="411" y="165"/>
                      <a:pt x="411" y="165"/>
                    </a:cubicBezTo>
                    <a:cubicBezTo>
                      <a:pt x="411" y="165"/>
                      <a:pt x="411" y="165"/>
                      <a:pt x="411" y="165"/>
                    </a:cubicBezTo>
                    <a:cubicBezTo>
                      <a:pt x="411" y="165"/>
                      <a:pt x="411" y="165"/>
                      <a:pt x="411" y="165"/>
                    </a:cubicBezTo>
                    <a:cubicBezTo>
                      <a:pt x="411" y="165"/>
                      <a:pt x="411" y="165"/>
                      <a:pt x="411" y="165"/>
                    </a:cubicBezTo>
                    <a:cubicBezTo>
                      <a:pt x="412" y="165"/>
                      <a:pt x="412" y="165"/>
                      <a:pt x="412" y="165"/>
                    </a:cubicBezTo>
                    <a:cubicBezTo>
                      <a:pt x="412" y="165"/>
                      <a:pt x="412" y="165"/>
                      <a:pt x="412" y="165"/>
                    </a:cubicBezTo>
                    <a:cubicBezTo>
                      <a:pt x="412" y="165"/>
                      <a:pt x="412" y="165"/>
                      <a:pt x="412" y="165"/>
                    </a:cubicBezTo>
                    <a:cubicBezTo>
                      <a:pt x="412" y="166"/>
                      <a:pt x="412" y="166"/>
                      <a:pt x="412" y="166"/>
                    </a:cubicBezTo>
                    <a:cubicBezTo>
                      <a:pt x="412" y="166"/>
                      <a:pt x="412" y="166"/>
                      <a:pt x="412" y="166"/>
                    </a:cubicBezTo>
                    <a:cubicBezTo>
                      <a:pt x="412" y="166"/>
                      <a:pt x="412" y="166"/>
                      <a:pt x="412" y="166"/>
                    </a:cubicBezTo>
                    <a:cubicBezTo>
                      <a:pt x="412" y="166"/>
                      <a:pt x="412" y="166"/>
                      <a:pt x="412" y="166"/>
                    </a:cubicBezTo>
                    <a:cubicBezTo>
                      <a:pt x="412" y="166"/>
                      <a:pt x="412" y="166"/>
                      <a:pt x="412" y="166"/>
                    </a:cubicBezTo>
                    <a:cubicBezTo>
                      <a:pt x="412" y="166"/>
                      <a:pt x="412" y="166"/>
                      <a:pt x="412" y="166"/>
                    </a:cubicBezTo>
                    <a:cubicBezTo>
                      <a:pt x="412" y="166"/>
                      <a:pt x="412" y="166"/>
                      <a:pt x="412" y="166"/>
                    </a:cubicBezTo>
                    <a:cubicBezTo>
                      <a:pt x="412" y="166"/>
                      <a:pt x="412" y="166"/>
                      <a:pt x="412" y="166"/>
                    </a:cubicBezTo>
                    <a:cubicBezTo>
                      <a:pt x="412" y="167"/>
                      <a:pt x="412" y="167"/>
                      <a:pt x="412" y="167"/>
                    </a:cubicBezTo>
                    <a:cubicBezTo>
                      <a:pt x="412" y="167"/>
                      <a:pt x="412" y="167"/>
                      <a:pt x="412" y="167"/>
                    </a:cubicBezTo>
                    <a:cubicBezTo>
                      <a:pt x="412" y="167"/>
                      <a:pt x="412" y="167"/>
                      <a:pt x="412" y="167"/>
                    </a:cubicBezTo>
                    <a:cubicBezTo>
                      <a:pt x="412" y="167"/>
                      <a:pt x="412" y="167"/>
                      <a:pt x="412" y="167"/>
                    </a:cubicBezTo>
                    <a:cubicBezTo>
                      <a:pt x="412" y="167"/>
                      <a:pt x="412" y="167"/>
                      <a:pt x="412" y="167"/>
                    </a:cubicBezTo>
                    <a:cubicBezTo>
                      <a:pt x="412" y="167"/>
                      <a:pt x="412" y="167"/>
                      <a:pt x="412" y="167"/>
                    </a:cubicBezTo>
                    <a:cubicBezTo>
                      <a:pt x="412" y="167"/>
                      <a:pt x="412" y="167"/>
                      <a:pt x="412" y="167"/>
                    </a:cubicBezTo>
                    <a:cubicBezTo>
                      <a:pt x="412" y="168"/>
                      <a:pt x="412" y="168"/>
                      <a:pt x="412" y="168"/>
                    </a:cubicBezTo>
                    <a:cubicBezTo>
                      <a:pt x="413" y="168"/>
                      <a:pt x="413" y="168"/>
                      <a:pt x="413" y="168"/>
                    </a:cubicBezTo>
                    <a:cubicBezTo>
                      <a:pt x="413" y="168"/>
                      <a:pt x="413" y="168"/>
                      <a:pt x="413" y="168"/>
                    </a:cubicBezTo>
                    <a:cubicBezTo>
                      <a:pt x="413" y="168"/>
                      <a:pt x="413" y="168"/>
                      <a:pt x="413" y="168"/>
                    </a:cubicBezTo>
                    <a:cubicBezTo>
                      <a:pt x="413" y="168"/>
                      <a:pt x="413" y="168"/>
                      <a:pt x="413" y="168"/>
                    </a:cubicBezTo>
                    <a:cubicBezTo>
                      <a:pt x="413" y="168"/>
                      <a:pt x="413" y="168"/>
                      <a:pt x="413" y="168"/>
                    </a:cubicBezTo>
                    <a:cubicBezTo>
                      <a:pt x="413" y="168"/>
                      <a:pt x="413" y="168"/>
                      <a:pt x="413" y="168"/>
                    </a:cubicBezTo>
                    <a:cubicBezTo>
                      <a:pt x="412" y="168"/>
                      <a:pt x="412" y="168"/>
                      <a:pt x="412" y="168"/>
                    </a:cubicBezTo>
                    <a:cubicBezTo>
                      <a:pt x="412" y="168"/>
                      <a:pt x="412" y="168"/>
                      <a:pt x="412" y="168"/>
                    </a:cubicBezTo>
                    <a:cubicBezTo>
                      <a:pt x="412" y="169"/>
                      <a:pt x="412" y="169"/>
                      <a:pt x="412" y="169"/>
                    </a:cubicBezTo>
                    <a:cubicBezTo>
                      <a:pt x="412" y="169"/>
                      <a:pt x="412" y="169"/>
                      <a:pt x="412" y="169"/>
                    </a:cubicBezTo>
                    <a:cubicBezTo>
                      <a:pt x="412" y="169"/>
                      <a:pt x="412" y="169"/>
                      <a:pt x="412" y="169"/>
                    </a:cubicBezTo>
                    <a:cubicBezTo>
                      <a:pt x="412" y="169"/>
                      <a:pt x="412" y="169"/>
                      <a:pt x="412" y="169"/>
                    </a:cubicBezTo>
                    <a:cubicBezTo>
                      <a:pt x="412" y="169"/>
                      <a:pt x="412" y="169"/>
                      <a:pt x="412" y="169"/>
                    </a:cubicBezTo>
                    <a:cubicBezTo>
                      <a:pt x="412" y="169"/>
                      <a:pt x="412" y="169"/>
                      <a:pt x="412" y="169"/>
                    </a:cubicBezTo>
                    <a:cubicBezTo>
                      <a:pt x="412" y="169"/>
                      <a:pt x="412" y="169"/>
                      <a:pt x="412" y="169"/>
                    </a:cubicBezTo>
                    <a:cubicBezTo>
                      <a:pt x="411" y="169"/>
                      <a:pt x="411" y="169"/>
                      <a:pt x="411" y="169"/>
                    </a:cubicBezTo>
                    <a:cubicBezTo>
                      <a:pt x="411" y="169"/>
                      <a:pt x="411" y="169"/>
                      <a:pt x="411" y="169"/>
                    </a:cubicBezTo>
                    <a:cubicBezTo>
                      <a:pt x="411" y="169"/>
                      <a:pt x="411" y="169"/>
                      <a:pt x="411" y="169"/>
                    </a:cubicBezTo>
                    <a:cubicBezTo>
                      <a:pt x="411" y="169"/>
                      <a:pt x="411" y="169"/>
                      <a:pt x="411" y="169"/>
                    </a:cubicBezTo>
                    <a:cubicBezTo>
                      <a:pt x="411" y="169"/>
                      <a:pt x="411" y="169"/>
                      <a:pt x="411" y="169"/>
                    </a:cubicBezTo>
                    <a:cubicBezTo>
                      <a:pt x="412" y="169"/>
                      <a:pt x="412" y="169"/>
                      <a:pt x="412" y="169"/>
                    </a:cubicBezTo>
                    <a:cubicBezTo>
                      <a:pt x="412" y="169"/>
                      <a:pt x="412" y="169"/>
                      <a:pt x="412" y="169"/>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1"/>
                      <a:pt x="412" y="171"/>
                      <a:pt x="412" y="171"/>
                    </a:cubicBezTo>
                    <a:cubicBezTo>
                      <a:pt x="412" y="171"/>
                      <a:pt x="412" y="171"/>
                      <a:pt x="412" y="171"/>
                    </a:cubicBezTo>
                    <a:cubicBezTo>
                      <a:pt x="412" y="171"/>
                      <a:pt x="412" y="171"/>
                      <a:pt x="412" y="171"/>
                    </a:cubicBezTo>
                    <a:cubicBezTo>
                      <a:pt x="413" y="171"/>
                      <a:pt x="413" y="171"/>
                      <a:pt x="413" y="171"/>
                    </a:cubicBezTo>
                    <a:cubicBezTo>
                      <a:pt x="413" y="171"/>
                      <a:pt x="413" y="171"/>
                      <a:pt x="413" y="171"/>
                    </a:cubicBezTo>
                    <a:cubicBezTo>
                      <a:pt x="413" y="171"/>
                      <a:pt x="413" y="171"/>
                      <a:pt x="413" y="171"/>
                    </a:cubicBezTo>
                    <a:cubicBezTo>
                      <a:pt x="413" y="172"/>
                      <a:pt x="413" y="172"/>
                      <a:pt x="413" y="172"/>
                    </a:cubicBezTo>
                    <a:cubicBezTo>
                      <a:pt x="413" y="172"/>
                      <a:pt x="413" y="172"/>
                      <a:pt x="413" y="172"/>
                    </a:cubicBezTo>
                    <a:cubicBezTo>
                      <a:pt x="413" y="172"/>
                      <a:pt x="413" y="172"/>
                      <a:pt x="413" y="172"/>
                    </a:cubicBezTo>
                    <a:cubicBezTo>
                      <a:pt x="413" y="172"/>
                      <a:pt x="413" y="172"/>
                      <a:pt x="413" y="172"/>
                    </a:cubicBezTo>
                    <a:cubicBezTo>
                      <a:pt x="413" y="172"/>
                      <a:pt x="413" y="172"/>
                      <a:pt x="413" y="172"/>
                    </a:cubicBezTo>
                    <a:cubicBezTo>
                      <a:pt x="413" y="172"/>
                      <a:pt x="413" y="172"/>
                      <a:pt x="413" y="172"/>
                    </a:cubicBezTo>
                    <a:cubicBezTo>
                      <a:pt x="413" y="173"/>
                      <a:pt x="413" y="173"/>
                      <a:pt x="413" y="173"/>
                    </a:cubicBezTo>
                    <a:cubicBezTo>
                      <a:pt x="414" y="173"/>
                      <a:pt x="414" y="173"/>
                      <a:pt x="414" y="173"/>
                    </a:cubicBezTo>
                    <a:cubicBezTo>
                      <a:pt x="414" y="173"/>
                      <a:pt x="414" y="173"/>
                      <a:pt x="414" y="173"/>
                    </a:cubicBezTo>
                    <a:cubicBezTo>
                      <a:pt x="414" y="173"/>
                      <a:pt x="414" y="173"/>
                      <a:pt x="414" y="173"/>
                    </a:cubicBezTo>
                    <a:cubicBezTo>
                      <a:pt x="414" y="173"/>
                      <a:pt x="414" y="173"/>
                      <a:pt x="414" y="173"/>
                    </a:cubicBezTo>
                    <a:cubicBezTo>
                      <a:pt x="414" y="174"/>
                      <a:pt x="414" y="174"/>
                      <a:pt x="414" y="174"/>
                    </a:cubicBezTo>
                    <a:cubicBezTo>
                      <a:pt x="414" y="174"/>
                      <a:pt x="414" y="174"/>
                      <a:pt x="414" y="174"/>
                    </a:cubicBezTo>
                    <a:cubicBezTo>
                      <a:pt x="414" y="174"/>
                      <a:pt x="414" y="174"/>
                      <a:pt x="414" y="174"/>
                    </a:cubicBezTo>
                    <a:cubicBezTo>
                      <a:pt x="414" y="174"/>
                      <a:pt x="414" y="174"/>
                      <a:pt x="414" y="174"/>
                    </a:cubicBezTo>
                    <a:cubicBezTo>
                      <a:pt x="414" y="175"/>
                      <a:pt x="414" y="175"/>
                      <a:pt x="414" y="175"/>
                    </a:cubicBezTo>
                    <a:cubicBezTo>
                      <a:pt x="414" y="175"/>
                      <a:pt x="414" y="175"/>
                      <a:pt x="414" y="175"/>
                    </a:cubicBezTo>
                    <a:cubicBezTo>
                      <a:pt x="415" y="176"/>
                      <a:pt x="415" y="176"/>
                      <a:pt x="415" y="176"/>
                    </a:cubicBezTo>
                    <a:cubicBezTo>
                      <a:pt x="415" y="176"/>
                      <a:pt x="415" y="176"/>
                      <a:pt x="415" y="176"/>
                    </a:cubicBezTo>
                    <a:cubicBezTo>
                      <a:pt x="415" y="176"/>
                      <a:pt x="415" y="176"/>
                      <a:pt x="415" y="176"/>
                    </a:cubicBezTo>
                    <a:cubicBezTo>
                      <a:pt x="415" y="176"/>
                      <a:pt x="415" y="176"/>
                      <a:pt x="415" y="176"/>
                    </a:cubicBezTo>
                    <a:cubicBezTo>
                      <a:pt x="415" y="176"/>
                      <a:pt x="415" y="176"/>
                      <a:pt x="415" y="176"/>
                    </a:cubicBezTo>
                    <a:cubicBezTo>
                      <a:pt x="415" y="177"/>
                      <a:pt x="415" y="177"/>
                      <a:pt x="415" y="177"/>
                    </a:cubicBezTo>
                    <a:cubicBezTo>
                      <a:pt x="416" y="177"/>
                      <a:pt x="416" y="177"/>
                      <a:pt x="416" y="177"/>
                    </a:cubicBezTo>
                    <a:cubicBezTo>
                      <a:pt x="416" y="177"/>
                      <a:pt x="416" y="177"/>
                      <a:pt x="416" y="177"/>
                    </a:cubicBezTo>
                    <a:cubicBezTo>
                      <a:pt x="416" y="178"/>
                      <a:pt x="416" y="178"/>
                      <a:pt x="416" y="178"/>
                    </a:cubicBezTo>
                    <a:cubicBezTo>
                      <a:pt x="416" y="178"/>
                      <a:pt x="416" y="178"/>
                      <a:pt x="416" y="178"/>
                    </a:cubicBezTo>
                    <a:cubicBezTo>
                      <a:pt x="416" y="178"/>
                      <a:pt x="416" y="178"/>
                      <a:pt x="416" y="178"/>
                    </a:cubicBezTo>
                    <a:cubicBezTo>
                      <a:pt x="416" y="178"/>
                      <a:pt x="416" y="178"/>
                      <a:pt x="416" y="178"/>
                    </a:cubicBezTo>
                    <a:cubicBezTo>
                      <a:pt x="417" y="179"/>
                      <a:pt x="417" y="179"/>
                      <a:pt x="417" y="179"/>
                    </a:cubicBezTo>
                    <a:cubicBezTo>
                      <a:pt x="417" y="179"/>
                      <a:pt x="417" y="179"/>
                      <a:pt x="417" y="179"/>
                    </a:cubicBezTo>
                    <a:cubicBezTo>
                      <a:pt x="417" y="179"/>
                      <a:pt x="417" y="179"/>
                      <a:pt x="417" y="179"/>
                    </a:cubicBezTo>
                    <a:cubicBezTo>
                      <a:pt x="417" y="179"/>
                      <a:pt x="417" y="179"/>
                      <a:pt x="417" y="179"/>
                    </a:cubicBezTo>
                    <a:cubicBezTo>
                      <a:pt x="417" y="179"/>
                      <a:pt x="417" y="179"/>
                      <a:pt x="417" y="179"/>
                    </a:cubicBezTo>
                    <a:cubicBezTo>
                      <a:pt x="417" y="179"/>
                      <a:pt x="417" y="179"/>
                      <a:pt x="417" y="179"/>
                    </a:cubicBezTo>
                    <a:cubicBezTo>
                      <a:pt x="417" y="179"/>
                      <a:pt x="417" y="179"/>
                      <a:pt x="417" y="179"/>
                    </a:cubicBezTo>
                    <a:cubicBezTo>
                      <a:pt x="417" y="179"/>
                      <a:pt x="417" y="179"/>
                      <a:pt x="417" y="179"/>
                    </a:cubicBezTo>
                    <a:cubicBezTo>
                      <a:pt x="418" y="179"/>
                      <a:pt x="418" y="179"/>
                      <a:pt x="418" y="179"/>
                    </a:cubicBezTo>
                    <a:cubicBezTo>
                      <a:pt x="418" y="178"/>
                      <a:pt x="418" y="178"/>
                      <a:pt x="418" y="178"/>
                    </a:cubicBezTo>
                    <a:cubicBezTo>
                      <a:pt x="418" y="178"/>
                      <a:pt x="418" y="178"/>
                      <a:pt x="418" y="178"/>
                    </a:cubicBezTo>
                    <a:cubicBezTo>
                      <a:pt x="418" y="178"/>
                      <a:pt x="418" y="178"/>
                      <a:pt x="418" y="178"/>
                    </a:cubicBezTo>
                    <a:cubicBezTo>
                      <a:pt x="418" y="178"/>
                      <a:pt x="418" y="178"/>
                      <a:pt x="418" y="178"/>
                    </a:cubicBezTo>
                    <a:cubicBezTo>
                      <a:pt x="418" y="178"/>
                      <a:pt x="418" y="178"/>
                      <a:pt x="418" y="178"/>
                    </a:cubicBezTo>
                    <a:cubicBezTo>
                      <a:pt x="418" y="178"/>
                      <a:pt x="418" y="178"/>
                      <a:pt x="418" y="178"/>
                    </a:cubicBezTo>
                    <a:cubicBezTo>
                      <a:pt x="418" y="178"/>
                      <a:pt x="418" y="178"/>
                      <a:pt x="418" y="178"/>
                    </a:cubicBezTo>
                    <a:cubicBezTo>
                      <a:pt x="418" y="178"/>
                      <a:pt x="418" y="178"/>
                      <a:pt x="418" y="178"/>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20" y="180"/>
                      <a:pt x="420" y="180"/>
                      <a:pt x="420" y="180"/>
                    </a:cubicBezTo>
                    <a:cubicBezTo>
                      <a:pt x="420" y="180"/>
                      <a:pt x="420" y="180"/>
                      <a:pt x="420" y="180"/>
                    </a:cubicBezTo>
                    <a:cubicBezTo>
                      <a:pt x="420" y="180"/>
                      <a:pt x="420" y="180"/>
                      <a:pt x="420" y="180"/>
                    </a:cubicBezTo>
                    <a:cubicBezTo>
                      <a:pt x="421" y="180"/>
                      <a:pt x="421" y="180"/>
                      <a:pt x="421" y="180"/>
                    </a:cubicBezTo>
                    <a:cubicBezTo>
                      <a:pt x="421" y="180"/>
                      <a:pt x="421" y="180"/>
                      <a:pt x="421" y="180"/>
                    </a:cubicBezTo>
                    <a:cubicBezTo>
                      <a:pt x="421" y="180"/>
                      <a:pt x="421" y="180"/>
                      <a:pt x="421" y="180"/>
                    </a:cubicBezTo>
                    <a:cubicBezTo>
                      <a:pt x="421" y="180"/>
                      <a:pt x="421" y="180"/>
                      <a:pt x="421" y="180"/>
                    </a:cubicBezTo>
                    <a:cubicBezTo>
                      <a:pt x="421" y="180"/>
                      <a:pt x="421" y="180"/>
                      <a:pt x="421" y="180"/>
                    </a:cubicBezTo>
                    <a:cubicBezTo>
                      <a:pt x="421" y="180"/>
                      <a:pt x="421" y="180"/>
                      <a:pt x="421" y="180"/>
                    </a:cubicBezTo>
                    <a:cubicBezTo>
                      <a:pt x="421" y="180"/>
                      <a:pt x="421" y="180"/>
                      <a:pt x="421"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3" y="180"/>
                      <a:pt x="423" y="180"/>
                      <a:pt x="423" y="180"/>
                    </a:cubicBezTo>
                    <a:cubicBezTo>
                      <a:pt x="423" y="180"/>
                      <a:pt x="423" y="180"/>
                      <a:pt x="423" y="180"/>
                    </a:cubicBezTo>
                    <a:cubicBezTo>
                      <a:pt x="423" y="180"/>
                      <a:pt x="423" y="180"/>
                      <a:pt x="423" y="180"/>
                    </a:cubicBezTo>
                    <a:cubicBezTo>
                      <a:pt x="423" y="180"/>
                      <a:pt x="423" y="180"/>
                      <a:pt x="423" y="180"/>
                    </a:cubicBezTo>
                    <a:cubicBezTo>
                      <a:pt x="423" y="181"/>
                      <a:pt x="423" y="181"/>
                      <a:pt x="423" y="181"/>
                    </a:cubicBezTo>
                    <a:cubicBezTo>
                      <a:pt x="423" y="181"/>
                      <a:pt x="423" y="181"/>
                      <a:pt x="423" y="181"/>
                    </a:cubicBezTo>
                    <a:cubicBezTo>
                      <a:pt x="423" y="181"/>
                      <a:pt x="423" y="181"/>
                      <a:pt x="423" y="181"/>
                    </a:cubicBezTo>
                    <a:cubicBezTo>
                      <a:pt x="423" y="181"/>
                      <a:pt x="423" y="181"/>
                      <a:pt x="423" y="181"/>
                    </a:cubicBezTo>
                    <a:cubicBezTo>
                      <a:pt x="423" y="181"/>
                      <a:pt x="423" y="181"/>
                      <a:pt x="423" y="181"/>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2" y="183"/>
                      <a:pt x="422" y="183"/>
                      <a:pt x="422" y="183"/>
                    </a:cubicBezTo>
                    <a:cubicBezTo>
                      <a:pt x="422" y="183"/>
                      <a:pt x="422" y="183"/>
                      <a:pt x="422" y="183"/>
                    </a:cubicBezTo>
                    <a:cubicBezTo>
                      <a:pt x="422" y="183"/>
                      <a:pt x="422" y="183"/>
                      <a:pt x="422" y="183"/>
                    </a:cubicBezTo>
                    <a:cubicBezTo>
                      <a:pt x="422" y="183"/>
                      <a:pt x="422" y="183"/>
                      <a:pt x="422" y="183"/>
                    </a:cubicBezTo>
                    <a:cubicBezTo>
                      <a:pt x="422" y="183"/>
                      <a:pt x="422" y="183"/>
                      <a:pt x="422" y="183"/>
                    </a:cubicBezTo>
                    <a:cubicBezTo>
                      <a:pt x="422" y="183"/>
                      <a:pt x="422" y="183"/>
                      <a:pt x="422" y="183"/>
                    </a:cubicBezTo>
                    <a:cubicBezTo>
                      <a:pt x="421" y="183"/>
                      <a:pt x="421" y="183"/>
                      <a:pt x="421" y="183"/>
                    </a:cubicBezTo>
                    <a:cubicBezTo>
                      <a:pt x="421" y="184"/>
                      <a:pt x="421" y="184"/>
                      <a:pt x="421" y="184"/>
                    </a:cubicBezTo>
                    <a:cubicBezTo>
                      <a:pt x="422" y="184"/>
                      <a:pt x="422" y="184"/>
                      <a:pt x="422" y="184"/>
                    </a:cubicBezTo>
                    <a:cubicBezTo>
                      <a:pt x="422" y="184"/>
                      <a:pt x="422" y="184"/>
                      <a:pt x="422" y="184"/>
                    </a:cubicBezTo>
                    <a:cubicBezTo>
                      <a:pt x="422" y="184"/>
                      <a:pt x="422" y="184"/>
                      <a:pt x="422" y="184"/>
                    </a:cubicBezTo>
                    <a:cubicBezTo>
                      <a:pt x="422" y="184"/>
                      <a:pt x="422" y="184"/>
                      <a:pt x="422" y="184"/>
                    </a:cubicBezTo>
                    <a:cubicBezTo>
                      <a:pt x="421" y="185"/>
                      <a:pt x="421" y="185"/>
                      <a:pt x="421" y="185"/>
                    </a:cubicBezTo>
                    <a:cubicBezTo>
                      <a:pt x="421" y="185"/>
                      <a:pt x="421" y="185"/>
                      <a:pt x="421" y="185"/>
                    </a:cubicBezTo>
                    <a:cubicBezTo>
                      <a:pt x="421" y="185"/>
                      <a:pt x="421" y="185"/>
                      <a:pt x="421" y="185"/>
                    </a:cubicBezTo>
                    <a:cubicBezTo>
                      <a:pt x="421" y="185"/>
                      <a:pt x="421" y="185"/>
                      <a:pt x="421" y="185"/>
                    </a:cubicBezTo>
                    <a:cubicBezTo>
                      <a:pt x="421" y="185"/>
                      <a:pt x="421" y="185"/>
                      <a:pt x="421" y="185"/>
                    </a:cubicBezTo>
                    <a:cubicBezTo>
                      <a:pt x="421" y="186"/>
                      <a:pt x="421" y="186"/>
                      <a:pt x="421" y="186"/>
                    </a:cubicBezTo>
                    <a:cubicBezTo>
                      <a:pt x="421" y="186"/>
                      <a:pt x="421" y="186"/>
                      <a:pt x="421" y="186"/>
                    </a:cubicBezTo>
                    <a:cubicBezTo>
                      <a:pt x="421" y="186"/>
                      <a:pt x="421" y="186"/>
                      <a:pt x="421" y="186"/>
                    </a:cubicBezTo>
                    <a:cubicBezTo>
                      <a:pt x="421" y="186"/>
                      <a:pt x="421" y="186"/>
                      <a:pt x="421" y="186"/>
                    </a:cubicBezTo>
                    <a:cubicBezTo>
                      <a:pt x="421" y="186"/>
                      <a:pt x="421" y="186"/>
                      <a:pt x="421" y="186"/>
                    </a:cubicBezTo>
                    <a:cubicBezTo>
                      <a:pt x="421" y="186"/>
                      <a:pt x="421" y="186"/>
                      <a:pt x="421" y="186"/>
                    </a:cubicBezTo>
                    <a:cubicBezTo>
                      <a:pt x="421" y="186"/>
                      <a:pt x="421" y="186"/>
                      <a:pt x="421" y="186"/>
                    </a:cubicBezTo>
                    <a:cubicBezTo>
                      <a:pt x="421" y="187"/>
                      <a:pt x="421" y="187"/>
                      <a:pt x="421" y="187"/>
                    </a:cubicBezTo>
                    <a:cubicBezTo>
                      <a:pt x="421" y="187"/>
                      <a:pt x="421" y="187"/>
                      <a:pt x="421" y="187"/>
                    </a:cubicBezTo>
                    <a:cubicBezTo>
                      <a:pt x="421" y="187"/>
                      <a:pt x="421" y="187"/>
                      <a:pt x="421" y="187"/>
                    </a:cubicBezTo>
                    <a:cubicBezTo>
                      <a:pt x="421" y="187"/>
                      <a:pt x="421" y="187"/>
                      <a:pt x="421" y="187"/>
                    </a:cubicBezTo>
                    <a:cubicBezTo>
                      <a:pt x="421" y="187"/>
                      <a:pt x="421" y="187"/>
                      <a:pt x="421" y="187"/>
                    </a:cubicBezTo>
                    <a:cubicBezTo>
                      <a:pt x="420" y="187"/>
                      <a:pt x="420" y="187"/>
                      <a:pt x="420" y="187"/>
                    </a:cubicBezTo>
                    <a:cubicBezTo>
                      <a:pt x="420" y="187"/>
                      <a:pt x="420" y="187"/>
                      <a:pt x="420" y="187"/>
                    </a:cubicBezTo>
                    <a:cubicBezTo>
                      <a:pt x="420" y="187"/>
                      <a:pt x="420" y="187"/>
                      <a:pt x="420" y="187"/>
                    </a:cubicBezTo>
                    <a:cubicBezTo>
                      <a:pt x="420" y="188"/>
                      <a:pt x="420" y="188"/>
                      <a:pt x="420" y="188"/>
                    </a:cubicBezTo>
                    <a:cubicBezTo>
                      <a:pt x="420" y="189"/>
                      <a:pt x="420" y="189"/>
                      <a:pt x="420" y="189"/>
                    </a:cubicBezTo>
                    <a:cubicBezTo>
                      <a:pt x="420" y="189"/>
                      <a:pt x="420" y="189"/>
                      <a:pt x="420" y="189"/>
                    </a:cubicBezTo>
                    <a:cubicBezTo>
                      <a:pt x="420" y="189"/>
                      <a:pt x="420" y="189"/>
                      <a:pt x="420" y="189"/>
                    </a:cubicBezTo>
                    <a:cubicBezTo>
                      <a:pt x="420" y="189"/>
                      <a:pt x="420" y="189"/>
                      <a:pt x="420" y="189"/>
                    </a:cubicBezTo>
                    <a:cubicBezTo>
                      <a:pt x="420" y="189"/>
                      <a:pt x="420" y="189"/>
                      <a:pt x="420" y="189"/>
                    </a:cubicBezTo>
                    <a:cubicBezTo>
                      <a:pt x="420" y="190"/>
                      <a:pt x="420" y="190"/>
                      <a:pt x="420" y="190"/>
                    </a:cubicBezTo>
                    <a:cubicBezTo>
                      <a:pt x="420" y="190"/>
                      <a:pt x="420" y="190"/>
                      <a:pt x="420" y="190"/>
                    </a:cubicBezTo>
                    <a:cubicBezTo>
                      <a:pt x="420" y="190"/>
                      <a:pt x="420" y="190"/>
                      <a:pt x="420" y="190"/>
                    </a:cubicBezTo>
                    <a:cubicBezTo>
                      <a:pt x="420" y="190"/>
                      <a:pt x="420" y="190"/>
                      <a:pt x="420" y="190"/>
                    </a:cubicBezTo>
                    <a:cubicBezTo>
                      <a:pt x="421" y="190"/>
                      <a:pt x="421" y="190"/>
                      <a:pt x="421" y="190"/>
                    </a:cubicBezTo>
                    <a:cubicBezTo>
                      <a:pt x="421" y="190"/>
                      <a:pt x="421" y="190"/>
                      <a:pt x="421" y="190"/>
                    </a:cubicBezTo>
                    <a:cubicBezTo>
                      <a:pt x="421" y="190"/>
                      <a:pt x="421" y="190"/>
                      <a:pt x="421" y="190"/>
                    </a:cubicBezTo>
                    <a:cubicBezTo>
                      <a:pt x="420" y="191"/>
                      <a:pt x="420" y="191"/>
                      <a:pt x="420" y="191"/>
                    </a:cubicBezTo>
                    <a:cubicBezTo>
                      <a:pt x="420" y="191"/>
                      <a:pt x="420" y="191"/>
                      <a:pt x="420" y="191"/>
                    </a:cubicBezTo>
                    <a:cubicBezTo>
                      <a:pt x="420" y="191"/>
                      <a:pt x="420" y="191"/>
                      <a:pt x="420" y="191"/>
                    </a:cubicBezTo>
                    <a:cubicBezTo>
                      <a:pt x="420" y="191"/>
                      <a:pt x="420" y="191"/>
                      <a:pt x="420" y="191"/>
                    </a:cubicBezTo>
                    <a:cubicBezTo>
                      <a:pt x="420" y="191"/>
                      <a:pt x="420" y="191"/>
                      <a:pt x="420" y="191"/>
                    </a:cubicBezTo>
                    <a:cubicBezTo>
                      <a:pt x="420" y="191"/>
                      <a:pt x="420" y="191"/>
                      <a:pt x="420" y="191"/>
                    </a:cubicBezTo>
                    <a:cubicBezTo>
                      <a:pt x="419" y="191"/>
                      <a:pt x="419" y="191"/>
                      <a:pt x="419" y="191"/>
                    </a:cubicBezTo>
                    <a:cubicBezTo>
                      <a:pt x="419" y="191"/>
                      <a:pt x="419" y="191"/>
                      <a:pt x="419" y="191"/>
                    </a:cubicBezTo>
                    <a:cubicBezTo>
                      <a:pt x="419" y="191"/>
                      <a:pt x="419" y="191"/>
                      <a:pt x="419" y="191"/>
                    </a:cubicBezTo>
                    <a:cubicBezTo>
                      <a:pt x="419" y="191"/>
                      <a:pt x="419" y="191"/>
                      <a:pt x="419" y="191"/>
                    </a:cubicBezTo>
                    <a:cubicBezTo>
                      <a:pt x="419" y="191"/>
                      <a:pt x="419" y="191"/>
                      <a:pt x="419" y="191"/>
                    </a:cubicBezTo>
                    <a:cubicBezTo>
                      <a:pt x="419" y="191"/>
                      <a:pt x="419" y="191"/>
                      <a:pt x="419" y="191"/>
                    </a:cubicBezTo>
                    <a:cubicBezTo>
                      <a:pt x="419" y="192"/>
                      <a:pt x="419" y="192"/>
                      <a:pt x="419" y="192"/>
                    </a:cubicBezTo>
                    <a:cubicBezTo>
                      <a:pt x="419" y="192"/>
                      <a:pt x="419" y="192"/>
                      <a:pt x="419" y="192"/>
                    </a:cubicBezTo>
                    <a:cubicBezTo>
                      <a:pt x="419" y="192"/>
                      <a:pt x="419" y="192"/>
                      <a:pt x="419" y="192"/>
                    </a:cubicBezTo>
                    <a:cubicBezTo>
                      <a:pt x="418" y="192"/>
                      <a:pt x="418" y="192"/>
                      <a:pt x="418" y="192"/>
                    </a:cubicBezTo>
                    <a:cubicBezTo>
                      <a:pt x="418" y="192"/>
                      <a:pt x="418" y="192"/>
                      <a:pt x="418" y="192"/>
                    </a:cubicBezTo>
                    <a:cubicBezTo>
                      <a:pt x="418" y="193"/>
                      <a:pt x="418" y="193"/>
                      <a:pt x="418" y="193"/>
                    </a:cubicBezTo>
                    <a:cubicBezTo>
                      <a:pt x="418" y="193"/>
                      <a:pt x="418" y="193"/>
                      <a:pt x="418" y="193"/>
                    </a:cubicBezTo>
                    <a:cubicBezTo>
                      <a:pt x="418" y="193"/>
                      <a:pt x="418" y="193"/>
                      <a:pt x="418" y="193"/>
                    </a:cubicBezTo>
                    <a:cubicBezTo>
                      <a:pt x="418" y="193"/>
                      <a:pt x="418" y="193"/>
                      <a:pt x="418" y="193"/>
                    </a:cubicBezTo>
                    <a:cubicBezTo>
                      <a:pt x="418" y="194"/>
                      <a:pt x="418" y="194"/>
                      <a:pt x="418" y="194"/>
                    </a:cubicBezTo>
                    <a:cubicBezTo>
                      <a:pt x="418" y="194"/>
                      <a:pt x="418" y="194"/>
                      <a:pt x="418" y="194"/>
                    </a:cubicBezTo>
                    <a:cubicBezTo>
                      <a:pt x="418" y="194"/>
                      <a:pt x="418" y="194"/>
                      <a:pt x="418" y="194"/>
                    </a:cubicBezTo>
                    <a:cubicBezTo>
                      <a:pt x="418" y="194"/>
                      <a:pt x="418" y="194"/>
                      <a:pt x="418" y="194"/>
                    </a:cubicBezTo>
                    <a:cubicBezTo>
                      <a:pt x="418" y="194"/>
                      <a:pt x="418" y="194"/>
                      <a:pt x="418" y="194"/>
                    </a:cubicBezTo>
                    <a:cubicBezTo>
                      <a:pt x="418" y="194"/>
                      <a:pt x="418" y="194"/>
                      <a:pt x="418" y="194"/>
                    </a:cubicBezTo>
                    <a:cubicBezTo>
                      <a:pt x="418" y="195"/>
                      <a:pt x="418" y="195"/>
                      <a:pt x="418" y="195"/>
                    </a:cubicBezTo>
                    <a:cubicBezTo>
                      <a:pt x="418" y="195"/>
                      <a:pt x="418" y="195"/>
                      <a:pt x="418" y="195"/>
                    </a:cubicBezTo>
                    <a:cubicBezTo>
                      <a:pt x="418" y="195"/>
                      <a:pt x="418" y="195"/>
                      <a:pt x="418" y="195"/>
                    </a:cubicBezTo>
                    <a:cubicBezTo>
                      <a:pt x="418" y="195"/>
                      <a:pt x="418" y="195"/>
                      <a:pt x="418" y="195"/>
                    </a:cubicBezTo>
                    <a:cubicBezTo>
                      <a:pt x="417" y="195"/>
                      <a:pt x="417" y="195"/>
                      <a:pt x="417" y="195"/>
                    </a:cubicBezTo>
                    <a:cubicBezTo>
                      <a:pt x="417" y="195"/>
                      <a:pt x="417" y="195"/>
                      <a:pt x="417" y="195"/>
                    </a:cubicBezTo>
                    <a:cubicBezTo>
                      <a:pt x="417" y="195"/>
                      <a:pt x="417" y="195"/>
                      <a:pt x="417" y="195"/>
                    </a:cubicBezTo>
                    <a:cubicBezTo>
                      <a:pt x="417" y="195"/>
                      <a:pt x="417" y="195"/>
                      <a:pt x="417" y="195"/>
                    </a:cubicBezTo>
                    <a:cubicBezTo>
                      <a:pt x="417" y="196"/>
                      <a:pt x="417" y="196"/>
                      <a:pt x="417" y="196"/>
                    </a:cubicBezTo>
                    <a:cubicBezTo>
                      <a:pt x="417" y="196"/>
                      <a:pt x="417" y="196"/>
                      <a:pt x="417" y="196"/>
                    </a:cubicBezTo>
                    <a:cubicBezTo>
                      <a:pt x="417" y="196"/>
                      <a:pt x="417" y="196"/>
                      <a:pt x="417" y="196"/>
                    </a:cubicBezTo>
                    <a:cubicBezTo>
                      <a:pt x="417" y="196"/>
                      <a:pt x="417" y="196"/>
                      <a:pt x="417" y="196"/>
                    </a:cubicBezTo>
                    <a:cubicBezTo>
                      <a:pt x="417" y="196"/>
                      <a:pt x="417" y="196"/>
                      <a:pt x="417" y="196"/>
                    </a:cubicBezTo>
                    <a:cubicBezTo>
                      <a:pt x="417" y="196"/>
                      <a:pt x="417" y="196"/>
                      <a:pt x="417" y="196"/>
                    </a:cubicBezTo>
                    <a:cubicBezTo>
                      <a:pt x="417" y="197"/>
                      <a:pt x="417" y="197"/>
                      <a:pt x="417" y="197"/>
                    </a:cubicBezTo>
                    <a:cubicBezTo>
                      <a:pt x="417" y="197"/>
                      <a:pt x="417" y="197"/>
                      <a:pt x="417" y="197"/>
                    </a:cubicBezTo>
                    <a:cubicBezTo>
                      <a:pt x="417" y="197"/>
                      <a:pt x="417" y="197"/>
                      <a:pt x="417" y="197"/>
                    </a:cubicBezTo>
                    <a:cubicBezTo>
                      <a:pt x="417" y="197"/>
                      <a:pt x="417" y="197"/>
                      <a:pt x="417" y="197"/>
                    </a:cubicBezTo>
                    <a:cubicBezTo>
                      <a:pt x="417" y="197"/>
                      <a:pt x="417" y="197"/>
                      <a:pt x="417" y="197"/>
                    </a:cubicBezTo>
                    <a:cubicBezTo>
                      <a:pt x="418" y="197"/>
                      <a:pt x="418" y="197"/>
                      <a:pt x="418" y="197"/>
                    </a:cubicBezTo>
                    <a:cubicBezTo>
                      <a:pt x="418" y="198"/>
                      <a:pt x="418" y="198"/>
                      <a:pt x="418" y="198"/>
                    </a:cubicBezTo>
                    <a:cubicBezTo>
                      <a:pt x="418" y="198"/>
                      <a:pt x="418" y="198"/>
                      <a:pt x="418" y="198"/>
                    </a:cubicBezTo>
                    <a:cubicBezTo>
                      <a:pt x="418" y="198"/>
                      <a:pt x="418" y="198"/>
                      <a:pt x="418" y="198"/>
                    </a:cubicBezTo>
                    <a:cubicBezTo>
                      <a:pt x="418" y="198"/>
                      <a:pt x="418" y="198"/>
                      <a:pt x="418" y="198"/>
                    </a:cubicBezTo>
                    <a:cubicBezTo>
                      <a:pt x="418" y="198"/>
                      <a:pt x="418" y="198"/>
                      <a:pt x="418" y="198"/>
                    </a:cubicBezTo>
                    <a:cubicBezTo>
                      <a:pt x="418" y="199"/>
                      <a:pt x="418" y="199"/>
                      <a:pt x="418" y="199"/>
                    </a:cubicBezTo>
                    <a:cubicBezTo>
                      <a:pt x="419" y="199"/>
                      <a:pt x="419" y="199"/>
                      <a:pt x="419" y="199"/>
                    </a:cubicBezTo>
                    <a:cubicBezTo>
                      <a:pt x="419" y="199"/>
                      <a:pt x="419" y="199"/>
                      <a:pt x="419" y="199"/>
                    </a:cubicBezTo>
                    <a:cubicBezTo>
                      <a:pt x="419" y="199"/>
                      <a:pt x="419" y="199"/>
                      <a:pt x="419" y="199"/>
                    </a:cubicBezTo>
                    <a:cubicBezTo>
                      <a:pt x="419" y="199"/>
                      <a:pt x="419" y="199"/>
                      <a:pt x="419" y="199"/>
                    </a:cubicBezTo>
                    <a:cubicBezTo>
                      <a:pt x="419" y="199"/>
                      <a:pt x="419" y="199"/>
                      <a:pt x="419" y="199"/>
                    </a:cubicBezTo>
                    <a:cubicBezTo>
                      <a:pt x="419" y="199"/>
                      <a:pt x="419" y="199"/>
                      <a:pt x="419" y="199"/>
                    </a:cubicBezTo>
                    <a:cubicBezTo>
                      <a:pt x="419" y="199"/>
                      <a:pt x="419" y="199"/>
                      <a:pt x="419" y="199"/>
                    </a:cubicBezTo>
                    <a:cubicBezTo>
                      <a:pt x="419" y="199"/>
                      <a:pt x="419" y="199"/>
                      <a:pt x="419" y="199"/>
                    </a:cubicBezTo>
                    <a:cubicBezTo>
                      <a:pt x="420" y="199"/>
                      <a:pt x="420" y="199"/>
                      <a:pt x="420" y="199"/>
                    </a:cubicBezTo>
                    <a:cubicBezTo>
                      <a:pt x="420" y="199"/>
                      <a:pt x="420" y="199"/>
                      <a:pt x="420" y="199"/>
                    </a:cubicBezTo>
                    <a:cubicBezTo>
                      <a:pt x="420" y="199"/>
                      <a:pt x="420" y="199"/>
                      <a:pt x="420" y="199"/>
                    </a:cubicBezTo>
                    <a:cubicBezTo>
                      <a:pt x="420" y="200"/>
                      <a:pt x="420" y="200"/>
                      <a:pt x="420" y="200"/>
                    </a:cubicBezTo>
                    <a:cubicBezTo>
                      <a:pt x="420" y="200"/>
                      <a:pt x="420" y="200"/>
                      <a:pt x="420" y="200"/>
                    </a:cubicBezTo>
                    <a:cubicBezTo>
                      <a:pt x="420" y="200"/>
                      <a:pt x="420" y="200"/>
                      <a:pt x="420" y="200"/>
                    </a:cubicBezTo>
                    <a:cubicBezTo>
                      <a:pt x="420" y="200"/>
                      <a:pt x="420" y="200"/>
                      <a:pt x="420" y="200"/>
                    </a:cubicBezTo>
                    <a:cubicBezTo>
                      <a:pt x="420" y="200"/>
                      <a:pt x="420" y="200"/>
                      <a:pt x="420" y="200"/>
                    </a:cubicBezTo>
                    <a:cubicBezTo>
                      <a:pt x="420" y="200"/>
                      <a:pt x="420" y="200"/>
                      <a:pt x="420" y="200"/>
                    </a:cubicBezTo>
                    <a:cubicBezTo>
                      <a:pt x="420" y="201"/>
                      <a:pt x="420" y="201"/>
                      <a:pt x="420" y="201"/>
                    </a:cubicBezTo>
                    <a:cubicBezTo>
                      <a:pt x="421" y="201"/>
                      <a:pt x="421" y="201"/>
                      <a:pt x="421" y="201"/>
                    </a:cubicBezTo>
                    <a:cubicBezTo>
                      <a:pt x="421" y="201"/>
                      <a:pt x="421" y="201"/>
                      <a:pt x="421" y="201"/>
                    </a:cubicBezTo>
                    <a:cubicBezTo>
                      <a:pt x="421" y="201"/>
                      <a:pt x="421" y="201"/>
                      <a:pt x="421" y="201"/>
                    </a:cubicBezTo>
                    <a:cubicBezTo>
                      <a:pt x="421" y="201"/>
                      <a:pt x="421" y="201"/>
                      <a:pt x="421" y="201"/>
                    </a:cubicBezTo>
                    <a:cubicBezTo>
                      <a:pt x="421" y="201"/>
                      <a:pt x="421" y="201"/>
                      <a:pt x="421" y="201"/>
                    </a:cubicBezTo>
                    <a:cubicBezTo>
                      <a:pt x="422" y="201"/>
                      <a:pt x="422" y="201"/>
                      <a:pt x="422" y="201"/>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3" y="203"/>
                      <a:pt x="423" y="203"/>
                      <a:pt x="423" y="203"/>
                    </a:cubicBezTo>
                    <a:cubicBezTo>
                      <a:pt x="423" y="203"/>
                      <a:pt x="423" y="203"/>
                      <a:pt x="423" y="203"/>
                    </a:cubicBezTo>
                    <a:cubicBezTo>
                      <a:pt x="423" y="203"/>
                      <a:pt x="423" y="203"/>
                      <a:pt x="423" y="203"/>
                    </a:cubicBezTo>
                    <a:cubicBezTo>
                      <a:pt x="423" y="203"/>
                      <a:pt x="423" y="203"/>
                      <a:pt x="423" y="203"/>
                    </a:cubicBezTo>
                    <a:cubicBezTo>
                      <a:pt x="423" y="203"/>
                      <a:pt x="423" y="203"/>
                      <a:pt x="423" y="203"/>
                    </a:cubicBezTo>
                    <a:cubicBezTo>
                      <a:pt x="422" y="203"/>
                      <a:pt x="422" y="203"/>
                      <a:pt x="422" y="203"/>
                    </a:cubicBezTo>
                    <a:cubicBezTo>
                      <a:pt x="422" y="204"/>
                      <a:pt x="422" y="204"/>
                      <a:pt x="422" y="204"/>
                    </a:cubicBezTo>
                    <a:cubicBezTo>
                      <a:pt x="422" y="204"/>
                      <a:pt x="422" y="204"/>
                      <a:pt x="422" y="204"/>
                    </a:cubicBezTo>
                    <a:cubicBezTo>
                      <a:pt x="422" y="204"/>
                      <a:pt x="422" y="204"/>
                      <a:pt x="422" y="204"/>
                    </a:cubicBezTo>
                    <a:cubicBezTo>
                      <a:pt x="422" y="205"/>
                      <a:pt x="422" y="205"/>
                      <a:pt x="422" y="205"/>
                    </a:cubicBezTo>
                    <a:cubicBezTo>
                      <a:pt x="422" y="205"/>
                      <a:pt x="422" y="205"/>
                      <a:pt x="422" y="205"/>
                    </a:cubicBezTo>
                    <a:cubicBezTo>
                      <a:pt x="421" y="205"/>
                      <a:pt x="421" y="205"/>
                      <a:pt x="421" y="205"/>
                    </a:cubicBezTo>
                    <a:cubicBezTo>
                      <a:pt x="421" y="206"/>
                      <a:pt x="421" y="206"/>
                      <a:pt x="421" y="206"/>
                    </a:cubicBezTo>
                    <a:cubicBezTo>
                      <a:pt x="421" y="206"/>
                      <a:pt x="421" y="206"/>
                      <a:pt x="421" y="206"/>
                    </a:cubicBezTo>
                    <a:cubicBezTo>
                      <a:pt x="421" y="207"/>
                      <a:pt x="421" y="207"/>
                      <a:pt x="421" y="207"/>
                    </a:cubicBezTo>
                    <a:cubicBezTo>
                      <a:pt x="421" y="207"/>
                      <a:pt x="421" y="207"/>
                      <a:pt x="421" y="207"/>
                    </a:cubicBezTo>
                    <a:cubicBezTo>
                      <a:pt x="421" y="207"/>
                      <a:pt x="421" y="207"/>
                      <a:pt x="421" y="207"/>
                    </a:cubicBezTo>
                    <a:cubicBezTo>
                      <a:pt x="421" y="207"/>
                      <a:pt x="421" y="207"/>
                      <a:pt x="421" y="207"/>
                    </a:cubicBezTo>
                    <a:cubicBezTo>
                      <a:pt x="421" y="207"/>
                      <a:pt x="421" y="207"/>
                      <a:pt x="421" y="207"/>
                    </a:cubicBezTo>
                    <a:cubicBezTo>
                      <a:pt x="421" y="207"/>
                      <a:pt x="421" y="207"/>
                      <a:pt x="421" y="207"/>
                    </a:cubicBezTo>
                    <a:cubicBezTo>
                      <a:pt x="421" y="207"/>
                      <a:pt x="421" y="207"/>
                      <a:pt x="421" y="207"/>
                    </a:cubicBezTo>
                    <a:cubicBezTo>
                      <a:pt x="421" y="207"/>
                      <a:pt x="421" y="207"/>
                      <a:pt x="421" y="207"/>
                    </a:cubicBezTo>
                    <a:cubicBezTo>
                      <a:pt x="422" y="208"/>
                      <a:pt x="422" y="208"/>
                      <a:pt x="422" y="208"/>
                    </a:cubicBezTo>
                    <a:cubicBezTo>
                      <a:pt x="422" y="208"/>
                      <a:pt x="422" y="208"/>
                      <a:pt x="422" y="208"/>
                    </a:cubicBezTo>
                    <a:cubicBezTo>
                      <a:pt x="422" y="208"/>
                      <a:pt x="422" y="208"/>
                      <a:pt x="422" y="208"/>
                    </a:cubicBezTo>
                    <a:cubicBezTo>
                      <a:pt x="422" y="208"/>
                      <a:pt x="422" y="208"/>
                      <a:pt x="422" y="208"/>
                    </a:cubicBezTo>
                    <a:cubicBezTo>
                      <a:pt x="422" y="208"/>
                      <a:pt x="422" y="208"/>
                      <a:pt x="422" y="208"/>
                    </a:cubicBezTo>
                    <a:cubicBezTo>
                      <a:pt x="423" y="208"/>
                      <a:pt x="423" y="208"/>
                      <a:pt x="423" y="208"/>
                    </a:cubicBezTo>
                    <a:cubicBezTo>
                      <a:pt x="423" y="209"/>
                      <a:pt x="423" y="209"/>
                      <a:pt x="423" y="209"/>
                    </a:cubicBezTo>
                    <a:cubicBezTo>
                      <a:pt x="423" y="209"/>
                      <a:pt x="423" y="209"/>
                      <a:pt x="423" y="209"/>
                    </a:cubicBezTo>
                    <a:cubicBezTo>
                      <a:pt x="423" y="209"/>
                      <a:pt x="423" y="209"/>
                      <a:pt x="423" y="209"/>
                    </a:cubicBezTo>
                    <a:cubicBezTo>
                      <a:pt x="423" y="209"/>
                      <a:pt x="423" y="209"/>
                      <a:pt x="423" y="209"/>
                    </a:cubicBezTo>
                    <a:cubicBezTo>
                      <a:pt x="424" y="209"/>
                      <a:pt x="424" y="209"/>
                      <a:pt x="424" y="209"/>
                    </a:cubicBezTo>
                    <a:cubicBezTo>
                      <a:pt x="424" y="209"/>
                      <a:pt x="424" y="209"/>
                      <a:pt x="424" y="209"/>
                    </a:cubicBezTo>
                    <a:cubicBezTo>
                      <a:pt x="424" y="209"/>
                      <a:pt x="424" y="209"/>
                      <a:pt x="424" y="209"/>
                    </a:cubicBezTo>
                    <a:cubicBezTo>
                      <a:pt x="424" y="208"/>
                      <a:pt x="424" y="208"/>
                      <a:pt x="424" y="208"/>
                    </a:cubicBezTo>
                    <a:cubicBezTo>
                      <a:pt x="425" y="208"/>
                      <a:pt x="425" y="208"/>
                      <a:pt x="425" y="208"/>
                    </a:cubicBezTo>
                    <a:cubicBezTo>
                      <a:pt x="425" y="208"/>
                      <a:pt x="425" y="208"/>
                      <a:pt x="425" y="208"/>
                    </a:cubicBezTo>
                    <a:cubicBezTo>
                      <a:pt x="425" y="208"/>
                      <a:pt x="425" y="208"/>
                      <a:pt x="425" y="208"/>
                    </a:cubicBezTo>
                    <a:cubicBezTo>
                      <a:pt x="425" y="208"/>
                      <a:pt x="425" y="208"/>
                      <a:pt x="425" y="208"/>
                    </a:cubicBezTo>
                    <a:cubicBezTo>
                      <a:pt x="426" y="208"/>
                      <a:pt x="426" y="208"/>
                      <a:pt x="426" y="208"/>
                    </a:cubicBezTo>
                    <a:cubicBezTo>
                      <a:pt x="427" y="207"/>
                      <a:pt x="427" y="207"/>
                      <a:pt x="427" y="207"/>
                    </a:cubicBezTo>
                    <a:cubicBezTo>
                      <a:pt x="427" y="207"/>
                      <a:pt x="427" y="207"/>
                      <a:pt x="427" y="207"/>
                    </a:cubicBezTo>
                    <a:cubicBezTo>
                      <a:pt x="427" y="207"/>
                      <a:pt x="427" y="207"/>
                      <a:pt x="427" y="207"/>
                    </a:cubicBezTo>
                    <a:cubicBezTo>
                      <a:pt x="427" y="207"/>
                      <a:pt x="427" y="207"/>
                      <a:pt x="427" y="207"/>
                    </a:cubicBezTo>
                    <a:cubicBezTo>
                      <a:pt x="427" y="207"/>
                      <a:pt x="427" y="207"/>
                      <a:pt x="427" y="207"/>
                    </a:cubicBezTo>
                    <a:cubicBezTo>
                      <a:pt x="427" y="207"/>
                      <a:pt x="427" y="207"/>
                      <a:pt x="427" y="207"/>
                    </a:cubicBezTo>
                    <a:cubicBezTo>
                      <a:pt x="428" y="207"/>
                      <a:pt x="428" y="207"/>
                      <a:pt x="428" y="207"/>
                    </a:cubicBezTo>
                    <a:cubicBezTo>
                      <a:pt x="428" y="207"/>
                      <a:pt x="428" y="207"/>
                      <a:pt x="428" y="207"/>
                    </a:cubicBezTo>
                    <a:cubicBezTo>
                      <a:pt x="428" y="207"/>
                      <a:pt x="428" y="207"/>
                      <a:pt x="428" y="207"/>
                    </a:cubicBezTo>
                    <a:cubicBezTo>
                      <a:pt x="428" y="207"/>
                      <a:pt x="428" y="207"/>
                      <a:pt x="428" y="207"/>
                    </a:cubicBezTo>
                    <a:cubicBezTo>
                      <a:pt x="428" y="207"/>
                      <a:pt x="428" y="207"/>
                      <a:pt x="428" y="207"/>
                    </a:cubicBezTo>
                    <a:cubicBezTo>
                      <a:pt x="429" y="207"/>
                      <a:pt x="429" y="207"/>
                      <a:pt x="429" y="207"/>
                    </a:cubicBezTo>
                    <a:cubicBezTo>
                      <a:pt x="429" y="207"/>
                      <a:pt x="429" y="207"/>
                      <a:pt x="429" y="207"/>
                    </a:cubicBezTo>
                    <a:cubicBezTo>
                      <a:pt x="429" y="207"/>
                      <a:pt x="429" y="207"/>
                      <a:pt x="429" y="207"/>
                    </a:cubicBezTo>
                    <a:cubicBezTo>
                      <a:pt x="429" y="207"/>
                      <a:pt x="429" y="207"/>
                      <a:pt x="429" y="207"/>
                    </a:cubicBezTo>
                    <a:cubicBezTo>
                      <a:pt x="429" y="207"/>
                      <a:pt x="429" y="207"/>
                      <a:pt x="429" y="207"/>
                    </a:cubicBezTo>
                    <a:cubicBezTo>
                      <a:pt x="429" y="207"/>
                      <a:pt x="429" y="207"/>
                      <a:pt x="429" y="207"/>
                    </a:cubicBezTo>
                    <a:cubicBezTo>
                      <a:pt x="430" y="207"/>
                      <a:pt x="430" y="207"/>
                      <a:pt x="430" y="207"/>
                    </a:cubicBezTo>
                    <a:cubicBezTo>
                      <a:pt x="430" y="207"/>
                      <a:pt x="430" y="207"/>
                      <a:pt x="430" y="207"/>
                    </a:cubicBezTo>
                    <a:cubicBezTo>
                      <a:pt x="430" y="207"/>
                      <a:pt x="430" y="207"/>
                      <a:pt x="430" y="207"/>
                    </a:cubicBezTo>
                    <a:cubicBezTo>
                      <a:pt x="430" y="207"/>
                      <a:pt x="430" y="207"/>
                      <a:pt x="430" y="207"/>
                    </a:cubicBezTo>
                    <a:cubicBezTo>
                      <a:pt x="430" y="207"/>
                      <a:pt x="430" y="207"/>
                      <a:pt x="430" y="207"/>
                    </a:cubicBezTo>
                    <a:cubicBezTo>
                      <a:pt x="431" y="207"/>
                      <a:pt x="431" y="207"/>
                      <a:pt x="431" y="207"/>
                    </a:cubicBezTo>
                    <a:cubicBezTo>
                      <a:pt x="431" y="207"/>
                      <a:pt x="431" y="207"/>
                      <a:pt x="431" y="207"/>
                    </a:cubicBezTo>
                    <a:cubicBezTo>
                      <a:pt x="431" y="207"/>
                      <a:pt x="431" y="207"/>
                      <a:pt x="431" y="207"/>
                    </a:cubicBezTo>
                    <a:cubicBezTo>
                      <a:pt x="431" y="207"/>
                      <a:pt x="431" y="207"/>
                      <a:pt x="431" y="207"/>
                    </a:cubicBezTo>
                    <a:cubicBezTo>
                      <a:pt x="431" y="207"/>
                      <a:pt x="431" y="207"/>
                      <a:pt x="431" y="207"/>
                    </a:cubicBezTo>
                    <a:cubicBezTo>
                      <a:pt x="431" y="207"/>
                      <a:pt x="431" y="207"/>
                      <a:pt x="431" y="207"/>
                    </a:cubicBezTo>
                    <a:cubicBezTo>
                      <a:pt x="432" y="207"/>
                      <a:pt x="432" y="207"/>
                      <a:pt x="432" y="207"/>
                    </a:cubicBezTo>
                    <a:cubicBezTo>
                      <a:pt x="432" y="207"/>
                      <a:pt x="432" y="207"/>
                      <a:pt x="432" y="207"/>
                    </a:cubicBezTo>
                    <a:cubicBezTo>
                      <a:pt x="432" y="208"/>
                      <a:pt x="432" y="208"/>
                      <a:pt x="432" y="208"/>
                    </a:cubicBezTo>
                    <a:cubicBezTo>
                      <a:pt x="432" y="208"/>
                      <a:pt x="432" y="208"/>
                      <a:pt x="432" y="208"/>
                    </a:cubicBezTo>
                    <a:cubicBezTo>
                      <a:pt x="432" y="208"/>
                      <a:pt x="432" y="208"/>
                      <a:pt x="432" y="208"/>
                    </a:cubicBezTo>
                    <a:cubicBezTo>
                      <a:pt x="432" y="208"/>
                      <a:pt x="432" y="208"/>
                      <a:pt x="432" y="208"/>
                    </a:cubicBezTo>
                    <a:cubicBezTo>
                      <a:pt x="432" y="208"/>
                      <a:pt x="432" y="208"/>
                      <a:pt x="432" y="208"/>
                    </a:cubicBezTo>
                    <a:cubicBezTo>
                      <a:pt x="433" y="208"/>
                      <a:pt x="433" y="208"/>
                      <a:pt x="433" y="208"/>
                    </a:cubicBezTo>
                    <a:cubicBezTo>
                      <a:pt x="433" y="208"/>
                      <a:pt x="433" y="208"/>
                      <a:pt x="433" y="208"/>
                    </a:cubicBezTo>
                    <a:cubicBezTo>
                      <a:pt x="433" y="208"/>
                      <a:pt x="433" y="208"/>
                      <a:pt x="433" y="208"/>
                    </a:cubicBezTo>
                    <a:cubicBezTo>
                      <a:pt x="433" y="208"/>
                      <a:pt x="433" y="208"/>
                      <a:pt x="433" y="208"/>
                    </a:cubicBezTo>
                    <a:cubicBezTo>
                      <a:pt x="433" y="208"/>
                      <a:pt x="433" y="208"/>
                      <a:pt x="433" y="208"/>
                    </a:cubicBezTo>
                    <a:cubicBezTo>
                      <a:pt x="433" y="208"/>
                      <a:pt x="433" y="208"/>
                      <a:pt x="433" y="208"/>
                    </a:cubicBezTo>
                    <a:cubicBezTo>
                      <a:pt x="434" y="208"/>
                      <a:pt x="434" y="208"/>
                      <a:pt x="434" y="208"/>
                    </a:cubicBezTo>
                    <a:cubicBezTo>
                      <a:pt x="434" y="208"/>
                      <a:pt x="434" y="208"/>
                      <a:pt x="434" y="208"/>
                    </a:cubicBezTo>
                    <a:cubicBezTo>
                      <a:pt x="434" y="207"/>
                      <a:pt x="434" y="207"/>
                      <a:pt x="434" y="207"/>
                    </a:cubicBezTo>
                    <a:cubicBezTo>
                      <a:pt x="435" y="207"/>
                      <a:pt x="435" y="207"/>
                      <a:pt x="435" y="207"/>
                    </a:cubicBezTo>
                    <a:cubicBezTo>
                      <a:pt x="435" y="207"/>
                      <a:pt x="435" y="207"/>
                      <a:pt x="435" y="207"/>
                    </a:cubicBezTo>
                    <a:cubicBezTo>
                      <a:pt x="435" y="207"/>
                      <a:pt x="435" y="207"/>
                      <a:pt x="435" y="207"/>
                    </a:cubicBezTo>
                    <a:cubicBezTo>
                      <a:pt x="435" y="208"/>
                      <a:pt x="435" y="208"/>
                      <a:pt x="435" y="208"/>
                    </a:cubicBezTo>
                    <a:cubicBezTo>
                      <a:pt x="435" y="208"/>
                      <a:pt x="435" y="208"/>
                      <a:pt x="435" y="208"/>
                    </a:cubicBezTo>
                    <a:cubicBezTo>
                      <a:pt x="435" y="208"/>
                      <a:pt x="435" y="208"/>
                      <a:pt x="435" y="208"/>
                    </a:cubicBezTo>
                    <a:cubicBezTo>
                      <a:pt x="435" y="208"/>
                      <a:pt x="435" y="208"/>
                      <a:pt x="435" y="208"/>
                    </a:cubicBezTo>
                    <a:cubicBezTo>
                      <a:pt x="436" y="208"/>
                      <a:pt x="436" y="208"/>
                      <a:pt x="436" y="208"/>
                    </a:cubicBezTo>
                    <a:cubicBezTo>
                      <a:pt x="436" y="209"/>
                      <a:pt x="436" y="209"/>
                      <a:pt x="436" y="209"/>
                    </a:cubicBezTo>
                    <a:cubicBezTo>
                      <a:pt x="436" y="209"/>
                      <a:pt x="436" y="209"/>
                      <a:pt x="436" y="209"/>
                    </a:cubicBezTo>
                    <a:cubicBezTo>
                      <a:pt x="436" y="209"/>
                      <a:pt x="436" y="209"/>
                      <a:pt x="436" y="209"/>
                    </a:cubicBezTo>
                    <a:cubicBezTo>
                      <a:pt x="436" y="209"/>
                      <a:pt x="436" y="209"/>
                      <a:pt x="436" y="209"/>
                    </a:cubicBezTo>
                    <a:cubicBezTo>
                      <a:pt x="437" y="209"/>
                      <a:pt x="437" y="209"/>
                      <a:pt x="437" y="209"/>
                    </a:cubicBezTo>
                    <a:cubicBezTo>
                      <a:pt x="437" y="209"/>
                      <a:pt x="437" y="209"/>
                      <a:pt x="437" y="209"/>
                    </a:cubicBezTo>
                    <a:cubicBezTo>
                      <a:pt x="437" y="209"/>
                      <a:pt x="437" y="209"/>
                      <a:pt x="437" y="209"/>
                    </a:cubicBezTo>
                    <a:cubicBezTo>
                      <a:pt x="437" y="209"/>
                      <a:pt x="437" y="209"/>
                      <a:pt x="437" y="209"/>
                    </a:cubicBezTo>
                    <a:cubicBezTo>
                      <a:pt x="438" y="208"/>
                      <a:pt x="438" y="208"/>
                      <a:pt x="438" y="208"/>
                    </a:cubicBezTo>
                    <a:cubicBezTo>
                      <a:pt x="438" y="208"/>
                      <a:pt x="438" y="208"/>
                      <a:pt x="438" y="208"/>
                    </a:cubicBezTo>
                    <a:cubicBezTo>
                      <a:pt x="438" y="208"/>
                      <a:pt x="438" y="208"/>
                      <a:pt x="438" y="208"/>
                    </a:cubicBezTo>
                    <a:cubicBezTo>
                      <a:pt x="439" y="208"/>
                      <a:pt x="439" y="208"/>
                      <a:pt x="439" y="208"/>
                    </a:cubicBezTo>
                    <a:cubicBezTo>
                      <a:pt x="439" y="207"/>
                      <a:pt x="439" y="207"/>
                      <a:pt x="439" y="207"/>
                    </a:cubicBezTo>
                    <a:cubicBezTo>
                      <a:pt x="439" y="207"/>
                      <a:pt x="439" y="207"/>
                      <a:pt x="439" y="207"/>
                    </a:cubicBezTo>
                    <a:cubicBezTo>
                      <a:pt x="439" y="207"/>
                      <a:pt x="439" y="207"/>
                      <a:pt x="439" y="207"/>
                    </a:cubicBezTo>
                    <a:cubicBezTo>
                      <a:pt x="439" y="207"/>
                      <a:pt x="439" y="207"/>
                      <a:pt x="439" y="207"/>
                    </a:cubicBezTo>
                    <a:cubicBezTo>
                      <a:pt x="440" y="206"/>
                      <a:pt x="440" y="206"/>
                      <a:pt x="440" y="206"/>
                    </a:cubicBezTo>
                    <a:cubicBezTo>
                      <a:pt x="440" y="206"/>
                      <a:pt x="440" y="206"/>
                      <a:pt x="440" y="206"/>
                    </a:cubicBezTo>
                    <a:cubicBezTo>
                      <a:pt x="440" y="206"/>
                      <a:pt x="440" y="206"/>
                      <a:pt x="440" y="206"/>
                    </a:cubicBezTo>
                    <a:cubicBezTo>
                      <a:pt x="440" y="206"/>
                      <a:pt x="440" y="206"/>
                      <a:pt x="440" y="206"/>
                    </a:cubicBezTo>
                    <a:cubicBezTo>
                      <a:pt x="441" y="206"/>
                      <a:pt x="441" y="206"/>
                      <a:pt x="441" y="206"/>
                    </a:cubicBezTo>
                    <a:cubicBezTo>
                      <a:pt x="441" y="206"/>
                      <a:pt x="441" y="206"/>
                      <a:pt x="441" y="206"/>
                    </a:cubicBezTo>
                    <a:cubicBezTo>
                      <a:pt x="441" y="206"/>
                      <a:pt x="441" y="206"/>
                      <a:pt x="441" y="206"/>
                    </a:cubicBezTo>
                    <a:cubicBezTo>
                      <a:pt x="441" y="206"/>
                      <a:pt x="441" y="206"/>
                      <a:pt x="441" y="206"/>
                    </a:cubicBezTo>
                    <a:cubicBezTo>
                      <a:pt x="441" y="206"/>
                      <a:pt x="441" y="206"/>
                      <a:pt x="441" y="206"/>
                    </a:cubicBezTo>
                    <a:cubicBezTo>
                      <a:pt x="442" y="206"/>
                      <a:pt x="442" y="206"/>
                      <a:pt x="442" y="206"/>
                    </a:cubicBezTo>
                    <a:cubicBezTo>
                      <a:pt x="442" y="206"/>
                      <a:pt x="442" y="206"/>
                      <a:pt x="442" y="206"/>
                    </a:cubicBezTo>
                    <a:cubicBezTo>
                      <a:pt x="442" y="206"/>
                      <a:pt x="442" y="206"/>
                      <a:pt x="442" y="206"/>
                    </a:cubicBezTo>
                    <a:cubicBezTo>
                      <a:pt x="442" y="206"/>
                      <a:pt x="442" y="206"/>
                      <a:pt x="442" y="206"/>
                    </a:cubicBezTo>
                    <a:cubicBezTo>
                      <a:pt x="442" y="206"/>
                      <a:pt x="442" y="206"/>
                      <a:pt x="442" y="206"/>
                    </a:cubicBezTo>
                    <a:cubicBezTo>
                      <a:pt x="442" y="206"/>
                      <a:pt x="442" y="206"/>
                      <a:pt x="442" y="206"/>
                    </a:cubicBezTo>
                    <a:cubicBezTo>
                      <a:pt x="443" y="206"/>
                      <a:pt x="443" y="206"/>
                      <a:pt x="443" y="206"/>
                    </a:cubicBezTo>
                    <a:cubicBezTo>
                      <a:pt x="443" y="206"/>
                      <a:pt x="443" y="206"/>
                      <a:pt x="443" y="206"/>
                    </a:cubicBezTo>
                    <a:cubicBezTo>
                      <a:pt x="443" y="206"/>
                      <a:pt x="443" y="206"/>
                      <a:pt x="443" y="206"/>
                    </a:cubicBezTo>
                    <a:cubicBezTo>
                      <a:pt x="443" y="206"/>
                      <a:pt x="443" y="206"/>
                      <a:pt x="443" y="206"/>
                    </a:cubicBezTo>
                    <a:cubicBezTo>
                      <a:pt x="443" y="206"/>
                      <a:pt x="443" y="206"/>
                      <a:pt x="443"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5"/>
                      <a:pt x="444" y="205"/>
                      <a:pt x="444" y="205"/>
                    </a:cubicBezTo>
                    <a:cubicBezTo>
                      <a:pt x="445" y="204"/>
                      <a:pt x="445" y="204"/>
                      <a:pt x="445" y="204"/>
                    </a:cubicBezTo>
                    <a:cubicBezTo>
                      <a:pt x="445" y="204"/>
                      <a:pt x="445" y="204"/>
                      <a:pt x="445" y="204"/>
                    </a:cubicBezTo>
                    <a:cubicBezTo>
                      <a:pt x="445" y="203"/>
                      <a:pt x="445" y="203"/>
                      <a:pt x="445" y="203"/>
                    </a:cubicBezTo>
                    <a:cubicBezTo>
                      <a:pt x="445" y="203"/>
                      <a:pt x="445" y="203"/>
                      <a:pt x="445" y="203"/>
                    </a:cubicBezTo>
                    <a:cubicBezTo>
                      <a:pt x="445" y="203"/>
                      <a:pt x="445" y="203"/>
                      <a:pt x="445" y="203"/>
                    </a:cubicBezTo>
                    <a:cubicBezTo>
                      <a:pt x="445" y="203"/>
                      <a:pt x="445" y="203"/>
                      <a:pt x="445" y="203"/>
                    </a:cubicBezTo>
                    <a:cubicBezTo>
                      <a:pt x="445" y="203"/>
                      <a:pt x="445" y="203"/>
                      <a:pt x="445" y="203"/>
                    </a:cubicBezTo>
                    <a:cubicBezTo>
                      <a:pt x="445" y="203"/>
                      <a:pt x="445" y="203"/>
                      <a:pt x="445" y="203"/>
                    </a:cubicBezTo>
                    <a:cubicBezTo>
                      <a:pt x="446" y="202"/>
                      <a:pt x="446" y="202"/>
                      <a:pt x="446" y="202"/>
                    </a:cubicBezTo>
                    <a:cubicBezTo>
                      <a:pt x="446" y="202"/>
                      <a:pt x="446" y="202"/>
                      <a:pt x="446" y="202"/>
                    </a:cubicBezTo>
                    <a:cubicBezTo>
                      <a:pt x="446" y="202"/>
                      <a:pt x="446" y="202"/>
                      <a:pt x="446" y="202"/>
                    </a:cubicBezTo>
                    <a:cubicBezTo>
                      <a:pt x="446" y="202"/>
                      <a:pt x="446" y="202"/>
                      <a:pt x="446" y="202"/>
                    </a:cubicBezTo>
                    <a:cubicBezTo>
                      <a:pt x="446" y="202"/>
                      <a:pt x="446" y="202"/>
                      <a:pt x="446" y="202"/>
                    </a:cubicBezTo>
                    <a:cubicBezTo>
                      <a:pt x="447" y="201"/>
                      <a:pt x="447" y="201"/>
                      <a:pt x="447" y="201"/>
                    </a:cubicBezTo>
                    <a:cubicBezTo>
                      <a:pt x="447" y="201"/>
                      <a:pt x="447" y="201"/>
                      <a:pt x="447" y="201"/>
                    </a:cubicBezTo>
                    <a:cubicBezTo>
                      <a:pt x="447" y="201"/>
                      <a:pt x="447" y="201"/>
                      <a:pt x="447" y="201"/>
                    </a:cubicBezTo>
                    <a:cubicBezTo>
                      <a:pt x="447" y="200"/>
                      <a:pt x="447" y="200"/>
                      <a:pt x="447" y="200"/>
                    </a:cubicBezTo>
                    <a:cubicBezTo>
                      <a:pt x="447" y="200"/>
                      <a:pt x="447" y="200"/>
                      <a:pt x="447" y="200"/>
                    </a:cubicBezTo>
                    <a:cubicBezTo>
                      <a:pt x="447" y="200"/>
                      <a:pt x="447" y="200"/>
                      <a:pt x="447" y="200"/>
                    </a:cubicBezTo>
                    <a:cubicBezTo>
                      <a:pt x="448" y="200"/>
                      <a:pt x="448" y="200"/>
                      <a:pt x="448" y="200"/>
                    </a:cubicBezTo>
                    <a:cubicBezTo>
                      <a:pt x="448" y="200"/>
                      <a:pt x="448" y="200"/>
                      <a:pt x="448" y="200"/>
                    </a:cubicBezTo>
                    <a:cubicBezTo>
                      <a:pt x="448" y="200"/>
                      <a:pt x="448" y="200"/>
                      <a:pt x="448" y="200"/>
                    </a:cubicBezTo>
                    <a:cubicBezTo>
                      <a:pt x="448" y="200"/>
                      <a:pt x="448" y="200"/>
                      <a:pt x="448" y="200"/>
                    </a:cubicBezTo>
                    <a:cubicBezTo>
                      <a:pt x="448" y="200"/>
                      <a:pt x="448" y="200"/>
                      <a:pt x="448" y="200"/>
                    </a:cubicBezTo>
                    <a:cubicBezTo>
                      <a:pt x="449" y="200"/>
                      <a:pt x="449" y="200"/>
                      <a:pt x="449" y="200"/>
                    </a:cubicBezTo>
                    <a:cubicBezTo>
                      <a:pt x="449" y="199"/>
                      <a:pt x="449" y="199"/>
                      <a:pt x="449" y="199"/>
                    </a:cubicBezTo>
                    <a:cubicBezTo>
                      <a:pt x="450" y="199"/>
                      <a:pt x="450" y="199"/>
                      <a:pt x="450" y="199"/>
                    </a:cubicBezTo>
                    <a:cubicBezTo>
                      <a:pt x="451" y="199"/>
                      <a:pt x="451" y="199"/>
                      <a:pt x="451" y="199"/>
                    </a:cubicBezTo>
                    <a:cubicBezTo>
                      <a:pt x="451" y="200"/>
                      <a:pt x="451" y="200"/>
                      <a:pt x="451" y="200"/>
                    </a:cubicBezTo>
                    <a:cubicBezTo>
                      <a:pt x="451" y="200"/>
                      <a:pt x="451" y="200"/>
                      <a:pt x="451" y="200"/>
                    </a:cubicBezTo>
                    <a:cubicBezTo>
                      <a:pt x="451" y="200"/>
                      <a:pt x="451" y="200"/>
                      <a:pt x="451" y="200"/>
                    </a:cubicBezTo>
                    <a:cubicBezTo>
                      <a:pt x="451" y="200"/>
                      <a:pt x="451" y="200"/>
                      <a:pt x="451" y="200"/>
                    </a:cubicBezTo>
                    <a:cubicBezTo>
                      <a:pt x="451" y="200"/>
                      <a:pt x="451" y="200"/>
                      <a:pt x="451" y="200"/>
                    </a:cubicBezTo>
                    <a:cubicBezTo>
                      <a:pt x="452" y="200"/>
                      <a:pt x="452" y="200"/>
                      <a:pt x="452" y="200"/>
                    </a:cubicBezTo>
                    <a:cubicBezTo>
                      <a:pt x="452" y="200"/>
                      <a:pt x="452" y="200"/>
                      <a:pt x="452" y="200"/>
                    </a:cubicBezTo>
                    <a:cubicBezTo>
                      <a:pt x="452" y="200"/>
                      <a:pt x="452" y="200"/>
                      <a:pt x="452" y="200"/>
                    </a:cubicBezTo>
                    <a:cubicBezTo>
                      <a:pt x="452" y="200"/>
                      <a:pt x="452" y="200"/>
                      <a:pt x="452" y="200"/>
                    </a:cubicBezTo>
                    <a:cubicBezTo>
                      <a:pt x="452" y="200"/>
                      <a:pt x="452" y="200"/>
                      <a:pt x="452" y="200"/>
                    </a:cubicBezTo>
                    <a:cubicBezTo>
                      <a:pt x="452" y="200"/>
                      <a:pt x="452" y="200"/>
                      <a:pt x="452" y="200"/>
                    </a:cubicBezTo>
                    <a:cubicBezTo>
                      <a:pt x="452" y="200"/>
                      <a:pt x="452" y="200"/>
                      <a:pt x="452" y="200"/>
                    </a:cubicBezTo>
                    <a:cubicBezTo>
                      <a:pt x="453" y="200"/>
                      <a:pt x="453" y="200"/>
                      <a:pt x="453" y="200"/>
                    </a:cubicBezTo>
                    <a:cubicBezTo>
                      <a:pt x="453" y="200"/>
                      <a:pt x="453" y="200"/>
                      <a:pt x="453" y="200"/>
                    </a:cubicBezTo>
                    <a:cubicBezTo>
                      <a:pt x="453" y="200"/>
                      <a:pt x="453" y="200"/>
                      <a:pt x="453" y="200"/>
                    </a:cubicBezTo>
                    <a:cubicBezTo>
                      <a:pt x="453" y="200"/>
                      <a:pt x="453" y="200"/>
                      <a:pt x="453" y="200"/>
                    </a:cubicBezTo>
                    <a:cubicBezTo>
                      <a:pt x="454" y="200"/>
                      <a:pt x="454" y="200"/>
                      <a:pt x="454" y="200"/>
                    </a:cubicBezTo>
                    <a:cubicBezTo>
                      <a:pt x="454" y="200"/>
                      <a:pt x="454" y="200"/>
                      <a:pt x="454" y="200"/>
                    </a:cubicBezTo>
                    <a:cubicBezTo>
                      <a:pt x="454" y="200"/>
                      <a:pt x="454" y="200"/>
                      <a:pt x="454" y="200"/>
                    </a:cubicBezTo>
                    <a:cubicBezTo>
                      <a:pt x="454" y="200"/>
                      <a:pt x="454" y="200"/>
                      <a:pt x="454" y="200"/>
                    </a:cubicBezTo>
                    <a:cubicBezTo>
                      <a:pt x="454" y="200"/>
                      <a:pt x="454" y="200"/>
                      <a:pt x="454" y="200"/>
                    </a:cubicBezTo>
                    <a:cubicBezTo>
                      <a:pt x="454" y="200"/>
                      <a:pt x="454" y="200"/>
                      <a:pt x="454" y="200"/>
                    </a:cubicBezTo>
                    <a:cubicBezTo>
                      <a:pt x="454" y="200"/>
                      <a:pt x="454" y="200"/>
                      <a:pt x="454" y="200"/>
                    </a:cubicBezTo>
                    <a:cubicBezTo>
                      <a:pt x="455" y="200"/>
                      <a:pt x="455" y="200"/>
                      <a:pt x="455" y="200"/>
                    </a:cubicBezTo>
                    <a:cubicBezTo>
                      <a:pt x="455" y="200"/>
                      <a:pt x="455" y="200"/>
                      <a:pt x="455" y="200"/>
                    </a:cubicBezTo>
                    <a:cubicBezTo>
                      <a:pt x="456" y="200"/>
                      <a:pt x="456" y="200"/>
                      <a:pt x="456" y="200"/>
                    </a:cubicBezTo>
                    <a:cubicBezTo>
                      <a:pt x="456" y="201"/>
                      <a:pt x="456" y="201"/>
                      <a:pt x="456" y="201"/>
                    </a:cubicBezTo>
                    <a:cubicBezTo>
                      <a:pt x="456" y="201"/>
                      <a:pt x="456" y="201"/>
                      <a:pt x="456" y="201"/>
                    </a:cubicBezTo>
                    <a:cubicBezTo>
                      <a:pt x="457" y="201"/>
                      <a:pt x="457" y="201"/>
                      <a:pt x="457" y="201"/>
                    </a:cubicBezTo>
                    <a:cubicBezTo>
                      <a:pt x="457" y="201"/>
                      <a:pt x="457" y="201"/>
                      <a:pt x="457" y="201"/>
                    </a:cubicBezTo>
                    <a:cubicBezTo>
                      <a:pt x="457" y="201"/>
                      <a:pt x="457" y="201"/>
                      <a:pt x="457" y="201"/>
                    </a:cubicBezTo>
                    <a:cubicBezTo>
                      <a:pt x="458" y="201"/>
                      <a:pt x="458" y="201"/>
                      <a:pt x="458" y="201"/>
                    </a:cubicBezTo>
                    <a:cubicBezTo>
                      <a:pt x="458" y="201"/>
                      <a:pt x="458" y="201"/>
                      <a:pt x="458" y="201"/>
                    </a:cubicBezTo>
                    <a:cubicBezTo>
                      <a:pt x="458" y="201"/>
                      <a:pt x="458" y="201"/>
                      <a:pt x="458" y="201"/>
                    </a:cubicBezTo>
                    <a:cubicBezTo>
                      <a:pt x="458" y="202"/>
                      <a:pt x="458" y="202"/>
                      <a:pt x="458" y="202"/>
                    </a:cubicBezTo>
                    <a:cubicBezTo>
                      <a:pt x="459" y="202"/>
                      <a:pt x="459" y="202"/>
                      <a:pt x="459" y="202"/>
                    </a:cubicBezTo>
                    <a:cubicBezTo>
                      <a:pt x="459" y="201"/>
                      <a:pt x="459" y="201"/>
                      <a:pt x="459" y="201"/>
                    </a:cubicBezTo>
                    <a:cubicBezTo>
                      <a:pt x="459" y="201"/>
                      <a:pt x="459" y="201"/>
                      <a:pt x="459" y="201"/>
                    </a:cubicBezTo>
                    <a:cubicBezTo>
                      <a:pt x="460" y="201"/>
                      <a:pt x="460" y="201"/>
                      <a:pt x="460" y="201"/>
                    </a:cubicBezTo>
                    <a:cubicBezTo>
                      <a:pt x="460" y="201"/>
                      <a:pt x="460" y="201"/>
                      <a:pt x="460" y="201"/>
                    </a:cubicBezTo>
                    <a:cubicBezTo>
                      <a:pt x="460" y="201"/>
                      <a:pt x="460" y="201"/>
                      <a:pt x="460" y="201"/>
                    </a:cubicBezTo>
                    <a:cubicBezTo>
                      <a:pt x="460" y="201"/>
                      <a:pt x="460" y="201"/>
                      <a:pt x="460" y="201"/>
                    </a:cubicBezTo>
                    <a:cubicBezTo>
                      <a:pt x="460" y="201"/>
                      <a:pt x="460" y="201"/>
                      <a:pt x="460" y="201"/>
                    </a:cubicBezTo>
                    <a:cubicBezTo>
                      <a:pt x="461" y="201"/>
                      <a:pt x="461" y="201"/>
                      <a:pt x="461" y="201"/>
                    </a:cubicBezTo>
                    <a:cubicBezTo>
                      <a:pt x="461" y="201"/>
                      <a:pt x="461" y="201"/>
                      <a:pt x="461" y="201"/>
                    </a:cubicBezTo>
                    <a:cubicBezTo>
                      <a:pt x="461" y="201"/>
                      <a:pt x="461" y="201"/>
                      <a:pt x="461" y="201"/>
                    </a:cubicBezTo>
                    <a:cubicBezTo>
                      <a:pt x="461" y="201"/>
                      <a:pt x="461" y="201"/>
                      <a:pt x="461" y="201"/>
                    </a:cubicBezTo>
                    <a:cubicBezTo>
                      <a:pt x="461" y="201"/>
                      <a:pt x="461" y="201"/>
                      <a:pt x="461" y="201"/>
                    </a:cubicBezTo>
                    <a:cubicBezTo>
                      <a:pt x="461" y="201"/>
                      <a:pt x="461" y="201"/>
                      <a:pt x="461" y="201"/>
                    </a:cubicBezTo>
                    <a:cubicBezTo>
                      <a:pt x="461" y="202"/>
                      <a:pt x="461" y="202"/>
                      <a:pt x="461" y="202"/>
                    </a:cubicBezTo>
                    <a:cubicBezTo>
                      <a:pt x="462" y="202"/>
                      <a:pt x="462" y="202"/>
                      <a:pt x="462" y="202"/>
                    </a:cubicBezTo>
                    <a:cubicBezTo>
                      <a:pt x="462" y="202"/>
                      <a:pt x="462" y="202"/>
                      <a:pt x="462" y="202"/>
                    </a:cubicBezTo>
                    <a:cubicBezTo>
                      <a:pt x="462" y="202"/>
                      <a:pt x="462" y="202"/>
                      <a:pt x="462" y="202"/>
                    </a:cubicBezTo>
                    <a:cubicBezTo>
                      <a:pt x="462" y="202"/>
                      <a:pt x="462" y="202"/>
                      <a:pt x="462" y="202"/>
                    </a:cubicBezTo>
                    <a:cubicBezTo>
                      <a:pt x="463" y="203"/>
                      <a:pt x="463" y="203"/>
                      <a:pt x="463" y="203"/>
                    </a:cubicBezTo>
                    <a:cubicBezTo>
                      <a:pt x="463" y="203"/>
                      <a:pt x="463" y="203"/>
                      <a:pt x="463" y="203"/>
                    </a:cubicBezTo>
                    <a:cubicBezTo>
                      <a:pt x="463" y="203"/>
                      <a:pt x="463" y="203"/>
                      <a:pt x="463" y="203"/>
                    </a:cubicBezTo>
                    <a:cubicBezTo>
                      <a:pt x="463" y="203"/>
                      <a:pt x="463" y="203"/>
                      <a:pt x="463" y="203"/>
                    </a:cubicBezTo>
                    <a:cubicBezTo>
                      <a:pt x="464" y="203"/>
                      <a:pt x="464" y="203"/>
                      <a:pt x="464" y="203"/>
                    </a:cubicBezTo>
                    <a:cubicBezTo>
                      <a:pt x="464" y="203"/>
                      <a:pt x="464" y="203"/>
                      <a:pt x="464" y="203"/>
                    </a:cubicBezTo>
                    <a:cubicBezTo>
                      <a:pt x="464" y="203"/>
                      <a:pt x="464" y="203"/>
                      <a:pt x="464" y="203"/>
                    </a:cubicBezTo>
                    <a:cubicBezTo>
                      <a:pt x="464" y="203"/>
                      <a:pt x="464" y="203"/>
                      <a:pt x="464" y="203"/>
                    </a:cubicBezTo>
                    <a:cubicBezTo>
                      <a:pt x="464" y="203"/>
                      <a:pt x="464" y="203"/>
                      <a:pt x="464" y="203"/>
                    </a:cubicBezTo>
                    <a:cubicBezTo>
                      <a:pt x="465" y="203"/>
                      <a:pt x="465" y="203"/>
                      <a:pt x="465" y="203"/>
                    </a:cubicBezTo>
                    <a:cubicBezTo>
                      <a:pt x="465" y="203"/>
                      <a:pt x="465" y="203"/>
                      <a:pt x="465" y="203"/>
                    </a:cubicBezTo>
                    <a:cubicBezTo>
                      <a:pt x="465" y="203"/>
                      <a:pt x="465" y="203"/>
                      <a:pt x="465" y="203"/>
                    </a:cubicBezTo>
                    <a:cubicBezTo>
                      <a:pt x="465" y="203"/>
                      <a:pt x="465" y="203"/>
                      <a:pt x="465" y="203"/>
                    </a:cubicBezTo>
                    <a:cubicBezTo>
                      <a:pt x="465" y="203"/>
                      <a:pt x="465" y="203"/>
                      <a:pt x="465" y="203"/>
                    </a:cubicBezTo>
                    <a:cubicBezTo>
                      <a:pt x="465" y="203"/>
                      <a:pt x="465" y="203"/>
                      <a:pt x="465" y="203"/>
                    </a:cubicBezTo>
                    <a:cubicBezTo>
                      <a:pt x="466" y="203"/>
                      <a:pt x="466" y="203"/>
                      <a:pt x="466" y="203"/>
                    </a:cubicBezTo>
                    <a:cubicBezTo>
                      <a:pt x="466" y="203"/>
                      <a:pt x="466" y="203"/>
                      <a:pt x="466" y="203"/>
                    </a:cubicBezTo>
                    <a:cubicBezTo>
                      <a:pt x="466" y="203"/>
                      <a:pt x="466" y="203"/>
                      <a:pt x="466" y="203"/>
                    </a:cubicBezTo>
                    <a:cubicBezTo>
                      <a:pt x="467" y="203"/>
                      <a:pt x="467" y="203"/>
                      <a:pt x="467" y="203"/>
                    </a:cubicBezTo>
                    <a:cubicBezTo>
                      <a:pt x="467" y="203"/>
                      <a:pt x="467" y="203"/>
                      <a:pt x="467" y="203"/>
                    </a:cubicBezTo>
                    <a:cubicBezTo>
                      <a:pt x="467" y="203"/>
                      <a:pt x="467" y="203"/>
                      <a:pt x="467" y="203"/>
                    </a:cubicBezTo>
                    <a:cubicBezTo>
                      <a:pt x="467" y="203"/>
                      <a:pt x="467" y="203"/>
                      <a:pt x="467" y="203"/>
                    </a:cubicBezTo>
                    <a:cubicBezTo>
                      <a:pt x="467" y="203"/>
                      <a:pt x="467" y="203"/>
                      <a:pt x="467" y="203"/>
                    </a:cubicBezTo>
                    <a:cubicBezTo>
                      <a:pt x="468" y="203"/>
                      <a:pt x="468" y="203"/>
                      <a:pt x="468" y="203"/>
                    </a:cubicBezTo>
                    <a:cubicBezTo>
                      <a:pt x="468" y="203"/>
                      <a:pt x="468" y="203"/>
                      <a:pt x="468" y="203"/>
                    </a:cubicBezTo>
                    <a:cubicBezTo>
                      <a:pt x="468" y="203"/>
                      <a:pt x="468" y="203"/>
                      <a:pt x="468" y="203"/>
                    </a:cubicBezTo>
                    <a:cubicBezTo>
                      <a:pt x="468" y="203"/>
                      <a:pt x="468" y="203"/>
                      <a:pt x="468" y="203"/>
                    </a:cubicBezTo>
                    <a:cubicBezTo>
                      <a:pt x="468" y="203"/>
                      <a:pt x="468" y="203"/>
                      <a:pt x="468" y="203"/>
                    </a:cubicBezTo>
                    <a:cubicBezTo>
                      <a:pt x="469" y="203"/>
                      <a:pt x="469" y="203"/>
                      <a:pt x="469" y="203"/>
                    </a:cubicBezTo>
                    <a:cubicBezTo>
                      <a:pt x="469" y="203"/>
                      <a:pt x="469" y="203"/>
                      <a:pt x="469" y="203"/>
                    </a:cubicBezTo>
                    <a:cubicBezTo>
                      <a:pt x="469" y="203"/>
                      <a:pt x="469" y="203"/>
                      <a:pt x="469" y="203"/>
                    </a:cubicBezTo>
                    <a:cubicBezTo>
                      <a:pt x="469" y="202"/>
                      <a:pt x="469" y="202"/>
                      <a:pt x="469" y="202"/>
                    </a:cubicBezTo>
                    <a:cubicBezTo>
                      <a:pt x="469" y="202"/>
                      <a:pt x="469" y="202"/>
                      <a:pt x="469" y="202"/>
                    </a:cubicBezTo>
                    <a:cubicBezTo>
                      <a:pt x="469" y="202"/>
                      <a:pt x="469" y="202"/>
                      <a:pt x="469" y="202"/>
                    </a:cubicBezTo>
                    <a:cubicBezTo>
                      <a:pt x="470" y="202"/>
                      <a:pt x="470" y="202"/>
                      <a:pt x="470" y="202"/>
                    </a:cubicBezTo>
                    <a:cubicBezTo>
                      <a:pt x="470" y="202"/>
                      <a:pt x="470" y="202"/>
                      <a:pt x="470" y="202"/>
                    </a:cubicBezTo>
                    <a:cubicBezTo>
                      <a:pt x="470" y="202"/>
                      <a:pt x="470" y="202"/>
                      <a:pt x="470" y="202"/>
                    </a:cubicBezTo>
                    <a:cubicBezTo>
                      <a:pt x="470" y="202"/>
                      <a:pt x="470" y="202"/>
                      <a:pt x="470" y="202"/>
                    </a:cubicBezTo>
                    <a:cubicBezTo>
                      <a:pt x="471" y="202"/>
                      <a:pt x="471" y="202"/>
                      <a:pt x="471" y="202"/>
                    </a:cubicBezTo>
                    <a:cubicBezTo>
                      <a:pt x="471" y="202"/>
                      <a:pt x="471" y="202"/>
                      <a:pt x="471" y="202"/>
                    </a:cubicBezTo>
                    <a:cubicBezTo>
                      <a:pt x="471" y="202"/>
                      <a:pt x="471" y="202"/>
                      <a:pt x="471" y="202"/>
                    </a:cubicBezTo>
                    <a:cubicBezTo>
                      <a:pt x="471" y="202"/>
                      <a:pt x="471" y="202"/>
                      <a:pt x="471" y="202"/>
                    </a:cubicBezTo>
                    <a:cubicBezTo>
                      <a:pt x="471" y="202"/>
                      <a:pt x="471" y="202"/>
                      <a:pt x="471" y="202"/>
                    </a:cubicBezTo>
                    <a:cubicBezTo>
                      <a:pt x="471" y="202"/>
                      <a:pt x="471" y="202"/>
                      <a:pt x="471" y="202"/>
                    </a:cubicBezTo>
                    <a:cubicBezTo>
                      <a:pt x="472" y="202"/>
                      <a:pt x="472" y="202"/>
                      <a:pt x="472" y="202"/>
                    </a:cubicBezTo>
                    <a:cubicBezTo>
                      <a:pt x="472" y="202"/>
                      <a:pt x="472" y="202"/>
                      <a:pt x="472" y="202"/>
                    </a:cubicBezTo>
                    <a:cubicBezTo>
                      <a:pt x="472" y="202"/>
                      <a:pt x="472" y="202"/>
                      <a:pt x="472" y="202"/>
                    </a:cubicBezTo>
                    <a:cubicBezTo>
                      <a:pt x="472" y="202"/>
                      <a:pt x="472" y="202"/>
                      <a:pt x="472" y="202"/>
                    </a:cubicBezTo>
                    <a:cubicBezTo>
                      <a:pt x="472" y="202"/>
                      <a:pt x="472" y="202"/>
                      <a:pt x="472" y="202"/>
                    </a:cubicBezTo>
                    <a:cubicBezTo>
                      <a:pt x="472" y="202"/>
                      <a:pt x="472" y="202"/>
                      <a:pt x="472" y="202"/>
                    </a:cubicBezTo>
                    <a:cubicBezTo>
                      <a:pt x="473" y="203"/>
                      <a:pt x="473" y="203"/>
                      <a:pt x="473" y="203"/>
                    </a:cubicBezTo>
                    <a:cubicBezTo>
                      <a:pt x="473" y="203"/>
                      <a:pt x="473" y="203"/>
                      <a:pt x="473" y="203"/>
                    </a:cubicBezTo>
                    <a:cubicBezTo>
                      <a:pt x="473" y="203"/>
                      <a:pt x="473" y="203"/>
                      <a:pt x="473" y="203"/>
                    </a:cubicBezTo>
                    <a:cubicBezTo>
                      <a:pt x="473" y="203"/>
                      <a:pt x="473" y="203"/>
                      <a:pt x="473" y="203"/>
                    </a:cubicBezTo>
                    <a:cubicBezTo>
                      <a:pt x="474" y="203"/>
                      <a:pt x="474" y="203"/>
                      <a:pt x="474" y="203"/>
                    </a:cubicBezTo>
                    <a:cubicBezTo>
                      <a:pt x="474" y="203"/>
                      <a:pt x="474" y="203"/>
                      <a:pt x="474" y="203"/>
                    </a:cubicBezTo>
                    <a:cubicBezTo>
                      <a:pt x="474" y="203"/>
                      <a:pt x="474" y="203"/>
                      <a:pt x="474" y="203"/>
                    </a:cubicBezTo>
                    <a:cubicBezTo>
                      <a:pt x="475" y="203"/>
                      <a:pt x="475" y="203"/>
                      <a:pt x="475" y="203"/>
                    </a:cubicBezTo>
                    <a:cubicBezTo>
                      <a:pt x="475" y="203"/>
                      <a:pt x="475" y="203"/>
                      <a:pt x="475" y="203"/>
                    </a:cubicBezTo>
                    <a:cubicBezTo>
                      <a:pt x="475" y="204"/>
                      <a:pt x="475" y="204"/>
                      <a:pt x="475" y="204"/>
                    </a:cubicBezTo>
                    <a:cubicBezTo>
                      <a:pt x="475" y="204"/>
                      <a:pt x="475" y="204"/>
                      <a:pt x="475" y="204"/>
                    </a:cubicBezTo>
                    <a:cubicBezTo>
                      <a:pt x="476" y="204"/>
                      <a:pt x="476" y="204"/>
                      <a:pt x="476" y="204"/>
                    </a:cubicBezTo>
                    <a:cubicBezTo>
                      <a:pt x="476" y="204"/>
                      <a:pt x="476" y="204"/>
                      <a:pt x="476" y="204"/>
                    </a:cubicBezTo>
                    <a:cubicBezTo>
                      <a:pt x="476" y="204"/>
                      <a:pt x="476" y="204"/>
                      <a:pt x="476" y="204"/>
                    </a:cubicBezTo>
                    <a:cubicBezTo>
                      <a:pt x="476" y="204"/>
                      <a:pt x="476" y="204"/>
                      <a:pt x="476" y="204"/>
                    </a:cubicBezTo>
                    <a:cubicBezTo>
                      <a:pt x="476" y="204"/>
                      <a:pt x="476" y="204"/>
                      <a:pt x="476" y="204"/>
                    </a:cubicBezTo>
                    <a:cubicBezTo>
                      <a:pt x="477" y="204"/>
                      <a:pt x="477" y="204"/>
                      <a:pt x="477" y="204"/>
                    </a:cubicBezTo>
                    <a:cubicBezTo>
                      <a:pt x="477" y="204"/>
                      <a:pt x="477" y="204"/>
                      <a:pt x="477" y="204"/>
                    </a:cubicBezTo>
                    <a:cubicBezTo>
                      <a:pt x="477" y="204"/>
                      <a:pt x="477" y="204"/>
                      <a:pt x="477" y="204"/>
                    </a:cubicBezTo>
                    <a:cubicBezTo>
                      <a:pt x="477" y="204"/>
                      <a:pt x="477" y="204"/>
                      <a:pt x="477" y="204"/>
                    </a:cubicBezTo>
                    <a:cubicBezTo>
                      <a:pt x="477" y="204"/>
                      <a:pt x="477" y="204"/>
                      <a:pt x="477" y="204"/>
                    </a:cubicBezTo>
                    <a:cubicBezTo>
                      <a:pt x="478" y="204"/>
                      <a:pt x="478" y="204"/>
                      <a:pt x="478" y="204"/>
                    </a:cubicBezTo>
                    <a:cubicBezTo>
                      <a:pt x="478" y="205"/>
                      <a:pt x="478" y="205"/>
                      <a:pt x="478" y="205"/>
                    </a:cubicBezTo>
                    <a:cubicBezTo>
                      <a:pt x="479" y="205"/>
                      <a:pt x="479" y="205"/>
                      <a:pt x="479" y="205"/>
                    </a:cubicBezTo>
                    <a:cubicBezTo>
                      <a:pt x="479" y="205"/>
                      <a:pt x="479" y="205"/>
                      <a:pt x="479" y="205"/>
                    </a:cubicBezTo>
                    <a:cubicBezTo>
                      <a:pt x="479" y="205"/>
                      <a:pt x="479" y="205"/>
                      <a:pt x="479" y="205"/>
                    </a:cubicBezTo>
                    <a:cubicBezTo>
                      <a:pt x="479" y="205"/>
                      <a:pt x="479" y="205"/>
                      <a:pt x="479" y="205"/>
                    </a:cubicBezTo>
                    <a:cubicBezTo>
                      <a:pt x="479" y="205"/>
                      <a:pt x="479" y="205"/>
                      <a:pt x="479" y="205"/>
                    </a:cubicBezTo>
                    <a:cubicBezTo>
                      <a:pt x="480" y="205"/>
                      <a:pt x="480" y="205"/>
                      <a:pt x="480" y="205"/>
                    </a:cubicBezTo>
                    <a:cubicBezTo>
                      <a:pt x="480" y="205"/>
                      <a:pt x="480" y="205"/>
                      <a:pt x="480" y="205"/>
                    </a:cubicBezTo>
                    <a:cubicBezTo>
                      <a:pt x="480" y="205"/>
                      <a:pt x="480" y="205"/>
                      <a:pt x="480" y="205"/>
                    </a:cubicBezTo>
                    <a:cubicBezTo>
                      <a:pt x="480" y="205"/>
                      <a:pt x="480" y="205"/>
                      <a:pt x="480" y="205"/>
                    </a:cubicBezTo>
                    <a:cubicBezTo>
                      <a:pt x="481" y="205"/>
                      <a:pt x="481" y="205"/>
                      <a:pt x="481" y="205"/>
                    </a:cubicBezTo>
                    <a:cubicBezTo>
                      <a:pt x="481" y="205"/>
                      <a:pt x="481" y="205"/>
                      <a:pt x="481" y="205"/>
                    </a:cubicBezTo>
                    <a:cubicBezTo>
                      <a:pt x="481" y="205"/>
                      <a:pt x="481" y="205"/>
                      <a:pt x="481" y="205"/>
                    </a:cubicBezTo>
                    <a:cubicBezTo>
                      <a:pt x="482" y="206"/>
                      <a:pt x="482" y="206"/>
                      <a:pt x="482" y="206"/>
                    </a:cubicBezTo>
                    <a:cubicBezTo>
                      <a:pt x="482" y="206"/>
                      <a:pt x="482" y="206"/>
                      <a:pt x="482" y="206"/>
                    </a:cubicBezTo>
                    <a:cubicBezTo>
                      <a:pt x="482" y="206"/>
                      <a:pt x="482" y="206"/>
                      <a:pt x="482" y="206"/>
                    </a:cubicBezTo>
                    <a:cubicBezTo>
                      <a:pt x="482" y="206"/>
                      <a:pt x="482" y="206"/>
                      <a:pt x="482" y="206"/>
                    </a:cubicBezTo>
                    <a:cubicBezTo>
                      <a:pt x="482" y="206"/>
                      <a:pt x="482" y="206"/>
                      <a:pt x="482" y="206"/>
                    </a:cubicBezTo>
                    <a:cubicBezTo>
                      <a:pt x="483" y="206"/>
                      <a:pt x="483" y="206"/>
                      <a:pt x="483" y="206"/>
                    </a:cubicBezTo>
                    <a:cubicBezTo>
                      <a:pt x="483" y="206"/>
                      <a:pt x="483" y="206"/>
                      <a:pt x="483" y="206"/>
                    </a:cubicBezTo>
                    <a:cubicBezTo>
                      <a:pt x="483" y="206"/>
                      <a:pt x="483" y="206"/>
                      <a:pt x="483" y="206"/>
                    </a:cubicBezTo>
                    <a:cubicBezTo>
                      <a:pt x="484" y="206"/>
                      <a:pt x="484" y="206"/>
                      <a:pt x="484" y="206"/>
                    </a:cubicBezTo>
                    <a:cubicBezTo>
                      <a:pt x="484" y="206"/>
                      <a:pt x="484" y="206"/>
                      <a:pt x="484" y="206"/>
                    </a:cubicBezTo>
                    <a:cubicBezTo>
                      <a:pt x="484" y="206"/>
                      <a:pt x="484" y="206"/>
                      <a:pt x="484" y="206"/>
                    </a:cubicBezTo>
                    <a:cubicBezTo>
                      <a:pt x="484" y="206"/>
                      <a:pt x="484" y="206"/>
                      <a:pt x="484" y="206"/>
                    </a:cubicBezTo>
                    <a:cubicBezTo>
                      <a:pt x="484" y="206"/>
                      <a:pt x="484" y="206"/>
                      <a:pt x="484" y="206"/>
                    </a:cubicBezTo>
                    <a:cubicBezTo>
                      <a:pt x="484" y="206"/>
                      <a:pt x="484" y="206"/>
                      <a:pt x="484" y="206"/>
                    </a:cubicBezTo>
                    <a:cubicBezTo>
                      <a:pt x="485" y="206"/>
                      <a:pt x="485" y="206"/>
                      <a:pt x="485" y="206"/>
                    </a:cubicBezTo>
                    <a:cubicBezTo>
                      <a:pt x="485" y="206"/>
                      <a:pt x="485" y="206"/>
                      <a:pt x="485" y="206"/>
                    </a:cubicBezTo>
                    <a:cubicBezTo>
                      <a:pt x="485" y="206"/>
                      <a:pt x="485" y="206"/>
                      <a:pt x="485" y="206"/>
                    </a:cubicBezTo>
                    <a:cubicBezTo>
                      <a:pt x="486" y="206"/>
                      <a:pt x="486" y="206"/>
                      <a:pt x="486" y="206"/>
                    </a:cubicBezTo>
                    <a:cubicBezTo>
                      <a:pt x="486" y="206"/>
                      <a:pt x="486" y="206"/>
                      <a:pt x="486" y="206"/>
                    </a:cubicBezTo>
                    <a:cubicBezTo>
                      <a:pt x="486" y="206"/>
                      <a:pt x="486" y="206"/>
                      <a:pt x="486" y="206"/>
                    </a:cubicBezTo>
                    <a:cubicBezTo>
                      <a:pt x="486" y="206"/>
                      <a:pt x="486" y="206"/>
                      <a:pt x="486" y="206"/>
                    </a:cubicBezTo>
                    <a:cubicBezTo>
                      <a:pt x="486" y="206"/>
                      <a:pt x="486" y="206"/>
                      <a:pt x="486" y="206"/>
                    </a:cubicBezTo>
                    <a:cubicBezTo>
                      <a:pt x="486" y="206"/>
                      <a:pt x="486" y="206"/>
                      <a:pt x="486" y="206"/>
                    </a:cubicBezTo>
                    <a:cubicBezTo>
                      <a:pt x="487" y="207"/>
                      <a:pt x="487" y="207"/>
                      <a:pt x="487" y="207"/>
                    </a:cubicBezTo>
                    <a:cubicBezTo>
                      <a:pt x="488" y="207"/>
                      <a:pt x="488" y="207"/>
                      <a:pt x="488" y="207"/>
                    </a:cubicBezTo>
                    <a:cubicBezTo>
                      <a:pt x="488" y="207"/>
                      <a:pt x="488" y="207"/>
                      <a:pt x="488" y="207"/>
                    </a:cubicBezTo>
                    <a:cubicBezTo>
                      <a:pt x="488" y="207"/>
                      <a:pt x="488" y="207"/>
                      <a:pt x="488" y="207"/>
                    </a:cubicBezTo>
                    <a:cubicBezTo>
                      <a:pt x="488" y="208"/>
                      <a:pt x="488" y="208"/>
                      <a:pt x="488" y="208"/>
                    </a:cubicBezTo>
                    <a:cubicBezTo>
                      <a:pt x="488" y="208"/>
                      <a:pt x="488" y="208"/>
                      <a:pt x="488" y="208"/>
                    </a:cubicBezTo>
                    <a:cubicBezTo>
                      <a:pt x="489" y="208"/>
                      <a:pt x="489" y="208"/>
                      <a:pt x="489" y="208"/>
                    </a:cubicBezTo>
                    <a:cubicBezTo>
                      <a:pt x="489" y="208"/>
                      <a:pt x="489" y="208"/>
                      <a:pt x="489" y="208"/>
                    </a:cubicBezTo>
                    <a:cubicBezTo>
                      <a:pt x="489" y="208"/>
                      <a:pt x="489" y="208"/>
                      <a:pt x="489" y="208"/>
                    </a:cubicBezTo>
                    <a:cubicBezTo>
                      <a:pt x="489" y="209"/>
                      <a:pt x="489" y="209"/>
                      <a:pt x="489" y="209"/>
                    </a:cubicBezTo>
                    <a:cubicBezTo>
                      <a:pt x="489" y="209"/>
                      <a:pt x="489" y="209"/>
                      <a:pt x="489" y="209"/>
                    </a:cubicBezTo>
                    <a:cubicBezTo>
                      <a:pt x="489" y="209"/>
                      <a:pt x="489" y="209"/>
                      <a:pt x="489" y="209"/>
                    </a:cubicBezTo>
                    <a:cubicBezTo>
                      <a:pt x="489" y="209"/>
                      <a:pt x="489" y="209"/>
                      <a:pt x="489" y="209"/>
                    </a:cubicBezTo>
                    <a:cubicBezTo>
                      <a:pt x="489" y="209"/>
                      <a:pt x="489" y="209"/>
                      <a:pt x="489" y="209"/>
                    </a:cubicBezTo>
                    <a:cubicBezTo>
                      <a:pt x="489" y="209"/>
                      <a:pt x="489" y="209"/>
                      <a:pt x="489" y="209"/>
                    </a:cubicBezTo>
                    <a:cubicBezTo>
                      <a:pt x="489" y="209"/>
                      <a:pt x="489" y="209"/>
                      <a:pt x="489" y="209"/>
                    </a:cubicBezTo>
                    <a:cubicBezTo>
                      <a:pt x="489" y="210"/>
                      <a:pt x="489" y="210"/>
                      <a:pt x="489" y="210"/>
                    </a:cubicBezTo>
                    <a:cubicBezTo>
                      <a:pt x="489" y="210"/>
                      <a:pt x="489" y="210"/>
                      <a:pt x="489" y="210"/>
                    </a:cubicBezTo>
                    <a:cubicBezTo>
                      <a:pt x="489" y="210"/>
                      <a:pt x="489" y="210"/>
                      <a:pt x="489" y="210"/>
                    </a:cubicBezTo>
                    <a:cubicBezTo>
                      <a:pt x="489" y="210"/>
                      <a:pt x="489" y="210"/>
                      <a:pt x="489" y="210"/>
                    </a:cubicBezTo>
                    <a:cubicBezTo>
                      <a:pt x="490" y="210"/>
                      <a:pt x="490" y="210"/>
                      <a:pt x="490" y="210"/>
                    </a:cubicBezTo>
                    <a:cubicBezTo>
                      <a:pt x="490" y="210"/>
                      <a:pt x="490" y="210"/>
                      <a:pt x="490" y="210"/>
                    </a:cubicBezTo>
                    <a:cubicBezTo>
                      <a:pt x="490" y="211"/>
                      <a:pt x="490" y="211"/>
                      <a:pt x="490" y="211"/>
                    </a:cubicBezTo>
                    <a:cubicBezTo>
                      <a:pt x="490" y="211"/>
                      <a:pt x="490" y="211"/>
                      <a:pt x="490" y="211"/>
                    </a:cubicBezTo>
                    <a:cubicBezTo>
                      <a:pt x="490" y="211"/>
                      <a:pt x="490" y="211"/>
                      <a:pt x="490" y="211"/>
                    </a:cubicBezTo>
                    <a:cubicBezTo>
                      <a:pt x="490" y="211"/>
                      <a:pt x="490" y="211"/>
                      <a:pt x="490" y="211"/>
                    </a:cubicBezTo>
                    <a:cubicBezTo>
                      <a:pt x="490" y="211"/>
                      <a:pt x="490" y="211"/>
                      <a:pt x="490" y="211"/>
                    </a:cubicBezTo>
                    <a:cubicBezTo>
                      <a:pt x="490" y="212"/>
                      <a:pt x="490" y="212"/>
                      <a:pt x="490" y="212"/>
                    </a:cubicBezTo>
                    <a:cubicBezTo>
                      <a:pt x="490" y="212"/>
                      <a:pt x="490" y="212"/>
                      <a:pt x="490" y="212"/>
                    </a:cubicBezTo>
                    <a:cubicBezTo>
                      <a:pt x="491" y="212"/>
                      <a:pt x="491" y="212"/>
                      <a:pt x="491" y="212"/>
                    </a:cubicBezTo>
                    <a:cubicBezTo>
                      <a:pt x="491" y="212"/>
                      <a:pt x="491" y="212"/>
                      <a:pt x="491" y="212"/>
                    </a:cubicBezTo>
                    <a:cubicBezTo>
                      <a:pt x="491" y="212"/>
                      <a:pt x="491" y="212"/>
                      <a:pt x="491" y="212"/>
                    </a:cubicBezTo>
                    <a:cubicBezTo>
                      <a:pt x="491" y="213"/>
                      <a:pt x="491" y="213"/>
                      <a:pt x="491" y="213"/>
                    </a:cubicBezTo>
                    <a:cubicBezTo>
                      <a:pt x="491" y="213"/>
                      <a:pt x="491" y="213"/>
                      <a:pt x="491" y="213"/>
                    </a:cubicBezTo>
                    <a:cubicBezTo>
                      <a:pt x="491" y="213"/>
                      <a:pt x="491" y="213"/>
                      <a:pt x="491" y="213"/>
                    </a:cubicBezTo>
                    <a:cubicBezTo>
                      <a:pt x="491" y="213"/>
                      <a:pt x="491" y="213"/>
                      <a:pt x="491" y="213"/>
                    </a:cubicBezTo>
                    <a:cubicBezTo>
                      <a:pt x="492" y="213"/>
                      <a:pt x="492" y="213"/>
                      <a:pt x="492" y="213"/>
                    </a:cubicBezTo>
                    <a:cubicBezTo>
                      <a:pt x="492" y="213"/>
                      <a:pt x="492" y="213"/>
                      <a:pt x="492" y="213"/>
                    </a:cubicBezTo>
                    <a:cubicBezTo>
                      <a:pt x="492" y="213"/>
                      <a:pt x="492" y="213"/>
                      <a:pt x="492" y="213"/>
                    </a:cubicBezTo>
                    <a:cubicBezTo>
                      <a:pt x="492" y="213"/>
                      <a:pt x="492" y="213"/>
                      <a:pt x="492" y="213"/>
                    </a:cubicBezTo>
                    <a:cubicBezTo>
                      <a:pt x="492" y="213"/>
                      <a:pt x="492" y="213"/>
                      <a:pt x="492" y="213"/>
                    </a:cubicBezTo>
                    <a:cubicBezTo>
                      <a:pt x="492" y="213"/>
                      <a:pt x="492" y="213"/>
                      <a:pt x="492" y="213"/>
                    </a:cubicBezTo>
                    <a:cubicBezTo>
                      <a:pt x="493" y="214"/>
                      <a:pt x="493" y="214"/>
                      <a:pt x="493" y="214"/>
                    </a:cubicBezTo>
                    <a:cubicBezTo>
                      <a:pt x="493" y="214"/>
                      <a:pt x="493" y="214"/>
                      <a:pt x="493" y="214"/>
                    </a:cubicBezTo>
                    <a:cubicBezTo>
                      <a:pt x="493" y="214"/>
                      <a:pt x="493" y="214"/>
                      <a:pt x="493" y="214"/>
                    </a:cubicBezTo>
                    <a:cubicBezTo>
                      <a:pt x="493" y="214"/>
                      <a:pt x="493" y="214"/>
                      <a:pt x="493" y="214"/>
                    </a:cubicBezTo>
                    <a:cubicBezTo>
                      <a:pt x="493" y="214"/>
                      <a:pt x="493" y="214"/>
                      <a:pt x="493" y="214"/>
                    </a:cubicBezTo>
                    <a:cubicBezTo>
                      <a:pt x="493" y="215"/>
                      <a:pt x="493" y="215"/>
                      <a:pt x="493" y="215"/>
                    </a:cubicBezTo>
                    <a:cubicBezTo>
                      <a:pt x="493" y="215"/>
                      <a:pt x="493" y="215"/>
                      <a:pt x="493" y="215"/>
                    </a:cubicBezTo>
                    <a:cubicBezTo>
                      <a:pt x="493" y="216"/>
                      <a:pt x="493" y="216"/>
                      <a:pt x="493" y="216"/>
                    </a:cubicBezTo>
                    <a:cubicBezTo>
                      <a:pt x="493" y="216"/>
                      <a:pt x="493" y="216"/>
                      <a:pt x="493" y="216"/>
                    </a:cubicBezTo>
                    <a:cubicBezTo>
                      <a:pt x="493" y="216"/>
                      <a:pt x="493" y="216"/>
                      <a:pt x="493" y="216"/>
                    </a:cubicBezTo>
                    <a:cubicBezTo>
                      <a:pt x="493" y="216"/>
                      <a:pt x="493" y="216"/>
                      <a:pt x="493" y="216"/>
                    </a:cubicBezTo>
                    <a:cubicBezTo>
                      <a:pt x="493" y="216"/>
                      <a:pt x="493" y="216"/>
                      <a:pt x="493" y="216"/>
                    </a:cubicBezTo>
                    <a:cubicBezTo>
                      <a:pt x="494" y="217"/>
                      <a:pt x="494" y="217"/>
                      <a:pt x="494" y="217"/>
                    </a:cubicBezTo>
                    <a:cubicBezTo>
                      <a:pt x="494" y="217"/>
                      <a:pt x="494" y="217"/>
                      <a:pt x="494" y="217"/>
                    </a:cubicBezTo>
                    <a:cubicBezTo>
                      <a:pt x="494" y="217"/>
                      <a:pt x="494" y="217"/>
                      <a:pt x="494" y="217"/>
                    </a:cubicBezTo>
                    <a:cubicBezTo>
                      <a:pt x="494" y="217"/>
                      <a:pt x="494" y="217"/>
                      <a:pt x="494" y="217"/>
                    </a:cubicBezTo>
                    <a:cubicBezTo>
                      <a:pt x="494" y="217"/>
                      <a:pt x="494" y="217"/>
                      <a:pt x="494" y="217"/>
                    </a:cubicBezTo>
                    <a:cubicBezTo>
                      <a:pt x="494" y="217"/>
                      <a:pt x="494" y="217"/>
                      <a:pt x="494" y="217"/>
                    </a:cubicBezTo>
                    <a:cubicBezTo>
                      <a:pt x="494" y="218"/>
                      <a:pt x="494" y="218"/>
                      <a:pt x="494" y="218"/>
                    </a:cubicBezTo>
                    <a:cubicBezTo>
                      <a:pt x="494" y="218"/>
                      <a:pt x="494" y="218"/>
                      <a:pt x="494" y="218"/>
                    </a:cubicBezTo>
                    <a:cubicBezTo>
                      <a:pt x="494" y="218"/>
                      <a:pt x="494" y="218"/>
                      <a:pt x="494" y="218"/>
                    </a:cubicBezTo>
                    <a:cubicBezTo>
                      <a:pt x="494" y="218"/>
                      <a:pt x="494" y="218"/>
                      <a:pt x="494" y="218"/>
                    </a:cubicBezTo>
                    <a:cubicBezTo>
                      <a:pt x="494" y="218"/>
                      <a:pt x="494" y="218"/>
                      <a:pt x="494" y="218"/>
                    </a:cubicBezTo>
                    <a:cubicBezTo>
                      <a:pt x="494" y="218"/>
                      <a:pt x="494" y="218"/>
                      <a:pt x="494" y="218"/>
                    </a:cubicBezTo>
                    <a:cubicBezTo>
                      <a:pt x="494" y="218"/>
                      <a:pt x="494" y="218"/>
                      <a:pt x="494" y="218"/>
                    </a:cubicBezTo>
                    <a:cubicBezTo>
                      <a:pt x="494" y="219"/>
                      <a:pt x="494" y="219"/>
                      <a:pt x="494" y="219"/>
                    </a:cubicBezTo>
                    <a:cubicBezTo>
                      <a:pt x="494" y="219"/>
                      <a:pt x="494" y="219"/>
                      <a:pt x="494" y="219"/>
                    </a:cubicBezTo>
                    <a:cubicBezTo>
                      <a:pt x="494" y="219"/>
                      <a:pt x="494" y="219"/>
                      <a:pt x="494" y="219"/>
                    </a:cubicBezTo>
                    <a:cubicBezTo>
                      <a:pt x="495" y="219"/>
                      <a:pt x="495" y="219"/>
                      <a:pt x="495" y="219"/>
                    </a:cubicBezTo>
                    <a:cubicBezTo>
                      <a:pt x="495" y="219"/>
                      <a:pt x="495" y="219"/>
                      <a:pt x="495" y="219"/>
                    </a:cubicBezTo>
                    <a:cubicBezTo>
                      <a:pt x="495" y="219"/>
                      <a:pt x="495" y="219"/>
                      <a:pt x="495" y="219"/>
                    </a:cubicBezTo>
                    <a:cubicBezTo>
                      <a:pt x="495" y="219"/>
                      <a:pt x="495" y="219"/>
                      <a:pt x="495" y="219"/>
                    </a:cubicBezTo>
                    <a:cubicBezTo>
                      <a:pt x="495" y="219"/>
                      <a:pt x="495" y="219"/>
                      <a:pt x="495" y="219"/>
                    </a:cubicBezTo>
                    <a:cubicBezTo>
                      <a:pt x="495" y="219"/>
                      <a:pt x="495" y="219"/>
                      <a:pt x="495" y="219"/>
                    </a:cubicBezTo>
                    <a:cubicBezTo>
                      <a:pt x="496" y="219"/>
                      <a:pt x="496" y="219"/>
                      <a:pt x="496" y="219"/>
                    </a:cubicBezTo>
                    <a:cubicBezTo>
                      <a:pt x="496" y="220"/>
                      <a:pt x="496" y="220"/>
                      <a:pt x="496" y="220"/>
                    </a:cubicBezTo>
                    <a:cubicBezTo>
                      <a:pt x="496" y="220"/>
                      <a:pt x="496" y="220"/>
                      <a:pt x="496" y="220"/>
                    </a:cubicBezTo>
                    <a:cubicBezTo>
                      <a:pt x="496" y="220"/>
                      <a:pt x="496" y="220"/>
                      <a:pt x="496" y="220"/>
                    </a:cubicBezTo>
                    <a:cubicBezTo>
                      <a:pt x="497" y="220"/>
                      <a:pt x="497" y="220"/>
                      <a:pt x="497" y="220"/>
                    </a:cubicBezTo>
                    <a:cubicBezTo>
                      <a:pt x="497" y="220"/>
                      <a:pt x="497" y="220"/>
                      <a:pt x="497" y="220"/>
                    </a:cubicBezTo>
                    <a:cubicBezTo>
                      <a:pt x="497" y="220"/>
                      <a:pt x="497" y="220"/>
                      <a:pt x="497" y="220"/>
                    </a:cubicBezTo>
                    <a:cubicBezTo>
                      <a:pt x="497" y="220"/>
                      <a:pt x="497" y="220"/>
                      <a:pt x="497" y="220"/>
                    </a:cubicBezTo>
                    <a:cubicBezTo>
                      <a:pt x="497" y="220"/>
                      <a:pt x="497" y="220"/>
                      <a:pt x="497" y="220"/>
                    </a:cubicBezTo>
                    <a:cubicBezTo>
                      <a:pt x="497" y="220"/>
                      <a:pt x="497" y="220"/>
                      <a:pt x="497" y="220"/>
                    </a:cubicBezTo>
                    <a:cubicBezTo>
                      <a:pt x="497" y="220"/>
                      <a:pt x="497" y="220"/>
                      <a:pt x="497" y="220"/>
                    </a:cubicBezTo>
                    <a:cubicBezTo>
                      <a:pt x="498" y="220"/>
                      <a:pt x="498" y="220"/>
                      <a:pt x="498" y="220"/>
                    </a:cubicBezTo>
                    <a:cubicBezTo>
                      <a:pt x="498" y="220"/>
                      <a:pt x="498" y="220"/>
                      <a:pt x="498" y="220"/>
                    </a:cubicBezTo>
                    <a:cubicBezTo>
                      <a:pt x="498" y="221"/>
                      <a:pt x="498" y="221"/>
                      <a:pt x="498" y="221"/>
                    </a:cubicBezTo>
                    <a:cubicBezTo>
                      <a:pt x="498" y="221"/>
                      <a:pt x="498" y="221"/>
                      <a:pt x="498" y="221"/>
                    </a:cubicBezTo>
                    <a:cubicBezTo>
                      <a:pt x="498" y="221"/>
                      <a:pt x="498" y="221"/>
                      <a:pt x="498" y="221"/>
                    </a:cubicBezTo>
                    <a:cubicBezTo>
                      <a:pt x="499" y="221"/>
                      <a:pt x="499" y="221"/>
                      <a:pt x="499" y="221"/>
                    </a:cubicBezTo>
                    <a:cubicBezTo>
                      <a:pt x="499" y="221"/>
                      <a:pt x="499" y="221"/>
                      <a:pt x="499" y="221"/>
                    </a:cubicBezTo>
                    <a:cubicBezTo>
                      <a:pt x="499" y="221"/>
                      <a:pt x="499" y="221"/>
                      <a:pt x="499" y="221"/>
                    </a:cubicBezTo>
                    <a:cubicBezTo>
                      <a:pt x="499" y="222"/>
                      <a:pt x="499" y="222"/>
                      <a:pt x="499" y="222"/>
                    </a:cubicBezTo>
                    <a:cubicBezTo>
                      <a:pt x="499" y="222"/>
                      <a:pt x="499" y="222"/>
                      <a:pt x="499" y="222"/>
                    </a:cubicBezTo>
                    <a:cubicBezTo>
                      <a:pt x="499" y="222"/>
                      <a:pt x="499" y="222"/>
                      <a:pt x="499" y="222"/>
                    </a:cubicBezTo>
                    <a:cubicBezTo>
                      <a:pt x="499" y="222"/>
                      <a:pt x="499" y="222"/>
                      <a:pt x="499" y="222"/>
                    </a:cubicBezTo>
                    <a:cubicBezTo>
                      <a:pt x="499" y="222"/>
                      <a:pt x="499" y="222"/>
                      <a:pt x="499" y="222"/>
                    </a:cubicBezTo>
                    <a:cubicBezTo>
                      <a:pt x="499" y="222"/>
                      <a:pt x="499" y="222"/>
                      <a:pt x="499" y="222"/>
                    </a:cubicBezTo>
                    <a:cubicBezTo>
                      <a:pt x="499" y="222"/>
                      <a:pt x="499" y="222"/>
                      <a:pt x="499" y="222"/>
                    </a:cubicBezTo>
                    <a:cubicBezTo>
                      <a:pt x="500" y="222"/>
                      <a:pt x="500" y="222"/>
                      <a:pt x="500" y="222"/>
                    </a:cubicBezTo>
                    <a:cubicBezTo>
                      <a:pt x="500" y="222"/>
                      <a:pt x="500" y="222"/>
                      <a:pt x="500" y="222"/>
                    </a:cubicBezTo>
                    <a:cubicBezTo>
                      <a:pt x="500" y="223"/>
                      <a:pt x="500" y="223"/>
                      <a:pt x="500" y="223"/>
                    </a:cubicBezTo>
                    <a:cubicBezTo>
                      <a:pt x="500" y="223"/>
                      <a:pt x="500" y="223"/>
                      <a:pt x="500" y="223"/>
                    </a:cubicBezTo>
                    <a:cubicBezTo>
                      <a:pt x="500" y="223"/>
                      <a:pt x="500" y="223"/>
                      <a:pt x="500" y="223"/>
                    </a:cubicBezTo>
                    <a:cubicBezTo>
                      <a:pt x="500" y="223"/>
                      <a:pt x="500" y="223"/>
                      <a:pt x="500" y="223"/>
                    </a:cubicBezTo>
                    <a:cubicBezTo>
                      <a:pt x="500" y="223"/>
                      <a:pt x="500" y="223"/>
                      <a:pt x="500" y="223"/>
                    </a:cubicBezTo>
                    <a:cubicBezTo>
                      <a:pt x="501" y="223"/>
                      <a:pt x="501" y="223"/>
                      <a:pt x="501" y="223"/>
                    </a:cubicBezTo>
                    <a:cubicBezTo>
                      <a:pt x="501" y="223"/>
                      <a:pt x="501" y="223"/>
                      <a:pt x="501" y="223"/>
                    </a:cubicBezTo>
                    <a:cubicBezTo>
                      <a:pt x="501" y="223"/>
                      <a:pt x="501" y="223"/>
                      <a:pt x="501" y="223"/>
                    </a:cubicBezTo>
                    <a:cubicBezTo>
                      <a:pt x="501" y="223"/>
                      <a:pt x="501" y="223"/>
                      <a:pt x="501" y="223"/>
                    </a:cubicBezTo>
                    <a:cubicBezTo>
                      <a:pt x="501" y="223"/>
                      <a:pt x="501" y="223"/>
                      <a:pt x="501" y="223"/>
                    </a:cubicBezTo>
                    <a:cubicBezTo>
                      <a:pt x="501" y="223"/>
                      <a:pt x="501" y="223"/>
                      <a:pt x="501" y="223"/>
                    </a:cubicBezTo>
                    <a:cubicBezTo>
                      <a:pt x="502" y="223"/>
                      <a:pt x="502" y="223"/>
                      <a:pt x="502" y="223"/>
                    </a:cubicBezTo>
                    <a:cubicBezTo>
                      <a:pt x="502" y="223"/>
                      <a:pt x="502" y="223"/>
                      <a:pt x="502" y="223"/>
                    </a:cubicBezTo>
                    <a:cubicBezTo>
                      <a:pt x="502" y="223"/>
                      <a:pt x="502" y="223"/>
                      <a:pt x="502" y="223"/>
                    </a:cubicBezTo>
                    <a:cubicBezTo>
                      <a:pt x="502" y="223"/>
                      <a:pt x="502" y="223"/>
                      <a:pt x="502" y="223"/>
                    </a:cubicBezTo>
                    <a:cubicBezTo>
                      <a:pt x="502" y="223"/>
                      <a:pt x="502" y="223"/>
                      <a:pt x="502" y="223"/>
                    </a:cubicBezTo>
                    <a:cubicBezTo>
                      <a:pt x="502" y="223"/>
                      <a:pt x="502" y="223"/>
                      <a:pt x="502"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4" y="223"/>
                      <a:pt x="504" y="223"/>
                      <a:pt x="504" y="223"/>
                    </a:cubicBezTo>
                    <a:cubicBezTo>
                      <a:pt x="504" y="223"/>
                      <a:pt x="504" y="223"/>
                      <a:pt x="504" y="223"/>
                    </a:cubicBezTo>
                    <a:cubicBezTo>
                      <a:pt x="504" y="223"/>
                      <a:pt x="504" y="223"/>
                      <a:pt x="504" y="223"/>
                    </a:cubicBezTo>
                    <a:cubicBezTo>
                      <a:pt x="504" y="223"/>
                      <a:pt x="504" y="223"/>
                      <a:pt x="504" y="223"/>
                    </a:cubicBezTo>
                    <a:cubicBezTo>
                      <a:pt x="504" y="223"/>
                      <a:pt x="504" y="223"/>
                      <a:pt x="504" y="223"/>
                    </a:cubicBezTo>
                    <a:cubicBezTo>
                      <a:pt x="504" y="223"/>
                      <a:pt x="504" y="223"/>
                      <a:pt x="504" y="223"/>
                    </a:cubicBezTo>
                    <a:cubicBezTo>
                      <a:pt x="505" y="224"/>
                      <a:pt x="505" y="224"/>
                      <a:pt x="505" y="224"/>
                    </a:cubicBezTo>
                    <a:cubicBezTo>
                      <a:pt x="505" y="224"/>
                      <a:pt x="505" y="224"/>
                      <a:pt x="505" y="224"/>
                    </a:cubicBezTo>
                    <a:cubicBezTo>
                      <a:pt x="505" y="224"/>
                      <a:pt x="505" y="224"/>
                      <a:pt x="505" y="224"/>
                    </a:cubicBezTo>
                    <a:cubicBezTo>
                      <a:pt x="505" y="224"/>
                      <a:pt x="505" y="224"/>
                      <a:pt x="505" y="224"/>
                    </a:cubicBezTo>
                    <a:cubicBezTo>
                      <a:pt x="505" y="224"/>
                      <a:pt x="505" y="224"/>
                      <a:pt x="505" y="224"/>
                    </a:cubicBezTo>
                    <a:cubicBezTo>
                      <a:pt x="505" y="225"/>
                      <a:pt x="505" y="225"/>
                      <a:pt x="505" y="225"/>
                    </a:cubicBezTo>
                    <a:cubicBezTo>
                      <a:pt x="506" y="225"/>
                      <a:pt x="506" y="225"/>
                      <a:pt x="506" y="225"/>
                    </a:cubicBezTo>
                    <a:cubicBezTo>
                      <a:pt x="506" y="225"/>
                      <a:pt x="506" y="225"/>
                      <a:pt x="506" y="225"/>
                    </a:cubicBezTo>
                    <a:cubicBezTo>
                      <a:pt x="506" y="225"/>
                      <a:pt x="506" y="225"/>
                      <a:pt x="506" y="225"/>
                    </a:cubicBezTo>
                    <a:cubicBezTo>
                      <a:pt x="506" y="225"/>
                      <a:pt x="506" y="225"/>
                      <a:pt x="506" y="225"/>
                    </a:cubicBezTo>
                    <a:cubicBezTo>
                      <a:pt x="506" y="225"/>
                      <a:pt x="506" y="225"/>
                      <a:pt x="506" y="225"/>
                    </a:cubicBezTo>
                    <a:cubicBezTo>
                      <a:pt x="506" y="226"/>
                      <a:pt x="506" y="226"/>
                      <a:pt x="506" y="226"/>
                    </a:cubicBezTo>
                    <a:cubicBezTo>
                      <a:pt x="506" y="226"/>
                      <a:pt x="506" y="226"/>
                      <a:pt x="506" y="226"/>
                    </a:cubicBezTo>
                    <a:cubicBezTo>
                      <a:pt x="506" y="226"/>
                      <a:pt x="506" y="226"/>
                      <a:pt x="506" y="226"/>
                    </a:cubicBezTo>
                    <a:cubicBezTo>
                      <a:pt x="506" y="226"/>
                      <a:pt x="506" y="226"/>
                      <a:pt x="506" y="226"/>
                    </a:cubicBezTo>
                    <a:cubicBezTo>
                      <a:pt x="506" y="226"/>
                      <a:pt x="506" y="226"/>
                      <a:pt x="506" y="226"/>
                    </a:cubicBezTo>
                    <a:cubicBezTo>
                      <a:pt x="506" y="226"/>
                      <a:pt x="506" y="226"/>
                      <a:pt x="506" y="226"/>
                    </a:cubicBezTo>
                    <a:cubicBezTo>
                      <a:pt x="507" y="226"/>
                      <a:pt x="507" y="226"/>
                      <a:pt x="507" y="226"/>
                    </a:cubicBezTo>
                    <a:cubicBezTo>
                      <a:pt x="507" y="226"/>
                      <a:pt x="507" y="226"/>
                      <a:pt x="507" y="226"/>
                    </a:cubicBezTo>
                    <a:cubicBezTo>
                      <a:pt x="507" y="226"/>
                      <a:pt x="507" y="226"/>
                      <a:pt x="507" y="226"/>
                    </a:cubicBezTo>
                    <a:cubicBezTo>
                      <a:pt x="507" y="226"/>
                      <a:pt x="507" y="226"/>
                      <a:pt x="507" y="226"/>
                    </a:cubicBezTo>
                    <a:cubicBezTo>
                      <a:pt x="507" y="226"/>
                      <a:pt x="507" y="226"/>
                      <a:pt x="507" y="226"/>
                    </a:cubicBezTo>
                    <a:cubicBezTo>
                      <a:pt x="507" y="227"/>
                      <a:pt x="507" y="227"/>
                      <a:pt x="507" y="227"/>
                    </a:cubicBezTo>
                    <a:cubicBezTo>
                      <a:pt x="507" y="227"/>
                      <a:pt x="507" y="227"/>
                      <a:pt x="507" y="227"/>
                    </a:cubicBezTo>
                    <a:cubicBezTo>
                      <a:pt x="507" y="227"/>
                      <a:pt x="507" y="227"/>
                      <a:pt x="507" y="227"/>
                    </a:cubicBezTo>
                    <a:cubicBezTo>
                      <a:pt x="508" y="227"/>
                      <a:pt x="508" y="227"/>
                      <a:pt x="508" y="227"/>
                    </a:cubicBezTo>
                    <a:cubicBezTo>
                      <a:pt x="508" y="228"/>
                      <a:pt x="508" y="228"/>
                      <a:pt x="508" y="228"/>
                    </a:cubicBezTo>
                    <a:cubicBezTo>
                      <a:pt x="508" y="228"/>
                      <a:pt x="508" y="228"/>
                      <a:pt x="508" y="228"/>
                    </a:cubicBezTo>
                    <a:cubicBezTo>
                      <a:pt x="508" y="228"/>
                      <a:pt x="508" y="228"/>
                      <a:pt x="508" y="228"/>
                    </a:cubicBezTo>
                    <a:cubicBezTo>
                      <a:pt x="508" y="228"/>
                      <a:pt x="508" y="228"/>
                      <a:pt x="508" y="228"/>
                    </a:cubicBezTo>
                    <a:cubicBezTo>
                      <a:pt x="508" y="228"/>
                      <a:pt x="508" y="228"/>
                      <a:pt x="508" y="228"/>
                    </a:cubicBezTo>
                    <a:cubicBezTo>
                      <a:pt x="508" y="229"/>
                      <a:pt x="508" y="229"/>
                      <a:pt x="508" y="229"/>
                    </a:cubicBezTo>
                    <a:cubicBezTo>
                      <a:pt x="508" y="229"/>
                      <a:pt x="508" y="229"/>
                      <a:pt x="508" y="229"/>
                    </a:cubicBezTo>
                    <a:cubicBezTo>
                      <a:pt x="508" y="229"/>
                      <a:pt x="508" y="229"/>
                      <a:pt x="508" y="229"/>
                    </a:cubicBezTo>
                    <a:cubicBezTo>
                      <a:pt x="508" y="229"/>
                      <a:pt x="508" y="229"/>
                      <a:pt x="508" y="229"/>
                    </a:cubicBezTo>
                    <a:cubicBezTo>
                      <a:pt x="508" y="229"/>
                      <a:pt x="508" y="229"/>
                      <a:pt x="508" y="229"/>
                    </a:cubicBezTo>
                    <a:cubicBezTo>
                      <a:pt x="508" y="229"/>
                      <a:pt x="508" y="229"/>
                      <a:pt x="508" y="229"/>
                    </a:cubicBezTo>
                    <a:cubicBezTo>
                      <a:pt x="508" y="229"/>
                      <a:pt x="508" y="229"/>
                      <a:pt x="508" y="229"/>
                    </a:cubicBezTo>
                    <a:cubicBezTo>
                      <a:pt x="508" y="230"/>
                      <a:pt x="508" y="230"/>
                      <a:pt x="508" y="230"/>
                    </a:cubicBezTo>
                    <a:cubicBezTo>
                      <a:pt x="508" y="230"/>
                      <a:pt x="508" y="230"/>
                      <a:pt x="508" y="230"/>
                    </a:cubicBezTo>
                    <a:cubicBezTo>
                      <a:pt x="508" y="230"/>
                      <a:pt x="508" y="230"/>
                      <a:pt x="508" y="230"/>
                    </a:cubicBezTo>
                    <a:cubicBezTo>
                      <a:pt x="508" y="230"/>
                      <a:pt x="508" y="230"/>
                      <a:pt x="508" y="230"/>
                    </a:cubicBezTo>
                    <a:cubicBezTo>
                      <a:pt x="508" y="230"/>
                      <a:pt x="508" y="230"/>
                      <a:pt x="508" y="230"/>
                    </a:cubicBezTo>
                    <a:cubicBezTo>
                      <a:pt x="508" y="230"/>
                      <a:pt x="508" y="230"/>
                      <a:pt x="508" y="230"/>
                    </a:cubicBezTo>
                    <a:cubicBezTo>
                      <a:pt x="508" y="230"/>
                      <a:pt x="508" y="230"/>
                      <a:pt x="508" y="230"/>
                    </a:cubicBezTo>
                    <a:cubicBezTo>
                      <a:pt x="508" y="231"/>
                      <a:pt x="508" y="231"/>
                      <a:pt x="508" y="231"/>
                    </a:cubicBezTo>
                    <a:cubicBezTo>
                      <a:pt x="508" y="231"/>
                      <a:pt x="508" y="231"/>
                      <a:pt x="508" y="231"/>
                    </a:cubicBezTo>
                    <a:cubicBezTo>
                      <a:pt x="508" y="231"/>
                      <a:pt x="508" y="231"/>
                      <a:pt x="508" y="231"/>
                    </a:cubicBezTo>
                    <a:cubicBezTo>
                      <a:pt x="508" y="231"/>
                      <a:pt x="508" y="231"/>
                      <a:pt x="508" y="231"/>
                    </a:cubicBezTo>
                    <a:cubicBezTo>
                      <a:pt x="507" y="231"/>
                      <a:pt x="507" y="231"/>
                      <a:pt x="507" y="231"/>
                    </a:cubicBezTo>
                    <a:cubicBezTo>
                      <a:pt x="507" y="231"/>
                      <a:pt x="507" y="231"/>
                      <a:pt x="507" y="231"/>
                    </a:cubicBezTo>
                    <a:cubicBezTo>
                      <a:pt x="507" y="231"/>
                      <a:pt x="507" y="231"/>
                      <a:pt x="507" y="231"/>
                    </a:cubicBezTo>
                    <a:cubicBezTo>
                      <a:pt x="507" y="232"/>
                      <a:pt x="507" y="232"/>
                      <a:pt x="507" y="232"/>
                    </a:cubicBezTo>
                    <a:cubicBezTo>
                      <a:pt x="507" y="232"/>
                      <a:pt x="507" y="232"/>
                      <a:pt x="507" y="232"/>
                    </a:cubicBezTo>
                    <a:cubicBezTo>
                      <a:pt x="507" y="232"/>
                      <a:pt x="507" y="232"/>
                      <a:pt x="507" y="232"/>
                    </a:cubicBezTo>
                    <a:cubicBezTo>
                      <a:pt x="507" y="232"/>
                      <a:pt x="507" y="232"/>
                      <a:pt x="507" y="232"/>
                    </a:cubicBezTo>
                    <a:cubicBezTo>
                      <a:pt x="507" y="232"/>
                      <a:pt x="507" y="232"/>
                      <a:pt x="507" y="232"/>
                    </a:cubicBezTo>
                    <a:cubicBezTo>
                      <a:pt x="507" y="232"/>
                      <a:pt x="507" y="232"/>
                      <a:pt x="507" y="232"/>
                    </a:cubicBezTo>
                    <a:cubicBezTo>
                      <a:pt x="507" y="232"/>
                      <a:pt x="507" y="232"/>
                      <a:pt x="507" y="232"/>
                    </a:cubicBezTo>
                    <a:cubicBezTo>
                      <a:pt x="507" y="233"/>
                      <a:pt x="507" y="233"/>
                      <a:pt x="507" y="233"/>
                    </a:cubicBezTo>
                    <a:cubicBezTo>
                      <a:pt x="507" y="233"/>
                      <a:pt x="507" y="233"/>
                      <a:pt x="507" y="233"/>
                    </a:cubicBezTo>
                    <a:cubicBezTo>
                      <a:pt x="507" y="233"/>
                      <a:pt x="507" y="233"/>
                      <a:pt x="507" y="233"/>
                    </a:cubicBezTo>
                    <a:cubicBezTo>
                      <a:pt x="507" y="234"/>
                      <a:pt x="507" y="234"/>
                      <a:pt x="507" y="234"/>
                    </a:cubicBezTo>
                    <a:cubicBezTo>
                      <a:pt x="506" y="234"/>
                      <a:pt x="506" y="234"/>
                      <a:pt x="506" y="234"/>
                    </a:cubicBezTo>
                    <a:cubicBezTo>
                      <a:pt x="506" y="234"/>
                      <a:pt x="506" y="234"/>
                      <a:pt x="506" y="234"/>
                    </a:cubicBezTo>
                    <a:cubicBezTo>
                      <a:pt x="506" y="234"/>
                      <a:pt x="506" y="234"/>
                      <a:pt x="506" y="234"/>
                    </a:cubicBezTo>
                    <a:cubicBezTo>
                      <a:pt x="506" y="234"/>
                      <a:pt x="506" y="234"/>
                      <a:pt x="506" y="234"/>
                    </a:cubicBezTo>
                    <a:cubicBezTo>
                      <a:pt x="506" y="234"/>
                      <a:pt x="506" y="234"/>
                      <a:pt x="506" y="234"/>
                    </a:cubicBezTo>
                    <a:cubicBezTo>
                      <a:pt x="506" y="234"/>
                      <a:pt x="506" y="234"/>
                      <a:pt x="506" y="234"/>
                    </a:cubicBezTo>
                    <a:cubicBezTo>
                      <a:pt x="506" y="234"/>
                      <a:pt x="506" y="234"/>
                      <a:pt x="506" y="234"/>
                    </a:cubicBezTo>
                    <a:cubicBezTo>
                      <a:pt x="506" y="235"/>
                      <a:pt x="506" y="235"/>
                      <a:pt x="506" y="235"/>
                    </a:cubicBezTo>
                    <a:cubicBezTo>
                      <a:pt x="506" y="235"/>
                      <a:pt x="506" y="235"/>
                      <a:pt x="506" y="235"/>
                    </a:cubicBezTo>
                    <a:cubicBezTo>
                      <a:pt x="506" y="235"/>
                      <a:pt x="506" y="235"/>
                      <a:pt x="506" y="235"/>
                    </a:cubicBezTo>
                    <a:cubicBezTo>
                      <a:pt x="506" y="235"/>
                      <a:pt x="506" y="235"/>
                      <a:pt x="506" y="235"/>
                    </a:cubicBezTo>
                    <a:cubicBezTo>
                      <a:pt x="506" y="235"/>
                      <a:pt x="506" y="235"/>
                      <a:pt x="506" y="235"/>
                    </a:cubicBezTo>
                    <a:cubicBezTo>
                      <a:pt x="505" y="236"/>
                      <a:pt x="505" y="236"/>
                      <a:pt x="505" y="236"/>
                    </a:cubicBezTo>
                    <a:cubicBezTo>
                      <a:pt x="505" y="236"/>
                      <a:pt x="505" y="236"/>
                      <a:pt x="505" y="236"/>
                    </a:cubicBezTo>
                    <a:cubicBezTo>
                      <a:pt x="505" y="236"/>
                      <a:pt x="505" y="236"/>
                      <a:pt x="505" y="236"/>
                    </a:cubicBezTo>
                    <a:cubicBezTo>
                      <a:pt x="505" y="237"/>
                      <a:pt x="505" y="237"/>
                      <a:pt x="505" y="237"/>
                    </a:cubicBezTo>
                    <a:cubicBezTo>
                      <a:pt x="505" y="237"/>
                      <a:pt x="505" y="237"/>
                      <a:pt x="505" y="237"/>
                    </a:cubicBezTo>
                    <a:cubicBezTo>
                      <a:pt x="505" y="237"/>
                      <a:pt x="505" y="237"/>
                      <a:pt x="505" y="237"/>
                    </a:cubicBezTo>
                    <a:cubicBezTo>
                      <a:pt x="505" y="237"/>
                      <a:pt x="505" y="237"/>
                      <a:pt x="505" y="237"/>
                    </a:cubicBezTo>
                    <a:cubicBezTo>
                      <a:pt x="505" y="238"/>
                      <a:pt x="505" y="238"/>
                      <a:pt x="505" y="238"/>
                    </a:cubicBezTo>
                    <a:cubicBezTo>
                      <a:pt x="505" y="238"/>
                      <a:pt x="505" y="238"/>
                      <a:pt x="505" y="238"/>
                    </a:cubicBezTo>
                    <a:cubicBezTo>
                      <a:pt x="505" y="238"/>
                      <a:pt x="505" y="238"/>
                      <a:pt x="505" y="238"/>
                    </a:cubicBezTo>
                    <a:cubicBezTo>
                      <a:pt x="505" y="239"/>
                      <a:pt x="505" y="239"/>
                      <a:pt x="505" y="239"/>
                    </a:cubicBezTo>
                    <a:cubicBezTo>
                      <a:pt x="506" y="239"/>
                      <a:pt x="506" y="239"/>
                      <a:pt x="506" y="239"/>
                    </a:cubicBezTo>
                    <a:cubicBezTo>
                      <a:pt x="506" y="239"/>
                      <a:pt x="506" y="239"/>
                      <a:pt x="506" y="239"/>
                    </a:cubicBezTo>
                    <a:cubicBezTo>
                      <a:pt x="506" y="240"/>
                      <a:pt x="506" y="240"/>
                      <a:pt x="506" y="240"/>
                    </a:cubicBezTo>
                    <a:cubicBezTo>
                      <a:pt x="506" y="240"/>
                      <a:pt x="506" y="240"/>
                      <a:pt x="506" y="240"/>
                    </a:cubicBezTo>
                    <a:cubicBezTo>
                      <a:pt x="507" y="241"/>
                      <a:pt x="507" y="241"/>
                      <a:pt x="507" y="241"/>
                    </a:cubicBezTo>
                    <a:cubicBezTo>
                      <a:pt x="507" y="241"/>
                      <a:pt x="507" y="241"/>
                      <a:pt x="507" y="241"/>
                    </a:cubicBezTo>
                    <a:cubicBezTo>
                      <a:pt x="507" y="242"/>
                      <a:pt x="507" y="242"/>
                      <a:pt x="507" y="242"/>
                    </a:cubicBezTo>
                    <a:cubicBezTo>
                      <a:pt x="507" y="242"/>
                      <a:pt x="507" y="242"/>
                      <a:pt x="507" y="242"/>
                    </a:cubicBezTo>
                    <a:cubicBezTo>
                      <a:pt x="507" y="242"/>
                      <a:pt x="507" y="242"/>
                      <a:pt x="507" y="242"/>
                    </a:cubicBezTo>
                    <a:cubicBezTo>
                      <a:pt x="507" y="242"/>
                      <a:pt x="507" y="242"/>
                      <a:pt x="507" y="242"/>
                    </a:cubicBezTo>
                    <a:cubicBezTo>
                      <a:pt x="507" y="242"/>
                      <a:pt x="507" y="242"/>
                      <a:pt x="507" y="242"/>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4"/>
                      <a:pt x="507" y="244"/>
                      <a:pt x="507" y="244"/>
                    </a:cubicBezTo>
                    <a:cubicBezTo>
                      <a:pt x="507" y="244"/>
                      <a:pt x="507" y="244"/>
                      <a:pt x="507" y="244"/>
                    </a:cubicBezTo>
                    <a:cubicBezTo>
                      <a:pt x="507" y="244"/>
                      <a:pt x="507" y="244"/>
                      <a:pt x="507" y="244"/>
                    </a:cubicBezTo>
                    <a:cubicBezTo>
                      <a:pt x="507" y="244"/>
                      <a:pt x="507" y="244"/>
                      <a:pt x="507" y="244"/>
                    </a:cubicBezTo>
                    <a:cubicBezTo>
                      <a:pt x="508" y="244"/>
                      <a:pt x="508" y="244"/>
                      <a:pt x="508" y="244"/>
                    </a:cubicBezTo>
                    <a:cubicBezTo>
                      <a:pt x="508" y="244"/>
                      <a:pt x="508" y="244"/>
                      <a:pt x="508" y="244"/>
                    </a:cubicBezTo>
                    <a:cubicBezTo>
                      <a:pt x="508" y="244"/>
                      <a:pt x="508" y="244"/>
                      <a:pt x="508" y="244"/>
                    </a:cubicBezTo>
                    <a:cubicBezTo>
                      <a:pt x="508" y="245"/>
                      <a:pt x="508" y="245"/>
                      <a:pt x="508" y="245"/>
                    </a:cubicBezTo>
                    <a:cubicBezTo>
                      <a:pt x="508" y="245"/>
                      <a:pt x="508" y="245"/>
                      <a:pt x="508" y="245"/>
                    </a:cubicBezTo>
                    <a:cubicBezTo>
                      <a:pt x="508" y="245"/>
                      <a:pt x="508" y="245"/>
                      <a:pt x="508" y="245"/>
                    </a:cubicBezTo>
                    <a:cubicBezTo>
                      <a:pt x="508" y="245"/>
                      <a:pt x="508" y="245"/>
                      <a:pt x="508" y="245"/>
                    </a:cubicBezTo>
                    <a:cubicBezTo>
                      <a:pt x="508" y="245"/>
                      <a:pt x="508" y="245"/>
                      <a:pt x="508" y="245"/>
                    </a:cubicBezTo>
                    <a:cubicBezTo>
                      <a:pt x="508" y="245"/>
                      <a:pt x="508" y="245"/>
                      <a:pt x="508" y="245"/>
                    </a:cubicBezTo>
                    <a:cubicBezTo>
                      <a:pt x="508" y="245"/>
                      <a:pt x="508" y="245"/>
                      <a:pt x="508" y="245"/>
                    </a:cubicBezTo>
                    <a:cubicBezTo>
                      <a:pt x="508" y="245"/>
                      <a:pt x="508" y="245"/>
                      <a:pt x="508" y="245"/>
                    </a:cubicBezTo>
                    <a:cubicBezTo>
                      <a:pt x="508" y="246"/>
                      <a:pt x="508" y="246"/>
                      <a:pt x="508" y="246"/>
                    </a:cubicBezTo>
                    <a:cubicBezTo>
                      <a:pt x="508" y="246"/>
                      <a:pt x="508" y="246"/>
                      <a:pt x="508" y="246"/>
                    </a:cubicBezTo>
                    <a:cubicBezTo>
                      <a:pt x="508" y="246"/>
                      <a:pt x="508" y="246"/>
                      <a:pt x="508" y="246"/>
                    </a:cubicBezTo>
                    <a:cubicBezTo>
                      <a:pt x="508" y="246"/>
                      <a:pt x="508" y="246"/>
                      <a:pt x="508" y="246"/>
                    </a:cubicBezTo>
                    <a:cubicBezTo>
                      <a:pt x="508" y="247"/>
                      <a:pt x="508" y="247"/>
                      <a:pt x="508" y="247"/>
                    </a:cubicBezTo>
                    <a:cubicBezTo>
                      <a:pt x="509" y="247"/>
                      <a:pt x="509" y="247"/>
                      <a:pt x="509" y="247"/>
                    </a:cubicBezTo>
                    <a:cubicBezTo>
                      <a:pt x="509" y="247"/>
                      <a:pt x="509" y="247"/>
                      <a:pt x="509" y="247"/>
                    </a:cubicBezTo>
                    <a:cubicBezTo>
                      <a:pt x="509" y="247"/>
                      <a:pt x="509" y="247"/>
                      <a:pt x="509" y="247"/>
                    </a:cubicBezTo>
                    <a:cubicBezTo>
                      <a:pt x="509" y="247"/>
                      <a:pt x="509" y="247"/>
                      <a:pt x="509" y="247"/>
                    </a:cubicBezTo>
                    <a:cubicBezTo>
                      <a:pt x="509" y="247"/>
                      <a:pt x="509" y="247"/>
                      <a:pt x="509" y="247"/>
                    </a:cubicBezTo>
                    <a:cubicBezTo>
                      <a:pt x="509" y="247"/>
                      <a:pt x="509" y="247"/>
                      <a:pt x="509" y="247"/>
                    </a:cubicBezTo>
                    <a:cubicBezTo>
                      <a:pt x="509" y="248"/>
                      <a:pt x="509" y="248"/>
                      <a:pt x="509" y="248"/>
                    </a:cubicBezTo>
                    <a:cubicBezTo>
                      <a:pt x="509" y="248"/>
                      <a:pt x="509" y="248"/>
                      <a:pt x="509" y="248"/>
                    </a:cubicBezTo>
                    <a:cubicBezTo>
                      <a:pt x="509" y="248"/>
                      <a:pt x="509" y="248"/>
                      <a:pt x="509" y="248"/>
                    </a:cubicBezTo>
                    <a:cubicBezTo>
                      <a:pt x="509" y="249"/>
                      <a:pt x="509" y="249"/>
                      <a:pt x="509" y="249"/>
                    </a:cubicBezTo>
                    <a:cubicBezTo>
                      <a:pt x="509" y="249"/>
                      <a:pt x="509" y="249"/>
                      <a:pt x="509" y="249"/>
                    </a:cubicBezTo>
                    <a:cubicBezTo>
                      <a:pt x="509" y="249"/>
                      <a:pt x="509" y="249"/>
                      <a:pt x="509" y="249"/>
                    </a:cubicBezTo>
                    <a:cubicBezTo>
                      <a:pt x="509" y="249"/>
                      <a:pt x="509" y="249"/>
                      <a:pt x="509" y="249"/>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8" y="250"/>
                      <a:pt x="508" y="250"/>
                      <a:pt x="508" y="250"/>
                    </a:cubicBezTo>
                    <a:cubicBezTo>
                      <a:pt x="508" y="250"/>
                      <a:pt x="508" y="250"/>
                      <a:pt x="508" y="250"/>
                    </a:cubicBezTo>
                    <a:cubicBezTo>
                      <a:pt x="508" y="250"/>
                      <a:pt x="508" y="250"/>
                      <a:pt x="508" y="250"/>
                    </a:cubicBezTo>
                    <a:cubicBezTo>
                      <a:pt x="508" y="251"/>
                      <a:pt x="508" y="251"/>
                      <a:pt x="508" y="251"/>
                    </a:cubicBezTo>
                    <a:cubicBezTo>
                      <a:pt x="508" y="251"/>
                      <a:pt x="508" y="251"/>
                      <a:pt x="508" y="251"/>
                    </a:cubicBezTo>
                    <a:cubicBezTo>
                      <a:pt x="508" y="251"/>
                      <a:pt x="508" y="251"/>
                      <a:pt x="508" y="251"/>
                    </a:cubicBezTo>
                    <a:cubicBezTo>
                      <a:pt x="508" y="251"/>
                      <a:pt x="508" y="251"/>
                      <a:pt x="508" y="251"/>
                    </a:cubicBezTo>
                    <a:cubicBezTo>
                      <a:pt x="508" y="251"/>
                      <a:pt x="508" y="251"/>
                      <a:pt x="508" y="251"/>
                    </a:cubicBezTo>
                    <a:cubicBezTo>
                      <a:pt x="508" y="252"/>
                      <a:pt x="508" y="252"/>
                      <a:pt x="508" y="252"/>
                    </a:cubicBezTo>
                    <a:cubicBezTo>
                      <a:pt x="508" y="252"/>
                      <a:pt x="508" y="252"/>
                      <a:pt x="508" y="252"/>
                    </a:cubicBezTo>
                    <a:cubicBezTo>
                      <a:pt x="508" y="252"/>
                      <a:pt x="508" y="252"/>
                      <a:pt x="508" y="252"/>
                    </a:cubicBezTo>
                    <a:cubicBezTo>
                      <a:pt x="507" y="252"/>
                      <a:pt x="508" y="252"/>
                      <a:pt x="508" y="252"/>
                    </a:cubicBezTo>
                    <a:cubicBezTo>
                      <a:pt x="508" y="252"/>
                      <a:pt x="508" y="252"/>
                      <a:pt x="508" y="252"/>
                    </a:cubicBezTo>
                    <a:cubicBezTo>
                      <a:pt x="508" y="252"/>
                      <a:pt x="508" y="252"/>
                      <a:pt x="508" y="252"/>
                    </a:cubicBezTo>
                    <a:cubicBezTo>
                      <a:pt x="508" y="253"/>
                      <a:pt x="508" y="253"/>
                      <a:pt x="508" y="253"/>
                    </a:cubicBezTo>
                    <a:cubicBezTo>
                      <a:pt x="508" y="253"/>
                      <a:pt x="508" y="253"/>
                      <a:pt x="508" y="253"/>
                    </a:cubicBezTo>
                    <a:cubicBezTo>
                      <a:pt x="508" y="253"/>
                      <a:pt x="508" y="253"/>
                      <a:pt x="508" y="253"/>
                    </a:cubicBezTo>
                    <a:cubicBezTo>
                      <a:pt x="508" y="254"/>
                      <a:pt x="508" y="254"/>
                      <a:pt x="508" y="254"/>
                    </a:cubicBezTo>
                    <a:cubicBezTo>
                      <a:pt x="508" y="254"/>
                      <a:pt x="508" y="254"/>
                      <a:pt x="508" y="254"/>
                    </a:cubicBezTo>
                    <a:cubicBezTo>
                      <a:pt x="508" y="254"/>
                      <a:pt x="508" y="254"/>
                      <a:pt x="508" y="254"/>
                    </a:cubicBezTo>
                    <a:cubicBezTo>
                      <a:pt x="508" y="255"/>
                      <a:pt x="508" y="255"/>
                      <a:pt x="508"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6"/>
                      <a:pt x="507" y="256"/>
                      <a:pt x="507" y="256"/>
                    </a:cubicBezTo>
                    <a:cubicBezTo>
                      <a:pt x="507" y="256"/>
                      <a:pt x="507" y="256"/>
                      <a:pt x="507" y="256"/>
                    </a:cubicBezTo>
                    <a:cubicBezTo>
                      <a:pt x="507" y="256"/>
                      <a:pt x="507" y="256"/>
                      <a:pt x="507" y="256"/>
                    </a:cubicBezTo>
                    <a:cubicBezTo>
                      <a:pt x="507" y="256"/>
                      <a:pt x="507" y="256"/>
                      <a:pt x="507" y="256"/>
                    </a:cubicBezTo>
                    <a:cubicBezTo>
                      <a:pt x="507" y="256"/>
                      <a:pt x="507" y="256"/>
                      <a:pt x="507" y="256"/>
                    </a:cubicBezTo>
                    <a:cubicBezTo>
                      <a:pt x="507" y="257"/>
                      <a:pt x="507" y="257"/>
                      <a:pt x="507" y="257"/>
                    </a:cubicBezTo>
                    <a:cubicBezTo>
                      <a:pt x="507" y="257"/>
                      <a:pt x="507" y="257"/>
                      <a:pt x="507" y="257"/>
                    </a:cubicBezTo>
                    <a:cubicBezTo>
                      <a:pt x="507" y="257"/>
                      <a:pt x="507" y="257"/>
                      <a:pt x="507" y="257"/>
                    </a:cubicBezTo>
                    <a:cubicBezTo>
                      <a:pt x="507" y="257"/>
                      <a:pt x="507" y="257"/>
                      <a:pt x="507" y="257"/>
                    </a:cubicBezTo>
                    <a:cubicBezTo>
                      <a:pt x="507" y="257"/>
                      <a:pt x="507" y="257"/>
                      <a:pt x="507" y="257"/>
                    </a:cubicBezTo>
                    <a:cubicBezTo>
                      <a:pt x="507" y="257"/>
                      <a:pt x="507" y="257"/>
                      <a:pt x="507" y="257"/>
                    </a:cubicBezTo>
                    <a:cubicBezTo>
                      <a:pt x="507" y="258"/>
                      <a:pt x="507" y="258"/>
                      <a:pt x="507" y="258"/>
                    </a:cubicBezTo>
                    <a:cubicBezTo>
                      <a:pt x="507" y="258"/>
                      <a:pt x="507" y="258"/>
                      <a:pt x="507" y="258"/>
                    </a:cubicBezTo>
                    <a:cubicBezTo>
                      <a:pt x="506" y="258"/>
                      <a:pt x="506" y="258"/>
                      <a:pt x="506" y="258"/>
                    </a:cubicBezTo>
                    <a:cubicBezTo>
                      <a:pt x="506" y="258"/>
                      <a:pt x="506" y="258"/>
                      <a:pt x="506" y="258"/>
                    </a:cubicBezTo>
                    <a:cubicBezTo>
                      <a:pt x="506" y="258"/>
                      <a:pt x="506" y="258"/>
                      <a:pt x="506" y="258"/>
                    </a:cubicBezTo>
                    <a:cubicBezTo>
                      <a:pt x="506" y="258"/>
                      <a:pt x="506" y="258"/>
                      <a:pt x="506" y="258"/>
                    </a:cubicBezTo>
                    <a:cubicBezTo>
                      <a:pt x="506" y="258"/>
                      <a:pt x="506" y="258"/>
                      <a:pt x="506" y="258"/>
                    </a:cubicBezTo>
                    <a:cubicBezTo>
                      <a:pt x="506" y="258"/>
                      <a:pt x="506" y="258"/>
                      <a:pt x="506" y="258"/>
                    </a:cubicBezTo>
                    <a:cubicBezTo>
                      <a:pt x="506" y="259"/>
                      <a:pt x="506" y="259"/>
                      <a:pt x="506" y="259"/>
                    </a:cubicBezTo>
                    <a:cubicBezTo>
                      <a:pt x="506" y="259"/>
                      <a:pt x="506" y="259"/>
                      <a:pt x="506" y="259"/>
                    </a:cubicBezTo>
                    <a:cubicBezTo>
                      <a:pt x="506" y="259"/>
                      <a:pt x="506" y="259"/>
                      <a:pt x="506" y="259"/>
                    </a:cubicBezTo>
                    <a:cubicBezTo>
                      <a:pt x="505" y="259"/>
                      <a:pt x="505" y="259"/>
                      <a:pt x="505" y="259"/>
                    </a:cubicBezTo>
                    <a:cubicBezTo>
                      <a:pt x="505" y="259"/>
                      <a:pt x="505" y="259"/>
                      <a:pt x="505" y="259"/>
                    </a:cubicBezTo>
                    <a:cubicBezTo>
                      <a:pt x="505" y="259"/>
                      <a:pt x="505" y="259"/>
                      <a:pt x="505" y="259"/>
                    </a:cubicBezTo>
                    <a:cubicBezTo>
                      <a:pt x="505" y="259"/>
                      <a:pt x="505" y="259"/>
                      <a:pt x="505" y="259"/>
                    </a:cubicBezTo>
                    <a:cubicBezTo>
                      <a:pt x="505" y="260"/>
                      <a:pt x="505" y="260"/>
                      <a:pt x="505" y="260"/>
                    </a:cubicBezTo>
                    <a:cubicBezTo>
                      <a:pt x="505" y="260"/>
                      <a:pt x="505" y="260"/>
                      <a:pt x="505" y="260"/>
                    </a:cubicBezTo>
                    <a:cubicBezTo>
                      <a:pt x="505" y="260"/>
                      <a:pt x="505" y="260"/>
                      <a:pt x="505" y="260"/>
                    </a:cubicBezTo>
                    <a:cubicBezTo>
                      <a:pt x="505" y="260"/>
                      <a:pt x="505" y="260"/>
                      <a:pt x="505" y="260"/>
                    </a:cubicBezTo>
                    <a:cubicBezTo>
                      <a:pt x="504" y="260"/>
                      <a:pt x="504" y="260"/>
                      <a:pt x="504" y="260"/>
                    </a:cubicBezTo>
                    <a:cubicBezTo>
                      <a:pt x="504" y="260"/>
                      <a:pt x="504" y="260"/>
                      <a:pt x="504" y="260"/>
                    </a:cubicBezTo>
                    <a:cubicBezTo>
                      <a:pt x="504" y="260"/>
                      <a:pt x="504" y="260"/>
                      <a:pt x="504" y="260"/>
                    </a:cubicBezTo>
                    <a:cubicBezTo>
                      <a:pt x="504" y="260"/>
                      <a:pt x="504" y="260"/>
                      <a:pt x="504" y="260"/>
                    </a:cubicBezTo>
                    <a:cubicBezTo>
                      <a:pt x="504" y="260"/>
                      <a:pt x="504" y="260"/>
                      <a:pt x="504" y="260"/>
                    </a:cubicBezTo>
                    <a:cubicBezTo>
                      <a:pt x="504" y="260"/>
                      <a:pt x="504" y="260"/>
                      <a:pt x="504" y="260"/>
                    </a:cubicBezTo>
                    <a:cubicBezTo>
                      <a:pt x="504" y="260"/>
                      <a:pt x="504" y="260"/>
                      <a:pt x="504" y="260"/>
                    </a:cubicBezTo>
                    <a:cubicBezTo>
                      <a:pt x="503" y="261"/>
                      <a:pt x="503" y="261"/>
                      <a:pt x="503" y="261"/>
                    </a:cubicBezTo>
                    <a:cubicBezTo>
                      <a:pt x="503" y="261"/>
                      <a:pt x="503" y="261"/>
                      <a:pt x="503" y="261"/>
                    </a:cubicBezTo>
                    <a:cubicBezTo>
                      <a:pt x="503" y="261"/>
                      <a:pt x="503" y="261"/>
                      <a:pt x="503" y="261"/>
                    </a:cubicBezTo>
                    <a:cubicBezTo>
                      <a:pt x="503" y="261"/>
                      <a:pt x="503" y="261"/>
                      <a:pt x="503" y="261"/>
                    </a:cubicBezTo>
                    <a:cubicBezTo>
                      <a:pt x="503" y="261"/>
                      <a:pt x="503" y="261"/>
                      <a:pt x="503" y="261"/>
                    </a:cubicBezTo>
                    <a:cubicBezTo>
                      <a:pt x="504" y="261"/>
                      <a:pt x="504" y="261"/>
                      <a:pt x="504" y="261"/>
                    </a:cubicBezTo>
                    <a:cubicBezTo>
                      <a:pt x="504" y="261"/>
                      <a:pt x="504" y="261"/>
                      <a:pt x="504" y="261"/>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3"/>
                      <a:pt x="504" y="263"/>
                      <a:pt x="504" y="263"/>
                    </a:cubicBezTo>
                    <a:cubicBezTo>
                      <a:pt x="504" y="263"/>
                      <a:pt x="504" y="263"/>
                      <a:pt x="504" y="263"/>
                    </a:cubicBezTo>
                    <a:cubicBezTo>
                      <a:pt x="504" y="263"/>
                      <a:pt x="504" y="263"/>
                      <a:pt x="504" y="263"/>
                    </a:cubicBezTo>
                    <a:cubicBezTo>
                      <a:pt x="504" y="263"/>
                      <a:pt x="504" y="263"/>
                      <a:pt x="504" y="263"/>
                    </a:cubicBezTo>
                    <a:cubicBezTo>
                      <a:pt x="504" y="263"/>
                      <a:pt x="504" y="263"/>
                      <a:pt x="504" y="263"/>
                    </a:cubicBezTo>
                    <a:cubicBezTo>
                      <a:pt x="504" y="263"/>
                      <a:pt x="504" y="264"/>
                      <a:pt x="504" y="264"/>
                    </a:cubicBezTo>
                    <a:cubicBezTo>
                      <a:pt x="504" y="264"/>
                      <a:pt x="504" y="264"/>
                      <a:pt x="504" y="264"/>
                    </a:cubicBezTo>
                    <a:cubicBezTo>
                      <a:pt x="504" y="264"/>
                      <a:pt x="504" y="264"/>
                      <a:pt x="504" y="264"/>
                    </a:cubicBezTo>
                    <a:cubicBezTo>
                      <a:pt x="504" y="264"/>
                      <a:pt x="504" y="264"/>
                      <a:pt x="504" y="264"/>
                    </a:cubicBezTo>
                    <a:cubicBezTo>
                      <a:pt x="504" y="264"/>
                      <a:pt x="504" y="264"/>
                      <a:pt x="504" y="264"/>
                    </a:cubicBezTo>
                    <a:cubicBezTo>
                      <a:pt x="504" y="264"/>
                      <a:pt x="504" y="264"/>
                      <a:pt x="504" y="264"/>
                    </a:cubicBezTo>
                    <a:cubicBezTo>
                      <a:pt x="503" y="264"/>
                      <a:pt x="503" y="264"/>
                      <a:pt x="503" y="264"/>
                    </a:cubicBezTo>
                    <a:cubicBezTo>
                      <a:pt x="503" y="264"/>
                      <a:pt x="503" y="264"/>
                      <a:pt x="503" y="264"/>
                    </a:cubicBezTo>
                    <a:cubicBezTo>
                      <a:pt x="503" y="264"/>
                      <a:pt x="503" y="264"/>
                      <a:pt x="503" y="264"/>
                    </a:cubicBezTo>
                    <a:cubicBezTo>
                      <a:pt x="503" y="264"/>
                      <a:pt x="503" y="264"/>
                      <a:pt x="503" y="264"/>
                    </a:cubicBezTo>
                    <a:cubicBezTo>
                      <a:pt x="503" y="264"/>
                      <a:pt x="503" y="264"/>
                      <a:pt x="503"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1" y="264"/>
                      <a:pt x="501" y="264"/>
                      <a:pt x="501" y="264"/>
                    </a:cubicBezTo>
                    <a:cubicBezTo>
                      <a:pt x="501" y="264"/>
                      <a:pt x="501" y="264"/>
                      <a:pt x="501" y="264"/>
                    </a:cubicBezTo>
                    <a:cubicBezTo>
                      <a:pt x="501" y="265"/>
                      <a:pt x="501" y="265"/>
                      <a:pt x="501" y="265"/>
                    </a:cubicBezTo>
                    <a:cubicBezTo>
                      <a:pt x="501" y="265"/>
                      <a:pt x="501" y="265"/>
                      <a:pt x="501" y="265"/>
                    </a:cubicBezTo>
                    <a:cubicBezTo>
                      <a:pt x="501" y="265"/>
                      <a:pt x="501" y="265"/>
                      <a:pt x="501" y="265"/>
                    </a:cubicBezTo>
                    <a:cubicBezTo>
                      <a:pt x="501" y="265"/>
                      <a:pt x="501" y="265"/>
                      <a:pt x="501" y="265"/>
                    </a:cubicBezTo>
                    <a:cubicBezTo>
                      <a:pt x="501" y="266"/>
                      <a:pt x="501" y="266"/>
                      <a:pt x="501" y="266"/>
                    </a:cubicBezTo>
                    <a:cubicBezTo>
                      <a:pt x="501" y="266"/>
                      <a:pt x="501" y="266"/>
                      <a:pt x="501" y="266"/>
                    </a:cubicBezTo>
                    <a:cubicBezTo>
                      <a:pt x="500" y="266"/>
                      <a:pt x="500" y="266"/>
                      <a:pt x="500" y="266"/>
                    </a:cubicBezTo>
                    <a:cubicBezTo>
                      <a:pt x="500" y="266"/>
                      <a:pt x="500" y="266"/>
                      <a:pt x="500" y="266"/>
                    </a:cubicBezTo>
                    <a:cubicBezTo>
                      <a:pt x="500" y="266"/>
                      <a:pt x="500" y="266"/>
                      <a:pt x="500" y="266"/>
                    </a:cubicBezTo>
                    <a:cubicBezTo>
                      <a:pt x="500" y="266"/>
                      <a:pt x="500" y="266"/>
                      <a:pt x="500" y="266"/>
                    </a:cubicBezTo>
                    <a:cubicBezTo>
                      <a:pt x="500" y="267"/>
                      <a:pt x="500" y="267"/>
                      <a:pt x="500" y="267"/>
                    </a:cubicBezTo>
                    <a:cubicBezTo>
                      <a:pt x="500" y="267"/>
                      <a:pt x="500" y="267"/>
                      <a:pt x="500" y="267"/>
                    </a:cubicBezTo>
                    <a:cubicBezTo>
                      <a:pt x="500" y="267"/>
                      <a:pt x="500" y="267"/>
                      <a:pt x="500" y="267"/>
                    </a:cubicBezTo>
                    <a:cubicBezTo>
                      <a:pt x="499" y="266"/>
                      <a:pt x="499" y="266"/>
                      <a:pt x="499" y="266"/>
                    </a:cubicBezTo>
                    <a:cubicBezTo>
                      <a:pt x="499" y="266"/>
                      <a:pt x="499" y="266"/>
                      <a:pt x="499" y="266"/>
                    </a:cubicBezTo>
                    <a:cubicBezTo>
                      <a:pt x="499" y="266"/>
                      <a:pt x="499" y="266"/>
                      <a:pt x="499" y="266"/>
                    </a:cubicBezTo>
                    <a:cubicBezTo>
                      <a:pt x="499" y="266"/>
                      <a:pt x="499" y="266"/>
                      <a:pt x="499" y="266"/>
                    </a:cubicBezTo>
                    <a:cubicBezTo>
                      <a:pt x="499" y="266"/>
                      <a:pt x="499" y="266"/>
                      <a:pt x="499" y="266"/>
                    </a:cubicBezTo>
                    <a:cubicBezTo>
                      <a:pt x="499" y="266"/>
                      <a:pt x="499" y="266"/>
                      <a:pt x="499" y="266"/>
                    </a:cubicBezTo>
                    <a:cubicBezTo>
                      <a:pt x="499" y="266"/>
                      <a:pt x="499" y="266"/>
                      <a:pt x="499" y="266"/>
                    </a:cubicBezTo>
                    <a:cubicBezTo>
                      <a:pt x="499" y="266"/>
                      <a:pt x="499" y="266"/>
                      <a:pt x="499" y="266"/>
                    </a:cubicBezTo>
                    <a:cubicBezTo>
                      <a:pt x="498" y="266"/>
                      <a:pt x="498" y="266"/>
                      <a:pt x="498" y="266"/>
                    </a:cubicBezTo>
                    <a:cubicBezTo>
                      <a:pt x="498" y="266"/>
                      <a:pt x="498" y="266"/>
                      <a:pt x="498" y="266"/>
                    </a:cubicBezTo>
                    <a:cubicBezTo>
                      <a:pt x="498" y="266"/>
                      <a:pt x="498" y="266"/>
                      <a:pt x="498" y="266"/>
                    </a:cubicBezTo>
                    <a:cubicBezTo>
                      <a:pt x="498" y="266"/>
                      <a:pt x="498" y="266"/>
                      <a:pt x="498" y="266"/>
                    </a:cubicBezTo>
                    <a:cubicBezTo>
                      <a:pt x="498" y="266"/>
                      <a:pt x="498" y="266"/>
                      <a:pt x="498" y="266"/>
                    </a:cubicBezTo>
                    <a:cubicBezTo>
                      <a:pt x="498" y="266"/>
                      <a:pt x="498" y="266"/>
                      <a:pt x="498" y="266"/>
                    </a:cubicBezTo>
                    <a:cubicBezTo>
                      <a:pt x="497" y="265"/>
                      <a:pt x="497" y="265"/>
                      <a:pt x="497" y="265"/>
                    </a:cubicBezTo>
                    <a:cubicBezTo>
                      <a:pt x="497" y="265"/>
                      <a:pt x="497" y="265"/>
                      <a:pt x="497" y="265"/>
                    </a:cubicBezTo>
                    <a:cubicBezTo>
                      <a:pt x="497" y="265"/>
                      <a:pt x="497" y="265"/>
                      <a:pt x="497" y="265"/>
                    </a:cubicBezTo>
                    <a:cubicBezTo>
                      <a:pt x="497" y="265"/>
                      <a:pt x="497" y="265"/>
                      <a:pt x="497" y="265"/>
                    </a:cubicBezTo>
                    <a:cubicBezTo>
                      <a:pt x="497" y="266"/>
                      <a:pt x="497" y="266"/>
                      <a:pt x="497" y="266"/>
                    </a:cubicBezTo>
                    <a:cubicBezTo>
                      <a:pt x="497" y="266"/>
                      <a:pt x="497" y="266"/>
                      <a:pt x="497" y="266"/>
                    </a:cubicBezTo>
                    <a:cubicBezTo>
                      <a:pt x="497" y="266"/>
                      <a:pt x="497" y="266"/>
                      <a:pt x="497" y="266"/>
                    </a:cubicBezTo>
                    <a:cubicBezTo>
                      <a:pt x="496" y="266"/>
                      <a:pt x="496" y="266"/>
                      <a:pt x="496" y="266"/>
                    </a:cubicBezTo>
                    <a:cubicBezTo>
                      <a:pt x="496" y="266"/>
                      <a:pt x="496" y="266"/>
                      <a:pt x="496" y="266"/>
                    </a:cubicBezTo>
                    <a:cubicBezTo>
                      <a:pt x="496" y="267"/>
                      <a:pt x="496" y="267"/>
                      <a:pt x="496" y="267"/>
                    </a:cubicBezTo>
                    <a:cubicBezTo>
                      <a:pt x="496" y="267"/>
                      <a:pt x="496" y="267"/>
                      <a:pt x="496" y="267"/>
                    </a:cubicBezTo>
                    <a:cubicBezTo>
                      <a:pt x="496" y="267"/>
                      <a:pt x="496" y="267"/>
                      <a:pt x="496" y="267"/>
                    </a:cubicBezTo>
                    <a:cubicBezTo>
                      <a:pt x="496" y="267"/>
                      <a:pt x="496" y="267"/>
                      <a:pt x="496" y="267"/>
                    </a:cubicBezTo>
                    <a:cubicBezTo>
                      <a:pt x="496" y="267"/>
                      <a:pt x="496" y="267"/>
                      <a:pt x="496" y="267"/>
                    </a:cubicBezTo>
                    <a:cubicBezTo>
                      <a:pt x="496" y="267"/>
                      <a:pt x="496" y="267"/>
                      <a:pt x="496" y="267"/>
                    </a:cubicBezTo>
                    <a:cubicBezTo>
                      <a:pt x="496" y="268"/>
                      <a:pt x="496" y="268"/>
                      <a:pt x="496" y="268"/>
                    </a:cubicBezTo>
                    <a:cubicBezTo>
                      <a:pt x="496" y="268"/>
                      <a:pt x="496" y="268"/>
                      <a:pt x="496" y="268"/>
                    </a:cubicBezTo>
                    <a:cubicBezTo>
                      <a:pt x="496" y="268"/>
                      <a:pt x="496" y="268"/>
                      <a:pt x="496" y="268"/>
                    </a:cubicBezTo>
                    <a:cubicBezTo>
                      <a:pt x="496" y="268"/>
                      <a:pt x="496" y="268"/>
                      <a:pt x="496" y="268"/>
                    </a:cubicBezTo>
                    <a:cubicBezTo>
                      <a:pt x="496" y="269"/>
                      <a:pt x="496" y="269"/>
                      <a:pt x="496" y="269"/>
                    </a:cubicBezTo>
                    <a:cubicBezTo>
                      <a:pt x="496" y="269"/>
                      <a:pt x="496" y="269"/>
                      <a:pt x="496" y="269"/>
                    </a:cubicBezTo>
                    <a:cubicBezTo>
                      <a:pt x="496" y="269"/>
                      <a:pt x="496" y="269"/>
                      <a:pt x="496" y="269"/>
                    </a:cubicBezTo>
                    <a:cubicBezTo>
                      <a:pt x="496" y="269"/>
                      <a:pt x="496" y="269"/>
                      <a:pt x="496" y="269"/>
                    </a:cubicBezTo>
                    <a:cubicBezTo>
                      <a:pt x="496" y="269"/>
                      <a:pt x="496" y="269"/>
                      <a:pt x="496" y="269"/>
                    </a:cubicBezTo>
                    <a:cubicBezTo>
                      <a:pt x="496" y="270"/>
                      <a:pt x="496" y="270"/>
                      <a:pt x="496" y="270"/>
                    </a:cubicBezTo>
                    <a:cubicBezTo>
                      <a:pt x="496" y="270"/>
                      <a:pt x="496" y="270"/>
                      <a:pt x="496" y="270"/>
                    </a:cubicBezTo>
                    <a:cubicBezTo>
                      <a:pt x="496" y="270"/>
                      <a:pt x="496" y="270"/>
                      <a:pt x="496" y="270"/>
                    </a:cubicBezTo>
                    <a:cubicBezTo>
                      <a:pt x="495" y="270"/>
                      <a:pt x="495" y="270"/>
                      <a:pt x="495" y="270"/>
                    </a:cubicBezTo>
                    <a:cubicBezTo>
                      <a:pt x="495" y="270"/>
                      <a:pt x="495" y="270"/>
                      <a:pt x="495" y="270"/>
                    </a:cubicBezTo>
                    <a:cubicBezTo>
                      <a:pt x="495" y="270"/>
                      <a:pt x="495" y="270"/>
                      <a:pt x="495" y="270"/>
                    </a:cubicBezTo>
                    <a:cubicBezTo>
                      <a:pt x="495" y="270"/>
                      <a:pt x="495" y="270"/>
                      <a:pt x="495" y="270"/>
                    </a:cubicBezTo>
                    <a:cubicBezTo>
                      <a:pt x="495" y="270"/>
                      <a:pt x="495" y="270"/>
                      <a:pt x="495" y="270"/>
                    </a:cubicBezTo>
                    <a:cubicBezTo>
                      <a:pt x="495" y="270"/>
                      <a:pt x="495" y="270"/>
                      <a:pt x="495" y="270"/>
                    </a:cubicBezTo>
                    <a:cubicBezTo>
                      <a:pt x="495" y="270"/>
                      <a:pt x="495" y="270"/>
                      <a:pt x="495" y="270"/>
                    </a:cubicBezTo>
                    <a:cubicBezTo>
                      <a:pt x="495" y="270"/>
                      <a:pt x="495" y="270"/>
                      <a:pt x="495"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3" y="270"/>
                      <a:pt x="493" y="270"/>
                      <a:pt x="493" y="270"/>
                    </a:cubicBezTo>
                    <a:cubicBezTo>
                      <a:pt x="493" y="270"/>
                      <a:pt x="493" y="270"/>
                      <a:pt x="493" y="270"/>
                    </a:cubicBezTo>
                    <a:cubicBezTo>
                      <a:pt x="493" y="270"/>
                      <a:pt x="493" y="270"/>
                      <a:pt x="493"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69"/>
                      <a:pt x="492" y="269"/>
                      <a:pt x="492" y="269"/>
                    </a:cubicBezTo>
                    <a:cubicBezTo>
                      <a:pt x="492" y="269"/>
                      <a:pt x="492" y="269"/>
                      <a:pt x="492" y="269"/>
                    </a:cubicBezTo>
                    <a:cubicBezTo>
                      <a:pt x="492" y="269"/>
                      <a:pt x="492" y="269"/>
                      <a:pt x="492" y="269"/>
                    </a:cubicBezTo>
                    <a:cubicBezTo>
                      <a:pt x="492" y="269"/>
                      <a:pt x="492" y="269"/>
                      <a:pt x="492" y="269"/>
                    </a:cubicBezTo>
                    <a:cubicBezTo>
                      <a:pt x="492" y="269"/>
                      <a:pt x="492" y="269"/>
                      <a:pt x="492" y="269"/>
                    </a:cubicBezTo>
                    <a:cubicBezTo>
                      <a:pt x="492" y="269"/>
                      <a:pt x="492" y="269"/>
                      <a:pt x="492" y="269"/>
                    </a:cubicBezTo>
                    <a:cubicBezTo>
                      <a:pt x="492" y="269"/>
                      <a:pt x="492" y="269"/>
                      <a:pt x="492" y="269"/>
                    </a:cubicBezTo>
                    <a:cubicBezTo>
                      <a:pt x="492" y="269"/>
                      <a:pt x="492" y="269"/>
                      <a:pt x="492" y="269"/>
                    </a:cubicBezTo>
                    <a:cubicBezTo>
                      <a:pt x="491" y="268"/>
                      <a:pt x="491" y="268"/>
                      <a:pt x="491" y="268"/>
                    </a:cubicBezTo>
                    <a:cubicBezTo>
                      <a:pt x="491" y="268"/>
                      <a:pt x="491" y="268"/>
                      <a:pt x="491" y="268"/>
                    </a:cubicBezTo>
                    <a:cubicBezTo>
                      <a:pt x="491" y="268"/>
                      <a:pt x="491" y="268"/>
                      <a:pt x="491" y="268"/>
                    </a:cubicBezTo>
                    <a:cubicBezTo>
                      <a:pt x="491" y="268"/>
                      <a:pt x="491" y="268"/>
                      <a:pt x="491" y="268"/>
                    </a:cubicBezTo>
                    <a:cubicBezTo>
                      <a:pt x="491" y="268"/>
                      <a:pt x="491" y="268"/>
                      <a:pt x="491" y="268"/>
                    </a:cubicBezTo>
                    <a:cubicBezTo>
                      <a:pt x="491" y="268"/>
                      <a:pt x="491" y="268"/>
                      <a:pt x="491" y="268"/>
                    </a:cubicBezTo>
                    <a:cubicBezTo>
                      <a:pt x="491" y="268"/>
                      <a:pt x="491" y="268"/>
                      <a:pt x="491" y="268"/>
                    </a:cubicBezTo>
                    <a:cubicBezTo>
                      <a:pt x="490" y="268"/>
                      <a:pt x="490" y="268"/>
                      <a:pt x="490" y="268"/>
                    </a:cubicBezTo>
                    <a:cubicBezTo>
                      <a:pt x="490" y="268"/>
                      <a:pt x="490" y="268"/>
                      <a:pt x="490" y="268"/>
                    </a:cubicBezTo>
                    <a:cubicBezTo>
                      <a:pt x="490" y="268"/>
                      <a:pt x="490" y="268"/>
                      <a:pt x="490" y="268"/>
                    </a:cubicBezTo>
                    <a:cubicBezTo>
                      <a:pt x="490" y="268"/>
                      <a:pt x="490" y="268"/>
                      <a:pt x="490" y="268"/>
                    </a:cubicBezTo>
                    <a:cubicBezTo>
                      <a:pt x="490" y="268"/>
                      <a:pt x="490" y="268"/>
                      <a:pt x="490" y="268"/>
                    </a:cubicBezTo>
                    <a:cubicBezTo>
                      <a:pt x="490" y="269"/>
                      <a:pt x="490" y="269"/>
                      <a:pt x="490" y="269"/>
                    </a:cubicBezTo>
                    <a:cubicBezTo>
                      <a:pt x="489" y="269"/>
                      <a:pt x="489" y="269"/>
                      <a:pt x="489" y="269"/>
                    </a:cubicBezTo>
                    <a:cubicBezTo>
                      <a:pt x="489" y="269"/>
                      <a:pt x="489" y="269"/>
                      <a:pt x="489" y="269"/>
                    </a:cubicBezTo>
                    <a:cubicBezTo>
                      <a:pt x="488" y="269"/>
                      <a:pt x="488" y="269"/>
                      <a:pt x="488" y="269"/>
                    </a:cubicBezTo>
                    <a:cubicBezTo>
                      <a:pt x="488" y="270"/>
                      <a:pt x="488" y="270"/>
                      <a:pt x="488" y="270"/>
                    </a:cubicBezTo>
                    <a:cubicBezTo>
                      <a:pt x="487" y="270"/>
                      <a:pt x="487" y="270"/>
                      <a:pt x="487" y="270"/>
                    </a:cubicBezTo>
                    <a:cubicBezTo>
                      <a:pt x="487" y="270"/>
                      <a:pt x="487" y="270"/>
                      <a:pt x="487" y="270"/>
                    </a:cubicBezTo>
                    <a:cubicBezTo>
                      <a:pt x="486" y="271"/>
                      <a:pt x="486" y="271"/>
                      <a:pt x="486" y="271"/>
                    </a:cubicBezTo>
                    <a:cubicBezTo>
                      <a:pt x="486" y="271"/>
                      <a:pt x="486" y="271"/>
                      <a:pt x="486" y="271"/>
                    </a:cubicBezTo>
                    <a:cubicBezTo>
                      <a:pt x="485" y="271"/>
                      <a:pt x="485" y="271"/>
                      <a:pt x="485" y="271"/>
                    </a:cubicBezTo>
                    <a:cubicBezTo>
                      <a:pt x="485" y="271"/>
                      <a:pt x="485" y="271"/>
                      <a:pt x="485" y="271"/>
                    </a:cubicBezTo>
                    <a:cubicBezTo>
                      <a:pt x="485" y="272"/>
                      <a:pt x="485" y="272"/>
                      <a:pt x="485" y="272"/>
                    </a:cubicBezTo>
                    <a:cubicBezTo>
                      <a:pt x="485" y="272"/>
                      <a:pt x="485" y="272"/>
                      <a:pt x="485" y="272"/>
                    </a:cubicBezTo>
                    <a:cubicBezTo>
                      <a:pt x="485" y="272"/>
                      <a:pt x="485" y="272"/>
                      <a:pt x="485" y="272"/>
                    </a:cubicBezTo>
                    <a:cubicBezTo>
                      <a:pt x="484" y="272"/>
                      <a:pt x="484" y="272"/>
                      <a:pt x="484" y="272"/>
                    </a:cubicBezTo>
                    <a:cubicBezTo>
                      <a:pt x="484" y="272"/>
                      <a:pt x="484" y="272"/>
                      <a:pt x="484" y="272"/>
                    </a:cubicBezTo>
                    <a:cubicBezTo>
                      <a:pt x="484" y="272"/>
                      <a:pt x="484" y="272"/>
                      <a:pt x="484" y="272"/>
                    </a:cubicBezTo>
                    <a:cubicBezTo>
                      <a:pt x="484" y="272"/>
                      <a:pt x="484" y="272"/>
                      <a:pt x="484" y="272"/>
                    </a:cubicBezTo>
                    <a:cubicBezTo>
                      <a:pt x="484" y="272"/>
                      <a:pt x="484" y="272"/>
                      <a:pt x="484" y="272"/>
                    </a:cubicBezTo>
                    <a:cubicBezTo>
                      <a:pt x="483" y="272"/>
                      <a:pt x="483" y="272"/>
                      <a:pt x="483" y="272"/>
                    </a:cubicBezTo>
                    <a:cubicBezTo>
                      <a:pt x="483" y="272"/>
                      <a:pt x="483" y="272"/>
                      <a:pt x="483" y="272"/>
                    </a:cubicBezTo>
                    <a:cubicBezTo>
                      <a:pt x="483" y="272"/>
                      <a:pt x="483" y="272"/>
                      <a:pt x="483" y="272"/>
                    </a:cubicBezTo>
                    <a:cubicBezTo>
                      <a:pt x="483" y="272"/>
                      <a:pt x="483" y="272"/>
                      <a:pt x="483" y="272"/>
                    </a:cubicBezTo>
                    <a:cubicBezTo>
                      <a:pt x="483" y="272"/>
                      <a:pt x="483" y="272"/>
                      <a:pt x="483" y="272"/>
                    </a:cubicBezTo>
                    <a:cubicBezTo>
                      <a:pt x="482" y="272"/>
                      <a:pt x="482" y="272"/>
                      <a:pt x="482" y="272"/>
                    </a:cubicBezTo>
                    <a:cubicBezTo>
                      <a:pt x="482" y="272"/>
                      <a:pt x="482" y="272"/>
                      <a:pt x="482" y="272"/>
                    </a:cubicBezTo>
                    <a:cubicBezTo>
                      <a:pt x="482" y="272"/>
                      <a:pt x="482" y="272"/>
                      <a:pt x="482" y="272"/>
                    </a:cubicBezTo>
                    <a:cubicBezTo>
                      <a:pt x="482" y="272"/>
                      <a:pt x="482" y="272"/>
                      <a:pt x="482" y="272"/>
                    </a:cubicBezTo>
                    <a:cubicBezTo>
                      <a:pt x="482" y="272"/>
                      <a:pt x="482" y="272"/>
                      <a:pt x="482" y="272"/>
                    </a:cubicBezTo>
                    <a:cubicBezTo>
                      <a:pt x="482" y="271"/>
                      <a:pt x="482" y="271"/>
                      <a:pt x="482" y="271"/>
                    </a:cubicBezTo>
                    <a:cubicBezTo>
                      <a:pt x="482" y="271"/>
                      <a:pt x="482" y="271"/>
                      <a:pt x="482" y="271"/>
                    </a:cubicBezTo>
                    <a:cubicBezTo>
                      <a:pt x="481" y="271"/>
                      <a:pt x="481" y="271"/>
                      <a:pt x="481" y="271"/>
                    </a:cubicBezTo>
                    <a:cubicBezTo>
                      <a:pt x="481" y="271"/>
                      <a:pt x="481" y="271"/>
                      <a:pt x="481" y="271"/>
                    </a:cubicBezTo>
                    <a:cubicBezTo>
                      <a:pt x="481" y="271"/>
                      <a:pt x="481" y="271"/>
                      <a:pt x="481" y="271"/>
                    </a:cubicBezTo>
                    <a:cubicBezTo>
                      <a:pt x="481" y="271"/>
                      <a:pt x="481" y="271"/>
                      <a:pt x="481" y="271"/>
                    </a:cubicBezTo>
                    <a:cubicBezTo>
                      <a:pt x="480" y="271"/>
                      <a:pt x="480" y="271"/>
                      <a:pt x="480" y="271"/>
                    </a:cubicBezTo>
                    <a:cubicBezTo>
                      <a:pt x="480" y="271"/>
                      <a:pt x="480" y="271"/>
                      <a:pt x="480" y="271"/>
                    </a:cubicBezTo>
                    <a:cubicBezTo>
                      <a:pt x="480" y="271"/>
                      <a:pt x="480" y="271"/>
                      <a:pt x="480" y="271"/>
                    </a:cubicBezTo>
                    <a:cubicBezTo>
                      <a:pt x="480" y="271"/>
                      <a:pt x="480" y="271"/>
                      <a:pt x="480" y="271"/>
                    </a:cubicBezTo>
                    <a:cubicBezTo>
                      <a:pt x="479" y="270"/>
                      <a:pt x="479" y="270"/>
                      <a:pt x="479" y="270"/>
                    </a:cubicBezTo>
                    <a:cubicBezTo>
                      <a:pt x="479" y="270"/>
                      <a:pt x="479" y="270"/>
                      <a:pt x="479" y="270"/>
                    </a:cubicBezTo>
                    <a:cubicBezTo>
                      <a:pt x="479" y="270"/>
                      <a:pt x="479" y="270"/>
                      <a:pt x="479" y="270"/>
                    </a:cubicBezTo>
                    <a:cubicBezTo>
                      <a:pt x="479" y="270"/>
                      <a:pt x="479" y="270"/>
                      <a:pt x="479" y="270"/>
                    </a:cubicBezTo>
                    <a:cubicBezTo>
                      <a:pt x="479" y="270"/>
                      <a:pt x="479" y="270"/>
                      <a:pt x="479" y="270"/>
                    </a:cubicBezTo>
                    <a:cubicBezTo>
                      <a:pt x="479" y="270"/>
                      <a:pt x="479" y="270"/>
                      <a:pt x="479" y="270"/>
                    </a:cubicBezTo>
                    <a:cubicBezTo>
                      <a:pt x="478" y="270"/>
                      <a:pt x="478" y="270"/>
                      <a:pt x="478" y="270"/>
                    </a:cubicBezTo>
                    <a:cubicBezTo>
                      <a:pt x="478" y="271"/>
                      <a:pt x="478" y="271"/>
                      <a:pt x="478" y="271"/>
                    </a:cubicBezTo>
                    <a:cubicBezTo>
                      <a:pt x="478" y="271"/>
                      <a:pt x="478" y="271"/>
                      <a:pt x="478" y="271"/>
                    </a:cubicBezTo>
                    <a:cubicBezTo>
                      <a:pt x="478" y="271"/>
                      <a:pt x="478" y="271"/>
                      <a:pt x="478" y="271"/>
                    </a:cubicBezTo>
                    <a:cubicBezTo>
                      <a:pt x="478" y="271"/>
                      <a:pt x="478" y="271"/>
                      <a:pt x="478" y="271"/>
                    </a:cubicBezTo>
                    <a:cubicBezTo>
                      <a:pt x="478" y="272"/>
                      <a:pt x="478" y="272"/>
                      <a:pt x="478" y="272"/>
                    </a:cubicBezTo>
                    <a:cubicBezTo>
                      <a:pt x="477" y="272"/>
                      <a:pt x="477" y="272"/>
                      <a:pt x="477" y="272"/>
                    </a:cubicBezTo>
                    <a:cubicBezTo>
                      <a:pt x="477" y="272"/>
                      <a:pt x="477" y="272"/>
                      <a:pt x="477" y="272"/>
                    </a:cubicBezTo>
                    <a:cubicBezTo>
                      <a:pt x="477" y="272"/>
                      <a:pt x="477" y="272"/>
                      <a:pt x="477" y="272"/>
                    </a:cubicBezTo>
                    <a:cubicBezTo>
                      <a:pt x="477" y="272"/>
                      <a:pt x="477" y="272"/>
                      <a:pt x="477" y="272"/>
                    </a:cubicBezTo>
                    <a:cubicBezTo>
                      <a:pt x="476" y="272"/>
                      <a:pt x="476" y="272"/>
                      <a:pt x="476" y="272"/>
                    </a:cubicBezTo>
                    <a:cubicBezTo>
                      <a:pt x="476" y="272"/>
                      <a:pt x="476" y="272"/>
                      <a:pt x="476" y="272"/>
                    </a:cubicBezTo>
                    <a:cubicBezTo>
                      <a:pt x="476" y="272"/>
                      <a:pt x="476" y="272"/>
                      <a:pt x="476" y="272"/>
                    </a:cubicBezTo>
                    <a:cubicBezTo>
                      <a:pt x="476" y="272"/>
                      <a:pt x="476" y="272"/>
                      <a:pt x="476" y="272"/>
                    </a:cubicBezTo>
                    <a:cubicBezTo>
                      <a:pt x="476" y="272"/>
                      <a:pt x="476" y="272"/>
                      <a:pt x="476" y="272"/>
                    </a:cubicBezTo>
                    <a:cubicBezTo>
                      <a:pt x="476" y="272"/>
                      <a:pt x="476" y="272"/>
                      <a:pt x="476" y="272"/>
                    </a:cubicBezTo>
                    <a:cubicBezTo>
                      <a:pt x="476" y="272"/>
                      <a:pt x="476" y="272"/>
                      <a:pt x="476" y="272"/>
                    </a:cubicBezTo>
                    <a:cubicBezTo>
                      <a:pt x="475" y="272"/>
                      <a:pt x="475" y="272"/>
                      <a:pt x="475" y="272"/>
                    </a:cubicBezTo>
                    <a:cubicBezTo>
                      <a:pt x="475" y="272"/>
                      <a:pt x="475" y="272"/>
                      <a:pt x="475" y="272"/>
                    </a:cubicBezTo>
                    <a:cubicBezTo>
                      <a:pt x="475" y="272"/>
                      <a:pt x="475" y="272"/>
                      <a:pt x="475" y="272"/>
                    </a:cubicBezTo>
                    <a:cubicBezTo>
                      <a:pt x="475" y="273"/>
                      <a:pt x="475" y="273"/>
                      <a:pt x="475" y="273"/>
                    </a:cubicBezTo>
                    <a:cubicBezTo>
                      <a:pt x="475" y="273"/>
                      <a:pt x="475" y="273"/>
                      <a:pt x="475" y="273"/>
                    </a:cubicBezTo>
                    <a:cubicBezTo>
                      <a:pt x="475" y="274"/>
                      <a:pt x="475" y="274"/>
                      <a:pt x="475" y="274"/>
                    </a:cubicBezTo>
                    <a:cubicBezTo>
                      <a:pt x="475" y="274"/>
                      <a:pt x="475" y="274"/>
                      <a:pt x="475" y="274"/>
                    </a:cubicBezTo>
                    <a:cubicBezTo>
                      <a:pt x="475" y="274"/>
                      <a:pt x="475" y="274"/>
                      <a:pt x="475" y="274"/>
                    </a:cubicBezTo>
                    <a:cubicBezTo>
                      <a:pt x="474" y="275"/>
                      <a:pt x="474" y="275"/>
                      <a:pt x="474" y="275"/>
                    </a:cubicBezTo>
                    <a:cubicBezTo>
                      <a:pt x="474" y="275"/>
                      <a:pt x="474" y="275"/>
                      <a:pt x="474" y="275"/>
                    </a:cubicBezTo>
                    <a:cubicBezTo>
                      <a:pt x="474" y="275"/>
                      <a:pt x="474" y="275"/>
                      <a:pt x="474" y="275"/>
                    </a:cubicBezTo>
                    <a:cubicBezTo>
                      <a:pt x="474" y="275"/>
                      <a:pt x="474" y="275"/>
                      <a:pt x="474" y="275"/>
                    </a:cubicBezTo>
                    <a:cubicBezTo>
                      <a:pt x="474" y="275"/>
                      <a:pt x="474" y="275"/>
                      <a:pt x="474" y="275"/>
                    </a:cubicBezTo>
                    <a:cubicBezTo>
                      <a:pt x="474" y="276"/>
                      <a:pt x="474" y="276"/>
                      <a:pt x="474" y="276"/>
                    </a:cubicBezTo>
                    <a:cubicBezTo>
                      <a:pt x="474" y="276"/>
                      <a:pt x="474" y="276"/>
                      <a:pt x="474" y="276"/>
                    </a:cubicBezTo>
                    <a:cubicBezTo>
                      <a:pt x="473" y="276"/>
                      <a:pt x="473" y="276"/>
                      <a:pt x="473" y="276"/>
                    </a:cubicBezTo>
                    <a:cubicBezTo>
                      <a:pt x="473" y="276"/>
                      <a:pt x="473" y="276"/>
                      <a:pt x="473" y="276"/>
                    </a:cubicBezTo>
                    <a:cubicBezTo>
                      <a:pt x="473" y="276"/>
                      <a:pt x="473" y="276"/>
                      <a:pt x="473" y="276"/>
                    </a:cubicBezTo>
                    <a:cubicBezTo>
                      <a:pt x="474" y="276"/>
                      <a:pt x="474" y="276"/>
                      <a:pt x="474" y="276"/>
                    </a:cubicBezTo>
                    <a:cubicBezTo>
                      <a:pt x="474" y="276"/>
                      <a:pt x="474" y="276"/>
                      <a:pt x="474" y="276"/>
                    </a:cubicBezTo>
                    <a:cubicBezTo>
                      <a:pt x="474" y="276"/>
                      <a:pt x="474" y="276"/>
                      <a:pt x="474" y="276"/>
                    </a:cubicBezTo>
                    <a:cubicBezTo>
                      <a:pt x="474" y="277"/>
                      <a:pt x="474" y="277"/>
                      <a:pt x="474" y="277"/>
                    </a:cubicBezTo>
                    <a:cubicBezTo>
                      <a:pt x="474" y="277"/>
                      <a:pt x="474" y="277"/>
                      <a:pt x="474" y="277"/>
                    </a:cubicBezTo>
                    <a:cubicBezTo>
                      <a:pt x="474" y="277"/>
                      <a:pt x="474" y="277"/>
                      <a:pt x="474" y="277"/>
                    </a:cubicBezTo>
                    <a:cubicBezTo>
                      <a:pt x="473" y="277"/>
                      <a:pt x="473" y="277"/>
                      <a:pt x="473" y="277"/>
                    </a:cubicBezTo>
                    <a:cubicBezTo>
                      <a:pt x="473" y="277"/>
                      <a:pt x="473" y="277"/>
                      <a:pt x="473" y="277"/>
                    </a:cubicBezTo>
                    <a:cubicBezTo>
                      <a:pt x="473" y="277"/>
                      <a:pt x="473" y="277"/>
                      <a:pt x="473" y="277"/>
                    </a:cubicBezTo>
                    <a:cubicBezTo>
                      <a:pt x="473" y="277"/>
                      <a:pt x="473" y="277"/>
                      <a:pt x="473" y="277"/>
                    </a:cubicBezTo>
                    <a:cubicBezTo>
                      <a:pt x="473" y="277"/>
                      <a:pt x="473" y="277"/>
                      <a:pt x="473" y="277"/>
                    </a:cubicBezTo>
                    <a:cubicBezTo>
                      <a:pt x="473" y="278"/>
                      <a:pt x="473" y="278"/>
                      <a:pt x="473" y="278"/>
                    </a:cubicBezTo>
                    <a:cubicBezTo>
                      <a:pt x="473" y="278"/>
                      <a:pt x="473" y="278"/>
                      <a:pt x="473" y="278"/>
                    </a:cubicBezTo>
                    <a:cubicBezTo>
                      <a:pt x="473" y="278"/>
                      <a:pt x="473" y="278"/>
                      <a:pt x="473" y="278"/>
                    </a:cubicBezTo>
                    <a:cubicBezTo>
                      <a:pt x="472" y="278"/>
                      <a:pt x="472" y="278"/>
                      <a:pt x="472" y="278"/>
                    </a:cubicBezTo>
                    <a:cubicBezTo>
                      <a:pt x="472" y="278"/>
                      <a:pt x="472" y="278"/>
                      <a:pt x="472" y="278"/>
                    </a:cubicBezTo>
                    <a:cubicBezTo>
                      <a:pt x="472" y="278"/>
                      <a:pt x="472" y="278"/>
                      <a:pt x="472" y="278"/>
                    </a:cubicBezTo>
                    <a:cubicBezTo>
                      <a:pt x="472" y="278"/>
                      <a:pt x="472" y="278"/>
                      <a:pt x="472" y="278"/>
                    </a:cubicBezTo>
                    <a:cubicBezTo>
                      <a:pt x="472" y="278"/>
                      <a:pt x="472" y="278"/>
                      <a:pt x="472" y="278"/>
                    </a:cubicBezTo>
                    <a:cubicBezTo>
                      <a:pt x="472" y="278"/>
                      <a:pt x="472" y="278"/>
                      <a:pt x="472" y="278"/>
                    </a:cubicBezTo>
                    <a:cubicBezTo>
                      <a:pt x="472" y="278"/>
                      <a:pt x="472" y="278"/>
                      <a:pt x="472" y="278"/>
                    </a:cubicBezTo>
                    <a:cubicBezTo>
                      <a:pt x="472" y="279"/>
                      <a:pt x="472" y="279"/>
                      <a:pt x="472" y="279"/>
                    </a:cubicBezTo>
                    <a:cubicBezTo>
                      <a:pt x="472" y="279"/>
                      <a:pt x="472" y="279"/>
                      <a:pt x="472" y="279"/>
                    </a:cubicBezTo>
                    <a:cubicBezTo>
                      <a:pt x="472" y="279"/>
                      <a:pt x="472" y="279"/>
                      <a:pt x="472" y="279"/>
                    </a:cubicBezTo>
                    <a:cubicBezTo>
                      <a:pt x="472" y="279"/>
                      <a:pt x="472" y="279"/>
                      <a:pt x="472" y="279"/>
                    </a:cubicBezTo>
                    <a:cubicBezTo>
                      <a:pt x="472" y="279"/>
                      <a:pt x="472" y="279"/>
                      <a:pt x="472" y="279"/>
                    </a:cubicBezTo>
                    <a:cubicBezTo>
                      <a:pt x="472" y="279"/>
                      <a:pt x="472" y="279"/>
                      <a:pt x="472" y="279"/>
                    </a:cubicBezTo>
                    <a:cubicBezTo>
                      <a:pt x="471" y="279"/>
                      <a:pt x="471" y="279"/>
                      <a:pt x="471" y="279"/>
                    </a:cubicBezTo>
                    <a:cubicBezTo>
                      <a:pt x="471" y="279"/>
                      <a:pt x="471" y="279"/>
                      <a:pt x="471" y="279"/>
                    </a:cubicBezTo>
                    <a:cubicBezTo>
                      <a:pt x="471" y="279"/>
                      <a:pt x="471" y="279"/>
                      <a:pt x="471" y="279"/>
                    </a:cubicBezTo>
                    <a:cubicBezTo>
                      <a:pt x="471" y="279"/>
                      <a:pt x="471" y="279"/>
                      <a:pt x="471" y="279"/>
                    </a:cubicBezTo>
                    <a:cubicBezTo>
                      <a:pt x="471" y="279"/>
                      <a:pt x="471" y="279"/>
                      <a:pt x="471" y="279"/>
                    </a:cubicBezTo>
                    <a:cubicBezTo>
                      <a:pt x="471" y="279"/>
                      <a:pt x="471" y="279"/>
                      <a:pt x="471" y="279"/>
                    </a:cubicBezTo>
                    <a:cubicBezTo>
                      <a:pt x="470" y="279"/>
                      <a:pt x="470" y="279"/>
                      <a:pt x="470" y="279"/>
                    </a:cubicBezTo>
                    <a:cubicBezTo>
                      <a:pt x="470" y="279"/>
                      <a:pt x="470" y="279"/>
                      <a:pt x="470" y="279"/>
                    </a:cubicBezTo>
                    <a:cubicBezTo>
                      <a:pt x="470" y="279"/>
                      <a:pt x="470" y="279"/>
                      <a:pt x="470" y="279"/>
                    </a:cubicBezTo>
                    <a:cubicBezTo>
                      <a:pt x="470" y="280"/>
                      <a:pt x="470" y="280"/>
                      <a:pt x="470" y="280"/>
                    </a:cubicBezTo>
                    <a:cubicBezTo>
                      <a:pt x="469" y="280"/>
                      <a:pt x="469" y="280"/>
                      <a:pt x="469" y="280"/>
                    </a:cubicBezTo>
                    <a:cubicBezTo>
                      <a:pt x="469" y="280"/>
                      <a:pt x="469" y="280"/>
                      <a:pt x="469" y="280"/>
                    </a:cubicBezTo>
                    <a:cubicBezTo>
                      <a:pt x="469" y="280"/>
                      <a:pt x="469" y="280"/>
                      <a:pt x="469" y="280"/>
                    </a:cubicBezTo>
                    <a:cubicBezTo>
                      <a:pt x="468" y="279"/>
                      <a:pt x="468" y="279"/>
                      <a:pt x="468" y="279"/>
                    </a:cubicBezTo>
                    <a:cubicBezTo>
                      <a:pt x="468" y="279"/>
                      <a:pt x="468" y="279"/>
                      <a:pt x="468" y="279"/>
                    </a:cubicBezTo>
                    <a:cubicBezTo>
                      <a:pt x="468" y="279"/>
                      <a:pt x="468" y="279"/>
                      <a:pt x="468" y="279"/>
                    </a:cubicBezTo>
                    <a:cubicBezTo>
                      <a:pt x="468" y="279"/>
                      <a:pt x="468" y="279"/>
                      <a:pt x="468" y="279"/>
                    </a:cubicBezTo>
                    <a:cubicBezTo>
                      <a:pt x="468" y="279"/>
                      <a:pt x="468" y="279"/>
                      <a:pt x="468" y="279"/>
                    </a:cubicBezTo>
                    <a:cubicBezTo>
                      <a:pt x="468" y="279"/>
                      <a:pt x="468" y="279"/>
                      <a:pt x="468" y="279"/>
                    </a:cubicBezTo>
                    <a:cubicBezTo>
                      <a:pt x="468" y="279"/>
                      <a:pt x="468" y="279"/>
                      <a:pt x="468" y="279"/>
                    </a:cubicBezTo>
                    <a:cubicBezTo>
                      <a:pt x="467" y="279"/>
                      <a:pt x="467" y="279"/>
                      <a:pt x="467" y="279"/>
                    </a:cubicBezTo>
                    <a:cubicBezTo>
                      <a:pt x="467" y="279"/>
                      <a:pt x="467" y="279"/>
                      <a:pt x="467" y="279"/>
                    </a:cubicBezTo>
                    <a:cubicBezTo>
                      <a:pt x="467" y="279"/>
                      <a:pt x="467" y="279"/>
                      <a:pt x="467" y="279"/>
                    </a:cubicBezTo>
                    <a:cubicBezTo>
                      <a:pt x="467" y="279"/>
                      <a:pt x="467" y="279"/>
                      <a:pt x="467" y="279"/>
                    </a:cubicBezTo>
                    <a:cubicBezTo>
                      <a:pt x="467" y="279"/>
                      <a:pt x="467" y="279"/>
                      <a:pt x="467" y="279"/>
                    </a:cubicBezTo>
                    <a:cubicBezTo>
                      <a:pt x="467" y="279"/>
                      <a:pt x="467" y="279"/>
                      <a:pt x="467" y="279"/>
                    </a:cubicBezTo>
                    <a:cubicBezTo>
                      <a:pt x="467" y="279"/>
                      <a:pt x="467" y="279"/>
                      <a:pt x="467" y="279"/>
                    </a:cubicBezTo>
                    <a:cubicBezTo>
                      <a:pt x="467" y="279"/>
                      <a:pt x="467" y="279"/>
                      <a:pt x="467" y="279"/>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9"/>
                      <a:pt x="466" y="279"/>
                      <a:pt x="466" y="279"/>
                    </a:cubicBezTo>
                    <a:cubicBezTo>
                      <a:pt x="466" y="279"/>
                      <a:pt x="466" y="279"/>
                      <a:pt x="466" y="279"/>
                    </a:cubicBezTo>
                    <a:cubicBezTo>
                      <a:pt x="465" y="279"/>
                      <a:pt x="465" y="279"/>
                      <a:pt x="465" y="279"/>
                    </a:cubicBezTo>
                    <a:cubicBezTo>
                      <a:pt x="465" y="279"/>
                      <a:pt x="465" y="279"/>
                      <a:pt x="465" y="279"/>
                    </a:cubicBezTo>
                    <a:cubicBezTo>
                      <a:pt x="465" y="279"/>
                      <a:pt x="465" y="279"/>
                      <a:pt x="465" y="279"/>
                    </a:cubicBezTo>
                    <a:cubicBezTo>
                      <a:pt x="465" y="279"/>
                      <a:pt x="465" y="279"/>
                      <a:pt x="465" y="279"/>
                    </a:cubicBezTo>
                    <a:cubicBezTo>
                      <a:pt x="465" y="280"/>
                      <a:pt x="465" y="280"/>
                      <a:pt x="465" y="280"/>
                    </a:cubicBezTo>
                    <a:cubicBezTo>
                      <a:pt x="465" y="280"/>
                      <a:pt x="465" y="280"/>
                      <a:pt x="465" y="280"/>
                    </a:cubicBezTo>
                    <a:cubicBezTo>
                      <a:pt x="465" y="280"/>
                      <a:pt x="465" y="280"/>
                      <a:pt x="465" y="280"/>
                    </a:cubicBezTo>
                    <a:cubicBezTo>
                      <a:pt x="465" y="280"/>
                      <a:pt x="465" y="280"/>
                      <a:pt x="465" y="280"/>
                    </a:cubicBezTo>
                    <a:cubicBezTo>
                      <a:pt x="465" y="280"/>
                      <a:pt x="465" y="280"/>
                      <a:pt x="465" y="280"/>
                    </a:cubicBezTo>
                    <a:cubicBezTo>
                      <a:pt x="464" y="280"/>
                      <a:pt x="464" y="280"/>
                      <a:pt x="464" y="280"/>
                    </a:cubicBezTo>
                    <a:cubicBezTo>
                      <a:pt x="464" y="280"/>
                      <a:pt x="464" y="280"/>
                      <a:pt x="464" y="280"/>
                    </a:cubicBezTo>
                    <a:cubicBezTo>
                      <a:pt x="464" y="280"/>
                      <a:pt x="464" y="280"/>
                      <a:pt x="464" y="280"/>
                    </a:cubicBezTo>
                    <a:cubicBezTo>
                      <a:pt x="464" y="281"/>
                      <a:pt x="464" y="281"/>
                      <a:pt x="464" y="281"/>
                    </a:cubicBezTo>
                    <a:cubicBezTo>
                      <a:pt x="464" y="281"/>
                      <a:pt x="464" y="281"/>
                      <a:pt x="464" y="281"/>
                    </a:cubicBezTo>
                    <a:cubicBezTo>
                      <a:pt x="464" y="281"/>
                      <a:pt x="464" y="281"/>
                      <a:pt x="464" y="281"/>
                    </a:cubicBezTo>
                    <a:cubicBezTo>
                      <a:pt x="464" y="281"/>
                      <a:pt x="464" y="281"/>
                      <a:pt x="464" y="281"/>
                    </a:cubicBezTo>
                    <a:cubicBezTo>
                      <a:pt x="464" y="281"/>
                      <a:pt x="464" y="281"/>
                      <a:pt x="464" y="281"/>
                    </a:cubicBezTo>
                    <a:cubicBezTo>
                      <a:pt x="464" y="281"/>
                      <a:pt x="464" y="281"/>
                      <a:pt x="464" y="281"/>
                    </a:cubicBezTo>
                    <a:cubicBezTo>
                      <a:pt x="464" y="281"/>
                      <a:pt x="464" y="281"/>
                      <a:pt x="464" y="281"/>
                    </a:cubicBezTo>
                    <a:cubicBezTo>
                      <a:pt x="463" y="281"/>
                      <a:pt x="463" y="281"/>
                      <a:pt x="463" y="281"/>
                    </a:cubicBezTo>
                    <a:cubicBezTo>
                      <a:pt x="463" y="281"/>
                      <a:pt x="463" y="281"/>
                      <a:pt x="463" y="281"/>
                    </a:cubicBezTo>
                    <a:cubicBezTo>
                      <a:pt x="463" y="281"/>
                      <a:pt x="463" y="281"/>
                      <a:pt x="463" y="281"/>
                    </a:cubicBezTo>
                    <a:cubicBezTo>
                      <a:pt x="463" y="281"/>
                      <a:pt x="463" y="281"/>
                      <a:pt x="463" y="281"/>
                    </a:cubicBezTo>
                    <a:cubicBezTo>
                      <a:pt x="463" y="281"/>
                      <a:pt x="463" y="281"/>
                      <a:pt x="463" y="281"/>
                    </a:cubicBezTo>
                    <a:cubicBezTo>
                      <a:pt x="463" y="281"/>
                      <a:pt x="463" y="281"/>
                      <a:pt x="463" y="281"/>
                    </a:cubicBezTo>
                    <a:cubicBezTo>
                      <a:pt x="463" y="281"/>
                      <a:pt x="463" y="281"/>
                      <a:pt x="463" y="281"/>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1" y="282"/>
                      <a:pt x="461" y="282"/>
                      <a:pt x="461" y="282"/>
                    </a:cubicBezTo>
                    <a:cubicBezTo>
                      <a:pt x="461" y="282"/>
                      <a:pt x="461" y="282"/>
                      <a:pt x="461" y="282"/>
                    </a:cubicBezTo>
                    <a:cubicBezTo>
                      <a:pt x="461" y="282"/>
                      <a:pt x="461" y="282"/>
                      <a:pt x="461" y="282"/>
                    </a:cubicBezTo>
                    <a:cubicBezTo>
                      <a:pt x="461" y="283"/>
                      <a:pt x="461" y="283"/>
                      <a:pt x="461" y="283"/>
                    </a:cubicBezTo>
                    <a:cubicBezTo>
                      <a:pt x="461" y="283"/>
                      <a:pt x="461" y="283"/>
                      <a:pt x="461" y="283"/>
                    </a:cubicBezTo>
                    <a:cubicBezTo>
                      <a:pt x="461" y="283"/>
                      <a:pt x="461" y="283"/>
                      <a:pt x="461"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59" y="284"/>
                      <a:pt x="459" y="284"/>
                      <a:pt x="459" y="284"/>
                    </a:cubicBezTo>
                    <a:cubicBezTo>
                      <a:pt x="459" y="284"/>
                      <a:pt x="459" y="284"/>
                      <a:pt x="459" y="284"/>
                    </a:cubicBezTo>
                    <a:cubicBezTo>
                      <a:pt x="459" y="284"/>
                      <a:pt x="459" y="284"/>
                      <a:pt x="459" y="284"/>
                    </a:cubicBezTo>
                    <a:cubicBezTo>
                      <a:pt x="459" y="284"/>
                      <a:pt x="459" y="284"/>
                      <a:pt x="459" y="284"/>
                    </a:cubicBezTo>
                    <a:cubicBezTo>
                      <a:pt x="459" y="284"/>
                      <a:pt x="459" y="284"/>
                      <a:pt x="459" y="284"/>
                    </a:cubicBezTo>
                    <a:cubicBezTo>
                      <a:pt x="458" y="284"/>
                      <a:pt x="458" y="284"/>
                      <a:pt x="458" y="284"/>
                    </a:cubicBezTo>
                    <a:cubicBezTo>
                      <a:pt x="458" y="284"/>
                      <a:pt x="458" y="284"/>
                      <a:pt x="458" y="284"/>
                    </a:cubicBezTo>
                    <a:cubicBezTo>
                      <a:pt x="458" y="284"/>
                      <a:pt x="458" y="284"/>
                      <a:pt x="458" y="284"/>
                    </a:cubicBezTo>
                    <a:cubicBezTo>
                      <a:pt x="458" y="285"/>
                      <a:pt x="458" y="285"/>
                      <a:pt x="458"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6" y="285"/>
                      <a:pt x="456" y="285"/>
                      <a:pt x="456" y="285"/>
                    </a:cubicBezTo>
                    <a:cubicBezTo>
                      <a:pt x="456" y="285"/>
                      <a:pt x="456" y="285"/>
                      <a:pt x="456" y="285"/>
                    </a:cubicBezTo>
                    <a:cubicBezTo>
                      <a:pt x="456" y="285"/>
                      <a:pt x="456" y="285"/>
                      <a:pt x="456" y="285"/>
                    </a:cubicBezTo>
                    <a:cubicBezTo>
                      <a:pt x="455" y="285"/>
                      <a:pt x="455" y="285"/>
                      <a:pt x="455" y="285"/>
                    </a:cubicBezTo>
                    <a:cubicBezTo>
                      <a:pt x="455" y="285"/>
                      <a:pt x="455" y="285"/>
                      <a:pt x="455" y="285"/>
                    </a:cubicBezTo>
                    <a:cubicBezTo>
                      <a:pt x="455" y="285"/>
                      <a:pt x="455" y="285"/>
                      <a:pt x="455" y="285"/>
                    </a:cubicBezTo>
                    <a:cubicBezTo>
                      <a:pt x="455" y="285"/>
                      <a:pt x="455" y="285"/>
                      <a:pt x="455" y="285"/>
                    </a:cubicBezTo>
                    <a:cubicBezTo>
                      <a:pt x="455" y="286"/>
                      <a:pt x="455" y="286"/>
                      <a:pt x="455" y="286"/>
                    </a:cubicBezTo>
                    <a:cubicBezTo>
                      <a:pt x="455" y="286"/>
                      <a:pt x="455" y="286"/>
                      <a:pt x="455" y="286"/>
                    </a:cubicBezTo>
                    <a:cubicBezTo>
                      <a:pt x="455" y="286"/>
                      <a:pt x="455" y="286"/>
                      <a:pt x="455" y="286"/>
                    </a:cubicBezTo>
                    <a:cubicBezTo>
                      <a:pt x="455" y="286"/>
                      <a:pt x="455" y="286"/>
                      <a:pt x="455" y="286"/>
                    </a:cubicBezTo>
                    <a:cubicBezTo>
                      <a:pt x="455" y="286"/>
                      <a:pt x="455" y="286"/>
                      <a:pt x="455" y="286"/>
                    </a:cubicBezTo>
                    <a:cubicBezTo>
                      <a:pt x="455" y="286"/>
                      <a:pt x="455" y="286"/>
                      <a:pt x="455" y="286"/>
                    </a:cubicBezTo>
                    <a:cubicBezTo>
                      <a:pt x="454" y="286"/>
                      <a:pt x="454" y="286"/>
                      <a:pt x="454" y="286"/>
                    </a:cubicBezTo>
                    <a:cubicBezTo>
                      <a:pt x="454" y="286"/>
                      <a:pt x="454" y="286"/>
                      <a:pt x="454" y="286"/>
                    </a:cubicBezTo>
                    <a:cubicBezTo>
                      <a:pt x="454" y="286"/>
                      <a:pt x="454" y="286"/>
                      <a:pt x="454" y="286"/>
                    </a:cubicBezTo>
                    <a:cubicBezTo>
                      <a:pt x="454" y="286"/>
                      <a:pt x="454" y="286"/>
                      <a:pt x="454" y="286"/>
                    </a:cubicBezTo>
                    <a:cubicBezTo>
                      <a:pt x="454" y="286"/>
                      <a:pt x="454" y="286"/>
                      <a:pt x="454" y="286"/>
                    </a:cubicBezTo>
                    <a:cubicBezTo>
                      <a:pt x="453" y="286"/>
                      <a:pt x="453" y="286"/>
                      <a:pt x="453" y="286"/>
                    </a:cubicBezTo>
                    <a:cubicBezTo>
                      <a:pt x="453" y="286"/>
                      <a:pt x="453" y="286"/>
                      <a:pt x="453" y="286"/>
                    </a:cubicBezTo>
                    <a:cubicBezTo>
                      <a:pt x="453" y="286"/>
                      <a:pt x="453" y="286"/>
                      <a:pt x="453" y="286"/>
                    </a:cubicBezTo>
                    <a:cubicBezTo>
                      <a:pt x="453" y="286"/>
                      <a:pt x="453" y="286"/>
                      <a:pt x="453" y="286"/>
                    </a:cubicBezTo>
                    <a:cubicBezTo>
                      <a:pt x="452" y="286"/>
                      <a:pt x="452" y="286"/>
                      <a:pt x="452" y="286"/>
                    </a:cubicBezTo>
                    <a:cubicBezTo>
                      <a:pt x="452" y="286"/>
                      <a:pt x="452" y="286"/>
                      <a:pt x="452" y="286"/>
                    </a:cubicBezTo>
                    <a:cubicBezTo>
                      <a:pt x="452" y="286"/>
                      <a:pt x="452" y="286"/>
                      <a:pt x="452" y="286"/>
                    </a:cubicBezTo>
                    <a:cubicBezTo>
                      <a:pt x="452" y="286"/>
                      <a:pt x="452" y="286"/>
                      <a:pt x="452" y="286"/>
                    </a:cubicBezTo>
                    <a:cubicBezTo>
                      <a:pt x="452" y="286"/>
                      <a:pt x="452" y="286"/>
                      <a:pt x="452" y="286"/>
                    </a:cubicBezTo>
                    <a:cubicBezTo>
                      <a:pt x="452" y="286"/>
                      <a:pt x="452" y="286"/>
                      <a:pt x="452" y="286"/>
                    </a:cubicBezTo>
                    <a:cubicBezTo>
                      <a:pt x="451" y="286"/>
                      <a:pt x="451" y="286"/>
                      <a:pt x="451" y="286"/>
                    </a:cubicBezTo>
                    <a:cubicBezTo>
                      <a:pt x="451" y="286"/>
                      <a:pt x="451" y="286"/>
                      <a:pt x="451" y="286"/>
                    </a:cubicBezTo>
                    <a:cubicBezTo>
                      <a:pt x="451" y="286"/>
                      <a:pt x="451" y="286"/>
                      <a:pt x="451" y="286"/>
                    </a:cubicBezTo>
                    <a:cubicBezTo>
                      <a:pt x="451" y="286"/>
                      <a:pt x="451" y="286"/>
                      <a:pt x="451" y="286"/>
                    </a:cubicBezTo>
                    <a:cubicBezTo>
                      <a:pt x="451" y="286"/>
                      <a:pt x="451" y="286"/>
                      <a:pt x="451" y="286"/>
                    </a:cubicBezTo>
                    <a:cubicBezTo>
                      <a:pt x="450" y="285"/>
                      <a:pt x="450" y="285"/>
                      <a:pt x="450" y="285"/>
                    </a:cubicBezTo>
                    <a:cubicBezTo>
                      <a:pt x="450" y="285"/>
                      <a:pt x="450" y="285"/>
                      <a:pt x="450" y="285"/>
                    </a:cubicBezTo>
                    <a:cubicBezTo>
                      <a:pt x="450" y="285"/>
                      <a:pt x="450" y="285"/>
                      <a:pt x="450" y="285"/>
                    </a:cubicBezTo>
                    <a:cubicBezTo>
                      <a:pt x="450" y="285"/>
                      <a:pt x="450" y="285"/>
                      <a:pt x="450" y="285"/>
                    </a:cubicBezTo>
                    <a:cubicBezTo>
                      <a:pt x="450" y="285"/>
                      <a:pt x="450" y="285"/>
                      <a:pt x="450" y="285"/>
                    </a:cubicBezTo>
                    <a:cubicBezTo>
                      <a:pt x="450" y="285"/>
                      <a:pt x="450" y="285"/>
                      <a:pt x="450" y="285"/>
                    </a:cubicBezTo>
                    <a:cubicBezTo>
                      <a:pt x="450" y="285"/>
                      <a:pt x="450" y="285"/>
                      <a:pt x="450" y="285"/>
                    </a:cubicBezTo>
                    <a:cubicBezTo>
                      <a:pt x="449" y="285"/>
                      <a:pt x="449" y="285"/>
                      <a:pt x="449" y="285"/>
                    </a:cubicBezTo>
                    <a:cubicBezTo>
                      <a:pt x="449" y="285"/>
                      <a:pt x="449" y="285"/>
                      <a:pt x="449" y="285"/>
                    </a:cubicBezTo>
                    <a:cubicBezTo>
                      <a:pt x="449" y="285"/>
                      <a:pt x="449" y="285"/>
                      <a:pt x="449" y="285"/>
                    </a:cubicBezTo>
                    <a:cubicBezTo>
                      <a:pt x="449" y="285"/>
                      <a:pt x="449" y="285"/>
                      <a:pt x="449" y="285"/>
                    </a:cubicBezTo>
                    <a:cubicBezTo>
                      <a:pt x="449" y="285"/>
                      <a:pt x="449" y="285"/>
                      <a:pt x="449" y="285"/>
                    </a:cubicBezTo>
                    <a:cubicBezTo>
                      <a:pt x="449" y="285"/>
                      <a:pt x="449" y="285"/>
                      <a:pt x="449" y="285"/>
                    </a:cubicBezTo>
                    <a:cubicBezTo>
                      <a:pt x="449" y="285"/>
                      <a:pt x="449" y="285"/>
                      <a:pt x="449" y="285"/>
                    </a:cubicBezTo>
                    <a:cubicBezTo>
                      <a:pt x="448" y="285"/>
                      <a:pt x="448" y="285"/>
                      <a:pt x="448" y="285"/>
                    </a:cubicBezTo>
                    <a:cubicBezTo>
                      <a:pt x="448" y="285"/>
                      <a:pt x="448" y="285"/>
                      <a:pt x="448" y="285"/>
                    </a:cubicBezTo>
                    <a:cubicBezTo>
                      <a:pt x="448" y="285"/>
                      <a:pt x="448" y="285"/>
                      <a:pt x="448" y="285"/>
                    </a:cubicBezTo>
                    <a:cubicBezTo>
                      <a:pt x="448" y="285"/>
                      <a:pt x="448" y="285"/>
                      <a:pt x="448" y="285"/>
                    </a:cubicBezTo>
                    <a:cubicBezTo>
                      <a:pt x="448" y="285"/>
                      <a:pt x="448" y="285"/>
                      <a:pt x="448" y="285"/>
                    </a:cubicBezTo>
                    <a:cubicBezTo>
                      <a:pt x="447" y="285"/>
                      <a:pt x="447" y="285"/>
                      <a:pt x="447" y="285"/>
                    </a:cubicBezTo>
                    <a:cubicBezTo>
                      <a:pt x="447" y="285"/>
                      <a:pt x="447" y="285"/>
                      <a:pt x="447" y="285"/>
                    </a:cubicBezTo>
                    <a:cubicBezTo>
                      <a:pt x="447" y="285"/>
                      <a:pt x="447" y="285"/>
                      <a:pt x="447" y="285"/>
                    </a:cubicBezTo>
                    <a:cubicBezTo>
                      <a:pt x="447" y="285"/>
                      <a:pt x="447" y="285"/>
                      <a:pt x="447" y="285"/>
                    </a:cubicBezTo>
                    <a:cubicBezTo>
                      <a:pt x="447" y="284"/>
                      <a:pt x="447" y="284"/>
                      <a:pt x="447" y="284"/>
                    </a:cubicBezTo>
                    <a:cubicBezTo>
                      <a:pt x="447" y="284"/>
                      <a:pt x="447" y="284"/>
                      <a:pt x="447" y="284"/>
                    </a:cubicBezTo>
                    <a:cubicBezTo>
                      <a:pt x="447" y="284"/>
                      <a:pt x="446" y="284"/>
                      <a:pt x="446" y="284"/>
                    </a:cubicBezTo>
                    <a:cubicBezTo>
                      <a:pt x="446" y="284"/>
                      <a:pt x="446" y="284"/>
                      <a:pt x="446" y="284"/>
                    </a:cubicBezTo>
                    <a:cubicBezTo>
                      <a:pt x="446" y="284"/>
                      <a:pt x="446" y="284"/>
                      <a:pt x="446" y="284"/>
                    </a:cubicBezTo>
                    <a:cubicBezTo>
                      <a:pt x="446" y="284"/>
                      <a:pt x="446" y="284"/>
                      <a:pt x="446" y="284"/>
                    </a:cubicBezTo>
                    <a:cubicBezTo>
                      <a:pt x="446" y="284"/>
                      <a:pt x="446" y="284"/>
                      <a:pt x="446" y="284"/>
                    </a:cubicBezTo>
                    <a:cubicBezTo>
                      <a:pt x="446" y="284"/>
                      <a:pt x="446" y="284"/>
                      <a:pt x="446" y="284"/>
                    </a:cubicBezTo>
                    <a:cubicBezTo>
                      <a:pt x="446" y="284"/>
                      <a:pt x="446" y="284"/>
                      <a:pt x="446" y="284"/>
                    </a:cubicBezTo>
                    <a:cubicBezTo>
                      <a:pt x="445" y="284"/>
                      <a:pt x="445" y="284"/>
                      <a:pt x="445" y="284"/>
                    </a:cubicBezTo>
                    <a:cubicBezTo>
                      <a:pt x="445" y="284"/>
                      <a:pt x="445" y="284"/>
                      <a:pt x="445" y="284"/>
                    </a:cubicBezTo>
                    <a:cubicBezTo>
                      <a:pt x="445" y="284"/>
                      <a:pt x="445" y="284"/>
                      <a:pt x="445" y="284"/>
                    </a:cubicBezTo>
                    <a:cubicBezTo>
                      <a:pt x="445" y="284"/>
                      <a:pt x="445" y="284"/>
                      <a:pt x="445" y="284"/>
                    </a:cubicBezTo>
                    <a:cubicBezTo>
                      <a:pt x="444" y="284"/>
                      <a:pt x="444" y="284"/>
                      <a:pt x="444" y="284"/>
                    </a:cubicBezTo>
                    <a:cubicBezTo>
                      <a:pt x="444" y="284"/>
                      <a:pt x="444" y="284"/>
                      <a:pt x="444" y="284"/>
                    </a:cubicBezTo>
                    <a:cubicBezTo>
                      <a:pt x="444" y="284"/>
                      <a:pt x="444" y="284"/>
                      <a:pt x="444" y="284"/>
                    </a:cubicBezTo>
                    <a:cubicBezTo>
                      <a:pt x="444" y="284"/>
                      <a:pt x="444" y="284"/>
                      <a:pt x="444" y="284"/>
                    </a:cubicBezTo>
                    <a:cubicBezTo>
                      <a:pt x="444" y="284"/>
                      <a:pt x="444" y="284"/>
                      <a:pt x="444" y="284"/>
                    </a:cubicBezTo>
                    <a:cubicBezTo>
                      <a:pt x="444" y="284"/>
                      <a:pt x="444" y="284"/>
                      <a:pt x="444" y="284"/>
                    </a:cubicBezTo>
                    <a:cubicBezTo>
                      <a:pt x="444" y="284"/>
                      <a:pt x="444" y="284"/>
                      <a:pt x="444" y="284"/>
                    </a:cubicBezTo>
                    <a:cubicBezTo>
                      <a:pt x="443" y="284"/>
                      <a:pt x="443" y="284"/>
                      <a:pt x="443" y="284"/>
                    </a:cubicBezTo>
                    <a:cubicBezTo>
                      <a:pt x="443" y="283"/>
                      <a:pt x="443" y="283"/>
                      <a:pt x="443" y="283"/>
                    </a:cubicBezTo>
                    <a:cubicBezTo>
                      <a:pt x="443" y="283"/>
                      <a:pt x="443" y="283"/>
                      <a:pt x="443" y="283"/>
                    </a:cubicBezTo>
                    <a:cubicBezTo>
                      <a:pt x="443" y="283"/>
                      <a:pt x="443" y="283"/>
                      <a:pt x="443" y="283"/>
                    </a:cubicBezTo>
                    <a:cubicBezTo>
                      <a:pt x="443" y="283"/>
                      <a:pt x="443" y="283"/>
                      <a:pt x="443" y="283"/>
                    </a:cubicBezTo>
                    <a:cubicBezTo>
                      <a:pt x="443" y="283"/>
                      <a:pt x="443" y="283"/>
                      <a:pt x="443" y="283"/>
                    </a:cubicBezTo>
                    <a:cubicBezTo>
                      <a:pt x="443" y="283"/>
                      <a:pt x="443" y="283"/>
                      <a:pt x="443" y="283"/>
                    </a:cubicBezTo>
                    <a:cubicBezTo>
                      <a:pt x="443" y="283"/>
                      <a:pt x="443" y="283"/>
                      <a:pt x="443" y="283"/>
                    </a:cubicBezTo>
                    <a:cubicBezTo>
                      <a:pt x="442" y="283"/>
                      <a:pt x="442" y="283"/>
                      <a:pt x="442" y="283"/>
                    </a:cubicBezTo>
                    <a:cubicBezTo>
                      <a:pt x="442" y="283"/>
                      <a:pt x="442" y="283"/>
                      <a:pt x="442" y="283"/>
                    </a:cubicBezTo>
                    <a:cubicBezTo>
                      <a:pt x="442" y="283"/>
                      <a:pt x="442" y="283"/>
                      <a:pt x="442" y="283"/>
                    </a:cubicBezTo>
                    <a:cubicBezTo>
                      <a:pt x="442" y="283"/>
                      <a:pt x="442" y="283"/>
                      <a:pt x="442" y="283"/>
                    </a:cubicBezTo>
                    <a:cubicBezTo>
                      <a:pt x="442" y="284"/>
                      <a:pt x="442" y="284"/>
                      <a:pt x="442" y="284"/>
                    </a:cubicBezTo>
                    <a:cubicBezTo>
                      <a:pt x="442" y="284"/>
                      <a:pt x="442" y="284"/>
                      <a:pt x="442" y="284"/>
                    </a:cubicBezTo>
                    <a:cubicBezTo>
                      <a:pt x="442" y="284"/>
                      <a:pt x="442" y="284"/>
                      <a:pt x="442" y="284"/>
                    </a:cubicBezTo>
                    <a:cubicBezTo>
                      <a:pt x="442" y="284"/>
                      <a:pt x="442" y="284"/>
                      <a:pt x="442" y="284"/>
                    </a:cubicBezTo>
                    <a:cubicBezTo>
                      <a:pt x="442" y="284"/>
                      <a:pt x="442" y="284"/>
                      <a:pt x="442" y="284"/>
                    </a:cubicBezTo>
                    <a:cubicBezTo>
                      <a:pt x="441" y="284"/>
                      <a:pt x="441" y="284"/>
                      <a:pt x="441" y="284"/>
                    </a:cubicBezTo>
                    <a:cubicBezTo>
                      <a:pt x="441" y="284"/>
                      <a:pt x="441" y="284"/>
                      <a:pt x="441" y="284"/>
                    </a:cubicBezTo>
                    <a:cubicBezTo>
                      <a:pt x="441" y="284"/>
                      <a:pt x="441" y="284"/>
                      <a:pt x="441" y="284"/>
                    </a:cubicBezTo>
                    <a:cubicBezTo>
                      <a:pt x="441" y="284"/>
                      <a:pt x="441" y="284"/>
                      <a:pt x="441" y="284"/>
                    </a:cubicBezTo>
                    <a:cubicBezTo>
                      <a:pt x="441" y="284"/>
                      <a:pt x="441" y="284"/>
                      <a:pt x="441" y="284"/>
                    </a:cubicBezTo>
                    <a:cubicBezTo>
                      <a:pt x="441" y="284"/>
                      <a:pt x="441" y="284"/>
                      <a:pt x="441" y="284"/>
                    </a:cubicBezTo>
                    <a:cubicBezTo>
                      <a:pt x="441" y="285"/>
                      <a:pt x="441" y="285"/>
                      <a:pt x="441" y="285"/>
                    </a:cubicBezTo>
                    <a:cubicBezTo>
                      <a:pt x="441" y="285"/>
                      <a:pt x="441" y="285"/>
                      <a:pt x="441" y="285"/>
                    </a:cubicBezTo>
                    <a:cubicBezTo>
                      <a:pt x="441" y="285"/>
                      <a:pt x="441" y="285"/>
                      <a:pt x="441" y="285"/>
                    </a:cubicBezTo>
                    <a:cubicBezTo>
                      <a:pt x="441" y="286"/>
                      <a:pt x="441" y="286"/>
                      <a:pt x="441" y="286"/>
                    </a:cubicBezTo>
                    <a:cubicBezTo>
                      <a:pt x="441" y="286"/>
                      <a:pt x="441" y="286"/>
                      <a:pt x="441" y="286"/>
                    </a:cubicBezTo>
                    <a:cubicBezTo>
                      <a:pt x="441" y="286"/>
                      <a:pt x="441" y="286"/>
                      <a:pt x="441" y="286"/>
                    </a:cubicBezTo>
                    <a:cubicBezTo>
                      <a:pt x="440" y="286"/>
                      <a:pt x="440" y="286"/>
                      <a:pt x="440" y="286"/>
                    </a:cubicBezTo>
                    <a:cubicBezTo>
                      <a:pt x="440" y="286"/>
                      <a:pt x="440" y="286"/>
                      <a:pt x="440" y="286"/>
                    </a:cubicBezTo>
                    <a:cubicBezTo>
                      <a:pt x="440" y="286"/>
                      <a:pt x="440" y="286"/>
                      <a:pt x="440" y="286"/>
                    </a:cubicBezTo>
                    <a:cubicBezTo>
                      <a:pt x="440" y="287"/>
                      <a:pt x="440" y="287"/>
                      <a:pt x="440" y="287"/>
                    </a:cubicBezTo>
                    <a:cubicBezTo>
                      <a:pt x="440" y="287"/>
                      <a:pt x="440" y="287"/>
                      <a:pt x="440" y="287"/>
                    </a:cubicBezTo>
                    <a:cubicBezTo>
                      <a:pt x="440" y="287"/>
                      <a:pt x="440" y="287"/>
                      <a:pt x="440" y="287"/>
                    </a:cubicBezTo>
                    <a:cubicBezTo>
                      <a:pt x="440" y="288"/>
                      <a:pt x="440" y="288"/>
                      <a:pt x="440" y="288"/>
                    </a:cubicBezTo>
                    <a:cubicBezTo>
                      <a:pt x="440" y="288"/>
                      <a:pt x="440" y="288"/>
                      <a:pt x="440" y="288"/>
                    </a:cubicBezTo>
                    <a:cubicBezTo>
                      <a:pt x="440" y="288"/>
                      <a:pt x="440" y="288"/>
                      <a:pt x="440" y="288"/>
                    </a:cubicBezTo>
                    <a:cubicBezTo>
                      <a:pt x="440" y="288"/>
                      <a:pt x="440" y="288"/>
                      <a:pt x="440" y="288"/>
                    </a:cubicBezTo>
                    <a:cubicBezTo>
                      <a:pt x="440" y="288"/>
                      <a:pt x="440" y="288"/>
                      <a:pt x="440" y="288"/>
                    </a:cubicBezTo>
                    <a:cubicBezTo>
                      <a:pt x="440" y="288"/>
                      <a:pt x="440" y="288"/>
                      <a:pt x="440" y="288"/>
                    </a:cubicBezTo>
                    <a:cubicBezTo>
                      <a:pt x="439" y="289"/>
                      <a:pt x="439" y="289"/>
                      <a:pt x="439" y="289"/>
                    </a:cubicBezTo>
                    <a:cubicBezTo>
                      <a:pt x="439" y="289"/>
                      <a:pt x="439" y="289"/>
                      <a:pt x="439" y="289"/>
                    </a:cubicBezTo>
                    <a:cubicBezTo>
                      <a:pt x="439" y="289"/>
                      <a:pt x="439" y="289"/>
                      <a:pt x="439" y="289"/>
                    </a:cubicBezTo>
                    <a:cubicBezTo>
                      <a:pt x="439" y="289"/>
                      <a:pt x="439" y="289"/>
                      <a:pt x="439" y="289"/>
                    </a:cubicBezTo>
                    <a:cubicBezTo>
                      <a:pt x="439" y="289"/>
                      <a:pt x="439" y="289"/>
                      <a:pt x="439" y="289"/>
                    </a:cubicBezTo>
                    <a:cubicBezTo>
                      <a:pt x="439" y="290"/>
                      <a:pt x="439" y="290"/>
                      <a:pt x="439" y="290"/>
                    </a:cubicBezTo>
                    <a:cubicBezTo>
                      <a:pt x="439" y="290"/>
                      <a:pt x="439" y="290"/>
                      <a:pt x="439" y="290"/>
                    </a:cubicBezTo>
                    <a:cubicBezTo>
                      <a:pt x="439" y="290"/>
                      <a:pt x="439" y="290"/>
                      <a:pt x="439" y="290"/>
                    </a:cubicBezTo>
                    <a:cubicBezTo>
                      <a:pt x="439" y="290"/>
                      <a:pt x="439" y="290"/>
                      <a:pt x="439" y="290"/>
                    </a:cubicBezTo>
                    <a:cubicBezTo>
                      <a:pt x="439" y="290"/>
                      <a:pt x="439" y="290"/>
                      <a:pt x="439" y="290"/>
                    </a:cubicBezTo>
                    <a:cubicBezTo>
                      <a:pt x="439" y="290"/>
                      <a:pt x="439" y="290"/>
                      <a:pt x="439" y="290"/>
                    </a:cubicBezTo>
                    <a:cubicBezTo>
                      <a:pt x="438" y="290"/>
                      <a:pt x="438" y="290"/>
                      <a:pt x="438" y="290"/>
                    </a:cubicBezTo>
                    <a:cubicBezTo>
                      <a:pt x="438" y="290"/>
                      <a:pt x="438" y="290"/>
                      <a:pt x="438" y="290"/>
                    </a:cubicBezTo>
                    <a:cubicBezTo>
                      <a:pt x="438" y="290"/>
                      <a:pt x="438" y="290"/>
                      <a:pt x="438" y="290"/>
                    </a:cubicBezTo>
                    <a:cubicBezTo>
                      <a:pt x="438" y="290"/>
                      <a:pt x="438" y="290"/>
                      <a:pt x="438" y="290"/>
                    </a:cubicBezTo>
                    <a:cubicBezTo>
                      <a:pt x="438" y="291"/>
                      <a:pt x="438" y="291"/>
                      <a:pt x="438" y="291"/>
                    </a:cubicBezTo>
                    <a:cubicBezTo>
                      <a:pt x="438" y="291"/>
                      <a:pt x="438" y="291"/>
                      <a:pt x="438" y="291"/>
                    </a:cubicBezTo>
                    <a:cubicBezTo>
                      <a:pt x="438" y="291"/>
                      <a:pt x="438" y="291"/>
                      <a:pt x="438" y="291"/>
                    </a:cubicBezTo>
                    <a:cubicBezTo>
                      <a:pt x="438" y="291"/>
                      <a:pt x="438" y="291"/>
                      <a:pt x="438" y="291"/>
                    </a:cubicBezTo>
                    <a:cubicBezTo>
                      <a:pt x="438" y="291"/>
                      <a:pt x="438" y="291"/>
                      <a:pt x="438" y="291"/>
                    </a:cubicBezTo>
                    <a:cubicBezTo>
                      <a:pt x="438" y="291"/>
                      <a:pt x="438" y="291"/>
                      <a:pt x="438" y="291"/>
                    </a:cubicBezTo>
                    <a:cubicBezTo>
                      <a:pt x="437" y="291"/>
                      <a:pt x="437" y="291"/>
                      <a:pt x="437" y="291"/>
                    </a:cubicBezTo>
                    <a:cubicBezTo>
                      <a:pt x="437" y="292"/>
                      <a:pt x="437" y="292"/>
                      <a:pt x="437" y="292"/>
                    </a:cubicBezTo>
                    <a:cubicBezTo>
                      <a:pt x="437" y="292"/>
                      <a:pt x="437" y="292"/>
                      <a:pt x="437" y="292"/>
                    </a:cubicBezTo>
                    <a:cubicBezTo>
                      <a:pt x="437" y="292"/>
                      <a:pt x="437" y="292"/>
                      <a:pt x="437" y="292"/>
                    </a:cubicBezTo>
                    <a:cubicBezTo>
                      <a:pt x="437" y="292"/>
                      <a:pt x="437" y="292"/>
                      <a:pt x="437" y="292"/>
                    </a:cubicBezTo>
                    <a:cubicBezTo>
                      <a:pt x="437" y="292"/>
                      <a:pt x="437" y="292"/>
                      <a:pt x="437" y="292"/>
                    </a:cubicBezTo>
                    <a:cubicBezTo>
                      <a:pt x="437" y="292"/>
                      <a:pt x="437" y="292"/>
                      <a:pt x="437" y="292"/>
                    </a:cubicBezTo>
                    <a:cubicBezTo>
                      <a:pt x="437" y="292"/>
                      <a:pt x="437" y="292"/>
                      <a:pt x="437" y="292"/>
                    </a:cubicBezTo>
                    <a:cubicBezTo>
                      <a:pt x="437" y="292"/>
                      <a:pt x="437" y="292"/>
                      <a:pt x="437" y="292"/>
                    </a:cubicBezTo>
                    <a:cubicBezTo>
                      <a:pt x="436" y="292"/>
                      <a:pt x="436" y="292"/>
                      <a:pt x="436" y="292"/>
                    </a:cubicBezTo>
                    <a:cubicBezTo>
                      <a:pt x="436" y="292"/>
                      <a:pt x="436" y="292"/>
                      <a:pt x="436" y="292"/>
                    </a:cubicBezTo>
                    <a:cubicBezTo>
                      <a:pt x="436" y="292"/>
                      <a:pt x="436" y="292"/>
                      <a:pt x="436" y="292"/>
                    </a:cubicBezTo>
                    <a:cubicBezTo>
                      <a:pt x="436" y="292"/>
                      <a:pt x="436" y="292"/>
                      <a:pt x="436" y="292"/>
                    </a:cubicBezTo>
                    <a:cubicBezTo>
                      <a:pt x="436" y="292"/>
                      <a:pt x="436" y="292"/>
                      <a:pt x="436" y="292"/>
                    </a:cubicBezTo>
                    <a:cubicBezTo>
                      <a:pt x="436" y="293"/>
                      <a:pt x="436" y="293"/>
                      <a:pt x="436" y="293"/>
                    </a:cubicBezTo>
                    <a:cubicBezTo>
                      <a:pt x="436" y="293"/>
                      <a:pt x="436" y="293"/>
                      <a:pt x="436" y="293"/>
                    </a:cubicBezTo>
                    <a:cubicBezTo>
                      <a:pt x="436" y="293"/>
                      <a:pt x="436" y="293"/>
                      <a:pt x="436"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4" y="293"/>
                      <a:pt x="434" y="293"/>
                      <a:pt x="434" y="293"/>
                    </a:cubicBezTo>
                    <a:cubicBezTo>
                      <a:pt x="434" y="293"/>
                      <a:pt x="434" y="293"/>
                      <a:pt x="434" y="293"/>
                    </a:cubicBezTo>
                    <a:cubicBezTo>
                      <a:pt x="434" y="293"/>
                      <a:pt x="434" y="293"/>
                      <a:pt x="434" y="293"/>
                    </a:cubicBezTo>
                    <a:cubicBezTo>
                      <a:pt x="434" y="293"/>
                      <a:pt x="434" y="293"/>
                      <a:pt x="434" y="293"/>
                    </a:cubicBezTo>
                    <a:cubicBezTo>
                      <a:pt x="434" y="293"/>
                      <a:pt x="434" y="293"/>
                      <a:pt x="434" y="293"/>
                    </a:cubicBezTo>
                    <a:cubicBezTo>
                      <a:pt x="434" y="293"/>
                      <a:pt x="434" y="293"/>
                      <a:pt x="434" y="293"/>
                    </a:cubicBezTo>
                    <a:cubicBezTo>
                      <a:pt x="433" y="293"/>
                      <a:pt x="433" y="293"/>
                      <a:pt x="433" y="293"/>
                    </a:cubicBezTo>
                    <a:cubicBezTo>
                      <a:pt x="433" y="293"/>
                      <a:pt x="433" y="293"/>
                      <a:pt x="433" y="293"/>
                    </a:cubicBezTo>
                    <a:cubicBezTo>
                      <a:pt x="433" y="293"/>
                      <a:pt x="433" y="293"/>
                      <a:pt x="433" y="293"/>
                    </a:cubicBezTo>
                    <a:cubicBezTo>
                      <a:pt x="433" y="293"/>
                      <a:pt x="433" y="293"/>
                      <a:pt x="433" y="293"/>
                    </a:cubicBezTo>
                    <a:cubicBezTo>
                      <a:pt x="433" y="294"/>
                      <a:pt x="433" y="294"/>
                      <a:pt x="433" y="294"/>
                    </a:cubicBezTo>
                    <a:cubicBezTo>
                      <a:pt x="433" y="294"/>
                      <a:pt x="433" y="294"/>
                      <a:pt x="433" y="294"/>
                    </a:cubicBezTo>
                    <a:cubicBezTo>
                      <a:pt x="433" y="294"/>
                      <a:pt x="433" y="294"/>
                      <a:pt x="433" y="294"/>
                    </a:cubicBezTo>
                    <a:cubicBezTo>
                      <a:pt x="433" y="294"/>
                      <a:pt x="433" y="294"/>
                      <a:pt x="433" y="294"/>
                    </a:cubicBezTo>
                    <a:cubicBezTo>
                      <a:pt x="433" y="294"/>
                      <a:pt x="433" y="294"/>
                      <a:pt x="433" y="294"/>
                    </a:cubicBezTo>
                    <a:cubicBezTo>
                      <a:pt x="433" y="294"/>
                      <a:pt x="433" y="294"/>
                      <a:pt x="433" y="294"/>
                    </a:cubicBezTo>
                    <a:cubicBezTo>
                      <a:pt x="433" y="294"/>
                      <a:pt x="433" y="294"/>
                      <a:pt x="433" y="294"/>
                    </a:cubicBezTo>
                    <a:cubicBezTo>
                      <a:pt x="432" y="294"/>
                      <a:pt x="432" y="294"/>
                      <a:pt x="432" y="294"/>
                    </a:cubicBezTo>
                    <a:cubicBezTo>
                      <a:pt x="432" y="294"/>
                      <a:pt x="432" y="294"/>
                      <a:pt x="432" y="294"/>
                    </a:cubicBezTo>
                    <a:cubicBezTo>
                      <a:pt x="432" y="294"/>
                      <a:pt x="432" y="294"/>
                      <a:pt x="432" y="294"/>
                    </a:cubicBezTo>
                    <a:cubicBezTo>
                      <a:pt x="432" y="294"/>
                      <a:pt x="432" y="294"/>
                      <a:pt x="432" y="294"/>
                    </a:cubicBezTo>
                    <a:cubicBezTo>
                      <a:pt x="432" y="294"/>
                      <a:pt x="432" y="294"/>
                      <a:pt x="432" y="294"/>
                    </a:cubicBezTo>
                    <a:cubicBezTo>
                      <a:pt x="432" y="294"/>
                      <a:pt x="432" y="294"/>
                      <a:pt x="432" y="294"/>
                    </a:cubicBezTo>
                    <a:cubicBezTo>
                      <a:pt x="432" y="294"/>
                      <a:pt x="432" y="294"/>
                      <a:pt x="432"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0" y="294"/>
                      <a:pt x="430" y="294"/>
                      <a:pt x="430" y="294"/>
                    </a:cubicBezTo>
                    <a:cubicBezTo>
                      <a:pt x="430" y="295"/>
                      <a:pt x="430" y="295"/>
                      <a:pt x="430" y="295"/>
                    </a:cubicBezTo>
                    <a:cubicBezTo>
                      <a:pt x="430" y="295"/>
                      <a:pt x="430" y="295"/>
                      <a:pt x="430" y="295"/>
                    </a:cubicBezTo>
                    <a:cubicBezTo>
                      <a:pt x="430" y="295"/>
                      <a:pt x="430" y="295"/>
                      <a:pt x="430" y="295"/>
                    </a:cubicBezTo>
                    <a:cubicBezTo>
                      <a:pt x="430" y="295"/>
                      <a:pt x="430" y="295"/>
                      <a:pt x="430" y="295"/>
                    </a:cubicBezTo>
                    <a:cubicBezTo>
                      <a:pt x="429" y="295"/>
                      <a:pt x="429" y="295"/>
                      <a:pt x="429" y="295"/>
                    </a:cubicBezTo>
                    <a:cubicBezTo>
                      <a:pt x="429" y="295"/>
                      <a:pt x="429" y="295"/>
                      <a:pt x="429" y="295"/>
                    </a:cubicBezTo>
                    <a:cubicBezTo>
                      <a:pt x="429" y="295"/>
                      <a:pt x="429" y="295"/>
                      <a:pt x="429" y="295"/>
                    </a:cubicBezTo>
                    <a:cubicBezTo>
                      <a:pt x="429" y="295"/>
                      <a:pt x="429" y="295"/>
                      <a:pt x="429" y="295"/>
                    </a:cubicBezTo>
                    <a:cubicBezTo>
                      <a:pt x="429" y="295"/>
                      <a:pt x="429" y="295"/>
                      <a:pt x="429" y="295"/>
                    </a:cubicBezTo>
                    <a:cubicBezTo>
                      <a:pt x="429" y="294"/>
                      <a:pt x="429" y="294"/>
                      <a:pt x="429" y="294"/>
                    </a:cubicBezTo>
                    <a:cubicBezTo>
                      <a:pt x="429" y="294"/>
                      <a:pt x="429" y="294"/>
                      <a:pt x="429" y="294"/>
                    </a:cubicBezTo>
                    <a:cubicBezTo>
                      <a:pt x="429" y="294"/>
                      <a:pt x="429" y="294"/>
                      <a:pt x="429" y="294"/>
                    </a:cubicBezTo>
                    <a:cubicBezTo>
                      <a:pt x="429" y="294"/>
                      <a:pt x="429" y="294"/>
                      <a:pt x="429" y="294"/>
                    </a:cubicBezTo>
                    <a:cubicBezTo>
                      <a:pt x="428" y="294"/>
                      <a:pt x="428" y="294"/>
                      <a:pt x="428" y="294"/>
                    </a:cubicBezTo>
                    <a:cubicBezTo>
                      <a:pt x="428" y="294"/>
                      <a:pt x="428" y="294"/>
                      <a:pt x="428" y="294"/>
                    </a:cubicBezTo>
                    <a:cubicBezTo>
                      <a:pt x="428" y="294"/>
                      <a:pt x="428" y="294"/>
                      <a:pt x="428" y="294"/>
                    </a:cubicBezTo>
                    <a:cubicBezTo>
                      <a:pt x="428" y="294"/>
                      <a:pt x="428" y="294"/>
                      <a:pt x="428" y="294"/>
                    </a:cubicBezTo>
                    <a:cubicBezTo>
                      <a:pt x="428" y="294"/>
                      <a:pt x="428" y="294"/>
                      <a:pt x="428" y="294"/>
                    </a:cubicBezTo>
                    <a:cubicBezTo>
                      <a:pt x="428" y="293"/>
                      <a:pt x="428" y="293"/>
                      <a:pt x="428" y="293"/>
                    </a:cubicBezTo>
                    <a:cubicBezTo>
                      <a:pt x="428" y="293"/>
                      <a:pt x="428" y="293"/>
                      <a:pt x="428" y="293"/>
                    </a:cubicBezTo>
                    <a:cubicBezTo>
                      <a:pt x="428" y="293"/>
                      <a:pt x="428" y="293"/>
                      <a:pt x="428" y="293"/>
                    </a:cubicBezTo>
                    <a:cubicBezTo>
                      <a:pt x="428" y="293"/>
                      <a:pt x="428" y="293"/>
                      <a:pt x="428" y="293"/>
                    </a:cubicBezTo>
                    <a:cubicBezTo>
                      <a:pt x="428" y="293"/>
                      <a:pt x="428" y="293"/>
                      <a:pt x="428" y="293"/>
                    </a:cubicBezTo>
                    <a:cubicBezTo>
                      <a:pt x="428" y="293"/>
                      <a:pt x="428" y="293"/>
                      <a:pt x="428" y="293"/>
                    </a:cubicBezTo>
                    <a:cubicBezTo>
                      <a:pt x="427" y="293"/>
                      <a:pt x="427" y="293"/>
                      <a:pt x="427" y="293"/>
                    </a:cubicBezTo>
                    <a:cubicBezTo>
                      <a:pt x="427" y="293"/>
                      <a:pt x="427" y="293"/>
                      <a:pt x="427" y="293"/>
                    </a:cubicBezTo>
                    <a:cubicBezTo>
                      <a:pt x="427" y="293"/>
                      <a:pt x="427" y="293"/>
                      <a:pt x="427" y="293"/>
                    </a:cubicBezTo>
                    <a:cubicBezTo>
                      <a:pt x="427" y="293"/>
                      <a:pt x="427" y="293"/>
                      <a:pt x="427" y="293"/>
                    </a:cubicBezTo>
                    <a:cubicBezTo>
                      <a:pt x="427" y="293"/>
                      <a:pt x="427" y="293"/>
                      <a:pt x="427" y="293"/>
                    </a:cubicBezTo>
                    <a:cubicBezTo>
                      <a:pt x="427" y="293"/>
                      <a:pt x="427" y="293"/>
                      <a:pt x="427" y="293"/>
                    </a:cubicBezTo>
                    <a:cubicBezTo>
                      <a:pt x="427" y="292"/>
                      <a:pt x="427" y="292"/>
                      <a:pt x="427" y="292"/>
                    </a:cubicBezTo>
                    <a:cubicBezTo>
                      <a:pt x="427" y="292"/>
                      <a:pt x="427" y="292"/>
                      <a:pt x="427" y="292"/>
                    </a:cubicBezTo>
                    <a:cubicBezTo>
                      <a:pt x="427" y="292"/>
                      <a:pt x="427" y="292"/>
                      <a:pt x="427" y="292"/>
                    </a:cubicBezTo>
                    <a:cubicBezTo>
                      <a:pt x="427" y="292"/>
                      <a:pt x="427" y="292"/>
                      <a:pt x="427" y="292"/>
                    </a:cubicBezTo>
                    <a:cubicBezTo>
                      <a:pt x="427" y="292"/>
                      <a:pt x="427" y="292"/>
                      <a:pt x="427" y="292"/>
                    </a:cubicBezTo>
                    <a:cubicBezTo>
                      <a:pt x="426" y="292"/>
                      <a:pt x="426" y="292"/>
                      <a:pt x="426" y="292"/>
                    </a:cubicBezTo>
                    <a:cubicBezTo>
                      <a:pt x="426" y="292"/>
                      <a:pt x="426" y="292"/>
                      <a:pt x="426" y="292"/>
                    </a:cubicBezTo>
                    <a:cubicBezTo>
                      <a:pt x="426" y="292"/>
                      <a:pt x="426" y="292"/>
                      <a:pt x="426" y="292"/>
                    </a:cubicBezTo>
                    <a:cubicBezTo>
                      <a:pt x="426" y="292"/>
                      <a:pt x="426" y="292"/>
                      <a:pt x="426" y="292"/>
                    </a:cubicBezTo>
                    <a:cubicBezTo>
                      <a:pt x="426" y="292"/>
                      <a:pt x="426" y="292"/>
                      <a:pt x="426" y="292"/>
                    </a:cubicBezTo>
                    <a:cubicBezTo>
                      <a:pt x="426" y="291"/>
                      <a:pt x="426" y="291"/>
                      <a:pt x="426" y="291"/>
                    </a:cubicBezTo>
                    <a:cubicBezTo>
                      <a:pt x="426" y="291"/>
                      <a:pt x="426" y="291"/>
                      <a:pt x="426" y="291"/>
                    </a:cubicBezTo>
                    <a:cubicBezTo>
                      <a:pt x="426" y="291"/>
                      <a:pt x="426" y="291"/>
                      <a:pt x="426" y="291"/>
                    </a:cubicBezTo>
                    <a:cubicBezTo>
                      <a:pt x="425" y="291"/>
                      <a:pt x="425" y="291"/>
                      <a:pt x="425" y="291"/>
                    </a:cubicBezTo>
                    <a:cubicBezTo>
                      <a:pt x="425" y="291"/>
                      <a:pt x="425" y="291"/>
                      <a:pt x="425" y="291"/>
                    </a:cubicBezTo>
                    <a:cubicBezTo>
                      <a:pt x="425" y="291"/>
                      <a:pt x="425" y="291"/>
                      <a:pt x="425" y="291"/>
                    </a:cubicBezTo>
                    <a:cubicBezTo>
                      <a:pt x="425" y="291"/>
                      <a:pt x="425" y="291"/>
                      <a:pt x="425" y="291"/>
                    </a:cubicBezTo>
                    <a:cubicBezTo>
                      <a:pt x="425" y="291"/>
                      <a:pt x="425" y="291"/>
                      <a:pt x="425" y="291"/>
                    </a:cubicBezTo>
                    <a:cubicBezTo>
                      <a:pt x="424" y="291"/>
                      <a:pt x="424" y="291"/>
                      <a:pt x="424" y="291"/>
                    </a:cubicBezTo>
                    <a:cubicBezTo>
                      <a:pt x="424" y="291"/>
                      <a:pt x="424" y="291"/>
                      <a:pt x="424" y="291"/>
                    </a:cubicBezTo>
                    <a:cubicBezTo>
                      <a:pt x="424" y="291"/>
                      <a:pt x="424" y="291"/>
                      <a:pt x="424" y="291"/>
                    </a:cubicBezTo>
                    <a:cubicBezTo>
                      <a:pt x="424" y="291"/>
                      <a:pt x="424" y="291"/>
                      <a:pt x="424" y="291"/>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89"/>
                      <a:pt x="424" y="289"/>
                      <a:pt x="424" y="289"/>
                    </a:cubicBezTo>
                    <a:cubicBezTo>
                      <a:pt x="424" y="289"/>
                      <a:pt x="424" y="289"/>
                      <a:pt x="424" y="289"/>
                    </a:cubicBezTo>
                    <a:cubicBezTo>
                      <a:pt x="424" y="289"/>
                      <a:pt x="424" y="289"/>
                      <a:pt x="424" y="289"/>
                    </a:cubicBezTo>
                    <a:cubicBezTo>
                      <a:pt x="423" y="289"/>
                      <a:pt x="423" y="289"/>
                      <a:pt x="423" y="289"/>
                    </a:cubicBezTo>
                    <a:cubicBezTo>
                      <a:pt x="423" y="289"/>
                      <a:pt x="423" y="289"/>
                      <a:pt x="423" y="289"/>
                    </a:cubicBezTo>
                    <a:cubicBezTo>
                      <a:pt x="423" y="289"/>
                      <a:pt x="423" y="289"/>
                      <a:pt x="423" y="289"/>
                    </a:cubicBezTo>
                    <a:cubicBezTo>
                      <a:pt x="423" y="289"/>
                      <a:pt x="423" y="289"/>
                      <a:pt x="423" y="289"/>
                    </a:cubicBezTo>
                    <a:cubicBezTo>
                      <a:pt x="423" y="289"/>
                      <a:pt x="423" y="289"/>
                      <a:pt x="423" y="289"/>
                    </a:cubicBezTo>
                    <a:cubicBezTo>
                      <a:pt x="423" y="288"/>
                      <a:pt x="423" y="288"/>
                      <a:pt x="423" y="288"/>
                    </a:cubicBezTo>
                    <a:cubicBezTo>
                      <a:pt x="422" y="288"/>
                      <a:pt x="422" y="288"/>
                      <a:pt x="422" y="288"/>
                    </a:cubicBezTo>
                    <a:cubicBezTo>
                      <a:pt x="422" y="288"/>
                      <a:pt x="422" y="288"/>
                      <a:pt x="422" y="288"/>
                    </a:cubicBezTo>
                    <a:cubicBezTo>
                      <a:pt x="422" y="288"/>
                      <a:pt x="422" y="288"/>
                      <a:pt x="422" y="288"/>
                    </a:cubicBezTo>
                    <a:cubicBezTo>
                      <a:pt x="422" y="288"/>
                      <a:pt x="422" y="288"/>
                      <a:pt x="422" y="288"/>
                    </a:cubicBezTo>
                    <a:cubicBezTo>
                      <a:pt x="421" y="288"/>
                      <a:pt x="421" y="288"/>
                      <a:pt x="421" y="288"/>
                    </a:cubicBezTo>
                    <a:cubicBezTo>
                      <a:pt x="421" y="288"/>
                      <a:pt x="421" y="288"/>
                      <a:pt x="421" y="288"/>
                    </a:cubicBezTo>
                    <a:cubicBezTo>
                      <a:pt x="421" y="288"/>
                      <a:pt x="421" y="288"/>
                      <a:pt x="421" y="288"/>
                    </a:cubicBezTo>
                    <a:cubicBezTo>
                      <a:pt x="421" y="288"/>
                      <a:pt x="421" y="288"/>
                      <a:pt x="421" y="288"/>
                    </a:cubicBezTo>
                    <a:cubicBezTo>
                      <a:pt x="421" y="288"/>
                      <a:pt x="421" y="288"/>
                      <a:pt x="421" y="288"/>
                    </a:cubicBezTo>
                    <a:cubicBezTo>
                      <a:pt x="421" y="288"/>
                      <a:pt x="421" y="288"/>
                      <a:pt x="421" y="288"/>
                    </a:cubicBezTo>
                    <a:cubicBezTo>
                      <a:pt x="420" y="288"/>
                      <a:pt x="420" y="288"/>
                      <a:pt x="420" y="288"/>
                    </a:cubicBezTo>
                    <a:cubicBezTo>
                      <a:pt x="420" y="288"/>
                      <a:pt x="420" y="288"/>
                      <a:pt x="420" y="288"/>
                    </a:cubicBezTo>
                    <a:cubicBezTo>
                      <a:pt x="420" y="288"/>
                      <a:pt x="420" y="288"/>
                      <a:pt x="420" y="288"/>
                    </a:cubicBezTo>
                    <a:cubicBezTo>
                      <a:pt x="420" y="288"/>
                      <a:pt x="420" y="288"/>
                      <a:pt x="420" y="288"/>
                    </a:cubicBezTo>
                    <a:cubicBezTo>
                      <a:pt x="419" y="287"/>
                      <a:pt x="419" y="287"/>
                      <a:pt x="419" y="287"/>
                    </a:cubicBezTo>
                    <a:cubicBezTo>
                      <a:pt x="419" y="287"/>
                      <a:pt x="419" y="287"/>
                      <a:pt x="419" y="287"/>
                    </a:cubicBezTo>
                    <a:cubicBezTo>
                      <a:pt x="419" y="287"/>
                      <a:pt x="419" y="287"/>
                      <a:pt x="419" y="287"/>
                    </a:cubicBezTo>
                    <a:cubicBezTo>
                      <a:pt x="419" y="287"/>
                      <a:pt x="419" y="287"/>
                      <a:pt x="419" y="287"/>
                    </a:cubicBezTo>
                    <a:cubicBezTo>
                      <a:pt x="419" y="287"/>
                      <a:pt x="419" y="287"/>
                      <a:pt x="419" y="287"/>
                    </a:cubicBezTo>
                    <a:cubicBezTo>
                      <a:pt x="419" y="287"/>
                      <a:pt x="419" y="287"/>
                      <a:pt x="419" y="287"/>
                    </a:cubicBezTo>
                    <a:cubicBezTo>
                      <a:pt x="419" y="287"/>
                      <a:pt x="419" y="287"/>
                      <a:pt x="419" y="287"/>
                    </a:cubicBezTo>
                    <a:cubicBezTo>
                      <a:pt x="419" y="287"/>
                      <a:pt x="419" y="287"/>
                      <a:pt x="419" y="287"/>
                    </a:cubicBezTo>
                    <a:cubicBezTo>
                      <a:pt x="418" y="286"/>
                      <a:pt x="418" y="286"/>
                      <a:pt x="418" y="286"/>
                    </a:cubicBezTo>
                    <a:cubicBezTo>
                      <a:pt x="418" y="286"/>
                      <a:pt x="418" y="286"/>
                      <a:pt x="418" y="286"/>
                    </a:cubicBezTo>
                    <a:cubicBezTo>
                      <a:pt x="418" y="286"/>
                      <a:pt x="418" y="286"/>
                      <a:pt x="418" y="286"/>
                    </a:cubicBezTo>
                    <a:cubicBezTo>
                      <a:pt x="418" y="286"/>
                      <a:pt x="418" y="286"/>
                      <a:pt x="418" y="286"/>
                    </a:cubicBezTo>
                    <a:cubicBezTo>
                      <a:pt x="418" y="286"/>
                      <a:pt x="418" y="286"/>
                      <a:pt x="418" y="286"/>
                    </a:cubicBezTo>
                    <a:cubicBezTo>
                      <a:pt x="417" y="286"/>
                      <a:pt x="417" y="286"/>
                      <a:pt x="417" y="286"/>
                    </a:cubicBezTo>
                    <a:cubicBezTo>
                      <a:pt x="417" y="285"/>
                      <a:pt x="417" y="285"/>
                      <a:pt x="417" y="285"/>
                    </a:cubicBezTo>
                    <a:cubicBezTo>
                      <a:pt x="417" y="285"/>
                      <a:pt x="417" y="285"/>
                      <a:pt x="417" y="285"/>
                    </a:cubicBezTo>
                    <a:cubicBezTo>
                      <a:pt x="417" y="285"/>
                      <a:pt x="417" y="285"/>
                      <a:pt x="417" y="285"/>
                    </a:cubicBezTo>
                    <a:cubicBezTo>
                      <a:pt x="417" y="284"/>
                      <a:pt x="417" y="284"/>
                      <a:pt x="417" y="284"/>
                    </a:cubicBezTo>
                    <a:cubicBezTo>
                      <a:pt x="417" y="284"/>
                      <a:pt x="417" y="284"/>
                      <a:pt x="417" y="284"/>
                    </a:cubicBezTo>
                    <a:cubicBezTo>
                      <a:pt x="417" y="284"/>
                      <a:pt x="417" y="284"/>
                      <a:pt x="417" y="284"/>
                    </a:cubicBezTo>
                    <a:cubicBezTo>
                      <a:pt x="417" y="283"/>
                      <a:pt x="417" y="283"/>
                      <a:pt x="417" y="283"/>
                    </a:cubicBezTo>
                    <a:cubicBezTo>
                      <a:pt x="417" y="283"/>
                      <a:pt x="417" y="283"/>
                      <a:pt x="417" y="283"/>
                    </a:cubicBezTo>
                    <a:cubicBezTo>
                      <a:pt x="417" y="283"/>
                      <a:pt x="417" y="283"/>
                      <a:pt x="417" y="283"/>
                    </a:cubicBezTo>
                    <a:cubicBezTo>
                      <a:pt x="417" y="283"/>
                      <a:pt x="417" y="283"/>
                      <a:pt x="417" y="283"/>
                    </a:cubicBezTo>
                    <a:cubicBezTo>
                      <a:pt x="417" y="283"/>
                      <a:pt x="417" y="283"/>
                      <a:pt x="417" y="283"/>
                    </a:cubicBezTo>
                    <a:cubicBezTo>
                      <a:pt x="417" y="283"/>
                      <a:pt x="417" y="283"/>
                      <a:pt x="417" y="283"/>
                    </a:cubicBezTo>
                    <a:cubicBezTo>
                      <a:pt x="418" y="282"/>
                      <a:pt x="418" y="282"/>
                      <a:pt x="418" y="282"/>
                    </a:cubicBezTo>
                    <a:cubicBezTo>
                      <a:pt x="418" y="282"/>
                      <a:pt x="418" y="282"/>
                      <a:pt x="418" y="282"/>
                    </a:cubicBezTo>
                    <a:cubicBezTo>
                      <a:pt x="418" y="282"/>
                      <a:pt x="418" y="282"/>
                      <a:pt x="418" y="282"/>
                    </a:cubicBezTo>
                    <a:cubicBezTo>
                      <a:pt x="418" y="282"/>
                      <a:pt x="418" y="282"/>
                      <a:pt x="418" y="282"/>
                    </a:cubicBezTo>
                    <a:cubicBezTo>
                      <a:pt x="418" y="282"/>
                      <a:pt x="418" y="282"/>
                      <a:pt x="418" y="282"/>
                    </a:cubicBezTo>
                    <a:cubicBezTo>
                      <a:pt x="418" y="282"/>
                      <a:pt x="418" y="282"/>
                      <a:pt x="418" y="282"/>
                    </a:cubicBezTo>
                    <a:cubicBezTo>
                      <a:pt x="418" y="281"/>
                      <a:pt x="418" y="281"/>
                      <a:pt x="418" y="281"/>
                    </a:cubicBezTo>
                    <a:cubicBezTo>
                      <a:pt x="418" y="281"/>
                      <a:pt x="418" y="281"/>
                      <a:pt x="418" y="281"/>
                    </a:cubicBezTo>
                    <a:cubicBezTo>
                      <a:pt x="418" y="281"/>
                      <a:pt x="418" y="281"/>
                      <a:pt x="418" y="281"/>
                    </a:cubicBezTo>
                    <a:cubicBezTo>
                      <a:pt x="418" y="281"/>
                      <a:pt x="418" y="281"/>
                      <a:pt x="418" y="281"/>
                    </a:cubicBezTo>
                    <a:cubicBezTo>
                      <a:pt x="417" y="281"/>
                      <a:pt x="417" y="281"/>
                      <a:pt x="417" y="281"/>
                    </a:cubicBezTo>
                    <a:cubicBezTo>
                      <a:pt x="417" y="281"/>
                      <a:pt x="417" y="281"/>
                      <a:pt x="417" y="281"/>
                    </a:cubicBezTo>
                    <a:cubicBezTo>
                      <a:pt x="417" y="281"/>
                      <a:pt x="417" y="281"/>
                      <a:pt x="417" y="281"/>
                    </a:cubicBezTo>
                    <a:cubicBezTo>
                      <a:pt x="417" y="281"/>
                      <a:pt x="417" y="281"/>
                      <a:pt x="417" y="281"/>
                    </a:cubicBezTo>
                    <a:cubicBezTo>
                      <a:pt x="417" y="280"/>
                      <a:pt x="417" y="280"/>
                      <a:pt x="417" y="280"/>
                    </a:cubicBezTo>
                    <a:cubicBezTo>
                      <a:pt x="417" y="280"/>
                      <a:pt x="417" y="280"/>
                      <a:pt x="417" y="280"/>
                    </a:cubicBezTo>
                    <a:cubicBezTo>
                      <a:pt x="417" y="280"/>
                      <a:pt x="417" y="280"/>
                      <a:pt x="417" y="280"/>
                    </a:cubicBezTo>
                    <a:cubicBezTo>
                      <a:pt x="417" y="280"/>
                      <a:pt x="417" y="280"/>
                      <a:pt x="417" y="280"/>
                    </a:cubicBezTo>
                    <a:cubicBezTo>
                      <a:pt x="417" y="280"/>
                      <a:pt x="417" y="280"/>
                      <a:pt x="417" y="280"/>
                    </a:cubicBezTo>
                    <a:cubicBezTo>
                      <a:pt x="417" y="280"/>
                      <a:pt x="417" y="280"/>
                      <a:pt x="417" y="280"/>
                    </a:cubicBezTo>
                    <a:cubicBezTo>
                      <a:pt x="417" y="279"/>
                      <a:pt x="417" y="279"/>
                      <a:pt x="417" y="279"/>
                    </a:cubicBezTo>
                    <a:cubicBezTo>
                      <a:pt x="417" y="279"/>
                      <a:pt x="417" y="279"/>
                      <a:pt x="417" y="279"/>
                    </a:cubicBezTo>
                    <a:cubicBezTo>
                      <a:pt x="417" y="279"/>
                      <a:pt x="417" y="279"/>
                      <a:pt x="417" y="279"/>
                    </a:cubicBezTo>
                    <a:cubicBezTo>
                      <a:pt x="417" y="279"/>
                      <a:pt x="417" y="279"/>
                      <a:pt x="417" y="279"/>
                    </a:cubicBezTo>
                    <a:cubicBezTo>
                      <a:pt x="417" y="279"/>
                      <a:pt x="417" y="279"/>
                      <a:pt x="417" y="279"/>
                    </a:cubicBezTo>
                    <a:cubicBezTo>
                      <a:pt x="417" y="278"/>
                      <a:pt x="417" y="278"/>
                      <a:pt x="417" y="278"/>
                    </a:cubicBezTo>
                    <a:cubicBezTo>
                      <a:pt x="417" y="278"/>
                      <a:pt x="417" y="278"/>
                      <a:pt x="417" y="278"/>
                    </a:cubicBezTo>
                    <a:cubicBezTo>
                      <a:pt x="417" y="278"/>
                      <a:pt x="417" y="278"/>
                      <a:pt x="417" y="278"/>
                    </a:cubicBezTo>
                    <a:cubicBezTo>
                      <a:pt x="416" y="278"/>
                      <a:pt x="416" y="278"/>
                      <a:pt x="416" y="278"/>
                    </a:cubicBezTo>
                    <a:cubicBezTo>
                      <a:pt x="416" y="278"/>
                      <a:pt x="416" y="278"/>
                      <a:pt x="416" y="278"/>
                    </a:cubicBezTo>
                    <a:cubicBezTo>
                      <a:pt x="416" y="278"/>
                      <a:pt x="416" y="278"/>
                      <a:pt x="416" y="278"/>
                    </a:cubicBezTo>
                    <a:cubicBezTo>
                      <a:pt x="416" y="278"/>
                      <a:pt x="416" y="278"/>
                      <a:pt x="416" y="278"/>
                    </a:cubicBezTo>
                    <a:cubicBezTo>
                      <a:pt x="416" y="278"/>
                      <a:pt x="416" y="278"/>
                      <a:pt x="416" y="278"/>
                    </a:cubicBezTo>
                    <a:cubicBezTo>
                      <a:pt x="416" y="278"/>
                      <a:pt x="416" y="278"/>
                      <a:pt x="416" y="278"/>
                    </a:cubicBezTo>
                    <a:cubicBezTo>
                      <a:pt x="416" y="278"/>
                      <a:pt x="416" y="278"/>
                      <a:pt x="416" y="278"/>
                    </a:cubicBezTo>
                    <a:cubicBezTo>
                      <a:pt x="415" y="278"/>
                      <a:pt x="415" y="278"/>
                      <a:pt x="415" y="278"/>
                    </a:cubicBezTo>
                    <a:cubicBezTo>
                      <a:pt x="415" y="278"/>
                      <a:pt x="415" y="278"/>
                      <a:pt x="415" y="278"/>
                    </a:cubicBezTo>
                    <a:cubicBezTo>
                      <a:pt x="415" y="278"/>
                      <a:pt x="415" y="278"/>
                      <a:pt x="415" y="278"/>
                    </a:cubicBezTo>
                    <a:cubicBezTo>
                      <a:pt x="414" y="278"/>
                      <a:pt x="414" y="278"/>
                      <a:pt x="414" y="278"/>
                    </a:cubicBezTo>
                    <a:cubicBezTo>
                      <a:pt x="414" y="278"/>
                      <a:pt x="414" y="278"/>
                      <a:pt x="414" y="278"/>
                    </a:cubicBezTo>
                    <a:cubicBezTo>
                      <a:pt x="414" y="277"/>
                      <a:pt x="414" y="277"/>
                      <a:pt x="414" y="277"/>
                    </a:cubicBezTo>
                    <a:cubicBezTo>
                      <a:pt x="414" y="277"/>
                      <a:pt x="414" y="277"/>
                      <a:pt x="414" y="277"/>
                    </a:cubicBezTo>
                    <a:cubicBezTo>
                      <a:pt x="414" y="277"/>
                      <a:pt x="414" y="277"/>
                      <a:pt x="414" y="277"/>
                    </a:cubicBezTo>
                    <a:cubicBezTo>
                      <a:pt x="413" y="277"/>
                      <a:pt x="413" y="277"/>
                      <a:pt x="413" y="277"/>
                    </a:cubicBezTo>
                    <a:cubicBezTo>
                      <a:pt x="413" y="277"/>
                      <a:pt x="413" y="277"/>
                      <a:pt x="413" y="277"/>
                    </a:cubicBezTo>
                    <a:cubicBezTo>
                      <a:pt x="413" y="276"/>
                      <a:pt x="413" y="276"/>
                      <a:pt x="413" y="276"/>
                    </a:cubicBezTo>
                    <a:cubicBezTo>
                      <a:pt x="413" y="276"/>
                      <a:pt x="413" y="276"/>
                      <a:pt x="413" y="276"/>
                    </a:cubicBezTo>
                    <a:cubicBezTo>
                      <a:pt x="413" y="276"/>
                      <a:pt x="413" y="276"/>
                      <a:pt x="413" y="276"/>
                    </a:cubicBezTo>
                    <a:cubicBezTo>
                      <a:pt x="412" y="276"/>
                      <a:pt x="412" y="276"/>
                      <a:pt x="412" y="276"/>
                    </a:cubicBezTo>
                    <a:cubicBezTo>
                      <a:pt x="412" y="276"/>
                      <a:pt x="412" y="276"/>
                      <a:pt x="412" y="276"/>
                    </a:cubicBezTo>
                    <a:cubicBezTo>
                      <a:pt x="412" y="276"/>
                      <a:pt x="412" y="276"/>
                      <a:pt x="412" y="276"/>
                    </a:cubicBezTo>
                    <a:cubicBezTo>
                      <a:pt x="412" y="276"/>
                      <a:pt x="412" y="276"/>
                      <a:pt x="412" y="276"/>
                    </a:cubicBezTo>
                    <a:cubicBezTo>
                      <a:pt x="412" y="276"/>
                      <a:pt x="412" y="276"/>
                      <a:pt x="412" y="276"/>
                    </a:cubicBezTo>
                    <a:cubicBezTo>
                      <a:pt x="412" y="275"/>
                      <a:pt x="412" y="275"/>
                      <a:pt x="412" y="275"/>
                    </a:cubicBezTo>
                    <a:cubicBezTo>
                      <a:pt x="411" y="275"/>
                      <a:pt x="411" y="275"/>
                      <a:pt x="411" y="275"/>
                    </a:cubicBezTo>
                    <a:cubicBezTo>
                      <a:pt x="411" y="275"/>
                      <a:pt x="411" y="275"/>
                      <a:pt x="411" y="275"/>
                    </a:cubicBezTo>
                    <a:cubicBezTo>
                      <a:pt x="411" y="275"/>
                      <a:pt x="411" y="275"/>
                      <a:pt x="411" y="275"/>
                    </a:cubicBezTo>
                    <a:cubicBezTo>
                      <a:pt x="411" y="275"/>
                      <a:pt x="411" y="275"/>
                      <a:pt x="411" y="275"/>
                    </a:cubicBezTo>
                    <a:cubicBezTo>
                      <a:pt x="411" y="274"/>
                      <a:pt x="411" y="274"/>
                      <a:pt x="411" y="274"/>
                    </a:cubicBezTo>
                    <a:cubicBezTo>
                      <a:pt x="410" y="274"/>
                      <a:pt x="410" y="274"/>
                      <a:pt x="410" y="274"/>
                    </a:cubicBezTo>
                    <a:cubicBezTo>
                      <a:pt x="410" y="274"/>
                      <a:pt x="410" y="274"/>
                      <a:pt x="410" y="274"/>
                    </a:cubicBezTo>
                    <a:cubicBezTo>
                      <a:pt x="410" y="274"/>
                      <a:pt x="410" y="274"/>
                      <a:pt x="410" y="274"/>
                    </a:cubicBezTo>
                    <a:cubicBezTo>
                      <a:pt x="410" y="274"/>
                      <a:pt x="410" y="274"/>
                      <a:pt x="410" y="274"/>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2"/>
                      <a:pt x="411" y="272"/>
                      <a:pt x="411" y="272"/>
                    </a:cubicBezTo>
                    <a:cubicBezTo>
                      <a:pt x="411" y="271"/>
                      <a:pt x="411" y="271"/>
                      <a:pt x="411" y="271"/>
                    </a:cubicBezTo>
                    <a:cubicBezTo>
                      <a:pt x="411" y="271"/>
                      <a:pt x="411" y="271"/>
                      <a:pt x="411" y="271"/>
                    </a:cubicBezTo>
                    <a:cubicBezTo>
                      <a:pt x="411" y="270"/>
                      <a:pt x="411" y="270"/>
                      <a:pt x="411" y="270"/>
                    </a:cubicBezTo>
                    <a:cubicBezTo>
                      <a:pt x="411" y="270"/>
                      <a:pt x="411" y="270"/>
                      <a:pt x="411" y="270"/>
                    </a:cubicBezTo>
                    <a:cubicBezTo>
                      <a:pt x="411" y="270"/>
                      <a:pt x="411" y="270"/>
                      <a:pt x="411" y="270"/>
                    </a:cubicBezTo>
                    <a:cubicBezTo>
                      <a:pt x="410" y="270"/>
                      <a:pt x="410" y="270"/>
                      <a:pt x="410" y="270"/>
                    </a:cubicBezTo>
                    <a:cubicBezTo>
                      <a:pt x="410" y="270"/>
                      <a:pt x="410" y="270"/>
                      <a:pt x="410" y="270"/>
                    </a:cubicBezTo>
                    <a:cubicBezTo>
                      <a:pt x="410" y="269"/>
                      <a:pt x="410" y="269"/>
                      <a:pt x="410" y="269"/>
                    </a:cubicBezTo>
                    <a:cubicBezTo>
                      <a:pt x="410" y="268"/>
                      <a:pt x="410" y="268"/>
                      <a:pt x="410" y="268"/>
                    </a:cubicBezTo>
                    <a:cubicBezTo>
                      <a:pt x="409" y="268"/>
                      <a:pt x="409" y="268"/>
                      <a:pt x="409" y="268"/>
                    </a:cubicBezTo>
                    <a:cubicBezTo>
                      <a:pt x="409" y="268"/>
                      <a:pt x="409" y="268"/>
                      <a:pt x="409" y="268"/>
                    </a:cubicBezTo>
                    <a:cubicBezTo>
                      <a:pt x="409" y="268"/>
                      <a:pt x="409" y="268"/>
                      <a:pt x="409" y="268"/>
                    </a:cubicBezTo>
                    <a:cubicBezTo>
                      <a:pt x="409" y="268"/>
                      <a:pt x="409" y="268"/>
                      <a:pt x="409" y="268"/>
                    </a:cubicBezTo>
                    <a:cubicBezTo>
                      <a:pt x="409" y="268"/>
                      <a:pt x="409" y="268"/>
                      <a:pt x="409" y="268"/>
                    </a:cubicBezTo>
                    <a:cubicBezTo>
                      <a:pt x="409" y="267"/>
                      <a:pt x="409" y="267"/>
                      <a:pt x="409" y="267"/>
                    </a:cubicBezTo>
                    <a:cubicBezTo>
                      <a:pt x="409" y="267"/>
                      <a:pt x="409" y="267"/>
                      <a:pt x="409" y="267"/>
                    </a:cubicBezTo>
                    <a:cubicBezTo>
                      <a:pt x="409" y="267"/>
                      <a:pt x="409" y="267"/>
                      <a:pt x="409" y="267"/>
                    </a:cubicBezTo>
                    <a:cubicBezTo>
                      <a:pt x="409" y="267"/>
                      <a:pt x="409" y="267"/>
                      <a:pt x="409" y="267"/>
                    </a:cubicBezTo>
                    <a:cubicBezTo>
                      <a:pt x="409" y="267"/>
                      <a:pt x="409" y="267"/>
                      <a:pt x="409" y="267"/>
                    </a:cubicBezTo>
                    <a:cubicBezTo>
                      <a:pt x="409" y="267"/>
                      <a:pt x="409" y="267"/>
                      <a:pt x="409" y="267"/>
                    </a:cubicBezTo>
                    <a:cubicBezTo>
                      <a:pt x="409" y="267"/>
                      <a:pt x="409" y="267"/>
                      <a:pt x="409" y="267"/>
                    </a:cubicBezTo>
                    <a:cubicBezTo>
                      <a:pt x="409" y="267"/>
                      <a:pt x="409" y="267"/>
                      <a:pt x="409" y="267"/>
                    </a:cubicBezTo>
                    <a:cubicBezTo>
                      <a:pt x="409" y="266"/>
                      <a:pt x="409" y="266"/>
                      <a:pt x="409" y="266"/>
                    </a:cubicBezTo>
                    <a:cubicBezTo>
                      <a:pt x="409" y="266"/>
                      <a:pt x="409" y="266"/>
                      <a:pt x="409" y="266"/>
                    </a:cubicBezTo>
                    <a:cubicBezTo>
                      <a:pt x="409" y="266"/>
                      <a:pt x="409" y="266"/>
                      <a:pt x="409" y="266"/>
                    </a:cubicBezTo>
                    <a:cubicBezTo>
                      <a:pt x="408" y="266"/>
                      <a:pt x="408" y="266"/>
                      <a:pt x="408" y="266"/>
                    </a:cubicBezTo>
                    <a:cubicBezTo>
                      <a:pt x="408" y="266"/>
                      <a:pt x="408" y="266"/>
                      <a:pt x="408" y="266"/>
                    </a:cubicBezTo>
                    <a:cubicBezTo>
                      <a:pt x="408" y="266"/>
                      <a:pt x="408" y="266"/>
                      <a:pt x="408" y="266"/>
                    </a:cubicBezTo>
                    <a:cubicBezTo>
                      <a:pt x="408" y="266"/>
                      <a:pt x="408" y="266"/>
                      <a:pt x="408" y="266"/>
                    </a:cubicBezTo>
                    <a:cubicBezTo>
                      <a:pt x="409" y="265"/>
                      <a:pt x="409" y="265"/>
                      <a:pt x="409" y="265"/>
                    </a:cubicBezTo>
                    <a:cubicBezTo>
                      <a:pt x="409" y="265"/>
                      <a:pt x="409" y="265"/>
                      <a:pt x="409" y="265"/>
                    </a:cubicBezTo>
                    <a:cubicBezTo>
                      <a:pt x="409" y="265"/>
                      <a:pt x="409" y="265"/>
                      <a:pt x="409" y="265"/>
                    </a:cubicBezTo>
                    <a:cubicBezTo>
                      <a:pt x="409" y="265"/>
                      <a:pt x="409" y="265"/>
                      <a:pt x="409" y="265"/>
                    </a:cubicBezTo>
                    <a:cubicBezTo>
                      <a:pt x="409" y="265"/>
                      <a:pt x="409" y="265"/>
                      <a:pt x="409" y="265"/>
                    </a:cubicBezTo>
                    <a:cubicBezTo>
                      <a:pt x="409" y="264"/>
                      <a:pt x="409" y="264"/>
                      <a:pt x="409" y="264"/>
                    </a:cubicBezTo>
                    <a:cubicBezTo>
                      <a:pt x="409" y="264"/>
                      <a:pt x="409" y="264"/>
                      <a:pt x="409" y="264"/>
                    </a:cubicBezTo>
                    <a:cubicBezTo>
                      <a:pt x="409" y="264"/>
                      <a:pt x="409" y="264"/>
                      <a:pt x="409" y="264"/>
                    </a:cubicBezTo>
                    <a:cubicBezTo>
                      <a:pt x="409" y="264"/>
                      <a:pt x="409" y="264"/>
                      <a:pt x="409" y="264"/>
                    </a:cubicBezTo>
                    <a:cubicBezTo>
                      <a:pt x="409" y="264"/>
                      <a:pt x="409" y="264"/>
                      <a:pt x="409" y="264"/>
                    </a:cubicBezTo>
                    <a:cubicBezTo>
                      <a:pt x="408" y="264"/>
                      <a:pt x="408" y="264"/>
                      <a:pt x="408" y="264"/>
                    </a:cubicBezTo>
                    <a:cubicBezTo>
                      <a:pt x="408" y="263"/>
                      <a:pt x="408" y="263"/>
                      <a:pt x="408" y="263"/>
                    </a:cubicBezTo>
                    <a:cubicBezTo>
                      <a:pt x="408" y="263"/>
                      <a:pt x="408" y="263"/>
                      <a:pt x="408" y="263"/>
                    </a:cubicBezTo>
                    <a:cubicBezTo>
                      <a:pt x="408" y="263"/>
                      <a:pt x="408" y="263"/>
                      <a:pt x="408" y="263"/>
                    </a:cubicBezTo>
                    <a:cubicBezTo>
                      <a:pt x="408" y="263"/>
                      <a:pt x="408" y="263"/>
                      <a:pt x="408" y="263"/>
                    </a:cubicBezTo>
                    <a:cubicBezTo>
                      <a:pt x="408" y="263"/>
                      <a:pt x="408" y="263"/>
                      <a:pt x="408" y="263"/>
                    </a:cubicBezTo>
                    <a:cubicBezTo>
                      <a:pt x="408" y="262"/>
                      <a:pt x="408" y="262"/>
                      <a:pt x="408" y="262"/>
                    </a:cubicBezTo>
                    <a:cubicBezTo>
                      <a:pt x="408" y="262"/>
                      <a:pt x="408" y="262"/>
                      <a:pt x="408" y="262"/>
                    </a:cubicBezTo>
                    <a:cubicBezTo>
                      <a:pt x="408" y="262"/>
                      <a:pt x="408" y="262"/>
                      <a:pt x="408" y="262"/>
                    </a:cubicBezTo>
                    <a:cubicBezTo>
                      <a:pt x="408" y="262"/>
                      <a:pt x="408" y="262"/>
                      <a:pt x="408" y="262"/>
                    </a:cubicBezTo>
                    <a:cubicBezTo>
                      <a:pt x="408" y="262"/>
                      <a:pt x="408" y="262"/>
                      <a:pt x="408" y="262"/>
                    </a:cubicBezTo>
                    <a:cubicBezTo>
                      <a:pt x="407" y="262"/>
                      <a:pt x="407" y="262"/>
                      <a:pt x="407" y="262"/>
                    </a:cubicBezTo>
                    <a:cubicBezTo>
                      <a:pt x="407" y="262"/>
                      <a:pt x="407" y="262"/>
                      <a:pt x="407" y="262"/>
                    </a:cubicBezTo>
                    <a:cubicBezTo>
                      <a:pt x="407" y="262"/>
                      <a:pt x="407" y="262"/>
                      <a:pt x="407" y="262"/>
                    </a:cubicBezTo>
                    <a:cubicBezTo>
                      <a:pt x="407" y="262"/>
                      <a:pt x="407" y="262"/>
                      <a:pt x="407" y="262"/>
                    </a:cubicBezTo>
                    <a:cubicBezTo>
                      <a:pt x="407" y="262"/>
                      <a:pt x="407" y="262"/>
                      <a:pt x="407" y="262"/>
                    </a:cubicBezTo>
                    <a:cubicBezTo>
                      <a:pt x="407" y="262"/>
                      <a:pt x="407" y="262"/>
                      <a:pt x="407" y="262"/>
                    </a:cubicBezTo>
                    <a:cubicBezTo>
                      <a:pt x="407" y="262"/>
                      <a:pt x="407" y="262"/>
                      <a:pt x="407" y="262"/>
                    </a:cubicBezTo>
                    <a:cubicBezTo>
                      <a:pt x="407" y="262"/>
                      <a:pt x="407" y="262"/>
                      <a:pt x="407" y="262"/>
                    </a:cubicBezTo>
                    <a:cubicBezTo>
                      <a:pt x="407" y="261"/>
                      <a:pt x="407" y="261"/>
                      <a:pt x="407" y="261"/>
                    </a:cubicBezTo>
                    <a:cubicBezTo>
                      <a:pt x="407" y="261"/>
                      <a:pt x="407" y="261"/>
                      <a:pt x="407" y="261"/>
                    </a:cubicBezTo>
                    <a:cubicBezTo>
                      <a:pt x="407" y="261"/>
                      <a:pt x="407" y="261"/>
                      <a:pt x="407" y="261"/>
                    </a:cubicBezTo>
                    <a:cubicBezTo>
                      <a:pt x="407" y="261"/>
                      <a:pt x="407" y="261"/>
                      <a:pt x="407" y="261"/>
                    </a:cubicBezTo>
                    <a:cubicBezTo>
                      <a:pt x="407" y="261"/>
                      <a:pt x="407" y="261"/>
                      <a:pt x="407" y="261"/>
                    </a:cubicBezTo>
                    <a:cubicBezTo>
                      <a:pt x="407" y="260"/>
                      <a:pt x="407" y="260"/>
                      <a:pt x="407" y="260"/>
                    </a:cubicBezTo>
                    <a:cubicBezTo>
                      <a:pt x="407" y="260"/>
                      <a:pt x="407" y="260"/>
                      <a:pt x="407" y="260"/>
                    </a:cubicBezTo>
                    <a:cubicBezTo>
                      <a:pt x="407" y="260"/>
                      <a:pt x="407" y="260"/>
                      <a:pt x="407" y="260"/>
                    </a:cubicBezTo>
                    <a:cubicBezTo>
                      <a:pt x="407" y="259"/>
                      <a:pt x="407" y="259"/>
                      <a:pt x="407" y="259"/>
                    </a:cubicBezTo>
                    <a:cubicBezTo>
                      <a:pt x="407" y="258"/>
                      <a:pt x="407" y="258"/>
                      <a:pt x="407" y="258"/>
                    </a:cubicBezTo>
                    <a:cubicBezTo>
                      <a:pt x="407" y="258"/>
                      <a:pt x="407" y="258"/>
                      <a:pt x="407" y="258"/>
                    </a:cubicBezTo>
                    <a:cubicBezTo>
                      <a:pt x="407" y="258"/>
                      <a:pt x="407" y="258"/>
                      <a:pt x="407" y="258"/>
                    </a:cubicBezTo>
                    <a:cubicBezTo>
                      <a:pt x="406" y="258"/>
                      <a:pt x="406" y="258"/>
                      <a:pt x="406" y="258"/>
                    </a:cubicBezTo>
                    <a:cubicBezTo>
                      <a:pt x="406" y="258"/>
                      <a:pt x="406" y="258"/>
                      <a:pt x="406" y="258"/>
                    </a:cubicBezTo>
                    <a:cubicBezTo>
                      <a:pt x="406" y="258"/>
                      <a:pt x="406" y="258"/>
                      <a:pt x="406" y="258"/>
                    </a:cubicBezTo>
                    <a:cubicBezTo>
                      <a:pt x="406" y="258"/>
                      <a:pt x="406" y="258"/>
                      <a:pt x="406" y="258"/>
                    </a:cubicBezTo>
                    <a:cubicBezTo>
                      <a:pt x="406" y="258"/>
                      <a:pt x="406" y="258"/>
                      <a:pt x="406" y="258"/>
                    </a:cubicBezTo>
                    <a:cubicBezTo>
                      <a:pt x="405" y="258"/>
                      <a:pt x="405" y="258"/>
                      <a:pt x="405" y="258"/>
                    </a:cubicBezTo>
                    <a:cubicBezTo>
                      <a:pt x="405" y="258"/>
                      <a:pt x="405" y="258"/>
                      <a:pt x="405" y="258"/>
                    </a:cubicBezTo>
                    <a:cubicBezTo>
                      <a:pt x="405" y="258"/>
                      <a:pt x="405" y="258"/>
                      <a:pt x="405" y="258"/>
                    </a:cubicBezTo>
                    <a:cubicBezTo>
                      <a:pt x="405" y="258"/>
                      <a:pt x="405" y="258"/>
                      <a:pt x="405" y="258"/>
                    </a:cubicBezTo>
                    <a:cubicBezTo>
                      <a:pt x="405" y="258"/>
                      <a:pt x="405" y="258"/>
                      <a:pt x="405" y="258"/>
                    </a:cubicBezTo>
                    <a:cubicBezTo>
                      <a:pt x="405" y="258"/>
                      <a:pt x="405" y="258"/>
                      <a:pt x="405" y="258"/>
                    </a:cubicBezTo>
                    <a:cubicBezTo>
                      <a:pt x="404" y="258"/>
                      <a:pt x="404" y="258"/>
                      <a:pt x="404" y="258"/>
                    </a:cubicBezTo>
                    <a:cubicBezTo>
                      <a:pt x="404" y="257"/>
                      <a:pt x="404" y="257"/>
                      <a:pt x="404" y="257"/>
                    </a:cubicBezTo>
                    <a:cubicBezTo>
                      <a:pt x="404" y="257"/>
                      <a:pt x="404" y="257"/>
                      <a:pt x="404" y="257"/>
                    </a:cubicBezTo>
                    <a:cubicBezTo>
                      <a:pt x="404" y="257"/>
                      <a:pt x="404" y="257"/>
                      <a:pt x="404" y="257"/>
                    </a:cubicBezTo>
                    <a:cubicBezTo>
                      <a:pt x="403" y="257"/>
                      <a:pt x="403" y="257"/>
                      <a:pt x="403" y="257"/>
                    </a:cubicBezTo>
                    <a:cubicBezTo>
                      <a:pt x="403" y="257"/>
                      <a:pt x="403" y="257"/>
                      <a:pt x="403" y="257"/>
                    </a:cubicBezTo>
                    <a:cubicBezTo>
                      <a:pt x="403" y="257"/>
                      <a:pt x="403" y="257"/>
                      <a:pt x="403" y="257"/>
                    </a:cubicBezTo>
                    <a:cubicBezTo>
                      <a:pt x="403" y="256"/>
                      <a:pt x="403" y="256"/>
                      <a:pt x="403" y="256"/>
                    </a:cubicBezTo>
                    <a:cubicBezTo>
                      <a:pt x="403" y="256"/>
                      <a:pt x="403" y="256"/>
                      <a:pt x="403"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5"/>
                      <a:pt x="404" y="255"/>
                      <a:pt x="404" y="255"/>
                    </a:cubicBezTo>
                    <a:cubicBezTo>
                      <a:pt x="404" y="255"/>
                      <a:pt x="404" y="255"/>
                      <a:pt x="404" y="255"/>
                    </a:cubicBezTo>
                    <a:cubicBezTo>
                      <a:pt x="404" y="255"/>
                      <a:pt x="404" y="255"/>
                      <a:pt x="404" y="255"/>
                    </a:cubicBezTo>
                    <a:cubicBezTo>
                      <a:pt x="404" y="255"/>
                      <a:pt x="404" y="255"/>
                      <a:pt x="404" y="255"/>
                    </a:cubicBezTo>
                    <a:cubicBezTo>
                      <a:pt x="404" y="255"/>
                      <a:pt x="404" y="255"/>
                      <a:pt x="404" y="255"/>
                    </a:cubicBezTo>
                    <a:cubicBezTo>
                      <a:pt x="403" y="255"/>
                      <a:pt x="403" y="255"/>
                      <a:pt x="403" y="255"/>
                    </a:cubicBezTo>
                    <a:cubicBezTo>
                      <a:pt x="403" y="255"/>
                      <a:pt x="403" y="255"/>
                      <a:pt x="403" y="255"/>
                    </a:cubicBezTo>
                    <a:cubicBezTo>
                      <a:pt x="403" y="255"/>
                      <a:pt x="403" y="255"/>
                      <a:pt x="403" y="255"/>
                    </a:cubicBezTo>
                    <a:cubicBezTo>
                      <a:pt x="403" y="255"/>
                      <a:pt x="403" y="255"/>
                      <a:pt x="403" y="255"/>
                    </a:cubicBezTo>
                    <a:cubicBezTo>
                      <a:pt x="403" y="255"/>
                      <a:pt x="403" y="255"/>
                      <a:pt x="403" y="255"/>
                    </a:cubicBezTo>
                    <a:cubicBezTo>
                      <a:pt x="403" y="254"/>
                      <a:pt x="403" y="254"/>
                      <a:pt x="403" y="254"/>
                    </a:cubicBezTo>
                    <a:cubicBezTo>
                      <a:pt x="403" y="254"/>
                      <a:pt x="403" y="254"/>
                      <a:pt x="403" y="254"/>
                    </a:cubicBezTo>
                    <a:cubicBezTo>
                      <a:pt x="403" y="254"/>
                      <a:pt x="403" y="254"/>
                      <a:pt x="403" y="254"/>
                    </a:cubicBezTo>
                    <a:cubicBezTo>
                      <a:pt x="403" y="254"/>
                      <a:pt x="403" y="254"/>
                      <a:pt x="403" y="254"/>
                    </a:cubicBezTo>
                    <a:cubicBezTo>
                      <a:pt x="403" y="254"/>
                      <a:pt x="403" y="254"/>
                      <a:pt x="403" y="254"/>
                    </a:cubicBezTo>
                    <a:cubicBezTo>
                      <a:pt x="402" y="253"/>
                      <a:pt x="402" y="253"/>
                      <a:pt x="402" y="253"/>
                    </a:cubicBezTo>
                    <a:cubicBezTo>
                      <a:pt x="402" y="253"/>
                      <a:pt x="402" y="253"/>
                      <a:pt x="402" y="253"/>
                    </a:cubicBezTo>
                    <a:cubicBezTo>
                      <a:pt x="402" y="253"/>
                      <a:pt x="402" y="253"/>
                      <a:pt x="402" y="253"/>
                    </a:cubicBezTo>
                    <a:cubicBezTo>
                      <a:pt x="402" y="253"/>
                      <a:pt x="402" y="253"/>
                      <a:pt x="402" y="253"/>
                    </a:cubicBezTo>
                    <a:cubicBezTo>
                      <a:pt x="402" y="253"/>
                      <a:pt x="402" y="253"/>
                      <a:pt x="402" y="253"/>
                    </a:cubicBezTo>
                    <a:cubicBezTo>
                      <a:pt x="402" y="253"/>
                      <a:pt x="402" y="253"/>
                      <a:pt x="402" y="253"/>
                    </a:cubicBezTo>
                    <a:cubicBezTo>
                      <a:pt x="402" y="252"/>
                      <a:pt x="402" y="252"/>
                      <a:pt x="402" y="252"/>
                    </a:cubicBezTo>
                    <a:cubicBezTo>
                      <a:pt x="402" y="252"/>
                      <a:pt x="402" y="252"/>
                      <a:pt x="402" y="252"/>
                    </a:cubicBezTo>
                    <a:cubicBezTo>
                      <a:pt x="402" y="252"/>
                      <a:pt x="402" y="252"/>
                      <a:pt x="402" y="252"/>
                    </a:cubicBezTo>
                    <a:cubicBezTo>
                      <a:pt x="402" y="252"/>
                      <a:pt x="402" y="252"/>
                      <a:pt x="402" y="252"/>
                    </a:cubicBezTo>
                    <a:cubicBezTo>
                      <a:pt x="402" y="252"/>
                      <a:pt x="402" y="252"/>
                      <a:pt x="402" y="252"/>
                    </a:cubicBezTo>
                    <a:cubicBezTo>
                      <a:pt x="402" y="252"/>
                      <a:pt x="402" y="252"/>
                      <a:pt x="402" y="252"/>
                    </a:cubicBezTo>
                    <a:cubicBezTo>
                      <a:pt x="402" y="251"/>
                      <a:pt x="402" y="251"/>
                      <a:pt x="402" y="251"/>
                    </a:cubicBezTo>
                    <a:cubicBezTo>
                      <a:pt x="402" y="251"/>
                      <a:pt x="402" y="251"/>
                      <a:pt x="402" y="251"/>
                    </a:cubicBezTo>
                    <a:cubicBezTo>
                      <a:pt x="402" y="251"/>
                      <a:pt x="402" y="251"/>
                      <a:pt x="402" y="251"/>
                    </a:cubicBezTo>
                    <a:cubicBezTo>
                      <a:pt x="402" y="251"/>
                      <a:pt x="402" y="251"/>
                      <a:pt x="402" y="251"/>
                    </a:cubicBezTo>
                    <a:cubicBezTo>
                      <a:pt x="402" y="251"/>
                      <a:pt x="402" y="251"/>
                      <a:pt x="402" y="251"/>
                    </a:cubicBezTo>
                    <a:cubicBezTo>
                      <a:pt x="402" y="251"/>
                      <a:pt x="402" y="251"/>
                      <a:pt x="402" y="251"/>
                    </a:cubicBezTo>
                    <a:cubicBezTo>
                      <a:pt x="401" y="250"/>
                      <a:pt x="401" y="250"/>
                      <a:pt x="401" y="250"/>
                    </a:cubicBezTo>
                    <a:cubicBezTo>
                      <a:pt x="401" y="250"/>
                      <a:pt x="401" y="250"/>
                      <a:pt x="401" y="250"/>
                    </a:cubicBezTo>
                    <a:cubicBezTo>
                      <a:pt x="401" y="250"/>
                      <a:pt x="401" y="250"/>
                      <a:pt x="401" y="250"/>
                    </a:cubicBezTo>
                    <a:cubicBezTo>
                      <a:pt x="401" y="250"/>
                      <a:pt x="401" y="250"/>
                      <a:pt x="401" y="250"/>
                    </a:cubicBezTo>
                    <a:cubicBezTo>
                      <a:pt x="401" y="250"/>
                      <a:pt x="401" y="250"/>
                      <a:pt x="401" y="250"/>
                    </a:cubicBezTo>
                    <a:cubicBezTo>
                      <a:pt x="401" y="249"/>
                      <a:pt x="401" y="249"/>
                      <a:pt x="401" y="249"/>
                    </a:cubicBezTo>
                    <a:cubicBezTo>
                      <a:pt x="401" y="249"/>
                      <a:pt x="401" y="249"/>
                      <a:pt x="401" y="249"/>
                    </a:cubicBezTo>
                    <a:cubicBezTo>
                      <a:pt x="401" y="249"/>
                      <a:pt x="401" y="249"/>
                      <a:pt x="401" y="249"/>
                    </a:cubicBezTo>
                    <a:cubicBezTo>
                      <a:pt x="401" y="248"/>
                      <a:pt x="401" y="248"/>
                      <a:pt x="401" y="248"/>
                    </a:cubicBezTo>
                    <a:cubicBezTo>
                      <a:pt x="401" y="248"/>
                      <a:pt x="401" y="248"/>
                      <a:pt x="401" y="248"/>
                    </a:cubicBezTo>
                    <a:cubicBezTo>
                      <a:pt x="401" y="248"/>
                      <a:pt x="401" y="248"/>
                      <a:pt x="401" y="248"/>
                    </a:cubicBezTo>
                    <a:cubicBezTo>
                      <a:pt x="400" y="248"/>
                      <a:pt x="400" y="248"/>
                      <a:pt x="400" y="248"/>
                    </a:cubicBezTo>
                    <a:cubicBezTo>
                      <a:pt x="400" y="248"/>
                      <a:pt x="400" y="248"/>
                      <a:pt x="400" y="248"/>
                    </a:cubicBezTo>
                    <a:cubicBezTo>
                      <a:pt x="400" y="248"/>
                      <a:pt x="400" y="248"/>
                      <a:pt x="400" y="248"/>
                    </a:cubicBezTo>
                    <a:cubicBezTo>
                      <a:pt x="400" y="248"/>
                      <a:pt x="400" y="248"/>
                      <a:pt x="400" y="248"/>
                    </a:cubicBezTo>
                    <a:cubicBezTo>
                      <a:pt x="399" y="248"/>
                      <a:pt x="399" y="248"/>
                      <a:pt x="399" y="248"/>
                    </a:cubicBezTo>
                    <a:cubicBezTo>
                      <a:pt x="399" y="248"/>
                      <a:pt x="399" y="248"/>
                      <a:pt x="399" y="248"/>
                    </a:cubicBezTo>
                    <a:cubicBezTo>
                      <a:pt x="399" y="248"/>
                      <a:pt x="399" y="248"/>
                      <a:pt x="399" y="248"/>
                    </a:cubicBezTo>
                    <a:cubicBezTo>
                      <a:pt x="399" y="248"/>
                      <a:pt x="399" y="248"/>
                      <a:pt x="399" y="248"/>
                    </a:cubicBezTo>
                    <a:cubicBezTo>
                      <a:pt x="399" y="247"/>
                      <a:pt x="399" y="247"/>
                      <a:pt x="399" y="247"/>
                    </a:cubicBezTo>
                    <a:cubicBezTo>
                      <a:pt x="399" y="247"/>
                      <a:pt x="399" y="247"/>
                      <a:pt x="399" y="247"/>
                    </a:cubicBezTo>
                    <a:cubicBezTo>
                      <a:pt x="398" y="247"/>
                      <a:pt x="398" y="247"/>
                      <a:pt x="398" y="247"/>
                    </a:cubicBezTo>
                    <a:cubicBezTo>
                      <a:pt x="398" y="247"/>
                      <a:pt x="398" y="247"/>
                      <a:pt x="398" y="247"/>
                    </a:cubicBezTo>
                    <a:cubicBezTo>
                      <a:pt x="397" y="247"/>
                      <a:pt x="397" y="247"/>
                      <a:pt x="397" y="247"/>
                    </a:cubicBezTo>
                    <a:cubicBezTo>
                      <a:pt x="396" y="247"/>
                      <a:pt x="396" y="247"/>
                      <a:pt x="396" y="247"/>
                    </a:cubicBezTo>
                    <a:cubicBezTo>
                      <a:pt x="396" y="247"/>
                      <a:pt x="396" y="247"/>
                      <a:pt x="396" y="247"/>
                    </a:cubicBezTo>
                    <a:cubicBezTo>
                      <a:pt x="395" y="246"/>
                      <a:pt x="395" y="246"/>
                      <a:pt x="395" y="246"/>
                    </a:cubicBezTo>
                    <a:cubicBezTo>
                      <a:pt x="395" y="246"/>
                      <a:pt x="395" y="246"/>
                      <a:pt x="395" y="246"/>
                    </a:cubicBezTo>
                    <a:cubicBezTo>
                      <a:pt x="395" y="246"/>
                      <a:pt x="395" y="246"/>
                      <a:pt x="395" y="246"/>
                    </a:cubicBezTo>
                    <a:cubicBezTo>
                      <a:pt x="394" y="246"/>
                      <a:pt x="394" y="246"/>
                      <a:pt x="394" y="246"/>
                    </a:cubicBezTo>
                    <a:cubicBezTo>
                      <a:pt x="394" y="245"/>
                      <a:pt x="394" y="245"/>
                      <a:pt x="394" y="245"/>
                    </a:cubicBezTo>
                    <a:cubicBezTo>
                      <a:pt x="394" y="245"/>
                      <a:pt x="394" y="245"/>
                      <a:pt x="394" y="245"/>
                    </a:cubicBezTo>
                    <a:cubicBezTo>
                      <a:pt x="394" y="245"/>
                      <a:pt x="394" y="245"/>
                      <a:pt x="394" y="245"/>
                    </a:cubicBezTo>
                    <a:cubicBezTo>
                      <a:pt x="394" y="245"/>
                      <a:pt x="394" y="245"/>
                      <a:pt x="394" y="245"/>
                    </a:cubicBezTo>
                    <a:cubicBezTo>
                      <a:pt x="394" y="244"/>
                      <a:pt x="394" y="244"/>
                      <a:pt x="394" y="244"/>
                    </a:cubicBezTo>
                    <a:cubicBezTo>
                      <a:pt x="395" y="244"/>
                      <a:pt x="395" y="244"/>
                      <a:pt x="395" y="244"/>
                    </a:cubicBezTo>
                    <a:cubicBezTo>
                      <a:pt x="395" y="243"/>
                      <a:pt x="395" y="243"/>
                      <a:pt x="395" y="243"/>
                    </a:cubicBezTo>
                    <a:cubicBezTo>
                      <a:pt x="395" y="243"/>
                      <a:pt x="395" y="243"/>
                      <a:pt x="395" y="243"/>
                    </a:cubicBezTo>
                    <a:cubicBezTo>
                      <a:pt x="394" y="242"/>
                      <a:pt x="394" y="242"/>
                      <a:pt x="394" y="242"/>
                    </a:cubicBezTo>
                    <a:cubicBezTo>
                      <a:pt x="394" y="241"/>
                      <a:pt x="394" y="241"/>
                      <a:pt x="394" y="241"/>
                    </a:cubicBezTo>
                    <a:cubicBezTo>
                      <a:pt x="393" y="241"/>
                      <a:pt x="393" y="241"/>
                      <a:pt x="393" y="241"/>
                    </a:cubicBezTo>
                    <a:cubicBezTo>
                      <a:pt x="393" y="241"/>
                      <a:pt x="393" y="241"/>
                      <a:pt x="393" y="241"/>
                    </a:cubicBezTo>
                    <a:cubicBezTo>
                      <a:pt x="392" y="241"/>
                      <a:pt x="392" y="241"/>
                      <a:pt x="392" y="241"/>
                    </a:cubicBezTo>
                    <a:cubicBezTo>
                      <a:pt x="391" y="240"/>
                      <a:pt x="391" y="240"/>
                      <a:pt x="391" y="240"/>
                    </a:cubicBezTo>
                    <a:cubicBezTo>
                      <a:pt x="390" y="240"/>
                      <a:pt x="390" y="240"/>
                      <a:pt x="390" y="240"/>
                    </a:cubicBezTo>
                    <a:cubicBezTo>
                      <a:pt x="390" y="240"/>
                      <a:pt x="390" y="240"/>
                      <a:pt x="390" y="240"/>
                    </a:cubicBezTo>
                    <a:cubicBezTo>
                      <a:pt x="390" y="240"/>
                      <a:pt x="390" y="240"/>
                      <a:pt x="390" y="240"/>
                    </a:cubicBezTo>
                    <a:cubicBezTo>
                      <a:pt x="389" y="240"/>
                      <a:pt x="389" y="240"/>
                      <a:pt x="389" y="240"/>
                    </a:cubicBezTo>
                    <a:cubicBezTo>
                      <a:pt x="389" y="240"/>
                      <a:pt x="389" y="240"/>
                      <a:pt x="389" y="240"/>
                    </a:cubicBezTo>
                    <a:cubicBezTo>
                      <a:pt x="388" y="240"/>
                      <a:pt x="388" y="240"/>
                      <a:pt x="388" y="240"/>
                    </a:cubicBezTo>
                    <a:cubicBezTo>
                      <a:pt x="388" y="240"/>
                      <a:pt x="388" y="240"/>
                      <a:pt x="388" y="240"/>
                    </a:cubicBezTo>
                    <a:cubicBezTo>
                      <a:pt x="387" y="240"/>
                      <a:pt x="387" y="240"/>
                      <a:pt x="387" y="240"/>
                    </a:cubicBezTo>
                    <a:cubicBezTo>
                      <a:pt x="387" y="240"/>
                      <a:pt x="387" y="240"/>
                      <a:pt x="387" y="240"/>
                    </a:cubicBezTo>
                    <a:cubicBezTo>
                      <a:pt x="387" y="240"/>
                      <a:pt x="387" y="240"/>
                      <a:pt x="387" y="240"/>
                    </a:cubicBezTo>
                    <a:cubicBezTo>
                      <a:pt x="387" y="240"/>
                      <a:pt x="387" y="240"/>
                      <a:pt x="387" y="240"/>
                    </a:cubicBezTo>
                    <a:cubicBezTo>
                      <a:pt x="386" y="240"/>
                      <a:pt x="386" y="240"/>
                      <a:pt x="386" y="240"/>
                    </a:cubicBezTo>
                    <a:cubicBezTo>
                      <a:pt x="386" y="239"/>
                      <a:pt x="386" y="239"/>
                      <a:pt x="386" y="239"/>
                    </a:cubicBezTo>
                    <a:cubicBezTo>
                      <a:pt x="386" y="239"/>
                      <a:pt x="386" y="239"/>
                      <a:pt x="386" y="239"/>
                    </a:cubicBezTo>
                    <a:cubicBezTo>
                      <a:pt x="386" y="238"/>
                      <a:pt x="386" y="238"/>
                      <a:pt x="386" y="238"/>
                    </a:cubicBezTo>
                    <a:cubicBezTo>
                      <a:pt x="386" y="238"/>
                      <a:pt x="386" y="238"/>
                      <a:pt x="386" y="238"/>
                    </a:cubicBezTo>
                    <a:cubicBezTo>
                      <a:pt x="386" y="237"/>
                      <a:pt x="386" y="237"/>
                      <a:pt x="386" y="237"/>
                    </a:cubicBezTo>
                    <a:cubicBezTo>
                      <a:pt x="386" y="237"/>
                      <a:pt x="386" y="237"/>
                      <a:pt x="386" y="237"/>
                    </a:cubicBezTo>
                    <a:cubicBezTo>
                      <a:pt x="386" y="236"/>
                      <a:pt x="386" y="236"/>
                      <a:pt x="386" y="236"/>
                    </a:cubicBezTo>
                    <a:cubicBezTo>
                      <a:pt x="386" y="236"/>
                      <a:pt x="386" y="236"/>
                      <a:pt x="386" y="236"/>
                    </a:cubicBezTo>
                    <a:cubicBezTo>
                      <a:pt x="386" y="235"/>
                      <a:pt x="386" y="235"/>
                      <a:pt x="386" y="235"/>
                    </a:cubicBezTo>
                    <a:cubicBezTo>
                      <a:pt x="387" y="235"/>
                      <a:pt x="387" y="235"/>
                      <a:pt x="387" y="235"/>
                    </a:cubicBezTo>
                    <a:cubicBezTo>
                      <a:pt x="387" y="234"/>
                      <a:pt x="387" y="234"/>
                      <a:pt x="387" y="234"/>
                    </a:cubicBezTo>
                    <a:cubicBezTo>
                      <a:pt x="387" y="234"/>
                      <a:pt x="387" y="234"/>
                      <a:pt x="387" y="234"/>
                    </a:cubicBezTo>
                    <a:cubicBezTo>
                      <a:pt x="388" y="234"/>
                      <a:pt x="388" y="234"/>
                      <a:pt x="388" y="234"/>
                    </a:cubicBezTo>
                    <a:cubicBezTo>
                      <a:pt x="388" y="233"/>
                      <a:pt x="388" y="233"/>
                      <a:pt x="388" y="233"/>
                    </a:cubicBezTo>
                    <a:cubicBezTo>
                      <a:pt x="388" y="233"/>
                      <a:pt x="388" y="233"/>
                      <a:pt x="388" y="233"/>
                    </a:cubicBezTo>
                    <a:cubicBezTo>
                      <a:pt x="389" y="233"/>
                      <a:pt x="389" y="233"/>
                      <a:pt x="389" y="233"/>
                    </a:cubicBezTo>
                    <a:cubicBezTo>
                      <a:pt x="389" y="233"/>
                      <a:pt x="389" y="233"/>
                      <a:pt x="389" y="233"/>
                    </a:cubicBezTo>
                    <a:cubicBezTo>
                      <a:pt x="389" y="232"/>
                      <a:pt x="389" y="232"/>
                      <a:pt x="389" y="232"/>
                    </a:cubicBezTo>
                    <a:cubicBezTo>
                      <a:pt x="389" y="232"/>
                      <a:pt x="389" y="232"/>
                      <a:pt x="389" y="232"/>
                    </a:cubicBezTo>
                    <a:cubicBezTo>
                      <a:pt x="389" y="232"/>
                      <a:pt x="389" y="232"/>
                      <a:pt x="389" y="232"/>
                    </a:cubicBezTo>
                    <a:cubicBezTo>
                      <a:pt x="388" y="232"/>
                      <a:pt x="388" y="232"/>
                      <a:pt x="388" y="232"/>
                    </a:cubicBezTo>
                    <a:cubicBezTo>
                      <a:pt x="388" y="231"/>
                      <a:pt x="388" y="231"/>
                      <a:pt x="388" y="231"/>
                    </a:cubicBezTo>
                    <a:cubicBezTo>
                      <a:pt x="387" y="230"/>
                      <a:pt x="387" y="230"/>
                      <a:pt x="387" y="230"/>
                    </a:cubicBezTo>
                    <a:cubicBezTo>
                      <a:pt x="387" y="229"/>
                      <a:pt x="387" y="229"/>
                      <a:pt x="387" y="229"/>
                    </a:cubicBezTo>
                    <a:cubicBezTo>
                      <a:pt x="386" y="228"/>
                      <a:pt x="386" y="228"/>
                      <a:pt x="386" y="228"/>
                    </a:cubicBezTo>
                    <a:cubicBezTo>
                      <a:pt x="386" y="228"/>
                      <a:pt x="386" y="228"/>
                      <a:pt x="386" y="228"/>
                    </a:cubicBezTo>
                    <a:cubicBezTo>
                      <a:pt x="385" y="227"/>
                      <a:pt x="385" y="227"/>
                      <a:pt x="385" y="227"/>
                    </a:cubicBezTo>
                    <a:cubicBezTo>
                      <a:pt x="385" y="227"/>
                      <a:pt x="385" y="227"/>
                      <a:pt x="385" y="227"/>
                    </a:cubicBezTo>
                    <a:cubicBezTo>
                      <a:pt x="384" y="227"/>
                      <a:pt x="384" y="227"/>
                      <a:pt x="384" y="227"/>
                    </a:cubicBezTo>
                    <a:cubicBezTo>
                      <a:pt x="382" y="227"/>
                      <a:pt x="382" y="227"/>
                      <a:pt x="382" y="227"/>
                    </a:cubicBezTo>
                    <a:cubicBezTo>
                      <a:pt x="382" y="226"/>
                      <a:pt x="382" y="226"/>
                      <a:pt x="382" y="226"/>
                    </a:cubicBezTo>
                    <a:cubicBezTo>
                      <a:pt x="381" y="226"/>
                      <a:pt x="381" y="226"/>
                      <a:pt x="381" y="226"/>
                    </a:cubicBezTo>
                    <a:cubicBezTo>
                      <a:pt x="381" y="226"/>
                      <a:pt x="381" y="226"/>
                      <a:pt x="381" y="226"/>
                    </a:cubicBezTo>
                    <a:cubicBezTo>
                      <a:pt x="380" y="225"/>
                      <a:pt x="380" y="225"/>
                      <a:pt x="380" y="225"/>
                    </a:cubicBezTo>
                    <a:cubicBezTo>
                      <a:pt x="380" y="225"/>
                      <a:pt x="380" y="225"/>
                      <a:pt x="380" y="225"/>
                    </a:cubicBezTo>
                    <a:cubicBezTo>
                      <a:pt x="380" y="224"/>
                      <a:pt x="380" y="224"/>
                      <a:pt x="380" y="224"/>
                    </a:cubicBezTo>
                    <a:cubicBezTo>
                      <a:pt x="380" y="224"/>
                      <a:pt x="380" y="224"/>
                      <a:pt x="380" y="224"/>
                    </a:cubicBezTo>
                    <a:cubicBezTo>
                      <a:pt x="380" y="223"/>
                      <a:pt x="380" y="223"/>
                      <a:pt x="380" y="223"/>
                    </a:cubicBezTo>
                    <a:cubicBezTo>
                      <a:pt x="381" y="223"/>
                      <a:pt x="381" y="223"/>
                      <a:pt x="381" y="223"/>
                    </a:cubicBezTo>
                    <a:cubicBezTo>
                      <a:pt x="381" y="222"/>
                      <a:pt x="381" y="222"/>
                      <a:pt x="381" y="222"/>
                    </a:cubicBezTo>
                    <a:cubicBezTo>
                      <a:pt x="381" y="222"/>
                      <a:pt x="381" y="222"/>
                      <a:pt x="381" y="222"/>
                    </a:cubicBezTo>
                    <a:cubicBezTo>
                      <a:pt x="381" y="222"/>
                      <a:pt x="381" y="222"/>
                      <a:pt x="381" y="222"/>
                    </a:cubicBezTo>
                    <a:cubicBezTo>
                      <a:pt x="381" y="222"/>
                      <a:pt x="381" y="222"/>
                      <a:pt x="381" y="222"/>
                    </a:cubicBezTo>
                    <a:cubicBezTo>
                      <a:pt x="380" y="221"/>
                      <a:pt x="380" y="221"/>
                      <a:pt x="380" y="221"/>
                    </a:cubicBezTo>
                    <a:cubicBezTo>
                      <a:pt x="380" y="221"/>
                      <a:pt x="380" y="221"/>
                      <a:pt x="380" y="221"/>
                    </a:cubicBezTo>
                    <a:cubicBezTo>
                      <a:pt x="380" y="221"/>
                      <a:pt x="380" y="221"/>
                      <a:pt x="380" y="221"/>
                    </a:cubicBezTo>
                    <a:cubicBezTo>
                      <a:pt x="379" y="221"/>
                      <a:pt x="379" y="221"/>
                      <a:pt x="379" y="221"/>
                    </a:cubicBezTo>
                    <a:cubicBezTo>
                      <a:pt x="379" y="221"/>
                      <a:pt x="379" y="221"/>
                      <a:pt x="379" y="221"/>
                    </a:cubicBezTo>
                    <a:cubicBezTo>
                      <a:pt x="378" y="221"/>
                      <a:pt x="378" y="221"/>
                      <a:pt x="378" y="221"/>
                    </a:cubicBezTo>
                    <a:cubicBezTo>
                      <a:pt x="378" y="220"/>
                      <a:pt x="378" y="220"/>
                      <a:pt x="378" y="220"/>
                    </a:cubicBezTo>
                    <a:cubicBezTo>
                      <a:pt x="377" y="219"/>
                      <a:pt x="377" y="219"/>
                      <a:pt x="377" y="219"/>
                    </a:cubicBezTo>
                    <a:cubicBezTo>
                      <a:pt x="377" y="219"/>
                      <a:pt x="377" y="219"/>
                      <a:pt x="377" y="219"/>
                    </a:cubicBezTo>
                    <a:cubicBezTo>
                      <a:pt x="377" y="218"/>
                      <a:pt x="377" y="218"/>
                      <a:pt x="377" y="218"/>
                    </a:cubicBezTo>
                    <a:cubicBezTo>
                      <a:pt x="376" y="218"/>
                      <a:pt x="376" y="218"/>
                      <a:pt x="376" y="218"/>
                    </a:cubicBezTo>
                    <a:cubicBezTo>
                      <a:pt x="376" y="218"/>
                      <a:pt x="376" y="218"/>
                      <a:pt x="376" y="218"/>
                    </a:cubicBezTo>
                    <a:cubicBezTo>
                      <a:pt x="376" y="218"/>
                      <a:pt x="376" y="218"/>
                      <a:pt x="376" y="218"/>
                    </a:cubicBezTo>
                    <a:cubicBezTo>
                      <a:pt x="375" y="217"/>
                      <a:pt x="375" y="217"/>
                      <a:pt x="375" y="217"/>
                    </a:cubicBezTo>
                    <a:cubicBezTo>
                      <a:pt x="375" y="217"/>
                      <a:pt x="375" y="217"/>
                      <a:pt x="375" y="217"/>
                    </a:cubicBezTo>
                    <a:cubicBezTo>
                      <a:pt x="375" y="217"/>
                      <a:pt x="375" y="217"/>
                      <a:pt x="375" y="217"/>
                    </a:cubicBezTo>
                    <a:cubicBezTo>
                      <a:pt x="375" y="216"/>
                      <a:pt x="375" y="216"/>
                      <a:pt x="375" y="216"/>
                    </a:cubicBezTo>
                    <a:cubicBezTo>
                      <a:pt x="375" y="216"/>
                      <a:pt x="375" y="216"/>
                      <a:pt x="375" y="216"/>
                    </a:cubicBezTo>
                    <a:cubicBezTo>
                      <a:pt x="375" y="215"/>
                      <a:pt x="375" y="215"/>
                      <a:pt x="375" y="215"/>
                    </a:cubicBezTo>
                    <a:cubicBezTo>
                      <a:pt x="376" y="215"/>
                      <a:pt x="376" y="215"/>
                      <a:pt x="376" y="215"/>
                    </a:cubicBezTo>
                    <a:cubicBezTo>
                      <a:pt x="377" y="214"/>
                      <a:pt x="377" y="214"/>
                      <a:pt x="377" y="214"/>
                    </a:cubicBezTo>
                    <a:cubicBezTo>
                      <a:pt x="377" y="213"/>
                      <a:pt x="377" y="213"/>
                      <a:pt x="377" y="213"/>
                    </a:cubicBezTo>
                    <a:cubicBezTo>
                      <a:pt x="377" y="213"/>
                      <a:pt x="377" y="213"/>
                      <a:pt x="377" y="213"/>
                    </a:cubicBezTo>
                    <a:cubicBezTo>
                      <a:pt x="378" y="212"/>
                      <a:pt x="378" y="212"/>
                      <a:pt x="378" y="212"/>
                    </a:cubicBezTo>
                    <a:cubicBezTo>
                      <a:pt x="378" y="211"/>
                      <a:pt x="378" y="211"/>
                      <a:pt x="378" y="211"/>
                    </a:cubicBezTo>
                    <a:cubicBezTo>
                      <a:pt x="378" y="211"/>
                      <a:pt x="378" y="211"/>
                      <a:pt x="378" y="211"/>
                    </a:cubicBezTo>
                    <a:cubicBezTo>
                      <a:pt x="377" y="210"/>
                      <a:pt x="377" y="210"/>
                      <a:pt x="377" y="210"/>
                    </a:cubicBezTo>
                    <a:cubicBezTo>
                      <a:pt x="377" y="210"/>
                      <a:pt x="377" y="210"/>
                      <a:pt x="377" y="210"/>
                    </a:cubicBezTo>
                    <a:cubicBezTo>
                      <a:pt x="376" y="210"/>
                      <a:pt x="376" y="210"/>
                      <a:pt x="376" y="210"/>
                    </a:cubicBezTo>
                    <a:cubicBezTo>
                      <a:pt x="376" y="209"/>
                      <a:pt x="376" y="209"/>
                      <a:pt x="376" y="209"/>
                    </a:cubicBezTo>
                    <a:cubicBezTo>
                      <a:pt x="373" y="209"/>
                      <a:pt x="373" y="209"/>
                      <a:pt x="373" y="209"/>
                    </a:cubicBezTo>
                    <a:cubicBezTo>
                      <a:pt x="373" y="208"/>
                      <a:pt x="373" y="208"/>
                      <a:pt x="373" y="208"/>
                    </a:cubicBezTo>
                    <a:cubicBezTo>
                      <a:pt x="373" y="208"/>
                      <a:pt x="373" y="208"/>
                      <a:pt x="373" y="208"/>
                    </a:cubicBezTo>
                    <a:cubicBezTo>
                      <a:pt x="373" y="207"/>
                      <a:pt x="373" y="207"/>
                      <a:pt x="373" y="207"/>
                    </a:cubicBezTo>
                    <a:cubicBezTo>
                      <a:pt x="373" y="206"/>
                      <a:pt x="373" y="206"/>
                      <a:pt x="373" y="206"/>
                    </a:cubicBezTo>
                    <a:cubicBezTo>
                      <a:pt x="373" y="206"/>
                      <a:pt x="373" y="206"/>
                      <a:pt x="373" y="206"/>
                    </a:cubicBezTo>
                    <a:cubicBezTo>
                      <a:pt x="373" y="206"/>
                      <a:pt x="373" y="206"/>
                      <a:pt x="373" y="206"/>
                    </a:cubicBezTo>
                    <a:cubicBezTo>
                      <a:pt x="372" y="206"/>
                      <a:pt x="372" y="206"/>
                      <a:pt x="372" y="206"/>
                    </a:cubicBezTo>
                    <a:cubicBezTo>
                      <a:pt x="372" y="206"/>
                      <a:pt x="372" y="206"/>
                      <a:pt x="372" y="206"/>
                    </a:cubicBezTo>
                    <a:cubicBezTo>
                      <a:pt x="372" y="206"/>
                      <a:pt x="372" y="206"/>
                      <a:pt x="372" y="206"/>
                    </a:cubicBezTo>
                    <a:cubicBezTo>
                      <a:pt x="372" y="206"/>
                      <a:pt x="372" y="206"/>
                      <a:pt x="372" y="206"/>
                    </a:cubicBezTo>
                    <a:cubicBezTo>
                      <a:pt x="372" y="206"/>
                      <a:pt x="372" y="206"/>
                      <a:pt x="372" y="206"/>
                    </a:cubicBezTo>
                    <a:cubicBezTo>
                      <a:pt x="371" y="206"/>
                      <a:pt x="371" y="206"/>
                      <a:pt x="371" y="206"/>
                    </a:cubicBezTo>
                    <a:cubicBezTo>
                      <a:pt x="371" y="207"/>
                      <a:pt x="371" y="207"/>
                      <a:pt x="371" y="207"/>
                    </a:cubicBezTo>
                    <a:cubicBezTo>
                      <a:pt x="371" y="207"/>
                      <a:pt x="371" y="207"/>
                      <a:pt x="371" y="207"/>
                    </a:cubicBezTo>
                    <a:cubicBezTo>
                      <a:pt x="370" y="207"/>
                      <a:pt x="370" y="207"/>
                      <a:pt x="370" y="207"/>
                    </a:cubicBezTo>
                    <a:cubicBezTo>
                      <a:pt x="370" y="207"/>
                      <a:pt x="370" y="207"/>
                      <a:pt x="370" y="207"/>
                    </a:cubicBezTo>
                    <a:cubicBezTo>
                      <a:pt x="370" y="207"/>
                      <a:pt x="370" y="207"/>
                      <a:pt x="370" y="207"/>
                    </a:cubicBezTo>
                    <a:cubicBezTo>
                      <a:pt x="369" y="207"/>
                      <a:pt x="369" y="207"/>
                      <a:pt x="369" y="207"/>
                    </a:cubicBezTo>
                    <a:cubicBezTo>
                      <a:pt x="369" y="207"/>
                      <a:pt x="369" y="207"/>
                      <a:pt x="369" y="207"/>
                    </a:cubicBezTo>
                    <a:cubicBezTo>
                      <a:pt x="369" y="208"/>
                      <a:pt x="369" y="208"/>
                      <a:pt x="369" y="208"/>
                    </a:cubicBezTo>
                    <a:cubicBezTo>
                      <a:pt x="368" y="208"/>
                      <a:pt x="368" y="208"/>
                      <a:pt x="368" y="208"/>
                    </a:cubicBezTo>
                    <a:cubicBezTo>
                      <a:pt x="368" y="208"/>
                      <a:pt x="368" y="208"/>
                      <a:pt x="368" y="208"/>
                    </a:cubicBezTo>
                    <a:cubicBezTo>
                      <a:pt x="368" y="208"/>
                      <a:pt x="368" y="208"/>
                      <a:pt x="368" y="208"/>
                    </a:cubicBezTo>
                    <a:cubicBezTo>
                      <a:pt x="367" y="208"/>
                      <a:pt x="367" y="208"/>
                      <a:pt x="367" y="208"/>
                    </a:cubicBezTo>
                    <a:cubicBezTo>
                      <a:pt x="366" y="208"/>
                      <a:pt x="366" y="208"/>
                      <a:pt x="366" y="208"/>
                    </a:cubicBezTo>
                    <a:cubicBezTo>
                      <a:pt x="366" y="208"/>
                      <a:pt x="366" y="208"/>
                      <a:pt x="366" y="208"/>
                    </a:cubicBezTo>
                    <a:cubicBezTo>
                      <a:pt x="365" y="208"/>
                      <a:pt x="365" y="208"/>
                      <a:pt x="365" y="208"/>
                    </a:cubicBezTo>
                    <a:cubicBezTo>
                      <a:pt x="365" y="208"/>
                      <a:pt x="365" y="208"/>
                      <a:pt x="365" y="208"/>
                    </a:cubicBezTo>
                    <a:cubicBezTo>
                      <a:pt x="365" y="208"/>
                      <a:pt x="365" y="208"/>
                      <a:pt x="365" y="208"/>
                    </a:cubicBezTo>
                    <a:cubicBezTo>
                      <a:pt x="364" y="208"/>
                      <a:pt x="364" y="208"/>
                      <a:pt x="364" y="208"/>
                    </a:cubicBezTo>
                    <a:cubicBezTo>
                      <a:pt x="364" y="208"/>
                      <a:pt x="364" y="208"/>
                      <a:pt x="364" y="208"/>
                    </a:cubicBezTo>
                    <a:cubicBezTo>
                      <a:pt x="364" y="208"/>
                      <a:pt x="364" y="208"/>
                      <a:pt x="364" y="208"/>
                    </a:cubicBezTo>
                    <a:cubicBezTo>
                      <a:pt x="363" y="209"/>
                      <a:pt x="363" y="209"/>
                      <a:pt x="363" y="209"/>
                    </a:cubicBezTo>
                    <a:cubicBezTo>
                      <a:pt x="363" y="209"/>
                      <a:pt x="363" y="209"/>
                      <a:pt x="363" y="209"/>
                    </a:cubicBezTo>
                    <a:cubicBezTo>
                      <a:pt x="362" y="209"/>
                      <a:pt x="362" y="209"/>
                      <a:pt x="362" y="209"/>
                    </a:cubicBezTo>
                    <a:cubicBezTo>
                      <a:pt x="361" y="209"/>
                      <a:pt x="361" y="209"/>
                      <a:pt x="361" y="209"/>
                    </a:cubicBezTo>
                    <a:cubicBezTo>
                      <a:pt x="361" y="209"/>
                      <a:pt x="361" y="209"/>
                      <a:pt x="361" y="209"/>
                    </a:cubicBezTo>
                    <a:cubicBezTo>
                      <a:pt x="360" y="210"/>
                      <a:pt x="360" y="210"/>
                      <a:pt x="360" y="210"/>
                    </a:cubicBezTo>
                    <a:cubicBezTo>
                      <a:pt x="360" y="210"/>
                      <a:pt x="360" y="210"/>
                      <a:pt x="360" y="210"/>
                    </a:cubicBezTo>
                    <a:cubicBezTo>
                      <a:pt x="360" y="210"/>
                      <a:pt x="360" y="210"/>
                      <a:pt x="360" y="210"/>
                    </a:cubicBezTo>
                    <a:cubicBezTo>
                      <a:pt x="359" y="210"/>
                      <a:pt x="359" y="210"/>
                      <a:pt x="359" y="210"/>
                    </a:cubicBezTo>
                    <a:cubicBezTo>
                      <a:pt x="358" y="210"/>
                      <a:pt x="358" y="210"/>
                      <a:pt x="358" y="210"/>
                    </a:cubicBezTo>
                    <a:cubicBezTo>
                      <a:pt x="358" y="210"/>
                      <a:pt x="358" y="210"/>
                      <a:pt x="358" y="210"/>
                    </a:cubicBezTo>
                    <a:cubicBezTo>
                      <a:pt x="357" y="210"/>
                      <a:pt x="357" y="210"/>
                      <a:pt x="357" y="210"/>
                    </a:cubicBezTo>
                    <a:cubicBezTo>
                      <a:pt x="357" y="210"/>
                      <a:pt x="357" y="210"/>
                      <a:pt x="357" y="210"/>
                    </a:cubicBezTo>
                    <a:cubicBezTo>
                      <a:pt x="356" y="210"/>
                      <a:pt x="356" y="210"/>
                      <a:pt x="356" y="210"/>
                    </a:cubicBezTo>
                    <a:cubicBezTo>
                      <a:pt x="356" y="209"/>
                      <a:pt x="356" y="209"/>
                      <a:pt x="356" y="209"/>
                    </a:cubicBezTo>
                    <a:cubicBezTo>
                      <a:pt x="356" y="209"/>
                      <a:pt x="356" y="209"/>
                      <a:pt x="356" y="209"/>
                    </a:cubicBezTo>
                    <a:cubicBezTo>
                      <a:pt x="355" y="209"/>
                      <a:pt x="355" y="209"/>
                      <a:pt x="355" y="209"/>
                    </a:cubicBezTo>
                    <a:cubicBezTo>
                      <a:pt x="355" y="210"/>
                      <a:pt x="355" y="210"/>
                      <a:pt x="355" y="210"/>
                    </a:cubicBezTo>
                    <a:cubicBezTo>
                      <a:pt x="355" y="210"/>
                      <a:pt x="355" y="210"/>
                      <a:pt x="355" y="210"/>
                    </a:cubicBezTo>
                    <a:cubicBezTo>
                      <a:pt x="355" y="211"/>
                      <a:pt x="355" y="211"/>
                      <a:pt x="355" y="211"/>
                    </a:cubicBezTo>
                    <a:cubicBezTo>
                      <a:pt x="355" y="211"/>
                      <a:pt x="355" y="211"/>
                      <a:pt x="355" y="211"/>
                    </a:cubicBezTo>
                    <a:cubicBezTo>
                      <a:pt x="354" y="211"/>
                      <a:pt x="354" y="211"/>
                      <a:pt x="354" y="211"/>
                    </a:cubicBezTo>
                    <a:cubicBezTo>
                      <a:pt x="354" y="211"/>
                      <a:pt x="354" y="211"/>
                      <a:pt x="354" y="211"/>
                    </a:cubicBezTo>
                    <a:cubicBezTo>
                      <a:pt x="354" y="211"/>
                      <a:pt x="354" y="211"/>
                      <a:pt x="354" y="211"/>
                    </a:cubicBezTo>
                    <a:cubicBezTo>
                      <a:pt x="354" y="211"/>
                      <a:pt x="354" y="211"/>
                      <a:pt x="354" y="211"/>
                    </a:cubicBezTo>
                    <a:cubicBezTo>
                      <a:pt x="353" y="211"/>
                      <a:pt x="353" y="211"/>
                      <a:pt x="353" y="211"/>
                    </a:cubicBezTo>
                    <a:cubicBezTo>
                      <a:pt x="352" y="210"/>
                      <a:pt x="352" y="210"/>
                      <a:pt x="352" y="210"/>
                    </a:cubicBezTo>
                    <a:cubicBezTo>
                      <a:pt x="352" y="210"/>
                      <a:pt x="352" y="210"/>
                      <a:pt x="352" y="210"/>
                    </a:cubicBezTo>
                    <a:cubicBezTo>
                      <a:pt x="352" y="210"/>
                      <a:pt x="352" y="210"/>
                      <a:pt x="352" y="210"/>
                    </a:cubicBezTo>
                    <a:cubicBezTo>
                      <a:pt x="351" y="211"/>
                      <a:pt x="351" y="211"/>
                      <a:pt x="351" y="211"/>
                    </a:cubicBezTo>
                    <a:cubicBezTo>
                      <a:pt x="351" y="211"/>
                      <a:pt x="351" y="211"/>
                      <a:pt x="351" y="211"/>
                    </a:cubicBezTo>
                    <a:cubicBezTo>
                      <a:pt x="351" y="211"/>
                      <a:pt x="351" y="211"/>
                      <a:pt x="351" y="211"/>
                    </a:cubicBezTo>
                    <a:cubicBezTo>
                      <a:pt x="350" y="211"/>
                      <a:pt x="350" y="211"/>
                      <a:pt x="350" y="211"/>
                    </a:cubicBezTo>
                    <a:cubicBezTo>
                      <a:pt x="349" y="211"/>
                      <a:pt x="349" y="211"/>
                      <a:pt x="349" y="211"/>
                    </a:cubicBezTo>
                    <a:cubicBezTo>
                      <a:pt x="348" y="211"/>
                      <a:pt x="348" y="211"/>
                      <a:pt x="348" y="211"/>
                    </a:cubicBezTo>
                    <a:cubicBezTo>
                      <a:pt x="347" y="211"/>
                      <a:pt x="347" y="211"/>
                      <a:pt x="347" y="211"/>
                    </a:cubicBezTo>
                    <a:cubicBezTo>
                      <a:pt x="347" y="211"/>
                      <a:pt x="347" y="211"/>
                      <a:pt x="347" y="211"/>
                    </a:cubicBezTo>
                    <a:cubicBezTo>
                      <a:pt x="347" y="211"/>
                      <a:pt x="347" y="211"/>
                      <a:pt x="347" y="211"/>
                    </a:cubicBezTo>
                    <a:cubicBezTo>
                      <a:pt x="346" y="211"/>
                      <a:pt x="346" y="211"/>
                      <a:pt x="346" y="211"/>
                    </a:cubicBezTo>
                    <a:cubicBezTo>
                      <a:pt x="346" y="210"/>
                      <a:pt x="346" y="210"/>
                      <a:pt x="346" y="210"/>
                    </a:cubicBezTo>
                    <a:cubicBezTo>
                      <a:pt x="346" y="209"/>
                      <a:pt x="346" y="209"/>
                      <a:pt x="346" y="209"/>
                    </a:cubicBezTo>
                    <a:cubicBezTo>
                      <a:pt x="346" y="209"/>
                      <a:pt x="346" y="209"/>
                      <a:pt x="346" y="209"/>
                    </a:cubicBezTo>
                    <a:cubicBezTo>
                      <a:pt x="346" y="209"/>
                      <a:pt x="346" y="209"/>
                      <a:pt x="346" y="209"/>
                    </a:cubicBezTo>
                    <a:cubicBezTo>
                      <a:pt x="345" y="209"/>
                      <a:pt x="345" y="209"/>
                      <a:pt x="345" y="209"/>
                    </a:cubicBezTo>
                    <a:cubicBezTo>
                      <a:pt x="344" y="209"/>
                      <a:pt x="344" y="209"/>
                      <a:pt x="344" y="209"/>
                    </a:cubicBezTo>
                    <a:cubicBezTo>
                      <a:pt x="344" y="209"/>
                      <a:pt x="344" y="209"/>
                      <a:pt x="344" y="209"/>
                    </a:cubicBezTo>
                    <a:cubicBezTo>
                      <a:pt x="344" y="209"/>
                      <a:pt x="344" y="209"/>
                      <a:pt x="344" y="209"/>
                    </a:cubicBezTo>
                    <a:cubicBezTo>
                      <a:pt x="343" y="209"/>
                      <a:pt x="343" y="209"/>
                      <a:pt x="343" y="209"/>
                    </a:cubicBezTo>
                    <a:cubicBezTo>
                      <a:pt x="343" y="208"/>
                      <a:pt x="343" y="208"/>
                      <a:pt x="343" y="208"/>
                    </a:cubicBezTo>
                    <a:cubicBezTo>
                      <a:pt x="343" y="208"/>
                      <a:pt x="343" y="208"/>
                      <a:pt x="343" y="208"/>
                    </a:cubicBezTo>
                    <a:cubicBezTo>
                      <a:pt x="343" y="209"/>
                      <a:pt x="343" y="209"/>
                      <a:pt x="343" y="209"/>
                    </a:cubicBezTo>
                    <a:cubicBezTo>
                      <a:pt x="342" y="209"/>
                      <a:pt x="342" y="209"/>
                      <a:pt x="342" y="209"/>
                    </a:cubicBezTo>
                    <a:cubicBezTo>
                      <a:pt x="341" y="211"/>
                      <a:pt x="341" y="211"/>
                      <a:pt x="341" y="211"/>
                    </a:cubicBezTo>
                    <a:cubicBezTo>
                      <a:pt x="340" y="211"/>
                      <a:pt x="340" y="211"/>
                      <a:pt x="340" y="211"/>
                    </a:cubicBezTo>
                    <a:cubicBezTo>
                      <a:pt x="339" y="212"/>
                      <a:pt x="339" y="212"/>
                      <a:pt x="339" y="212"/>
                    </a:cubicBezTo>
                    <a:cubicBezTo>
                      <a:pt x="339" y="212"/>
                      <a:pt x="339" y="212"/>
                      <a:pt x="339" y="212"/>
                    </a:cubicBezTo>
                    <a:cubicBezTo>
                      <a:pt x="339" y="212"/>
                      <a:pt x="339" y="212"/>
                      <a:pt x="339" y="212"/>
                    </a:cubicBezTo>
                    <a:cubicBezTo>
                      <a:pt x="339" y="211"/>
                      <a:pt x="339" y="211"/>
                      <a:pt x="339" y="211"/>
                    </a:cubicBezTo>
                    <a:cubicBezTo>
                      <a:pt x="339" y="210"/>
                      <a:pt x="339" y="210"/>
                      <a:pt x="339" y="210"/>
                    </a:cubicBezTo>
                    <a:cubicBezTo>
                      <a:pt x="338" y="210"/>
                      <a:pt x="338" y="210"/>
                      <a:pt x="338" y="210"/>
                    </a:cubicBezTo>
                    <a:cubicBezTo>
                      <a:pt x="338" y="210"/>
                      <a:pt x="338" y="210"/>
                      <a:pt x="338" y="210"/>
                    </a:cubicBezTo>
                    <a:cubicBezTo>
                      <a:pt x="337" y="210"/>
                      <a:pt x="337" y="210"/>
                      <a:pt x="337" y="210"/>
                    </a:cubicBezTo>
                    <a:cubicBezTo>
                      <a:pt x="337" y="210"/>
                      <a:pt x="337" y="210"/>
                      <a:pt x="337" y="210"/>
                    </a:cubicBezTo>
                    <a:cubicBezTo>
                      <a:pt x="337" y="210"/>
                      <a:pt x="337" y="210"/>
                      <a:pt x="337" y="210"/>
                    </a:cubicBezTo>
                    <a:cubicBezTo>
                      <a:pt x="337" y="210"/>
                      <a:pt x="337" y="210"/>
                      <a:pt x="337" y="210"/>
                    </a:cubicBezTo>
                    <a:cubicBezTo>
                      <a:pt x="337" y="210"/>
                      <a:pt x="337" y="210"/>
                      <a:pt x="337" y="210"/>
                    </a:cubicBezTo>
                    <a:cubicBezTo>
                      <a:pt x="337" y="211"/>
                      <a:pt x="337" y="211"/>
                      <a:pt x="337" y="211"/>
                    </a:cubicBezTo>
                    <a:cubicBezTo>
                      <a:pt x="337" y="211"/>
                      <a:pt x="337" y="211"/>
                      <a:pt x="337" y="211"/>
                    </a:cubicBezTo>
                    <a:cubicBezTo>
                      <a:pt x="336" y="211"/>
                      <a:pt x="336" y="211"/>
                      <a:pt x="336" y="211"/>
                    </a:cubicBezTo>
                    <a:cubicBezTo>
                      <a:pt x="336" y="211"/>
                      <a:pt x="336" y="211"/>
                      <a:pt x="336" y="211"/>
                    </a:cubicBezTo>
                    <a:cubicBezTo>
                      <a:pt x="335" y="210"/>
                      <a:pt x="335" y="210"/>
                      <a:pt x="335" y="210"/>
                    </a:cubicBezTo>
                    <a:cubicBezTo>
                      <a:pt x="335" y="210"/>
                      <a:pt x="335" y="210"/>
                      <a:pt x="335" y="210"/>
                    </a:cubicBezTo>
                    <a:cubicBezTo>
                      <a:pt x="335" y="210"/>
                      <a:pt x="335" y="210"/>
                      <a:pt x="335" y="210"/>
                    </a:cubicBezTo>
                    <a:cubicBezTo>
                      <a:pt x="335" y="210"/>
                      <a:pt x="335" y="210"/>
                      <a:pt x="335" y="210"/>
                    </a:cubicBezTo>
                    <a:cubicBezTo>
                      <a:pt x="334" y="209"/>
                      <a:pt x="334" y="209"/>
                      <a:pt x="334" y="209"/>
                    </a:cubicBezTo>
                    <a:cubicBezTo>
                      <a:pt x="334" y="208"/>
                      <a:pt x="334" y="208"/>
                      <a:pt x="334" y="208"/>
                    </a:cubicBezTo>
                    <a:cubicBezTo>
                      <a:pt x="334" y="208"/>
                      <a:pt x="334" y="208"/>
                      <a:pt x="334" y="208"/>
                    </a:cubicBezTo>
                    <a:cubicBezTo>
                      <a:pt x="333" y="207"/>
                      <a:pt x="333" y="207"/>
                      <a:pt x="333" y="207"/>
                    </a:cubicBezTo>
                    <a:cubicBezTo>
                      <a:pt x="333" y="207"/>
                      <a:pt x="333" y="207"/>
                      <a:pt x="333" y="207"/>
                    </a:cubicBezTo>
                    <a:cubicBezTo>
                      <a:pt x="333" y="207"/>
                      <a:pt x="333" y="207"/>
                      <a:pt x="333" y="207"/>
                    </a:cubicBezTo>
                    <a:cubicBezTo>
                      <a:pt x="333" y="206"/>
                      <a:pt x="333" y="206"/>
                      <a:pt x="333" y="206"/>
                    </a:cubicBezTo>
                    <a:cubicBezTo>
                      <a:pt x="332" y="207"/>
                      <a:pt x="332" y="207"/>
                      <a:pt x="332" y="207"/>
                    </a:cubicBezTo>
                    <a:cubicBezTo>
                      <a:pt x="332" y="207"/>
                      <a:pt x="332" y="207"/>
                      <a:pt x="332" y="207"/>
                    </a:cubicBezTo>
                    <a:cubicBezTo>
                      <a:pt x="331" y="207"/>
                      <a:pt x="331" y="207"/>
                      <a:pt x="331" y="207"/>
                    </a:cubicBezTo>
                    <a:cubicBezTo>
                      <a:pt x="331" y="207"/>
                      <a:pt x="331" y="207"/>
                      <a:pt x="331" y="207"/>
                    </a:cubicBezTo>
                    <a:cubicBezTo>
                      <a:pt x="331" y="207"/>
                      <a:pt x="331" y="207"/>
                      <a:pt x="331" y="207"/>
                    </a:cubicBezTo>
                    <a:cubicBezTo>
                      <a:pt x="330" y="207"/>
                      <a:pt x="330" y="207"/>
                      <a:pt x="330" y="207"/>
                    </a:cubicBezTo>
                    <a:cubicBezTo>
                      <a:pt x="330" y="208"/>
                      <a:pt x="330" y="208"/>
                      <a:pt x="330" y="208"/>
                    </a:cubicBezTo>
                    <a:cubicBezTo>
                      <a:pt x="330" y="208"/>
                      <a:pt x="330" y="208"/>
                      <a:pt x="330" y="208"/>
                    </a:cubicBezTo>
                    <a:cubicBezTo>
                      <a:pt x="330" y="208"/>
                      <a:pt x="330" y="208"/>
                      <a:pt x="330" y="208"/>
                    </a:cubicBezTo>
                    <a:cubicBezTo>
                      <a:pt x="329" y="208"/>
                      <a:pt x="329" y="208"/>
                      <a:pt x="329" y="208"/>
                    </a:cubicBezTo>
                    <a:cubicBezTo>
                      <a:pt x="329" y="208"/>
                      <a:pt x="329" y="208"/>
                      <a:pt x="329" y="208"/>
                    </a:cubicBezTo>
                    <a:cubicBezTo>
                      <a:pt x="328" y="207"/>
                      <a:pt x="328" y="207"/>
                      <a:pt x="328" y="207"/>
                    </a:cubicBezTo>
                    <a:cubicBezTo>
                      <a:pt x="328" y="207"/>
                      <a:pt x="328" y="207"/>
                      <a:pt x="328" y="207"/>
                    </a:cubicBezTo>
                    <a:cubicBezTo>
                      <a:pt x="327" y="207"/>
                      <a:pt x="327" y="207"/>
                      <a:pt x="327" y="207"/>
                    </a:cubicBezTo>
                    <a:cubicBezTo>
                      <a:pt x="327" y="207"/>
                      <a:pt x="327" y="207"/>
                      <a:pt x="327" y="207"/>
                    </a:cubicBezTo>
                    <a:cubicBezTo>
                      <a:pt x="327" y="208"/>
                      <a:pt x="327" y="208"/>
                      <a:pt x="327" y="208"/>
                    </a:cubicBezTo>
                    <a:cubicBezTo>
                      <a:pt x="327" y="208"/>
                      <a:pt x="327" y="208"/>
                      <a:pt x="327" y="208"/>
                    </a:cubicBezTo>
                    <a:cubicBezTo>
                      <a:pt x="327" y="209"/>
                      <a:pt x="327" y="209"/>
                      <a:pt x="327" y="209"/>
                    </a:cubicBezTo>
                    <a:cubicBezTo>
                      <a:pt x="327" y="210"/>
                      <a:pt x="327" y="210"/>
                      <a:pt x="327" y="210"/>
                    </a:cubicBezTo>
                    <a:cubicBezTo>
                      <a:pt x="327" y="210"/>
                      <a:pt x="327" y="210"/>
                      <a:pt x="327" y="210"/>
                    </a:cubicBezTo>
                    <a:cubicBezTo>
                      <a:pt x="327" y="210"/>
                      <a:pt x="327" y="210"/>
                      <a:pt x="327" y="210"/>
                    </a:cubicBezTo>
                    <a:cubicBezTo>
                      <a:pt x="327" y="211"/>
                      <a:pt x="327" y="211"/>
                      <a:pt x="327" y="211"/>
                    </a:cubicBezTo>
                    <a:cubicBezTo>
                      <a:pt x="327" y="211"/>
                      <a:pt x="327" y="211"/>
                      <a:pt x="327" y="211"/>
                    </a:cubicBezTo>
                    <a:cubicBezTo>
                      <a:pt x="326" y="211"/>
                      <a:pt x="326" y="211"/>
                      <a:pt x="326" y="211"/>
                    </a:cubicBezTo>
                    <a:cubicBezTo>
                      <a:pt x="326" y="211"/>
                      <a:pt x="326" y="211"/>
                      <a:pt x="326" y="211"/>
                    </a:cubicBezTo>
                    <a:cubicBezTo>
                      <a:pt x="326" y="212"/>
                      <a:pt x="326" y="212"/>
                      <a:pt x="326" y="212"/>
                    </a:cubicBezTo>
                    <a:cubicBezTo>
                      <a:pt x="326" y="213"/>
                      <a:pt x="326" y="213"/>
                      <a:pt x="326" y="213"/>
                    </a:cubicBezTo>
                    <a:cubicBezTo>
                      <a:pt x="326" y="214"/>
                      <a:pt x="326" y="214"/>
                      <a:pt x="326" y="214"/>
                    </a:cubicBezTo>
                    <a:cubicBezTo>
                      <a:pt x="325" y="214"/>
                      <a:pt x="325" y="214"/>
                      <a:pt x="325" y="214"/>
                    </a:cubicBezTo>
                    <a:cubicBezTo>
                      <a:pt x="325" y="215"/>
                      <a:pt x="325" y="215"/>
                      <a:pt x="325" y="215"/>
                    </a:cubicBezTo>
                    <a:cubicBezTo>
                      <a:pt x="326" y="215"/>
                      <a:pt x="326" y="215"/>
                      <a:pt x="326" y="215"/>
                    </a:cubicBezTo>
                    <a:cubicBezTo>
                      <a:pt x="326" y="215"/>
                      <a:pt x="326" y="215"/>
                      <a:pt x="326" y="215"/>
                    </a:cubicBezTo>
                    <a:cubicBezTo>
                      <a:pt x="326" y="215"/>
                      <a:pt x="326" y="215"/>
                      <a:pt x="326" y="215"/>
                    </a:cubicBezTo>
                    <a:cubicBezTo>
                      <a:pt x="325" y="216"/>
                      <a:pt x="325" y="216"/>
                      <a:pt x="325" y="216"/>
                    </a:cubicBezTo>
                    <a:cubicBezTo>
                      <a:pt x="325" y="216"/>
                      <a:pt x="325" y="216"/>
                      <a:pt x="325" y="216"/>
                    </a:cubicBezTo>
                    <a:cubicBezTo>
                      <a:pt x="325" y="216"/>
                      <a:pt x="325" y="216"/>
                      <a:pt x="325" y="216"/>
                    </a:cubicBezTo>
                    <a:cubicBezTo>
                      <a:pt x="325" y="216"/>
                      <a:pt x="325" y="216"/>
                      <a:pt x="325" y="216"/>
                    </a:cubicBezTo>
                    <a:cubicBezTo>
                      <a:pt x="325" y="216"/>
                      <a:pt x="325" y="216"/>
                      <a:pt x="325" y="216"/>
                    </a:cubicBezTo>
                    <a:cubicBezTo>
                      <a:pt x="325" y="217"/>
                      <a:pt x="325" y="217"/>
                      <a:pt x="325" y="217"/>
                    </a:cubicBezTo>
                    <a:cubicBezTo>
                      <a:pt x="325" y="217"/>
                      <a:pt x="325" y="217"/>
                      <a:pt x="325" y="217"/>
                    </a:cubicBezTo>
                    <a:cubicBezTo>
                      <a:pt x="325" y="218"/>
                      <a:pt x="325" y="218"/>
                      <a:pt x="325" y="218"/>
                    </a:cubicBezTo>
                    <a:cubicBezTo>
                      <a:pt x="324" y="218"/>
                      <a:pt x="324" y="218"/>
                      <a:pt x="324" y="218"/>
                    </a:cubicBezTo>
                    <a:cubicBezTo>
                      <a:pt x="324" y="218"/>
                      <a:pt x="324" y="218"/>
                      <a:pt x="324" y="218"/>
                    </a:cubicBezTo>
                    <a:cubicBezTo>
                      <a:pt x="324" y="218"/>
                      <a:pt x="324" y="218"/>
                      <a:pt x="324" y="218"/>
                    </a:cubicBezTo>
                    <a:cubicBezTo>
                      <a:pt x="324" y="218"/>
                      <a:pt x="324" y="218"/>
                      <a:pt x="324" y="218"/>
                    </a:cubicBezTo>
                    <a:cubicBezTo>
                      <a:pt x="324" y="219"/>
                      <a:pt x="324" y="219"/>
                      <a:pt x="324" y="219"/>
                    </a:cubicBezTo>
                    <a:cubicBezTo>
                      <a:pt x="324" y="219"/>
                      <a:pt x="324" y="219"/>
                      <a:pt x="324" y="219"/>
                    </a:cubicBezTo>
                    <a:cubicBezTo>
                      <a:pt x="324" y="219"/>
                      <a:pt x="324" y="219"/>
                      <a:pt x="324" y="219"/>
                    </a:cubicBezTo>
                    <a:cubicBezTo>
                      <a:pt x="323" y="220"/>
                      <a:pt x="323" y="220"/>
                      <a:pt x="323" y="220"/>
                    </a:cubicBezTo>
                    <a:cubicBezTo>
                      <a:pt x="323" y="220"/>
                      <a:pt x="323" y="220"/>
                      <a:pt x="323" y="220"/>
                    </a:cubicBezTo>
                    <a:cubicBezTo>
                      <a:pt x="323" y="220"/>
                      <a:pt x="323" y="220"/>
                      <a:pt x="323" y="220"/>
                    </a:cubicBezTo>
                    <a:cubicBezTo>
                      <a:pt x="323" y="220"/>
                      <a:pt x="323" y="220"/>
                      <a:pt x="323" y="220"/>
                    </a:cubicBezTo>
                    <a:cubicBezTo>
                      <a:pt x="323" y="221"/>
                      <a:pt x="323" y="221"/>
                      <a:pt x="323" y="221"/>
                    </a:cubicBezTo>
                    <a:cubicBezTo>
                      <a:pt x="323" y="221"/>
                      <a:pt x="323" y="221"/>
                      <a:pt x="323" y="221"/>
                    </a:cubicBezTo>
                    <a:cubicBezTo>
                      <a:pt x="323" y="221"/>
                      <a:pt x="323" y="221"/>
                      <a:pt x="323" y="221"/>
                    </a:cubicBezTo>
                    <a:cubicBezTo>
                      <a:pt x="323" y="221"/>
                      <a:pt x="323" y="221"/>
                      <a:pt x="323" y="221"/>
                    </a:cubicBezTo>
                    <a:cubicBezTo>
                      <a:pt x="323" y="222"/>
                      <a:pt x="323" y="222"/>
                      <a:pt x="323" y="222"/>
                    </a:cubicBezTo>
                    <a:cubicBezTo>
                      <a:pt x="323" y="222"/>
                      <a:pt x="323" y="222"/>
                      <a:pt x="323" y="222"/>
                    </a:cubicBezTo>
                    <a:cubicBezTo>
                      <a:pt x="323" y="223"/>
                      <a:pt x="323" y="223"/>
                      <a:pt x="323" y="223"/>
                    </a:cubicBezTo>
                    <a:cubicBezTo>
                      <a:pt x="323" y="223"/>
                      <a:pt x="323" y="223"/>
                      <a:pt x="323" y="223"/>
                    </a:cubicBezTo>
                    <a:cubicBezTo>
                      <a:pt x="323" y="223"/>
                      <a:pt x="323" y="223"/>
                      <a:pt x="323" y="223"/>
                    </a:cubicBezTo>
                    <a:cubicBezTo>
                      <a:pt x="322" y="224"/>
                      <a:pt x="322" y="224"/>
                      <a:pt x="322" y="224"/>
                    </a:cubicBezTo>
                    <a:cubicBezTo>
                      <a:pt x="322" y="225"/>
                      <a:pt x="322" y="225"/>
                      <a:pt x="322" y="225"/>
                    </a:cubicBezTo>
                    <a:cubicBezTo>
                      <a:pt x="322" y="225"/>
                      <a:pt x="322" y="225"/>
                      <a:pt x="322" y="225"/>
                    </a:cubicBezTo>
                    <a:cubicBezTo>
                      <a:pt x="322" y="225"/>
                      <a:pt x="322" y="225"/>
                      <a:pt x="322" y="225"/>
                    </a:cubicBezTo>
                    <a:cubicBezTo>
                      <a:pt x="321" y="226"/>
                      <a:pt x="321" y="226"/>
                      <a:pt x="321" y="226"/>
                    </a:cubicBezTo>
                    <a:cubicBezTo>
                      <a:pt x="321" y="226"/>
                      <a:pt x="321" y="226"/>
                      <a:pt x="321" y="226"/>
                    </a:cubicBezTo>
                    <a:cubicBezTo>
                      <a:pt x="321" y="227"/>
                      <a:pt x="321" y="227"/>
                      <a:pt x="321" y="227"/>
                    </a:cubicBezTo>
                    <a:cubicBezTo>
                      <a:pt x="321" y="227"/>
                      <a:pt x="321" y="227"/>
                      <a:pt x="321" y="227"/>
                    </a:cubicBezTo>
                    <a:cubicBezTo>
                      <a:pt x="321" y="228"/>
                      <a:pt x="321" y="228"/>
                      <a:pt x="321" y="228"/>
                    </a:cubicBezTo>
                    <a:cubicBezTo>
                      <a:pt x="321" y="229"/>
                      <a:pt x="321" y="229"/>
                      <a:pt x="321" y="229"/>
                    </a:cubicBezTo>
                    <a:cubicBezTo>
                      <a:pt x="321" y="229"/>
                      <a:pt x="321" y="229"/>
                      <a:pt x="321" y="229"/>
                    </a:cubicBezTo>
                    <a:cubicBezTo>
                      <a:pt x="321" y="230"/>
                      <a:pt x="321" y="230"/>
                      <a:pt x="321" y="230"/>
                    </a:cubicBezTo>
                    <a:cubicBezTo>
                      <a:pt x="320" y="230"/>
                      <a:pt x="320" y="230"/>
                      <a:pt x="320" y="230"/>
                    </a:cubicBezTo>
                    <a:cubicBezTo>
                      <a:pt x="320" y="231"/>
                      <a:pt x="320" y="231"/>
                      <a:pt x="320" y="231"/>
                    </a:cubicBezTo>
                    <a:cubicBezTo>
                      <a:pt x="320" y="231"/>
                      <a:pt x="320" y="231"/>
                      <a:pt x="320" y="231"/>
                    </a:cubicBezTo>
                    <a:cubicBezTo>
                      <a:pt x="320" y="231"/>
                      <a:pt x="320" y="231"/>
                      <a:pt x="320" y="231"/>
                    </a:cubicBezTo>
                    <a:cubicBezTo>
                      <a:pt x="320" y="232"/>
                      <a:pt x="320" y="232"/>
                      <a:pt x="320" y="232"/>
                    </a:cubicBezTo>
                    <a:cubicBezTo>
                      <a:pt x="320" y="232"/>
                      <a:pt x="320" y="232"/>
                      <a:pt x="320" y="232"/>
                    </a:cubicBezTo>
                    <a:cubicBezTo>
                      <a:pt x="320" y="233"/>
                      <a:pt x="320" y="233"/>
                      <a:pt x="320" y="233"/>
                    </a:cubicBezTo>
                    <a:cubicBezTo>
                      <a:pt x="319" y="233"/>
                      <a:pt x="319" y="233"/>
                      <a:pt x="319" y="233"/>
                    </a:cubicBezTo>
                    <a:cubicBezTo>
                      <a:pt x="319" y="233"/>
                      <a:pt x="319" y="233"/>
                      <a:pt x="319" y="233"/>
                    </a:cubicBezTo>
                    <a:cubicBezTo>
                      <a:pt x="319" y="233"/>
                      <a:pt x="319" y="233"/>
                      <a:pt x="319" y="233"/>
                    </a:cubicBezTo>
                    <a:cubicBezTo>
                      <a:pt x="319" y="233"/>
                      <a:pt x="319" y="233"/>
                      <a:pt x="319" y="233"/>
                    </a:cubicBezTo>
                    <a:cubicBezTo>
                      <a:pt x="319" y="233"/>
                      <a:pt x="319" y="233"/>
                      <a:pt x="319" y="233"/>
                    </a:cubicBezTo>
                    <a:cubicBezTo>
                      <a:pt x="318" y="233"/>
                      <a:pt x="318" y="233"/>
                      <a:pt x="318" y="233"/>
                    </a:cubicBezTo>
                    <a:cubicBezTo>
                      <a:pt x="318" y="233"/>
                      <a:pt x="318" y="233"/>
                      <a:pt x="318" y="233"/>
                    </a:cubicBezTo>
                    <a:cubicBezTo>
                      <a:pt x="318" y="233"/>
                      <a:pt x="318" y="233"/>
                      <a:pt x="318" y="233"/>
                    </a:cubicBezTo>
                    <a:cubicBezTo>
                      <a:pt x="318" y="233"/>
                      <a:pt x="318" y="233"/>
                      <a:pt x="318" y="233"/>
                    </a:cubicBezTo>
                    <a:cubicBezTo>
                      <a:pt x="318" y="233"/>
                      <a:pt x="318" y="233"/>
                      <a:pt x="318" y="233"/>
                    </a:cubicBezTo>
                    <a:cubicBezTo>
                      <a:pt x="317" y="234"/>
                      <a:pt x="317" y="234"/>
                      <a:pt x="317" y="234"/>
                    </a:cubicBezTo>
                    <a:cubicBezTo>
                      <a:pt x="317" y="234"/>
                      <a:pt x="317" y="234"/>
                      <a:pt x="317" y="234"/>
                    </a:cubicBezTo>
                    <a:cubicBezTo>
                      <a:pt x="317" y="234"/>
                      <a:pt x="317" y="234"/>
                      <a:pt x="317" y="234"/>
                    </a:cubicBezTo>
                    <a:cubicBezTo>
                      <a:pt x="317" y="234"/>
                      <a:pt x="317" y="234"/>
                      <a:pt x="317" y="234"/>
                    </a:cubicBezTo>
                    <a:cubicBezTo>
                      <a:pt x="317" y="234"/>
                      <a:pt x="317" y="234"/>
                      <a:pt x="317" y="234"/>
                    </a:cubicBezTo>
                    <a:cubicBezTo>
                      <a:pt x="317" y="234"/>
                      <a:pt x="317" y="234"/>
                      <a:pt x="317" y="234"/>
                    </a:cubicBezTo>
                    <a:cubicBezTo>
                      <a:pt x="316" y="234"/>
                      <a:pt x="316" y="234"/>
                      <a:pt x="316" y="234"/>
                    </a:cubicBezTo>
                    <a:cubicBezTo>
                      <a:pt x="316" y="234"/>
                      <a:pt x="316" y="234"/>
                      <a:pt x="316" y="234"/>
                    </a:cubicBezTo>
                    <a:cubicBezTo>
                      <a:pt x="316" y="234"/>
                      <a:pt x="316" y="234"/>
                      <a:pt x="316" y="234"/>
                    </a:cubicBezTo>
                    <a:cubicBezTo>
                      <a:pt x="315" y="234"/>
                      <a:pt x="315" y="234"/>
                      <a:pt x="315" y="234"/>
                    </a:cubicBezTo>
                    <a:cubicBezTo>
                      <a:pt x="315" y="234"/>
                      <a:pt x="315" y="234"/>
                      <a:pt x="315" y="234"/>
                    </a:cubicBezTo>
                    <a:cubicBezTo>
                      <a:pt x="315" y="234"/>
                      <a:pt x="315" y="234"/>
                      <a:pt x="315" y="234"/>
                    </a:cubicBezTo>
                    <a:cubicBezTo>
                      <a:pt x="315" y="234"/>
                      <a:pt x="315" y="234"/>
                      <a:pt x="315" y="234"/>
                    </a:cubicBezTo>
                    <a:cubicBezTo>
                      <a:pt x="314" y="234"/>
                      <a:pt x="314" y="234"/>
                      <a:pt x="314" y="234"/>
                    </a:cubicBezTo>
                    <a:cubicBezTo>
                      <a:pt x="314" y="234"/>
                      <a:pt x="314" y="234"/>
                      <a:pt x="314" y="234"/>
                    </a:cubicBezTo>
                    <a:cubicBezTo>
                      <a:pt x="314" y="234"/>
                      <a:pt x="314" y="234"/>
                      <a:pt x="314" y="234"/>
                    </a:cubicBezTo>
                    <a:cubicBezTo>
                      <a:pt x="314" y="234"/>
                      <a:pt x="313" y="234"/>
                      <a:pt x="313" y="234"/>
                    </a:cubicBezTo>
                    <a:cubicBezTo>
                      <a:pt x="313" y="234"/>
                      <a:pt x="313" y="234"/>
                      <a:pt x="313" y="234"/>
                    </a:cubicBezTo>
                    <a:cubicBezTo>
                      <a:pt x="313" y="234"/>
                      <a:pt x="313" y="234"/>
                      <a:pt x="313" y="234"/>
                    </a:cubicBezTo>
                    <a:cubicBezTo>
                      <a:pt x="313" y="234"/>
                      <a:pt x="313" y="234"/>
                      <a:pt x="313" y="234"/>
                    </a:cubicBezTo>
                    <a:cubicBezTo>
                      <a:pt x="313" y="235"/>
                      <a:pt x="313" y="235"/>
                      <a:pt x="313" y="235"/>
                    </a:cubicBezTo>
                    <a:cubicBezTo>
                      <a:pt x="313" y="235"/>
                      <a:pt x="313" y="235"/>
                      <a:pt x="313" y="235"/>
                    </a:cubicBezTo>
                    <a:cubicBezTo>
                      <a:pt x="312" y="235"/>
                      <a:pt x="312" y="235"/>
                      <a:pt x="312" y="235"/>
                    </a:cubicBezTo>
                    <a:cubicBezTo>
                      <a:pt x="312" y="235"/>
                      <a:pt x="312" y="235"/>
                      <a:pt x="312" y="235"/>
                    </a:cubicBezTo>
                    <a:cubicBezTo>
                      <a:pt x="312" y="235"/>
                      <a:pt x="312" y="235"/>
                      <a:pt x="312" y="235"/>
                    </a:cubicBezTo>
                    <a:cubicBezTo>
                      <a:pt x="312" y="235"/>
                      <a:pt x="312" y="235"/>
                      <a:pt x="312" y="235"/>
                    </a:cubicBezTo>
                    <a:cubicBezTo>
                      <a:pt x="312" y="235"/>
                      <a:pt x="312" y="235"/>
                      <a:pt x="312" y="235"/>
                    </a:cubicBezTo>
                    <a:cubicBezTo>
                      <a:pt x="312" y="235"/>
                      <a:pt x="312" y="235"/>
                      <a:pt x="312" y="235"/>
                    </a:cubicBezTo>
                    <a:cubicBezTo>
                      <a:pt x="311" y="235"/>
                      <a:pt x="311" y="235"/>
                      <a:pt x="311" y="235"/>
                    </a:cubicBezTo>
                    <a:cubicBezTo>
                      <a:pt x="311" y="235"/>
                      <a:pt x="311" y="235"/>
                      <a:pt x="311" y="235"/>
                    </a:cubicBezTo>
                    <a:cubicBezTo>
                      <a:pt x="311" y="236"/>
                      <a:pt x="311" y="236"/>
                      <a:pt x="311" y="236"/>
                    </a:cubicBezTo>
                    <a:cubicBezTo>
                      <a:pt x="310" y="236"/>
                      <a:pt x="310" y="236"/>
                      <a:pt x="310" y="236"/>
                    </a:cubicBezTo>
                    <a:cubicBezTo>
                      <a:pt x="310" y="236"/>
                      <a:pt x="310" y="236"/>
                      <a:pt x="310" y="236"/>
                    </a:cubicBezTo>
                    <a:cubicBezTo>
                      <a:pt x="310" y="236"/>
                      <a:pt x="310" y="236"/>
                      <a:pt x="310" y="236"/>
                    </a:cubicBezTo>
                    <a:cubicBezTo>
                      <a:pt x="310" y="236"/>
                      <a:pt x="310" y="236"/>
                      <a:pt x="310" y="236"/>
                    </a:cubicBezTo>
                    <a:cubicBezTo>
                      <a:pt x="309" y="236"/>
                      <a:pt x="309" y="236"/>
                      <a:pt x="309" y="236"/>
                    </a:cubicBezTo>
                    <a:cubicBezTo>
                      <a:pt x="309" y="236"/>
                      <a:pt x="309" y="236"/>
                      <a:pt x="309" y="236"/>
                    </a:cubicBezTo>
                    <a:cubicBezTo>
                      <a:pt x="309" y="236"/>
                      <a:pt x="309" y="236"/>
                      <a:pt x="309" y="236"/>
                    </a:cubicBezTo>
                    <a:cubicBezTo>
                      <a:pt x="309" y="236"/>
                      <a:pt x="309" y="236"/>
                      <a:pt x="309" y="236"/>
                    </a:cubicBezTo>
                    <a:cubicBezTo>
                      <a:pt x="308" y="236"/>
                      <a:pt x="308" y="236"/>
                      <a:pt x="308" y="236"/>
                    </a:cubicBezTo>
                    <a:cubicBezTo>
                      <a:pt x="308" y="236"/>
                      <a:pt x="308" y="236"/>
                      <a:pt x="308" y="236"/>
                    </a:cubicBezTo>
                    <a:cubicBezTo>
                      <a:pt x="308" y="237"/>
                      <a:pt x="308" y="237"/>
                      <a:pt x="308" y="237"/>
                    </a:cubicBezTo>
                    <a:cubicBezTo>
                      <a:pt x="308" y="237"/>
                      <a:pt x="308" y="237"/>
                      <a:pt x="308" y="237"/>
                    </a:cubicBezTo>
                    <a:cubicBezTo>
                      <a:pt x="307" y="237"/>
                      <a:pt x="307" y="237"/>
                      <a:pt x="307" y="237"/>
                    </a:cubicBezTo>
                    <a:cubicBezTo>
                      <a:pt x="307" y="237"/>
                      <a:pt x="307" y="237"/>
                      <a:pt x="307" y="237"/>
                    </a:cubicBezTo>
                    <a:cubicBezTo>
                      <a:pt x="307" y="237"/>
                      <a:pt x="307" y="237"/>
                      <a:pt x="307" y="237"/>
                    </a:cubicBezTo>
                    <a:cubicBezTo>
                      <a:pt x="307" y="237"/>
                      <a:pt x="307" y="237"/>
                      <a:pt x="307" y="237"/>
                    </a:cubicBezTo>
                    <a:cubicBezTo>
                      <a:pt x="307" y="237"/>
                      <a:pt x="307" y="237"/>
                      <a:pt x="307" y="237"/>
                    </a:cubicBezTo>
                    <a:cubicBezTo>
                      <a:pt x="307" y="237"/>
                      <a:pt x="307" y="237"/>
                      <a:pt x="307" y="237"/>
                    </a:cubicBezTo>
                    <a:cubicBezTo>
                      <a:pt x="306" y="237"/>
                      <a:pt x="306" y="237"/>
                      <a:pt x="306" y="237"/>
                    </a:cubicBezTo>
                    <a:cubicBezTo>
                      <a:pt x="306" y="237"/>
                      <a:pt x="306" y="237"/>
                      <a:pt x="306" y="237"/>
                    </a:cubicBezTo>
                    <a:cubicBezTo>
                      <a:pt x="306" y="237"/>
                      <a:pt x="306" y="237"/>
                      <a:pt x="306" y="237"/>
                    </a:cubicBezTo>
                    <a:cubicBezTo>
                      <a:pt x="306" y="237"/>
                      <a:pt x="306" y="237"/>
                      <a:pt x="306" y="237"/>
                    </a:cubicBezTo>
                    <a:cubicBezTo>
                      <a:pt x="306" y="237"/>
                      <a:pt x="306" y="237"/>
                      <a:pt x="306" y="237"/>
                    </a:cubicBezTo>
                    <a:cubicBezTo>
                      <a:pt x="305" y="237"/>
                      <a:pt x="305" y="237"/>
                      <a:pt x="305" y="237"/>
                    </a:cubicBezTo>
                    <a:cubicBezTo>
                      <a:pt x="305" y="237"/>
                      <a:pt x="305" y="237"/>
                      <a:pt x="305" y="237"/>
                    </a:cubicBezTo>
                    <a:cubicBezTo>
                      <a:pt x="305" y="237"/>
                      <a:pt x="305" y="237"/>
                      <a:pt x="305" y="237"/>
                    </a:cubicBezTo>
                    <a:cubicBezTo>
                      <a:pt x="305" y="237"/>
                      <a:pt x="305" y="237"/>
                      <a:pt x="305" y="237"/>
                    </a:cubicBezTo>
                    <a:cubicBezTo>
                      <a:pt x="305" y="237"/>
                      <a:pt x="305" y="237"/>
                      <a:pt x="305" y="237"/>
                    </a:cubicBezTo>
                    <a:cubicBezTo>
                      <a:pt x="305" y="237"/>
                      <a:pt x="305" y="237"/>
                      <a:pt x="305" y="237"/>
                    </a:cubicBezTo>
                    <a:cubicBezTo>
                      <a:pt x="305" y="237"/>
                      <a:pt x="305" y="237"/>
                      <a:pt x="305" y="237"/>
                    </a:cubicBezTo>
                    <a:cubicBezTo>
                      <a:pt x="304" y="237"/>
                      <a:pt x="304" y="237"/>
                      <a:pt x="304" y="237"/>
                    </a:cubicBezTo>
                    <a:cubicBezTo>
                      <a:pt x="304" y="238"/>
                      <a:pt x="304" y="238"/>
                      <a:pt x="304" y="238"/>
                    </a:cubicBezTo>
                    <a:cubicBezTo>
                      <a:pt x="304" y="238"/>
                      <a:pt x="304" y="238"/>
                      <a:pt x="304" y="238"/>
                    </a:cubicBezTo>
                    <a:cubicBezTo>
                      <a:pt x="304" y="238"/>
                      <a:pt x="304" y="238"/>
                      <a:pt x="304" y="238"/>
                    </a:cubicBezTo>
                    <a:cubicBezTo>
                      <a:pt x="304" y="238"/>
                      <a:pt x="304" y="238"/>
                      <a:pt x="304" y="238"/>
                    </a:cubicBezTo>
                    <a:cubicBezTo>
                      <a:pt x="304" y="238"/>
                      <a:pt x="304" y="238"/>
                      <a:pt x="304" y="238"/>
                    </a:cubicBezTo>
                    <a:cubicBezTo>
                      <a:pt x="304" y="238"/>
                      <a:pt x="304" y="238"/>
                      <a:pt x="304" y="238"/>
                    </a:cubicBezTo>
                    <a:cubicBezTo>
                      <a:pt x="304" y="238"/>
                      <a:pt x="304" y="238"/>
                      <a:pt x="304" y="238"/>
                    </a:cubicBezTo>
                    <a:cubicBezTo>
                      <a:pt x="303" y="238"/>
                      <a:pt x="303" y="238"/>
                      <a:pt x="303" y="238"/>
                    </a:cubicBezTo>
                    <a:cubicBezTo>
                      <a:pt x="303" y="239"/>
                      <a:pt x="303" y="239"/>
                      <a:pt x="303" y="239"/>
                    </a:cubicBezTo>
                    <a:cubicBezTo>
                      <a:pt x="303" y="239"/>
                      <a:pt x="303" y="239"/>
                      <a:pt x="303" y="239"/>
                    </a:cubicBezTo>
                    <a:cubicBezTo>
                      <a:pt x="303" y="239"/>
                      <a:pt x="303" y="239"/>
                      <a:pt x="303" y="239"/>
                    </a:cubicBezTo>
                    <a:cubicBezTo>
                      <a:pt x="303" y="239"/>
                      <a:pt x="303" y="239"/>
                      <a:pt x="303" y="239"/>
                    </a:cubicBezTo>
                    <a:cubicBezTo>
                      <a:pt x="303" y="239"/>
                      <a:pt x="303" y="239"/>
                      <a:pt x="303" y="239"/>
                    </a:cubicBezTo>
                    <a:cubicBezTo>
                      <a:pt x="303" y="239"/>
                      <a:pt x="303" y="239"/>
                      <a:pt x="303" y="239"/>
                    </a:cubicBezTo>
                    <a:cubicBezTo>
                      <a:pt x="303" y="240"/>
                      <a:pt x="303" y="240"/>
                      <a:pt x="303" y="240"/>
                    </a:cubicBezTo>
                    <a:cubicBezTo>
                      <a:pt x="303" y="240"/>
                      <a:pt x="303" y="240"/>
                      <a:pt x="303" y="240"/>
                    </a:cubicBezTo>
                    <a:cubicBezTo>
                      <a:pt x="303" y="240"/>
                      <a:pt x="303" y="240"/>
                      <a:pt x="303" y="240"/>
                    </a:cubicBezTo>
                    <a:cubicBezTo>
                      <a:pt x="302" y="240"/>
                      <a:pt x="302" y="240"/>
                      <a:pt x="302" y="240"/>
                    </a:cubicBezTo>
                    <a:cubicBezTo>
                      <a:pt x="302" y="240"/>
                      <a:pt x="302" y="240"/>
                      <a:pt x="302" y="240"/>
                    </a:cubicBezTo>
                    <a:cubicBezTo>
                      <a:pt x="302" y="240"/>
                      <a:pt x="302" y="240"/>
                      <a:pt x="302" y="240"/>
                    </a:cubicBezTo>
                    <a:cubicBezTo>
                      <a:pt x="302" y="240"/>
                      <a:pt x="302" y="240"/>
                      <a:pt x="302" y="240"/>
                    </a:cubicBezTo>
                    <a:cubicBezTo>
                      <a:pt x="302" y="241"/>
                      <a:pt x="302" y="241"/>
                      <a:pt x="302" y="241"/>
                    </a:cubicBezTo>
                    <a:cubicBezTo>
                      <a:pt x="302" y="241"/>
                      <a:pt x="302" y="241"/>
                      <a:pt x="302" y="241"/>
                    </a:cubicBezTo>
                    <a:cubicBezTo>
                      <a:pt x="302" y="241"/>
                      <a:pt x="302" y="241"/>
                      <a:pt x="302" y="241"/>
                    </a:cubicBezTo>
                    <a:cubicBezTo>
                      <a:pt x="301" y="241"/>
                      <a:pt x="301" y="241"/>
                      <a:pt x="301" y="241"/>
                    </a:cubicBezTo>
                    <a:cubicBezTo>
                      <a:pt x="301" y="241"/>
                      <a:pt x="301" y="241"/>
                      <a:pt x="301" y="241"/>
                    </a:cubicBezTo>
                    <a:cubicBezTo>
                      <a:pt x="301" y="241"/>
                      <a:pt x="301" y="241"/>
                      <a:pt x="301" y="241"/>
                    </a:cubicBezTo>
                    <a:cubicBezTo>
                      <a:pt x="301" y="241"/>
                      <a:pt x="301" y="241"/>
                      <a:pt x="301" y="241"/>
                    </a:cubicBezTo>
                    <a:cubicBezTo>
                      <a:pt x="301" y="242"/>
                      <a:pt x="301" y="242"/>
                      <a:pt x="301" y="242"/>
                    </a:cubicBezTo>
                    <a:cubicBezTo>
                      <a:pt x="301" y="242"/>
                      <a:pt x="301" y="242"/>
                      <a:pt x="301" y="242"/>
                    </a:cubicBezTo>
                    <a:cubicBezTo>
                      <a:pt x="301" y="242"/>
                      <a:pt x="301" y="242"/>
                      <a:pt x="301" y="242"/>
                    </a:cubicBezTo>
                    <a:cubicBezTo>
                      <a:pt x="301" y="242"/>
                      <a:pt x="301" y="242"/>
                      <a:pt x="301" y="242"/>
                    </a:cubicBezTo>
                    <a:cubicBezTo>
                      <a:pt x="301" y="242"/>
                      <a:pt x="301" y="242"/>
                      <a:pt x="301" y="242"/>
                    </a:cubicBezTo>
                    <a:cubicBezTo>
                      <a:pt x="302" y="242"/>
                      <a:pt x="302" y="242"/>
                      <a:pt x="302" y="242"/>
                    </a:cubicBezTo>
                    <a:cubicBezTo>
                      <a:pt x="302" y="242"/>
                      <a:pt x="302" y="242"/>
                      <a:pt x="302" y="242"/>
                    </a:cubicBezTo>
                    <a:cubicBezTo>
                      <a:pt x="302" y="242"/>
                      <a:pt x="302" y="242"/>
                      <a:pt x="302" y="242"/>
                    </a:cubicBezTo>
                    <a:cubicBezTo>
                      <a:pt x="302" y="242"/>
                      <a:pt x="302" y="242"/>
                      <a:pt x="302" y="242"/>
                    </a:cubicBezTo>
                    <a:cubicBezTo>
                      <a:pt x="301" y="242"/>
                      <a:pt x="301" y="242"/>
                      <a:pt x="301" y="242"/>
                    </a:cubicBezTo>
                    <a:cubicBezTo>
                      <a:pt x="301" y="243"/>
                      <a:pt x="301" y="243"/>
                      <a:pt x="301" y="243"/>
                    </a:cubicBezTo>
                    <a:cubicBezTo>
                      <a:pt x="301" y="243"/>
                      <a:pt x="301" y="243"/>
                      <a:pt x="301" y="243"/>
                    </a:cubicBezTo>
                    <a:cubicBezTo>
                      <a:pt x="301" y="243"/>
                      <a:pt x="301" y="243"/>
                      <a:pt x="301" y="243"/>
                    </a:cubicBezTo>
                    <a:cubicBezTo>
                      <a:pt x="301" y="243"/>
                      <a:pt x="301" y="243"/>
                      <a:pt x="301" y="243"/>
                    </a:cubicBezTo>
                    <a:cubicBezTo>
                      <a:pt x="301" y="243"/>
                      <a:pt x="301" y="243"/>
                      <a:pt x="301" y="243"/>
                    </a:cubicBezTo>
                    <a:cubicBezTo>
                      <a:pt x="301" y="243"/>
                      <a:pt x="301" y="243"/>
                      <a:pt x="301" y="243"/>
                    </a:cubicBezTo>
                    <a:cubicBezTo>
                      <a:pt x="301" y="243"/>
                      <a:pt x="301" y="243"/>
                      <a:pt x="301" y="243"/>
                    </a:cubicBezTo>
                    <a:cubicBezTo>
                      <a:pt x="301" y="243"/>
                      <a:pt x="301" y="243"/>
                      <a:pt x="301" y="243"/>
                    </a:cubicBezTo>
                    <a:cubicBezTo>
                      <a:pt x="300" y="243"/>
                      <a:pt x="300" y="243"/>
                      <a:pt x="300" y="243"/>
                    </a:cubicBezTo>
                    <a:cubicBezTo>
                      <a:pt x="300" y="243"/>
                      <a:pt x="300" y="243"/>
                      <a:pt x="300" y="243"/>
                    </a:cubicBezTo>
                    <a:cubicBezTo>
                      <a:pt x="300" y="243"/>
                      <a:pt x="300" y="243"/>
                      <a:pt x="300" y="243"/>
                    </a:cubicBezTo>
                    <a:cubicBezTo>
                      <a:pt x="300" y="243"/>
                      <a:pt x="300" y="243"/>
                      <a:pt x="300" y="243"/>
                    </a:cubicBezTo>
                    <a:cubicBezTo>
                      <a:pt x="300" y="243"/>
                      <a:pt x="300" y="243"/>
                      <a:pt x="300" y="243"/>
                    </a:cubicBezTo>
                    <a:cubicBezTo>
                      <a:pt x="300" y="243"/>
                      <a:pt x="300" y="243"/>
                      <a:pt x="300" y="243"/>
                    </a:cubicBezTo>
                    <a:cubicBezTo>
                      <a:pt x="300" y="243"/>
                      <a:pt x="300" y="243"/>
                      <a:pt x="300" y="243"/>
                    </a:cubicBezTo>
                    <a:cubicBezTo>
                      <a:pt x="300" y="243"/>
                      <a:pt x="300" y="243"/>
                      <a:pt x="300" y="243"/>
                    </a:cubicBezTo>
                    <a:cubicBezTo>
                      <a:pt x="299" y="244"/>
                      <a:pt x="299" y="244"/>
                      <a:pt x="299" y="244"/>
                    </a:cubicBezTo>
                    <a:cubicBezTo>
                      <a:pt x="298" y="244"/>
                      <a:pt x="298" y="244"/>
                      <a:pt x="298" y="244"/>
                    </a:cubicBezTo>
                    <a:cubicBezTo>
                      <a:pt x="298" y="244"/>
                      <a:pt x="298" y="244"/>
                      <a:pt x="298" y="244"/>
                    </a:cubicBezTo>
                    <a:cubicBezTo>
                      <a:pt x="298" y="245"/>
                      <a:pt x="298" y="245"/>
                      <a:pt x="298" y="245"/>
                    </a:cubicBezTo>
                    <a:cubicBezTo>
                      <a:pt x="298" y="245"/>
                      <a:pt x="298" y="245"/>
                      <a:pt x="298" y="245"/>
                    </a:cubicBezTo>
                    <a:cubicBezTo>
                      <a:pt x="297" y="245"/>
                      <a:pt x="297" y="245"/>
                      <a:pt x="297" y="245"/>
                    </a:cubicBezTo>
                    <a:cubicBezTo>
                      <a:pt x="297" y="245"/>
                      <a:pt x="297" y="245"/>
                      <a:pt x="297" y="245"/>
                    </a:cubicBezTo>
                    <a:cubicBezTo>
                      <a:pt x="297" y="245"/>
                      <a:pt x="296" y="245"/>
                      <a:pt x="296" y="245"/>
                    </a:cubicBezTo>
                    <a:cubicBezTo>
                      <a:pt x="296" y="245"/>
                      <a:pt x="296" y="245"/>
                      <a:pt x="296" y="245"/>
                    </a:cubicBezTo>
                    <a:cubicBezTo>
                      <a:pt x="296" y="245"/>
                      <a:pt x="296" y="245"/>
                      <a:pt x="296" y="245"/>
                    </a:cubicBezTo>
                    <a:cubicBezTo>
                      <a:pt x="296" y="246"/>
                      <a:pt x="296" y="246"/>
                      <a:pt x="296" y="246"/>
                    </a:cubicBezTo>
                    <a:cubicBezTo>
                      <a:pt x="296" y="246"/>
                      <a:pt x="296" y="246"/>
                      <a:pt x="296" y="246"/>
                    </a:cubicBezTo>
                    <a:cubicBezTo>
                      <a:pt x="296" y="246"/>
                      <a:pt x="296" y="246"/>
                      <a:pt x="296" y="246"/>
                    </a:cubicBezTo>
                    <a:cubicBezTo>
                      <a:pt x="296" y="246"/>
                      <a:pt x="296" y="246"/>
                      <a:pt x="296" y="246"/>
                    </a:cubicBezTo>
                    <a:cubicBezTo>
                      <a:pt x="296" y="247"/>
                      <a:pt x="296" y="247"/>
                      <a:pt x="296" y="247"/>
                    </a:cubicBezTo>
                    <a:cubicBezTo>
                      <a:pt x="295" y="247"/>
                      <a:pt x="295" y="247"/>
                      <a:pt x="295" y="247"/>
                    </a:cubicBezTo>
                    <a:cubicBezTo>
                      <a:pt x="295" y="247"/>
                      <a:pt x="295" y="247"/>
                      <a:pt x="295" y="247"/>
                    </a:cubicBezTo>
                    <a:cubicBezTo>
                      <a:pt x="295" y="247"/>
                      <a:pt x="295" y="247"/>
                      <a:pt x="295" y="247"/>
                    </a:cubicBezTo>
                    <a:cubicBezTo>
                      <a:pt x="295" y="247"/>
                      <a:pt x="295" y="247"/>
                      <a:pt x="295" y="247"/>
                    </a:cubicBezTo>
                    <a:cubicBezTo>
                      <a:pt x="295" y="247"/>
                      <a:pt x="295" y="247"/>
                      <a:pt x="295" y="247"/>
                    </a:cubicBezTo>
                    <a:cubicBezTo>
                      <a:pt x="295" y="247"/>
                      <a:pt x="295" y="247"/>
                      <a:pt x="295" y="247"/>
                    </a:cubicBezTo>
                    <a:cubicBezTo>
                      <a:pt x="294" y="247"/>
                      <a:pt x="294" y="247"/>
                      <a:pt x="294" y="247"/>
                    </a:cubicBezTo>
                    <a:cubicBezTo>
                      <a:pt x="294" y="247"/>
                      <a:pt x="294" y="247"/>
                      <a:pt x="294" y="247"/>
                    </a:cubicBezTo>
                    <a:cubicBezTo>
                      <a:pt x="294" y="247"/>
                      <a:pt x="294" y="247"/>
                      <a:pt x="294" y="247"/>
                    </a:cubicBezTo>
                    <a:cubicBezTo>
                      <a:pt x="294" y="247"/>
                      <a:pt x="294" y="247"/>
                      <a:pt x="294" y="247"/>
                    </a:cubicBezTo>
                    <a:cubicBezTo>
                      <a:pt x="293" y="247"/>
                      <a:pt x="293" y="247"/>
                      <a:pt x="293" y="247"/>
                    </a:cubicBezTo>
                    <a:cubicBezTo>
                      <a:pt x="293" y="247"/>
                      <a:pt x="293" y="247"/>
                      <a:pt x="293" y="247"/>
                    </a:cubicBezTo>
                    <a:cubicBezTo>
                      <a:pt x="293" y="247"/>
                      <a:pt x="293" y="247"/>
                      <a:pt x="293" y="247"/>
                    </a:cubicBezTo>
                    <a:cubicBezTo>
                      <a:pt x="293" y="247"/>
                      <a:pt x="293" y="247"/>
                      <a:pt x="293" y="247"/>
                    </a:cubicBezTo>
                    <a:cubicBezTo>
                      <a:pt x="293" y="248"/>
                      <a:pt x="293" y="248"/>
                      <a:pt x="293" y="248"/>
                    </a:cubicBezTo>
                    <a:cubicBezTo>
                      <a:pt x="292" y="248"/>
                      <a:pt x="292" y="248"/>
                      <a:pt x="292" y="248"/>
                    </a:cubicBezTo>
                    <a:cubicBezTo>
                      <a:pt x="292" y="248"/>
                      <a:pt x="292" y="248"/>
                      <a:pt x="292" y="248"/>
                    </a:cubicBezTo>
                    <a:cubicBezTo>
                      <a:pt x="292" y="248"/>
                      <a:pt x="292" y="248"/>
                      <a:pt x="292" y="248"/>
                    </a:cubicBezTo>
                    <a:cubicBezTo>
                      <a:pt x="292" y="248"/>
                      <a:pt x="292" y="248"/>
                      <a:pt x="292" y="248"/>
                    </a:cubicBezTo>
                    <a:cubicBezTo>
                      <a:pt x="292" y="248"/>
                      <a:pt x="292" y="248"/>
                      <a:pt x="292" y="248"/>
                    </a:cubicBezTo>
                    <a:cubicBezTo>
                      <a:pt x="292" y="248"/>
                      <a:pt x="292" y="248"/>
                      <a:pt x="292" y="248"/>
                    </a:cubicBezTo>
                    <a:cubicBezTo>
                      <a:pt x="292" y="249"/>
                      <a:pt x="292" y="249"/>
                      <a:pt x="292" y="249"/>
                    </a:cubicBezTo>
                    <a:cubicBezTo>
                      <a:pt x="292" y="249"/>
                      <a:pt x="292" y="249"/>
                      <a:pt x="292" y="249"/>
                    </a:cubicBezTo>
                    <a:cubicBezTo>
                      <a:pt x="292" y="249"/>
                      <a:pt x="292" y="249"/>
                      <a:pt x="292" y="249"/>
                    </a:cubicBezTo>
                    <a:cubicBezTo>
                      <a:pt x="292" y="249"/>
                      <a:pt x="292" y="249"/>
                      <a:pt x="292" y="249"/>
                    </a:cubicBezTo>
                    <a:cubicBezTo>
                      <a:pt x="292" y="249"/>
                      <a:pt x="292" y="249"/>
                      <a:pt x="292" y="249"/>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1"/>
                      <a:pt x="290" y="251"/>
                    </a:cubicBezTo>
                    <a:cubicBezTo>
                      <a:pt x="290" y="251"/>
                      <a:pt x="290" y="251"/>
                      <a:pt x="290" y="251"/>
                    </a:cubicBezTo>
                    <a:cubicBezTo>
                      <a:pt x="290" y="251"/>
                      <a:pt x="290" y="251"/>
                      <a:pt x="290" y="251"/>
                    </a:cubicBezTo>
                    <a:cubicBezTo>
                      <a:pt x="290" y="251"/>
                      <a:pt x="290" y="251"/>
                      <a:pt x="290" y="251"/>
                    </a:cubicBezTo>
                    <a:cubicBezTo>
                      <a:pt x="290" y="251"/>
                      <a:pt x="290" y="251"/>
                      <a:pt x="290" y="251"/>
                    </a:cubicBezTo>
                    <a:cubicBezTo>
                      <a:pt x="289" y="251"/>
                      <a:pt x="289" y="251"/>
                      <a:pt x="289" y="251"/>
                    </a:cubicBezTo>
                    <a:cubicBezTo>
                      <a:pt x="289" y="251"/>
                      <a:pt x="289" y="251"/>
                      <a:pt x="289" y="251"/>
                    </a:cubicBezTo>
                    <a:cubicBezTo>
                      <a:pt x="289" y="251"/>
                      <a:pt x="289" y="251"/>
                      <a:pt x="289" y="251"/>
                    </a:cubicBezTo>
                    <a:cubicBezTo>
                      <a:pt x="289" y="252"/>
                      <a:pt x="289" y="252"/>
                      <a:pt x="289" y="252"/>
                    </a:cubicBezTo>
                    <a:cubicBezTo>
                      <a:pt x="289" y="252"/>
                      <a:pt x="289" y="252"/>
                      <a:pt x="289" y="252"/>
                    </a:cubicBezTo>
                    <a:cubicBezTo>
                      <a:pt x="289" y="252"/>
                      <a:pt x="289" y="252"/>
                      <a:pt x="289" y="252"/>
                    </a:cubicBezTo>
                    <a:cubicBezTo>
                      <a:pt x="289" y="252"/>
                      <a:pt x="289" y="252"/>
                      <a:pt x="289" y="252"/>
                    </a:cubicBezTo>
                    <a:cubicBezTo>
                      <a:pt x="289" y="252"/>
                      <a:pt x="289" y="252"/>
                      <a:pt x="289" y="252"/>
                    </a:cubicBezTo>
                    <a:cubicBezTo>
                      <a:pt x="288" y="252"/>
                      <a:pt x="288" y="252"/>
                      <a:pt x="288" y="252"/>
                    </a:cubicBezTo>
                    <a:cubicBezTo>
                      <a:pt x="288" y="252"/>
                      <a:pt x="288" y="252"/>
                      <a:pt x="288" y="252"/>
                    </a:cubicBezTo>
                    <a:cubicBezTo>
                      <a:pt x="288" y="252"/>
                      <a:pt x="288" y="252"/>
                      <a:pt x="288" y="252"/>
                    </a:cubicBezTo>
                    <a:cubicBezTo>
                      <a:pt x="288" y="252"/>
                      <a:pt x="288" y="252"/>
                      <a:pt x="288" y="252"/>
                    </a:cubicBezTo>
                    <a:cubicBezTo>
                      <a:pt x="288" y="252"/>
                      <a:pt x="288" y="252"/>
                      <a:pt x="288" y="252"/>
                    </a:cubicBezTo>
                    <a:cubicBezTo>
                      <a:pt x="288" y="252"/>
                      <a:pt x="288" y="252"/>
                      <a:pt x="288" y="252"/>
                    </a:cubicBezTo>
                    <a:cubicBezTo>
                      <a:pt x="288" y="252"/>
                      <a:pt x="288" y="252"/>
                      <a:pt x="288" y="252"/>
                    </a:cubicBezTo>
                    <a:cubicBezTo>
                      <a:pt x="288" y="252"/>
                      <a:pt x="288" y="252"/>
                      <a:pt x="288" y="252"/>
                    </a:cubicBezTo>
                    <a:cubicBezTo>
                      <a:pt x="287" y="252"/>
                      <a:pt x="287" y="252"/>
                      <a:pt x="287" y="252"/>
                    </a:cubicBezTo>
                    <a:cubicBezTo>
                      <a:pt x="287" y="252"/>
                      <a:pt x="287" y="252"/>
                      <a:pt x="287" y="252"/>
                    </a:cubicBezTo>
                    <a:cubicBezTo>
                      <a:pt x="287" y="252"/>
                      <a:pt x="287" y="252"/>
                      <a:pt x="287" y="252"/>
                    </a:cubicBezTo>
                    <a:cubicBezTo>
                      <a:pt x="287" y="252"/>
                      <a:pt x="287" y="252"/>
                      <a:pt x="287" y="252"/>
                    </a:cubicBezTo>
                    <a:cubicBezTo>
                      <a:pt x="287" y="252"/>
                      <a:pt x="287" y="252"/>
                      <a:pt x="287" y="252"/>
                    </a:cubicBezTo>
                    <a:cubicBezTo>
                      <a:pt x="287" y="252"/>
                      <a:pt x="287" y="252"/>
                      <a:pt x="287" y="252"/>
                    </a:cubicBezTo>
                    <a:cubicBezTo>
                      <a:pt x="287" y="253"/>
                      <a:pt x="287" y="253"/>
                      <a:pt x="287"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4"/>
                      <a:pt x="286" y="254"/>
                      <a:pt x="286" y="254"/>
                    </a:cubicBezTo>
                    <a:cubicBezTo>
                      <a:pt x="285" y="254"/>
                      <a:pt x="285" y="254"/>
                      <a:pt x="285" y="254"/>
                    </a:cubicBezTo>
                    <a:cubicBezTo>
                      <a:pt x="285" y="254"/>
                      <a:pt x="285" y="254"/>
                      <a:pt x="285" y="254"/>
                    </a:cubicBezTo>
                    <a:cubicBezTo>
                      <a:pt x="285" y="254"/>
                      <a:pt x="285" y="254"/>
                      <a:pt x="285" y="254"/>
                    </a:cubicBezTo>
                    <a:cubicBezTo>
                      <a:pt x="285" y="254"/>
                      <a:pt x="285" y="254"/>
                      <a:pt x="285" y="254"/>
                    </a:cubicBezTo>
                    <a:cubicBezTo>
                      <a:pt x="286" y="254"/>
                      <a:pt x="286" y="254"/>
                      <a:pt x="286" y="254"/>
                    </a:cubicBezTo>
                    <a:cubicBezTo>
                      <a:pt x="286" y="255"/>
                      <a:pt x="286" y="255"/>
                      <a:pt x="286" y="255"/>
                    </a:cubicBezTo>
                    <a:cubicBezTo>
                      <a:pt x="286" y="255"/>
                      <a:pt x="286" y="255"/>
                      <a:pt x="286" y="255"/>
                    </a:cubicBezTo>
                    <a:cubicBezTo>
                      <a:pt x="286" y="255"/>
                      <a:pt x="287" y="255"/>
                      <a:pt x="287" y="255"/>
                    </a:cubicBezTo>
                    <a:cubicBezTo>
                      <a:pt x="287" y="255"/>
                      <a:pt x="287" y="255"/>
                      <a:pt x="287" y="255"/>
                    </a:cubicBezTo>
                    <a:cubicBezTo>
                      <a:pt x="287" y="255"/>
                      <a:pt x="287" y="255"/>
                      <a:pt x="287" y="255"/>
                    </a:cubicBezTo>
                    <a:cubicBezTo>
                      <a:pt x="287" y="255"/>
                      <a:pt x="287" y="255"/>
                      <a:pt x="287" y="255"/>
                    </a:cubicBezTo>
                    <a:cubicBezTo>
                      <a:pt x="287" y="255"/>
                      <a:pt x="287" y="255"/>
                      <a:pt x="287" y="255"/>
                    </a:cubicBezTo>
                    <a:cubicBezTo>
                      <a:pt x="287" y="255"/>
                      <a:pt x="287" y="255"/>
                      <a:pt x="287" y="255"/>
                    </a:cubicBezTo>
                    <a:cubicBezTo>
                      <a:pt x="287" y="256"/>
                      <a:pt x="287" y="256"/>
                      <a:pt x="287" y="256"/>
                    </a:cubicBezTo>
                    <a:cubicBezTo>
                      <a:pt x="287" y="256"/>
                      <a:pt x="287" y="256"/>
                      <a:pt x="287" y="256"/>
                    </a:cubicBezTo>
                    <a:cubicBezTo>
                      <a:pt x="287" y="256"/>
                      <a:pt x="287" y="256"/>
                      <a:pt x="287" y="256"/>
                    </a:cubicBezTo>
                    <a:cubicBezTo>
                      <a:pt x="287" y="256"/>
                      <a:pt x="287" y="256"/>
                      <a:pt x="287" y="256"/>
                    </a:cubicBezTo>
                    <a:cubicBezTo>
                      <a:pt x="287" y="256"/>
                      <a:pt x="287" y="256"/>
                      <a:pt x="287" y="256"/>
                    </a:cubicBezTo>
                    <a:cubicBezTo>
                      <a:pt x="287" y="257"/>
                      <a:pt x="287" y="257"/>
                      <a:pt x="287" y="257"/>
                    </a:cubicBezTo>
                    <a:cubicBezTo>
                      <a:pt x="287" y="257"/>
                      <a:pt x="287" y="257"/>
                      <a:pt x="287" y="257"/>
                    </a:cubicBezTo>
                    <a:cubicBezTo>
                      <a:pt x="288" y="257"/>
                      <a:pt x="288" y="257"/>
                      <a:pt x="288" y="257"/>
                    </a:cubicBezTo>
                    <a:cubicBezTo>
                      <a:pt x="288" y="257"/>
                      <a:pt x="288" y="257"/>
                      <a:pt x="288" y="257"/>
                    </a:cubicBezTo>
                    <a:cubicBezTo>
                      <a:pt x="288" y="257"/>
                      <a:pt x="288" y="257"/>
                      <a:pt x="288" y="257"/>
                    </a:cubicBezTo>
                    <a:cubicBezTo>
                      <a:pt x="288" y="257"/>
                      <a:pt x="288" y="257"/>
                      <a:pt x="288" y="257"/>
                    </a:cubicBezTo>
                    <a:cubicBezTo>
                      <a:pt x="288" y="258"/>
                      <a:pt x="288" y="258"/>
                      <a:pt x="288" y="258"/>
                    </a:cubicBezTo>
                    <a:cubicBezTo>
                      <a:pt x="288" y="258"/>
                      <a:pt x="288" y="258"/>
                      <a:pt x="288" y="258"/>
                    </a:cubicBezTo>
                    <a:cubicBezTo>
                      <a:pt x="288" y="258"/>
                      <a:pt x="288" y="258"/>
                      <a:pt x="288" y="258"/>
                    </a:cubicBezTo>
                    <a:cubicBezTo>
                      <a:pt x="288" y="258"/>
                      <a:pt x="288" y="258"/>
                      <a:pt x="288" y="258"/>
                    </a:cubicBezTo>
                    <a:cubicBezTo>
                      <a:pt x="287" y="258"/>
                      <a:pt x="287" y="258"/>
                      <a:pt x="287" y="258"/>
                    </a:cubicBezTo>
                    <a:cubicBezTo>
                      <a:pt x="287" y="258"/>
                      <a:pt x="287" y="258"/>
                      <a:pt x="287" y="258"/>
                    </a:cubicBezTo>
                    <a:cubicBezTo>
                      <a:pt x="287" y="258"/>
                      <a:pt x="287" y="258"/>
                      <a:pt x="287" y="258"/>
                    </a:cubicBezTo>
                    <a:cubicBezTo>
                      <a:pt x="287" y="258"/>
                      <a:pt x="287" y="258"/>
                      <a:pt x="287" y="258"/>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6" y="259"/>
                      <a:pt x="286" y="259"/>
                      <a:pt x="286" y="259"/>
                    </a:cubicBezTo>
                    <a:cubicBezTo>
                      <a:pt x="286" y="260"/>
                      <a:pt x="286" y="260"/>
                      <a:pt x="286" y="260"/>
                    </a:cubicBezTo>
                    <a:cubicBezTo>
                      <a:pt x="286" y="260"/>
                      <a:pt x="286" y="260"/>
                      <a:pt x="286" y="260"/>
                    </a:cubicBezTo>
                    <a:cubicBezTo>
                      <a:pt x="287" y="260"/>
                      <a:pt x="287" y="260"/>
                      <a:pt x="287" y="260"/>
                    </a:cubicBezTo>
                    <a:cubicBezTo>
                      <a:pt x="287" y="260"/>
                      <a:pt x="287" y="260"/>
                      <a:pt x="287" y="260"/>
                    </a:cubicBezTo>
                    <a:cubicBezTo>
                      <a:pt x="287" y="260"/>
                      <a:pt x="287" y="260"/>
                      <a:pt x="287" y="260"/>
                    </a:cubicBezTo>
                    <a:cubicBezTo>
                      <a:pt x="286" y="260"/>
                      <a:pt x="286" y="260"/>
                      <a:pt x="286" y="260"/>
                    </a:cubicBezTo>
                    <a:cubicBezTo>
                      <a:pt x="286" y="260"/>
                      <a:pt x="286" y="260"/>
                      <a:pt x="286" y="260"/>
                    </a:cubicBezTo>
                    <a:cubicBezTo>
                      <a:pt x="286" y="261"/>
                      <a:pt x="286" y="261"/>
                      <a:pt x="286" y="261"/>
                    </a:cubicBezTo>
                    <a:cubicBezTo>
                      <a:pt x="286" y="261"/>
                      <a:pt x="286" y="261"/>
                      <a:pt x="286" y="261"/>
                    </a:cubicBezTo>
                    <a:cubicBezTo>
                      <a:pt x="286" y="261"/>
                      <a:pt x="286" y="261"/>
                      <a:pt x="286" y="261"/>
                    </a:cubicBezTo>
                    <a:cubicBezTo>
                      <a:pt x="286" y="261"/>
                      <a:pt x="286" y="261"/>
                      <a:pt x="286" y="261"/>
                    </a:cubicBezTo>
                    <a:cubicBezTo>
                      <a:pt x="286" y="261"/>
                      <a:pt x="286" y="261"/>
                      <a:pt x="286" y="261"/>
                    </a:cubicBezTo>
                    <a:cubicBezTo>
                      <a:pt x="286" y="261"/>
                      <a:pt x="286" y="261"/>
                      <a:pt x="286" y="261"/>
                    </a:cubicBezTo>
                    <a:cubicBezTo>
                      <a:pt x="285" y="261"/>
                      <a:pt x="285" y="261"/>
                      <a:pt x="285" y="261"/>
                    </a:cubicBezTo>
                    <a:cubicBezTo>
                      <a:pt x="285" y="261"/>
                      <a:pt x="285" y="261"/>
                      <a:pt x="285" y="261"/>
                    </a:cubicBezTo>
                    <a:cubicBezTo>
                      <a:pt x="285" y="262"/>
                      <a:pt x="285" y="262"/>
                      <a:pt x="285" y="262"/>
                    </a:cubicBezTo>
                    <a:cubicBezTo>
                      <a:pt x="285" y="262"/>
                      <a:pt x="285" y="262"/>
                      <a:pt x="285" y="262"/>
                    </a:cubicBezTo>
                    <a:cubicBezTo>
                      <a:pt x="285" y="262"/>
                      <a:pt x="285" y="262"/>
                      <a:pt x="285" y="262"/>
                    </a:cubicBezTo>
                    <a:cubicBezTo>
                      <a:pt x="285" y="262"/>
                      <a:pt x="285" y="262"/>
                      <a:pt x="285" y="262"/>
                    </a:cubicBezTo>
                    <a:cubicBezTo>
                      <a:pt x="285" y="262"/>
                      <a:pt x="285" y="262"/>
                      <a:pt x="285" y="262"/>
                    </a:cubicBezTo>
                    <a:cubicBezTo>
                      <a:pt x="285" y="262"/>
                      <a:pt x="285" y="262"/>
                      <a:pt x="285" y="262"/>
                    </a:cubicBezTo>
                    <a:cubicBezTo>
                      <a:pt x="285" y="262"/>
                      <a:pt x="285" y="262"/>
                      <a:pt x="285"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2" y="263"/>
                      <a:pt x="282" y="263"/>
                      <a:pt x="282" y="263"/>
                    </a:cubicBezTo>
                    <a:cubicBezTo>
                      <a:pt x="282" y="263"/>
                      <a:pt x="282" y="263"/>
                      <a:pt x="282" y="263"/>
                    </a:cubicBezTo>
                    <a:cubicBezTo>
                      <a:pt x="282" y="263"/>
                      <a:pt x="282" y="263"/>
                      <a:pt x="282" y="263"/>
                    </a:cubicBezTo>
                    <a:cubicBezTo>
                      <a:pt x="282" y="264"/>
                      <a:pt x="282" y="264"/>
                      <a:pt x="282" y="264"/>
                    </a:cubicBezTo>
                    <a:cubicBezTo>
                      <a:pt x="282" y="264"/>
                      <a:pt x="282" y="264"/>
                      <a:pt x="282" y="264"/>
                    </a:cubicBezTo>
                    <a:cubicBezTo>
                      <a:pt x="282" y="264"/>
                      <a:pt x="282" y="264"/>
                      <a:pt x="282" y="264"/>
                    </a:cubicBezTo>
                    <a:cubicBezTo>
                      <a:pt x="282" y="264"/>
                      <a:pt x="282" y="264"/>
                      <a:pt x="282" y="264"/>
                    </a:cubicBezTo>
                    <a:cubicBezTo>
                      <a:pt x="282" y="264"/>
                      <a:pt x="282" y="264"/>
                      <a:pt x="282" y="264"/>
                    </a:cubicBezTo>
                    <a:cubicBezTo>
                      <a:pt x="282" y="264"/>
                      <a:pt x="282" y="264"/>
                      <a:pt x="282" y="264"/>
                    </a:cubicBezTo>
                    <a:cubicBezTo>
                      <a:pt x="282" y="264"/>
                      <a:pt x="282" y="264"/>
                      <a:pt x="282" y="264"/>
                    </a:cubicBezTo>
                    <a:cubicBezTo>
                      <a:pt x="282" y="265"/>
                      <a:pt x="282" y="265"/>
                      <a:pt x="282" y="265"/>
                    </a:cubicBezTo>
                    <a:cubicBezTo>
                      <a:pt x="282" y="265"/>
                      <a:pt x="282" y="265"/>
                      <a:pt x="282" y="265"/>
                    </a:cubicBezTo>
                    <a:cubicBezTo>
                      <a:pt x="282" y="265"/>
                      <a:pt x="282" y="265"/>
                      <a:pt x="282" y="265"/>
                    </a:cubicBezTo>
                    <a:cubicBezTo>
                      <a:pt x="282" y="265"/>
                      <a:pt x="282" y="265"/>
                      <a:pt x="282" y="265"/>
                    </a:cubicBezTo>
                    <a:cubicBezTo>
                      <a:pt x="282" y="265"/>
                      <a:pt x="282" y="265"/>
                      <a:pt x="282" y="265"/>
                    </a:cubicBezTo>
                    <a:cubicBezTo>
                      <a:pt x="282" y="265"/>
                      <a:pt x="282" y="265"/>
                      <a:pt x="282" y="265"/>
                    </a:cubicBezTo>
                    <a:cubicBezTo>
                      <a:pt x="282" y="265"/>
                      <a:pt x="282" y="265"/>
                      <a:pt x="282" y="265"/>
                    </a:cubicBezTo>
                    <a:cubicBezTo>
                      <a:pt x="282" y="266"/>
                      <a:pt x="282" y="266"/>
                      <a:pt x="282" y="266"/>
                    </a:cubicBezTo>
                    <a:cubicBezTo>
                      <a:pt x="282" y="266"/>
                      <a:pt x="282" y="266"/>
                      <a:pt x="282" y="266"/>
                    </a:cubicBezTo>
                    <a:cubicBezTo>
                      <a:pt x="282" y="266"/>
                      <a:pt x="282" y="266"/>
                      <a:pt x="282" y="266"/>
                    </a:cubicBezTo>
                    <a:cubicBezTo>
                      <a:pt x="282" y="266"/>
                      <a:pt x="282" y="266"/>
                      <a:pt x="282" y="266"/>
                    </a:cubicBezTo>
                    <a:cubicBezTo>
                      <a:pt x="282" y="266"/>
                      <a:pt x="282" y="266"/>
                      <a:pt x="282" y="266"/>
                    </a:cubicBezTo>
                    <a:cubicBezTo>
                      <a:pt x="282" y="266"/>
                      <a:pt x="282" y="266"/>
                      <a:pt x="282" y="266"/>
                    </a:cubicBezTo>
                    <a:cubicBezTo>
                      <a:pt x="282" y="266"/>
                      <a:pt x="282" y="266"/>
                      <a:pt x="282" y="266"/>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3" y="268"/>
                      <a:pt x="283" y="268"/>
                    </a:cubicBezTo>
                    <a:cubicBezTo>
                      <a:pt x="283" y="268"/>
                      <a:pt x="283" y="268"/>
                      <a:pt x="283" y="268"/>
                    </a:cubicBezTo>
                    <a:cubicBezTo>
                      <a:pt x="283" y="268"/>
                      <a:pt x="283" y="268"/>
                      <a:pt x="283" y="268"/>
                    </a:cubicBezTo>
                    <a:cubicBezTo>
                      <a:pt x="283" y="268"/>
                      <a:pt x="283" y="268"/>
                      <a:pt x="283" y="268"/>
                    </a:cubicBezTo>
                    <a:cubicBezTo>
                      <a:pt x="283" y="268"/>
                      <a:pt x="283" y="268"/>
                      <a:pt x="283" y="268"/>
                    </a:cubicBezTo>
                    <a:cubicBezTo>
                      <a:pt x="283" y="268"/>
                      <a:pt x="283" y="268"/>
                      <a:pt x="283" y="268"/>
                    </a:cubicBezTo>
                    <a:cubicBezTo>
                      <a:pt x="283" y="268"/>
                      <a:pt x="283" y="268"/>
                      <a:pt x="283" y="268"/>
                    </a:cubicBezTo>
                    <a:cubicBezTo>
                      <a:pt x="283" y="268"/>
                      <a:pt x="283" y="268"/>
                      <a:pt x="283" y="268"/>
                    </a:cubicBezTo>
                    <a:cubicBezTo>
                      <a:pt x="283" y="268"/>
                      <a:pt x="283" y="268"/>
                      <a:pt x="283" y="268"/>
                    </a:cubicBezTo>
                    <a:cubicBezTo>
                      <a:pt x="282" y="269"/>
                      <a:pt x="282" y="269"/>
                      <a:pt x="282" y="269"/>
                    </a:cubicBezTo>
                    <a:cubicBezTo>
                      <a:pt x="282" y="269"/>
                      <a:pt x="282" y="269"/>
                      <a:pt x="282" y="269"/>
                    </a:cubicBezTo>
                    <a:cubicBezTo>
                      <a:pt x="282" y="269"/>
                      <a:pt x="282" y="269"/>
                      <a:pt x="282" y="269"/>
                    </a:cubicBezTo>
                    <a:cubicBezTo>
                      <a:pt x="282" y="269"/>
                      <a:pt x="282" y="269"/>
                      <a:pt x="282" y="269"/>
                    </a:cubicBezTo>
                    <a:cubicBezTo>
                      <a:pt x="282" y="269"/>
                      <a:pt x="282" y="269"/>
                      <a:pt x="282" y="269"/>
                    </a:cubicBezTo>
                    <a:cubicBezTo>
                      <a:pt x="282" y="269"/>
                      <a:pt x="282" y="269"/>
                      <a:pt x="282" y="269"/>
                    </a:cubicBezTo>
                    <a:cubicBezTo>
                      <a:pt x="282" y="270"/>
                      <a:pt x="282" y="270"/>
                      <a:pt x="282" y="270"/>
                    </a:cubicBezTo>
                    <a:cubicBezTo>
                      <a:pt x="282" y="270"/>
                      <a:pt x="282" y="270"/>
                      <a:pt x="282" y="270"/>
                    </a:cubicBezTo>
                    <a:cubicBezTo>
                      <a:pt x="282" y="270"/>
                      <a:pt x="282" y="270"/>
                      <a:pt x="282" y="270"/>
                    </a:cubicBezTo>
                    <a:cubicBezTo>
                      <a:pt x="282" y="270"/>
                      <a:pt x="282" y="270"/>
                      <a:pt x="282" y="270"/>
                    </a:cubicBezTo>
                    <a:cubicBezTo>
                      <a:pt x="282" y="270"/>
                      <a:pt x="282" y="270"/>
                      <a:pt x="282" y="270"/>
                    </a:cubicBezTo>
                    <a:cubicBezTo>
                      <a:pt x="282" y="270"/>
                      <a:pt x="282" y="270"/>
                      <a:pt x="282" y="270"/>
                    </a:cubicBezTo>
                    <a:cubicBezTo>
                      <a:pt x="282" y="271"/>
                      <a:pt x="282" y="271"/>
                      <a:pt x="282" y="271"/>
                    </a:cubicBezTo>
                    <a:cubicBezTo>
                      <a:pt x="282" y="271"/>
                      <a:pt x="282" y="271"/>
                      <a:pt x="282" y="271"/>
                    </a:cubicBezTo>
                    <a:cubicBezTo>
                      <a:pt x="282" y="271"/>
                      <a:pt x="282" y="271"/>
                      <a:pt x="282" y="271"/>
                    </a:cubicBezTo>
                    <a:cubicBezTo>
                      <a:pt x="282" y="271"/>
                      <a:pt x="282" y="271"/>
                      <a:pt x="282" y="271"/>
                    </a:cubicBezTo>
                    <a:cubicBezTo>
                      <a:pt x="282" y="271"/>
                      <a:pt x="282" y="271"/>
                      <a:pt x="282" y="271"/>
                    </a:cubicBezTo>
                    <a:cubicBezTo>
                      <a:pt x="282" y="271"/>
                      <a:pt x="282" y="271"/>
                      <a:pt x="282" y="271"/>
                    </a:cubicBezTo>
                    <a:cubicBezTo>
                      <a:pt x="282" y="271"/>
                      <a:pt x="282" y="271"/>
                      <a:pt x="282" y="271"/>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3"/>
                      <a:pt x="282" y="273"/>
                      <a:pt x="282" y="273"/>
                    </a:cubicBezTo>
                    <a:cubicBezTo>
                      <a:pt x="282" y="273"/>
                      <a:pt x="282" y="273"/>
                      <a:pt x="282" y="273"/>
                    </a:cubicBezTo>
                    <a:cubicBezTo>
                      <a:pt x="282" y="273"/>
                      <a:pt x="282" y="273"/>
                      <a:pt x="282" y="273"/>
                    </a:cubicBezTo>
                    <a:cubicBezTo>
                      <a:pt x="282" y="273"/>
                      <a:pt x="282" y="273"/>
                      <a:pt x="282" y="273"/>
                    </a:cubicBezTo>
                    <a:cubicBezTo>
                      <a:pt x="282" y="273"/>
                      <a:pt x="282" y="273"/>
                      <a:pt x="282" y="273"/>
                    </a:cubicBezTo>
                    <a:cubicBezTo>
                      <a:pt x="282" y="273"/>
                      <a:pt x="282" y="273"/>
                      <a:pt x="282" y="273"/>
                    </a:cubicBezTo>
                    <a:cubicBezTo>
                      <a:pt x="282" y="273"/>
                      <a:pt x="282" y="273"/>
                      <a:pt x="282" y="273"/>
                    </a:cubicBezTo>
                    <a:cubicBezTo>
                      <a:pt x="282" y="274"/>
                      <a:pt x="282" y="274"/>
                      <a:pt x="282" y="274"/>
                    </a:cubicBezTo>
                    <a:cubicBezTo>
                      <a:pt x="282" y="274"/>
                      <a:pt x="282" y="274"/>
                      <a:pt x="282" y="274"/>
                    </a:cubicBezTo>
                    <a:cubicBezTo>
                      <a:pt x="282" y="274"/>
                      <a:pt x="282" y="274"/>
                      <a:pt x="282" y="274"/>
                    </a:cubicBezTo>
                    <a:cubicBezTo>
                      <a:pt x="282" y="274"/>
                      <a:pt x="282" y="274"/>
                      <a:pt x="282" y="274"/>
                    </a:cubicBezTo>
                    <a:cubicBezTo>
                      <a:pt x="282" y="274"/>
                      <a:pt x="282" y="274"/>
                      <a:pt x="282" y="274"/>
                    </a:cubicBezTo>
                    <a:cubicBezTo>
                      <a:pt x="282" y="275"/>
                      <a:pt x="282" y="275"/>
                      <a:pt x="282" y="275"/>
                    </a:cubicBezTo>
                    <a:cubicBezTo>
                      <a:pt x="282" y="275"/>
                      <a:pt x="282" y="275"/>
                      <a:pt x="282" y="275"/>
                    </a:cubicBezTo>
                    <a:cubicBezTo>
                      <a:pt x="282" y="275"/>
                      <a:pt x="282" y="275"/>
                      <a:pt x="282" y="275"/>
                    </a:cubicBezTo>
                    <a:cubicBezTo>
                      <a:pt x="281" y="275"/>
                      <a:pt x="281" y="275"/>
                      <a:pt x="281" y="275"/>
                    </a:cubicBezTo>
                    <a:cubicBezTo>
                      <a:pt x="281" y="275"/>
                      <a:pt x="281" y="275"/>
                      <a:pt x="281" y="275"/>
                    </a:cubicBezTo>
                    <a:cubicBezTo>
                      <a:pt x="281" y="275"/>
                      <a:pt x="281" y="275"/>
                      <a:pt x="281" y="275"/>
                    </a:cubicBezTo>
                    <a:cubicBezTo>
                      <a:pt x="281" y="275"/>
                      <a:pt x="281" y="275"/>
                      <a:pt x="281" y="275"/>
                    </a:cubicBezTo>
                    <a:cubicBezTo>
                      <a:pt x="281" y="275"/>
                      <a:pt x="281" y="275"/>
                      <a:pt x="281" y="275"/>
                    </a:cubicBezTo>
                    <a:cubicBezTo>
                      <a:pt x="281" y="276"/>
                      <a:pt x="281" y="276"/>
                      <a:pt x="281" y="276"/>
                    </a:cubicBezTo>
                    <a:cubicBezTo>
                      <a:pt x="281" y="276"/>
                      <a:pt x="281" y="276"/>
                      <a:pt x="281" y="276"/>
                    </a:cubicBezTo>
                    <a:cubicBezTo>
                      <a:pt x="281" y="276"/>
                      <a:pt x="281" y="276"/>
                      <a:pt x="281" y="276"/>
                    </a:cubicBezTo>
                    <a:cubicBezTo>
                      <a:pt x="281" y="276"/>
                      <a:pt x="281" y="276"/>
                      <a:pt x="281" y="276"/>
                    </a:cubicBezTo>
                    <a:cubicBezTo>
                      <a:pt x="281" y="276"/>
                      <a:pt x="281" y="276"/>
                      <a:pt x="281" y="276"/>
                    </a:cubicBezTo>
                    <a:cubicBezTo>
                      <a:pt x="281" y="276"/>
                      <a:pt x="281" y="276"/>
                      <a:pt x="281" y="276"/>
                    </a:cubicBezTo>
                    <a:cubicBezTo>
                      <a:pt x="281" y="276"/>
                      <a:pt x="281" y="276"/>
                      <a:pt x="281" y="276"/>
                    </a:cubicBezTo>
                    <a:cubicBezTo>
                      <a:pt x="281" y="276"/>
                      <a:pt x="281" y="276"/>
                      <a:pt x="281" y="276"/>
                    </a:cubicBezTo>
                    <a:cubicBezTo>
                      <a:pt x="281" y="277"/>
                      <a:pt x="281" y="277"/>
                      <a:pt x="281" y="277"/>
                    </a:cubicBezTo>
                    <a:cubicBezTo>
                      <a:pt x="281" y="277"/>
                      <a:pt x="281" y="277"/>
                      <a:pt x="281" y="277"/>
                    </a:cubicBezTo>
                    <a:cubicBezTo>
                      <a:pt x="281" y="277"/>
                      <a:pt x="281" y="277"/>
                      <a:pt x="281" y="277"/>
                    </a:cubicBezTo>
                    <a:cubicBezTo>
                      <a:pt x="281" y="277"/>
                      <a:pt x="281" y="277"/>
                      <a:pt x="281" y="277"/>
                    </a:cubicBezTo>
                    <a:cubicBezTo>
                      <a:pt x="281" y="277"/>
                      <a:pt x="280" y="277"/>
                      <a:pt x="280" y="277"/>
                    </a:cubicBezTo>
                    <a:cubicBezTo>
                      <a:pt x="280" y="277"/>
                      <a:pt x="280" y="277"/>
                      <a:pt x="280" y="277"/>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80"/>
                      <a:pt x="280" y="280"/>
                      <a:pt x="280" y="280"/>
                    </a:cubicBezTo>
                    <a:cubicBezTo>
                      <a:pt x="280" y="280"/>
                      <a:pt x="280" y="280"/>
                      <a:pt x="280" y="280"/>
                    </a:cubicBezTo>
                    <a:cubicBezTo>
                      <a:pt x="280" y="280"/>
                      <a:pt x="280" y="280"/>
                      <a:pt x="280" y="280"/>
                    </a:cubicBezTo>
                    <a:cubicBezTo>
                      <a:pt x="280" y="280"/>
                      <a:pt x="280" y="280"/>
                      <a:pt x="280" y="280"/>
                    </a:cubicBezTo>
                    <a:cubicBezTo>
                      <a:pt x="280" y="280"/>
                      <a:pt x="280" y="280"/>
                      <a:pt x="280" y="280"/>
                    </a:cubicBezTo>
                    <a:cubicBezTo>
                      <a:pt x="279" y="280"/>
                      <a:pt x="279" y="280"/>
                      <a:pt x="279" y="280"/>
                    </a:cubicBezTo>
                    <a:cubicBezTo>
                      <a:pt x="279" y="280"/>
                      <a:pt x="279" y="280"/>
                      <a:pt x="279" y="280"/>
                    </a:cubicBezTo>
                    <a:cubicBezTo>
                      <a:pt x="279" y="280"/>
                      <a:pt x="279" y="280"/>
                      <a:pt x="279" y="280"/>
                    </a:cubicBezTo>
                    <a:cubicBezTo>
                      <a:pt x="279" y="280"/>
                      <a:pt x="279" y="280"/>
                      <a:pt x="279" y="280"/>
                    </a:cubicBezTo>
                    <a:cubicBezTo>
                      <a:pt x="279" y="280"/>
                      <a:pt x="279" y="280"/>
                      <a:pt x="279" y="280"/>
                    </a:cubicBezTo>
                    <a:cubicBezTo>
                      <a:pt x="279" y="280"/>
                      <a:pt x="279" y="280"/>
                      <a:pt x="279" y="280"/>
                    </a:cubicBezTo>
                    <a:cubicBezTo>
                      <a:pt x="279" y="281"/>
                      <a:pt x="279" y="281"/>
                      <a:pt x="279" y="281"/>
                    </a:cubicBezTo>
                    <a:cubicBezTo>
                      <a:pt x="279" y="281"/>
                      <a:pt x="279" y="281"/>
                      <a:pt x="279" y="281"/>
                    </a:cubicBezTo>
                    <a:cubicBezTo>
                      <a:pt x="279" y="282"/>
                      <a:pt x="279" y="282"/>
                      <a:pt x="279" y="282"/>
                    </a:cubicBezTo>
                    <a:cubicBezTo>
                      <a:pt x="279" y="282"/>
                      <a:pt x="279" y="282"/>
                      <a:pt x="279" y="282"/>
                    </a:cubicBezTo>
                    <a:cubicBezTo>
                      <a:pt x="279" y="282"/>
                      <a:pt x="279" y="282"/>
                      <a:pt x="279" y="282"/>
                    </a:cubicBezTo>
                    <a:cubicBezTo>
                      <a:pt x="279" y="282"/>
                      <a:pt x="279" y="282"/>
                      <a:pt x="279" y="282"/>
                    </a:cubicBezTo>
                    <a:cubicBezTo>
                      <a:pt x="279" y="282"/>
                      <a:pt x="279" y="282"/>
                      <a:pt x="279" y="282"/>
                    </a:cubicBezTo>
                    <a:cubicBezTo>
                      <a:pt x="279" y="282"/>
                      <a:pt x="279" y="282"/>
                      <a:pt x="279" y="282"/>
                    </a:cubicBezTo>
                    <a:cubicBezTo>
                      <a:pt x="279" y="283"/>
                      <a:pt x="279" y="283"/>
                      <a:pt x="279" y="283"/>
                    </a:cubicBezTo>
                    <a:cubicBezTo>
                      <a:pt x="279" y="283"/>
                      <a:pt x="279" y="283"/>
                      <a:pt x="279" y="283"/>
                    </a:cubicBezTo>
                    <a:cubicBezTo>
                      <a:pt x="279" y="283"/>
                      <a:pt x="279" y="283"/>
                      <a:pt x="279" y="283"/>
                    </a:cubicBezTo>
                    <a:cubicBezTo>
                      <a:pt x="279" y="283"/>
                      <a:pt x="279" y="283"/>
                      <a:pt x="279" y="283"/>
                    </a:cubicBezTo>
                    <a:cubicBezTo>
                      <a:pt x="279" y="283"/>
                      <a:pt x="279" y="283"/>
                      <a:pt x="279" y="283"/>
                    </a:cubicBezTo>
                    <a:cubicBezTo>
                      <a:pt x="279" y="283"/>
                      <a:pt x="279" y="283"/>
                      <a:pt x="279" y="283"/>
                    </a:cubicBezTo>
                    <a:cubicBezTo>
                      <a:pt x="279" y="283"/>
                      <a:pt x="279" y="283"/>
                      <a:pt x="279" y="283"/>
                    </a:cubicBezTo>
                    <a:cubicBezTo>
                      <a:pt x="279" y="284"/>
                      <a:pt x="279" y="284"/>
                      <a:pt x="279" y="284"/>
                    </a:cubicBezTo>
                    <a:cubicBezTo>
                      <a:pt x="279" y="284"/>
                      <a:pt x="279" y="284"/>
                      <a:pt x="279"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5"/>
                      <a:pt x="278" y="285"/>
                      <a:pt x="278" y="285"/>
                    </a:cubicBezTo>
                    <a:cubicBezTo>
                      <a:pt x="278" y="285"/>
                      <a:pt x="278" y="285"/>
                      <a:pt x="278" y="285"/>
                    </a:cubicBezTo>
                    <a:cubicBezTo>
                      <a:pt x="277" y="285"/>
                      <a:pt x="277" y="285"/>
                      <a:pt x="277" y="285"/>
                    </a:cubicBezTo>
                    <a:cubicBezTo>
                      <a:pt x="277" y="285"/>
                      <a:pt x="277" y="285"/>
                      <a:pt x="277" y="285"/>
                    </a:cubicBezTo>
                    <a:cubicBezTo>
                      <a:pt x="277" y="285"/>
                      <a:pt x="277" y="285"/>
                      <a:pt x="277" y="285"/>
                    </a:cubicBezTo>
                    <a:cubicBezTo>
                      <a:pt x="277" y="285"/>
                      <a:pt x="277" y="285"/>
                      <a:pt x="277" y="285"/>
                    </a:cubicBezTo>
                    <a:cubicBezTo>
                      <a:pt x="277" y="285"/>
                      <a:pt x="277" y="285"/>
                      <a:pt x="277" y="285"/>
                    </a:cubicBezTo>
                    <a:cubicBezTo>
                      <a:pt x="277" y="285"/>
                      <a:pt x="277" y="285"/>
                      <a:pt x="277" y="285"/>
                    </a:cubicBezTo>
                    <a:cubicBezTo>
                      <a:pt x="277" y="285"/>
                      <a:pt x="277" y="285"/>
                      <a:pt x="277" y="285"/>
                    </a:cubicBezTo>
                    <a:cubicBezTo>
                      <a:pt x="277" y="285"/>
                      <a:pt x="277" y="285"/>
                      <a:pt x="277" y="285"/>
                    </a:cubicBezTo>
                    <a:cubicBezTo>
                      <a:pt x="276" y="285"/>
                      <a:pt x="276" y="285"/>
                      <a:pt x="276" y="285"/>
                    </a:cubicBezTo>
                    <a:cubicBezTo>
                      <a:pt x="276" y="285"/>
                      <a:pt x="276" y="285"/>
                      <a:pt x="276" y="285"/>
                    </a:cubicBezTo>
                    <a:cubicBezTo>
                      <a:pt x="276" y="286"/>
                      <a:pt x="276" y="286"/>
                      <a:pt x="276" y="286"/>
                    </a:cubicBezTo>
                    <a:cubicBezTo>
                      <a:pt x="276" y="286"/>
                      <a:pt x="276" y="286"/>
                      <a:pt x="276" y="286"/>
                    </a:cubicBezTo>
                    <a:cubicBezTo>
                      <a:pt x="276" y="286"/>
                      <a:pt x="276" y="286"/>
                      <a:pt x="276" y="286"/>
                    </a:cubicBezTo>
                    <a:cubicBezTo>
                      <a:pt x="276" y="286"/>
                      <a:pt x="276" y="286"/>
                      <a:pt x="276" y="286"/>
                    </a:cubicBezTo>
                    <a:cubicBezTo>
                      <a:pt x="276" y="286"/>
                      <a:pt x="276" y="286"/>
                      <a:pt x="276" y="286"/>
                    </a:cubicBezTo>
                    <a:cubicBezTo>
                      <a:pt x="276" y="286"/>
                      <a:pt x="276" y="286"/>
                      <a:pt x="276" y="286"/>
                    </a:cubicBezTo>
                    <a:cubicBezTo>
                      <a:pt x="276" y="286"/>
                      <a:pt x="276" y="286"/>
                      <a:pt x="276" y="286"/>
                    </a:cubicBezTo>
                    <a:cubicBezTo>
                      <a:pt x="276" y="286"/>
                      <a:pt x="276" y="286"/>
                      <a:pt x="276" y="286"/>
                    </a:cubicBezTo>
                    <a:cubicBezTo>
                      <a:pt x="276" y="287"/>
                      <a:pt x="276" y="287"/>
                      <a:pt x="276" y="287"/>
                    </a:cubicBezTo>
                    <a:cubicBezTo>
                      <a:pt x="276" y="287"/>
                      <a:pt x="276" y="287"/>
                      <a:pt x="276" y="287"/>
                    </a:cubicBezTo>
                    <a:cubicBezTo>
                      <a:pt x="276" y="287"/>
                      <a:pt x="276" y="287"/>
                      <a:pt x="276" y="287"/>
                    </a:cubicBezTo>
                    <a:cubicBezTo>
                      <a:pt x="276" y="287"/>
                      <a:pt x="276" y="287"/>
                      <a:pt x="276" y="287"/>
                    </a:cubicBezTo>
                    <a:cubicBezTo>
                      <a:pt x="276" y="287"/>
                      <a:pt x="276" y="287"/>
                      <a:pt x="276" y="287"/>
                    </a:cubicBezTo>
                    <a:cubicBezTo>
                      <a:pt x="276" y="287"/>
                      <a:pt x="276" y="287"/>
                      <a:pt x="276" y="287"/>
                    </a:cubicBezTo>
                    <a:cubicBezTo>
                      <a:pt x="276" y="287"/>
                      <a:pt x="276" y="287"/>
                      <a:pt x="276" y="287"/>
                    </a:cubicBezTo>
                    <a:cubicBezTo>
                      <a:pt x="276" y="288"/>
                      <a:pt x="276" y="288"/>
                      <a:pt x="276" y="288"/>
                    </a:cubicBezTo>
                    <a:cubicBezTo>
                      <a:pt x="276" y="288"/>
                      <a:pt x="276" y="288"/>
                      <a:pt x="276" y="288"/>
                    </a:cubicBezTo>
                    <a:cubicBezTo>
                      <a:pt x="276" y="288"/>
                      <a:pt x="276" y="288"/>
                      <a:pt x="276" y="288"/>
                    </a:cubicBezTo>
                    <a:cubicBezTo>
                      <a:pt x="275" y="288"/>
                      <a:pt x="275" y="288"/>
                      <a:pt x="275" y="288"/>
                    </a:cubicBezTo>
                    <a:cubicBezTo>
                      <a:pt x="275" y="289"/>
                      <a:pt x="275" y="289"/>
                      <a:pt x="275" y="289"/>
                    </a:cubicBezTo>
                    <a:cubicBezTo>
                      <a:pt x="275" y="289"/>
                      <a:pt x="275" y="289"/>
                      <a:pt x="275" y="289"/>
                    </a:cubicBezTo>
                    <a:cubicBezTo>
                      <a:pt x="275" y="289"/>
                      <a:pt x="275" y="289"/>
                      <a:pt x="275" y="289"/>
                    </a:cubicBezTo>
                    <a:cubicBezTo>
                      <a:pt x="275" y="289"/>
                      <a:pt x="275" y="289"/>
                      <a:pt x="275" y="289"/>
                    </a:cubicBezTo>
                    <a:cubicBezTo>
                      <a:pt x="275" y="289"/>
                      <a:pt x="275" y="289"/>
                      <a:pt x="275"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90"/>
                      <a:pt x="273" y="290"/>
                      <a:pt x="273" y="290"/>
                    </a:cubicBezTo>
                    <a:cubicBezTo>
                      <a:pt x="273" y="290"/>
                      <a:pt x="273" y="290"/>
                      <a:pt x="273" y="290"/>
                    </a:cubicBezTo>
                    <a:cubicBezTo>
                      <a:pt x="273" y="290"/>
                      <a:pt x="273" y="290"/>
                      <a:pt x="273" y="290"/>
                    </a:cubicBezTo>
                    <a:cubicBezTo>
                      <a:pt x="273" y="290"/>
                      <a:pt x="273" y="290"/>
                      <a:pt x="273" y="290"/>
                    </a:cubicBezTo>
                    <a:cubicBezTo>
                      <a:pt x="273" y="290"/>
                      <a:pt x="273" y="290"/>
                      <a:pt x="273" y="290"/>
                    </a:cubicBezTo>
                    <a:cubicBezTo>
                      <a:pt x="273" y="290"/>
                      <a:pt x="273" y="290"/>
                      <a:pt x="273"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1"/>
                      <a:pt x="272" y="291"/>
                      <a:pt x="272" y="291"/>
                    </a:cubicBezTo>
                    <a:cubicBezTo>
                      <a:pt x="272" y="291"/>
                      <a:pt x="272" y="291"/>
                      <a:pt x="272" y="291"/>
                    </a:cubicBezTo>
                    <a:cubicBezTo>
                      <a:pt x="272" y="291"/>
                      <a:pt x="272" y="291"/>
                      <a:pt x="272" y="291"/>
                    </a:cubicBezTo>
                    <a:cubicBezTo>
                      <a:pt x="272" y="291"/>
                      <a:pt x="272" y="291"/>
                      <a:pt x="272" y="291"/>
                    </a:cubicBezTo>
                    <a:cubicBezTo>
                      <a:pt x="272" y="291"/>
                      <a:pt x="272" y="291"/>
                      <a:pt x="272" y="291"/>
                    </a:cubicBezTo>
                    <a:cubicBezTo>
                      <a:pt x="272" y="291"/>
                      <a:pt x="272" y="291"/>
                      <a:pt x="272" y="291"/>
                    </a:cubicBezTo>
                    <a:cubicBezTo>
                      <a:pt x="272" y="291"/>
                      <a:pt x="272" y="291"/>
                      <a:pt x="272" y="291"/>
                    </a:cubicBezTo>
                    <a:cubicBezTo>
                      <a:pt x="272" y="291"/>
                      <a:pt x="272" y="291"/>
                      <a:pt x="272" y="291"/>
                    </a:cubicBezTo>
                    <a:cubicBezTo>
                      <a:pt x="272" y="291"/>
                      <a:pt x="271" y="291"/>
                      <a:pt x="271" y="291"/>
                    </a:cubicBezTo>
                    <a:cubicBezTo>
                      <a:pt x="271" y="291"/>
                      <a:pt x="271" y="291"/>
                      <a:pt x="271" y="291"/>
                    </a:cubicBezTo>
                    <a:cubicBezTo>
                      <a:pt x="271" y="291"/>
                      <a:pt x="271" y="291"/>
                      <a:pt x="271" y="291"/>
                    </a:cubicBezTo>
                    <a:cubicBezTo>
                      <a:pt x="271" y="291"/>
                      <a:pt x="271" y="291"/>
                      <a:pt x="271" y="291"/>
                    </a:cubicBezTo>
                    <a:cubicBezTo>
                      <a:pt x="271" y="291"/>
                      <a:pt x="271" y="291"/>
                      <a:pt x="271" y="291"/>
                    </a:cubicBezTo>
                    <a:cubicBezTo>
                      <a:pt x="271" y="291"/>
                      <a:pt x="271" y="291"/>
                      <a:pt x="271" y="291"/>
                    </a:cubicBezTo>
                    <a:cubicBezTo>
                      <a:pt x="271" y="292"/>
                      <a:pt x="271" y="292"/>
                      <a:pt x="271" y="292"/>
                    </a:cubicBezTo>
                    <a:cubicBezTo>
                      <a:pt x="271" y="292"/>
                      <a:pt x="271" y="292"/>
                      <a:pt x="271" y="292"/>
                    </a:cubicBezTo>
                    <a:cubicBezTo>
                      <a:pt x="271" y="292"/>
                      <a:pt x="271" y="292"/>
                      <a:pt x="271" y="292"/>
                    </a:cubicBezTo>
                    <a:cubicBezTo>
                      <a:pt x="271" y="292"/>
                      <a:pt x="271" y="292"/>
                      <a:pt x="271" y="292"/>
                    </a:cubicBezTo>
                    <a:cubicBezTo>
                      <a:pt x="271" y="292"/>
                      <a:pt x="271" y="292"/>
                      <a:pt x="271" y="292"/>
                    </a:cubicBezTo>
                    <a:cubicBezTo>
                      <a:pt x="271" y="292"/>
                      <a:pt x="271" y="292"/>
                      <a:pt x="271" y="292"/>
                    </a:cubicBezTo>
                    <a:cubicBezTo>
                      <a:pt x="271" y="292"/>
                      <a:pt x="271" y="292"/>
                      <a:pt x="271" y="292"/>
                    </a:cubicBezTo>
                    <a:cubicBezTo>
                      <a:pt x="270" y="292"/>
                      <a:pt x="270" y="292"/>
                      <a:pt x="270" y="292"/>
                    </a:cubicBezTo>
                    <a:cubicBezTo>
                      <a:pt x="270" y="292"/>
                      <a:pt x="270" y="292"/>
                      <a:pt x="270" y="292"/>
                    </a:cubicBezTo>
                    <a:cubicBezTo>
                      <a:pt x="270" y="292"/>
                      <a:pt x="270" y="292"/>
                      <a:pt x="270" y="292"/>
                    </a:cubicBezTo>
                    <a:cubicBezTo>
                      <a:pt x="270" y="292"/>
                      <a:pt x="270" y="292"/>
                      <a:pt x="270" y="292"/>
                    </a:cubicBezTo>
                    <a:cubicBezTo>
                      <a:pt x="270" y="292"/>
                      <a:pt x="270" y="292"/>
                      <a:pt x="270" y="292"/>
                    </a:cubicBezTo>
                    <a:cubicBezTo>
                      <a:pt x="270" y="292"/>
                      <a:pt x="270" y="292"/>
                      <a:pt x="270" y="292"/>
                    </a:cubicBezTo>
                    <a:cubicBezTo>
                      <a:pt x="270" y="292"/>
                      <a:pt x="270" y="292"/>
                      <a:pt x="270" y="292"/>
                    </a:cubicBezTo>
                    <a:cubicBezTo>
                      <a:pt x="270" y="292"/>
                      <a:pt x="270" y="292"/>
                      <a:pt x="270" y="292"/>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4"/>
                      <a:pt x="270" y="294"/>
                      <a:pt x="270" y="294"/>
                    </a:cubicBezTo>
                    <a:cubicBezTo>
                      <a:pt x="270" y="294"/>
                      <a:pt x="270" y="294"/>
                      <a:pt x="270" y="294"/>
                    </a:cubicBezTo>
                    <a:cubicBezTo>
                      <a:pt x="270" y="294"/>
                      <a:pt x="270" y="294"/>
                      <a:pt x="270" y="294"/>
                    </a:cubicBezTo>
                    <a:cubicBezTo>
                      <a:pt x="270" y="294"/>
                      <a:pt x="270" y="294"/>
                      <a:pt x="270" y="294"/>
                    </a:cubicBezTo>
                    <a:cubicBezTo>
                      <a:pt x="270" y="294"/>
                      <a:pt x="270" y="294"/>
                      <a:pt x="270" y="294"/>
                    </a:cubicBezTo>
                    <a:cubicBezTo>
                      <a:pt x="270" y="294"/>
                      <a:pt x="270" y="294"/>
                      <a:pt x="270" y="294"/>
                    </a:cubicBezTo>
                    <a:cubicBezTo>
                      <a:pt x="270" y="294"/>
                      <a:pt x="270" y="294"/>
                      <a:pt x="270" y="294"/>
                    </a:cubicBezTo>
                    <a:cubicBezTo>
                      <a:pt x="270" y="294"/>
                      <a:pt x="270" y="294"/>
                      <a:pt x="270"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6"/>
                      <a:pt x="269" y="296"/>
                      <a:pt x="269" y="296"/>
                    </a:cubicBezTo>
                    <a:cubicBezTo>
                      <a:pt x="269" y="296"/>
                      <a:pt x="269" y="296"/>
                      <a:pt x="269" y="296"/>
                    </a:cubicBezTo>
                    <a:cubicBezTo>
                      <a:pt x="269" y="296"/>
                      <a:pt x="269" y="296"/>
                      <a:pt x="269" y="296"/>
                    </a:cubicBezTo>
                    <a:cubicBezTo>
                      <a:pt x="269" y="296"/>
                      <a:pt x="269" y="296"/>
                      <a:pt x="269" y="296"/>
                    </a:cubicBezTo>
                    <a:cubicBezTo>
                      <a:pt x="269" y="296"/>
                      <a:pt x="269" y="296"/>
                      <a:pt x="269" y="296"/>
                    </a:cubicBezTo>
                    <a:cubicBezTo>
                      <a:pt x="269" y="296"/>
                      <a:pt x="268" y="296"/>
                      <a:pt x="268" y="296"/>
                    </a:cubicBezTo>
                    <a:cubicBezTo>
                      <a:pt x="268" y="296"/>
                      <a:pt x="268" y="296"/>
                      <a:pt x="268" y="296"/>
                    </a:cubicBezTo>
                    <a:cubicBezTo>
                      <a:pt x="268" y="296"/>
                      <a:pt x="268" y="296"/>
                      <a:pt x="268" y="296"/>
                    </a:cubicBezTo>
                    <a:cubicBezTo>
                      <a:pt x="268" y="296"/>
                      <a:pt x="268" y="296"/>
                      <a:pt x="268" y="296"/>
                    </a:cubicBezTo>
                    <a:cubicBezTo>
                      <a:pt x="268" y="296"/>
                      <a:pt x="268" y="296"/>
                      <a:pt x="268" y="296"/>
                    </a:cubicBezTo>
                    <a:cubicBezTo>
                      <a:pt x="268" y="296"/>
                      <a:pt x="268" y="296"/>
                      <a:pt x="268" y="296"/>
                    </a:cubicBezTo>
                    <a:cubicBezTo>
                      <a:pt x="268" y="296"/>
                      <a:pt x="268" y="296"/>
                      <a:pt x="268" y="296"/>
                    </a:cubicBezTo>
                    <a:cubicBezTo>
                      <a:pt x="268" y="296"/>
                      <a:pt x="268" y="296"/>
                      <a:pt x="268" y="296"/>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9" y="300"/>
                      <a:pt x="269" y="300"/>
                      <a:pt x="269" y="300"/>
                    </a:cubicBezTo>
                    <a:cubicBezTo>
                      <a:pt x="269" y="300"/>
                      <a:pt x="269" y="300"/>
                      <a:pt x="269" y="300"/>
                    </a:cubicBezTo>
                    <a:cubicBezTo>
                      <a:pt x="269" y="300"/>
                      <a:pt x="269" y="300"/>
                      <a:pt x="269" y="300"/>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300"/>
                      <a:pt x="269" y="300"/>
                      <a:pt x="269" y="300"/>
                    </a:cubicBezTo>
                    <a:cubicBezTo>
                      <a:pt x="269" y="300"/>
                      <a:pt x="269" y="300"/>
                      <a:pt x="269" y="300"/>
                    </a:cubicBezTo>
                    <a:cubicBezTo>
                      <a:pt x="269" y="300"/>
                      <a:pt x="269" y="300"/>
                      <a:pt x="269" y="300"/>
                    </a:cubicBezTo>
                    <a:cubicBezTo>
                      <a:pt x="269" y="300"/>
                      <a:pt x="269" y="300"/>
                      <a:pt x="269" y="300"/>
                    </a:cubicBezTo>
                    <a:cubicBezTo>
                      <a:pt x="269" y="300"/>
                      <a:pt x="269" y="300"/>
                      <a:pt x="269" y="300"/>
                    </a:cubicBezTo>
                    <a:cubicBezTo>
                      <a:pt x="269" y="300"/>
                      <a:pt x="269" y="300"/>
                      <a:pt x="269" y="300"/>
                    </a:cubicBezTo>
                    <a:cubicBezTo>
                      <a:pt x="269" y="300"/>
                      <a:pt x="269" y="300"/>
                      <a:pt x="269" y="300"/>
                    </a:cubicBezTo>
                    <a:cubicBezTo>
                      <a:pt x="269" y="300"/>
                      <a:pt x="269" y="300"/>
                      <a:pt x="269"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3"/>
                      <a:pt x="270" y="303"/>
                      <a:pt x="270" y="303"/>
                    </a:cubicBezTo>
                    <a:cubicBezTo>
                      <a:pt x="270" y="303"/>
                      <a:pt x="270" y="303"/>
                      <a:pt x="270" y="303"/>
                    </a:cubicBezTo>
                    <a:cubicBezTo>
                      <a:pt x="270" y="303"/>
                      <a:pt x="270" y="303"/>
                      <a:pt x="270" y="303"/>
                    </a:cubicBezTo>
                    <a:cubicBezTo>
                      <a:pt x="270" y="303"/>
                      <a:pt x="270" y="303"/>
                      <a:pt x="270" y="303"/>
                    </a:cubicBezTo>
                    <a:cubicBezTo>
                      <a:pt x="270" y="303"/>
                      <a:pt x="270" y="303"/>
                      <a:pt x="270"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5"/>
                      <a:pt x="271" y="305"/>
                      <a:pt x="271" y="305"/>
                    </a:cubicBezTo>
                    <a:cubicBezTo>
                      <a:pt x="271" y="305"/>
                      <a:pt x="271" y="305"/>
                      <a:pt x="271" y="305"/>
                    </a:cubicBezTo>
                    <a:cubicBezTo>
                      <a:pt x="271" y="305"/>
                      <a:pt x="272" y="305"/>
                      <a:pt x="272" y="305"/>
                    </a:cubicBezTo>
                    <a:cubicBezTo>
                      <a:pt x="272" y="305"/>
                      <a:pt x="272" y="305"/>
                      <a:pt x="272" y="305"/>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7"/>
                      <a:pt x="272" y="307"/>
                      <a:pt x="272" y="307"/>
                    </a:cubicBezTo>
                    <a:cubicBezTo>
                      <a:pt x="272" y="307"/>
                      <a:pt x="272" y="307"/>
                      <a:pt x="272"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10"/>
                      <a:pt x="270" y="310"/>
                      <a:pt x="270" y="310"/>
                    </a:cubicBezTo>
                    <a:cubicBezTo>
                      <a:pt x="270" y="310"/>
                      <a:pt x="270" y="310"/>
                      <a:pt x="270" y="310"/>
                    </a:cubicBezTo>
                    <a:cubicBezTo>
                      <a:pt x="271" y="310"/>
                      <a:pt x="271" y="310"/>
                      <a:pt x="271" y="310"/>
                    </a:cubicBezTo>
                    <a:cubicBezTo>
                      <a:pt x="271" y="310"/>
                      <a:pt x="270" y="310"/>
                      <a:pt x="270" y="310"/>
                    </a:cubicBezTo>
                    <a:cubicBezTo>
                      <a:pt x="270" y="310"/>
                      <a:pt x="270" y="310"/>
                      <a:pt x="270" y="310"/>
                    </a:cubicBezTo>
                    <a:cubicBezTo>
                      <a:pt x="270" y="310"/>
                      <a:pt x="270" y="310"/>
                      <a:pt x="270" y="310"/>
                    </a:cubicBezTo>
                    <a:cubicBezTo>
                      <a:pt x="270" y="310"/>
                      <a:pt x="270" y="310"/>
                      <a:pt x="270" y="310"/>
                    </a:cubicBezTo>
                    <a:cubicBezTo>
                      <a:pt x="270" y="310"/>
                      <a:pt x="270" y="310"/>
                      <a:pt x="270" y="310"/>
                    </a:cubicBezTo>
                    <a:cubicBezTo>
                      <a:pt x="270" y="310"/>
                      <a:pt x="270" y="310"/>
                      <a:pt x="270" y="310"/>
                    </a:cubicBezTo>
                    <a:cubicBezTo>
                      <a:pt x="270" y="310"/>
                      <a:pt x="270" y="310"/>
                      <a:pt x="270" y="310"/>
                    </a:cubicBezTo>
                    <a:cubicBezTo>
                      <a:pt x="270" y="311"/>
                      <a:pt x="270" y="311"/>
                      <a:pt x="270" y="311"/>
                    </a:cubicBezTo>
                    <a:cubicBezTo>
                      <a:pt x="270" y="311"/>
                      <a:pt x="270" y="311"/>
                      <a:pt x="270" y="311"/>
                    </a:cubicBezTo>
                    <a:cubicBezTo>
                      <a:pt x="270" y="311"/>
                      <a:pt x="270" y="311"/>
                      <a:pt x="270" y="311"/>
                    </a:cubicBezTo>
                    <a:cubicBezTo>
                      <a:pt x="270" y="311"/>
                      <a:pt x="270" y="311"/>
                      <a:pt x="270" y="311"/>
                    </a:cubicBezTo>
                    <a:cubicBezTo>
                      <a:pt x="270" y="311"/>
                      <a:pt x="270" y="311"/>
                      <a:pt x="270" y="311"/>
                    </a:cubicBezTo>
                    <a:cubicBezTo>
                      <a:pt x="270" y="311"/>
                      <a:pt x="270" y="311"/>
                      <a:pt x="270" y="311"/>
                    </a:cubicBezTo>
                    <a:cubicBezTo>
                      <a:pt x="269" y="311"/>
                      <a:pt x="269" y="311"/>
                      <a:pt x="269" y="311"/>
                    </a:cubicBezTo>
                    <a:cubicBezTo>
                      <a:pt x="269" y="312"/>
                      <a:pt x="269" y="312"/>
                      <a:pt x="269" y="312"/>
                    </a:cubicBezTo>
                    <a:cubicBezTo>
                      <a:pt x="269" y="312"/>
                      <a:pt x="269" y="312"/>
                      <a:pt x="269" y="312"/>
                    </a:cubicBezTo>
                    <a:cubicBezTo>
                      <a:pt x="269" y="312"/>
                      <a:pt x="269" y="312"/>
                      <a:pt x="269" y="312"/>
                    </a:cubicBezTo>
                    <a:cubicBezTo>
                      <a:pt x="269" y="312"/>
                      <a:pt x="269" y="312"/>
                      <a:pt x="269" y="312"/>
                    </a:cubicBezTo>
                    <a:cubicBezTo>
                      <a:pt x="269" y="312"/>
                      <a:pt x="269" y="312"/>
                      <a:pt x="269" y="312"/>
                    </a:cubicBezTo>
                    <a:cubicBezTo>
                      <a:pt x="268" y="312"/>
                      <a:pt x="268" y="312"/>
                      <a:pt x="268" y="312"/>
                    </a:cubicBezTo>
                    <a:cubicBezTo>
                      <a:pt x="268" y="312"/>
                      <a:pt x="268" y="312"/>
                      <a:pt x="268" y="312"/>
                    </a:cubicBezTo>
                    <a:cubicBezTo>
                      <a:pt x="268" y="312"/>
                      <a:pt x="268" y="312"/>
                      <a:pt x="268" y="312"/>
                    </a:cubicBezTo>
                    <a:cubicBezTo>
                      <a:pt x="268" y="312"/>
                      <a:pt x="268" y="312"/>
                      <a:pt x="268" y="312"/>
                    </a:cubicBezTo>
                    <a:cubicBezTo>
                      <a:pt x="267" y="313"/>
                      <a:pt x="267" y="313"/>
                      <a:pt x="267" y="313"/>
                    </a:cubicBezTo>
                    <a:cubicBezTo>
                      <a:pt x="266" y="314"/>
                      <a:pt x="266" y="314"/>
                      <a:pt x="266"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5"/>
                      <a:pt x="265" y="315"/>
                      <a:pt x="265"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3" y="315"/>
                      <a:pt x="263" y="315"/>
                      <a:pt x="263" y="315"/>
                    </a:cubicBezTo>
                    <a:cubicBezTo>
                      <a:pt x="263" y="315"/>
                      <a:pt x="263" y="315"/>
                      <a:pt x="263" y="315"/>
                    </a:cubicBezTo>
                    <a:cubicBezTo>
                      <a:pt x="263" y="315"/>
                      <a:pt x="263" y="315"/>
                      <a:pt x="263" y="315"/>
                    </a:cubicBezTo>
                    <a:cubicBezTo>
                      <a:pt x="263" y="315"/>
                      <a:pt x="263" y="315"/>
                      <a:pt x="263" y="315"/>
                    </a:cubicBezTo>
                    <a:cubicBezTo>
                      <a:pt x="263" y="316"/>
                      <a:pt x="263" y="316"/>
                      <a:pt x="263" y="316"/>
                    </a:cubicBezTo>
                    <a:cubicBezTo>
                      <a:pt x="263" y="316"/>
                      <a:pt x="263" y="316"/>
                      <a:pt x="263" y="316"/>
                    </a:cubicBezTo>
                    <a:cubicBezTo>
                      <a:pt x="263" y="316"/>
                      <a:pt x="263" y="316"/>
                      <a:pt x="263" y="316"/>
                    </a:cubicBezTo>
                    <a:cubicBezTo>
                      <a:pt x="263" y="316"/>
                      <a:pt x="263" y="316"/>
                      <a:pt x="263" y="316"/>
                    </a:cubicBezTo>
                    <a:cubicBezTo>
                      <a:pt x="263" y="316"/>
                      <a:pt x="263" y="316"/>
                      <a:pt x="263" y="316"/>
                    </a:cubicBezTo>
                    <a:cubicBezTo>
                      <a:pt x="263" y="316"/>
                      <a:pt x="263" y="316"/>
                      <a:pt x="263" y="316"/>
                    </a:cubicBezTo>
                    <a:cubicBezTo>
                      <a:pt x="263" y="316"/>
                      <a:pt x="263" y="316"/>
                      <a:pt x="263"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1" y="316"/>
                      <a:pt x="261" y="316"/>
                      <a:pt x="261" y="316"/>
                    </a:cubicBezTo>
                    <a:cubicBezTo>
                      <a:pt x="261" y="316"/>
                      <a:pt x="261" y="316"/>
                      <a:pt x="261" y="316"/>
                    </a:cubicBezTo>
                    <a:cubicBezTo>
                      <a:pt x="261" y="316"/>
                      <a:pt x="261" y="316"/>
                      <a:pt x="261" y="316"/>
                    </a:cubicBezTo>
                    <a:cubicBezTo>
                      <a:pt x="261" y="316"/>
                      <a:pt x="261" y="316"/>
                      <a:pt x="261" y="316"/>
                    </a:cubicBezTo>
                    <a:cubicBezTo>
                      <a:pt x="261" y="316"/>
                      <a:pt x="261" y="316"/>
                      <a:pt x="261" y="316"/>
                    </a:cubicBezTo>
                    <a:cubicBezTo>
                      <a:pt x="261" y="316"/>
                      <a:pt x="261" y="316"/>
                      <a:pt x="261" y="316"/>
                    </a:cubicBezTo>
                    <a:cubicBezTo>
                      <a:pt x="260" y="316"/>
                      <a:pt x="260" y="316"/>
                      <a:pt x="260" y="316"/>
                    </a:cubicBezTo>
                    <a:cubicBezTo>
                      <a:pt x="260" y="316"/>
                      <a:pt x="260" y="316"/>
                      <a:pt x="260" y="316"/>
                    </a:cubicBezTo>
                    <a:cubicBezTo>
                      <a:pt x="260" y="316"/>
                      <a:pt x="260" y="316"/>
                      <a:pt x="260" y="316"/>
                    </a:cubicBezTo>
                    <a:cubicBezTo>
                      <a:pt x="260" y="316"/>
                      <a:pt x="260" y="316"/>
                      <a:pt x="260" y="316"/>
                    </a:cubicBezTo>
                    <a:cubicBezTo>
                      <a:pt x="260" y="316"/>
                      <a:pt x="260" y="316"/>
                      <a:pt x="260" y="316"/>
                    </a:cubicBezTo>
                    <a:cubicBezTo>
                      <a:pt x="260" y="316"/>
                      <a:pt x="260" y="316"/>
                      <a:pt x="260" y="316"/>
                    </a:cubicBezTo>
                    <a:cubicBezTo>
                      <a:pt x="260" y="316"/>
                      <a:pt x="260" y="316"/>
                      <a:pt x="260" y="316"/>
                    </a:cubicBezTo>
                    <a:cubicBezTo>
                      <a:pt x="259" y="316"/>
                      <a:pt x="259" y="316"/>
                      <a:pt x="259" y="316"/>
                    </a:cubicBezTo>
                    <a:cubicBezTo>
                      <a:pt x="259" y="316"/>
                      <a:pt x="259" y="316"/>
                      <a:pt x="259" y="316"/>
                    </a:cubicBezTo>
                    <a:cubicBezTo>
                      <a:pt x="259" y="316"/>
                      <a:pt x="259" y="316"/>
                      <a:pt x="259" y="316"/>
                    </a:cubicBezTo>
                    <a:cubicBezTo>
                      <a:pt x="259" y="316"/>
                      <a:pt x="259" y="316"/>
                      <a:pt x="259" y="316"/>
                    </a:cubicBezTo>
                    <a:cubicBezTo>
                      <a:pt x="259" y="316"/>
                      <a:pt x="259" y="316"/>
                      <a:pt x="259" y="316"/>
                    </a:cubicBezTo>
                    <a:cubicBezTo>
                      <a:pt x="258" y="316"/>
                      <a:pt x="258" y="316"/>
                      <a:pt x="258" y="316"/>
                    </a:cubicBezTo>
                    <a:cubicBezTo>
                      <a:pt x="258" y="316"/>
                      <a:pt x="258" y="316"/>
                      <a:pt x="258" y="316"/>
                    </a:cubicBezTo>
                    <a:cubicBezTo>
                      <a:pt x="258" y="316"/>
                      <a:pt x="258" y="316"/>
                      <a:pt x="258" y="316"/>
                    </a:cubicBezTo>
                    <a:cubicBezTo>
                      <a:pt x="258" y="316"/>
                      <a:pt x="258" y="316"/>
                      <a:pt x="258" y="316"/>
                    </a:cubicBezTo>
                    <a:cubicBezTo>
                      <a:pt x="258" y="316"/>
                      <a:pt x="258" y="316"/>
                      <a:pt x="258" y="316"/>
                    </a:cubicBezTo>
                    <a:cubicBezTo>
                      <a:pt x="257" y="316"/>
                      <a:pt x="257" y="316"/>
                      <a:pt x="257" y="316"/>
                    </a:cubicBezTo>
                    <a:cubicBezTo>
                      <a:pt x="257" y="316"/>
                      <a:pt x="257" y="316"/>
                      <a:pt x="257" y="316"/>
                    </a:cubicBezTo>
                    <a:cubicBezTo>
                      <a:pt x="257" y="316"/>
                      <a:pt x="257" y="316"/>
                      <a:pt x="257" y="316"/>
                    </a:cubicBezTo>
                    <a:cubicBezTo>
                      <a:pt x="257" y="316"/>
                      <a:pt x="257" y="316"/>
                      <a:pt x="257" y="316"/>
                    </a:cubicBezTo>
                    <a:cubicBezTo>
                      <a:pt x="257" y="316"/>
                      <a:pt x="257" y="316"/>
                      <a:pt x="257" y="316"/>
                    </a:cubicBezTo>
                    <a:cubicBezTo>
                      <a:pt x="257" y="316"/>
                      <a:pt x="257" y="316"/>
                      <a:pt x="257" y="316"/>
                    </a:cubicBezTo>
                    <a:cubicBezTo>
                      <a:pt x="256" y="316"/>
                      <a:pt x="256" y="316"/>
                      <a:pt x="256" y="316"/>
                    </a:cubicBezTo>
                    <a:cubicBezTo>
                      <a:pt x="256" y="316"/>
                      <a:pt x="256" y="316"/>
                      <a:pt x="256" y="316"/>
                    </a:cubicBezTo>
                    <a:cubicBezTo>
                      <a:pt x="256" y="316"/>
                      <a:pt x="256" y="316"/>
                      <a:pt x="256" y="316"/>
                    </a:cubicBezTo>
                    <a:cubicBezTo>
                      <a:pt x="256" y="316"/>
                      <a:pt x="256" y="316"/>
                      <a:pt x="256" y="316"/>
                    </a:cubicBezTo>
                    <a:cubicBezTo>
                      <a:pt x="256" y="316"/>
                      <a:pt x="256" y="316"/>
                      <a:pt x="256" y="316"/>
                    </a:cubicBezTo>
                    <a:cubicBezTo>
                      <a:pt x="256" y="316"/>
                      <a:pt x="256" y="316"/>
                      <a:pt x="256" y="316"/>
                    </a:cubicBezTo>
                    <a:cubicBezTo>
                      <a:pt x="256" y="316"/>
                      <a:pt x="256" y="316"/>
                      <a:pt x="256" y="316"/>
                    </a:cubicBezTo>
                    <a:cubicBezTo>
                      <a:pt x="255" y="316"/>
                      <a:pt x="255" y="316"/>
                      <a:pt x="255" y="316"/>
                    </a:cubicBezTo>
                    <a:cubicBezTo>
                      <a:pt x="255" y="316"/>
                      <a:pt x="255" y="316"/>
                      <a:pt x="255" y="316"/>
                    </a:cubicBezTo>
                    <a:cubicBezTo>
                      <a:pt x="255" y="317"/>
                      <a:pt x="255" y="317"/>
                      <a:pt x="255" y="317"/>
                    </a:cubicBezTo>
                    <a:cubicBezTo>
                      <a:pt x="255" y="317"/>
                      <a:pt x="255" y="317"/>
                      <a:pt x="255" y="317"/>
                    </a:cubicBezTo>
                    <a:cubicBezTo>
                      <a:pt x="255" y="317"/>
                      <a:pt x="255" y="317"/>
                      <a:pt x="255" y="317"/>
                    </a:cubicBezTo>
                    <a:cubicBezTo>
                      <a:pt x="255" y="317"/>
                      <a:pt x="255" y="317"/>
                      <a:pt x="255" y="317"/>
                    </a:cubicBezTo>
                    <a:cubicBezTo>
                      <a:pt x="254" y="317"/>
                      <a:pt x="254" y="317"/>
                      <a:pt x="254" y="317"/>
                    </a:cubicBezTo>
                    <a:cubicBezTo>
                      <a:pt x="254" y="317"/>
                      <a:pt x="254" y="317"/>
                      <a:pt x="254" y="317"/>
                    </a:cubicBezTo>
                    <a:cubicBezTo>
                      <a:pt x="254" y="317"/>
                      <a:pt x="254" y="317"/>
                      <a:pt x="254" y="317"/>
                    </a:cubicBezTo>
                    <a:cubicBezTo>
                      <a:pt x="254" y="317"/>
                      <a:pt x="254" y="317"/>
                      <a:pt x="254" y="317"/>
                    </a:cubicBezTo>
                    <a:cubicBezTo>
                      <a:pt x="254" y="317"/>
                      <a:pt x="254" y="317"/>
                      <a:pt x="254" y="317"/>
                    </a:cubicBezTo>
                    <a:cubicBezTo>
                      <a:pt x="254" y="317"/>
                      <a:pt x="254" y="317"/>
                      <a:pt x="254" y="317"/>
                    </a:cubicBezTo>
                    <a:cubicBezTo>
                      <a:pt x="254" y="317"/>
                      <a:pt x="254" y="317"/>
                      <a:pt x="254" y="317"/>
                    </a:cubicBezTo>
                    <a:cubicBezTo>
                      <a:pt x="254" y="317"/>
                      <a:pt x="254" y="317"/>
                      <a:pt x="254" y="317"/>
                    </a:cubicBezTo>
                    <a:cubicBezTo>
                      <a:pt x="253" y="316"/>
                      <a:pt x="253" y="316"/>
                      <a:pt x="253" y="316"/>
                    </a:cubicBezTo>
                    <a:cubicBezTo>
                      <a:pt x="253" y="316"/>
                      <a:pt x="253" y="316"/>
                      <a:pt x="253" y="316"/>
                    </a:cubicBezTo>
                    <a:cubicBezTo>
                      <a:pt x="253" y="316"/>
                      <a:pt x="253" y="316"/>
                      <a:pt x="253" y="316"/>
                    </a:cubicBezTo>
                    <a:cubicBezTo>
                      <a:pt x="253" y="316"/>
                      <a:pt x="253" y="316"/>
                      <a:pt x="253" y="316"/>
                    </a:cubicBezTo>
                    <a:cubicBezTo>
                      <a:pt x="253" y="316"/>
                      <a:pt x="253" y="316"/>
                      <a:pt x="253" y="316"/>
                    </a:cubicBezTo>
                    <a:cubicBezTo>
                      <a:pt x="253" y="316"/>
                      <a:pt x="253" y="316"/>
                      <a:pt x="253" y="316"/>
                    </a:cubicBezTo>
                    <a:cubicBezTo>
                      <a:pt x="252" y="317"/>
                      <a:pt x="252" y="317"/>
                      <a:pt x="252" y="317"/>
                    </a:cubicBezTo>
                    <a:cubicBezTo>
                      <a:pt x="252" y="317"/>
                      <a:pt x="252" y="317"/>
                      <a:pt x="252" y="317"/>
                    </a:cubicBezTo>
                    <a:cubicBezTo>
                      <a:pt x="252" y="317"/>
                      <a:pt x="252" y="317"/>
                      <a:pt x="252" y="317"/>
                    </a:cubicBezTo>
                    <a:cubicBezTo>
                      <a:pt x="252" y="317"/>
                      <a:pt x="252" y="317"/>
                      <a:pt x="252" y="317"/>
                    </a:cubicBezTo>
                    <a:cubicBezTo>
                      <a:pt x="252" y="317"/>
                      <a:pt x="252" y="317"/>
                      <a:pt x="252" y="317"/>
                    </a:cubicBezTo>
                    <a:cubicBezTo>
                      <a:pt x="252" y="317"/>
                      <a:pt x="252" y="317"/>
                      <a:pt x="252" y="317"/>
                    </a:cubicBezTo>
                    <a:cubicBezTo>
                      <a:pt x="252" y="317"/>
                      <a:pt x="252" y="317"/>
                      <a:pt x="252" y="317"/>
                    </a:cubicBezTo>
                    <a:cubicBezTo>
                      <a:pt x="252" y="317"/>
                      <a:pt x="252" y="317"/>
                      <a:pt x="252" y="317"/>
                    </a:cubicBezTo>
                    <a:cubicBezTo>
                      <a:pt x="251" y="317"/>
                      <a:pt x="251" y="317"/>
                      <a:pt x="251" y="317"/>
                    </a:cubicBezTo>
                    <a:cubicBezTo>
                      <a:pt x="251" y="317"/>
                      <a:pt x="251" y="317"/>
                      <a:pt x="251" y="317"/>
                    </a:cubicBezTo>
                    <a:cubicBezTo>
                      <a:pt x="251" y="317"/>
                      <a:pt x="251" y="317"/>
                      <a:pt x="251" y="317"/>
                    </a:cubicBezTo>
                    <a:cubicBezTo>
                      <a:pt x="251" y="317"/>
                      <a:pt x="251" y="317"/>
                      <a:pt x="251" y="317"/>
                    </a:cubicBezTo>
                    <a:cubicBezTo>
                      <a:pt x="251" y="318"/>
                      <a:pt x="251" y="318"/>
                      <a:pt x="251" y="318"/>
                    </a:cubicBezTo>
                    <a:cubicBezTo>
                      <a:pt x="251" y="318"/>
                      <a:pt x="251" y="318"/>
                      <a:pt x="251" y="318"/>
                    </a:cubicBezTo>
                    <a:cubicBezTo>
                      <a:pt x="250" y="318"/>
                      <a:pt x="250" y="318"/>
                      <a:pt x="250" y="318"/>
                    </a:cubicBezTo>
                    <a:cubicBezTo>
                      <a:pt x="250" y="318"/>
                      <a:pt x="250" y="318"/>
                      <a:pt x="250" y="318"/>
                    </a:cubicBezTo>
                    <a:cubicBezTo>
                      <a:pt x="250" y="318"/>
                      <a:pt x="250" y="318"/>
                      <a:pt x="250" y="318"/>
                    </a:cubicBezTo>
                    <a:cubicBezTo>
                      <a:pt x="250" y="318"/>
                      <a:pt x="250" y="318"/>
                      <a:pt x="250" y="318"/>
                    </a:cubicBezTo>
                    <a:cubicBezTo>
                      <a:pt x="250" y="318"/>
                      <a:pt x="250" y="318"/>
                      <a:pt x="250" y="318"/>
                    </a:cubicBezTo>
                    <a:cubicBezTo>
                      <a:pt x="250" y="318"/>
                      <a:pt x="250" y="318"/>
                      <a:pt x="250" y="318"/>
                    </a:cubicBezTo>
                    <a:cubicBezTo>
                      <a:pt x="249" y="317"/>
                      <a:pt x="249" y="317"/>
                      <a:pt x="249" y="317"/>
                    </a:cubicBezTo>
                    <a:cubicBezTo>
                      <a:pt x="249" y="317"/>
                      <a:pt x="249" y="317"/>
                      <a:pt x="249" y="317"/>
                    </a:cubicBezTo>
                    <a:cubicBezTo>
                      <a:pt x="249" y="317"/>
                      <a:pt x="249" y="317"/>
                      <a:pt x="249" y="317"/>
                    </a:cubicBezTo>
                    <a:cubicBezTo>
                      <a:pt x="249" y="318"/>
                      <a:pt x="249" y="318"/>
                      <a:pt x="249" y="318"/>
                    </a:cubicBezTo>
                    <a:cubicBezTo>
                      <a:pt x="249" y="318"/>
                      <a:pt x="249" y="318"/>
                      <a:pt x="249" y="318"/>
                    </a:cubicBezTo>
                    <a:cubicBezTo>
                      <a:pt x="248" y="318"/>
                      <a:pt x="248" y="318"/>
                      <a:pt x="248" y="318"/>
                    </a:cubicBezTo>
                    <a:cubicBezTo>
                      <a:pt x="248" y="318"/>
                      <a:pt x="248" y="318"/>
                      <a:pt x="248" y="318"/>
                    </a:cubicBezTo>
                    <a:cubicBezTo>
                      <a:pt x="248" y="318"/>
                      <a:pt x="248" y="318"/>
                      <a:pt x="248" y="318"/>
                    </a:cubicBezTo>
                    <a:cubicBezTo>
                      <a:pt x="248" y="318"/>
                      <a:pt x="248" y="318"/>
                      <a:pt x="248" y="318"/>
                    </a:cubicBezTo>
                    <a:cubicBezTo>
                      <a:pt x="248" y="317"/>
                      <a:pt x="248" y="317"/>
                      <a:pt x="248" y="317"/>
                    </a:cubicBezTo>
                    <a:cubicBezTo>
                      <a:pt x="248" y="317"/>
                      <a:pt x="248" y="317"/>
                      <a:pt x="248" y="317"/>
                    </a:cubicBezTo>
                    <a:cubicBezTo>
                      <a:pt x="248" y="317"/>
                      <a:pt x="248" y="317"/>
                      <a:pt x="248" y="317"/>
                    </a:cubicBezTo>
                    <a:cubicBezTo>
                      <a:pt x="247" y="317"/>
                      <a:pt x="247" y="317"/>
                      <a:pt x="247" y="317"/>
                    </a:cubicBezTo>
                    <a:cubicBezTo>
                      <a:pt x="247" y="317"/>
                      <a:pt x="247" y="317"/>
                      <a:pt x="247" y="317"/>
                    </a:cubicBezTo>
                    <a:cubicBezTo>
                      <a:pt x="247" y="318"/>
                      <a:pt x="247" y="318"/>
                      <a:pt x="247" y="318"/>
                    </a:cubicBezTo>
                    <a:cubicBezTo>
                      <a:pt x="247" y="318"/>
                      <a:pt x="247" y="318"/>
                      <a:pt x="247" y="318"/>
                    </a:cubicBezTo>
                    <a:cubicBezTo>
                      <a:pt x="247" y="318"/>
                      <a:pt x="247" y="318"/>
                      <a:pt x="247" y="318"/>
                    </a:cubicBezTo>
                    <a:cubicBezTo>
                      <a:pt x="247" y="318"/>
                      <a:pt x="247" y="318"/>
                      <a:pt x="247" y="318"/>
                    </a:cubicBezTo>
                    <a:cubicBezTo>
                      <a:pt x="247" y="318"/>
                      <a:pt x="247" y="318"/>
                      <a:pt x="247"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1" y="320"/>
                      <a:pt x="241" y="320"/>
                      <a:pt x="241" y="320"/>
                    </a:cubicBezTo>
                    <a:cubicBezTo>
                      <a:pt x="241" y="320"/>
                      <a:pt x="241" y="320"/>
                      <a:pt x="241" y="320"/>
                    </a:cubicBezTo>
                    <a:cubicBezTo>
                      <a:pt x="240" y="320"/>
                      <a:pt x="240" y="320"/>
                      <a:pt x="240" y="320"/>
                    </a:cubicBezTo>
                    <a:cubicBezTo>
                      <a:pt x="240" y="321"/>
                      <a:pt x="240" y="321"/>
                      <a:pt x="240" y="321"/>
                    </a:cubicBezTo>
                    <a:cubicBezTo>
                      <a:pt x="240" y="321"/>
                      <a:pt x="240" y="321"/>
                      <a:pt x="240" y="321"/>
                    </a:cubicBezTo>
                    <a:cubicBezTo>
                      <a:pt x="240" y="321"/>
                      <a:pt x="240" y="321"/>
                      <a:pt x="240" y="321"/>
                    </a:cubicBezTo>
                    <a:cubicBezTo>
                      <a:pt x="239" y="321"/>
                      <a:pt x="239" y="321"/>
                      <a:pt x="239" y="321"/>
                    </a:cubicBezTo>
                    <a:cubicBezTo>
                      <a:pt x="239" y="321"/>
                      <a:pt x="239" y="321"/>
                      <a:pt x="239" y="321"/>
                    </a:cubicBezTo>
                    <a:cubicBezTo>
                      <a:pt x="239" y="321"/>
                      <a:pt x="239" y="321"/>
                      <a:pt x="239" y="321"/>
                    </a:cubicBezTo>
                    <a:cubicBezTo>
                      <a:pt x="239" y="321"/>
                      <a:pt x="239" y="321"/>
                      <a:pt x="239" y="321"/>
                    </a:cubicBezTo>
                    <a:cubicBezTo>
                      <a:pt x="239" y="321"/>
                      <a:pt x="239" y="321"/>
                      <a:pt x="239" y="321"/>
                    </a:cubicBezTo>
                    <a:cubicBezTo>
                      <a:pt x="239" y="321"/>
                      <a:pt x="239" y="321"/>
                      <a:pt x="239" y="321"/>
                    </a:cubicBezTo>
                    <a:cubicBezTo>
                      <a:pt x="239" y="322"/>
                      <a:pt x="239" y="322"/>
                      <a:pt x="239" y="322"/>
                    </a:cubicBezTo>
                    <a:cubicBezTo>
                      <a:pt x="239" y="322"/>
                      <a:pt x="239" y="322"/>
                      <a:pt x="239" y="322"/>
                    </a:cubicBezTo>
                    <a:cubicBezTo>
                      <a:pt x="239" y="322"/>
                      <a:pt x="239" y="322"/>
                      <a:pt x="239" y="322"/>
                    </a:cubicBezTo>
                    <a:cubicBezTo>
                      <a:pt x="238" y="322"/>
                      <a:pt x="238" y="322"/>
                      <a:pt x="238" y="322"/>
                    </a:cubicBezTo>
                    <a:cubicBezTo>
                      <a:pt x="238" y="322"/>
                      <a:pt x="238" y="322"/>
                      <a:pt x="238" y="322"/>
                    </a:cubicBezTo>
                    <a:cubicBezTo>
                      <a:pt x="238" y="323"/>
                      <a:pt x="238" y="323"/>
                      <a:pt x="238" y="323"/>
                    </a:cubicBezTo>
                    <a:cubicBezTo>
                      <a:pt x="238" y="323"/>
                      <a:pt x="238" y="323"/>
                      <a:pt x="238" y="323"/>
                    </a:cubicBezTo>
                    <a:cubicBezTo>
                      <a:pt x="238" y="323"/>
                      <a:pt x="238" y="323"/>
                      <a:pt x="238" y="323"/>
                    </a:cubicBezTo>
                    <a:cubicBezTo>
                      <a:pt x="237" y="323"/>
                      <a:pt x="237" y="323"/>
                      <a:pt x="237" y="323"/>
                    </a:cubicBezTo>
                    <a:cubicBezTo>
                      <a:pt x="237" y="323"/>
                      <a:pt x="237" y="323"/>
                      <a:pt x="237" y="323"/>
                    </a:cubicBezTo>
                    <a:cubicBezTo>
                      <a:pt x="237" y="323"/>
                      <a:pt x="237" y="323"/>
                      <a:pt x="237" y="323"/>
                    </a:cubicBezTo>
                    <a:cubicBezTo>
                      <a:pt x="237" y="323"/>
                      <a:pt x="237" y="323"/>
                      <a:pt x="237" y="323"/>
                    </a:cubicBezTo>
                    <a:cubicBezTo>
                      <a:pt x="236" y="323"/>
                      <a:pt x="236" y="323"/>
                      <a:pt x="236" y="323"/>
                    </a:cubicBezTo>
                    <a:cubicBezTo>
                      <a:pt x="236" y="323"/>
                      <a:pt x="236" y="323"/>
                      <a:pt x="236" y="323"/>
                    </a:cubicBezTo>
                    <a:cubicBezTo>
                      <a:pt x="236" y="324"/>
                      <a:pt x="236" y="324"/>
                      <a:pt x="236" y="324"/>
                    </a:cubicBezTo>
                    <a:cubicBezTo>
                      <a:pt x="236" y="324"/>
                      <a:pt x="236" y="324"/>
                      <a:pt x="236" y="324"/>
                    </a:cubicBezTo>
                    <a:cubicBezTo>
                      <a:pt x="236" y="324"/>
                      <a:pt x="236" y="324"/>
                      <a:pt x="236" y="324"/>
                    </a:cubicBezTo>
                    <a:cubicBezTo>
                      <a:pt x="236" y="324"/>
                      <a:pt x="235" y="324"/>
                      <a:pt x="235" y="324"/>
                    </a:cubicBezTo>
                    <a:cubicBezTo>
                      <a:pt x="235" y="324"/>
                      <a:pt x="235" y="324"/>
                      <a:pt x="235" y="324"/>
                    </a:cubicBezTo>
                    <a:cubicBezTo>
                      <a:pt x="235" y="324"/>
                      <a:pt x="235" y="324"/>
                      <a:pt x="235" y="324"/>
                    </a:cubicBezTo>
                    <a:cubicBezTo>
                      <a:pt x="234" y="324"/>
                      <a:pt x="234" y="324"/>
                      <a:pt x="234" y="324"/>
                    </a:cubicBezTo>
                    <a:cubicBezTo>
                      <a:pt x="234" y="324"/>
                      <a:pt x="234" y="324"/>
                      <a:pt x="234" y="324"/>
                    </a:cubicBezTo>
                    <a:cubicBezTo>
                      <a:pt x="234" y="324"/>
                      <a:pt x="234" y="324"/>
                      <a:pt x="234" y="324"/>
                    </a:cubicBezTo>
                    <a:cubicBezTo>
                      <a:pt x="234" y="325"/>
                      <a:pt x="234" y="325"/>
                      <a:pt x="234" y="325"/>
                    </a:cubicBezTo>
                    <a:cubicBezTo>
                      <a:pt x="233" y="325"/>
                      <a:pt x="233" y="325"/>
                      <a:pt x="233" y="325"/>
                    </a:cubicBezTo>
                    <a:cubicBezTo>
                      <a:pt x="233" y="325"/>
                      <a:pt x="233" y="325"/>
                      <a:pt x="233" y="325"/>
                    </a:cubicBezTo>
                    <a:cubicBezTo>
                      <a:pt x="233" y="325"/>
                      <a:pt x="233" y="325"/>
                      <a:pt x="233" y="325"/>
                    </a:cubicBezTo>
                    <a:cubicBezTo>
                      <a:pt x="232" y="325"/>
                      <a:pt x="232" y="325"/>
                      <a:pt x="232" y="325"/>
                    </a:cubicBezTo>
                    <a:cubicBezTo>
                      <a:pt x="232" y="325"/>
                      <a:pt x="232" y="325"/>
                      <a:pt x="232" y="325"/>
                    </a:cubicBezTo>
                    <a:cubicBezTo>
                      <a:pt x="232" y="325"/>
                      <a:pt x="232" y="325"/>
                      <a:pt x="232" y="325"/>
                    </a:cubicBezTo>
                    <a:cubicBezTo>
                      <a:pt x="232" y="326"/>
                      <a:pt x="232" y="326"/>
                      <a:pt x="232" y="326"/>
                    </a:cubicBezTo>
                    <a:cubicBezTo>
                      <a:pt x="232" y="326"/>
                      <a:pt x="232" y="326"/>
                      <a:pt x="232" y="326"/>
                    </a:cubicBezTo>
                    <a:cubicBezTo>
                      <a:pt x="231" y="326"/>
                      <a:pt x="231" y="326"/>
                      <a:pt x="231" y="326"/>
                    </a:cubicBezTo>
                    <a:cubicBezTo>
                      <a:pt x="231" y="326"/>
                      <a:pt x="231" y="326"/>
                      <a:pt x="231" y="326"/>
                    </a:cubicBezTo>
                    <a:cubicBezTo>
                      <a:pt x="231" y="326"/>
                      <a:pt x="231" y="326"/>
                      <a:pt x="231" y="326"/>
                    </a:cubicBezTo>
                    <a:cubicBezTo>
                      <a:pt x="231" y="326"/>
                      <a:pt x="231" y="326"/>
                      <a:pt x="231" y="326"/>
                    </a:cubicBezTo>
                    <a:cubicBezTo>
                      <a:pt x="231" y="327"/>
                      <a:pt x="231" y="327"/>
                      <a:pt x="231" y="327"/>
                    </a:cubicBezTo>
                    <a:cubicBezTo>
                      <a:pt x="230" y="327"/>
                      <a:pt x="230" y="327"/>
                      <a:pt x="230" y="327"/>
                    </a:cubicBezTo>
                    <a:cubicBezTo>
                      <a:pt x="230" y="327"/>
                      <a:pt x="230" y="327"/>
                      <a:pt x="230" y="327"/>
                    </a:cubicBezTo>
                    <a:cubicBezTo>
                      <a:pt x="230" y="327"/>
                      <a:pt x="230" y="327"/>
                      <a:pt x="230" y="327"/>
                    </a:cubicBezTo>
                    <a:cubicBezTo>
                      <a:pt x="230" y="327"/>
                      <a:pt x="230" y="327"/>
                      <a:pt x="230" y="327"/>
                    </a:cubicBezTo>
                    <a:cubicBezTo>
                      <a:pt x="230" y="327"/>
                      <a:pt x="230" y="327"/>
                      <a:pt x="230" y="327"/>
                    </a:cubicBezTo>
                    <a:cubicBezTo>
                      <a:pt x="230" y="327"/>
                      <a:pt x="230" y="327"/>
                      <a:pt x="230" y="327"/>
                    </a:cubicBezTo>
                    <a:cubicBezTo>
                      <a:pt x="230" y="327"/>
                      <a:pt x="230" y="327"/>
                      <a:pt x="230" y="327"/>
                    </a:cubicBezTo>
                    <a:cubicBezTo>
                      <a:pt x="229" y="328"/>
                      <a:pt x="229" y="328"/>
                      <a:pt x="229" y="328"/>
                    </a:cubicBezTo>
                    <a:cubicBezTo>
                      <a:pt x="229" y="328"/>
                      <a:pt x="229" y="328"/>
                      <a:pt x="229" y="328"/>
                    </a:cubicBezTo>
                    <a:cubicBezTo>
                      <a:pt x="229" y="328"/>
                      <a:pt x="229" y="328"/>
                      <a:pt x="229" y="328"/>
                    </a:cubicBezTo>
                    <a:cubicBezTo>
                      <a:pt x="229" y="328"/>
                      <a:pt x="229" y="328"/>
                      <a:pt x="229" y="328"/>
                    </a:cubicBezTo>
                    <a:cubicBezTo>
                      <a:pt x="229" y="328"/>
                      <a:pt x="229" y="328"/>
                      <a:pt x="229" y="328"/>
                    </a:cubicBezTo>
                    <a:cubicBezTo>
                      <a:pt x="229" y="328"/>
                      <a:pt x="229" y="328"/>
                      <a:pt x="229" y="328"/>
                    </a:cubicBezTo>
                    <a:cubicBezTo>
                      <a:pt x="228" y="328"/>
                      <a:pt x="228" y="328"/>
                      <a:pt x="228" y="328"/>
                    </a:cubicBezTo>
                    <a:cubicBezTo>
                      <a:pt x="228" y="328"/>
                      <a:pt x="228" y="328"/>
                      <a:pt x="228" y="328"/>
                    </a:cubicBezTo>
                    <a:cubicBezTo>
                      <a:pt x="228" y="329"/>
                      <a:pt x="228" y="329"/>
                      <a:pt x="228" y="329"/>
                    </a:cubicBezTo>
                    <a:cubicBezTo>
                      <a:pt x="228" y="329"/>
                      <a:pt x="228" y="329"/>
                      <a:pt x="228" y="329"/>
                    </a:cubicBezTo>
                    <a:cubicBezTo>
                      <a:pt x="228" y="329"/>
                      <a:pt x="228" y="329"/>
                      <a:pt x="228" y="329"/>
                    </a:cubicBezTo>
                    <a:cubicBezTo>
                      <a:pt x="228" y="329"/>
                      <a:pt x="228" y="329"/>
                      <a:pt x="228" y="329"/>
                    </a:cubicBezTo>
                    <a:cubicBezTo>
                      <a:pt x="227" y="329"/>
                      <a:pt x="227" y="329"/>
                      <a:pt x="227" y="329"/>
                    </a:cubicBezTo>
                    <a:cubicBezTo>
                      <a:pt x="227" y="329"/>
                      <a:pt x="227" y="329"/>
                      <a:pt x="227" y="329"/>
                    </a:cubicBezTo>
                    <a:cubicBezTo>
                      <a:pt x="227" y="329"/>
                      <a:pt x="227" y="329"/>
                      <a:pt x="227" y="329"/>
                    </a:cubicBezTo>
                    <a:cubicBezTo>
                      <a:pt x="227" y="329"/>
                      <a:pt x="227" y="329"/>
                      <a:pt x="227" y="329"/>
                    </a:cubicBezTo>
                    <a:cubicBezTo>
                      <a:pt x="226" y="330"/>
                      <a:pt x="226" y="330"/>
                      <a:pt x="226" y="330"/>
                    </a:cubicBezTo>
                    <a:cubicBezTo>
                      <a:pt x="226" y="330"/>
                      <a:pt x="226" y="330"/>
                      <a:pt x="226" y="330"/>
                    </a:cubicBezTo>
                    <a:cubicBezTo>
                      <a:pt x="226" y="330"/>
                      <a:pt x="226" y="330"/>
                      <a:pt x="226" y="330"/>
                    </a:cubicBezTo>
                    <a:cubicBezTo>
                      <a:pt x="226" y="330"/>
                      <a:pt x="226" y="330"/>
                      <a:pt x="226"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4" y="330"/>
                      <a:pt x="224" y="330"/>
                      <a:pt x="224" y="330"/>
                    </a:cubicBezTo>
                    <a:cubicBezTo>
                      <a:pt x="224" y="331"/>
                      <a:pt x="224" y="331"/>
                      <a:pt x="224" y="331"/>
                    </a:cubicBezTo>
                    <a:cubicBezTo>
                      <a:pt x="224" y="331"/>
                      <a:pt x="224" y="331"/>
                      <a:pt x="224" y="331"/>
                    </a:cubicBezTo>
                    <a:cubicBezTo>
                      <a:pt x="224" y="331"/>
                      <a:pt x="224" y="331"/>
                      <a:pt x="224" y="331"/>
                    </a:cubicBezTo>
                    <a:cubicBezTo>
                      <a:pt x="223" y="331"/>
                      <a:pt x="223" y="331"/>
                      <a:pt x="223" y="331"/>
                    </a:cubicBezTo>
                    <a:cubicBezTo>
                      <a:pt x="223" y="331"/>
                      <a:pt x="223" y="331"/>
                      <a:pt x="223" y="331"/>
                    </a:cubicBezTo>
                    <a:cubicBezTo>
                      <a:pt x="223" y="331"/>
                      <a:pt x="223" y="331"/>
                      <a:pt x="223" y="331"/>
                    </a:cubicBezTo>
                    <a:cubicBezTo>
                      <a:pt x="223" y="331"/>
                      <a:pt x="223" y="331"/>
                      <a:pt x="223" y="331"/>
                    </a:cubicBezTo>
                    <a:cubicBezTo>
                      <a:pt x="222" y="331"/>
                      <a:pt x="222" y="331"/>
                      <a:pt x="222" y="331"/>
                    </a:cubicBezTo>
                    <a:cubicBezTo>
                      <a:pt x="222" y="331"/>
                      <a:pt x="222" y="331"/>
                      <a:pt x="222" y="331"/>
                    </a:cubicBezTo>
                    <a:cubicBezTo>
                      <a:pt x="222" y="331"/>
                      <a:pt x="222" y="331"/>
                      <a:pt x="222" y="331"/>
                    </a:cubicBezTo>
                    <a:cubicBezTo>
                      <a:pt x="221" y="332"/>
                      <a:pt x="221" y="332"/>
                      <a:pt x="221" y="332"/>
                    </a:cubicBezTo>
                    <a:cubicBezTo>
                      <a:pt x="221" y="332"/>
                      <a:pt x="221" y="332"/>
                      <a:pt x="221" y="332"/>
                    </a:cubicBezTo>
                    <a:cubicBezTo>
                      <a:pt x="220" y="332"/>
                      <a:pt x="220" y="332"/>
                      <a:pt x="220" y="332"/>
                    </a:cubicBezTo>
                    <a:cubicBezTo>
                      <a:pt x="220" y="332"/>
                      <a:pt x="220" y="332"/>
                      <a:pt x="220" y="332"/>
                    </a:cubicBezTo>
                    <a:cubicBezTo>
                      <a:pt x="220" y="332"/>
                      <a:pt x="220" y="332"/>
                      <a:pt x="220" y="332"/>
                    </a:cubicBezTo>
                    <a:cubicBezTo>
                      <a:pt x="220" y="332"/>
                      <a:pt x="220" y="332"/>
                      <a:pt x="220" y="332"/>
                    </a:cubicBezTo>
                    <a:cubicBezTo>
                      <a:pt x="220" y="332"/>
                      <a:pt x="220" y="332"/>
                      <a:pt x="220" y="332"/>
                    </a:cubicBezTo>
                    <a:cubicBezTo>
                      <a:pt x="219" y="332"/>
                      <a:pt x="219" y="332"/>
                      <a:pt x="219" y="332"/>
                    </a:cubicBezTo>
                    <a:cubicBezTo>
                      <a:pt x="219" y="332"/>
                      <a:pt x="219" y="332"/>
                      <a:pt x="219" y="332"/>
                    </a:cubicBezTo>
                    <a:cubicBezTo>
                      <a:pt x="219" y="332"/>
                      <a:pt x="219" y="332"/>
                      <a:pt x="219" y="332"/>
                    </a:cubicBezTo>
                    <a:cubicBezTo>
                      <a:pt x="219" y="333"/>
                      <a:pt x="219" y="333"/>
                      <a:pt x="219" y="333"/>
                    </a:cubicBezTo>
                    <a:cubicBezTo>
                      <a:pt x="219" y="333"/>
                      <a:pt x="219" y="333"/>
                      <a:pt x="219" y="333"/>
                    </a:cubicBezTo>
                    <a:cubicBezTo>
                      <a:pt x="219" y="333"/>
                      <a:pt x="219" y="333"/>
                      <a:pt x="219" y="333"/>
                    </a:cubicBezTo>
                    <a:cubicBezTo>
                      <a:pt x="219" y="333"/>
                      <a:pt x="218" y="333"/>
                      <a:pt x="218" y="333"/>
                    </a:cubicBezTo>
                    <a:cubicBezTo>
                      <a:pt x="218" y="333"/>
                      <a:pt x="218" y="333"/>
                      <a:pt x="218" y="333"/>
                    </a:cubicBezTo>
                    <a:cubicBezTo>
                      <a:pt x="218" y="333"/>
                      <a:pt x="218" y="333"/>
                      <a:pt x="218" y="333"/>
                    </a:cubicBezTo>
                    <a:cubicBezTo>
                      <a:pt x="218" y="333"/>
                      <a:pt x="218" y="333"/>
                      <a:pt x="218" y="333"/>
                    </a:cubicBezTo>
                    <a:cubicBezTo>
                      <a:pt x="217" y="333"/>
                      <a:pt x="217" y="333"/>
                      <a:pt x="217" y="333"/>
                    </a:cubicBezTo>
                    <a:cubicBezTo>
                      <a:pt x="217" y="333"/>
                      <a:pt x="217" y="333"/>
                      <a:pt x="217" y="333"/>
                    </a:cubicBezTo>
                    <a:cubicBezTo>
                      <a:pt x="217" y="333"/>
                      <a:pt x="217" y="333"/>
                      <a:pt x="217" y="333"/>
                    </a:cubicBezTo>
                    <a:cubicBezTo>
                      <a:pt x="217" y="333"/>
                      <a:pt x="217" y="333"/>
                      <a:pt x="217" y="333"/>
                    </a:cubicBezTo>
                    <a:cubicBezTo>
                      <a:pt x="217" y="333"/>
                      <a:pt x="217" y="333"/>
                      <a:pt x="217" y="333"/>
                    </a:cubicBezTo>
                    <a:cubicBezTo>
                      <a:pt x="216" y="333"/>
                      <a:pt x="216" y="333"/>
                      <a:pt x="216" y="333"/>
                    </a:cubicBezTo>
                    <a:cubicBezTo>
                      <a:pt x="216" y="333"/>
                      <a:pt x="216" y="333"/>
                      <a:pt x="216" y="333"/>
                    </a:cubicBezTo>
                    <a:cubicBezTo>
                      <a:pt x="216" y="333"/>
                      <a:pt x="216" y="333"/>
                      <a:pt x="216" y="333"/>
                    </a:cubicBezTo>
                    <a:cubicBezTo>
                      <a:pt x="216" y="333"/>
                      <a:pt x="216" y="333"/>
                      <a:pt x="216" y="333"/>
                    </a:cubicBezTo>
                    <a:cubicBezTo>
                      <a:pt x="216" y="333"/>
                      <a:pt x="216" y="333"/>
                      <a:pt x="216" y="333"/>
                    </a:cubicBezTo>
                    <a:cubicBezTo>
                      <a:pt x="216" y="333"/>
                      <a:pt x="216" y="333"/>
                      <a:pt x="216" y="333"/>
                    </a:cubicBezTo>
                    <a:cubicBezTo>
                      <a:pt x="215" y="333"/>
                      <a:pt x="215" y="333"/>
                      <a:pt x="215" y="333"/>
                    </a:cubicBezTo>
                    <a:cubicBezTo>
                      <a:pt x="215" y="333"/>
                      <a:pt x="215" y="333"/>
                      <a:pt x="215" y="333"/>
                    </a:cubicBezTo>
                    <a:cubicBezTo>
                      <a:pt x="215" y="333"/>
                      <a:pt x="215" y="333"/>
                      <a:pt x="215" y="333"/>
                    </a:cubicBezTo>
                    <a:cubicBezTo>
                      <a:pt x="213" y="333"/>
                      <a:pt x="213" y="333"/>
                      <a:pt x="213" y="333"/>
                    </a:cubicBezTo>
                    <a:cubicBezTo>
                      <a:pt x="213" y="333"/>
                      <a:pt x="213" y="333"/>
                      <a:pt x="213" y="333"/>
                    </a:cubicBezTo>
                    <a:cubicBezTo>
                      <a:pt x="213" y="333"/>
                      <a:pt x="213" y="333"/>
                      <a:pt x="213" y="333"/>
                    </a:cubicBezTo>
                    <a:cubicBezTo>
                      <a:pt x="213" y="333"/>
                      <a:pt x="213" y="333"/>
                      <a:pt x="213" y="333"/>
                    </a:cubicBezTo>
                    <a:cubicBezTo>
                      <a:pt x="212" y="333"/>
                      <a:pt x="212" y="333"/>
                      <a:pt x="212" y="333"/>
                    </a:cubicBezTo>
                    <a:cubicBezTo>
                      <a:pt x="212" y="333"/>
                      <a:pt x="212" y="333"/>
                      <a:pt x="212" y="333"/>
                    </a:cubicBezTo>
                    <a:cubicBezTo>
                      <a:pt x="212" y="333"/>
                      <a:pt x="212" y="333"/>
                      <a:pt x="212" y="333"/>
                    </a:cubicBezTo>
                    <a:cubicBezTo>
                      <a:pt x="211" y="333"/>
                      <a:pt x="211" y="333"/>
                      <a:pt x="211" y="333"/>
                    </a:cubicBezTo>
                    <a:cubicBezTo>
                      <a:pt x="211" y="334"/>
                      <a:pt x="211" y="334"/>
                      <a:pt x="211" y="334"/>
                    </a:cubicBezTo>
                    <a:cubicBezTo>
                      <a:pt x="211" y="334"/>
                      <a:pt x="211" y="334"/>
                      <a:pt x="211" y="334"/>
                    </a:cubicBezTo>
                    <a:cubicBezTo>
                      <a:pt x="211" y="334"/>
                      <a:pt x="211" y="334"/>
                      <a:pt x="211" y="334"/>
                    </a:cubicBezTo>
                    <a:cubicBezTo>
                      <a:pt x="210" y="334"/>
                      <a:pt x="210" y="334"/>
                      <a:pt x="210" y="334"/>
                    </a:cubicBezTo>
                    <a:cubicBezTo>
                      <a:pt x="210" y="335"/>
                      <a:pt x="210" y="335"/>
                      <a:pt x="210" y="335"/>
                    </a:cubicBezTo>
                    <a:cubicBezTo>
                      <a:pt x="210" y="335"/>
                      <a:pt x="210" y="335"/>
                      <a:pt x="210" y="335"/>
                    </a:cubicBezTo>
                    <a:cubicBezTo>
                      <a:pt x="210" y="335"/>
                      <a:pt x="210" y="335"/>
                      <a:pt x="210" y="335"/>
                    </a:cubicBezTo>
                    <a:cubicBezTo>
                      <a:pt x="209" y="335"/>
                      <a:pt x="209" y="335"/>
                      <a:pt x="209" y="335"/>
                    </a:cubicBezTo>
                    <a:cubicBezTo>
                      <a:pt x="208" y="336"/>
                      <a:pt x="208" y="336"/>
                      <a:pt x="208" y="336"/>
                    </a:cubicBezTo>
                    <a:cubicBezTo>
                      <a:pt x="208" y="336"/>
                      <a:pt x="208" y="336"/>
                      <a:pt x="208" y="336"/>
                    </a:cubicBezTo>
                    <a:cubicBezTo>
                      <a:pt x="207" y="336"/>
                      <a:pt x="207" y="336"/>
                      <a:pt x="207" y="336"/>
                    </a:cubicBezTo>
                    <a:cubicBezTo>
                      <a:pt x="206" y="337"/>
                      <a:pt x="206" y="337"/>
                      <a:pt x="206" y="337"/>
                    </a:cubicBezTo>
                    <a:cubicBezTo>
                      <a:pt x="206" y="337"/>
                      <a:pt x="206" y="337"/>
                      <a:pt x="206" y="337"/>
                    </a:cubicBezTo>
                    <a:cubicBezTo>
                      <a:pt x="206" y="337"/>
                      <a:pt x="206" y="337"/>
                      <a:pt x="206" y="337"/>
                    </a:cubicBezTo>
                    <a:cubicBezTo>
                      <a:pt x="205" y="338"/>
                      <a:pt x="205" y="338"/>
                      <a:pt x="205" y="338"/>
                    </a:cubicBezTo>
                    <a:cubicBezTo>
                      <a:pt x="205" y="339"/>
                      <a:pt x="205" y="339"/>
                      <a:pt x="205" y="339"/>
                    </a:cubicBezTo>
                    <a:cubicBezTo>
                      <a:pt x="204" y="340"/>
                      <a:pt x="204" y="340"/>
                      <a:pt x="204" y="340"/>
                    </a:cubicBezTo>
                    <a:cubicBezTo>
                      <a:pt x="203" y="340"/>
                      <a:pt x="203" y="340"/>
                      <a:pt x="203" y="340"/>
                    </a:cubicBezTo>
                    <a:cubicBezTo>
                      <a:pt x="203" y="341"/>
                      <a:pt x="203" y="341"/>
                      <a:pt x="203" y="341"/>
                    </a:cubicBezTo>
                    <a:cubicBezTo>
                      <a:pt x="203" y="341"/>
                      <a:pt x="203" y="341"/>
                      <a:pt x="203" y="341"/>
                    </a:cubicBezTo>
                    <a:cubicBezTo>
                      <a:pt x="203" y="342"/>
                      <a:pt x="203" y="342"/>
                      <a:pt x="203" y="342"/>
                    </a:cubicBezTo>
                    <a:cubicBezTo>
                      <a:pt x="202" y="344"/>
                      <a:pt x="202" y="344"/>
                      <a:pt x="202" y="344"/>
                    </a:cubicBezTo>
                    <a:cubicBezTo>
                      <a:pt x="202" y="344"/>
                      <a:pt x="202" y="344"/>
                      <a:pt x="202" y="344"/>
                    </a:cubicBezTo>
                    <a:cubicBezTo>
                      <a:pt x="202" y="344"/>
                      <a:pt x="202" y="344"/>
                      <a:pt x="202" y="344"/>
                    </a:cubicBezTo>
                    <a:cubicBezTo>
                      <a:pt x="202" y="345"/>
                      <a:pt x="202" y="345"/>
                      <a:pt x="202" y="345"/>
                    </a:cubicBezTo>
                    <a:cubicBezTo>
                      <a:pt x="201" y="345"/>
                      <a:pt x="201" y="345"/>
                      <a:pt x="201" y="345"/>
                    </a:cubicBezTo>
                    <a:cubicBezTo>
                      <a:pt x="201" y="346"/>
                      <a:pt x="201" y="346"/>
                      <a:pt x="201" y="346"/>
                    </a:cubicBezTo>
                    <a:cubicBezTo>
                      <a:pt x="201" y="348"/>
                      <a:pt x="201" y="348"/>
                      <a:pt x="201" y="348"/>
                    </a:cubicBezTo>
                    <a:cubicBezTo>
                      <a:pt x="200" y="348"/>
                      <a:pt x="200" y="348"/>
                      <a:pt x="200" y="348"/>
                    </a:cubicBezTo>
                    <a:cubicBezTo>
                      <a:pt x="200" y="349"/>
                      <a:pt x="200" y="349"/>
                      <a:pt x="200" y="349"/>
                    </a:cubicBezTo>
                    <a:cubicBezTo>
                      <a:pt x="200" y="350"/>
                      <a:pt x="200" y="350"/>
                      <a:pt x="200" y="350"/>
                    </a:cubicBezTo>
                    <a:cubicBezTo>
                      <a:pt x="200" y="350"/>
                      <a:pt x="200" y="350"/>
                      <a:pt x="200" y="350"/>
                    </a:cubicBezTo>
                    <a:cubicBezTo>
                      <a:pt x="200" y="350"/>
                      <a:pt x="200" y="350"/>
                      <a:pt x="200" y="350"/>
                    </a:cubicBezTo>
                    <a:cubicBezTo>
                      <a:pt x="200" y="351"/>
                      <a:pt x="200" y="351"/>
                      <a:pt x="200" y="351"/>
                    </a:cubicBezTo>
                    <a:cubicBezTo>
                      <a:pt x="200" y="351"/>
                      <a:pt x="200" y="351"/>
                      <a:pt x="200" y="351"/>
                    </a:cubicBezTo>
                    <a:cubicBezTo>
                      <a:pt x="199" y="352"/>
                      <a:pt x="199" y="352"/>
                      <a:pt x="199" y="352"/>
                    </a:cubicBezTo>
                    <a:cubicBezTo>
                      <a:pt x="199" y="352"/>
                      <a:pt x="199" y="352"/>
                      <a:pt x="199" y="352"/>
                    </a:cubicBezTo>
                    <a:cubicBezTo>
                      <a:pt x="199" y="352"/>
                      <a:pt x="199" y="352"/>
                      <a:pt x="199" y="352"/>
                    </a:cubicBezTo>
                    <a:cubicBezTo>
                      <a:pt x="199" y="353"/>
                      <a:pt x="199" y="353"/>
                      <a:pt x="199" y="353"/>
                    </a:cubicBezTo>
                    <a:cubicBezTo>
                      <a:pt x="199" y="353"/>
                      <a:pt x="199" y="353"/>
                      <a:pt x="199" y="353"/>
                    </a:cubicBezTo>
                    <a:cubicBezTo>
                      <a:pt x="200" y="353"/>
                      <a:pt x="200" y="353"/>
                      <a:pt x="200" y="353"/>
                    </a:cubicBezTo>
                    <a:cubicBezTo>
                      <a:pt x="200" y="353"/>
                      <a:pt x="200" y="353"/>
                      <a:pt x="200" y="353"/>
                    </a:cubicBezTo>
                    <a:cubicBezTo>
                      <a:pt x="200" y="354"/>
                      <a:pt x="200" y="354"/>
                      <a:pt x="200" y="354"/>
                    </a:cubicBezTo>
                    <a:cubicBezTo>
                      <a:pt x="200" y="355"/>
                      <a:pt x="200" y="355"/>
                      <a:pt x="200" y="355"/>
                    </a:cubicBezTo>
                    <a:cubicBezTo>
                      <a:pt x="200" y="355"/>
                      <a:pt x="200" y="355"/>
                      <a:pt x="200" y="355"/>
                    </a:cubicBezTo>
                    <a:cubicBezTo>
                      <a:pt x="201" y="356"/>
                      <a:pt x="201" y="356"/>
                      <a:pt x="201" y="356"/>
                    </a:cubicBezTo>
                    <a:cubicBezTo>
                      <a:pt x="201" y="357"/>
                      <a:pt x="201" y="357"/>
                      <a:pt x="201" y="357"/>
                    </a:cubicBezTo>
                    <a:cubicBezTo>
                      <a:pt x="201" y="358"/>
                      <a:pt x="201" y="358"/>
                      <a:pt x="201" y="358"/>
                    </a:cubicBezTo>
                    <a:cubicBezTo>
                      <a:pt x="201" y="358"/>
                      <a:pt x="201" y="358"/>
                      <a:pt x="201" y="358"/>
                    </a:cubicBezTo>
                    <a:cubicBezTo>
                      <a:pt x="201" y="359"/>
                      <a:pt x="201" y="359"/>
                      <a:pt x="201" y="359"/>
                    </a:cubicBezTo>
                    <a:cubicBezTo>
                      <a:pt x="201" y="360"/>
                      <a:pt x="201" y="360"/>
                      <a:pt x="201" y="360"/>
                    </a:cubicBezTo>
                    <a:cubicBezTo>
                      <a:pt x="201" y="360"/>
                      <a:pt x="201" y="360"/>
                      <a:pt x="201" y="360"/>
                    </a:cubicBezTo>
                    <a:cubicBezTo>
                      <a:pt x="201" y="360"/>
                      <a:pt x="201" y="360"/>
                      <a:pt x="201" y="360"/>
                    </a:cubicBezTo>
                    <a:cubicBezTo>
                      <a:pt x="201" y="361"/>
                      <a:pt x="201" y="361"/>
                      <a:pt x="201" y="361"/>
                    </a:cubicBezTo>
                    <a:cubicBezTo>
                      <a:pt x="200" y="361"/>
                      <a:pt x="200" y="361"/>
                      <a:pt x="200" y="361"/>
                    </a:cubicBezTo>
                    <a:cubicBezTo>
                      <a:pt x="200" y="361"/>
                      <a:pt x="200" y="361"/>
                      <a:pt x="200" y="361"/>
                    </a:cubicBezTo>
                    <a:cubicBezTo>
                      <a:pt x="200" y="361"/>
                      <a:pt x="200" y="361"/>
                      <a:pt x="200" y="361"/>
                    </a:cubicBezTo>
                    <a:cubicBezTo>
                      <a:pt x="200" y="362"/>
                      <a:pt x="200" y="362"/>
                      <a:pt x="200" y="362"/>
                    </a:cubicBezTo>
                    <a:cubicBezTo>
                      <a:pt x="199" y="364"/>
                      <a:pt x="199" y="364"/>
                      <a:pt x="199" y="364"/>
                    </a:cubicBezTo>
                    <a:cubicBezTo>
                      <a:pt x="199" y="364"/>
                      <a:pt x="199" y="364"/>
                      <a:pt x="199" y="364"/>
                    </a:cubicBezTo>
                    <a:cubicBezTo>
                      <a:pt x="199" y="364"/>
                      <a:pt x="199" y="364"/>
                      <a:pt x="199" y="364"/>
                    </a:cubicBezTo>
                    <a:cubicBezTo>
                      <a:pt x="199" y="365"/>
                      <a:pt x="199" y="365"/>
                      <a:pt x="199" y="365"/>
                    </a:cubicBezTo>
                    <a:cubicBezTo>
                      <a:pt x="199" y="365"/>
                      <a:pt x="199" y="365"/>
                      <a:pt x="199" y="365"/>
                    </a:cubicBezTo>
                    <a:cubicBezTo>
                      <a:pt x="199" y="366"/>
                      <a:pt x="199" y="366"/>
                      <a:pt x="199" y="366"/>
                    </a:cubicBezTo>
                    <a:cubicBezTo>
                      <a:pt x="199" y="367"/>
                      <a:pt x="199" y="367"/>
                      <a:pt x="199" y="367"/>
                    </a:cubicBezTo>
                    <a:cubicBezTo>
                      <a:pt x="198" y="367"/>
                      <a:pt x="198" y="367"/>
                      <a:pt x="198" y="367"/>
                    </a:cubicBezTo>
                    <a:cubicBezTo>
                      <a:pt x="198" y="368"/>
                      <a:pt x="198" y="368"/>
                      <a:pt x="198" y="368"/>
                    </a:cubicBezTo>
                    <a:cubicBezTo>
                      <a:pt x="198" y="368"/>
                      <a:pt x="198" y="368"/>
                      <a:pt x="198" y="368"/>
                    </a:cubicBezTo>
                    <a:cubicBezTo>
                      <a:pt x="198" y="369"/>
                      <a:pt x="198" y="369"/>
                      <a:pt x="198" y="369"/>
                    </a:cubicBezTo>
                    <a:cubicBezTo>
                      <a:pt x="197" y="370"/>
                      <a:pt x="197" y="370"/>
                      <a:pt x="197" y="370"/>
                    </a:cubicBezTo>
                    <a:cubicBezTo>
                      <a:pt x="196" y="370"/>
                      <a:pt x="196" y="370"/>
                      <a:pt x="196" y="370"/>
                    </a:cubicBezTo>
                    <a:cubicBezTo>
                      <a:pt x="196" y="370"/>
                      <a:pt x="196" y="370"/>
                      <a:pt x="196" y="370"/>
                    </a:cubicBezTo>
                    <a:cubicBezTo>
                      <a:pt x="196" y="370"/>
                      <a:pt x="196" y="370"/>
                      <a:pt x="196" y="370"/>
                    </a:cubicBezTo>
                    <a:cubicBezTo>
                      <a:pt x="195" y="371"/>
                      <a:pt x="195" y="371"/>
                      <a:pt x="195" y="371"/>
                    </a:cubicBezTo>
                    <a:cubicBezTo>
                      <a:pt x="194" y="371"/>
                      <a:pt x="194" y="371"/>
                      <a:pt x="194" y="371"/>
                    </a:cubicBezTo>
                    <a:cubicBezTo>
                      <a:pt x="193" y="372"/>
                      <a:pt x="193" y="372"/>
                      <a:pt x="193" y="372"/>
                    </a:cubicBezTo>
                    <a:cubicBezTo>
                      <a:pt x="192" y="372"/>
                      <a:pt x="192" y="372"/>
                      <a:pt x="192" y="372"/>
                    </a:cubicBezTo>
                    <a:cubicBezTo>
                      <a:pt x="192" y="372"/>
                      <a:pt x="192" y="372"/>
                      <a:pt x="192" y="372"/>
                    </a:cubicBezTo>
                    <a:cubicBezTo>
                      <a:pt x="191" y="372"/>
                      <a:pt x="191" y="372"/>
                      <a:pt x="191" y="372"/>
                    </a:cubicBezTo>
                    <a:cubicBezTo>
                      <a:pt x="191" y="373"/>
                      <a:pt x="191" y="373"/>
                      <a:pt x="191" y="373"/>
                    </a:cubicBezTo>
                    <a:cubicBezTo>
                      <a:pt x="189" y="373"/>
                      <a:pt x="189" y="373"/>
                      <a:pt x="189" y="373"/>
                    </a:cubicBezTo>
                    <a:cubicBezTo>
                      <a:pt x="188" y="373"/>
                      <a:pt x="188" y="373"/>
                      <a:pt x="188" y="373"/>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1"/>
                      <a:pt x="188" y="371"/>
                      <a:pt x="188" y="371"/>
                    </a:cubicBezTo>
                    <a:cubicBezTo>
                      <a:pt x="188" y="371"/>
                      <a:pt x="188" y="371"/>
                      <a:pt x="188" y="371"/>
                    </a:cubicBezTo>
                    <a:cubicBezTo>
                      <a:pt x="189" y="371"/>
                      <a:pt x="189" y="371"/>
                      <a:pt x="189" y="371"/>
                    </a:cubicBezTo>
                    <a:cubicBezTo>
                      <a:pt x="189" y="371"/>
                      <a:pt x="189" y="371"/>
                      <a:pt x="189" y="371"/>
                    </a:cubicBezTo>
                    <a:cubicBezTo>
                      <a:pt x="189" y="371"/>
                      <a:pt x="189" y="371"/>
                      <a:pt x="189" y="371"/>
                    </a:cubicBezTo>
                    <a:cubicBezTo>
                      <a:pt x="189" y="371"/>
                      <a:pt x="189" y="371"/>
                      <a:pt x="189" y="371"/>
                    </a:cubicBezTo>
                    <a:cubicBezTo>
                      <a:pt x="189" y="371"/>
                      <a:pt x="189" y="371"/>
                      <a:pt x="189" y="371"/>
                    </a:cubicBezTo>
                    <a:cubicBezTo>
                      <a:pt x="189" y="370"/>
                      <a:pt x="189" y="370"/>
                      <a:pt x="189" y="370"/>
                    </a:cubicBezTo>
                    <a:cubicBezTo>
                      <a:pt x="189" y="370"/>
                      <a:pt x="189" y="370"/>
                      <a:pt x="189" y="370"/>
                    </a:cubicBezTo>
                    <a:cubicBezTo>
                      <a:pt x="189" y="370"/>
                      <a:pt x="189" y="370"/>
                      <a:pt x="189" y="370"/>
                    </a:cubicBezTo>
                    <a:cubicBezTo>
                      <a:pt x="189" y="370"/>
                      <a:pt x="189" y="370"/>
                      <a:pt x="189" y="370"/>
                    </a:cubicBezTo>
                    <a:cubicBezTo>
                      <a:pt x="189" y="370"/>
                      <a:pt x="189" y="370"/>
                      <a:pt x="189" y="370"/>
                    </a:cubicBezTo>
                    <a:cubicBezTo>
                      <a:pt x="189" y="370"/>
                      <a:pt x="189" y="370"/>
                      <a:pt x="189" y="370"/>
                    </a:cubicBezTo>
                    <a:cubicBezTo>
                      <a:pt x="189" y="369"/>
                      <a:pt x="189" y="369"/>
                      <a:pt x="189" y="369"/>
                    </a:cubicBezTo>
                    <a:cubicBezTo>
                      <a:pt x="189" y="369"/>
                      <a:pt x="189" y="369"/>
                      <a:pt x="189" y="369"/>
                    </a:cubicBezTo>
                    <a:cubicBezTo>
                      <a:pt x="189" y="369"/>
                      <a:pt x="189" y="369"/>
                      <a:pt x="189" y="369"/>
                    </a:cubicBezTo>
                    <a:cubicBezTo>
                      <a:pt x="189" y="369"/>
                      <a:pt x="189" y="369"/>
                      <a:pt x="189" y="369"/>
                    </a:cubicBezTo>
                    <a:cubicBezTo>
                      <a:pt x="189" y="369"/>
                      <a:pt x="189" y="369"/>
                      <a:pt x="189" y="369"/>
                    </a:cubicBezTo>
                    <a:cubicBezTo>
                      <a:pt x="189" y="368"/>
                      <a:pt x="189" y="368"/>
                      <a:pt x="189" y="368"/>
                    </a:cubicBezTo>
                    <a:cubicBezTo>
                      <a:pt x="189" y="368"/>
                      <a:pt x="189" y="368"/>
                      <a:pt x="189" y="368"/>
                    </a:cubicBezTo>
                    <a:cubicBezTo>
                      <a:pt x="189" y="368"/>
                      <a:pt x="189" y="368"/>
                      <a:pt x="189" y="368"/>
                    </a:cubicBezTo>
                    <a:cubicBezTo>
                      <a:pt x="189" y="368"/>
                      <a:pt x="189" y="368"/>
                      <a:pt x="189" y="368"/>
                    </a:cubicBezTo>
                    <a:cubicBezTo>
                      <a:pt x="188" y="368"/>
                      <a:pt x="188" y="368"/>
                      <a:pt x="188" y="368"/>
                    </a:cubicBezTo>
                    <a:cubicBezTo>
                      <a:pt x="189" y="368"/>
                      <a:pt x="189" y="368"/>
                      <a:pt x="189" y="368"/>
                    </a:cubicBezTo>
                    <a:cubicBezTo>
                      <a:pt x="189" y="367"/>
                      <a:pt x="189" y="367"/>
                      <a:pt x="189" y="367"/>
                    </a:cubicBezTo>
                    <a:cubicBezTo>
                      <a:pt x="189" y="367"/>
                      <a:pt x="189" y="367"/>
                      <a:pt x="189" y="367"/>
                    </a:cubicBezTo>
                    <a:cubicBezTo>
                      <a:pt x="189" y="367"/>
                      <a:pt x="189" y="367"/>
                      <a:pt x="189" y="367"/>
                    </a:cubicBezTo>
                    <a:cubicBezTo>
                      <a:pt x="189" y="367"/>
                      <a:pt x="189" y="367"/>
                      <a:pt x="189" y="367"/>
                    </a:cubicBezTo>
                    <a:cubicBezTo>
                      <a:pt x="189" y="367"/>
                      <a:pt x="189" y="367"/>
                      <a:pt x="189" y="367"/>
                    </a:cubicBezTo>
                    <a:cubicBezTo>
                      <a:pt x="189" y="367"/>
                      <a:pt x="189" y="367"/>
                      <a:pt x="189" y="367"/>
                    </a:cubicBezTo>
                    <a:cubicBezTo>
                      <a:pt x="189" y="366"/>
                      <a:pt x="189" y="366"/>
                      <a:pt x="189" y="366"/>
                    </a:cubicBezTo>
                    <a:cubicBezTo>
                      <a:pt x="189" y="366"/>
                      <a:pt x="189" y="366"/>
                      <a:pt x="189" y="366"/>
                    </a:cubicBezTo>
                    <a:cubicBezTo>
                      <a:pt x="189" y="366"/>
                      <a:pt x="189" y="366"/>
                      <a:pt x="189" y="366"/>
                    </a:cubicBezTo>
                    <a:cubicBezTo>
                      <a:pt x="189" y="366"/>
                      <a:pt x="189" y="366"/>
                      <a:pt x="189" y="366"/>
                    </a:cubicBezTo>
                    <a:cubicBezTo>
                      <a:pt x="189" y="366"/>
                      <a:pt x="189" y="366"/>
                      <a:pt x="189" y="366"/>
                    </a:cubicBezTo>
                    <a:cubicBezTo>
                      <a:pt x="189" y="365"/>
                      <a:pt x="189" y="365"/>
                      <a:pt x="189" y="365"/>
                    </a:cubicBezTo>
                    <a:cubicBezTo>
                      <a:pt x="188" y="365"/>
                      <a:pt x="188" y="365"/>
                      <a:pt x="188" y="365"/>
                    </a:cubicBezTo>
                    <a:cubicBezTo>
                      <a:pt x="188" y="365"/>
                      <a:pt x="188" y="365"/>
                      <a:pt x="188" y="365"/>
                    </a:cubicBezTo>
                    <a:cubicBezTo>
                      <a:pt x="188" y="365"/>
                      <a:pt x="188" y="365"/>
                      <a:pt x="188" y="365"/>
                    </a:cubicBezTo>
                    <a:cubicBezTo>
                      <a:pt x="188" y="365"/>
                      <a:pt x="188" y="365"/>
                      <a:pt x="188" y="365"/>
                    </a:cubicBezTo>
                    <a:cubicBezTo>
                      <a:pt x="188" y="364"/>
                      <a:pt x="188" y="364"/>
                      <a:pt x="188" y="364"/>
                    </a:cubicBezTo>
                    <a:cubicBezTo>
                      <a:pt x="188" y="364"/>
                      <a:pt x="188" y="364"/>
                      <a:pt x="188" y="364"/>
                    </a:cubicBezTo>
                    <a:cubicBezTo>
                      <a:pt x="188" y="364"/>
                      <a:pt x="188" y="364"/>
                      <a:pt x="188" y="364"/>
                    </a:cubicBezTo>
                    <a:cubicBezTo>
                      <a:pt x="188" y="364"/>
                      <a:pt x="188" y="364"/>
                      <a:pt x="188" y="364"/>
                    </a:cubicBezTo>
                    <a:cubicBezTo>
                      <a:pt x="188" y="364"/>
                      <a:pt x="188" y="364"/>
                      <a:pt x="188" y="364"/>
                    </a:cubicBezTo>
                    <a:cubicBezTo>
                      <a:pt x="188" y="363"/>
                      <a:pt x="188" y="363"/>
                      <a:pt x="188" y="363"/>
                    </a:cubicBezTo>
                    <a:cubicBezTo>
                      <a:pt x="187" y="363"/>
                      <a:pt x="187" y="363"/>
                      <a:pt x="187" y="363"/>
                    </a:cubicBezTo>
                    <a:cubicBezTo>
                      <a:pt x="187" y="363"/>
                      <a:pt x="187" y="363"/>
                      <a:pt x="187" y="363"/>
                    </a:cubicBezTo>
                    <a:cubicBezTo>
                      <a:pt x="187" y="362"/>
                      <a:pt x="187" y="362"/>
                      <a:pt x="187" y="362"/>
                    </a:cubicBezTo>
                    <a:cubicBezTo>
                      <a:pt x="187" y="362"/>
                      <a:pt x="187" y="362"/>
                      <a:pt x="187" y="362"/>
                    </a:cubicBezTo>
                    <a:cubicBezTo>
                      <a:pt x="187" y="362"/>
                      <a:pt x="187" y="362"/>
                      <a:pt x="187" y="362"/>
                    </a:cubicBezTo>
                    <a:cubicBezTo>
                      <a:pt x="187" y="362"/>
                      <a:pt x="187" y="362"/>
                      <a:pt x="187" y="362"/>
                    </a:cubicBezTo>
                    <a:cubicBezTo>
                      <a:pt x="187" y="361"/>
                      <a:pt x="187" y="361"/>
                      <a:pt x="187" y="361"/>
                    </a:cubicBezTo>
                    <a:cubicBezTo>
                      <a:pt x="186" y="361"/>
                      <a:pt x="186" y="361"/>
                      <a:pt x="186" y="361"/>
                    </a:cubicBezTo>
                    <a:cubicBezTo>
                      <a:pt x="186" y="361"/>
                      <a:pt x="186" y="361"/>
                      <a:pt x="186" y="361"/>
                    </a:cubicBezTo>
                    <a:cubicBezTo>
                      <a:pt x="186" y="361"/>
                      <a:pt x="186" y="361"/>
                      <a:pt x="186" y="361"/>
                    </a:cubicBezTo>
                    <a:cubicBezTo>
                      <a:pt x="186" y="360"/>
                      <a:pt x="186" y="360"/>
                      <a:pt x="186" y="360"/>
                    </a:cubicBezTo>
                    <a:cubicBezTo>
                      <a:pt x="186" y="360"/>
                      <a:pt x="186" y="360"/>
                      <a:pt x="186" y="360"/>
                    </a:cubicBezTo>
                    <a:cubicBezTo>
                      <a:pt x="186" y="360"/>
                      <a:pt x="186" y="360"/>
                      <a:pt x="186" y="360"/>
                    </a:cubicBezTo>
                    <a:cubicBezTo>
                      <a:pt x="185" y="360"/>
                      <a:pt x="185" y="360"/>
                      <a:pt x="185" y="360"/>
                    </a:cubicBezTo>
                    <a:cubicBezTo>
                      <a:pt x="185" y="359"/>
                      <a:pt x="185" y="359"/>
                      <a:pt x="185" y="359"/>
                    </a:cubicBezTo>
                    <a:cubicBezTo>
                      <a:pt x="185" y="359"/>
                      <a:pt x="185" y="359"/>
                      <a:pt x="185" y="359"/>
                    </a:cubicBezTo>
                    <a:cubicBezTo>
                      <a:pt x="185" y="359"/>
                      <a:pt x="185" y="359"/>
                      <a:pt x="185" y="359"/>
                    </a:cubicBezTo>
                    <a:cubicBezTo>
                      <a:pt x="185" y="359"/>
                      <a:pt x="185" y="359"/>
                      <a:pt x="185" y="359"/>
                    </a:cubicBezTo>
                    <a:cubicBezTo>
                      <a:pt x="185" y="359"/>
                      <a:pt x="185" y="359"/>
                      <a:pt x="185" y="359"/>
                    </a:cubicBezTo>
                    <a:cubicBezTo>
                      <a:pt x="185" y="359"/>
                      <a:pt x="185" y="359"/>
                      <a:pt x="185" y="359"/>
                    </a:cubicBezTo>
                    <a:cubicBezTo>
                      <a:pt x="184" y="358"/>
                      <a:pt x="184" y="358"/>
                      <a:pt x="184" y="358"/>
                    </a:cubicBezTo>
                    <a:cubicBezTo>
                      <a:pt x="184" y="358"/>
                      <a:pt x="184" y="358"/>
                      <a:pt x="184" y="358"/>
                    </a:cubicBezTo>
                    <a:cubicBezTo>
                      <a:pt x="184" y="358"/>
                      <a:pt x="184" y="358"/>
                      <a:pt x="184" y="358"/>
                    </a:cubicBezTo>
                    <a:cubicBezTo>
                      <a:pt x="184" y="358"/>
                      <a:pt x="184" y="358"/>
                      <a:pt x="184" y="358"/>
                    </a:cubicBezTo>
                    <a:cubicBezTo>
                      <a:pt x="184" y="357"/>
                      <a:pt x="184" y="357"/>
                      <a:pt x="184" y="357"/>
                    </a:cubicBezTo>
                    <a:cubicBezTo>
                      <a:pt x="184" y="357"/>
                      <a:pt x="184" y="357"/>
                      <a:pt x="184" y="357"/>
                    </a:cubicBezTo>
                    <a:cubicBezTo>
                      <a:pt x="184" y="357"/>
                      <a:pt x="184" y="357"/>
                      <a:pt x="184" y="357"/>
                    </a:cubicBezTo>
                    <a:cubicBezTo>
                      <a:pt x="183" y="357"/>
                      <a:pt x="183" y="357"/>
                      <a:pt x="183" y="357"/>
                    </a:cubicBezTo>
                    <a:cubicBezTo>
                      <a:pt x="183" y="356"/>
                      <a:pt x="183" y="356"/>
                      <a:pt x="183" y="356"/>
                    </a:cubicBezTo>
                    <a:cubicBezTo>
                      <a:pt x="183" y="356"/>
                      <a:pt x="183" y="356"/>
                      <a:pt x="183" y="356"/>
                    </a:cubicBezTo>
                    <a:cubicBezTo>
                      <a:pt x="183" y="356"/>
                      <a:pt x="183" y="356"/>
                      <a:pt x="183" y="356"/>
                    </a:cubicBezTo>
                    <a:cubicBezTo>
                      <a:pt x="182" y="356"/>
                      <a:pt x="182" y="356"/>
                      <a:pt x="182" y="356"/>
                    </a:cubicBezTo>
                    <a:cubicBezTo>
                      <a:pt x="182" y="355"/>
                      <a:pt x="182" y="355"/>
                      <a:pt x="182" y="355"/>
                    </a:cubicBezTo>
                    <a:cubicBezTo>
                      <a:pt x="182" y="355"/>
                      <a:pt x="182" y="355"/>
                      <a:pt x="182" y="355"/>
                    </a:cubicBezTo>
                    <a:cubicBezTo>
                      <a:pt x="182" y="355"/>
                      <a:pt x="182" y="355"/>
                      <a:pt x="182" y="355"/>
                    </a:cubicBezTo>
                    <a:cubicBezTo>
                      <a:pt x="182" y="355"/>
                      <a:pt x="182" y="355"/>
                      <a:pt x="182" y="355"/>
                    </a:cubicBezTo>
                    <a:cubicBezTo>
                      <a:pt x="181" y="355"/>
                      <a:pt x="181" y="355"/>
                      <a:pt x="181" y="355"/>
                    </a:cubicBezTo>
                    <a:cubicBezTo>
                      <a:pt x="181" y="354"/>
                      <a:pt x="181" y="354"/>
                      <a:pt x="181" y="354"/>
                    </a:cubicBezTo>
                    <a:cubicBezTo>
                      <a:pt x="181" y="354"/>
                      <a:pt x="181" y="354"/>
                      <a:pt x="181" y="354"/>
                    </a:cubicBezTo>
                    <a:cubicBezTo>
                      <a:pt x="181" y="354"/>
                      <a:pt x="181" y="354"/>
                      <a:pt x="181" y="354"/>
                    </a:cubicBezTo>
                    <a:cubicBezTo>
                      <a:pt x="180" y="354"/>
                      <a:pt x="180" y="354"/>
                      <a:pt x="180" y="354"/>
                    </a:cubicBezTo>
                    <a:cubicBezTo>
                      <a:pt x="180" y="353"/>
                      <a:pt x="180" y="353"/>
                      <a:pt x="180" y="353"/>
                    </a:cubicBezTo>
                    <a:cubicBezTo>
                      <a:pt x="180" y="353"/>
                      <a:pt x="180" y="353"/>
                      <a:pt x="180" y="353"/>
                    </a:cubicBezTo>
                    <a:cubicBezTo>
                      <a:pt x="180" y="353"/>
                      <a:pt x="180" y="353"/>
                      <a:pt x="180" y="353"/>
                    </a:cubicBezTo>
                    <a:cubicBezTo>
                      <a:pt x="180" y="353"/>
                      <a:pt x="180" y="353"/>
                      <a:pt x="180" y="353"/>
                    </a:cubicBezTo>
                    <a:cubicBezTo>
                      <a:pt x="180" y="353"/>
                      <a:pt x="180" y="353"/>
                      <a:pt x="180" y="353"/>
                    </a:cubicBezTo>
                    <a:cubicBezTo>
                      <a:pt x="179" y="352"/>
                      <a:pt x="179" y="352"/>
                      <a:pt x="179" y="352"/>
                    </a:cubicBezTo>
                    <a:cubicBezTo>
                      <a:pt x="179" y="352"/>
                      <a:pt x="179" y="352"/>
                      <a:pt x="179" y="352"/>
                    </a:cubicBezTo>
                    <a:cubicBezTo>
                      <a:pt x="179" y="352"/>
                      <a:pt x="179" y="352"/>
                      <a:pt x="179" y="352"/>
                    </a:cubicBezTo>
                    <a:cubicBezTo>
                      <a:pt x="179" y="352"/>
                      <a:pt x="179" y="352"/>
                      <a:pt x="179" y="352"/>
                    </a:cubicBezTo>
                    <a:cubicBezTo>
                      <a:pt x="179" y="352"/>
                      <a:pt x="179" y="352"/>
                      <a:pt x="179" y="352"/>
                    </a:cubicBezTo>
                    <a:cubicBezTo>
                      <a:pt x="179" y="352"/>
                      <a:pt x="179" y="352"/>
                      <a:pt x="179" y="352"/>
                    </a:cubicBezTo>
                    <a:cubicBezTo>
                      <a:pt x="179" y="352"/>
                      <a:pt x="179" y="352"/>
                      <a:pt x="179" y="352"/>
                    </a:cubicBezTo>
                    <a:cubicBezTo>
                      <a:pt x="179" y="351"/>
                      <a:pt x="179" y="351"/>
                      <a:pt x="179" y="351"/>
                    </a:cubicBezTo>
                    <a:cubicBezTo>
                      <a:pt x="179" y="351"/>
                      <a:pt x="179" y="351"/>
                      <a:pt x="179" y="351"/>
                    </a:cubicBezTo>
                    <a:cubicBezTo>
                      <a:pt x="178" y="351"/>
                      <a:pt x="178" y="351"/>
                      <a:pt x="178" y="351"/>
                    </a:cubicBezTo>
                    <a:cubicBezTo>
                      <a:pt x="178" y="351"/>
                      <a:pt x="178" y="351"/>
                      <a:pt x="178" y="351"/>
                    </a:cubicBezTo>
                    <a:cubicBezTo>
                      <a:pt x="178" y="351"/>
                      <a:pt x="178" y="351"/>
                      <a:pt x="178" y="351"/>
                    </a:cubicBezTo>
                    <a:cubicBezTo>
                      <a:pt x="178" y="350"/>
                      <a:pt x="178" y="350"/>
                      <a:pt x="178" y="350"/>
                    </a:cubicBezTo>
                    <a:cubicBezTo>
                      <a:pt x="178" y="350"/>
                      <a:pt x="178" y="350"/>
                      <a:pt x="178" y="350"/>
                    </a:cubicBezTo>
                    <a:cubicBezTo>
                      <a:pt x="178" y="350"/>
                      <a:pt x="178" y="350"/>
                      <a:pt x="178" y="350"/>
                    </a:cubicBezTo>
                    <a:cubicBezTo>
                      <a:pt x="177" y="350"/>
                      <a:pt x="177" y="350"/>
                      <a:pt x="177" y="350"/>
                    </a:cubicBezTo>
                    <a:cubicBezTo>
                      <a:pt x="177" y="349"/>
                      <a:pt x="177" y="349"/>
                      <a:pt x="177" y="349"/>
                    </a:cubicBezTo>
                    <a:cubicBezTo>
                      <a:pt x="177" y="349"/>
                      <a:pt x="177" y="349"/>
                      <a:pt x="177" y="349"/>
                    </a:cubicBezTo>
                    <a:cubicBezTo>
                      <a:pt x="176" y="349"/>
                      <a:pt x="176" y="349"/>
                      <a:pt x="176" y="349"/>
                    </a:cubicBezTo>
                    <a:cubicBezTo>
                      <a:pt x="176" y="348"/>
                      <a:pt x="176" y="348"/>
                      <a:pt x="176" y="348"/>
                    </a:cubicBezTo>
                    <a:cubicBezTo>
                      <a:pt x="176" y="348"/>
                      <a:pt x="176" y="348"/>
                      <a:pt x="176" y="348"/>
                    </a:cubicBezTo>
                    <a:cubicBezTo>
                      <a:pt x="176" y="348"/>
                      <a:pt x="176" y="348"/>
                      <a:pt x="176" y="348"/>
                    </a:cubicBezTo>
                    <a:cubicBezTo>
                      <a:pt x="176" y="348"/>
                      <a:pt x="176" y="348"/>
                      <a:pt x="176" y="348"/>
                    </a:cubicBezTo>
                    <a:cubicBezTo>
                      <a:pt x="176" y="348"/>
                      <a:pt x="176" y="348"/>
                      <a:pt x="176" y="348"/>
                    </a:cubicBezTo>
                    <a:cubicBezTo>
                      <a:pt x="176" y="347"/>
                      <a:pt x="176" y="347"/>
                      <a:pt x="176" y="347"/>
                    </a:cubicBezTo>
                    <a:cubicBezTo>
                      <a:pt x="176" y="347"/>
                      <a:pt x="176" y="347"/>
                      <a:pt x="176" y="347"/>
                    </a:cubicBezTo>
                    <a:cubicBezTo>
                      <a:pt x="175" y="347"/>
                      <a:pt x="175" y="347"/>
                      <a:pt x="175" y="347"/>
                    </a:cubicBezTo>
                    <a:cubicBezTo>
                      <a:pt x="175" y="347"/>
                      <a:pt x="175" y="347"/>
                      <a:pt x="175" y="347"/>
                    </a:cubicBezTo>
                    <a:cubicBezTo>
                      <a:pt x="175" y="346"/>
                      <a:pt x="175" y="346"/>
                      <a:pt x="175" y="346"/>
                    </a:cubicBezTo>
                    <a:cubicBezTo>
                      <a:pt x="175" y="346"/>
                      <a:pt x="175" y="346"/>
                      <a:pt x="175" y="346"/>
                    </a:cubicBezTo>
                    <a:cubicBezTo>
                      <a:pt x="174" y="346"/>
                      <a:pt x="174" y="346"/>
                      <a:pt x="174" y="346"/>
                    </a:cubicBezTo>
                    <a:cubicBezTo>
                      <a:pt x="174" y="346"/>
                      <a:pt x="174" y="346"/>
                      <a:pt x="174" y="346"/>
                    </a:cubicBezTo>
                    <a:cubicBezTo>
                      <a:pt x="174" y="346"/>
                      <a:pt x="174" y="346"/>
                      <a:pt x="174" y="346"/>
                    </a:cubicBezTo>
                    <a:cubicBezTo>
                      <a:pt x="174" y="345"/>
                      <a:pt x="174" y="345"/>
                      <a:pt x="174" y="345"/>
                    </a:cubicBezTo>
                    <a:cubicBezTo>
                      <a:pt x="174" y="345"/>
                      <a:pt x="174" y="345"/>
                      <a:pt x="174" y="345"/>
                    </a:cubicBezTo>
                    <a:cubicBezTo>
                      <a:pt x="174" y="345"/>
                      <a:pt x="174" y="345"/>
                      <a:pt x="174" y="345"/>
                    </a:cubicBezTo>
                    <a:cubicBezTo>
                      <a:pt x="174" y="345"/>
                      <a:pt x="174" y="345"/>
                      <a:pt x="174" y="345"/>
                    </a:cubicBezTo>
                    <a:cubicBezTo>
                      <a:pt x="174" y="345"/>
                      <a:pt x="174" y="345"/>
                      <a:pt x="174" y="345"/>
                    </a:cubicBezTo>
                    <a:cubicBezTo>
                      <a:pt x="173" y="344"/>
                      <a:pt x="173" y="344"/>
                      <a:pt x="173" y="344"/>
                    </a:cubicBezTo>
                    <a:cubicBezTo>
                      <a:pt x="173" y="344"/>
                      <a:pt x="173" y="344"/>
                      <a:pt x="173" y="344"/>
                    </a:cubicBezTo>
                    <a:cubicBezTo>
                      <a:pt x="173" y="344"/>
                      <a:pt x="173" y="344"/>
                      <a:pt x="173" y="344"/>
                    </a:cubicBezTo>
                    <a:cubicBezTo>
                      <a:pt x="173" y="344"/>
                      <a:pt x="173" y="344"/>
                      <a:pt x="173" y="344"/>
                    </a:cubicBezTo>
                    <a:cubicBezTo>
                      <a:pt x="173" y="344"/>
                      <a:pt x="173" y="344"/>
                      <a:pt x="173" y="344"/>
                    </a:cubicBezTo>
                    <a:cubicBezTo>
                      <a:pt x="173" y="343"/>
                      <a:pt x="173" y="343"/>
                      <a:pt x="173" y="343"/>
                    </a:cubicBezTo>
                    <a:cubicBezTo>
                      <a:pt x="172" y="343"/>
                      <a:pt x="172" y="343"/>
                      <a:pt x="172" y="343"/>
                    </a:cubicBezTo>
                    <a:cubicBezTo>
                      <a:pt x="172" y="343"/>
                      <a:pt x="172" y="343"/>
                      <a:pt x="172" y="343"/>
                    </a:cubicBezTo>
                    <a:cubicBezTo>
                      <a:pt x="172" y="343"/>
                      <a:pt x="172" y="343"/>
                      <a:pt x="172" y="343"/>
                    </a:cubicBezTo>
                    <a:cubicBezTo>
                      <a:pt x="172" y="342"/>
                      <a:pt x="172" y="342"/>
                      <a:pt x="172" y="342"/>
                    </a:cubicBezTo>
                    <a:cubicBezTo>
                      <a:pt x="171" y="342"/>
                      <a:pt x="171" y="342"/>
                      <a:pt x="171" y="342"/>
                    </a:cubicBezTo>
                    <a:cubicBezTo>
                      <a:pt x="171" y="341"/>
                      <a:pt x="171" y="341"/>
                      <a:pt x="171" y="341"/>
                    </a:cubicBezTo>
                    <a:cubicBezTo>
                      <a:pt x="171" y="341"/>
                      <a:pt x="171" y="341"/>
                      <a:pt x="171" y="341"/>
                    </a:cubicBezTo>
                    <a:cubicBezTo>
                      <a:pt x="171" y="341"/>
                      <a:pt x="171" y="341"/>
                      <a:pt x="171" y="341"/>
                    </a:cubicBezTo>
                    <a:cubicBezTo>
                      <a:pt x="170" y="340"/>
                      <a:pt x="170" y="340"/>
                      <a:pt x="170" y="340"/>
                    </a:cubicBezTo>
                    <a:cubicBezTo>
                      <a:pt x="170" y="340"/>
                      <a:pt x="170" y="340"/>
                      <a:pt x="170" y="340"/>
                    </a:cubicBezTo>
                    <a:cubicBezTo>
                      <a:pt x="170" y="340"/>
                      <a:pt x="170" y="340"/>
                      <a:pt x="170" y="340"/>
                    </a:cubicBezTo>
                    <a:cubicBezTo>
                      <a:pt x="170" y="340"/>
                      <a:pt x="170" y="340"/>
                      <a:pt x="170" y="340"/>
                    </a:cubicBezTo>
                    <a:cubicBezTo>
                      <a:pt x="170" y="340"/>
                      <a:pt x="170" y="340"/>
                      <a:pt x="170" y="340"/>
                    </a:cubicBezTo>
                    <a:cubicBezTo>
                      <a:pt x="170" y="339"/>
                      <a:pt x="170" y="339"/>
                      <a:pt x="170" y="339"/>
                    </a:cubicBezTo>
                    <a:cubicBezTo>
                      <a:pt x="170" y="339"/>
                      <a:pt x="170" y="339"/>
                      <a:pt x="170" y="339"/>
                    </a:cubicBezTo>
                    <a:cubicBezTo>
                      <a:pt x="169" y="339"/>
                      <a:pt x="169" y="339"/>
                      <a:pt x="169" y="339"/>
                    </a:cubicBezTo>
                    <a:cubicBezTo>
                      <a:pt x="169" y="339"/>
                      <a:pt x="169" y="339"/>
                      <a:pt x="169" y="339"/>
                    </a:cubicBezTo>
                    <a:cubicBezTo>
                      <a:pt x="169" y="339"/>
                      <a:pt x="169" y="339"/>
                      <a:pt x="169" y="339"/>
                    </a:cubicBezTo>
                    <a:cubicBezTo>
                      <a:pt x="169" y="338"/>
                      <a:pt x="169" y="338"/>
                      <a:pt x="169" y="338"/>
                    </a:cubicBezTo>
                    <a:cubicBezTo>
                      <a:pt x="169" y="338"/>
                      <a:pt x="169" y="338"/>
                      <a:pt x="169" y="338"/>
                    </a:cubicBezTo>
                    <a:cubicBezTo>
                      <a:pt x="168" y="338"/>
                      <a:pt x="168" y="338"/>
                      <a:pt x="168" y="338"/>
                    </a:cubicBezTo>
                    <a:cubicBezTo>
                      <a:pt x="168" y="338"/>
                      <a:pt x="168" y="338"/>
                      <a:pt x="168" y="338"/>
                    </a:cubicBezTo>
                    <a:cubicBezTo>
                      <a:pt x="168" y="337"/>
                      <a:pt x="168" y="337"/>
                      <a:pt x="168" y="337"/>
                    </a:cubicBezTo>
                    <a:cubicBezTo>
                      <a:pt x="168" y="337"/>
                      <a:pt x="168" y="337"/>
                      <a:pt x="168" y="337"/>
                    </a:cubicBezTo>
                    <a:cubicBezTo>
                      <a:pt x="168" y="337"/>
                      <a:pt x="168" y="337"/>
                      <a:pt x="168" y="337"/>
                    </a:cubicBezTo>
                    <a:cubicBezTo>
                      <a:pt x="168" y="337"/>
                      <a:pt x="168" y="337"/>
                      <a:pt x="168" y="337"/>
                    </a:cubicBezTo>
                    <a:cubicBezTo>
                      <a:pt x="168" y="337"/>
                      <a:pt x="168" y="337"/>
                      <a:pt x="168" y="337"/>
                    </a:cubicBezTo>
                    <a:cubicBezTo>
                      <a:pt x="168" y="337"/>
                      <a:pt x="168" y="337"/>
                      <a:pt x="168" y="337"/>
                    </a:cubicBezTo>
                    <a:cubicBezTo>
                      <a:pt x="167" y="336"/>
                      <a:pt x="167" y="336"/>
                      <a:pt x="167" y="336"/>
                    </a:cubicBezTo>
                    <a:cubicBezTo>
                      <a:pt x="167" y="336"/>
                      <a:pt x="167" y="336"/>
                      <a:pt x="167" y="336"/>
                    </a:cubicBezTo>
                    <a:cubicBezTo>
                      <a:pt x="167" y="336"/>
                      <a:pt x="167" y="336"/>
                      <a:pt x="167"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5"/>
                      <a:pt x="168" y="335"/>
                      <a:pt x="168" y="335"/>
                    </a:cubicBezTo>
                    <a:cubicBezTo>
                      <a:pt x="168" y="335"/>
                      <a:pt x="168" y="335"/>
                      <a:pt x="168" y="335"/>
                    </a:cubicBezTo>
                    <a:cubicBezTo>
                      <a:pt x="168" y="335"/>
                      <a:pt x="168" y="335"/>
                      <a:pt x="168" y="335"/>
                    </a:cubicBezTo>
                    <a:cubicBezTo>
                      <a:pt x="168" y="335"/>
                      <a:pt x="168" y="335"/>
                      <a:pt x="168" y="335"/>
                    </a:cubicBezTo>
                    <a:cubicBezTo>
                      <a:pt x="168" y="335"/>
                      <a:pt x="168" y="335"/>
                      <a:pt x="168" y="335"/>
                    </a:cubicBezTo>
                    <a:cubicBezTo>
                      <a:pt x="168" y="335"/>
                      <a:pt x="168" y="335"/>
                      <a:pt x="168" y="335"/>
                    </a:cubicBezTo>
                    <a:cubicBezTo>
                      <a:pt x="168" y="335"/>
                      <a:pt x="168" y="335"/>
                      <a:pt x="168" y="335"/>
                    </a:cubicBezTo>
                    <a:cubicBezTo>
                      <a:pt x="168" y="335"/>
                      <a:pt x="168" y="335"/>
                      <a:pt x="168" y="335"/>
                    </a:cubicBezTo>
                    <a:cubicBezTo>
                      <a:pt x="168" y="334"/>
                      <a:pt x="168" y="334"/>
                      <a:pt x="168" y="334"/>
                    </a:cubicBezTo>
                    <a:cubicBezTo>
                      <a:pt x="168" y="334"/>
                      <a:pt x="168" y="334"/>
                      <a:pt x="168" y="334"/>
                    </a:cubicBezTo>
                    <a:cubicBezTo>
                      <a:pt x="168" y="334"/>
                      <a:pt x="168" y="334"/>
                      <a:pt x="168" y="334"/>
                    </a:cubicBezTo>
                    <a:cubicBezTo>
                      <a:pt x="168" y="334"/>
                      <a:pt x="168" y="334"/>
                      <a:pt x="168" y="334"/>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9" y="332"/>
                      <a:pt x="169" y="332"/>
                      <a:pt x="169" y="332"/>
                    </a:cubicBezTo>
                    <a:cubicBezTo>
                      <a:pt x="169" y="332"/>
                      <a:pt x="169" y="332"/>
                      <a:pt x="169" y="332"/>
                    </a:cubicBezTo>
                    <a:cubicBezTo>
                      <a:pt x="169" y="332"/>
                      <a:pt x="169" y="332"/>
                      <a:pt x="169" y="332"/>
                    </a:cubicBezTo>
                    <a:cubicBezTo>
                      <a:pt x="169" y="332"/>
                      <a:pt x="169" y="332"/>
                      <a:pt x="169" y="332"/>
                    </a:cubicBezTo>
                    <a:cubicBezTo>
                      <a:pt x="169" y="332"/>
                      <a:pt x="169" y="332"/>
                      <a:pt x="169" y="332"/>
                    </a:cubicBezTo>
                    <a:cubicBezTo>
                      <a:pt x="169" y="332"/>
                      <a:pt x="169" y="332"/>
                      <a:pt x="169" y="332"/>
                    </a:cubicBezTo>
                    <a:cubicBezTo>
                      <a:pt x="170" y="332"/>
                      <a:pt x="170" y="332"/>
                      <a:pt x="170" y="332"/>
                    </a:cubicBezTo>
                    <a:cubicBezTo>
                      <a:pt x="170" y="331"/>
                      <a:pt x="170" y="331"/>
                      <a:pt x="170" y="331"/>
                    </a:cubicBezTo>
                    <a:cubicBezTo>
                      <a:pt x="170" y="331"/>
                      <a:pt x="170" y="331"/>
                      <a:pt x="170" y="331"/>
                    </a:cubicBezTo>
                    <a:cubicBezTo>
                      <a:pt x="170" y="331"/>
                      <a:pt x="170" y="331"/>
                      <a:pt x="170" y="331"/>
                    </a:cubicBezTo>
                    <a:cubicBezTo>
                      <a:pt x="170" y="331"/>
                      <a:pt x="170" y="331"/>
                      <a:pt x="170" y="331"/>
                    </a:cubicBezTo>
                    <a:cubicBezTo>
                      <a:pt x="170" y="331"/>
                      <a:pt x="170" y="331"/>
                      <a:pt x="170" y="331"/>
                    </a:cubicBezTo>
                    <a:cubicBezTo>
                      <a:pt x="171" y="331"/>
                      <a:pt x="171" y="331"/>
                      <a:pt x="171" y="331"/>
                    </a:cubicBezTo>
                    <a:cubicBezTo>
                      <a:pt x="171" y="331"/>
                      <a:pt x="171" y="331"/>
                      <a:pt x="171" y="331"/>
                    </a:cubicBezTo>
                    <a:cubicBezTo>
                      <a:pt x="171" y="331"/>
                      <a:pt x="171" y="331"/>
                      <a:pt x="171" y="331"/>
                    </a:cubicBezTo>
                    <a:cubicBezTo>
                      <a:pt x="171" y="330"/>
                      <a:pt x="171" y="330"/>
                      <a:pt x="171" y="330"/>
                    </a:cubicBezTo>
                    <a:cubicBezTo>
                      <a:pt x="171" y="330"/>
                      <a:pt x="171" y="330"/>
                      <a:pt x="171" y="330"/>
                    </a:cubicBezTo>
                    <a:cubicBezTo>
                      <a:pt x="171" y="330"/>
                      <a:pt x="171" y="330"/>
                      <a:pt x="171" y="330"/>
                    </a:cubicBezTo>
                    <a:cubicBezTo>
                      <a:pt x="171" y="330"/>
                      <a:pt x="171" y="330"/>
                      <a:pt x="171" y="330"/>
                    </a:cubicBezTo>
                    <a:cubicBezTo>
                      <a:pt x="171" y="329"/>
                      <a:pt x="171" y="329"/>
                      <a:pt x="171" y="329"/>
                    </a:cubicBezTo>
                    <a:cubicBezTo>
                      <a:pt x="171" y="329"/>
                      <a:pt x="171" y="329"/>
                      <a:pt x="171" y="329"/>
                    </a:cubicBezTo>
                    <a:cubicBezTo>
                      <a:pt x="171" y="329"/>
                      <a:pt x="171" y="329"/>
                      <a:pt x="171" y="329"/>
                    </a:cubicBezTo>
                    <a:cubicBezTo>
                      <a:pt x="171" y="329"/>
                      <a:pt x="171" y="329"/>
                      <a:pt x="171" y="329"/>
                    </a:cubicBezTo>
                    <a:cubicBezTo>
                      <a:pt x="171" y="329"/>
                      <a:pt x="171" y="329"/>
                      <a:pt x="171" y="329"/>
                    </a:cubicBezTo>
                    <a:cubicBezTo>
                      <a:pt x="171" y="328"/>
                      <a:pt x="171" y="328"/>
                      <a:pt x="171" y="328"/>
                    </a:cubicBezTo>
                    <a:cubicBezTo>
                      <a:pt x="171" y="328"/>
                      <a:pt x="171" y="328"/>
                      <a:pt x="171" y="328"/>
                    </a:cubicBezTo>
                    <a:cubicBezTo>
                      <a:pt x="171" y="328"/>
                      <a:pt x="171" y="328"/>
                      <a:pt x="171" y="328"/>
                    </a:cubicBezTo>
                    <a:cubicBezTo>
                      <a:pt x="171" y="328"/>
                      <a:pt x="171" y="328"/>
                      <a:pt x="171" y="328"/>
                    </a:cubicBezTo>
                    <a:cubicBezTo>
                      <a:pt x="171" y="328"/>
                      <a:pt x="171" y="328"/>
                      <a:pt x="171" y="328"/>
                    </a:cubicBezTo>
                    <a:cubicBezTo>
                      <a:pt x="171" y="328"/>
                      <a:pt x="171" y="328"/>
                      <a:pt x="171" y="328"/>
                    </a:cubicBezTo>
                    <a:cubicBezTo>
                      <a:pt x="171" y="328"/>
                      <a:pt x="171" y="328"/>
                      <a:pt x="171" y="328"/>
                    </a:cubicBezTo>
                    <a:cubicBezTo>
                      <a:pt x="171" y="327"/>
                      <a:pt x="171" y="327"/>
                      <a:pt x="171" y="327"/>
                    </a:cubicBezTo>
                    <a:cubicBezTo>
                      <a:pt x="171" y="327"/>
                      <a:pt x="171" y="327"/>
                      <a:pt x="171" y="327"/>
                    </a:cubicBezTo>
                    <a:cubicBezTo>
                      <a:pt x="171" y="327"/>
                      <a:pt x="171" y="327"/>
                      <a:pt x="171" y="327"/>
                    </a:cubicBezTo>
                    <a:cubicBezTo>
                      <a:pt x="171" y="327"/>
                      <a:pt x="171" y="327"/>
                      <a:pt x="171" y="327"/>
                    </a:cubicBezTo>
                    <a:cubicBezTo>
                      <a:pt x="172" y="327"/>
                      <a:pt x="172" y="327"/>
                      <a:pt x="172" y="327"/>
                    </a:cubicBezTo>
                    <a:cubicBezTo>
                      <a:pt x="172" y="326"/>
                      <a:pt x="172" y="326"/>
                      <a:pt x="172" y="326"/>
                    </a:cubicBezTo>
                    <a:cubicBezTo>
                      <a:pt x="172" y="326"/>
                      <a:pt x="172" y="326"/>
                      <a:pt x="172" y="326"/>
                    </a:cubicBezTo>
                    <a:cubicBezTo>
                      <a:pt x="172" y="326"/>
                      <a:pt x="172" y="326"/>
                      <a:pt x="172" y="326"/>
                    </a:cubicBezTo>
                    <a:cubicBezTo>
                      <a:pt x="172" y="326"/>
                      <a:pt x="172" y="326"/>
                      <a:pt x="172" y="326"/>
                    </a:cubicBezTo>
                    <a:cubicBezTo>
                      <a:pt x="172" y="326"/>
                      <a:pt x="172" y="326"/>
                      <a:pt x="172" y="326"/>
                    </a:cubicBezTo>
                    <a:cubicBezTo>
                      <a:pt x="172" y="325"/>
                      <a:pt x="172" y="325"/>
                      <a:pt x="172" y="325"/>
                    </a:cubicBezTo>
                    <a:cubicBezTo>
                      <a:pt x="172" y="325"/>
                      <a:pt x="172" y="325"/>
                      <a:pt x="172" y="325"/>
                    </a:cubicBezTo>
                    <a:cubicBezTo>
                      <a:pt x="172" y="325"/>
                      <a:pt x="172" y="325"/>
                      <a:pt x="172" y="325"/>
                    </a:cubicBezTo>
                    <a:cubicBezTo>
                      <a:pt x="172" y="325"/>
                      <a:pt x="172" y="325"/>
                      <a:pt x="172" y="325"/>
                    </a:cubicBezTo>
                    <a:cubicBezTo>
                      <a:pt x="172" y="325"/>
                      <a:pt x="172" y="325"/>
                      <a:pt x="172" y="325"/>
                    </a:cubicBezTo>
                    <a:cubicBezTo>
                      <a:pt x="172" y="324"/>
                      <a:pt x="172" y="324"/>
                      <a:pt x="172" y="324"/>
                    </a:cubicBezTo>
                    <a:cubicBezTo>
                      <a:pt x="172" y="324"/>
                      <a:pt x="172" y="324"/>
                      <a:pt x="172" y="324"/>
                    </a:cubicBezTo>
                    <a:cubicBezTo>
                      <a:pt x="172" y="324"/>
                      <a:pt x="172" y="324"/>
                      <a:pt x="172" y="324"/>
                    </a:cubicBezTo>
                    <a:cubicBezTo>
                      <a:pt x="172" y="324"/>
                      <a:pt x="172" y="324"/>
                      <a:pt x="172" y="324"/>
                    </a:cubicBezTo>
                    <a:cubicBezTo>
                      <a:pt x="172" y="323"/>
                      <a:pt x="172" y="323"/>
                      <a:pt x="172" y="323"/>
                    </a:cubicBezTo>
                    <a:cubicBezTo>
                      <a:pt x="172" y="323"/>
                      <a:pt x="172" y="323"/>
                      <a:pt x="172" y="323"/>
                    </a:cubicBezTo>
                    <a:cubicBezTo>
                      <a:pt x="171" y="323"/>
                      <a:pt x="171" y="323"/>
                      <a:pt x="171" y="323"/>
                    </a:cubicBezTo>
                    <a:cubicBezTo>
                      <a:pt x="171" y="323"/>
                      <a:pt x="171" y="323"/>
                      <a:pt x="171" y="323"/>
                    </a:cubicBezTo>
                    <a:cubicBezTo>
                      <a:pt x="171" y="323"/>
                      <a:pt x="171" y="323"/>
                      <a:pt x="171" y="323"/>
                    </a:cubicBezTo>
                    <a:cubicBezTo>
                      <a:pt x="171" y="322"/>
                      <a:pt x="171" y="322"/>
                      <a:pt x="171" y="322"/>
                    </a:cubicBezTo>
                    <a:cubicBezTo>
                      <a:pt x="171" y="322"/>
                      <a:pt x="171" y="322"/>
                      <a:pt x="171" y="322"/>
                    </a:cubicBezTo>
                    <a:cubicBezTo>
                      <a:pt x="171" y="322"/>
                      <a:pt x="171" y="322"/>
                      <a:pt x="171" y="322"/>
                    </a:cubicBezTo>
                    <a:cubicBezTo>
                      <a:pt x="171" y="321"/>
                      <a:pt x="171" y="321"/>
                      <a:pt x="171" y="321"/>
                    </a:cubicBezTo>
                    <a:cubicBezTo>
                      <a:pt x="171" y="321"/>
                      <a:pt x="171" y="321"/>
                      <a:pt x="171" y="321"/>
                    </a:cubicBezTo>
                    <a:cubicBezTo>
                      <a:pt x="171" y="321"/>
                      <a:pt x="171" y="321"/>
                      <a:pt x="171" y="321"/>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19"/>
                      <a:pt x="170" y="319"/>
                      <a:pt x="170" y="319"/>
                    </a:cubicBezTo>
                    <a:cubicBezTo>
                      <a:pt x="170" y="319"/>
                      <a:pt x="170" y="319"/>
                      <a:pt x="170" y="319"/>
                    </a:cubicBezTo>
                    <a:cubicBezTo>
                      <a:pt x="171" y="319"/>
                      <a:pt x="171" y="319"/>
                      <a:pt x="171" y="319"/>
                    </a:cubicBezTo>
                    <a:cubicBezTo>
                      <a:pt x="171" y="319"/>
                      <a:pt x="171" y="319"/>
                      <a:pt x="171" y="319"/>
                    </a:cubicBezTo>
                    <a:cubicBezTo>
                      <a:pt x="171" y="319"/>
                      <a:pt x="171" y="319"/>
                      <a:pt x="171" y="319"/>
                    </a:cubicBezTo>
                    <a:cubicBezTo>
                      <a:pt x="171" y="319"/>
                      <a:pt x="171" y="319"/>
                      <a:pt x="171" y="319"/>
                    </a:cubicBezTo>
                    <a:cubicBezTo>
                      <a:pt x="171" y="319"/>
                      <a:pt x="171" y="319"/>
                      <a:pt x="171" y="319"/>
                    </a:cubicBezTo>
                    <a:cubicBezTo>
                      <a:pt x="171" y="319"/>
                      <a:pt x="171" y="319"/>
                      <a:pt x="171" y="319"/>
                    </a:cubicBezTo>
                    <a:cubicBezTo>
                      <a:pt x="171" y="319"/>
                      <a:pt x="171" y="319"/>
                      <a:pt x="171" y="319"/>
                    </a:cubicBezTo>
                    <a:cubicBezTo>
                      <a:pt x="171" y="319"/>
                      <a:pt x="171" y="319"/>
                      <a:pt x="171" y="319"/>
                    </a:cubicBezTo>
                    <a:cubicBezTo>
                      <a:pt x="171" y="318"/>
                      <a:pt x="171" y="318"/>
                      <a:pt x="171" y="318"/>
                    </a:cubicBezTo>
                    <a:cubicBezTo>
                      <a:pt x="171" y="318"/>
                      <a:pt x="171" y="318"/>
                      <a:pt x="171" y="318"/>
                    </a:cubicBezTo>
                    <a:cubicBezTo>
                      <a:pt x="171" y="318"/>
                      <a:pt x="171" y="318"/>
                      <a:pt x="171" y="318"/>
                    </a:cubicBezTo>
                    <a:cubicBezTo>
                      <a:pt x="171" y="318"/>
                      <a:pt x="171" y="318"/>
                      <a:pt x="171" y="318"/>
                    </a:cubicBezTo>
                    <a:cubicBezTo>
                      <a:pt x="172" y="318"/>
                      <a:pt x="172" y="318"/>
                      <a:pt x="172" y="318"/>
                    </a:cubicBezTo>
                    <a:cubicBezTo>
                      <a:pt x="172" y="318"/>
                      <a:pt x="172" y="318"/>
                      <a:pt x="172" y="318"/>
                    </a:cubicBezTo>
                    <a:cubicBezTo>
                      <a:pt x="172" y="318"/>
                      <a:pt x="172" y="318"/>
                      <a:pt x="172" y="318"/>
                    </a:cubicBezTo>
                    <a:cubicBezTo>
                      <a:pt x="172" y="318"/>
                      <a:pt x="172" y="318"/>
                      <a:pt x="172" y="318"/>
                    </a:cubicBezTo>
                    <a:cubicBezTo>
                      <a:pt x="172" y="318"/>
                      <a:pt x="172" y="318"/>
                      <a:pt x="172" y="318"/>
                    </a:cubicBezTo>
                    <a:cubicBezTo>
                      <a:pt x="172" y="317"/>
                      <a:pt x="172" y="317"/>
                      <a:pt x="172" y="317"/>
                    </a:cubicBezTo>
                    <a:cubicBezTo>
                      <a:pt x="172" y="317"/>
                      <a:pt x="172" y="317"/>
                      <a:pt x="172" y="317"/>
                    </a:cubicBezTo>
                    <a:cubicBezTo>
                      <a:pt x="172" y="317"/>
                      <a:pt x="172" y="317"/>
                      <a:pt x="172" y="317"/>
                    </a:cubicBezTo>
                    <a:cubicBezTo>
                      <a:pt x="172" y="317"/>
                      <a:pt x="172" y="317"/>
                      <a:pt x="172" y="317"/>
                    </a:cubicBezTo>
                    <a:cubicBezTo>
                      <a:pt x="172" y="316"/>
                      <a:pt x="172" y="316"/>
                      <a:pt x="172" y="316"/>
                    </a:cubicBezTo>
                    <a:cubicBezTo>
                      <a:pt x="172" y="316"/>
                      <a:pt x="172" y="316"/>
                      <a:pt x="172" y="316"/>
                    </a:cubicBezTo>
                    <a:cubicBezTo>
                      <a:pt x="172" y="316"/>
                      <a:pt x="172" y="316"/>
                      <a:pt x="172" y="316"/>
                    </a:cubicBezTo>
                    <a:cubicBezTo>
                      <a:pt x="172" y="316"/>
                      <a:pt x="172" y="316"/>
                      <a:pt x="172" y="316"/>
                    </a:cubicBezTo>
                    <a:cubicBezTo>
                      <a:pt x="172" y="316"/>
                      <a:pt x="172" y="316"/>
                      <a:pt x="172" y="316"/>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4"/>
                      <a:pt x="172" y="314"/>
                      <a:pt x="172" y="314"/>
                    </a:cubicBezTo>
                    <a:cubicBezTo>
                      <a:pt x="172" y="314"/>
                      <a:pt x="172" y="314"/>
                      <a:pt x="172" y="314"/>
                    </a:cubicBezTo>
                    <a:cubicBezTo>
                      <a:pt x="172" y="314"/>
                      <a:pt x="172" y="314"/>
                      <a:pt x="172" y="314"/>
                    </a:cubicBezTo>
                    <a:cubicBezTo>
                      <a:pt x="172" y="314"/>
                      <a:pt x="172" y="314"/>
                      <a:pt x="172" y="314"/>
                    </a:cubicBezTo>
                    <a:cubicBezTo>
                      <a:pt x="172" y="314"/>
                      <a:pt x="172" y="314"/>
                      <a:pt x="172" y="314"/>
                    </a:cubicBezTo>
                    <a:cubicBezTo>
                      <a:pt x="172" y="313"/>
                      <a:pt x="172" y="313"/>
                      <a:pt x="172" y="313"/>
                    </a:cubicBezTo>
                    <a:cubicBezTo>
                      <a:pt x="171" y="313"/>
                      <a:pt x="171" y="313"/>
                      <a:pt x="171" y="313"/>
                    </a:cubicBezTo>
                    <a:cubicBezTo>
                      <a:pt x="171" y="313"/>
                      <a:pt x="171" y="313"/>
                      <a:pt x="171" y="313"/>
                    </a:cubicBezTo>
                    <a:cubicBezTo>
                      <a:pt x="171" y="313"/>
                      <a:pt x="171" y="313"/>
                      <a:pt x="171" y="313"/>
                    </a:cubicBezTo>
                    <a:cubicBezTo>
                      <a:pt x="171" y="313"/>
                      <a:pt x="171" y="313"/>
                      <a:pt x="171" y="313"/>
                    </a:cubicBezTo>
                    <a:cubicBezTo>
                      <a:pt x="171" y="313"/>
                      <a:pt x="171" y="313"/>
                      <a:pt x="171" y="313"/>
                    </a:cubicBezTo>
                    <a:cubicBezTo>
                      <a:pt x="171" y="312"/>
                      <a:pt x="171" y="312"/>
                      <a:pt x="171" y="312"/>
                    </a:cubicBezTo>
                    <a:cubicBezTo>
                      <a:pt x="171" y="312"/>
                      <a:pt x="171" y="312"/>
                      <a:pt x="171" y="312"/>
                    </a:cubicBezTo>
                    <a:cubicBezTo>
                      <a:pt x="171" y="312"/>
                      <a:pt x="171" y="312"/>
                      <a:pt x="171" y="312"/>
                    </a:cubicBezTo>
                    <a:cubicBezTo>
                      <a:pt x="171" y="311"/>
                      <a:pt x="171" y="311"/>
                      <a:pt x="171" y="311"/>
                    </a:cubicBezTo>
                    <a:cubicBezTo>
                      <a:pt x="171" y="311"/>
                      <a:pt x="171" y="311"/>
                      <a:pt x="171" y="311"/>
                    </a:cubicBezTo>
                    <a:cubicBezTo>
                      <a:pt x="171" y="311"/>
                      <a:pt x="171" y="311"/>
                      <a:pt x="171" y="311"/>
                    </a:cubicBezTo>
                    <a:cubicBezTo>
                      <a:pt x="171" y="311"/>
                      <a:pt x="171" y="311"/>
                      <a:pt x="171" y="311"/>
                    </a:cubicBezTo>
                    <a:cubicBezTo>
                      <a:pt x="171" y="311"/>
                      <a:pt x="171" y="311"/>
                      <a:pt x="171" y="311"/>
                    </a:cubicBezTo>
                    <a:cubicBezTo>
                      <a:pt x="171" y="310"/>
                      <a:pt x="171" y="310"/>
                      <a:pt x="171" y="310"/>
                    </a:cubicBezTo>
                    <a:cubicBezTo>
                      <a:pt x="171" y="310"/>
                      <a:pt x="171" y="310"/>
                      <a:pt x="171" y="310"/>
                    </a:cubicBezTo>
                    <a:cubicBezTo>
                      <a:pt x="171" y="310"/>
                      <a:pt x="171" y="310"/>
                      <a:pt x="171" y="310"/>
                    </a:cubicBezTo>
                    <a:cubicBezTo>
                      <a:pt x="170" y="310"/>
                      <a:pt x="170" y="310"/>
                      <a:pt x="170" y="310"/>
                    </a:cubicBezTo>
                    <a:cubicBezTo>
                      <a:pt x="170" y="309"/>
                      <a:pt x="170" y="309"/>
                      <a:pt x="170" y="309"/>
                    </a:cubicBezTo>
                    <a:cubicBezTo>
                      <a:pt x="170" y="309"/>
                      <a:pt x="170" y="309"/>
                      <a:pt x="170" y="309"/>
                    </a:cubicBezTo>
                    <a:cubicBezTo>
                      <a:pt x="170" y="309"/>
                      <a:pt x="170" y="309"/>
                      <a:pt x="170" y="309"/>
                    </a:cubicBezTo>
                    <a:cubicBezTo>
                      <a:pt x="170" y="309"/>
                      <a:pt x="170" y="309"/>
                      <a:pt x="170" y="309"/>
                    </a:cubicBezTo>
                    <a:cubicBezTo>
                      <a:pt x="170" y="309"/>
                      <a:pt x="170" y="309"/>
                      <a:pt x="170" y="309"/>
                    </a:cubicBezTo>
                    <a:cubicBezTo>
                      <a:pt x="170" y="308"/>
                      <a:pt x="170" y="308"/>
                      <a:pt x="170" y="308"/>
                    </a:cubicBezTo>
                    <a:cubicBezTo>
                      <a:pt x="170" y="308"/>
                      <a:pt x="170" y="308"/>
                      <a:pt x="170" y="308"/>
                    </a:cubicBezTo>
                    <a:cubicBezTo>
                      <a:pt x="170" y="308"/>
                      <a:pt x="170" y="308"/>
                      <a:pt x="170" y="308"/>
                    </a:cubicBezTo>
                    <a:cubicBezTo>
                      <a:pt x="170" y="308"/>
                      <a:pt x="170" y="308"/>
                      <a:pt x="170" y="308"/>
                    </a:cubicBezTo>
                    <a:cubicBezTo>
                      <a:pt x="169" y="307"/>
                      <a:pt x="169" y="307"/>
                      <a:pt x="169" y="307"/>
                    </a:cubicBezTo>
                    <a:cubicBezTo>
                      <a:pt x="169" y="307"/>
                      <a:pt x="169" y="307"/>
                      <a:pt x="169" y="307"/>
                    </a:cubicBezTo>
                    <a:cubicBezTo>
                      <a:pt x="169" y="307"/>
                      <a:pt x="169" y="307"/>
                      <a:pt x="169" y="307"/>
                    </a:cubicBezTo>
                    <a:cubicBezTo>
                      <a:pt x="169" y="307"/>
                      <a:pt x="169" y="307"/>
                      <a:pt x="169" y="307"/>
                    </a:cubicBezTo>
                    <a:cubicBezTo>
                      <a:pt x="169" y="307"/>
                      <a:pt x="169" y="307"/>
                      <a:pt x="169" y="307"/>
                    </a:cubicBezTo>
                    <a:cubicBezTo>
                      <a:pt x="169" y="306"/>
                      <a:pt x="169" y="306"/>
                      <a:pt x="169" y="306"/>
                    </a:cubicBezTo>
                    <a:cubicBezTo>
                      <a:pt x="169" y="306"/>
                      <a:pt x="169" y="306"/>
                      <a:pt x="169" y="306"/>
                    </a:cubicBezTo>
                    <a:cubicBezTo>
                      <a:pt x="169" y="306"/>
                      <a:pt x="169" y="306"/>
                      <a:pt x="169" y="306"/>
                    </a:cubicBezTo>
                    <a:cubicBezTo>
                      <a:pt x="169" y="306"/>
                      <a:pt x="169" y="306"/>
                      <a:pt x="169" y="306"/>
                    </a:cubicBezTo>
                    <a:cubicBezTo>
                      <a:pt x="169" y="306"/>
                      <a:pt x="169" y="306"/>
                      <a:pt x="169" y="306"/>
                    </a:cubicBezTo>
                    <a:cubicBezTo>
                      <a:pt x="169" y="306"/>
                      <a:pt x="169" y="306"/>
                      <a:pt x="169" y="306"/>
                    </a:cubicBezTo>
                    <a:cubicBezTo>
                      <a:pt x="169" y="306"/>
                      <a:pt x="169" y="306"/>
                      <a:pt x="169" y="306"/>
                    </a:cubicBezTo>
                    <a:cubicBezTo>
                      <a:pt x="169" y="305"/>
                      <a:pt x="169" y="305"/>
                      <a:pt x="169" y="305"/>
                    </a:cubicBezTo>
                    <a:cubicBezTo>
                      <a:pt x="168" y="305"/>
                      <a:pt x="168" y="305"/>
                      <a:pt x="168" y="305"/>
                    </a:cubicBezTo>
                    <a:cubicBezTo>
                      <a:pt x="168" y="305"/>
                      <a:pt x="168" y="305"/>
                      <a:pt x="168" y="305"/>
                    </a:cubicBezTo>
                    <a:cubicBezTo>
                      <a:pt x="168" y="305"/>
                      <a:pt x="168" y="305"/>
                      <a:pt x="168" y="305"/>
                    </a:cubicBezTo>
                    <a:cubicBezTo>
                      <a:pt x="168" y="305"/>
                      <a:pt x="168" y="305"/>
                      <a:pt x="168" y="305"/>
                    </a:cubicBezTo>
                    <a:cubicBezTo>
                      <a:pt x="168" y="304"/>
                      <a:pt x="168" y="304"/>
                      <a:pt x="168" y="304"/>
                    </a:cubicBezTo>
                    <a:cubicBezTo>
                      <a:pt x="168" y="304"/>
                      <a:pt x="168" y="304"/>
                      <a:pt x="168" y="304"/>
                    </a:cubicBezTo>
                    <a:cubicBezTo>
                      <a:pt x="168" y="304"/>
                      <a:pt x="168" y="304"/>
                      <a:pt x="168" y="304"/>
                    </a:cubicBezTo>
                    <a:cubicBezTo>
                      <a:pt x="168" y="303"/>
                      <a:pt x="168" y="303"/>
                      <a:pt x="168" y="303"/>
                    </a:cubicBezTo>
                    <a:cubicBezTo>
                      <a:pt x="168" y="303"/>
                      <a:pt x="168" y="303"/>
                      <a:pt x="168" y="303"/>
                    </a:cubicBezTo>
                    <a:cubicBezTo>
                      <a:pt x="167" y="303"/>
                      <a:pt x="167" y="303"/>
                      <a:pt x="167" y="303"/>
                    </a:cubicBezTo>
                    <a:cubicBezTo>
                      <a:pt x="167" y="303"/>
                      <a:pt x="167" y="303"/>
                      <a:pt x="167" y="303"/>
                    </a:cubicBezTo>
                    <a:cubicBezTo>
                      <a:pt x="167" y="303"/>
                      <a:pt x="167" y="303"/>
                      <a:pt x="167" y="303"/>
                    </a:cubicBezTo>
                    <a:cubicBezTo>
                      <a:pt x="167" y="303"/>
                      <a:pt x="167" y="303"/>
                      <a:pt x="167" y="303"/>
                    </a:cubicBezTo>
                    <a:cubicBezTo>
                      <a:pt x="167" y="302"/>
                      <a:pt x="167" y="302"/>
                      <a:pt x="167" y="302"/>
                    </a:cubicBezTo>
                    <a:cubicBezTo>
                      <a:pt x="167" y="302"/>
                      <a:pt x="167" y="302"/>
                      <a:pt x="167" y="302"/>
                    </a:cubicBezTo>
                    <a:cubicBezTo>
                      <a:pt x="167" y="302"/>
                      <a:pt x="167" y="302"/>
                      <a:pt x="167" y="302"/>
                    </a:cubicBezTo>
                    <a:cubicBezTo>
                      <a:pt x="167" y="302"/>
                      <a:pt x="167" y="302"/>
                      <a:pt x="167" y="302"/>
                    </a:cubicBezTo>
                    <a:cubicBezTo>
                      <a:pt x="166" y="302"/>
                      <a:pt x="166" y="302"/>
                      <a:pt x="166" y="302"/>
                    </a:cubicBezTo>
                    <a:cubicBezTo>
                      <a:pt x="166" y="301"/>
                      <a:pt x="166" y="301"/>
                      <a:pt x="166" y="301"/>
                    </a:cubicBezTo>
                    <a:cubicBezTo>
                      <a:pt x="166" y="301"/>
                      <a:pt x="166" y="301"/>
                      <a:pt x="166" y="301"/>
                    </a:cubicBezTo>
                    <a:cubicBezTo>
                      <a:pt x="166" y="301"/>
                      <a:pt x="166" y="301"/>
                      <a:pt x="166" y="301"/>
                    </a:cubicBezTo>
                    <a:cubicBezTo>
                      <a:pt x="166" y="301"/>
                      <a:pt x="166" y="301"/>
                      <a:pt x="166" y="301"/>
                    </a:cubicBezTo>
                    <a:cubicBezTo>
                      <a:pt x="166" y="300"/>
                      <a:pt x="166" y="300"/>
                      <a:pt x="166" y="300"/>
                    </a:cubicBezTo>
                    <a:cubicBezTo>
                      <a:pt x="165" y="300"/>
                      <a:pt x="165" y="300"/>
                      <a:pt x="165" y="300"/>
                    </a:cubicBezTo>
                    <a:cubicBezTo>
                      <a:pt x="165" y="300"/>
                      <a:pt x="165" y="300"/>
                      <a:pt x="165" y="300"/>
                    </a:cubicBezTo>
                    <a:cubicBezTo>
                      <a:pt x="165" y="300"/>
                      <a:pt x="165" y="300"/>
                      <a:pt x="165" y="300"/>
                    </a:cubicBezTo>
                    <a:cubicBezTo>
                      <a:pt x="165" y="299"/>
                      <a:pt x="165" y="299"/>
                      <a:pt x="165" y="299"/>
                    </a:cubicBezTo>
                    <a:cubicBezTo>
                      <a:pt x="165" y="299"/>
                      <a:pt x="165" y="299"/>
                      <a:pt x="165" y="299"/>
                    </a:cubicBezTo>
                    <a:cubicBezTo>
                      <a:pt x="165" y="299"/>
                      <a:pt x="165" y="299"/>
                      <a:pt x="165" y="299"/>
                    </a:cubicBezTo>
                    <a:cubicBezTo>
                      <a:pt x="165" y="299"/>
                      <a:pt x="165" y="299"/>
                      <a:pt x="165" y="299"/>
                    </a:cubicBezTo>
                    <a:cubicBezTo>
                      <a:pt x="165" y="299"/>
                      <a:pt x="165" y="299"/>
                      <a:pt x="165" y="299"/>
                    </a:cubicBezTo>
                    <a:cubicBezTo>
                      <a:pt x="164" y="299"/>
                      <a:pt x="164" y="299"/>
                      <a:pt x="164" y="299"/>
                    </a:cubicBezTo>
                    <a:cubicBezTo>
                      <a:pt x="164" y="298"/>
                      <a:pt x="164" y="298"/>
                      <a:pt x="164" y="298"/>
                    </a:cubicBezTo>
                    <a:cubicBezTo>
                      <a:pt x="164" y="298"/>
                      <a:pt x="164" y="298"/>
                      <a:pt x="164" y="298"/>
                    </a:cubicBezTo>
                    <a:cubicBezTo>
                      <a:pt x="163" y="297"/>
                      <a:pt x="163" y="297"/>
                      <a:pt x="163" y="297"/>
                    </a:cubicBezTo>
                    <a:cubicBezTo>
                      <a:pt x="163" y="297"/>
                      <a:pt x="163" y="297"/>
                      <a:pt x="163" y="297"/>
                    </a:cubicBezTo>
                    <a:cubicBezTo>
                      <a:pt x="163" y="297"/>
                      <a:pt x="163" y="297"/>
                      <a:pt x="163" y="297"/>
                    </a:cubicBezTo>
                    <a:cubicBezTo>
                      <a:pt x="163" y="297"/>
                      <a:pt x="163" y="297"/>
                      <a:pt x="163" y="297"/>
                    </a:cubicBezTo>
                    <a:cubicBezTo>
                      <a:pt x="163" y="296"/>
                      <a:pt x="163" y="296"/>
                      <a:pt x="163" y="296"/>
                    </a:cubicBezTo>
                    <a:cubicBezTo>
                      <a:pt x="162" y="296"/>
                      <a:pt x="162" y="296"/>
                      <a:pt x="162" y="296"/>
                    </a:cubicBezTo>
                    <a:cubicBezTo>
                      <a:pt x="162" y="296"/>
                      <a:pt x="162" y="296"/>
                      <a:pt x="162" y="296"/>
                    </a:cubicBezTo>
                    <a:cubicBezTo>
                      <a:pt x="162" y="296"/>
                      <a:pt x="162" y="296"/>
                      <a:pt x="162" y="296"/>
                    </a:cubicBezTo>
                    <a:cubicBezTo>
                      <a:pt x="162" y="295"/>
                      <a:pt x="162" y="295"/>
                      <a:pt x="162" y="295"/>
                    </a:cubicBezTo>
                    <a:cubicBezTo>
                      <a:pt x="162" y="295"/>
                      <a:pt x="162" y="295"/>
                      <a:pt x="162" y="295"/>
                    </a:cubicBezTo>
                    <a:cubicBezTo>
                      <a:pt x="161" y="295"/>
                      <a:pt x="161" y="295"/>
                      <a:pt x="161" y="295"/>
                    </a:cubicBezTo>
                    <a:cubicBezTo>
                      <a:pt x="161" y="295"/>
                      <a:pt x="161" y="295"/>
                      <a:pt x="161" y="295"/>
                    </a:cubicBezTo>
                    <a:cubicBezTo>
                      <a:pt x="161" y="295"/>
                      <a:pt x="161" y="295"/>
                      <a:pt x="161" y="295"/>
                    </a:cubicBezTo>
                    <a:cubicBezTo>
                      <a:pt x="161" y="295"/>
                      <a:pt x="161" y="295"/>
                      <a:pt x="161" y="295"/>
                    </a:cubicBezTo>
                    <a:cubicBezTo>
                      <a:pt x="160" y="294"/>
                      <a:pt x="160" y="294"/>
                      <a:pt x="160" y="294"/>
                    </a:cubicBezTo>
                    <a:cubicBezTo>
                      <a:pt x="160" y="294"/>
                      <a:pt x="160" y="294"/>
                      <a:pt x="160" y="294"/>
                    </a:cubicBezTo>
                    <a:cubicBezTo>
                      <a:pt x="160" y="294"/>
                      <a:pt x="160" y="294"/>
                      <a:pt x="160" y="294"/>
                    </a:cubicBezTo>
                    <a:cubicBezTo>
                      <a:pt x="160" y="294"/>
                      <a:pt x="160" y="294"/>
                      <a:pt x="160" y="294"/>
                    </a:cubicBezTo>
                    <a:cubicBezTo>
                      <a:pt x="159" y="293"/>
                      <a:pt x="159" y="293"/>
                      <a:pt x="159" y="293"/>
                    </a:cubicBezTo>
                    <a:cubicBezTo>
                      <a:pt x="159" y="293"/>
                      <a:pt x="159" y="293"/>
                      <a:pt x="159" y="293"/>
                    </a:cubicBezTo>
                    <a:cubicBezTo>
                      <a:pt x="159" y="293"/>
                      <a:pt x="159" y="293"/>
                      <a:pt x="159" y="293"/>
                    </a:cubicBezTo>
                    <a:cubicBezTo>
                      <a:pt x="159" y="293"/>
                      <a:pt x="159" y="293"/>
                      <a:pt x="159" y="293"/>
                    </a:cubicBezTo>
                    <a:cubicBezTo>
                      <a:pt x="158" y="292"/>
                      <a:pt x="158" y="292"/>
                      <a:pt x="158" y="292"/>
                    </a:cubicBezTo>
                    <a:cubicBezTo>
                      <a:pt x="158" y="292"/>
                      <a:pt x="158" y="292"/>
                      <a:pt x="158" y="292"/>
                    </a:cubicBezTo>
                    <a:cubicBezTo>
                      <a:pt x="158" y="292"/>
                      <a:pt x="158" y="292"/>
                      <a:pt x="158" y="292"/>
                    </a:cubicBezTo>
                    <a:cubicBezTo>
                      <a:pt x="158" y="292"/>
                      <a:pt x="158" y="292"/>
                      <a:pt x="158" y="292"/>
                    </a:cubicBezTo>
                    <a:cubicBezTo>
                      <a:pt x="157" y="291"/>
                      <a:pt x="157" y="291"/>
                      <a:pt x="157" y="291"/>
                    </a:cubicBezTo>
                    <a:cubicBezTo>
                      <a:pt x="157" y="291"/>
                      <a:pt x="157" y="291"/>
                      <a:pt x="157" y="291"/>
                    </a:cubicBezTo>
                    <a:cubicBezTo>
                      <a:pt x="157" y="291"/>
                      <a:pt x="157" y="291"/>
                      <a:pt x="157" y="291"/>
                    </a:cubicBezTo>
                    <a:cubicBezTo>
                      <a:pt x="157" y="291"/>
                      <a:pt x="157" y="291"/>
                      <a:pt x="157" y="291"/>
                    </a:cubicBezTo>
                    <a:cubicBezTo>
                      <a:pt x="156" y="291"/>
                      <a:pt x="156" y="291"/>
                      <a:pt x="156" y="291"/>
                    </a:cubicBezTo>
                    <a:cubicBezTo>
                      <a:pt x="156" y="290"/>
                      <a:pt x="156" y="290"/>
                      <a:pt x="156" y="290"/>
                    </a:cubicBezTo>
                    <a:cubicBezTo>
                      <a:pt x="156" y="290"/>
                      <a:pt x="156" y="290"/>
                      <a:pt x="156" y="290"/>
                    </a:cubicBezTo>
                    <a:cubicBezTo>
                      <a:pt x="155" y="290"/>
                      <a:pt x="155" y="290"/>
                      <a:pt x="155" y="290"/>
                    </a:cubicBezTo>
                    <a:cubicBezTo>
                      <a:pt x="155" y="290"/>
                      <a:pt x="155" y="290"/>
                      <a:pt x="155" y="290"/>
                    </a:cubicBezTo>
                    <a:cubicBezTo>
                      <a:pt x="155" y="289"/>
                      <a:pt x="155" y="289"/>
                      <a:pt x="155" y="289"/>
                    </a:cubicBezTo>
                    <a:cubicBezTo>
                      <a:pt x="154" y="289"/>
                      <a:pt x="154" y="289"/>
                      <a:pt x="154" y="289"/>
                    </a:cubicBezTo>
                    <a:cubicBezTo>
                      <a:pt x="154" y="288"/>
                      <a:pt x="154" y="288"/>
                      <a:pt x="154" y="288"/>
                    </a:cubicBezTo>
                    <a:cubicBezTo>
                      <a:pt x="153" y="288"/>
                      <a:pt x="153" y="288"/>
                      <a:pt x="153" y="288"/>
                    </a:cubicBezTo>
                    <a:cubicBezTo>
                      <a:pt x="153" y="288"/>
                      <a:pt x="153" y="288"/>
                      <a:pt x="153" y="288"/>
                    </a:cubicBezTo>
                    <a:cubicBezTo>
                      <a:pt x="153" y="288"/>
                      <a:pt x="153" y="288"/>
                      <a:pt x="153" y="288"/>
                    </a:cubicBezTo>
                    <a:cubicBezTo>
                      <a:pt x="153" y="288"/>
                      <a:pt x="153" y="288"/>
                      <a:pt x="153" y="288"/>
                    </a:cubicBezTo>
                    <a:cubicBezTo>
                      <a:pt x="152" y="287"/>
                      <a:pt x="152" y="287"/>
                      <a:pt x="152" y="287"/>
                    </a:cubicBezTo>
                    <a:cubicBezTo>
                      <a:pt x="152" y="287"/>
                      <a:pt x="152" y="287"/>
                      <a:pt x="152" y="287"/>
                    </a:cubicBezTo>
                    <a:cubicBezTo>
                      <a:pt x="151" y="287"/>
                      <a:pt x="151" y="287"/>
                      <a:pt x="151" y="287"/>
                    </a:cubicBezTo>
                    <a:cubicBezTo>
                      <a:pt x="151" y="286"/>
                      <a:pt x="151" y="286"/>
                      <a:pt x="151" y="286"/>
                    </a:cubicBezTo>
                    <a:cubicBezTo>
                      <a:pt x="151" y="286"/>
                      <a:pt x="151" y="286"/>
                      <a:pt x="151" y="286"/>
                    </a:cubicBezTo>
                    <a:cubicBezTo>
                      <a:pt x="151" y="286"/>
                      <a:pt x="151" y="286"/>
                      <a:pt x="151" y="286"/>
                    </a:cubicBezTo>
                    <a:cubicBezTo>
                      <a:pt x="151" y="286"/>
                      <a:pt x="151" y="286"/>
                      <a:pt x="151" y="286"/>
                    </a:cubicBezTo>
                    <a:cubicBezTo>
                      <a:pt x="150" y="286"/>
                      <a:pt x="150" y="286"/>
                      <a:pt x="150" y="286"/>
                    </a:cubicBezTo>
                    <a:cubicBezTo>
                      <a:pt x="150" y="286"/>
                      <a:pt x="150" y="286"/>
                      <a:pt x="150" y="286"/>
                    </a:cubicBezTo>
                    <a:cubicBezTo>
                      <a:pt x="150" y="285"/>
                      <a:pt x="150" y="285"/>
                      <a:pt x="150" y="285"/>
                    </a:cubicBezTo>
                    <a:cubicBezTo>
                      <a:pt x="149" y="285"/>
                      <a:pt x="149" y="285"/>
                      <a:pt x="149" y="285"/>
                    </a:cubicBezTo>
                    <a:cubicBezTo>
                      <a:pt x="149" y="285"/>
                      <a:pt x="149" y="285"/>
                      <a:pt x="149" y="285"/>
                    </a:cubicBezTo>
                    <a:cubicBezTo>
                      <a:pt x="149" y="285"/>
                      <a:pt x="149" y="285"/>
                      <a:pt x="149" y="285"/>
                    </a:cubicBezTo>
                    <a:cubicBezTo>
                      <a:pt x="149" y="284"/>
                      <a:pt x="149" y="284"/>
                      <a:pt x="149" y="284"/>
                    </a:cubicBezTo>
                    <a:cubicBezTo>
                      <a:pt x="148" y="284"/>
                      <a:pt x="148" y="284"/>
                      <a:pt x="148" y="284"/>
                    </a:cubicBezTo>
                    <a:cubicBezTo>
                      <a:pt x="148" y="284"/>
                      <a:pt x="148" y="284"/>
                      <a:pt x="148" y="284"/>
                    </a:cubicBezTo>
                    <a:cubicBezTo>
                      <a:pt x="148" y="284"/>
                      <a:pt x="148" y="284"/>
                      <a:pt x="148" y="284"/>
                    </a:cubicBezTo>
                    <a:cubicBezTo>
                      <a:pt x="148" y="284"/>
                      <a:pt x="148" y="284"/>
                      <a:pt x="148" y="284"/>
                    </a:cubicBezTo>
                    <a:cubicBezTo>
                      <a:pt x="148" y="284"/>
                      <a:pt x="148" y="284"/>
                      <a:pt x="148" y="284"/>
                    </a:cubicBezTo>
                    <a:cubicBezTo>
                      <a:pt x="147" y="284"/>
                      <a:pt x="147" y="284"/>
                      <a:pt x="147" y="284"/>
                    </a:cubicBezTo>
                    <a:cubicBezTo>
                      <a:pt x="147" y="284"/>
                      <a:pt x="147" y="284"/>
                      <a:pt x="147" y="284"/>
                    </a:cubicBezTo>
                    <a:cubicBezTo>
                      <a:pt x="147" y="283"/>
                      <a:pt x="147" y="283"/>
                      <a:pt x="147" y="283"/>
                    </a:cubicBezTo>
                    <a:cubicBezTo>
                      <a:pt x="147" y="283"/>
                      <a:pt x="147" y="283"/>
                      <a:pt x="147" y="283"/>
                    </a:cubicBezTo>
                    <a:cubicBezTo>
                      <a:pt x="146" y="283"/>
                      <a:pt x="146" y="283"/>
                      <a:pt x="146" y="283"/>
                    </a:cubicBezTo>
                    <a:cubicBezTo>
                      <a:pt x="146" y="283"/>
                      <a:pt x="146" y="283"/>
                      <a:pt x="146" y="283"/>
                    </a:cubicBezTo>
                    <a:cubicBezTo>
                      <a:pt x="146" y="283"/>
                      <a:pt x="146" y="283"/>
                      <a:pt x="146" y="283"/>
                    </a:cubicBezTo>
                    <a:cubicBezTo>
                      <a:pt x="146" y="282"/>
                      <a:pt x="146" y="282"/>
                      <a:pt x="146" y="282"/>
                    </a:cubicBezTo>
                    <a:cubicBezTo>
                      <a:pt x="146" y="282"/>
                      <a:pt x="146" y="282"/>
                      <a:pt x="146" y="282"/>
                    </a:cubicBezTo>
                    <a:cubicBezTo>
                      <a:pt x="145" y="282"/>
                      <a:pt x="145" y="282"/>
                      <a:pt x="145" y="282"/>
                    </a:cubicBezTo>
                    <a:cubicBezTo>
                      <a:pt x="145" y="282"/>
                      <a:pt x="145" y="282"/>
                      <a:pt x="145" y="282"/>
                    </a:cubicBezTo>
                    <a:cubicBezTo>
                      <a:pt x="145" y="282"/>
                      <a:pt x="145" y="282"/>
                      <a:pt x="145" y="282"/>
                    </a:cubicBezTo>
                    <a:cubicBezTo>
                      <a:pt x="144" y="282"/>
                      <a:pt x="144" y="282"/>
                      <a:pt x="144" y="282"/>
                    </a:cubicBezTo>
                    <a:cubicBezTo>
                      <a:pt x="144" y="282"/>
                      <a:pt x="144" y="282"/>
                      <a:pt x="144" y="282"/>
                    </a:cubicBezTo>
                    <a:cubicBezTo>
                      <a:pt x="143" y="281"/>
                      <a:pt x="143" y="281"/>
                      <a:pt x="143" y="281"/>
                    </a:cubicBezTo>
                    <a:cubicBezTo>
                      <a:pt x="143" y="281"/>
                      <a:pt x="143" y="281"/>
                      <a:pt x="143" y="281"/>
                    </a:cubicBezTo>
                    <a:cubicBezTo>
                      <a:pt x="142" y="280"/>
                      <a:pt x="142" y="280"/>
                      <a:pt x="142" y="280"/>
                    </a:cubicBezTo>
                    <a:cubicBezTo>
                      <a:pt x="142" y="280"/>
                      <a:pt x="142" y="280"/>
                      <a:pt x="142" y="280"/>
                    </a:cubicBezTo>
                    <a:cubicBezTo>
                      <a:pt x="142" y="280"/>
                      <a:pt x="142" y="280"/>
                      <a:pt x="142" y="280"/>
                    </a:cubicBezTo>
                    <a:cubicBezTo>
                      <a:pt x="141" y="280"/>
                      <a:pt x="141" y="280"/>
                      <a:pt x="141" y="280"/>
                    </a:cubicBezTo>
                    <a:cubicBezTo>
                      <a:pt x="141" y="280"/>
                      <a:pt x="141" y="280"/>
                      <a:pt x="141" y="280"/>
                    </a:cubicBezTo>
                    <a:cubicBezTo>
                      <a:pt x="141" y="280"/>
                      <a:pt x="141" y="280"/>
                      <a:pt x="141" y="280"/>
                    </a:cubicBezTo>
                    <a:cubicBezTo>
                      <a:pt x="141" y="279"/>
                      <a:pt x="141" y="279"/>
                      <a:pt x="141" y="279"/>
                    </a:cubicBezTo>
                    <a:cubicBezTo>
                      <a:pt x="140" y="279"/>
                      <a:pt x="140" y="279"/>
                      <a:pt x="140" y="279"/>
                    </a:cubicBezTo>
                    <a:cubicBezTo>
                      <a:pt x="140" y="279"/>
                      <a:pt x="140" y="279"/>
                      <a:pt x="140" y="279"/>
                    </a:cubicBezTo>
                    <a:cubicBezTo>
                      <a:pt x="139" y="278"/>
                      <a:pt x="139" y="278"/>
                      <a:pt x="139" y="278"/>
                    </a:cubicBezTo>
                    <a:cubicBezTo>
                      <a:pt x="139" y="278"/>
                      <a:pt x="139" y="278"/>
                      <a:pt x="139" y="278"/>
                    </a:cubicBezTo>
                    <a:cubicBezTo>
                      <a:pt x="139" y="278"/>
                      <a:pt x="139" y="278"/>
                      <a:pt x="139" y="278"/>
                    </a:cubicBezTo>
                    <a:cubicBezTo>
                      <a:pt x="139" y="277"/>
                      <a:pt x="139" y="277"/>
                      <a:pt x="139" y="277"/>
                    </a:cubicBezTo>
                    <a:cubicBezTo>
                      <a:pt x="138" y="277"/>
                      <a:pt x="138" y="277"/>
                      <a:pt x="138" y="277"/>
                    </a:cubicBezTo>
                    <a:cubicBezTo>
                      <a:pt x="138" y="277"/>
                      <a:pt x="138" y="277"/>
                      <a:pt x="138" y="277"/>
                    </a:cubicBezTo>
                    <a:cubicBezTo>
                      <a:pt x="138" y="277"/>
                      <a:pt x="138" y="277"/>
                      <a:pt x="138" y="277"/>
                    </a:cubicBezTo>
                    <a:cubicBezTo>
                      <a:pt x="138" y="276"/>
                      <a:pt x="138" y="276"/>
                      <a:pt x="138" y="276"/>
                    </a:cubicBezTo>
                    <a:cubicBezTo>
                      <a:pt x="138" y="276"/>
                      <a:pt x="138" y="276"/>
                      <a:pt x="138" y="276"/>
                    </a:cubicBezTo>
                    <a:cubicBezTo>
                      <a:pt x="137" y="276"/>
                      <a:pt x="137" y="276"/>
                      <a:pt x="137" y="276"/>
                    </a:cubicBezTo>
                    <a:cubicBezTo>
                      <a:pt x="137" y="276"/>
                      <a:pt x="137" y="276"/>
                      <a:pt x="137" y="276"/>
                    </a:cubicBezTo>
                    <a:cubicBezTo>
                      <a:pt x="137" y="276"/>
                      <a:pt x="137" y="276"/>
                      <a:pt x="137" y="276"/>
                    </a:cubicBezTo>
                    <a:cubicBezTo>
                      <a:pt x="137" y="276"/>
                      <a:pt x="137" y="276"/>
                      <a:pt x="137" y="276"/>
                    </a:cubicBezTo>
                    <a:cubicBezTo>
                      <a:pt x="137" y="276"/>
                      <a:pt x="137" y="276"/>
                      <a:pt x="137" y="276"/>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6" y="275"/>
                      <a:pt x="136" y="275"/>
                      <a:pt x="136" y="275"/>
                    </a:cubicBezTo>
                    <a:cubicBezTo>
                      <a:pt x="136" y="274"/>
                      <a:pt x="136" y="274"/>
                      <a:pt x="136" y="274"/>
                    </a:cubicBezTo>
                    <a:cubicBezTo>
                      <a:pt x="136" y="274"/>
                      <a:pt x="136" y="274"/>
                      <a:pt x="136" y="274"/>
                    </a:cubicBezTo>
                    <a:cubicBezTo>
                      <a:pt x="136" y="274"/>
                      <a:pt x="136" y="274"/>
                      <a:pt x="136" y="274"/>
                    </a:cubicBezTo>
                    <a:cubicBezTo>
                      <a:pt x="136" y="274"/>
                      <a:pt x="136" y="274"/>
                      <a:pt x="136" y="274"/>
                    </a:cubicBezTo>
                    <a:cubicBezTo>
                      <a:pt x="136" y="274"/>
                      <a:pt x="136" y="274"/>
                      <a:pt x="136" y="274"/>
                    </a:cubicBezTo>
                    <a:cubicBezTo>
                      <a:pt x="136" y="274"/>
                      <a:pt x="136" y="274"/>
                      <a:pt x="136" y="274"/>
                    </a:cubicBezTo>
                    <a:cubicBezTo>
                      <a:pt x="136" y="274"/>
                      <a:pt x="136" y="274"/>
                      <a:pt x="136" y="274"/>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8" y="273"/>
                      <a:pt x="138" y="273"/>
                      <a:pt x="138" y="273"/>
                    </a:cubicBezTo>
                    <a:cubicBezTo>
                      <a:pt x="138" y="273"/>
                      <a:pt x="138" y="273"/>
                      <a:pt x="138" y="273"/>
                    </a:cubicBezTo>
                    <a:cubicBezTo>
                      <a:pt x="138" y="273"/>
                      <a:pt x="138" y="273"/>
                      <a:pt x="138" y="273"/>
                    </a:cubicBezTo>
                    <a:cubicBezTo>
                      <a:pt x="138" y="273"/>
                      <a:pt x="138" y="273"/>
                      <a:pt x="138" y="273"/>
                    </a:cubicBezTo>
                    <a:cubicBezTo>
                      <a:pt x="138" y="273"/>
                      <a:pt x="138" y="273"/>
                      <a:pt x="138" y="273"/>
                    </a:cubicBezTo>
                    <a:cubicBezTo>
                      <a:pt x="139" y="273"/>
                      <a:pt x="139" y="273"/>
                      <a:pt x="139" y="273"/>
                    </a:cubicBezTo>
                    <a:cubicBezTo>
                      <a:pt x="139" y="273"/>
                      <a:pt x="139" y="273"/>
                      <a:pt x="139" y="273"/>
                    </a:cubicBezTo>
                    <a:cubicBezTo>
                      <a:pt x="139" y="273"/>
                      <a:pt x="139" y="273"/>
                      <a:pt x="139" y="273"/>
                    </a:cubicBezTo>
                    <a:cubicBezTo>
                      <a:pt x="140" y="273"/>
                      <a:pt x="140" y="273"/>
                      <a:pt x="140" y="273"/>
                    </a:cubicBezTo>
                    <a:cubicBezTo>
                      <a:pt x="140" y="273"/>
                      <a:pt x="140" y="273"/>
                      <a:pt x="140" y="273"/>
                    </a:cubicBezTo>
                    <a:cubicBezTo>
                      <a:pt x="140" y="273"/>
                      <a:pt x="140" y="273"/>
                      <a:pt x="140" y="273"/>
                    </a:cubicBezTo>
                    <a:cubicBezTo>
                      <a:pt x="140" y="273"/>
                      <a:pt x="140" y="273"/>
                      <a:pt x="140" y="273"/>
                    </a:cubicBezTo>
                    <a:cubicBezTo>
                      <a:pt x="141" y="273"/>
                      <a:pt x="141" y="273"/>
                      <a:pt x="141" y="273"/>
                    </a:cubicBezTo>
                    <a:cubicBezTo>
                      <a:pt x="141" y="273"/>
                      <a:pt x="141" y="273"/>
                      <a:pt x="141" y="273"/>
                    </a:cubicBezTo>
                    <a:cubicBezTo>
                      <a:pt x="141" y="272"/>
                      <a:pt x="141" y="272"/>
                      <a:pt x="141" y="272"/>
                    </a:cubicBezTo>
                    <a:cubicBezTo>
                      <a:pt x="142" y="272"/>
                      <a:pt x="142" y="272"/>
                      <a:pt x="142" y="272"/>
                    </a:cubicBezTo>
                    <a:cubicBezTo>
                      <a:pt x="142" y="271"/>
                      <a:pt x="142" y="271"/>
                      <a:pt x="142" y="271"/>
                    </a:cubicBezTo>
                    <a:cubicBezTo>
                      <a:pt x="143" y="270"/>
                      <a:pt x="143" y="270"/>
                      <a:pt x="143" y="270"/>
                    </a:cubicBezTo>
                    <a:cubicBezTo>
                      <a:pt x="143" y="270"/>
                      <a:pt x="143" y="270"/>
                      <a:pt x="143" y="270"/>
                    </a:cubicBezTo>
                    <a:cubicBezTo>
                      <a:pt x="143" y="270"/>
                      <a:pt x="143" y="270"/>
                      <a:pt x="143" y="270"/>
                    </a:cubicBezTo>
                    <a:cubicBezTo>
                      <a:pt x="143" y="269"/>
                      <a:pt x="143" y="269"/>
                      <a:pt x="143" y="269"/>
                    </a:cubicBezTo>
                    <a:cubicBezTo>
                      <a:pt x="143" y="268"/>
                      <a:pt x="143" y="268"/>
                      <a:pt x="143" y="268"/>
                    </a:cubicBezTo>
                    <a:cubicBezTo>
                      <a:pt x="143" y="268"/>
                      <a:pt x="143" y="268"/>
                      <a:pt x="143" y="268"/>
                    </a:cubicBezTo>
                    <a:cubicBezTo>
                      <a:pt x="143" y="268"/>
                      <a:pt x="143" y="268"/>
                      <a:pt x="143" y="268"/>
                    </a:cubicBezTo>
                    <a:cubicBezTo>
                      <a:pt x="144" y="267"/>
                      <a:pt x="144" y="267"/>
                      <a:pt x="144" y="267"/>
                    </a:cubicBezTo>
                    <a:cubicBezTo>
                      <a:pt x="144" y="267"/>
                      <a:pt x="144" y="267"/>
                      <a:pt x="144" y="267"/>
                    </a:cubicBezTo>
                    <a:cubicBezTo>
                      <a:pt x="144" y="267"/>
                      <a:pt x="144" y="267"/>
                      <a:pt x="144" y="267"/>
                    </a:cubicBezTo>
                    <a:cubicBezTo>
                      <a:pt x="144" y="266"/>
                      <a:pt x="144" y="266"/>
                      <a:pt x="144" y="266"/>
                    </a:cubicBezTo>
                    <a:cubicBezTo>
                      <a:pt x="144" y="265"/>
                      <a:pt x="144" y="265"/>
                      <a:pt x="144" y="265"/>
                    </a:cubicBezTo>
                    <a:cubicBezTo>
                      <a:pt x="144" y="265"/>
                      <a:pt x="144" y="265"/>
                      <a:pt x="144" y="265"/>
                    </a:cubicBezTo>
                    <a:cubicBezTo>
                      <a:pt x="144" y="265"/>
                      <a:pt x="144" y="265"/>
                      <a:pt x="144" y="265"/>
                    </a:cubicBezTo>
                    <a:cubicBezTo>
                      <a:pt x="144" y="265"/>
                      <a:pt x="144" y="265"/>
                      <a:pt x="144" y="265"/>
                    </a:cubicBezTo>
                    <a:cubicBezTo>
                      <a:pt x="143" y="264"/>
                      <a:pt x="143" y="264"/>
                      <a:pt x="143" y="264"/>
                    </a:cubicBezTo>
                    <a:cubicBezTo>
                      <a:pt x="143" y="264"/>
                      <a:pt x="143" y="264"/>
                      <a:pt x="143" y="264"/>
                    </a:cubicBezTo>
                    <a:cubicBezTo>
                      <a:pt x="143" y="264"/>
                      <a:pt x="143" y="264"/>
                      <a:pt x="143" y="264"/>
                    </a:cubicBezTo>
                    <a:cubicBezTo>
                      <a:pt x="143" y="264"/>
                      <a:pt x="143" y="264"/>
                      <a:pt x="143" y="264"/>
                    </a:cubicBezTo>
                    <a:cubicBezTo>
                      <a:pt x="143" y="263"/>
                      <a:pt x="143" y="263"/>
                      <a:pt x="143" y="263"/>
                    </a:cubicBezTo>
                    <a:cubicBezTo>
                      <a:pt x="143" y="263"/>
                      <a:pt x="143" y="263"/>
                      <a:pt x="143" y="263"/>
                    </a:cubicBezTo>
                    <a:cubicBezTo>
                      <a:pt x="143" y="263"/>
                      <a:pt x="143" y="263"/>
                      <a:pt x="143" y="263"/>
                    </a:cubicBezTo>
                    <a:cubicBezTo>
                      <a:pt x="143" y="263"/>
                      <a:pt x="143" y="263"/>
                      <a:pt x="143" y="263"/>
                    </a:cubicBezTo>
                    <a:cubicBezTo>
                      <a:pt x="142" y="262"/>
                      <a:pt x="142" y="262"/>
                      <a:pt x="142" y="262"/>
                    </a:cubicBezTo>
                    <a:cubicBezTo>
                      <a:pt x="142" y="262"/>
                      <a:pt x="142" y="262"/>
                      <a:pt x="142" y="262"/>
                    </a:cubicBezTo>
                    <a:cubicBezTo>
                      <a:pt x="142" y="262"/>
                      <a:pt x="142" y="262"/>
                      <a:pt x="142" y="262"/>
                    </a:cubicBezTo>
                    <a:cubicBezTo>
                      <a:pt x="142" y="261"/>
                      <a:pt x="142" y="261"/>
                      <a:pt x="142" y="261"/>
                    </a:cubicBezTo>
                    <a:cubicBezTo>
                      <a:pt x="142" y="261"/>
                      <a:pt x="142" y="261"/>
                      <a:pt x="142" y="261"/>
                    </a:cubicBezTo>
                    <a:cubicBezTo>
                      <a:pt x="142" y="261"/>
                      <a:pt x="142" y="261"/>
                      <a:pt x="142" y="261"/>
                    </a:cubicBezTo>
                    <a:cubicBezTo>
                      <a:pt x="141" y="261"/>
                      <a:pt x="141" y="261"/>
                      <a:pt x="141" y="261"/>
                    </a:cubicBezTo>
                    <a:cubicBezTo>
                      <a:pt x="141" y="261"/>
                      <a:pt x="141" y="261"/>
                      <a:pt x="141" y="261"/>
                    </a:cubicBezTo>
                    <a:cubicBezTo>
                      <a:pt x="141" y="260"/>
                      <a:pt x="141" y="260"/>
                      <a:pt x="141" y="260"/>
                    </a:cubicBezTo>
                    <a:cubicBezTo>
                      <a:pt x="141" y="260"/>
                      <a:pt x="141" y="260"/>
                      <a:pt x="141" y="260"/>
                    </a:cubicBezTo>
                    <a:cubicBezTo>
                      <a:pt x="140" y="259"/>
                      <a:pt x="140" y="259"/>
                      <a:pt x="140" y="259"/>
                    </a:cubicBezTo>
                    <a:cubicBezTo>
                      <a:pt x="139" y="258"/>
                      <a:pt x="139" y="258"/>
                      <a:pt x="139" y="258"/>
                    </a:cubicBezTo>
                    <a:cubicBezTo>
                      <a:pt x="139" y="258"/>
                      <a:pt x="139" y="258"/>
                      <a:pt x="139" y="258"/>
                    </a:cubicBezTo>
                    <a:cubicBezTo>
                      <a:pt x="138" y="257"/>
                      <a:pt x="138" y="257"/>
                      <a:pt x="138" y="257"/>
                    </a:cubicBezTo>
                    <a:cubicBezTo>
                      <a:pt x="138" y="257"/>
                      <a:pt x="138" y="257"/>
                      <a:pt x="138" y="257"/>
                    </a:cubicBezTo>
                    <a:cubicBezTo>
                      <a:pt x="138" y="256"/>
                      <a:pt x="138" y="256"/>
                      <a:pt x="138" y="256"/>
                    </a:cubicBezTo>
                    <a:cubicBezTo>
                      <a:pt x="137" y="255"/>
                      <a:pt x="137" y="255"/>
                      <a:pt x="137" y="255"/>
                    </a:cubicBezTo>
                    <a:cubicBezTo>
                      <a:pt x="137" y="255"/>
                      <a:pt x="137" y="255"/>
                      <a:pt x="137" y="255"/>
                    </a:cubicBezTo>
                    <a:cubicBezTo>
                      <a:pt x="136" y="254"/>
                      <a:pt x="136" y="254"/>
                      <a:pt x="136" y="254"/>
                    </a:cubicBezTo>
                    <a:cubicBezTo>
                      <a:pt x="136" y="254"/>
                      <a:pt x="136" y="254"/>
                      <a:pt x="136" y="254"/>
                    </a:cubicBezTo>
                    <a:cubicBezTo>
                      <a:pt x="136" y="253"/>
                      <a:pt x="136" y="253"/>
                      <a:pt x="136" y="253"/>
                    </a:cubicBezTo>
                    <a:cubicBezTo>
                      <a:pt x="135" y="253"/>
                      <a:pt x="135" y="253"/>
                      <a:pt x="135" y="253"/>
                    </a:cubicBezTo>
                    <a:cubicBezTo>
                      <a:pt x="135" y="253"/>
                      <a:pt x="135" y="253"/>
                      <a:pt x="135" y="253"/>
                    </a:cubicBezTo>
                    <a:cubicBezTo>
                      <a:pt x="135" y="252"/>
                      <a:pt x="135" y="252"/>
                      <a:pt x="135" y="252"/>
                    </a:cubicBezTo>
                    <a:cubicBezTo>
                      <a:pt x="135" y="252"/>
                      <a:pt x="135" y="252"/>
                      <a:pt x="135" y="252"/>
                    </a:cubicBezTo>
                    <a:cubicBezTo>
                      <a:pt x="135" y="252"/>
                      <a:pt x="135" y="252"/>
                      <a:pt x="135" y="252"/>
                    </a:cubicBezTo>
                    <a:cubicBezTo>
                      <a:pt x="134" y="251"/>
                      <a:pt x="134" y="251"/>
                      <a:pt x="134" y="251"/>
                    </a:cubicBezTo>
                    <a:cubicBezTo>
                      <a:pt x="134" y="251"/>
                      <a:pt x="134" y="251"/>
                      <a:pt x="134" y="251"/>
                    </a:cubicBezTo>
                    <a:cubicBezTo>
                      <a:pt x="134" y="251"/>
                      <a:pt x="134" y="251"/>
                      <a:pt x="134" y="251"/>
                    </a:cubicBezTo>
                    <a:cubicBezTo>
                      <a:pt x="134" y="251"/>
                      <a:pt x="134" y="251"/>
                      <a:pt x="134" y="251"/>
                    </a:cubicBezTo>
                    <a:cubicBezTo>
                      <a:pt x="134" y="250"/>
                      <a:pt x="134" y="250"/>
                      <a:pt x="134" y="250"/>
                    </a:cubicBezTo>
                    <a:cubicBezTo>
                      <a:pt x="134" y="250"/>
                      <a:pt x="134" y="250"/>
                      <a:pt x="134" y="250"/>
                    </a:cubicBezTo>
                    <a:cubicBezTo>
                      <a:pt x="134" y="250"/>
                      <a:pt x="134" y="250"/>
                      <a:pt x="134" y="250"/>
                    </a:cubicBezTo>
                    <a:cubicBezTo>
                      <a:pt x="133" y="249"/>
                      <a:pt x="133" y="249"/>
                      <a:pt x="133" y="249"/>
                    </a:cubicBezTo>
                    <a:cubicBezTo>
                      <a:pt x="133" y="249"/>
                      <a:pt x="133" y="249"/>
                      <a:pt x="133" y="249"/>
                    </a:cubicBezTo>
                    <a:cubicBezTo>
                      <a:pt x="132" y="248"/>
                      <a:pt x="132" y="248"/>
                      <a:pt x="132" y="248"/>
                    </a:cubicBezTo>
                    <a:cubicBezTo>
                      <a:pt x="132" y="248"/>
                      <a:pt x="132" y="248"/>
                      <a:pt x="132" y="248"/>
                    </a:cubicBezTo>
                    <a:cubicBezTo>
                      <a:pt x="132" y="248"/>
                      <a:pt x="132" y="248"/>
                      <a:pt x="132" y="248"/>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6"/>
                      <a:pt x="132" y="246"/>
                      <a:pt x="132" y="246"/>
                    </a:cubicBezTo>
                    <a:cubicBezTo>
                      <a:pt x="132" y="246"/>
                      <a:pt x="132" y="246"/>
                      <a:pt x="132" y="246"/>
                    </a:cubicBezTo>
                    <a:cubicBezTo>
                      <a:pt x="132" y="246"/>
                      <a:pt x="132" y="246"/>
                      <a:pt x="132" y="246"/>
                    </a:cubicBezTo>
                    <a:cubicBezTo>
                      <a:pt x="132" y="246"/>
                      <a:pt x="132" y="246"/>
                      <a:pt x="132" y="246"/>
                    </a:cubicBezTo>
                    <a:cubicBezTo>
                      <a:pt x="132" y="245"/>
                      <a:pt x="132" y="245"/>
                      <a:pt x="132" y="245"/>
                    </a:cubicBezTo>
                    <a:cubicBezTo>
                      <a:pt x="132" y="245"/>
                      <a:pt x="132" y="245"/>
                      <a:pt x="132" y="245"/>
                    </a:cubicBezTo>
                    <a:cubicBezTo>
                      <a:pt x="132" y="245"/>
                      <a:pt x="132" y="245"/>
                      <a:pt x="132" y="245"/>
                    </a:cubicBezTo>
                    <a:cubicBezTo>
                      <a:pt x="132" y="245"/>
                      <a:pt x="132" y="245"/>
                      <a:pt x="132" y="245"/>
                    </a:cubicBezTo>
                    <a:cubicBezTo>
                      <a:pt x="132" y="245"/>
                      <a:pt x="132" y="245"/>
                      <a:pt x="132" y="245"/>
                    </a:cubicBezTo>
                    <a:cubicBezTo>
                      <a:pt x="132" y="244"/>
                      <a:pt x="132" y="244"/>
                      <a:pt x="132" y="244"/>
                    </a:cubicBezTo>
                    <a:cubicBezTo>
                      <a:pt x="132" y="244"/>
                      <a:pt x="132" y="244"/>
                      <a:pt x="132" y="244"/>
                    </a:cubicBezTo>
                    <a:cubicBezTo>
                      <a:pt x="132" y="244"/>
                      <a:pt x="132" y="244"/>
                      <a:pt x="132" y="244"/>
                    </a:cubicBezTo>
                    <a:cubicBezTo>
                      <a:pt x="132" y="244"/>
                      <a:pt x="132" y="244"/>
                      <a:pt x="132" y="244"/>
                    </a:cubicBezTo>
                    <a:cubicBezTo>
                      <a:pt x="132" y="244"/>
                      <a:pt x="132" y="244"/>
                      <a:pt x="132" y="244"/>
                    </a:cubicBezTo>
                    <a:cubicBezTo>
                      <a:pt x="132" y="244"/>
                      <a:pt x="132" y="244"/>
                      <a:pt x="132" y="244"/>
                    </a:cubicBezTo>
                    <a:cubicBezTo>
                      <a:pt x="132" y="244"/>
                      <a:pt x="132" y="244"/>
                      <a:pt x="132" y="244"/>
                    </a:cubicBezTo>
                    <a:cubicBezTo>
                      <a:pt x="132" y="243"/>
                      <a:pt x="132" y="243"/>
                      <a:pt x="132" y="243"/>
                    </a:cubicBezTo>
                    <a:cubicBezTo>
                      <a:pt x="132" y="243"/>
                      <a:pt x="132" y="243"/>
                      <a:pt x="132" y="243"/>
                    </a:cubicBezTo>
                    <a:cubicBezTo>
                      <a:pt x="132" y="243"/>
                      <a:pt x="132" y="243"/>
                      <a:pt x="132" y="243"/>
                    </a:cubicBezTo>
                    <a:cubicBezTo>
                      <a:pt x="132" y="243"/>
                      <a:pt x="132" y="243"/>
                      <a:pt x="132" y="243"/>
                    </a:cubicBezTo>
                    <a:cubicBezTo>
                      <a:pt x="132" y="243"/>
                      <a:pt x="132" y="243"/>
                      <a:pt x="132" y="243"/>
                    </a:cubicBezTo>
                    <a:cubicBezTo>
                      <a:pt x="132" y="243"/>
                      <a:pt x="132" y="243"/>
                      <a:pt x="132" y="243"/>
                    </a:cubicBezTo>
                    <a:cubicBezTo>
                      <a:pt x="132" y="242"/>
                      <a:pt x="132" y="242"/>
                      <a:pt x="132" y="242"/>
                    </a:cubicBezTo>
                    <a:cubicBezTo>
                      <a:pt x="132" y="242"/>
                      <a:pt x="132" y="242"/>
                      <a:pt x="132" y="242"/>
                    </a:cubicBezTo>
                    <a:cubicBezTo>
                      <a:pt x="132" y="242"/>
                      <a:pt x="132" y="242"/>
                      <a:pt x="132" y="242"/>
                    </a:cubicBezTo>
                    <a:cubicBezTo>
                      <a:pt x="132" y="241"/>
                      <a:pt x="132" y="241"/>
                      <a:pt x="132" y="241"/>
                    </a:cubicBezTo>
                    <a:cubicBezTo>
                      <a:pt x="132" y="241"/>
                      <a:pt x="132" y="241"/>
                      <a:pt x="132" y="241"/>
                    </a:cubicBezTo>
                    <a:cubicBezTo>
                      <a:pt x="132" y="241"/>
                      <a:pt x="132" y="241"/>
                      <a:pt x="132" y="241"/>
                    </a:cubicBezTo>
                    <a:cubicBezTo>
                      <a:pt x="132" y="241"/>
                      <a:pt x="132" y="241"/>
                      <a:pt x="132" y="241"/>
                    </a:cubicBezTo>
                    <a:cubicBezTo>
                      <a:pt x="132" y="241"/>
                      <a:pt x="132" y="241"/>
                      <a:pt x="132" y="241"/>
                    </a:cubicBezTo>
                    <a:cubicBezTo>
                      <a:pt x="131" y="241"/>
                      <a:pt x="131" y="241"/>
                      <a:pt x="131" y="241"/>
                    </a:cubicBezTo>
                    <a:cubicBezTo>
                      <a:pt x="131" y="240"/>
                      <a:pt x="131" y="240"/>
                      <a:pt x="131" y="240"/>
                    </a:cubicBezTo>
                    <a:cubicBezTo>
                      <a:pt x="131" y="240"/>
                      <a:pt x="131" y="240"/>
                      <a:pt x="131" y="240"/>
                    </a:cubicBezTo>
                    <a:cubicBezTo>
                      <a:pt x="131" y="240"/>
                      <a:pt x="131" y="240"/>
                      <a:pt x="131" y="240"/>
                    </a:cubicBezTo>
                    <a:cubicBezTo>
                      <a:pt x="131" y="240"/>
                      <a:pt x="131" y="240"/>
                      <a:pt x="131" y="240"/>
                    </a:cubicBezTo>
                    <a:cubicBezTo>
                      <a:pt x="131" y="240"/>
                      <a:pt x="131" y="240"/>
                      <a:pt x="131" y="240"/>
                    </a:cubicBezTo>
                    <a:cubicBezTo>
                      <a:pt x="131" y="240"/>
                      <a:pt x="131" y="240"/>
                      <a:pt x="131" y="240"/>
                    </a:cubicBezTo>
                    <a:cubicBezTo>
                      <a:pt x="131" y="239"/>
                      <a:pt x="131" y="239"/>
                      <a:pt x="131" y="239"/>
                    </a:cubicBezTo>
                    <a:cubicBezTo>
                      <a:pt x="130" y="239"/>
                      <a:pt x="130" y="239"/>
                      <a:pt x="130" y="239"/>
                    </a:cubicBezTo>
                    <a:cubicBezTo>
                      <a:pt x="130" y="239"/>
                      <a:pt x="130" y="239"/>
                      <a:pt x="130" y="239"/>
                    </a:cubicBezTo>
                    <a:cubicBezTo>
                      <a:pt x="130" y="238"/>
                      <a:pt x="130" y="238"/>
                      <a:pt x="130" y="238"/>
                    </a:cubicBezTo>
                    <a:cubicBezTo>
                      <a:pt x="129" y="238"/>
                      <a:pt x="129" y="238"/>
                      <a:pt x="129" y="238"/>
                    </a:cubicBezTo>
                    <a:cubicBezTo>
                      <a:pt x="129" y="238"/>
                      <a:pt x="129" y="238"/>
                      <a:pt x="129" y="238"/>
                    </a:cubicBezTo>
                    <a:cubicBezTo>
                      <a:pt x="129" y="237"/>
                      <a:pt x="129" y="237"/>
                      <a:pt x="129" y="237"/>
                    </a:cubicBezTo>
                    <a:cubicBezTo>
                      <a:pt x="129" y="237"/>
                      <a:pt x="129" y="237"/>
                      <a:pt x="129" y="237"/>
                    </a:cubicBezTo>
                    <a:cubicBezTo>
                      <a:pt x="128" y="237"/>
                      <a:pt x="128" y="237"/>
                      <a:pt x="128" y="237"/>
                    </a:cubicBezTo>
                    <a:cubicBezTo>
                      <a:pt x="128" y="237"/>
                      <a:pt x="128" y="237"/>
                      <a:pt x="128" y="237"/>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4"/>
                      <a:pt x="128" y="234"/>
                      <a:pt x="128" y="234"/>
                    </a:cubicBezTo>
                    <a:cubicBezTo>
                      <a:pt x="128" y="234"/>
                      <a:pt x="128" y="234"/>
                      <a:pt x="128" y="234"/>
                    </a:cubicBezTo>
                    <a:cubicBezTo>
                      <a:pt x="128" y="234"/>
                      <a:pt x="128" y="234"/>
                      <a:pt x="128" y="234"/>
                    </a:cubicBezTo>
                    <a:cubicBezTo>
                      <a:pt x="128" y="234"/>
                      <a:pt x="128" y="234"/>
                      <a:pt x="128" y="234"/>
                    </a:cubicBezTo>
                    <a:cubicBezTo>
                      <a:pt x="128" y="234"/>
                      <a:pt x="128" y="234"/>
                      <a:pt x="128" y="234"/>
                    </a:cubicBezTo>
                    <a:cubicBezTo>
                      <a:pt x="128" y="234"/>
                      <a:pt x="128" y="234"/>
                      <a:pt x="128" y="234"/>
                    </a:cubicBezTo>
                    <a:cubicBezTo>
                      <a:pt x="127" y="234"/>
                      <a:pt x="127" y="234"/>
                      <a:pt x="127" y="234"/>
                    </a:cubicBezTo>
                    <a:cubicBezTo>
                      <a:pt x="127" y="234"/>
                      <a:pt x="127" y="234"/>
                      <a:pt x="127" y="234"/>
                    </a:cubicBezTo>
                    <a:cubicBezTo>
                      <a:pt x="127" y="233"/>
                      <a:pt x="127" y="233"/>
                      <a:pt x="127" y="233"/>
                    </a:cubicBezTo>
                    <a:cubicBezTo>
                      <a:pt x="127" y="233"/>
                      <a:pt x="127" y="233"/>
                      <a:pt x="127" y="233"/>
                    </a:cubicBezTo>
                    <a:cubicBezTo>
                      <a:pt x="127" y="233"/>
                      <a:pt x="127" y="233"/>
                      <a:pt x="127" y="233"/>
                    </a:cubicBezTo>
                    <a:cubicBezTo>
                      <a:pt x="127" y="233"/>
                      <a:pt x="127" y="233"/>
                      <a:pt x="127" y="233"/>
                    </a:cubicBezTo>
                    <a:cubicBezTo>
                      <a:pt x="126" y="232"/>
                      <a:pt x="126" y="232"/>
                      <a:pt x="126" y="232"/>
                    </a:cubicBezTo>
                    <a:cubicBezTo>
                      <a:pt x="126" y="232"/>
                      <a:pt x="126" y="232"/>
                      <a:pt x="126" y="232"/>
                    </a:cubicBezTo>
                    <a:cubicBezTo>
                      <a:pt x="126" y="232"/>
                      <a:pt x="126" y="232"/>
                      <a:pt x="126" y="232"/>
                    </a:cubicBezTo>
                    <a:cubicBezTo>
                      <a:pt x="125" y="231"/>
                      <a:pt x="125" y="231"/>
                      <a:pt x="125" y="231"/>
                    </a:cubicBezTo>
                    <a:cubicBezTo>
                      <a:pt x="125" y="231"/>
                      <a:pt x="125" y="231"/>
                      <a:pt x="125" y="231"/>
                    </a:cubicBezTo>
                    <a:cubicBezTo>
                      <a:pt x="125" y="231"/>
                      <a:pt x="125" y="231"/>
                      <a:pt x="125" y="231"/>
                    </a:cubicBezTo>
                    <a:cubicBezTo>
                      <a:pt x="125" y="231"/>
                      <a:pt x="125" y="231"/>
                      <a:pt x="125" y="231"/>
                    </a:cubicBezTo>
                    <a:cubicBezTo>
                      <a:pt x="125" y="231"/>
                      <a:pt x="125" y="231"/>
                      <a:pt x="125" y="231"/>
                    </a:cubicBezTo>
                    <a:cubicBezTo>
                      <a:pt x="125" y="230"/>
                      <a:pt x="125" y="230"/>
                      <a:pt x="125" y="230"/>
                    </a:cubicBezTo>
                    <a:cubicBezTo>
                      <a:pt x="124" y="230"/>
                      <a:pt x="124" y="230"/>
                      <a:pt x="124" y="230"/>
                    </a:cubicBezTo>
                    <a:cubicBezTo>
                      <a:pt x="124" y="230"/>
                      <a:pt x="124" y="230"/>
                      <a:pt x="124" y="230"/>
                    </a:cubicBezTo>
                    <a:cubicBezTo>
                      <a:pt x="124" y="230"/>
                      <a:pt x="124" y="230"/>
                      <a:pt x="124" y="230"/>
                    </a:cubicBezTo>
                    <a:cubicBezTo>
                      <a:pt x="124" y="230"/>
                      <a:pt x="124" y="230"/>
                      <a:pt x="124" y="230"/>
                    </a:cubicBezTo>
                    <a:cubicBezTo>
                      <a:pt x="124" y="230"/>
                      <a:pt x="124" y="230"/>
                      <a:pt x="124" y="230"/>
                    </a:cubicBezTo>
                    <a:cubicBezTo>
                      <a:pt x="124" y="230"/>
                      <a:pt x="124" y="230"/>
                      <a:pt x="124" y="230"/>
                    </a:cubicBezTo>
                    <a:cubicBezTo>
                      <a:pt x="124" y="229"/>
                      <a:pt x="124" y="229"/>
                      <a:pt x="124" y="229"/>
                    </a:cubicBezTo>
                    <a:cubicBezTo>
                      <a:pt x="124" y="229"/>
                      <a:pt x="124" y="229"/>
                      <a:pt x="124" y="229"/>
                    </a:cubicBezTo>
                    <a:cubicBezTo>
                      <a:pt x="124" y="229"/>
                      <a:pt x="124" y="229"/>
                      <a:pt x="124" y="229"/>
                    </a:cubicBezTo>
                    <a:cubicBezTo>
                      <a:pt x="124" y="229"/>
                      <a:pt x="124" y="229"/>
                      <a:pt x="124"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2" y="228"/>
                      <a:pt x="122" y="228"/>
                      <a:pt x="122" y="228"/>
                    </a:cubicBezTo>
                    <a:cubicBezTo>
                      <a:pt x="122" y="228"/>
                      <a:pt x="122" y="228"/>
                      <a:pt x="122" y="228"/>
                    </a:cubicBezTo>
                    <a:cubicBezTo>
                      <a:pt x="122" y="228"/>
                      <a:pt x="122" y="228"/>
                      <a:pt x="122" y="228"/>
                    </a:cubicBezTo>
                    <a:cubicBezTo>
                      <a:pt x="121" y="227"/>
                      <a:pt x="121" y="227"/>
                      <a:pt x="121" y="227"/>
                    </a:cubicBezTo>
                    <a:cubicBezTo>
                      <a:pt x="121" y="227"/>
                      <a:pt x="121" y="227"/>
                      <a:pt x="121" y="227"/>
                    </a:cubicBezTo>
                    <a:cubicBezTo>
                      <a:pt x="121" y="227"/>
                      <a:pt x="121" y="227"/>
                      <a:pt x="121" y="227"/>
                    </a:cubicBezTo>
                    <a:cubicBezTo>
                      <a:pt x="121" y="226"/>
                      <a:pt x="121" y="226"/>
                      <a:pt x="121" y="226"/>
                    </a:cubicBezTo>
                    <a:cubicBezTo>
                      <a:pt x="120" y="226"/>
                      <a:pt x="120" y="226"/>
                      <a:pt x="120" y="226"/>
                    </a:cubicBezTo>
                    <a:cubicBezTo>
                      <a:pt x="120" y="226"/>
                      <a:pt x="120" y="226"/>
                      <a:pt x="120" y="226"/>
                    </a:cubicBezTo>
                    <a:cubicBezTo>
                      <a:pt x="120" y="226"/>
                      <a:pt x="120" y="226"/>
                      <a:pt x="120" y="226"/>
                    </a:cubicBezTo>
                    <a:cubicBezTo>
                      <a:pt x="119" y="225"/>
                      <a:pt x="119" y="225"/>
                      <a:pt x="119" y="225"/>
                    </a:cubicBezTo>
                    <a:cubicBezTo>
                      <a:pt x="119" y="225"/>
                      <a:pt x="119" y="225"/>
                      <a:pt x="119" y="225"/>
                    </a:cubicBezTo>
                    <a:cubicBezTo>
                      <a:pt x="119" y="225"/>
                      <a:pt x="119" y="225"/>
                      <a:pt x="119" y="225"/>
                    </a:cubicBezTo>
                    <a:cubicBezTo>
                      <a:pt x="119" y="224"/>
                      <a:pt x="119" y="224"/>
                      <a:pt x="119" y="224"/>
                    </a:cubicBezTo>
                    <a:cubicBezTo>
                      <a:pt x="118" y="224"/>
                      <a:pt x="118" y="224"/>
                      <a:pt x="118" y="224"/>
                    </a:cubicBezTo>
                    <a:cubicBezTo>
                      <a:pt x="118" y="224"/>
                      <a:pt x="118" y="224"/>
                      <a:pt x="118" y="224"/>
                    </a:cubicBezTo>
                    <a:cubicBezTo>
                      <a:pt x="118" y="224"/>
                      <a:pt x="118" y="224"/>
                      <a:pt x="118" y="224"/>
                    </a:cubicBezTo>
                    <a:cubicBezTo>
                      <a:pt x="117" y="223"/>
                      <a:pt x="117" y="223"/>
                      <a:pt x="117" y="223"/>
                    </a:cubicBezTo>
                    <a:cubicBezTo>
                      <a:pt x="117" y="223"/>
                      <a:pt x="117" y="223"/>
                      <a:pt x="117" y="223"/>
                    </a:cubicBezTo>
                    <a:cubicBezTo>
                      <a:pt x="117" y="223"/>
                      <a:pt x="117" y="223"/>
                      <a:pt x="117" y="223"/>
                    </a:cubicBezTo>
                    <a:cubicBezTo>
                      <a:pt x="117" y="223"/>
                      <a:pt x="117" y="223"/>
                      <a:pt x="117" y="223"/>
                    </a:cubicBezTo>
                    <a:cubicBezTo>
                      <a:pt x="117" y="223"/>
                      <a:pt x="117" y="223"/>
                      <a:pt x="117" y="223"/>
                    </a:cubicBezTo>
                    <a:cubicBezTo>
                      <a:pt x="116" y="222"/>
                      <a:pt x="116" y="222"/>
                      <a:pt x="116" y="222"/>
                    </a:cubicBezTo>
                    <a:cubicBezTo>
                      <a:pt x="116" y="222"/>
                      <a:pt x="116" y="222"/>
                      <a:pt x="116" y="222"/>
                    </a:cubicBezTo>
                    <a:cubicBezTo>
                      <a:pt x="116" y="222"/>
                      <a:pt x="116" y="222"/>
                      <a:pt x="116" y="222"/>
                    </a:cubicBezTo>
                    <a:cubicBezTo>
                      <a:pt x="115" y="222"/>
                      <a:pt x="115" y="222"/>
                      <a:pt x="115" y="222"/>
                    </a:cubicBezTo>
                    <a:cubicBezTo>
                      <a:pt x="115" y="221"/>
                      <a:pt x="115" y="221"/>
                      <a:pt x="115" y="221"/>
                    </a:cubicBezTo>
                    <a:cubicBezTo>
                      <a:pt x="115" y="221"/>
                      <a:pt x="115" y="221"/>
                      <a:pt x="115" y="221"/>
                    </a:cubicBezTo>
                    <a:cubicBezTo>
                      <a:pt x="115" y="221"/>
                      <a:pt x="115" y="221"/>
                      <a:pt x="115" y="221"/>
                    </a:cubicBezTo>
                    <a:cubicBezTo>
                      <a:pt x="114" y="221"/>
                      <a:pt x="114" y="221"/>
                      <a:pt x="114" y="221"/>
                    </a:cubicBezTo>
                    <a:cubicBezTo>
                      <a:pt x="114" y="221"/>
                      <a:pt x="114" y="221"/>
                      <a:pt x="114" y="221"/>
                    </a:cubicBezTo>
                    <a:cubicBezTo>
                      <a:pt x="114" y="220"/>
                      <a:pt x="114" y="220"/>
                      <a:pt x="114" y="220"/>
                    </a:cubicBezTo>
                    <a:cubicBezTo>
                      <a:pt x="113" y="219"/>
                      <a:pt x="113" y="219"/>
                      <a:pt x="113" y="219"/>
                    </a:cubicBezTo>
                    <a:cubicBezTo>
                      <a:pt x="112" y="219"/>
                      <a:pt x="112" y="219"/>
                      <a:pt x="112" y="219"/>
                    </a:cubicBezTo>
                    <a:cubicBezTo>
                      <a:pt x="112" y="219"/>
                      <a:pt x="112" y="219"/>
                      <a:pt x="112" y="219"/>
                    </a:cubicBezTo>
                    <a:cubicBezTo>
                      <a:pt x="112" y="218"/>
                      <a:pt x="112" y="218"/>
                      <a:pt x="112" y="218"/>
                    </a:cubicBezTo>
                    <a:cubicBezTo>
                      <a:pt x="111" y="218"/>
                      <a:pt x="111" y="218"/>
                      <a:pt x="111" y="218"/>
                    </a:cubicBezTo>
                    <a:cubicBezTo>
                      <a:pt x="110" y="217"/>
                      <a:pt x="110" y="217"/>
                      <a:pt x="110" y="217"/>
                    </a:cubicBezTo>
                    <a:cubicBezTo>
                      <a:pt x="109" y="216"/>
                      <a:pt x="109" y="216"/>
                      <a:pt x="109" y="216"/>
                    </a:cubicBezTo>
                    <a:cubicBezTo>
                      <a:pt x="109" y="216"/>
                      <a:pt x="109" y="216"/>
                      <a:pt x="109" y="216"/>
                    </a:cubicBezTo>
                    <a:cubicBezTo>
                      <a:pt x="109" y="216"/>
                      <a:pt x="109" y="216"/>
                      <a:pt x="109" y="216"/>
                    </a:cubicBezTo>
                    <a:cubicBezTo>
                      <a:pt x="108" y="215"/>
                      <a:pt x="108" y="215"/>
                      <a:pt x="108" y="215"/>
                    </a:cubicBezTo>
                    <a:cubicBezTo>
                      <a:pt x="107" y="215"/>
                      <a:pt x="107" y="215"/>
                      <a:pt x="107" y="215"/>
                    </a:cubicBezTo>
                    <a:cubicBezTo>
                      <a:pt x="107" y="214"/>
                      <a:pt x="107" y="214"/>
                      <a:pt x="107" y="214"/>
                    </a:cubicBezTo>
                    <a:cubicBezTo>
                      <a:pt x="106" y="213"/>
                      <a:pt x="106" y="213"/>
                      <a:pt x="106" y="213"/>
                    </a:cubicBezTo>
                    <a:cubicBezTo>
                      <a:pt x="106" y="213"/>
                      <a:pt x="106" y="213"/>
                      <a:pt x="106" y="213"/>
                    </a:cubicBezTo>
                    <a:cubicBezTo>
                      <a:pt x="106" y="213"/>
                      <a:pt x="106" y="213"/>
                      <a:pt x="106" y="213"/>
                    </a:cubicBezTo>
                    <a:cubicBezTo>
                      <a:pt x="105" y="213"/>
                      <a:pt x="105" y="213"/>
                      <a:pt x="105" y="213"/>
                    </a:cubicBezTo>
                    <a:cubicBezTo>
                      <a:pt x="105" y="213"/>
                      <a:pt x="105" y="213"/>
                      <a:pt x="105" y="213"/>
                    </a:cubicBezTo>
                    <a:cubicBezTo>
                      <a:pt x="105" y="213"/>
                      <a:pt x="105" y="213"/>
                      <a:pt x="105" y="213"/>
                    </a:cubicBezTo>
                    <a:cubicBezTo>
                      <a:pt x="104" y="212"/>
                      <a:pt x="104" y="212"/>
                      <a:pt x="104" y="212"/>
                    </a:cubicBezTo>
                    <a:cubicBezTo>
                      <a:pt x="104" y="212"/>
                      <a:pt x="104" y="212"/>
                      <a:pt x="104" y="212"/>
                    </a:cubicBezTo>
                    <a:cubicBezTo>
                      <a:pt x="104" y="212"/>
                      <a:pt x="104" y="212"/>
                      <a:pt x="104" y="212"/>
                    </a:cubicBezTo>
                    <a:cubicBezTo>
                      <a:pt x="104" y="212"/>
                      <a:pt x="104" y="212"/>
                      <a:pt x="104" y="212"/>
                    </a:cubicBezTo>
                    <a:cubicBezTo>
                      <a:pt x="104" y="212"/>
                      <a:pt x="104" y="212"/>
                      <a:pt x="104" y="212"/>
                    </a:cubicBezTo>
                    <a:cubicBezTo>
                      <a:pt x="104" y="212"/>
                      <a:pt x="104" y="212"/>
                      <a:pt x="104" y="212"/>
                    </a:cubicBezTo>
                    <a:cubicBezTo>
                      <a:pt x="103" y="211"/>
                      <a:pt x="103" y="211"/>
                      <a:pt x="103" y="211"/>
                    </a:cubicBezTo>
                    <a:cubicBezTo>
                      <a:pt x="103" y="211"/>
                      <a:pt x="103" y="211"/>
                      <a:pt x="103" y="211"/>
                    </a:cubicBezTo>
                    <a:cubicBezTo>
                      <a:pt x="103" y="211"/>
                      <a:pt x="103" y="211"/>
                      <a:pt x="103" y="211"/>
                    </a:cubicBezTo>
                    <a:cubicBezTo>
                      <a:pt x="103" y="210"/>
                      <a:pt x="103" y="210"/>
                      <a:pt x="103" y="210"/>
                    </a:cubicBezTo>
                    <a:cubicBezTo>
                      <a:pt x="103" y="210"/>
                      <a:pt x="103" y="210"/>
                      <a:pt x="103" y="210"/>
                    </a:cubicBezTo>
                    <a:cubicBezTo>
                      <a:pt x="102" y="210"/>
                      <a:pt x="102" y="210"/>
                      <a:pt x="102" y="210"/>
                    </a:cubicBezTo>
                    <a:cubicBezTo>
                      <a:pt x="102" y="209"/>
                      <a:pt x="102" y="209"/>
                      <a:pt x="102" y="209"/>
                    </a:cubicBezTo>
                    <a:cubicBezTo>
                      <a:pt x="102" y="209"/>
                      <a:pt x="102" y="209"/>
                      <a:pt x="102" y="209"/>
                    </a:cubicBezTo>
                    <a:cubicBezTo>
                      <a:pt x="102" y="209"/>
                      <a:pt x="102" y="209"/>
                      <a:pt x="102" y="209"/>
                    </a:cubicBezTo>
                    <a:cubicBezTo>
                      <a:pt x="103" y="209"/>
                      <a:pt x="103" y="209"/>
                      <a:pt x="103" y="209"/>
                    </a:cubicBezTo>
                    <a:cubicBezTo>
                      <a:pt x="103" y="208"/>
                      <a:pt x="103" y="208"/>
                      <a:pt x="103" y="208"/>
                    </a:cubicBezTo>
                    <a:cubicBezTo>
                      <a:pt x="103" y="208"/>
                      <a:pt x="103" y="208"/>
                      <a:pt x="103" y="208"/>
                    </a:cubicBezTo>
                    <a:cubicBezTo>
                      <a:pt x="103" y="208"/>
                      <a:pt x="103" y="208"/>
                      <a:pt x="103" y="208"/>
                    </a:cubicBezTo>
                    <a:cubicBezTo>
                      <a:pt x="103" y="208"/>
                      <a:pt x="103" y="208"/>
                      <a:pt x="103" y="208"/>
                    </a:cubicBezTo>
                    <a:cubicBezTo>
                      <a:pt x="103" y="208"/>
                      <a:pt x="103" y="208"/>
                      <a:pt x="103" y="208"/>
                    </a:cubicBezTo>
                    <a:cubicBezTo>
                      <a:pt x="103" y="207"/>
                      <a:pt x="103" y="207"/>
                      <a:pt x="103" y="207"/>
                    </a:cubicBezTo>
                    <a:cubicBezTo>
                      <a:pt x="103" y="207"/>
                      <a:pt x="103" y="207"/>
                      <a:pt x="103" y="207"/>
                    </a:cubicBezTo>
                    <a:cubicBezTo>
                      <a:pt x="103" y="207"/>
                      <a:pt x="103" y="207"/>
                      <a:pt x="103" y="207"/>
                    </a:cubicBezTo>
                    <a:cubicBezTo>
                      <a:pt x="102" y="207"/>
                      <a:pt x="102" y="207"/>
                      <a:pt x="102" y="207"/>
                    </a:cubicBezTo>
                    <a:cubicBezTo>
                      <a:pt x="102" y="206"/>
                      <a:pt x="102" y="206"/>
                      <a:pt x="102" y="206"/>
                    </a:cubicBezTo>
                    <a:cubicBezTo>
                      <a:pt x="101" y="205"/>
                      <a:pt x="101" y="205"/>
                      <a:pt x="101" y="205"/>
                    </a:cubicBezTo>
                    <a:cubicBezTo>
                      <a:pt x="100" y="204"/>
                      <a:pt x="100" y="204"/>
                      <a:pt x="100" y="204"/>
                    </a:cubicBezTo>
                    <a:cubicBezTo>
                      <a:pt x="100" y="204"/>
                      <a:pt x="100" y="204"/>
                      <a:pt x="100" y="204"/>
                    </a:cubicBezTo>
                    <a:cubicBezTo>
                      <a:pt x="99" y="204"/>
                      <a:pt x="99" y="204"/>
                      <a:pt x="99" y="204"/>
                    </a:cubicBezTo>
                    <a:cubicBezTo>
                      <a:pt x="99" y="203"/>
                      <a:pt x="99" y="203"/>
                      <a:pt x="99" y="203"/>
                    </a:cubicBezTo>
                    <a:cubicBezTo>
                      <a:pt x="99" y="203"/>
                      <a:pt x="99" y="203"/>
                      <a:pt x="99" y="203"/>
                    </a:cubicBezTo>
                    <a:cubicBezTo>
                      <a:pt x="98" y="203"/>
                      <a:pt x="98" y="203"/>
                      <a:pt x="98" y="203"/>
                    </a:cubicBezTo>
                    <a:cubicBezTo>
                      <a:pt x="98" y="203"/>
                      <a:pt x="98" y="203"/>
                      <a:pt x="98" y="203"/>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1"/>
                      <a:pt x="97" y="201"/>
                      <a:pt x="97" y="201"/>
                    </a:cubicBezTo>
                    <a:cubicBezTo>
                      <a:pt x="97" y="201"/>
                      <a:pt x="97" y="201"/>
                      <a:pt x="97" y="201"/>
                    </a:cubicBezTo>
                    <a:cubicBezTo>
                      <a:pt x="97" y="201"/>
                      <a:pt x="97" y="201"/>
                      <a:pt x="97" y="201"/>
                    </a:cubicBezTo>
                    <a:cubicBezTo>
                      <a:pt x="97" y="201"/>
                      <a:pt x="97" y="201"/>
                      <a:pt x="97" y="201"/>
                    </a:cubicBezTo>
                    <a:cubicBezTo>
                      <a:pt x="97" y="201"/>
                      <a:pt x="97" y="201"/>
                      <a:pt x="97"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4" y="200"/>
                      <a:pt x="94" y="200"/>
                      <a:pt x="94" y="200"/>
                    </a:cubicBezTo>
                    <a:cubicBezTo>
                      <a:pt x="94" y="200"/>
                      <a:pt x="94" y="200"/>
                      <a:pt x="94" y="200"/>
                    </a:cubicBezTo>
                    <a:cubicBezTo>
                      <a:pt x="94" y="200"/>
                      <a:pt x="94" y="200"/>
                      <a:pt x="94" y="200"/>
                    </a:cubicBezTo>
                    <a:cubicBezTo>
                      <a:pt x="94" y="200"/>
                      <a:pt x="94" y="200"/>
                      <a:pt x="94" y="200"/>
                    </a:cubicBezTo>
                    <a:cubicBezTo>
                      <a:pt x="94" y="200"/>
                      <a:pt x="94" y="200"/>
                      <a:pt x="94" y="200"/>
                    </a:cubicBezTo>
                    <a:cubicBezTo>
                      <a:pt x="94" y="200"/>
                      <a:pt x="94" y="200"/>
                      <a:pt x="94" y="200"/>
                    </a:cubicBezTo>
                    <a:cubicBezTo>
                      <a:pt x="94" y="200"/>
                      <a:pt x="94" y="200"/>
                      <a:pt x="94" y="200"/>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7"/>
                      <a:pt x="92" y="197"/>
                      <a:pt x="92" y="197"/>
                    </a:cubicBezTo>
                    <a:cubicBezTo>
                      <a:pt x="92" y="197"/>
                      <a:pt x="92" y="197"/>
                      <a:pt x="92" y="197"/>
                    </a:cubicBezTo>
                    <a:cubicBezTo>
                      <a:pt x="92" y="197"/>
                      <a:pt x="92" y="197"/>
                      <a:pt x="92" y="197"/>
                    </a:cubicBezTo>
                    <a:cubicBezTo>
                      <a:pt x="92" y="197"/>
                      <a:pt x="92" y="197"/>
                      <a:pt x="92" y="197"/>
                    </a:cubicBezTo>
                    <a:cubicBezTo>
                      <a:pt x="92" y="197"/>
                      <a:pt x="92" y="197"/>
                      <a:pt x="92" y="197"/>
                    </a:cubicBezTo>
                    <a:cubicBezTo>
                      <a:pt x="92" y="197"/>
                      <a:pt x="92" y="197"/>
                      <a:pt x="92" y="197"/>
                    </a:cubicBezTo>
                    <a:cubicBezTo>
                      <a:pt x="91" y="197"/>
                      <a:pt x="91" y="197"/>
                      <a:pt x="91" y="197"/>
                    </a:cubicBezTo>
                    <a:cubicBezTo>
                      <a:pt x="91" y="197"/>
                      <a:pt x="91" y="197"/>
                      <a:pt x="91" y="197"/>
                    </a:cubicBezTo>
                    <a:cubicBezTo>
                      <a:pt x="91" y="197"/>
                      <a:pt x="91" y="197"/>
                      <a:pt x="91" y="197"/>
                    </a:cubicBezTo>
                    <a:cubicBezTo>
                      <a:pt x="91" y="197"/>
                      <a:pt x="91" y="197"/>
                      <a:pt x="91" y="197"/>
                    </a:cubicBezTo>
                    <a:cubicBezTo>
                      <a:pt x="91" y="197"/>
                      <a:pt x="91" y="197"/>
                      <a:pt x="91" y="197"/>
                    </a:cubicBezTo>
                    <a:cubicBezTo>
                      <a:pt x="91" y="197"/>
                      <a:pt x="91" y="197"/>
                      <a:pt x="91" y="197"/>
                    </a:cubicBezTo>
                    <a:cubicBezTo>
                      <a:pt x="91" y="197"/>
                      <a:pt x="91" y="197"/>
                      <a:pt x="91" y="197"/>
                    </a:cubicBezTo>
                    <a:cubicBezTo>
                      <a:pt x="90" y="196"/>
                      <a:pt x="90" y="196"/>
                      <a:pt x="90" y="196"/>
                    </a:cubicBezTo>
                    <a:cubicBezTo>
                      <a:pt x="89" y="195"/>
                      <a:pt x="89" y="195"/>
                      <a:pt x="89"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4"/>
                      <a:pt x="88" y="194"/>
                      <a:pt x="88" y="194"/>
                    </a:cubicBezTo>
                    <a:cubicBezTo>
                      <a:pt x="88" y="194"/>
                      <a:pt x="88" y="194"/>
                      <a:pt x="88"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6" y="193"/>
                      <a:pt x="86" y="193"/>
                      <a:pt x="86" y="193"/>
                    </a:cubicBezTo>
                    <a:cubicBezTo>
                      <a:pt x="86" y="193"/>
                      <a:pt x="86" y="193"/>
                      <a:pt x="86" y="193"/>
                    </a:cubicBezTo>
                    <a:cubicBezTo>
                      <a:pt x="86" y="193"/>
                      <a:pt x="86" y="193"/>
                      <a:pt x="86" y="193"/>
                    </a:cubicBezTo>
                    <a:cubicBezTo>
                      <a:pt x="86" y="193"/>
                      <a:pt x="86" y="193"/>
                      <a:pt x="86" y="193"/>
                    </a:cubicBezTo>
                    <a:cubicBezTo>
                      <a:pt x="85" y="193"/>
                      <a:pt x="85" y="193"/>
                      <a:pt x="85" y="193"/>
                    </a:cubicBezTo>
                    <a:cubicBezTo>
                      <a:pt x="85" y="192"/>
                      <a:pt x="85" y="192"/>
                      <a:pt x="85" y="192"/>
                    </a:cubicBezTo>
                    <a:cubicBezTo>
                      <a:pt x="85" y="192"/>
                      <a:pt x="85" y="192"/>
                      <a:pt x="85" y="192"/>
                    </a:cubicBezTo>
                    <a:cubicBezTo>
                      <a:pt x="85" y="192"/>
                      <a:pt x="85" y="192"/>
                      <a:pt x="85" y="192"/>
                    </a:cubicBezTo>
                    <a:cubicBezTo>
                      <a:pt x="85" y="192"/>
                      <a:pt x="85" y="192"/>
                      <a:pt x="85" y="192"/>
                    </a:cubicBezTo>
                    <a:cubicBezTo>
                      <a:pt x="84" y="192"/>
                      <a:pt x="84" y="192"/>
                      <a:pt x="84" y="192"/>
                    </a:cubicBezTo>
                    <a:cubicBezTo>
                      <a:pt x="84" y="192"/>
                      <a:pt x="84" y="192"/>
                      <a:pt x="84" y="192"/>
                    </a:cubicBezTo>
                    <a:cubicBezTo>
                      <a:pt x="84" y="191"/>
                      <a:pt x="84" y="191"/>
                      <a:pt x="84" y="191"/>
                    </a:cubicBezTo>
                    <a:cubicBezTo>
                      <a:pt x="84" y="191"/>
                      <a:pt x="84" y="191"/>
                      <a:pt x="84" y="191"/>
                    </a:cubicBezTo>
                    <a:cubicBezTo>
                      <a:pt x="83" y="191"/>
                      <a:pt x="83" y="191"/>
                      <a:pt x="83" y="191"/>
                    </a:cubicBezTo>
                    <a:cubicBezTo>
                      <a:pt x="83" y="191"/>
                      <a:pt x="83" y="191"/>
                      <a:pt x="83" y="191"/>
                    </a:cubicBezTo>
                    <a:cubicBezTo>
                      <a:pt x="83" y="191"/>
                      <a:pt x="83" y="191"/>
                      <a:pt x="83" y="191"/>
                    </a:cubicBezTo>
                    <a:cubicBezTo>
                      <a:pt x="83" y="191"/>
                      <a:pt x="83" y="191"/>
                      <a:pt x="83" y="191"/>
                    </a:cubicBezTo>
                    <a:cubicBezTo>
                      <a:pt x="83" y="190"/>
                      <a:pt x="83" y="190"/>
                      <a:pt x="83" y="190"/>
                    </a:cubicBezTo>
                    <a:cubicBezTo>
                      <a:pt x="82" y="190"/>
                      <a:pt x="82" y="190"/>
                      <a:pt x="82" y="190"/>
                    </a:cubicBezTo>
                    <a:cubicBezTo>
                      <a:pt x="82" y="190"/>
                      <a:pt x="82" y="190"/>
                      <a:pt x="82" y="190"/>
                    </a:cubicBezTo>
                    <a:cubicBezTo>
                      <a:pt x="82" y="190"/>
                      <a:pt x="82" y="190"/>
                      <a:pt x="82" y="190"/>
                    </a:cubicBezTo>
                    <a:cubicBezTo>
                      <a:pt x="81" y="190"/>
                      <a:pt x="81" y="190"/>
                      <a:pt x="81" y="190"/>
                    </a:cubicBezTo>
                    <a:cubicBezTo>
                      <a:pt x="81" y="189"/>
                      <a:pt x="81" y="189"/>
                      <a:pt x="81" y="189"/>
                    </a:cubicBezTo>
                    <a:cubicBezTo>
                      <a:pt x="81" y="189"/>
                      <a:pt x="81" y="189"/>
                      <a:pt x="81" y="189"/>
                    </a:cubicBezTo>
                    <a:cubicBezTo>
                      <a:pt x="81" y="189"/>
                      <a:pt x="81" y="189"/>
                      <a:pt x="81" y="189"/>
                    </a:cubicBezTo>
                    <a:cubicBezTo>
                      <a:pt x="80" y="189"/>
                      <a:pt x="80" y="189"/>
                      <a:pt x="80" y="189"/>
                    </a:cubicBezTo>
                    <a:cubicBezTo>
                      <a:pt x="80" y="189"/>
                      <a:pt x="80" y="189"/>
                      <a:pt x="80" y="189"/>
                    </a:cubicBezTo>
                    <a:cubicBezTo>
                      <a:pt x="80" y="188"/>
                      <a:pt x="80" y="188"/>
                      <a:pt x="80" y="188"/>
                    </a:cubicBezTo>
                    <a:cubicBezTo>
                      <a:pt x="79" y="188"/>
                      <a:pt x="79" y="188"/>
                      <a:pt x="79" y="188"/>
                    </a:cubicBezTo>
                    <a:cubicBezTo>
                      <a:pt x="79" y="188"/>
                      <a:pt x="79" y="188"/>
                      <a:pt x="79" y="188"/>
                    </a:cubicBezTo>
                    <a:cubicBezTo>
                      <a:pt x="79" y="188"/>
                      <a:pt x="79" y="188"/>
                      <a:pt x="79" y="188"/>
                    </a:cubicBezTo>
                    <a:cubicBezTo>
                      <a:pt x="78" y="187"/>
                      <a:pt x="78" y="187"/>
                      <a:pt x="78" y="187"/>
                    </a:cubicBezTo>
                    <a:cubicBezTo>
                      <a:pt x="78" y="187"/>
                      <a:pt x="78" y="187"/>
                      <a:pt x="78" y="187"/>
                    </a:cubicBezTo>
                    <a:cubicBezTo>
                      <a:pt x="78" y="187"/>
                      <a:pt x="78" y="187"/>
                      <a:pt x="78" y="187"/>
                    </a:cubicBezTo>
                    <a:cubicBezTo>
                      <a:pt x="78" y="187"/>
                      <a:pt x="78" y="187"/>
                      <a:pt x="78" y="187"/>
                    </a:cubicBezTo>
                    <a:cubicBezTo>
                      <a:pt x="78" y="187"/>
                      <a:pt x="78" y="187"/>
                      <a:pt x="78" y="187"/>
                    </a:cubicBezTo>
                    <a:cubicBezTo>
                      <a:pt x="77" y="186"/>
                      <a:pt x="77" y="186"/>
                      <a:pt x="77" y="186"/>
                    </a:cubicBezTo>
                    <a:cubicBezTo>
                      <a:pt x="77" y="186"/>
                      <a:pt x="77" y="186"/>
                      <a:pt x="77" y="186"/>
                    </a:cubicBezTo>
                    <a:cubicBezTo>
                      <a:pt x="77" y="186"/>
                      <a:pt x="77" y="186"/>
                      <a:pt x="77" y="186"/>
                    </a:cubicBezTo>
                    <a:cubicBezTo>
                      <a:pt x="76" y="186"/>
                      <a:pt x="76" y="186"/>
                      <a:pt x="76" y="186"/>
                    </a:cubicBezTo>
                    <a:cubicBezTo>
                      <a:pt x="76" y="186"/>
                      <a:pt x="76" y="186"/>
                      <a:pt x="76" y="186"/>
                    </a:cubicBezTo>
                    <a:cubicBezTo>
                      <a:pt x="75" y="185"/>
                      <a:pt x="75" y="185"/>
                      <a:pt x="75" y="185"/>
                    </a:cubicBezTo>
                    <a:cubicBezTo>
                      <a:pt x="75" y="185"/>
                      <a:pt x="75" y="185"/>
                      <a:pt x="75" y="185"/>
                    </a:cubicBezTo>
                    <a:cubicBezTo>
                      <a:pt x="74" y="185"/>
                      <a:pt x="74" y="185"/>
                      <a:pt x="74" y="185"/>
                    </a:cubicBezTo>
                    <a:cubicBezTo>
                      <a:pt x="74" y="184"/>
                      <a:pt x="74" y="184"/>
                      <a:pt x="74" y="184"/>
                    </a:cubicBezTo>
                    <a:cubicBezTo>
                      <a:pt x="74" y="184"/>
                      <a:pt x="74" y="184"/>
                      <a:pt x="74" y="184"/>
                    </a:cubicBezTo>
                    <a:cubicBezTo>
                      <a:pt x="73" y="184"/>
                      <a:pt x="73" y="184"/>
                      <a:pt x="73" y="184"/>
                    </a:cubicBezTo>
                    <a:cubicBezTo>
                      <a:pt x="73" y="184"/>
                      <a:pt x="73" y="184"/>
                      <a:pt x="73" y="184"/>
                    </a:cubicBezTo>
                    <a:cubicBezTo>
                      <a:pt x="73" y="183"/>
                      <a:pt x="73" y="183"/>
                      <a:pt x="73" y="183"/>
                    </a:cubicBezTo>
                    <a:cubicBezTo>
                      <a:pt x="73" y="183"/>
                      <a:pt x="73" y="183"/>
                      <a:pt x="73" y="183"/>
                    </a:cubicBezTo>
                    <a:cubicBezTo>
                      <a:pt x="73" y="183"/>
                      <a:pt x="73" y="183"/>
                      <a:pt x="73" y="183"/>
                    </a:cubicBezTo>
                    <a:cubicBezTo>
                      <a:pt x="72" y="183"/>
                      <a:pt x="72" y="183"/>
                      <a:pt x="72" y="183"/>
                    </a:cubicBezTo>
                    <a:cubicBezTo>
                      <a:pt x="72" y="182"/>
                      <a:pt x="72" y="182"/>
                      <a:pt x="72" y="182"/>
                    </a:cubicBezTo>
                    <a:cubicBezTo>
                      <a:pt x="71" y="182"/>
                      <a:pt x="71" y="182"/>
                      <a:pt x="71" y="182"/>
                    </a:cubicBezTo>
                    <a:cubicBezTo>
                      <a:pt x="71" y="182"/>
                      <a:pt x="71" y="182"/>
                      <a:pt x="71" y="182"/>
                    </a:cubicBezTo>
                    <a:cubicBezTo>
                      <a:pt x="71" y="181"/>
                      <a:pt x="71" y="181"/>
                      <a:pt x="71" y="181"/>
                    </a:cubicBezTo>
                    <a:cubicBezTo>
                      <a:pt x="70" y="181"/>
                      <a:pt x="70" y="181"/>
                      <a:pt x="70" y="181"/>
                    </a:cubicBezTo>
                    <a:cubicBezTo>
                      <a:pt x="70" y="181"/>
                      <a:pt x="70" y="181"/>
                      <a:pt x="70" y="181"/>
                    </a:cubicBezTo>
                    <a:cubicBezTo>
                      <a:pt x="70" y="181"/>
                      <a:pt x="70" y="181"/>
                      <a:pt x="70" y="181"/>
                    </a:cubicBezTo>
                    <a:cubicBezTo>
                      <a:pt x="69" y="180"/>
                      <a:pt x="69" y="180"/>
                      <a:pt x="69" y="180"/>
                    </a:cubicBezTo>
                    <a:cubicBezTo>
                      <a:pt x="69" y="180"/>
                      <a:pt x="69" y="180"/>
                      <a:pt x="69" y="180"/>
                    </a:cubicBezTo>
                    <a:cubicBezTo>
                      <a:pt x="69" y="180"/>
                      <a:pt x="69" y="180"/>
                      <a:pt x="69" y="180"/>
                    </a:cubicBezTo>
                    <a:cubicBezTo>
                      <a:pt x="69" y="180"/>
                      <a:pt x="69" y="180"/>
                      <a:pt x="69" y="180"/>
                    </a:cubicBezTo>
                    <a:cubicBezTo>
                      <a:pt x="69" y="180"/>
                      <a:pt x="69" y="180"/>
                      <a:pt x="69" y="180"/>
                    </a:cubicBezTo>
                    <a:cubicBezTo>
                      <a:pt x="69" y="180"/>
                      <a:pt x="69" y="180"/>
                      <a:pt x="69" y="180"/>
                    </a:cubicBezTo>
                    <a:cubicBezTo>
                      <a:pt x="69" y="179"/>
                      <a:pt x="69" y="179"/>
                      <a:pt x="69" y="179"/>
                    </a:cubicBezTo>
                    <a:cubicBezTo>
                      <a:pt x="69" y="179"/>
                      <a:pt x="69" y="179"/>
                      <a:pt x="69" y="179"/>
                    </a:cubicBezTo>
                    <a:cubicBezTo>
                      <a:pt x="69" y="179"/>
                      <a:pt x="69" y="179"/>
                      <a:pt x="69" y="179"/>
                    </a:cubicBezTo>
                    <a:cubicBezTo>
                      <a:pt x="69" y="179"/>
                      <a:pt x="69" y="179"/>
                      <a:pt x="69" y="179"/>
                    </a:cubicBezTo>
                    <a:cubicBezTo>
                      <a:pt x="69" y="178"/>
                      <a:pt x="69" y="178"/>
                      <a:pt x="69" y="178"/>
                    </a:cubicBezTo>
                    <a:cubicBezTo>
                      <a:pt x="68" y="178"/>
                      <a:pt x="68" y="178"/>
                      <a:pt x="68" y="178"/>
                    </a:cubicBezTo>
                    <a:cubicBezTo>
                      <a:pt x="68" y="178"/>
                      <a:pt x="68" y="178"/>
                      <a:pt x="68" y="178"/>
                    </a:cubicBezTo>
                    <a:cubicBezTo>
                      <a:pt x="68" y="178"/>
                      <a:pt x="68" y="178"/>
                      <a:pt x="68" y="178"/>
                    </a:cubicBezTo>
                    <a:cubicBezTo>
                      <a:pt x="68" y="177"/>
                      <a:pt x="68" y="177"/>
                      <a:pt x="68" y="177"/>
                    </a:cubicBezTo>
                    <a:cubicBezTo>
                      <a:pt x="68" y="177"/>
                      <a:pt x="68" y="177"/>
                      <a:pt x="68" y="177"/>
                    </a:cubicBezTo>
                    <a:cubicBezTo>
                      <a:pt x="68" y="177"/>
                      <a:pt x="68" y="177"/>
                      <a:pt x="68" y="177"/>
                    </a:cubicBezTo>
                    <a:cubicBezTo>
                      <a:pt x="68" y="177"/>
                      <a:pt x="68" y="177"/>
                      <a:pt x="68" y="177"/>
                    </a:cubicBezTo>
                    <a:cubicBezTo>
                      <a:pt x="67" y="177"/>
                      <a:pt x="67" y="177"/>
                      <a:pt x="67" y="177"/>
                    </a:cubicBezTo>
                    <a:cubicBezTo>
                      <a:pt x="67" y="176"/>
                      <a:pt x="67" y="176"/>
                      <a:pt x="67" y="176"/>
                    </a:cubicBezTo>
                    <a:cubicBezTo>
                      <a:pt x="67" y="176"/>
                      <a:pt x="67" y="176"/>
                      <a:pt x="67" y="176"/>
                    </a:cubicBezTo>
                    <a:cubicBezTo>
                      <a:pt x="67" y="176"/>
                      <a:pt x="67" y="176"/>
                      <a:pt x="67" y="176"/>
                    </a:cubicBezTo>
                    <a:cubicBezTo>
                      <a:pt x="66" y="176"/>
                      <a:pt x="66" y="176"/>
                      <a:pt x="66" y="176"/>
                    </a:cubicBezTo>
                    <a:cubicBezTo>
                      <a:pt x="66" y="176"/>
                      <a:pt x="66" y="176"/>
                      <a:pt x="66" y="176"/>
                    </a:cubicBezTo>
                    <a:cubicBezTo>
                      <a:pt x="65" y="175"/>
                      <a:pt x="65" y="175"/>
                      <a:pt x="65" y="175"/>
                    </a:cubicBezTo>
                    <a:cubicBezTo>
                      <a:pt x="65" y="175"/>
                      <a:pt x="65" y="175"/>
                      <a:pt x="65" y="175"/>
                    </a:cubicBezTo>
                    <a:cubicBezTo>
                      <a:pt x="65" y="175"/>
                      <a:pt x="65" y="175"/>
                      <a:pt x="65" y="175"/>
                    </a:cubicBezTo>
                    <a:cubicBezTo>
                      <a:pt x="65" y="174"/>
                      <a:pt x="65" y="174"/>
                      <a:pt x="65" y="174"/>
                    </a:cubicBezTo>
                    <a:cubicBezTo>
                      <a:pt x="65" y="174"/>
                      <a:pt x="65" y="174"/>
                      <a:pt x="65" y="174"/>
                    </a:cubicBezTo>
                    <a:cubicBezTo>
                      <a:pt x="64" y="174"/>
                      <a:pt x="64" y="174"/>
                      <a:pt x="64" y="174"/>
                    </a:cubicBezTo>
                    <a:cubicBezTo>
                      <a:pt x="64" y="174"/>
                      <a:pt x="64" y="174"/>
                      <a:pt x="64" y="174"/>
                    </a:cubicBezTo>
                    <a:cubicBezTo>
                      <a:pt x="64" y="173"/>
                      <a:pt x="64" y="173"/>
                      <a:pt x="64" y="173"/>
                    </a:cubicBezTo>
                    <a:cubicBezTo>
                      <a:pt x="64" y="173"/>
                      <a:pt x="64" y="173"/>
                      <a:pt x="64" y="173"/>
                    </a:cubicBezTo>
                    <a:cubicBezTo>
                      <a:pt x="63" y="173"/>
                      <a:pt x="63" y="173"/>
                      <a:pt x="63" y="173"/>
                    </a:cubicBezTo>
                    <a:cubicBezTo>
                      <a:pt x="63" y="173"/>
                      <a:pt x="63" y="173"/>
                      <a:pt x="63" y="173"/>
                    </a:cubicBezTo>
                    <a:cubicBezTo>
                      <a:pt x="63" y="173"/>
                      <a:pt x="63" y="173"/>
                      <a:pt x="63" y="173"/>
                    </a:cubicBezTo>
                    <a:cubicBezTo>
                      <a:pt x="63" y="172"/>
                      <a:pt x="63" y="172"/>
                      <a:pt x="63" y="172"/>
                    </a:cubicBezTo>
                    <a:cubicBezTo>
                      <a:pt x="62" y="172"/>
                      <a:pt x="62" y="172"/>
                      <a:pt x="62" y="172"/>
                    </a:cubicBezTo>
                    <a:cubicBezTo>
                      <a:pt x="62" y="172"/>
                      <a:pt x="62" y="172"/>
                      <a:pt x="62" y="172"/>
                    </a:cubicBezTo>
                    <a:cubicBezTo>
                      <a:pt x="62" y="171"/>
                      <a:pt x="62" y="171"/>
                      <a:pt x="62" y="171"/>
                    </a:cubicBezTo>
                    <a:cubicBezTo>
                      <a:pt x="62" y="171"/>
                      <a:pt x="62" y="171"/>
                      <a:pt x="62" y="171"/>
                    </a:cubicBezTo>
                    <a:cubicBezTo>
                      <a:pt x="62" y="171"/>
                      <a:pt x="62" y="171"/>
                      <a:pt x="62" y="171"/>
                    </a:cubicBezTo>
                    <a:cubicBezTo>
                      <a:pt x="61" y="171"/>
                      <a:pt x="61" y="171"/>
                      <a:pt x="61" y="171"/>
                    </a:cubicBezTo>
                    <a:cubicBezTo>
                      <a:pt x="61" y="171"/>
                      <a:pt x="61" y="171"/>
                      <a:pt x="61" y="171"/>
                    </a:cubicBezTo>
                    <a:cubicBezTo>
                      <a:pt x="61" y="171"/>
                      <a:pt x="61" y="171"/>
                      <a:pt x="61" y="171"/>
                    </a:cubicBezTo>
                    <a:cubicBezTo>
                      <a:pt x="61" y="170"/>
                      <a:pt x="61" y="170"/>
                      <a:pt x="61" y="170"/>
                    </a:cubicBezTo>
                    <a:cubicBezTo>
                      <a:pt x="61" y="170"/>
                      <a:pt x="61" y="170"/>
                      <a:pt x="61" y="170"/>
                    </a:cubicBezTo>
                    <a:cubicBezTo>
                      <a:pt x="61" y="170"/>
                      <a:pt x="61" y="170"/>
                      <a:pt x="61" y="170"/>
                    </a:cubicBezTo>
                    <a:cubicBezTo>
                      <a:pt x="60" y="170"/>
                      <a:pt x="60" y="170"/>
                      <a:pt x="60" y="170"/>
                    </a:cubicBezTo>
                    <a:cubicBezTo>
                      <a:pt x="60" y="170"/>
                      <a:pt x="60" y="170"/>
                      <a:pt x="60" y="170"/>
                    </a:cubicBezTo>
                    <a:cubicBezTo>
                      <a:pt x="60" y="170"/>
                      <a:pt x="60" y="170"/>
                      <a:pt x="60" y="170"/>
                    </a:cubicBezTo>
                    <a:cubicBezTo>
                      <a:pt x="60" y="169"/>
                      <a:pt x="60" y="169"/>
                      <a:pt x="60" y="169"/>
                    </a:cubicBezTo>
                    <a:cubicBezTo>
                      <a:pt x="60" y="169"/>
                      <a:pt x="60" y="169"/>
                      <a:pt x="60" y="169"/>
                    </a:cubicBezTo>
                    <a:cubicBezTo>
                      <a:pt x="60" y="169"/>
                      <a:pt x="60" y="169"/>
                      <a:pt x="60" y="169"/>
                    </a:cubicBezTo>
                    <a:cubicBezTo>
                      <a:pt x="60" y="169"/>
                      <a:pt x="60" y="169"/>
                      <a:pt x="60" y="169"/>
                    </a:cubicBezTo>
                    <a:cubicBezTo>
                      <a:pt x="60" y="169"/>
                      <a:pt x="60" y="169"/>
                      <a:pt x="60" y="169"/>
                    </a:cubicBezTo>
                    <a:cubicBezTo>
                      <a:pt x="60" y="169"/>
                      <a:pt x="60" y="169"/>
                      <a:pt x="60" y="169"/>
                    </a:cubicBezTo>
                    <a:cubicBezTo>
                      <a:pt x="60" y="169"/>
                      <a:pt x="60" y="169"/>
                      <a:pt x="60" y="169"/>
                    </a:cubicBezTo>
                    <a:cubicBezTo>
                      <a:pt x="59" y="169"/>
                      <a:pt x="59" y="169"/>
                      <a:pt x="59" y="169"/>
                    </a:cubicBezTo>
                    <a:cubicBezTo>
                      <a:pt x="59" y="169"/>
                      <a:pt x="59" y="169"/>
                      <a:pt x="59" y="169"/>
                    </a:cubicBezTo>
                    <a:cubicBezTo>
                      <a:pt x="59" y="168"/>
                      <a:pt x="59" y="168"/>
                      <a:pt x="59" y="168"/>
                    </a:cubicBezTo>
                    <a:cubicBezTo>
                      <a:pt x="59" y="168"/>
                      <a:pt x="59" y="168"/>
                      <a:pt x="59" y="168"/>
                    </a:cubicBezTo>
                    <a:cubicBezTo>
                      <a:pt x="59" y="168"/>
                      <a:pt x="59" y="168"/>
                      <a:pt x="59" y="168"/>
                    </a:cubicBezTo>
                    <a:cubicBezTo>
                      <a:pt x="58" y="168"/>
                      <a:pt x="58" y="168"/>
                      <a:pt x="58" y="168"/>
                    </a:cubicBezTo>
                    <a:cubicBezTo>
                      <a:pt x="58" y="168"/>
                      <a:pt x="58" y="168"/>
                      <a:pt x="58" y="168"/>
                    </a:cubicBezTo>
                    <a:cubicBezTo>
                      <a:pt x="58" y="167"/>
                      <a:pt x="58" y="167"/>
                      <a:pt x="58" y="167"/>
                    </a:cubicBezTo>
                    <a:cubicBezTo>
                      <a:pt x="58" y="167"/>
                      <a:pt x="58" y="167"/>
                      <a:pt x="58" y="167"/>
                    </a:cubicBezTo>
                    <a:cubicBezTo>
                      <a:pt x="58" y="167"/>
                      <a:pt x="58" y="167"/>
                      <a:pt x="58" y="167"/>
                    </a:cubicBezTo>
                    <a:cubicBezTo>
                      <a:pt x="57" y="166"/>
                      <a:pt x="57" y="166"/>
                      <a:pt x="57" y="166"/>
                    </a:cubicBezTo>
                    <a:cubicBezTo>
                      <a:pt x="57" y="166"/>
                      <a:pt x="57" y="166"/>
                      <a:pt x="57" y="166"/>
                    </a:cubicBezTo>
                    <a:cubicBezTo>
                      <a:pt x="57" y="165"/>
                      <a:pt x="57" y="165"/>
                      <a:pt x="57" y="165"/>
                    </a:cubicBezTo>
                    <a:cubicBezTo>
                      <a:pt x="57" y="165"/>
                      <a:pt x="57" y="165"/>
                      <a:pt x="57" y="165"/>
                    </a:cubicBezTo>
                    <a:cubicBezTo>
                      <a:pt x="56" y="165"/>
                      <a:pt x="56" y="165"/>
                      <a:pt x="56" y="165"/>
                    </a:cubicBezTo>
                    <a:cubicBezTo>
                      <a:pt x="56" y="164"/>
                      <a:pt x="56" y="164"/>
                      <a:pt x="56" y="164"/>
                    </a:cubicBezTo>
                    <a:cubicBezTo>
                      <a:pt x="56" y="164"/>
                      <a:pt x="56" y="164"/>
                      <a:pt x="56" y="164"/>
                    </a:cubicBezTo>
                    <a:cubicBezTo>
                      <a:pt x="56" y="164"/>
                      <a:pt x="56" y="164"/>
                      <a:pt x="56" y="164"/>
                    </a:cubicBezTo>
                    <a:cubicBezTo>
                      <a:pt x="56" y="164"/>
                      <a:pt x="56" y="164"/>
                      <a:pt x="56" y="164"/>
                    </a:cubicBezTo>
                    <a:cubicBezTo>
                      <a:pt x="56" y="163"/>
                      <a:pt x="56" y="163"/>
                      <a:pt x="56" y="163"/>
                    </a:cubicBezTo>
                    <a:cubicBezTo>
                      <a:pt x="56" y="163"/>
                      <a:pt x="56" y="163"/>
                      <a:pt x="56" y="163"/>
                    </a:cubicBezTo>
                    <a:cubicBezTo>
                      <a:pt x="56" y="163"/>
                      <a:pt x="56" y="163"/>
                      <a:pt x="56" y="163"/>
                    </a:cubicBezTo>
                    <a:cubicBezTo>
                      <a:pt x="56" y="163"/>
                      <a:pt x="56" y="163"/>
                      <a:pt x="56" y="163"/>
                    </a:cubicBezTo>
                    <a:cubicBezTo>
                      <a:pt x="56" y="163"/>
                      <a:pt x="56" y="163"/>
                      <a:pt x="56" y="163"/>
                    </a:cubicBezTo>
                    <a:cubicBezTo>
                      <a:pt x="56" y="163"/>
                      <a:pt x="56" y="163"/>
                      <a:pt x="56" y="163"/>
                    </a:cubicBezTo>
                    <a:cubicBezTo>
                      <a:pt x="56" y="162"/>
                      <a:pt x="56" y="162"/>
                      <a:pt x="56" y="162"/>
                    </a:cubicBezTo>
                    <a:cubicBezTo>
                      <a:pt x="56" y="162"/>
                      <a:pt x="56" y="162"/>
                      <a:pt x="56" y="162"/>
                    </a:cubicBezTo>
                    <a:cubicBezTo>
                      <a:pt x="56" y="162"/>
                      <a:pt x="56" y="162"/>
                      <a:pt x="56" y="162"/>
                    </a:cubicBezTo>
                    <a:cubicBezTo>
                      <a:pt x="56" y="162"/>
                      <a:pt x="56" y="162"/>
                      <a:pt x="56" y="162"/>
                    </a:cubicBezTo>
                    <a:cubicBezTo>
                      <a:pt x="55" y="162"/>
                      <a:pt x="55" y="162"/>
                      <a:pt x="55" y="162"/>
                    </a:cubicBezTo>
                    <a:cubicBezTo>
                      <a:pt x="55" y="162"/>
                      <a:pt x="55" y="162"/>
                      <a:pt x="55" y="162"/>
                    </a:cubicBezTo>
                    <a:cubicBezTo>
                      <a:pt x="55" y="161"/>
                      <a:pt x="55" y="161"/>
                      <a:pt x="55" y="161"/>
                    </a:cubicBezTo>
                    <a:cubicBezTo>
                      <a:pt x="55" y="161"/>
                      <a:pt x="55" y="161"/>
                      <a:pt x="55" y="161"/>
                    </a:cubicBezTo>
                    <a:cubicBezTo>
                      <a:pt x="55" y="161"/>
                      <a:pt x="55" y="161"/>
                      <a:pt x="55" y="161"/>
                    </a:cubicBezTo>
                    <a:cubicBezTo>
                      <a:pt x="55" y="160"/>
                      <a:pt x="55" y="160"/>
                      <a:pt x="55" y="160"/>
                    </a:cubicBezTo>
                    <a:cubicBezTo>
                      <a:pt x="55" y="160"/>
                      <a:pt x="55" y="160"/>
                      <a:pt x="55" y="160"/>
                    </a:cubicBezTo>
                    <a:cubicBezTo>
                      <a:pt x="55" y="160"/>
                      <a:pt x="55" y="160"/>
                      <a:pt x="55" y="160"/>
                    </a:cubicBezTo>
                    <a:cubicBezTo>
                      <a:pt x="55" y="160"/>
                      <a:pt x="55" y="160"/>
                      <a:pt x="55" y="160"/>
                    </a:cubicBezTo>
                    <a:cubicBezTo>
                      <a:pt x="55" y="159"/>
                      <a:pt x="55" y="159"/>
                      <a:pt x="55" y="159"/>
                    </a:cubicBezTo>
                    <a:cubicBezTo>
                      <a:pt x="55" y="159"/>
                      <a:pt x="55" y="159"/>
                      <a:pt x="55" y="159"/>
                    </a:cubicBezTo>
                    <a:cubicBezTo>
                      <a:pt x="55" y="159"/>
                      <a:pt x="55" y="159"/>
                      <a:pt x="55" y="159"/>
                    </a:cubicBezTo>
                    <a:cubicBezTo>
                      <a:pt x="55" y="159"/>
                      <a:pt x="55" y="159"/>
                      <a:pt x="55" y="159"/>
                    </a:cubicBezTo>
                    <a:cubicBezTo>
                      <a:pt x="55" y="159"/>
                      <a:pt x="55" y="159"/>
                      <a:pt x="55" y="159"/>
                    </a:cubicBezTo>
                    <a:cubicBezTo>
                      <a:pt x="55" y="159"/>
                      <a:pt x="55" y="159"/>
                      <a:pt x="55" y="159"/>
                    </a:cubicBezTo>
                    <a:cubicBezTo>
                      <a:pt x="54" y="159"/>
                      <a:pt x="54" y="159"/>
                      <a:pt x="54" y="159"/>
                    </a:cubicBezTo>
                    <a:cubicBezTo>
                      <a:pt x="54" y="159"/>
                      <a:pt x="54" y="159"/>
                      <a:pt x="54" y="159"/>
                    </a:cubicBezTo>
                    <a:cubicBezTo>
                      <a:pt x="54" y="158"/>
                      <a:pt x="54" y="158"/>
                      <a:pt x="54" y="158"/>
                    </a:cubicBezTo>
                    <a:cubicBezTo>
                      <a:pt x="54" y="158"/>
                      <a:pt x="54" y="158"/>
                      <a:pt x="54" y="158"/>
                    </a:cubicBezTo>
                    <a:cubicBezTo>
                      <a:pt x="54" y="158"/>
                      <a:pt x="54" y="158"/>
                      <a:pt x="54" y="158"/>
                    </a:cubicBezTo>
                    <a:cubicBezTo>
                      <a:pt x="54" y="158"/>
                      <a:pt x="54" y="158"/>
                      <a:pt x="54" y="158"/>
                    </a:cubicBezTo>
                    <a:cubicBezTo>
                      <a:pt x="55" y="158"/>
                      <a:pt x="55" y="158"/>
                      <a:pt x="55" y="158"/>
                    </a:cubicBezTo>
                    <a:cubicBezTo>
                      <a:pt x="55" y="158"/>
                      <a:pt x="55" y="158"/>
                      <a:pt x="55" y="158"/>
                    </a:cubicBezTo>
                    <a:cubicBezTo>
                      <a:pt x="55" y="157"/>
                      <a:pt x="55" y="157"/>
                      <a:pt x="55" y="157"/>
                    </a:cubicBezTo>
                    <a:cubicBezTo>
                      <a:pt x="55" y="157"/>
                      <a:pt x="55" y="157"/>
                      <a:pt x="55" y="157"/>
                    </a:cubicBezTo>
                    <a:cubicBezTo>
                      <a:pt x="55" y="157"/>
                      <a:pt x="55" y="157"/>
                      <a:pt x="55" y="157"/>
                    </a:cubicBezTo>
                    <a:cubicBezTo>
                      <a:pt x="55" y="157"/>
                      <a:pt x="55" y="157"/>
                      <a:pt x="55" y="157"/>
                    </a:cubicBezTo>
                    <a:cubicBezTo>
                      <a:pt x="55" y="157"/>
                      <a:pt x="55" y="157"/>
                      <a:pt x="55" y="157"/>
                    </a:cubicBezTo>
                    <a:cubicBezTo>
                      <a:pt x="55" y="156"/>
                      <a:pt x="55" y="156"/>
                      <a:pt x="55" y="156"/>
                    </a:cubicBezTo>
                    <a:cubicBezTo>
                      <a:pt x="55" y="156"/>
                      <a:pt x="55" y="156"/>
                      <a:pt x="55" y="156"/>
                    </a:cubicBezTo>
                    <a:cubicBezTo>
                      <a:pt x="54" y="156"/>
                      <a:pt x="54" y="156"/>
                      <a:pt x="54" y="156"/>
                    </a:cubicBezTo>
                    <a:cubicBezTo>
                      <a:pt x="54" y="155"/>
                      <a:pt x="54" y="155"/>
                      <a:pt x="54" y="155"/>
                    </a:cubicBezTo>
                    <a:cubicBezTo>
                      <a:pt x="54" y="155"/>
                      <a:pt x="54" y="155"/>
                      <a:pt x="54" y="155"/>
                    </a:cubicBezTo>
                    <a:cubicBezTo>
                      <a:pt x="53" y="155"/>
                      <a:pt x="53" y="155"/>
                      <a:pt x="53" y="155"/>
                    </a:cubicBezTo>
                    <a:cubicBezTo>
                      <a:pt x="53" y="154"/>
                      <a:pt x="53" y="154"/>
                      <a:pt x="53" y="154"/>
                    </a:cubicBezTo>
                    <a:cubicBezTo>
                      <a:pt x="53" y="154"/>
                      <a:pt x="53" y="154"/>
                      <a:pt x="53" y="154"/>
                    </a:cubicBezTo>
                    <a:cubicBezTo>
                      <a:pt x="53" y="154"/>
                      <a:pt x="53" y="154"/>
                      <a:pt x="53" y="154"/>
                    </a:cubicBezTo>
                    <a:cubicBezTo>
                      <a:pt x="53" y="154"/>
                      <a:pt x="53" y="154"/>
                      <a:pt x="53" y="154"/>
                    </a:cubicBezTo>
                    <a:cubicBezTo>
                      <a:pt x="52" y="154"/>
                      <a:pt x="52" y="154"/>
                      <a:pt x="52" y="154"/>
                    </a:cubicBezTo>
                    <a:cubicBezTo>
                      <a:pt x="52" y="153"/>
                      <a:pt x="52" y="153"/>
                      <a:pt x="52" y="153"/>
                    </a:cubicBezTo>
                    <a:cubicBezTo>
                      <a:pt x="52" y="153"/>
                      <a:pt x="52" y="153"/>
                      <a:pt x="52" y="153"/>
                    </a:cubicBezTo>
                    <a:cubicBezTo>
                      <a:pt x="52" y="153"/>
                      <a:pt x="52" y="153"/>
                      <a:pt x="52" y="153"/>
                    </a:cubicBezTo>
                    <a:cubicBezTo>
                      <a:pt x="51" y="152"/>
                      <a:pt x="51" y="152"/>
                      <a:pt x="51" y="152"/>
                    </a:cubicBezTo>
                    <a:cubicBezTo>
                      <a:pt x="51" y="152"/>
                      <a:pt x="51" y="152"/>
                      <a:pt x="51" y="152"/>
                    </a:cubicBezTo>
                    <a:cubicBezTo>
                      <a:pt x="51" y="152"/>
                      <a:pt x="51" y="152"/>
                      <a:pt x="51" y="152"/>
                    </a:cubicBezTo>
                    <a:cubicBezTo>
                      <a:pt x="50" y="152"/>
                      <a:pt x="50" y="152"/>
                      <a:pt x="50" y="152"/>
                    </a:cubicBezTo>
                    <a:cubicBezTo>
                      <a:pt x="50" y="151"/>
                      <a:pt x="50" y="151"/>
                      <a:pt x="50" y="151"/>
                    </a:cubicBezTo>
                    <a:cubicBezTo>
                      <a:pt x="50" y="151"/>
                      <a:pt x="50" y="151"/>
                      <a:pt x="50" y="151"/>
                    </a:cubicBezTo>
                    <a:cubicBezTo>
                      <a:pt x="50" y="151"/>
                      <a:pt x="50" y="151"/>
                      <a:pt x="50" y="151"/>
                    </a:cubicBezTo>
                    <a:cubicBezTo>
                      <a:pt x="50" y="151"/>
                      <a:pt x="50" y="151"/>
                      <a:pt x="50" y="151"/>
                    </a:cubicBezTo>
                    <a:cubicBezTo>
                      <a:pt x="49" y="151"/>
                      <a:pt x="49" y="151"/>
                      <a:pt x="49" y="151"/>
                    </a:cubicBezTo>
                    <a:cubicBezTo>
                      <a:pt x="49" y="150"/>
                      <a:pt x="49" y="150"/>
                      <a:pt x="49" y="150"/>
                    </a:cubicBezTo>
                    <a:cubicBezTo>
                      <a:pt x="49" y="150"/>
                      <a:pt x="49" y="150"/>
                      <a:pt x="49" y="150"/>
                    </a:cubicBezTo>
                    <a:cubicBezTo>
                      <a:pt x="48" y="150"/>
                      <a:pt x="48" y="150"/>
                      <a:pt x="48" y="150"/>
                    </a:cubicBezTo>
                    <a:cubicBezTo>
                      <a:pt x="48" y="149"/>
                      <a:pt x="48" y="149"/>
                      <a:pt x="48" y="149"/>
                    </a:cubicBezTo>
                    <a:cubicBezTo>
                      <a:pt x="47" y="149"/>
                      <a:pt x="47" y="149"/>
                      <a:pt x="47" y="149"/>
                    </a:cubicBezTo>
                    <a:cubicBezTo>
                      <a:pt x="47" y="149"/>
                      <a:pt x="47" y="149"/>
                      <a:pt x="47" y="149"/>
                    </a:cubicBezTo>
                    <a:cubicBezTo>
                      <a:pt x="47" y="148"/>
                      <a:pt x="47" y="148"/>
                      <a:pt x="47" y="148"/>
                    </a:cubicBezTo>
                    <a:cubicBezTo>
                      <a:pt x="47" y="148"/>
                      <a:pt x="47" y="148"/>
                      <a:pt x="47" y="148"/>
                    </a:cubicBezTo>
                    <a:cubicBezTo>
                      <a:pt x="46" y="148"/>
                      <a:pt x="46" y="148"/>
                      <a:pt x="46" y="148"/>
                    </a:cubicBezTo>
                    <a:cubicBezTo>
                      <a:pt x="46" y="147"/>
                      <a:pt x="46" y="147"/>
                      <a:pt x="46" y="147"/>
                    </a:cubicBezTo>
                    <a:cubicBezTo>
                      <a:pt x="46" y="147"/>
                      <a:pt x="46" y="147"/>
                      <a:pt x="46" y="147"/>
                    </a:cubicBezTo>
                    <a:cubicBezTo>
                      <a:pt x="45" y="147"/>
                      <a:pt x="45" y="147"/>
                      <a:pt x="45" y="147"/>
                    </a:cubicBezTo>
                    <a:cubicBezTo>
                      <a:pt x="45" y="146"/>
                      <a:pt x="45" y="146"/>
                      <a:pt x="45" y="146"/>
                    </a:cubicBezTo>
                    <a:cubicBezTo>
                      <a:pt x="45" y="146"/>
                      <a:pt x="45" y="146"/>
                      <a:pt x="45" y="146"/>
                    </a:cubicBezTo>
                    <a:cubicBezTo>
                      <a:pt x="44" y="146"/>
                      <a:pt x="44" y="146"/>
                      <a:pt x="44" y="146"/>
                    </a:cubicBezTo>
                    <a:cubicBezTo>
                      <a:pt x="44" y="146"/>
                      <a:pt x="44" y="146"/>
                      <a:pt x="44" y="146"/>
                    </a:cubicBezTo>
                    <a:cubicBezTo>
                      <a:pt x="44" y="145"/>
                      <a:pt x="44" y="145"/>
                      <a:pt x="44" y="145"/>
                    </a:cubicBezTo>
                    <a:cubicBezTo>
                      <a:pt x="43" y="145"/>
                      <a:pt x="43" y="145"/>
                      <a:pt x="43" y="145"/>
                    </a:cubicBezTo>
                    <a:cubicBezTo>
                      <a:pt x="43" y="145"/>
                      <a:pt x="43" y="145"/>
                      <a:pt x="43" y="145"/>
                    </a:cubicBezTo>
                    <a:cubicBezTo>
                      <a:pt x="43" y="145"/>
                      <a:pt x="43" y="145"/>
                      <a:pt x="43" y="145"/>
                    </a:cubicBezTo>
                    <a:cubicBezTo>
                      <a:pt x="43" y="145"/>
                      <a:pt x="43" y="145"/>
                      <a:pt x="43" y="145"/>
                    </a:cubicBezTo>
                    <a:cubicBezTo>
                      <a:pt x="43" y="144"/>
                      <a:pt x="43" y="144"/>
                      <a:pt x="43" y="144"/>
                    </a:cubicBezTo>
                    <a:cubicBezTo>
                      <a:pt x="42" y="144"/>
                      <a:pt x="42" y="144"/>
                      <a:pt x="42" y="144"/>
                    </a:cubicBezTo>
                    <a:cubicBezTo>
                      <a:pt x="42" y="143"/>
                      <a:pt x="42" y="143"/>
                      <a:pt x="42" y="143"/>
                    </a:cubicBezTo>
                    <a:cubicBezTo>
                      <a:pt x="41" y="143"/>
                      <a:pt x="41" y="143"/>
                      <a:pt x="41" y="143"/>
                    </a:cubicBezTo>
                    <a:cubicBezTo>
                      <a:pt x="41" y="143"/>
                      <a:pt x="41" y="143"/>
                      <a:pt x="41" y="143"/>
                    </a:cubicBezTo>
                    <a:cubicBezTo>
                      <a:pt x="41" y="142"/>
                      <a:pt x="41" y="142"/>
                      <a:pt x="41" y="142"/>
                    </a:cubicBezTo>
                    <a:cubicBezTo>
                      <a:pt x="41" y="142"/>
                      <a:pt x="41" y="142"/>
                      <a:pt x="41" y="142"/>
                    </a:cubicBezTo>
                    <a:cubicBezTo>
                      <a:pt x="41" y="142"/>
                      <a:pt x="41" y="142"/>
                      <a:pt x="41" y="142"/>
                    </a:cubicBezTo>
                    <a:cubicBezTo>
                      <a:pt x="41" y="142"/>
                      <a:pt x="41" y="142"/>
                      <a:pt x="41" y="142"/>
                    </a:cubicBezTo>
                    <a:cubicBezTo>
                      <a:pt x="41" y="142"/>
                      <a:pt x="41" y="142"/>
                      <a:pt x="41" y="142"/>
                    </a:cubicBezTo>
                    <a:cubicBezTo>
                      <a:pt x="41" y="142"/>
                      <a:pt x="41" y="142"/>
                      <a:pt x="41" y="142"/>
                    </a:cubicBezTo>
                    <a:cubicBezTo>
                      <a:pt x="40" y="142"/>
                      <a:pt x="40" y="142"/>
                      <a:pt x="40" y="142"/>
                    </a:cubicBezTo>
                    <a:cubicBezTo>
                      <a:pt x="40" y="142"/>
                      <a:pt x="40" y="142"/>
                      <a:pt x="40" y="142"/>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1" y="141"/>
                      <a:pt x="41" y="141"/>
                      <a:pt x="41" y="141"/>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3" y="140"/>
                      <a:pt x="43" y="140"/>
                      <a:pt x="43" y="140"/>
                    </a:cubicBezTo>
                    <a:cubicBezTo>
                      <a:pt x="43" y="140"/>
                      <a:pt x="43" y="140"/>
                      <a:pt x="43" y="140"/>
                    </a:cubicBezTo>
                    <a:cubicBezTo>
                      <a:pt x="43" y="140"/>
                      <a:pt x="43" y="140"/>
                      <a:pt x="43" y="140"/>
                    </a:cubicBezTo>
                    <a:cubicBezTo>
                      <a:pt x="43" y="140"/>
                      <a:pt x="43" y="140"/>
                      <a:pt x="43" y="140"/>
                    </a:cubicBezTo>
                    <a:cubicBezTo>
                      <a:pt x="43" y="140"/>
                      <a:pt x="43" y="140"/>
                      <a:pt x="43" y="140"/>
                    </a:cubicBezTo>
                    <a:cubicBezTo>
                      <a:pt x="43" y="140"/>
                      <a:pt x="43" y="140"/>
                      <a:pt x="43" y="140"/>
                    </a:cubicBezTo>
                    <a:cubicBezTo>
                      <a:pt x="43" y="139"/>
                      <a:pt x="43" y="139"/>
                      <a:pt x="43" y="139"/>
                    </a:cubicBezTo>
                    <a:cubicBezTo>
                      <a:pt x="44" y="139"/>
                      <a:pt x="44" y="139"/>
                      <a:pt x="44" y="139"/>
                    </a:cubicBezTo>
                    <a:cubicBezTo>
                      <a:pt x="44" y="139"/>
                      <a:pt x="44" y="139"/>
                      <a:pt x="44" y="139"/>
                    </a:cubicBezTo>
                    <a:cubicBezTo>
                      <a:pt x="44" y="139"/>
                      <a:pt x="44" y="139"/>
                      <a:pt x="44" y="139"/>
                    </a:cubicBezTo>
                    <a:cubicBezTo>
                      <a:pt x="45" y="139"/>
                      <a:pt x="45" y="139"/>
                      <a:pt x="45" y="139"/>
                    </a:cubicBezTo>
                    <a:cubicBezTo>
                      <a:pt x="45" y="139"/>
                      <a:pt x="45" y="139"/>
                      <a:pt x="45" y="139"/>
                    </a:cubicBezTo>
                    <a:cubicBezTo>
                      <a:pt x="45" y="138"/>
                      <a:pt x="45" y="138"/>
                      <a:pt x="45" y="138"/>
                    </a:cubicBezTo>
                    <a:cubicBezTo>
                      <a:pt x="45" y="138"/>
                      <a:pt x="45" y="138"/>
                      <a:pt x="45" y="138"/>
                    </a:cubicBezTo>
                    <a:cubicBezTo>
                      <a:pt x="45" y="138"/>
                      <a:pt x="45" y="138"/>
                      <a:pt x="45" y="138"/>
                    </a:cubicBezTo>
                    <a:cubicBezTo>
                      <a:pt x="45" y="138"/>
                      <a:pt x="45" y="138"/>
                      <a:pt x="45" y="138"/>
                    </a:cubicBezTo>
                    <a:cubicBezTo>
                      <a:pt x="45" y="138"/>
                      <a:pt x="45" y="138"/>
                      <a:pt x="45" y="138"/>
                    </a:cubicBezTo>
                    <a:cubicBezTo>
                      <a:pt x="46" y="138"/>
                      <a:pt x="46" y="138"/>
                      <a:pt x="46" y="138"/>
                    </a:cubicBezTo>
                    <a:cubicBezTo>
                      <a:pt x="46" y="137"/>
                      <a:pt x="46" y="137"/>
                      <a:pt x="46" y="137"/>
                    </a:cubicBezTo>
                    <a:cubicBezTo>
                      <a:pt x="46" y="137"/>
                      <a:pt x="46" y="137"/>
                      <a:pt x="46" y="137"/>
                    </a:cubicBezTo>
                    <a:cubicBezTo>
                      <a:pt x="46" y="137"/>
                      <a:pt x="46" y="137"/>
                      <a:pt x="46" y="137"/>
                    </a:cubicBezTo>
                    <a:cubicBezTo>
                      <a:pt x="46" y="137"/>
                      <a:pt x="46" y="137"/>
                      <a:pt x="46" y="137"/>
                    </a:cubicBezTo>
                    <a:cubicBezTo>
                      <a:pt x="46" y="137"/>
                      <a:pt x="46" y="137"/>
                      <a:pt x="46" y="137"/>
                    </a:cubicBezTo>
                    <a:cubicBezTo>
                      <a:pt x="46" y="136"/>
                      <a:pt x="46" y="136"/>
                      <a:pt x="46" y="136"/>
                    </a:cubicBezTo>
                    <a:cubicBezTo>
                      <a:pt x="46" y="136"/>
                      <a:pt x="46" y="136"/>
                      <a:pt x="46" y="136"/>
                    </a:cubicBezTo>
                    <a:cubicBezTo>
                      <a:pt x="46" y="135"/>
                      <a:pt x="46" y="135"/>
                      <a:pt x="46" y="135"/>
                    </a:cubicBezTo>
                    <a:cubicBezTo>
                      <a:pt x="46" y="135"/>
                      <a:pt x="46" y="135"/>
                      <a:pt x="46" y="135"/>
                    </a:cubicBezTo>
                    <a:cubicBezTo>
                      <a:pt x="46" y="134"/>
                      <a:pt x="46" y="134"/>
                      <a:pt x="46" y="134"/>
                    </a:cubicBezTo>
                    <a:cubicBezTo>
                      <a:pt x="46" y="134"/>
                      <a:pt x="46" y="134"/>
                      <a:pt x="46" y="134"/>
                    </a:cubicBezTo>
                    <a:cubicBezTo>
                      <a:pt x="46" y="134"/>
                      <a:pt x="46" y="134"/>
                      <a:pt x="46" y="134"/>
                    </a:cubicBezTo>
                    <a:cubicBezTo>
                      <a:pt x="45" y="133"/>
                      <a:pt x="45" y="133"/>
                      <a:pt x="45" y="133"/>
                    </a:cubicBezTo>
                    <a:cubicBezTo>
                      <a:pt x="44" y="131"/>
                      <a:pt x="44" y="131"/>
                      <a:pt x="44" y="131"/>
                    </a:cubicBezTo>
                    <a:cubicBezTo>
                      <a:pt x="43" y="129"/>
                      <a:pt x="43" y="129"/>
                      <a:pt x="43" y="129"/>
                    </a:cubicBezTo>
                    <a:cubicBezTo>
                      <a:pt x="43" y="129"/>
                      <a:pt x="43" y="129"/>
                      <a:pt x="43" y="129"/>
                    </a:cubicBezTo>
                    <a:cubicBezTo>
                      <a:pt x="43" y="128"/>
                      <a:pt x="43" y="128"/>
                      <a:pt x="43" y="128"/>
                    </a:cubicBezTo>
                    <a:cubicBezTo>
                      <a:pt x="43" y="128"/>
                      <a:pt x="43" y="128"/>
                      <a:pt x="43" y="128"/>
                    </a:cubicBezTo>
                    <a:cubicBezTo>
                      <a:pt x="42" y="127"/>
                      <a:pt x="42" y="127"/>
                      <a:pt x="42" y="127"/>
                    </a:cubicBezTo>
                    <a:cubicBezTo>
                      <a:pt x="42" y="127"/>
                      <a:pt x="42" y="127"/>
                      <a:pt x="42" y="127"/>
                    </a:cubicBezTo>
                    <a:cubicBezTo>
                      <a:pt x="42" y="126"/>
                      <a:pt x="42" y="126"/>
                      <a:pt x="42" y="126"/>
                    </a:cubicBezTo>
                    <a:cubicBezTo>
                      <a:pt x="42" y="126"/>
                      <a:pt x="42" y="126"/>
                      <a:pt x="42" y="126"/>
                    </a:cubicBezTo>
                    <a:cubicBezTo>
                      <a:pt x="42" y="126"/>
                      <a:pt x="42" y="126"/>
                      <a:pt x="42" y="126"/>
                    </a:cubicBezTo>
                    <a:cubicBezTo>
                      <a:pt x="41" y="126"/>
                      <a:pt x="41" y="126"/>
                      <a:pt x="41" y="126"/>
                    </a:cubicBezTo>
                    <a:cubicBezTo>
                      <a:pt x="41" y="125"/>
                      <a:pt x="41" y="125"/>
                      <a:pt x="41" y="125"/>
                    </a:cubicBezTo>
                    <a:cubicBezTo>
                      <a:pt x="40" y="124"/>
                      <a:pt x="40" y="124"/>
                      <a:pt x="40" y="124"/>
                    </a:cubicBezTo>
                    <a:cubicBezTo>
                      <a:pt x="40" y="124"/>
                      <a:pt x="40" y="124"/>
                      <a:pt x="40" y="124"/>
                    </a:cubicBezTo>
                    <a:cubicBezTo>
                      <a:pt x="40" y="124"/>
                      <a:pt x="40" y="124"/>
                      <a:pt x="40" y="124"/>
                    </a:cubicBezTo>
                    <a:cubicBezTo>
                      <a:pt x="40" y="123"/>
                      <a:pt x="40" y="123"/>
                      <a:pt x="40" y="123"/>
                    </a:cubicBezTo>
                    <a:cubicBezTo>
                      <a:pt x="40" y="123"/>
                      <a:pt x="40" y="123"/>
                      <a:pt x="40" y="123"/>
                    </a:cubicBezTo>
                    <a:cubicBezTo>
                      <a:pt x="39" y="123"/>
                      <a:pt x="39" y="123"/>
                      <a:pt x="39" y="123"/>
                    </a:cubicBezTo>
                    <a:cubicBezTo>
                      <a:pt x="39" y="122"/>
                      <a:pt x="39" y="122"/>
                      <a:pt x="39" y="122"/>
                    </a:cubicBezTo>
                    <a:cubicBezTo>
                      <a:pt x="39" y="122"/>
                      <a:pt x="39" y="122"/>
                      <a:pt x="39" y="122"/>
                    </a:cubicBezTo>
                    <a:cubicBezTo>
                      <a:pt x="39" y="122"/>
                      <a:pt x="39" y="122"/>
                      <a:pt x="39" y="122"/>
                    </a:cubicBezTo>
                    <a:cubicBezTo>
                      <a:pt x="39" y="121"/>
                      <a:pt x="39" y="121"/>
                      <a:pt x="39" y="121"/>
                    </a:cubicBezTo>
                    <a:cubicBezTo>
                      <a:pt x="38" y="121"/>
                      <a:pt x="38" y="121"/>
                      <a:pt x="38" y="121"/>
                    </a:cubicBezTo>
                    <a:cubicBezTo>
                      <a:pt x="38" y="121"/>
                      <a:pt x="38" y="121"/>
                      <a:pt x="38" y="121"/>
                    </a:cubicBezTo>
                    <a:cubicBezTo>
                      <a:pt x="38" y="121"/>
                      <a:pt x="38" y="121"/>
                      <a:pt x="38" y="121"/>
                    </a:cubicBezTo>
                    <a:cubicBezTo>
                      <a:pt x="37" y="120"/>
                      <a:pt x="37" y="120"/>
                      <a:pt x="37" y="120"/>
                    </a:cubicBezTo>
                    <a:cubicBezTo>
                      <a:pt x="37" y="119"/>
                      <a:pt x="37" y="119"/>
                      <a:pt x="37" y="119"/>
                    </a:cubicBezTo>
                    <a:cubicBezTo>
                      <a:pt x="37" y="119"/>
                      <a:pt x="37" y="119"/>
                      <a:pt x="37" y="119"/>
                    </a:cubicBezTo>
                    <a:cubicBezTo>
                      <a:pt x="36" y="118"/>
                      <a:pt x="36" y="118"/>
                      <a:pt x="36" y="118"/>
                    </a:cubicBezTo>
                    <a:cubicBezTo>
                      <a:pt x="36" y="118"/>
                      <a:pt x="36" y="118"/>
                      <a:pt x="36" y="118"/>
                    </a:cubicBezTo>
                    <a:cubicBezTo>
                      <a:pt x="36" y="118"/>
                      <a:pt x="36" y="118"/>
                      <a:pt x="36" y="118"/>
                    </a:cubicBezTo>
                    <a:cubicBezTo>
                      <a:pt x="36" y="118"/>
                      <a:pt x="36" y="118"/>
                      <a:pt x="36" y="118"/>
                    </a:cubicBezTo>
                    <a:cubicBezTo>
                      <a:pt x="36" y="117"/>
                      <a:pt x="36" y="117"/>
                      <a:pt x="36" y="117"/>
                    </a:cubicBezTo>
                    <a:cubicBezTo>
                      <a:pt x="35" y="117"/>
                      <a:pt x="35" y="117"/>
                      <a:pt x="35" y="117"/>
                    </a:cubicBezTo>
                    <a:cubicBezTo>
                      <a:pt x="35" y="117"/>
                      <a:pt x="35" y="117"/>
                      <a:pt x="35" y="117"/>
                    </a:cubicBezTo>
                    <a:cubicBezTo>
                      <a:pt x="35" y="116"/>
                      <a:pt x="35" y="116"/>
                      <a:pt x="35" y="116"/>
                    </a:cubicBezTo>
                    <a:cubicBezTo>
                      <a:pt x="35" y="116"/>
                      <a:pt x="35" y="116"/>
                      <a:pt x="35" y="116"/>
                    </a:cubicBezTo>
                    <a:cubicBezTo>
                      <a:pt x="35" y="116"/>
                      <a:pt x="35" y="116"/>
                      <a:pt x="35" y="116"/>
                    </a:cubicBezTo>
                    <a:cubicBezTo>
                      <a:pt x="35" y="116"/>
                      <a:pt x="35" y="116"/>
                      <a:pt x="35" y="116"/>
                    </a:cubicBezTo>
                    <a:cubicBezTo>
                      <a:pt x="35" y="116"/>
                      <a:pt x="35" y="116"/>
                      <a:pt x="35" y="116"/>
                    </a:cubicBezTo>
                    <a:cubicBezTo>
                      <a:pt x="35" y="115"/>
                      <a:pt x="35" y="115"/>
                      <a:pt x="35" y="115"/>
                    </a:cubicBezTo>
                    <a:cubicBezTo>
                      <a:pt x="35" y="115"/>
                      <a:pt x="35" y="115"/>
                      <a:pt x="35" y="115"/>
                    </a:cubicBezTo>
                    <a:cubicBezTo>
                      <a:pt x="34" y="115"/>
                      <a:pt x="34" y="115"/>
                      <a:pt x="34" y="115"/>
                    </a:cubicBezTo>
                    <a:cubicBezTo>
                      <a:pt x="34" y="114"/>
                      <a:pt x="34" y="114"/>
                      <a:pt x="34" y="114"/>
                    </a:cubicBezTo>
                    <a:cubicBezTo>
                      <a:pt x="34" y="114"/>
                      <a:pt x="34" y="114"/>
                      <a:pt x="34" y="114"/>
                    </a:cubicBezTo>
                    <a:cubicBezTo>
                      <a:pt x="34" y="114"/>
                      <a:pt x="34" y="114"/>
                      <a:pt x="34" y="114"/>
                    </a:cubicBezTo>
                    <a:cubicBezTo>
                      <a:pt x="34" y="114"/>
                      <a:pt x="34" y="114"/>
                      <a:pt x="34" y="114"/>
                    </a:cubicBezTo>
                    <a:cubicBezTo>
                      <a:pt x="33" y="114"/>
                      <a:pt x="33" y="114"/>
                      <a:pt x="33" y="114"/>
                    </a:cubicBezTo>
                    <a:cubicBezTo>
                      <a:pt x="33" y="113"/>
                      <a:pt x="33" y="113"/>
                      <a:pt x="33" y="113"/>
                    </a:cubicBezTo>
                    <a:cubicBezTo>
                      <a:pt x="33" y="113"/>
                      <a:pt x="33" y="113"/>
                      <a:pt x="33" y="113"/>
                    </a:cubicBezTo>
                    <a:cubicBezTo>
                      <a:pt x="33" y="113"/>
                      <a:pt x="33" y="113"/>
                      <a:pt x="33" y="113"/>
                    </a:cubicBezTo>
                    <a:cubicBezTo>
                      <a:pt x="33" y="113"/>
                      <a:pt x="33" y="113"/>
                      <a:pt x="33" y="113"/>
                    </a:cubicBezTo>
                    <a:cubicBezTo>
                      <a:pt x="32" y="112"/>
                      <a:pt x="32" y="112"/>
                      <a:pt x="32" y="112"/>
                    </a:cubicBezTo>
                    <a:cubicBezTo>
                      <a:pt x="32" y="112"/>
                      <a:pt x="32" y="112"/>
                      <a:pt x="32" y="112"/>
                    </a:cubicBezTo>
                    <a:cubicBezTo>
                      <a:pt x="31" y="111"/>
                      <a:pt x="31" y="111"/>
                      <a:pt x="31" y="111"/>
                    </a:cubicBezTo>
                    <a:cubicBezTo>
                      <a:pt x="31" y="110"/>
                      <a:pt x="31" y="110"/>
                      <a:pt x="31" y="110"/>
                    </a:cubicBezTo>
                    <a:cubicBezTo>
                      <a:pt x="30" y="109"/>
                      <a:pt x="30" y="109"/>
                      <a:pt x="30" y="109"/>
                    </a:cubicBezTo>
                    <a:cubicBezTo>
                      <a:pt x="29" y="109"/>
                      <a:pt x="29" y="109"/>
                      <a:pt x="29" y="109"/>
                    </a:cubicBezTo>
                    <a:cubicBezTo>
                      <a:pt x="29" y="108"/>
                      <a:pt x="29" y="108"/>
                      <a:pt x="29" y="108"/>
                    </a:cubicBezTo>
                    <a:cubicBezTo>
                      <a:pt x="29" y="108"/>
                      <a:pt x="29" y="108"/>
                      <a:pt x="29" y="108"/>
                    </a:cubicBezTo>
                    <a:cubicBezTo>
                      <a:pt x="29" y="108"/>
                      <a:pt x="29" y="108"/>
                      <a:pt x="29" y="108"/>
                    </a:cubicBezTo>
                    <a:cubicBezTo>
                      <a:pt x="28" y="108"/>
                      <a:pt x="28" y="108"/>
                      <a:pt x="28" y="108"/>
                    </a:cubicBezTo>
                    <a:cubicBezTo>
                      <a:pt x="28" y="107"/>
                      <a:pt x="28" y="107"/>
                      <a:pt x="28" y="107"/>
                    </a:cubicBezTo>
                    <a:cubicBezTo>
                      <a:pt x="28" y="107"/>
                      <a:pt x="28" y="107"/>
                      <a:pt x="28" y="107"/>
                    </a:cubicBezTo>
                    <a:cubicBezTo>
                      <a:pt x="28" y="107"/>
                      <a:pt x="28" y="107"/>
                      <a:pt x="28" y="107"/>
                    </a:cubicBezTo>
                    <a:cubicBezTo>
                      <a:pt x="28" y="107"/>
                      <a:pt x="28" y="107"/>
                      <a:pt x="28" y="107"/>
                    </a:cubicBezTo>
                    <a:cubicBezTo>
                      <a:pt x="27" y="106"/>
                      <a:pt x="27" y="106"/>
                      <a:pt x="27" y="106"/>
                    </a:cubicBezTo>
                    <a:cubicBezTo>
                      <a:pt x="27" y="106"/>
                      <a:pt x="27" y="106"/>
                      <a:pt x="27" y="106"/>
                    </a:cubicBezTo>
                    <a:cubicBezTo>
                      <a:pt x="27" y="106"/>
                      <a:pt x="27" y="106"/>
                      <a:pt x="27" y="106"/>
                    </a:cubicBezTo>
                    <a:cubicBezTo>
                      <a:pt x="27" y="105"/>
                      <a:pt x="27" y="105"/>
                      <a:pt x="27" y="105"/>
                    </a:cubicBezTo>
                    <a:cubicBezTo>
                      <a:pt x="27" y="105"/>
                      <a:pt x="27" y="105"/>
                      <a:pt x="27" y="105"/>
                    </a:cubicBezTo>
                    <a:cubicBezTo>
                      <a:pt x="27" y="105"/>
                      <a:pt x="27" y="105"/>
                      <a:pt x="27" y="105"/>
                    </a:cubicBezTo>
                    <a:cubicBezTo>
                      <a:pt x="27" y="105"/>
                      <a:pt x="27" y="105"/>
                      <a:pt x="27" y="105"/>
                    </a:cubicBezTo>
                    <a:cubicBezTo>
                      <a:pt x="27" y="105"/>
                      <a:pt x="27" y="105"/>
                      <a:pt x="27" y="105"/>
                    </a:cubicBezTo>
                    <a:cubicBezTo>
                      <a:pt x="27" y="105"/>
                      <a:pt x="27" y="105"/>
                      <a:pt x="27" y="105"/>
                    </a:cubicBezTo>
                    <a:cubicBezTo>
                      <a:pt x="27" y="104"/>
                      <a:pt x="27" y="104"/>
                      <a:pt x="27" y="104"/>
                    </a:cubicBezTo>
                    <a:cubicBezTo>
                      <a:pt x="27" y="104"/>
                      <a:pt x="27" y="104"/>
                      <a:pt x="27" y="104"/>
                    </a:cubicBezTo>
                    <a:cubicBezTo>
                      <a:pt x="27" y="104"/>
                      <a:pt x="27" y="104"/>
                      <a:pt x="27" y="104"/>
                    </a:cubicBezTo>
                    <a:cubicBezTo>
                      <a:pt x="27" y="104"/>
                      <a:pt x="27" y="104"/>
                      <a:pt x="27" y="104"/>
                    </a:cubicBezTo>
                    <a:cubicBezTo>
                      <a:pt x="27" y="104"/>
                      <a:pt x="27" y="104"/>
                      <a:pt x="27" y="104"/>
                    </a:cubicBezTo>
                    <a:cubicBezTo>
                      <a:pt x="27" y="104"/>
                      <a:pt x="27" y="104"/>
                      <a:pt x="27" y="104"/>
                    </a:cubicBezTo>
                    <a:cubicBezTo>
                      <a:pt x="27" y="103"/>
                      <a:pt x="27" y="103"/>
                      <a:pt x="27" y="103"/>
                    </a:cubicBezTo>
                    <a:cubicBezTo>
                      <a:pt x="26" y="103"/>
                      <a:pt x="26" y="103"/>
                      <a:pt x="26" y="103"/>
                    </a:cubicBezTo>
                    <a:cubicBezTo>
                      <a:pt x="26" y="103"/>
                      <a:pt x="26" y="103"/>
                      <a:pt x="26" y="103"/>
                    </a:cubicBezTo>
                    <a:cubicBezTo>
                      <a:pt x="26" y="103"/>
                      <a:pt x="26" y="103"/>
                      <a:pt x="26" y="103"/>
                    </a:cubicBezTo>
                    <a:cubicBezTo>
                      <a:pt x="26" y="103"/>
                      <a:pt x="26" y="103"/>
                      <a:pt x="26" y="103"/>
                    </a:cubicBezTo>
                    <a:cubicBezTo>
                      <a:pt x="26" y="103"/>
                      <a:pt x="26" y="103"/>
                      <a:pt x="26" y="103"/>
                    </a:cubicBezTo>
                    <a:cubicBezTo>
                      <a:pt x="26" y="103"/>
                      <a:pt x="26" y="103"/>
                      <a:pt x="26" y="103"/>
                    </a:cubicBezTo>
                    <a:cubicBezTo>
                      <a:pt x="26" y="102"/>
                      <a:pt x="26" y="102"/>
                      <a:pt x="26" y="102"/>
                    </a:cubicBezTo>
                    <a:cubicBezTo>
                      <a:pt x="26" y="102"/>
                      <a:pt x="26" y="102"/>
                      <a:pt x="26" y="102"/>
                    </a:cubicBezTo>
                    <a:cubicBezTo>
                      <a:pt x="26" y="102"/>
                      <a:pt x="26" y="102"/>
                      <a:pt x="26" y="102"/>
                    </a:cubicBezTo>
                    <a:cubicBezTo>
                      <a:pt x="26" y="102"/>
                      <a:pt x="26" y="102"/>
                      <a:pt x="26" y="102"/>
                    </a:cubicBezTo>
                    <a:cubicBezTo>
                      <a:pt x="25" y="102"/>
                      <a:pt x="25" y="102"/>
                      <a:pt x="25" y="102"/>
                    </a:cubicBezTo>
                    <a:cubicBezTo>
                      <a:pt x="25" y="102"/>
                      <a:pt x="25" y="102"/>
                      <a:pt x="25" y="102"/>
                    </a:cubicBezTo>
                    <a:cubicBezTo>
                      <a:pt x="25" y="101"/>
                      <a:pt x="25" y="101"/>
                      <a:pt x="25" y="101"/>
                    </a:cubicBezTo>
                    <a:cubicBezTo>
                      <a:pt x="25" y="101"/>
                      <a:pt x="25" y="101"/>
                      <a:pt x="25" y="101"/>
                    </a:cubicBezTo>
                    <a:cubicBezTo>
                      <a:pt x="25" y="101"/>
                      <a:pt x="25" y="101"/>
                      <a:pt x="25" y="101"/>
                    </a:cubicBezTo>
                    <a:cubicBezTo>
                      <a:pt x="25" y="101"/>
                      <a:pt x="25" y="101"/>
                      <a:pt x="25" y="101"/>
                    </a:cubicBezTo>
                    <a:cubicBezTo>
                      <a:pt x="25" y="101"/>
                      <a:pt x="25" y="101"/>
                      <a:pt x="25" y="101"/>
                    </a:cubicBezTo>
                    <a:cubicBezTo>
                      <a:pt x="25" y="101"/>
                      <a:pt x="25" y="101"/>
                      <a:pt x="25" y="101"/>
                    </a:cubicBezTo>
                    <a:cubicBezTo>
                      <a:pt x="25" y="101"/>
                      <a:pt x="25" y="101"/>
                      <a:pt x="25" y="101"/>
                    </a:cubicBezTo>
                    <a:cubicBezTo>
                      <a:pt x="25" y="100"/>
                      <a:pt x="25" y="100"/>
                      <a:pt x="25" y="100"/>
                    </a:cubicBezTo>
                    <a:cubicBezTo>
                      <a:pt x="25" y="100"/>
                      <a:pt x="25" y="100"/>
                      <a:pt x="25" y="100"/>
                    </a:cubicBezTo>
                    <a:cubicBezTo>
                      <a:pt x="25" y="100"/>
                      <a:pt x="25" y="100"/>
                      <a:pt x="25" y="100"/>
                    </a:cubicBezTo>
                    <a:cubicBezTo>
                      <a:pt x="25" y="100"/>
                      <a:pt x="25" y="100"/>
                      <a:pt x="25" y="100"/>
                    </a:cubicBezTo>
                    <a:cubicBezTo>
                      <a:pt x="24" y="100"/>
                      <a:pt x="24" y="100"/>
                      <a:pt x="24" y="100"/>
                    </a:cubicBezTo>
                    <a:cubicBezTo>
                      <a:pt x="24" y="99"/>
                      <a:pt x="24" y="99"/>
                      <a:pt x="24" y="99"/>
                    </a:cubicBezTo>
                    <a:cubicBezTo>
                      <a:pt x="24" y="99"/>
                      <a:pt x="24" y="99"/>
                      <a:pt x="24" y="99"/>
                    </a:cubicBezTo>
                    <a:cubicBezTo>
                      <a:pt x="24" y="99"/>
                      <a:pt x="24" y="99"/>
                      <a:pt x="24" y="99"/>
                    </a:cubicBezTo>
                    <a:cubicBezTo>
                      <a:pt x="24" y="99"/>
                      <a:pt x="24" y="99"/>
                      <a:pt x="24" y="99"/>
                    </a:cubicBezTo>
                    <a:cubicBezTo>
                      <a:pt x="24" y="99"/>
                      <a:pt x="24" y="99"/>
                      <a:pt x="24" y="99"/>
                    </a:cubicBezTo>
                    <a:cubicBezTo>
                      <a:pt x="23" y="99"/>
                      <a:pt x="23" y="99"/>
                      <a:pt x="23" y="99"/>
                    </a:cubicBezTo>
                    <a:cubicBezTo>
                      <a:pt x="23" y="98"/>
                      <a:pt x="23" y="98"/>
                      <a:pt x="23" y="98"/>
                    </a:cubicBezTo>
                    <a:cubicBezTo>
                      <a:pt x="23" y="98"/>
                      <a:pt x="23" y="98"/>
                      <a:pt x="23" y="98"/>
                    </a:cubicBezTo>
                    <a:cubicBezTo>
                      <a:pt x="23" y="98"/>
                      <a:pt x="23" y="98"/>
                      <a:pt x="23" y="98"/>
                    </a:cubicBezTo>
                    <a:cubicBezTo>
                      <a:pt x="23" y="98"/>
                      <a:pt x="23" y="98"/>
                      <a:pt x="23" y="98"/>
                    </a:cubicBezTo>
                    <a:cubicBezTo>
                      <a:pt x="23" y="98"/>
                      <a:pt x="23" y="98"/>
                      <a:pt x="23" y="98"/>
                    </a:cubicBezTo>
                    <a:cubicBezTo>
                      <a:pt x="23" y="98"/>
                      <a:pt x="23" y="98"/>
                      <a:pt x="23" y="98"/>
                    </a:cubicBezTo>
                    <a:cubicBezTo>
                      <a:pt x="22" y="97"/>
                      <a:pt x="22" y="97"/>
                      <a:pt x="22" y="97"/>
                    </a:cubicBezTo>
                    <a:cubicBezTo>
                      <a:pt x="22" y="97"/>
                      <a:pt x="22" y="97"/>
                      <a:pt x="22" y="97"/>
                    </a:cubicBezTo>
                    <a:cubicBezTo>
                      <a:pt x="22" y="97"/>
                      <a:pt x="22" y="97"/>
                      <a:pt x="22" y="97"/>
                    </a:cubicBezTo>
                    <a:cubicBezTo>
                      <a:pt x="22" y="97"/>
                      <a:pt x="22" y="97"/>
                      <a:pt x="22" y="97"/>
                    </a:cubicBezTo>
                    <a:cubicBezTo>
                      <a:pt x="22" y="97"/>
                      <a:pt x="22" y="97"/>
                      <a:pt x="22" y="97"/>
                    </a:cubicBezTo>
                    <a:cubicBezTo>
                      <a:pt x="22" y="97"/>
                      <a:pt x="22" y="97"/>
                      <a:pt x="22" y="97"/>
                    </a:cubicBezTo>
                    <a:cubicBezTo>
                      <a:pt x="22" y="96"/>
                      <a:pt x="22" y="96"/>
                      <a:pt x="22" y="96"/>
                    </a:cubicBezTo>
                    <a:cubicBezTo>
                      <a:pt x="21" y="96"/>
                      <a:pt x="21" y="96"/>
                      <a:pt x="21" y="96"/>
                    </a:cubicBezTo>
                    <a:cubicBezTo>
                      <a:pt x="21" y="96"/>
                      <a:pt x="21" y="96"/>
                      <a:pt x="21" y="96"/>
                    </a:cubicBezTo>
                    <a:cubicBezTo>
                      <a:pt x="21" y="96"/>
                      <a:pt x="21" y="96"/>
                      <a:pt x="21" y="96"/>
                    </a:cubicBezTo>
                    <a:cubicBezTo>
                      <a:pt x="21" y="96"/>
                      <a:pt x="21" y="96"/>
                      <a:pt x="21" y="96"/>
                    </a:cubicBezTo>
                    <a:cubicBezTo>
                      <a:pt x="21" y="96"/>
                      <a:pt x="21" y="96"/>
                      <a:pt x="21" y="96"/>
                    </a:cubicBezTo>
                    <a:cubicBezTo>
                      <a:pt x="21" y="95"/>
                      <a:pt x="21" y="95"/>
                      <a:pt x="21" y="95"/>
                    </a:cubicBezTo>
                    <a:cubicBezTo>
                      <a:pt x="21" y="95"/>
                      <a:pt x="21" y="95"/>
                      <a:pt x="21" y="95"/>
                    </a:cubicBezTo>
                    <a:cubicBezTo>
                      <a:pt x="21" y="95"/>
                      <a:pt x="21" y="95"/>
                      <a:pt x="21" y="95"/>
                    </a:cubicBezTo>
                    <a:cubicBezTo>
                      <a:pt x="20" y="95"/>
                      <a:pt x="20" y="95"/>
                      <a:pt x="20" y="95"/>
                    </a:cubicBezTo>
                    <a:cubicBezTo>
                      <a:pt x="20" y="95"/>
                      <a:pt x="20" y="95"/>
                      <a:pt x="20" y="95"/>
                    </a:cubicBezTo>
                    <a:cubicBezTo>
                      <a:pt x="20" y="95"/>
                      <a:pt x="20" y="95"/>
                      <a:pt x="20" y="95"/>
                    </a:cubicBezTo>
                    <a:cubicBezTo>
                      <a:pt x="20" y="94"/>
                      <a:pt x="20" y="94"/>
                      <a:pt x="20" y="94"/>
                    </a:cubicBezTo>
                    <a:cubicBezTo>
                      <a:pt x="20" y="94"/>
                      <a:pt x="20" y="94"/>
                      <a:pt x="20" y="94"/>
                    </a:cubicBezTo>
                    <a:cubicBezTo>
                      <a:pt x="20" y="94"/>
                      <a:pt x="20" y="94"/>
                      <a:pt x="20" y="94"/>
                    </a:cubicBezTo>
                    <a:cubicBezTo>
                      <a:pt x="20" y="94"/>
                      <a:pt x="20" y="94"/>
                      <a:pt x="20" y="94"/>
                    </a:cubicBezTo>
                    <a:cubicBezTo>
                      <a:pt x="20" y="94"/>
                      <a:pt x="20" y="94"/>
                      <a:pt x="20" y="94"/>
                    </a:cubicBezTo>
                    <a:cubicBezTo>
                      <a:pt x="20" y="93"/>
                      <a:pt x="20" y="93"/>
                      <a:pt x="20" y="93"/>
                    </a:cubicBezTo>
                    <a:cubicBezTo>
                      <a:pt x="20" y="93"/>
                      <a:pt x="20" y="93"/>
                      <a:pt x="20" y="93"/>
                    </a:cubicBezTo>
                    <a:cubicBezTo>
                      <a:pt x="20" y="93"/>
                      <a:pt x="20" y="93"/>
                      <a:pt x="20" y="93"/>
                    </a:cubicBezTo>
                    <a:cubicBezTo>
                      <a:pt x="20" y="93"/>
                      <a:pt x="20" y="93"/>
                      <a:pt x="20" y="93"/>
                    </a:cubicBezTo>
                    <a:cubicBezTo>
                      <a:pt x="20" y="92"/>
                      <a:pt x="20" y="92"/>
                      <a:pt x="20" y="92"/>
                    </a:cubicBezTo>
                    <a:cubicBezTo>
                      <a:pt x="20" y="92"/>
                      <a:pt x="20" y="92"/>
                      <a:pt x="20" y="92"/>
                    </a:cubicBezTo>
                    <a:cubicBezTo>
                      <a:pt x="20" y="92"/>
                      <a:pt x="20" y="92"/>
                      <a:pt x="20" y="92"/>
                    </a:cubicBezTo>
                    <a:cubicBezTo>
                      <a:pt x="20" y="92"/>
                      <a:pt x="20" y="92"/>
                      <a:pt x="20" y="92"/>
                    </a:cubicBezTo>
                    <a:cubicBezTo>
                      <a:pt x="20" y="92"/>
                      <a:pt x="20" y="92"/>
                      <a:pt x="20" y="92"/>
                    </a:cubicBezTo>
                    <a:cubicBezTo>
                      <a:pt x="20" y="92"/>
                      <a:pt x="20" y="92"/>
                      <a:pt x="20" y="92"/>
                    </a:cubicBezTo>
                    <a:cubicBezTo>
                      <a:pt x="20" y="92"/>
                      <a:pt x="20" y="92"/>
                      <a:pt x="20" y="92"/>
                    </a:cubicBezTo>
                    <a:cubicBezTo>
                      <a:pt x="20" y="91"/>
                      <a:pt x="20" y="91"/>
                      <a:pt x="20" y="91"/>
                    </a:cubicBezTo>
                    <a:cubicBezTo>
                      <a:pt x="20" y="91"/>
                      <a:pt x="20" y="91"/>
                      <a:pt x="20" y="91"/>
                    </a:cubicBezTo>
                    <a:cubicBezTo>
                      <a:pt x="20" y="91"/>
                      <a:pt x="20" y="91"/>
                      <a:pt x="20" y="91"/>
                    </a:cubicBezTo>
                    <a:cubicBezTo>
                      <a:pt x="20" y="91"/>
                      <a:pt x="20" y="91"/>
                      <a:pt x="20" y="91"/>
                    </a:cubicBezTo>
                    <a:cubicBezTo>
                      <a:pt x="20" y="91"/>
                      <a:pt x="20" y="91"/>
                      <a:pt x="20" y="91"/>
                    </a:cubicBezTo>
                    <a:cubicBezTo>
                      <a:pt x="20" y="90"/>
                      <a:pt x="20" y="90"/>
                      <a:pt x="20" y="90"/>
                    </a:cubicBezTo>
                    <a:cubicBezTo>
                      <a:pt x="19" y="90"/>
                      <a:pt x="19" y="90"/>
                      <a:pt x="19" y="90"/>
                    </a:cubicBezTo>
                    <a:cubicBezTo>
                      <a:pt x="19" y="90"/>
                      <a:pt x="19" y="90"/>
                      <a:pt x="19" y="90"/>
                    </a:cubicBezTo>
                    <a:cubicBezTo>
                      <a:pt x="19" y="90"/>
                      <a:pt x="19" y="90"/>
                      <a:pt x="19" y="90"/>
                    </a:cubicBezTo>
                    <a:cubicBezTo>
                      <a:pt x="19" y="90"/>
                      <a:pt x="19" y="90"/>
                      <a:pt x="19" y="90"/>
                    </a:cubicBezTo>
                    <a:cubicBezTo>
                      <a:pt x="19" y="89"/>
                      <a:pt x="19" y="89"/>
                      <a:pt x="19" y="89"/>
                    </a:cubicBezTo>
                    <a:cubicBezTo>
                      <a:pt x="19" y="89"/>
                      <a:pt x="19" y="89"/>
                      <a:pt x="19" y="89"/>
                    </a:cubicBezTo>
                    <a:cubicBezTo>
                      <a:pt x="19" y="89"/>
                      <a:pt x="19" y="89"/>
                      <a:pt x="19" y="89"/>
                    </a:cubicBezTo>
                    <a:cubicBezTo>
                      <a:pt x="19" y="89"/>
                      <a:pt x="19" y="89"/>
                      <a:pt x="19" y="89"/>
                    </a:cubicBezTo>
                    <a:cubicBezTo>
                      <a:pt x="19" y="88"/>
                      <a:pt x="19" y="88"/>
                      <a:pt x="19" y="88"/>
                    </a:cubicBezTo>
                    <a:cubicBezTo>
                      <a:pt x="18" y="88"/>
                      <a:pt x="18" y="88"/>
                      <a:pt x="18" y="88"/>
                    </a:cubicBezTo>
                    <a:cubicBezTo>
                      <a:pt x="18" y="88"/>
                      <a:pt x="18" y="88"/>
                      <a:pt x="18" y="88"/>
                    </a:cubicBezTo>
                    <a:cubicBezTo>
                      <a:pt x="18" y="88"/>
                      <a:pt x="18" y="88"/>
                      <a:pt x="18" y="88"/>
                    </a:cubicBezTo>
                    <a:cubicBezTo>
                      <a:pt x="18" y="88"/>
                      <a:pt x="18" y="88"/>
                      <a:pt x="18" y="88"/>
                    </a:cubicBezTo>
                    <a:cubicBezTo>
                      <a:pt x="18" y="88"/>
                      <a:pt x="18" y="88"/>
                      <a:pt x="18" y="88"/>
                    </a:cubicBezTo>
                    <a:cubicBezTo>
                      <a:pt x="18" y="87"/>
                      <a:pt x="18" y="87"/>
                      <a:pt x="18" y="87"/>
                    </a:cubicBezTo>
                    <a:cubicBezTo>
                      <a:pt x="18" y="87"/>
                      <a:pt x="18" y="87"/>
                      <a:pt x="18" y="87"/>
                    </a:cubicBezTo>
                    <a:cubicBezTo>
                      <a:pt x="18" y="87"/>
                      <a:pt x="18" y="87"/>
                      <a:pt x="18" y="87"/>
                    </a:cubicBezTo>
                    <a:cubicBezTo>
                      <a:pt x="18" y="87"/>
                      <a:pt x="18" y="87"/>
                      <a:pt x="18" y="87"/>
                    </a:cubicBezTo>
                    <a:cubicBezTo>
                      <a:pt x="18" y="87"/>
                      <a:pt x="18" y="87"/>
                      <a:pt x="18" y="87"/>
                    </a:cubicBezTo>
                    <a:cubicBezTo>
                      <a:pt x="18" y="86"/>
                      <a:pt x="18" y="86"/>
                      <a:pt x="18" y="86"/>
                    </a:cubicBezTo>
                    <a:cubicBezTo>
                      <a:pt x="18" y="86"/>
                      <a:pt x="18" y="86"/>
                      <a:pt x="18" y="86"/>
                    </a:cubicBezTo>
                    <a:cubicBezTo>
                      <a:pt x="18" y="86"/>
                      <a:pt x="18" y="86"/>
                      <a:pt x="18" y="86"/>
                    </a:cubicBezTo>
                    <a:cubicBezTo>
                      <a:pt x="18" y="86"/>
                      <a:pt x="18" y="86"/>
                      <a:pt x="18" y="86"/>
                    </a:cubicBezTo>
                    <a:cubicBezTo>
                      <a:pt x="18" y="86"/>
                      <a:pt x="18" y="86"/>
                      <a:pt x="18" y="86"/>
                    </a:cubicBezTo>
                    <a:cubicBezTo>
                      <a:pt x="18" y="86"/>
                      <a:pt x="18" y="86"/>
                      <a:pt x="18" y="86"/>
                    </a:cubicBezTo>
                    <a:cubicBezTo>
                      <a:pt x="18" y="86"/>
                      <a:pt x="18" y="86"/>
                      <a:pt x="18" y="86"/>
                    </a:cubicBezTo>
                    <a:cubicBezTo>
                      <a:pt x="19" y="86"/>
                      <a:pt x="19" y="86"/>
                      <a:pt x="19" y="86"/>
                    </a:cubicBezTo>
                    <a:cubicBezTo>
                      <a:pt x="19" y="86"/>
                      <a:pt x="19" y="86"/>
                      <a:pt x="19" y="86"/>
                    </a:cubicBezTo>
                    <a:cubicBezTo>
                      <a:pt x="19" y="86"/>
                      <a:pt x="19" y="86"/>
                      <a:pt x="19" y="86"/>
                    </a:cubicBezTo>
                    <a:cubicBezTo>
                      <a:pt x="19" y="86"/>
                      <a:pt x="19" y="86"/>
                      <a:pt x="19" y="86"/>
                    </a:cubicBezTo>
                    <a:cubicBezTo>
                      <a:pt x="19" y="86"/>
                      <a:pt x="19" y="86"/>
                      <a:pt x="19" y="86"/>
                    </a:cubicBezTo>
                    <a:cubicBezTo>
                      <a:pt x="19" y="85"/>
                      <a:pt x="19" y="85"/>
                      <a:pt x="19" y="85"/>
                    </a:cubicBezTo>
                    <a:cubicBezTo>
                      <a:pt x="19" y="85"/>
                      <a:pt x="19" y="85"/>
                      <a:pt x="19" y="85"/>
                    </a:cubicBezTo>
                    <a:cubicBezTo>
                      <a:pt x="20" y="85"/>
                      <a:pt x="20" y="85"/>
                      <a:pt x="20" y="85"/>
                    </a:cubicBezTo>
                    <a:cubicBezTo>
                      <a:pt x="20" y="85"/>
                      <a:pt x="20" y="85"/>
                      <a:pt x="20" y="85"/>
                    </a:cubicBezTo>
                    <a:cubicBezTo>
                      <a:pt x="20" y="85"/>
                      <a:pt x="20" y="85"/>
                      <a:pt x="20" y="85"/>
                    </a:cubicBezTo>
                    <a:cubicBezTo>
                      <a:pt x="20" y="85"/>
                      <a:pt x="20" y="85"/>
                      <a:pt x="20" y="85"/>
                    </a:cubicBezTo>
                    <a:cubicBezTo>
                      <a:pt x="20" y="85"/>
                      <a:pt x="20" y="85"/>
                      <a:pt x="20" y="85"/>
                    </a:cubicBezTo>
                    <a:cubicBezTo>
                      <a:pt x="20" y="85"/>
                      <a:pt x="20" y="85"/>
                      <a:pt x="20" y="85"/>
                    </a:cubicBezTo>
                    <a:cubicBezTo>
                      <a:pt x="20" y="85"/>
                      <a:pt x="20" y="85"/>
                      <a:pt x="20" y="85"/>
                    </a:cubicBezTo>
                    <a:cubicBezTo>
                      <a:pt x="20" y="84"/>
                      <a:pt x="20" y="84"/>
                      <a:pt x="20" y="84"/>
                    </a:cubicBezTo>
                    <a:cubicBezTo>
                      <a:pt x="20" y="84"/>
                      <a:pt x="20" y="84"/>
                      <a:pt x="20" y="84"/>
                    </a:cubicBezTo>
                    <a:cubicBezTo>
                      <a:pt x="20" y="84"/>
                      <a:pt x="20" y="84"/>
                      <a:pt x="20" y="84"/>
                    </a:cubicBezTo>
                    <a:cubicBezTo>
                      <a:pt x="20" y="84"/>
                      <a:pt x="20" y="84"/>
                      <a:pt x="20" y="84"/>
                    </a:cubicBezTo>
                    <a:cubicBezTo>
                      <a:pt x="20" y="84"/>
                      <a:pt x="20" y="84"/>
                      <a:pt x="20" y="84"/>
                    </a:cubicBezTo>
                    <a:cubicBezTo>
                      <a:pt x="21" y="84"/>
                      <a:pt x="21" y="84"/>
                      <a:pt x="21" y="84"/>
                    </a:cubicBezTo>
                    <a:cubicBezTo>
                      <a:pt x="21" y="84"/>
                      <a:pt x="21" y="84"/>
                      <a:pt x="21" y="84"/>
                    </a:cubicBezTo>
                    <a:cubicBezTo>
                      <a:pt x="21" y="84"/>
                      <a:pt x="21" y="84"/>
                      <a:pt x="21" y="84"/>
                    </a:cubicBezTo>
                    <a:cubicBezTo>
                      <a:pt x="21" y="83"/>
                      <a:pt x="21" y="83"/>
                      <a:pt x="21" y="83"/>
                    </a:cubicBezTo>
                    <a:cubicBezTo>
                      <a:pt x="21" y="83"/>
                      <a:pt x="21" y="83"/>
                      <a:pt x="21" y="83"/>
                    </a:cubicBezTo>
                    <a:cubicBezTo>
                      <a:pt x="21" y="83"/>
                      <a:pt x="21" y="83"/>
                      <a:pt x="21" y="83"/>
                    </a:cubicBezTo>
                    <a:cubicBezTo>
                      <a:pt x="21" y="83"/>
                      <a:pt x="21" y="83"/>
                      <a:pt x="21" y="83"/>
                    </a:cubicBezTo>
                    <a:cubicBezTo>
                      <a:pt x="21" y="83"/>
                      <a:pt x="21" y="83"/>
                      <a:pt x="21" y="83"/>
                    </a:cubicBezTo>
                    <a:cubicBezTo>
                      <a:pt x="21" y="83"/>
                      <a:pt x="21" y="83"/>
                      <a:pt x="21" y="83"/>
                    </a:cubicBezTo>
                    <a:cubicBezTo>
                      <a:pt x="22" y="83"/>
                      <a:pt x="22" y="83"/>
                      <a:pt x="22" y="83"/>
                    </a:cubicBezTo>
                    <a:cubicBezTo>
                      <a:pt x="22" y="82"/>
                      <a:pt x="22" y="82"/>
                      <a:pt x="22" y="82"/>
                    </a:cubicBezTo>
                    <a:cubicBezTo>
                      <a:pt x="22" y="82"/>
                      <a:pt x="22" y="82"/>
                      <a:pt x="22" y="82"/>
                    </a:cubicBezTo>
                    <a:cubicBezTo>
                      <a:pt x="22" y="82"/>
                      <a:pt x="22" y="82"/>
                      <a:pt x="22" y="82"/>
                    </a:cubicBezTo>
                    <a:cubicBezTo>
                      <a:pt x="22" y="82"/>
                      <a:pt x="22" y="82"/>
                      <a:pt x="22" y="82"/>
                    </a:cubicBezTo>
                    <a:cubicBezTo>
                      <a:pt x="22" y="81"/>
                      <a:pt x="22" y="81"/>
                      <a:pt x="22" y="81"/>
                    </a:cubicBezTo>
                    <a:cubicBezTo>
                      <a:pt x="22" y="81"/>
                      <a:pt x="22" y="81"/>
                      <a:pt x="22" y="81"/>
                    </a:cubicBezTo>
                    <a:cubicBezTo>
                      <a:pt x="22" y="81"/>
                      <a:pt x="22" y="81"/>
                      <a:pt x="22" y="81"/>
                    </a:cubicBezTo>
                    <a:cubicBezTo>
                      <a:pt x="22" y="81"/>
                      <a:pt x="22" y="81"/>
                      <a:pt x="22" y="81"/>
                    </a:cubicBezTo>
                    <a:cubicBezTo>
                      <a:pt x="22" y="81"/>
                      <a:pt x="22" y="81"/>
                      <a:pt x="22" y="81"/>
                    </a:cubicBezTo>
                    <a:cubicBezTo>
                      <a:pt x="21" y="80"/>
                      <a:pt x="21" y="80"/>
                      <a:pt x="21" y="80"/>
                    </a:cubicBezTo>
                    <a:cubicBezTo>
                      <a:pt x="21" y="80"/>
                      <a:pt x="21" y="80"/>
                      <a:pt x="21" y="80"/>
                    </a:cubicBezTo>
                    <a:cubicBezTo>
                      <a:pt x="21" y="80"/>
                      <a:pt x="21" y="80"/>
                      <a:pt x="21" y="80"/>
                    </a:cubicBezTo>
                    <a:cubicBezTo>
                      <a:pt x="21" y="80"/>
                      <a:pt x="21" y="80"/>
                      <a:pt x="21" y="80"/>
                    </a:cubicBezTo>
                    <a:cubicBezTo>
                      <a:pt x="21" y="80"/>
                      <a:pt x="21" y="80"/>
                      <a:pt x="21" y="80"/>
                    </a:cubicBezTo>
                    <a:cubicBezTo>
                      <a:pt x="21" y="80"/>
                      <a:pt x="21" y="80"/>
                      <a:pt x="21" y="80"/>
                    </a:cubicBezTo>
                    <a:cubicBezTo>
                      <a:pt x="21" y="80"/>
                      <a:pt x="21" y="80"/>
                      <a:pt x="21" y="80"/>
                    </a:cubicBezTo>
                    <a:cubicBezTo>
                      <a:pt x="21" y="80"/>
                      <a:pt x="21" y="80"/>
                      <a:pt x="21" y="80"/>
                    </a:cubicBezTo>
                    <a:cubicBezTo>
                      <a:pt x="21" y="80"/>
                      <a:pt x="21" y="80"/>
                      <a:pt x="21" y="80"/>
                    </a:cubicBezTo>
                    <a:cubicBezTo>
                      <a:pt x="21" y="79"/>
                      <a:pt x="21" y="79"/>
                      <a:pt x="21" y="79"/>
                    </a:cubicBezTo>
                    <a:cubicBezTo>
                      <a:pt x="21" y="79"/>
                      <a:pt x="21" y="79"/>
                      <a:pt x="21" y="79"/>
                    </a:cubicBezTo>
                    <a:cubicBezTo>
                      <a:pt x="21" y="79"/>
                      <a:pt x="21" y="79"/>
                      <a:pt x="21" y="79"/>
                    </a:cubicBezTo>
                    <a:cubicBezTo>
                      <a:pt x="21" y="79"/>
                      <a:pt x="21" y="79"/>
                      <a:pt x="21" y="79"/>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0" y="78"/>
                      <a:pt x="20" y="78"/>
                      <a:pt x="20" y="78"/>
                    </a:cubicBezTo>
                    <a:cubicBezTo>
                      <a:pt x="20" y="78"/>
                      <a:pt x="20" y="78"/>
                      <a:pt x="20" y="78"/>
                    </a:cubicBezTo>
                    <a:cubicBezTo>
                      <a:pt x="20" y="78"/>
                      <a:pt x="20" y="78"/>
                      <a:pt x="20" y="78"/>
                    </a:cubicBezTo>
                    <a:cubicBezTo>
                      <a:pt x="20" y="78"/>
                      <a:pt x="20" y="78"/>
                      <a:pt x="20" y="78"/>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6"/>
                      <a:pt x="20" y="76"/>
                      <a:pt x="20" y="76"/>
                    </a:cubicBezTo>
                    <a:cubicBezTo>
                      <a:pt x="20" y="76"/>
                      <a:pt x="20" y="76"/>
                      <a:pt x="20" y="76"/>
                    </a:cubicBezTo>
                    <a:cubicBezTo>
                      <a:pt x="20" y="76"/>
                      <a:pt x="20" y="76"/>
                      <a:pt x="20" y="76"/>
                    </a:cubicBezTo>
                    <a:cubicBezTo>
                      <a:pt x="19" y="76"/>
                      <a:pt x="19" y="76"/>
                      <a:pt x="19" y="76"/>
                    </a:cubicBezTo>
                    <a:cubicBezTo>
                      <a:pt x="19" y="76"/>
                      <a:pt x="19" y="76"/>
                      <a:pt x="19" y="76"/>
                    </a:cubicBezTo>
                    <a:cubicBezTo>
                      <a:pt x="19" y="76"/>
                      <a:pt x="19" y="76"/>
                      <a:pt x="19" y="76"/>
                    </a:cubicBezTo>
                    <a:cubicBezTo>
                      <a:pt x="19" y="76"/>
                      <a:pt x="19" y="76"/>
                      <a:pt x="19" y="76"/>
                    </a:cubicBezTo>
                    <a:cubicBezTo>
                      <a:pt x="19" y="75"/>
                      <a:pt x="19" y="75"/>
                      <a:pt x="19" y="75"/>
                    </a:cubicBezTo>
                    <a:cubicBezTo>
                      <a:pt x="19" y="75"/>
                      <a:pt x="19" y="75"/>
                      <a:pt x="19" y="75"/>
                    </a:cubicBezTo>
                    <a:cubicBezTo>
                      <a:pt x="19" y="75"/>
                      <a:pt x="19" y="75"/>
                      <a:pt x="19" y="75"/>
                    </a:cubicBezTo>
                    <a:cubicBezTo>
                      <a:pt x="19" y="75"/>
                      <a:pt x="19" y="75"/>
                      <a:pt x="19" y="75"/>
                    </a:cubicBezTo>
                    <a:cubicBezTo>
                      <a:pt x="19" y="75"/>
                      <a:pt x="19" y="75"/>
                      <a:pt x="19" y="75"/>
                    </a:cubicBezTo>
                    <a:cubicBezTo>
                      <a:pt x="19" y="75"/>
                      <a:pt x="19" y="75"/>
                      <a:pt x="19" y="75"/>
                    </a:cubicBezTo>
                    <a:cubicBezTo>
                      <a:pt x="19" y="75"/>
                      <a:pt x="19" y="75"/>
                      <a:pt x="19" y="75"/>
                    </a:cubicBezTo>
                    <a:cubicBezTo>
                      <a:pt x="18" y="74"/>
                      <a:pt x="18" y="74"/>
                      <a:pt x="18" y="74"/>
                    </a:cubicBezTo>
                    <a:cubicBezTo>
                      <a:pt x="18" y="74"/>
                      <a:pt x="18" y="74"/>
                      <a:pt x="18" y="74"/>
                    </a:cubicBezTo>
                    <a:cubicBezTo>
                      <a:pt x="18" y="74"/>
                      <a:pt x="18" y="74"/>
                      <a:pt x="18" y="74"/>
                    </a:cubicBezTo>
                    <a:cubicBezTo>
                      <a:pt x="18" y="74"/>
                      <a:pt x="18" y="74"/>
                      <a:pt x="18" y="74"/>
                    </a:cubicBezTo>
                    <a:cubicBezTo>
                      <a:pt x="18" y="74"/>
                      <a:pt x="18" y="74"/>
                      <a:pt x="18" y="74"/>
                    </a:cubicBezTo>
                    <a:cubicBezTo>
                      <a:pt x="18" y="74"/>
                      <a:pt x="18" y="74"/>
                      <a:pt x="18" y="74"/>
                    </a:cubicBezTo>
                    <a:cubicBezTo>
                      <a:pt x="18" y="73"/>
                      <a:pt x="18" y="73"/>
                      <a:pt x="18" y="73"/>
                    </a:cubicBezTo>
                    <a:cubicBezTo>
                      <a:pt x="18" y="73"/>
                      <a:pt x="18" y="73"/>
                      <a:pt x="18" y="73"/>
                    </a:cubicBezTo>
                    <a:cubicBezTo>
                      <a:pt x="18" y="73"/>
                      <a:pt x="18" y="73"/>
                      <a:pt x="18" y="73"/>
                    </a:cubicBezTo>
                    <a:cubicBezTo>
                      <a:pt x="18" y="72"/>
                      <a:pt x="18" y="72"/>
                      <a:pt x="18" y="72"/>
                    </a:cubicBezTo>
                    <a:cubicBezTo>
                      <a:pt x="18" y="72"/>
                      <a:pt x="18" y="72"/>
                      <a:pt x="18" y="72"/>
                    </a:cubicBezTo>
                    <a:cubicBezTo>
                      <a:pt x="18" y="72"/>
                      <a:pt x="18" y="72"/>
                      <a:pt x="18" y="72"/>
                    </a:cubicBezTo>
                    <a:cubicBezTo>
                      <a:pt x="18" y="72"/>
                      <a:pt x="18" y="72"/>
                      <a:pt x="18" y="72"/>
                    </a:cubicBezTo>
                    <a:cubicBezTo>
                      <a:pt x="18" y="72"/>
                      <a:pt x="18" y="72"/>
                      <a:pt x="18" y="72"/>
                    </a:cubicBezTo>
                    <a:cubicBezTo>
                      <a:pt x="18" y="72"/>
                      <a:pt x="18" y="72"/>
                      <a:pt x="18" y="72"/>
                    </a:cubicBezTo>
                    <a:cubicBezTo>
                      <a:pt x="18" y="71"/>
                      <a:pt x="18" y="71"/>
                      <a:pt x="18" y="71"/>
                    </a:cubicBezTo>
                    <a:cubicBezTo>
                      <a:pt x="18" y="71"/>
                      <a:pt x="18" y="71"/>
                      <a:pt x="18" y="71"/>
                    </a:cubicBezTo>
                    <a:cubicBezTo>
                      <a:pt x="18" y="71"/>
                      <a:pt x="18" y="71"/>
                      <a:pt x="18" y="71"/>
                    </a:cubicBezTo>
                    <a:cubicBezTo>
                      <a:pt x="18" y="71"/>
                      <a:pt x="18" y="71"/>
                      <a:pt x="18" y="71"/>
                    </a:cubicBezTo>
                    <a:cubicBezTo>
                      <a:pt x="18" y="71"/>
                      <a:pt x="18" y="71"/>
                      <a:pt x="18" y="71"/>
                    </a:cubicBezTo>
                    <a:cubicBezTo>
                      <a:pt x="18" y="71"/>
                      <a:pt x="18" y="71"/>
                      <a:pt x="18" y="71"/>
                    </a:cubicBezTo>
                    <a:cubicBezTo>
                      <a:pt x="18" y="70"/>
                      <a:pt x="18" y="70"/>
                      <a:pt x="18" y="70"/>
                    </a:cubicBezTo>
                    <a:cubicBezTo>
                      <a:pt x="18" y="70"/>
                      <a:pt x="18" y="70"/>
                      <a:pt x="18" y="70"/>
                    </a:cubicBezTo>
                    <a:cubicBezTo>
                      <a:pt x="18" y="70"/>
                      <a:pt x="18" y="70"/>
                      <a:pt x="18" y="70"/>
                    </a:cubicBezTo>
                    <a:cubicBezTo>
                      <a:pt x="18" y="70"/>
                      <a:pt x="18" y="70"/>
                      <a:pt x="18" y="70"/>
                    </a:cubicBezTo>
                    <a:cubicBezTo>
                      <a:pt x="18" y="70"/>
                      <a:pt x="18" y="70"/>
                      <a:pt x="18" y="70"/>
                    </a:cubicBezTo>
                    <a:cubicBezTo>
                      <a:pt x="18" y="70"/>
                      <a:pt x="18" y="70"/>
                      <a:pt x="18" y="70"/>
                    </a:cubicBezTo>
                    <a:cubicBezTo>
                      <a:pt x="18" y="69"/>
                      <a:pt x="18" y="69"/>
                      <a:pt x="18" y="69"/>
                    </a:cubicBezTo>
                    <a:cubicBezTo>
                      <a:pt x="18" y="69"/>
                      <a:pt x="18" y="69"/>
                      <a:pt x="18" y="69"/>
                    </a:cubicBezTo>
                    <a:cubicBezTo>
                      <a:pt x="19" y="69"/>
                      <a:pt x="19" y="69"/>
                      <a:pt x="19" y="69"/>
                    </a:cubicBezTo>
                    <a:cubicBezTo>
                      <a:pt x="19" y="69"/>
                      <a:pt x="19" y="69"/>
                      <a:pt x="19" y="69"/>
                    </a:cubicBezTo>
                    <a:cubicBezTo>
                      <a:pt x="19" y="69"/>
                      <a:pt x="19" y="69"/>
                      <a:pt x="19" y="69"/>
                    </a:cubicBezTo>
                    <a:cubicBezTo>
                      <a:pt x="19" y="69"/>
                      <a:pt x="19" y="69"/>
                      <a:pt x="19" y="69"/>
                    </a:cubicBezTo>
                    <a:cubicBezTo>
                      <a:pt x="19" y="68"/>
                      <a:pt x="19" y="68"/>
                      <a:pt x="19" y="68"/>
                    </a:cubicBezTo>
                    <a:cubicBezTo>
                      <a:pt x="18" y="68"/>
                      <a:pt x="18" y="68"/>
                      <a:pt x="18" y="68"/>
                    </a:cubicBezTo>
                    <a:cubicBezTo>
                      <a:pt x="18" y="68"/>
                      <a:pt x="18" y="68"/>
                      <a:pt x="18" y="68"/>
                    </a:cubicBezTo>
                    <a:cubicBezTo>
                      <a:pt x="18" y="68"/>
                      <a:pt x="18" y="68"/>
                      <a:pt x="18" y="68"/>
                    </a:cubicBezTo>
                    <a:cubicBezTo>
                      <a:pt x="18" y="68"/>
                      <a:pt x="18" y="68"/>
                      <a:pt x="18" y="68"/>
                    </a:cubicBezTo>
                    <a:cubicBezTo>
                      <a:pt x="18" y="67"/>
                      <a:pt x="18" y="67"/>
                      <a:pt x="18" y="67"/>
                    </a:cubicBezTo>
                    <a:cubicBezTo>
                      <a:pt x="18" y="67"/>
                      <a:pt x="18" y="67"/>
                      <a:pt x="18" y="67"/>
                    </a:cubicBezTo>
                    <a:cubicBezTo>
                      <a:pt x="18" y="67"/>
                      <a:pt x="18" y="67"/>
                      <a:pt x="18" y="67"/>
                    </a:cubicBezTo>
                    <a:cubicBezTo>
                      <a:pt x="18" y="67"/>
                      <a:pt x="18" y="67"/>
                      <a:pt x="18" y="67"/>
                    </a:cubicBezTo>
                    <a:cubicBezTo>
                      <a:pt x="18" y="67"/>
                      <a:pt x="18" y="67"/>
                      <a:pt x="18" y="67"/>
                    </a:cubicBezTo>
                    <a:cubicBezTo>
                      <a:pt x="18" y="66"/>
                      <a:pt x="18" y="66"/>
                      <a:pt x="18" y="66"/>
                    </a:cubicBezTo>
                    <a:cubicBezTo>
                      <a:pt x="18" y="66"/>
                      <a:pt x="18" y="66"/>
                      <a:pt x="18" y="66"/>
                    </a:cubicBezTo>
                    <a:cubicBezTo>
                      <a:pt x="18" y="66"/>
                      <a:pt x="18" y="66"/>
                      <a:pt x="18" y="66"/>
                    </a:cubicBezTo>
                    <a:cubicBezTo>
                      <a:pt x="18" y="66"/>
                      <a:pt x="18" y="66"/>
                      <a:pt x="18" y="66"/>
                    </a:cubicBezTo>
                    <a:cubicBezTo>
                      <a:pt x="18" y="66"/>
                      <a:pt x="18" y="66"/>
                      <a:pt x="18" y="66"/>
                    </a:cubicBezTo>
                    <a:cubicBezTo>
                      <a:pt x="18" y="65"/>
                      <a:pt x="18" y="65"/>
                      <a:pt x="18" y="65"/>
                    </a:cubicBezTo>
                    <a:cubicBezTo>
                      <a:pt x="18" y="65"/>
                      <a:pt x="18" y="65"/>
                      <a:pt x="18" y="65"/>
                    </a:cubicBezTo>
                    <a:cubicBezTo>
                      <a:pt x="18" y="65"/>
                      <a:pt x="18" y="65"/>
                      <a:pt x="18" y="65"/>
                    </a:cubicBezTo>
                    <a:cubicBezTo>
                      <a:pt x="17" y="65"/>
                      <a:pt x="17" y="65"/>
                      <a:pt x="17" y="65"/>
                    </a:cubicBezTo>
                    <a:cubicBezTo>
                      <a:pt x="17" y="65"/>
                      <a:pt x="17" y="65"/>
                      <a:pt x="17" y="65"/>
                    </a:cubicBezTo>
                    <a:cubicBezTo>
                      <a:pt x="17" y="65"/>
                      <a:pt x="17" y="65"/>
                      <a:pt x="17" y="65"/>
                    </a:cubicBezTo>
                    <a:cubicBezTo>
                      <a:pt x="17" y="65"/>
                      <a:pt x="17" y="65"/>
                      <a:pt x="17" y="65"/>
                    </a:cubicBezTo>
                    <a:cubicBezTo>
                      <a:pt x="17" y="64"/>
                      <a:pt x="17" y="64"/>
                      <a:pt x="17" y="64"/>
                    </a:cubicBezTo>
                    <a:cubicBezTo>
                      <a:pt x="17" y="64"/>
                      <a:pt x="17" y="64"/>
                      <a:pt x="17" y="64"/>
                    </a:cubicBezTo>
                    <a:cubicBezTo>
                      <a:pt x="17" y="64"/>
                      <a:pt x="17" y="64"/>
                      <a:pt x="17" y="64"/>
                    </a:cubicBezTo>
                    <a:cubicBezTo>
                      <a:pt x="17" y="64"/>
                      <a:pt x="17" y="64"/>
                      <a:pt x="17" y="64"/>
                    </a:cubicBezTo>
                    <a:cubicBezTo>
                      <a:pt x="17" y="64"/>
                      <a:pt x="17" y="64"/>
                      <a:pt x="17" y="64"/>
                    </a:cubicBezTo>
                    <a:cubicBezTo>
                      <a:pt x="17" y="64"/>
                      <a:pt x="17" y="64"/>
                      <a:pt x="17" y="64"/>
                    </a:cubicBezTo>
                    <a:cubicBezTo>
                      <a:pt x="17" y="64"/>
                      <a:pt x="17" y="64"/>
                      <a:pt x="17" y="64"/>
                    </a:cubicBezTo>
                    <a:cubicBezTo>
                      <a:pt x="17" y="64"/>
                      <a:pt x="17" y="64"/>
                      <a:pt x="17" y="64"/>
                    </a:cubicBezTo>
                    <a:cubicBezTo>
                      <a:pt x="17" y="63"/>
                      <a:pt x="17" y="63"/>
                      <a:pt x="17" y="63"/>
                    </a:cubicBezTo>
                    <a:cubicBezTo>
                      <a:pt x="17" y="63"/>
                      <a:pt x="17" y="63"/>
                      <a:pt x="17" y="63"/>
                    </a:cubicBezTo>
                    <a:cubicBezTo>
                      <a:pt x="17" y="63"/>
                      <a:pt x="17" y="63"/>
                      <a:pt x="17" y="63"/>
                    </a:cubicBezTo>
                    <a:cubicBezTo>
                      <a:pt x="17" y="63"/>
                      <a:pt x="17" y="63"/>
                      <a:pt x="17" y="63"/>
                    </a:cubicBezTo>
                    <a:cubicBezTo>
                      <a:pt x="17" y="63"/>
                      <a:pt x="17" y="63"/>
                      <a:pt x="17" y="63"/>
                    </a:cubicBezTo>
                    <a:cubicBezTo>
                      <a:pt x="17" y="63"/>
                      <a:pt x="17" y="63"/>
                      <a:pt x="17" y="63"/>
                    </a:cubicBezTo>
                    <a:cubicBezTo>
                      <a:pt x="17" y="63"/>
                      <a:pt x="17" y="63"/>
                      <a:pt x="17" y="63"/>
                    </a:cubicBezTo>
                    <a:cubicBezTo>
                      <a:pt x="16" y="63"/>
                      <a:pt x="16" y="63"/>
                      <a:pt x="16" y="63"/>
                    </a:cubicBezTo>
                    <a:cubicBezTo>
                      <a:pt x="16" y="62"/>
                      <a:pt x="16" y="62"/>
                      <a:pt x="16" y="62"/>
                    </a:cubicBezTo>
                    <a:cubicBezTo>
                      <a:pt x="16" y="62"/>
                      <a:pt x="16" y="62"/>
                      <a:pt x="16" y="62"/>
                    </a:cubicBezTo>
                    <a:close/>
                  </a:path>
                </a:pathLst>
              </a:custGeom>
              <a:solidFill>
                <a:srgbClr val="FFFFCC"/>
              </a:solidFill>
              <a:ln w="3175" cap="rnd">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
          <p:nvSpPr>
            <p:cNvPr id="119" name="118 CuadroTexto"/>
            <p:cNvSpPr txBox="1"/>
            <p:nvPr/>
          </p:nvSpPr>
          <p:spPr>
            <a:xfrm>
              <a:off x="6114732" y="3928374"/>
              <a:ext cx="825303" cy="3394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800" b="1" i="1" u="none" strike="noStrike" kern="0" cap="none" spc="0" normalizeH="0" baseline="0" noProof="0" dirty="0">
                  <a:ln>
                    <a:noFill/>
                  </a:ln>
                  <a:solidFill>
                    <a:srgbClr val="4891D4">
                      <a:lumMod val="50000"/>
                    </a:srgbClr>
                  </a:solidFill>
                  <a:effectLst/>
                  <a:uLnTx/>
                  <a:uFillTx/>
                </a:rPr>
                <a:t>OCÉANO PACÍFICO</a:t>
              </a:r>
            </a:p>
          </p:txBody>
        </p:sp>
        <p:pic>
          <p:nvPicPr>
            <p:cNvPr id="12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r="86720" b="3418"/>
            <a:stretch/>
          </p:blipFill>
          <p:spPr bwMode="auto">
            <a:xfrm>
              <a:off x="9262230" y="5091977"/>
              <a:ext cx="238986" cy="1145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1" name="Nombres ciudades"/>
            <p:cNvGrpSpPr/>
            <p:nvPr/>
          </p:nvGrpSpPr>
          <p:grpSpPr>
            <a:xfrm>
              <a:off x="5977096" y="2085499"/>
              <a:ext cx="3318346" cy="3223334"/>
              <a:chOff x="347969" y="2752146"/>
              <a:chExt cx="3293060" cy="3214687"/>
            </a:xfrm>
          </p:grpSpPr>
          <p:sp>
            <p:nvSpPr>
              <p:cNvPr id="122" name="Rectangle 5"/>
              <p:cNvSpPr>
                <a:spLocks noChangeArrowheads="1"/>
              </p:cNvSpPr>
              <p:nvPr/>
            </p:nvSpPr>
            <p:spPr bwMode="auto">
              <a:xfrm>
                <a:off x="995297" y="2752146"/>
                <a:ext cx="295887"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0" i="0" u="none" strike="noStrike" cap="none" normalizeH="0" baseline="0" dirty="0" smtClean="0">
                    <a:ln>
                      <a:noFill/>
                    </a:ln>
                    <a:solidFill>
                      <a:srgbClr val="000000"/>
                    </a:solidFill>
                    <a:effectLst/>
                    <a:latin typeface="Arial" pitchFamily="34" charset="0"/>
                    <a:cs typeface="Arial" pitchFamily="34" charset="0"/>
                  </a:rPr>
                  <a:t>Piura</a:t>
                </a:r>
                <a:endParaRPr kumimoji="0" lang="es-ES" altLang="es-E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23" name="Rectangle 8"/>
              <p:cNvSpPr>
                <a:spLocks noChangeArrowheads="1"/>
              </p:cNvSpPr>
              <p:nvPr/>
            </p:nvSpPr>
            <p:spPr bwMode="auto">
              <a:xfrm>
                <a:off x="2452020" y="4236412"/>
                <a:ext cx="614044"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0" i="0" u="none" strike="noStrike" cap="none" normalizeH="0" baseline="0" dirty="0" smtClean="0">
                    <a:ln>
                      <a:noFill/>
                    </a:ln>
                    <a:solidFill>
                      <a:srgbClr val="000000"/>
                    </a:solidFill>
                    <a:effectLst/>
                    <a:latin typeface="Arial" pitchFamily="34" charset="0"/>
                    <a:cs typeface="Arial" pitchFamily="34" charset="0"/>
                  </a:rPr>
                  <a:t>Cajamarca</a:t>
                </a:r>
                <a:endParaRPr kumimoji="0" lang="es-ES" altLang="es-E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24" name="Rectangle 10"/>
              <p:cNvSpPr>
                <a:spLocks noChangeArrowheads="1"/>
              </p:cNvSpPr>
              <p:nvPr/>
            </p:nvSpPr>
            <p:spPr bwMode="auto">
              <a:xfrm>
                <a:off x="1558538" y="4752352"/>
                <a:ext cx="375426"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0" i="0" u="none" strike="noStrike" cap="none" normalizeH="0" baseline="0" dirty="0" smtClean="0">
                    <a:ln>
                      <a:noFill/>
                    </a:ln>
                    <a:solidFill>
                      <a:srgbClr val="000000"/>
                    </a:solidFill>
                    <a:effectLst/>
                    <a:latin typeface="Arial" pitchFamily="34" charset="0"/>
                    <a:cs typeface="Arial" pitchFamily="34" charset="0"/>
                  </a:rPr>
                  <a:t>Trujillo</a:t>
                </a:r>
                <a:endParaRPr kumimoji="0" lang="es-ES" altLang="es-E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25" name="Rectangle 11"/>
              <p:cNvSpPr>
                <a:spLocks noChangeArrowheads="1"/>
              </p:cNvSpPr>
              <p:nvPr/>
            </p:nvSpPr>
            <p:spPr bwMode="auto">
              <a:xfrm>
                <a:off x="2822365" y="5813358"/>
                <a:ext cx="408833"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0" i="0" u="none" strike="noStrike" cap="none" normalizeH="0" baseline="0" dirty="0" smtClean="0">
                    <a:ln>
                      <a:noFill/>
                    </a:ln>
                    <a:solidFill>
                      <a:srgbClr val="000000"/>
                    </a:solidFill>
                    <a:effectLst/>
                    <a:latin typeface="Arial" pitchFamily="34" charset="0"/>
                    <a:cs typeface="Arial" pitchFamily="34" charset="0"/>
                  </a:rPr>
                  <a:t>Huaraz</a:t>
                </a:r>
                <a:endParaRPr kumimoji="0" lang="es-ES" altLang="es-E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26" name="Rectangle 39"/>
              <p:cNvSpPr>
                <a:spLocks noChangeArrowheads="1"/>
              </p:cNvSpPr>
              <p:nvPr/>
            </p:nvSpPr>
            <p:spPr bwMode="auto">
              <a:xfrm>
                <a:off x="2058753" y="5654336"/>
                <a:ext cx="587002"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1" u="none" strike="noStrike" cap="none" normalizeH="0" baseline="0" dirty="0" smtClean="0">
                    <a:ln>
                      <a:noFill/>
                    </a:ln>
                    <a:solidFill>
                      <a:schemeClr val="accent1"/>
                    </a:solidFill>
                    <a:effectLst/>
                    <a:latin typeface="Arial" pitchFamily="34" charset="0"/>
                    <a:cs typeface="Arial" pitchFamily="34" charset="0"/>
                  </a:rPr>
                  <a:t>Chimbote</a:t>
                </a:r>
              </a:p>
            </p:txBody>
          </p:sp>
          <p:sp>
            <p:nvSpPr>
              <p:cNvPr id="127" name="Rectangle 41"/>
              <p:cNvSpPr>
                <a:spLocks noChangeArrowheads="1"/>
              </p:cNvSpPr>
              <p:nvPr/>
            </p:nvSpPr>
            <p:spPr bwMode="auto">
              <a:xfrm>
                <a:off x="347969" y="2829460"/>
                <a:ext cx="302250"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p>
                <a:pPr defTabSz="914400" fontAlgn="base">
                  <a:spcBef>
                    <a:spcPct val="0"/>
                  </a:spcBef>
                  <a:spcAft>
                    <a:spcPct val="0"/>
                  </a:spcAft>
                </a:pPr>
                <a:r>
                  <a:rPr lang="es-ES" altLang="es-ES" sz="1000" b="1" i="1" dirty="0">
                    <a:solidFill>
                      <a:schemeClr val="accent1"/>
                    </a:solidFill>
                    <a:latin typeface="Arial" pitchFamily="34" charset="0"/>
                    <a:cs typeface="Arial" pitchFamily="34" charset="0"/>
                  </a:rPr>
                  <a:t>Paita</a:t>
                </a:r>
              </a:p>
            </p:txBody>
          </p:sp>
          <p:sp>
            <p:nvSpPr>
              <p:cNvPr id="128" name="Rectangle 10"/>
              <p:cNvSpPr>
                <a:spLocks noChangeArrowheads="1"/>
              </p:cNvSpPr>
              <p:nvPr/>
            </p:nvSpPr>
            <p:spPr bwMode="auto">
              <a:xfrm>
                <a:off x="1415619" y="4912090"/>
                <a:ext cx="567912"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1" u="none" strike="noStrike" cap="none" normalizeH="0" baseline="0" dirty="0" smtClean="0">
                    <a:ln>
                      <a:noFill/>
                    </a:ln>
                    <a:solidFill>
                      <a:schemeClr val="accent1"/>
                    </a:solidFill>
                    <a:effectLst/>
                    <a:latin typeface="Arial" pitchFamily="34" charset="0"/>
                    <a:cs typeface="Arial" pitchFamily="34" charset="0"/>
                  </a:rPr>
                  <a:t>Salaverry</a:t>
                </a:r>
              </a:p>
            </p:txBody>
          </p:sp>
          <p:sp>
            <p:nvSpPr>
              <p:cNvPr id="129" name="Rectangle 7"/>
              <p:cNvSpPr>
                <a:spLocks noChangeArrowheads="1"/>
              </p:cNvSpPr>
              <p:nvPr/>
            </p:nvSpPr>
            <p:spPr bwMode="auto">
              <a:xfrm>
                <a:off x="1047793" y="3662805"/>
                <a:ext cx="486781"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u="none" strike="noStrike" cap="none" normalizeH="0" baseline="0" dirty="0" smtClean="0">
                    <a:ln>
                      <a:noFill/>
                    </a:ln>
                    <a:effectLst/>
                    <a:latin typeface="Arial" pitchFamily="34" charset="0"/>
                    <a:cs typeface="Arial" pitchFamily="34" charset="0"/>
                  </a:rPr>
                  <a:t>Chiclayo</a:t>
                </a:r>
              </a:p>
            </p:txBody>
          </p:sp>
          <p:sp>
            <p:nvSpPr>
              <p:cNvPr id="130" name="Rectangle 8"/>
              <p:cNvSpPr>
                <a:spLocks noChangeArrowheads="1"/>
              </p:cNvSpPr>
              <p:nvPr/>
            </p:nvSpPr>
            <p:spPr bwMode="auto">
              <a:xfrm>
                <a:off x="2591532" y="3815176"/>
                <a:ext cx="919476" cy="46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1" u="none" strike="noStrike" cap="none" normalizeH="0" baseline="0" dirty="0" smtClean="0">
                    <a:ln>
                      <a:noFill/>
                    </a:ln>
                    <a:solidFill>
                      <a:srgbClr val="000000"/>
                    </a:solidFill>
                    <a:effectLst/>
                  </a:rPr>
                  <a:t>MINAS CONGA</a:t>
                </a:r>
              </a:p>
              <a:p>
                <a:pPr marL="0" marR="0" lvl="0" indent="0" algn="l" defTabSz="914400" rtl="0" eaLnBrk="1" fontAlgn="base" latinLnBrk="0" hangingPunct="1">
                  <a:lnSpc>
                    <a:spcPct val="100000"/>
                  </a:lnSpc>
                  <a:spcBef>
                    <a:spcPct val="0"/>
                  </a:spcBef>
                  <a:spcAft>
                    <a:spcPct val="0"/>
                  </a:spcAft>
                  <a:buClrTx/>
                  <a:buSzTx/>
                  <a:buFontTx/>
                  <a:buNone/>
                  <a:tabLst/>
                </a:pPr>
                <a:r>
                  <a:rPr lang="es-ES" altLang="es-ES" sz="1000" b="1" i="1" dirty="0" smtClean="0">
                    <a:solidFill>
                      <a:srgbClr val="000000"/>
                    </a:solidFill>
                  </a:rPr>
                  <a:t>GALENO</a:t>
                </a:r>
              </a:p>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1" u="none" strike="noStrike" cap="none" normalizeH="0" baseline="0" dirty="0" smtClean="0">
                    <a:ln>
                      <a:noFill/>
                    </a:ln>
                    <a:solidFill>
                      <a:srgbClr val="000000"/>
                    </a:solidFill>
                    <a:effectLst/>
                  </a:rPr>
                  <a:t>MICHIQUILLAY</a:t>
                </a:r>
                <a:endParaRPr kumimoji="0" lang="es-ES" altLang="es-ES" sz="1000" b="1" i="1" u="none" strike="noStrike" cap="none" normalizeH="0" baseline="0" dirty="0" smtClean="0">
                  <a:ln>
                    <a:noFill/>
                  </a:ln>
                  <a:solidFill>
                    <a:schemeClr val="tx1"/>
                  </a:solidFill>
                  <a:effectLst/>
                </a:endParaRPr>
              </a:p>
            </p:txBody>
          </p:sp>
          <p:sp>
            <p:nvSpPr>
              <p:cNvPr id="131" name="Rectangle 8"/>
              <p:cNvSpPr>
                <a:spLocks noChangeArrowheads="1"/>
              </p:cNvSpPr>
              <p:nvPr/>
            </p:nvSpPr>
            <p:spPr bwMode="auto">
              <a:xfrm>
                <a:off x="2236462" y="3629269"/>
                <a:ext cx="1108558"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s-ES" altLang="es-ES" sz="1000" b="1" i="1" dirty="0" smtClean="0">
                    <a:solidFill>
                      <a:srgbClr val="000000"/>
                    </a:solidFill>
                  </a:rPr>
                  <a:t>CERRO CORONA</a:t>
                </a:r>
                <a:endParaRPr kumimoji="0" lang="es-ES" altLang="es-ES" sz="1000" b="1" i="1" u="none" strike="noStrike" cap="none" normalizeH="0" baseline="0" dirty="0" smtClean="0">
                  <a:ln>
                    <a:noFill/>
                  </a:ln>
                  <a:solidFill>
                    <a:schemeClr val="tx1"/>
                  </a:solidFill>
                  <a:effectLst/>
                </a:endParaRPr>
              </a:p>
            </p:txBody>
          </p:sp>
          <p:sp>
            <p:nvSpPr>
              <p:cNvPr id="132" name="Rectangle 8"/>
              <p:cNvSpPr>
                <a:spLocks noChangeArrowheads="1"/>
              </p:cNvSpPr>
              <p:nvPr/>
            </p:nvSpPr>
            <p:spPr bwMode="auto">
              <a:xfrm>
                <a:off x="995297" y="3444860"/>
                <a:ext cx="779486"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1" u="none" strike="noStrike" cap="none" normalizeH="0" baseline="0" dirty="0" smtClean="0">
                    <a:ln>
                      <a:noFill/>
                    </a:ln>
                    <a:solidFill>
                      <a:srgbClr val="000000"/>
                    </a:solidFill>
                    <a:effectLst/>
                  </a:rPr>
                  <a:t>CAÑARIACO</a:t>
                </a:r>
                <a:endParaRPr kumimoji="0" lang="es-ES" altLang="es-ES" sz="1000" b="1" i="1" u="none" strike="noStrike" cap="none" normalizeH="0" baseline="0" dirty="0" smtClean="0">
                  <a:ln>
                    <a:noFill/>
                  </a:ln>
                  <a:solidFill>
                    <a:schemeClr val="tx1"/>
                  </a:solidFill>
                  <a:effectLst/>
                </a:endParaRPr>
              </a:p>
            </p:txBody>
          </p:sp>
          <p:sp>
            <p:nvSpPr>
              <p:cNvPr id="133" name="Rectangle 8"/>
              <p:cNvSpPr>
                <a:spLocks noChangeArrowheads="1"/>
              </p:cNvSpPr>
              <p:nvPr/>
            </p:nvSpPr>
            <p:spPr bwMode="auto">
              <a:xfrm>
                <a:off x="2883814" y="4895393"/>
                <a:ext cx="757215"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1" u="none" strike="noStrike" cap="none" normalizeH="0" baseline="0" dirty="0" smtClean="0">
                    <a:ln>
                      <a:noFill/>
                    </a:ln>
                    <a:solidFill>
                      <a:srgbClr val="000000"/>
                    </a:solidFill>
                    <a:effectLst/>
                  </a:rPr>
                  <a:t>MAGISTRAL</a:t>
                </a:r>
                <a:endParaRPr kumimoji="0" lang="es-ES" altLang="es-ES" sz="1000" b="1" i="1" u="none" strike="noStrike" cap="none" normalizeH="0" baseline="0" dirty="0" smtClean="0">
                  <a:ln>
                    <a:noFill/>
                  </a:ln>
                  <a:solidFill>
                    <a:schemeClr val="tx1"/>
                  </a:solidFill>
                  <a:effectLst/>
                </a:endParaRPr>
              </a:p>
            </p:txBody>
          </p:sp>
          <p:sp>
            <p:nvSpPr>
              <p:cNvPr id="134" name="Rectangle 7"/>
              <p:cNvSpPr>
                <a:spLocks noChangeArrowheads="1"/>
              </p:cNvSpPr>
              <p:nvPr/>
            </p:nvSpPr>
            <p:spPr bwMode="auto">
              <a:xfrm>
                <a:off x="702946" y="4049693"/>
                <a:ext cx="712673"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1" u="none" strike="noStrike" cap="none" normalizeH="0" baseline="0" dirty="0" smtClean="0">
                    <a:ln>
                      <a:noFill/>
                    </a:ln>
                    <a:solidFill>
                      <a:schemeClr val="accent1"/>
                    </a:solidFill>
                    <a:effectLst/>
                    <a:latin typeface="Arial" pitchFamily="34" charset="0"/>
                    <a:cs typeface="Arial" pitchFamily="34" charset="0"/>
                  </a:rPr>
                  <a:t>Puerto </a:t>
                </a:r>
                <a:r>
                  <a:rPr kumimoji="0" lang="es-ES" altLang="es-ES" sz="1000" b="1" i="1" u="none" strike="noStrike" cap="none" normalizeH="0" baseline="0" dirty="0" err="1" smtClean="0">
                    <a:ln>
                      <a:noFill/>
                    </a:ln>
                    <a:solidFill>
                      <a:schemeClr val="accent1"/>
                    </a:solidFill>
                    <a:effectLst/>
                    <a:latin typeface="Arial" pitchFamily="34" charset="0"/>
                    <a:cs typeface="Arial" pitchFamily="34" charset="0"/>
                  </a:rPr>
                  <a:t>Eten</a:t>
                </a:r>
                <a:endParaRPr kumimoji="0" lang="es-ES" altLang="es-ES" sz="1000" b="1" i="1" u="none" strike="noStrike" cap="none" normalizeH="0" baseline="0" dirty="0" smtClean="0">
                  <a:ln>
                    <a:noFill/>
                  </a:ln>
                  <a:solidFill>
                    <a:schemeClr val="accent1"/>
                  </a:solidFill>
                  <a:effectLst/>
                  <a:latin typeface="Arial" pitchFamily="34" charset="0"/>
                  <a:cs typeface="Arial" pitchFamily="34" charset="0"/>
                </a:endParaRPr>
              </a:p>
            </p:txBody>
          </p:sp>
          <p:sp>
            <p:nvSpPr>
              <p:cNvPr id="135" name="Rectangle 8"/>
              <p:cNvSpPr>
                <a:spLocks noChangeArrowheads="1"/>
              </p:cNvSpPr>
              <p:nvPr/>
            </p:nvSpPr>
            <p:spPr bwMode="auto">
              <a:xfrm>
                <a:off x="2817730" y="4576180"/>
                <a:ext cx="658586"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1" u="none" strike="noStrike" cap="none" normalizeH="0" baseline="0" dirty="0" smtClean="0">
                    <a:ln>
                      <a:noFill/>
                    </a:ln>
                    <a:solidFill>
                      <a:srgbClr val="000000"/>
                    </a:solidFill>
                    <a:effectLst/>
                  </a:rPr>
                  <a:t>LA ARENA</a:t>
                </a:r>
                <a:endParaRPr kumimoji="0" lang="es-ES" altLang="es-ES" sz="1000" b="1" i="1" u="none" strike="noStrike" cap="none" normalizeH="0" baseline="0" dirty="0" smtClean="0">
                  <a:ln>
                    <a:noFill/>
                  </a:ln>
                  <a:solidFill>
                    <a:schemeClr val="tx1"/>
                  </a:solidFill>
                  <a:effectLst/>
                </a:endParaRPr>
              </a:p>
            </p:txBody>
          </p:sp>
          <p:sp>
            <p:nvSpPr>
              <p:cNvPr id="136" name="Rectangle 8"/>
              <p:cNvSpPr>
                <a:spLocks noChangeArrowheads="1"/>
              </p:cNvSpPr>
              <p:nvPr/>
            </p:nvSpPr>
            <p:spPr bwMode="auto">
              <a:xfrm>
                <a:off x="2022084" y="3475794"/>
                <a:ext cx="1108558"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s-ES" altLang="es-ES" sz="1000" b="1" i="1" dirty="0" smtClean="0">
                    <a:solidFill>
                      <a:srgbClr val="000000"/>
                    </a:solidFill>
                  </a:rPr>
                  <a:t>LA GRANJA</a:t>
                </a:r>
                <a:endParaRPr kumimoji="0" lang="es-ES" altLang="es-ES" sz="1000" b="1" i="1" u="none" strike="noStrike" cap="none" normalizeH="0" baseline="0" dirty="0" smtClean="0">
                  <a:ln>
                    <a:noFill/>
                  </a:ln>
                  <a:solidFill>
                    <a:schemeClr val="tx1"/>
                  </a:solidFill>
                  <a:effectLst/>
                </a:endParaRPr>
              </a:p>
            </p:txBody>
          </p:sp>
        </p:grpSp>
        <p:grpSp>
          <p:nvGrpSpPr>
            <p:cNvPr id="137" name="Ciudades puntos"/>
            <p:cNvGrpSpPr/>
            <p:nvPr/>
          </p:nvGrpSpPr>
          <p:grpSpPr>
            <a:xfrm>
              <a:off x="6263488" y="2050504"/>
              <a:ext cx="2467646" cy="3121409"/>
              <a:chOff x="1361353" y="3175692"/>
              <a:chExt cx="1328408" cy="1784428"/>
            </a:xfrm>
            <a:solidFill>
              <a:schemeClr val="tx1"/>
            </a:solidFill>
            <a:effectLst>
              <a:outerShdw blurRad="50800" dist="38100" dir="2700000" algn="tl" rotWithShape="0">
                <a:prstClr val="black">
                  <a:alpha val="40000"/>
                </a:prstClr>
              </a:outerShdw>
            </a:effectLst>
          </p:grpSpPr>
          <p:sp>
            <p:nvSpPr>
              <p:cNvPr id="138" name="345 Elipse"/>
              <p:cNvSpPr/>
              <p:nvPr/>
            </p:nvSpPr>
            <p:spPr>
              <a:xfrm>
                <a:off x="2124630" y="4364973"/>
                <a:ext cx="33199" cy="35081"/>
              </a:xfrm>
              <a:prstGeom prst="ellipse">
                <a:avLst/>
              </a:prstGeom>
              <a:grp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2000" b="0" i="0" u="none" strike="noStrike" kern="0" cap="none" spc="0" normalizeH="0" baseline="0" noProof="0">
                  <a:ln>
                    <a:noFill/>
                  </a:ln>
                  <a:solidFill>
                    <a:prstClr val="white"/>
                  </a:solidFill>
                  <a:effectLst/>
                  <a:uLnTx/>
                  <a:uFillTx/>
                  <a:latin typeface="Arial"/>
                  <a:ea typeface="+mn-ea"/>
                  <a:cs typeface="+mn-cs"/>
                </a:endParaRPr>
              </a:p>
            </p:txBody>
          </p:sp>
          <p:sp>
            <p:nvSpPr>
              <p:cNvPr id="139" name="347 Elipse"/>
              <p:cNvSpPr/>
              <p:nvPr/>
            </p:nvSpPr>
            <p:spPr>
              <a:xfrm>
                <a:off x="1511974" y="3205995"/>
                <a:ext cx="33199" cy="35081"/>
              </a:xfrm>
              <a:prstGeom prst="ellipse">
                <a:avLst/>
              </a:prstGeom>
              <a:grp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2000" b="0" i="0" u="none" strike="noStrike" kern="0" cap="none" spc="0" normalizeH="0" baseline="0" noProof="0">
                  <a:ln>
                    <a:noFill/>
                  </a:ln>
                  <a:solidFill>
                    <a:prstClr val="white"/>
                  </a:solidFill>
                  <a:effectLst/>
                  <a:uLnTx/>
                  <a:uFillTx/>
                  <a:latin typeface="Arial"/>
                  <a:ea typeface="+mn-ea"/>
                  <a:cs typeface="+mn-cs"/>
                </a:endParaRPr>
              </a:p>
            </p:txBody>
          </p:sp>
          <p:sp>
            <p:nvSpPr>
              <p:cNvPr id="140" name="351 Elipse"/>
              <p:cNvSpPr/>
              <p:nvPr/>
            </p:nvSpPr>
            <p:spPr>
              <a:xfrm>
                <a:off x="2656916" y="4924538"/>
                <a:ext cx="32845" cy="35582"/>
              </a:xfrm>
              <a:prstGeom prst="ellipse">
                <a:avLst/>
              </a:prstGeom>
              <a:grp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2000" b="0" i="0" u="none" strike="noStrike" kern="0" cap="none" spc="0" normalizeH="0" baseline="0" noProof="0">
                  <a:ln>
                    <a:noFill/>
                  </a:ln>
                  <a:solidFill>
                    <a:prstClr val="white"/>
                  </a:solidFill>
                  <a:effectLst/>
                  <a:uLnTx/>
                  <a:uFillTx/>
                  <a:latin typeface="Arial"/>
                  <a:ea typeface="+mn-ea"/>
                  <a:cs typeface="+mn-cs"/>
                </a:endParaRPr>
              </a:p>
            </p:txBody>
          </p:sp>
          <p:sp>
            <p:nvSpPr>
              <p:cNvPr id="141" name="140 Elipse"/>
              <p:cNvSpPr/>
              <p:nvPr/>
            </p:nvSpPr>
            <p:spPr>
              <a:xfrm>
                <a:off x="1361353" y="3175692"/>
                <a:ext cx="32188" cy="34870"/>
              </a:xfrm>
              <a:prstGeom prst="ellipse">
                <a:avLst/>
              </a:prstGeom>
              <a:grp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2000" b="0" i="0" u="none" strike="noStrike" kern="0" cap="none" spc="0" normalizeH="0" baseline="0" noProof="0">
                  <a:ln>
                    <a:noFill/>
                  </a:ln>
                  <a:solidFill>
                    <a:prstClr val="white"/>
                  </a:solidFill>
                  <a:effectLst/>
                  <a:uLnTx/>
                  <a:uFillTx/>
                  <a:latin typeface="Arial"/>
                  <a:ea typeface="+mn-ea"/>
                  <a:cs typeface="+mn-cs"/>
                </a:endParaRPr>
              </a:p>
            </p:txBody>
          </p:sp>
          <p:sp>
            <p:nvSpPr>
              <p:cNvPr id="142" name="346 Elipse"/>
              <p:cNvSpPr/>
              <p:nvPr/>
            </p:nvSpPr>
            <p:spPr>
              <a:xfrm>
                <a:off x="1805038" y="3827856"/>
                <a:ext cx="33199" cy="34605"/>
              </a:xfrm>
              <a:prstGeom prst="ellipse">
                <a:avLst/>
              </a:prstGeom>
              <a:grp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2000" b="0" i="0" u="none" strike="noStrike" kern="0" cap="none" spc="0" normalizeH="0" baseline="0" noProof="0">
                  <a:ln>
                    <a:noFill/>
                  </a:ln>
                  <a:solidFill>
                    <a:prstClr val="white"/>
                  </a:solidFill>
                  <a:effectLst/>
                  <a:uLnTx/>
                  <a:uFillTx/>
                  <a:latin typeface="Arial"/>
                  <a:ea typeface="+mn-ea"/>
                  <a:cs typeface="+mn-cs"/>
                </a:endParaRPr>
              </a:p>
            </p:txBody>
          </p:sp>
          <p:sp>
            <p:nvSpPr>
              <p:cNvPr id="143" name="343 Elipse"/>
              <p:cNvSpPr/>
              <p:nvPr/>
            </p:nvSpPr>
            <p:spPr>
              <a:xfrm>
                <a:off x="2317473" y="4008969"/>
                <a:ext cx="34023" cy="35081"/>
              </a:xfrm>
              <a:prstGeom prst="ellipse">
                <a:avLst/>
              </a:prstGeom>
              <a:grp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2000" b="0" i="0" u="none" strike="noStrike" kern="0" cap="none" spc="0" normalizeH="0" baseline="0" noProof="0">
                  <a:ln>
                    <a:noFill/>
                  </a:ln>
                  <a:solidFill>
                    <a:prstClr val="white"/>
                  </a:solidFill>
                  <a:effectLst/>
                  <a:uLnTx/>
                  <a:uFillTx/>
                  <a:latin typeface="Arial"/>
                  <a:ea typeface="+mn-ea"/>
                  <a:cs typeface="+mn-cs"/>
                </a:endParaRPr>
              </a:p>
            </p:txBody>
          </p:sp>
        </p:grpSp>
        <p:grpSp>
          <p:nvGrpSpPr>
            <p:cNvPr id="144" name="143 Grupo"/>
            <p:cNvGrpSpPr/>
            <p:nvPr/>
          </p:nvGrpSpPr>
          <p:grpSpPr>
            <a:xfrm>
              <a:off x="6239306" y="2025008"/>
              <a:ext cx="1786668" cy="2872001"/>
              <a:chOff x="616745" y="2689247"/>
              <a:chExt cx="1773053" cy="2864296"/>
            </a:xfrm>
            <a:effectLst>
              <a:outerShdw blurRad="50800" dist="38100" dir="2700000" algn="tl" rotWithShape="0">
                <a:prstClr val="black">
                  <a:alpha val="40000"/>
                </a:prstClr>
              </a:outerShdw>
            </a:effectLst>
          </p:grpSpPr>
          <p:sp>
            <p:nvSpPr>
              <p:cNvPr id="145" name="144 Rectángulo redondeado"/>
              <p:cNvSpPr/>
              <p:nvPr/>
            </p:nvSpPr>
            <p:spPr>
              <a:xfrm rot="10800000">
                <a:off x="2047148" y="4889473"/>
                <a:ext cx="71451" cy="71807"/>
              </a:xfrm>
              <a:prstGeom prst="roundRect">
                <a:avLst/>
              </a:prstGeom>
              <a:solidFill>
                <a:srgbClr val="1D4371"/>
              </a:solidFill>
              <a:ln w="25400" cap="flat" cmpd="sng" algn="ctr">
                <a:solidFill>
                  <a:srgbClr val="1D437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sp>
            <p:nvSpPr>
              <p:cNvPr id="146" name="145 Rectángulo redondeado"/>
              <p:cNvSpPr/>
              <p:nvPr/>
            </p:nvSpPr>
            <p:spPr>
              <a:xfrm rot="10800000">
                <a:off x="2318347" y="5481736"/>
                <a:ext cx="71451" cy="71807"/>
              </a:xfrm>
              <a:prstGeom prst="roundRect">
                <a:avLst/>
              </a:prstGeom>
              <a:solidFill>
                <a:srgbClr val="1D4371"/>
              </a:solidFill>
              <a:ln w="25400" cap="flat" cmpd="sng" algn="ctr">
                <a:solidFill>
                  <a:srgbClr val="1D437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grpSp>
            <p:nvGrpSpPr>
              <p:cNvPr id="147" name="146 Grupo"/>
              <p:cNvGrpSpPr/>
              <p:nvPr/>
            </p:nvGrpSpPr>
            <p:grpSpPr>
              <a:xfrm>
                <a:off x="616745" y="2689247"/>
                <a:ext cx="869014" cy="1330468"/>
                <a:chOff x="1273391" y="2180669"/>
                <a:chExt cx="1151637" cy="1718080"/>
              </a:xfrm>
            </p:grpSpPr>
            <p:sp>
              <p:nvSpPr>
                <p:cNvPr id="148" name="147 Rectángulo redondeado"/>
                <p:cNvSpPr/>
                <p:nvPr/>
              </p:nvSpPr>
              <p:spPr>
                <a:xfrm rot="10800000">
                  <a:off x="2330339" y="3806022"/>
                  <a:ext cx="94689" cy="92727"/>
                </a:xfrm>
                <a:prstGeom prst="roundRect">
                  <a:avLst/>
                </a:prstGeom>
                <a:solidFill>
                  <a:srgbClr val="1D4371"/>
                </a:solidFill>
                <a:ln w="25400" cap="flat" cmpd="sng" algn="ctr">
                  <a:solidFill>
                    <a:srgbClr val="1D437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sp>
              <p:nvSpPr>
                <p:cNvPr id="149" name="148 Rectángulo redondeado"/>
                <p:cNvSpPr/>
                <p:nvPr/>
              </p:nvSpPr>
              <p:spPr>
                <a:xfrm rot="10800000">
                  <a:off x="1273391" y="2180669"/>
                  <a:ext cx="95201" cy="99394"/>
                </a:xfrm>
                <a:prstGeom prst="roundRect">
                  <a:avLst/>
                </a:prstGeom>
                <a:solidFill>
                  <a:srgbClr val="1D4371"/>
                </a:solidFill>
                <a:ln w="25400" cap="flat" cmpd="sng" algn="ctr">
                  <a:solidFill>
                    <a:srgbClr val="1D437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grpSp>
        </p:grpSp>
        <p:sp>
          <p:nvSpPr>
            <p:cNvPr id="155" name="154 Elipse"/>
            <p:cNvSpPr/>
            <p:nvPr/>
          </p:nvSpPr>
          <p:spPr>
            <a:xfrm>
              <a:off x="7846176" y="3138831"/>
              <a:ext cx="72000" cy="72000"/>
            </a:xfrm>
            <a:prstGeom prst="ellipse">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172" name="171 Elipse"/>
            <p:cNvSpPr/>
            <p:nvPr/>
          </p:nvSpPr>
          <p:spPr>
            <a:xfrm>
              <a:off x="8929946" y="4994562"/>
              <a:ext cx="72000" cy="72000"/>
            </a:xfrm>
            <a:prstGeom prst="ellipse">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176" name="175 Elipse"/>
            <p:cNvSpPr/>
            <p:nvPr/>
          </p:nvSpPr>
          <p:spPr>
            <a:xfrm>
              <a:off x="9004566" y="5117394"/>
              <a:ext cx="72000" cy="72000"/>
            </a:xfrm>
            <a:prstGeom prst="ellipse">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180" name="179 Elipse"/>
            <p:cNvSpPr/>
            <p:nvPr/>
          </p:nvSpPr>
          <p:spPr>
            <a:xfrm>
              <a:off x="9028650" y="5243068"/>
              <a:ext cx="72000" cy="72000"/>
            </a:xfrm>
            <a:prstGeom prst="ellipse">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184" name="183 Elipse"/>
            <p:cNvSpPr/>
            <p:nvPr/>
          </p:nvSpPr>
          <p:spPr>
            <a:xfrm>
              <a:off x="9129779" y="5370980"/>
              <a:ext cx="72000" cy="72000"/>
            </a:xfrm>
            <a:prstGeom prst="ellipse">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191" name="190 Rectángulo"/>
            <p:cNvSpPr/>
            <p:nvPr/>
          </p:nvSpPr>
          <p:spPr>
            <a:xfrm>
              <a:off x="8442836" y="4156109"/>
              <a:ext cx="72000" cy="72000"/>
            </a:xfrm>
            <a:prstGeom prst="rect">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192" name="191 Rectángulo"/>
            <p:cNvSpPr/>
            <p:nvPr/>
          </p:nvSpPr>
          <p:spPr>
            <a:xfrm>
              <a:off x="8020408" y="3269255"/>
              <a:ext cx="72000" cy="72000"/>
            </a:xfrm>
            <a:prstGeom prst="rect">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195" name="194 Rectángulo"/>
            <p:cNvSpPr/>
            <p:nvPr/>
          </p:nvSpPr>
          <p:spPr>
            <a:xfrm>
              <a:off x="8104625" y="3319447"/>
              <a:ext cx="72000" cy="72000"/>
            </a:xfrm>
            <a:prstGeom prst="rect">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196" name="195 Rectángulo"/>
            <p:cNvSpPr/>
            <p:nvPr/>
          </p:nvSpPr>
          <p:spPr>
            <a:xfrm>
              <a:off x="8013214" y="3404687"/>
              <a:ext cx="72000" cy="72000"/>
            </a:xfrm>
            <a:prstGeom prst="rect">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197" name="196 Rectángulo"/>
            <p:cNvSpPr/>
            <p:nvPr/>
          </p:nvSpPr>
          <p:spPr>
            <a:xfrm>
              <a:off x="7413240" y="2731421"/>
              <a:ext cx="72000" cy="72000"/>
            </a:xfrm>
            <a:prstGeom prst="rect">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198" name="197 Rectángulo"/>
            <p:cNvSpPr/>
            <p:nvPr/>
          </p:nvSpPr>
          <p:spPr>
            <a:xfrm>
              <a:off x="7565208" y="2915016"/>
              <a:ext cx="72000" cy="72000"/>
            </a:xfrm>
            <a:prstGeom prst="rect">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212" name="211 Triángulo isósceles"/>
            <p:cNvSpPr/>
            <p:nvPr/>
          </p:nvSpPr>
          <p:spPr>
            <a:xfrm>
              <a:off x="8348468" y="3942610"/>
              <a:ext cx="72000" cy="72000"/>
            </a:xfrm>
            <a:prstGeom prst="triangle">
              <a:avLst/>
            </a:prstGeom>
            <a:solidFill>
              <a:srgbClr val="CC9B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213" name="212 Rectángulo"/>
            <p:cNvSpPr/>
            <p:nvPr/>
          </p:nvSpPr>
          <p:spPr>
            <a:xfrm>
              <a:off x="5889104" y="1574874"/>
              <a:ext cx="3612111" cy="4662438"/>
            </a:xfrm>
            <a:prstGeom prst="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US" sz="1100" dirty="0">
                <a:solidFill>
                  <a:schemeClr val="tx1"/>
                </a:solidFill>
              </a:endParaRPr>
            </a:p>
          </p:txBody>
        </p:sp>
        <p:sp>
          <p:nvSpPr>
            <p:cNvPr id="216" name="215 Rectángulo redondeado"/>
            <p:cNvSpPr/>
            <p:nvPr/>
          </p:nvSpPr>
          <p:spPr>
            <a:xfrm rot="5400000">
              <a:off x="7538009" y="51359"/>
              <a:ext cx="314300" cy="3469182"/>
            </a:xfrm>
            <a:prstGeom prst="roundRect">
              <a:avLst/>
            </a:prstGeom>
            <a:solidFill>
              <a:schemeClr val="accent1">
                <a:lumMod val="75000"/>
              </a:schemeClr>
            </a:solidFill>
            <a:ln w="952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rIns="36000" rtlCol="0" anchor="ctr"/>
            <a:lstStyle/>
            <a:p>
              <a:pPr algn="ctr">
                <a:spcBef>
                  <a:spcPts val="300"/>
                </a:spcBef>
              </a:pPr>
              <a:r>
                <a:rPr lang="es-ES" sz="1100" b="1" dirty="0" smtClean="0">
                  <a:solidFill>
                    <a:schemeClr val="bg1"/>
                  </a:solidFill>
                </a:rPr>
                <a:t>Yacimientos mineros y principales proyectos</a:t>
              </a:r>
              <a:endParaRPr lang="es-ES" sz="1100" b="1" dirty="0">
                <a:solidFill>
                  <a:schemeClr val="bg1"/>
                </a:solidFill>
              </a:endParaRPr>
            </a:p>
          </p:txBody>
        </p:sp>
      </p:grpSp>
      <p:grpSp>
        <p:nvGrpSpPr>
          <p:cNvPr id="4" name="3 Grupo"/>
          <p:cNvGrpSpPr/>
          <p:nvPr/>
        </p:nvGrpSpPr>
        <p:grpSpPr>
          <a:xfrm>
            <a:off x="5791080" y="1574874"/>
            <a:ext cx="3612112" cy="4662438"/>
            <a:chOff x="1124864" y="1574874"/>
            <a:chExt cx="3612112" cy="4662438"/>
          </a:xfrm>
        </p:grpSpPr>
        <p:grpSp>
          <p:nvGrpSpPr>
            <p:cNvPr id="11" name="10 Grupo"/>
            <p:cNvGrpSpPr/>
            <p:nvPr/>
          </p:nvGrpSpPr>
          <p:grpSpPr>
            <a:xfrm>
              <a:off x="1124864" y="1574874"/>
              <a:ext cx="3612112" cy="4662438"/>
              <a:chOff x="332776" y="1574874"/>
              <a:chExt cx="3612112" cy="4662438"/>
            </a:xfrm>
          </p:grpSpPr>
          <p:grpSp>
            <p:nvGrpSpPr>
              <p:cNvPr id="25" name="24 Grupo"/>
              <p:cNvGrpSpPr/>
              <p:nvPr/>
            </p:nvGrpSpPr>
            <p:grpSpPr>
              <a:xfrm>
                <a:off x="332776" y="1574874"/>
                <a:ext cx="3612112" cy="4662438"/>
                <a:chOff x="332776" y="1462829"/>
                <a:chExt cx="3612112" cy="4662438"/>
              </a:xfrm>
            </p:grpSpPr>
            <p:sp>
              <p:nvSpPr>
                <p:cNvPr id="28" name="27 Rectángulo"/>
                <p:cNvSpPr/>
                <p:nvPr/>
              </p:nvSpPr>
              <p:spPr>
                <a:xfrm>
                  <a:off x="332776" y="1462829"/>
                  <a:ext cx="3612111" cy="4662438"/>
                </a:xfrm>
                <a:prstGeom prst="rect">
                  <a:avLst/>
                </a:prstGeom>
                <a:solidFill>
                  <a:srgbClr val="D5EAFF"/>
                </a:solidFill>
                <a:ln w="9525" cap="flat" cmpd="sng" algn="ctr">
                  <a:noFill/>
                  <a:prstDash val="solid"/>
                </a:ln>
                <a:effectLst/>
              </p:spPr>
              <p:txBody>
                <a:bodyPr rtlCol="0" anchor="ctr"/>
                <a:lstStyle/>
                <a:p>
                  <a:pPr algn="ctr"/>
                  <a:endParaRPr lang="es-ES" sz="900" kern="0">
                    <a:solidFill>
                      <a:prstClr val="black"/>
                    </a:solidFill>
                    <a:latin typeface="Arial"/>
                  </a:endParaRPr>
                </a:p>
              </p:txBody>
            </p:sp>
            <p:pic>
              <p:nvPicPr>
                <p:cNvPr id="2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9671" r="66094"/>
                <a:stretch/>
              </p:blipFill>
              <p:spPr bwMode="auto">
                <a:xfrm>
                  <a:off x="2640978" y="1462829"/>
                  <a:ext cx="1303909" cy="321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3403" r="27875" b="21405"/>
                <a:stretch/>
              </p:blipFill>
              <p:spPr bwMode="auto">
                <a:xfrm>
                  <a:off x="550459" y="1462829"/>
                  <a:ext cx="3394429" cy="466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1" name="Regiones en estudio"/>
                <p:cNvGrpSpPr/>
                <p:nvPr/>
              </p:nvGrpSpPr>
              <p:grpSpPr>
                <a:xfrm>
                  <a:off x="1020343" y="1642946"/>
                  <a:ext cx="2682681" cy="4256393"/>
                  <a:chOff x="942975" y="2422526"/>
                  <a:chExt cx="2662238" cy="4244975"/>
                </a:xfrm>
              </p:grpSpPr>
              <p:sp>
                <p:nvSpPr>
                  <p:cNvPr id="85" name="Freeform 87"/>
                  <p:cNvSpPr>
                    <a:spLocks/>
                  </p:cNvSpPr>
                  <p:nvPr/>
                </p:nvSpPr>
                <p:spPr bwMode="auto">
                  <a:xfrm>
                    <a:off x="1744663" y="2422526"/>
                    <a:ext cx="1174750" cy="2159000"/>
                  </a:xfrm>
                  <a:custGeom>
                    <a:avLst/>
                    <a:gdLst>
                      <a:gd name="T0" fmla="*/ 27 w 313"/>
                      <a:gd name="T1" fmla="*/ 134 h 576"/>
                      <a:gd name="T2" fmla="*/ 21 w 313"/>
                      <a:gd name="T3" fmla="*/ 109 h 576"/>
                      <a:gd name="T4" fmla="*/ 40 w 313"/>
                      <a:gd name="T5" fmla="*/ 78 h 576"/>
                      <a:gd name="T6" fmla="*/ 69 w 313"/>
                      <a:gd name="T7" fmla="*/ 63 h 576"/>
                      <a:gd name="T8" fmla="*/ 85 w 313"/>
                      <a:gd name="T9" fmla="*/ 66 h 576"/>
                      <a:gd name="T10" fmla="*/ 95 w 313"/>
                      <a:gd name="T11" fmla="*/ 49 h 576"/>
                      <a:gd name="T12" fmla="*/ 106 w 313"/>
                      <a:gd name="T13" fmla="*/ 36 h 576"/>
                      <a:gd name="T14" fmla="*/ 108 w 313"/>
                      <a:gd name="T15" fmla="*/ 22 h 576"/>
                      <a:gd name="T16" fmla="*/ 124 w 313"/>
                      <a:gd name="T17" fmla="*/ 3 h 576"/>
                      <a:gd name="T18" fmla="*/ 144 w 313"/>
                      <a:gd name="T19" fmla="*/ 3 h 576"/>
                      <a:gd name="T20" fmla="*/ 158 w 313"/>
                      <a:gd name="T21" fmla="*/ 25 h 576"/>
                      <a:gd name="T22" fmla="*/ 155 w 313"/>
                      <a:gd name="T23" fmla="*/ 65 h 576"/>
                      <a:gd name="T24" fmla="*/ 143 w 313"/>
                      <a:gd name="T25" fmla="*/ 85 h 576"/>
                      <a:gd name="T26" fmla="*/ 142 w 313"/>
                      <a:gd name="T27" fmla="*/ 111 h 576"/>
                      <a:gd name="T28" fmla="*/ 153 w 313"/>
                      <a:gd name="T29" fmla="*/ 125 h 576"/>
                      <a:gd name="T30" fmla="*/ 173 w 313"/>
                      <a:gd name="T31" fmla="*/ 144 h 576"/>
                      <a:gd name="T32" fmla="*/ 166 w 313"/>
                      <a:gd name="T33" fmla="*/ 167 h 576"/>
                      <a:gd name="T34" fmla="*/ 145 w 313"/>
                      <a:gd name="T35" fmla="*/ 204 h 576"/>
                      <a:gd name="T36" fmla="*/ 156 w 313"/>
                      <a:gd name="T37" fmla="*/ 258 h 576"/>
                      <a:gd name="T38" fmla="*/ 187 w 313"/>
                      <a:gd name="T39" fmla="*/ 283 h 576"/>
                      <a:gd name="T40" fmla="*/ 205 w 313"/>
                      <a:gd name="T41" fmla="*/ 311 h 576"/>
                      <a:gd name="T42" fmla="*/ 225 w 313"/>
                      <a:gd name="T43" fmla="*/ 331 h 576"/>
                      <a:gd name="T44" fmla="*/ 242 w 313"/>
                      <a:gd name="T45" fmla="*/ 351 h 576"/>
                      <a:gd name="T46" fmla="*/ 254 w 313"/>
                      <a:gd name="T47" fmla="*/ 377 h 576"/>
                      <a:gd name="T48" fmla="*/ 263 w 313"/>
                      <a:gd name="T49" fmla="*/ 402 h 576"/>
                      <a:gd name="T50" fmla="*/ 265 w 313"/>
                      <a:gd name="T51" fmla="*/ 425 h 576"/>
                      <a:gd name="T52" fmla="*/ 273 w 313"/>
                      <a:gd name="T53" fmla="*/ 447 h 576"/>
                      <a:gd name="T54" fmla="*/ 289 w 313"/>
                      <a:gd name="T55" fmla="*/ 478 h 576"/>
                      <a:gd name="T56" fmla="*/ 297 w 313"/>
                      <a:gd name="T57" fmla="*/ 502 h 576"/>
                      <a:gd name="T58" fmla="*/ 311 w 313"/>
                      <a:gd name="T59" fmla="*/ 525 h 576"/>
                      <a:gd name="T60" fmla="*/ 286 w 313"/>
                      <a:gd name="T61" fmla="*/ 545 h 576"/>
                      <a:gd name="T62" fmla="*/ 271 w 313"/>
                      <a:gd name="T63" fmla="*/ 561 h 576"/>
                      <a:gd name="T64" fmla="*/ 245 w 313"/>
                      <a:gd name="T65" fmla="*/ 558 h 576"/>
                      <a:gd name="T66" fmla="*/ 226 w 313"/>
                      <a:gd name="T67" fmla="*/ 572 h 576"/>
                      <a:gd name="T68" fmla="*/ 207 w 313"/>
                      <a:gd name="T69" fmla="*/ 565 h 576"/>
                      <a:gd name="T70" fmla="*/ 199 w 313"/>
                      <a:gd name="T71" fmla="*/ 543 h 576"/>
                      <a:gd name="T72" fmla="*/ 190 w 313"/>
                      <a:gd name="T73" fmla="*/ 525 h 576"/>
                      <a:gd name="T74" fmla="*/ 163 w 313"/>
                      <a:gd name="T75" fmla="*/ 537 h 576"/>
                      <a:gd name="T76" fmla="*/ 149 w 313"/>
                      <a:gd name="T77" fmla="*/ 525 h 576"/>
                      <a:gd name="T78" fmla="*/ 128 w 313"/>
                      <a:gd name="T79" fmla="*/ 510 h 576"/>
                      <a:gd name="T80" fmla="*/ 104 w 313"/>
                      <a:gd name="T81" fmla="*/ 525 h 576"/>
                      <a:gd name="T82" fmla="*/ 92 w 313"/>
                      <a:gd name="T83" fmla="*/ 547 h 576"/>
                      <a:gd name="T84" fmla="*/ 74 w 313"/>
                      <a:gd name="T85" fmla="*/ 543 h 576"/>
                      <a:gd name="T86" fmla="*/ 48 w 313"/>
                      <a:gd name="T87" fmla="*/ 507 h 576"/>
                      <a:gd name="T88" fmla="*/ 19 w 313"/>
                      <a:gd name="T89" fmla="*/ 497 h 576"/>
                      <a:gd name="T90" fmla="*/ 31 w 313"/>
                      <a:gd name="T91" fmla="*/ 480 h 576"/>
                      <a:gd name="T92" fmla="*/ 25 w 313"/>
                      <a:gd name="T93" fmla="*/ 457 h 576"/>
                      <a:gd name="T94" fmla="*/ 26 w 313"/>
                      <a:gd name="T95" fmla="*/ 419 h 576"/>
                      <a:gd name="T96" fmla="*/ 47 w 313"/>
                      <a:gd name="T97" fmla="*/ 401 h 576"/>
                      <a:gd name="T98" fmla="*/ 57 w 313"/>
                      <a:gd name="T99" fmla="*/ 381 h 576"/>
                      <a:gd name="T100" fmla="*/ 32 w 313"/>
                      <a:gd name="T101" fmla="*/ 375 h 576"/>
                      <a:gd name="T102" fmla="*/ 22 w 313"/>
                      <a:gd name="T103" fmla="*/ 362 h 576"/>
                      <a:gd name="T104" fmla="*/ 7 w 313"/>
                      <a:gd name="T105" fmla="*/ 346 h 576"/>
                      <a:gd name="T106" fmla="*/ 6 w 313"/>
                      <a:gd name="T107" fmla="*/ 309 h 576"/>
                      <a:gd name="T108" fmla="*/ 33 w 313"/>
                      <a:gd name="T109" fmla="*/ 293 h 576"/>
                      <a:gd name="T110" fmla="*/ 47 w 313"/>
                      <a:gd name="T111" fmla="*/ 270 h 576"/>
                      <a:gd name="T112" fmla="*/ 40 w 313"/>
                      <a:gd name="T113" fmla="*/ 256 h 576"/>
                      <a:gd name="T114" fmla="*/ 21 w 313"/>
                      <a:gd name="T115" fmla="*/ 252 h 576"/>
                      <a:gd name="T116" fmla="*/ 19 w 313"/>
                      <a:gd name="T117" fmla="*/ 236 h 576"/>
                      <a:gd name="T118" fmla="*/ 17 w 313"/>
                      <a:gd name="T119" fmla="*/ 219 h 576"/>
                      <a:gd name="T120" fmla="*/ 14 w 313"/>
                      <a:gd name="T121" fmla="*/ 194 h 576"/>
                      <a:gd name="T122" fmla="*/ 15 w 313"/>
                      <a:gd name="T123" fmla="*/ 170 h 576"/>
                      <a:gd name="T124" fmla="*/ 23 w 313"/>
                      <a:gd name="T125" fmla="*/ 165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3" h="576">
                        <a:moveTo>
                          <a:pt x="36" y="162"/>
                        </a:moveTo>
                        <a:cubicBezTo>
                          <a:pt x="35" y="162"/>
                          <a:pt x="35" y="162"/>
                          <a:pt x="35" y="162"/>
                        </a:cubicBezTo>
                        <a:cubicBezTo>
                          <a:pt x="35" y="162"/>
                          <a:pt x="35" y="162"/>
                          <a:pt x="35" y="162"/>
                        </a:cubicBezTo>
                        <a:cubicBezTo>
                          <a:pt x="35" y="162"/>
                          <a:pt x="35" y="162"/>
                          <a:pt x="35" y="162"/>
                        </a:cubicBezTo>
                        <a:cubicBezTo>
                          <a:pt x="35" y="162"/>
                          <a:pt x="35" y="162"/>
                          <a:pt x="35" y="162"/>
                        </a:cubicBezTo>
                        <a:cubicBezTo>
                          <a:pt x="35" y="161"/>
                          <a:pt x="35" y="161"/>
                          <a:pt x="35" y="161"/>
                        </a:cubicBezTo>
                        <a:cubicBezTo>
                          <a:pt x="35" y="161"/>
                          <a:pt x="35" y="161"/>
                          <a:pt x="35" y="161"/>
                        </a:cubicBezTo>
                        <a:cubicBezTo>
                          <a:pt x="35" y="161"/>
                          <a:pt x="35" y="161"/>
                          <a:pt x="35" y="161"/>
                        </a:cubicBezTo>
                        <a:cubicBezTo>
                          <a:pt x="35" y="161"/>
                          <a:pt x="35" y="161"/>
                          <a:pt x="35" y="161"/>
                        </a:cubicBezTo>
                        <a:cubicBezTo>
                          <a:pt x="35" y="161"/>
                          <a:pt x="35" y="161"/>
                          <a:pt x="35" y="161"/>
                        </a:cubicBezTo>
                        <a:cubicBezTo>
                          <a:pt x="35" y="161"/>
                          <a:pt x="35" y="161"/>
                          <a:pt x="35" y="161"/>
                        </a:cubicBezTo>
                        <a:cubicBezTo>
                          <a:pt x="35" y="161"/>
                          <a:pt x="35" y="161"/>
                          <a:pt x="35" y="161"/>
                        </a:cubicBezTo>
                        <a:cubicBezTo>
                          <a:pt x="35" y="161"/>
                          <a:pt x="35" y="161"/>
                          <a:pt x="35" y="161"/>
                        </a:cubicBezTo>
                        <a:cubicBezTo>
                          <a:pt x="34" y="161"/>
                          <a:pt x="34" y="161"/>
                          <a:pt x="34" y="161"/>
                        </a:cubicBezTo>
                        <a:cubicBezTo>
                          <a:pt x="34" y="161"/>
                          <a:pt x="34" y="161"/>
                          <a:pt x="34" y="161"/>
                        </a:cubicBezTo>
                        <a:cubicBezTo>
                          <a:pt x="34" y="161"/>
                          <a:pt x="34" y="161"/>
                          <a:pt x="34" y="161"/>
                        </a:cubicBezTo>
                        <a:cubicBezTo>
                          <a:pt x="34" y="160"/>
                          <a:pt x="34" y="160"/>
                          <a:pt x="34" y="160"/>
                        </a:cubicBezTo>
                        <a:cubicBezTo>
                          <a:pt x="34" y="160"/>
                          <a:pt x="34" y="160"/>
                          <a:pt x="34" y="160"/>
                        </a:cubicBezTo>
                        <a:cubicBezTo>
                          <a:pt x="34" y="160"/>
                          <a:pt x="34" y="160"/>
                          <a:pt x="34" y="160"/>
                        </a:cubicBezTo>
                        <a:cubicBezTo>
                          <a:pt x="34" y="160"/>
                          <a:pt x="34" y="160"/>
                          <a:pt x="34" y="160"/>
                        </a:cubicBezTo>
                        <a:cubicBezTo>
                          <a:pt x="34" y="160"/>
                          <a:pt x="34" y="160"/>
                          <a:pt x="34" y="160"/>
                        </a:cubicBezTo>
                        <a:cubicBezTo>
                          <a:pt x="34" y="160"/>
                          <a:pt x="34" y="160"/>
                          <a:pt x="34" y="160"/>
                        </a:cubicBezTo>
                        <a:cubicBezTo>
                          <a:pt x="34" y="160"/>
                          <a:pt x="34" y="160"/>
                          <a:pt x="34" y="160"/>
                        </a:cubicBezTo>
                        <a:cubicBezTo>
                          <a:pt x="34" y="159"/>
                          <a:pt x="34" y="159"/>
                          <a:pt x="34" y="159"/>
                        </a:cubicBezTo>
                        <a:cubicBezTo>
                          <a:pt x="34" y="159"/>
                          <a:pt x="34" y="159"/>
                          <a:pt x="34" y="159"/>
                        </a:cubicBezTo>
                        <a:cubicBezTo>
                          <a:pt x="34" y="159"/>
                          <a:pt x="34" y="159"/>
                          <a:pt x="34" y="159"/>
                        </a:cubicBezTo>
                        <a:cubicBezTo>
                          <a:pt x="34" y="159"/>
                          <a:pt x="34" y="159"/>
                          <a:pt x="34" y="159"/>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8"/>
                          <a:pt x="34" y="158"/>
                          <a:pt x="34" y="158"/>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4" y="157"/>
                          <a:pt x="34" y="157"/>
                          <a:pt x="34" y="157"/>
                        </a:cubicBezTo>
                        <a:cubicBezTo>
                          <a:pt x="33" y="156"/>
                          <a:pt x="33" y="156"/>
                          <a:pt x="33" y="156"/>
                        </a:cubicBezTo>
                        <a:cubicBezTo>
                          <a:pt x="33" y="156"/>
                          <a:pt x="33" y="156"/>
                          <a:pt x="33" y="156"/>
                        </a:cubicBezTo>
                        <a:cubicBezTo>
                          <a:pt x="33" y="156"/>
                          <a:pt x="33" y="156"/>
                          <a:pt x="33" y="156"/>
                        </a:cubicBezTo>
                        <a:cubicBezTo>
                          <a:pt x="33" y="156"/>
                          <a:pt x="33" y="156"/>
                          <a:pt x="33" y="156"/>
                        </a:cubicBezTo>
                        <a:cubicBezTo>
                          <a:pt x="33" y="156"/>
                          <a:pt x="33" y="156"/>
                          <a:pt x="33" y="156"/>
                        </a:cubicBezTo>
                        <a:cubicBezTo>
                          <a:pt x="33" y="156"/>
                          <a:pt x="33" y="156"/>
                          <a:pt x="33" y="156"/>
                        </a:cubicBezTo>
                        <a:cubicBezTo>
                          <a:pt x="32" y="155"/>
                          <a:pt x="32" y="155"/>
                          <a:pt x="32" y="155"/>
                        </a:cubicBezTo>
                        <a:cubicBezTo>
                          <a:pt x="32" y="155"/>
                          <a:pt x="32" y="155"/>
                          <a:pt x="32" y="155"/>
                        </a:cubicBezTo>
                        <a:cubicBezTo>
                          <a:pt x="32" y="155"/>
                          <a:pt x="32" y="155"/>
                          <a:pt x="32" y="155"/>
                        </a:cubicBezTo>
                        <a:cubicBezTo>
                          <a:pt x="32" y="155"/>
                          <a:pt x="32" y="155"/>
                          <a:pt x="32" y="155"/>
                        </a:cubicBezTo>
                        <a:cubicBezTo>
                          <a:pt x="32" y="155"/>
                          <a:pt x="32" y="155"/>
                          <a:pt x="32" y="155"/>
                        </a:cubicBezTo>
                        <a:cubicBezTo>
                          <a:pt x="32" y="155"/>
                          <a:pt x="32" y="155"/>
                          <a:pt x="32" y="155"/>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2" y="154"/>
                          <a:pt x="32" y="154"/>
                          <a:pt x="32" y="154"/>
                        </a:cubicBezTo>
                        <a:cubicBezTo>
                          <a:pt x="31" y="153"/>
                          <a:pt x="31" y="153"/>
                          <a:pt x="31" y="153"/>
                        </a:cubicBezTo>
                        <a:cubicBezTo>
                          <a:pt x="31" y="153"/>
                          <a:pt x="31" y="153"/>
                          <a:pt x="31" y="153"/>
                        </a:cubicBezTo>
                        <a:cubicBezTo>
                          <a:pt x="31" y="153"/>
                          <a:pt x="31" y="153"/>
                          <a:pt x="31" y="153"/>
                        </a:cubicBezTo>
                        <a:cubicBezTo>
                          <a:pt x="31" y="153"/>
                          <a:pt x="31" y="153"/>
                          <a:pt x="31" y="153"/>
                        </a:cubicBezTo>
                        <a:cubicBezTo>
                          <a:pt x="31" y="153"/>
                          <a:pt x="31" y="153"/>
                          <a:pt x="31" y="153"/>
                        </a:cubicBezTo>
                        <a:cubicBezTo>
                          <a:pt x="31" y="153"/>
                          <a:pt x="31" y="153"/>
                          <a:pt x="31" y="153"/>
                        </a:cubicBezTo>
                        <a:cubicBezTo>
                          <a:pt x="31" y="153"/>
                          <a:pt x="31" y="153"/>
                          <a:pt x="31" y="153"/>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0"/>
                          <a:pt x="31" y="150"/>
                          <a:pt x="31" y="150"/>
                        </a:cubicBezTo>
                        <a:cubicBezTo>
                          <a:pt x="31" y="150"/>
                          <a:pt x="31" y="150"/>
                          <a:pt x="31" y="150"/>
                        </a:cubicBezTo>
                        <a:cubicBezTo>
                          <a:pt x="31" y="150"/>
                          <a:pt x="31" y="150"/>
                          <a:pt x="31" y="150"/>
                        </a:cubicBezTo>
                        <a:cubicBezTo>
                          <a:pt x="31" y="150"/>
                          <a:pt x="31" y="150"/>
                          <a:pt x="31" y="150"/>
                        </a:cubicBezTo>
                        <a:cubicBezTo>
                          <a:pt x="31" y="150"/>
                          <a:pt x="31" y="150"/>
                          <a:pt x="31" y="150"/>
                        </a:cubicBezTo>
                        <a:cubicBezTo>
                          <a:pt x="31" y="149"/>
                          <a:pt x="31" y="149"/>
                          <a:pt x="31" y="149"/>
                        </a:cubicBezTo>
                        <a:cubicBezTo>
                          <a:pt x="31" y="149"/>
                          <a:pt x="31" y="149"/>
                          <a:pt x="31" y="149"/>
                        </a:cubicBezTo>
                        <a:cubicBezTo>
                          <a:pt x="31" y="149"/>
                          <a:pt x="31" y="149"/>
                          <a:pt x="31" y="149"/>
                        </a:cubicBezTo>
                        <a:cubicBezTo>
                          <a:pt x="31" y="149"/>
                          <a:pt x="31" y="149"/>
                          <a:pt x="31" y="149"/>
                        </a:cubicBezTo>
                        <a:cubicBezTo>
                          <a:pt x="31" y="149"/>
                          <a:pt x="31" y="149"/>
                          <a:pt x="31" y="149"/>
                        </a:cubicBezTo>
                        <a:cubicBezTo>
                          <a:pt x="31" y="148"/>
                          <a:pt x="31" y="148"/>
                          <a:pt x="31" y="148"/>
                        </a:cubicBezTo>
                        <a:cubicBezTo>
                          <a:pt x="31" y="148"/>
                          <a:pt x="31" y="148"/>
                          <a:pt x="31" y="148"/>
                        </a:cubicBezTo>
                        <a:cubicBezTo>
                          <a:pt x="31" y="148"/>
                          <a:pt x="31" y="148"/>
                          <a:pt x="31" y="148"/>
                        </a:cubicBezTo>
                        <a:cubicBezTo>
                          <a:pt x="31" y="148"/>
                          <a:pt x="31" y="148"/>
                          <a:pt x="31" y="148"/>
                        </a:cubicBezTo>
                        <a:cubicBezTo>
                          <a:pt x="31" y="148"/>
                          <a:pt x="31" y="148"/>
                          <a:pt x="31" y="148"/>
                        </a:cubicBezTo>
                        <a:cubicBezTo>
                          <a:pt x="31" y="148"/>
                          <a:pt x="31" y="148"/>
                          <a:pt x="31" y="148"/>
                        </a:cubicBezTo>
                        <a:cubicBezTo>
                          <a:pt x="31" y="147"/>
                          <a:pt x="31" y="147"/>
                          <a:pt x="31" y="147"/>
                        </a:cubicBezTo>
                        <a:cubicBezTo>
                          <a:pt x="31" y="147"/>
                          <a:pt x="31" y="147"/>
                          <a:pt x="31" y="147"/>
                        </a:cubicBezTo>
                        <a:cubicBezTo>
                          <a:pt x="31" y="147"/>
                          <a:pt x="31" y="147"/>
                          <a:pt x="31" y="147"/>
                        </a:cubicBezTo>
                        <a:cubicBezTo>
                          <a:pt x="30" y="147"/>
                          <a:pt x="30" y="147"/>
                          <a:pt x="30" y="147"/>
                        </a:cubicBezTo>
                        <a:cubicBezTo>
                          <a:pt x="30" y="147"/>
                          <a:pt x="30" y="147"/>
                          <a:pt x="30" y="147"/>
                        </a:cubicBezTo>
                        <a:cubicBezTo>
                          <a:pt x="30" y="147"/>
                          <a:pt x="30" y="147"/>
                          <a:pt x="30" y="147"/>
                        </a:cubicBezTo>
                        <a:cubicBezTo>
                          <a:pt x="30" y="146"/>
                          <a:pt x="30" y="146"/>
                          <a:pt x="30" y="146"/>
                        </a:cubicBezTo>
                        <a:cubicBezTo>
                          <a:pt x="30" y="146"/>
                          <a:pt x="30" y="146"/>
                          <a:pt x="30" y="146"/>
                        </a:cubicBezTo>
                        <a:cubicBezTo>
                          <a:pt x="30" y="146"/>
                          <a:pt x="30" y="146"/>
                          <a:pt x="30" y="146"/>
                        </a:cubicBezTo>
                        <a:cubicBezTo>
                          <a:pt x="30" y="146"/>
                          <a:pt x="30" y="146"/>
                          <a:pt x="30" y="146"/>
                        </a:cubicBezTo>
                        <a:cubicBezTo>
                          <a:pt x="30" y="146"/>
                          <a:pt x="30" y="146"/>
                          <a:pt x="30" y="146"/>
                        </a:cubicBezTo>
                        <a:cubicBezTo>
                          <a:pt x="30" y="146"/>
                          <a:pt x="30" y="146"/>
                          <a:pt x="30" y="146"/>
                        </a:cubicBezTo>
                        <a:cubicBezTo>
                          <a:pt x="30" y="146"/>
                          <a:pt x="30" y="146"/>
                          <a:pt x="30" y="146"/>
                        </a:cubicBezTo>
                        <a:cubicBezTo>
                          <a:pt x="29" y="146"/>
                          <a:pt x="29" y="146"/>
                          <a:pt x="29" y="146"/>
                        </a:cubicBezTo>
                        <a:cubicBezTo>
                          <a:pt x="29" y="145"/>
                          <a:pt x="29" y="145"/>
                          <a:pt x="29" y="145"/>
                        </a:cubicBezTo>
                        <a:cubicBezTo>
                          <a:pt x="29" y="145"/>
                          <a:pt x="29" y="145"/>
                          <a:pt x="29" y="145"/>
                        </a:cubicBezTo>
                        <a:cubicBezTo>
                          <a:pt x="29" y="145"/>
                          <a:pt x="29" y="145"/>
                          <a:pt x="29" y="145"/>
                        </a:cubicBezTo>
                        <a:cubicBezTo>
                          <a:pt x="29" y="145"/>
                          <a:pt x="29" y="145"/>
                          <a:pt x="29" y="145"/>
                        </a:cubicBezTo>
                        <a:cubicBezTo>
                          <a:pt x="29" y="145"/>
                          <a:pt x="29" y="145"/>
                          <a:pt x="29" y="145"/>
                        </a:cubicBezTo>
                        <a:cubicBezTo>
                          <a:pt x="29" y="145"/>
                          <a:pt x="29" y="145"/>
                          <a:pt x="29" y="145"/>
                        </a:cubicBezTo>
                        <a:cubicBezTo>
                          <a:pt x="29" y="145"/>
                          <a:pt x="29" y="145"/>
                          <a:pt x="29" y="145"/>
                        </a:cubicBezTo>
                        <a:cubicBezTo>
                          <a:pt x="30" y="144"/>
                          <a:pt x="30" y="144"/>
                          <a:pt x="30" y="144"/>
                        </a:cubicBezTo>
                        <a:cubicBezTo>
                          <a:pt x="30" y="144"/>
                          <a:pt x="30" y="144"/>
                          <a:pt x="30" y="144"/>
                        </a:cubicBezTo>
                        <a:cubicBezTo>
                          <a:pt x="29" y="144"/>
                          <a:pt x="29" y="144"/>
                          <a:pt x="29" y="144"/>
                        </a:cubicBezTo>
                        <a:cubicBezTo>
                          <a:pt x="29" y="144"/>
                          <a:pt x="29" y="144"/>
                          <a:pt x="29" y="144"/>
                        </a:cubicBezTo>
                        <a:cubicBezTo>
                          <a:pt x="29" y="144"/>
                          <a:pt x="29" y="144"/>
                          <a:pt x="29" y="144"/>
                        </a:cubicBezTo>
                        <a:cubicBezTo>
                          <a:pt x="29" y="144"/>
                          <a:pt x="29" y="144"/>
                          <a:pt x="29" y="144"/>
                        </a:cubicBezTo>
                        <a:cubicBezTo>
                          <a:pt x="29" y="143"/>
                          <a:pt x="29" y="143"/>
                          <a:pt x="29" y="143"/>
                        </a:cubicBezTo>
                        <a:cubicBezTo>
                          <a:pt x="29" y="143"/>
                          <a:pt x="29" y="143"/>
                          <a:pt x="29" y="143"/>
                        </a:cubicBezTo>
                        <a:cubicBezTo>
                          <a:pt x="29" y="143"/>
                          <a:pt x="29" y="143"/>
                          <a:pt x="29" y="143"/>
                        </a:cubicBezTo>
                        <a:cubicBezTo>
                          <a:pt x="29" y="143"/>
                          <a:pt x="29" y="143"/>
                          <a:pt x="29" y="143"/>
                        </a:cubicBezTo>
                        <a:cubicBezTo>
                          <a:pt x="29" y="143"/>
                          <a:pt x="29" y="143"/>
                          <a:pt x="29" y="143"/>
                        </a:cubicBezTo>
                        <a:cubicBezTo>
                          <a:pt x="29" y="143"/>
                          <a:pt x="29" y="143"/>
                          <a:pt x="29" y="143"/>
                        </a:cubicBezTo>
                        <a:cubicBezTo>
                          <a:pt x="29" y="143"/>
                          <a:pt x="29" y="143"/>
                          <a:pt x="29" y="143"/>
                        </a:cubicBezTo>
                        <a:cubicBezTo>
                          <a:pt x="29" y="143"/>
                          <a:pt x="29" y="143"/>
                          <a:pt x="29" y="143"/>
                        </a:cubicBezTo>
                        <a:cubicBezTo>
                          <a:pt x="30" y="142"/>
                          <a:pt x="30" y="142"/>
                          <a:pt x="30" y="142"/>
                        </a:cubicBezTo>
                        <a:cubicBezTo>
                          <a:pt x="30" y="142"/>
                          <a:pt x="30" y="142"/>
                          <a:pt x="30" y="142"/>
                        </a:cubicBezTo>
                        <a:cubicBezTo>
                          <a:pt x="30" y="142"/>
                          <a:pt x="30" y="142"/>
                          <a:pt x="30" y="142"/>
                        </a:cubicBezTo>
                        <a:cubicBezTo>
                          <a:pt x="30" y="141"/>
                          <a:pt x="30" y="141"/>
                          <a:pt x="30" y="141"/>
                        </a:cubicBezTo>
                        <a:cubicBezTo>
                          <a:pt x="30" y="141"/>
                          <a:pt x="30" y="141"/>
                          <a:pt x="30" y="141"/>
                        </a:cubicBezTo>
                        <a:cubicBezTo>
                          <a:pt x="30" y="141"/>
                          <a:pt x="30" y="141"/>
                          <a:pt x="30" y="141"/>
                        </a:cubicBezTo>
                        <a:cubicBezTo>
                          <a:pt x="30" y="141"/>
                          <a:pt x="30" y="141"/>
                          <a:pt x="30" y="141"/>
                        </a:cubicBezTo>
                        <a:cubicBezTo>
                          <a:pt x="30" y="141"/>
                          <a:pt x="30" y="141"/>
                          <a:pt x="30" y="141"/>
                        </a:cubicBezTo>
                        <a:cubicBezTo>
                          <a:pt x="30" y="141"/>
                          <a:pt x="30" y="141"/>
                          <a:pt x="30" y="141"/>
                        </a:cubicBezTo>
                        <a:cubicBezTo>
                          <a:pt x="30" y="141"/>
                          <a:pt x="30" y="141"/>
                          <a:pt x="30" y="141"/>
                        </a:cubicBezTo>
                        <a:cubicBezTo>
                          <a:pt x="30" y="141"/>
                          <a:pt x="30" y="141"/>
                          <a:pt x="30" y="141"/>
                        </a:cubicBezTo>
                        <a:cubicBezTo>
                          <a:pt x="30" y="140"/>
                          <a:pt x="30" y="140"/>
                          <a:pt x="30" y="140"/>
                        </a:cubicBezTo>
                        <a:cubicBezTo>
                          <a:pt x="30" y="140"/>
                          <a:pt x="30" y="140"/>
                          <a:pt x="30" y="140"/>
                        </a:cubicBezTo>
                        <a:cubicBezTo>
                          <a:pt x="30" y="140"/>
                          <a:pt x="30" y="140"/>
                          <a:pt x="30" y="140"/>
                        </a:cubicBezTo>
                        <a:cubicBezTo>
                          <a:pt x="30" y="140"/>
                          <a:pt x="30" y="140"/>
                          <a:pt x="30" y="140"/>
                        </a:cubicBezTo>
                        <a:cubicBezTo>
                          <a:pt x="30" y="140"/>
                          <a:pt x="30" y="140"/>
                          <a:pt x="30" y="140"/>
                        </a:cubicBezTo>
                        <a:cubicBezTo>
                          <a:pt x="30" y="140"/>
                          <a:pt x="30" y="140"/>
                          <a:pt x="30" y="140"/>
                        </a:cubicBezTo>
                        <a:cubicBezTo>
                          <a:pt x="30" y="140"/>
                          <a:pt x="30" y="140"/>
                          <a:pt x="30" y="140"/>
                        </a:cubicBezTo>
                        <a:cubicBezTo>
                          <a:pt x="30" y="140"/>
                          <a:pt x="30" y="140"/>
                          <a:pt x="30" y="140"/>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29" y="138"/>
                          <a:pt x="29" y="138"/>
                          <a:pt x="29" y="138"/>
                        </a:cubicBezTo>
                        <a:cubicBezTo>
                          <a:pt x="29" y="138"/>
                          <a:pt x="29" y="138"/>
                          <a:pt x="29" y="138"/>
                        </a:cubicBezTo>
                        <a:cubicBezTo>
                          <a:pt x="29" y="138"/>
                          <a:pt x="29" y="138"/>
                          <a:pt x="29" y="138"/>
                        </a:cubicBezTo>
                        <a:cubicBezTo>
                          <a:pt x="29" y="138"/>
                          <a:pt x="29" y="138"/>
                          <a:pt x="29" y="138"/>
                        </a:cubicBezTo>
                        <a:cubicBezTo>
                          <a:pt x="29" y="137"/>
                          <a:pt x="29" y="137"/>
                          <a:pt x="29" y="137"/>
                        </a:cubicBezTo>
                        <a:cubicBezTo>
                          <a:pt x="29" y="137"/>
                          <a:pt x="29" y="137"/>
                          <a:pt x="29" y="137"/>
                        </a:cubicBezTo>
                        <a:cubicBezTo>
                          <a:pt x="29" y="137"/>
                          <a:pt x="29" y="137"/>
                          <a:pt x="29" y="137"/>
                        </a:cubicBezTo>
                        <a:cubicBezTo>
                          <a:pt x="29" y="137"/>
                          <a:pt x="29" y="137"/>
                          <a:pt x="29" y="137"/>
                        </a:cubicBezTo>
                        <a:cubicBezTo>
                          <a:pt x="29" y="137"/>
                          <a:pt x="29" y="137"/>
                          <a:pt x="29" y="137"/>
                        </a:cubicBezTo>
                        <a:cubicBezTo>
                          <a:pt x="29" y="137"/>
                          <a:pt x="29" y="137"/>
                          <a:pt x="29" y="137"/>
                        </a:cubicBezTo>
                        <a:cubicBezTo>
                          <a:pt x="29" y="136"/>
                          <a:pt x="29" y="136"/>
                          <a:pt x="29" y="136"/>
                        </a:cubicBezTo>
                        <a:cubicBezTo>
                          <a:pt x="29" y="136"/>
                          <a:pt x="29" y="136"/>
                          <a:pt x="29" y="136"/>
                        </a:cubicBezTo>
                        <a:cubicBezTo>
                          <a:pt x="29" y="136"/>
                          <a:pt x="29" y="136"/>
                          <a:pt x="29" y="136"/>
                        </a:cubicBezTo>
                        <a:cubicBezTo>
                          <a:pt x="29" y="136"/>
                          <a:pt x="29" y="136"/>
                          <a:pt x="29" y="136"/>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5"/>
                          <a:pt x="29" y="135"/>
                          <a:pt x="29" y="135"/>
                        </a:cubicBezTo>
                        <a:cubicBezTo>
                          <a:pt x="29" y="134"/>
                          <a:pt x="29" y="134"/>
                          <a:pt x="29" y="134"/>
                        </a:cubicBezTo>
                        <a:cubicBezTo>
                          <a:pt x="28" y="134"/>
                          <a:pt x="28" y="134"/>
                          <a:pt x="28" y="134"/>
                        </a:cubicBezTo>
                        <a:cubicBezTo>
                          <a:pt x="28" y="134"/>
                          <a:pt x="28" y="134"/>
                          <a:pt x="28" y="134"/>
                        </a:cubicBezTo>
                        <a:cubicBezTo>
                          <a:pt x="28" y="134"/>
                          <a:pt x="28" y="134"/>
                          <a:pt x="28" y="134"/>
                        </a:cubicBezTo>
                        <a:cubicBezTo>
                          <a:pt x="28" y="134"/>
                          <a:pt x="28" y="134"/>
                          <a:pt x="28" y="134"/>
                        </a:cubicBezTo>
                        <a:cubicBezTo>
                          <a:pt x="28" y="134"/>
                          <a:pt x="28" y="134"/>
                          <a:pt x="28" y="134"/>
                        </a:cubicBezTo>
                        <a:cubicBezTo>
                          <a:pt x="28" y="134"/>
                          <a:pt x="28" y="134"/>
                          <a:pt x="28" y="134"/>
                        </a:cubicBezTo>
                        <a:cubicBezTo>
                          <a:pt x="28" y="134"/>
                          <a:pt x="28" y="134"/>
                          <a:pt x="28" y="134"/>
                        </a:cubicBezTo>
                        <a:cubicBezTo>
                          <a:pt x="27" y="134"/>
                          <a:pt x="27" y="134"/>
                          <a:pt x="27" y="134"/>
                        </a:cubicBezTo>
                        <a:cubicBezTo>
                          <a:pt x="27" y="134"/>
                          <a:pt x="27" y="134"/>
                          <a:pt x="27" y="134"/>
                        </a:cubicBezTo>
                        <a:cubicBezTo>
                          <a:pt x="27" y="134"/>
                          <a:pt x="27" y="134"/>
                          <a:pt x="27" y="134"/>
                        </a:cubicBezTo>
                        <a:cubicBezTo>
                          <a:pt x="27" y="134"/>
                          <a:pt x="27" y="134"/>
                          <a:pt x="27" y="134"/>
                        </a:cubicBezTo>
                        <a:cubicBezTo>
                          <a:pt x="27" y="134"/>
                          <a:pt x="27" y="134"/>
                          <a:pt x="27" y="134"/>
                        </a:cubicBezTo>
                        <a:cubicBezTo>
                          <a:pt x="27" y="134"/>
                          <a:pt x="27" y="134"/>
                          <a:pt x="27" y="134"/>
                        </a:cubicBezTo>
                        <a:cubicBezTo>
                          <a:pt x="27" y="134"/>
                          <a:pt x="27" y="134"/>
                          <a:pt x="27" y="134"/>
                        </a:cubicBezTo>
                        <a:cubicBezTo>
                          <a:pt x="27" y="134"/>
                          <a:pt x="27" y="134"/>
                          <a:pt x="27" y="134"/>
                        </a:cubicBezTo>
                        <a:cubicBezTo>
                          <a:pt x="27" y="133"/>
                          <a:pt x="27" y="133"/>
                          <a:pt x="27" y="133"/>
                        </a:cubicBezTo>
                        <a:cubicBezTo>
                          <a:pt x="26" y="133"/>
                          <a:pt x="26" y="133"/>
                          <a:pt x="26" y="133"/>
                        </a:cubicBezTo>
                        <a:cubicBezTo>
                          <a:pt x="26" y="133"/>
                          <a:pt x="26" y="133"/>
                          <a:pt x="26" y="133"/>
                        </a:cubicBezTo>
                        <a:cubicBezTo>
                          <a:pt x="26" y="133"/>
                          <a:pt x="26" y="133"/>
                          <a:pt x="26" y="133"/>
                        </a:cubicBezTo>
                        <a:cubicBezTo>
                          <a:pt x="26" y="133"/>
                          <a:pt x="26" y="133"/>
                          <a:pt x="26" y="133"/>
                        </a:cubicBezTo>
                        <a:cubicBezTo>
                          <a:pt x="26" y="133"/>
                          <a:pt x="26" y="133"/>
                          <a:pt x="26" y="133"/>
                        </a:cubicBezTo>
                        <a:cubicBezTo>
                          <a:pt x="26" y="132"/>
                          <a:pt x="26" y="132"/>
                          <a:pt x="26" y="132"/>
                        </a:cubicBezTo>
                        <a:cubicBezTo>
                          <a:pt x="26" y="132"/>
                          <a:pt x="26" y="132"/>
                          <a:pt x="26" y="132"/>
                        </a:cubicBezTo>
                        <a:cubicBezTo>
                          <a:pt x="26" y="132"/>
                          <a:pt x="26" y="132"/>
                          <a:pt x="26" y="132"/>
                        </a:cubicBezTo>
                        <a:cubicBezTo>
                          <a:pt x="26" y="132"/>
                          <a:pt x="26" y="132"/>
                          <a:pt x="26" y="132"/>
                        </a:cubicBezTo>
                        <a:cubicBezTo>
                          <a:pt x="26" y="132"/>
                          <a:pt x="26" y="132"/>
                          <a:pt x="26" y="132"/>
                        </a:cubicBezTo>
                        <a:cubicBezTo>
                          <a:pt x="26" y="132"/>
                          <a:pt x="26" y="132"/>
                          <a:pt x="26" y="132"/>
                        </a:cubicBezTo>
                        <a:cubicBezTo>
                          <a:pt x="26" y="132"/>
                          <a:pt x="26" y="132"/>
                          <a:pt x="26" y="132"/>
                        </a:cubicBezTo>
                        <a:cubicBezTo>
                          <a:pt x="26" y="132"/>
                          <a:pt x="26" y="132"/>
                          <a:pt x="26" y="132"/>
                        </a:cubicBezTo>
                        <a:cubicBezTo>
                          <a:pt x="26" y="131"/>
                          <a:pt x="26" y="131"/>
                          <a:pt x="26" y="131"/>
                        </a:cubicBezTo>
                        <a:cubicBezTo>
                          <a:pt x="26" y="131"/>
                          <a:pt x="26" y="131"/>
                          <a:pt x="26" y="131"/>
                        </a:cubicBezTo>
                        <a:cubicBezTo>
                          <a:pt x="26" y="131"/>
                          <a:pt x="26" y="131"/>
                          <a:pt x="26" y="131"/>
                        </a:cubicBezTo>
                        <a:cubicBezTo>
                          <a:pt x="26" y="131"/>
                          <a:pt x="26" y="131"/>
                          <a:pt x="26" y="131"/>
                        </a:cubicBezTo>
                        <a:cubicBezTo>
                          <a:pt x="26" y="131"/>
                          <a:pt x="26" y="131"/>
                          <a:pt x="26" y="131"/>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6" y="130"/>
                          <a:pt x="26" y="130"/>
                          <a:pt x="26" y="130"/>
                        </a:cubicBezTo>
                        <a:cubicBezTo>
                          <a:pt x="25" y="129"/>
                          <a:pt x="25" y="129"/>
                          <a:pt x="25" y="129"/>
                        </a:cubicBezTo>
                        <a:cubicBezTo>
                          <a:pt x="25" y="129"/>
                          <a:pt x="25" y="129"/>
                          <a:pt x="25" y="129"/>
                        </a:cubicBezTo>
                        <a:cubicBezTo>
                          <a:pt x="25" y="129"/>
                          <a:pt x="25" y="129"/>
                          <a:pt x="25" y="129"/>
                        </a:cubicBezTo>
                        <a:cubicBezTo>
                          <a:pt x="25" y="129"/>
                          <a:pt x="25" y="129"/>
                          <a:pt x="25" y="129"/>
                        </a:cubicBezTo>
                        <a:cubicBezTo>
                          <a:pt x="25" y="129"/>
                          <a:pt x="25" y="129"/>
                          <a:pt x="25" y="129"/>
                        </a:cubicBezTo>
                        <a:cubicBezTo>
                          <a:pt x="25" y="128"/>
                          <a:pt x="25" y="128"/>
                          <a:pt x="25" y="128"/>
                        </a:cubicBezTo>
                        <a:cubicBezTo>
                          <a:pt x="25" y="128"/>
                          <a:pt x="25" y="128"/>
                          <a:pt x="25" y="128"/>
                        </a:cubicBezTo>
                        <a:cubicBezTo>
                          <a:pt x="25" y="128"/>
                          <a:pt x="25" y="128"/>
                          <a:pt x="25" y="128"/>
                        </a:cubicBezTo>
                        <a:cubicBezTo>
                          <a:pt x="25" y="127"/>
                          <a:pt x="25" y="127"/>
                          <a:pt x="25" y="127"/>
                        </a:cubicBezTo>
                        <a:cubicBezTo>
                          <a:pt x="25" y="127"/>
                          <a:pt x="25" y="127"/>
                          <a:pt x="25" y="127"/>
                        </a:cubicBezTo>
                        <a:cubicBezTo>
                          <a:pt x="25" y="127"/>
                          <a:pt x="25" y="127"/>
                          <a:pt x="25" y="127"/>
                        </a:cubicBezTo>
                        <a:cubicBezTo>
                          <a:pt x="25" y="127"/>
                          <a:pt x="25" y="127"/>
                          <a:pt x="25" y="127"/>
                        </a:cubicBezTo>
                        <a:cubicBezTo>
                          <a:pt x="25" y="127"/>
                          <a:pt x="25" y="127"/>
                          <a:pt x="25" y="127"/>
                        </a:cubicBezTo>
                        <a:cubicBezTo>
                          <a:pt x="25" y="127"/>
                          <a:pt x="25" y="127"/>
                          <a:pt x="25" y="127"/>
                        </a:cubicBezTo>
                        <a:cubicBezTo>
                          <a:pt x="25" y="126"/>
                          <a:pt x="25" y="126"/>
                          <a:pt x="25" y="126"/>
                        </a:cubicBezTo>
                        <a:cubicBezTo>
                          <a:pt x="25" y="126"/>
                          <a:pt x="25" y="126"/>
                          <a:pt x="25" y="126"/>
                        </a:cubicBezTo>
                        <a:cubicBezTo>
                          <a:pt x="26" y="126"/>
                          <a:pt x="26" y="126"/>
                          <a:pt x="26" y="126"/>
                        </a:cubicBezTo>
                        <a:cubicBezTo>
                          <a:pt x="26" y="126"/>
                          <a:pt x="26" y="126"/>
                          <a:pt x="26" y="126"/>
                        </a:cubicBezTo>
                        <a:cubicBezTo>
                          <a:pt x="26" y="126"/>
                          <a:pt x="26" y="126"/>
                          <a:pt x="26" y="126"/>
                        </a:cubicBezTo>
                        <a:cubicBezTo>
                          <a:pt x="26" y="126"/>
                          <a:pt x="26" y="126"/>
                          <a:pt x="26" y="126"/>
                        </a:cubicBezTo>
                        <a:cubicBezTo>
                          <a:pt x="25" y="126"/>
                          <a:pt x="25" y="126"/>
                          <a:pt x="25" y="126"/>
                        </a:cubicBezTo>
                        <a:cubicBezTo>
                          <a:pt x="25" y="126"/>
                          <a:pt x="25" y="126"/>
                          <a:pt x="25" y="126"/>
                        </a:cubicBezTo>
                        <a:cubicBezTo>
                          <a:pt x="25" y="125"/>
                          <a:pt x="25" y="125"/>
                          <a:pt x="25" y="125"/>
                        </a:cubicBezTo>
                        <a:cubicBezTo>
                          <a:pt x="25" y="125"/>
                          <a:pt x="25" y="125"/>
                          <a:pt x="25" y="125"/>
                        </a:cubicBezTo>
                        <a:cubicBezTo>
                          <a:pt x="25" y="125"/>
                          <a:pt x="25" y="125"/>
                          <a:pt x="25" y="125"/>
                        </a:cubicBezTo>
                        <a:cubicBezTo>
                          <a:pt x="25" y="125"/>
                          <a:pt x="25" y="125"/>
                          <a:pt x="25" y="125"/>
                        </a:cubicBezTo>
                        <a:cubicBezTo>
                          <a:pt x="25" y="125"/>
                          <a:pt x="25" y="125"/>
                          <a:pt x="25" y="125"/>
                        </a:cubicBezTo>
                        <a:cubicBezTo>
                          <a:pt x="25" y="125"/>
                          <a:pt x="25" y="125"/>
                          <a:pt x="25" y="125"/>
                        </a:cubicBezTo>
                        <a:cubicBezTo>
                          <a:pt x="25" y="125"/>
                          <a:pt x="25" y="125"/>
                          <a:pt x="25" y="125"/>
                        </a:cubicBezTo>
                        <a:cubicBezTo>
                          <a:pt x="24" y="125"/>
                          <a:pt x="24" y="125"/>
                          <a:pt x="24" y="125"/>
                        </a:cubicBezTo>
                        <a:cubicBezTo>
                          <a:pt x="24" y="125"/>
                          <a:pt x="24" y="125"/>
                          <a:pt x="24" y="125"/>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3" y="124"/>
                          <a:pt x="23" y="124"/>
                          <a:pt x="23" y="124"/>
                        </a:cubicBezTo>
                        <a:cubicBezTo>
                          <a:pt x="22" y="124"/>
                          <a:pt x="22" y="124"/>
                          <a:pt x="22" y="124"/>
                        </a:cubicBezTo>
                        <a:cubicBezTo>
                          <a:pt x="22" y="124"/>
                          <a:pt x="22" y="124"/>
                          <a:pt x="22" y="124"/>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2" y="122"/>
                          <a:pt x="22" y="122"/>
                        </a:cubicBezTo>
                        <a:cubicBezTo>
                          <a:pt x="22" y="122"/>
                          <a:pt x="22" y="122"/>
                          <a:pt x="22" y="122"/>
                        </a:cubicBezTo>
                        <a:cubicBezTo>
                          <a:pt x="22" y="122"/>
                          <a:pt x="22" y="122"/>
                          <a:pt x="22" y="122"/>
                        </a:cubicBezTo>
                        <a:cubicBezTo>
                          <a:pt x="22" y="122"/>
                          <a:pt x="22" y="122"/>
                          <a:pt x="22" y="122"/>
                        </a:cubicBezTo>
                        <a:cubicBezTo>
                          <a:pt x="22" y="122"/>
                          <a:pt x="22" y="122"/>
                          <a:pt x="22" y="122"/>
                        </a:cubicBezTo>
                        <a:cubicBezTo>
                          <a:pt x="21" y="122"/>
                          <a:pt x="21" y="122"/>
                          <a:pt x="21" y="122"/>
                        </a:cubicBezTo>
                        <a:cubicBezTo>
                          <a:pt x="21" y="122"/>
                          <a:pt x="21" y="122"/>
                          <a:pt x="21" y="122"/>
                        </a:cubicBezTo>
                        <a:cubicBezTo>
                          <a:pt x="21" y="122"/>
                          <a:pt x="21" y="122"/>
                          <a:pt x="21" y="122"/>
                        </a:cubicBezTo>
                        <a:cubicBezTo>
                          <a:pt x="21" y="122"/>
                          <a:pt x="21" y="122"/>
                          <a:pt x="21" y="122"/>
                        </a:cubicBezTo>
                        <a:cubicBezTo>
                          <a:pt x="21" y="122"/>
                          <a:pt x="21" y="122"/>
                          <a:pt x="21" y="122"/>
                        </a:cubicBezTo>
                        <a:cubicBezTo>
                          <a:pt x="21" y="122"/>
                          <a:pt x="21" y="122"/>
                          <a:pt x="21" y="122"/>
                        </a:cubicBezTo>
                        <a:cubicBezTo>
                          <a:pt x="21" y="122"/>
                          <a:pt x="21" y="122"/>
                          <a:pt x="21" y="122"/>
                        </a:cubicBezTo>
                        <a:cubicBezTo>
                          <a:pt x="21" y="121"/>
                          <a:pt x="21" y="121"/>
                          <a:pt x="21" y="121"/>
                        </a:cubicBezTo>
                        <a:cubicBezTo>
                          <a:pt x="21" y="121"/>
                          <a:pt x="21" y="121"/>
                          <a:pt x="21" y="121"/>
                        </a:cubicBezTo>
                        <a:cubicBezTo>
                          <a:pt x="21" y="121"/>
                          <a:pt x="21" y="121"/>
                          <a:pt x="21" y="121"/>
                        </a:cubicBezTo>
                        <a:cubicBezTo>
                          <a:pt x="21" y="121"/>
                          <a:pt x="21" y="121"/>
                          <a:pt x="21" y="121"/>
                        </a:cubicBezTo>
                        <a:cubicBezTo>
                          <a:pt x="20" y="121"/>
                          <a:pt x="20" y="121"/>
                          <a:pt x="20" y="121"/>
                        </a:cubicBezTo>
                        <a:cubicBezTo>
                          <a:pt x="20" y="121"/>
                          <a:pt x="20" y="121"/>
                          <a:pt x="20" y="121"/>
                        </a:cubicBezTo>
                        <a:cubicBezTo>
                          <a:pt x="20" y="121"/>
                          <a:pt x="20" y="121"/>
                          <a:pt x="20" y="121"/>
                        </a:cubicBezTo>
                        <a:cubicBezTo>
                          <a:pt x="20" y="121"/>
                          <a:pt x="20" y="121"/>
                          <a:pt x="20" y="121"/>
                        </a:cubicBezTo>
                        <a:cubicBezTo>
                          <a:pt x="20" y="121"/>
                          <a:pt x="20" y="121"/>
                          <a:pt x="20" y="121"/>
                        </a:cubicBezTo>
                        <a:cubicBezTo>
                          <a:pt x="20" y="121"/>
                          <a:pt x="20" y="121"/>
                          <a:pt x="20" y="121"/>
                        </a:cubicBezTo>
                        <a:cubicBezTo>
                          <a:pt x="19" y="121"/>
                          <a:pt x="19" y="121"/>
                          <a:pt x="19" y="121"/>
                        </a:cubicBezTo>
                        <a:cubicBezTo>
                          <a:pt x="19" y="121"/>
                          <a:pt x="19" y="121"/>
                          <a:pt x="19" y="121"/>
                        </a:cubicBezTo>
                        <a:cubicBezTo>
                          <a:pt x="19" y="121"/>
                          <a:pt x="19" y="121"/>
                          <a:pt x="19" y="121"/>
                        </a:cubicBezTo>
                        <a:cubicBezTo>
                          <a:pt x="19" y="121"/>
                          <a:pt x="19" y="121"/>
                          <a:pt x="19" y="121"/>
                        </a:cubicBezTo>
                        <a:cubicBezTo>
                          <a:pt x="19" y="121"/>
                          <a:pt x="19" y="121"/>
                          <a:pt x="19" y="121"/>
                        </a:cubicBezTo>
                        <a:cubicBezTo>
                          <a:pt x="19" y="121"/>
                          <a:pt x="19" y="121"/>
                          <a:pt x="19" y="121"/>
                        </a:cubicBezTo>
                        <a:cubicBezTo>
                          <a:pt x="19" y="121"/>
                          <a:pt x="19" y="121"/>
                          <a:pt x="19" y="121"/>
                        </a:cubicBezTo>
                        <a:cubicBezTo>
                          <a:pt x="20" y="121"/>
                          <a:pt x="20" y="121"/>
                          <a:pt x="20" y="121"/>
                        </a:cubicBezTo>
                        <a:cubicBezTo>
                          <a:pt x="20" y="121"/>
                          <a:pt x="20" y="121"/>
                          <a:pt x="20" y="121"/>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20"/>
                          <a:pt x="20" y="120"/>
                          <a:pt x="20" y="120"/>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7"/>
                          <a:pt x="20" y="117"/>
                          <a:pt x="20" y="117"/>
                        </a:cubicBezTo>
                        <a:cubicBezTo>
                          <a:pt x="20" y="117"/>
                          <a:pt x="20" y="117"/>
                          <a:pt x="20"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7"/>
                          <a:pt x="21" y="117"/>
                          <a:pt x="21" y="117"/>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1" y="116"/>
                          <a:pt x="21" y="116"/>
                          <a:pt x="21" y="116"/>
                        </a:cubicBezTo>
                        <a:cubicBezTo>
                          <a:pt x="22" y="116"/>
                          <a:pt x="22" y="116"/>
                          <a:pt x="22" y="116"/>
                        </a:cubicBezTo>
                        <a:cubicBezTo>
                          <a:pt x="22" y="116"/>
                          <a:pt x="22" y="116"/>
                          <a:pt x="22" y="116"/>
                        </a:cubicBezTo>
                        <a:cubicBezTo>
                          <a:pt x="22" y="116"/>
                          <a:pt x="22" y="116"/>
                          <a:pt x="22" y="116"/>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4"/>
                          <a:pt x="22" y="114"/>
                          <a:pt x="22" y="114"/>
                        </a:cubicBezTo>
                        <a:cubicBezTo>
                          <a:pt x="22" y="114"/>
                          <a:pt x="22" y="114"/>
                          <a:pt x="22" y="114"/>
                        </a:cubicBezTo>
                        <a:cubicBezTo>
                          <a:pt x="22" y="114"/>
                          <a:pt x="22" y="114"/>
                          <a:pt x="22" y="114"/>
                        </a:cubicBezTo>
                        <a:cubicBezTo>
                          <a:pt x="22" y="114"/>
                          <a:pt x="22" y="114"/>
                          <a:pt x="22" y="114"/>
                        </a:cubicBezTo>
                        <a:cubicBezTo>
                          <a:pt x="22" y="114"/>
                          <a:pt x="22" y="114"/>
                          <a:pt x="22" y="114"/>
                        </a:cubicBezTo>
                        <a:cubicBezTo>
                          <a:pt x="22" y="114"/>
                          <a:pt x="22" y="114"/>
                          <a:pt x="22" y="114"/>
                        </a:cubicBezTo>
                        <a:cubicBezTo>
                          <a:pt x="22" y="113"/>
                          <a:pt x="22" y="113"/>
                          <a:pt x="22" y="113"/>
                        </a:cubicBezTo>
                        <a:cubicBezTo>
                          <a:pt x="22" y="113"/>
                          <a:pt x="22" y="113"/>
                          <a:pt x="22" y="113"/>
                        </a:cubicBezTo>
                        <a:cubicBezTo>
                          <a:pt x="22" y="113"/>
                          <a:pt x="22" y="113"/>
                          <a:pt x="22" y="113"/>
                        </a:cubicBezTo>
                        <a:cubicBezTo>
                          <a:pt x="22" y="113"/>
                          <a:pt x="22" y="113"/>
                          <a:pt x="22" y="113"/>
                        </a:cubicBezTo>
                        <a:cubicBezTo>
                          <a:pt x="22" y="113"/>
                          <a:pt x="22" y="113"/>
                          <a:pt x="22" y="113"/>
                        </a:cubicBezTo>
                        <a:cubicBezTo>
                          <a:pt x="22" y="112"/>
                          <a:pt x="22" y="112"/>
                          <a:pt x="22" y="112"/>
                        </a:cubicBezTo>
                        <a:cubicBezTo>
                          <a:pt x="22" y="112"/>
                          <a:pt x="22" y="112"/>
                          <a:pt x="22" y="112"/>
                        </a:cubicBezTo>
                        <a:cubicBezTo>
                          <a:pt x="22" y="111"/>
                          <a:pt x="22" y="111"/>
                          <a:pt x="22" y="111"/>
                        </a:cubicBezTo>
                        <a:cubicBezTo>
                          <a:pt x="22" y="111"/>
                          <a:pt x="22" y="111"/>
                          <a:pt x="22" y="111"/>
                        </a:cubicBezTo>
                        <a:cubicBezTo>
                          <a:pt x="22" y="111"/>
                          <a:pt x="22" y="111"/>
                          <a:pt x="22" y="111"/>
                        </a:cubicBezTo>
                        <a:cubicBezTo>
                          <a:pt x="22" y="111"/>
                          <a:pt x="22" y="111"/>
                          <a:pt x="22" y="111"/>
                        </a:cubicBezTo>
                        <a:cubicBezTo>
                          <a:pt x="22" y="111"/>
                          <a:pt x="22" y="111"/>
                          <a:pt x="22" y="111"/>
                        </a:cubicBezTo>
                        <a:cubicBezTo>
                          <a:pt x="22" y="111"/>
                          <a:pt x="22" y="111"/>
                          <a:pt x="22" y="111"/>
                        </a:cubicBezTo>
                        <a:cubicBezTo>
                          <a:pt x="22" y="110"/>
                          <a:pt x="22" y="110"/>
                          <a:pt x="22" y="110"/>
                        </a:cubicBezTo>
                        <a:cubicBezTo>
                          <a:pt x="22" y="110"/>
                          <a:pt x="22" y="110"/>
                          <a:pt x="22" y="110"/>
                        </a:cubicBezTo>
                        <a:cubicBezTo>
                          <a:pt x="22" y="110"/>
                          <a:pt x="22" y="110"/>
                          <a:pt x="22" y="110"/>
                        </a:cubicBezTo>
                        <a:cubicBezTo>
                          <a:pt x="22" y="110"/>
                          <a:pt x="22" y="110"/>
                          <a:pt x="22" y="110"/>
                        </a:cubicBezTo>
                        <a:cubicBezTo>
                          <a:pt x="22" y="110"/>
                          <a:pt x="21" y="110"/>
                          <a:pt x="21" y="110"/>
                        </a:cubicBezTo>
                        <a:cubicBezTo>
                          <a:pt x="21" y="110"/>
                          <a:pt x="21" y="110"/>
                          <a:pt x="21" y="110"/>
                        </a:cubicBezTo>
                        <a:cubicBezTo>
                          <a:pt x="21" y="109"/>
                          <a:pt x="21" y="109"/>
                          <a:pt x="21" y="109"/>
                        </a:cubicBezTo>
                        <a:cubicBezTo>
                          <a:pt x="21" y="109"/>
                          <a:pt x="21" y="109"/>
                          <a:pt x="21" y="109"/>
                        </a:cubicBezTo>
                        <a:cubicBezTo>
                          <a:pt x="21" y="109"/>
                          <a:pt x="21" y="109"/>
                          <a:pt x="21" y="109"/>
                        </a:cubicBezTo>
                        <a:cubicBezTo>
                          <a:pt x="21" y="109"/>
                          <a:pt x="21" y="109"/>
                          <a:pt x="21" y="109"/>
                        </a:cubicBezTo>
                        <a:cubicBezTo>
                          <a:pt x="20" y="109"/>
                          <a:pt x="20" y="109"/>
                          <a:pt x="20" y="109"/>
                        </a:cubicBezTo>
                        <a:cubicBezTo>
                          <a:pt x="20" y="108"/>
                          <a:pt x="20" y="108"/>
                          <a:pt x="20" y="108"/>
                        </a:cubicBezTo>
                        <a:cubicBezTo>
                          <a:pt x="20" y="108"/>
                          <a:pt x="20" y="108"/>
                          <a:pt x="20" y="108"/>
                        </a:cubicBezTo>
                        <a:cubicBezTo>
                          <a:pt x="20" y="108"/>
                          <a:pt x="20" y="108"/>
                          <a:pt x="20" y="108"/>
                        </a:cubicBezTo>
                        <a:cubicBezTo>
                          <a:pt x="19" y="108"/>
                          <a:pt x="19" y="108"/>
                          <a:pt x="19" y="108"/>
                        </a:cubicBezTo>
                        <a:cubicBezTo>
                          <a:pt x="19" y="108"/>
                          <a:pt x="19" y="108"/>
                          <a:pt x="19" y="108"/>
                        </a:cubicBezTo>
                        <a:cubicBezTo>
                          <a:pt x="19" y="107"/>
                          <a:pt x="19" y="107"/>
                          <a:pt x="19" y="107"/>
                        </a:cubicBezTo>
                        <a:cubicBezTo>
                          <a:pt x="19" y="107"/>
                          <a:pt x="19" y="107"/>
                          <a:pt x="19" y="107"/>
                        </a:cubicBezTo>
                        <a:cubicBezTo>
                          <a:pt x="18" y="107"/>
                          <a:pt x="18" y="107"/>
                          <a:pt x="18" y="107"/>
                        </a:cubicBezTo>
                        <a:cubicBezTo>
                          <a:pt x="18" y="107"/>
                          <a:pt x="18" y="107"/>
                          <a:pt x="18" y="107"/>
                        </a:cubicBezTo>
                        <a:cubicBezTo>
                          <a:pt x="18" y="107"/>
                          <a:pt x="18" y="107"/>
                          <a:pt x="18" y="107"/>
                        </a:cubicBezTo>
                        <a:cubicBezTo>
                          <a:pt x="18" y="106"/>
                          <a:pt x="18" y="106"/>
                          <a:pt x="18" y="106"/>
                        </a:cubicBezTo>
                        <a:cubicBezTo>
                          <a:pt x="18" y="106"/>
                          <a:pt x="18" y="106"/>
                          <a:pt x="18" y="106"/>
                        </a:cubicBezTo>
                        <a:cubicBezTo>
                          <a:pt x="18" y="106"/>
                          <a:pt x="18" y="106"/>
                          <a:pt x="18" y="106"/>
                        </a:cubicBezTo>
                        <a:cubicBezTo>
                          <a:pt x="18" y="106"/>
                          <a:pt x="18" y="106"/>
                          <a:pt x="18" y="106"/>
                        </a:cubicBezTo>
                        <a:cubicBezTo>
                          <a:pt x="18" y="105"/>
                          <a:pt x="18" y="105"/>
                          <a:pt x="18" y="105"/>
                        </a:cubicBezTo>
                        <a:cubicBezTo>
                          <a:pt x="18" y="105"/>
                          <a:pt x="18" y="105"/>
                          <a:pt x="18" y="105"/>
                        </a:cubicBezTo>
                        <a:cubicBezTo>
                          <a:pt x="17" y="105"/>
                          <a:pt x="17" y="105"/>
                          <a:pt x="17" y="105"/>
                        </a:cubicBezTo>
                        <a:cubicBezTo>
                          <a:pt x="17" y="105"/>
                          <a:pt x="17" y="105"/>
                          <a:pt x="17" y="105"/>
                        </a:cubicBezTo>
                        <a:cubicBezTo>
                          <a:pt x="18" y="104"/>
                          <a:pt x="18" y="104"/>
                          <a:pt x="18" y="104"/>
                        </a:cubicBezTo>
                        <a:cubicBezTo>
                          <a:pt x="17" y="104"/>
                          <a:pt x="17" y="104"/>
                          <a:pt x="17" y="104"/>
                        </a:cubicBezTo>
                        <a:cubicBezTo>
                          <a:pt x="17" y="104"/>
                          <a:pt x="17" y="104"/>
                          <a:pt x="17" y="104"/>
                        </a:cubicBezTo>
                        <a:cubicBezTo>
                          <a:pt x="17" y="103"/>
                          <a:pt x="17" y="103"/>
                          <a:pt x="17" y="103"/>
                        </a:cubicBezTo>
                        <a:cubicBezTo>
                          <a:pt x="17" y="103"/>
                          <a:pt x="17" y="103"/>
                          <a:pt x="17" y="103"/>
                        </a:cubicBezTo>
                        <a:cubicBezTo>
                          <a:pt x="17" y="103"/>
                          <a:pt x="17" y="103"/>
                          <a:pt x="17" y="103"/>
                        </a:cubicBezTo>
                        <a:cubicBezTo>
                          <a:pt x="17" y="103"/>
                          <a:pt x="17" y="103"/>
                          <a:pt x="17" y="103"/>
                        </a:cubicBezTo>
                        <a:cubicBezTo>
                          <a:pt x="17" y="103"/>
                          <a:pt x="17" y="103"/>
                          <a:pt x="17" y="103"/>
                        </a:cubicBezTo>
                        <a:cubicBezTo>
                          <a:pt x="17" y="102"/>
                          <a:pt x="17" y="102"/>
                          <a:pt x="17" y="102"/>
                        </a:cubicBezTo>
                        <a:cubicBezTo>
                          <a:pt x="17" y="102"/>
                          <a:pt x="17" y="102"/>
                          <a:pt x="17" y="102"/>
                        </a:cubicBezTo>
                        <a:cubicBezTo>
                          <a:pt x="17" y="102"/>
                          <a:pt x="17" y="102"/>
                          <a:pt x="17" y="102"/>
                        </a:cubicBezTo>
                        <a:cubicBezTo>
                          <a:pt x="17" y="102"/>
                          <a:pt x="17" y="102"/>
                          <a:pt x="17" y="102"/>
                        </a:cubicBezTo>
                        <a:cubicBezTo>
                          <a:pt x="17" y="102"/>
                          <a:pt x="17" y="102"/>
                          <a:pt x="17" y="102"/>
                        </a:cubicBezTo>
                        <a:cubicBezTo>
                          <a:pt x="17" y="102"/>
                          <a:pt x="17" y="102"/>
                          <a:pt x="17" y="102"/>
                        </a:cubicBezTo>
                        <a:cubicBezTo>
                          <a:pt x="17" y="102"/>
                          <a:pt x="17" y="102"/>
                          <a:pt x="17" y="102"/>
                        </a:cubicBezTo>
                        <a:cubicBezTo>
                          <a:pt x="18" y="102"/>
                          <a:pt x="18" y="102"/>
                          <a:pt x="18" y="102"/>
                        </a:cubicBezTo>
                        <a:cubicBezTo>
                          <a:pt x="18" y="101"/>
                          <a:pt x="18" y="101"/>
                          <a:pt x="18" y="101"/>
                        </a:cubicBezTo>
                        <a:cubicBezTo>
                          <a:pt x="18" y="101"/>
                          <a:pt x="18" y="101"/>
                          <a:pt x="18" y="101"/>
                        </a:cubicBezTo>
                        <a:cubicBezTo>
                          <a:pt x="18" y="101"/>
                          <a:pt x="18" y="101"/>
                          <a:pt x="18" y="101"/>
                        </a:cubicBezTo>
                        <a:cubicBezTo>
                          <a:pt x="18" y="101"/>
                          <a:pt x="18" y="101"/>
                          <a:pt x="18" y="101"/>
                        </a:cubicBezTo>
                        <a:cubicBezTo>
                          <a:pt x="18" y="101"/>
                          <a:pt x="18" y="101"/>
                          <a:pt x="18" y="101"/>
                        </a:cubicBezTo>
                        <a:cubicBezTo>
                          <a:pt x="18" y="101"/>
                          <a:pt x="18" y="101"/>
                          <a:pt x="18" y="101"/>
                        </a:cubicBezTo>
                        <a:cubicBezTo>
                          <a:pt x="18" y="100"/>
                          <a:pt x="18" y="100"/>
                          <a:pt x="18" y="100"/>
                        </a:cubicBezTo>
                        <a:cubicBezTo>
                          <a:pt x="18" y="100"/>
                          <a:pt x="18" y="100"/>
                          <a:pt x="18" y="100"/>
                        </a:cubicBezTo>
                        <a:cubicBezTo>
                          <a:pt x="18" y="100"/>
                          <a:pt x="18" y="100"/>
                          <a:pt x="18" y="100"/>
                        </a:cubicBezTo>
                        <a:cubicBezTo>
                          <a:pt x="18" y="100"/>
                          <a:pt x="18" y="100"/>
                          <a:pt x="18" y="100"/>
                        </a:cubicBezTo>
                        <a:cubicBezTo>
                          <a:pt x="19" y="100"/>
                          <a:pt x="19" y="100"/>
                          <a:pt x="19" y="100"/>
                        </a:cubicBezTo>
                        <a:cubicBezTo>
                          <a:pt x="19" y="100"/>
                          <a:pt x="19" y="100"/>
                          <a:pt x="19" y="100"/>
                        </a:cubicBezTo>
                        <a:cubicBezTo>
                          <a:pt x="19" y="100"/>
                          <a:pt x="19" y="100"/>
                          <a:pt x="19" y="100"/>
                        </a:cubicBezTo>
                        <a:cubicBezTo>
                          <a:pt x="19" y="100"/>
                          <a:pt x="19" y="100"/>
                          <a:pt x="19" y="100"/>
                        </a:cubicBezTo>
                        <a:cubicBezTo>
                          <a:pt x="19" y="100"/>
                          <a:pt x="19" y="100"/>
                          <a:pt x="19" y="100"/>
                        </a:cubicBezTo>
                        <a:cubicBezTo>
                          <a:pt x="19" y="100"/>
                          <a:pt x="19" y="100"/>
                          <a:pt x="19" y="100"/>
                        </a:cubicBezTo>
                        <a:cubicBezTo>
                          <a:pt x="19" y="100"/>
                          <a:pt x="19" y="100"/>
                          <a:pt x="19" y="100"/>
                        </a:cubicBezTo>
                        <a:cubicBezTo>
                          <a:pt x="19" y="100"/>
                          <a:pt x="19" y="100"/>
                          <a:pt x="19" y="100"/>
                        </a:cubicBezTo>
                        <a:cubicBezTo>
                          <a:pt x="20" y="100"/>
                          <a:pt x="20" y="100"/>
                          <a:pt x="20" y="100"/>
                        </a:cubicBezTo>
                        <a:cubicBezTo>
                          <a:pt x="20" y="100"/>
                          <a:pt x="20" y="100"/>
                          <a:pt x="20" y="100"/>
                        </a:cubicBezTo>
                        <a:cubicBezTo>
                          <a:pt x="20" y="99"/>
                          <a:pt x="20" y="99"/>
                          <a:pt x="20" y="99"/>
                        </a:cubicBezTo>
                        <a:cubicBezTo>
                          <a:pt x="20" y="99"/>
                          <a:pt x="20" y="99"/>
                          <a:pt x="20" y="99"/>
                        </a:cubicBezTo>
                        <a:cubicBezTo>
                          <a:pt x="20" y="99"/>
                          <a:pt x="20" y="99"/>
                          <a:pt x="20" y="99"/>
                        </a:cubicBezTo>
                        <a:cubicBezTo>
                          <a:pt x="20" y="99"/>
                          <a:pt x="20" y="99"/>
                          <a:pt x="20" y="99"/>
                        </a:cubicBezTo>
                        <a:cubicBezTo>
                          <a:pt x="20" y="99"/>
                          <a:pt x="20" y="99"/>
                          <a:pt x="20" y="99"/>
                        </a:cubicBezTo>
                        <a:cubicBezTo>
                          <a:pt x="20" y="99"/>
                          <a:pt x="20" y="99"/>
                          <a:pt x="20" y="99"/>
                        </a:cubicBezTo>
                        <a:cubicBezTo>
                          <a:pt x="21" y="99"/>
                          <a:pt x="21" y="99"/>
                          <a:pt x="21" y="99"/>
                        </a:cubicBezTo>
                        <a:cubicBezTo>
                          <a:pt x="21" y="98"/>
                          <a:pt x="21" y="98"/>
                          <a:pt x="21" y="98"/>
                        </a:cubicBezTo>
                        <a:cubicBezTo>
                          <a:pt x="21" y="98"/>
                          <a:pt x="21" y="98"/>
                          <a:pt x="21" y="98"/>
                        </a:cubicBezTo>
                        <a:cubicBezTo>
                          <a:pt x="21" y="98"/>
                          <a:pt x="21" y="98"/>
                          <a:pt x="21" y="98"/>
                        </a:cubicBezTo>
                        <a:cubicBezTo>
                          <a:pt x="22" y="98"/>
                          <a:pt x="22" y="98"/>
                          <a:pt x="22" y="98"/>
                        </a:cubicBezTo>
                        <a:cubicBezTo>
                          <a:pt x="22" y="98"/>
                          <a:pt x="22" y="98"/>
                          <a:pt x="22" y="98"/>
                        </a:cubicBezTo>
                        <a:cubicBezTo>
                          <a:pt x="22" y="98"/>
                          <a:pt x="22" y="98"/>
                          <a:pt x="22" y="98"/>
                        </a:cubicBezTo>
                        <a:cubicBezTo>
                          <a:pt x="22" y="98"/>
                          <a:pt x="22" y="98"/>
                          <a:pt x="22" y="98"/>
                        </a:cubicBezTo>
                        <a:cubicBezTo>
                          <a:pt x="23" y="98"/>
                          <a:pt x="23" y="98"/>
                          <a:pt x="23" y="98"/>
                        </a:cubicBezTo>
                        <a:cubicBezTo>
                          <a:pt x="23" y="98"/>
                          <a:pt x="23" y="98"/>
                          <a:pt x="23" y="98"/>
                        </a:cubicBezTo>
                        <a:cubicBezTo>
                          <a:pt x="23" y="98"/>
                          <a:pt x="23" y="98"/>
                          <a:pt x="23" y="98"/>
                        </a:cubicBezTo>
                        <a:cubicBezTo>
                          <a:pt x="23" y="98"/>
                          <a:pt x="23" y="98"/>
                          <a:pt x="23" y="98"/>
                        </a:cubicBezTo>
                        <a:cubicBezTo>
                          <a:pt x="23" y="98"/>
                          <a:pt x="23" y="98"/>
                          <a:pt x="23" y="98"/>
                        </a:cubicBezTo>
                        <a:cubicBezTo>
                          <a:pt x="23" y="98"/>
                          <a:pt x="23" y="98"/>
                          <a:pt x="23" y="98"/>
                        </a:cubicBezTo>
                        <a:cubicBezTo>
                          <a:pt x="23" y="98"/>
                          <a:pt x="23" y="98"/>
                          <a:pt x="23" y="98"/>
                        </a:cubicBezTo>
                        <a:cubicBezTo>
                          <a:pt x="24" y="98"/>
                          <a:pt x="24" y="98"/>
                          <a:pt x="24" y="98"/>
                        </a:cubicBezTo>
                        <a:cubicBezTo>
                          <a:pt x="23" y="98"/>
                          <a:pt x="23" y="98"/>
                          <a:pt x="23" y="98"/>
                        </a:cubicBezTo>
                        <a:cubicBezTo>
                          <a:pt x="23" y="98"/>
                          <a:pt x="23" y="98"/>
                          <a:pt x="23" y="98"/>
                        </a:cubicBezTo>
                        <a:cubicBezTo>
                          <a:pt x="23" y="97"/>
                          <a:pt x="23" y="97"/>
                          <a:pt x="23" y="97"/>
                        </a:cubicBezTo>
                        <a:cubicBezTo>
                          <a:pt x="23" y="97"/>
                          <a:pt x="23" y="97"/>
                          <a:pt x="23" y="97"/>
                        </a:cubicBezTo>
                        <a:cubicBezTo>
                          <a:pt x="23" y="97"/>
                          <a:pt x="23" y="97"/>
                          <a:pt x="23" y="97"/>
                        </a:cubicBezTo>
                        <a:cubicBezTo>
                          <a:pt x="23" y="97"/>
                          <a:pt x="23" y="97"/>
                          <a:pt x="23" y="97"/>
                        </a:cubicBezTo>
                        <a:cubicBezTo>
                          <a:pt x="23" y="97"/>
                          <a:pt x="23" y="97"/>
                          <a:pt x="23" y="97"/>
                        </a:cubicBezTo>
                        <a:cubicBezTo>
                          <a:pt x="23" y="96"/>
                          <a:pt x="23" y="96"/>
                          <a:pt x="23" y="96"/>
                        </a:cubicBezTo>
                        <a:cubicBezTo>
                          <a:pt x="23" y="96"/>
                          <a:pt x="23" y="96"/>
                          <a:pt x="23" y="96"/>
                        </a:cubicBezTo>
                        <a:cubicBezTo>
                          <a:pt x="23" y="95"/>
                          <a:pt x="23" y="95"/>
                          <a:pt x="23" y="95"/>
                        </a:cubicBezTo>
                        <a:cubicBezTo>
                          <a:pt x="23" y="95"/>
                          <a:pt x="23" y="95"/>
                          <a:pt x="23" y="95"/>
                        </a:cubicBezTo>
                        <a:cubicBezTo>
                          <a:pt x="23" y="95"/>
                          <a:pt x="23" y="95"/>
                          <a:pt x="23" y="95"/>
                        </a:cubicBezTo>
                        <a:cubicBezTo>
                          <a:pt x="23" y="95"/>
                          <a:pt x="23" y="95"/>
                          <a:pt x="23" y="95"/>
                        </a:cubicBezTo>
                        <a:cubicBezTo>
                          <a:pt x="23" y="95"/>
                          <a:pt x="23" y="95"/>
                          <a:pt x="23" y="95"/>
                        </a:cubicBezTo>
                        <a:cubicBezTo>
                          <a:pt x="23" y="94"/>
                          <a:pt x="23" y="94"/>
                          <a:pt x="23" y="94"/>
                        </a:cubicBezTo>
                        <a:cubicBezTo>
                          <a:pt x="23" y="94"/>
                          <a:pt x="23" y="94"/>
                          <a:pt x="23" y="94"/>
                        </a:cubicBezTo>
                        <a:cubicBezTo>
                          <a:pt x="23" y="94"/>
                          <a:pt x="23" y="94"/>
                          <a:pt x="23" y="94"/>
                        </a:cubicBezTo>
                        <a:cubicBezTo>
                          <a:pt x="23" y="93"/>
                          <a:pt x="23" y="93"/>
                          <a:pt x="23" y="93"/>
                        </a:cubicBezTo>
                        <a:cubicBezTo>
                          <a:pt x="24" y="93"/>
                          <a:pt x="24" y="93"/>
                          <a:pt x="24" y="93"/>
                        </a:cubicBezTo>
                        <a:cubicBezTo>
                          <a:pt x="24" y="93"/>
                          <a:pt x="24" y="93"/>
                          <a:pt x="24" y="93"/>
                        </a:cubicBezTo>
                        <a:cubicBezTo>
                          <a:pt x="24" y="93"/>
                          <a:pt x="24" y="93"/>
                          <a:pt x="24" y="93"/>
                        </a:cubicBezTo>
                        <a:cubicBezTo>
                          <a:pt x="24" y="93"/>
                          <a:pt x="24" y="93"/>
                          <a:pt x="24" y="93"/>
                        </a:cubicBezTo>
                        <a:cubicBezTo>
                          <a:pt x="25" y="92"/>
                          <a:pt x="25" y="92"/>
                          <a:pt x="25" y="92"/>
                        </a:cubicBezTo>
                        <a:cubicBezTo>
                          <a:pt x="25" y="91"/>
                          <a:pt x="25" y="91"/>
                          <a:pt x="25" y="91"/>
                        </a:cubicBezTo>
                        <a:cubicBezTo>
                          <a:pt x="25" y="91"/>
                          <a:pt x="25" y="91"/>
                          <a:pt x="25" y="91"/>
                        </a:cubicBezTo>
                        <a:cubicBezTo>
                          <a:pt x="25" y="91"/>
                          <a:pt x="25" y="91"/>
                          <a:pt x="25" y="91"/>
                        </a:cubicBezTo>
                        <a:cubicBezTo>
                          <a:pt x="25" y="91"/>
                          <a:pt x="25" y="91"/>
                          <a:pt x="25" y="91"/>
                        </a:cubicBezTo>
                        <a:cubicBezTo>
                          <a:pt x="25" y="91"/>
                          <a:pt x="25" y="91"/>
                          <a:pt x="25" y="91"/>
                        </a:cubicBezTo>
                        <a:cubicBezTo>
                          <a:pt x="26" y="90"/>
                          <a:pt x="26" y="90"/>
                          <a:pt x="26" y="90"/>
                        </a:cubicBezTo>
                        <a:cubicBezTo>
                          <a:pt x="26" y="90"/>
                          <a:pt x="26" y="90"/>
                          <a:pt x="26" y="90"/>
                        </a:cubicBezTo>
                        <a:cubicBezTo>
                          <a:pt x="26" y="90"/>
                          <a:pt x="26" y="90"/>
                          <a:pt x="26" y="90"/>
                        </a:cubicBezTo>
                        <a:cubicBezTo>
                          <a:pt x="27" y="89"/>
                          <a:pt x="27" y="89"/>
                          <a:pt x="27" y="89"/>
                        </a:cubicBezTo>
                        <a:cubicBezTo>
                          <a:pt x="27" y="89"/>
                          <a:pt x="27" y="89"/>
                          <a:pt x="27" y="89"/>
                        </a:cubicBezTo>
                        <a:cubicBezTo>
                          <a:pt x="27" y="89"/>
                          <a:pt x="27" y="89"/>
                          <a:pt x="27" y="89"/>
                        </a:cubicBezTo>
                        <a:cubicBezTo>
                          <a:pt x="27" y="89"/>
                          <a:pt x="27" y="89"/>
                          <a:pt x="27" y="89"/>
                        </a:cubicBezTo>
                        <a:cubicBezTo>
                          <a:pt x="28" y="89"/>
                          <a:pt x="28" y="89"/>
                          <a:pt x="28" y="89"/>
                        </a:cubicBezTo>
                        <a:cubicBezTo>
                          <a:pt x="28" y="89"/>
                          <a:pt x="28" y="89"/>
                          <a:pt x="28" y="89"/>
                        </a:cubicBezTo>
                        <a:cubicBezTo>
                          <a:pt x="28" y="89"/>
                          <a:pt x="28" y="89"/>
                          <a:pt x="28" y="89"/>
                        </a:cubicBezTo>
                        <a:cubicBezTo>
                          <a:pt x="29" y="89"/>
                          <a:pt x="29" y="89"/>
                          <a:pt x="29" y="89"/>
                        </a:cubicBezTo>
                        <a:cubicBezTo>
                          <a:pt x="29" y="89"/>
                          <a:pt x="29" y="89"/>
                          <a:pt x="29" y="89"/>
                        </a:cubicBezTo>
                        <a:cubicBezTo>
                          <a:pt x="29" y="89"/>
                          <a:pt x="29" y="89"/>
                          <a:pt x="29" y="89"/>
                        </a:cubicBezTo>
                        <a:cubicBezTo>
                          <a:pt x="30" y="89"/>
                          <a:pt x="30" y="89"/>
                          <a:pt x="30" y="89"/>
                        </a:cubicBezTo>
                        <a:cubicBezTo>
                          <a:pt x="30" y="89"/>
                          <a:pt x="30" y="89"/>
                          <a:pt x="30" y="89"/>
                        </a:cubicBezTo>
                        <a:cubicBezTo>
                          <a:pt x="31" y="88"/>
                          <a:pt x="31" y="88"/>
                          <a:pt x="31" y="88"/>
                        </a:cubicBezTo>
                        <a:cubicBezTo>
                          <a:pt x="31" y="88"/>
                          <a:pt x="31" y="88"/>
                          <a:pt x="31" y="88"/>
                        </a:cubicBezTo>
                        <a:cubicBezTo>
                          <a:pt x="31" y="88"/>
                          <a:pt x="31" y="88"/>
                          <a:pt x="31" y="88"/>
                        </a:cubicBezTo>
                        <a:cubicBezTo>
                          <a:pt x="32" y="88"/>
                          <a:pt x="32" y="88"/>
                          <a:pt x="32" y="88"/>
                        </a:cubicBezTo>
                        <a:cubicBezTo>
                          <a:pt x="32" y="88"/>
                          <a:pt x="32" y="88"/>
                          <a:pt x="32" y="88"/>
                        </a:cubicBezTo>
                        <a:cubicBezTo>
                          <a:pt x="32" y="88"/>
                          <a:pt x="32" y="88"/>
                          <a:pt x="32" y="88"/>
                        </a:cubicBezTo>
                        <a:cubicBezTo>
                          <a:pt x="32" y="88"/>
                          <a:pt x="32" y="88"/>
                          <a:pt x="32" y="88"/>
                        </a:cubicBezTo>
                        <a:cubicBezTo>
                          <a:pt x="32" y="88"/>
                          <a:pt x="32" y="88"/>
                          <a:pt x="32" y="88"/>
                        </a:cubicBezTo>
                        <a:cubicBezTo>
                          <a:pt x="32" y="88"/>
                          <a:pt x="32" y="88"/>
                          <a:pt x="32" y="88"/>
                        </a:cubicBezTo>
                        <a:cubicBezTo>
                          <a:pt x="33" y="87"/>
                          <a:pt x="33" y="87"/>
                          <a:pt x="33" y="87"/>
                        </a:cubicBezTo>
                        <a:cubicBezTo>
                          <a:pt x="33" y="87"/>
                          <a:pt x="33" y="87"/>
                          <a:pt x="33" y="87"/>
                        </a:cubicBezTo>
                        <a:cubicBezTo>
                          <a:pt x="33" y="87"/>
                          <a:pt x="33" y="87"/>
                          <a:pt x="33" y="87"/>
                        </a:cubicBezTo>
                        <a:cubicBezTo>
                          <a:pt x="33" y="86"/>
                          <a:pt x="33" y="86"/>
                          <a:pt x="33" y="86"/>
                        </a:cubicBezTo>
                        <a:cubicBezTo>
                          <a:pt x="34" y="86"/>
                          <a:pt x="34" y="86"/>
                          <a:pt x="34" y="86"/>
                        </a:cubicBezTo>
                        <a:cubicBezTo>
                          <a:pt x="34" y="85"/>
                          <a:pt x="34" y="85"/>
                          <a:pt x="34" y="85"/>
                        </a:cubicBezTo>
                        <a:cubicBezTo>
                          <a:pt x="34" y="85"/>
                          <a:pt x="34" y="85"/>
                          <a:pt x="34" y="85"/>
                        </a:cubicBezTo>
                        <a:cubicBezTo>
                          <a:pt x="34" y="85"/>
                          <a:pt x="34" y="85"/>
                          <a:pt x="34" y="85"/>
                        </a:cubicBezTo>
                        <a:cubicBezTo>
                          <a:pt x="34" y="85"/>
                          <a:pt x="34" y="85"/>
                          <a:pt x="34" y="85"/>
                        </a:cubicBezTo>
                        <a:cubicBezTo>
                          <a:pt x="34" y="84"/>
                          <a:pt x="34" y="84"/>
                          <a:pt x="34" y="84"/>
                        </a:cubicBezTo>
                        <a:cubicBezTo>
                          <a:pt x="34" y="84"/>
                          <a:pt x="34" y="84"/>
                          <a:pt x="34" y="84"/>
                        </a:cubicBezTo>
                        <a:cubicBezTo>
                          <a:pt x="34" y="84"/>
                          <a:pt x="34" y="84"/>
                          <a:pt x="34" y="84"/>
                        </a:cubicBezTo>
                        <a:cubicBezTo>
                          <a:pt x="35" y="84"/>
                          <a:pt x="35" y="84"/>
                          <a:pt x="35" y="84"/>
                        </a:cubicBezTo>
                        <a:cubicBezTo>
                          <a:pt x="35" y="83"/>
                          <a:pt x="35" y="83"/>
                          <a:pt x="35" y="83"/>
                        </a:cubicBezTo>
                        <a:cubicBezTo>
                          <a:pt x="35" y="83"/>
                          <a:pt x="35" y="83"/>
                          <a:pt x="35" y="83"/>
                        </a:cubicBezTo>
                        <a:cubicBezTo>
                          <a:pt x="35" y="83"/>
                          <a:pt x="35" y="83"/>
                          <a:pt x="35" y="83"/>
                        </a:cubicBezTo>
                        <a:cubicBezTo>
                          <a:pt x="35" y="82"/>
                          <a:pt x="35" y="82"/>
                          <a:pt x="35" y="82"/>
                        </a:cubicBezTo>
                        <a:cubicBezTo>
                          <a:pt x="35" y="82"/>
                          <a:pt x="35" y="82"/>
                          <a:pt x="35" y="82"/>
                        </a:cubicBezTo>
                        <a:cubicBezTo>
                          <a:pt x="35" y="81"/>
                          <a:pt x="35" y="81"/>
                          <a:pt x="35" y="81"/>
                        </a:cubicBezTo>
                        <a:cubicBezTo>
                          <a:pt x="35" y="81"/>
                          <a:pt x="35" y="81"/>
                          <a:pt x="35" y="81"/>
                        </a:cubicBezTo>
                        <a:cubicBezTo>
                          <a:pt x="35" y="80"/>
                          <a:pt x="35" y="80"/>
                          <a:pt x="35" y="80"/>
                        </a:cubicBezTo>
                        <a:cubicBezTo>
                          <a:pt x="35" y="80"/>
                          <a:pt x="35" y="80"/>
                          <a:pt x="35" y="80"/>
                        </a:cubicBezTo>
                        <a:cubicBezTo>
                          <a:pt x="35" y="80"/>
                          <a:pt x="35" y="80"/>
                          <a:pt x="35" y="80"/>
                        </a:cubicBezTo>
                        <a:cubicBezTo>
                          <a:pt x="35" y="80"/>
                          <a:pt x="35" y="80"/>
                          <a:pt x="35" y="80"/>
                        </a:cubicBezTo>
                        <a:cubicBezTo>
                          <a:pt x="35" y="80"/>
                          <a:pt x="35" y="80"/>
                          <a:pt x="35" y="80"/>
                        </a:cubicBezTo>
                        <a:cubicBezTo>
                          <a:pt x="35" y="80"/>
                          <a:pt x="35" y="80"/>
                          <a:pt x="35" y="80"/>
                        </a:cubicBezTo>
                        <a:cubicBezTo>
                          <a:pt x="35" y="79"/>
                          <a:pt x="35" y="79"/>
                          <a:pt x="35" y="79"/>
                        </a:cubicBezTo>
                        <a:cubicBezTo>
                          <a:pt x="35" y="79"/>
                          <a:pt x="35" y="79"/>
                          <a:pt x="35" y="79"/>
                        </a:cubicBezTo>
                        <a:cubicBezTo>
                          <a:pt x="35" y="79"/>
                          <a:pt x="35" y="79"/>
                          <a:pt x="35" y="79"/>
                        </a:cubicBezTo>
                        <a:cubicBezTo>
                          <a:pt x="35" y="78"/>
                          <a:pt x="35" y="78"/>
                          <a:pt x="35" y="78"/>
                        </a:cubicBezTo>
                        <a:cubicBezTo>
                          <a:pt x="35" y="78"/>
                          <a:pt x="35" y="78"/>
                          <a:pt x="35" y="78"/>
                        </a:cubicBezTo>
                        <a:cubicBezTo>
                          <a:pt x="35" y="78"/>
                          <a:pt x="35" y="78"/>
                          <a:pt x="35" y="78"/>
                        </a:cubicBezTo>
                        <a:cubicBezTo>
                          <a:pt x="35" y="78"/>
                          <a:pt x="35" y="78"/>
                          <a:pt x="35" y="78"/>
                        </a:cubicBezTo>
                        <a:cubicBezTo>
                          <a:pt x="35" y="77"/>
                          <a:pt x="35" y="77"/>
                          <a:pt x="35" y="77"/>
                        </a:cubicBezTo>
                        <a:cubicBezTo>
                          <a:pt x="35" y="77"/>
                          <a:pt x="35" y="77"/>
                          <a:pt x="35" y="77"/>
                        </a:cubicBezTo>
                        <a:cubicBezTo>
                          <a:pt x="35" y="77"/>
                          <a:pt x="35" y="77"/>
                          <a:pt x="35" y="77"/>
                        </a:cubicBezTo>
                        <a:cubicBezTo>
                          <a:pt x="35" y="77"/>
                          <a:pt x="35" y="77"/>
                          <a:pt x="35" y="77"/>
                        </a:cubicBezTo>
                        <a:cubicBezTo>
                          <a:pt x="35" y="77"/>
                          <a:pt x="35" y="77"/>
                          <a:pt x="35" y="77"/>
                        </a:cubicBezTo>
                        <a:cubicBezTo>
                          <a:pt x="35" y="76"/>
                          <a:pt x="35" y="76"/>
                          <a:pt x="35" y="76"/>
                        </a:cubicBezTo>
                        <a:cubicBezTo>
                          <a:pt x="35" y="76"/>
                          <a:pt x="35" y="76"/>
                          <a:pt x="35" y="76"/>
                        </a:cubicBezTo>
                        <a:cubicBezTo>
                          <a:pt x="35" y="76"/>
                          <a:pt x="35" y="76"/>
                          <a:pt x="35" y="76"/>
                        </a:cubicBezTo>
                        <a:cubicBezTo>
                          <a:pt x="35" y="76"/>
                          <a:pt x="35" y="76"/>
                          <a:pt x="35" y="76"/>
                        </a:cubicBezTo>
                        <a:cubicBezTo>
                          <a:pt x="35" y="76"/>
                          <a:pt x="35" y="76"/>
                          <a:pt x="35" y="76"/>
                        </a:cubicBezTo>
                        <a:cubicBezTo>
                          <a:pt x="35" y="75"/>
                          <a:pt x="35" y="75"/>
                          <a:pt x="35" y="75"/>
                        </a:cubicBezTo>
                        <a:cubicBezTo>
                          <a:pt x="36" y="75"/>
                          <a:pt x="36" y="75"/>
                          <a:pt x="36" y="75"/>
                        </a:cubicBezTo>
                        <a:cubicBezTo>
                          <a:pt x="36" y="75"/>
                          <a:pt x="36" y="75"/>
                          <a:pt x="36" y="75"/>
                        </a:cubicBezTo>
                        <a:cubicBezTo>
                          <a:pt x="36" y="75"/>
                          <a:pt x="36" y="75"/>
                          <a:pt x="36" y="75"/>
                        </a:cubicBezTo>
                        <a:cubicBezTo>
                          <a:pt x="36" y="75"/>
                          <a:pt x="36" y="75"/>
                          <a:pt x="36" y="75"/>
                        </a:cubicBezTo>
                        <a:cubicBezTo>
                          <a:pt x="36" y="75"/>
                          <a:pt x="36" y="75"/>
                          <a:pt x="36" y="75"/>
                        </a:cubicBezTo>
                        <a:cubicBezTo>
                          <a:pt x="37" y="75"/>
                          <a:pt x="37" y="75"/>
                          <a:pt x="37" y="75"/>
                        </a:cubicBezTo>
                        <a:cubicBezTo>
                          <a:pt x="37" y="75"/>
                          <a:pt x="37" y="75"/>
                          <a:pt x="37" y="75"/>
                        </a:cubicBezTo>
                        <a:cubicBezTo>
                          <a:pt x="37" y="75"/>
                          <a:pt x="37" y="75"/>
                          <a:pt x="37" y="75"/>
                        </a:cubicBezTo>
                        <a:cubicBezTo>
                          <a:pt x="37" y="75"/>
                          <a:pt x="37" y="75"/>
                          <a:pt x="37" y="75"/>
                        </a:cubicBezTo>
                        <a:cubicBezTo>
                          <a:pt x="37" y="75"/>
                          <a:pt x="37" y="75"/>
                          <a:pt x="37" y="75"/>
                        </a:cubicBezTo>
                        <a:cubicBezTo>
                          <a:pt x="37" y="75"/>
                          <a:pt x="37" y="75"/>
                          <a:pt x="37" y="75"/>
                        </a:cubicBezTo>
                        <a:cubicBezTo>
                          <a:pt x="38" y="75"/>
                          <a:pt x="38" y="75"/>
                          <a:pt x="38" y="75"/>
                        </a:cubicBezTo>
                        <a:cubicBezTo>
                          <a:pt x="38" y="75"/>
                          <a:pt x="38" y="75"/>
                          <a:pt x="38" y="75"/>
                        </a:cubicBezTo>
                        <a:cubicBezTo>
                          <a:pt x="38" y="75"/>
                          <a:pt x="38" y="75"/>
                          <a:pt x="38" y="75"/>
                        </a:cubicBezTo>
                        <a:cubicBezTo>
                          <a:pt x="38" y="75"/>
                          <a:pt x="38" y="75"/>
                          <a:pt x="38" y="75"/>
                        </a:cubicBezTo>
                        <a:cubicBezTo>
                          <a:pt x="39" y="75"/>
                          <a:pt x="39" y="75"/>
                          <a:pt x="39" y="75"/>
                        </a:cubicBezTo>
                        <a:cubicBezTo>
                          <a:pt x="39" y="75"/>
                          <a:pt x="39" y="75"/>
                          <a:pt x="39" y="75"/>
                        </a:cubicBezTo>
                        <a:cubicBezTo>
                          <a:pt x="39" y="76"/>
                          <a:pt x="39" y="76"/>
                          <a:pt x="39" y="76"/>
                        </a:cubicBezTo>
                        <a:cubicBezTo>
                          <a:pt x="39" y="76"/>
                          <a:pt x="39" y="76"/>
                          <a:pt x="39" y="76"/>
                        </a:cubicBezTo>
                        <a:cubicBezTo>
                          <a:pt x="39" y="76"/>
                          <a:pt x="39" y="76"/>
                          <a:pt x="39" y="76"/>
                        </a:cubicBezTo>
                        <a:cubicBezTo>
                          <a:pt x="39" y="76"/>
                          <a:pt x="39" y="76"/>
                          <a:pt x="39" y="76"/>
                        </a:cubicBezTo>
                        <a:cubicBezTo>
                          <a:pt x="39" y="76"/>
                          <a:pt x="39" y="76"/>
                          <a:pt x="39" y="76"/>
                        </a:cubicBezTo>
                        <a:cubicBezTo>
                          <a:pt x="39" y="76"/>
                          <a:pt x="39" y="76"/>
                          <a:pt x="39" y="76"/>
                        </a:cubicBezTo>
                        <a:cubicBezTo>
                          <a:pt x="39" y="76"/>
                          <a:pt x="39" y="76"/>
                          <a:pt x="39" y="76"/>
                        </a:cubicBezTo>
                        <a:cubicBezTo>
                          <a:pt x="39" y="77"/>
                          <a:pt x="39" y="77"/>
                          <a:pt x="39" y="77"/>
                        </a:cubicBezTo>
                        <a:cubicBezTo>
                          <a:pt x="39" y="77"/>
                          <a:pt x="39" y="77"/>
                          <a:pt x="39" y="77"/>
                        </a:cubicBezTo>
                        <a:cubicBezTo>
                          <a:pt x="39" y="77"/>
                          <a:pt x="39" y="77"/>
                          <a:pt x="39" y="77"/>
                        </a:cubicBezTo>
                        <a:cubicBezTo>
                          <a:pt x="40" y="77"/>
                          <a:pt x="40" y="77"/>
                          <a:pt x="40" y="77"/>
                        </a:cubicBezTo>
                        <a:cubicBezTo>
                          <a:pt x="40" y="78"/>
                          <a:pt x="40" y="78"/>
                          <a:pt x="40" y="78"/>
                        </a:cubicBezTo>
                        <a:cubicBezTo>
                          <a:pt x="40" y="78"/>
                          <a:pt x="40" y="78"/>
                          <a:pt x="40" y="78"/>
                        </a:cubicBezTo>
                        <a:cubicBezTo>
                          <a:pt x="40" y="78"/>
                          <a:pt x="40" y="78"/>
                          <a:pt x="40" y="78"/>
                        </a:cubicBezTo>
                        <a:cubicBezTo>
                          <a:pt x="40" y="78"/>
                          <a:pt x="40" y="78"/>
                          <a:pt x="40" y="78"/>
                        </a:cubicBezTo>
                        <a:cubicBezTo>
                          <a:pt x="41" y="78"/>
                          <a:pt x="41" y="78"/>
                          <a:pt x="41" y="78"/>
                        </a:cubicBezTo>
                        <a:cubicBezTo>
                          <a:pt x="41" y="78"/>
                          <a:pt x="41" y="78"/>
                          <a:pt x="41" y="78"/>
                        </a:cubicBezTo>
                        <a:cubicBezTo>
                          <a:pt x="41" y="78"/>
                          <a:pt x="41" y="78"/>
                          <a:pt x="41" y="78"/>
                        </a:cubicBezTo>
                        <a:cubicBezTo>
                          <a:pt x="41" y="78"/>
                          <a:pt x="41" y="78"/>
                          <a:pt x="41" y="78"/>
                        </a:cubicBezTo>
                        <a:cubicBezTo>
                          <a:pt x="41" y="78"/>
                          <a:pt x="41" y="78"/>
                          <a:pt x="41" y="78"/>
                        </a:cubicBezTo>
                        <a:cubicBezTo>
                          <a:pt x="41" y="77"/>
                          <a:pt x="41" y="77"/>
                          <a:pt x="41" y="77"/>
                        </a:cubicBezTo>
                        <a:cubicBezTo>
                          <a:pt x="41" y="77"/>
                          <a:pt x="41" y="77"/>
                          <a:pt x="41" y="77"/>
                        </a:cubicBezTo>
                        <a:cubicBezTo>
                          <a:pt x="41" y="77"/>
                          <a:pt x="41" y="77"/>
                          <a:pt x="41" y="77"/>
                        </a:cubicBezTo>
                        <a:cubicBezTo>
                          <a:pt x="41" y="77"/>
                          <a:pt x="41" y="77"/>
                          <a:pt x="41" y="77"/>
                        </a:cubicBezTo>
                        <a:cubicBezTo>
                          <a:pt x="41" y="77"/>
                          <a:pt x="41" y="77"/>
                          <a:pt x="41" y="77"/>
                        </a:cubicBezTo>
                        <a:cubicBezTo>
                          <a:pt x="41" y="77"/>
                          <a:pt x="41" y="77"/>
                          <a:pt x="41" y="77"/>
                        </a:cubicBezTo>
                        <a:cubicBezTo>
                          <a:pt x="41" y="77"/>
                          <a:pt x="41" y="77"/>
                          <a:pt x="41" y="77"/>
                        </a:cubicBezTo>
                        <a:cubicBezTo>
                          <a:pt x="41" y="77"/>
                          <a:pt x="41" y="77"/>
                          <a:pt x="41" y="77"/>
                        </a:cubicBezTo>
                        <a:cubicBezTo>
                          <a:pt x="41" y="76"/>
                          <a:pt x="41" y="76"/>
                          <a:pt x="41" y="76"/>
                        </a:cubicBezTo>
                        <a:cubicBezTo>
                          <a:pt x="41" y="76"/>
                          <a:pt x="41" y="76"/>
                          <a:pt x="41" y="76"/>
                        </a:cubicBezTo>
                        <a:cubicBezTo>
                          <a:pt x="41" y="76"/>
                          <a:pt x="41" y="76"/>
                          <a:pt x="41" y="76"/>
                        </a:cubicBezTo>
                        <a:cubicBezTo>
                          <a:pt x="41" y="76"/>
                          <a:pt x="41" y="76"/>
                          <a:pt x="41" y="76"/>
                        </a:cubicBezTo>
                        <a:cubicBezTo>
                          <a:pt x="41" y="76"/>
                          <a:pt x="41" y="76"/>
                          <a:pt x="41" y="76"/>
                        </a:cubicBezTo>
                        <a:cubicBezTo>
                          <a:pt x="41" y="76"/>
                          <a:pt x="41" y="76"/>
                          <a:pt x="41" y="76"/>
                        </a:cubicBezTo>
                        <a:cubicBezTo>
                          <a:pt x="41" y="75"/>
                          <a:pt x="41" y="75"/>
                          <a:pt x="41" y="75"/>
                        </a:cubicBezTo>
                        <a:cubicBezTo>
                          <a:pt x="41" y="75"/>
                          <a:pt x="41" y="75"/>
                          <a:pt x="41" y="75"/>
                        </a:cubicBezTo>
                        <a:cubicBezTo>
                          <a:pt x="41" y="75"/>
                          <a:pt x="41" y="75"/>
                          <a:pt x="41" y="75"/>
                        </a:cubicBezTo>
                        <a:cubicBezTo>
                          <a:pt x="41" y="75"/>
                          <a:pt x="41" y="75"/>
                          <a:pt x="41" y="75"/>
                        </a:cubicBezTo>
                        <a:cubicBezTo>
                          <a:pt x="41" y="75"/>
                          <a:pt x="41" y="75"/>
                          <a:pt x="41" y="75"/>
                        </a:cubicBezTo>
                        <a:cubicBezTo>
                          <a:pt x="41" y="75"/>
                          <a:pt x="41" y="75"/>
                          <a:pt x="41" y="75"/>
                        </a:cubicBezTo>
                        <a:cubicBezTo>
                          <a:pt x="41" y="75"/>
                          <a:pt x="41" y="75"/>
                          <a:pt x="41" y="75"/>
                        </a:cubicBezTo>
                        <a:cubicBezTo>
                          <a:pt x="41" y="74"/>
                          <a:pt x="41" y="74"/>
                          <a:pt x="41" y="74"/>
                        </a:cubicBezTo>
                        <a:cubicBezTo>
                          <a:pt x="41" y="74"/>
                          <a:pt x="41" y="74"/>
                          <a:pt x="41" y="74"/>
                        </a:cubicBezTo>
                        <a:cubicBezTo>
                          <a:pt x="41" y="74"/>
                          <a:pt x="41" y="74"/>
                          <a:pt x="41" y="74"/>
                        </a:cubicBezTo>
                        <a:cubicBezTo>
                          <a:pt x="41" y="74"/>
                          <a:pt x="41" y="74"/>
                          <a:pt x="41" y="74"/>
                        </a:cubicBezTo>
                        <a:cubicBezTo>
                          <a:pt x="41" y="74"/>
                          <a:pt x="41" y="74"/>
                          <a:pt x="41" y="74"/>
                        </a:cubicBezTo>
                        <a:cubicBezTo>
                          <a:pt x="41" y="74"/>
                          <a:pt x="41" y="74"/>
                          <a:pt x="41" y="74"/>
                        </a:cubicBezTo>
                        <a:cubicBezTo>
                          <a:pt x="41" y="73"/>
                          <a:pt x="41" y="73"/>
                          <a:pt x="41" y="73"/>
                        </a:cubicBezTo>
                        <a:cubicBezTo>
                          <a:pt x="41" y="73"/>
                          <a:pt x="41" y="73"/>
                          <a:pt x="41" y="73"/>
                        </a:cubicBezTo>
                        <a:cubicBezTo>
                          <a:pt x="41" y="73"/>
                          <a:pt x="41" y="73"/>
                          <a:pt x="41" y="73"/>
                        </a:cubicBezTo>
                        <a:cubicBezTo>
                          <a:pt x="41" y="73"/>
                          <a:pt x="41" y="73"/>
                          <a:pt x="41" y="73"/>
                        </a:cubicBezTo>
                        <a:cubicBezTo>
                          <a:pt x="41" y="73"/>
                          <a:pt x="41" y="73"/>
                          <a:pt x="41" y="73"/>
                        </a:cubicBezTo>
                        <a:cubicBezTo>
                          <a:pt x="41" y="73"/>
                          <a:pt x="41" y="73"/>
                          <a:pt x="41" y="73"/>
                        </a:cubicBezTo>
                        <a:cubicBezTo>
                          <a:pt x="41" y="72"/>
                          <a:pt x="41" y="72"/>
                          <a:pt x="41" y="72"/>
                        </a:cubicBezTo>
                        <a:cubicBezTo>
                          <a:pt x="41" y="72"/>
                          <a:pt x="41" y="72"/>
                          <a:pt x="41" y="72"/>
                        </a:cubicBezTo>
                        <a:cubicBezTo>
                          <a:pt x="41" y="72"/>
                          <a:pt x="41" y="72"/>
                          <a:pt x="41" y="72"/>
                        </a:cubicBezTo>
                        <a:cubicBezTo>
                          <a:pt x="41" y="72"/>
                          <a:pt x="41" y="72"/>
                          <a:pt x="41" y="72"/>
                        </a:cubicBezTo>
                        <a:cubicBezTo>
                          <a:pt x="41" y="72"/>
                          <a:pt x="41" y="72"/>
                          <a:pt x="41" y="72"/>
                        </a:cubicBezTo>
                        <a:cubicBezTo>
                          <a:pt x="41" y="72"/>
                          <a:pt x="41" y="72"/>
                          <a:pt x="41" y="72"/>
                        </a:cubicBezTo>
                        <a:cubicBezTo>
                          <a:pt x="41" y="72"/>
                          <a:pt x="41" y="72"/>
                          <a:pt x="41" y="72"/>
                        </a:cubicBezTo>
                        <a:cubicBezTo>
                          <a:pt x="41" y="72"/>
                          <a:pt x="41" y="72"/>
                          <a:pt x="41" y="72"/>
                        </a:cubicBezTo>
                        <a:cubicBezTo>
                          <a:pt x="41" y="72"/>
                          <a:pt x="41" y="72"/>
                          <a:pt x="41" y="72"/>
                        </a:cubicBezTo>
                        <a:cubicBezTo>
                          <a:pt x="41" y="71"/>
                          <a:pt x="41" y="71"/>
                          <a:pt x="41" y="71"/>
                        </a:cubicBezTo>
                        <a:cubicBezTo>
                          <a:pt x="41" y="71"/>
                          <a:pt x="41" y="71"/>
                          <a:pt x="41" y="71"/>
                        </a:cubicBezTo>
                        <a:cubicBezTo>
                          <a:pt x="41" y="71"/>
                          <a:pt x="41" y="71"/>
                          <a:pt x="41" y="71"/>
                        </a:cubicBezTo>
                        <a:cubicBezTo>
                          <a:pt x="41" y="71"/>
                          <a:pt x="41" y="71"/>
                          <a:pt x="41" y="71"/>
                        </a:cubicBezTo>
                        <a:cubicBezTo>
                          <a:pt x="41" y="71"/>
                          <a:pt x="41" y="71"/>
                          <a:pt x="41" y="71"/>
                        </a:cubicBezTo>
                        <a:cubicBezTo>
                          <a:pt x="41" y="71"/>
                          <a:pt x="41" y="71"/>
                          <a:pt x="41" y="71"/>
                        </a:cubicBezTo>
                        <a:cubicBezTo>
                          <a:pt x="41" y="71"/>
                          <a:pt x="41" y="71"/>
                          <a:pt x="41" y="71"/>
                        </a:cubicBezTo>
                        <a:cubicBezTo>
                          <a:pt x="41" y="71"/>
                          <a:pt x="41" y="71"/>
                          <a:pt x="41" y="71"/>
                        </a:cubicBezTo>
                        <a:cubicBezTo>
                          <a:pt x="41" y="70"/>
                          <a:pt x="41" y="70"/>
                          <a:pt x="41" y="70"/>
                        </a:cubicBezTo>
                        <a:cubicBezTo>
                          <a:pt x="41" y="70"/>
                          <a:pt x="41" y="70"/>
                          <a:pt x="41" y="70"/>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8"/>
                          <a:pt x="41" y="68"/>
                          <a:pt x="41" y="68"/>
                        </a:cubicBezTo>
                        <a:cubicBezTo>
                          <a:pt x="41" y="68"/>
                          <a:pt x="41" y="68"/>
                          <a:pt x="41" y="68"/>
                        </a:cubicBezTo>
                        <a:cubicBezTo>
                          <a:pt x="41" y="68"/>
                          <a:pt x="41" y="68"/>
                          <a:pt x="41" y="68"/>
                        </a:cubicBezTo>
                        <a:cubicBezTo>
                          <a:pt x="41" y="68"/>
                          <a:pt x="41" y="68"/>
                          <a:pt x="41" y="68"/>
                        </a:cubicBezTo>
                        <a:cubicBezTo>
                          <a:pt x="42" y="68"/>
                          <a:pt x="42" y="68"/>
                          <a:pt x="42" y="68"/>
                        </a:cubicBezTo>
                        <a:cubicBezTo>
                          <a:pt x="42" y="68"/>
                          <a:pt x="42" y="68"/>
                          <a:pt x="42" y="68"/>
                        </a:cubicBezTo>
                        <a:cubicBezTo>
                          <a:pt x="42" y="68"/>
                          <a:pt x="42" y="68"/>
                          <a:pt x="42" y="68"/>
                        </a:cubicBezTo>
                        <a:cubicBezTo>
                          <a:pt x="42" y="68"/>
                          <a:pt x="42" y="68"/>
                          <a:pt x="42" y="68"/>
                        </a:cubicBezTo>
                        <a:cubicBezTo>
                          <a:pt x="42" y="68"/>
                          <a:pt x="42" y="68"/>
                          <a:pt x="42" y="68"/>
                        </a:cubicBezTo>
                        <a:cubicBezTo>
                          <a:pt x="42" y="67"/>
                          <a:pt x="42" y="67"/>
                          <a:pt x="42" y="67"/>
                        </a:cubicBezTo>
                        <a:cubicBezTo>
                          <a:pt x="43" y="67"/>
                          <a:pt x="43" y="67"/>
                          <a:pt x="43" y="67"/>
                        </a:cubicBezTo>
                        <a:cubicBezTo>
                          <a:pt x="43" y="67"/>
                          <a:pt x="43" y="67"/>
                          <a:pt x="43" y="67"/>
                        </a:cubicBezTo>
                        <a:cubicBezTo>
                          <a:pt x="43" y="67"/>
                          <a:pt x="43" y="67"/>
                          <a:pt x="43" y="67"/>
                        </a:cubicBezTo>
                        <a:cubicBezTo>
                          <a:pt x="43" y="67"/>
                          <a:pt x="43" y="67"/>
                          <a:pt x="43" y="67"/>
                        </a:cubicBezTo>
                        <a:cubicBezTo>
                          <a:pt x="43" y="67"/>
                          <a:pt x="43" y="67"/>
                          <a:pt x="43"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5" y="67"/>
                          <a:pt x="45" y="67"/>
                          <a:pt x="45" y="67"/>
                        </a:cubicBezTo>
                        <a:cubicBezTo>
                          <a:pt x="45" y="66"/>
                          <a:pt x="45" y="66"/>
                          <a:pt x="45" y="66"/>
                        </a:cubicBezTo>
                        <a:cubicBezTo>
                          <a:pt x="45" y="66"/>
                          <a:pt x="45" y="66"/>
                          <a:pt x="45" y="66"/>
                        </a:cubicBezTo>
                        <a:cubicBezTo>
                          <a:pt x="45" y="66"/>
                          <a:pt x="45" y="66"/>
                          <a:pt x="45" y="66"/>
                        </a:cubicBezTo>
                        <a:cubicBezTo>
                          <a:pt x="46" y="66"/>
                          <a:pt x="46" y="66"/>
                          <a:pt x="46" y="66"/>
                        </a:cubicBezTo>
                        <a:cubicBezTo>
                          <a:pt x="46" y="66"/>
                          <a:pt x="46" y="66"/>
                          <a:pt x="46" y="66"/>
                        </a:cubicBezTo>
                        <a:cubicBezTo>
                          <a:pt x="46" y="66"/>
                          <a:pt x="46" y="66"/>
                          <a:pt x="46" y="66"/>
                        </a:cubicBezTo>
                        <a:cubicBezTo>
                          <a:pt x="46" y="66"/>
                          <a:pt x="46" y="66"/>
                          <a:pt x="46" y="66"/>
                        </a:cubicBezTo>
                        <a:cubicBezTo>
                          <a:pt x="46" y="65"/>
                          <a:pt x="46" y="65"/>
                          <a:pt x="46" y="65"/>
                        </a:cubicBezTo>
                        <a:cubicBezTo>
                          <a:pt x="46" y="65"/>
                          <a:pt x="46" y="65"/>
                          <a:pt x="46" y="65"/>
                        </a:cubicBezTo>
                        <a:cubicBezTo>
                          <a:pt x="46" y="65"/>
                          <a:pt x="46" y="65"/>
                          <a:pt x="46" y="65"/>
                        </a:cubicBezTo>
                        <a:cubicBezTo>
                          <a:pt x="47" y="65"/>
                          <a:pt x="47" y="65"/>
                          <a:pt x="47" y="65"/>
                        </a:cubicBezTo>
                        <a:cubicBezTo>
                          <a:pt x="47" y="65"/>
                          <a:pt x="47" y="65"/>
                          <a:pt x="47" y="65"/>
                        </a:cubicBezTo>
                        <a:cubicBezTo>
                          <a:pt x="47" y="64"/>
                          <a:pt x="47" y="64"/>
                          <a:pt x="47" y="64"/>
                        </a:cubicBezTo>
                        <a:cubicBezTo>
                          <a:pt x="47" y="64"/>
                          <a:pt x="47" y="64"/>
                          <a:pt x="47" y="64"/>
                        </a:cubicBezTo>
                        <a:cubicBezTo>
                          <a:pt x="47" y="64"/>
                          <a:pt x="47" y="64"/>
                          <a:pt x="47" y="64"/>
                        </a:cubicBezTo>
                        <a:cubicBezTo>
                          <a:pt x="47" y="64"/>
                          <a:pt x="47" y="64"/>
                          <a:pt x="47" y="64"/>
                        </a:cubicBezTo>
                        <a:cubicBezTo>
                          <a:pt x="47" y="64"/>
                          <a:pt x="47" y="64"/>
                          <a:pt x="47" y="64"/>
                        </a:cubicBezTo>
                        <a:cubicBezTo>
                          <a:pt x="47" y="63"/>
                          <a:pt x="47" y="63"/>
                          <a:pt x="47" y="63"/>
                        </a:cubicBezTo>
                        <a:cubicBezTo>
                          <a:pt x="47" y="63"/>
                          <a:pt x="47" y="63"/>
                          <a:pt x="47" y="63"/>
                        </a:cubicBezTo>
                        <a:cubicBezTo>
                          <a:pt x="47" y="63"/>
                          <a:pt x="47" y="63"/>
                          <a:pt x="47" y="63"/>
                        </a:cubicBezTo>
                        <a:cubicBezTo>
                          <a:pt x="48" y="63"/>
                          <a:pt x="48" y="63"/>
                          <a:pt x="48" y="63"/>
                        </a:cubicBezTo>
                        <a:cubicBezTo>
                          <a:pt x="48" y="62"/>
                          <a:pt x="48" y="62"/>
                          <a:pt x="48" y="62"/>
                        </a:cubicBezTo>
                        <a:cubicBezTo>
                          <a:pt x="48" y="62"/>
                          <a:pt x="48" y="62"/>
                          <a:pt x="48" y="62"/>
                        </a:cubicBezTo>
                        <a:cubicBezTo>
                          <a:pt x="48" y="62"/>
                          <a:pt x="48" y="62"/>
                          <a:pt x="48" y="62"/>
                        </a:cubicBezTo>
                        <a:cubicBezTo>
                          <a:pt x="48" y="62"/>
                          <a:pt x="48" y="62"/>
                          <a:pt x="48" y="62"/>
                        </a:cubicBezTo>
                        <a:cubicBezTo>
                          <a:pt x="48" y="62"/>
                          <a:pt x="48" y="62"/>
                          <a:pt x="48" y="62"/>
                        </a:cubicBezTo>
                        <a:cubicBezTo>
                          <a:pt x="48" y="62"/>
                          <a:pt x="48" y="62"/>
                          <a:pt x="48" y="62"/>
                        </a:cubicBezTo>
                        <a:cubicBezTo>
                          <a:pt x="48" y="62"/>
                          <a:pt x="48" y="62"/>
                          <a:pt x="48" y="62"/>
                        </a:cubicBezTo>
                        <a:cubicBezTo>
                          <a:pt x="48" y="62"/>
                          <a:pt x="48" y="62"/>
                          <a:pt x="48" y="62"/>
                        </a:cubicBezTo>
                        <a:cubicBezTo>
                          <a:pt x="48" y="61"/>
                          <a:pt x="48" y="61"/>
                          <a:pt x="48" y="61"/>
                        </a:cubicBezTo>
                        <a:cubicBezTo>
                          <a:pt x="49" y="61"/>
                          <a:pt x="49" y="61"/>
                          <a:pt x="49" y="61"/>
                        </a:cubicBezTo>
                        <a:cubicBezTo>
                          <a:pt x="49" y="61"/>
                          <a:pt x="49" y="61"/>
                          <a:pt x="49" y="61"/>
                        </a:cubicBezTo>
                        <a:cubicBezTo>
                          <a:pt x="50" y="62"/>
                          <a:pt x="50" y="62"/>
                          <a:pt x="50" y="62"/>
                        </a:cubicBezTo>
                        <a:cubicBezTo>
                          <a:pt x="51" y="61"/>
                          <a:pt x="51" y="61"/>
                          <a:pt x="51" y="61"/>
                        </a:cubicBezTo>
                        <a:cubicBezTo>
                          <a:pt x="52" y="61"/>
                          <a:pt x="52" y="61"/>
                          <a:pt x="52" y="61"/>
                        </a:cubicBezTo>
                        <a:cubicBezTo>
                          <a:pt x="52" y="61"/>
                          <a:pt x="52" y="61"/>
                          <a:pt x="52" y="61"/>
                        </a:cubicBezTo>
                        <a:cubicBezTo>
                          <a:pt x="53" y="61"/>
                          <a:pt x="53" y="61"/>
                          <a:pt x="53" y="61"/>
                        </a:cubicBezTo>
                        <a:cubicBezTo>
                          <a:pt x="53" y="61"/>
                          <a:pt x="53" y="61"/>
                          <a:pt x="53" y="61"/>
                        </a:cubicBezTo>
                        <a:cubicBezTo>
                          <a:pt x="53" y="61"/>
                          <a:pt x="53" y="61"/>
                          <a:pt x="53" y="61"/>
                        </a:cubicBezTo>
                        <a:cubicBezTo>
                          <a:pt x="54" y="61"/>
                          <a:pt x="54" y="61"/>
                          <a:pt x="54" y="61"/>
                        </a:cubicBezTo>
                        <a:cubicBezTo>
                          <a:pt x="54" y="61"/>
                          <a:pt x="54" y="61"/>
                          <a:pt x="54" y="61"/>
                        </a:cubicBezTo>
                        <a:cubicBezTo>
                          <a:pt x="54" y="61"/>
                          <a:pt x="54" y="61"/>
                          <a:pt x="54" y="61"/>
                        </a:cubicBezTo>
                        <a:cubicBezTo>
                          <a:pt x="55" y="61"/>
                          <a:pt x="55" y="61"/>
                          <a:pt x="55" y="61"/>
                        </a:cubicBezTo>
                        <a:cubicBezTo>
                          <a:pt x="55" y="61"/>
                          <a:pt x="55" y="61"/>
                          <a:pt x="55" y="61"/>
                        </a:cubicBezTo>
                        <a:cubicBezTo>
                          <a:pt x="55" y="61"/>
                          <a:pt x="55" y="61"/>
                          <a:pt x="55" y="61"/>
                        </a:cubicBezTo>
                        <a:cubicBezTo>
                          <a:pt x="56" y="62"/>
                          <a:pt x="56" y="62"/>
                          <a:pt x="56" y="62"/>
                        </a:cubicBezTo>
                        <a:cubicBezTo>
                          <a:pt x="56" y="61"/>
                          <a:pt x="56" y="61"/>
                          <a:pt x="56" y="61"/>
                        </a:cubicBezTo>
                        <a:cubicBezTo>
                          <a:pt x="57" y="61"/>
                          <a:pt x="57" y="61"/>
                          <a:pt x="57" y="61"/>
                        </a:cubicBezTo>
                        <a:cubicBezTo>
                          <a:pt x="57" y="61"/>
                          <a:pt x="57" y="61"/>
                          <a:pt x="57" y="61"/>
                        </a:cubicBezTo>
                        <a:cubicBezTo>
                          <a:pt x="57" y="61"/>
                          <a:pt x="57" y="61"/>
                          <a:pt x="57" y="61"/>
                        </a:cubicBezTo>
                        <a:cubicBezTo>
                          <a:pt x="58" y="61"/>
                          <a:pt x="58" y="61"/>
                          <a:pt x="58" y="61"/>
                        </a:cubicBezTo>
                        <a:cubicBezTo>
                          <a:pt x="58" y="61"/>
                          <a:pt x="58" y="61"/>
                          <a:pt x="58" y="61"/>
                        </a:cubicBezTo>
                        <a:cubicBezTo>
                          <a:pt x="58" y="61"/>
                          <a:pt x="58" y="61"/>
                          <a:pt x="58" y="61"/>
                        </a:cubicBezTo>
                        <a:cubicBezTo>
                          <a:pt x="59" y="61"/>
                          <a:pt x="59" y="61"/>
                          <a:pt x="59" y="61"/>
                        </a:cubicBezTo>
                        <a:cubicBezTo>
                          <a:pt x="59" y="61"/>
                          <a:pt x="59" y="61"/>
                          <a:pt x="59" y="61"/>
                        </a:cubicBezTo>
                        <a:cubicBezTo>
                          <a:pt x="59" y="61"/>
                          <a:pt x="59" y="61"/>
                          <a:pt x="59" y="61"/>
                        </a:cubicBezTo>
                        <a:cubicBezTo>
                          <a:pt x="59" y="61"/>
                          <a:pt x="59" y="61"/>
                          <a:pt x="59" y="61"/>
                        </a:cubicBezTo>
                        <a:cubicBezTo>
                          <a:pt x="59" y="61"/>
                          <a:pt x="59" y="61"/>
                          <a:pt x="59" y="61"/>
                        </a:cubicBezTo>
                        <a:cubicBezTo>
                          <a:pt x="60" y="62"/>
                          <a:pt x="60" y="62"/>
                          <a:pt x="60" y="62"/>
                        </a:cubicBezTo>
                        <a:cubicBezTo>
                          <a:pt x="60" y="62"/>
                          <a:pt x="60" y="62"/>
                          <a:pt x="60" y="62"/>
                        </a:cubicBezTo>
                        <a:cubicBezTo>
                          <a:pt x="60" y="62"/>
                          <a:pt x="60" y="62"/>
                          <a:pt x="60" y="62"/>
                        </a:cubicBezTo>
                        <a:cubicBezTo>
                          <a:pt x="60" y="62"/>
                          <a:pt x="60" y="62"/>
                          <a:pt x="60" y="62"/>
                        </a:cubicBezTo>
                        <a:cubicBezTo>
                          <a:pt x="60" y="62"/>
                          <a:pt x="60" y="62"/>
                          <a:pt x="60" y="62"/>
                        </a:cubicBezTo>
                        <a:cubicBezTo>
                          <a:pt x="61" y="62"/>
                          <a:pt x="61" y="62"/>
                          <a:pt x="61" y="62"/>
                        </a:cubicBezTo>
                        <a:cubicBezTo>
                          <a:pt x="61" y="62"/>
                          <a:pt x="61" y="62"/>
                          <a:pt x="61" y="62"/>
                        </a:cubicBezTo>
                        <a:cubicBezTo>
                          <a:pt x="61" y="62"/>
                          <a:pt x="61" y="62"/>
                          <a:pt x="61" y="62"/>
                        </a:cubicBezTo>
                        <a:cubicBezTo>
                          <a:pt x="61" y="62"/>
                          <a:pt x="61" y="62"/>
                          <a:pt x="61" y="62"/>
                        </a:cubicBezTo>
                        <a:cubicBezTo>
                          <a:pt x="61" y="62"/>
                          <a:pt x="61" y="62"/>
                          <a:pt x="61" y="62"/>
                        </a:cubicBezTo>
                        <a:cubicBezTo>
                          <a:pt x="62" y="62"/>
                          <a:pt x="62" y="62"/>
                          <a:pt x="62" y="62"/>
                        </a:cubicBezTo>
                        <a:cubicBezTo>
                          <a:pt x="62" y="62"/>
                          <a:pt x="62" y="62"/>
                          <a:pt x="62" y="62"/>
                        </a:cubicBezTo>
                        <a:cubicBezTo>
                          <a:pt x="62" y="62"/>
                          <a:pt x="62" y="62"/>
                          <a:pt x="62" y="62"/>
                        </a:cubicBezTo>
                        <a:cubicBezTo>
                          <a:pt x="62" y="62"/>
                          <a:pt x="62" y="62"/>
                          <a:pt x="62" y="62"/>
                        </a:cubicBezTo>
                        <a:cubicBezTo>
                          <a:pt x="62" y="63"/>
                          <a:pt x="62" y="63"/>
                          <a:pt x="62" y="63"/>
                        </a:cubicBezTo>
                        <a:cubicBezTo>
                          <a:pt x="62" y="63"/>
                          <a:pt x="62" y="63"/>
                          <a:pt x="62" y="63"/>
                        </a:cubicBezTo>
                        <a:cubicBezTo>
                          <a:pt x="62" y="63"/>
                          <a:pt x="62" y="63"/>
                          <a:pt x="62" y="63"/>
                        </a:cubicBezTo>
                        <a:cubicBezTo>
                          <a:pt x="63" y="63"/>
                          <a:pt x="63" y="63"/>
                          <a:pt x="63" y="63"/>
                        </a:cubicBezTo>
                        <a:cubicBezTo>
                          <a:pt x="63" y="63"/>
                          <a:pt x="63" y="63"/>
                          <a:pt x="63" y="63"/>
                        </a:cubicBezTo>
                        <a:cubicBezTo>
                          <a:pt x="63" y="63"/>
                          <a:pt x="63" y="63"/>
                          <a:pt x="63" y="63"/>
                        </a:cubicBezTo>
                        <a:cubicBezTo>
                          <a:pt x="63" y="63"/>
                          <a:pt x="63" y="63"/>
                          <a:pt x="63" y="63"/>
                        </a:cubicBezTo>
                        <a:cubicBezTo>
                          <a:pt x="63" y="63"/>
                          <a:pt x="63" y="63"/>
                          <a:pt x="63" y="63"/>
                        </a:cubicBezTo>
                        <a:cubicBezTo>
                          <a:pt x="64" y="63"/>
                          <a:pt x="64" y="63"/>
                          <a:pt x="64" y="63"/>
                        </a:cubicBezTo>
                        <a:cubicBezTo>
                          <a:pt x="64" y="63"/>
                          <a:pt x="64" y="63"/>
                          <a:pt x="64" y="63"/>
                        </a:cubicBezTo>
                        <a:cubicBezTo>
                          <a:pt x="64" y="63"/>
                          <a:pt x="64" y="63"/>
                          <a:pt x="64" y="63"/>
                        </a:cubicBezTo>
                        <a:cubicBezTo>
                          <a:pt x="64" y="64"/>
                          <a:pt x="64" y="64"/>
                          <a:pt x="64" y="64"/>
                        </a:cubicBezTo>
                        <a:cubicBezTo>
                          <a:pt x="65" y="64"/>
                          <a:pt x="65" y="64"/>
                          <a:pt x="65" y="64"/>
                        </a:cubicBezTo>
                        <a:cubicBezTo>
                          <a:pt x="65" y="64"/>
                          <a:pt x="65" y="64"/>
                          <a:pt x="65" y="64"/>
                        </a:cubicBezTo>
                        <a:cubicBezTo>
                          <a:pt x="65" y="64"/>
                          <a:pt x="65" y="64"/>
                          <a:pt x="65" y="64"/>
                        </a:cubicBezTo>
                        <a:cubicBezTo>
                          <a:pt x="65" y="64"/>
                          <a:pt x="65" y="64"/>
                          <a:pt x="65" y="64"/>
                        </a:cubicBezTo>
                        <a:cubicBezTo>
                          <a:pt x="65" y="64"/>
                          <a:pt x="65" y="64"/>
                          <a:pt x="65"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7" y="64"/>
                          <a:pt x="67" y="64"/>
                          <a:pt x="67" y="64"/>
                        </a:cubicBezTo>
                        <a:cubicBezTo>
                          <a:pt x="67" y="64"/>
                          <a:pt x="67" y="64"/>
                          <a:pt x="67" y="64"/>
                        </a:cubicBezTo>
                        <a:cubicBezTo>
                          <a:pt x="67" y="64"/>
                          <a:pt x="67" y="64"/>
                          <a:pt x="67" y="64"/>
                        </a:cubicBezTo>
                        <a:cubicBezTo>
                          <a:pt x="67" y="64"/>
                          <a:pt x="67" y="64"/>
                          <a:pt x="67" y="64"/>
                        </a:cubicBezTo>
                        <a:cubicBezTo>
                          <a:pt x="67" y="64"/>
                          <a:pt x="67" y="64"/>
                          <a:pt x="67" y="64"/>
                        </a:cubicBezTo>
                        <a:cubicBezTo>
                          <a:pt x="67" y="64"/>
                          <a:pt x="67" y="64"/>
                          <a:pt x="67" y="64"/>
                        </a:cubicBezTo>
                        <a:cubicBezTo>
                          <a:pt x="67" y="64"/>
                          <a:pt x="67" y="64"/>
                          <a:pt x="67" y="64"/>
                        </a:cubicBezTo>
                        <a:cubicBezTo>
                          <a:pt x="68" y="64"/>
                          <a:pt x="68" y="64"/>
                          <a:pt x="68" y="64"/>
                        </a:cubicBezTo>
                        <a:cubicBezTo>
                          <a:pt x="68" y="64"/>
                          <a:pt x="68" y="64"/>
                          <a:pt x="68" y="64"/>
                        </a:cubicBezTo>
                        <a:cubicBezTo>
                          <a:pt x="68" y="64"/>
                          <a:pt x="68" y="64"/>
                          <a:pt x="68" y="64"/>
                        </a:cubicBezTo>
                        <a:cubicBezTo>
                          <a:pt x="68" y="64"/>
                          <a:pt x="68" y="64"/>
                          <a:pt x="68" y="64"/>
                        </a:cubicBezTo>
                        <a:cubicBezTo>
                          <a:pt x="68" y="64"/>
                          <a:pt x="68" y="64"/>
                          <a:pt x="68" y="64"/>
                        </a:cubicBezTo>
                        <a:cubicBezTo>
                          <a:pt x="68" y="64"/>
                          <a:pt x="68" y="64"/>
                          <a:pt x="68" y="64"/>
                        </a:cubicBezTo>
                        <a:cubicBezTo>
                          <a:pt x="69" y="64"/>
                          <a:pt x="69" y="64"/>
                          <a:pt x="69" y="64"/>
                        </a:cubicBezTo>
                        <a:cubicBezTo>
                          <a:pt x="69" y="64"/>
                          <a:pt x="69" y="64"/>
                          <a:pt x="69" y="64"/>
                        </a:cubicBezTo>
                        <a:cubicBezTo>
                          <a:pt x="69" y="63"/>
                          <a:pt x="69" y="63"/>
                          <a:pt x="69" y="63"/>
                        </a:cubicBezTo>
                        <a:cubicBezTo>
                          <a:pt x="70" y="63"/>
                          <a:pt x="70" y="63"/>
                          <a:pt x="70" y="63"/>
                        </a:cubicBezTo>
                        <a:cubicBezTo>
                          <a:pt x="70" y="63"/>
                          <a:pt x="70" y="63"/>
                          <a:pt x="70" y="63"/>
                        </a:cubicBezTo>
                        <a:cubicBezTo>
                          <a:pt x="70" y="63"/>
                          <a:pt x="70" y="63"/>
                          <a:pt x="70" y="63"/>
                        </a:cubicBezTo>
                        <a:cubicBezTo>
                          <a:pt x="70" y="63"/>
                          <a:pt x="70" y="63"/>
                          <a:pt x="70" y="63"/>
                        </a:cubicBezTo>
                        <a:cubicBezTo>
                          <a:pt x="71" y="63"/>
                          <a:pt x="71" y="63"/>
                          <a:pt x="71" y="63"/>
                        </a:cubicBezTo>
                        <a:cubicBezTo>
                          <a:pt x="71" y="63"/>
                          <a:pt x="71" y="63"/>
                          <a:pt x="71" y="63"/>
                        </a:cubicBezTo>
                        <a:cubicBezTo>
                          <a:pt x="71" y="63"/>
                          <a:pt x="71" y="63"/>
                          <a:pt x="71" y="63"/>
                        </a:cubicBezTo>
                        <a:cubicBezTo>
                          <a:pt x="71" y="63"/>
                          <a:pt x="71" y="63"/>
                          <a:pt x="71" y="63"/>
                        </a:cubicBezTo>
                        <a:cubicBezTo>
                          <a:pt x="71" y="63"/>
                          <a:pt x="71" y="63"/>
                          <a:pt x="71" y="63"/>
                        </a:cubicBezTo>
                        <a:cubicBezTo>
                          <a:pt x="71" y="63"/>
                          <a:pt x="71" y="63"/>
                          <a:pt x="71" y="63"/>
                        </a:cubicBezTo>
                        <a:cubicBezTo>
                          <a:pt x="72" y="63"/>
                          <a:pt x="72" y="63"/>
                          <a:pt x="72" y="63"/>
                        </a:cubicBezTo>
                        <a:cubicBezTo>
                          <a:pt x="72" y="63"/>
                          <a:pt x="72" y="63"/>
                          <a:pt x="72" y="63"/>
                        </a:cubicBezTo>
                        <a:cubicBezTo>
                          <a:pt x="72" y="63"/>
                          <a:pt x="72" y="63"/>
                          <a:pt x="72" y="63"/>
                        </a:cubicBezTo>
                        <a:cubicBezTo>
                          <a:pt x="73" y="63"/>
                          <a:pt x="73" y="63"/>
                          <a:pt x="73" y="63"/>
                        </a:cubicBezTo>
                        <a:cubicBezTo>
                          <a:pt x="73" y="63"/>
                          <a:pt x="73" y="63"/>
                          <a:pt x="73" y="63"/>
                        </a:cubicBezTo>
                        <a:cubicBezTo>
                          <a:pt x="73" y="63"/>
                          <a:pt x="73" y="63"/>
                          <a:pt x="73" y="63"/>
                        </a:cubicBezTo>
                        <a:cubicBezTo>
                          <a:pt x="73" y="63"/>
                          <a:pt x="73" y="63"/>
                          <a:pt x="73" y="63"/>
                        </a:cubicBezTo>
                        <a:cubicBezTo>
                          <a:pt x="73" y="64"/>
                          <a:pt x="73" y="64"/>
                          <a:pt x="73" y="64"/>
                        </a:cubicBezTo>
                        <a:cubicBezTo>
                          <a:pt x="74" y="64"/>
                          <a:pt x="74" y="64"/>
                          <a:pt x="74" y="64"/>
                        </a:cubicBezTo>
                        <a:cubicBezTo>
                          <a:pt x="74" y="64"/>
                          <a:pt x="74" y="64"/>
                          <a:pt x="74" y="64"/>
                        </a:cubicBezTo>
                        <a:cubicBezTo>
                          <a:pt x="74" y="64"/>
                          <a:pt x="74" y="64"/>
                          <a:pt x="74" y="64"/>
                        </a:cubicBezTo>
                        <a:cubicBezTo>
                          <a:pt x="74" y="64"/>
                          <a:pt x="74" y="64"/>
                          <a:pt x="74" y="64"/>
                        </a:cubicBezTo>
                        <a:cubicBezTo>
                          <a:pt x="74" y="64"/>
                          <a:pt x="74" y="64"/>
                          <a:pt x="74" y="64"/>
                        </a:cubicBezTo>
                        <a:cubicBezTo>
                          <a:pt x="74" y="65"/>
                          <a:pt x="74" y="65"/>
                          <a:pt x="74" y="65"/>
                        </a:cubicBezTo>
                        <a:cubicBezTo>
                          <a:pt x="73" y="65"/>
                          <a:pt x="73" y="65"/>
                          <a:pt x="73" y="65"/>
                        </a:cubicBezTo>
                        <a:cubicBezTo>
                          <a:pt x="73" y="65"/>
                          <a:pt x="73" y="65"/>
                          <a:pt x="73" y="65"/>
                        </a:cubicBezTo>
                        <a:cubicBezTo>
                          <a:pt x="73" y="65"/>
                          <a:pt x="73" y="65"/>
                          <a:pt x="73" y="65"/>
                        </a:cubicBezTo>
                        <a:cubicBezTo>
                          <a:pt x="73" y="65"/>
                          <a:pt x="73" y="65"/>
                          <a:pt x="73" y="65"/>
                        </a:cubicBezTo>
                        <a:cubicBezTo>
                          <a:pt x="73" y="66"/>
                          <a:pt x="73" y="66"/>
                          <a:pt x="73" y="66"/>
                        </a:cubicBezTo>
                        <a:cubicBezTo>
                          <a:pt x="73" y="66"/>
                          <a:pt x="73" y="66"/>
                          <a:pt x="73" y="66"/>
                        </a:cubicBezTo>
                        <a:cubicBezTo>
                          <a:pt x="73" y="66"/>
                          <a:pt x="73" y="66"/>
                          <a:pt x="73" y="66"/>
                        </a:cubicBezTo>
                        <a:cubicBezTo>
                          <a:pt x="73" y="66"/>
                          <a:pt x="73" y="66"/>
                          <a:pt x="73" y="66"/>
                        </a:cubicBezTo>
                        <a:cubicBezTo>
                          <a:pt x="74" y="66"/>
                          <a:pt x="74" y="66"/>
                          <a:pt x="74" y="66"/>
                        </a:cubicBezTo>
                        <a:cubicBezTo>
                          <a:pt x="74" y="66"/>
                          <a:pt x="74" y="66"/>
                          <a:pt x="74" y="66"/>
                        </a:cubicBezTo>
                        <a:cubicBezTo>
                          <a:pt x="74" y="66"/>
                          <a:pt x="74" y="66"/>
                          <a:pt x="74" y="66"/>
                        </a:cubicBezTo>
                        <a:cubicBezTo>
                          <a:pt x="75" y="66"/>
                          <a:pt x="75" y="66"/>
                          <a:pt x="75" y="66"/>
                        </a:cubicBezTo>
                        <a:cubicBezTo>
                          <a:pt x="75" y="66"/>
                          <a:pt x="75" y="66"/>
                          <a:pt x="75" y="66"/>
                        </a:cubicBezTo>
                        <a:cubicBezTo>
                          <a:pt x="75" y="66"/>
                          <a:pt x="75" y="66"/>
                          <a:pt x="75" y="66"/>
                        </a:cubicBezTo>
                        <a:cubicBezTo>
                          <a:pt x="76" y="66"/>
                          <a:pt x="76" y="66"/>
                          <a:pt x="76" y="66"/>
                        </a:cubicBezTo>
                        <a:cubicBezTo>
                          <a:pt x="76" y="66"/>
                          <a:pt x="76" y="66"/>
                          <a:pt x="76" y="66"/>
                        </a:cubicBezTo>
                        <a:cubicBezTo>
                          <a:pt x="76" y="66"/>
                          <a:pt x="76" y="66"/>
                          <a:pt x="76" y="66"/>
                        </a:cubicBezTo>
                        <a:cubicBezTo>
                          <a:pt x="77" y="66"/>
                          <a:pt x="77" y="66"/>
                          <a:pt x="77" y="66"/>
                        </a:cubicBezTo>
                        <a:cubicBezTo>
                          <a:pt x="77" y="66"/>
                          <a:pt x="77" y="66"/>
                          <a:pt x="77" y="66"/>
                        </a:cubicBezTo>
                        <a:cubicBezTo>
                          <a:pt x="77" y="66"/>
                          <a:pt x="77" y="66"/>
                          <a:pt x="77" y="66"/>
                        </a:cubicBezTo>
                        <a:cubicBezTo>
                          <a:pt x="77" y="67"/>
                          <a:pt x="77" y="67"/>
                          <a:pt x="77" y="67"/>
                        </a:cubicBezTo>
                        <a:cubicBezTo>
                          <a:pt x="77" y="67"/>
                          <a:pt x="77" y="67"/>
                          <a:pt x="77" y="67"/>
                        </a:cubicBezTo>
                        <a:cubicBezTo>
                          <a:pt x="77" y="67"/>
                          <a:pt x="77" y="67"/>
                          <a:pt x="77" y="67"/>
                        </a:cubicBezTo>
                        <a:cubicBezTo>
                          <a:pt x="77" y="67"/>
                          <a:pt x="77" y="67"/>
                          <a:pt x="77" y="67"/>
                        </a:cubicBezTo>
                        <a:cubicBezTo>
                          <a:pt x="78" y="67"/>
                          <a:pt x="78" y="67"/>
                          <a:pt x="78" y="67"/>
                        </a:cubicBezTo>
                        <a:cubicBezTo>
                          <a:pt x="78" y="67"/>
                          <a:pt x="78" y="67"/>
                          <a:pt x="78" y="67"/>
                        </a:cubicBezTo>
                        <a:cubicBezTo>
                          <a:pt x="77" y="67"/>
                          <a:pt x="77" y="67"/>
                          <a:pt x="77" y="67"/>
                        </a:cubicBezTo>
                        <a:cubicBezTo>
                          <a:pt x="77" y="68"/>
                          <a:pt x="77" y="68"/>
                          <a:pt x="77" y="68"/>
                        </a:cubicBezTo>
                        <a:cubicBezTo>
                          <a:pt x="77" y="68"/>
                          <a:pt x="77" y="68"/>
                          <a:pt x="77" y="68"/>
                        </a:cubicBezTo>
                        <a:cubicBezTo>
                          <a:pt x="78" y="68"/>
                          <a:pt x="78" y="68"/>
                          <a:pt x="78" y="68"/>
                        </a:cubicBezTo>
                        <a:cubicBezTo>
                          <a:pt x="78" y="68"/>
                          <a:pt x="78" y="68"/>
                          <a:pt x="78" y="68"/>
                        </a:cubicBezTo>
                        <a:cubicBezTo>
                          <a:pt x="78" y="68"/>
                          <a:pt x="78" y="68"/>
                          <a:pt x="78" y="68"/>
                        </a:cubicBezTo>
                        <a:cubicBezTo>
                          <a:pt x="78" y="68"/>
                          <a:pt x="78" y="68"/>
                          <a:pt x="78" y="68"/>
                        </a:cubicBezTo>
                        <a:cubicBezTo>
                          <a:pt x="78" y="69"/>
                          <a:pt x="78" y="69"/>
                          <a:pt x="78" y="69"/>
                        </a:cubicBezTo>
                        <a:cubicBezTo>
                          <a:pt x="78" y="69"/>
                          <a:pt x="78" y="69"/>
                          <a:pt x="78" y="69"/>
                        </a:cubicBezTo>
                        <a:cubicBezTo>
                          <a:pt x="78" y="69"/>
                          <a:pt x="78" y="69"/>
                          <a:pt x="78" y="69"/>
                        </a:cubicBezTo>
                        <a:cubicBezTo>
                          <a:pt x="78" y="69"/>
                          <a:pt x="78" y="69"/>
                          <a:pt x="78" y="69"/>
                        </a:cubicBezTo>
                        <a:cubicBezTo>
                          <a:pt x="78" y="69"/>
                          <a:pt x="78" y="69"/>
                          <a:pt x="78" y="69"/>
                        </a:cubicBezTo>
                        <a:cubicBezTo>
                          <a:pt x="79" y="69"/>
                          <a:pt x="79" y="69"/>
                          <a:pt x="79" y="69"/>
                        </a:cubicBezTo>
                        <a:cubicBezTo>
                          <a:pt x="79" y="69"/>
                          <a:pt x="79" y="69"/>
                          <a:pt x="79" y="69"/>
                        </a:cubicBezTo>
                        <a:cubicBezTo>
                          <a:pt x="79" y="69"/>
                          <a:pt x="79" y="69"/>
                          <a:pt x="79" y="69"/>
                        </a:cubicBezTo>
                        <a:cubicBezTo>
                          <a:pt x="79" y="69"/>
                          <a:pt x="79" y="69"/>
                          <a:pt x="79" y="69"/>
                        </a:cubicBezTo>
                        <a:cubicBezTo>
                          <a:pt x="79" y="69"/>
                          <a:pt x="79" y="69"/>
                          <a:pt x="79" y="69"/>
                        </a:cubicBezTo>
                        <a:cubicBezTo>
                          <a:pt x="79" y="69"/>
                          <a:pt x="79" y="69"/>
                          <a:pt x="79" y="69"/>
                        </a:cubicBezTo>
                        <a:cubicBezTo>
                          <a:pt x="79" y="70"/>
                          <a:pt x="79" y="70"/>
                          <a:pt x="79" y="70"/>
                        </a:cubicBezTo>
                        <a:cubicBezTo>
                          <a:pt x="79" y="70"/>
                          <a:pt x="79" y="70"/>
                          <a:pt x="79" y="70"/>
                        </a:cubicBezTo>
                        <a:cubicBezTo>
                          <a:pt x="79" y="70"/>
                          <a:pt x="79" y="70"/>
                          <a:pt x="79" y="70"/>
                        </a:cubicBezTo>
                        <a:cubicBezTo>
                          <a:pt x="79" y="70"/>
                          <a:pt x="79" y="70"/>
                          <a:pt x="79" y="70"/>
                        </a:cubicBezTo>
                        <a:cubicBezTo>
                          <a:pt x="79" y="70"/>
                          <a:pt x="79" y="70"/>
                          <a:pt x="79" y="70"/>
                        </a:cubicBezTo>
                        <a:cubicBezTo>
                          <a:pt x="79" y="70"/>
                          <a:pt x="79" y="70"/>
                          <a:pt x="79" y="70"/>
                        </a:cubicBezTo>
                        <a:cubicBezTo>
                          <a:pt x="79" y="70"/>
                          <a:pt x="79" y="70"/>
                          <a:pt x="79" y="70"/>
                        </a:cubicBezTo>
                        <a:cubicBezTo>
                          <a:pt x="80" y="70"/>
                          <a:pt x="80" y="70"/>
                          <a:pt x="80" y="70"/>
                        </a:cubicBezTo>
                        <a:cubicBezTo>
                          <a:pt x="80" y="70"/>
                          <a:pt x="80" y="70"/>
                          <a:pt x="80" y="70"/>
                        </a:cubicBezTo>
                        <a:cubicBezTo>
                          <a:pt x="80" y="70"/>
                          <a:pt x="80" y="70"/>
                          <a:pt x="80" y="70"/>
                        </a:cubicBezTo>
                        <a:cubicBezTo>
                          <a:pt x="80" y="70"/>
                          <a:pt x="80" y="70"/>
                          <a:pt x="80" y="70"/>
                        </a:cubicBezTo>
                        <a:cubicBezTo>
                          <a:pt x="80" y="70"/>
                          <a:pt x="80" y="70"/>
                          <a:pt x="80" y="70"/>
                        </a:cubicBezTo>
                        <a:cubicBezTo>
                          <a:pt x="80" y="71"/>
                          <a:pt x="80" y="71"/>
                          <a:pt x="80" y="71"/>
                        </a:cubicBezTo>
                        <a:cubicBezTo>
                          <a:pt x="80" y="71"/>
                          <a:pt x="80" y="71"/>
                          <a:pt x="80"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1" y="71"/>
                          <a:pt x="81" y="71"/>
                          <a:pt x="81"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1"/>
                          <a:pt x="84" y="71"/>
                          <a:pt x="84" y="71"/>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4" y="69"/>
                          <a:pt x="84" y="69"/>
                          <a:pt x="84"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4" y="69"/>
                          <a:pt x="84" y="69"/>
                          <a:pt x="84" y="69"/>
                        </a:cubicBezTo>
                        <a:cubicBezTo>
                          <a:pt x="84" y="69"/>
                          <a:pt x="84" y="69"/>
                          <a:pt x="84" y="69"/>
                        </a:cubicBezTo>
                        <a:cubicBezTo>
                          <a:pt x="84" y="69"/>
                          <a:pt x="84" y="69"/>
                          <a:pt x="84" y="69"/>
                        </a:cubicBezTo>
                        <a:cubicBezTo>
                          <a:pt x="84" y="69"/>
                          <a:pt x="84" y="69"/>
                          <a:pt x="84" y="69"/>
                        </a:cubicBezTo>
                        <a:cubicBezTo>
                          <a:pt x="84" y="69"/>
                          <a:pt x="84" y="69"/>
                          <a:pt x="84" y="69"/>
                        </a:cubicBezTo>
                        <a:cubicBezTo>
                          <a:pt x="84" y="69"/>
                          <a:pt x="84" y="69"/>
                          <a:pt x="84" y="69"/>
                        </a:cubicBezTo>
                        <a:cubicBezTo>
                          <a:pt x="84" y="69"/>
                          <a:pt x="84" y="69"/>
                          <a:pt x="84" y="69"/>
                        </a:cubicBezTo>
                        <a:cubicBezTo>
                          <a:pt x="85" y="69"/>
                          <a:pt x="85" y="69"/>
                          <a:pt x="85" y="69"/>
                        </a:cubicBezTo>
                        <a:cubicBezTo>
                          <a:pt x="85" y="69"/>
                          <a:pt x="85" y="69"/>
                          <a:pt x="85" y="69"/>
                        </a:cubicBezTo>
                        <a:cubicBezTo>
                          <a:pt x="85" y="69"/>
                          <a:pt x="85" y="69"/>
                          <a:pt x="85" y="69"/>
                        </a:cubicBezTo>
                        <a:cubicBezTo>
                          <a:pt x="85" y="69"/>
                          <a:pt x="85" y="69"/>
                          <a:pt x="85" y="69"/>
                        </a:cubicBezTo>
                        <a:cubicBezTo>
                          <a:pt x="85" y="68"/>
                          <a:pt x="85" y="68"/>
                          <a:pt x="85" y="68"/>
                        </a:cubicBezTo>
                        <a:cubicBezTo>
                          <a:pt x="85" y="68"/>
                          <a:pt x="85" y="68"/>
                          <a:pt x="85" y="68"/>
                        </a:cubicBezTo>
                        <a:cubicBezTo>
                          <a:pt x="85" y="68"/>
                          <a:pt x="85" y="68"/>
                          <a:pt x="85" y="68"/>
                        </a:cubicBezTo>
                        <a:cubicBezTo>
                          <a:pt x="85" y="68"/>
                          <a:pt x="85" y="68"/>
                          <a:pt x="85" y="68"/>
                        </a:cubicBezTo>
                        <a:cubicBezTo>
                          <a:pt x="85" y="68"/>
                          <a:pt x="85" y="68"/>
                          <a:pt x="85" y="68"/>
                        </a:cubicBezTo>
                        <a:cubicBezTo>
                          <a:pt x="85" y="68"/>
                          <a:pt x="85" y="68"/>
                          <a:pt x="85" y="68"/>
                        </a:cubicBezTo>
                        <a:cubicBezTo>
                          <a:pt x="85" y="68"/>
                          <a:pt x="85" y="68"/>
                          <a:pt x="85" y="68"/>
                        </a:cubicBezTo>
                        <a:cubicBezTo>
                          <a:pt x="85" y="68"/>
                          <a:pt x="85" y="68"/>
                          <a:pt x="85" y="68"/>
                        </a:cubicBezTo>
                        <a:cubicBezTo>
                          <a:pt x="85" y="67"/>
                          <a:pt x="85" y="67"/>
                          <a:pt x="85" y="67"/>
                        </a:cubicBezTo>
                        <a:cubicBezTo>
                          <a:pt x="85" y="67"/>
                          <a:pt x="85" y="67"/>
                          <a:pt x="85" y="67"/>
                        </a:cubicBezTo>
                        <a:cubicBezTo>
                          <a:pt x="85" y="67"/>
                          <a:pt x="85" y="67"/>
                          <a:pt x="85" y="67"/>
                        </a:cubicBezTo>
                        <a:cubicBezTo>
                          <a:pt x="85" y="67"/>
                          <a:pt x="85" y="67"/>
                          <a:pt x="85" y="67"/>
                        </a:cubicBezTo>
                        <a:cubicBezTo>
                          <a:pt x="85" y="67"/>
                          <a:pt x="85" y="67"/>
                          <a:pt x="85" y="67"/>
                        </a:cubicBezTo>
                        <a:cubicBezTo>
                          <a:pt x="85" y="67"/>
                          <a:pt x="85" y="67"/>
                          <a:pt x="85" y="67"/>
                        </a:cubicBezTo>
                        <a:cubicBezTo>
                          <a:pt x="85" y="67"/>
                          <a:pt x="85" y="67"/>
                          <a:pt x="85" y="67"/>
                        </a:cubicBezTo>
                        <a:cubicBezTo>
                          <a:pt x="85" y="67"/>
                          <a:pt x="85" y="67"/>
                          <a:pt x="85" y="67"/>
                        </a:cubicBezTo>
                        <a:cubicBezTo>
                          <a:pt x="85" y="67"/>
                          <a:pt x="85" y="67"/>
                          <a:pt x="85" y="67"/>
                        </a:cubicBezTo>
                        <a:cubicBezTo>
                          <a:pt x="85" y="66"/>
                          <a:pt x="85" y="66"/>
                          <a:pt x="85" y="66"/>
                        </a:cubicBezTo>
                        <a:cubicBezTo>
                          <a:pt x="85" y="66"/>
                          <a:pt x="85" y="66"/>
                          <a:pt x="85" y="66"/>
                        </a:cubicBezTo>
                        <a:cubicBezTo>
                          <a:pt x="85" y="66"/>
                          <a:pt x="85" y="66"/>
                          <a:pt x="85" y="66"/>
                        </a:cubicBezTo>
                        <a:cubicBezTo>
                          <a:pt x="85" y="66"/>
                          <a:pt x="85" y="66"/>
                          <a:pt x="85" y="66"/>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4"/>
                          <a:pt x="85" y="64"/>
                          <a:pt x="85" y="64"/>
                        </a:cubicBezTo>
                        <a:cubicBezTo>
                          <a:pt x="85" y="64"/>
                          <a:pt x="85" y="64"/>
                          <a:pt x="85" y="64"/>
                        </a:cubicBezTo>
                        <a:cubicBezTo>
                          <a:pt x="85" y="64"/>
                          <a:pt x="85" y="64"/>
                          <a:pt x="85" y="64"/>
                        </a:cubicBezTo>
                        <a:cubicBezTo>
                          <a:pt x="86" y="64"/>
                          <a:pt x="86" y="64"/>
                          <a:pt x="86" y="64"/>
                        </a:cubicBezTo>
                        <a:cubicBezTo>
                          <a:pt x="86" y="64"/>
                          <a:pt x="86" y="64"/>
                          <a:pt x="86" y="64"/>
                        </a:cubicBezTo>
                        <a:cubicBezTo>
                          <a:pt x="86" y="64"/>
                          <a:pt x="86" y="64"/>
                          <a:pt x="86" y="64"/>
                        </a:cubicBezTo>
                        <a:cubicBezTo>
                          <a:pt x="86" y="64"/>
                          <a:pt x="86" y="64"/>
                          <a:pt x="86" y="64"/>
                        </a:cubicBezTo>
                        <a:cubicBezTo>
                          <a:pt x="86" y="64"/>
                          <a:pt x="86" y="64"/>
                          <a:pt x="86"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2"/>
                          <a:pt x="88" y="62"/>
                          <a:pt x="88" y="62"/>
                        </a:cubicBezTo>
                        <a:cubicBezTo>
                          <a:pt x="88" y="61"/>
                          <a:pt x="88" y="61"/>
                          <a:pt x="88" y="61"/>
                        </a:cubicBezTo>
                        <a:cubicBezTo>
                          <a:pt x="88" y="61"/>
                          <a:pt x="88" y="61"/>
                          <a:pt x="88" y="61"/>
                        </a:cubicBezTo>
                        <a:cubicBezTo>
                          <a:pt x="88" y="61"/>
                          <a:pt x="88" y="61"/>
                          <a:pt x="88" y="61"/>
                        </a:cubicBezTo>
                        <a:cubicBezTo>
                          <a:pt x="88" y="61"/>
                          <a:pt x="88" y="61"/>
                          <a:pt x="88" y="61"/>
                        </a:cubicBezTo>
                        <a:cubicBezTo>
                          <a:pt x="88" y="61"/>
                          <a:pt x="88" y="61"/>
                          <a:pt x="88" y="61"/>
                        </a:cubicBezTo>
                        <a:cubicBezTo>
                          <a:pt x="88" y="61"/>
                          <a:pt x="88" y="61"/>
                          <a:pt x="88" y="61"/>
                        </a:cubicBezTo>
                        <a:cubicBezTo>
                          <a:pt x="88" y="61"/>
                          <a:pt x="88" y="61"/>
                          <a:pt x="88" y="61"/>
                        </a:cubicBezTo>
                        <a:cubicBezTo>
                          <a:pt x="88" y="61"/>
                          <a:pt x="88" y="61"/>
                          <a:pt x="88" y="61"/>
                        </a:cubicBezTo>
                        <a:cubicBezTo>
                          <a:pt x="88" y="60"/>
                          <a:pt x="88" y="60"/>
                          <a:pt x="88" y="60"/>
                        </a:cubicBezTo>
                        <a:cubicBezTo>
                          <a:pt x="88" y="60"/>
                          <a:pt x="88" y="60"/>
                          <a:pt x="88" y="60"/>
                        </a:cubicBezTo>
                        <a:cubicBezTo>
                          <a:pt x="88" y="60"/>
                          <a:pt x="88" y="60"/>
                          <a:pt x="88" y="60"/>
                        </a:cubicBezTo>
                        <a:cubicBezTo>
                          <a:pt x="88" y="60"/>
                          <a:pt x="88" y="60"/>
                          <a:pt x="88" y="60"/>
                        </a:cubicBezTo>
                        <a:cubicBezTo>
                          <a:pt x="88" y="60"/>
                          <a:pt x="88" y="60"/>
                          <a:pt x="88" y="60"/>
                        </a:cubicBezTo>
                        <a:cubicBezTo>
                          <a:pt x="88" y="60"/>
                          <a:pt x="88" y="60"/>
                          <a:pt x="88" y="60"/>
                        </a:cubicBezTo>
                        <a:cubicBezTo>
                          <a:pt x="89" y="60"/>
                          <a:pt x="89" y="60"/>
                          <a:pt x="89" y="60"/>
                        </a:cubicBezTo>
                        <a:cubicBezTo>
                          <a:pt x="89" y="60"/>
                          <a:pt x="89" y="60"/>
                          <a:pt x="89" y="60"/>
                        </a:cubicBezTo>
                        <a:cubicBezTo>
                          <a:pt x="89" y="60"/>
                          <a:pt x="89" y="60"/>
                          <a:pt x="89" y="60"/>
                        </a:cubicBezTo>
                        <a:cubicBezTo>
                          <a:pt x="89" y="60"/>
                          <a:pt x="89" y="60"/>
                          <a:pt x="89" y="60"/>
                        </a:cubicBezTo>
                        <a:cubicBezTo>
                          <a:pt x="89" y="59"/>
                          <a:pt x="89" y="59"/>
                          <a:pt x="89" y="59"/>
                        </a:cubicBezTo>
                        <a:cubicBezTo>
                          <a:pt x="89" y="59"/>
                          <a:pt x="89" y="59"/>
                          <a:pt x="89" y="59"/>
                        </a:cubicBezTo>
                        <a:cubicBezTo>
                          <a:pt x="89" y="59"/>
                          <a:pt x="89" y="59"/>
                          <a:pt x="89" y="59"/>
                        </a:cubicBezTo>
                        <a:cubicBezTo>
                          <a:pt x="89" y="59"/>
                          <a:pt x="89" y="59"/>
                          <a:pt x="89" y="59"/>
                        </a:cubicBezTo>
                        <a:cubicBezTo>
                          <a:pt x="89" y="59"/>
                          <a:pt x="89" y="59"/>
                          <a:pt x="89" y="59"/>
                        </a:cubicBezTo>
                        <a:cubicBezTo>
                          <a:pt x="89" y="59"/>
                          <a:pt x="89" y="59"/>
                          <a:pt x="89" y="59"/>
                        </a:cubicBezTo>
                        <a:cubicBezTo>
                          <a:pt x="89" y="59"/>
                          <a:pt x="89" y="59"/>
                          <a:pt x="89" y="59"/>
                        </a:cubicBezTo>
                        <a:cubicBezTo>
                          <a:pt x="89" y="59"/>
                          <a:pt x="89" y="59"/>
                          <a:pt x="89" y="59"/>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8"/>
                          <a:pt x="89" y="58"/>
                          <a:pt x="89" y="58"/>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7"/>
                          <a:pt x="89" y="57"/>
                          <a:pt x="89" y="57"/>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6"/>
                          <a:pt x="89" y="56"/>
                          <a:pt x="89" y="56"/>
                        </a:cubicBezTo>
                        <a:cubicBezTo>
                          <a:pt x="89" y="55"/>
                          <a:pt x="89" y="55"/>
                          <a:pt x="89" y="55"/>
                        </a:cubicBezTo>
                        <a:cubicBezTo>
                          <a:pt x="89" y="55"/>
                          <a:pt x="89" y="55"/>
                          <a:pt x="89"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54"/>
                          <a:pt x="90" y="54"/>
                          <a:pt x="90" y="54"/>
                        </a:cubicBezTo>
                        <a:cubicBezTo>
                          <a:pt x="90" y="54"/>
                          <a:pt x="90" y="54"/>
                          <a:pt x="90" y="54"/>
                        </a:cubicBezTo>
                        <a:cubicBezTo>
                          <a:pt x="90" y="54"/>
                          <a:pt x="90" y="54"/>
                          <a:pt x="90" y="54"/>
                        </a:cubicBezTo>
                        <a:cubicBezTo>
                          <a:pt x="90" y="54"/>
                          <a:pt x="90" y="54"/>
                          <a:pt x="90" y="54"/>
                        </a:cubicBezTo>
                        <a:cubicBezTo>
                          <a:pt x="90" y="54"/>
                          <a:pt x="90" y="54"/>
                          <a:pt x="90" y="54"/>
                        </a:cubicBezTo>
                        <a:cubicBezTo>
                          <a:pt x="90" y="54"/>
                          <a:pt x="90" y="54"/>
                          <a:pt x="90" y="54"/>
                        </a:cubicBezTo>
                        <a:cubicBezTo>
                          <a:pt x="90" y="54"/>
                          <a:pt x="90" y="54"/>
                          <a:pt x="90" y="54"/>
                        </a:cubicBezTo>
                        <a:cubicBezTo>
                          <a:pt x="90" y="54"/>
                          <a:pt x="90" y="54"/>
                          <a:pt x="90" y="54"/>
                        </a:cubicBezTo>
                        <a:cubicBezTo>
                          <a:pt x="90" y="54"/>
                          <a:pt x="90" y="54"/>
                          <a:pt x="90" y="54"/>
                        </a:cubicBezTo>
                        <a:cubicBezTo>
                          <a:pt x="90" y="53"/>
                          <a:pt x="90" y="53"/>
                          <a:pt x="90" y="53"/>
                        </a:cubicBezTo>
                        <a:cubicBezTo>
                          <a:pt x="90" y="53"/>
                          <a:pt x="90" y="53"/>
                          <a:pt x="90" y="53"/>
                        </a:cubicBezTo>
                        <a:cubicBezTo>
                          <a:pt x="90" y="53"/>
                          <a:pt x="90" y="53"/>
                          <a:pt x="90" y="53"/>
                        </a:cubicBezTo>
                        <a:cubicBezTo>
                          <a:pt x="90" y="53"/>
                          <a:pt x="90" y="53"/>
                          <a:pt x="90" y="53"/>
                        </a:cubicBezTo>
                        <a:cubicBezTo>
                          <a:pt x="90" y="53"/>
                          <a:pt x="90" y="53"/>
                          <a:pt x="90" y="53"/>
                        </a:cubicBezTo>
                        <a:cubicBezTo>
                          <a:pt x="90" y="53"/>
                          <a:pt x="90" y="53"/>
                          <a:pt x="90" y="53"/>
                        </a:cubicBezTo>
                        <a:cubicBezTo>
                          <a:pt x="90" y="53"/>
                          <a:pt x="90" y="53"/>
                          <a:pt x="90" y="53"/>
                        </a:cubicBezTo>
                        <a:cubicBezTo>
                          <a:pt x="90" y="53"/>
                          <a:pt x="90" y="53"/>
                          <a:pt x="90" y="53"/>
                        </a:cubicBezTo>
                        <a:cubicBezTo>
                          <a:pt x="90" y="53"/>
                          <a:pt x="90" y="53"/>
                          <a:pt x="90" y="53"/>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2"/>
                          <a:pt x="90" y="52"/>
                          <a:pt x="90" y="52"/>
                        </a:cubicBezTo>
                        <a:cubicBezTo>
                          <a:pt x="90" y="51"/>
                          <a:pt x="90" y="51"/>
                          <a:pt x="90" y="51"/>
                        </a:cubicBezTo>
                        <a:cubicBezTo>
                          <a:pt x="90" y="51"/>
                          <a:pt x="91" y="51"/>
                          <a:pt x="91" y="51"/>
                        </a:cubicBezTo>
                        <a:cubicBezTo>
                          <a:pt x="91" y="51"/>
                          <a:pt x="91" y="51"/>
                          <a:pt x="91" y="51"/>
                        </a:cubicBezTo>
                        <a:cubicBezTo>
                          <a:pt x="91" y="51"/>
                          <a:pt x="91" y="51"/>
                          <a:pt x="91" y="51"/>
                        </a:cubicBezTo>
                        <a:cubicBezTo>
                          <a:pt x="91" y="51"/>
                          <a:pt x="91" y="51"/>
                          <a:pt x="91" y="51"/>
                        </a:cubicBezTo>
                        <a:cubicBezTo>
                          <a:pt x="91" y="51"/>
                          <a:pt x="91" y="51"/>
                          <a:pt x="91" y="51"/>
                        </a:cubicBezTo>
                        <a:cubicBezTo>
                          <a:pt x="91" y="51"/>
                          <a:pt x="91" y="51"/>
                          <a:pt x="91" y="51"/>
                        </a:cubicBezTo>
                        <a:cubicBezTo>
                          <a:pt x="91" y="51"/>
                          <a:pt x="91" y="51"/>
                          <a:pt x="91" y="51"/>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50"/>
                          <a:pt x="91" y="50"/>
                        </a:cubicBezTo>
                        <a:cubicBezTo>
                          <a:pt x="91" y="50"/>
                          <a:pt x="91" y="49"/>
                          <a:pt x="91" y="49"/>
                        </a:cubicBezTo>
                        <a:cubicBezTo>
                          <a:pt x="91" y="49"/>
                          <a:pt x="91" y="49"/>
                          <a:pt x="91" y="49"/>
                        </a:cubicBezTo>
                        <a:cubicBezTo>
                          <a:pt x="91" y="49"/>
                          <a:pt x="91" y="49"/>
                          <a:pt x="91" y="49"/>
                        </a:cubicBezTo>
                        <a:cubicBezTo>
                          <a:pt x="91" y="49"/>
                          <a:pt x="91" y="49"/>
                          <a:pt x="91"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2" y="49"/>
                          <a:pt x="92" y="49"/>
                          <a:pt x="92" y="49"/>
                        </a:cubicBezTo>
                        <a:cubicBezTo>
                          <a:pt x="93" y="49"/>
                          <a:pt x="93" y="49"/>
                          <a:pt x="93" y="49"/>
                        </a:cubicBezTo>
                        <a:cubicBezTo>
                          <a:pt x="93" y="49"/>
                          <a:pt x="93" y="49"/>
                          <a:pt x="93" y="49"/>
                        </a:cubicBezTo>
                        <a:cubicBezTo>
                          <a:pt x="93" y="49"/>
                          <a:pt x="93" y="49"/>
                          <a:pt x="93" y="49"/>
                        </a:cubicBezTo>
                        <a:cubicBezTo>
                          <a:pt x="93" y="49"/>
                          <a:pt x="93" y="49"/>
                          <a:pt x="93" y="49"/>
                        </a:cubicBezTo>
                        <a:cubicBezTo>
                          <a:pt x="93" y="49"/>
                          <a:pt x="93" y="49"/>
                          <a:pt x="93" y="49"/>
                        </a:cubicBezTo>
                        <a:cubicBezTo>
                          <a:pt x="93" y="49"/>
                          <a:pt x="93" y="49"/>
                          <a:pt x="93" y="49"/>
                        </a:cubicBezTo>
                        <a:cubicBezTo>
                          <a:pt x="93" y="49"/>
                          <a:pt x="93" y="49"/>
                          <a:pt x="93" y="49"/>
                        </a:cubicBezTo>
                        <a:cubicBezTo>
                          <a:pt x="93" y="49"/>
                          <a:pt x="93" y="49"/>
                          <a:pt x="93"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4" y="49"/>
                          <a:pt x="94" y="49"/>
                          <a:pt x="94" y="49"/>
                        </a:cubicBezTo>
                        <a:cubicBezTo>
                          <a:pt x="95" y="49"/>
                          <a:pt x="95" y="49"/>
                          <a:pt x="95" y="49"/>
                        </a:cubicBezTo>
                        <a:cubicBezTo>
                          <a:pt x="95" y="49"/>
                          <a:pt x="95" y="49"/>
                          <a:pt x="95" y="49"/>
                        </a:cubicBezTo>
                        <a:cubicBezTo>
                          <a:pt x="95" y="49"/>
                          <a:pt x="95" y="49"/>
                          <a:pt x="95" y="49"/>
                        </a:cubicBezTo>
                        <a:cubicBezTo>
                          <a:pt x="95" y="49"/>
                          <a:pt x="95" y="49"/>
                          <a:pt x="95" y="49"/>
                        </a:cubicBezTo>
                        <a:cubicBezTo>
                          <a:pt x="95" y="49"/>
                          <a:pt x="95" y="49"/>
                          <a:pt x="95" y="49"/>
                        </a:cubicBezTo>
                        <a:cubicBezTo>
                          <a:pt x="95" y="49"/>
                          <a:pt x="95" y="49"/>
                          <a:pt x="95" y="49"/>
                        </a:cubicBezTo>
                        <a:cubicBezTo>
                          <a:pt x="95" y="49"/>
                          <a:pt x="95" y="49"/>
                          <a:pt x="95" y="49"/>
                        </a:cubicBezTo>
                        <a:cubicBezTo>
                          <a:pt x="96" y="49"/>
                          <a:pt x="96" y="49"/>
                          <a:pt x="96" y="49"/>
                        </a:cubicBezTo>
                        <a:cubicBezTo>
                          <a:pt x="96" y="49"/>
                          <a:pt x="96" y="49"/>
                          <a:pt x="96" y="49"/>
                        </a:cubicBezTo>
                        <a:cubicBezTo>
                          <a:pt x="96" y="49"/>
                          <a:pt x="96" y="49"/>
                          <a:pt x="96" y="49"/>
                        </a:cubicBezTo>
                        <a:cubicBezTo>
                          <a:pt x="96" y="50"/>
                          <a:pt x="96" y="50"/>
                          <a:pt x="96" y="50"/>
                        </a:cubicBezTo>
                        <a:cubicBezTo>
                          <a:pt x="96" y="50"/>
                          <a:pt x="96" y="50"/>
                          <a:pt x="96" y="50"/>
                        </a:cubicBezTo>
                        <a:cubicBezTo>
                          <a:pt x="96" y="50"/>
                          <a:pt x="96" y="50"/>
                          <a:pt x="96" y="50"/>
                        </a:cubicBezTo>
                        <a:cubicBezTo>
                          <a:pt x="96" y="50"/>
                          <a:pt x="96" y="50"/>
                          <a:pt x="96" y="50"/>
                        </a:cubicBezTo>
                        <a:cubicBezTo>
                          <a:pt x="96" y="50"/>
                          <a:pt x="96" y="50"/>
                          <a:pt x="96" y="50"/>
                        </a:cubicBezTo>
                        <a:cubicBezTo>
                          <a:pt x="96" y="50"/>
                          <a:pt x="96" y="50"/>
                          <a:pt x="96" y="50"/>
                        </a:cubicBezTo>
                        <a:cubicBezTo>
                          <a:pt x="96" y="50"/>
                          <a:pt x="96" y="50"/>
                          <a:pt x="96" y="50"/>
                        </a:cubicBezTo>
                        <a:cubicBezTo>
                          <a:pt x="96" y="50"/>
                          <a:pt x="96" y="50"/>
                          <a:pt x="96" y="50"/>
                        </a:cubicBezTo>
                        <a:cubicBezTo>
                          <a:pt x="96" y="50"/>
                          <a:pt x="96" y="50"/>
                          <a:pt x="96" y="50"/>
                        </a:cubicBezTo>
                        <a:cubicBezTo>
                          <a:pt x="97" y="50"/>
                          <a:pt x="97" y="50"/>
                          <a:pt x="97" y="50"/>
                        </a:cubicBezTo>
                        <a:cubicBezTo>
                          <a:pt x="97" y="50"/>
                          <a:pt x="97" y="50"/>
                          <a:pt x="97" y="50"/>
                        </a:cubicBezTo>
                        <a:cubicBezTo>
                          <a:pt x="97" y="50"/>
                          <a:pt x="97" y="50"/>
                          <a:pt x="97" y="50"/>
                        </a:cubicBezTo>
                        <a:cubicBezTo>
                          <a:pt x="97" y="50"/>
                          <a:pt x="97" y="50"/>
                          <a:pt x="97" y="50"/>
                        </a:cubicBezTo>
                        <a:cubicBezTo>
                          <a:pt x="97" y="50"/>
                          <a:pt x="97" y="50"/>
                          <a:pt x="97" y="50"/>
                        </a:cubicBezTo>
                        <a:cubicBezTo>
                          <a:pt x="97" y="50"/>
                          <a:pt x="97" y="50"/>
                          <a:pt x="97" y="50"/>
                        </a:cubicBezTo>
                        <a:cubicBezTo>
                          <a:pt x="97" y="50"/>
                          <a:pt x="97" y="50"/>
                          <a:pt x="97" y="50"/>
                        </a:cubicBezTo>
                        <a:cubicBezTo>
                          <a:pt x="98" y="50"/>
                          <a:pt x="98" y="50"/>
                          <a:pt x="98" y="50"/>
                        </a:cubicBezTo>
                        <a:cubicBezTo>
                          <a:pt x="98" y="49"/>
                          <a:pt x="98" y="49"/>
                          <a:pt x="98" y="49"/>
                        </a:cubicBezTo>
                        <a:cubicBezTo>
                          <a:pt x="98" y="49"/>
                          <a:pt x="98" y="49"/>
                          <a:pt x="98" y="49"/>
                        </a:cubicBezTo>
                        <a:cubicBezTo>
                          <a:pt x="98" y="49"/>
                          <a:pt x="98" y="49"/>
                          <a:pt x="98" y="49"/>
                        </a:cubicBezTo>
                        <a:cubicBezTo>
                          <a:pt x="98" y="49"/>
                          <a:pt x="98" y="49"/>
                          <a:pt x="98" y="49"/>
                        </a:cubicBezTo>
                        <a:cubicBezTo>
                          <a:pt x="98" y="49"/>
                          <a:pt x="98" y="49"/>
                          <a:pt x="98" y="49"/>
                        </a:cubicBezTo>
                        <a:cubicBezTo>
                          <a:pt x="98" y="49"/>
                          <a:pt x="98" y="49"/>
                          <a:pt x="98" y="49"/>
                        </a:cubicBezTo>
                        <a:cubicBezTo>
                          <a:pt x="98" y="49"/>
                          <a:pt x="98" y="49"/>
                          <a:pt x="98" y="49"/>
                        </a:cubicBezTo>
                        <a:cubicBezTo>
                          <a:pt x="99"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100" y="49"/>
                          <a:pt x="100" y="49"/>
                          <a:pt x="100" y="49"/>
                        </a:cubicBezTo>
                        <a:cubicBezTo>
                          <a:pt x="100" y="49"/>
                          <a:pt x="100" y="49"/>
                          <a:pt x="100" y="49"/>
                        </a:cubicBezTo>
                        <a:cubicBezTo>
                          <a:pt x="100" y="49"/>
                          <a:pt x="100" y="49"/>
                          <a:pt x="100" y="49"/>
                        </a:cubicBezTo>
                        <a:cubicBezTo>
                          <a:pt x="100" y="49"/>
                          <a:pt x="100" y="49"/>
                          <a:pt x="100" y="49"/>
                        </a:cubicBezTo>
                        <a:cubicBezTo>
                          <a:pt x="101" y="49"/>
                          <a:pt x="101" y="49"/>
                          <a:pt x="101" y="49"/>
                        </a:cubicBezTo>
                        <a:cubicBezTo>
                          <a:pt x="101" y="49"/>
                          <a:pt x="101" y="49"/>
                          <a:pt x="101" y="49"/>
                        </a:cubicBezTo>
                        <a:cubicBezTo>
                          <a:pt x="101" y="49"/>
                          <a:pt x="101" y="49"/>
                          <a:pt x="101" y="49"/>
                        </a:cubicBezTo>
                        <a:cubicBezTo>
                          <a:pt x="102" y="49"/>
                          <a:pt x="102" y="49"/>
                          <a:pt x="102" y="49"/>
                        </a:cubicBezTo>
                        <a:cubicBezTo>
                          <a:pt x="102" y="49"/>
                          <a:pt x="102" y="49"/>
                          <a:pt x="102" y="49"/>
                        </a:cubicBezTo>
                        <a:cubicBezTo>
                          <a:pt x="103" y="49"/>
                          <a:pt x="103" y="49"/>
                          <a:pt x="103" y="49"/>
                        </a:cubicBezTo>
                        <a:cubicBezTo>
                          <a:pt x="103" y="49"/>
                          <a:pt x="103" y="49"/>
                          <a:pt x="103" y="49"/>
                        </a:cubicBezTo>
                        <a:cubicBezTo>
                          <a:pt x="103" y="49"/>
                          <a:pt x="103" y="49"/>
                          <a:pt x="103" y="49"/>
                        </a:cubicBezTo>
                        <a:cubicBezTo>
                          <a:pt x="104" y="49"/>
                          <a:pt x="104" y="49"/>
                          <a:pt x="104" y="49"/>
                        </a:cubicBezTo>
                        <a:cubicBezTo>
                          <a:pt x="104" y="49"/>
                          <a:pt x="104" y="49"/>
                          <a:pt x="104" y="49"/>
                        </a:cubicBezTo>
                        <a:cubicBezTo>
                          <a:pt x="104" y="49"/>
                          <a:pt x="104" y="49"/>
                          <a:pt x="104" y="49"/>
                        </a:cubicBezTo>
                        <a:cubicBezTo>
                          <a:pt x="104" y="49"/>
                          <a:pt x="104" y="49"/>
                          <a:pt x="104" y="49"/>
                        </a:cubicBezTo>
                        <a:cubicBezTo>
                          <a:pt x="104" y="49"/>
                          <a:pt x="104" y="49"/>
                          <a:pt x="104" y="49"/>
                        </a:cubicBezTo>
                        <a:cubicBezTo>
                          <a:pt x="104" y="49"/>
                          <a:pt x="104" y="49"/>
                          <a:pt x="104" y="49"/>
                        </a:cubicBezTo>
                        <a:cubicBezTo>
                          <a:pt x="104" y="49"/>
                          <a:pt x="104" y="49"/>
                          <a:pt x="104" y="49"/>
                        </a:cubicBezTo>
                        <a:cubicBezTo>
                          <a:pt x="105" y="49"/>
                          <a:pt x="105" y="49"/>
                          <a:pt x="105" y="49"/>
                        </a:cubicBezTo>
                        <a:cubicBezTo>
                          <a:pt x="105" y="49"/>
                          <a:pt x="105" y="49"/>
                          <a:pt x="105" y="49"/>
                        </a:cubicBezTo>
                        <a:cubicBezTo>
                          <a:pt x="105" y="49"/>
                          <a:pt x="105" y="49"/>
                          <a:pt x="105" y="49"/>
                        </a:cubicBezTo>
                        <a:cubicBezTo>
                          <a:pt x="105" y="49"/>
                          <a:pt x="105" y="49"/>
                          <a:pt x="105" y="49"/>
                        </a:cubicBezTo>
                        <a:cubicBezTo>
                          <a:pt x="105" y="49"/>
                          <a:pt x="105" y="49"/>
                          <a:pt x="105" y="49"/>
                        </a:cubicBezTo>
                        <a:cubicBezTo>
                          <a:pt x="105" y="49"/>
                          <a:pt x="105" y="49"/>
                          <a:pt x="105" y="49"/>
                        </a:cubicBezTo>
                        <a:cubicBezTo>
                          <a:pt x="106" y="49"/>
                          <a:pt x="106" y="49"/>
                          <a:pt x="106" y="49"/>
                        </a:cubicBezTo>
                        <a:cubicBezTo>
                          <a:pt x="106" y="49"/>
                          <a:pt x="106" y="49"/>
                          <a:pt x="106" y="49"/>
                        </a:cubicBezTo>
                        <a:cubicBezTo>
                          <a:pt x="106" y="49"/>
                          <a:pt x="106" y="49"/>
                          <a:pt x="106" y="49"/>
                        </a:cubicBezTo>
                        <a:cubicBezTo>
                          <a:pt x="106" y="49"/>
                          <a:pt x="106" y="49"/>
                          <a:pt x="106" y="49"/>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8"/>
                          <a:pt x="106" y="48"/>
                          <a:pt x="106" y="48"/>
                        </a:cubicBezTo>
                        <a:cubicBezTo>
                          <a:pt x="106" y="47"/>
                          <a:pt x="106" y="47"/>
                          <a:pt x="106" y="47"/>
                        </a:cubicBezTo>
                        <a:cubicBezTo>
                          <a:pt x="107" y="47"/>
                          <a:pt x="107" y="47"/>
                          <a:pt x="107" y="47"/>
                        </a:cubicBezTo>
                        <a:cubicBezTo>
                          <a:pt x="107" y="47"/>
                          <a:pt x="107" y="47"/>
                          <a:pt x="107" y="47"/>
                        </a:cubicBezTo>
                        <a:cubicBezTo>
                          <a:pt x="107" y="47"/>
                          <a:pt x="107" y="47"/>
                          <a:pt x="107" y="47"/>
                        </a:cubicBezTo>
                        <a:cubicBezTo>
                          <a:pt x="107" y="47"/>
                          <a:pt x="107" y="47"/>
                          <a:pt x="107" y="47"/>
                        </a:cubicBezTo>
                        <a:cubicBezTo>
                          <a:pt x="107" y="46"/>
                          <a:pt x="107" y="46"/>
                          <a:pt x="107" y="46"/>
                        </a:cubicBezTo>
                        <a:cubicBezTo>
                          <a:pt x="107" y="46"/>
                          <a:pt x="107" y="46"/>
                          <a:pt x="107" y="46"/>
                        </a:cubicBezTo>
                        <a:cubicBezTo>
                          <a:pt x="107" y="46"/>
                          <a:pt x="107" y="46"/>
                          <a:pt x="107" y="46"/>
                        </a:cubicBezTo>
                        <a:cubicBezTo>
                          <a:pt x="107" y="46"/>
                          <a:pt x="107" y="46"/>
                          <a:pt x="107" y="46"/>
                        </a:cubicBezTo>
                        <a:cubicBezTo>
                          <a:pt x="107" y="46"/>
                          <a:pt x="107" y="46"/>
                          <a:pt x="107" y="46"/>
                        </a:cubicBezTo>
                        <a:cubicBezTo>
                          <a:pt x="107" y="45"/>
                          <a:pt x="107" y="45"/>
                          <a:pt x="107" y="45"/>
                        </a:cubicBezTo>
                        <a:cubicBezTo>
                          <a:pt x="107" y="45"/>
                          <a:pt x="107" y="45"/>
                          <a:pt x="107" y="45"/>
                        </a:cubicBezTo>
                        <a:cubicBezTo>
                          <a:pt x="107" y="45"/>
                          <a:pt x="107" y="45"/>
                          <a:pt x="107" y="45"/>
                        </a:cubicBezTo>
                        <a:cubicBezTo>
                          <a:pt x="107" y="45"/>
                          <a:pt x="107" y="45"/>
                          <a:pt x="107" y="45"/>
                        </a:cubicBezTo>
                        <a:cubicBezTo>
                          <a:pt x="107" y="45"/>
                          <a:pt x="107" y="45"/>
                          <a:pt x="107" y="45"/>
                        </a:cubicBezTo>
                        <a:cubicBezTo>
                          <a:pt x="106" y="45"/>
                          <a:pt x="106" y="45"/>
                          <a:pt x="106" y="45"/>
                        </a:cubicBezTo>
                        <a:cubicBezTo>
                          <a:pt x="106" y="45"/>
                          <a:pt x="106" y="45"/>
                          <a:pt x="106" y="45"/>
                        </a:cubicBezTo>
                        <a:cubicBezTo>
                          <a:pt x="106" y="45"/>
                          <a:pt x="106" y="45"/>
                          <a:pt x="106" y="45"/>
                        </a:cubicBezTo>
                        <a:cubicBezTo>
                          <a:pt x="106" y="45"/>
                          <a:pt x="106" y="45"/>
                          <a:pt x="106" y="45"/>
                        </a:cubicBezTo>
                        <a:cubicBezTo>
                          <a:pt x="106" y="45"/>
                          <a:pt x="106" y="45"/>
                          <a:pt x="106" y="45"/>
                        </a:cubicBezTo>
                        <a:cubicBezTo>
                          <a:pt x="106" y="45"/>
                          <a:pt x="106" y="45"/>
                          <a:pt x="106" y="45"/>
                        </a:cubicBezTo>
                        <a:cubicBezTo>
                          <a:pt x="106" y="45"/>
                          <a:pt x="106" y="45"/>
                          <a:pt x="106" y="45"/>
                        </a:cubicBezTo>
                        <a:cubicBezTo>
                          <a:pt x="106" y="45"/>
                          <a:pt x="106" y="45"/>
                          <a:pt x="106" y="45"/>
                        </a:cubicBezTo>
                        <a:cubicBezTo>
                          <a:pt x="105" y="45"/>
                          <a:pt x="105" y="45"/>
                          <a:pt x="105" y="45"/>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3"/>
                          <a:pt x="104" y="43"/>
                          <a:pt x="104" y="43"/>
                        </a:cubicBezTo>
                        <a:cubicBezTo>
                          <a:pt x="104" y="43"/>
                          <a:pt x="104" y="43"/>
                          <a:pt x="104" y="43"/>
                        </a:cubicBezTo>
                        <a:cubicBezTo>
                          <a:pt x="104" y="43"/>
                          <a:pt x="104" y="43"/>
                          <a:pt x="104" y="43"/>
                        </a:cubicBezTo>
                        <a:cubicBezTo>
                          <a:pt x="104" y="43"/>
                          <a:pt x="104" y="43"/>
                          <a:pt x="104" y="43"/>
                        </a:cubicBezTo>
                        <a:cubicBezTo>
                          <a:pt x="104" y="43"/>
                          <a:pt x="104" y="43"/>
                          <a:pt x="104" y="43"/>
                        </a:cubicBezTo>
                        <a:cubicBezTo>
                          <a:pt x="104" y="43"/>
                          <a:pt x="104" y="43"/>
                          <a:pt x="104" y="43"/>
                        </a:cubicBezTo>
                        <a:cubicBezTo>
                          <a:pt x="104" y="43"/>
                          <a:pt x="104" y="43"/>
                          <a:pt x="104" y="43"/>
                        </a:cubicBezTo>
                        <a:cubicBezTo>
                          <a:pt x="103" y="43"/>
                          <a:pt x="103" y="43"/>
                          <a:pt x="103" y="43"/>
                        </a:cubicBezTo>
                        <a:cubicBezTo>
                          <a:pt x="103" y="43"/>
                          <a:pt x="103" y="43"/>
                          <a:pt x="103" y="43"/>
                        </a:cubicBezTo>
                        <a:cubicBezTo>
                          <a:pt x="103" y="43"/>
                          <a:pt x="103" y="43"/>
                          <a:pt x="103" y="43"/>
                        </a:cubicBezTo>
                        <a:cubicBezTo>
                          <a:pt x="103" y="43"/>
                          <a:pt x="103" y="43"/>
                          <a:pt x="103" y="43"/>
                        </a:cubicBezTo>
                        <a:cubicBezTo>
                          <a:pt x="103" y="43"/>
                          <a:pt x="103" y="43"/>
                          <a:pt x="103" y="43"/>
                        </a:cubicBezTo>
                        <a:cubicBezTo>
                          <a:pt x="103" y="43"/>
                          <a:pt x="103" y="43"/>
                          <a:pt x="103" y="43"/>
                        </a:cubicBezTo>
                        <a:cubicBezTo>
                          <a:pt x="103" y="43"/>
                          <a:pt x="103" y="43"/>
                          <a:pt x="103" y="43"/>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2"/>
                          <a:pt x="103" y="42"/>
                          <a:pt x="103" y="42"/>
                        </a:cubicBezTo>
                        <a:cubicBezTo>
                          <a:pt x="103" y="41"/>
                          <a:pt x="103" y="41"/>
                          <a:pt x="103" y="41"/>
                        </a:cubicBezTo>
                        <a:cubicBezTo>
                          <a:pt x="103" y="41"/>
                          <a:pt x="103" y="41"/>
                          <a:pt x="103" y="41"/>
                        </a:cubicBezTo>
                        <a:cubicBezTo>
                          <a:pt x="103" y="41"/>
                          <a:pt x="103" y="41"/>
                          <a:pt x="103" y="41"/>
                        </a:cubicBezTo>
                        <a:cubicBezTo>
                          <a:pt x="103" y="41"/>
                          <a:pt x="103" y="41"/>
                          <a:pt x="103" y="41"/>
                        </a:cubicBezTo>
                        <a:cubicBezTo>
                          <a:pt x="103" y="40"/>
                          <a:pt x="103" y="40"/>
                          <a:pt x="103" y="40"/>
                        </a:cubicBezTo>
                        <a:cubicBezTo>
                          <a:pt x="103" y="40"/>
                          <a:pt x="103" y="40"/>
                          <a:pt x="103" y="40"/>
                        </a:cubicBezTo>
                        <a:cubicBezTo>
                          <a:pt x="103" y="40"/>
                          <a:pt x="103" y="40"/>
                          <a:pt x="103" y="40"/>
                        </a:cubicBezTo>
                        <a:cubicBezTo>
                          <a:pt x="103" y="40"/>
                          <a:pt x="103" y="40"/>
                          <a:pt x="103" y="40"/>
                        </a:cubicBezTo>
                        <a:cubicBezTo>
                          <a:pt x="103" y="40"/>
                          <a:pt x="103" y="40"/>
                          <a:pt x="103" y="40"/>
                        </a:cubicBezTo>
                        <a:cubicBezTo>
                          <a:pt x="103" y="40"/>
                          <a:pt x="103" y="40"/>
                          <a:pt x="103" y="40"/>
                        </a:cubicBezTo>
                        <a:cubicBezTo>
                          <a:pt x="103" y="39"/>
                          <a:pt x="103" y="39"/>
                          <a:pt x="103" y="39"/>
                        </a:cubicBezTo>
                        <a:cubicBezTo>
                          <a:pt x="103" y="39"/>
                          <a:pt x="103" y="39"/>
                          <a:pt x="103" y="39"/>
                        </a:cubicBezTo>
                        <a:cubicBezTo>
                          <a:pt x="103" y="39"/>
                          <a:pt x="103" y="39"/>
                          <a:pt x="103" y="39"/>
                        </a:cubicBezTo>
                        <a:cubicBezTo>
                          <a:pt x="103" y="39"/>
                          <a:pt x="103" y="39"/>
                          <a:pt x="103"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4" y="39"/>
                          <a:pt x="104" y="39"/>
                          <a:pt x="104" y="39"/>
                        </a:cubicBezTo>
                        <a:cubicBezTo>
                          <a:pt x="105" y="39"/>
                          <a:pt x="105" y="39"/>
                          <a:pt x="105" y="39"/>
                        </a:cubicBezTo>
                        <a:cubicBezTo>
                          <a:pt x="105" y="39"/>
                          <a:pt x="105" y="39"/>
                          <a:pt x="105" y="39"/>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6" y="38"/>
                          <a:pt x="106" y="38"/>
                          <a:pt x="106" y="38"/>
                        </a:cubicBezTo>
                        <a:cubicBezTo>
                          <a:pt x="106" y="38"/>
                          <a:pt x="106" y="38"/>
                          <a:pt x="106"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8"/>
                          <a:pt x="105" y="38"/>
                          <a:pt x="105" y="38"/>
                        </a:cubicBezTo>
                        <a:cubicBezTo>
                          <a:pt x="105" y="37"/>
                          <a:pt x="105" y="37"/>
                          <a:pt x="105" y="37"/>
                        </a:cubicBezTo>
                        <a:cubicBezTo>
                          <a:pt x="105" y="37"/>
                          <a:pt x="105" y="37"/>
                          <a:pt x="105" y="37"/>
                        </a:cubicBezTo>
                        <a:cubicBezTo>
                          <a:pt x="105" y="37"/>
                          <a:pt x="105" y="37"/>
                          <a:pt x="105" y="37"/>
                        </a:cubicBezTo>
                        <a:cubicBezTo>
                          <a:pt x="105" y="37"/>
                          <a:pt x="105" y="37"/>
                          <a:pt x="105" y="37"/>
                        </a:cubicBezTo>
                        <a:cubicBezTo>
                          <a:pt x="105" y="37"/>
                          <a:pt x="105" y="37"/>
                          <a:pt x="105" y="37"/>
                        </a:cubicBezTo>
                        <a:cubicBezTo>
                          <a:pt x="106" y="37"/>
                          <a:pt x="106" y="37"/>
                          <a:pt x="106" y="37"/>
                        </a:cubicBezTo>
                        <a:cubicBezTo>
                          <a:pt x="106" y="37"/>
                          <a:pt x="106" y="37"/>
                          <a:pt x="106" y="37"/>
                        </a:cubicBezTo>
                        <a:cubicBezTo>
                          <a:pt x="106" y="37"/>
                          <a:pt x="106" y="37"/>
                          <a:pt x="106" y="37"/>
                        </a:cubicBezTo>
                        <a:cubicBezTo>
                          <a:pt x="105" y="37"/>
                          <a:pt x="105" y="37"/>
                          <a:pt x="105" y="37"/>
                        </a:cubicBezTo>
                        <a:cubicBezTo>
                          <a:pt x="105" y="37"/>
                          <a:pt x="105" y="37"/>
                          <a:pt x="105" y="37"/>
                        </a:cubicBezTo>
                        <a:cubicBezTo>
                          <a:pt x="105" y="36"/>
                          <a:pt x="105" y="36"/>
                          <a:pt x="105" y="36"/>
                        </a:cubicBezTo>
                        <a:cubicBezTo>
                          <a:pt x="105" y="36"/>
                          <a:pt x="105" y="36"/>
                          <a:pt x="105" y="36"/>
                        </a:cubicBezTo>
                        <a:cubicBezTo>
                          <a:pt x="105" y="36"/>
                          <a:pt x="105" y="36"/>
                          <a:pt x="105" y="36"/>
                        </a:cubicBezTo>
                        <a:cubicBezTo>
                          <a:pt x="105" y="36"/>
                          <a:pt x="105" y="36"/>
                          <a:pt x="105" y="36"/>
                        </a:cubicBezTo>
                        <a:cubicBezTo>
                          <a:pt x="105" y="36"/>
                          <a:pt x="105" y="36"/>
                          <a:pt x="105" y="36"/>
                        </a:cubicBezTo>
                        <a:cubicBezTo>
                          <a:pt x="105" y="36"/>
                          <a:pt x="105" y="36"/>
                          <a:pt x="105" y="36"/>
                        </a:cubicBezTo>
                        <a:cubicBezTo>
                          <a:pt x="106" y="36"/>
                          <a:pt x="106" y="36"/>
                          <a:pt x="106" y="36"/>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4"/>
                          <a:pt x="106" y="34"/>
                          <a:pt x="106" y="34"/>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2"/>
                          <a:pt x="106" y="32"/>
                          <a:pt x="106" y="32"/>
                        </a:cubicBezTo>
                        <a:cubicBezTo>
                          <a:pt x="106" y="32"/>
                          <a:pt x="106" y="32"/>
                          <a:pt x="106" y="32"/>
                        </a:cubicBezTo>
                        <a:cubicBezTo>
                          <a:pt x="106" y="32"/>
                          <a:pt x="106" y="32"/>
                          <a:pt x="106" y="32"/>
                        </a:cubicBezTo>
                        <a:cubicBezTo>
                          <a:pt x="106" y="32"/>
                          <a:pt x="106" y="32"/>
                          <a:pt x="106" y="32"/>
                        </a:cubicBezTo>
                        <a:cubicBezTo>
                          <a:pt x="106" y="32"/>
                          <a:pt x="106" y="32"/>
                          <a:pt x="106"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4" y="31"/>
                          <a:pt x="104" y="31"/>
                          <a:pt x="104" y="31"/>
                        </a:cubicBezTo>
                        <a:cubicBezTo>
                          <a:pt x="103" y="31"/>
                          <a:pt x="103" y="31"/>
                          <a:pt x="103" y="31"/>
                        </a:cubicBezTo>
                        <a:cubicBezTo>
                          <a:pt x="103" y="31"/>
                          <a:pt x="103" y="31"/>
                          <a:pt x="103" y="31"/>
                        </a:cubicBezTo>
                        <a:cubicBezTo>
                          <a:pt x="103" y="31"/>
                          <a:pt x="103" y="31"/>
                          <a:pt x="103" y="31"/>
                        </a:cubicBezTo>
                        <a:cubicBezTo>
                          <a:pt x="103" y="31"/>
                          <a:pt x="103" y="31"/>
                          <a:pt x="103" y="31"/>
                        </a:cubicBezTo>
                        <a:cubicBezTo>
                          <a:pt x="103" y="31"/>
                          <a:pt x="103" y="31"/>
                          <a:pt x="103" y="31"/>
                        </a:cubicBezTo>
                        <a:cubicBezTo>
                          <a:pt x="103" y="31"/>
                          <a:pt x="103" y="31"/>
                          <a:pt x="103" y="31"/>
                        </a:cubicBezTo>
                        <a:cubicBezTo>
                          <a:pt x="103" y="31"/>
                          <a:pt x="103" y="31"/>
                          <a:pt x="103" y="31"/>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9"/>
                          <a:pt x="103" y="29"/>
                          <a:pt x="103" y="29"/>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3" y="28"/>
                          <a:pt x="103" y="28"/>
                          <a:pt x="103"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8"/>
                          <a:pt x="104" y="28"/>
                          <a:pt x="104" y="28"/>
                        </a:cubicBezTo>
                        <a:cubicBezTo>
                          <a:pt x="104" y="27"/>
                          <a:pt x="104" y="27"/>
                          <a:pt x="104" y="27"/>
                        </a:cubicBezTo>
                        <a:cubicBezTo>
                          <a:pt x="104" y="27"/>
                          <a:pt x="104" y="27"/>
                          <a:pt x="104" y="27"/>
                        </a:cubicBezTo>
                        <a:cubicBezTo>
                          <a:pt x="104" y="27"/>
                          <a:pt x="104" y="27"/>
                          <a:pt x="104" y="27"/>
                        </a:cubicBezTo>
                        <a:cubicBezTo>
                          <a:pt x="104" y="27"/>
                          <a:pt x="104" y="27"/>
                          <a:pt x="104" y="27"/>
                        </a:cubicBezTo>
                        <a:cubicBezTo>
                          <a:pt x="104" y="27"/>
                          <a:pt x="104" y="27"/>
                          <a:pt x="104" y="27"/>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6"/>
                          <a:pt x="104" y="26"/>
                          <a:pt x="104" y="26"/>
                        </a:cubicBezTo>
                        <a:cubicBezTo>
                          <a:pt x="104" y="25"/>
                          <a:pt x="104" y="25"/>
                          <a:pt x="104" y="25"/>
                        </a:cubicBezTo>
                        <a:cubicBezTo>
                          <a:pt x="104" y="25"/>
                          <a:pt x="104" y="25"/>
                          <a:pt x="104" y="25"/>
                        </a:cubicBezTo>
                        <a:cubicBezTo>
                          <a:pt x="104" y="25"/>
                          <a:pt x="104" y="25"/>
                          <a:pt x="104" y="25"/>
                        </a:cubicBezTo>
                        <a:cubicBezTo>
                          <a:pt x="104" y="25"/>
                          <a:pt x="104" y="25"/>
                          <a:pt x="104" y="25"/>
                        </a:cubicBezTo>
                        <a:cubicBezTo>
                          <a:pt x="105" y="25"/>
                          <a:pt x="105" y="25"/>
                          <a:pt x="105" y="25"/>
                        </a:cubicBezTo>
                        <a:cubicBezTo>
                          <a:pt x="105" y="25"/>
                          <a:pt x="105" y="25"/>
                          <a:pt x="105" y="25"/>
                        </a:cubicBezTo>
                        <a:cubicBezTo>
                          <a:pt x="105" y="25"/>
                          <a:pt x="105" y="25"/>
                          <a:pt x="105" y="25"/>
                        </a:cubicBezTo>
                        <a:cubicBezTo>
                          <a:pt x="105" y="25"/>
                          <a:pt x="105" y="25"/>
                          <a:pt x="105" y="25"/>
                        </a:cubicBezTo>
                        <a:cubicBezTo>
                          <a:pt x="105" y="25"/>
                          <a:pt x="105" y="25"/>
                          <a:pt x="105" y="25"/>
                        </a:cubicBezTo>
                        <a:cubicBezTo>
                          <a:pt x="105" y="25"/>
                          <a:pt x="105" y="25"/>
                          <a:pt x="105" y="25"/>
                        </a:cubicBezTo>
                        <a:cubicBezTo>
                          <a:pt x="105" y="25"/>
                          <a:pt x="105" y="25"/>
                          <a:pt x="105"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6" y="25"/>
                          <a:pt x="106" y="25"/>
                          <a:pt x="106" y="25"/>
                        </a:cubicBezTo>
                        <a:cubicBezTo>
                          <a:pt x="107" y="25"/>
                          <a:pt x="107" y="25"/>
                          <a:pt x="107" y="25"/>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3"/>
                          <a:pt x="107" y="23"/>
                          <a:pt x="107" y="23"/>
                        </a:cubicBezTo>
                        <a:cubicBezTo>
                          <a:pt x="107" y="22"/>
                          <a:pt x="107" y="22"/>
                          <a:pt x="107" y="22"/>
                        </a:cubicBezTo>
                        <a:cubicBezTo>
                          <a:pt x="107" y="22"/>
                          <a:pt x="107" y="22"/>
                          <a:pt x="107"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08" y="21"/>
                          <a:pt x="108" y="21"/>
                          <a:pt x="108" y="21"/>
                        </a:cubicBezTo>
                        <a:cubicBezTo>
                          <a:pt x="108" y="21"/>
                          <a:pt x="108" y="21"/>
                          <a:pt x="108" y="21"/>
                        </a:cubicBezTo>
                        <a:cubicBezTo>
                          <a:pt x="108" y="21"/>
                          <a:pt x="108" y="21"/>
                          <a:pt x="108" y="21"/>
                        </a:cubicBezTo>
                        <a:cubicBezTo>
                          <a:pt x="108" y="21"/>
                          <a:pt x="108" y="21"/>
                          <a:pt x="108" y="21"/>
                        </a:cubicBezTo>
                        <a:cubicBezTo>
                          <a:pt x="108" y="20"/>
                          <a:pt x="108" y="20"/>
                          <a:pt x="108" y="20"/>
                        </a:cubicBezTo>
                        <a:cubicBezTo>
                          <a:pt x="108" y="20"/>
                          <a:pt x="108" y="20"/>
                          <a:pt x="108" y="20"/>
                        </a:cubicBezTo>
                        <a:cubicBezTo>
                          <a:pt x="108" y="20"/>
                          <a:pt x="108" y="20"/>
                          <a:pt x="108" y="20"/>
                        </a:cubicBezTo>
                        <a:cubicBezTo>
                          <a:pt x="108" y="20"/>
                          <a:pt x="108" y="20"/>
                          <a:pt x="108" y="20"/>
                        </a:cubicBezTo>
                        <a:cubicBezTo>
                          <a:pt x="108" y="20"/>
                          <a:pt x="108" y="20"/>
                          <a:pt x="108" y="20"/>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9"/>
                          <a:pt x="108" y="19"/>
                          <a:pt x="108" y="19"/>
                        </a:cubicBezTo>
                        <a:cubicBezTo>
                          <a:pt x="108" y="18"/>
                          <a:pt x="108" y="18"/>
                          <a:pt x="108" y="18"/>
                        </a:cubicBezTo>
                        <a:cubicBezTo>
                          <a:pt x="108" y="18"/>
                          <a:pt x="108" y="18"/>
                          <a:pt x="108" y="18"/>
                        </a:cubicBezTo>
                        <a:cubicBezTo>
                          <a:pt x="108" y="18"/>
                          <a:pt x="108" y="18"/>
                          <a:pt x="108" y="18"/>
                        </a:cubicBezTo>
                        <a:cubicBezTo>
                          <a:pt x="108" y="18"/>
                          <a:pt x="108" y="18"/>
                          <a:pt x="108" y="18"/>
                        </a:cubicBezTo>
                        <a:cubicBezTo>
                          <a:pt x="108" y="18"/>
                          <a:pt x="108" y="18"/>
                          <a:pt x="108" y="18"/>
                        </a:cubicBezTo>
                        <a:cubicBezTo>
                          <a:pt x="108" y="18"/>
                          <a:pt x="108" y="18"/>
                          <a:pt x="108" y="18"/>
                        </a:cubicBezTo>
                        <a:cubicBezTo>
                          <a:pt x="108" y="18"/>
                          <a:pt x="108" y="18"/>
                          <a:pt x="108" y="18"/>
                        </a:cubicBezTo>
                        <a:cubicBezTo>
                          <a:pt x="108" y="18"/>
                          <a:pt x="108" y="18"/>
                          <a:pt x="10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6"/>
                          <a:pt x="108" y="16"/>
                          <a:pt x="108" y="16"/>
                        </a:cubicBezTo>
                        <a:cubicBezTo>
                          <a:pt x="108" y="16"/>
                          <a:pt x="108" y="16"/>
                          <a:pt x="108" y="16"/>
                        </a:cubicBezTo>
                        <a:cubicBezTo>
                          <a:pt x="108" y="16"/>
                          <a:pt x="108" y="16"/>
                          <a:pt x="108" y="16"/>
                        </a:cubicBezTo>
                        <a:cubicBezTo>
                          <a:pt x="108" y="16"/>
                          <a:pt x="108" y="16"/>
                          <a:pt x="108" y="16"/>
                        </a:cubicBezTo>
                        <a:cubicBezTo>
                          <a:pt x="108" y="16"/>
                          <a:pt x="108" y="16"/>
                          <a:pt x="108" y="16"/>
                        </a:cubicBezTo>
                        <a:cubicBezTo>
                          <a:pt x="108" y="16"/>
                          <a:pt x="108" y="16"/>
                          <a:pt x="108" y="16"/>
                        </a:cubicBezTo>
                        <a:cubicBezTo>
                          <a:pt x="109" y="16"/>
                          <a:pt x="109" y="16"/>
                          <a:pt x="109" y="16"/>
                        </a:cubicBezTo>
                        <a:cubicBezTo>
                          <a:pt x="109" y="16"/>
                          <a:pt x="109" y="16"/>
                          <a:pt x="109" y="16"/>
                        </a:cubicBezTo>
                        <a:cubicBezTo>
                          <a:pt x="109" y="16"/>
                          <a:pt x="109" y="16"/>
                          <a:pt x="109" y="16"/>
                        </a:cubicBezTo>
                        <a:cubicBezTo>
                          <a:pt x="109" y="16"/>
                          <a:pt x="109" y="16"/>
                          <a:pt x="109" y="16"/>
                        </a:cubicBezTo>
                        <a:cubicBezTo>
                          <a:pt x="109" y="16"/>
                          <a:pt x="109" y="16"/>
                          <a:pt x="109" y="16"/>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5"/>
                          <a:pt x="109" y="15"/>
                          <a:pt x="109" y="15"/>
                        </a:cubicBezTo>
                        <a:cubicBezTo>
                          <a:pt x="109" y="14"/>
                          <a:pt x="109" y="14"/>
                          <a:pt x="109"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3"/>
                          <a:pt x="110" y="13"/>
                          <a:pt x="110" y="13"/>
                        </a:cubicBezTo>
                        <a:cubicBezTo>
                          <a:pt x="110" y="13"/>
                          <a:pt x="110" y="13"/>
                          <a:pt x="110" y="13"/>
                        </a:cubicBezTo>
                        <a:cubicBezTo>
                          <a:pt x="110" y="13"/>
                          <a:pt x="110" y="13"/>
                          <a:pt x="110" y="13"/>
                        </a:cubicBezTo>
                        <a:cubicBezTo>
                          <a:pt x="110" y="13"/>
                          <a:pt x="110" y="13"/>
                          <a:pt x="110" y="13"/>
                        </a:cubicBezTo>
                        <a:cubicBezTo>
                          <a:pt x="110" y="13"/>
                          <a:pt x="110" y="13"/>
                          <a:pt x="110" y="13"/>
                        </a:cubicBezTo>
                        <a:cubicBezTo>
                          <a:pt x="110" y="13"/>
                          <a:pt x="110" y="13"/>
                          <a:pt x="110" y="13"/>
                        </a:cubicBezTo>
                        <a:cubicBezTo>
                          <a:pt x="111" y="13"/>
                          <a:pt x="111" y="13"/>
                          <a:pt x="111" y="13"/>
                        </a:cubicBezTo>
                        <a:cubicBezTo>
                          <a:pt x="111" y="13"/>
                          <a:pt x="111" y="13"/>
                          <a:pt x="111" y="13"/>
                        </a:cubicBezTo>
                        <a:cubicBezTo>
                          <a:pt x="111" y="13"/>
                          <a:pt x="111" y="13"/>
                          <a:pt x="111" y="13"/>
                        </a:cubicBezTo>
                        <a:cubicBezTo>
                          <a:pt x="111" y="12"/>
                          <a:pt x="111" y="12"/>
                          <a:pt x="111" y="12"/>
                        </a:cubicBezTo>
                        <a:cubicBezTo>
                          <a:pt x="111" y="12"/>
                          <a:pt x="111" y="12"/>
                          <a:pt x="111" y="12"/>
                        </a:cubicBezTo>
                        <a:cubicBezTo>
                          <a:pt x="111" y="12"/>
                          <a:pt x="111" y="12"/>
                          <a:pt x="111" y="12"/>
                        </a:cubicBezTo>
                        <a:cubicBezTo>
                          <a:pt x="111" y="12"/>
                          <a:pt x="111" y="12"/>
                          <a:pt x="111" y="12"/>
                        </a:cubicBezTo>
                        <a:cubicBezTo>
                          <a:pt x="111" y="12"/>
                          <a:pt x="111" y="12"/>
                          <a:pt x="111" y="12"/>
                        </a:cubicBezTo>
                        <a:cubicBezTo>
                          <a:pt x="111" y="12"/>
                          <a:pt x="111" y="12"/>
                          <a:pt x="111" y="12"/>
                        </a:cubicBezTo>
                        <a:cubicBezTo>
                          <a:pt x="111" y="12"/>
                          <a:pt x="111" y="12"/>
                          <a:pt x="111" y="12"/>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2" y="11"/>
                          <a:pt x="112" y="11"/>
                          <a:pt x="112" y="11"/>
                        </a:cubicBezTo>
                        <a:cubicBezTo>
                          <a:pt x="112" y="10"/>
                          <a:pt x="112" y="10"/>
                          <a:pt x="112" y="10"/>
                        </a:cubicBezTo>
                        <a:cubicBezTo>
                          <a:pt x="112" y="10"/>
                          <a:pt x="112" y="10"/>
                          <a:pt x="112" y="10"/>
                        </a:cubicBezTo>
                        <a:cubicBezTo>
                          <a:pt x="112" y="10"/>
                          <a:pt x="112" y="10"/>
                          <a:pt x="112" y="10"/>
                        </a:cubicBezTo>
                        <a:cubicBezTo>
                          <a:pt x="112" y="10"/>
                          <a:pt x="112" y="10"/>
                          <a:pt x="112" y="10"/>
                        </a:cubicBezTo>
                        <a:cubicBezTo>
                          <a:pt x="112" y="10"/>
                          <a:pt x="112" y="10"/>
                          <a:pt x="112" y="10"/>
                        </a:cubicBezTo>
                        <a:cubicBezTo>
                          <a:pt x="112" y="10"/>
                          <a:pt x="112" y="10"/>
                          <a:pt x="112" y="10"/>
                        </a:cubicBezTo>
                        <a:cubicBezTo>
                          <a:pt x="112" y="10"/>
                          <a:pt x="112" y="10"/>
                          <a:pt x="112" y="10"/>
                        </a:cubicBezTo>
                        <a:cubicBezTo>
                          <a:pt x="112" y="10"/>
                          <a:pt x="112" y="10"/>
                          <a:pt x="112" y="10"/>
                        </a:cubicBezTo>
                        <a:cubicBezTo>
                          <a:pt x="112" y="9"/>
                          <a:pt x="112" y="9"/>
                          <a:pt x="112"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9"/>
                          <a:pt x="113" y="9"/>
                          <a:pt x="113" y="9"/>
                        </a:cubicBezTo>
                        <a:cubicBezTo>
                          <a:pt x="113" y="8"/>
                          <a:pt x="113" y="8"/>
                          <a:pt x="113" y="8"/>
                        </a:cubicBezTo>
                        <a:cubicBezTo>
                          <a:pt x="113" y="8"/>
                          <a:pt x="113" y="8"/>
                          <a:pt x="113" y="8"/>
                        </a:cubicBezTo>
                        <a:cubicBezTo>
                          <a:pt x="113" y="8"/>
                          <a:pt x="113" y="8"/>
                          <a:pt x="113" y="8"/>
                        </a:cubicBezTo>
                        <a:cubicBezTo>
                          <a:pt x="114" y="8"/>
                          <a:pt x="114" y="8"/>
                          <a:pt x="114" y="8"/>
                        </a:cubicBezTo>
                        <a:cubicBezTo>
                          <a:pt x="114" y="8"/>
                          <a:pt x="114" y="8"/>
                          <a:pt x="114" y="8"/>
                        </a:cubicBezTo>
                        <a:cubicBezTo>
                          <a:pt x="114" y="8"/>
                          <a:pt x="114" y="8"/>
                          <a:pt x="114" y="8"/>
                        </a:cubicBezTo>
                        <a:cubicBezTo>
                          <a:pt x="114" y="8"/>
                          <a:pt x="114" y="8"/>
                          <a:pt x="114" y="8"/>
                        </a:cubicBezTo>
                        <a:cubicBezTo>
                          <a:pt x="114" y="8"/>
                          <a:pt x="114" y="8"/>
                          <a:pt x="114" y="8"/>
                        </a:cubicBezTo>
                        <a:cubicBezTo>
                          <a:pt x="114" y="8"/>
                          <a:pt x="114" y="8"/>
                          <a:pt x="114" y="8"/>
                        </a:cubicBezTo>
                        <a:cubicBezTo>
                          <a:pt x="114" y="8"/>
                          <a:pt x="114" y="8"/>
                          <a:pt x="114" y="8"/>
                        </a:cubicBezTo>
                        <a:cubicBezTo>
                          <a:pt x="114" y="8"/>
                          <a:pt x="114" y="8"/>
                          <a:pt x="114" y="8"/>
                        </a:cubicBezTo>
                        <a:cubicBezTo>
                          <a:pt x="114" y="8"/>
                          <a:pt x="114" y="8"/>
                          <a:pt x="114" y="8"/>
                        </a:cubicBezTo>
                        <a:cubicBezTo>
                          <a:pt x="114" y="7"/>
                          <a:pt x="114" y="7"/>
                          <a:pt x="114" y="7"/>
                        </a:cubicBezTo>
                        <a:cubicBezTo>
                          <a:pt x="114" y="7"/>
                          <a:pt x="114" y="7"/>
                          <a:pt x="114" y="7"/>
                        </a:cubicBezTo>
                        <a:cubicBezTo>
                          <a:pt x="115" y="7"/>
                          <a:pt x="115" y="7"/>
                          <a:pt x="115" y="7"/>
                        </a:cubicBezTo>
                        <a:cubicBezTo>
                          <a:pt x="115" y="7"/>
                          <a:pt x="115" y="7"/>
                          <a:pt x="115" y="7"/>
                        </a:cubicBezTo>
                        <a:cubicBezTo>
                          <a:pt x="115" y="7"/>
                          <a:pt x="115" y="7"/>
                          <a:pt x="115" y="7"/>
                        </a:cubicBezTo>
                        <a:cubicBezTo>
                          <a:pt x="115" y="7"/>
                          <a:pt x="115" y="7"/>
                          <a:pt x="115" y="7"/>
                        </a:cubicBezTo>
                        <a:cubicBezTo>
                          <a:pt x="115" y="7"/>
                          <a:pt x="115" y="7"/>
                          <a:pt x="115" y="7"/>
                        </a:cubicBezTo>
                        <a:cubicBezTo>
                          <a:pt x="116" y="6"/>
                          <a:pt x="116" y="6"/>
                          <a:pt x="116" y="6"/>
                        </a:cubicBezTo>
                        <a:cubicBezTo>
                          <a:pt x="116" y="6"/>
                          <a:pt x="116" y="6"/>
                          <a:pt x="116" y="6"/>
                        </a:cubicBezTo>
                        <a:cubicBezTo>
                          <a:pt x="116" y="6"/>
                          <a:pt x="116" y="6"/>
                          <a:pt x="116" y="6"/>
                        </a:cubicBezTo>
                        <a:cubicBezTo>
                          <a:pt x="116" y="6"/>
                          <a:pt x="116" y="6"/>
                          <a:pt x="116" y="6"/>
                        </a:cubicBezTo>
                        <a:cubicBezTo>
                          <a:pt x="116" y="6"/>
                          <a:pt x="116" y="6"/>
                          <a:pt x="116" y="6"/>
                        </a:cubicBezTo>
                        <a:cubicBezTo>
                          <a:pt x="116" y="6"/>
                          <a:pt x="116" y="6"/>
                          <a:pt x="116" y="6"/>
                        </a:cubicBezTo>
                        <a:cubicBezTo>
                          <a:pt x="116" y="6"/>
                          <a:pt x="116" y="6"/>
                          <a:pt x="116" y="6"/>
                        </a:cubicBezTo>
                        <a:cubicBezTo>
                          <a:pt x="117" y="5"/>
                          <a:pt x="117" y="5"/>
                          <a:pt x="117" y="5"/>
                        </a:cubicBezTo>
                        <a:cubicBezTo>
                          <a:pt x="117" y="5"/>
                          <a:pt x="117" y="5"/>
                          <a:pt x="117" y="5"/>
                        </a:cubicBezTo>
                        <a:cubicBezTo>
                          <a:pt x="117" y="5"/>
                          <a:pt x="117" y="5"/>
                          <a:pt x="117" y="5"/>
                        </a:cubicBezTo>
                        <a:cubicBezTo>
                          <a:pt x="117" y="5"/>
                          <a:pt x="117" y="5"/>
                          <a:pt x="117" y="5"/>
                        </a:cubicBezTo>
                        <a:cubicBezTo>
                          <a:pt x="117" y="5"/>
                          <a:pt x="117" y="5"/>
                          <a:pt x="117" y="5"/>
                        </a:cubicBezTo>
                        <a:cubicBezTo>
                          <a:pt x="117" y="5"/>
                          <a:pt x="117" y="5"/>
                          <a:pt x="117" y="5"/>
                        </a:cubicBezTo>
                        <a:cubicBezTo>
                          <a:pt x="117" y="5"/>
                          <a:pt x="117" y="5"/>
                          <a:pt x="117" y="5"/>
                        </a:cubicBezTo>
                        <a:cubicBezTo>
                          <a:pt x="118" y="5"/>
                          <a:pt x="118" y="5"/>
                          <a:pt x="118" y="5"/>
                        </a:cubicBezTo>
                        <a:cubicBezTo>
                          <a:pt x="118" y="5"/>
                          <a:pt x="118" y="5"/>
                          <a:pt x="118" y="5"/>
                        </a:cubicBezTo>
                        <a:cubicBezTo>
                          <a:pt x="118" y="5"/>
                          <a:pt x="118" y="5"/>
                          <a:pt x="118" y="5"/>
                        </a:cubicBezTo>
                        <a:cubicBezTo>
                          <a:pt x="118" y="5"/>
                          <a:pt x="118" y="5"/>
                          <a:pt x="118" y="5"/>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20" y="4"/>
                          <a:pt x="120" y="4"/>
                          <a:pt x="120" y="4"/>
                        </a:cubicBezTo>
                        <a:cubicBezTo>
                          <a:pt x="120" y="4"/>
                          <a:pt x="120" y="4"/>
                          <a:pt x="120" y="4"/>
                        </a:cubicBezTo>
                        <a:cubicBezTo>
                          <a:pt x="120" y="4"/>
                          <a:pt x="120" y="4"/>
                          <a:pt x="120" y="4"/>
                        </a:cubicBezTo>
                        <a:cubicBezTo>
                          <a:pt x="120" y="4"/>
                          <a:pt x="120" y="4"/>
                          <a:pt x="120" y="4"/>
                        </a:cubicBezTo>
                        <a:cubicBezTo>
                          <a:pt x="120" y="4"/>
                          <a:pt x="120" y="4"/>
                          <a:pt x="120" y="4"/>
                        </a:cubicBezTo>
                        <a:cubicBezTo>
                          <a:pt x="120" y="3"/>
                          <a:pt x="120" y="3"/>
                          <a:pt x="120" y="3"/>
                        </a:cubicBezTo>
                        <a:cubicBezTo>
                          <a:pt x="120" y="3"/>
                          <a:pt x="120" y="3"/>
                          <a:pt x="120" y="3"/>
                        </a:cubicBezTo>
                        <a:cubicBezTo>
                          <a:pt x="120" y="3"/>
                          <a:pt x="120" y="3"/>
                          <a:pt x="120" y="3"/>
                        </a:cubicBezTo>
                        <a:cubicBezTo>
                          <a:pt x="120" y="3"/>
                          <a:pt x="120" y="3"/>
                          <a:pt x="120" y="3"/>
                        </a:cubicBezTo>
                        <a:cubicBezTo>
                          <a:pt x="120" y="3"/>
                          <a:pt x="120" y="3"/>
                          <a:pt x="120" y="3"/>
                        </a:cubicBezTo>
                        <a:cubicBezTo>
                          <a:pt x="121" y="3"/>
                          <a:pt x="121" y="3"/>
                          <a:pt x="121" y="3"/>
                        </a:cubicBezTo>
                        <a:cubicBezTo>
                          <a:pt x="121" y="3"/>
                          <a:pt x="121" y="3"/>
                          <a:pt x="121" y="3"/>
                        </a:cubicBezTo>
                        <a:cubicBezTo>
                          <a:pt x="121" y="3"/>
                          <a:pt x="121" y="3"/>
                          <a:pt x="121" y="3"/>
                        </a:cubicBezTo>
                        <a:cubicBezTo>
                          <a:pt x="121" y="3"/>
                          <a:pt x="121" y="3"/>
                          <a:pt x="121" y="3"/>
                        </a:cubicBezTo>
                        <a:cubicBezTo>
                          <a:pt x="121" y="3"/>
                          <a:pt x="121" y="3"/>
                          <a:pt x="121" y="3"/>
                        </a:cubicBezTo>
                        <a:cubicBezTo>
                          <a:pt x="121" y="3"/>
                          <a:pt x="121" y="3"/>
                          <a:pt x="121" y="3"/>
                        </a:cubicBezTo>
                        <a:cubicBezTo>
                          <a:pt x="121" y="3"/>
                          <a:pt x="121" y="3"/>
                          <a:pt x="121" y="3"/>
                        </a:cubicBezTo>
                        <a:cubicBezTo>
                          <a:pt x="121" y="3"/>
                          <a:pt x="121" y="3"/>
                          <a:pt x="121" y="3"/>
                        </a:cubicBezTo>
                        <a:cubicBezTo>
                          <a:pt x="121" y="3"/>
                          <a:pt x="121" y="3"/>
                          <a:pt x="121"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3" y="2"/>
                          <a:pt x="123" y="2"/>
                          <a:pt x="123" y="2"/>
                        </a:cubicBezTo>
                        <a:cubicBezTo>
                          <a:pt x="123" y="2"/>
                          <a:pt x="123" y="2"/>
                          <a:pt x="123" y="2"/>
                        </a:cubicBezTo>
                        <a:cubicBezTo>
                          <a:pt x="123" y="2"/>
                          <a:pt x="123" y="2"/>
                          <a:pt x="123" y="2"/>
                        </a:cubicBezTo>
                        <a:cubicBezTo>
                          <a:pt x="123" y="2"/>
                          <a:pt x="123" y="2"/>
                          <a:pt x="123" y="2"/>
                        </a:cubicBezTo>
                        <a:cubicBezTo>
                          <a:pt x="123" y="2"/>
                          <a:pt x="123" y="2"/>
                          <a:pt x="123" y="2"/>
                        </a:cubicBezTo>
                        <a:cubicBezTo>
                          <a:pt x="123" y="2"/>
                          <a:pt x="123" y="2"/>
                          <a:pt x="123" y="2"/>
                        </a:cubicBezTo>
                        <a:cubicBezTo>
                          <a:pt x="123" y="2"/>
                          <a:pt x="123" y="2"/>
                          <a:pt x="123" y="2"/>
                        </a:cubicBezTo>
                        <a:cubicBezTo>
                          <a:pt x="123" y="2"/>
                          <a:pt x="123" y="2"/>
                          <a:pt x="123" y="2"/>
                        </a:cubicBezTo>
                        <a:cubicBezTo>
                          <a:pt x="123" y="2"/>
                          <a:pt x="123" y="2"/>
                          <a:pt x="123" y="2"/>
                        </a:cubicBezTo>
                        <a:cubicBezTo>
                          <a:pt x="124" y="2"/>
                          <a:pt x="124" y="2"/>
                          <a:pt x="124" y="2"/>
                        </a:cubicBezTo>
                        <a:cubicBezTo>
                          <a:pt x="124"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6" y="3"/>
                          <a:pt x="126" y="3"/>
                          <a:pt x="126" y="3"/>
                        </a:cubicBezTo>
                        <a:cubicBezTo>
                          <a:pt x="126" y="3"/>
                          <a:pt x="126" y="3"/>
                          <a:pt x="126" y="3"/>
                        </a:cubicBezTo>
                        <a:cubicBezTo>
                          <a:pt x="126" y="3"/>
                          <a:pt x="126" y="3"/>
                          <a:pt x="126" y="3"/>
                        </a:cubicBezTo>
                        <a:cubicBezTo>
                          <a:pt x="126" y="3"/>
                          <a:pt x="126" y="3"/>
                          <a:pt x="126" y="3"/>
                        </a:cubicBezTo>
                        <a:cubicBezTo>
                          <a:pt x="126" y="3"/>
                          <a:pt x="126" y="3"/>
                          <a:pt x="126" y="3"/>
                        </a:cubicBezTo>
                        <a:cubicBezTo>
                          <a:pt x="126" y="3"/>
                          <a:pt x="126" y="3"/>
                          <a:pt x="126" y="3"/>
                        </a:cubicBezTo>
                        <a:cubicBezTo>
                          <a:pt x="126" y="3"/>
                          <a:pt x="126" y="3"/>
                          <a:pt x="126" y="3"/>
                        </a:cubicBezTo>
                        <a:cubicBezTo>
                          <a:pt x="126" y="3"/>
                          <a:pt x="126" y="3"/>
                          <a:pt x="126" y="3"/>
                        </a:cubicBezTo>
                        <a:cubicBezTo>
                          <a:pt x="126" y="2"/>
                          <a:pt x="126" y="2"/>
                          <a:pt x="126" y="2"/>
                        </a:cubicBezTo>
                        <a:cubicBezTo>
                          <a:pt x="126" y="2"/>
                          <a:pt x="126" y="2"/>
                          <a:pt x="126" y="2"/>
                        </a:cubicBezTo>
                        <a:cubicBezTo>
                          <a:pt x="126" y="2"/>
                          <a:pt x="126" y="2"/>
                          <a:pt x="126" y="2"/>
                        </a:cubicBezTo>
                        <a:cubicBezTo>
                          <a:pt x="126" y="2"/>
                          <a:pt x="126" y="2"/>
                          <a:pt x="126" y="2"/>
                        </a:cubicBezTo>
                        <a:cubicBezTo>
                          <a:pt x="126" y="2"/>
                          <a:pt x="126" y="2"/>
                          <a:pt x="126" y="2"/>
                        </a:cubicBezTo>
                        <a:cubicBezTo>
                          <a:pt x="126" y="2"/>
                          <a:pt x="126" y="2"/>
                          <a:pt x="126" y="2"/>
                        </a:cubicBezTo>
                        <a:cubicBezTo>
                          <a:pt x="126" y="2"/>
                          <a:pt x="126" y="2"/>
                          <a:pt x="126" y="2"/>
                        </a:cubicBezTo>
                        <a:cubicBezTo>
                          <a:pt x="127" y="2"/>
                          <a:pt x="127" y="2"/>
                          <a:pt x="127" y="2"/>
                        </a:cubicBezTo>
                        <a:cubicBezTo>
                          <a:pt x="127" y="2"/>
                          <a:pt x="127" y="2"/>
                          <a:pt x="127" y="2"/>
                        </a:cubicBezTo>
                        <a:cubicBezTo>
                          <a:pt x="127" y="3"/>
                          <a:pt x="127" y="3"/>
                          <a:pt x="127" y="3"/>
                        </a:cubicBezTo>
                        <a:cubicBezTo>
                          <a:pt x="127" y="3"/>
                          <a:pt x="127" y="3"/>
                          <a:pt x="127" y="3"/>
                        </a:cubicBezTo>
                        <a:cubicBezTo>
                          <a:pt x="127" y="3"/>
                          <a:pt x="127" y="3"/>
                          <a:pt x="127" y="3"/>
                        </a:cubicBezTo>
                        <a:cubicBezTo>
                          <a:pt x="127" y="3"/>
                          <a:pt x="127" y="3"/>
                          <a:pt x="127" y="3"/>
                        </a:cubicBezTo>
                        <a:cubicBezTo>
                          <a:pt x="127" y="3"/>
                          <a:pt x="127" y="3"/>
                          <a:pt x="127" y="3"/>
                        </a:cubicBezTo>
                        <a:cubicBezTo>
                          <a:pt x="127" y="3"/>
                          <a:pt x="127" y="3"/>
                          <a:pt x="127" y="3"/>
                        </a:cubicBezTo>
                        <a:cubicBezTo>
                          <a:pt x="128" y="3"/>
                          <a:pt x="128" y="3"/>
                          <a:pt x="128" y="3"/>
                        </a:cubicBezTo>
                        <a:cubicBezTo>
                          <a:pt x="128" y="3"/>
                          <a:pt x="128" y="3"/>
                          <a:pt x="128" y="3"/>
                        </a:cubicBezTo>
                        <a:cubicBezTo>
                          <a:pt x="128" y="3"/>
                          <a:pt x="128" y="3"/>
                          <a:pt x="128" y="3"/>
                        </a:cubicBezTo>
                        <a:cubicBezTo>
                          <a:pt x="128" y="3"/>
                          <a:pt x="128" y="3"/>
                          <a:pt x="128" y="3"/>
                        </a:cubicBezTo>
                        <a:cubicBezTo>
                          <a:pt x="128" y="3"/>
                          <a:pt x="128" y="3"/>
                          <a:pt x="128" y="3"/>
                        </a:cubicBezTo>
                        <a:cubicBezTo>
                          <a:pt x="128" y="3"/>
                          <a:pt x="128" y="3"/>
                          <a:pt x="128" y="3"/>
                        </a:cubicBezTo>
                        <a:cubicBezTo>
                          <a:pt x="128" y="3"/>
                          <a:pt x="128" y="3"/>
                          <a:pt x="128"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3"/>
                          <a:pt x="129" y="3"/>
                          <a:pt x="129" y="3"/>
                        </a:cubicBezTo>
                        <a:cubicBezTo>
                          <a:pt x="129" y="2"/>
                          <a:pt x="129" y="2"/>
                          <a:pt x="129" y="2"/>
                        </a:cubicBezTo>
                        <a:cubicBezTo>
                          <a:pt x="130" y="2"/>
                          <a:pt x="130" y="2"/>
                          <a:pt x="130" y="2"/>
                        </a:cubicBezTo>
                        <a:cubicBezTo>
                          <a:pt x="130" y="2"/>
                          <a:pt x="130" y="2"/>
                          <a:pt x="130" y="2"/>
                        </a:cubicBezTo>
                        <a:cubicBezTo>
                          <a:pt x="130" y="2"/>
                          <a:pt x="130" y="2"/>
                          <a:pt x="130" y="2"/>
                        </a:cubicBezTo>
                        <a:cubicBezTo>
                          <a:pt x="130" y="1"/>
                          <a:pt x="130" y="1"/>
                          <a:pt x="130" y="1"/>
                        </a:cubicBezTo>
                        <a:cubicBezTo>
                          <a:pt x="130" y="1"/>
                          <a:pt x="130" y="1"/>
                          <a:pt x="130" y="1"/>
                        </a:cubicBezTo>
                        <a:cubicBezTo>
                          <a:pt x="130" y="1"/>
                          <a:pt x="130" y="1"/>
                          <a:pt x="130" y="1"/>
                        </a:cubicBezTo>
                        <a:cubicBezTo>
                          <a:pt x="130" y="1"/>
                          <a:pt x="130" y="1"/>
                          <a:pt x="130" y="1"/>
                        </a:cubicBezTo>
                        <a:cubicBezTo>
                          <a:pt x="130" y="1"/>
                          <a:pt x="130" y="1"/>
                          <a:pt x="130" y="1"/>
                        </a:cubicBezTo>
                        <a:cubicBezTo>
                          <a:pt x="130" y="1"/>
                          <a:pt x="130" y="1"/>
                          <a:pt x="130" y="1"/>
                        </a:cubicBezTo>
                        <a:cubicBezTo>
                          <a:pt x="130" y="1"/>
                          <a:pt x="130" y="1"/>
                          <a:pt x="130" y="1"/>
                        </a:cubicBezTo>
                        <a:cubicBezTo>
                          <a:pt x="130" y="1"/>
                          <a:pt x="130" y="1"/>
                          <a:pt x="130" y="1"/>
                        </a:cubicBezTo>
                        <a:cubicBezTo>
                          <a:pt x="131" y="1"/>
                          <a:pt x="131" y="1"/>
                          <a:pt x="131" y="1"/>
                        </a:cubicBezTo>
                        <a:cubicBezTo>
                          <a:pt x="131" y="1"/>
                          <a:pt x="131" y="1"/>
                          <a:pt x="131" y="1"/>
                        </a:cubicBezTo>
                        <a:cubicBezTo>
                          <a:pt x="131" y="1"/>
                          <a:pt x="131" y="1"/>
                          <a:pt x="131" y="1"/>
                        </a:cubicBezTo>
                        <a:cubicBezTo>
                          <a:pt x="131" y="1"/>
                          <a:pt x="131" y="1"/>
                          <a:pt x="131" y="1"/>
                        </a:cubicBezTo>
                        <a:cubicBezTo>
                          <a:pt x="131" y="1"/>
                          <a:pt x="131" y="1"/>
                          <a:pt x="131" y="1"/>
                        </a:cubicBezTo>
                        <a:cubicBezTo>
                          <a:pt x="131" y="1"/>
                          <a:pt x="131" y="1"/>
                          <a:pt x="131"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2" y="1"/>
                          <a:pt x="132" y="1"/>
                          <a:pt x="132"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3" y="1"/>
                          <a:pt x="133" y="1"/>
                          <a:pt x="133"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5" y="1"/>
                          <a:pt x="135" y="1"/>
                          <a:pt x="135" y="1"/>
                        </a:cubicBezTo>
                        <a:cubicBezTo>
                          <a:pt x="135" y="1"/>
                          <a:pt x="135" y="1"/>
                          <a:pt x="135" y="1"/>
                        </a:cubicBezTo>
                        <a:cubicBezTo>
                          <a:pt x="135" y="1"/>
                          <a:pt x="135" y="1"/>
                          <a:pt x="135" y="1"/>
                        </a:cubicBezTo>
                        <a:cubicBezTo>
                          <a:pt x="135" y="1"/>
                          <a:pt x="135" y="1"/>
                          <a:pt x="135" y="1"/>
                        </a:cubicBezTo>
                        <a:cubicBezTo>
                          <a:pt x="135" y="1"/>
                          <a:pt x="135" y="1"/>
                          <a:pt x="135" y="1"/>
                        </a:cubicBezTo>
                        <a:cubicBezTo>
                          <a:pt x="135" y="1"/>
                          <a:pt x="135" y="1"/>
                          <a:pt x="135" y="1"/>
                        </a:cubicBezTo>
                        <a:cubicBezTo>
                          <a:pt x="135" y="0"/>
                          <a:pt x="135" y="0"/>
                          <a:pt x="135" y="0"/>
                        </a:cubicBezTo>
                        <a:cubicBezTo>
                          <a:pt x="135" y="0"/>
                          <a:pt x="135" y="0"/>
                          <a:pt x="135" y="0"/>
                        </a:cubicBezTo>
                        <a:cubicBezTo>
                          <a:pt x="135" y="0"/>
                          <a:pt x="135" y="0"/>
                          <a:pt x="135"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1"/>
                          <a:pt x="137" y="1"/>
                          <a:pt x="137" y="1"/>
                        </a:cubicBezTo>
                        <a:cubicBezTo>
                          <a:pt x="137" y="1"/>
                          <a:pt x="137" y="1"/>
                          <a:pt x="137" y="1"/>
                        </a:cubicBezTo>
                        <a:cubicBezTo>
                          <a:pt x="137" y="1"/>
                          <a:pt x="137" y="1"/>
                          <a:pt x="137" y="1"/>
                        </a:cubicBezTo>
                        <a:cubicBezTo>
                          <a:pt x="137" y="1"/>
                          <a:pt x="137" y="1"/>
                          <a:pt x="137" y="1"/>
                        </a:cubicBezTo>
                        <a:cubicBezTo>
                          <a:pt x="137" y="1"/>
                          <a:pt x="137" y="1"/>
                          <a:pt x="137" y="1"/>
                        </a:cubicBezTo>
                        <a:cubicBezTo>
                          <a:pt x="137" y="1"/>
                          <a:pt x="137" y="1"/>
                          <a:pt x="137" y="1"/>
                        </a:cubicBezTo>
                        <a:cubicBezTo>
                          <a:pt x="138" y="1"/>
                          <a:pt x="138" y="1"/>
                          <a:pt x="138" y="1"/>
                        </a:cubicBezTo>
                        <a:cubicBezTo>
                          <a:pt x="138" y="1"/>
                          <a:pt x="138" y="1"/>
                          <a:pt x="138" y="1"/>
                        </a:cubicBezTo>
                        <a:cubicBezTo>
                          <a:pt x="138" y="0"/>
                          <a:pt x="138" y="0"/>
                          <a:pt x="138" y="0"/>
                        </a:cubicBezTo>
                        <a:cubicBezTo>
                          <a:pt x="138" y="0"/>
                          <a:pt x="138" y="0"/>
                          <a:pt x="138" y="0"/>
                        </a:cubicBezTo>
                        <a:cubicBezTo>
                          <a:pt x="138" y="1"/>
                          <a:pt x="138" y="1"/>
                          <a:pt x="138" y="1"/>
                        </a:cubicBezTo>
                        <a:cubicBezTo>
                          <a:pt x="138" y="1"/>
                          <a:pt x="138" y="1"/>
                          <a:pt x="138"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39" y="1"/>
                          <a:pt x="139" y="1"/>
                          <a:pt x="139" y="1"/>
                        </a:cubicBezTo>
                        <a:cubicBezTo>
                          <a:pt x="140" y="1"/>
                          <a:pt x="140" y="1"/>
                          <a:pt x="140" y="1"/>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1" y="0"/>
                          <a:pt x="141" y="0"/>
                          <a:pt x="141" y="0"/>
                        </a:cubicBezTo>
                        <a:cubicBezTo>
                          <a:pt x="141" y="0"/>
                          <a:pt x="141" y="0"/>
                          <a:pt x="141" y="0"/>
                        </a:cubicBezTo>
                        <a:cubicBezTo>
                          <a:pt x="141" y="0"/>
                          <a:pt x="141" y="0"/>
                          <a:pt x="141" y="0"/>
                        </a:cubicBezTo>
                        <a:cubicBezTo>
                          <a:pt x="141" y="0"/>
                          <a:pt x="141" y="0"/>
                          <a:pt x="141" y="0"/>
                        </a:cubicBezTo>
                        <a:cubicBezTo>
                          <a:pt x="141" y="0"/>
                          <a:pt x="141" y="0"/>
                          <a:pt x="141" y="0"/>
                        </a:cubicBezTo>
                        <a:cubicBezTo>
                          <a:pt x="141" y="0"/>
                          <a:pt x="141" y="0"/>
                          <a:pt x="141" y="0"/>
                        </a:cubicBezTo>
                        <a:cubicBezTo>
                          <a:pt x="141" y="0"/>
                          <a:pt x="141" y="0"/>
                          <a:pt x="141" y="0"/>
                        </a:cubicBezTo>
                        <a:cubicBezTo>
                          <a:pt x="142" y="0"/>
                          <a:pt x="142" y="0"/>
                          <a:pt x="142" y="0"/>
                        </a:cubicBezTo>
                        <a:cubicBezTo>
                          <a:pt x="142" y="0"/>
                          <a:pt x="142" y="0"/>
                          <a:pt x="142" y="0"/>
                        </a:cubicBezTo>
                        <a:cubicBezTo>
                          <a:pt x="142" y="1"/>
                          <a:pt x="142" y="1"/>
                          <a:pt x="142" y="1"/>
                        </a:cubicBezTo>
                        <a:cubicBezTo>
                          <a:pt x="142" y="1"/>
                          <a:pt x="142" y="1"/>
                          <a:pt x="142" y="1"/>
                        </a:cubicBezTo>
                        <a:cubicBezTo>
                          <a:pt x="142" y="1"/>
                          <a:pt x="142" y="1"/>
                          <a:pt x="142" y="1"/>
                        </a:cubicBezTo>
                        <a:cubicBezTo>
                          <a:pt x="142" y="1"/>
                          <a:pt x="142" y="1"/>
                          <a:pt x="142" y="1"/>
                        </a:cubicBezTo>
                        <a:cubicBezTo>
                          <a:pt x="142" y="1"/>
                          <a:pt x="142" y="1"/>
                          <a:pt x="142" y="1"/>
                        </a:cubicBezTo>
                        <a:cubicBezTo>
                          <a:pt x="142" y="2"/>
                          <a:pt x="142" y="2"/>
                          <a:pt x="142" y="2"/>
                        </a:cubicBezTo>
                        <a:cubicBezTo>
                          <a:pt x="143" y="2"/>
                          <a:pt x="143" y="2"/>
                          <a:pt x="143" y="2"/>
                        </a:cubicBezTo>
                        <a:cubicBezTo>
                          <a:pt x="143" y="2"/>
                          <a:pt x="143" y="2"/>
                          <a:pt x="143" y="2"/>
                        </a:cubicBezTo>
                        <a:cubicBezTo>
                          <a:pt x="143" y="2"/>
                          <a:pt x="143" y="3"/>
                          <a:pt x="143" y="3"/>
                        </a:cubicBezTo>
                        <a:cubicBezTo>
                          <a:pt x="143" y="3"/>
                          <a:pt x="143" y="3"/>
                          <a:pt x="143" y="3"/>
                        </a:cubicBezTo>
                        <a:cubicBezTo>
                          <a:pt x="143" y="3"/>
                          <a:pt x="143" y="3"/>
                          <a:pt x="143" y="3"/>
                        </a:cubicBezTo>
                        <a:cubicBezTo>
                          <a:pt x="143" y="3"/>
                          <a:pt x="143" y="3"/>
                          <a:pt x="143" y="3"/>
                        </a:cubicBezTo>
                        <a:cubicBezTo>
                          <a:pt x="143" y="3"/>
                          <a:pt x="143" y="3"/>
                          <a:pt x="143" y="3"/>
                        </a:cubicBezTo>
                        <a:cubicBezTo>
                          <a:pt x="143" y="3"/>
                          <a:pt x="143" y="3"/>
                          <a:pt x="143" y="3"/>
                        </a:cubicBezTo>
                        <a:cubicBezTo>
                          <a:pt x="144" y="3"/>
                          <a:pt x="144" y="3"/>
                          <a:pt x="144" y="3"/>
                        </a:cubicBezTo>
                        <a:cubicBezTo>
                          <a:pt x="144" y="3"/>
                          <a:pt x="144" y="3"/>
                          <a:pt x="144" y="3"/>
                        </a:cubicBezTo>
                        <a:cubicBezTo>
                          <a:pt x="144" y="3"/>
                          <a:pt x="144" y="3"/>
                          <a:pt x="144" y="3"/>
                        </a:cubicBezTo>
                        <a:cubicBezTo>
                          <a:pt x="144" y="3"/>
                          <a:pt x="144" y="3"/>
                          <a:pt x="144" y="3"/>
                        </a:cubicBezTo>
                        <a:cubicBezTo>
                          <a:pt x="144" y="3"/>
                          <a:pt x="144" y="3"/>
                          <a:pt x="144" y="3"/>
                        </a:cubicBezTo>
                        <a:cubicBezTo>
                          <a:pt x="144" y="4"/>
                          <a:pt x="144" y="4"/>
                          <a:pt x="144" y="4"/>
                        </a:cubicBezTo>
                        <a:cubicBezTo>
                          <a:pt x="144" y="3"/>
                          <a:pt x="144" y="3"/>
                          <a:pt x="144" y="3"/>
                        </a:cubicBezTo>
                        <a:cubicBezTo>
                          <a:pt x="145" y="3"/>
                          <a:pt x="145" y="3"/>
                          <a:pt x="145" y="3"/>
                        </a:cubicBezTo>
                        <a:cubicBezTo>
                          <a:pt x="145" y="3"/>
                          <a:pt x="145" y="3"/>
                          <a:pt x="145" y="3"/>
                        </a:cubicBezTo>
                        <a:cubicBezTo>
                          <a:pt x="145" y="3"/>
                          <a:pt x="145" y="3"/>
                          <a:pt x="145" y="3"/>
                        </a:cubicBezTo>
                        <a:cubicBezTo>
                          <a:pt x="145" y="3"/>
                          <a:pt x="145" y="3"/>
                          <a:pt x="145" y="3"/>
                        </a:cubicBezTo>
                        <a:cubicBezTo>
                          <a:pt x="146" y="3"/>
                          <a:pt x="146" y="3"/>
                          <a:pt x="146" y="3"/>
                        </a:cubicBezTo>
                        <a:cubicBezTo>
                          <a:pt x="146" y="4"/>
                          <a:pt x="146" y="4"/>
                          <a:pt x="146" y="4"/>
                        </a:cubicBezTo>
                        <a:cubicBezTo>
                          <a:pt x="146" y="4"/>
                          <a:pt x="146" y="4"/>
                          <a:pt x="146" y="4"/>
                        </a:cubicBezTo>
                        <a:cubicBezTo>
                          <a:pt x="146" y="4"/>
                          <a:pt x="146" y="4"/>
                          <a:pt x="146" y="4"/>
                        </a:cubicBezTo>
                        <a:cubicBezTo>
                          <a:pt x="146" y="4"/>
                          <a:pt x="146" y="4"/>
                          <a:pt x="146" y="4"/>
                        </a:cubicBezTo>
                        <a:cubicBezTo>
                          <a:pt x="146" y="4"/>
                          <a:pt x="146" y="4"/>
                          <a:pt x="146" y="4"/>
                        </a:cubicBezTo>
                        <a:cubicBezTo>
                          <a:pt x="146" y="4"/>
                          <a:pt x="146" y="4"/>
                          <a:pt x="146" y="4"/>
                        </a:cubicBezTo>
                        <a:cubicBezTo>
                          <a:pt x="146" y="4"/>
                          <a:pt x="146" y="4"/>
                          <a:pt x="146" y="4"/>
                        </a:cubicBezTo>
                        <a:cubicBezTo>
                          <a:pt x="146" y="4"/>
                          <a:pt x="146" y="4"/>
                          <a:pt x="146" y="4"/>
                        </a:cubicBezTo>
                        <a:cubicBezTo>
                          <a:pt x="146" y="4"/>
                          <a:pt x="146" y="4"/>
                          <a:pt x="146" y="4"/>
                        </a:cubicBezTo>
                        <a:cubicBezTo>
                          <a:pt x="146" y="5"/>
                          <a:pt x="146" y="5"/>
                          <a:pt x="146" y="5"/>
                        </a:cubicBezTo>
                        <a:cubicBezTo>
                          <a:pt x="146" y="5"/>
                          <a:pt x="146" y="5"/>
                          <a:pt x="146" y="5"/>
                        </a:cubicBezTo>
                        <a:cubicBezTo>
                          <a:pt x="147" y="5"/>
                          <a:pt x="147" y="5"/>
                          <a:pt x="147" y="5"/>
                        </a:cubicBezTo>
                        <a:cubicBezTo>
                          <a:pt x="147" y="5"/>
                          <a:pt x="147" y="5"/>
                          <a:pt x="147" y="5"/>
                        </a:cubicBezTo>
                        <a:cubicBezTo>
                          <a:pt x="147" y="5"/>
                          <a:pt x="147" y="5"/>
                          <a:pt x="147" y="5"/>
                        </a:cubicBezTo>
                        <a:cubicBezTo>
                          <a:pt x="147" y="5"/>
                          <a:pt x="147" y="5"/>
                          <a:pt x="147" y="5"/>
                        </a:cubicBezTo>
                        <a:cubicBezTo>
                          <a:pt x="148" y="5"/>
                          <a:pt x="148" y="5"/>
                          <a:pt x="148" y="5"/>
                        </a:cubicBezTo>
                        <a:cubicBezTo>
                          <a:pt x="148" y="6"/>
                          <a:pt x="148" y="6"/>
                          <a:pt x="148" y="6"/>
                        </a:cubicBezTo>
                        <a:cubicBezTo>
                          <a:pt x="148" y="6"/>
                          <a:pt x="148" y="6"/>
                          <a:pt x="148" y="6"/>
                        </a:cubicBezTo>
                        <a:cubicBezTo>
                          <a:pt x="149" y="6"/>
                          <a:pt x="149" y="6"/>
                          <a:pt x="149" y="6"/>
                        </a:cubicBezTo>
                        <a:cubicBezTo>
                          <a:pt x="149" y="6"/>
                          <a:pt x="149" y="6"/>
                          <a:pt x="149" y="6"/>
                        </a:cubicBezTo>
                        <a:cubicBezTo>
                          <a:pt x="149" y="5"/>
                          <a:pt x="149" y="5"/>
                          <a:pt x="149" y="5"/>
                        </a:cubicBezTo>
                        <a:cubicBezTo>
                          <a:pt x="149" y="5"/>
                          <a:pt x="149" y="5"/>
                          <a:pt x="149" y="5"/>
                        </a:cubicBezTo>
                        <a:cubicBezTo>
                          <a:pt x="149" y="5"/>
                          <a:pt x="149" y="5"/>
                          <a:pt x="149" y="5"/>
                        </a:cubicBezTo>
                        <a:cubicBezTo>
                          <a:pt x="150" y="5"/>
                          <a:pt x="150" y="5"/>
                          <a:pt x="150" y="5"/>
                        </a:cubicBezTo>
                        <a:cubicBezTo>
                          <a:pt x="150" y="5"/>
                          <a:pt x="150" y="5"/>
                          <a:pt x="150" y="5"/>
                        </a:cubicBezTo>
                        <a:cubicBezTo>
                          <a:pt x="150" y="5"/>
                          <a:pt x="150" y="5"/>
                          <a:pt x="150" y="5"/>
                        </a:cubicBezTo>
                        <a:cubicBezTo>
                          <a:pt x="150" y="4"/>
                          <a:pt x="150" y="4"/>
                          <a:pt x="150" y="4"/>
                        </a:cubicBezTo>
                        <a:cubicBezTo>
                          <a:pt x="150" y="4"/>
                          <a:pt x="150" y="4"/>
                          <a:pt x="150" y="4"/>
                        </a:cubicBezTo>
                        <a:cubicBezTo>
                          <a:pt x="150" y="4"/>
                          <a:pt x="150" y="4"/>
                          <a:pt x="150" y="4"/>
                        </a:cubicBezTo>
                        <a:cubicBezTo>
                          <a:pt x="150" y="4"/>
                          <a:pt x="150" y="4"/>
                          <a:pt x="150" y="4"/>
                        </a:cubicBezTo>
                        <a:cubicBezTo>
                          <a:pt x="151" y="4"/>
                          <a:pt x="151" y="4"/>
                          <a:pt x="151" y="4"/>
                        </a:cubicBezTo>
                        <a:cubicBezTo>
                          <a:pt x="151" y="4"/>
                          <a:pt x="151" y="4"/>
                          <a:pt x="151" y="4"/>
                        </a:cubicBezTo>
                        <a:cubicBezTo>
                          <a:pt x="151" y="4"/>
                          <a:pt x="151" y="4"/>
                          <a:pt x="151" y="4"/>
                        </a:cubicBezTo>
                        <a:cubicBezTo>
                          <a:pt x="151" y="4"/>
                          <a:pt x="151" y="4"/>
                          <a:pt x="151" y="4"/>
                        </a:cubicBezTo>
                        <a:cubicBezTo>
                          <a:pt x="151" y="4"/>
                          <a:pt x="151" y="4"/>
                          <a:pt x="151" y="4"/>
                        </a:cubicBezTo>
                        <a:cubicBezTo>
                          <a:pt x="151" y="5"/>
                          <a:pt x="151" y="5"/>
                          <a:pt x="151" y="5"/>
                        </a:cubicBezTo>
                        <a:cubicBezTo>
                          <a:pt x="151" y="5"/>
                          <a:pt x="152" y="5"/>
                          <a:pt x="152" y="5"/>
                        </a:cubicBezTo>
                        <a:cubicBezTo>
                          <a:pt x="152" y="5"/>
                          <a:pt x="152" y="5"/>
                          <a:pt x="152" y="5"/>
                        </a:cubicBezTo>
                        <a:cubicBezTo>
                          <a:pt x="152" y="5"/>
                          <a:pt x="152" y="5"/>
                          <a:pt x="152" y="5"/>
                        </a:cubicBezTo>
                        <a:cubicBezTo>
                          <a:pt x="152" y="5"/>
                          <a:pt x="152" y="5"/>
                          <a:pt x="152" y="5"/>
                        </a:cubicBezTo>
                        <a:cubicBezTo>
                          <a:pt x="152" y="5"/>
                          <a:pt x="152" y="5"/>
                          <a:pt x="152" y="5"/>
                        </a:cubicBezTo>
                        <a:cubicBezTo>
                          <a:pt x="152" y="5"/>
                          <a:pt x="152" y="5"/>
                          <a:pt x="152" y="5"/>
                        </a:cubicBezTo>
                        <a:cubicBezTo>
                          <a:pt x="152" y="5"/>
                          <a:pt x="152" y="5"/>
                          <a:pt x="152" y="5"/>
                        </a:cubicBezTo>
                        <a:cubicBezTo>
                          <a:pt x="152" y="6"/>
                          <a:pt x="152" y="6"/>
                          <a:pt x="152" y="6"/>
                        </a:cubicBezTo>
                        <a:cubicBezTo>
                          <a:pt x="152" y="6"/>
                          <a:pt x="152" y="6"/>
                          <a:pt x="152" y="6"/>
                        </a:cubicBezTo>
                        <a:cubicBezTo>
                          <a:pt x="152" y="6"/>
                          <a:pt x="152" y="6"/>
                          <a:pt x="152" y="6"/>
                        </a:cubicBezTo>
                        <a:cubicBezTo>
                          <a:pt x="152" y="6"/>
                          <a:pt x="152" y="6"/>
                          <a:pt x="152" y="6"/>
                        </a:cubicBezTo>
                        <a:cubicBezTo>
                          <a:pt x="153" y="6"/>
                          <a:pt x="153" y="6"/>
                          <a:pt x="153" y="6"/>
                        </a:cubicBezTo>
                        <a:cubicBezTo>
                          <a:pt x="153" y="6"/>
                          <a:pt x="153" y="6"/>
                          <a:pt x="153" y="6"/>
                        </a:cubicBezTo>
                        <a:cubicBezTo>
                          <a:pt x="153" y="6"/>
                          <a:pt x="153" y="6"/>
                          <a:pt x="153" y="6"/>
                        </a:cubicBezTo>
                        <a:cubicBezTo>
                          <a:pt x="152" y="6"/>
                          <a:pt x="152" y="6"/>
                          <a:pt x="152" y="6"/>
                        </a:cubicBezTo>
                        <a:cubicBezTo>
                          <a:pt x="152" y="7"/>
                          <a:pt x="152" y="7"/>
                          <a:pt x="152" y="7"/>
                        </a:cubicBezTo>
                        <a:cubicBezTo>
                          <a:pt x="152" y="7"/>
                          <a:pt x="152" y="7"/>
                          <a:pt x="152" y="7"/>
                        </a:cubicBezTo>
                        <a:cubicBezTo>
                          <a:pt x="152" y="7"/>
                          <a:pt x="152" y="7"/>
                          <a:pt x="152" y="7"/>
                        </a:cubicBezTo>
                        <a:cubicBezTo>
                          <a:pt x="152" y="7"/>
                          <a:pt x="152" y="7"/>
                          <a:pt x="152" y="7"/>
                        </a:cubicBezTo>
                        <a:cubicBezTo>
                          <a:pt x="152" y="7"/>
                          <a:pt x="152" y="7"/>
                          <a:pt x="152" y="7"/>
                        </a:cubicBezTo>
                        <a:cubicBezTo>
                          <a:pt x="152" y="8"/>
                          <a:pt x="152" y="8"/>
                          <a:pt x="152" y="8"/>
                        </a:cubicBezTo>
                        <a:cubicBezTo>
                          <a:pt x="152" y="8"/>
                          <a:pt x="152" y="8"/>
                          <a:pt x="152" y="8"/>
                        </a:cubicBezTo>
                        <a:cubicBezTo>
                          <a:pt x="152" y="9"/>
                          <a:pt x="152" y="9"/>
                          <a:pt x="152" y="9"/>
                        </a:cubicBezTo>
                        <a:cubicBezTo>
                          <a:pt x="152" y="9"/>
                          <a:pt x="152" y="9"/>
                          <a:pt x="152" y="9"/>
                        </a:cubicBezTo>
                        <a:cubicBezTo>
                          <a:pt x="152" y="9"/>
                          <a:pt x="152" y="9"/>
                          <a:pt x="152" y="9"/>
                        </a:cubicBezTo>
                        <a:cubicBezTo>
                          <a:pt x="152" y="9"/>
                          <a:pt x="152" y="9"/>
                          <a:pt x="152" y="9"/>
                        </a:cubicBezTo>
                        <a:cubicBezTo>
                          <a:pt x="152" y="10"/>
                          <a:pt x="152" y="10"/>
                          <a:pt x="152" y="10"/>
                        </a:cubicBezTo>
                        <a:cubicBezTo>
                          <a:pt x="152" y="10"/>
                          <a:pt x="152" y="10"/>
                          <a:pt x="152" y="10"/>
                        </a:cubicBezTo>
                        <a:cubicBezTo>
                          <a:pt x="152" y="10"/>
                          <a:pt x="152" y="10"/>
                          <a:pt x="152" y="10"/>
                        </a:cubicBezTo>
                        <a:cubicBezTo>
                          <a:pt x="152" y="10"/>
                          <a:pt x="152" y="10"/>
                          <a:pt x="152" y="10"/>
                        </a:cubicBezTo>
                        <a:cubicBezTo>
                          <a:pt x="152" y="10"/>
                          <a:pt x="152" y="10"/>
                          <a:pt x="152" y="10"/>
                        </a:cubicBezTo>
                        <a:cubicBezTo>
                          <a:pt x="152" y="10"/>
                          <a:pt x="152" y="10"/>
                          <a:pt x="152" y="10"/>
                        </a:cubicBezTo>
                        <a:cubicBezTo>
                          <a:pt x="152" y="10"/>
                          <a:pt x="152" y="10"/>
                          <a:pt x="152" y="10"/>
                        </a:cubicBezTo>
                        <a:cubicBezTo>
                          <a:pt x="152" y="10"/>
                          <a:pt x="152" y="10"/>
                          <a:pt x="152" y="10"/>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3" y="11"/>
                          <a:pt x="153" y="11"/>
                          <a:pt x="153" y="11"/>
                        </a:cubicBezTo>
                        <a:cubicBezTo>
                          <a:pt x="153" y="11"/>
                          <a:pt x="153" y="11"/>
                          <a:pt x="153" y="11"/>
                        </a:cubicBezTo>
                        <a:cubicBezTo>
                          <a:pt x="153" y="11"/>
                          <a:pt x="153" y="11"/>
                          <a:pt x="153" y="11"/>
                        </a:cubicBezTo>
                        <a:cubicBezTo>
                          <a:pt x="153" y="11"/>
                          <a:pt x="153" y="11"/>
                          <a:pt x="153" y="11"/>
                        </a:cubicBezTo>
                        <a:cubicBezTo>
                          <a:pt x="153" y="11"/>
                          <a:pt x="153" y="11"/>
                          <a:pt x="153" y="11"/>
                        </a:cubicBezTo>
                        <a:cubicBezTo>
                          <a:pt x="154" y="11"/>
                          <a:pt x="154" y="11"/>
                          <a:pt x="154" y="11"/>
                        </a:cubicBezTo>
                        <a:cubicBezTo>
                          <a:pt x="154" y="11"/>
                          <a:pt x="154" y="11"/>
                          <a:pt x="154" y="11"/>
                        </a:cubicBezTo>
                        <a:cubicBezTo>
                          <a:pt x="154" y="11"/>
                          <a:pt x="154" y="11"/>
                          <a:pt x="154" y="11"/>
                        </a:cubicBezTo>
                        <a:cubicBezTo>
                          <a:pt x="154" y="12"/>
                          <a:pt x="154" y="12"/>
                          <a:pt x="154" y="12"/>
                        </a:cubicBezTo>
                        <a:cubicBezTo>
                          <a:pt x="154" y="12"/>
                          <a:pt x="154" y="12"/>
                          <a:pt x="154" y="12"/>
                        </a:cubicBezTo>
                        <a:cubicBezTo>
                          <a:pt x="154" y="12"/>
                          <a:pt x="154" y="12"/>
                          <a:pt x="154" y="12"/>
                        </a:cubicBezTo>
                        <a:cubicBezTo>
                          <a:pt x="154" y="12"/>
                          <a:pt x="154" y="12"/>
                          <a:pt x="154" y="12"/>
                        </a:cubicBezTo>
                        <a:cubicBezTo>
                          <a:pt x="154" y="13"/>
                          <a:pt x="154" y="13"/>
                          <a:pt x="154" y="13"/>
                        </a:cubicBezTo>
                        <a:cubicBezTo>
                          <a:pt x="154" y="13"/>
                          <a:pt x="154" y="13"/>
                          <a:pt x="154" y="13"/>
                        </a:cubicBezTo>
                        <a:cubicBezTo>
                          <a:pt x="154" y="13"/>
                          <a:pt x="154" y="13"/>
                          <a:pt x="154" y="13"/>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4" y="14"/>
                          <a:pt x="154" y="14"/>
                          <a:pt x="154" y="14"/>
                        </a:cubicBezTo>
                        <a:cubicBezTo>
                          <a:pt x="153" y="15"/>
                          <a:pt x="153" y="15"/>
                          <a:pt x="153" y="15"/>
                        </a:cubicBezTo>
                        <a:cubicBezTo>
                          <a:pt x="153" y="15"/>
                          <a:pt x="153" y="15"/>
                          <a:pt x="153" y="15"/>
                        </a:cubicBezTo>
                        <a:cubicBezTo>
                          <a:pt x="153" y="15"/>
                          <a:pt x="153" y="15"/>
                          <a:pt x="153" y="15"/>
                        </a:cubicBezTo>
                        <a:cubicBezTo>
                          <a:pt x="153" y="15"/>
                          <a:pt x="153" y="15"/>
                          <a:pt x="153" y="15"/>
                        </a:cubicBezTo>
                        <a:cubicBezTo>
                          <a:pt x="153" y="15"/>
                          <a:pt x="153" y="15"/>
                          <a:pt x="153" y="15"/>
                        </a:cubicBezTo>
                        <a:cubicBezTo>
                          <a:pt x="152" y="16"/>
                          <a:pt x="152" y="16"/>
                          <a:pt x="152" y="16"/>
                        </a:cubicBezTo>
                        <a:cubicBezTo>
                          <a:pt x="152" y="16"/>
                          <a:pt x="152" y="16"/>
                          <a:pt x="152" y="16"/>
                        </a:cubicBezTo>
                        <a:cubicBezTo>
                          <a:pt x="152" y="17"/>
                          <a:pt x="152" y="17"/>
                          <a:pt x="152" y="17"/>
                        </a:cubicBezTo>
                        <a:cubicBezTo>
                          <a:pt x="152" y="17"/>
                          <a:pt x="152" y="17"/>
                          <a:pt x="152" y="17"/>
                        </a:cubicBezTo>
                        <a:cubicBezTo>
                          <a:pt x="152" y="17"/>
                          <a:pt x="152" y="17"/>
                          <a:pt x="152" y="17"/>
                        </a:cubicBezTo>
                        <a:cubicBezTo>
                          <a:pt x="152" y="17"/>
                          <a:pt x="152" y="17"/>
                          <a:pt x="152" y="17"/>
                        </a:cubicBezTo>
                        <a:cubicBezTo>
                          <a:pt x="152" y="17"/>
                          <a:pt x="152" y="17"/>
                          <a:pt x="152" y="17"/>
                        </a:cubicBezTo>
                        <a:cubicBezTo>
                          <a:pt x="152" y="18"/>
                          <a:pt x="152" y="18"/>
                          <a:pt x="152" y="18"/>
                        </a:cubicBezTo>
                        <a:cubicBezTo>
                          <a:pt x="152" y="18"/>
                          <a:pt x="152" y="18"/>
                          <a:pt x="152" y="18"/>
                        </a:cubicBezTo>
                        <a:cubicBezTo>
                          <a:pt x="152" y="18"/>
                          <a:pt x="152" y="18"/>
                          <a:pt x="152" y="18"/>
                        </a:cubicBezTo>
                        <a:cubicBezTo>
                          <a:pt x="152" y="19"/>
                          <a:pt x="152" y="19"/>
                          <a:pt x="152" y="19"/>
                        </a:cubicBezTo>
                        <a:cubicBezTo>
                          <a:pt x="152" y="19"/>
                          <a:pt x="152" y="19"/>
                          <a:pt x="152" y="19"/>
                        </a:cubicBezTo>
                        <a:cubicBezTo>
                          <a:pt x="152" y="19"/>
                          <a:pt x="152" y="19"/>
                          <a:pt x="152" y="19"/>
                        </a:cubicBezTo>
                        <a:cubicBezTo>
                          <a:pt x="152" y="19"/>
                          <a:pt x="152" y="19"/>
                          <a:pt x="152" y="19"/>
                        </a:cubicBezTo>
                        <a:cubicBezTo>
                          <a:pt x="152" y="19"/>
                          <a:pt x="152" y="19"/>
                          <a:pt x="152" y="19"/>
                        </a:cubicBezTo>
                        <a:cubicBezTo>
                          <a:pt x="152" y="19"/>
                          <a:pt x="152" y="19"/>
                          <a:pt x="152" y="19"/>
                        </a:cubicBezTo>
                        <a:cubicBezTo>
                          <a:pt x="152" y="19"/>
                          <a:pt x="152" y="19"/>
                          <a:pt x="152" y="19"/>
                        </a:cubicBezTo>
                        <a:cubicBezTo>
                          <a:pt x="152" y="19"/>
                          <a:pt x="152" y="19"/>
                          <a:pt x="152" y="19"/>
                        </a:cubicBezTo>
                        <a:cubicBezTo>
                          <a:pt x="152" y="20"/>
                          <a:pt x="152" y="20"/>
                          <a:pt x="152" y="20"/>
                        </a:cubicBezTo>
                        <a:cubicBezTo>
                          <a:pt x="152" y="20"/>
                          <a:pt x="152" y="20"/>
                          <a:pt x="152" y="20"/>
                        </a:cubicBezTo>
                        <a:cubicBezTo>
                          <a:pt x="152" y="20"/>
                          <a:pt x="152" y="20"/>
                          <a:pt x="152" y="20"/>
                        </a:cubicBezTo>
                        <a:cubicBezTo>
                          <a:pt x="152" y="20"/>
                          <a:pt x="152" y="20"/>
                          <a:pt x="152" y="20"/>
                        </a:cubicBezTo>
                        <a:cubicBezTo>
                          <a:pt x="152" y="20"/>
                          <a:pt x="152" y="20"/>
                          <a:pt x="152" y="20"/>
                        </a:cubicBezTo>
                        <a:cubicBezTo>
                          <a:pt x="152" y="20"/>
                          <a:pt x="152" y="20"/>
                          <a:pt x="152" y="20"/>
                        </a:cubicBezTo>
                        <a:cubicBezTo>
                          <a:pt x="152" y="21"/>
                          <a:pt x="152" y="21"/>
                          <a:pt x="152" y="21"/>
                        </a:cubicBezTo>
                        <a:cubicBezTo>
                          <a:pt x="152" y="21"/>
                          <a:pt x="152" y="21"/>
                          <a:pt x="152" y="21"/>
                        </a:cubicBezTo>
                        <a:cubicBezTo>
                          <a:pt x="152" y="21"/>
                          <a:pt x="152" y="21"/>
                          <a:pt x="152" y="21"/>
                        </a:cubicBezTo>
                        <a:cubicBezTo>
                          <a:pt x="152" y="21"/>
                          <a:pt x="152" y="21"/>
                          <a:pt x="152" y="21"/>
                        </a:cubicBezTo>
                        <a:cubicBezTo>
                          <a:pt x="152" y="21"/>
                          <a:pt x="152" y="21"/>
                          <a:pt x="152" y="21"/>
                        </a:cubicBezTo>
                        <a:cubicBezTo>
                          <a:pt x="152" y="21"/>
                          <a:pt x="152" y="21"/>
                          <a:pt x="152" y="21"/>
                        </a:cubicBezTo>
                        <a:cubicBezTo>
                          <a:pt x="152" y="21"/>
                          <a:pt x="152" y="21"/>
                          <a:pt x="152" y="21"/>
                        </a:cubicBezTo>
                        <a:cubicBezTo>
                          <a:pt x="153" y="21"/>
                          <a:pt x="153" y="21"/>
                          <a:pt x="153" y="21"/>
                        </a:cubicBezTo>
                        <a:cubicBezTo>
                          <a:pt x="153" y="21"/>
                          <a:pt x="153" y="21"/>
                          <a:pt x="153" y="21"/>
                        </a:cubicBezTo>
                        <a:cubicBezTo>
                          <a:pt x="153" y="21"/>
                          <a:pt x="153" y="21"/>
                          <a:pt x="153" y="21"/>
                        </a:cubicBezTo>
                        <a:cubicBezTo>
                          <a:pt x="153" y="21"/>
                          <a:pt x="153" y="21"/>
                          <a:pt x="153" y="21"/>
                        </a:cubicBezTo>
                        <a:cubicBezTo>
                          <a:pt x="153" y="21"/>
                          <a:pt x="153" y="21"/>
                          <a:pt x="153" y="21"/>
                        </a:cubicBezTo>
                        <a:cubicBezTo>
                          <a:pt x="153" y="21"/>
                          <a:pt x="153" y="21"/>
                          <a:pt x="153" y="21"/>
                        </a:cubicBezTo>
                        <a:cubicBezTo>
                          <a:pt x="153" y="21"/>
                          <a:pt x="153" y="21"/>
                          <a:pt x="153"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2"/>
                          <a:pt x="155" y="22"/>
                          <a:pt x="155" y="22"/>
                        </a:cubicBezTo>
                        <a:cubicBezTo>
                          <a:pt x="155" y="22"/>
                          <a:pt x="155" y="22"/>
                          <a:pt x="155"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4"/>
                          <a:pt x="157" y="24"/>
                          <a:pt x="157" y="24"/>
                        </a:cubicBezTo>
                        <a:cubicBezTo>
                          <a:pt x="157" y="24"/>
                          <a:pt x="157" y="24"/>
                          <a:pt x="157" y="24"/>
                        </a:cubicBezTo>
                        <a:cubicBezTo>
                          <a:pt x="158" y="24"/>
                          <a:pt x="158" y="24"/>
                          <a:pt x="158" y="24"/>
                        </a:cubicBezTo>
                        <a:cubicBezTo>
                          <a:pt x="158" y="24"/>
                          <a:pt x="158" y="24"/>
                          <a:pt x="158" y="24"/>
                        </a:cubicBezTo>
                        <a:cubicBezTo>
                          <a:pt x="158" y="24"/>
                          <a:pt x="158" y="24"/>
                          <a:pt x="158" y="24"/>
                        </a:cubicBezTo>
                        <a:cubicBezTo>
                          <a:pt x="158" y="24"/>
                          <a:pt x="158" y="24"/>
                          <a:pt x="158" y="24"/>
                        </a:cubicBezTo>
                        <a:cubicBezTo>
                          <a:pt x="158" y="24"/>
                          <a:pt x="158" y="24"/>
                          <a:pt x="158" y="24"/>
                        </a:cubicBezTo>
                        <a:cubicBezTo>
                          <a:pt x="158" y="24"/>
                          <a:pt x="158" y="24"/>
                          <a:pt x="158" y="24"/>
                        </a:cubicBezTo>
                        <a:cubicBezTo>
                          <a:pt x="158" y="24"/>
                          <a:pt x="158" y="24"/>
                          <a:pt x="158" y="24"/>
                        </a:cubicBezTo>
                        <a:cubicBezTo>
                          <a:pt x="158" y="25"/>
                          <a:pt x="158" y="25"/>
                          <a:pt x="158" y="25"/>
                        </a:cubicBezTo>
                        <a:cubicBezTo>
                          <a:pt x="158" y="25"/>
                          <a:pt x="158" y="25"/>
                          <a:pt x="158" y="25"/>
                        </a:cubicBezTo>
                        <a:cubicBezTo>
                          <a:pt x="158" y="25"/>
                          <a:pt x="158" y="25"/>
                          <a:pt x="158" y="25"/>
                        </a:cubicBezTo>
                        <a:cubicBezTo>
                          <a:pt x="159" y="25"/>
                          <a:pt x="159" y="25"/>
                          <a:pt x="159" y="25"/>
                        </a:cubicBezTo>
                        <a:cubicBezTo>
                          <a:pt x="159" y="25"/>
                          <a:pt x="159" y="25"/>
                          <a:pt x="159" y="25"/>
                        </a:cubicBezTo>
                        <a:cubicBezTo>
                          <a:pt x="159" y="25"/>
                          <a:pt x="159" y="25"/>
                          <a:pt x="159" y="25"/>
                        </a:cubicBezTo>
                        <a:cubicBezTo>
                          <a:pt x="159" y="25"/>
                          <a:pt x="159" y="25"/>
                          <a:pt x="159" y="25"/>
                        </a:cubicBezTo>
                        <a:cubicBezTo>
                          <a:pt x="159" y="25"/>
                          <a:pt x="159" y="25"/>
                          <a:pt x="159" y="25"/>
                        </a:cubicBezTo>
                        <a:cubicBezTo>
                          <a:pt x="159" y="26"/>
                          <a:pt x="159" y="26"/>
                          <a:pt x="159" y="26"/>
                        </a:cubicBezTo>
                        <a:cubicBezTo>
                          <a:pt x="159" y="26"/>
                          <a:pt x="159" y="26"/>
                          <a:pt x="159" y="26"/>
                        </a:cubicBezTo>
                        <a:cubicBezTo>
                          <a:pt x="159" y="26"/>
                          <a:pt x="159" y="26"/>
                          <a:pt x="159" y="26"/>
                        </a:cubicBezTo>
                        <a:cubicBezTo>
                          <a:pt x="160" y="26"/>
                          <a:pt x="160" y="26"/>
                          <a:pt x="160" y="26"/>
                        </a:cubicBezTo>
                        <a:cubicBezTo>
                          <a:pt x="160" y="26"/>
                          <a:pt x="160" y="26"/>
                          <a:pt x="160" y="26"/>
                        </a:cubicBezTo>
                        <a:cubicBezTo>
                          <a:pt x="160" y="27"/>
                          <a:pt x="160" y="27"/>
                          <a:pt x="160" y="27"/>
                        </a:cubicBezTo>
                        <a:cubicBezTo>
                          <a:pt x="160" y="27"/>
                          <a:pt x="160" y="27"/>
                          <a:pt x="160" y="27"/>
                        </a:cubicBezTo>
                        <a:cubicBezTo>
                          <a:pt x="160" y="27"/>
                          <a:pt x="160" y="27"/>
                          <a:pt x="160" y="27"/>
                        </a:cubicBezTo>
                        <a:cubicBezTo>
                          <a:pt x="160" y="28"/>
                          <a:pt x="160" y="28"/>
                          <a:pt x="160" y="28"/>
                        </a:cubicBezTo>
                        <a:cubicBezTo>
                          <a:pt x="160" y="28"/>
                          <a:pt x="160" y="28"/>
                          <a:pt x="160" y="28"/>
                        </a:cubicBezTo>
                        <a:cubicBezTo>
                          <a:pt x="160" y="28"/>
                          <a:pt x="160" y="28"/>
                          <a:pt x="160" y="28"/>
                        </a:cubicBezTo>
                        <a:cubicBezTo>
                          <a:pt x="160" y="28"/>
                          <a:pt x="160" y="28"/>
                          <a:pt x="160" y="28"/>
                        </a:cubicBezTo>
                        <a:cubicBezTo>
                          <a:pt x="159" y="28"/>
                          <a:pt x="159" y="28"/>
                          <a:pt x="159" y="28"/>
                        </a:cubicBezTo>
                        <a:cubicBezTo>
                          <a:pt x="159" y="28"/>
                          <a:pt x="159" y="28"/>
                          <a:pt x="159" y="28"/>
                        </a:cubicBezTo>
                        <a:cubicBezTo>
                          <a:pt x="159" y="29"/>
                          <a:pt x="159" y="29"/>
                          <a:pt x="159" y="29"/>
                        </a:cubicBezTo>
                        <a:cubicBezTo>
                          <a:pt x="159" y="29"/>
                          <a:pt x="159" y="29"/>
                          <a:pt x="159" y="29"/>
                        </a:cubicBezTo>
                        <a:cubicBezTo>
                          <a:pt x="159" y="29"/>
                          <a:pt x="159" y="29"/>
                          <a:pt x="159" y="29"/>
                        </a:cubicBezTo>
                        <a:cubicBezTo>
                          <a:pt x="158" y="29"/>
                          <a:pt x="158" y="29"/>
                          <a:pt x="158" y="29"/>
                        </a:cubicBezTo>
                        <a:cubicBezTo>
                          <a:pt x="158" y="29"/>
                          <a:pt x="158" y="29"/>
                          <a:pt x="158" y="29"/>
                        </a:cubicBezTo>
                        <a:cubicBezTo>
                          <a:pt x="158" y="29"/>
                          <a:pt x="158" y="29"/>
                          <a:pt x="158" y="29"/>
                        </a:cubicBezTo>
                        <a:cubicBezTo>
                          <a:pt x="157" y="30"/>
                          <a:pt x="157" y="30"/>
                          <a:pt x="157" y="30"/>
                        </a:cubicBezTo>
                        <a:cubicBezTo>
                          <a:pt x="157" y="30"/>
                          <a:pt x="157" y="30"/>
                          <a:pt x="157" y="30"/>
                        </a:cubicBezTo>
                        <a:cubicBezTo>
                          <a:pt x="157" y="30"/>
                          <a:pt x="157" y="30"/>
                          <a:pt x="157" y="30"/>
                        </a:cubicBezTo>
                        <a:cubicBezTo>
                          <a:pt x="156" y="31"/>
                          <a:pt x="156" y="31"/>
                          <a:pt x="156" y="31"/>
                        </a:cubicBezTo>
                        <a:cubicBezTo>
                          <a:pt x="156" y="31"/>
                          <a:pt x="156" y="31"/>
                          <a:pt x="156" y="31"/>
                        </a:cubicBezTo>
                        <a:cubicBezTo>
                          <a:pt x="156" y="31"/>
                          <a:pt x="156" y="31"/>
                          <a:pt x="156" y="31"/>
                        </a:cubicBezTo>
                        <a:cubicBezTo>
                          <a:pt x="156" y="31"/>
                          <a:pt x="156" y="31"/>
                          <a:pt x="156" y="31"/>
                        </a:cubicBezTo>
                        <a:cubicBezTo>
                          <a:pt x="156" y="31"/>
                          <a:pt x="156" y="31"/>
                          <a:pt x="156" y="31"/>
                        </a:cubicBezTo>
                        <a:cubicBezTo>
                          <a:pt x="156" y="32"/>
                          <a:pt x="156" y="32"/>
                          <a:pt x="156" y="32"/>
                        </a:cubicBezTo>
                        <a:cubicBezTo>
                          <a:pt x="156" y="32"/>
                          <a:pt x="156" y="32"/>
                          <a:pt x="156" y="32"/>
                        </a:cubicBezTo>
                        <a:cubicBezTo>
                          <a:pt x="156" y="32"/>
                          <a:pt x="156" y="32"/>
                          <a:pt x="156" y="32"/>
                        </a:cubicBezTo>
                        <a:cubicBezTo>
                          <a:pt x="156" y="33"/>
                          <a:pt x="156" y="33"/>
                          <a:pt x="156" y="33"/>
                        </a:cubicBezTo>
                        <a:cubicBezTo>
                          <a:pt x="156" y="33"/>
                          <a:pt x="156" y="33"/>
                          <a:pt x="156" y="33"/>
                        </a:cubicBezTo>
                        <a:cubicBezTo>
                          <a:pt x="156" y="33"/>
                          <a:pt x="156" y="33"/>
                          <a:pt x="156" y="33"/>
                        </a:cubicBezTo>
                        <a:cubicBezTo>
                          <a:pt x="156" y="33"/>
                          <a:pt x="156" y="33"/>
                          <a:pt x="156" y="33"/>
                        </a:cubicBezTo>
                        <a:cubicBezTo>
                          <a:pt x="156" y="33"/>
                          <a:pt x="156" y="33"/>
                          <a:pt x="156" y="33"/>
                        </a:cubicBezTo>
                        <a:cubicBezTo>
                          <a:pt x="156" y="33"/>
                          <a:pt x="156" y="33"/>
                          <a:pt x="156" y="33"/>
                        </a:cubicBezTo>
                        <a:cubicBezTo>
                          <a:pt x="156" y="33"/>
                          <a:pt x="156" y="33"/>
                          <a:pt x="156" y="33"/>
                        </a:cubicBezTo>
                        <a:cubicBezTo>
                          <a:pt x="156" y="33"/>
                          <a:pt x="156" y="33"/>
                          <a:pt x="156" y="33"/>
                        </a:cubicBezTo>
                        <a:cubicBezTo>
                          <a:pt x="156" y="33"/>
                          <a:pt x="157" y="34"/>
                          <a:pt x="157" y="34"/>
                        </a:cubicBezTo>
                        <a:cubicBezTo>
                          <a:pt x="157" y="34"/>
                          <a:pt x="157" y="34"/>
                          <a:pt x="157" y="34"/>
                        </a:cubicBezTo>
                        <a:cubicBezTo>
                          <a:pt x="157" y="34"/>
                          <a:pt x="157" y="34"/>
                          <a:pt x="157" y="34"/>
                        </a:cubicBezTo>
                        <a:cubicBezTo>
                          <a:pt x="157" y="34"/>
                          <a:pt x="157" y="34"/>
                          <a:pt x="157" y="34"/>
                        </a:cubicBezTo>
                        <a:cubicBezTo>
                          <a:pt x="157" y="34"/>
                          <a:pt x="157" y="34"/>
                          <a:pt x="157" y="34"/>
                        </a:cubicBezTo>
                        <a:cubicBezTo>
                          <a:pt x="157" y="35"/>
                          <a:pt x="157" y="35"/>
                          <a:pt x="157" y="35"/>
                        </a:cubicBezTo>
                        <a:cubicBezTo>
                          <a:pt x="157" y="35"/>
                          <a:pt x="157" y="35"/>
                          <a:pt x="157" y="35"/>
                        </a:cubicBezTo>
                        <a:cubicBezTo>
                          <a:pt x="157" y="35"/>
                          <a:pt x="157" y="35"/>
                          <a:pt x="157" y="35"/>
                        </a:cubicBezTo>
                        <a:cubicBezTo>
                          <a:pt x="157" y="35"/>
                          <a:pt x="157" y="35"/>
                          <a:pt x="157" y="35"/>
                        </a:cubicBezTo>
                        <a:cubicBezTo>
                          <a:pt x="157" y="35"/>
                          <a:pt x="157" y="35"/>
                          <a:pt x="157" y="35"/>
                        </a:cubicBezTo>
                        <a:cubicBezTo>
                          <a:pt x="158" y="35"/>
                          <a:pt x="158" y="35"/>
                          <a:pt x="158" y="35"/>
                        </a:cubicBezTo>
                        <a:cubicBezTo>
                          <a:pt x="158" y="35"/>
                          <a:pt x="158" y="35"/>
                          <a:pt x="158" y="35"/>
                        </a:cubicBezTo>
                        <a:cubicBezTo>
                          <a:pt x="158" y="36"/>
                          <a:pt x="158" y="36"/>
                          <a:pt x="158" y="36"/>
                        </a:cubicBezTo>
                        <a:cubicBezTo>
                          <a:pt x="158" y="36"/>
                          <a:pt x="158" y="36"/>
                          <a:pt x="158" y="36"/>
                        </a:cubicBezTo>
                        <a:cubicBezTo>
                          <a:pt x="158" y="37"/>
                          <a:pt x="158" y="37"/>
                          <a:pt x="158" y="37"/>
                        </a:cubicBezTo>
                        <a:cubicBezTo>
                          <a:pt x="158" y="37"/>
                          <a:pt x="158" y="37"/>
                          <a:pt x="158" y="37"/>
                        </a:cubicBezTo>
                        <a:cubicBezTo>
                          <a:pt x="158" y="37"/>
                          <a:pt x="158" y="37"/>
                          <a:pt x="158" y="37"/>
                        </a:cubicBezTo>
                        <a:cubicBezTo>
                          <a:pt x="158" y="37"/>
                          <a:pt x="158" y="37"/>
                          <a:pt x="158" y="37"/>
                        </a:cubicBezTo>
                        <a:cubicBezTo>
                          <a:pt x="158" y="37"/>
                          <a:pt x="158" y="37"/>
                          <a:pt x="158" y="37"/>
                        </a:cubicBezTo>
                        <a:cubicBezTo>
                          <a:pt x="158" y="38"/>
                          <a:pt x="158" y="38"/>
                          <a:pt x="158" y="38"/>
                        </a:cubicBezTo>
                        <a:cubicBezTo>
                          <a:pt x="158" y="38"/>
                          <a:pt x="158" y="38"/>
                          <a:pt x="158" y="38"/>
                        </a:cubicBezTo>
                        <a:cubicBezTo>
                          <a:pt x="158" y="38"/>
                          <a:pt x="158" y="38"/>
                          <a:pt x="158" y="38"/>
                        </a:cubicBezTo>
                        <a:cubicBezTo>
                          <a:pt x="158" y="39"/>
                          <a:pt x="158" y="39"/>
                          <a:pt x="158" y="39"/>
                        </a:cubicBezTo>
                        <a:cubicBezTo>
                          <a:pt x="158" y="39"/>
                          <a:pt x="158" y="39"/>
                          <a:pt x="158" y="39"/>
                        </a:cubicBezTo>
                        <a:cubicBezTo>
                          <a:pt x="158" y="39"/>
                          <a:pt x="158" y="39"/>
                          <a:pt x="158" y="39"/>
                        </a:cubicBezTo>
                        <a:cubicBezTo>
                          <a:pt x="158" y="39"/>
                          <a:pt x="158" y="39"/>
                          <a:pt x="158" y="39"/>
                        </a:cubicBezTo>
                        <a:cubicBezTo>
                          <a:pt x="158" y="39"/>
                          <a:pt x="158" y="39"/>
                          <a:pt x="158" y="39"/>
                        </a:cubicBezTo>
                        <a:cubicBezTo>
                          <a:pt x="158" y="39"/>
                          <a:pt x="158" y="39"/>
                          <a:pt x="158" y="39"/>
                        </a:cubicBezTo>
                        <a:cubicBezTo>
                          <a:pt x="158" y="39"/>
                          <a:pt x="158" y="40"/>
                          <a:pt x="158" y="40"/>
                        </a:cubicBezTo>
                        <a:cubicBezTo>
                          <a:pt x="158" y="40"/>
                          <a:pt x="158" y="40"/>
                          <a:pt x="158" y="40"/>
                        </a:cubicBezTo>
                        <a:cubicBezTo>
                          <a:pt x="158" y="40"/>
                          <a:pt x="158" y="40"/>
                          <a:pt x="158" y="40"/>
                        </a:cubicBezTo>
                        <a:cubicBezTo>
                          <a:pt x="158" y="40"/>
                          <a:pt x="158" y="40"/>
                          <a:pt x="158" y="40"/>
                        </a:cubicBezTo>
                        <a:cubicBezTo>
                          <a:pt x="157" y="41"/>
                          <a:pt x="157" y="41"/>
                          <a:pt x="157" y="41"/>
                        </a:cubicBezTo>
                        <a:cubicBezTo>
                          <a:pt x="157" y="41"/>
                          <a:pt x="157" y="41"/>
                          <a:pt x="157" y="41"/>
                        </a:cubicBezTo>
                        <a:cubicBezTo>
                          <a:pt x="157" y="41"/>
                          <a:pt x="157" y="41"/>
                          <a:pt x="157" y="41"/>
                        </a:cubicBezTo>
                        <a:cubicBezTo>
                          <a:pt x="157" y="41"/>
                          <a:pt x="157" y="41"/>
                          <a:pt x="157" y="41"/>
                        </a:cubicBezTo>
                        <a:cubicBezTo>
                          <a:pt x="157" y="41"/>
                          <a:pt x="157" y="41"/>
                          <a:pt x="157" y="41"/>
                        </a:cubicBezTo>
                        <a:cubicBezTo>
                          <a:pt x="157" y="42"/>
                          <a:pt x="157" y="42"/>
                          <a:pt x="157" y="42"/>
                        </a:cubicBezTo>
                        <a:cubicBezTo>
                          <a:pt x="156" y="42"/>
                          <a:pt x="156" y="42"/>
                          <a:pt x="156" y="42"/>
                        </a:cubicBezTo>
                        <a:cubicBezTo>
                          <a:pt x="156" y="42"/>
                          <a:pt x="156" y="42"/>
                          <a:pt x="156" y="42"/>
                        </a:cubicBezTo>
                        <a:cubicBezTo>
                          <a:pt x="156" y="42"/>
                          <a:pt x="156" y="42"/>
                          <a:pt x="156" y="42"/>
                        </a:cubicBezTo>
                        <a:cubicBezTo>
                          <a:pt x="156" y="43"/>
                          <a:pt x="156" y="43"/>
                          <a:pt x="156" y="43"/>
                        </a:cubicBezTo>
                        <a:cubicBezTo>
                          <a:pt x="156" y="43"/>
                          <a:pt x="156" y="43"/>
                          <a:pt x="156" y="43"/>
                        </a:cubicBezTo>
                        <a:cubicBezTo>
                          <a:pt x="156" y="43"/>
                          <a:pt x="156" y="43"/>
                          <a:pt x="156" y="43"/>
                        </a:cubicBezTo>
                        <a:cubicBezTo>
                          <a:pt x="156" y="43"/>
                          <a:pt x="156" y="43"/>
                          <a:pt x="156" y="43"/>
                        </a:cubicBezTo>
                        <a:cubicBezTo>
                          <a:pt x="156" y="44"/>
                          <a:pt x="156" y="44"/>
                          <a:pt x="156" y="44"/>
                        </a:cubicBezTo>
                        <a:cubicBezTo>
                          <a:pt x="156" y="45"/>
                          <a:pt x="156" y="45"/>
                          <a:pt x="156" y="45"/>
                        </a:cubicBezTo>
                        <a:cubicBezTo>
                          <a:pt x="156" y="45"/>
                          <a:pt x="156" y="45"/>
                          <a:pt x="156" y="45"/>
                        </a:cubicBezTo>
                        <a:cubicBezTo>
                          <a:pt x="156" y="45"/>
                          <a:pt x="156" y="45"/>
                          <a:pt x="156" y="45"/>
                        </a:cubicBezTo>
                        <a:cubicBezTo>
                          <a:pt x="156" y="45"/>
                          <a:pt x="156" y="45"/>
                          <a:pt x="156" y="45"/>
                        </a:cubicBezTo>
                        <a:cubicBezTo>
                          <a:pt x="156" y="45"/>
                          <a:pt x="156" y="45"/>
                          <a:pt x="156" y="45"/>
                        </a:cubicBezTo>
                        <a:cubicBezTo>
                          <a:pt x="156" y="45"/>
                          <a:pt x="156" y="45"/>
                          <a:pt x="156" y="45"/>
                        </a:cubicBezTo>
                        <a:cubicBezTo>
                          <a:pt x="156" y="46"/>
                          <a:pt x="156" y="46"/>
                          <a:pt x="156" y="46"/>
                        </a:cubicBezTo>
                        <a:cubicBezTo>
                          <a:pt x="156" y="46"/>
                          <a:pt x="156" y="46"/>
                          <a:pt x="156" y="46"/>
                        </a:cubicBezTo>
                        <a:cubicBezTo>
                          <a:pt x="156" y="46"/>
                          <a:pt x="156" y="46"/>
                          <a:pt x="156" y="46"/>
                        </a:cubicBezTo>
                        <a:cubicBezTo>
                          <a:pt x="156" y="46"/>
                          <a:pt x="156" y="46"/>
                          <a:pt x="156" y="46"/>
                        </a:cubicBezTo>
                        <a:cubicBezTo>
                          <a:pt x="156" y="46"/>
                          <a:pt x="156" y="46"/>
                          <a:pt x="156" y="46"/>
                        </a:cubicBezTo>
                        <a:cubicBezTo>
                          <a:pt x="156" y="46"/>
                          <a:pt x="156" y="46"/>
                          <a:pt x="156" y="46"/>
                        </a:cubicBezTo>
                        <a:cubicBezTo>
                          <a:pt x="156" y="47"/>
                          <a:pt x="156" y="47"/>
                          <a:pt x="156" y="47"/>
                        </a:cubicBezTo>
                        <a:cubicBezTo>
                          <a:pt x="155" y="47"/>
                          <a:pt x="155" y="47"/>
                          <a:pt x="155" y="47"/>
                        </a:cubicBezTo>
                        <a:cubicBezTo>
                          <a:pt x="155" y="47"/>
                          <a:pt x="155" y="47"/>
                          <a:pt x="155" y="47"/>
                        </a:cubicBezTo>
                        <a:cubicBezTo>
                          <a:pt x="155" y="48"/>
                          <a:pt x="155" y="48"/>
                          <a:pt x="155" y="48"/>
                        </a:cubicBezTo>
                        <a:cubicBezTo>
                          <a:pt x="155" y="48"/>
                          <a:pt x="155" y="48"/>
                          <a:pt x="155" y="48"/>
                        </a:cubicBezTo>
                        <a:cubicBezTo>
                          <a:pt x="155" y="48"/>
                          <a:pt x="155" y="48"/>
                          <a:pt x="155" y="48"/>
                        </a:cubicBezTo>
                        <a:cubicBezTo>
                          <a:pt x="155" y="48"/>
                          <a:pt x="155" y="48"/>
                          <a:pt x="155" y="48"/>
                        </a:cubicBezTo>
                        <a:cubicBezTo>
                          <a:pt x="155" y="48"/>
                          <a:pt x="155" y="48"/>
                          <a:pt x="155" y="48"/>
                        </a:cubicBezTo>
                        <a:cubicBezTo>
                          <a:pt x="155" y="48"/>
                          <a:pt x="155" y="48"/>
                          <a:pt x="155" y="48"/>
                        </a:cubicBezTo>
                        <a:cubicBezTo>
                          <a:pt x="155" y="48"/>
                          <a:pt x="155" y="48"/>
                          <a:pt x="155" y="48"/>
                        </a:cubicBezTo>
                        <a:cubicBezTo>
                          <a:pt x="155" y="49"/>
                          <a:pt x="155" y="49"/>
                          <a:pt x="155" y="49"/>
                        </a:cubicBezTo>
                        <a:cubicBezTo>
                          <a:pt x="155" y="49"/>
                          <a:pt x="155" y="49"/>
                          <a:pt x="155" y="49"/>
                        </a:cubicBezTo>
                        <a:cubicBezTo>
                          <a:pt x="155" y="49"/>
                          <a:pt x="155" y="49"/>
                          <a:pt x="155" y="49"/>
                        </a:cubicBezTo>
                        <a:cubicBezTo>
                          <a:pt x="155" y="49"/>
                          <a:pt x="155" y="49"/>
                          <a:pt x="155" y="49"/>
                        </a:cubicBezTo>
                        <a:cubicBezTo>
                          <a:pt x="155" y="49"/>
                          <a:pt x="155" y="49"/>
                          <a:pt x="155" y="49"/>
                        </a:cubicBezTo>
                        <a:cubicBezTo>
                          <a:pt x="155" y="50"/>
                          <a:pt x="155" y="50"/>
                          <a:pt x="155" y="50"/>
                        </a:cubicBezTo>
                        <a:cubicBezTo>
                          <a:pt x="155" y="50"/>
                          <a:pt x="155" y="50"/>
                          <a:pt x="155" y="50"/>
                        </a:cubicBezTo>
                        <a:cubicBezTo>
                          <a:pt x="155" y="50"/>
                          <a:pt x="155" y="50"/>
                          <a:pt x="155" y="50"/>
                        </a:cubicBezTo>
                        <a:cubicBezTo>
                          <a:pt x="154" y="50"/>
                          <a:pt x="154" y="50"/>
                          <a:pt x="154" y="50"/>
                        </a:cubicBezTo>
                        <a:cubicBezTo>
                          <a:pt x="154" y="50"/>
                          <a:pt x="154" y="50"/>
                          <a:pt x="154" y="50"/>
                        </a:cubicBezTo>
                        <a:cubicBezTo>
                          <a:pt x="154" y="51"/>
                          <a:pt x="154" y="51"/>
                          <a:pt x="154" y="51"/>
                        </a:cubicBezTo>
                        <a:cubicBezTo>
                          <a:pt x="154" y="51"/>
                          <a:pt x="154" y="51"/>
                          <a:pt x="154" y="51"/>
                        </a:cubicBezTo>
                        <a:cubicBezTo>
                          <a:pt x="154" y="51"/>
                          <a:pt x="154" y="51"/>
                          <a:pt x="154" y="51"/>
                        </a:cubicBezTo>
                        <a:cubicBezTo>
                          <a:pt x="154" y="52"/>
                          <a:pt x="154" y="52"/>
                          <a:pt x="154" y="52"/>
                        </a:cubicBezTo>
                        <a:cubicBezTo>
                          <a:pt x="154" y="52"/>
                          <a:pt x="154" y="52"/>
                          <a:pt x="154" y="52"/>
                        </a:cubicBezTo>
                        <a:cubicBezTo>
                          <a:pt x="154" y="52"/>
                          <a:pt x="154" y="52"/>
                          <a:pt x="154" y="52"/>
                        </a:cubicBezTo>
                        <a:cubicBezTo>
                          <a:pt x="154" y="52"/>
                          <a:pt x="154" y="52"/>
                          <a:pt x="154" y="52"/>
                        </a:cubicBezTo>
                        <a:cubicBezTo>
                          <a:pt x="153" y="52"/>
                          <a:pt x="153" y="52"/>
                          <a:pt x="153" y="52"/>
                        </a:cubicBezTo>
                        <a:cubicBezTo>
                          <a:pt x="153" y="52"/>
                          <a:pt x="153" y="52"/>
                          <a:pt x="153" y="52"/>
                        </a:cubicBezTo>
                        <a:cubicBezTo>
                          <a:pt x="153" y="53"/>
                          <a:pt x="153" y="53"/>
                          <a:pt x="153" y="53"/>
                        </a:cubicBezTo>
                        <a:cubicBezTo>
                          <a:pt x="153" y="53"/>
                          <a:pt x="153" y="53"/>
                          <a:pt x="153" y="53"/>
                        </a:cubicBezTo>
                        <a:cubicBezTo>
                          <a:pt x="153" y="53"/>
                          <a:pt x="153" y="53"/>
                          <a:pt x="153" y="53"/>
                        </a:cubicBezTo>
                        <a:cubicBezTo>
                          <a:pt x="153" y="53"/>
                          <a:pt x="153" y="53"/>
                          <a:pt x="153" y="53"/>
                        </a:cubicBezTo>
                        <a:cubicBezTo>
                          <a:pt x="153" y="53"/>
                          <a:pt x="153" y="53"/>
                          <a:pt x="153" y="53"/>
                        </a:cubicBezTo>
                        <a:cubicBezTo>
                          <a:pt x="153" y="54"/>
                          <a:pt x="153" y="54"/>
                          <a:pt x="153" y="54"/>
                        </a:cubicBezTo>
                        <a:cubicBezTo>
                          <a:pt x="153" y="54"/>
                          <a:pt x="153" y="54"/>
                          <a:pt x="153" y="54"/>
                        </a:cubicBezTo>
                        <a:cubicBezTo>
                          <a:pt x="153" y="54"/>
                          <a:pt x="153" y="54"/>
                          <a:pt x="153" y="54"/>
                        </a:cubicBezTo>
                        <a:cubicBezTo>
                          <a:pt x="152" y="54"/>
                          <a:pt x="152" y="54"/>
                          <a:pt x="152" y="54"/>
                        </a:cubicBezTo>
                        <a:cubicBezTo>
                          <a:pt x="152" y="54"/>
                          <a:pt x="152" y="54"/>
                          <a:pt x="152" y="54"/>
                        </a:cubicBezTo>
                        <a:cubicBezTo>
                          <a:pt x="152" y="54"/>
                          <a:pt x="152" y="54"/>
                          <a:pt x="152" y="54"/>
                        </a:cubicBezTo>
                        <a:cubicBezTo>
                          <a:pt x="152" y="55"/>
                          <a:pt x="152" y="55"/>
                          <a:pt x="152" y="55"/>
                        </a:cubicBezTo>
                        <a:cubicBezTo>
                          <a:pt x="152" y="55"/>
                          <a:pt x="152" y="55"/>
                          <a:pt x="152" y="55"/>
                        </a:cubicBezTo>
                        <a:cubicBezTo>
                          <a:pt x="152" y="55"/>
                          <a:pt x="152" y="55"/>
                          <a:pt x="152" y="55"/>
                        </a:cubicBezTo>
                        <a:cubicBezTo>
                          <a:pt x="152" y="55"/>
                          <a:pt x="152" y="55"/>
                          <a:pt x="152" y="55"/>
                        </a:cubicBezTo>
                        <a:cubicBezTo>
                          <a:pt x="152" y="55"/>
                          <a:pt x="152" y="55"/>
                          <a:pt x="152" y="55"/>
                        </a:cubicBezTo>
                        <a:cubicBezTo>
                          <a:pt x="152" y="56"/>
                          <a:pt x="152" y="56"/>
                          <a:pt x="152" y="56"/>
                        </a:cubicBezTo>
                        <a:cubicBezTo>
                          <a:pt x="152" y="56"/>
                          <a:pt x="152" y="56"/>
                          <a:pt x="152" y="56"/>
                        </a:cubicBezTo>
                        <a:cubicBezTo>
                          <a:pt x="153" y="57"/>
                          <a:pt x="153" y="57"/>
                          <a:pt x="153" y="57"/>
                        </a:cubicBezTo>
                        <a:cubicBezTo>
                          <a:pt x="153" y="57"/>
                          <a:pt x="153" y="57"/>
                          <a:pt x="153" y="57"/>
                        </a:cubicBezTo>
                        <a:cubicBezTo>
                          <a:pt x="153" y="57"/>
                          <a:pt x="153" y="57"/>
                          <a:pt x="153" y="57"/>
                        </a:cubicBezTo>
                        <a:cubicBezTo>
                          <a:pt x="153" y="57"/>
                          <a:pt x="153" y="57"/>
                          <a:pt x="153" y="57"/>
                        </a:cubicBezTo>
                        <a:cubicBezTo>
                          <a:pt x="153" y="57"/>
                          <a:pt x="153" y="58"/>
                          <a:pt x="153" y="58"/>
                        </a:cubicBezTo>
                        <a:cubicBezTo>
                          <a:pt x="153" y="58"/>
                          <a:pt x="153" y="58"/>
                          <a:pt x="153" y="58"/>
                        </a:cubicBezTo>
                        <a:cubicBezTo>
                          <a:pt x="153" y="58"/>
                          <a:pt x="153" y="58"/>
                          <a:pt x="153" y="58"/>
                        </a:cubicBezTo>
                        <a:cubicBezTo>
                          <a:pt x="153" y="59"/>
                          <a:pt x="153" y="59"/>
                          <a:pt x="153" y="59"/>
                        </a:cubicBezTo>
                        <a:cubicBezTo>
                          <a:pt x="153" y="59"/>
                          <a:pt x="153" y="59"/>
                          <a:pt x="153" y="59"/>
                        </a:cubicBezTo>
                        <a:cubicBezTo>
                          <a:pt x="153" y="59"/>
                          <a:pt x="153" y="59"/>
                          <a:pt x="153" y="59"/>
                        </a:cubicBezTo>
                        <a:cubicBezTo>
                          <a:pt x="153" y="59"/>
                          <a:pt x="153" y="59"/>
                          <a:pt x="153" y="59"/>
                        </a:cubicBezTo>
                        <a:cubicBezTo>
                          <a:pt x="153" y="59"/>
                          <a:pt x="153" y="59"/>
                          <a:pt x="153" y="59"/>
                        </a:cubicBezTo>
                        <a:cubicBezTo>
                          <a:pt x="152" y="59"/>
                          <a:pt x="152" y="59"/>
                          <a:pt x="152" y="59"/>
                        </a:cubicBezTo>
                        <a:cubicBezTo>
                          <a:pt x="152" y="59"/>
                          <a:pt x="152" y="59"/>
                          <a:pt x="152" y="59"/>
                        </a:cubicBezTo>
                        <a:cubicBezTo>
                          <a:pt x="152" y="60"/>
                          <a:pt x="152" y="60"/>
                          <a:pt x="152" y="60"/>
                        </a:cubicBezTo>
                        <a:cubicBezTo>
                          <a:pt x="152" y="60"/>
                          <a:pt x="152" y="60"/>
                          <a:pt x="152" y="60"/>
                        </a:cubicBezTo>
                        <a:cubicBezTo>
                          <a:pt x="152" y="60"/>
                          <a:pt x="152" y="60"/>
                          <a:pt x="152" y="60"/>
                        </a:cubicBezTo>
                        <a:cubicBezTo>
                          <a:pt x="152" y="60"/>
                          <a:pt x="152" y="60"/>
                          <a:pt x="152" y="60"/>
                        </a:cubicBezTo>
                        <a:cubicBezTo>
                          <a:pt x="152" y="61"/>
                          <a:pt x="152" y="61"/>
                          <a:pt x="152" y="61"/>
                        </a:cubicBezTo>
                        <a:cubicBezTo>
                          <a:pt x="152" y="61"/>
                          <a:pt x="152" y="61"/>
                          <a:pt x="152" y="61"/>
                        </a:cubicBezTo>
                        <a:cubicBezTo>
                          <a:pt x="151" y="62"/>
                          <a:pt x="151" y="62"/>
                          <a:pt x="151" y="62"/>
                        </a:cubicBezTo>
                        <a:cubicBezTo>
                          <a:pt x="151" y="62"/>
                          <a:pt x="151" y="62"/>
                          <a:pt x="151" y="62"/>
                        </a:cubicBezTo>
                        <a:cubicBezTo>
                          <a:pt x="151" y="62"/>
                          <a:pt x="151" y="62"/>
                          <a:pt x="151" y="62"/>
                        </a:cubicBezTo>
                        <a:cubicBezTo>
                          <a:pt x="151" y="62"/>
                          <a:pt x="151" y="62"/>
                          <a:pt x="151" y="62"/>
                        </a:cubicBezTo>
                        <a:cubicBezTo>
                          <a:pt x="151" y="62"/>
                          <a:pt x="151" y="62"/>
                          <a:pt x="151" y="62"/>
                        </a:cubicBezTo>
                        <a:cubicBezTo>
                          <a:pt x="151" y="62"/>
                          <a:pt x="151" y="62"/>
                          <a:pt x="151" y="62"/>
                        </a:cubicBezTo>
                        <a:cubicBezTo>
                          <a:pt x="151" y="62"/>
                          <a:pt x="151" y="62"/>
                          <a:pt x="151" y="62"/>
                        </a:cubicBezTo>
                        <a:cubicBezTo>
                          <a:pt x="151" y="62"/>
                          <a:pt x="151" y="62"/>
                          <a:pt x="151" y="62"/>
                        </a:cubicBezTo>
                        <a:cubicBezTo>
                          <a:pt x="151" y="63"/>
                          <a:pt x="151" y="63"/>
                          <a:pt x="151" y="63"/>
                        </a:cubicBezTo>
                        <a:cubicBezTo>
                          <a:pt x="151" y="63"/>
                          <a:pt x="151" y="63"/>
                          <a:pt x="151" y="63"/>
                        </a:cubicBezTo>
                        <a:cubicBezTo>
                          <a:pt x="151" y="63"/>
                          <a:pt x="151" y="63"/>
                          <a:pt x="151" y="63"/>
                        </a:cubicBezTo>
                        <a:cubicBezTo>
                          <a:pt x="151" y="63"/>
                          <a:pt x="151" y="63"/>
                          <a:pt x="151" y="63"/>
                        </a:cubicBezTo>
                        <a:cubicBezTo>
                          <a:pt x="152" y="63"/>
                          <a:pt x="152" y="63"/>
                          <a:pt x="152" y="63"/>
                        </a:cubicBezTo>
                        <a:cubicBezTo>
                          <a:pt x="152" y="63"/>
                          <a:pt x="152" y="63"/>
                          <a:pt x="152" y="63"/>
                        </a:cubicBezTo>
                        <a:cubicBezTo>
                          <a:pt x="152" y="64"/>
                          <a:pt x="152" y="64"/>
                          <a:pt x="152" y="64"/>
                        </a:cubicBezTo>
                        <a:cubicBezTo>
                          <a:pt x="152" y="64"/>
                          <a:pt x="152" y="64"/>
                          <a:pt x="152" y="64"/>
                        </a:cubicBezTo>
                        <a:cubicBezTo>
                          <a:pt x="152" y="64"/>
                          <a:pt x="152" y="64"/>
                          <a:pt x="152" y="64"/>
                        </a:cubicBezTo>
                        <a:cubicBezTo>
                          <a:pt x="152" y="64"/>
                          <a:pt x="152" y="64"/>
                          <a:pt x="152" y="64"/>
                        </a:cubicBezTo>
                        <a:cubicBezTo>
                          <a:pt x="152" y="64"/>
                          <a:pt x="152" y="64"/>
                          <a:pt x="152" y="64"/>
                        </a:cubicBezTo>
                        <a:cubicBezTo>
                          <a:pt x="153" y="64"/>
                          <a:pt x="153" y="64"/>
                          <a:pt x="153" y="64"/>
                        </a:cubicBezTo>
                        <a:cubicBezTo>
                          <a:pt x="153" y="64"/>
                          <a:pt x="153" y="64"/>
                          <a:pt x="153" y="64"/>
                        </a:cubicBezTo>
                        <a:cubicBezTo>
                          <a:pt x="153" y="64"/>
                          <a:pt x="153" y="64"/>
                          <a:pt x="153" y="64"/>
                        </a:cubicBezTo>
                        <a:cubicBezTo>
                          <a:pt x="153" y="64"/>
                          <a:pt x="153" y="64"/>
                          <a:pt x="153" y="64"/>
                        </a:cubicBezTo>
                        <a:cubicBezTo>
                          <a:pt x="153" y="64"/>
                          <a:pt x="153" y="64"/>
                          <a:pt x="153" y="64"/>
                        </a:cubicBezTo>
                        <a:cubicBezTo>
                          <a:pt x="154" y="64"/>
                          <a:pt x="154" y="64"/>
                          <a:pt x="154" y="64"/>
                        </a:cubicBezTo>
                        <a:cubicBezTo>
                          <a:pt x="154" y="64"/>
                          <a:pt x="154" y="64"/>
                          <a:pt x="154" y="64"/>
                        </a:cubicBezTo>
                        <a:cubicBezTo>
                          <a:pt x="155" y="64"/>
                          <a:pt x="155" y="64"/>
                          <a:pt x="155" y="64"/>
                        </a:cubicBezTo>
                        <a:cubicBezTo>
                          <a:pt x="155" y="64"/>
                          <a:pt x="155" y="64"/>
                          <a:pt x="155" y="64"/>
                        </a:cubicBezTo>
                        <a:cubicBezTo>
                          <a:pt x="155" y="64"/>
                          <a:pt x="155" y="64"/>
                          <a:pt x="155" y="64"/>
                        </a:cubicBezTo>
                        <a:cubicBezTo>
                          <a:pt x="155" y="65"/>
                          <a:pt x="155" y="65"/>
                          <a:pt x="155" y="65"/>
                        </a:cubicBezTo>
                        <a:cubicBezTo>
                          <a:pt x="155" y="65"/>
                          <a:pt x="155" y="65"/>
                          <a:pt x="155" y="65"/>
                        </a:cubicBezTo>
                        <a:cubicBezTo>
                          <a:pt x="155" y="65"/>
                          <a:pt x="155" y="65"/>
                          <a:pt x="155" y="65"/>
                        </a:cubicBezTo>
                        <a:cubicBezTo>
                          <a:pt x="155" y="65"/>
                          <a:pt x="155" y="65"/>
                          <a:pt x="155" y="65"/>
                        </a:cubicBezTo>
                        <a:cubicBezTo>
                          <a:pt x="155" y="65"/>
                          <a:pt x="155" y="65"/>
                          <a:pt x="155" y="65"/>
                        </a:cubicBezTo>
                        <a:cubicBezTo>
                          <a:pt x="156" y="65"/>
                          <a:pt x="156" y="65"/>
                          <a:pt x="156" y="65"/>
                        </a:cubicBezTo>
                        <a:cubicBezTo>
                          <a:pt x="156" y="65"/>
                          <a:pt x="156" y="65"/>
                          <a:pt x="156" y="65"/>
                        </a:cubicBezTo>
                        <a:cubicBezTo>
                          <a:pt x="156" y="66"/>
                          <a:pt x="156" y="66"/>
                          <a:pt x="156" y="66"/>
                        </a:cubicBezTo>
                        <a:cubicBezTo>
                          <a:pt x="156" y="66"/>
                          <a:pt x="156" y="66"/>
                          <a:pt x="156" y="66"/>
                        </a:cubicBezTo>
                        <a:cubicBezTo>
                          <a:pt x="156" y="66"/>
                          <a:pt x="156" y="66"/>
                          <a:pt x="156" y="66"/>
                        </a:cubicBezTo>
                        <a:cubicBezTo>
                          <a:pt x="156" y="67"/>
                          <a:pt x="156" y="67"/>
                          <a:pt x="156" y="67"/>
                        </a:cubicBezTo>
                        <a:cubicBezTo>
                          <a:pt x="156" y="67"/>
                          <a:pt x="156" y="67"/>
                          <a:pt x="156" y="67"/>
                        </a:cubicBezTo>
                        <a:cubicBezTo>
                          <a:pt x="156" y="67"/>
                          <a:pt x="156" y="67"/>
                          <a:pt x="156" y="67"/>
                        </a:cubicBezTo>
                        <a:cubicBezTo>
                          <a:pt x="156" y="67"/>
                          <a:pt x="156" y="67"/>
                          <a:pt x="156" y="67"/>
                        </a:cubicBezTo>
                        <a:cubicBezTo>
                          <a:pt x="156" y="68"/>
                          <a:pt x="156" y="68"/>
                          <a:pt x="156" y="68"/>
                        </a:cubicBezTo>
                        <a:cubicBezTo>
                          <a:pt x="156" y="68"/>
                          <a:pt x="156" y="68"/>
                          <a:pt x="156" y="68"/>
                        </a:cubicBezTo>
                        <a:cubicBezTo>
                          <a:pt x="156" y="68"/>
                          <a:pt x="156" y="68"/>
                          <a:pt x="156" y="68"/>
                        </a:cubicBezTo>
                        <a:cubicBezTo>
                          <a:pt x="156" y="68"/>
                          <a:pt x="156" y="68"/>
                          <a:pt x="156" y="68"/>
                        </a:cubicBezTo>
                        <a:cubicBezTo>
                          <a:pt x="156" y="68"/>
                          <a:pt x="156" y="68"/>
                          <a:pt x="156" y="68"/>
                        </a:cubicBezTo>
                        <a:cubicBezTo>
                          <a:pt x="156" y="69"/>
                          <a:pt x="156" y="69"/>
                          <a:pt x="156" y="69"/>
                        </a:cubicBezTo>
                        <a:cubicBezTo>
                          <a:pt x="156" y="69"/>
                          <a:pt x="156" y="69"/>
                          <a:pt x="156" y="69"/>
                        </a:cubicBezTo>
                        <a:cubicBezTo>
                          <a:pt x="156" y="69"/>
                          <a:pt x="156" y="69"/>
                          <a:pt x="156" y="69"/>
                        </a:cubicBezTo>
                        <a:cubicBezTo>
                          <a:pt x="156" y="69"/>
                          <a:pt x="156" y="69"/>
                          <a:pt x="156" y="69"/>
                        </a:cubicBezTo>
                        <a:cubicBezTo>
                          <a:pt x="156" y="70"/>
                          <a:pt x="156" y="70"/>
                          <a:pt x="156" y="70"/>
                        </a:cubicBezTo>
                        <a:cubicBezTo>
                          <a:pt x="156" y="70"/>
                          <a:pt x="156" y="70"/>
                          <a:pt x="156"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0"/>
                          <a:pt x="155" y="70"/>
                          <a:pt x="155" y="70"/>
                        </a:cubicBezTo>
                        <a:cubicBezTo>
                          <a:pt x="155" y="71"/>
                          <a:pt x="155" y="71"/>
                          <a:pt x="155" y="71"/>
                        </a:cubicBezTo>
                        <a:cubicBezTo>
                          <a:pt x="155" y="71"/>
                          <a:pt x="155" y="71"/>
                          <a:pt x="155" y="71"/>
                        </a:cubicBezTo>
                        <a:cubicBezTo>
                          <a:pt x="155" y="71"/>
                          <a:pt x="155" y="71"/>
                          <a:pt x="155" y="71"/>
                        </a:cubicBezTo>
                        <a:cubicBezTo>
                          <a:pt x="154" y="71"/>
                          <a:pt x="154" y="71"/>
                          <a:pt x="154" y="71"/>
                        </a:cubicBezTo>
                        <a:cubicBezTo>
                          <a:pt x="154" y="71"/>
                          <a:pt x="154" y="71"/>
                          <a:pt x="154" y="71"/>
                        </a:cubicBezTo>
                        <a:cubicBezTo>
                          <a:pt x="154" y="71"/>
                          <a:pt x="154" y="71"/>
                          <a:pt x="154" y="71"/>
                        </a:cubicBezTo>
                        <a:cubicBezTo>
                          <a:pt x="154" y="71"/>
                          <a:pt x="154" y="71"/>
                          <a:pt x="154" y="71"/>
                        </a:cubicBezTo>
                        <a:cubicBezTo>
                          <a:pt x="154" y="71"/>
                          <a:pt x="154" y="71"/>
                          <a:pt x="154" y="71"/>
                        </a:cubicBezTo>
                        <a:cubicBezTo>
                          <a:pt x="154" y="71"/>
                          <a:pt x="154" y="71"/>
                          <a:pt x="154" y="71"/>
                        </a:cubicBezTo>
                        <a:cubicBezTo>
                          <a:pt x="154" y="71"/>
                          <a:pt x="154" y="71"/>
                          <a:pt x="154" y="71"/>
                        </a:cubicBezTo>
                        <a:cubicBezTo>
                          <a:pt x="154" y="72"/>
                          <a:pt x="154" y="72"/>
                          <a:pt x="154" y="72"/>
                        </a:cubicBezTo>
                        <a:cubicBezTo>
                          <a:pt x="154" y="72"/>
                          <a:pt x="154" y="72"/>
                          <a:pt x="154" y="72"/>
                        </a:cubicBezTo>
                        <a:cubicBezTo>
                          <a:pt x="154" y="72"/>
                          <a:pt x="154" y="72"/>
                          <a:pt x="154" y="72"/>
                        </a:cubicBezTo>
                        <a:cubicBezTo>
                          <a:pt x="154" y="72"/>
                          <a:pt x="154" y="72"/>
                          <a:pt x="154" y="72"/>
                        </a:cubicBezTo>
                        <a:cubicBezTo>
                          <a:pt x="154" y="72"/>
                          <a:pt x="154" y="72"/>
                          <a:pt x="154" y="72"/>
                        </a:cubicBezTo>
                        <a:cubicBezTo>
                          <a:pt x="153" y="72"/>
                          <a:pt x="153" y="72"/>
                          <a:pt x="153" y="72"/>
                        </a:cubicBezTo>
                        <a:cubicBezTo>
                          <a:pt x="153" y="72"/>
                          <a:pt x="153" y="72"/>
                          <a:pt x="153" y="72"/>
                        </a:cubicBezTo>
                        <a:cubicBezTo>
                          <a:pt x="153" y="73"/>
                          <a:pt x="153" y="73"/>
                          <a:pt x="153" y="73"/>
                        </a:cubicBezTo>
                        <a:cubicBezTo>
                          <a:pt x="153" y="73"/>
                          <a:pt x="153" y="73"/>
                          <a:pt x="153" y="73"/>
                        </a:cubicBezTo>
                        <a:cubicBezTo>
                          <a:pt x="153" y="73"/>
                          <a:pt x="153" y="73"/>
                          <a:pt x="153" y="73"/>
                        </a:cubicBezTo>
                        <a:cubicBezTo>
                          <a:pt x="153" y="73"/>
                          <a:pt x="153" y="73"/>
                          <a:pt x="153" y="73"/>
                        </a:cubicBezTo>
                        <a:cubicBezTo>
                          <a:pt x="153" y="73"/>
                          <a:pt x="153" y="73"/>
                          <a:pt x="153" y="73"/>
                        </a:cubicBezTo>
                        <a:cubicBezTo>
                          <a:pt x="153" y="73"/>
                          <a:pt x="153" y="73"/>
                          <a:pt x="153" y="73"/>
                        </a:cubicBezTo>
                        <a:cubicBezTo>
                          <a:pt x="152" y="73"/>
                          <a:pt x="152" y="73"/>
                          <a:pt x="152" y="73"/>
                        </a:cubicBezTo>
                        <a:cubicBezTo>
                          <a:pt x="152" y="73"/>
                          <a:pt x="152" y="73"/>
                          <a:pt x="152" y="73"/>
                        </a:cubicBezTo>
                        <a:cubicBezTo>
                          <a:pt x="152" y="73"/>
                          <a:pt x="152" y="73"/>
                          <a:pt x="152" y="73"/>
                        </a:cubicBezTo>
                        <a:cubicBezTo>
                          <a:pt x="152" y="73"/>
                          <a:pt x="152" y="73"/>
                          <a:pt x="152" y="73"/>
                        </a:cubicBezTo>
                        <a:cubicBezTo>
                          <a:pt x="152" y="73"/>
                          <a:pt x="152" y="73"/>
                          <a:pt x="152" y="73"/>
                        </a:cubicBezTo>
                        <a:cubicBezTo>
                          <a:pt x="152" y="73"/>
                          <a:pt x="152" y="73"/>
                          <a:pt x="152" y="73"/>
                        </a:cubicBezTo>
                        <a:cubicBezTo>
                          <a:pt x="152" y="73"/>
                          <a:pt x="152" y="73"/>
                          <a:pt x="152" y="73"/>
                        </a:cubicBezTo>
                        <a:cubicBezTo>
                          <a:pt x="152" y="74"/>
                          <a:pt x="152" y="74"/>
                          <a:pt x="152" y="74"/>
                        </a:cubicBezTo>
                        <a:cubicBezTo>
                          <a:pt x="152" y="74"/>
                          <a:pt x="152" y="74"/>
                          <a:pt x="152" y="74"/>
                        </a:cubicBezTo>
                        <a:cubicBezTo>
                          <a:pt x="152" y="74"/>
                          <a:pt x="152" y="74"/>
                          <a:pt x="152" y="74"/>
                        </a:cubicBezTo>
                        <a:cubicBezTo>
                          <a:pt x="152" y="74"/>
                          <a:pt x="152" y="74"/>
                          <a:pt x="152" y="74"/>
                        </a:cubicBezTo>
                        <a:cubicBezTo>
                          <a:pt x="152" y="74"/>
                          <a:pt x="152" y="74"/>
                          <a:pt x="152" y="74"/>
                        </a:cubicBezTo>
                        <a:cubicBezTo>
                          <a:pt x="152" y="74"/>
                          <a:pt x="152" y="74"/>
                          <a:pt x="152" y="74"/>
                        </a:cubicBezTo>
                        <a:cubicBezTo>
                          <a:pt x="152" y="74"/>
                          <a:pt x="152" y="75"/>
                          <a:pt x="152" y="75"/>
                        </a:cubicBezTo>
                        <a:cubicBezTo>
                          <a:pt x="152" y="75"/>
                          <a:pt x="152" y="75"/>
                          <a:pt x="152" y="75"/>
                        </a:cubicBezTo>
                        <a:cubicBezTo>
                          <a:pt x="152" y="75"/>
                          <a:pt x="152" y="75"/>
                          <a:pt x="152" y="75"/>
                        </a:cubicBezTo>
                        <a:cubicBezTo>
                          <a:pt x="152" y="75"/>
                          <a:pt x="152" y="75"/>
                          <a:pt x="152" y="75"/>
                        </a:cubicBezTo>
                        <a:cubicBezTo>
                          <a:pt x="152" y="75"/>
                          <a:pt x="152" y="75"/>
                          <a:pt x="152" y="75"/>
                        </a:cubicBezTo>
                        <a:cubicBezTo>
                          <a:pt x="152" y="75"/>
                          <a:pt x="152" y="75"/>
                          <a:pt x="152" y="75"/>
                        </a:cubicBezTo>
                        <a:cubicBezTo>
                          <a:pt x="152" y="75"/>
                          <a:pt x="152" y="75"/>
                          <a:pt x="152" y="75"/>
                        </a:cubicBezTo>
                        <a:cubicBezTo>
                          <a:pt x="152" y="76"/>
                          <a:pt x="152" y="76"/>
                          <a:pt x="152" y="76"/>
                        </a:cubicBezTo>
                        <a:cubicBezTo>
                          <a:pt x="152" y="76"/>
                          <a:pt x="152" y="76"/>
                          <a:pt x="152" y="76"/>
                        </a:cubicBezTo>
                        <a:cubicBezTo>
                          <a:pt x="152" y="76"/>
                          <a:pt x="152" y="76"/>
                          <a:pt x="152" y="76"/>
                        </a:cubicBezTo>
                        <a:cubicBezTo>
                          <a:pt x="152" y="76"/>
                          <a:pt x="152" y="76"/>
                          <a:pt x="152"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6"/>
                          <a:pt x="151" y="76"/>
                          <a:pt x="151" y="76"/>
                        </a:cubicBezTo>
                        <a:cubicBezTo>
                          <a:pt x="151" y="77"/>
                          <a:pt x="151" y="77"/>
                          <a:pt x="151" y="77"/>
                        </a:cubicBezTo>
                        <a:cubicBezTo>
                          <a:pt x="151" y="77"/>
                          <a:pt x="151" y="77"/>
                          <a:pt x="151" y="77"/>
                        </a:cubicBezTo>
                        <a:cubicBezTo>
                          <a:pt x="151" y="77"/>
                          <a:pt x="151" y="77"/>
                          <a:pt x="151" y="77"/>
                        </a:cubicBezTo>
                        <a:cubicBezTo>
                          <a:pt x="151" y="77"/>
                          <a:pt x="151" y="77"/>
                          <a:pt x="151" y="77"/>
                        </a:cubicBezTo>
                        <a:cubicBezTo>
                          <a:pt x="151" y="77"/>
                          <a:pt x="151" y="77"/>
                          <a:pt x="151" y="77"/>
                        </a:cubicBezTo>
                        <a:cubicBezTo>
                          <a:pt x="150" y="77"/>
                          <a:pt x="150" y="77"/>
                          <a:pt x="150" y="77"/>
                        </a:cubicBezTo>
                        <a:cubicBezTo>
                          <a:pt x="150" y="77"/>
                          <a:pt x="150" y="77"/>
                          <a:pt x="150" y="77"/>
                        </a:cubicBezTo>
                        <a:cubicBezTo>
                          <a:pt x="150" y="78"/>
                          <a:pt x="150" y="78"/>
                          <a:pt x="150" y="78"/>
                        </a:cubicBezTo>
                        <a:cubicBezTo>
                          <a:pt x="150" y="78"/>
                          <a:pt x="150" y="78"/>
                          <a:pt x="150" y="78"/>
                        </a:cubicBezTo>
                        <a:cubicBezTo>
                          <a:pt x="150" y="78"/>
                          <a:pt x="150" y="78"/>
                          <a:pt x="150" y="78"/>
                        </a:cubicBezTo>
                        <a:cubicBezTo>
                          <a:pt x="150" y="78"/>
                          <a:pt x="150" y="78"/>
                          <a:pt x="150" y="78"/>
                        </a:cubicBezTo>
                        <a:cubicBezTo>
                          <a:pt x="150" y="78"/>
                          <a:pt x="150" y="78"/>
                          <a:pt x="150" y="78"/>
                        </a:cubicBezTo>
                        <a:cubicBezTo>
                          <a:pt x="150" y="78"/>
                          <a:pt x="150" y="78"/>
                          <a:pt x="150" y="78"/>
                        </a:cubicBezTo>
                        <a:cubicBezTo>
                          <a:pt x="150" y="78"/>
                          <a:pt x="150" y="78"/>
                          <a:pt x="150" y="78"/>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79"/>
                          <a:pt x="150" y="79"/>
                          <a:pt x="150" y="79"/>
                        </a:cubicBezTo>
                        <a:cubicBezTo>
                          <a:pt x="150" y="80"/>
                          <a:pt x="150" y="80"/>
                          <a:pt x="150" y="80"/>
                        </a:cubicBezTo>
                        <a:cubicBezTo>
                          <a:pt x="150" y="80"/>
                          <a:pt x="150" y="80"/>
                          <a:pt x="150" y="80"/>
                        </a:cubicBezTo>
                        <a:cubicBezTo>
                          <a:pt x="150" y="80"/>
                          <a:pt x="150" y="80"/>
                          <a:pt x="150" y="80"/>
                        </a:cubicBezTo>
                        <a:cubicBezTo>
                          <a:pt x="150" y="80"/>
                          <a:pt x="150" y="80"/>
                          <a:pt x="150" y="80"/>
                        </a:cubicBezTo>
                        <a:cubicBezTo>
                          <a:pt x="149" y="80"/>
                          <a:pt x="149" y="80"/>
                          <a:pt x="149" y="80"/>
                        </a:cubicBezTo>
                        <a:cubicBezTo>
                          <a:pt x="149" y="80"/>
                          <a:pt x="149" y="80"/>
                          <a:pt x="149" y="80"/>
                        </a:cubicBezTo>
                        <a:cubicBezTo>
                          <a:pt x="149" y="80"/>
                          <a:pt x="149" y="80"/>
                          <a:pt x="149" y="80"/>
                        </a:cubicBezTo>
                        <a:cubicBezTo>
                          <a:pt x="149" y="80"/>
                          <a:pt x="149" y="80"/>
                          <a:pt x="149" y="80"/>
                        </a:cubicBezTo>
                        <a:cubicBezTo>
                          <a:pt x="149" y="80"/>
                          <a:pt x="149" y="80"/>
                          <a:pt x="149" y="80"/>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9" y="81"/>
                          <a:pt x="149" y="81"/>
                          <a:pt x="149" y="81"/>
                        </a:cubicBezTo>
                        <a:cubicBezTo>
                          <a:pt x="148" y="81"/>
                          <a:pt x="148" y="81"/>
                          <a:pt x="148" y="81"/>
                        </a:cubicBezTo>
                        <a:cubicBezTo>
                          <a:pt x="148" y="81"/>
                          <a:pt x="148" y="81"/>
                          <a:pt x="148" y="81"/>
                        </a:cubicBezTo>
                        <a:cubicBezTo>
                          <a:pt x="148" y="81"/>
                          <a:pt x="148" y="81"/>
                          <a:pt x="148" y="81"/>
                        </a:cubicBezTo>
                        <a:cubicBezTo>
                          <a:pt x="148" y="81"/>
                          <a:pt x="148" y="81"/>
                          <a:pt x="148" y="81"/>
                        </a:cubicBezTo>
                        <a:cubicBezTo>
                          <a:pt x="148" y="81"/>
                          <a:pt x="148" y="81"/>
                          <a:pt x="148" y="81"/>
                        </a:cubicBezTo>
                        <a:cubicBezTo>
                          <a:pt x="148" y="82"/>
                          <a:pt x="148" y="82"/>
                          <a:pt x="148" y="82"/>
                        </a:cubicBezTo>
                        <a:cubicBezTo>
                          <a:pt x="148" y="82"/>
                          <a:pt x="148" y="82"/>
                          <a:pt x="148" y="82"/>
                        </a:cubicBezTo>
                        <a:cubicBezTo>
                          <a:pt x="148" y="82"/>
                          <a:pt x="148" y="82"/>
                          <a:pt x="148" y="82"/>
                        </a:cubicBezTo>
                        <a:cubicBezTo>
                          <a:pt x="148" y="82"/>
                          <a:pt x="148" y="82"/>
                          <a:pt x="148" y="82"/>
                        </a:cubicBezTo>
                        <a:cubicBezTo>
                          <a:pt x="148" y="82"/>
                          <a:pt x="148" y="82"/>
                          <a:pt x="148" y="82"/>
                        </a:cubicBezTo>
                        <a:cubicBezTo>
                          <a:pt x="148" y="82"/>
                          <a:pt x="148" y="82"/>
                          <a:pt x="148" y="82"/>
                        </a:cubicBezTo>
                        <a:cubicBezTo>
                          <a:pt x="148" y="81"/>
                          <a:pt x="148" y="81"/>
                          <a:pt x="148" y="81"/>
                        </a:cubicBezTo>
                        <a:cubicBezTo>
                          <a:pt x="147" y="81"/>
                          <a:pt x="147" y="81"/>
                          <a:pt x="147" y="81"/>
                        </a:cubicBezTo>
                        <a:cubicBezTo>
                          <a:pt x="147" y="81"/>
                          <a:pt x="147" y="81"/>
                          <a:pt x="147" y="81"/>
                        </a:cubicBezTo>
                        <a:cubicBezTo>
                          <a:pt x="147" y="81"/>
                          <a:pt x="147" y="81"/>
                          <a:pt x="147" y="81"/>
                        </a:cubicBezTo>
                        <a:cubicBezTo>
                          <a:pt x="147" y="81"/>
                          <a:pt x="147" y="81"/>
                          <a:pt x="147" y="81"/>
                        </a:cubicBezTo>
                        <a:cubicBezTo>
                          <a:pt x="147" y="81"/>
                          <a:pt x="147" y="81"/>
                          <a:pt x="147" y="81"/>
                        </a:cubicBezTo>
                        <a:cubicBezTo>
                          <a:pt x="147" y="81"/>
                          <a:pt x="147" y="81"/>
                          <a:pt x="147" y="81"/>
                        </a:cubicBezTo>
                        <a:cubicBezTo>
                          <a:pt x="147" y="82"/>
                          <a:pt x="147" y="82"/>
                          <a:pt x="147" y="82"/>
                        </a:cubicBezTo>
                        <a:cubicBezTo>
                          <a:pt x="147" y="82"/>
                          <a:pt x="147" y="82"/>
                          <a:pt x="147" y="82"/>
                        </a:cubicBezTo>
                        <a:cubicBezTo>
                          <a:pt x="147" y="82"/>
                          <a:pt x="147" y="82"/>
                          <a:pt x="147"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5" y="82"/>
                          <a:pt x="145" y="82"/>
                        </a:cubicBezTo>
                        <a:cubicBezTo>
                          <a:pt x="145" y="82"/>
                          <a:pt x="145" y="82"/>
                          <a:pt x="145" y="82"/>
                        </a:cubicBezTo>
                        <a:cubicBezTo>
                          <a:pt x="145" y="82"/>
                          <a:pt x="145" y="82"/>
                          <a:pt x="145" y="82"/>
                        </a:cubicBezTo>
                        <a:cubicBezTo>
                          <a:pt x="145" y="82"/>
                          <a:pt x="145" y="82"/>
                          <a:pt x="145" y="82"/>
                        </a:cubicBezTo>
                        <a:cubicBezTo>
                          <a:pt x="145" y="82"/>
                          <a:pt x="145" y="82"/>
                          <a:pt x="145" y="82"/>
                        </a:cubicBezTo>
                        <a:cubicBezTo>
                          <a:pt x="145" y="82"/>
                          <a:pt x="145" y="82"/>
                          <a:pt x="145" y="82"/>
                        </a:cubicBezTo>
                        <a:cubicBezTo>
                          <a:pt x="145" y="82"/>
                          <a:pt x="145" y="82"/>
                          <a:pt x="145" y="82"/>
                        </a:cubicBezTo>
                        <a:cubicBezTo>
                          <a:pt x="145" y="82"/>
                          <a:pt x="145" y="82"/>
                          <a:pt x="145" y="82"/>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3"/>
                          <a:pt x="145" y="83"/>
                          <a:pt x="145" y="83"/>
                        </a:cubicBezTo>
                        <a:cubicBezTo>
                          <a:pt x="145" y="84"/>
                          <a:pt x="145" y="84"/>
                          <a:pt x="145" y="84"/>
                        </a:cubicBezTo>
                        <a:cubicBezTo>
                          <a:pt x="145" y="84"/>
                          <a:pt x="145" y="84"/>
                          <a:pt x="145" y="84"/>
                        </a:cubicBezTo>
                        <a:cubicBezTo>
                          <a:pt x="145" y="84"/>
                          <a:pt x="145" y="84"/>
                          <a:pt x="145" y="84"/>
                        </a:cubicBezTo>
                        <a:cubicBezTo>
                          <a:pt x="144" y="84"/>
                          <a:pt x="144" y="84"/>
                          <a:pt x="144" y="84"/>
                        </a:cubicBezTo>
                        <a:cubicBezTo>
                          <a:pt x="144" y="84"/>
                          <a:pt x="144" y="84"/>
                          <a:pt x="144" y="84"/>
                        </a:cubicBezTo>
                        <a:cubicBezTo>
                          <a:pt x="144" y="84"/>
                          <a:pt x="144" y="84"/>
                          <a:pt x="144" y="84"/>
                        </a:cubicBezTo>
                        <a:cubicBezTo>
                          <a:pt x="144" y="84"/>
                          <a:pt x="144" y="84"/>
                          <a:pt x="144" y="84"/>
                        </a:cubicBezTo>
                        <a:cubicBezTo>
                          <a:pt x="144" y="84"/>
                          <a:pt x="144" y="84"/>
                          <a:pt x="144" y="84"/>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3" y="85"/>
                          <a:pt x="143" y="85"/>
                          <a:pt x="143" y="85"/>
                        </a:cubicBezTo>
                        <a:cubicBezTo>
                          <a:pt x="142" y="85"/>
                          <a:pt x="142" y="85"/>
                          <a:pt x="142" y="85"/>
                        </a:cubicBezTo>
                        <a:cubicBezTo>
                          <a:pt x="142" y="85"/>
                          <a:pt x="142" y="85"/>
                          <a:pt x="142" y="85"/>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6"/>
                          <a:pt x="142" y="86"/>
                        </a:cubicBezTo>
                        <a:cubicBezTo>
                          <a:pt x="142" y="86"/>
                          <a:pt x="142" y="87"/>
                          <a:pt x="142" y="87"/>
                        </a:cubicBezTo>
                        <a:cubicBezTo>
                          <a:pt x="142" y="87"/>
                          <a:pt x="142" y="87"/>
                          <a:pt x="142" y="87"/>
                        </a:cubicBezTo>
                        <a:cubicBezTo>
                          <a:pt x="142" y="87"/>
                          <a:pt x="142" y="87"/>
                          <a:pt x="142" y="87"/>
                        </a:cubicBezTo>
                        <a:cubicBezTo>
                          <a:pt x="142" y="87"/>
                          <a:pt x="142" y="87"/>
                          <a:pt x="142" y="87"/>
                        </a:cubicBezTo>
                        <a:cubicBezTo>
                          <a:pt x="142" y="87"/>
                          <a:pt x="142" y="87"/>
                          <a:pt x="142" y="87"/>
                        </a:cubicBezTo>
                        <a:cubicBezTo>
                          <a:pt x="142" y="87"/>
                          <a:pt x="142" y="87"/>
                          <a:pt x="142" y="87"/>
                        </a:cubicBezTo>
                        <a:cubicBezTo>
                          <a:pt x="142" y="87"/>
                          <a:pt x="142" y="87"/>
                          <a:pt x="142" y="87"/>
                        </a:cubicBezTo>
                        <a:cubicBezTo>
                          <a:pt x="142" y="87"/>
                          <a:pt x="142" y="87"/>
                          <a:pt x="142" y="87"/>
                        </a:cubicBezTo>
                        <a:cubicBezTo>
                          <a:pt x="141" y="87"/>
                          <a:pt x="141" y="87"/>
                          <a:pt x="141" y="87"/>
                        </a:cubicBezTo>
                        <a:cubicBezTo>
                          <a:pt x="141" y="88"/>
                          <a:pt x="141" y="88"/>
                          <a:pt x="141" y="88"/>
                        </a:cubicBezTo>
                        <a:cubicBezTo>
                          <a:pt x="141" y="88"/>
                          <a:pt x="141" y="88"/>
                          <a:pt x="141" y="88"/>
                        </a:cubicBezTo>
                        <a:cubicBezTo>
                          <a:pt x="141" y="88"/>
                          <a:pt x="141" y="88"/>
                          <a:pt x="141" y="88"/>
                        </a:cubicBezTo>
                        <a:cubicBezTo>
                          <a:pt x="141" y="88"/>
                          <a:pt x="141" y="88"/>
                          <a:pt x="141" y="88"/>
                        </a:cubicBezTo>
                        <a:cubicBezTo>
                          <a:pt x="141" y="88"/>
                          <a:pt x="141" y="88"/>
                          <a:pt x="141" y="88"/>
                        </a:cubicBezTo>
                        <a:cubicBezTo>
                          <a:pt x="141" y="88"/>
                          <a:pt x="141" y="88"/>
                          <a:pt x="141" y="88"/>
                        </a:cubicBezTo>
                        <a:cubicBezTo>
                          <a:pt x="141" y="88"/>
                          <a:pt x="141" y="88"/>
                          <a:pt x="141" y="88"/>
                        </a:cubicBezTo>
                        <a:cubicBezTo>
                          <a:pt x="141" y="88"/>
                          <a:pt x="141" y="88"/>
                          <a:pt x="141" y="88"/>
                        </a:cubicBezTo>
                        <a:cubicBezTo>
                          <a:pt x="141" y="89"/>
                          <a:pt x="141" y="89"/>
                          <a:pt x="141" y="89"/>
                        </a:cubicBezTo>
                        <a:cubicBezTo>
                          <a:pt x="141" y="89"/>
                          <a:pt x="141" y="89"/>
                          <a:pt x="141" y="89"/>
                        </a:cubicBezTo>
                        <a:cubicBezTo>
                          <a:pt x="141" y="89"/>
                          <a:pt x="141" y="89"/>
                          <a:pt x="141" y="89"/>
                        </a:cubicBezTo>
                        <a:cubicBezTo>
                          <a:pt x="141" y="89"/>
                          <a:pt x="141" y="89"/>
                          <a:pt x="141" y="89"/>
                        </a:cubicBezTo>
                        <a:cubicBezTo>
                          <a:pt x="141" y="89"/>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1"/>
                          <a:pt x="141" y="91"/>
                          <a:pt x="141" y="91"/>
                        </a:cubicBezTo>
                        <a:cubicBezTo>
                          <a:pt x="141" y="91"/>
                          <a:pt x="141" y="91"/>
                          <a:pt x="141" y="91"/>
                        </a:cubicBezTo>
                        <a:cubicBezTo>
                          <a:pt x="141" y="91"/>
                          <a:pt x="141" y="91"/>
                          <a:pt x="141" y="91"/>
                        </a:cubicBezTo>
                        <a:cubicBezTo>
                          <a:pt x="141" y="91"/>
                          <a:pt x="141" y="91"/>
                          <a:pt x="141" y="91"/>
                        </a:cubicBezTo>
                        <a:cubicBezTo>
                          <a:pt x="141" y="91"/>
                          <a:pt x="141" y="91"/>
                          <a:pt x="141" y="91"/>
                        </a:cubicBezTo>
                        <a:cubicBezTo>
                          <a:pt x="141" y="91"/>
                          <a:pt x="141" y="91"/>
                          <a:pt x="141" y="91"/>
                        </a:cubicBezTo>
                        <a:cubicBezTo>
                          <a:pt x="140" y="91"/>
                          <a:pt x="140" y="91"/>
                          <a:pt x="140" y="91"/>
                        </a:cubicBezTo>
                        <a:cubicBezTo>
                          <a:pt x="140" y="91"/>
                          <a:pt x="140" y="91"/>
                          <a:pt x="140" y="91"/>
                        </a:cubicBezTo>
                        <a:cubicBezTo>
                          <a:pt x="140" y="91"/>
                          <a:pt x="140" y="91"/>
                          <a:pt x="140" y="91"/>
                        </a:cubicBezTo>
                        <a:cubicBezTo>
                          <a:pt x="140" y="91"/>
                          <a:pt x="140" y="91"/>
                          <a:pt x="140" y="91"/>
                        </a:cubicBezTo>
                        <a:cubicBezTo>
                          <a:pt x="140" y="92"/>
                          <a:pt x="140" y="92"/>
                          <a:pt x="140" y="92"/>
                        </a:cubicBezTo>
                        <a:cubicBezTo>
                          <a:pt x="140" y="92"/>
                          <a:pt x="140" y="92"/>
                          <a:pt x="140" y="92"/>
                        </a:cubicBezTo>
                        <a:cubicBezTo>
                          <a:pt x="140" y="92"/>
                          <a:pt x="140" y="92"/>
                          <a:pt x="140" y="92"/>
                        </a:cubicBezTo>
                        <a:cubicBezTo>
                          <a:pt x="140" y="93"/>
                          <a:pt x="140" y="93"/>
                          <a:pt x="140" y="93"/>
                        </a:cubicBezTo>
                        <a:cubicBezTo>
                          <a:pt x="140" y="93"/>
                          <a:pt x="140" y="93"/>
                          <a:pt x="140" y="93"/>
                        </a:cubicBezTo>
                        <a:cubicBezTo>
                          <a:pt x="140" y="93"/>
                          <a:pt x="140" y="93"/>
                          <a:pt x="140" y="93"/>
                        </a:cubicBezTo>
                        <a:cubicBezTo>
                          <a:pt x="140" y="93"/>
                          <a:pt x="140" y="93"/>
                          <a:pt x="140" y="93"/>
                        </a:cubicBezTo>
                        <a:cubicBezTo>
                          <a:pt x="140" y="93"/>
                          <a:pt x="140" y="94"/>
                          <a:pt x="140" y="94"/>
                        </a:cubicBezTo>
                        <a:cubicBezTo>
                          <a:pt x="140" y="94"/>
                          <a:pt x="140" y="94"/>
                          <a:pt x="140" y="94"/>
                        </a:cubicBezTo>
                        <a:cubicBezTo>
                          <a:pt x="140" y="94"/>
                          <a:pt x="140" y="94"/>
                          <a:pt x="140" y="94"/>
                        </a:cubicBezTo>
                        <a:cubicBezTo>
                          <a:pt x="140" y="94"/>
                          <a:pt x="140" y="94"/>
                          <a:pt x="140" y="94"/>
                        </a:cubicBezTo>
                        <a:cubicBezTo>
                          <a:pt x="140" y="94"/>
                          <a:pt x="140" y="94"/>
                          <a:pt x="140" y="94"/>
                        </a:cubicBezTo>
                        <a:cubicBezTo>
                          <a:pt x="140" y="94"/>
                          <a:pt x="140" y="94"/>
                          <a:pt x="140" y="94"/>
                        </a:cubicBezTo>
                        <a:cubicBezTo>
                          <a:pt x="140" y="94"/>
                          <a:pt x="140" y="94"/>
                          <a:pt x="140" y="94"/>
                        </a:cubicBezTo>
                        <a:cubicBezTo>
                          <a:pt x="140" y="94"/>
                          <a:pt x="140" y="94"/>
                          <a:pt x="140" y="94"/>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5"/>
                          <a:pt x="140" y="95"/>
                          <a:pt x="140" y="95"/>
                        </a:cubicBezTo>
                        <a:cubicBezTo>
                          <a:pt x="140" y="96"/>
                          <a:pt x="140" y="96"/>
                          <a:pt x="140" y="96"/>
                        </a:cubicBezTo>
                        <a:cubicBezTo>
                          <a:pt x="140" y="96"/>
                          <a:pt x="140" y="96"/>
                          <a:pt x="140" y="96"/>
                        </a:cubicBezTo>
                        <a:cubicBezTo>
                          <a:pt x="140" y="96"/>
                          <a:pt x="140" y="96"/>
                          <a:pt x="140" y="96"/>
                        </a:cubicBezTo>
                        <a:cubicBezTo>
                          <a:pt x="140" y="96"/>
                          <a:pt x="140" y="96"/>
                          <a:pt x="140" y="96"/>
                        </a:cubicBezTo>
                        <a:cubicBezTo>
                          <a:pt x="140" y="96"/>
                          <a:pt x="140" y="96"/>
                          <a:pt x="140" y="96"/>
                        </a:cubicBezTo>
                        <a:cubicBezTo>
                          <a:pt x="140" y="96"/>
                          <a:pt x="140" y="96"/>
                          <a:pt x="140" y="96"/>
                        </a:cubicBezTo>
                        <a:cubicBezTo>
                          <a:pt x="140" y="96"/>
                          <a:pt x="140" y="96"/>
                          <a:pt x="140" y="96"/>
                        </a:cubicBezTo>
                        <a:cubicBezTo>
                          <a:pt x="140" y="97"/>
                          <a:pt x="140" y="97"/>
                          <a:pt x="140" y="97"/>
                        </a:cubicBezTo>
                        <a:cubicBezTo>
                          <a:pt x="140" y="97"/>
                          <a:pt x="140" y="97"/>
                          <a:pt x="140" y="97"/>
                        </a:cubicBezTo>
                        <a:cubicBezTo>
                          <a:pt x="140" y="97"/>
                          <a:pt x="140" y="97"/>
                          <a:pt x="140" y="97"/>
                        </a:cubicBezTo>
                        <a:cubicBezTo>
                          <a:pt x="140" y="97"/>
                          <a:pt x="140" y="97"/>
                          <a:pt x="140" y="97"/>
                        </a:cubicBezTo>
                        <a:cubicBezTo>
                          <a:pt x="139" y="97"/>
                          <a:pt x="139" y="97"/>
                          <a:pt x="139" y="97"/>
                        </a:cubicBezTo>
                        <a:cubicBezTo>
                          <a:pt x="139" y="97"/>
                          <a:pt x="139" y="97"/>
                          <a:pt x="139" y="97"/>
                        </a:cubicBezTo>
                        <a:cubicBezTo>
                          <a:pt x="139" y="97"/>
                          <a:pt x="139" y="97"/>
                          <a:pt x="139" y="97"/>
                        </a:cubicBezTo>
                        <a:cubicBezTo>
                          <a:pt x="139" y="97"/>
                          <a:pt x="139" y="97"/>
                          <a:pt x="139" y="97"/>
                        </a:cubicBezTo>
                        <a:cubicBezTo>
                          <a:pt x="139" y="97"/>
                          <a:pt x="139" y="97"/>
                          <a:pt x="139" y="97"/>
                        </a:cubicBezTo>
                        <a:cubicBezTo>
                          <a:pt x="139" y="98"/>
                          <a:pt x="139" y="98"/>
                          <a:pt x="139" y="98"/>
                        </a:cubicBezTo>
                        <a:cubicBezTo>
                          <a:pt x="139" y="98"/>
                          <a:pt x="139" y="98"/>
                          <a:pt x="139" y="98"/>
                        </a:cubicBezTo>
                        <a:cubicBezTo>
                          <a:pt x="139" y="98"/>
                          <a:pt x="139" y="98"/>
                          <a:pt x="139" y="98"/>
                        </a:cubicBezTo>
                        <a:cubicBezTo>
                          <a:pt x="139" y="98"/>
                          <a:pt x="139" y="98"/>
                          <a:pt x="139" y="98"/>
                        </a:cubicBezTo>
                        <a:cubicBezTo>
                          <a:pt x="139" y="98"/>
                          <a:pt x="139" y="98"/>
                          <a:pt x="139" y="98"/>
                        </a:cubicBezTo>
                        <a:cubicBezTo>
                          <a:pt x="139" y="98"/>
                          <a:pt x="139" y="98"/>
                          <a:pt x="139" y="98"/>
                        </a:cubicBezTo>
                        <a:cubicBezTo>
                          <a:pt x="139" y="98"/>
                          <a:pt x="139" y="98"/>
                          <a:pt x="139" y="98"/>
                        </a:cubicBezTo>
                        <a:cubicBezTo>
                          <a:pt x="139" y="99"/>
                          <a:pt x="139" y="99"/>
                          <a:pt x="139" y="99"/>
                        </a:cubicBezTo>
                        <a:cubicBezTo>
                          <a:pt x="139" y="99"/>
                          <a:pt x="139" y="99"/>
                          <a:pt x="139" y="99"/>
                        </a:cubicBezTo>
                        <a:cubicBezTo>
                          <a:pt x="139" y="99"/>
                          <a:pt x="139" y="99"/>
                          <a:pt x="139" y="99"/>
                        </a:cubicBezTo>
                        <a:cubicBezTo>
                          <a:pt x="139" y="100"/>
                          <a:pt x="139" y="100"/>
                          <a:pt x="139" y="100"/>
                        </a:cubicBezTo>
                        <a:cubicBezTo>
                          <a:pt x="139" y="100"/>
                          <a:pt x="139" y="100"/>
                          <a:pt x="139" y="100"/>
                        </a:cubicBezTo>
                        <a:cubicBezTo>
                          <a:pt x="139" y="100"/>
                          <a:pt x="139" y="100"/>
                          <a:pt x="139" y="100"/>
                        </a:cubicBezTo>
                        <a:cubicBezTo>
                          <a:pt x="139" y="100"/>
                          <a:pt x="139" y="100"/>
                          <a:pt x="139" y="100"/>
                        </a:cubicBezTo>
                        <a:cubicBezTo>
                          <a:pt x="139" y="100"/>
                          <a:pt x="139" y="100"/>
                          <a:pt x="139" y="100"/>
                        </a:cubicBezTo>
                        <a:cubicBezTo>
                          <a:pt x="139" y="100"/>
                          <a:pt x="139" y="100"/>
                          <a:pt x="139" y="100"/>
                        </a:cubicBezTo>
                        <a:cubicBezTo>
                          <a:pt x="139" y="101"/>
                          <a:pt x="139" y="101"/>
                          <a:pt x="139" y="101"/>
                        </a:cubicBezTo>
                        <a:cubicBezTo>
                          <a:pt x="139" y="101"/>
                          <a:pt x="139" y="101"/>
                          <a:pt x="139" y="101"/>
                        </a:cubicBezTo>
                        <a:cubicBezTo>
                          <a:pt x="139" y="101"/>
                          <a:pt x="139" y="101"/>
                          <a:pt x="139" y="101"/>
                        </a:cubicBezTo>
                        <a:cubicBezTo>
                          <a:pt x="139" y="101"/>
                          <a:pt x="139" y="101"/>
                          <a:pt x="139" y="101"/>
                        </a:cubicBezTo>
                        <a:cubicBezTo>
                          <a:pt x="139" y="101"/>
                          <a:pt x="139" y="101"/>
                          <a:pt x="139" y="101"/>
                        </a:cubicBezTo>
                        <a:cubicBezTo>
                          <a:pt x="139" y="101"/>
                          <a:pt x="139" y="101"/>
                          <a:pt x="139" y="101"/>
                        </a:cubicBezTo>
                        <a:cubicBezTo>
                          <a:pt x="139" y="101"/>
                          <a:pt x="139" y="101"/>
                          <a:pt x="139" y="101"/>
                        </a:cubicBezTo>
                        <a:cubicBezTo>
                          <a:pt x="139" y="102"/>
                          <a:pt x="139" y="102"/>
                          <a:pt x="139" y="102"/>
                        </a:cubicBezTo>
                        <a:cubicBezTo>
                          <a:pt x="139" y="102"/>
                          <a:pt x="139" y="102"/>
                          <a:pt x="139" y="102"/>
                        </a:cubicBezTo>
                        <a:cubicBezTo>
                          <a:pt x="139" y="102"/>
                          <a:pt x="139" y="102"/>
                          <a:pt x="139" y="102"/>
                        </a:cubicBezTo>
                        <a:cubicBezTo>
                          <a:pt x="139" y="102"/>
                          <a:pt x="139" y="102"/>
                          <a:pt x="139" y="102"/>
                        </a:cubicBezTo>
                        <a:cubicBezTo>
                          <a:pt x="139" y="102"/>
                          <a:pt x="139" y="102"/>
                          <a:pt x="139" y="102"/>
                        </a:cubicBezTo>
                        <a:cubicBezTo>
                          <a:pt x="140" y="102"/>
                          <a:pt x="140" y="102"/>
                          <a:pt x="140" y="102"/>
                        </a:cubicBezTo>
                        <a:cubicBezTo>
                          <a:pt x="140" y="102"/>
                          <a:pt x="140" y="102"/>
                          <a:pt x="140" y="102"/>
                        </a:cubicBezTo>
                        <a:cubicBezTo>
                          <a:pt x="140" y="102"/>
                          <a:pt x="140" y="102"/>
                          <a:pt x="140" y="102"/>
                        </a:cubicBezTo>
                        <a:cubicBezTo>
                          <a:pt x="140" y="102"/>
                          <a:pt x="140" y="102"/>
                          <a:pt x="140" y="102"/>
                        </a:cubicBezTo>
                        <a:cubicBezTo>
                          <a:pt x="140" y="102"/>
                          <a:pt x="140" y="102"/>
                          <a:pt x="140" y="102"/>
                        </a:cubicBezTo>
                        <a:cubicBezTo>
                          <a:pt x="140" y="102"/>
                          <a:pt x="140" y="102"/>
                          <a:pt x="140" y="102"/>
                        </a:cubicBezTo>
                        <a:cubicBezTo>
                          <a:pt x="140" y="103"/>
                          <a:pt x="140" y="103"/>
                          <a:pt x="140" y="103"/>
                        </a:cubicBezTo>
                        <a:cubicBezTo>
                          <a:pt x="140" y="103"/>
                          <a:pt x="140" y="103"/>
                          <a:pt x="140" y="103"/>
                        </a:cubicBezTo>
                        <a:cubicBezTo>
                          <a:pt x="140" y="103"/>
                          <a:pt x="140" y="103"/>
                          <a:pt x="140" y="103"/>
                        </a:cubicBezTo>
                        <a:cubicBezTo>
                          <a:pt x="140" y="103"/>
                          <a:pt x="140" y="104"/>
                          <a:pt x="140" y="104"/>
                        </a:cubicBezTo>
                        <a:cubicBezTo>
                          <a:pt x="140" y="104"/>
                          <a:pt x="140" y="104"/>
                          <a:pt x="140" y="104"/>
                        </a:cubicBezTo>
                        <a:cubicBezTo>
                          <a:pt x="140" y="104"/>
                          <a:pt x="140" y="104"/>
                          <a:pt x="140" y="104"/>
                        </a:cubicBezTo>
                        <a:cubicBezTo>
                          <a:pt x="140" y="104"/>
                          <a:pt x="140" y="104"/>
                          <a:pt x="140" y="104"/>
                        </a:cubicBezTo>
                        <a:cubicBezTo>
                          <a:pt x="140" y="104"/>
                          <a:pt x="140" y="104"/>
                          <a:pt x="140" y="104"/>
                        </a:cubicBezTo>
                        <a:cubicBezTo>
                          <a:pt x="140" y="104"/>
                          <a:pt x="140" y="104"/>
                          <a:pt x="140" y="104"/>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5"/>
                          <a:pt x="140" y="105"/>
                          <a:pt x="140" y="105"/>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6"/>
                          <a:pt x="140" y="106"/>
                          <a:pt x="140" y="106"/>
                        </a:cubicBezTo>
                        <a:cubicBezTo>
                          <a:pt x="140" y="107"/>
                          <a:pt x="140" y="107"/>
                          <a:pt x="140" y="107"/>
                        </a:cubicBezTo>
                        <a:cubicBezTo>
                          <a:pt x="140" y="107"/>
                          <a:pt x="140" y="107"/>
                          <a:pt x="140" y="107"/>
                        </a:cubicBezTo>
                        <a:cubicBezTo>
                          <a:pt x="140" y="107"/>
                          <a:pt x="140" y="107"/>
                          <a:pt x="140" y="107"/>
                        </a:cubicBezTo>
                        <a:cubicBezTo>
                          <a:pt x="140" y="107"/>
                          <a:pt x="140" y="107"/>
                          <a:pt x="140" y="107"/>
                        </a:cubicBezTo>
                        <a:cubicBezTo>
                          <a:pt x="141" y="107"/>
                          <a:pt x="141" y="107"/>
                          <a:pt x="141" y="107"/>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8"/>
                          <a:pt x="141" y="108"/>
                          <a:pt x="141" y="108"/>
                        </a:cubicBezTo>
                        <a:cubicBezTo>
                          <a:pt x="141" y="109"/>
                          <a:pt x="141" y="109"/>
                          <a:pt x="141" y="109"/>
                        </a:cubicBezTo>
                        <a:cubicBezTo>
                          <a:pt x="141" y="109"/>
                          <a:pt x="141" y="109"/>
                          <a:pt x="141" y="109"/>
                        </a:cubicBezTo>
                        <a:cubicBezTo>
                          <a:pt x="141" y="109"/>
                          <a:pt x="141" y="109"/>
                          <a:pt x="141" y="109"/>
                        </a:cubicBezTo>
                        <a:cubicBezTo>
                          <a:pt x="141" y="109"/>
                          <a:pt x="141" y="109"/>
                          <a:pt x="141" y="109"/>
                        </a:cubicBezTo>
                        <a:cubicBezTo>
                          <a:pt x="141" y="109"/>
                          <a:pt x="141" y="109"/>
                          <a:pt x="141" y="109"/>
                        </a:cubicBezTo>
                        <a:cubicBezTo>
                          <a:pt x="141" y="109"/>
                          <a:pt x="141" y="109"/>
                          <a:pt x="141" y="109"/>
                        </a:cubicBezTo>
                        <a:cubicBezTo>
                          <a:pt x="141" y="109"/>
                          <a:pt x="141" y="109"/>
                          <a:pt x="141" y="109"/>
                        </a:cubicBezTo>
                        <a:cubicBezTo>
                          <a:pt x="141" y="109"/>
                          <a:pt x="141" y="109"/>
                          <a:pt x="141" y="109"/>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0"/>
                          <a:pt x="141" y="110"/>
                          <a:pt x="141" y="110"/>
                        </a:cubicBezTo>
                        <a:cubicBezTo>
                          <a:pt x="141" y="111"/>
                          <a:pt x="141" y="111"/>
                          <a:pt x="141"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3" y="112"/>
                          <a:pt x="143" y="112"/>
                          <a:pt x="143" y="112"/>
                        </a:cubicBezTo>
                        <a:cubicBezTo>
                          <a:pt x="143" y="112"/>
                          <a:pt x="143" y="112"/>
                          <a:pt x="143" y="112"/>
                        </a:cubicBezTo>
                        <a:cubicBezTo>
                          <a:pt x="143" y="112"/>
                          <a:pt x="143" y="112"/>
                          <a:pt x="143" y="112"/>
                        </a:cubicBezTo>
                        <a:cubicBezTo>
                          <a:pt x="143" y="112"/>
                          <a:pt x="143" y="112"/>
                          <a:pt x="143" y="112"/>
                        </a:cubicBezTo>
                        <a:cubicBezTo>
                          <a:pt x="143" y="112"/>
                          <a:pt x="143" y="112"/>
                          <a:pt x="143" y="112"/>
                        </a:cubicBezTo>
                        <a:cubicBezTo>
                          <a:pt x="143" y="112"/>
                          <a:pt x="143" y="112"/>
                          <a:pt x="143" y="112"/>
                        </a:cubicBezTo>
                        <a:cubicBezTo>
                          <a:pt x="143" y="112"/>
                          <a:pt x="143" y="112"/>
                          <a:pt x="143" y="112"/>
                        </a:cubicBezTo>
                        <a:cubicBezTo>
                          <a:pt x="143" y="113"/>
                          <a:pt x="143" y="113"/>
                          <a:pt x="143"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4" y="113"/>
                          <a:pt x="144" y="113"/>
                          <a:pt x="144" y="113"/>
                        </a:cubicBezTo>
                        <a:cubicBezTo>
                          <a:pt x="143" y="113"/>
                          <a:pt x="143" y="113"/>
                          <a:pt x="143" y="113"/>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4"/>
                          <a:pt x="143" y="114"/>
                          <a:pt x="143" y="114"/>
                        </a:cubicBezTo>
                        <a:cubicBezTo>
                          <a:pt x="143" y="115"/>
                          <a:pt x="143" y="115"/>
                          <a:pt x="143" y="115"/>
                        </a:cubicBezTo>
                        <a:cubicBezTo>
                          <a:pt x="143" y="115"/>
                          <a:pt x="143" y="115"/>
                          <a:pt x="143" y="115"/>
                        </a:cubicBezTo>
                        <a:cubicBezTo>
                          <a:pt x="143" y="115"/>
                          <a:pt x="143" y="115"/>
                          <a:pt x="143" y="115"/>
                        </a:cubicBezTo>
                        <a:cubicBezTo>
                          <a:pt x="143" y="115"/>
                          <a:pt x="143" y="115"/>
                          <a:pt x="143" y="115"/>
                        </a:cubicBezTo>
                        <a:cubicBezTo>
                          <a:pt x="143" y="115"/>
                          <a:pt x="143" y="115"/>
                          <a:pt x="143" y="115"/>
                        </a:cubicBezTo>
                        <a:cubicBezTo>
                          <a:pt x="143" y="115"/>
                          <a:pt x="143" y="115"/>
                          <a:pt x="143" y="115"/>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6"/>
                          <a:pt x="143" y="116"/>
                          <a:pt x="143" y="116"/>
                        </a:cubicBezTo>
                        <a:cubicBezTo>
                          <a:pt x="143" y="117"/>
                          <a:pt x="143" y="117"/>
                          <a:pt x="143" y="117"/>
                        </a:cubicBezTo>
                        <a:cubicBezTo>
                          <a:pt x="143" y="117"/>
                          <a:pt x="143" y="117"/>
                          <a:pt x="143" y="117"/>
                        </a:cubicBezTo>
                        <a:cubicBezTo>
                          <a:pt x="143" y="117"/>
                          <a:pt x="143" y="117"/>
                          <a:pt x="143" y="117"/>
                        </a:cubicBezTo>
                        <a:cubicBezTo>
                          <a:pt x="143" y="117"/>
                          <a:pt x="143" y="117"/>
                          <a:pt x="143" y="117"/>
                        </a:cubicBezTo>
                        <a:cubicBezTo>
                          <a:pt x="143" y="117"/>
                          <a:pt x="143" y="117"/>
                          <a:pt x="143" y="117"/>
                        </a:cubicBezTo>
                        <a:cubicBezTo>
                          <a:pt x="143" y="117"/>
                          <a:pt x="143" y="117"/>
                          <a:pt x="143" y="117"/>
                        </a:cubicBezTo>
                        <a:cubicBezTo>
                          <a:pt x="143" y="117"/>
                          <a:pt x="143" y="117"/>
                          <a:pt x="143" y="117"/>
                        </a:cubicBezTo>
                        <a:cubicBezTo>
                          <a:pt x="143" y="117"/>
                          <a:pt x="143" y="117"/>
                          <a:pt x="143" y="117"/>
                        </a:cubicBezTo>
                        <a:cubicBezTo>
                          <a:pt x="143" y="118"/>
                          <a:pt x="143" y="118"/>
                          <a:pt x="143" y="118"/>
                        </a:cubicBezTo>
                        <a:cubicBezTo>
                          <a:pt x="143" y="118"/>
                          <a:pt x="143" y="118"/>
                          <a:pt x="143"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4" y="118"/>
                          <a:pt x="144" y="118"/>
                        </a:cubicBezTo>
                        <a:cubicBezTo>
                          <a:pt x="144" y="118"/>
                          <a:pt x="145" y="118"/>
                          <a:pt x="145" y="118"/>
                        </a:cubicBezTo>
                        <a:cubicBezTo>
                          <a:pt x="145" y="118"/>
                          <a:pt x="145" y="118"/>
                          <a:pt x="145" y="118"/>
                        </a:cubicBezTo>
                        <a:cubicBezTo>
                          <a:pt x="145" y="118"/>
                          <a:pt x="145" y="118"/>
                          <a:pt x="145" y="118"/>
                        </a:cubicBezTo>
                        <a:cubicBezTo>
                          <a:pt x="145" y="118"/>
                          <a:pt x="145" y="118"/>
                          <a:pt x="145" y="118"/>
                        </a:cubicBezTo>
                        <a:cubicBezTo>
                          <a:pt x="145" y="118"/>
                          <a:pt x="145" y="118"/>
                          <a:pt x="145" y="118"/>
                        </a:cubicBezTo>
                        <a:cubicBezTo>
                          <a:pt x="145" y="118"/>
                          <a:pt x="145" y="118"/>
                          <a:pt x="145" y="118"/>
                        </a:cubicBezTo>
                        <a:cubicBezTo>
                          <a:pt x="145" y="118"/>
                          <a:pt x="145" y="118"/>
                          <a:pt x="145"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6" y="118"/>
                          <a:pt x="146" y="118"/>
                          <a:pt x="146" y="118"/>
                        </a:cubicBezTo>
                        <a:cubicBezTo>
                          <a:pt x="147" y="118"/>
                          <a:pt x="147" y="118"/>
                          <a:pt x="147" y="118"/>
                        </a:cubicBezTo>
                        <a:cubicBezTo>
                          <a:pt x="147" y="118"/>
                          <a:pt x="147" y="118"/>
                          <a:pt x="147" y="118"/>
                        </a:cubicBezTo>
                        <a:cubicBezTo>
                          <a:pt x="147" y="118"/>
                          <a:pt x="147" y="118"/>
                          <a:pt x="147" y="118"/>
                        </a:cubicBezTo>
                        <a:cubicBezTo>
                          <a:pt x="147" y="118"/>
                          <a:pt x="147" y="118"/>
                          <a:pt x="147" y="118"/>
                        </a:cubicBezTo>
                        <a:cubicBezTo>
                          <a:pt x="147" y="118"/>
                          <a:pt x="147" y="118"/>
                          <a:pt x="147" y="118"/>
                        </a:cubicBezTo>
                        <a:cubicBezTo>
                          <a:pt x="147" y="118"/>
                          <a:pt x="147" y="118"/>
                          <a:pt x="147" y="118"/>
                        </a:cubicBezTo>
                        <a:cubicBezTo>
                          <a:pt x="147" y="118"/>
                          <a:pt x="147" y="118"/>
                          <a:pt x="147" y="118"/>
                        </a:cubicBezTo>
                        <a:cubicBezTo>
                          <a:pt x="147" y="118"/>
                          <a:pt x="148" y="118"/>
                          <a:pt x="148" y="118"/>
                        </a:cubicBezTo>
                        <a:cubicBezTo>
                          <a:pt x="148" y="118"/>
                          <a:pt x="148" y="118"/>
                          <a:pt x="148" y="118"/>
                        </a:cubicBezTo>
                        <a:cubicBezTo>
                          <a:pt x="148" y="118"/>
                          <a:pt x="148" y="118"/>
                          <a:pt x="148" y="118"/>
                        </a:cubicBezTo>
                        <a:cubicBezTo>
                          <a:pt x="148" y="118"/>
                          <a:pt x="148" y="118"/>
                          <a:pt x="148" y="118"/>
                        </a:cubicBezTo>
                        <a:cubicBezTo>
                          <a:pt x="148" y="118"/>
                          <a:pt x="148" y="118"/>
                          <a:pt x="148" y="118"/>
                        </a:cubicBezTo>
                        <a:cubicBezTo>
                          <a:pt x="148" y="118"/>
                          <a:pt x="148" y="118"/>
                          <a:pt x="148" y="118"/>
                        </a:cubicBezTo>
                        <a:cubicBezTo>
                          <a:pt x="148" y="119"/>
                          <a:pt x="148" y="119"/>
                          <a:pt x="148" y="119"/>
                        </a:cubicBezTo>
                        <a:cubicBezTo>
                          <a:pt x="148" y="119"/>
                          <a:pt x="148" y="119"/>
                          <a:pt x="148" y="119"/>
                        </a:cubicBezTo>
                        <a:cubicBezTo>
                          <a:pt x="148" y="119"/>
                          <a:pt x="148" y="119"/>
                          <a:pt x="148" y="119"/>
                        </a:cubicBezTo>
                        <a:cubicBezTo>
                          <a:pt x="148" y="119"/>
                          <a:pt x="148" y="119"/>
                          <a:pt x="148" y="119"/>
                        </a:cubicBezTo>
                        <a:cubicBezTo>
                          <a:pt x="148" y="119"/>
                          <a:pt x="148" y="119"/>
                          <a:pt x="148" y="119"/>
                        </a:cubicBezTo>
                        <a:cubicBezTo>
                          <a:pt x="148" y="119"/>
                          <a:pt x="148" y="119"/>
                          <a:pt x="148"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19"/>
                          <a:pt x="149" y="119"/>
                          <a:pt x="149" y="119"/>
                        </a:cubicBezTo>
                        <a:cubicBezTo>
                          <a:pt x="149" y="120"/>
                          <a:pt x="149" y="120"/>
                          <a:pt x="149" y="120"/>
                        </a:cubicBezTo>
                        <a:cubicBezTo>
                          <a:pt x="149" y="120"/>
                          <a:pt x="149" y="120"/>
                          <a:pt x="149" y="120"/>
                        </a:cubicBezTo>
                        <a:cubicBezTo>
                          <a:pt x="149" y="120"/>
                          <a:pt x="149" y="120"/>
                          <a:pt x="149" y="120"/>
                        </a:cubicBezTo>
                        <a:cubicBezTo>
                          <a:pt x="149" y="120"/>
                          <a:pt x="149" y="120"/>
                          <a:pt x="149" y="120"/>
                        </a:cubicBezTo>
                        <a:cubicBezTo>
                          <a:pt x="150" y="120"/>
                          <a:pt x="150" y="120"/>
                          <a:pt x="150" y="120"/>
                        </a:cubicBezTo>
                        <a:cubicBezTo>
                          <a:pt x="150" y="120"/>
                          <a:pt x="150" y="120"/>
                          <a:pt x="150" y="120"/>
                        </a:cubicBezTo>
                        <a:cubicBezTo>
                          <a:pt x="150" y="120"/>
                          <a:pt x="150" y="120"/>
                          <a:pt x="150" y="120"/>
                        </a:cubicBezTo>
                        <a:cubicBezTo>
                          <a:pt x="150" y="120"/>
                          <a:pt x="150" y="120"/>
                          <a:pt x="150" y="120"/>
                        </a:cubicBezTo>
                        <a:cubicBezTo>
                          <a:pt x="150" y="121"/>
                          <a:pt x="150" y="121"/>
                          <a:pt x="150" y="121"/>
                        </a:cubicBezTo>
                        <a:cubicBezTo>
                          <a:pt x="150" y="121"/>
                          <a:pt x="150" y="121"/>
                          <a:pt x="150" y="121"/>
                        </a:cubicBezTo>
                        <a:cubicBezTo>
                          <a:pt x="150" y="121"/>
                          <a:pt x="150" y="121"/>
                          <a:pt x="150" y="121"/>
                        </a:cubicBezTo>
                        <a:cubicBezTo>
                          <a:pt x="150" y="121"/>
                          <a:pt x="150" y="121"/>
                          <a:pt x="150" y="121"/>
                        </a:cubicBezTo>
                        <a:cubicBezTo>
                          <a:pt x="150" y="121"/>
                          <a:pt x="150" y="121"/>
                          <a:pt x="150" y="121"/>
                        </a:cubicBezTo>
                        <a:cubicBezTo>
                          <a:pt x="150" y="121"/>
                          <a:pt x="150" y="121"/>
                          <a:pt x="150" y="121"/>
                        </a:cubicBezTo>
                        <a:cubicBezTo>
                          <a:pt x="150" y="121"/>
                          <a:pt x="150" y="121"/>
                          <a:pt x="150" y="121"/>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0" y="123"/>
                          <a:pt x="150" y="123"/>
                          <a:pt x="150" y="123"/>
                        </a:cubicBezTo>
                        <a:cubicBezTo>
                          <a:pt x="151" y="123"/>
                          <a:pt x="151" y="123"/>
                          <a:pt x="151" y="123"/>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4"/>
                          <a:pt x="151" y="124"/>
                          <a:pt x="151" y="124"/>
                        </a:cubicBezTo>
                        <a:cubicBezTo>
                          <a:pt x="151" y="125"/>
                          <a:pt x="151" y="125"/>
                          <a:pt x="151" y="125"/>
                        </a:cubicBezTo>
                        <a:cubicBezTo>
                          <a:pt x="151" y="125"/>
                          <a:pt x="151" y="125"/>
                          <a:pt x="151"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2" y="125"/>
                          <a:pt x="152" y="125"/>
                          <a:pt x="152"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3" y="125"/>
                          <a:pt x="153" y="125"/>
                          <a:pt x="153"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4" y="125"/>
                          <a:pt x="154" y="125"/>
                          <a:pt x="154"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5" y="125"/>
                          <a:pt x="155" y="125"/>
                          <a:pt x="155" y="125"/>
                        </a:cubicBezTo>
                        <a:cubicBezTo>
                          <a:pt x="156" y="125"/>
                          <a:pt x="156" y="125"/>
                          <a:pt x="156" y="125"/>
                        </a:cubicBezTo>
                        <a:cubicBezTo>
                          <a:pt x="156" y="125"/>
                          <a:pt x="156" y="125"/>
                          <a:pt x="156" y="125"/>
                        </a:cubicBezTo>
                        <a:cubicBezTo>
                          <a:pt x="156" y="125"/>
                          <a:pt x="156" y="125"/>
                          <a:pt x="156" y="125"/>
                        </a:cubicBezTo>
                        <a:cubicBezTo>
                          <a:pt x="156" y="125"/>
                          <a:pt x="156" y="125"/>
                          <a:pt x="156" y="125"/>
                        </a:cubicBezTo>
                        <a:cubicBezTo>
                          <a:pt x="156" y="125"/>
                          <a:pt x="156" y="125"/>
                          <a:pt x="156" y="125"/>
                        </a:cubicBezTo>
                        <a:cubicBezTo>
                          <a:pt x="156" y="125"/>
                          <a:pt x="156" y="125"/>
                          <a:pt x="156" y="125"/>
                        </a:cubicBezTo>
                        <a:cubicBezTo>
                          <a:pt x="156" y="125"/>
                          <a:pt x="156" y="125"/>
                          <a:pt x="156" y="125"/>
                        </a:cubicBezTo>
                        <a:cubicBezTo>
                          <a:pt x="157" y="125"/>
                          <a:pt x="157" y="125"/>
                          <a:pt x="157" y="125"/>
                        </a:cubicBezTo>
                        <a:cubicBezTo>
                          <a:pt x="157" y="125"/>
                          <a:pt x="157" y="125"/>
                          <a:pt x="157" y="125"/>
                        </a:cubicBezTo>
                        <a:cubicBezTo>
                          <a:pt x="157" y="125"/>
                          <a:pt x="157" y="125"/>
                          <a:pt x="157" y="125"/>
                        </a:cubicBezTo>
                        <a:cubicBezTo>
                          <a:pt x="157" y="125"/>
                          <a:pt x="157" y="125"/>
                          <a:pt x="157" y="125"/>
                        </a:cubicBezTo>
                        <a:cubicBezTo>
                          <a:pt x="157" y="125"/>
                          <a:pt x="157" y="125"/>
                          <a:pt x="157" y="125"/>
                        </a:cubicBezTo>
                        <a:cubicBezTo>
                          <a:pt x="157" y="125"/>
                          <a:pt x="157" y="125"/>
                          <a:pt x="157" y="125"/>
                        </a:cubicBezTo>
                        <a:cubicBezTo>
                          <a:pt x="157" y="126"/>
                          <a:pt x="157" y="126"/>
                          <a:pt x="157"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8" y="126"/>
                          <a:pt x="158" y="126"/>
                          <a:pt x="158" y="126"/>
                        </a:cubicBezTo>
                        <a:cubicBezTo>
                          <a:pt x="159" y="126"/>
                          <a:pt x="159" y="126"/>
                          <a:pt x="159" y="126"/>
                        </a:cubicBezTo>
                        <a:cubicBezTo>
                          <a:pt x="159" y="126"/>
                          <a:pt x="159" y="126"/>
                          <a:pt x="159" y="126"/>
                        </a:cubicBezTo>
                        <a:cubicBezTo>
                          <a:pt x="159" y="126"/>
                          <a:pt x="159" y="126"/>
                          <a:pt x="159" y="126"/>
                        </a:cubicBezTo>
                        <a:cubicBezTo>
                          <a:pt x="159" y="127"/>
                          <a:pt x="159" y="127"/>
                          <a:pt x="159" y="127"/>
                        </a:cubicBezTo>
                        <a:cubicBezTo>
                          <a:pt x="159" y="127"/>
                          <a:pt x="159" y="127"/>
                          <a:pt x="159" y="127"/>
                        </a:cubicBezTo>
                        <a:cubicBezTo>
                          <a:pt x="159" y="127"/>
                          <a:pt x="159" y="127"/>
                          <a:pt x="159" y="127"/>
                        </a:cubicBezTo>
                        <a:cubicBezTo>
                          <a:pt x="159" y="127"/>
                          <a:pt x="159" y="127"/>
                          <a:pt x="159" y="127"/>
                        </a:cubicBezTo>
                        <a:cubicBezTo>
                          <a:pt x="159" y="127"/>
                          <a:pt x="159" y="127"/>
                          <a:pt x="159" y="127"/>
                        </a:cubicBezTo>
                        <a:cubicBezTo>
                          <a:pt x="159" y="127"/>
                          <a:pt x="159" y="127"/>
                          <a:pt x="159" y="127"/>
                        </a:cubicBezTo>
                        <a:cubicBezTo>
                          <a:pt x="159" y="127"/>
                          <a:pt x="159" y="127"/>
                          <a:pt x="159" y="127"/>
                        </a:cubicBezTo>
                        <a:cubicBezTo>
                          <a:pt x="160" y="127"/>
                          <a:pt x="160" y="127"/>
                          <a:pt x="160" y="127"/>
                        </a:cubicBezTo>
                        <a:cubicBezTo>
                          <a:pt x="160" y="128"/>
                          <a:pt x="160" y="128"/>
                          <a:pt x="160" y="128"/>
                        </a:cubicBezTo>
                        <a:cubicBezTo>
                          <a:pt x="160" y="128"/>
                          <a:pt x="160" y="128"/>
                          <a:pt x="160" y="128"/>
                        </a:cubicBezTo>
                        <a:cubicBezTo>
                          <a:pt x="160" y="128"/>
                          <a:pt x="160" y="128"/>
                          <a:pt x="160" y="128"/>
                        </a:cubicBezTo>
                        <a:cubicBezTo>
                          <a:pt x="160" y="128"/>
                          <a:pt x="160" y="128"/>
                          <a:pt x="160" y="128"/>
                        </a:cubicBezTo>
                        <a:cubicBezTo>
                          <a:pt x="160" y="128"/>
                          <a:pt x="160" y="128"/>
                          <a:pt x="160" y="128"/>
                        </a:cubicBezTo>
                        <a:cubicBezTo>
                          <a:pt x="160" y="128"/>
                          <a:pt x="160" y="128"/>
                          <a:pt x="160" y="128"/>
                        </a:cubicBezTo>
                        <a:cubicBezTo>
                          <a:pt x="161" y="128"/>
                          <a:pt x="161" y="128"/>
                          <a:pt x="161" y="128"/>
                        </a:cubicBezTo>
                        <a:cubicBezTo>
                          <a:pt x="161" y="129"/>
                          <a:pt x="161" y="129"/>
                          <a:pt x="161" y="129"/>
                        </a:cubicBezTo>
                        <a:cubicBezTo>
                          <a:pt x="161" y="129"/>
                          <a:pt x="161" y="129"/>
                          <a:pt x="161" y="129"/>
                        </a:cubicBezTo>
                        <a:cubicBezTo>
                          <a:pt x="161" y="129"/>
                          <a:pt x="161" y="129"/>
                          <a:pt x="161" y="129"/>
                        </a:cubicBezTo>
                        <a:cubicBezTo>
                          <a:pt x="161" y="129"/>
                          <a:pt x="161" y="129"/>
                          <a:pt x="161" y="129"/>
                        </a:cubicBezTo>
                        <a:cubicBezTo>
                          <a:pt x="161" y="129"/>
                          <a:pt x="161" y="129"/>
                          <a:pt x="161" y="129"/>
                        </a:cubicBezTo>
                        <a:cubicBezTo>
                          <a:pt x="161" y="129"/>
                          <a:pt x="161" y="129"/>
                          <a:pt x="161" y="129"/>
                        </a:cubicBezTo>
                        <a:cubicBezTo>
                          <a:pt x="161" y="129"/>
                          <a:pt x="161" y="129"/>
                          <a:pt x="161" y="129"/>
                        </a:cubicBezTo>
                        <a:cubicBezTo>
                          <a:pt x="161" y="130"/>
                          <a:pt x="161" y="130"/>
                          <a:pt x="161" y="130"/>
                        </a:cubicBezTo>
                        <a:cubicBezTo>
                          <a:pt x="161" y="130"/>
                          <a:pt x="161" y="130"/>
                          <a:pt x="161" y="130"/>
                        </a:cubicBezTo>
                        <a:cubicBezTo>
                          <a:pt x="161" y="130"/>
                          <a:pt x="161" y="130"/>
                          <a:pt x="161" y="130"/>
                        </a:cubicBezTo>
                        <a:cubicBezTo>
                          <a:pt x="161" y="130"/>
                          <a:pt x="161" y="130"/>
                          <a:pt x="161" y="130"/>
                        </a:cubicBezTo>
                        <a:cubicBezTo>
                          <a:pt x="161" y="130"/>
                          <a:pt x="161" y="130"/>
                          <a:pt x="161" y="130"/>
                        </a:cubicBezTo>
                        <a:cubicBezTo>
                          <a:pt x="162" y="131"/>
                          <a:pt x="162" y="131"/>
                          <a:pt x="162" y="131"/>
                        </a:cubicBezTo>
                        <a:cubicBezTo>
                          <a:pt x="162" y="131"/>
                          <a:pt x="162" y="131"/>
                          <a:pt x="162" y="131"/>
                        </a:cubicBezTo>
                        <a:cubicBezTo>
                          <a:pt x="163" y="131"/>
                          <a:pt x="163" y="131"/>
                          <a:pt x="163" y="131"/>
                        </a:cubicBezTo>
                        <a:cubicBezTo>
                          <a:pt x="163" y="131"/>
                          <a:pt x="163" y="131"/>
                          <a:pt x="163" y="131"/>
                        </a:cubicBezTo>
                        <a:cubicBezTo>
                          <a:pt x="163" y="131"/>
                          <a:pt x="163" y="131"/>
                          <a:pt x="163" y="131"/>
                        </a:cubicBezTo>
                        <a:cubicBezTo>
                          <a:pt x="163" y="131"/>
                          <a:pt x="163" y="131"/>
                          <a:pt x="163" y="131"/>
                        </a:cubicBezTo>
                        <a:cubicBezTo>
                          <a:pt x="163" y="131"/>
                          <a:pt x="163" y="131"/>
                          <a:pt x="163" y="131"/>
                        </a:cubicBezTo>
                        <a:cubicBezTo>
                          <a:pt x="163" y="131"/>
                          <a:pt x="163" y="131"/>
                          <a:pt x="163" y="131"/>
                        </a:cubicBezTo>
                        <a:cubicBezTo>
                          <a:pt x="163" y="131"/>
                          <a:pt x="163" y="131"/>
                          <a:pt x="163" y="131"/>
                        </a:cubicBezTo>
                        <a:cubicBezTo>
                          <a:pt x="164" y="131"/>
                          <a:pt x="164" y="131"/>
                          <a:pt x="164" y="131"/>
                        </a:cubicBezTo>
                        <a:cubicBezTo>
                          <a:pt x="164" y="131"/>
                          <a:pt x="164" y="131"/>
                          <a:pt x="164" y="131"/>
                        </a:cubicBezTo>
                        <a:cubicBezTo>
                          <a:pt x="164" y="132"/>
                          <a:pt x="164" y="132"/>
                          <a:pt x="164" y="132"/>
                        </a:cubicBezTo>
                        <a:cubicBezTo>
                          <a:pt x="164" y="132"/>
                          <a:pt x="164" y="132"/>
                          <a:pt x="164" y="132"/>
                        </a:cubicBezTo>
                        <a:cubicBezTo>
                          <a:pt x="164" y="132"/>
                          <a:pt x="164" y="132"/>
                          <a:pt x="164" y="132"/>
                        </a:cubicBezTo>
                        <a:cubicBezTo>
                          <a:pt x="164" y="132"/>
                          <a:pt x="164" y="132"/>
                          <a:pt x="164" y="132"/>
                        </a:cubicBezTo>
                        <a:cubicBezTo>
                          <a:pt x="164" y="132"/>
                          <a:pt x="164" y="132"/>
                          <a:pt x="164"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5" y="132"/>
                          <a:pt x="165" y="132"/>
                          <a:pt x="165" y="132"/>
                        </a:cubicBezTo>
                        <a:cubicBezTo>
                          <a:pt x="166" y="133"/>
                          <a:pt x="166" y="133"/>
                          <a:pt x="166" y="133"/>
                        </a:cubicBezTo>
                        <a:cubicBezTo>
                          <a:pt x="166" y="133"/>
                          <a:pt x="166" y="133"/>
                          <a:pt x="166" y="133"/>
                        </a:cubicBezTo>
                        <a:cubicBezTo>
                          <a:pt x="166" y="133"/>
                          <a:pt x="166" y="133"/>
                          <a:pt x="166" y="133"/>
                        </a:cubicBezTo>
                        <a:cubicBezTo>
                          <a:pt x="166" y="133"/>
                          <a:pt x="166" y="133"/>
                          <a:pt x="166" y="133"/>
                        </a:cubicBezTo>
                        <a:cubicBezTo>
                          <a:pt x="166" y="133"/>
                          <a:pt x="166" y="133"/>
                          <a:pt x="166" y="133"/>
                        </a:cubicBezTo>
                        <a:cubicBezTo>
                          <a:pt x="166" y="133"/>
                          <a:pt x="166" y="133"/>
                          <a:pt x="166" y="133"/>
                        </a:cubicBezTo>
                        <a:cubicBezTo>
                          <a:pt x="166" y="133"/>
                          <a:pt x="166" y="133"/>
                          <a:pt x="166" y="133"/>
                        </a:cubicBezTo>
                        <a:cubicBezTo>
                          <a:pt x="166" y="133"/>
                          <a:pt x="166" y="133"/>
                          <a:pt x="166" y="133"/>
                        </a:cubicBezTo>
                        <a:cubicBezTo>
                          <a:pt x="166" y="134"/>
                          <a:pt x="166" y="134"/>
                          <a:pt x="166" y="134"/>
                        </a:cubicBezTo>
                        <a:cubicBezTo>
                          <a:pt x="166" y="134"/>
                          <a:pt x="166" y="134"/>
                          <a:pt x="166" y="134"/>
                        </a:cubicBezTo>
                        <a:cubicBezTo>
                          <a:pt x="166" y="134"/>
                          <a:pt x="166" y="134"/>
                          <a:pt x="166" y="134"/>
                        </a:cubicBezTo>
                        <a:cubicBezTo>
                          <a:pt x="167" y="134"/>
                          <a:pt x="167" y="134"/>
                          <a:pt x="167" y="134"/>
                        </a:cubicBezTo>
                        <a:cubicBezTo>
                          <a:pt x="167" y="134"/>
                          <a:pt x="167" y="134"/>
                          <a:pt x="167" y="134"/>
                        </a:cubicBezTo>
                        <a:cubicBezTo>
                          <a:pt x="167" y="135"/>
                          <a:pt x="167" y="135"/>
                          <a:pt x="167" y="135"/>
                        </a:cubicBezTo>
                        <a:cubicBezTo>
                          <a:pt x="167" y="135"/>
                          <a:pt x="167" y="135"/>
                          <a:pt x="167" y="135"/>
                        </a:cubicBezTo>
                        <a:cubicBezTo>
                          <a:pt x="167" y="135"/>
                          <a:pt x="167" y="135"/>
                          <a:pt x="167"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8" y="135"/>
                          <a:pt x="168" y="135"/>
                          <a:pt x="168" y="135"/>
                        </a:cubicBezTo>
                        <a:cubicBezTo>
                          <a:pt x="169" y="136"/>
                          <a:pt x="169" y="136"/>
                          <a:pt x="169" y="136"/>
                        </a:cubicBezTo>
                        <a:cubicBezTo>
                          <a:pt x="169" y="136"/>
                          <a:pt x="169" y="136"/>
                          <a:pt x="169" y="136"/>
                        </a:cubicBezTo>
                        <a:cubicBezTo>
                          <a:pt x="169" y="136"/>
                          <a:pt x="169" y="136"/>
                          <a:pt x="169" y="136"/>
                        </a:cubicBezTo>
                        <a:cubicBezTo>
                          <a:pt x="169" y="136"/>
                          <a:pt x="169" y="136"/>
                          <a:pt x="169" y="136"/>
                        </a:cubicBezTo>
                        <a:cubicBezTo>
                          <a:pt x="170" y="136"/>
                          <a:pt x="170" y="136"/>
                          <a:pt x="170" y="136"/>
                        </a:cubicBezTo>
                        <a:cubicBezTo>
                          <a:pt x="170" y="136"/>
                          <a:pt x="170" y="136"/>
                          <a:pt x="170" y="136"/>
                        </a:cubicBezTo>
                        <a:cubicBezTo>
                          <a:pt x="170" y="136"/>
                          <a:pt x="170" y="136"/>
                          <a:pt x="170" y="136"/>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7"/>
                          <a:pt x="170" y="137"/>
                          <a:pt x="170" y="137"/>
                        </a:cubicBezTo>
                        <a:cubicBezTo>
                          <a:pt x="170" y="138"/>
                          <a:pt x="170" y="138"/>
                          <a:pt x="170" y="138"/>
                        </a:cubicBezTo>
                        <a:cubicBezTo>
                          <a:pt x="170" y="138"/>
                          <a:pt x="170" y="138"/>
                          <a:pt x="170" y="138"/>
                        </a:cubicBezTo>
                        <a:cubicBezTo>
                          <a:pt x="170" y="138"/>
                          <a:pt x="170" y="138"/>
                          <a:pt x="170" y="138"/>
                        </a:cubicBezTo>
                        <a:cubicBezTo>
                          <a:pt x="170" y="138"/>
                          <a:pt x="170" y="138"/>
                          <a:pt x="170" y="138"/>
                        </a:cubicBezTo>
                        <a:cubicBezTo>
                          <a:pt x="171" y="138"/>
                          <a:pt x="171" y="138"/>
                          <a:pt x="171" y="138"/>
                        </a:cubicBezTo>
                        <a:cubicBezTo>
                          <a:pt x="171" y="138"/>
                          <a:pt x="171" y="138"/>
                          <a:pt x="171" y="138"/>
                        </a:cubicBezTo>
                        <a:cubicBezTo>
                          <a:pt x="171" y="138"/>
                          <a:pt x="171" y="138"/>
                          <a:pt x="171" y="138"/>
                        </a:cubicBezTo>
                        <a:cubicBezTo>
                          <a:pt x="171" y="139"/>
                          <a:pt x="171" y="139"/>
                          <a:pt x="171" y="139"/>
                        </a:cubicBezTo>
                        <a:cubicBezTo>
                          <a:pt x="171" y="139"/>
                          <a:pt x="171" y="139"/>
                          <a:pt x="171" y="139"/>
                        </a:cubicBezTo>
                        <a:cubicBezTo>
                          <a:pt x="171" y="139"/>
                          <a:pt x="171" y="139"/>
                          <a:pt x="171" y="139"/>
                        </a:cubicBezTo>
                        <a:cubicBezTo>
                          <a:pt x="171" y="139"/>
                          <a:pt x="171" y="139"/>
                          <a:pt x="171" y="139"/>
                        </a:cubicBezTo>
                        <a:cubicBezTo>
                          <a:pt x="171" y="139"/>
                          <a:pt x="171" y="139"/>
                          <a:pt x="171" y="139"/>
                        </a:cubicBezTo>
                        <a:cubicBezTo>
                          <a:pt x="172" y="139"/>
                          <a:pt x="172" y="139"/>
                          <a:pt x="172" y="139"/>
                        </a:cubicBezTo>
                        <a:cubicBezTo>
                          <a:pt x="172" y="139"/>
                          <a:pt x="172" y="139"/>
                          <a:pt x="172" y="139"/>
                        </a:cubicBezTo>
                        <a:cubicBezTo>
                          <a:pt x="172" y="140"/>
                          <a:pt x="172" y="140"/>
                          <a:pt x="172" y="140"/>
                        </a:cubicBezTo>
                        <a:cubicBezTo>
                          <a:pt x="172" y="140"/>
                          <a:pt x="172" y="140"/>
                          <a:pt x="172" y="140"/>
                        </a:cubicBezTo>
                        <a:cubicBezTo>
                          <a:pt x="172" y="140"/>
                          <a:pt x="172" y="140"/>
                          <a:pt x="172" y="140"/>
                        </a:cubicBezTo>
                        <a:cubicBezTo>
                          <a:pt x="172" y="140"/>
                          <a:pt x="172" y="140"/>
                          <a:pt x="172" y="140"/>
                        </a:cubicBezTo>
                        <a:cubicBezTo>
                          <a:pt x="172" y="140"/>
                          <a:pt x="172" y="140"/>
                          <a:pt x="172" y="140"/>
                        </a:cubicBezTo>
                        <a:cubicBezTo>
                          <a:pt x="172" y="140"/>
                          <a:pt x="172" y="140"/>
                          <a:pt x="172" y="140"/>
                        </a:cubicBezTo>
                        <a:cubicBezTo>
                          <a:pt x="172" y="140"/>
                          <a:pt x="172" y="140"/>
                          <a:pt x="172" y="140"/>
                        </a:cubicBezTo>
                        <a:cubicBezTo>
                          <a:pt x="172" y="140"/>
                          <a:pt x="172" y="140"/>
                          <a:pt x="172" y="140"/>
                        </a:cubicBezTo>
                        <a:cubicBezTo>
                          <a:pt x="173" y="141"/>
                          <a:pt x="173" y="141"/>
                          <a:pt x="173" y="141"/>
                        </a:cubicBezTo>
                        <a:cubicBezTo>
                          <a:pt x="173" y="141"/>
                          <a:pt x="173" y="141"/>
                          <a:pt x="173" y="141"/>
                        </a:cubicBezTo>
                        <a:cubicBezTo>
                          <a:pt x="173" y="141"/>
                          <a:pt x="173" y="141"/>
                          <a:pt x="173" y="141"/>
                        </a:cubicBezTo>
                        <a:cubicBezTo>
                          <a:pt x="173" y="141"/>
                          <a:pt x="173" y="141"/>
                          <a:pt x="173" y="141"/>
                        </a:cubicBezTo>
                        <a:cubicBezTo>
                          <a:pt x="173" y="141"/>
                          <a:pt x="173" y="141"/>
                          <a:pt x="173" y="141"/>
                        </a:cubicBezTo>
                        <a:cubicBezTo>
                          <a:pt x="173" y="141"/>
                          <a:pt x="173" y="141"/>
                          <a:pt x="173" y="141"/>
                        </a:cubicBezTo>
                        <a:cubicBezTo>
                          <a:pt x="173" y="141"/>
                          <a:pt x="173" y="141"/>
                          <a:pt x="173" y="141"/>
                        </a:cubicBezTo>
                        <a:cubicBezTo>
                          <a:pt x="173" y="141"/>
                          <a:pt x="173" y="141"/>
                          <a:pt x="173" y="141"/>
                        </a:cubicBezTo>
                        <a:cubicBezTo>
                          <a:pt x="173" y="142"/>
                          <a:pt x="173" y="142"/>
                          <a:pt x="173" y="142"/>
                        </a:cubicBezTo>
                        <a:cubicBezTo>
                          <a:pt x="173" y="142"/>
                          <a:pt x="173" y="142"/>
                          <a:pt x="173" y="142"/>
                        </a:cubicBezTo>
                        <a:cubicBezTo>
                          <a:pt x="173" y="142"/>
                          <a:pt x="173" y="142"/>
                          <a:pt x="173" y="142"/>
                        </a:cubicBezTo>
                        <a:cubicBezTo>
                          <a:pt x="173" y="142"/>
                          <a:pt x="173" y="142"/>
                          <a:pt x="173" y="142"/>
                        </a:cubicBezTo>
                        <a:cubicBezTo>
                          <a:pt x="173" y="142"/>
                          <a:pt x="173" y="142"/>
                          <a:pt x="173" y="142"/>
                        </a:cubicBezTo>
                        <a:cubicBezTo>
                          <a:pt x="173" y="142"/>
                          <a:pt x="173" y="142"/>
                          <a:pt x="173" y="142"/>
                        </a:cubicBezTo>
                        <a:cubicBezTo>
                          <a:pt x="173" y="142"/>
                          <a:pt x="173" y="142"/>
                          <a:pt x="173" y="142"/>
                        </a:cubicBezTo>
                        <a:cubicBezTo>
                          <a:pt x="174" y="142"/>
                          <a:pt x="174" y="142"/>
                          <a:pt x="174" y="142"/>
                        </a:cubicBezTo>
                        <a:cubicBezTo>
                          <a:pt x="174" y="142"/>
                          <a:pt x="174" y="142"/>
                          <a:pt x="174" y="142"/>
                        </a:cubicBezTo>
                        <a:cubicBezTo>
                          <a:pt x="174" y="142"/>
                          <a:pt x="174" y="142"/>
                          <a:pt x="174" y="142"/>
                        </a:cubicBezTo>
                        <a:cubicBezTo>
                          <a:pt x="174" y="142"/>
                          <a:pt x="174" y="142"/>
                          <a:pt x="174" y="142"/>
                        </a:cubicBezTo>
                        <a:cubicBezTo>
                          <a:pt x="174" y="143"/>
                          <a:pt x="174" y="143"/>
                          <a:pt x="174" y="143"/>
                        </a:cubicBezTo>
                        <a:cubicBezTo>
                          <a:pt x="174" y="143"/>
                          <a:pt x="174" y="143"/>
                          <a:pt x="174" y="143"/>
                        </a:cubicBezTo>
                        <a:cubicBezTo>
                          <a:pt x="174" y="143"/>
                          <a:pt x="174" y="143"/>
                          <a:pt x="174" y="143"/>
                        </a:cubicBezTo>
                        <a:cubicBezTo>
                          <a:pt x="174" y="143"/>
                          <a:pt x="174" y="143"/>
                          <a:pt x="174" y="143"/>
                        </a:cubicBezTo>
                        <a:cubicBezTo>
                          <a:pt x="174" y="143"/>
                          <a:pt x="174" y="143"/>
                          <a:pt x="174" y="143"/>
                        </a:cubicBezTo>
                        <a:cubicBezTo>
                          <a:pt x="174" y="143"/>
                          <a:pt x="174" y="143"/>
                          <a:pt x="174" y="143"/>
                        </a:cubicBezTo>
                        <a:cubicBezTo>
                          <a:pt x="174" y="143"/>
                          <a:pt x="174" y="143"/>
                          <a:pt x="174" y="143"/>
                        </a:cubicBezTo>
                        <a:cubicBezTo>
                          <a:pt x="174" y="143"/>
                          <a:pt x="174" y="143"/>
                          <a:pt x="174" y="143"/>
                        </a:cubicBezTo>
                        <a:cubicBezTo>
                          <a:pt x="174" y="144"/>
                          <a:pt x="174" y="144"/>
                          <a:pt x="174" y="144"/>
                        </a:cubicBezTo>
                        <a:cubicBezTo>
                          <a:pt x="174" y="144"/>
                          <a:pt x="174" y="144"/>
                          <a:pt x="174"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4"/>
                          <a:pt x="173" y="144"/>
                          <a:pt x="173" y="144"/>
                        </a:cubicBezTo>
                        <a:cubicBezTo>
                          <a:pt x="173" y="145"/>
                          <a:pt x="173" y="145"/>
                          <a:pt x="173" y="145"/>
                        </a:cubicBezTo>
                        <a:cubicBezTo>
                          <a:pt x="173" y="145"/>
                          <a:pt x="173" y="145"/>
                          <a:pt x="173" y="145"/>
                        </a:cubicBezTo>
                        <a:cubicBezTo>
                          <a:pt x="173" y="145"/>
                          <a:pt x="173" y="145"/>
                          <a:pt x="173" y="145"/>
                        </a:cubicBezTo>
                        <a:cubicBezTo>
                          <a:pt x="173" y="145"/>
                          <a:pt x="173" y="145"/>
                          <a:pt x="173" y="145"/>
                        </a:cubicBezTo>
                        <a:cubicBezTo>
                          <a:pt x="173" y="145"/>
                          <a:pt x="173" y="145"/>
                          <a:pt x="173" y="145"/>
                        </a:cubicBezTo>
                        <a:cubicBezTo>
                          <a:pt x="173" y="145"/>
                          <a:pt x="173" y="145"/>
                          <a:pt x="173" y="145"/>
                        </a:cubicBezTo>
                        <a:cubicBezTo>
                          <a:pt x="173" y="145"/>
                          <a:pt x="173" y="145"/>
                          <a:pt x="173" y="145"/>
                        </a:cubicBezTo>
                        <a:cubicBezTo>
                          <a:pt x="173" y="145"/>
                          <a:pt x="173" y="145"/>
                          <a:pt x="173" y="145"/>
                        </a:cubicBezTo>
                        <a:cubicBezTo>
                          <a:pt x="173" y="145"/>
                          <a:pt x="173" y="146"/>
                          <a:pt x="173" y="146"/>
                        </a:cubicBezTo>
                        <a:cubicBezTo>
                          <a:pt x="173" y="146"/>
                          <a:pt x="173" y="146"/>
                          <a:pt x="173" y="146"/>
                        </a:cubicBezTo>
                        <a:cubicBezTo>
                          <a:pt x="173" y="146"/>
                          <a:pt x="173" y="146"/>
                          <a:pt x="173" y="146"/>
                        </a:cubicBezTo>
                        <a:cubicBezTo>
                          <a:pt x="173" y="146"/>
                          <a:pt x="173" y="146"/>
                          <a:pt x="173" y="146"/>
                        </a:cubicBezTo>
                        <a:cubicBezTo>
                          <a:pt x="173" y="146"/>
                          <a:pt x="173" y="146"/>
                          <a:pt x="173" y="146"/>
                        </a:cubicBezTo>
                        <a:cubicBezTo>
                          <a:pt x="173" y="146"/>
                          <a:pt x="173" y="146"/>
                          <a:pt x="173" y="146"/>
                        </a:cubicBezTo>
                        <a:cubicBezTo>
                          <a:pt x="173" y="146"/>
                          <a:pt x="173" y="146"/>
                          <a:pt x="173" y="146"/>
                        </a:cubicBezTo>
                        <a:cubicBezTo>
                          <a:pt x="173" y="146"/>
                          <a:pt x="173" y="146"/>
                          <a:pt x="173" y="146"/>
                        </a:cubicBezTo>
                        <a:cubicBezTo>
                          <a:pt x="173" y="146"/>
                          <a:pt x="173" y="146"/>
                          <a:pt x="173" y="146"/>
                        </a:cubicBezTo>
                        <a:cubicBezTo>
                          <a:pt x="173" y="147"/>
                          <a:pt x="173" y="147"/>
                          <a:pt x="173"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4" y="147"/>
                          <a:pt x="174" y="147"/>
                          <a:pt x="174" y="147"/>
                        </a:cubicBezTo>
                        <a:cubicBezTo>
                          <a:pt x="175" y="147"/>
                          <a:pt x="175" y="147"/>
                          <a:pt x="175" y="147"/>
                        </a:cubicBezTo>
                        <a:cubicBezTo>
                          <a:pt x="175" y="147"/>
                          <a:pt x="175" y="147"/>
                          <a:pt x="175" y="147"/>
                        </a:cubicBezTo>
                        <a:cubicBezTo>
                          <a:pt x="175" y="147"/>
                          <a:pt x="175" y="147"/>
                          <a:pt x="175" y="147"/>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8"/>
                          <a:pt x="175" y="148"/>
                        </a:cubicBezTo>
                        <a:cubicBezTo>
                          <a:pt x="175" y="148"/>
                          <a:pt x="175" y="149"/>
                          <a:pt x="175" y="149"/>
                        </a:cubicBezTo>
                        <a:cubicBezTo>
                          <a:pt x="175" y="149"/>
                          <a:pt x="175" y="149"/>
                          <a:pt x="175" y="149"/>
                        </a:cubicBezTo>
                        <a:cubicBezTo>
                          <a:pt x="175" y="149"/>
                          <a:pt x="175" y="149"/>
                          <a:pt x="175" y="149"/>
                        </a:cubicBezTo>
                        <a:cubicBezTo>
                          <a:pt x="175" y="149"/>
                          <a:pt x="175" y="149"/>
                          <a:pt x="175" y="149"/>
                        </a:cubicBezTo>
                        <a:cubicBezTo>
                          <a:pt x="175" y="149"/>
                          <a:pt x="175" y="150"/>
                          <a:pt x="175" y="150"/>
                        </a:cubicBezTo>
                        <a:cubicBezTo>
                          <a:pt x="175" y="150"/>
                          <a:pt x="175" y="150"/>
                          <a:pt x="175" y="150"/>
                        </a:cubicBezTo>
                        <a:cubicBezTo>
                          <a:pt x="175" y="150"/>
                          <a:pt x="175" y="150"/>
                          <a:pt x="175" y="150"/>
                        </a:cubicBezTo>
                        <a:cubicBezTo>
                          <a:pt x="175" y="150"/>
                          <a:pt x="175" y="150"/>
                          <a:pt x="175" y="150"/>
                        </a:cubicBezTo>
                        <a:cubicBezTo>
                          <a:pt x="175" y="150"/>
                          <a:pt x="175" y="150"/>
                          <a:pt x="175" y="150"/>
                        </a:cubicBezTo>
                        <a:cubicBezTo>
                          <a:pt x="175" y="150"/>
                          <a:pt x="175" y="151"/>
                          <a:pt x="175" y="151"/>
                        </a:cubicBezTo>
                        <a:cubicBezTo>
                          <a:pt x="175" y="151"/>
                          <a:pt x="175" y="151"/>
                          <a:pt x="175" y="151"/>
                        </a:cubicBezTo>
                        <a:cubicBezTo>
                          <a:pt x="175" y="151"/>
                          <a:pt x="175" y="151"/>
                          <a:pt x="175" y="151"/>
                        </a:cubicBezTo>
                        <a:cubicBezTo>
                          <a:pt x="175" y="151"/>
                          <a:pt x="175" y="151"/>
                          <a:pt x="175" y="151"/>
                        </a:cubicBezTo>
                        <a:cubicBezTo>
                          <a:pt x="175" y="151"/>
                          <a:pt x="175" y="151"/>
                          <a:pt x="175" y="151"/>
                        </a:cubicBezTo>
                        <a:cubicBezTo>
                          <a:pt x="175" y="151"/>
                          <a:pt x="175" y="151"/>
                          <a:pt x="175" y="151"/>
                        </a:cubicBezTo>
                        <a:cubicBezTo>
                          <a:pt x="175" y="152"/>
                          <a:pt x="175" y="152"/>
                          <a:pt x="175" y="152"/>
                        </a:cubicBezTo>
                        <a:cubicBezTo>
                          <a:pt x="175" y="152"/>
                          <a:pt x="175" y="152"/>
                          <a:pt x="175" y="152"/>
                        </a:cubicBezTo>
                        <a:cubicBezTo>
                          <a:pt x="175" y="152"/>
                          <a:pt x="175" y="152"/>
                          <a:pt x="175" y="152"/>
                        </a:cubicBezTo>
                        <a:cubicBezTo>
                          <a:pt x="175" y="152"/>
                          <a:pt x="175" y="152"/>
                          <a:pt x="175" y="152"/>
                        </a:cubicBezTo>
                        <a:cubicBezTo>
                          <a:pt x="175" y="152"/>
                          <a:pt x="175" y="152"/>
                          <a:pt x="175" y="152"/>
                        </a:cubicBezTo>
                        <a:cubicBezTo>
                          <a:pt x="175" y="152"/>
                          <a:pt x="175" y="152"/>
                          <a:pt x="175" y="152"/>
                        </a:cubicBezTo>
                        <a:cubicBezTo>
                          <a:pt x="175" y="152"/>
                          <a:pt x="175" y="152"/>
                          <a:pt x="175" y="152"/>
                        </a:cubicBezTo>
                        <a:cubicBezTo>
                          <a:pt x="174" y="152"/>
                          <a:pt x="174" y="152"/>
                          <a:pt x="174" y="152"/>
                        </a:cubicBezTo>
                        <a:cubicBezTo>
                          <a:pt x="174" y="152"/>
                          <a:pt x="174" y="152"/>
                          <a:pt x="174" y="152"/>
                        </a:cubicBezTo>
                        <a:cubicBezTo>
                          <a:pt x="174" y="152"/>
                          <a:pt x="174" y="152"/>
                          <a:pt x="174" y="152"/>
                        </a:cubicBezTo>
                        <a:cubicBezTo>
                          <a:pt x="174" y="153"/>
                          <a:pt x="174" y="153"/>
                          <a:pt x="174" y="153"/>
                        </a:cubicBezTo>
                        <a:cubicBezTo>
                          <a:pt x="174" y="153"/>
                          <a:pt x="174" y="153"/>
                          <a:pt x="174" y="153"/>
                        </a:cubicBezTo>
                        <a:cubicBezTo>
                          <a:pt x="174" y="153"/>
                          <a:pt x="174" y="153"/>
                          <a:pt x="174" y="153"/>
                        </a:cubicBezTo>
                        <a:cubicBezTo>
                          <a:pt x="174" y="153"/>
                          <a:pt x="174" y="153"/>
                          <a:pt x="174" y="153"/>
                        </a:cubicBezTo>
                        <a:cubicBezTo>
                          <a:pt x="174" y="153"/>
                          <a:pt x="174" y="153"/>
                          <a:pt x="174" y="153"/>
                        </a:cubicBezTo>
                        <a:cubicBezTo>
                          <a:pt x="173" y="153"/>
                          <a:pt x="173" y="153"/>
                          <a:pt x="173" y="153"/>
                        </a:cubicBezTo>
                        <a:cubicBezTo>
                          <a:pt x="173" y="153"/>
                          <a:pt x="173" y="153"/>
                          <a:pt x="173" y="153"/>
                        </a:cubicBezTo>
                        <a:cubicBezTo>
                          <a:pt x="173" y="153"/>
                          <a:pt x="173" y="153"/>
                          <a:pt x="173" y="153"/>
                        </a:cubicBezTo>
                        <a:cubicBezTo>
                          <a:pt x="173" y="153"/>
                          <a:pt x="173" y="153"/>
                          <a:pt x="173" y="153"/>
                        </a:cubicBezTo>
                        <a:cubicBezTo>
                          <a:pt x="173" y="153"/>
                          <a:pt x="173" y="153"/>
                          <a:pt x="173" y="153"/>
                        </a:cubicBezTo>
                        <a:cubicBezTo>
                          <a:pt x="173" y="153"/>
                          <a:pt x="173" y="153"/>
                          <a:pt x="173" y="153"/>
                        </a:cubicBezTo>
                        <a:cubicBezTo>
                          <a:pt x="172" y="153"/>
                          <a:pt x="172" y="153"/>
                          <a:pt x="172" y="153"/>
                        </a:cubicBezTo>
                        <a:cubicBezTo>
                          <a:pt x="172" y="153"/>
                          <a:pt x="172" y="153"/>
                          <a:pt x="172" y="153"/>
                        </a:cubicBezTo>
                        <a:cubicBezTo>
                          <a:pt x="172" y="153"/>
                          <a:pt x="172" y="153"/>
                          <a:pt x="172" y="153"/>
                        </a:cubicBezTo>
                        <a:cubicBezTo>
                          <a:pt x="172" y="154"/>
                          <a:pt x="172" y="154"/>
                          <a:pt x="172" y="154"/>
                        </a:cubicBezTo>
                        <a:cubicBezTo>
                          <a:pt x="172" y="154"/>
                          <a:pt x="172" y="154"/>
                          <a:pt x="172" y="154"/>
                        </a:cubicBezTo>
                        <a:cubicBezTo>
                          <a:pt x="172" y="154"/>
                          <a:pt x="172" y="154"/>
                          <a:pt x="172" y="154"/>
                        </a:cubicBezTo>
                        <a:cubicBezTo>
                          <a:pt x="172" y="154"/>
                          <a:pt x="172" y="154"/>
                          <a:pt x="172" y="154"/>
                        </a:cubicBezTo>
                        <a:cubicBezTo>
                          <a:pt x="172" y="154"/>
                          <a:pt x="172" y="154"/>
                          <a:pt x="172"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1" y="154"/>
                          <a:pt x="171" y="154"/>
                          <a:pt x="171" y="154"/>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70" y="155"/>
                          <a:pt x="170" y="155"/>
                          <a:pt x="170" y="155"/>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9" y="156"/>
                          <a:pt x="169" y="156"/>
                          <a:pt x="169" y="156"/>
                        </a:cubicBezTo>
                        <a:cubicBezTo>
                          <a:pt x="168" y="157"/>
                          <a:pt x="168" y="157"/>
                          <a:pt x="168" y="157"/>
                        </a:cubicBezTo>
                        <a:cubicBezTo>
                          <a:pt x="168" y="157"/>
                          <a:pt x="168" y="157"/>
                          <a:pt x="168" y="157"/>
                        </a:cubicBezTo>
                        <a:cubicBezTo>
                          <a:pt x="168" y="157"/>
                          <a:pt x="168" y="157"/>
                          <a:pt x="168" y="157"/>
                        </a:cubicBezTo>
                        <a:cubicBezTo>
                          <a:pt x="168" y="157"/>
                          <a:pt x="168" y="157"/>
                          <a:pt x="168" y="157"/>
                        </a:cubicBezTo>
                        <a:cubicBezTo>
                          <a:pt x="168" y="158"/>
                          <a:pt x="168" y="158"/>
                          <a:pt x="168"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7" y="158"/>
                          <a:pt x="167" y="158"/>
                          <a:pt x="167" y="158"/>
                        </a:cubicBezTo>
                        <a:cubicBezTo>
                          <a:pt x="166" y="158"/>
                          <a:pt x="166" y="158"/>
                          <a:pt x="166" y="158"/>
                        </a:cubicBezTo>
                        <a:cubicBezTo>
                          <a:pt x="166" y="158"/>
                          <a:pt x="166" y="158"/>
                          <a:pt x="166" y="158"/>
                        </a:cubicBezTo>
                        <a:cubicBezTo>
                          <a:pt x="166" y="159"/>
                          <a:pt x="166" y="159"/>
                          <a:pt x="166" y="159"/>
                        </a:cubicBezTo>
                        <a:cubicBezTo>
                          <a:pt x="166" y="159"/>
                          <a:pt x="166" y="159"/>
                          <a:pt x="166" y="159"/>
                        </a:cubicBezTo>
                        <a:cubicBezTo>
                          <a:pt x="166" y="159"/>
                          <a:pt x="166" y="159"/>
                          <a:pt x="166" y="159"/>
                        </a:cubicBezTo>
                        <a:cubicBezTo>
                          <a:pt x="166" y="159"/>
                          <a:pt x="166" y="159"/>
                          <a:pt x="166" y="159"/>
                        </a:cubicBezTo>
                        <a:cubicBezTo>
                          <a:pt x="166" y="159"/>
                          <a:pt x="166" y="160"/>
                          <a:pt x="166" y="160"/>
                        </a:cubicBezTo>
                        <a:cubicBezTo>
                          <a:pt x="166" y="160"/>
                          <a:pt x="166" y="160"/>
                          <a:pt x="166" y="160"/>
                        </a:cubicBezTo>
                        <a:cubicBezTo>
                          <a:pt x="166" y="160"/>
                          <a:pt x="166" y="160"/>
                          <a:pt x="166" y="160"/>
                        </a:cubicBezTo>
                        <a:cubicBezTo>
                          <a:pt x="166" y="160"/>
                          <a:pt x="166" y="160"/>
                          <a:pt x="166" y="160"/>
                        </a:cubicBezTo>
                        <a:cubicBezTo>
                          <a:pt x="166" y="160"/>
                          <a:pt x="166" y="160"/>
                          <a:pt x="166" y="160"/>
                        </a:cubicBezTo>
                        <a:cubicBezTo>
                          <a:pt x="166" y="160"/>
                          <a:pt x="166" y="160"/>
                          <a:pt x="166" y="160"/>
                        </a:cubicBezTo>
                        <a:cubicBezTo>
                          <a:pt x="166" y="160"/>
                          <a:pt x="166" y="160"/>
                          <a:pt x="166" y="160"/>
                        </a:cubicBezTo>
                        <a:cubicBezTo>
                          <a:pt x="166" y="160"/>
                          <a:pt x="166" y="160"/>
                          <a:pt x="166" y="160"/>
                        </a:cubicBezTo>
                        <a:cubicBezTo>
                          <a:pt x="167" y="160"/>
                          <a:pt x="167" y="160"/>
                          <a:pt x="167" y="160"/>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7" y="161"/>
                          <a:pt x="167" y="161"/>
                          <a:pt x="167" y="161"/>
                        </a:cubicBezTo>
                        <a:cubicBezTo>
                          <a:pt x="168" y="162"/>
                          <a:pt x="168" y="162"/>
                          <a:pt x="168" y="162"/>
                        </a:cubicBezTo>
                        <a:cubicBezTo>
                          <a:pt x="168" y="162"/>
                          <a:pt x="168" y="162"/>
                          <a:pt x="168" y="162"/>
                        </a:cubicBezTo>
                        <a:cubicBezTo>
                          <a:pt x="168" y="162"/>
                          <a:pt x="168" y="162"/>
                          <a:pt x="168" y="162"/>
                        </a:cubicBezTo>
                        <a:cubicBezTo>
                          <a:pt x="168" y="162"/>
                          <a:pt x="168" y="162"/>
                          <a:pt x="168" y="162"/>
                        </a:cubicBezTo>
                        <a:cubicBezTo>
                          <a:pt x="168" y="162"/>
                          <a:pt x="168" y="162"/>
                          <a:pt x="168" y="162"/>
                        </a:cubicBezTo>
                        <a:cubicBezTo>
                          <a:pt x="168" y="162"/>
                          <a:pt x="168" y="162"/>
                          <a:pt x="168" y="162"/>
                        </a:cubicBezTo>
                        <a:cubicBezTo>
                          <a:pt x="168" y="162"/>
                          <a:pt x="168" y="162"/>
                          <a:pt x="168" y="162"/>
                        </a:cubicBezTo>
                        <a:cubicBezTo>
                          <a:pt x="168" y="162"/>
                          <a:pt x="168" y="162"/>
                          <a:pt x="168" y="162"/>
                        </a:cubicBezTo>
                        <a:cubicBezTo>
                          <a:pt x="168" y="162"/>
                          <a:pt x="168" y="163"/>
                          <a:pt x="168" y="163"/>
                        </a:cubicBezTo>
                        <a:cubicBezTo>
                          <a:pt x="168" y="163"/>
                          <a:pt x="168" y="163"/>
                          <a:pt x="168" y="163"/>
                        </a:cubicBezTo>
                        <a:cubicBezTo>
                          <a:pt x="168" y="163"/>
                          <a:pt x="168" y="163"/>
                          <a:pt x="168" y="163"/>
                        </a:cubicBezTo>
                        <a:cubicBezTo>
                          <a:pt x="168" y="163"/>
                          <a:pt x="168" y="163"/>
                          <a:pt x="168" y="163"/>
                        </a:cubicBezTo>
                        <a:cubicBezTo>
                          <a:pt x="168" y="163"/>
                          <a:pt x="168" y="163"/>
                          <a:pt x="168" y="163"/>
                        </a:cubicBezTo>
                        <a:cubicBezTo>
                          <a:pt x="168" y="163"/>
                          <a:pt x="168" y="163"/>
                          <a:pt x="168" y="163"/>
                        </a:cubicBezTo>
                        <a:cubicBezTo>
                          <a:pt x="168" y="163"/>
                          <a:pt x="168" y="163"/>
                          <a:pt x="168" y="163"/>
                        </a:cubicBezTo>
                        <a:cubicBezTo>
                          <a:pt x="168" y="164"/>
                          <a:pt x="168" y="164"/>
                          <a:pt x="168" y="164"/>
                        </a:cubicBezTo>
                        <a:cubicBezTo>
                          <a:pt x="168" y="164"/>
                          <a:pt x="168" y="164"/>
                          <a:pt x="168" y="164"/>
                        </a:cubicBezTo>
                        <a:cubicBezTo>
                          <a:pt x="168" y="164"/>
                          <a:pt x="168" y="164"/>
                          <a:pt x="168" y="164"/>
                        </a:cubicBezTo>
                        <a:cubicBezTo>
                          <a:pt x="168" y="164"/>
                          <a:pt x="168" y="164"/>
                          <a:pt x="168" y="164"/>
                        </a:cubicBezTo>
                        <a:cubicBezTo>
                          <a:pt x="168" y="164"/>
                          <a:pt x="168" y="164"/>
                          <a:pt x="168" y="164"/>
                        </a:cubicBezTo>
                        <a:cubicBezTo>
                          <a:pt x="168" y="164"/>
                          <a:pt x="168" y="164"/>
                          <a:pt x="168" y="164"/>
                        </a:cubicBezTo>
                        <a:cubicBezTo>
                          <a:pt x="168" y="164"/>
                          <a:pt x="168" y="164"/>
                          <a:pt x="168" y="164"/>
                        </a:cubicBezTo>
                        <a:cubicBezTo>
                          <a:pt x="168" y="165"/>
                          <a:pt x="168" y="165"/>
                          <a:pt x="168" y="165"/>
                        </a:cubicBezTo>
                        <a:cubicBezTo>
                          <a:pt x="168" y="165"/>
                          <a:pt x="168" y="165"/>
                          <a:pt x="168" y="165"/>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6"/>
                          <a:pt x="168" y="166"/>
                          <a:pt x="168" y="166"/>
                        </a:cubicBezTo>
                        <a:cubicBezTo>
                          <a:pt x="168" y="167"/>
                          <a:pt x="168" y="167"/>
                          <a:pt x="168" y="167"/>
                        </a:cubicBezTo>
                        <a:cubicBezTo>
                          <a:pt x="168" y="167"/>
                          <a:pt x="168" y="167"/>
                          <a:pt x="168" y="167"/>
                        </a:cubicBezTo>
                        <a:cubicBezTo>
                          <a:pt x="168" y="167"/>
                          <a:pt x="168" y="167"/>
                          <a:pt x="168" y="167"/>
                        </a:cubicBezTo>
                        <a:cubicBezTo>
                          <a:pt x="167" y="167"/>
                          <a:pt x="167" y="167"/>
                          <a:pt x="167" y="167"/>
                        </a:cubicBezTo>
                        <a:cubicBezTo>
                          <a:pt x="167" y="167"/>
                          <a:pt x="167" y="167"/>
                          <a:pt x="167" y="167"/>
                        </a:cubicBezTo>
                        <a:cubicBezTo>
                          <a:pt x="167" y="167"/>
                          <a:pt x="167" y="167"/>
                          <a:pt x="167" y="167"/>
                        </a:cubicBezTo>
                        <a:cubicBezTo>
                          <a:pt x="167" y="167"/>
                          <a:pt x="167" y="167"/>
                          <a:pt x="167" y="167"/>
                        </a:cubicBezTo>
                        <a:cubicBezTo>
                          <a:pt x="167" y="167"/>
                          <a:pt x="167" y="167"/>
                          <a:pt x="167" y="167"/>
                        </a:cubicBezTo>
                        <a:cubicBezTo>
                          <a:pt x="167" y="167"/>
                          <a:pt x="167" y="167"/>
                          <a:pt x="167" y="167"/>
                        </a:cubicBezTo>
                        <a:cubicBezTo>
                          <a:pt x="167" y="167"/>
                          <a:pt x="167" y="167"/>
                          <a:pt x="167" y="167"/>
                        </a:cubicBezTo>
                        <a:cubicBezTo>
                          <a:pt x="166" y="167"/>
                          <a:pt x="166" y="167"/>
                          <a:pt x="166" y="167"/>
                        </a:cubicBezTo>
                        <a:cubicBezTo>
                          <a:pt x="166" y="167"/>
                          <a:pt x="166" y="167"/>
                          <a:pt x="166" y="167"/>
                        </a:cubicBezTo>
                        <a:cubicBezTo>
                          <a:pt x="166" y="167"/>
                          <a:pt x="166" y="167"/>
                          <a:pt x="166" y="167"/>
                        </a:cubicBezTo>
                        <a:cubicBezTo>
                          <a:pt x="166" y="167"/>
                          <a:pt x="166" y="167"/>
                          <a:pt x="166" y="167"/>
                        </a:cubicBezTo>
                        <a:cubicBezTo>
                          <a:pt x="166" y="167"/>
                          <a:pt x="166" y="167"/>
                          <a:pt x="166" y="167"/>
                        </a:cubicBezTo>
                        <a:cubicBezTo>
                          <a:pt x="166" y="167"/>
                          <a:pt x="166" y="167"/>
                          <a:pt x="166" y="167"/>
                        </a:cubicBezTo>
                        <a:cubicBezTo>
                          <a:pt x="166" y="167"/>
                          <a:pt x="166" y="167"/>
                          <a:pt x="166" y="167"/>
                        </a:cubicBezTo>
                        <a:cubicBezTo>
                          <a:pt x="165" y="167"/>
                          <a:pt x="165" y="167"/>
                          <a:pt x="165" y="167"/>
                        </a:cubicBezTo>
                        <a:cubicBezTo>
                          <a:pt x="165" y="167"/>
                          <a:pt x="165" y="167"/>
                          <a:pt x="165" y="167"/>
                        </a:cubicBezTo>
                        <a:cubicBezTo>
                          <a:pt x="165" y="168"/>
                          <a:pt x="165" y="168"/>
                          <a:pt x="165" y="168"/>
                        </a:cubicBezTo>
                        <a:cubicBezTo>
                          <a:pt x="164" y="169"/>
                          <a:pt x="164" y="169"/>
                          <a:pt x="164" y="169"/>
                        </a:cubicBezTo>
                        <a:cubicBezTo>
                          <a:pt x="164" y="169"/>
                          <a:pt x="164" y="169"/>
                          <a:pt x="164" y="169"/>
                        </a:cubicBezTo>
                        <a:cubicBezTo>
                          <a:pt x="164" y="169"/>
                          <a:pt x="164" y="169"/>
                          <a:pt x="164" y="169"/>
                        </a:cubicBezTo>
                        <a:cubicBezTo>
                          <a:pt x="163" y="169"/>
                          <a:pt x="163" y="169"/>
                          <a:pt x="163" y="169"/>
                        </a:cubicBezTo>
                        <a:cubicBezTo>
                          <a:pt x="163" y="170"/>
                          <a:pt x="163" y="170"/>
                          <a:pt x="163" y="170"/>
                        </a:cubicBezTo>
                        <a:cubicBezTo>
                          <a:pt x="162" y="171"/>
                          <a:pt x="162" y="171"/>
                          <a:pt x="162" y="171"/>
                        </a:cubicBezTo>
                        <a:cubicBezTo>
                          <a:pt x="162" y="171"/>
                          <a:pt x="162" y="171"/>
                          <a:pt x="162" y="171"/>
                        </a:cubicBezTo>
                        <a:cubicBezTo>
                          <a:pt x="161" y="172"/>
                          <a:pt x="161" y="172"/>
                          <a:pt x="161" y="172"/>
                        </a:cubicBezTo>
                        <a:cubicBezTo>
                          <a:pt x="161" y="173"/>
                          <a:pt x="161" y="173"/>
                          <a:pt x="161" y="173"/>
                        </a:cubicBezTo>
                        <a:cubicBezTo>
                          <a:pt x="160" y="173"/>
                          <a:pt x="160" y="173"/>
                          <a:pt x="160" y="173"/>
                        </a:cubicBezTo>
                        <a:cubicBezTo>
                          <a:pt x="160" y="173"/>
                          <a:pt x="160" y="173"/>
                          <a:pt x="160" y="173"/>
                        </a:cubicBezTo>
                        <a:cubicBezTo>
                          <a:pt x="160" y="173"/>
                          <a:pt x="160" y="173"/>
                          <a:pt x="160" y="173"/>
                        </a:cubicBezTo>
                        <a:cubicBezTo>
                          <a:pt x="160" y="174"/>
                          <a:pt x="160" y="174"/>
                          <a:pt x="160" y="174"/>
                        </a:cubicBezTo>
                        <a:cubicBezTo>
                          <a:pt x="160" y="174"/>
                          <a:pt x="160" y="174"/>
                          <a:pt x="160" y="174"/>
                        </a:cubicBezTo>
                        <a:cubicBezTo>
                          <a:pt x="160" y="174"/>
                          <a:pt x="160" y="174"/>
                          <a:pt x="160" y="174"/>
                        </a:cubicBezTo>
                        <a:cubicBezTo>
                          <a:pt x="160" y="175"/>
                          <a:pt x="160" y="175"/>
                          <a:pt x="160" y="175"/>
                        </a:cubicBezTo>
                        <a:cubicBezTo>
                          <a:pt x="159" y="176"/>
                          <a:pt x="159" y="176"/>
                          <a:pt x="159" y="176"/>
                        </a:cubicBezTo>
                        <a:cubicBezTo>
                          <a:pt x="159" y="176"/>
                          <a:pt x="159" y="176"/>
                          <a:pt x="159" y="176"/>
                        </a:cubicBezTo>
                        <a:cubicBezTo>
                          <a:pt x="159" y="176"/>
                          <a:pt x="159" y="176"/>
                          <a:pt x="159" y="176"/>
                        </a:cubicBezTo>
                        <a:cubicBezTo>
                          <a:pt x="159" y="176"/>
                          <a:pt x="159" y="176"/>
                          <a:pt x="159" y="176"/>
                        </a:cubicBezTo>
                        <a:cubicBezTo>
                          <a:pt x="159" y="177"/>
                          <a:pt x="159" y="177"/>
                          <a:pt x="159" y="177"/>
                        </a:cubicBezTo>
                        <a:cubicBezTo>
                          <a:pt x="158" y="177"/>
                          <a:pt x="158" y="177"/>
                          <a:pt x="158" y="177"/>
                        </a:cubicBezTo>
                        <a:cubicBezTo>
                          <a:pt x="158" y="177"/>
                          <a:pt x="158" y="177"/>
                          <a:pt x="158" y="177"/>
                        </a:cubicBezTo>
                        <a:cubicBezTo>
                          <a:pt x="158" y="177"/>
                          <a:pt x="158" y="177"/>
                          <a:pt x="158" y="177"/>
                        </a:cubicBezTo>
                        <a:cubicBezTo>
                          <a:pt x="158" y="177"/>
                          <a:pt x="158" y="177"/>
                          <a:pt x="158" y="177"/>
                        </a:cubicBezTo>
                        <a:cubicBezTo>
                          <a:pt x="158" y="177"/>
                          <a:pt x="158" y="177"/>
                          <a:pt x="158" y="177"/>
                        </a:cubicBezTo>
                        <a:cubicBezTo>
                          <a:pt x="158" y="178"/>
                          <a:pt x="158" y="178"/>
                          <a:pt x="158" y="178"/>
                        </a:cubicBezTo>
                        <a:cubicBezTo>
                          <a:pt x="158" y="178"/>
                          <a:pt x="158" y="178"/>
                          <a:pt x="158" y="178"/>
                        </a:cubicBezTo>
                        <a:cubicBezTo>
                          <a:pt x="158" y="178"/>
                          <a:pt x="158" y="178"/>
                          <a:pt x="158" y="178"/>
                        </a:cubicBezTo>
                        <a:cubicBezTo>
                          <a:pt x="157" y="178"/>
                          <a:pt x="157" y="178"/>
                          <a:pt x="157" y="178"/>
                        </a:cubicBezTo>
                        <a:cubicBezTo>
                          <a:pt x="157" y="178"/>
                          <a:pt x="157" y="178"/>
                          <a:pt x="157" y="178"/>
                        </a:cubicBezTo>
                        <a:cubicBezTo>
                          <a:pt x="157" y="179"/>
                          <a:pt x="157" y="179"/>
                          <a:pt x="157" y="179"/>
                        </a:cubicBezTo>
                        <a:cubicBezTo>
                          <a:pt x="157" y="179"/>
                          <a:pt x="157" y="179"/>
                          <a:pt x="157" y="179"/>
                        </a:cubicBezTo>
                        <a:cubicBezTo>
                          <a:pt x="158" y="179"/>
                          <a:pt x="158" y="179"/>
                          <a:pt x="158" y="179"/>
                        </a:cubicBezTo>
                        <a:cubicBezTo>
                          <a:pt x="158" y="179"/>
                          <a:pt x="158" y="179"/>
                          <a:pt x="158" y="179"/>
                        </a:cubicBezTo>
                        <a:cubicBezTo>
                          <a:pt x="158" y="180"/>
                          <a:pt x="158" y="180"/>
                          <a:pt x="158" y="180"/>
                        </a:cubicBezTo>
                        <a:cubicBezTo>
                          <a:pt x="158" y="180"/>
                          <a:pt x="158" y="180"/>
                          <a:pt x="158" y="180"/>
                        </a:cubicBezTo>
                        <a:cubicBezTo>
                          <a:pt x="158" y="180"/>
                          <a:pt x="158" y="180"/>
                          <a:pt x="158" y="180"/>
                        </a:cubicBezTo>
                        <a:cubicBezTo>
                          <a:pt x="158" y="180"/>
                          <a:pt x="158" y="180"/>
                          <a:pt x="158" y="180"/>
                        </a:cubicBezTo>
                        <a:cubicBezTo>
                          <a:pt x="158" y="180"/>
                          <a:pt x="158" y="180"/>
                          <a:pt x="158" y="180"/>
                        </a:cubicBezTo>
                        <a:cubicBezTo>
                          <a:pt x="158" y="180"/>
                          <a:pt x="158" y="180"/>
                          <a:pt x="158" y="180"/>
                        </a:cubicBezTo>
                        <a:cubicBezTo>
                          <a:pt x="157" y="181"/>
                          <a:pt x="157" y="181"/>
                          <a:pt x="157" y="181"/>
                        </a:cubicBezTo>
                        <a:cubicBezTo>
                          <a:pt x="157" y="181"/>
                          <a:pt x="157" y="181"/>
                          <a:pt x="157" y="181"/>
                        </a:cubicBezTo>
                        <a:cubicBezTo>
                          <a:pt x="157" y="181"/>
                          <a:pt x="157" y="181"/>
                          <a:pt x="157" y="181"/>
                        </a:cubicBezTo>
                        <a:cubicBezTo>
                          <a:pt x="157" y="181"/>
                          <a:pt x="157" y="181"/>
                          <a:pt x="157" y="181"/>
                        </a:cubicBezTo>
                        <a:cubicBezTo>
                          <a:pt x="157" y="181"/>
                          <a:pt x="157" y="181"/>
                          <a:pt x="157" y="181"/>
                        </a:cubicBezTo>
                        <a:cubicBezTo>
                          <a:pt x="156" y="182"/>
                          <a:pt x="156" y="182"/>
                          <a:pt x="156" y="182"/>
                        </a:cubicBezTo>
                        <a:cubicBezTo>
                          <a:pt x="156" y="182"/>
                          <a:pt x="156" y="182"/>
                          <a:pt x="156" y="182"/>
                        </a:cubicBezTo>
                        <a:cubicBezTo>
                          <a:pt x="156" y="182"/>
                          <a:pt x="156" y="182"/>
                          <a:pt x="156" y="182"/>
                        </a:cubicBezTo>
                        <a:cubicBezTo>
                          <a:pt x="156" y="182"/>
                          <a:pt x="156" y="182"/>
                          <a:pt x="156" y="182"/>
                        </a:cubicBezTo>
                        <a:cubicBezTo>
                          <a:pt x="156" y="183"/>
                          <a:pt x="156" y="183"/>
                          <a:pt x="156" y="183"/>
                        </a:cubicBezTo>
                        <a:cubicBezTo>
                          <a:pt x="155" y="183"/>
                          <a:pt x="155" y="183"/>
                          <a:pt x="155" y="183"/>
                        </a:cubicBezTo>
                        <a:cubicBezTo>
                          <a:pt x="155" y="183"/>
                          <a:pt x="155" y="183"/>
                          <a:pt x="155" y="183"/>
                        </a:cubicBezTo>
                        <a:cubicBezTo>
                          <a:pt x="155" y="183"/>
                          <a:pt x="155" y="183"/>
                          <a:pt x="155" y="183"/>
                        </a:cubicBezTo>
                        <a:cubicBezTo>
                          <a:pt x="155" y="183"/>
                          <a:pt x="155" y="183"/>
                          <a:pt x="155" y="183"/>
                        </a:cubicBezTo>
                        <a:cubicBezTo>
                          <a:pt x="155" y="184"/>
                          <a:pt x="155" y="184"/>
                          <a:pt x="155" y="184"/>
                        </a:cubicBezTo>
                        <a:cubicBezTo>
                          <a:pt x="155" y="184"/>
                          <a:pt x="155" y="184"/>
                          <a:pt x="155" y="184"/>
                        </a:cubicBezTo>
                        <a:cubicBezTo>
                          <a:pt x="155" y="184"/>
                          <a:pt x="155" y="184"/>
                          <a:pt x="155" y="184"/>
                        </a:cubicBezTo>
                        <a:cubicBezTo>
                          <a:pt x="155" y="184"/>
                          <a:pt x="155" y="184"/>
                          <a:pt x="155" y="184"/>
                        </a:cubicBezTo>
                        <a:cubicBezTo>
                          <a:pt x="155" y="185"/>
                          <a:pt x="155" y="185"/>
                          <a:pt x="155" y="185"/>
                        </a:cubicBezTo>
                        <a:cubicBezTo>
                          <a:pt x="155" y="185"/>
                          <a:pt x="155" y="185"/>
                          <a:pt x="155" y="185"/>
                        </a:cubicBezTo>
                        <a:cubicBezTo>
                          <a:pt x="155" y="185"/>
                          <a:pt x="155" y="185"/>
                          <a:pt x="155" y="185"/>
                        </a:cubicBezTo>
                        <a:cubicBezTo>
                          <a:pt x="154" y="186"/>
                          <a:pt x="154" y="186"/>
                          <a:pt x="154" y="186"/>
                        </a:cubicBezTo>
                        <a:cubicBezTo>
                          <a:pt x="154" y="186"/>
                          <a:pt x="154" y="186"/>
                          <a:pt x="154" y="186"/>
                        </a:cubicBezTo>
                        <a:cubicBezTo>
                          <a:pt x="154" y="186"/>
                          <a:pt x="154" y="186"/>
                          <a:pt x="154" y="186"/>
                        </a:cubicBezTo>
                        <a:cubicBezTo>
                          <a:pt x="153" y="187"/>
                          <a:pt x="153" y="187"/>
                          <a:pt x="153" y="187"/>
                        </a:cubicBezTo>
                        <a:cubicBezTo>
                          <a:pt x="153" y="187"/>
                          <a:pt x="153" y="187"/>
                          <a:pt x="153" y="187"/>
                        </a:cubicBezTo>
                        <a:cubicBezTo>
                          <a:pt x="153" y="187"/>
                          <a:pt x="153" y="187"/>
                          <a:pt x="153" y="187"/>
                        </a:cubicBezTo>
                        <a:cubicBezTo>
                          <a:pt x="153" y="187"/>
                          <a:pt x="153" y="187"/>
                          <a:pt x="153" y="187"/>
                        </a:cubicBezTo>
                        <a:cubicBezTo>
                          <a:pt x="153" y="187"/>
                          <a:pt x="153" y="187"/>
                          <a:pt x="153" y="187"/>
                        </a:cubicBezTo>
                        <a:cubicBezTo>
                          <a:pt x="153" y="187"/>
                          <a:pt x="153" y="187"/>
                          <a:pt x="153" y="187"/>
                        </a:cubicBezTo>
                        <a:cubicBezTo>
                          <a:pt x="153" y="187"/>
                          <a:pt x="153" y="187"/>
                          <a:pt x="153" y="187"/>
                        </a:cubicBezTo>
                        <a:cubicBezTo>
                          <a:pt x="152" y="187"/>
                          <a:pt x="152" y="187"/>
                          <a:pt x="152" y="187"/>
                        </a:cubicBezTo>
                        <a:cubicBezTo>
                          <a:pt x="152" y="187"/>
                          <a:pt x="152" y="187"/>
                          <a:pt x="152" y="187"/>
                        </a:cubicBezTo>
                        <a:cubicBezTo>
                          <a:pt x="152" y="187"/>
                          <a:pt x="152" y="187"/>
                          <a:pt x="152" y="187"/>
                        </a:cubicBezTo>
                        <a:cubicBezTo>
                          <a:pt x="152" y="187"/>
                          <a:pt x="152" y="187"/>
                          <a:pt x="152" y="187"/>
                        </a:cubicBezTo>
                        <a:cubicBezTo>
                          <a:pt x="152" y="187"/>
                          <a:pt x="152" y="187"/>
                          <a:pt x="152" y="187"/>
                        </a:cubicBezTo>
                        <a:cubicBezTo>
                          <a:pt x="152" y="187"/>
                          <a:pt x="152" y="187"/>
                          <a:pt x="152" y="187"/>
                        </a:cubicBezTo>
                        <a:cubicBezTo>
                          <a:pt x="152" y="187"/>
                          <a:pt x="152" y="187"/>
                          <a:pt x="152" y="187"/>
                        </a:cubicBezTo>
                        <a:cubicBezTo>
                          <a:pt x="151" y="187"/>
                          <a:pt x="151" y="187"/>
                          <a:pt x="151" y="187"/>
                        </a:cubicBezTo>
                        <a:cubicBezTo>
                          <a:pt x="151" y="187"/>
                          <a:pt x="151" y="187"/>
                          <a:pt x="151" y="187"/>
                        </a:cubicBezTo>
                        <a:cubicBezTo>
                          <a:pt x="151" y="188"/>
                          <a:pt x="151" y="188"/>
                          <a:pt x="151" y="188"/>
                        </a:cubicBezTo>
                        <a:cubicBezTo>
                          <a:pt x="151" y="188"/>
                          <a:pt x="151" y="188"/>
                          <a:pt x="151" y="188"/>
                        </a:cubicBezTo>
                        <a:cubicBezTo>
                          <a:pt x="151" y="188"/>
                          <a:pt x="151" y="188"/>
                          <a:pt x="151" y="188"/>
                        </a:cubicBezTo>
                        <a:cubicBezTo>
                          <a:pt x="151" y="189"/>
                          <a:pt x="151" y="189"/>
                          <a:pt x="151" y="189"/>
                        </a:cubicBezTo>
                        <a:cubicBezTo>
                          <a:pt x="151" y="189"/>
                          <a:pt x="150" y="189"/>
                          <a:pt x="150" y="189"/>
                        </a:cubicBezTo>
                        <a:cubicBezTo>
                          <a:pt x="150" y="189"/>
                          <a:pt x="150" y="189"/>
                          <a:pt x="150" y="189"/>
                        </a:cubicBezTo>
                        <a:cubicBezTo>
                          <a:pt x="150" y="189"/>
                          <a:pt x="150" y="189"/>
                          <a:pt x="150" y="189"/>
                        </a:cubicBezTo>
                        <a:cubicBezTo>
                          <a:pt x="150" y="189"/>
                          <a:pt x="150" y="189"/>
                          <a:pt x="150" y="189"/>
                        </a:cubicBezTo>
                        <a:cubicBezTo>
                          <a:pt x="150" y="190"/>
                          <a:pt x="150" y="190"/>
                          <a:pt x="150" y="190"/>
                        </a:cubicBezTo>
                        <a:cubicBezTo>
                          <a:pt x="150" y="190"/>
                          <a:pt x="150" y="190"/>
                          <a:pt x="150" y="190"/>
                        </a:cubicBezTo>
                        <a:cubicBezTo>
                          <a:pt x="150" y="190"/>
                          <a:pt x="150" y="190"/>
                          <a:pt x="150" y="190"/>
                        </a:cubicBezTo>
                        <a:cubicBezTo>
                          <a:pt x="150" y="190"/>
                          <a:pt x="150" y="190"/>
                          <a:pt x="150" y="190"/>
                        </a:cubicBezTo>
                        <a:cubicBezTo>
                          <a:pt x="150" y="190"/>
                          <a:pt x="150" y="190"/>
                          <a:pt x="150" y="190"/>
                        </a:cubicBezTo>
                        <a:cubicBezTo>
                          <a:pt x="150" y="191"/>
                          <a:pt x="150" y="191"/>
                          <a:pt x="150" y="191"/>
                        </a:cubicBezTo>
                        <a:cubicBezTo>
                          <a:pt x="150" y="191"/>
                          <a:pt x="150" y="191"/>
                          <a:pt x="150" y="191"/>
                        </a:cubicBezTo>
                        <a:cubicBezTo>
                          <a:pt x="150" y="191"/>
                          <a:pt x="150" y="191"/>
                          <a:pt x="150" y="191"/>
                        </a:cubicBezTo>
                        <a:cubicBezTo>
                          <a:pt x="150" y="192"/>
                          <a:pt x="150" y="192"/>
                          <a:pt x="150" y="192"/>
                        </a:cubicBezTo>
                        <a:cubicBezTo>
                          <a:pt x="149" y="192"/>
                          <a:pt x="149" y="192"/>
                          <a:pt x="149" y="192"/>
                        </a:cubicBezTo>
                        <a:cubicBezTo>
                          <a:pt x="149" y="192"/>
                          <a:pt x="149" y="192"/>
                          <a:pt x="149" y="192"/>
                        </a:cubicBezTo>
                        <a:cubicBezTo>
                          <a:pt x="148" y="193"/>
                          <a:pt x="148" y="193"/>
                          <a:pt x="148" y="193"/>
                        </a:cubicBezTo>
                        <a:cubicBezTo>
                          <a:pt x="148" y="193"/>
                          <a:pt x="148" y="193"/>
                          <a:pt x="148" y="193"/>
                        </a:cubicBezTo>
                        <a:cubicBezTo>
                          <a:pt x="148" y="193"/>
                          <a:pt x="148" y="193"/>
                          <a:pt x="148" y="193"/>
                        </a:cubicBezTo>
                        <a:cubicBezTo>
                          <a:pt x="148" y="193"/>
                          <a:pt x="148" y="193"/>
                          <a:pt x="148" y="193"/>
                        </a:cubicBezTo>
                        <a:cubicBezTo>
                          <a:pt x="148" y="193"/>
                          <a:pt x="148" y="193"/>
                          <a:pt x="148" y="193"/>
                        </a:cubicBezTo>
                        <a:cubicBezTo>
                          <a:pt x="147" y="194"/>
                          <a:pt x="147" y="194"/>
                          <a:pt x="147" y="194"/>
                        </a:cubicBezTo>
                        <a:cubicBezTo>
                          <a:pt x="147" y="194"/>
                          <a:pt x="147" y="194"/>
                          <a:pt x="147" y="194"/>
                        </a:cubicBezTo>
                        <a:cubicBezTo>
                          <a:pt x="147" y="194"/>
                          <a:pt x="147" y="194"/>
                          <a:pt x="147" y="194"/>
                        </a:cubicBezTo>
                        <a:cubicBezTo>
                          <a:pt x="147" y="194"/>
                          <a:pt x="147" y="194"/>
                          <a:pt x="147" y="194"/>
                        </a:cubicBezTo>
                        <a:cubicBezTo>
                          <a:pt x="147" y="194"/>
                          <a:pt x="147" y="194"/>
                          <a:pt x="147" y="194"/>
                        </a:cubicBezTo>
                        <a:cubicBezTo>
                          <a:pt x="147" y="194"/>
                          <a:pt x="147" y="194"/>
                          <a:pt x="147" y="194"/>
                        </a:cubicBezTo>
                        <a:cubicBezTo>
                          <a:pt x="147" y="194"/>
                          <a:pt x="147" y="194"/>
                          <a:pt x="147" y="194"/>
                        </a:cubicBezTo>
                        <a:cubicBezTo>
                          <a:pt x="147" y="194"/>
                          <a:pt x="147" y="194"/>
                          <a:pt x="147" y="194"/>
                        </a:cubicBezTo>
                        <a:cubicBezTo>
                          <a:pt x="146" y="194"/>
                          <a:pt x="146" y="194"/>
                          <a:pt x="146" y="194"/>
                        </a:cubicBezTo>
                        <a:cubicBezTo>
                          <a:pt x="146" y="194"/>
                          <a:pt x="146" y="194"/>
                          <a:pt x="146" y="194"/>
                        </a:cubicBezTo>
                        <a:cubicBezTo>
                          <a:pt x="146" y="194"/>
                          <a:pt x="146" y="194"/>
                          <a:pt x="146" y="194"/>
                        </a:cubicBezTo>
                        <a:cubicBezTo>
                          <a:pt x="146" y="194"/>
                          <a:pt x="146" y="194"/>
                          <a:pt x="146" y="194"/>
                        </a:cubicBezTo>
                        <a:cubicBezTo>
                          <a:pt x="146" y="194"/>
                          <a:pt x="146" y="194"/>
                          <a:pt x="146" y="194"/>
                        </a:cubicBezTo>
                        <a:cubicBezTo>
                          <a:pt x="145" y="195"/>
                          <a:pt x="145" y="195"/>
                          <a:pt x="145" y="195"/>
                        </a:cubicBezTo>
                        <a:cubicBezTo>
                          <a:pt x="145" y="195"/>
                          <a:pt x="145" y="195"/>
                          <a:pt x="145" y="195"/>
                        </a:cubicBezTo>
                        <a:cubicBezTo>
                          <a:pt x="145" y="195"/>
                          <a:pt x="145" y="195"/>
                          <a:pt x="145" y="195"/>
                        </a:cubicBezTo>
                        <a:cubicBezTo>
                          <a:pt x="145" y="195"/>
                          <a:pt x="145" y="195"/>
                          <a:pt x="145" y="195"/>
                        </a:cubicBezTo>
                        <a:cubicBezTo>
                          <a:pt x="144" y="195"/>
                          <a:pt x="144" y="195"/>
                          <a:pt x="144" y="195"/>
                        </a:cubicBezTo>
                        <a:cubicBezTo>
                          <a:pt x="144" y="195"/>
                          <a:pt x="144" y="195"/>
                          <a:pt x="144" y="195"/>
                        </a:cubicBezTo>
                        <a:cubicBezTo>
                          <a:pt x="143" y="196"/>
                          <a:pt x="143" y="196"/>
                          <a:pt x="143" y="196"/>
                        </a:cubicBezTo>
                        <a:cubicBezTo>
                          <a:pt x="143" y="196"/>
                          <a:pt x="143" y="196"/>
                          <a:pt x="143" y="196"/>
                        </a:cubicBezTo>
                        <a:cubicBezTo>
                          <a:pt x="143" y="196"/>
                          <a:pt x="143" y="196"/>
                          <a:pt x="143" y="196"/>
                        </a:cubicBezTo>
                        <a:cubicBezTo>
                          <a:pt x="143" y="196"/>
                          <a:pt x="143" y="196"/>
                          <a:pt x="143" y="196"/>
                        </a:cubicBezTo>
                        <a:cubicBezTo>
                          <a:pt x="143" y="196"/>
                          <a:pt x="143" y="196"/>
                          <a:pt x="143" y="196"/>
                        </a:cubicBezTo>
                        <a:cubicBezTo>
                          <a:pt x="143" y="197"/>
                          <a:pt x="143" y="197"/>
                          <a:pt x="143" y="197"/>
                        </a:cubicBezTo>
                        <a:cubicBezTo>
                          <a:pt x="143" y="197"/>
                          <a:pt x="143" y="197"/>
                          <a:pt x="143" y="197"/>
                        </a:cubicBezTo>
                        <a:cubicBezTo>
                          <a:pt x="143" y="197"/>
                          <a:pt x="143" y="197"/>
                          <a:pt x="143" y="197"/>
                        </a:cubicBezTo>
                        <a:cubicBezTo>
                          <a:pt x="143" y="197"/>
                          <a:pt x="143" y="197"/>
                          <a:pt x="143" y="197"/>
                        </a:cubicBezTo>
                        <a:cubicBezTo>
                          <a:pt x="143" y="198"/>
                          <a:pt x="143" y="198"/>
                          <a:pt x="143" y="198"/>
                        </a:cubicBezTo>
                        <a:cubicBezTo>
                          <a:pt x="143" y="198"/>
                          <a:pt x="143" y="198"/>
                          <a:pt x="143" y="198"/>
                        </a:cubicBezTo>
                        <a:cubicBezTo>
                          <a:pt x="143" y="198"/>
                          <a:pt x="143" y="198"/>
                          <a:pt x="143" y="198"/>
                        </a:cubicBezTo>
                        <a:cubicBezTo>
                          <a:pt x="143" y="198"/>
                          <a:pt x="143" y="198"/>
                          <a:pt x="143" y="198"/>
                        </a:cubicBezTo>
                        <a:cubicBezTo>
                          <a:pt x="143" y="198"/>
                          <a:pt x="143" y="198"/>
                          <a:pt x="143" y="198"/>
                        </a:cubicBezTo>
                        <a:cubicBezTo>
                          <a:pt x="144" y="198"/>
                          <a:pt x="144" y="198"/>
                          <a:pt x="144" y="198"/>
                        </a:cubicBezTo>
                        <a:cubicBezTo>
                          <a:pt x="144" y="198"/>
                          <a:pt x="144" y="198"/>
                          <a:pt x="144" y="198"/>
                        </a:cubicBezTo>
                        <a:cubicBezTo>
                          <a:pt x="144" y="198"/>
                          <a:pt x="144" y="198"/>
                          <a:pt x="144" y="198"/>
                        </a:cubicBezTo>
                        <a:cubicBezTo>
                          <a:pt x="144" y="199"/>
                          <a:pt x="144" y="199"/>
                          <a:pt x="144" y="199"/>
                        </a:cubicBezTo>
                        <a:cubicBezTo>
                          <a:pt x="144" y="199"/>
                          <a:pt x="144" y="199"/>
                          <a:pt x="144" y="199"/>
                        </a:cubicBezTo>
                        <a:cubicBezTo>
                          <a:pt x="145" y="199"/>
                          <a:pt x="145" y="199"/>
                          <a:pt x="145" y="199"/>
                        </a:cubicBezTo>
                        <a:cubicBezTo>
                          <a:pt x="145" y="199"/>
                          <a:pt x="145" y="199"/>
                          <a:pt x="145" y="199"/>
                        </a:cubicBezTo>
                        <a:cubicBezTo>
                          <a:pt x="145" y="199"/>
                          <a:pt x="145" y="199"/>
                          <a:pt x="145" y="199"/>
                        </a:cubicBezTo>
                        <a:cubicBezTo>
                          <a:pt x="145" y="199"/>
                          <a:pt x="145" y="199"/>
                          <a:pt x="145" y="199"/>
                        </a:cubicBezTo>
                        <a:cubicBezTo>
                          <a:pt x="145" y="199"/>
                          <a:pt x="145" y="199"/>
                          <a:pt x="145" y="199"/>
                        </a:cubicBezTo>
                        <a:cubicBezTo>
                          <a:pt x="145" y="199"/>
                          <a:pt x="145" y="199"/>
                          <a:pt x="145" y="199"/>
                        </a:cubicBezTo>
                        <a:cubicBezTo>
                          <a:pt x="146" y="200"/>
                          <a:pt x="146" y="200"/>
                          <a:pt x="146" y="200"/>
                        </a:cubicBezTo>
                        <a:cubicBezTo>
                          <a:pt x="146" y="200"/>
                          <a:pt x="146" y="200"/>
                          <a:pt x="146" y="200"/>
                        </a:cubicBezTo>
                        <a:cubicBezTo>
                          <a:pt x="146" y="200"/>
                          <a:pt x="146" y="200"/>
                          <a:pt x="146" y="200"/>
                        </a:cubicBezTo>
                        <a:cubicBezTo>
                          <a:pt x="147" y="200"/>
                          <a:pt x="147" y="200"/>
                          <a:pt x="147" y="200"/>
                        </a:cubicBezTo>
                        <a:cubicBezTo>
                          <a:pt x="147" y="200"/>
                          <a:pt x="147" y="200"/>
                          <a:pt x="147" y="200"/>
                        </a:cubicBezTo>
                        <a:cubicBezTo>
                          <a:pt x="147" y="200"/>
                          <a:pt x="147" y="200"/>
                          <a:pt x="147" y="200"/>
                        </a:cubicBezTo>
                        <a:cubicBezTo>
                          <a:pt x="147" y="200"/>
                          <a:pt x="147" y="200"/>
                          <a:pt x="147" y="200"/>
                        </a:cubicBezTo>
                        <a:cubicBezTo>
                          <a:pt x="147" y="200"/>
                          <a:pt x="147" y="200"/>
                          <a:pt x="147" y="200"/>
                        </a:cubicBezTo>
                        <a:cubicBezTo>
                          <a:pt x="147" y="200"/>
                          <a:pt x="147" y="200"/>
                          <a:pt x="147" y="200"/>
                        </a:cubicBezTo>
                        <a:cubicBezTo>
                          <a:pt x="147" y="200"/>
                          <a:pt x="147" y="200"/>
                          <a:pt x="147" y="200"/>
                        </a:cubicBezTo>
                        <a:cubicBezTo>
                          <a:pt x="147" y="200"/>
                          <a:pt x="147" y="200"/>
                          <a:pt x="147" y="200"/>
                        </a:cubicBezTo>
                        <a:cubicBezTo>
                          <a:pt x="148" y="200"/>
                          <a:pt x="148" y="200"/>
                          <a:pt x="148" y="200"/>
                        </a:cubicBezTo>
                        <a:cubicBezTo>
                          <a:pt x="148" y="200"/>
                          <a:pt x="148" y="200"/>
                          <a:pt x="148" y="200"/>
                        </a:cubicBezTo>
                        <a:cubicBezTo>
                          <a:pt x="148" y="200"/>
                          <a:pt x="148" y="200"/>
                          <a:pt x="148" y="200"/>
                        </a:cubicBezTo>
                        <a:cubicBezTo>
                          <a:pt x="148" y="200"/>
                          <a:pt x="148" y="200"/>
                          <a:pt x="148" y="200"/>
                        </a:cubicBezTo>
                        <a:cubicBezTo>
                          <a:pt x="148" y="200"/>
                          <a:pt x="148" y="200"/>
                          <a:pt x="148" y="200"/>
                        </a:cubicBezTo>
                        <a:cubicBezTo>
                          <a:pt x="148" y="200"/>
                          <a:pt x="148" y="200"/>
                          <a:pt x="148" y="200"/>
                        </a:cubicBezTo>
                        <a:cubicBezTo>
                          <a:pt x="148" y="200"/>
                          <a:pt x="148" y="200"/>
                          <a:pt x="148" y="200"/>
                        </a:cubicBezTo>
                        <a:cubicBezTo>
                          <a:pt x="148" y="200"/>
                          <a:pt x="148" y="200"/>
                          <a:pt x="148" y="200"/>
                        </a:cubicBezTo>
                        <a:cubicBezTo>
                          <a:pt x="149" y="200"/>
                          <a:pt x="149" y="200"/>
                          <a:pt x="149" y="200"/>
                        </a:cubicBezTo>
                        <a:cubicBezTo>
                          <a:pt x="149" y="200"/>
                          <a:pt x="149" y="200"/>
                          <a:pt x="149" y="200"/>
                        </a:cubicBezTo>
                        <a:cubicBezTo>
                          <a:pt x="149" y="201"/>
                          <a:pt x="149" y="201"/>
                          <a:pt x="149" y="201"/>
                        </a:cubicBezTo>
                        <a:cubicBezTo>
                          <a:pt x="149" y="201"/>
                          <a:pt x="149" y="201"/>
                          <a:pt x="149" y="201"/>
                        </a:cubicBezTo>
                        <a:cubicBezTo>
                          <a:pt x="149" y="201"/>
                          <a:pt x="149" y="201"/>
                          <a:pt x="149" y="201"/>
                        </a:cubicBezTo>
                        <a:cubicBezTo>
                          <a:pt x="149" y="201"/>
                          <a:pt x="149" y="201"/>
                          <a:pt x="149" y="201"/>
                        </a:cubicBezTo>
                        <a:cubicBezTo>
                          <a:pt x="149" y="201"/>
                          <a:pt x="149" y="201"/>
                          <a:pt x="149" y="201"/>
                        </a:cubicBezTo>
                        <a:cubicBezTo>
                          <a:pt x="149" y="201"/>
                          <a:pt x="149" y="201"/>
                          <a:pt x="149" y="201"/>
                        </a:cubicBezTo>
                        <a:cubicBezTo>
                          <a:pt x="149" y="202"/>
                          <a:pt x="149" y="202"/>
                          <a:pt x="149" y="202"/>
                        </a:cubicBezTo>
                        <a:cubicBezTo>
                          <a:pt x="149" y="202"/>
                          <a:pt x="149" y="202"/>
                          <a:pt x="149" y="202"/>
                        </a:cubicBezTo>
                        <a:cubicBezTo>
                          <a:pt x="149" y="202"/>
                          <a:pt x="149" y="202"/>
                          <a:pt x="149" y="202"/>
                        </a:cubicBezTo>
                        <a:cubicBezTo>
                          <a:pt x="149" y="203"/>
                          <a:pt x="149" y="203"/>
                          <a:pt x="149" y="203"/>
                        </a:cubicBezTo>
                        <a:cubicBezTo>
                          <a:pt x="149" y="203"/>
                          <a:pt x="149" y="203"/>
                          <a:pt x="149" y="203"/>
                        </a:cubicBezTo>
                        <a:cubicBezTo>
                          <a:pt x="148" y="203"/>
                          <a:pt x="148" y="203"/>
                          <a:pt x="148" y="203"/>
                        </a:cubicBezTo>
                        <a:cubicBezTo>
                          <a:pt x="148" y="203"/>
                          <a:pt x="148" y="203"/>
                          <a:pt x="148" y="203"/>
                        </a:cubicBezTo>
                        <a:cubicBezTo>
                          <a:pt x="148" y="203"/>
                          <a:pt x="148" y="203"/>
                          <a:pt x="148" y="203"/>
                        </a:cubicBezTo>
                        <a:cubicBezTo>
                          <a:pt x="147" y="203"/>
                          <a:pt x="147" y="203"/>
                          <a:pt x="147" y="203"/>
                        </a:cubicBezTo>
                        <a:cubicBezTo>
                          <a:pt x="147" y="204"/>
                          <a:pt x="147" y="204"/>
                          <a:pt x="147" y="204"/>
                        </a:cubicBezTo>
                        <a:cubicBezTo>
                          <a:pt x="147" y="204"/>
                          <a:pt x="147" y="204"/>
                          <a:pt x="147" y="204"/>
                        </a:cubicBezTo>
                        <a:cubicBezTo>
                          <a:pt x="147" y="204"/>
                          <a:pt x="147" y="204"/>
                          <a:pt x="147" y="204"/>
                        </a:cubicBezTo>
                        <a:cubicBezTo>
                          <a:pt x="146" y="204"/>
                          <a:pt x="146" y="204"/>
                          <a:pt x="146" y="204"/>
                        </a:cubicBezTo>
                        <a:cubicBezTo>
                          <a:pt x="146" y="204"/>
                          <a:pt x="146" y="204"/>
                          <a:pt x="146" y="204"/>
                        </a:cubicBezTo>
                        <a:cubicBezTo>
                          <a:pt x="146" y="204"/>
                          <a:pt x="146" y="204"/>
                          <a:pt x="146" y="204"/>
                        </a:cubicBezTo>
                        <a:cubicBezTo>
                          <a:pt x="146" y="204"/>
                          <a:pt x="146" y="204"/>
                          <a:pt x="146" y="204"/>
                        </a:cubicBezTo>
                        <a:cubicBezTo>
                          <a:pt x="146" y="204"/>
                          <a:pt x="146" y="204"/>
                          <a:pt x="146" y="204"/>
                        </a:cubicBezTo>
                        <a:cubicBezTo>
                          <a:pt x="145" y="204"/>
                          <a:pt x="145" y="204"/>
                          <a:pt x="145" y="204"/>
                        </a:cubicBezTo>
                        <a:cubicBezTo>
                          <a:pt x="145" y="204"/>
                          <a:pt x="145" y="204"/>
                          <a:pt x="145" y="204"/>
                        </a:cubicBezTo>
                        <a:cubicBezTo>
                          <a:pt x="145" y="204"/>
                          <a:pt x="145" y="204"/>
                          <a:pt x="145" y="204"/>
                        </a:cubicBezTo>
                        <a:cubicBezTo>
                          <a:pt x="145" y="204"/>
                          <a:pt x="145" y="204"/>
                          <a:pt x="145" y="204"/>
                        </a:cubicBezTo>
                        <a:cubicBezTo>
                          <a:pt x="144" y="204"/>
                          <a:pt x="144" y="204"/>
                          <a:pt x="144" y="204"/>
                        </a:cubicBezTo>
                        <a:cubicBezTo>
                          <a:pt x="144" y="204"/>
                          <a:pt x="144" y="204"/>
                          <a:pt x="144" y="204"/>
                        </a:cubicBezTo>
                        <a:cubicBezTo>
                          <a:pt x="144" y="205"/>
                          <a:pt x="144" y="205"/>
                          <a:pt x="144" y="205"/>
                        </a:cubicBezTo>
                        <a:cubicBezTo>
                          <a:pt x="144" y="205"/>
                          <a:pt x="144" y="205"/>
                          <a:pt x="144" y="205"/>
                        </a:cubicBezTo>
                        <a:cubicBezTo>
                          <a:pt x="143" y="205"/>
                          <a:pt x="143" y="205"/>
                          <a:pt x="143" y="205"/>
                        </a:cubicBezTo>
                        <a:cubicBezTo>
                          <a:pt x="143" y="205"/>
                          <a:pt x="143" y="205"/>
                          <a:pt x="143" y="205"/>
                        </a:cubicBezTo>
                        <a:cubicBezTo>
                          <a:pt x="143" y="205"/>
                          <a:pt x="143" y="205"/>
                          <a:pt x="143" y="205"/>
                        </a:cubicBezTo>
                        <a:cubicBezTo>
                          <a:pt x="142" y="205"/>
                          <a:pt x="142" y="205"/>
                          <a:pt x="142" y="205"/>
                        </a:cubicBezTo>
                        <a:cubicBezTo>
                          <a:pt x="142" y="206"/>
                          <a:pt x="142" y="206"/>
                          <a:pt x="142" y="206"/>
                        </a:cubicBezTo>
                        <a:cubicBezTo>
                          <a:pt x="142" y="206"/>
                          <a:pt x="142" y="206"/>
                          <a:pt x="142" y="206"/>
                        </a:cubicBezTo>
                        <a:cubicBezTo>
                          <a:pt x="142" y="206"/>
                          <a:pt x="142" y="206"/>
                          <a:pt x="142" y="206"/>
                        </a:cubicBezTo>
                        <a:cubicBezTo>
                          <a:pt x="142" y="206"/>
                          <a:pt x="142" y="206"/>
                          <a:pt x="142" y="206"/>
                        </a:cubicBezTo>
                        <a:cubicBezTo>
                          <a:pt x="142" y="206"/>
                          <a:pt x="142" y="206"/>
                          <a:pt x="142" y="206"/>
                        </a:cubicBezTo>
                        <a:cubicBezTo>
                          <a:pt x="142" y="206"/>
                          <a:pt x="142" y="206"/>
                          <a:pt x="142" y="206"/>
                        </a:cubicBezTo>
                        <a:cubicBezTo>
                          <a:pt x="142" y="207"/>
                          <a:pt x="142" y="207"/>
                          <a:pt x="142" y="207"/>
                        </a:cubicBezTo>
                        <a:cubicBezTo>
                          <a:pt x="142" y="207"/>
                          <a:pt x="142" y="207"/>
                          <a:pt x="142" y="207"/>
                        </a:cubicBezTo>
                        <a:cubicBezTo>
                          <a:pt x="142" y="207"/>
                          <a:pt x="142" y="207"/>
                          <a:pt x="142" y="207"/>
                        </a:cubicBezTo>
                        <a:cubicBezTo>
                          <a:pt x="142" y="207"/>
                          <a:pt x="142" y="207"/>
                          <a:pt x="142" y="207"/>
                        </a:cubicBezTo>
                        <a:cubicBezTo>
                          <a:pt x="142" y="207"/>
                          <a:pt x="142" y="208"/>
                          <a:pt x="142" y="208"/>
                        </a:cubicBezTo>
                        <a:cubicBezTo>
                          <a:pt x="142" y="208"/>
                          <a:pt x="142" y="208"/>
                          <a:pt x="142" y="208"/>
                        </a:cubicBezTo>
                        <a:cubicBezTo>
                          <a:pt x="142" y="208"/>
                          <a:pt x="142" y="208"/>
                          <a:pt x="142" y="208"/>
                        </a:cubicBezTo>
                        <a:cubicBezTo>
                          <a:pt x="142" y="208"/>
                          <a:pt x="142" y="208"/>
                          <a:pt x="142" y="208"/>
                        </a:cubicBezTo>
                        <a:cubicBezTo>
                          <a:pt x="142" y="208"/>
                          <a:pt x="142" y="208"/>
                          <a:pt x="142" y="208"/>
                        </a:cubicBezTo>
                        <a:cubicBezTo>
                          <a:pt x="142" y="209"/>
                          <a:pt x="142" y="209"/>
                          <a:pt x="142" y="209"/>
                        </a:cubicBezTo>
                        <a:cubicBezTo>
                          <a:pt x="142" y="209"/>
                          <a:pt x="142" y="209"/>
                          <a:pt x="142" y="209"/>
                        </a:cubicBezTo>
                        <a:cubicBezTo>
                          <a:pt x="142" y="209"/>
                          <a:pt x="142" y="209"/>
                          <a:pt x="142" y="209"/>
                        </a:cubicBezTo>
                        <a:cubicBezTo>
                          <a:pt x="142" y="209"/>
                          <a:pt x="142" y="209"/>
                          <a:pt x="142" y="209"/>
                        </a:cubicBezTo>
                        <a:cubicBezTo>
                          <a:pt x="142" y="209"/>
                          <a:pt x="142" y="209"/>
                          <a:pt x="142" y="209"/>
                        </a:cubicBezTo>
                        <a:cubicBezTo>
                          <a:pt x="142" y="210"/>
                          <a:pt x="142" y="210"/>
                          <a:pt x="142" y="210"/>
                        </a:cubicBezTo>
                        <a:cubicBezTo>
                          <a:pt x="141" y="210"/>
                          <a:pt x="141" y="210"/>
                          <a:pt x="141" y="210"/>
                        </a:cubicBezTo>
                        <a:cubicBezTo>
                          <a:pt x="141" y="210"/>
                          <a:pt x="141" y="210"/>
                          <a:pt x="141" y="210"/>
                        </a:cubicBezTo>
                        <a:cubicBezTo>
                          <a:pt x="141" y="211"/>
                          <a:pt x="141" y="211"/>
                          <a:pt x="141" y="211"/>
                        </a:cubicBezTo>
                        <a:cubicBezTo>
                          <a:pt x="141" y="211"/>
                          <a:pt x="141" y="211"/>
                          <a:pt x="141" y="211"/>
                        </a:cubicBezTo>
                        <a:cubicBezTo>
                          <a:pt x="141" y="211"/>
                          <a:pt x="141" y="211"/>
                          <a:pt x="141" y="211"/>
                        </a:cubicBezTo>
                        <a:cubicBezTo>
                          <a:pt x="141" y="211"/>
                          <a:pt x="141" y="211"/>
                          <a:pt x="141" y="211"/>
                        </a:cubicBezTo>
                        <a:cubicBezTo>
                          <a:pt x="141" y="212"/>
                          <a:pt x="141" y="212"/>
                          <a:pt x="141" y="212"/>
                        </a:cubicBezTo>
                        <a:cubicBezTo>
                          <a:pt x="141" y="212"/>
                          <a:pt x="141" y="212"/>
                          <a:pt x="141" y="212"/>
                        </a:cubicBezTo>
                        <a:cubicBezTo>
                          <a:pt x="140" y="212"/>
                          <a:pt x="140" y="212"/>
                          <a:pt x="140" y="212"/>
                        </a:cubicBezTo>
                        <a:cubicBezTo>
                          <a:pt x="140" y="212"/>
                          <a:pt x="140" y="212"/>
                          <a:pt x="140" y="212"/>
                        </a:cubicBezTo>
                        <a:cubicBezTo>
                          <a:pt x="140" y="213"/>
                          <a:pt x="140" y="213"/>
                          <a:pt x="140" y="213"/>
                        </a:cubicBezTo>
                        <a:cubicBezTo>
                          <a:pt x="140" y="213"/>
                          <a:pt x="140" y="213"/>
                          <a:pt x="140" y="213"/>
                        </a:cubicBezTo>
                        <a:cubicBezTo>
                          <a:pt x="140" y="214"/>
                          <a:pt x="140" y="214"/>
                          <a:pt x="140" y="214"/>
                        </a:cubicBezTo>
                        <a:cubicBezTo>
                          <a:pt x="139" y="214"/>
                          <a:pt x="139" y="214"/>
                          <a:pt x="139" y="214"/>
                        </a:cubicBezTo>
                        <a:cubicBezTo>
                          <a:pt x="139" y="214"/>
                          <a:pt x="139" y="214"/>
                          <a:pt x="139" y="214"/>
                        </a:cubicBezTo>
                        <a:cubicBezTo>
                          <a:pt x="139" y="214"/>
                          <a:pt x="139" y="214"/>
                          <a:pt x="139" y="214"/>
                        </a:cubicBezTo>
                        <a:cubicBezTo>
                          <a:pt x="139" y="214"/>
                          <a:pt x="139" y="214"/>
                          <a:pt x="139" y="214"/>
                        </a:cubicBezTo>
                        <a:cubicBezTo>
                          <a:pt x="139" y="215"/>
                          <a:pt x="139" y="215"/>
                          <a:pt x="139" y="215"/>
                        </a:cubicBezTo>
                        <a:cubicBezTo>
                          <a:pt x="139" y="215"/>
                          <a:pt x="139" y="215"/>
                          <a:pt x="139" y="215"/>
                        </a:cubicBezTo>
                        <a:cubicBezTo>
                          <a:pt x="139" y="215"/>
                          <a:pt x="139" y="215"/>
                          <a:pt x="139" y="215"/>
                        </a:cubicBezTo>
                        <a:cubicBezTo>
                          <a:pt x="139" y="215"/>
                          <a:pt x="139" y="215"/>
                          <a:pt x="139" y="215"/>
                        </a:cubicBezTo>
                        <a:cubicBezTo>
                          <a:pt x="139" y="216"/>
                          <a:pt x="139" y="216"/>
                          <a:pt x="139" y="216"/>
                        </a:cubicBezTo>
                        <a:cubicBezTo>
                          <a:pt x="139" y="216"/>
                          <a:pt x="139" y="216"/>
                          <a:pt x="139" y="216"/>
                        </a:cubicBezTo>
                        <a:cubicBezTo>
                          <a:pt x="139" y="216"/>
                          <a:pt x="139" y="216"/>
                          <a:pt x="139" y="216"/>
                        </a:cubicBezTo>
                        <a:cubicBezTo>
                          <a:pt x="139" y="217"/>
                          <a:pt x="139" y="217"/>
                          <a:pt x="139" y="217"/>
                        </a:cubicBezTo>
                        <a:cubicBezTo>
                          <a:pt x="139" y="217"/>
                          <a:pt x="139" y="217"/>
                          <a:pt x="139" y="217"/>
                        </a:cubicBezTo>
                        <a:cubicBezTo>
                          <a:pt x="139" y="217"/>
                          <a:pt x="139" y="217"/>
                          <a:pt x="139" y="217"/>
                        </a:cubicBezTo>
                        <a:cubicBezTo>
                          <a:pt x="139" y="217"/>
                          <a:pt x="139" y="217"/>
                          <a:pt x="139" y="217"/>
                        </a:cubicBezTo>
                        <a:cubicBezTo>
                          <a:pt x="139" y="217"/>
                          <a:pt x="139" y="217"/>
                          <a:pt x="139" y="217"/>
                        </a:cubicBezTo>
                        <a:cubicBezTo>
                          <a:pt x="139" y="218"/>
                          <a:pt x="139" y="218"/>
                          <a:pt x="139" y="218"/>
                        </a:cubicBezTo>
                        <a:cubicBezTo>
                          <a:pt x="139" y="218"/>
                          <a:pt x="139" y="218"/>
                          <a:pt x="139" y="218"/>
                        </a:cubicBezTo>
                        <a:cubicBezTo>
                          <a:pt x="139" y="218"/>
                          <a:pt x="139" y="218"/>
                          <a:pt x="139" y="218"/>
                        </a:cubicBezTo>
                        <a:cubicBezTo>
                          <a:pt x="138" y="218"/>
                          <a:pt x="138" y="218"/>
                          <a:pt x="138" y="218"/>
                        </a:cubicBezTo>
                        <a:cubicBezTo>
                          <a:pt x="138" y="218"/>
                          <a:pt x="138" y="218"/>
                          <a:pt x="138" y="218"/>
                        </a:cubicBezTo>
                        <a:cubicBezTo>
                          <a:pt x="138" y="218"/>
                          <a:pt x="138" y="218"/>
                          <a:pt x="138" y="218"/>
                        </a:cubicBezTo>
                        <a:cubicBezTo>
                          <a:pt x="138" y="219"/>
                          <a:pt x="138" y="219"/>
                          <a:pt x="138" y="219"/>
                        </a:cubicBezTo>
                        <a:cubicBezTo>
                          <a:pt x="138" y="219"/>
                          <a:pt x="138" y="219"/>
                          <a:pt x="138" y="219"/>
                        </a:cubicBezTo>
                        <a:cubicBezTo>
                          <a:pt x="138" y="220"/>
                          <a:pt x="138" y="220"/>
                          <a:pt x="138" y="220"/>
                        </a:cubicBezTo>
                        <a:cubicBezTo>
                          <a:pt x="138" y="220"/>
                          <a:pt x="138" y="220"/>
                          <a:pt x="138" y="220"/>
                        </a:cubicBezTo>
                        <a:cubicBezTo>
                          <a:pt x="138" y="220"/>
                          <a:pt x="138" y="220"/>
                          <a:pt x="138" y="220"/>
                        </a:cubicBezTo>
                        <a:cubicBezTo>
                          <a:pt x="138" y="220"/>
                          <a:pt x="138" y="220"/>
                          <a:pt x="138" y="220"/>
                        </a:cubicBezTo>
                        <a:cubicBezTo>
                          <a:pt x="138" y="220"/>
                          <a:pt x="138" y="220"/>
                          <a:pt x="138" y="220"/>
                        </a:cubicBezTo>
                        <a:cubicBezTo>
                          <a:pt x="139" y="220"/>
                          <a:pt x="139" y="220"/>
                          <a:pt x="139" y="220"/>
                        </a:cubicBezTo>
                        <a:cubicBezTo>
                          <a:pt x="139" y="221"/>
                          <a:pt x="139" y="221"/>
                          <a:pt x="139" y="221"/>
                        </a:cubicBezTo>
                        <a:cubicBezTo>
                          <a:pt x="139" y="221"/>
                          <a:pt x="139" y="221"/>
                          <a:pt x="139" y="221"/>
                        </a:cubicBezTo>
                        <a:cubicBezTo>
                          <a:pt x="139" y="221"/>
                          <a:pt x="139" y="221"/>
                          <a:pt x="139" y="221"/>
                        </a:cubicBezTo>
                        <a:cubicBezTo>
                          <a:pt x="139" y="221"/>
                          <a:pt x="139" y="221"/>
                          <a:pt x="139" y="221"/>
                        </a:cubicBezTo>
                        <a:cubicBezTo>
                          <a:pt x="139" y="221"/>
                          <a:pt x="139" y="221"/>
                          <a:pt x="139" y="221"/>
                        </a:cubicBezTo>
                        <a:cubicBezTo>
                          <a:pt x="140" y="221"/>
                          <a:pt x="140" y="221"/>
                          <a:pt x="140" y="221"/>
                        </a:cubicBezTo>
                        <a:cubicBezTo>
                          <a:pt x="140" y="222"/>
                          <a:pt x="140" y="222"/>
                          <a:pt x="140" y="222"/>
                        </a:cubicBezTo>
                        <a:cubicBezTo>
                          <a:pt x="140" y="222"/>
                          <a:pt x="140" y="222"/>
                          <a:pt x="140" y="222"/>
                        </a:cubicBezTo>
                        <a:cubicBezTo>
                          <a:pt x="140" y="223"/>
                          <a:pt x="140" y="223"/>
                          <a:pt x="140" y="223"/>
                        </a:cubicBezTo>
                        <a:cubicBezTo>
                          <a:pt x="140" y="223"/>
                          <a:pt x="140" y="223"/>
                          <a:pt x="140" y="223"/>
                        </a:cubicBezTo>
                        <a:cubicBezTo>
                          <a:pt x="140" y="223"/>
                          <a:pt x="140" y="223"/>
                          <a:pt x="140" y="223"/>
                        </a:cubicBezTo>
                        <a:cubicBezTo>
                          <a:pt x="140" y="223"/>
                          <a:pt x="140" y="223"/>
                          <a:pt x="140" y="223"/>
                        </a:cubicBezTo>
                        <a:cubicBezTo>
                          <a:pt x="140" y="224"/>
                          <a:pt x="140" y="224"/>
                          <a:pt x="140" y="224"/>
                        </a:cubicBezTo>
                        <a:cubicBezTo>
                          <a:pt x="140" y="224"/>
                          <a:pt x="140" y="224"/>
                          <a:pt x="140" y="224"/>
                        </a:cubicBezTo>
                        <a:cubicBezTo>
                          <a:pt x="140" y="225"/>
                          <a:pt x="140" y="225"/>
                          <a:pt x="140" y="225"/>
                        </a:cubicBezTo>
                        <a:cubicBezTo>
                          <a:pt x="141" y="225"/>
                          <a:pt x="141" y="225"/>
                          <a:pt x="141" y="225"/>
                        </a:cubicBezTo>
                        <a:cubicBezTo>
                          <a:pt x="141" y="225"/>
                          <a:pt x="141" y="225"/>
                          <a:pt x="141" y="225"/>
                        </a:cubicBezTo>
                        <a:cubicBezTo>
                          <a:pt x="141" y="226"/>
                          <a:pt x="141" y="226"/>
                          <a:pt x="141" y="226"/>
                        </a:cubicBezTo>
                        <a:cubicBezTo>
                          <a:pt x="141" y="226"/>
                          <a:pt x="141" y="226"/>
                          <a:pt x="141" y="226"/>
                        </a:cubicBezTo>
                        <a:cubicBezTo>
                          <a:pt x="141" y="227"/>
                          <a:pt x="141" y="227"/>
                          <a:pt x="141" y="227"/>
                        </a:cubicBezTo>
                        <a:cubicBezTo>
                          <a:pt x="141" y="227"/>
                          <a:pt x="141" y="227"/>
                          <a:pt x="141" y="227"/>
                        </a:cubicBezTo>
                        <a:cubicBezTo>
                          <a:pt x="141" y="227"/>
                          <a:pt x="141" y="227"/>
                          <a:pt x="141" y="227"/>
                        </a:cubicBezTo>
                        <a:cubicBezTo>
                          <a:pt x="141" y="227"/>
                          <a:pt x="141" y="227"/>
                          <a:pt x="141" y="227"/>
                        </a:cubicBezTo>
                        <a:cubicBezTo>
                          <a:pt x="141" y="227"/>
                          <a:pt x="141" y="227"/>
                          <a:pt x="141" y="227"/>
                        </a:cubicBezTo>
                        <a:cubicBezTo>
                          <a:pt x="141" y="227"/>
                          <a:pt x="141" y="227"/>
                          <a:pt x="141" y="227"/>
                        </a:cubicBezTo>
                        <a:cubicBezTo>
                          <a:pt x="141" y="228"/>
                          <a:pt x="141" y="228"/>
                          <a:pt x="141" y="228"/>
                        </a:cubicBezTo>
                        <a:cubicBezTo>
                          <a:pt x="141" y="228"/>
                          <a:pt x="141" y="228"/>
                          <a:pt x="141" y="228"/>
                        </a:cubicBezTo>
                        <a:cubicBezTo>
                          <a:pt x="141" y="228"/>
                          <a:pt x="141" y="228"/>
                          <a:pt x="141" y="228"/>
                        </a:cubicBezTo>
                        <a:cubicBezTo>
                          <a:pt x="141" y="228"/>
                          <a:pt x="141" y="228"/>
                          <a:pt x="141" y="228"/>
                        </a:cubicBezTo>
                        <a:cubicBezTo>
                          <a:pt x="141" y="228"/>
                          <a:pt x="141" y="228"/>
                          <a:pt x="141" y="228"/>
                        </a:cubicBezTo>
                        <a:cubicBezTo>
                          <a:pt x="141" y="228"/>
                          <a:pt x="141" y="228"/>
                          <a:pt x="141" y="228"/>
                        </a:cubicBezTo>
                        <a:cubicBezTo>
                          <a:pt x="141" y="229"/>
                          <a:pt x="141" y="229"/>
                          <a:pt x="141" y="229"/>
                        </a:cubicBezTo>
                        <a:cubicBezTo>
                          <a:pt x="141" y="229"/>
                          <a:pt x="141" y="229"/>
                          <a:pt x="141" y="229"/>
                        </a:cubicBezTo>
                        <a:cubicBezTo>
                          <a:pt x="141" y="229"/>
                          <a:pt x="141" y="229"/>
                          <a:pt x="141" y="229"/>
                        </a:cubicBezTo>
                        <a:cubicBezTo>
                          <a:pt x="141" y="229"/>
                          <a:pt x="141" y="229"/>
                          <a:pt x="141" y="229"/>
                        </a:cubicBezTo>
                        <a:cubicBezTo>
                          <a:pt x="141" y="229"/>
                          <a:pt x="141" y="229"/>
                          <a:pt x="141" y="229"/>
                        </a:cubicBezTo>
                        <a:cubicBezTo>
                          <a:pt x="141" y="229"/>
                          <a:pt x="141" y="229"/>
                          <a:pt x="141" y="229"/>
                        </a:cubicBezTo>
                        <a:cubicBezTo>
                          <a:pt x="141" y="230"/>
                          <a:pt x="141" y="230"/>
                          <a:pt x="141" y="230"/>
                        </a:cubicBezTo>
                        <a:cubicBezTo>
                          <a:pt x="141" y="230"/>
                          <a:pt x="141" y="230"/>
                          <a:pt x="141" y="230"/>
                        </a:cubicBezTo>
                        <a:cubicBezTo>
                          <a:pt x="141" y="230"/>
                          <a:pt x="141" y="230"/>
                          <a:pt x="141" y="230"/>
                        </a:cubicBezTo>
                        <a:cubicBezTo>
                          <a:pt x="141" y="230"/>
                          <a:pt x="141" y="230"/>
                          <a:pt x="141" y="230"/>
                        </a:cubicBezTo>
                        <a:cubicBezTo>
                          <a:pt x="141" y="230"/>
                          <a:pt x="141" y="230"/>
                          <a:pt x="141" y="230"/>
                        </a:cubicBezTo>
                        <a:cubicBezTo>
                          <a:pt x="141" y="230"/>
                          <a:pt x="141" y="230"/>
                          <a:pt x="141" y="230"/>
                        </a:cubicBezTo>
                        <a:cubicBezTo>
                          <a:pt x="140" y="231"/>
                          <a:pt x="140" y="231"/>
                          <a:pt x="140" y="231"/>
                        </a:cubicBezTo>
                        <a:cubicBezTo>
                          <a:pt x="140" y="232"/>
                          <a:pt x="140" y="232"/>
                          <a:pt x="140" y="232"/>
                        </a:cubicBezTo>
                        <a:cubicBezTo>
                          <a:pt x="141" y="232"/>
                          <a:pt x="141" y="232"/>
                          <a:pt x="141" y="232"/>
                        </a:cubicBezTo>
                        <a:cubicBezTo>
                          <a:pt x="141" y="233"/>
                          <a:pt x="141" y="233"/>
                          <a:pt x="141" y="233"/>
                        </a:cubicBezTo>
                        <a:cubicBezTo>
                          <a:pt x="142" y="233"/>
                          <a:pt x="142" y="233"/>
                          <a:pt x="142" y="233"/>
                        </a:cubicBezTo>
                        <a:cubicBezTo>
                          <a:pt x="142" y="233"/>
                          <a:pt x="142" y="233"/>
                          <a:pt x="142" y="233"/>
                        </a:cubicBezTo>
                        <a:cubicBezTo>
                          <a:pt x="142" y="234"/>
                          <a:pt x="142" y="234"/>
                          <a:pt x="142" y="234"/>
                        </a:cubicBezTo>
                        <a:cubicBezTo>
                          <a:pt x="142" y="234"/>
                          <a:pt x="142" y="234"/>
                          <a:pt x="142" y="234"/>
                        </a:cubicBezTo>
                        <a:cubicBezTo>
                          <a:pt x="142" y="234"/>
                          <a:pt x="142" y="234"/>
                          <a:pt x="142" y="234"/>
                        </a:cubicBezTo>
                        <a:cubicBezTo>
                          <a:pt x="142" y="235"/>
                          <a:pt x="142" y="235"/>
                          <a:pt x="142" y="235"/>
                        </a:cubicBezTo>
                        <a:cubicBezTo>
                          <a:pt x="143" y="236"/>
                          <a:pt x="143" y="236"/>
                          <a:pt x="143" y="236"/>
                        </a:cubicBezTo>
                        <a:cubicBezTo>
                          <a:pt x="143" y="236"/>
                          <a:pt x="143" y="236"/>
                          <a:pt x="143" y="236"/>
                        </a:cubicBezTo>
                        <a:cubicBezTo>
                          <a:pt x="144" y="237"/>
                          <a:pt x="144" y="237"/>
                          <a:pt x="144" y="237"/>
                        </a:cubicBezTo>
                        <a:cubicBezTo>
                          <a:pt x="145" y="237"/>
                          <a:pt x="145" y="237"/>
                          <a:pt x="145" y="237"/>
                        </a:cubicBezTo>
                        <a:cubicBezTo>
                          <a:pt x="145" y="238"/>
                          <a:pt x="145" y="238"/>
                          <a:pt x="145" y="238"/>
                        </a:cubicBezTo>
                        <a:cubicBezTo>
                          <a:pt x="145" y="240"/>
                          <a:pt x="145" y="240"/>
                          <a:pt x="145" y="240"/>
                        </a:cubicBezTo>
                        <a:cubicBezTo>
                          <a:pt x="146" y="241"/>
                          <a:pt x="146" y="241"/>
                          <a:pt x="146" y="241"/>
                        </a:cubicBezTo>
                        <a:cubicBezTo>
                          <a:pt x="146" y="242"/>
                          <a:pt x="146" y="242"/>
                          <a:pt x="146" y="242"/>
                        </a:cubicBezTo>
                        <a:cubicBezTo>
                          <a:pt x="147" y="243"/>
                          <a:pt x="147" y="243"/>
                          <a:pt x="147" y="243"/>
                        </a:cubicBezTo>
                        <a:cubicBezTo>
                          <a:pt x="147" y="243"/>
                          <a:pt x="147" y="243"/>
                          <a:pt x="147" y="243"/>
                        </a:cubicBezTo>
                        <a:cubicBezTo>
                          <a:pt x="147" y="244"/>
                          <a:pt x="147" y="244"/>
                          <a:pt x="147" y="244"/>
                        </a:cubicBezTo>
                        <a:cubicBezTo>
                          <a:pt x="147" y="244"/>
                          <a:pt x="147" y="244"/>
                          <a:pt x="147" y="244"/>
                        </a:cubicBezTo>
                        <a:cubicBezTo>
                          <a:pt x="147" y="245"/>
                          <a:pt x="147" y="245"/>
                          <a:pt x="147" y="245"/>
                        </a:cubicBezTo>
                        <a:cubicBezTo>
                          <a:pt x="148" y="245"/>
                          <a:pt x="148" y="245"/>
                          <a:pt x="148" y="245"/>
                        </a:cubicBezTo>
                        <a:cubicBezTo>
                          <a:pt x="148" y="246"/>
                          <a:pt x="148" y="246"/>
                          <a:pt x="148" y="246"/>
                        </a:cubicBezTo>
                        <a:cubicBezTo>
                          <a:pt x="149" y="246"/>
                          <a:pt x="149" y="246"/>
                          <a:pt x="149" y="246"/>
                        </a:cubicBezTo>
                        <a:cubicBezTo>
                          <a:pt x="150" y="245"/>
                          <a:pt x="150" y="245"/>
                          <a:pt x="150" y="245"/>
                        </a:cubicBezTo>
                        <a:cubicBezTo>
                          <a:pt x="150" y="245"/>
                          <a:pt x="150" y="245"/>
                          <a:pt x="150" y="245"/>
                        </a:cubicBezTo>
                        <a:cubicBezTo>
                          <a:pt x="150" y="246"/>
                          <a:pt x="150" y="246"/>
                          <a:pt x="150" y="246"/>
                        </a:cubicBezTo>
                        <a:cubicBezTo>
                          <a:pt x="150" y="246"/>
                          <a:pt x="150" y="246"/>
                          <a:pt x="150" y="246"/>
                        </a:cubicBezTo>
                        <a:cubicBezTo>
                          <a:pt x="150" y="246"/>
                          <a:pt x="150" y="246"/>
                          <a:pt x="150" y="246"/>
                        </a:cubicBezTo>
                        <a:cubicBezTo>
                          <a:pt x="151" y="246"/>
                          <a:pt x="151" y="246"/>
                          <a:pt x="151" y="246"/>
                        </a:cubicBezTo>
                        <a:cubicBezTo>
                          <a:pt x="151" y="247"/>
                          <a:pt x="151" y="247"/>
                          <a:pt x="151" y="247"/>
                        </a:cubicBezTo>
                        <a:cubicBezTo>
                          <a:pt x="151" y="247"/>
                          <a:pt x="151" y="247"/>
                          <a:pt x="151" y="247"/>
                        </a:cubicBezTo>
                        <a:cubicBezTo>
                          <a:pt x="151" y="247"/>
                          <a:pt x="151" y="247"/>
                          <a:pt x="151" y="247"/>
                        </a:cubicBezTo>
                        <a:cubicBezTo>
                          <a:pt x="151" y="247"/>
                          <a:pt x="151" y="247"/>
                          <a:pt x="151" y="247"/>
                        </a:cubicBezTo>
                        <a:cubicBezTo>
                          <a:pt x="151" y="247"/>
                          <a:pt x="151" y="247"/>
                          <a:pt x="151" y="247"/>
                        </a:cubicBezTo>
                        <a:cubicBezTo>
                          <a:pt x="151" y="248"/>
                          <a:pt x="151" y="248"/>
                          <a:pt x="151" y="248"/>
                        </a:cubicBezTo>
                        <a:cubicBezTo>
                          <a:pt x="151" y="248"/>
                          <a:pt x="151" y="248"/>
                          <a:pt x="151" y="248"/>
                        </a:cubicBezTo>
                        <a:cubicBezTo>
                          <a:pt x="151" y="248"/>
                          <a:pt x="151" y="248"/>
                          <a:pt x="151" y="248"/>
                        </a:cubicBezTo>
                        <a:cubicBezTo>
                          <a:pt x="151" y="248"/>
                          <a:pt x="151" y="248"/>
                          <a:pt x="151" y="248"/>
                        </a:cubicBezTo>
                        <a:cubicBezTo>
                          <a:pt x="151" y="249"/>
                          <a:pt x="151" y="249"/>
                          <a:pt x="151" y="249"/>
                        </a:cubicBezTo>
                        <a:cubicBezTo>
                          <a:pt x="151" y="249"/>
                          <a:pt x="151" y="249"/>
                          <a:pt x="151" y="249"/>
                        </a:cubicBezTo>
                        <a:cubicBezTo>
                          <a:pt x="151" y="249"/>
                          <a:pt x="151" y="249"/>
                          <a:pt x="151" y="249"/>
                        </a:cubicBezTo>
                        <a:cubicBezTo>
                          <a:pt x="151" y="249"/>
                          <a:pt x="151" y="249"/>
                          <a:pt x="151" y="249"/>
                        </a:cubicBezTo>
                        <a:cubicBezTo>
                          <a:pt x="151" y="249"/>
                          <a:pt x="151" y="249"/>
                          <a:pt x="151" y="249"/>
                        </a:cubicBezTo>
                        <a:cubicBezTo>
                          <a:pt x="152" y="250"/>
                          <a:pt x="152" y="250"/>
                          <a:pt x="152" y="250"/>
                        </a:cubicBezTo>
                        <a:cubicBezTo>
                          <a:pt x="152" y="250"/>
                          <a:pt x="152" y="250"/>
                          <a:pt x="152" y="250"/>
                        </a:cubicBezTo>
                        <a:cubicBezTo>
                          <a:pt x="152" y="250"/>
                          <a:pt x="152" y="250"/>
                          <a:pt x="152" y="250"/>
                        </a:cubicBezTo>
                        <a:cubicBezTo>
                          <a:pt x="152" y="250"/>
                          <a:pt x="152" y="250"/>
                          <a:pt x="152" y="250"/>
                        </a:cubicBezTo>
                        <a:cubicBezTo>
                          <a:pt x="152" y="250"/>
                          <a:pt x="152" y="250"/>
                          <a:pt x="152" y="250"/>
                        </a:cubicBezTo>
                        <a:cubicBezTo>
                          <a:pt x="153" y="250"/>
                          <a:pt x="153" y="250"/>
                          <a:pt x="153" y="250"/>
                        </a:cubicBezTo>
                        <a:cubicBezTo>
                          <a:pt x="153" y="250"/>
                          <a:pt x="153" y="250"/>
                          <a:pt x="153" y="250"/>
                        </a:cubicBezTo>
                        <a:cubicBezTo>
                          <a:pt x="153" y="250"/>
                          <a:pt x="153" y="250"/>
                          <a:pt x="153" y="250"/>
                        </a:cubicBezTo>
                        <a:cubicBezTo>
                          <a:pt x="153" y="250"/>
                          <a:pt x="153" y="250"/>
                          <a:pt x="153" y="250"/>
                        </a:cubicBezTo>
                        <a:cubicBezTo>
                          <a:pt x="153" y="250"/>
                          <a:pt x="153" y="250"/>
                          <a:pt x="153" y="250"/>
                        </a:cubicBezTo>
                        <a:cubicBezTo>
                          <a:pt x="153" y="251"/>
                          <a:pt x="153" y="251"/>
                          <a:pt x="153" y="251"/>
                        </a:cubicBezTo>
                        <a:cubicBezTo>
                          <a:pt x="153" y="251"/>
                          <a:pt x="153" y="251"/>
                          <a:pt x="153" y="251"/>
                        </a:cubicBezTo>
                        <a:cubicBezTo>
                          <a:pt x="153" y="251"/>
                          <a:pt x="153" y="251"/>
                          <a:pt x="153" y="251"/>
                        </a:cubicBezTo>
                        <a:cubicBezTo>
                          <a:pt x="153" y="251"/>
                          <a:pt x="153" y="251"/>
                          <a:pt x="153" y="251"/>
                        </a:cubicBezTo>
                        <a:cubicBezTo>
                          <a:pt x="153" y="251"/>
                          <a:pt x="153" y="251"/>
                          <a:pt x="153" y="251"/>
                        </a:cubicBezTo>
                        <a:cubicBezTo>
                          <a:pt x="153" y="252"/>
                          <a:pt x="153" y="252"/>
                          <a:pt x="153" y="252"/>
                        </a:cubicBezTo>
                        <a:cubicBezTo>
                          <a:pt x="153" y="252"/>
                          <a:pt x="153" y="252"/>
                          <a:pt x="153" y="252"/>
                        </a:cubicBezTo>
                        <a:cubicBezTo>
                          <a:pt x="153" y="252"/>
                          <a:pt x="153" y="252"/>
                          <a:pt x="153" y="252"/>
                        </a:cubicBezTo>
                        <a:cubicBezTo>
                          <a:pt x="153" y="252"/>
                          <a:pt x="153" y="252"/>
                          <a:pt x="153" y="252"/>
                        </a:cubicBezTo>
                        <a:cubicBezTo>
                          <a:pt x="153" y="253"/>
                          <a:pt x="153" y="253"/>
                          <a:pt x="153" y="253"/>
                        </a:cubicBezTo>
                        <a:cubicBezTo>
                          <a:pt x="153" y="253"/>
                          <a:pt x="153" y="253"/>
                          <a:pt x="153" y="253"/>
                        </a:cubicBezTo>
                        <a:cubicBezTo>
                          <a:pt x="153" y="253"/>
                          <a:pt x="153" y="253"/>
                          <a:pt x="153" y="253"/>
                        </a:cubicBezTo>
                        <a:cubicBezTo>
                          <a:pt x="153" y="254"/>
                          <a:pt x="153" y="254"/>
                          <a:pt x="153" y="254"/>
                        </a:cubicBezTo>
                        <a:cubicBezTo>
                          <a:pt x="153" y="254"/>
                          <a:pt x="153" y="254"/>
                          <a:pt x="153" y="254"/>
                        </a:cubicBezTo>
                        <a:cubicBezTo>
                          <a:pt x="153" y="254"/>
                          <a:pt x="153" y="254"/>
                          <a:pt x="153" y="254"/>
                        </a:cubicBezTo>
                        <a:cubicBezTo>
                          <a:pt x="154" y="254"/>
                          <a:pt x="154" y="254"/>
                          <a:pt x="154" y="254"/>
                        </a:cubicBezTo>
                        <a:cubicBezTo>
                          <a:pt x="154" y="254"/>
                          <a:pt x="154" y="254"/>
                          <a:pt x="154" y="254"/>
                        </a:cubicBezTo>
                        <a:cubicBezTo>
                          <a:pt x="154" y="254"/>
                          <a:pt x="154" y="254"/>
                          <a:pt x="154" y="254"/>
                        </a:cubicBezTo>
                        <a:cubicBezTo>
                          <a:pt x="154" y="255"/>
                          <a:pt x="154" y="255"/>
                          <a:pt x="154" y="255"/>
                        </a:cubicBezTo>
                        <a:cubicBezTo>
                          <a:pt x="154" y="255"/>
                          <a:pt x="154" y="255"/>
                          <a:pt x="154" y="255"/>
                        </a:cubicBezTo>
                        <a:cubicBezTo>
                          <a:pt x="155" y="255"/>
                          <a:pt x="155" y="255"/>
                          <a:pt x="155" y="255"/>
                        </a:cubicBezTo>
                        <a:cubicBezTo>
                          <a:pt x="155" y="255"/>
                          <a:pt x="155" y="255"/>
                          <a:pt x="155" y="255"/>
                        </a:cubicBezTo>
                        <a:cubicBezTo>
                          <a:pt x="155" y="255"/>
                          <a:pt x="155" y="255"/>
                          <a:pt x="155" y="255"/>
                        </a:cubicBezTo>
                        <a:cubicBezTo>
                          <a:pt x="155" y="255"/>
                          <a:pt x="155" y="255"/>
                          <a:pt x="155" y="255"/>
                        </a:cubicBezTo>
                        <a:cubicBezTo>
                          <a:pt x="156" y="255"/>
                          <a:pt x="156" y="255"/>
                          <a:pt x="156" y="255"/>
                        </a:cubicBezTo>
                        <a:cubicBezTo>
                          <a:pt x="156" y="255"/>
                          <a:pt x="156" y="255"/>
                          <a:pt x="156" y="255"/>
                        </a:cubicBezTo>
                        <a:cubicBezTo>
                          <a:pt x="156" y="256"/>
                          <a:pt x="156" y="256"/>
                          <a:pt x="156" y="256"/>
                        </a:cubicBezTo>
                        <a:cubicBezTo>
                          <a:pt x="156" y="257"/>
                          <a:pt x="156" y="257"/>
                          <a:pt x="156" y="257"/>
                        </a:cubicBezTo>
                        <a:cubicBezTo>
                          <a:pt x="156" y="258"/>
                          <a:pt x="156" y="258"/>
                          <a:pt x="156" y="258"/>
                        </a:cubicBezTo>
                        <a:cubicBezTo>
                          <a:pt x="156" y="258"/>
                          <a:pt x="156" y="258"/>
                          <a:pt x="156" y="258"/>
                        </a:cubicBezTo>
                        <a:cubicBezTo>
                          <a:pt x="156" y="258"/>
                          <a:pt x="156" y="258"/>
                          <a:pt x="156" y="258"/>
                        </a:cubicBezTo>
                        <a:cubicBezTo>
                          <a:pt x="156" y="259"/>
                          <a:pt x="156" y="259"/>
                          <a:pt x="156" y="259"/>
                        </a:cubicBezTo>
                        <a:cubicBezTo>
                          <a:pt x="156" y="259"/>
                          <a:pt x="156" y="259"/>
                          <a:pt x="156" y="259"/>
                        </a:cubicBezTo>
                        <a:cubicBezTo>
                          <a:pt x="156" y="260"/>
                          <a:pt x="156" y="260"/>
                          <a:pt x="156" y="260"/>
                        </a:cubicBezTo>
                        <a:cubicBezTo>
                          <a:pt x="156" y="260"/>
                          <a:pt x="156" y="260"/>
                          <a:pt x="156" y="260"/>
                        </a:cubicBezTo>
                        <a:cubicBezTo>
                          <a:pt x="156" y="261"/>
                          <a:pt x="156" y="261"/>
                          <a:pt x="156" y="261"/>
                        </a:cubicBezTo>
                        <a:cubicBezTo>
                          <a:pt x="156" y="261"/>
                          <a:pt x="156" y="261"/>
                          <a:pt x="156" y="261"/>
                        </a:cubicBezTo>
                        <a:cubicBezTo>
                          <a:pt x="156" y="261"/>
                          <a:pt x="156" y="261"/>
                          <a:pt x="156" y="261"/>
                        </a:cubicBezTo>
                        <a:cubicBezTo>
                          <a:pt x="156" y="261"/>
                          <a:pt x="156" y="261"/>
                          <a:pt x="156" y="261"/>
                        </a:cubicBezTo>
                        <a:cubicBezTo>
                          <a:pt x="156" y="262"/>
                          <a:pt x="156" y="262"/>
                          <a:pt x="156" y="262"/>
                        </a:cubicBezTo>
                        <a:cubicBezTo>
                          <a:pt x="156" y="262"/>
                          <a:pt x="156" y="262"/>
                          <a:pt x="156" y="262"/>
                        </a:cubicBezTo>
                        <a:cubicBezTo>
                          <a:pt x="156" y="262"/>
                          <a:pt x="156" y="262"/>
                          <a:pt x="156" y="262"/>
                        </a:cubicBezTo>
                        <a:cubicBezTo>
                          <a:pt x="156" y="262"/>
                          <a:pt x="156" y="262"/>
                          <a:pt x="156" y="262"/>
                        </a:cubicBezTo>
                        <a:cubicBezTo>
                          <a:pt x="156" y="263"/>
                          <a:pt x="156" y="263"/>
                          <a:pt x="156" y="263"/>
                        </a:cubicBezTo>
                        <a:cubicBezTo>
                          <a:pt x="156" y="263"/>
                          <a:pt x="156" y="263"/>
                          <a:pt x="156" y="263"/>
                        </a:cubicBezTo>
                        <a:cubicBezTo>
                          <a:pt x="156" y="263"/>
                          <a:pt x="156" y="263"/>
                          <a:pt x="156" y="263"/>
                        </a:cubicBezTo>
                        <a:cubicBezTo>
                          <a:pt x="156" y="263"/>
                          <a:pt x="156" y="263"/>
                          <a:pt x="156" y="263"/>
                        </a:cubicBezTo>
                        <a:cubicBezTo>
                          <a:pt x="156" y="263"/>
                          <a:pt x="156" y="263"/>
                          <a:pt x="156" y="263"/>
                        </a:cubicBezTo>
                        <a:cubicBezTo>
                          <a:pt x="157" y="263"/>
                          <a:pt x="157" y="263"/>
                          <a:pt x="157" y="263"/>
                        </a:cubicBezTo>
                        <a:cubicBezTo>
                          <a:pt x="157" y="263"/>
                          <a:pt x="157" y="263"/>
                          <a:pt x="157" y="263"/>
                        </a:cubicBezTo>
                        <a:cubicBezTo>
                          <a:pt x="157" y="263"/>
                          <a:pt x="157" y="263"/>
                          <a:pt x="157" y="263"/>
                        </a:cubicBezTo>
                        <a:cubicBezTo>
                          <a:pt x="157" y="263"/>
                          <a:pt x="157" y="263"/>
                          <a:pt x="157" y="263"/>
                        </a:cubicBezTo>
                        <a:cubicBezTo>
                          <a:pt x="157" y="263"/>
                          <a:pt x="157" y="263"/>
                          <a:pt x="157" y="263"/>
                        </a:cubicBezTo>
                        <a:cubicBezTo>
                          <a:pt x="157" y="263"/>
                          <a:pt x="157" y="263"/>
                          <a:pt x="157" y="263"/>
                        </a:cubicBezTo>
                        <a:cubicBezTo>
                          <a:pt x="157" y="264"/>
                          <a:pt x="157" y="264"/>
                          <a:pt x="157" y="264"/>
                        </a:cubicBezTo>
                        <a:cubicBezTo>
                          <a:pt x="157" y="264"/>
                          <a:pt x="157" y="264"/>
                          <a:pt x="157" y="264"/>
                        </a:cubicBezTo>
                        <a:cubicBezTo>
                          <a:pt x="157" y="264"/>
                          <a:pt x="157" y="264"/>
                          <a:pt x="157" y="264"/>
                        </a:cubicBezTo>
                        <a:cubicBezTo>
                          <a:pt x="157" y="264"/>
                          <a:pt x="157" y="264"/>
                          <a:pt x="157" y="264"/>
                        </a:cubicBezTo>
                        <a:cubicBezTo>
                          <a:pt x="157" y="264"/>
                          <a:pt x="157" y="264"/>
                          <a:pt x="157" y="264"/>
                        </a:cubicBezTo>
                        <a:cubicBezTo>
                          <a:pt x="158" y="264"/>
                          <a:pt x="158" y="264"/>
                          <a:pt x="158" y="264"/>
                        </a:cubicBezTo>
                        <a:cubicBezTo>
                          <a:pt x="158" y="265"/>
                          <a:pt x="158" y="265"/>
                          <a:pt x="158" y="265"/>
                        </a:cubicBezTo>
                        <a:cubicBezTo>
                          <a:pt x="158" y="265"/>
                          <a:pt x="158" y="265"/>
                          <a:pt x="158" y="265"/>
                        </a:cubicBezTo>
                        <a:cubicBezTo>
                          <a:pt x="158" y="265"/>
                          <a:pt x="158" y="265"/>
                          <a:pt x="158" y="265"/>
                        </a:cubicBezTo>
                        <a:cubicBezTo>
                          <a:pt x="158" y="265"/>
                          <a:pt x="158" y="265"/>
                          <a:pt x="158" y="265"/>
                        </a:cubicBezTo>
                        <a:cubicBezTo>
                          <a:pt x="158" y="265"/>
                          <a:pt x="158" y="265"/>
                          <a:pt x="158" y="265"/>
                        </a:cubicBezTo>
                        <a:cubicBezTo>
                          <a:pt x="159" y="265"/>
                          <a:pt x="159" y="265"/>
                          <a:pt x="159" y="265"/>
                        </a:cubicBezTo>
                        <a:cubicBezTo>
                          <a:pt x="159" y="266"/>
                          <a:pt x="159" y="266"/>
                          <a:pt x="159" y="266"/>
                        </a:cubicBezTo>
                        <a:cubicBezTo>
                          <a:pt x="160" y="266"/>
                          <a:pt x="160" y="266"/>
                          <a:pt x="160" y="266"/>
                        </a:cubicBezTo>
                        <a:cubicBezTo>
                          <a:pt x="160" y="266"/>
                          <a:pt x="160" y="266"/>
                          <a:pt x="160" y="266"/>
                        </a:cubicBezTo>
                        <a:cubicBezTo>
                          <a:pt x="160" y="267"/>
                          <a:pt x="160" y="267"/>
                          <a:pt x="160" y="267"/>
                        </a:cubicBezTo>
                        <a:cubicBezTo>
                          <a:pt x="160" y="267"/>
                          <a:pt x="160" y="267"/>
                          <a:pt x="160" y="267"/>
                        </a:cubicBezTo>
                        <a:cubicBezTo>
                          <a:pt x="161" y="267"/>
                          <a:pt x="161" y="267"/>
                          <a:pt x="161" y="267"/>
                        </a:cubicBezTo>
                        <a:cubicBezTo>
                          <a:pt x="161" y="267"/>
                          <a:pt x="161" y="267"/>
                          <a:pt x="161" y="267"/>
                        </a:cubicBezTo>
                        <a:cubicBezTo>
                          <a:pt x="161" y="267"/>
                          <a:pt x="161" y="267"/>
                          <a:pt x="161" y="267"/>
                        </a:cubicBezTo>
                        <a:cubicBezTo>
                          <a:pt x="162" y="267"/>
                          <a:pt x="162" y="267"/>
                          <a:pt x="162" y="267"/>
                        </a:cubicBezTo>
                        <a:cubicBezTo>
                          <a:pt x="162" y="267"/>
                          <a:pt x="162" y="267"/>
                          <a:pt x="162" y="267"/>
                        </a:cubicBezTo>
                        <a:cubicBezTo>
                          <a:pt x="162" y="267"/>
                          <a:pt x="162" y="267"/>
                          <a:pt x="162" y="267"/>
                        </a:cubicBezTo>
                        <a:cubicBezTo>
                          <a:pt x="162" y="267"/>
                          <a:pt x="162" y="267"/>
                          <a:pt x="162" y="267"/>
                        </a:cubicBezTo>
                        <a:cubicBezTo>
                          <a:pt x="162" y="267"/>
                          <a:pt x="162" y="267"/>
                          <a:pt x="162" y="267"/>
                        </a:cubicBezTo>
                        <a:cubicBezTo>
                          <a:pt x="162" y="267"/>
                          <a:pt x="162" y="267"/>
                          <a:pt x="162" y="267"/>
                        </a:cubicBezTo>
                        <a:cubicBezTo>
                          <a:pt x="163" y="267"/>
                          <a:pt x="163" y="267"/>
                          <a:pt x="163" y="267"/>
                        </a:cubicBezTo>
                        <a:cubicBezTo>
                          <a:pt x="163" y="267"/>
                          <a:pt x="163" y="267"/>
                          <a:pt x="163" y="267"/>
                        </a:cubicBezTo>
                        <a:cubicBezTo>
                          <a:pt x="163" y="267"/>
                          <a:pt x="163" y="267"/>
                          <a:pt x="163" y="267"/>
                        </a:cubicBezTo>
                        <a:cubicBezTo>
                          <a:pt x="163" y="267"/>
                          <a:pt x="163" y="267"/>
                          <a:pt x="163" y="267"/>
                        </a:cubicBezTo>
                        <a:cubicBezTo>
                          <a:pt x="164" y="267"/>
                          <a:pt x="164" y="267"/>
                          <a:pt x="164" y="267"/>
                        </a:cubicBezTo>
                        <a:cubicBezTo>
                          <a:pt x="164" y="267"/>
                          <a:pt x="164" y="267"/>
                          <a:pt x="164" y="267"/>
                        </a:cubicBezTo>
                        <a:cubicBezTo>
                          <a:pt x="164" y="267"/>
                          <a:pt x="164" y="267"/>
                          <a:pt x="164" y="267"/>
                        </a:cubicBezTo>
                        <a:cubicBezTo>
                          <a:pt x="164" y="267"/>
                          <a:pt x="164" y="267"/>
                          <a:pt x="164" y="267"/>
                        </a:cubicBezTo>
                        <a:cubicBezTo>
                          <a:pt x="164" y="267"/>
                          <a:pt x="164" y="267"/>
                          <a:pt x="164" y="267"/>
                        </a:cubicBezTo>
                        <a:cubicBezTo>
                          <a:pt x="165" y="266"/>
                          <a:pt x="165" y="266"/>
                          <a:pt x="165" y="266"/>
                        </a:cubicBezTo>
                        <a:cubicBezTo>
                          <a:pt x="165" y="266"/>
                          <a:pt x="165" y="266"/>
                          <a:pt x="165" y="266"/>
                        </a:cubicBezTo>
                        <a:cubicBezTo>
                          <a:pt x="165" y="266"/>
                          <a:pt x="165" y="266"/>
                          <a:pt x="165" y="266"/>
                        </a:cubicBezTo>
                        <a:cubicBezTo>
                          <a:pt x="165" y="266"/>
                          <a:pt x="165" y="266"/>
                          <a:pt x="165" y="266"/>
                        </a:cubicBezTo>
                        <a:cubicBezTo>
                          <a:pt x="165" y="266"/>
                          <a:pt x="165" y="266"/>
                          <a:pt x="165" y="266"/>
                        </a:cubicBezTo>
                        <a:cubicBezTo>
                          <a:pt x="165" y="266"/>
                          <a:pt x="165" y="266"/>
                          <a:pt x="165" y="266"/>
                        </a:cubicBezTo>
                        <a:cubicBezTo>
                          <a:pt x="166" y="266"/>
                          <a:pt x="166" y="266"/>
                          <a:pt x="166" y="266"/>
                        </a:cubicBezTo>
                        <a:cubicBezTo>
                          <a:pt x="166" y="266"/>
                          <a:pt x="166" y="266"/>
                          <a:pt x="166" y="266"/>
                        </a:cubicBezTo>
                        <a:cubicBezTo>
                          <a:pt x="166" y="266"/>
                          <a:pt x="166" y="266"/>
                          <a:pt x="166" y="266"/>
                        </a:cubicBezTo>
                        <a:cubicBezTo>
                          <a:pt x="166" y="266"/>
                          <a:pt x="166" y="266"/>
                          <a:pt x="166" y="266"/>
                        </a:cubicBezTo>
                        <a:cubicBezTo>
                          <a:pt x="166" y="266"/>
                          <a:pt x="166" y="266"/>
                          <a:pt x="166" y="266"/>
                        </a:cubicBezTo>
                        <a:cubicBezTo>
                          <a:pt x="166" y="266"/>
                          <a:pt x="166" y="266"/>
                          <a:pt x="166" y="266"/>
                        </a:cubicBezTo>
                        <a:cubicBezTo>
                          <a:pt x="167" y="266"/>
                          <a:pt x="167" y="266"/>
                          <a:pt x="167" y="266"/>
                        </a:cubicBezTo>
                        <a:cubicBezTo>
                          <a:pt x="167" y="266"/>
                          <a:pt x="167" y="266"/>
                          <a:pt x="167" y="266"/>
                        </a:cubicBezTo>
                        <a:cubicBezTo>
                          <a:pt x="167" y="266"/>
                          <a:pt x="167" y="266"/>
                          <a:pt x="167" y="266"/>
                        </a:cubicBezTo>
                        <a:cubicBezTo>
                          <a:pt x="167" y="266"/>
                          <a:pt x="167" y="266"/>
                          <a:pt x="167" y="266"/>
                        </a:cubicBezTo>
                        <a:cubicBezTo>
                          <a:pt x="167" y="266"/>
                          <a:pt x="167" y="266"/>
                          <a:pt x="167" y="266"/>
                        </a:cubicBezTo>
                        <a:cubicBezTo>
                          <a:pt x="167" y="266"/>
                          <a:pt x="167" y="266"/>
                          <a:pt x="167" y="266"/>
                        </a:cubicBezTo>
                        <a:cubicBezTo>
                          <a:pt x="167" y="266"/>
                          <a:pt x="167" y="266"/>
                          <a:pt x="167" y="266"/>
                        </a:cubicBezTo>
                        <a:cubicBezTo>
                          <a:pt x="167" y="266"/>
                          <a:pt x="167" y="266"/>
                          <a:pt x="167" y="266"/>
                        </a:cubicBezTo>
                        <a:cubicBezTo>
                          <a:pt x="168" y="266"/>
                          <a:pt x="168" y="266"/>
                          <a:pt x="168" y="266"/>
                        </a:cubicBezTo>
                        <a:cubicBezTo>
                          <a:pt x="168" y="266"/>
                          <a:pt x="168" y="266"/>
                          <a:pt x="168" y="266"/>
                        </a:cubicBezTo>
                        <a:cubicBezTo>
                          <a:pt x="168" y="266"/>
                          <a:pt x="168" y="266"/>
                          <a:pt x="168" y="266"/>
                        </a:cubicBezTo>
                        <a:cubicBezTo>
                          <a:pt x="168" y="266"/>
                          <a:pt x="168" y="266"/>
                          <a:pt x="168" y="266"/>
                        </a:cubicBezTo>
                        <a:cubicBezTo>
                          <a:pt x="169" y="266"/>
                          <a:pt x="169" y="266"/>
                          <a:pt x="169" y="266"/>
                        </a:cubicBezTo>
                        <a:cubicBezTo>
                          <a:pt x="169" y="266"/>
                          <a:pt x="169" y="266"/>
                          <a:pt x="169" y="266"/>
                        </a:cubicBezTo>
                        <a:cubicBezTo>
                          <a:pt x="169" y="266"/>
                          <a:pt x="169" y="266"/>
                          <a:pt x="169" y="266"/>
                        </a:cubicBezTo>
                        <a:cubicBezTo>
                          <a:pt x="169" y="266"/>
                          <a:pt x="169" y="266"/>
                          <a:pt x="169" y="266"/>
                        </a:cubicBezTo>
                        <a:cubicBezTo>
                          <a:pt x="170" y="266"/>
                          <a:pt x="170" y="266"/>
                          <a:pt x="170" y="266"/>
                        </a:cubicBezTo>
                        <a:cubicBezTo>
                          <a:pt x="170" y="266"/>
                          <a:pt x="170" y="266"/>
                          <a:pt x="170" y="266"/>
                        </a:cubicBezTo>
                        <a:cubicBezTo>
                          <a:pt x="170" y="266"/>
                          <a:pt x="170" y="266"/>
                          <a:pt x="170" y="266"/>
                        </a:cubicBezTo>
                        <a:cubicBezTo>
                          <a:pt x="170" y="266"/>
                          <a:pt x="170" y="266"/>
                          <a:pt x="170" y="266"/>
                        </a:cubicBezTo>
                        <a:cubicBezTo>
                          <a:pt x="170" y="266"/>
                          <a:pt x="170" y="266"/>
                          <a:pt x="170" y="266"/>
                        </a:cubicBezTo>
                        <a:cubicBezTo>
                          <a:pt x="170" y="266"/>
                          <a:pt x="170" y="266"/>
                          <a:pt x="170" y="266"/>
                        </a:cubicBezTo>
                        <a:cubicBezTo>
                          <a:pt x="170" y="266"/>
                          <a:pt x="170" y="266"/>
                          <a:pt x="170" y="266"/>
                        </a:cubicBezTo>
                        <a:cubicBezTo>
                          <a:pt x="171" y="266"/>
                          <a:pt x="171" y="266"/>
                          <a:pt x="171" y="266"/>
                        </a:cubicBezTo>
                        <a:cubicBezTo>
                          <a:pt x="171" y="266"/>
                          <a:pt x="171" y="266"/>
                          <a:pt x="171" y="266"/>
                        </a:cubicBezTo>
                        <a:cubicBezTo>
                          <a:pt x="171" y="266"/>
                          <a:pt x="171" y="266"/>
                          <a:pt x="171" y="266"/>
                        </a:cubicBezTo>
                        <a:cubicBezTo>
                          <a:pt x="171" y="266"/>
                          <a:pt x="171" y="266"/>
                          <a:pt x="171" y="266"/>
                        </a:cubicBezTo>
                        <a:cubicBezTo>
                          <a:pt x="172" y="266"/>
                          <a:pt x="172" y="266"/>
                          <a:pt x="172" y="266"/>
                        </a:cubicBezTo>
                        <a:cubicBezTo>
                          <a:pt x="172" y="266"/>
                          <a:pt x="172" y="266"/>
                          <a:pt x="172" y="266"/>
                        </a:cubicBezTo>
                        <a:cubicBezTo>
                          <a:pt x="172" y="266"/>
                          <a:pt x="172" y="266"/>
                          <a:pt x="172" y="266"/>
                        </a:cubicBezTo>
                        <a:cubicBezTo>
                          <a:pt x="172" y="266"/>
                          <a:pt x="172" y="266"/>
                          <a:pt x="172" y="266"/>
                        </a:cubicBezTo>
                        <a:cubicBezTo>
                          <a:pt x="173" y="266"/>
                          <a:pt x="173" y="266"/>
                          <a:pt x="173" y="266"/>
                        </a:cubicBezTo>
                        <a:cubicBezTo>
                          <a:pt x="173" y="266"/>
                          <a:pt x="173" y="266"/>
                          <a:pt x="173" y="266"/>
                        </a:cubicBezTo>
                        <a:cubicBezTo>
                          <a:pt x="173" y="266"/>
                          <a:pt x="173" y="266"/>
                          <a:pt x="173" y="266"/>
                        </a:cubicBezTo>
                        <a:cubicBezTo>
                          <a:pt x="174" y="266"/>
                          <a:pt x="174" y="266"/>
                          <a:pt x="174" y="266"/>
                        </a:cubicBezTo>
                        <a:cubicBezTo>
                          <a:pt x="174" y="267"/>
                          <a:pt x="174" y="267"/>
                          <a:pt x="174" y="267"/>
                        </a:cubicBezTo>
                        <a:cubicBezTo>
                          <a:pt x="174" y="267"/>
                          <a:pt x="174" y="267"/>
                          <a:pt x="174" y="267"/>
                        </a:cubicBezTo>
                        <a:cubicBezTo>
                          <a:pt x="174" y="267"/>
                          <a:pt x="174" y="267"/>
                          <a:pt x="174" y="267"/>
                        </a:cubicBezTo>
                        <a:cubicBezTo>
                          <a:pt x="174" y="267"/>
                          <a:pt x="174" y="267"/>
                          <a:pt x="174" y="267"/>
                        </a:cubicBezTo>
                        <a:cubicBezTo>
                          <a:pt x="174" y="267"/>
                          <a:pt x="174" y="267"/>
                          <a:pt x="174" y="267"/>
                        </a:cubicBezTo>
                        <a:cubicBezTo>
                          <a:pt x="174" y="268"/>
                          <a:pt x="174" y="268"/>
                          <a:pt x="174" y="268"/>
                        </a:cubicBezTo>
                        <a:cubicBezTo>
                          <a:pt x="174" y="268"/>
                          <a:pt x="174" y="268"/>
                          <a:pt x="174" y="268"/>
                        </a:cubicBezTo>
                        <a:cubicBezTo>
                          <a:pt x="174" y="268"/>
                          <a:pt x="174" y="268"/>
                          <a:pt x="174" y="268"/>
                        </a:cubicBezTo>
                        <a:cubicBezTo>
                          <a:pt x="175" y="268"/>
                          <a:pt x="175" y="268"/>
                          <a:pt x="175" y="268"/>
                        </a:cubicBezTo>
                        <a:cubicBezTo>
                          <a:pt x="175" y="268"/>
                          <a:pt x="175" y="268"/>
                          <a:pt x="175" y="268"/>
                        </a:cubicBezTo>
                        <a:cubicBezTo>
                          <a:pt x="175" y="268"/>
                          <a:pt x="175" y="268"/>
                          <a:pt x="175" y="268"/>
                        </a:cubicBezTo>
                        <a:cubicBezTo>
                          <a:pt x="175" y="269"/>
                          <a:pt x="175" y="269"/>
                          <a:pt x="175" y="269"/>
                        </a:cubicBezTo>
                        <a:cubicBezTo>
                          <a:pt x="175" y="269"/>
                          <a:pt x="175" y="269"/>
                          <a:pt x="175" y="269"/>
                        </a:cubicBezTo>
                        <a:cubicBezTo>
                          <a:pt x="176" y="269"/>
                          <a:pt x="176" y="269"/>
                          <a:pt x="176" y="269"/>
                        </a:cubicBezTo>
                        <a:cubicBezTo>
                          <a:pt x="176" y="269"/>
                          <a:pt x="176" y="269"/>
                          <a:pt x="176" y="269"/>
                        </a:cubicBezTo>
                        <a:cubicBezTo>
                          <a:pt x="176" y="269"/>
                          <a:pt x="176" y="269"/>
                          <a:pt x="176" y="269"/>
                        </a:cubicBezTo>
                        <a:cubicBezTo>
                          <a:pt x="176" y="269"/>
                          <a:pt x="176" y="269"/>
                          <a:pt x="176" y="269"/>
                        </a:cubicBezTo>
                        <a:cubicBezTo>
                          <a:pt x="176" y="269"/>
                          <a:pt x="176" y="269"/>
                          <a:pt x="176" y="269"/>
                        </a:cubicBezTo>
                        <a:cubicBezTo>
                          <a:pt x="176" y="269"/>
                          <a:pt x="176" y="269"/>
                          <a:pt x="176" y="269"/>
                        </a:cubicBezTo>
                        <a:cubicBezTo>
                          <a:pt x="176" y="270"/>
                          <a:pt x="176" y="270"/>
                          <a:pt x="176" y="270"/>
                        </a:cubicBezTo>
                        <a:cubicBezTo>
                          <a:pt x="176" y="270"/>
                          <a:pt x="176" y="270"/>
                          <a:pt x="176" y="270"/>
                        </a:cubicBezTo>
                        <a:cubicBezTo>
                          <a:pt x="176" y="270"/>
                          <a:pt x="176" y="270"/>
                          <a:pt x="176" y="270"/>
                        </a:cubicBezTo>
                        <a:cubicBezTo>
                          <a:pt x="176" y="270"/>
                          <a:pt x="176" y="270"/>
                          <a:pt x="176" y="270"/>
                        </a:cubicBezTo>
                        <a:cubicBezTo>
                          <a:pt x="176" y="270"/>
                          <a:pt x="176" y="270"/>
                          <a:pt x="176" y="270"/>
                        </a:cubicBezTo>
                        <a:cubicBezTo>
                          <a:pt x="176" y="270"/>
                          <a:pt x="176" y="270"/>
                          <a:pt x="176" y="270"/>
                        </a:cubicBezTo>
                        <a:cubicBezTo>
                          <a:pt x="176" y="271"/>
                          <a:pt x="176" y="271"/>
                          <a:pt x="176" y="271"/>
                        </a:cubicBezTo>
                        <a:cubicBezTo>
                          <a:pt x="176" y="271"/>
                          <a:pt x="176" y="271"/>
                          <a:pt x="176" y="271"/>
                        </a:cubicBezTo>
                        <a:cubicBezTo>
                          <a:pt x="176" y="271"/>
                          <a:pt x="176" y="271"/>
                          <a:pt x="176" y="271"/>
                        </a:cubicBezTo>
                        <a:cubicBezTo>
                          <a:pt x="176" y="271"/>
                          <a:pt x="176" y="271"/>
                          <a:pt x="176" y="271"/>
                        </a:cubicBezTo>
                        <a:cubicBezTo>
                          <a:pt x="176" y="271"/>
                          <a:pt x="176" y="271"/>
                          <a:pt x="176" y="271"/>
                        </a:cubicBezTo>
                        <a:cubicBezTo>
                          <a:pt x="176" y="271"/>
                          <a:pt x="176" y="271"/>
                          <a:pt x="176" y="271"/>
                        </a:cubicBezTo>
                        <a:cubicBezTo>
                          <a:pt x="177" y="272"/>
                          <a:pt x="177" y="272"/>
                          <a:pt x="177" y="272"/>
                        </a:cubicBezTo>
                        <a:cubicBezTo>
                          <a:pt x="177" y="272"/>
                          <a:pt x="177" y="272"/>
                          <a:pt x="177" y="272"/>
                        </a:cubicBezTo>
                        <a:cubicBezTo>
                          <a:pt x="177" y="272"/>
                          <a:pt x="177" y="272"/>
                          <a:pt x="177" y="272"/>
                        </a:cubicBezTo>
                        <a:cubicBezTo>
                          <a:pt x="177" y="272"/>
                          <a:pt x="177" y="272"/>
                          <a:pt x="177" y="272"/>
                        </a:cubicBezTo>
                        <a:cubicBezTo>
                          <a:pt x="177" y="272"/>
                          <a:pt x="177" y="272"/>
                          <a:pt x="177" y="272"/>
                        </a:cubicBezTo>
                        <a:cubicBezTo>
                          <a:pt x="177" y="272"/>
                          <a:pt x="177" y="272"/>
                          <a:pt x="177" y="272"/>
                        </a:cubicBezTo>
                        <a:cubicBezTo>
                          <a:pt x="178" y="272"/>
                          <a:pt x="178" y="272"/>
                          <a:pt x="178" y="272"/>
                        </a:cubicBezTo>
                        <a:cubicBezTo>
                          <a:pt x="178" y="272"/>
                          <a:pt x="178" y="272"/>
                          <a:pt x="178" y="272"/>
                        </a:cubicBezTo>
                        <a:cubicBezTo>
                          <a:pt x="178" y="272"/>
                          <a:pt x="178" y="272"/>
                          <a:pt x="178" y="272"/>
                        </a:cubicBezTo>
                        <a:cubicBezTo>
                          <a:pt x="179" y="272"/>
                          <a:pt x="179" y="272"/>
                          <a:pt x="179" y="272"/>
                        </a:cubicBezTo>
                        <a:cubicBezTo>
                          <a:pt x="179" y="272"/>
                          <a:pt x="179" y="272"/>
                          <a:pt x="179" y="272"/>
                        </a:cubicBezTo>
                        <a:cubicBezTo>
                          <a:pt x="179" y="272"/>
                          <a:pt x="179" y="272"/>
                          <a:pt x="179" y="272"/>
                        </a:cubicBezTo>
                        <a:cubicBezTo>
                          <a:pt x="179" y="272"/>
                          <a:pt x="179" y="272"/>
                          <a:pt x="179" y="272"/>
                        </a:cubicBezTo>
                        <a:cubicBezTo>
                          <a:pt x="179" y="272"/>
                          <a:pt x="179" y="272"/>
                          <a:pt x="179" y="272"/>
                        </a:cubicBezTo>
                        <a:cubicBezTo>
                          <a:pt x="179" y="273"/>
                          <a:pt x="179" y="273"/>
                          <a:pt x="179" y="273"/>
                        </a:cubicBezTo>
                        <a:cubicBezTo>
                          <a:pt x="179" y="273"/>
                          <a:pt x="179" y="273"/>
                          <a:pt x="179" y="273"/>
                        </a:cubicBezTo>
                        <a:cubicBezTo>
                          <a:pt x="180" y="273"/>
                          <a:pt x="180" y="273"/>
                          <a:pt x="180" y="273"/>
                        </a:cubicBezTo>
                        <a:cubicBezTo>
                          <a:pt x="180" y="273"/>
                          <a:pt x="180" y="273"/>
                          <a:pt x="180" y="273"/>
                        </a:cubicBezTo>
                        <a:cubicBezTo>
                          <a:pt x="180" y="274"/>
                          <a:pt x="180" y="274"/>
                          <a:pt x="180" y="274"/>
                        </a:cubicBezTo>
                        <a:cubicBezTo>
                          <a:pt x="180" y="274"/>
                          <a:pt x="180" y="274"/>
                          <a:pt x="180" y="274"/>
                        </a:cubicBezTo>
                        <a:cubicBezTo>
                          <a:pt x="180" y="274"/>
                          <a:pt x="180" y="274"/>
                          <a:pt x="180" y="274"/>
                        </a:cubicBezTo>
                        <a:cubicBezTo>
                          <a:pt x="180" y="274"/>
                          <a:pt x="180" y="274"/>
                          <a:pt x="180" y="274"/>
                        </a:cubicBezTo>
                        <a:cubicBezTo>
                          <a:pt x="180" y="275"/>
                          <a:pt x="180" y="275"/>
                          <a:pt x="180" y="275"/>
                        </a:cubicBezTo>
                        <a:cubicBezTo>
                          <a:pt x="180" y="275"/>
                          <a:pt x="180" y="275"/>
                          <a:pt x="180" y="275"/>
                        </a:cubicBezTo>
                        <a:cubicBezTo>
                          <a:pt x="180" y="275"/>
                          <a:pt x="180" y="275"/>
                          <a:pt x="180" y="275"/>
                        </a:cubicBezTo>
                        <a:cubicBezTo>
                          <a:pt x="180" y="275"/>
                          <a:pt x="180" y="275"/>
                          <a:pt x="180" y="275"/>
                        </a:cubicBezTo>
                        <a:cubicBezTo>
                          <a:pt x="180" y="276"/>
                          <a:pt x="180" y="276"/>
                          <a:pt x="180" y="276"/>
                        </a:cubicBezTo>
                        <a:cubicBezTo>
                          <a:pt x="180" y="276"/>
                          <a:pt x="180" y="276"/>
                          <a:pt x="180" y="276"/>
                        </a:cubicBezTo>
                        <a:cubicBezTo>
                          <a:pt x="180" y="276"/>
                          <a:pt x="180" y="276"/>
                          <a:pt x="180" y="276"/>
                        </a:cubicBezTo>
                        <a:cubicBezTo>
                          <a:pt x="180" y="276"/>
                          <a:pt x="180" y="276"/>
                          <a:pt x="180" y="276"/>
                        </a:cubicBezTo>
                        <a:cubicBezTo>
                          <a:pt x="180" y="277"/>
                          <a:pt x="180" y="277"/>
                          <a:pt x="180" y="277"/>
                        </a:cubicBezTo>
                        <a:cubicBezTo>
                          <a:pt x="180" y="277"/>
                          <a:pt x="180" y="277"/>
                          <a:pt x="180" y="277"/>
                        </a:cubicBezTo>
                        <a:cubicBezTo>
                          <a:pt x="181" y="277"/>
                          <a:pt x="181" y="277"/>
                          <a:pt x="181" y="277"/>
                        </a:cubicBezTo>
                        <a:cubicBezTo>
                          <a:pt x="181" y="277"/>
                          <a:pt x="181" y="277"/>
                          <a:pt x="181" y="277"/>
                        </a:cubicBezTo>
                        <a:cubicBezTo>
                          <a:pt x="181" y="277"/>
                          <a:pt x="181" y="277"/>
                          <a:pt x="181" y="277"/>
                        </a:cubicBezTo>
                        <a:cubicBezTo>
                          <a:pt x="181" y="277"/>
                          <a:pt x="181" y="277"/>
                          <a:pt x="181" y="277"/>
                        </a:cubicBezTo>
                        <a:cubicBezTo>
                          <a:pt x="182" y="277"/>
                          <a:pt x="182" y="277"/>
                          <a:pt x="182" y="277"/>
                        </a:cubicBezTo>
                        <a:cubicBezTo>
                          <a:pt x="182" y="277"/>
                          <a:pt x="182" y="277"/>
                          <a:pt x="182" y="277"/>
                        </a:cubicBezTo>
                        <a:cubicBezTo>
                          <a:pt x="182" y="277"/>
                          <a:pt x="182" y="277"/>
                          <a:pt x="182" y="277"/>
                        </a:cubicBezTo>
                        <a:cubicBezTo>
                          <a:pt x="182" y="277"/>
                          <a:pt x="182" y="277"/>
                          <a:pt x="182" y="277"/>
                        </a:cubicBezTo>
                        <a:cubicBezTo>
                          <a:pt x="182" y="277"/>
                          <a:pt x="182" y="277"/>
                          <a:pt x="182" y="277"/>
                        </a:cubicBezTo>
                        <a:cubicBezTo>
                          <a:pt x="182" y="277"/>
                          <a:pt x="182" y="277"/>
                          <a:pt x="182" y="277"/>
                        </a:cubicBezTo>
                        <a:cubicBezTo>
                          <a:pt x="182" y="278"/>
                          <a:pt x="182" y="278"/>
                          <a:pt x="182" y="278"/>
                        </a:cubicBezTo>
                        <a:cubicBezTo>
                          <a:pt x="182" y="278"/>
                          <a:pt x="182" y="278"/>
                          <a:pt x="182" y="278"/>
                        </a:cubicBezTo>
                        <a:cubicBezTo>
                          <a:pt x="182" y="278"/>
                          <a:pt x="182" y="278"/>
                          <a:pt x="182" y="278"/>
                        </a:cubicBezTo>
                        <a:cubicBezTo>
                          <a:pt x="182" y="279"/>
                          <a:pt x="182" y="279"/>
                          <a:pt x="182" y="279"/>
                        </a:cubicBezTo>
                        <a:cubicBezTo>
                          <a:pt x="182" y="279"/>
                          <a:pt x="182" y="279"/>
                          <a:pt x="182" y="279"/>
                        </a:cubicBezTo>
                        <a:cubicBezTo>
                          <a:pt x="182" y="279"/>
                          <a:pt x="182" y="279"/>
                          <a:pt x="182" y="279"/>
                        </a:cubicBezTo>
                        <a:cubicBezTo>
                          <a:pt x="183" y="279"/>
                          <a:pt x="183" y="279"/>
                          <a:pt x="183" y="279"/>
                        </a:cubicBezTo>
                        <a:cubicBezTo>
                          <a:pt x="183" y="280"/>
                          <a:pt x="183" y="280"/>
                          <a:pt x="183" y="280"/>
                        </a:cubicBezTo>
                        <a:cubicBezTo>
                          <a:pt x="183" y="280"/>
                          <a:pt x="183" y="280"/>
                          <a:pt x="183" y="280"/>
                        </a:cubicBezTo>
                        <a:cubicBezTo>
                          <a:pt x="183" y="280"/>
                          <a:pt x="183" y="280"/>
                          <a:pt x="183" y="280"/>
                        </a:cubicBezTo>
                        <a:cubicBezTo>
                          <a:pt x="183" y="280"/>
                          <a:pt x="183" y="280"/>
                          <a:pt x="183" y="280"/>
                        </a:cubicBezTo>
                        <a:cubicBezTo>
                          <a:pt x="183" y="280"/>
                          <a:pt x="183" y="280"/>
                          <a:pt x="183" y="280"/>
                        </a:cubicBezTo>
                        <a:cubicBezTo>
                          <a:pt x="184" y="280"/>
                          <a:pt x="184" y="280"/>
                          <a:pt x="184" y="280"/>
                        </a:cubicBezTo>
                        <a:cubicBezTo>
                          <a:pt x="184" y="280"/>
                          <a:pt x="184" y="280"/>
                          <a:pt x="184" y="280"/>
                        </a:cubicBezTo>
                        <a:cubicBezTo>
                          <a:pt x="184" y="281"/>
                          <a:pt x="184" y="281"/>
                          <a:pt x="184" y="281"/>
                        </a:cubicBezTo>
                        <a:cubicBezTo>
                          <a:pt x="185" y="281"/>
                          <a:pt x="185" y="281"/>
                          <a:pt x="185" y="281"/>
                        </a:cubicBezTo>
                        <a:cubicBezTo>
                          <a:pt x="185" y="281"/>
                          <a:pt x="185" y="281"/>
                          <a:pt x="185" y="281"/>
                        </a:cubicBezTo>
                        <a:cubicBezTo>
                          <a:pt x="185" y="281"/>
                          <a:pt x="185" y="281"/>
                          <a:pt x="185" y="281"/>
                        </a:cubicBezTo>
                        <a:cubicBezTo>
                          <a:pt x="185" y="281"/>
                          <a:pt x="185" y="281"/>
                          <a:pt x="185" y="281"/>
                        </a:cubicBezTo>
                        <a:cubicBezTo>
                          <a:pt x="186" y="282"/>
                          <a:pt x="186" y="282"/>
                          <a:pt x="186" y="282"/>
                        </a:cubicBezTo>
                        <a:cubicBezTo>
                          <a:pt x="186" y="282"/>
                          <a:pt x="186" y="282"/>
                          <a:pt x="186" y="282"/>
                        </a:cubicBezTo>
                        <a:cubicBezTo>
                          <a:pt x="187" y="282"/>
                          <a:pt x="187" y="282"/>
                          <a:pt x="187" y="282"/>
                        </a:cubicBezTo>
                        <a:cubicBezTo>
                          <a:pt x="187" y="283"/>
                          <a:pt x="187" y="283"/>
                          <a:pt x="187" y="283"/>
                        </a:cubicBezTo>
                        <a:cubicBezTo>
                          <a:pt x="187" y="283"/>
                          <a:pt x="187" y="283"/>
                          <a:pt x="187" y="283"/>
                        </a:cubicBezTo>
                        <a:cubicBezTo>
                          <a:pt x="187" y="283"/>
                          <a:pt x="187" y="283"/>
                          <a:pt x="187" y="283"/>
                        </a:cubicBezTo>
                        <a:cubicBezTo>
                          <a:pt x="187" y="284"/>
                          <a:pt x="187" y="284"/>
                          <a:pt x="187" y="284"/>
                        </a:cubicBezTo>
                        <a:cubicBezTo>
                          <a:pt x="187" y="284"/>
                          <a:pt x="187" y="284"/>
                          <a:pt x="187" y="284"/>
                        </a:cubicBezTo>
                        <a:cubicBezTo>
                          <a:pt x="187" y="284"/>
                          <a:pt x="187" y="284"/>
                          <a:pt x="187" y="284"/>
                        </a:cubicBezTo>
                        <a:cubicBezTo>
                          <a:pt x="187" y="284"/>
                          <a:pt x="187" y="284"/>
                          <a:pt x="187" y="284"/>
                        </a:cubicBezTo>
                        <a:cubicBezTo>
                          <a:pt x="187" y="284"/>
                          <a:pt x="187" y="284"/>
                          <a:pt x="187" y="284"/>
                        </a:cubicBezTo>
                        <a:cubicBezTo>
                          <a:pt x="187" y="284"/>
                          <a:pt x="187" y="284"/>
                          <a:pt x="187" y="284"/>
                        </a:cubicBezTo>
                        <a:cubicBezTo>
                          <a:pt x="188" y="284"/>
                          <a:pt x="188" y="284"/>
                          <a:pt x="188" y="284"/>
                        </a:cubicBezTo>
                        <a:cubicBezTo>
                          <a:pt x="188" y="285"/>
                          <a:pt x="188" y="285"/>
                          <a:pt x="188" y="285"/>
                        </a:cubicBezTo>
                        <a:cubicBezTo>
                          <a:pt x="188" y="285"/>
                          <a:pt x="188" y="285"/>
                          <a:pt x="188" y="285"/>
                        </a:cubicBezTo>
                        <a:cubicBezTo>
                          <a:pt x="188" y="285"/>
                          <a:pt x="188" y="285"/>
                          <a:pt x="188" y="285"/>
                        </a:cubicBezTo>
                        <a:cubicBezTo>
                          <a:pt x="188" y="285"/>
                          <a:pt x="188" y="285"/>
                          <a:pt x="188" y="285"/>
                        </a:cubicBezTo>
                        <a:cubicBezTo>
                          <a:pt x="188" y="285"/>
                          <a:pt x="188" y="285"/>
                          <a:pt x="188" y="285"/>
                        </a:cubicBezTo>
                        <a:cubicBezTo>
                          <a:pt x="188" y="285"/>
                          <a:pt x="188" y="285"/>
                          <a:pt x="188" y="285"/>
                        </a:cubicBezTo>
                        <a:cubicBezTo>
                          <a:pt x="188" y="285"/>
                          <a:pt x="188" y="285"/>
                          <a:pt x="188" y="285"/>
                        </a:cubicBezTo>
                        <a:cubicBezTo>
                          <a:pt x="189" y="285"/>
                          <a:pt x="189" y="285"/>
                          <a:pt x="189" y="285"/>
                        </a:cubicBezTo>
                        <a:cubicBezTo>
                          <a:pt x="189" y="285"/>
                          <a:pt x="189" y="285"/>
                          <a:pt x="189" y="285"/>
                        </a:cubicBezTo>
                        <a:cubicBezTo>
                          <a:pt x="189" y="286"/>
                          <a:pt x="189" y="286"/>
                          <a:pt x="189" y="286"/>
                        </a:cubicBezTo>
                        <a:cubicBezTo>
                          <a:pt x="189" y="286"/>
                          <a:pt x="189" y="286"/>
                          <a:pt x="189" y="286"/>
                        </a:cubicBezTo>
                        <a:cubicBezTo>
                          <a:pt x="189" y="286"/>
                          <a:pt x="189" y="286"/>
                          <a:pt x="189" y="286"/>
                        </a:cubicBezTo>
                        <a:cubicBezTo>
                          <a:pt x="189" y="286"/>
                          <a:pt x="189" y="286"/>
                          <a:pt x="189" y="286"/>
                        </a:cubicBezTo>
                        <a:cubicBezTo>
                          <a:pt x="189" y="286"/>
                          <a:pt x="189" y="286"/>
                          <a:pt x="189" y="286"/>
                        </a:cubicBezTo>
                        <a:cubicBezTo>
                          <a:pt x="190" y="287"/>
                          <a:pt x="190" y="287"/>
                          <a:pt x="190" y="287"/>
                        </a:cubicBezTo>
                        <a:cubicBezTo>
                          <a:pt x="190" y="287"/>
                          <a:pt x="190" y="287"/>
                          <a:pt x="190" y="287"/>
                        </a:cubicBezTo>
                        <a:cubicBezTo>
                          <a:pt x="190" y="287"/>
                          <a:pt x="190" y="287"/>
                          <a:pt x="190" y="287"/>
                        </a:cubicBezTo>
                        <a:cubicBezTo>
                          <a:pt x="190" y="287"/>
                          <a:pt x="190" y="287"/>
                          <a:pt x="190" y="287"/>
                        </a:cubicBezTo>
                        <a:cubicBezTo>
                          <a:pt x="191" y="287"/>
                          <a:pt x="191" y="287"/>
                          <a:pt x="191" y="287"/>
                        </a:cubicBezTo>
                        <a:cubicBezTo>
                          <a:pt x="191" y="287"/>
                          <a:pt x="191" y="287"/>
                          <a:pt x="191" y="287"/>
                        </a:cubicBezTo>
                        <a:cubicBezTo>
                          <a:pt x="191" y="288"/>
                          <a:pt x="191" y="288"/>
                          <a:pt x="191" y="288"/>
                        </a:cubicBezTo>
                        <a:cubicBezTo>
                          <a:pt x="191" y="288"/>
                          <a:pt x="191" y="288"/>
                          <a:pt x="191" y="288"/>
                        </a:cubicBezTo>
                        <a:cubicBezTo>
                          <a:pt x="191" y="288"/>
                          <a:pt x="191" y="288"/>
                          <a:pt x="191" y="288"/>
                        </a:cubicBezTo>
                        <a:cubicBezTo>
                          <a:pt x="191" y="288"/>
                          <a:pt x="191" y="288"/>
                          <a:pt x="191" y="288"/>
                        </a:cubicBezTo>
                        <a:cubicBezTo>
                          <a:pt x="191" y="289"/>
                          <a:pt x="191" y="289"/>
                          <a:pt x="191" y="289"/>
                        </a:cubicBezTo>
                        <a:cubicBezTo>
                          <a:pt x="191" y="289"/>
                          <a:pt x="191" y="289"/>
                          <a:pt x="191" y="289"/>
                        </a:cubicBezTo>
                        <a:cubicBezTo>
                          <a:pt x="191" y="289"/>
                          <a:pt x="191" y="289"/>
                          <a:pt x="191" y="289"/>
                        </a:cubicBezTo>
                        <a:cubicBezTo>
                          <a:pt x="191" y="289"/>
                          <a:pt x="191" y="289"/>
                          <a:pt x="191" y="289"/>
                        </a:cubicBezTo>
                        <a:cubicBezTo>
                          <a:pt x="191" y="289"/>
                          <a:pt x="191" y="289"/>
                          <a:pt x="191" y="289"/>
                        </a:cubicBezTo>
                        <a:cubicBezTo>
                          <a:pt x="191" y="290"/>
                          <a:pt x="191" y="290"/>
                          <a:pt x="191" y="290"/>
                        </a:cubicBezTo>
                        <a:cubicBezTo>
                          <a:pt x="191" y="290"/>
                          <a:pt x="191" y="290"/>
                          <a:pt x="191" y="290"/>
                        </a:cubicBezTo>
                        <a:cubicBezTo>
                          <a:pt x="191" y="290"/>
                          <a:pt x="191" y="290"/>
                          <a:pt x="191" y="290"/>
                        </a:cubicBezTo>
                        <a:cubicBezTo>
                          <a:pt x="191" y="290"/>
                          <a:pt x="191" y="290"/>
                          <a:pt x="191" y="290"/>
                        </a:cubicBezTo>
                        <a:cubicBezTo>
                          <a:pt x="191" y="290"/>
                          <a:pt x="191" y="290"/>
                          <a:pt x="191" y="290"/>
                        </a:cubicBezTo>
                        <a:cubicBezTo>
                          <a:pt x="191" y="291"/>
                          <a:pt x="191" y="291"/>
                          <a:pt x="191" y="291"/>
                        </a:cubicBezTo>
                        <a:cubicBezTo>
                          <a:pt x="191" y="291"/>
                          <a:pt x="191" y="291"/>
                          <a:pt x="191" y="291"/>
                        </a:cubicBezTo>
                        <a:cubicBezTo>
                          <a:pt x="191" y="291"/>
                          <a:pt x="191" y="291"/>
                          <a:pt x="191" y="291"/>
                        </a:cubicBezTo>
                        <a:cubicBezTo>
                          <a:pt x="191" y="291"/>
                          <a:pt x="191" y="291"/>
                          <a:pt x="191" y="291"/>
                        </a:cubicBezTo>
                        <a:cubicBezTo>
                          <a:pt x="191" y="292"/>
                          <a:pt x="191" y="292"/>
                          <a:pt x="191" y="292"/>
                        </a:cubicBezTo>
                        <a:cubicBezTo>
                          <a:pt x="192" y="292"/>
                          <a:pt x="192" y="292"/>
                          <a:pt x="192" y="292"/>
                        </a:cubicBezTo>
                        <a:cubicBezTo>
                          <a:pt x="192" y="292"/>
                          <a:pt x="192" y="292"/>
                          <a:pt x="192" y="292"/>
                        </a:cubicBezTo>
                        <a:cubicBezTo>
                          <a:pt x="192" y="292"/>
                          <a:pt x="192" y="292"/>
                          <a:pt x="192" y="292"/>
                        </a:cubicBezTo>
                        <a:cubicBezTo>
                          <a:pt x="192" y="292"/>
                          <a:pt x="192" y="292"/>
                          <a:pt x="192" y="292"/>
                        </a:cubicBezTo>
                        <a:cubicBezTo>
                          <a:pt x="192" y="292"/>
                          <a:pt x="192" y="292"/>
                          <a:pt x="192" y="292"/>
                        </a:cubicBezTo>
                        <a:cubicBezTo>
                          <a:pt x="192" y="292"/>
                          <a:pt x="192" y="292"/>
                          <a:pt x="192" y="292"/>
                        </a:cubicBezTo>
                        <a:cubicBezTo>
                          <a:pt x="192" y="292"/>
                          <a:pt x="192" y="292"/>
                          <a:pt x="192" y="292"/>
                        </a:cubicBezTo>
                        <a:cubicBezTo>
                          <a:pt x="192" y="292"/>
                          <a:pt x="192" y="292"/>
                          <a:pt x="192" y="292"/>
                        </a:cubicBezTo>
                        <a:cubicBezTo>
                          <a:pt x="193" y="292"/>
                          <a:pt x="193" y="292"/>
                          <a:pt x="193" y="292"/>
                        </a:cubicBezTo>
                        <a:cubicBezTo>
                          <a:pt x="193" y="292"/>
                          <a:pt x="193" y="292"/>
                          <a:pt x="193" y="292"/>
                        </a:cubicBezTo>
                        <a:cubicBezTo>
                          <a:pt x="193" y="292"/>
                          <a:pt x="193" y="292"/>
                          <a:pt x="193" y="292"/>
                        </a:cubicBezTo>
                        <a:cubicBezTo>
                          <a:pt x="193" y="292"/>
                          <a:pt x="193" y="292"/>
                          <a:pt x="193" y="292"/>
                        </a:cubicBezTo>
                        <a:cubicBezTo>
                          <a:pt x="193" y="292"/>
                          <a:pt x="193" y="292"/>
                          <a:pt x="193" y="292"/>
                        </a:cubicBezTo>
                        <a:cubicBezTo>
                          <a:pt x="193" y="292"/>
                          <a:pt x="193" y="292"/>
                          <a:pt x="193" y="292"/>
                        </a:cubicBezTo>
                        <a:cubicBezTo>
                          <a:pt x="193" y="292"/>
                          <a:pt x="193" y="292"/>
                          <a:pt x="193" y="292"/>
                        </a:cubicBezTo>
                        <a:cubicBezTo>
                          <a:pt x="193" y="292"/>
                          <a:pt x="193" y="292"/>
                          <a:pt x="193" y="292"/>
                        </a:cubicBezTo>
                        <a:cubicBezTo>
                          <a:pt x="193" y="293"/>
                          <a:pt x="193" y="293"/>
                          <a:pt x="193" y="293"/>
                        </a:cubicBezTo>
                        <a:cubicBezTo>
                          <a:pt x="194" y="293"/>
                          <a:pt x="194" y="293"/>
                          <a:pt x="194" y="293"/>
                        </a:cubicBezTo>
                        <a:cubicBezTo>
                          <a:pt x="194" y="293"/>
                          <a:pt x="194" y="293"/>
                          <a:pt x="194" y="293"/>
                        </a:cubicBezTo>
                        <a:cubicBezTo>
                          <a:pt x="194" y="293"/>
                          <a:pt x="194" y="293"/>
                          <a:pt x="194" y="293"/>
                        </a:cubicBezTo>
                        <a:cubicBezTo>
                          <a:pt x="194" y="293"/>
                          <a:pt x="194" y="293"/>
                          <a:pt x="194" y="293"/>
                        </a:cubicBezTo>
                        <a:cubicBezTo>
                          <a:pt x="194" y="293"/>
                          <a:pt x="194" y="293"/>
                          <a:pt x="194" y="293"/>
                        </a:cubicBezTo>
                        <a:cubicBezTo>
                          <a:pt x="194" y="293"/>
                          <a:pt x="194" y="294"/>
                          <a:pt x="194" y="294"/>
                        </a:cubicBezTo>
                        <a:cubicBezTo>
                          <a:pt x="194" y="294"/>
                          <a:pt x="194" y="294"/>
                          <a:pt x="194" y="294"/>
                        </a:cubicBezTo>
                        <a:cubicBezTo>
                          <a:pt x="194" y="294"/>
                          <a:pt x="194" y="294"/>
                          <a:pt x="194" y="294"/>
                        </a:cubicBezTo>
                        <a:cubicBezTo>
                          <a:pt x="194" y="294"/>
                          <a:pt x="194" y="294"/>
                          <a:pt x="194" y="294"/>
                        </a:cubicBezTo>
                        <a:cubicBezTo>
                          <a:pt x="194" y="295"/>
                          <a:pt x="194" y="295"/>
                          <a:pt x="194" y="295"/>
                        </a:cubicBezTo>
                        <a:cubicBezTo>
                          <a:pt x="194" y="295"/>
                          <a:pt x="194" y="295"/>
                          <a:pt x="194" y="295"/>
                        </a:cubicBezTo>
                        <a:cubicBezTo>
                          <a:pt x="194" y="295"/>
                          <a:pt x="194" y="295"/>
                          <a:pt x="194" y="295"/>
                        </a:cubicBezTo>
                        <a:cubicBezTo>
                          <a:pt x="194" y="295"/>
                          <a:pt x="194" y="295"/>
                          <a:pt x="194" y="295"/>
                        </a:cubicBezTo>
                        <a:cubicBezTo>
                          <a:pt x="194" y="295"/>
                          <a:pt x="194" y="295"/>
                          <a:pt x="194" y="295"/>
                        </a:cubicBezTo>
                        <a:cubicBezTo>
                          <a:pt x="194" y="295"/>
                          <a:pt x="194" y="295"/>
                          <a:pt x="194" y="295"/>
                        </a:cubicBezTo>
                        <a:cubicBezTo>
                          <a:pt x="195" y="295"/>
                          <a:pt x="195" y="295"/>
                          <a:pt x="195" y="295"/>
                        </a:cubicBezTo>
                        <a:cubicBezTo>
                          <a:pt x="195" y="294"/>
                          <a:pt x="195" y="294"/>
                          <a:pt x="195" y="294"/>
                        </a:cubicBezTo>
                        <a:cubicBezTo>
                          <a:pt x="195" y="294"/>
                          <a:pt x="195" y="294"/>
                          <a:pt x="195" y="294"/>
                        </a:cubicBezTo>
                        <a:cubicBezTo>
                          <a:pt x="195" y="294"/>
                          <a:pt x="195" y="294"/>
                          <a:pt x="195" y="294"/>
                        </a:cubicBezTo>
                        <a:cubicBezTo>
                          <a:pt x="195" y="294"/>
                          <a:pt x="195" y="294"/>
                          <a:pt x="195" y="294"/>
                        </a:cubicBezTo>
                        <a:cubicBezTo>
                          <a:pt x="195" y="294"/>
                          <a:pt x="195" y="294"/>
                          <a:pt x="195" y="294"/>
                        </a:cubicBezTo>
                        <a:cubicBezTo>
                          <a:pt x="195" y="294"/>
                          <a:pt x="195" y="294"/>
                          <a:pt x="195" y="294"/>
                        </a:cubicBezTo>
                        <a:cubicBezTo>
                          <a:pt x="195" y="294"/>
                          <a:pt x="195" y="294"/>
                          <a:pt x="195" y="294"/>
                        </a:cubicBezTo>
                        <a:cubicBezTo>
                          <a:pt x="196" y="294"/>
                          <a:pt x="196" y="294"/>
                          <a:pt x="196" y="294"/>
                        </a:cubicBezTo>
                        <a:cubicBezTo>
                          <a:pt x="196" y="295"/>
                          <a:pt x="196" y="295"/>
                          <a:pt x="196" y="295"/>
                        </a:cubicBezTo>
                        <a:cubicBezTo>
                          <a:pt x="196" y="295"/>
                          <a:pt x="196" y="295"/>
                          <a:pt x="196" y="295"/>
                        </a:cubicBezTo>
                        <a:cubicBezTo>
                          <a:pt x="196" y="295"/>
                          <a:pt x="196" y="295"/>
                          <a:pt x="196" y="295"/>
                        </a:cubicBezTo>
                        <a:cubicBezTo>
                          <a:pt x="196" y="295"/>
                          <a:pt x="196" y="295"/>
                          <a:pt x="196"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7" y="295"/>
                          <a:pt x="197" y="295"/>
                          <a:pt x="197" y="295"/>
                        </a:cubicBezTo>
                        <a:cubicBezTo>
                          <a:pt x="198" y="295"/>
                          <a:pt x="198" y="295"/>
                          <a:pt x="198" y="295"/>
                        </a:cubicBezTo>
                        <a:cubicBezTo>
                          <a:pt x="198" y="295"/>
                          <a:pt x="198" y="295"/>
                          <a:pt x="198" y="295"/>
                        </a:cubicBezTo>
                        <a:cubicBezTo>
                          <a:pt x="198" y="295"/>
                          <a:pt x="198" y="295"/>
                          <a:pt x="198" y="295"/>
                        </a:cubicBezTo>
                        <a:cubicBezTo>
                          <a:pt x="198" y="295"/>
                          <a:pt x="198" y="295"/>
                          <a:pt x="198" y="295"/>
                        </a:cubicBezTo>
                        <a:cubicBezTo>
                          <a:pt x="198" y="295"/>
                          <a:pt x="198" y="295"/>
                          <a:pt x="198" y="295"/>
                        </a:cubicBezTo>
                        <a:cubicBezTo>
                          <a:pt x="198" y="295"/>
                          <a:pt x="198" y="295"/>
                          <a:pt x="198" y="295"/>
                        </a:cubicBezTo>
                        <a:cubicBezTo>
                          <a:pt x="198" y="296"/>
                          <a:pt x="198" y="296"/>
                          <a:pt x="198" y="296"/>
                        </a:cubicBezTo>
                        <a:cubicBezTo>
                          <a:pt x="198" y="296"/>
                          <a:pt x="198" y="296"/>
                          <a:pt x="198" y="296"/>
                        </a:cubicBezTo>
                        <a:cubicBezTo>
                          <a:pt x="198" y="296"/>
                          <a:pt x="198" y="296"/>
                          <a:pt x="198" y="296"/>
                        </a:cubicBezTo>
                        <a:cubicBezTo>
                          <a:pt x="199" y="296"/>
                          <a:pt x="199" y="296"/>
                          <a:pt x="199" y="296"/>
                        </a:cubicBezTo>
                        <a:cubicBezTo>
                          <a:pt x="199" y="296"/>
                          <a:pt x="199" y="296"/>
                          <a:pt x="199" y="296"/>
                        </a:cubicBezTo>
                        <a:cubicBezTo>
                          <a:pt x="199" y="296"/>
                          <a:pt x="199" y="296"/>
                          <a:pt x="199" y="296"/>
                        </a:cubicBezTo>
                        <a:cubicBezTo>
                          <a:pt x="199" y="296"/>
                          <a:pt x="199" y="296"/>
                          <a:pt x="199" y="296"/>
                        </a:cubicBezTo>
                        <a:cubicBezTo>
                          <a:pt x="199" y="296"/>
                          <a:pt x="199" y="296"/>
                          <a:pt x="199" y="296"/>
                        </a:cubicBezTo>
                        <a:cubicBezTo>
                          <a:pt x="199" y="296"/>
                          <a:pt x="199" y="296"/>
                          <a:pt x="199" y="296"/>
                        </a:cubicBezTo>
                        <a:cubicBezTo>
                          <a:pt x="199" y="296"/>
                          <a:pt x="199" y="296"/>
                          <a:pt x="199" y="296"/>
                        </a:cubicBezTo>
                        <a:cubicBezTo>
                          <a:pt x="199" y="296"/>
                          <a:pt x="199" y="296"/>
                          <a:pt x="199" y="296"/>
                        </a:cubicBezTo>
                        <a:cubicBezTo>
                          <a:pt x="199" y="297"/>
                          <a:pt x="199" y="297"/>
                          <a:pt x="199" y="297"/>
                        </a:cubicBezTo>
                        <a:cubicBezTo>
                          <a:pt x="200" y="297"/>
                          <a:pt x="200" y="297"/>
                          <a:pt x="200" y="297"/>
                        </a:cubicBezTo>
                        <a:cubicBezTo>
                          <a:pt x="200" y="297"/>
                          <a:pt x="200" y="297"/>
                          <a:pt x="200" y="297"/>
                        </a:cubicBezTo>
                        <a:cubicBezTo>
                          <a:pt x="200" y="297"/>
                          <a:pt x="200" y="297"/>
                          <a:pt x="200" y="297"/>
                        </a:cubicBezTo>
                        <a:cubicBezTo>
                          <a:pt x="199" y="297"/>
                          <a:pt x="199" y="297"/>
                          <a:pt x="199" y="297"/>
                        </a:cubicBezTo>
                        <a:cubicBezTo>
                          <a:pt x="199" y="297"/>
                          <a:pt x="199" y="297"/>
                          <a:pt x="199" y="297"/>
                        </a:cubicBezTo>
                        <a:cubicBezTo>
                          <a:pt x="199" y="298"/>
                          <a:pt x="199" y="298"/>
                          <a:pt x="199" y="298"/>
                        </a:cubicBezTo>
                        <a:cubicBezTo>
                          <a:pt x="199" y="298"/>
                          <a:pt x="199" y="298"/>
                          <a:pt x="199" y="298"/>
                        </a:cubicBezTo>
                        <a:cubicBezTo>
                          <a:pt x="199" y="298"/>
                          <a:pt x="199" y="298"/>
                          <a:pt x="199" y="298"/>
                        </a:cubicBezTo>
                        <a:cubicBezTo>
                          <a:pt x="199" y="298"/>
                          <a:pt x="199" y="298"/>
                          <a:pt x="199" y="298"/>
                        </a:cubicBezTo>
                        <a:cubicBezTo>
                          <a:pt x="199" y="298"/>
                          <a:pt x="199" y="298"/>
                          <a:pt x="199" y="298"/>
                        </a:cubicBezTo>
                        <a:cubicBezTo>
                          <a:pt x="199" y="298"/>
                          <a:pt x="199" y="298"/>
                          <a:pt x="199" y="298"/>
                        </a:cubicBezTo>
                        <a:cubicBezTo>
                          <a:pt x="199" y="299"/>
                          <a:pt x="199" y="299"/>
                          <a:pt x="199" y="299"/>
                        </a:cubicBezTo>
                        <a:cubicBezTo>
                          <a:pt x="199" y="299"/>
                          <a:pt x="199" y="299"/>
                          <a:pt x="199" y="299"/>
                        </a:cubicBezTo>
                        <a:cubicBezTo>
                          <a:pt x="199" y="299"/>
                          <a:pt x="199" y="299"/>
                          <a:pt x="199" y="299"/>
                        </a:cubicBezTo>
                        <a:cubicBezTo>
                          <a:pt x="199" y="299"/>
                          <a:pt x="199" y="299"/>
                          <a:pt x="199" y="299"/>
                        </a:cubicBezTo>
                        <a:cubicBezTo>
                          <a:pt x="199" y="300"/>
                          <a:pt x="199" y="300"/>
                          <a:pt x="199" y="300"/>
                        </a:cubicBezTo>
                        <a:cubicBezTo>
                          <a:pt x="199" y="300"/>
                          <a:pt x="199" y="300"/>
                          <a:pt x="199" y="300"/>
                        </a:cubicBezTo>
                        <a:cubicBezTo>
                          <a:pt x="199" y="300"/>
                          <a:pt x="199" y="300"/>
                          <a:pt x="199" y="300"/>
                        </a:cubicBezTo>
                        <a:cubicBezTo>
                          <a:pt x="199" y="301"/>
                          <a:pt x="199" y="301"/>
                          <a:pt x="199" y="301"/>
                        </a:cubicBezTo>
                        <a:cubicBezTo>
                          <a:pt x="199" y="301"/>
                          <a:pt x="199" y="301"/>
                          <a:pt x="199" y="301"/>
                        </a:cubicBezTo>
                        <a:cubicBezTo>
                          <a:pt x="199" y="301"/>
                          <a:pt x="199" y="301"/>
                          <a:pt x="199" y="301"/>
                        </a:cubicBezTo>
                        <a:cubicBezTo>
                          <a:pt x="199" y="301"/>
                          <a:pt x="199" y="302"/>
                          <a:pt x="199" y="302"/>
                        </a:cubicBezTo>
                        <a:cubicBezTo>
                          <a:pt x="199" y="302"/>
                          <a:pt x="199" y="302"/>
                          <a:pt x="199" y="302"/>
                        </a:cubicBezTo>
                        <a:cubicBezTo>
                          <a:pt x="199" y="302"/>
                          <a:pt x="199" y="302"/>
                          <a:pt x="199" y="302"/>
                        </a:cubicBezTo>
                        <a:cubicBezTo>
                          <a:pt x="199" y="302"/>
                          <a:pt x="199" y="302"/>
                          <a:pt x="199" y="302"/>
                        </a:cubicBezTo>
                        <a:cubicBezTo>
                          <a:pt x="199" y="302"/>
                          <a:pt x="199" y="302"/>
                          <a:pt x="199" y="302"/>
                        </a:cubicBezTo>
                        <a:cubicBezTo>
                          <a:pt x="199" y="302"/>
                          <a:pt x="199" y="302"/>
                          <a:pt x="199" y="302"/>
                        </a:cubicBezTo>
                        <a:cubicBezTo>
                          <a:pt x="200" y="303"/>
                          <a:pt x="200" y="303"/>
                          <a:pt x="200" y="303"/>
                        </a:cubicBezTo>
                        <a:cubicBezTo>
                          <a:pt x="200" y="303"/>
                          <a:pt x="200" y="303"/>
                          <a:pt x="200" y="303"/>
                        </a:cubicBezTo>
                        <a:cubicBezTo>
                          <a:pt x="200" y="303"/>
                          <a:pt x="200" y="303"/>
                          <a:pt x="200" y="303"/>
                        </a:cubicBezTo>
                        <a:cubicBezTo>
                          <a:pt x="200" y="303"/>
                          <a:pt x="200" y="303"/>
                          <a:pt x="200" y="303"/>
                        </a:cubicBezTo>
                        <a:cubicBezTo>
                          <a:pt x="200" y="303"/>
                          <a:pt x="200" y="303"/>
                          <a:pt x="200" y="303"/>
                        </a:cubicBezTo>
                        <a:cubicBezTo>
                          <a:pt x="200" y="304"/>
                          <a:pt x="200" y="304"/>
                          <a:pt x="200" y="304"/>
                        </a:cubicBezTo>
                        <a:cubicBezTo>
                          <a:pt x="200" y="304"/>
                          <a:pt x="200" y="304"/>
                          <a:pt x="200" y="304"/>
                        </a:cubicBezTo>
                        <a:cubicBezTo>
                          <a:pt x="200" y="304"/>
                          <a:pt x="200" y="304"/>
                          <a:pt x="200"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4"/>
                          <a:pt x="201" y="304"/>
                          <a:pt x="201" y="304"/>
                        </a:cubicBezTo>
                        <a:cubicBezTo>
                          <a:pt x="201" y="305"/>
                          <a:pt x="201" y="305"/>
                          <a:pt x="201" y="305"/>
                        </a:cubicBezTo>
                        <a:cubicBezTo>
                          <a:pt x="201" y="305"/>
                          <a:pt x="201" y="305"/>
                          <a:pt x="201" y="305"/>
                        </a:cubicBezTo>
                        <a:cubicBezTo>
                          <a:pt x="202" y="305"/>
                          <a:pt x="202" y="305"/>
                          <a:pt x="202" y="305"/>
                        </a:cubicBezTo>
                        <a:cubicBezTo>
                          <a:pt x="202" y="305"/>
                          <a:pt x="202" y="305"/>
                          <a:pt x="202" y="305"/>
                        </a:cubicBezTo>
                        <a:cubicBezTo>
                          <a:pt x="202" y="305"/>
                          <a:pt x="202" y="305"/>
                          <a:pt x="202" y="305"/>
                        </a:cubicBezTo>
                        <a:cubicBezTo>
                          <a:pt x="202" y="305"/>
                          <a:pt x="202" y="305"/>
                          <a:pt x="202" y="305"/>
                        </a:cubicBezTo>
                        <a:cubicBezTo>
                          <a:pt x="202" y="306"/>
                          <a:pt x="202" y="306"/>
                          <a:pt x="202" y="306"/>
                        </a:cubicBezTo>
                        <a:cubicBezTo>
                          <a:pt x="202" y="306"/>
                          <a:pt x="202" y="306"/>
                          <a:pt x="202" y="306"/>
                        </a:cubicBezTo>
                        <a:cubicBezTo>
                          <a:pt x="202" y="306"/>
                          <a:pt x="202" y="306"/>
                          <a:pt x="202" y="306"/>
                        </a:cubicBezTo>
                        <a:cubicBezTo>
                          <a:pt x="202" y="306"/>
                          <a:pt x="202" y="306"/>
                          <a:pt x="202" y="306"/>
                        </a:cubicBezTo>
                        <a:cubicBezTo>
                          <a:pt x="202" y="306"/>
                          <a:pt x="202" y="306"/>
                          <a:pt x="202" y="306"/>
                        </a:cubicBezTo>
                        <a:cubicBezTo>
                          <a:pt x="202" y="306"/>
                          <a:pt x="202" y="306"/>
                          <a:pt x="202" y="306"/>
                        </a:cubicBezTo>
                        <a:cubicBezTo>
                          <a:pt x="202" y="306"/>
                          <a:pt x="202" y="306"/>
                          <a:pt x="202" y="306"/>
                        </a:cubicBezTo>
                        <a:cubicBezTo>
                          <a:pt x="202" y="306"/>
                          <a:pt x="202" y="306"/>
                          <a:pt x="202" y="306"/>
                        </a:cubicBezTo>
                        <a:cubicBezTo>
                          <a:pt x="202" y="307"/>
                          <a:pt x="202" y="307"/>
                          <a:pt x="202" y="307"/>
                        </a:cubicBezTo>
                        <a:cubicBezTo>
                          <a:pt x="202" y="307"/>
                          <a:pt x="202" y="307"/>
                          <a:pt x="202" y="307"/>
                        </a:cubicBezTo>
                        <a:cubicBezTo>
                          <a:pt x="202" y="307"/>
                          <a:pt x="202" y="307"/>
                          <a:pt x="202" y="307"/>
                        </a:cubicBezTo>
                        <a:cubicBezTo>
                          <a:pt x="202" y="307"/>
                          <a:pt x="202" y="307"/>
                          <a:pt x="202" y="307"/>
                        </a:cubicBezTo>
                        <a:cubicBezTo>
                          <a:pt x="202" y="307"/>
                          <a:pt x="202" y="307"/>
                          <a:pt x="202" y="307"/>
                        </a:cubicBezTo>
                        <a:cubicBezTo>
                          <a:pt x="202" y="307"/>
                          <a:pt x="202" y="307"/>
                          <a:pt x="202" y="307"/>
                        </a:cubicBezTo>
                        <a:cubicBezTo>
                          <a:pt x="203" y="307"/>
                          <a:pt x="203" y="307"/>
                          <a:pt x="203" y="307"/>
                        </a:cubicBezTo>
                        <a:cubicBezTo>
                          <a:pt x="203" y="307"/>
                          <a:pt x="203" y="307"/>
                          <a:pt x="203" y="307"/>
                        </a:cubicBezTo>
                        <a:cubicBezTo>
                          <a:pt x="203" y="307"/>
                          <a:pt x="203" y="307"/>
                          <a:pt x="203" y="307"/>
                        </a:cubicBezTo>
                        <a:cubicBezTo>
                          <a:pt x="203" y="307"/>
                          <a:pt x="203" y="307"/>
                          <a:pt x="203" y="307"/>
                        </a:cubicBezTo>
                        <a:cubicBezTo>
                          <a:pt x="203" y="308"/>
                          <a:pt x="203" y="308"/>
                          <a:pt x="203" y="308"/>
                        </a:cubicBezTo>
                        <a:cubicBezTo>
                          <a:pt x="204" y="308"/>
                          <a:pt x="204" y="308"/>
                          <a:pt x="204" y="308"/>
                        </a:cubicBezTo>
                        <a:cubicBezTo>
                          <a:pt x="204" y="308"/>
                          <a:pt x="204" y="308"/>
                          <a:pt x="204" y="308"/>
                        </a:cubicBezTo>
                        <a:cubicBezTo>
                          <a:pt x="204" y="308"/>
                          <a:pt x="204" y="308"/>
                          <a:pt x="204" y="308"/>
                        </a:cubicBezTo>
                        <a:cubicBezTo>
                          <a:pt x="204" y="309"/>
                          <a:pt x="204" y="309"/>
                          <a:pt x="204" y="309"/>
                        </a:cubicBezTo>
                        <a:cubicBezTo>
                          <a:pt x="204" y="309"/>
                          <a:pt x="204" y="309"/>
                          <a:pt x="204" y="309"/>
                        </a:cubicBezTo>
                        <a:cubicBezTo>
                          <a:pt x="204" y="309"/>
                          <a:pt x="204" y="309"/>
                          <a:pt x="204" y="309"/>
                        </a:cubicBezTo>
                        <a:cubicBezTo>
                          <a:pt x="204" y="309"/>
                          <a:pt x="204" y="309"/>
                          <a:pt x="204" y="309"/>
                        </a:cubicBezTo>
                        <a:cubicBezTo>
                          <a:pt x="204" y="309"/>
                          <a:pt x="204" y="309"/>
                          <a:pt x="204" y="309"/>
                        </a:cubicBezTo>
                        <a:cubicBezTo>
                          <a:pt x="204" y="310"/>
                          <a:pt x="204" y="310"/>
                          <a:pt x="204" y="310"/>
                        </a:cubicBezTo>
                        <a:cubicBezTo>
                          <a:pt x="205" y="310"/>
                          <a:pt x="205" y="310"/>
                          <a:pt x="205" y="310"/>
                        </a:cubicBezTo>
                        <a:cubicBezTo>
                          <a:pt x="205" y="310"/>
                          <a:pt x="205" y="310"/>
                          <a:pt x="205" y="310"/>
                        </a:cubicBezTo>
                        <a:cubicBezTo>
                          <a:pt x="205" y="310"/>
                          <a:pt x="205" y="310"/>
                          <a:pt x="205" y="310"/>
                        </a:cubicBezTo>
                        <a:cubicBezTo>
                          <a:pt x="205" y="311"/>
                          <a:pt x="205" y="311"/>
                          <a:pt x="205" y="311"/>
                        </a:cubicBezTo>
                        <a:cubicBezTo>
                          <a:pt x="205" y="311"/>
                          <a:pt x="205" y="311"/>
                          <a:pt x="205" y="311"/>
                        </a:cubicBezTo>
                        <a:cubicBezTo>
                          <a:pt x="205" y="311"/>
                          <a:pt x="205" y="311"/>
                          <a:pt x="205" y="311"/>
                        </a:cubicBezTo>
                        <a:cubicBezTo>
                          <a:pt x="206" y="311"/>
                          <a:pt x="206" y="311"/>
                          <a:pt x="206" y="311"/>
                        </a:cubicBezTo>
                        <a:cubicBezTo>
                          <a:pt x="206" y="311"/>
                          <a:pt x="206" y="311"/>
                          <a:pt x="206" y="311"/>
                        </a:cubicBezTo>
                        <a:cubicBezTo>
                          <a:pt x="206" y="312"/>
                          <a:pt x="206" y="312"/>
                          <a:pt x="206" y="312"/>
                        </a:cubicBezTo>
                        <a:cubicBezTo>
                          <a:pt x="206" y="312"/>
                          <a:pt x="206" y="312"/>
                          <a:pt x="206" y="312"/>
                        </a:cubicBezTo>
                        <a:cubicBezTo>
                          <a:pt x="206" y="313"/>
                          <a:pt x="206" y="313"/>
                          <a:pt x="206" y="313"/>
                        </a:cubicBezTo>
                        <a:cubicBezTo>
                          <a:pt x="206" y="313"/>
                          <a:pt x="206" y="313"/>
                          <a:pt x="206" y="313"/>
                        </a:cubicBezTo>
                        <a:cubicBezTo>
                          <a:pt x="206" y="313"/>
                          <a:pt x="206" y="313"/>
                          <a:pt x="206" y="313"/>
                        </a:cubicBezTo>
                        <a:cubicBezTo>
                          <a:pt x="206" y="313"/>
                          <a:pt x="206" y="313"/>
                          <a:pt x="206" y="313"/>
                        </a:cubicBezTo>
                        <a:cubicBezTo>
                          <a:pt x="206" y="313"/>
                          <a:pt x="206" y="313"/>
                          <a:pt x="206" y="313"/>
                        </a:cubicBezTo>
                        <a:cubicBezTo>
                          <a:pt x="206" y="313"/>
                          <a:pt x="206" y="313"/>
                          <a:pt x="206" y="313"/>
                        </a:cubicBezTo>
                        <a:cubicBezTo>
                          <a:pt x="206" y="314"/>
                          <a:pt x="206" y="314"/>
                          <a:pt x="206" y="314"/>
                        </a:cubicBezTo>
                        <a:cubicBezTo>
                          <a:pt x="206" y="314"/>
                          <a:pt x="206" y="314"/>
                          <a:pt x="206" y="314"/>
                        </a:cubicBezTo>
                        <a:cubicBezTo>
                          <a:pt x="206" y="314"/>
                          <a:pt x="206" y="314"/>
                          <a:pt x="206" y="314"/>
                        </a:cubicBezTo>
                        <a:cubicBezTo>
                          <a:pt x="206" y="314"/>
                          <a:pt x="206" y="314"/>
                          <a:pt x="206" y="314"/>
                        </a:cubicBezTo>
                        <a:cubicBezTo>
                          <a:pt x="206" y="314"/>
                          <a:pt x="206" y="314"/>
                          <a:pt x="206" y="314"/>
                        </a:cubicBezTo>
                        <a:cubicBezTo>
                          <a:pt x="206" y="314"/>
                          <a:pt x="206" y="314"/>
                          <a:pt x="206" y="314"/>
                        </a:cubicBezTo>
                        <a:cubicBezTo>
                          <a:pt x="206" y="315"/>
                          <a:pt x="206" y="315"/>
                          <a:pt x="206" y="315"/>
                        </a:cubicBezTo>
                        <a:cubicBezTo>
                          <a:pt x="206" y="315"/>
                          <a:pt x="206" y="315"/>
                          <a:pt x="206" y="315"/>
                        </a:cubicBezTo>
                        <a:cubicBezTo>
                          <a:pt x="206" y="315"/>
                          <a:pt x="206" y="315"/>
                          <a:pt x="206" y="315"/>
                        </a:cubicBezTo>
                        <a:cubicBezTo>
                          <a:pt x="206" y="315"/>
                          <a:pt x="206" y="315"/>
                          <a:pt x="206" y="315"/>
                        </a:cubicBezTo>
                        <a:cubicBezTo>
                          <a:pt x="206" y="315"/>
                          <a:pt x="206" y="315"/>
                          <a:pt x="206" y="315"/>
                        </a:cubicBezTo>
                        <a:cubicBezTo>
                          <a:pt x="206" y="315"/>
                          <a:pt x="206" y="315"/>
                          <a:pt x="206" y="315"/>
                        </a:cubicBezTo>
                        <a:cubicBezTo>
                          <a:pt x="206" y="315"/>
                          <a:pt x="206" y="315"/>
                          <a:pt x="206" y="315"/>
                        </a:cubicBezTo>
                        <a:cubicBezTo>
                          <a:pt x="206" y="315"/>
                          <a:pt x="206" y="315"/>
                          <a:pt x="206" y="315"/>
                        </a:cubicBezTo>
                        <a:cubicBezTo>
                          <a:pt x="206" y="316"/>
                          <a:pt x="206" y="316"/>
                          <a:pt x="206" y="316"/>
                        </a:cubicBezTo>
                        <a:cubicBezTo>
                          <a:pt x="206" y="316"/>
                          <a:pt x="206" y="316"/>
                          <a:pt x="206" y="316"/>
                        </a:cubicBezTo>
                        <a:cubicBezTo>
                          <a:pt x="206" y="317"/>
                          <a:pt x="206" y="317"/>
                          <a:pt x="206" y="317"/>
                        </a:cubicBezTo>
                        <a:cubicBezTo>
                          <a:pt x="206" y="317"/>
                          <a:pt x="206" y="317"/>
                          <a:pt x="206" y="317"/>
                        </a:cubicBezTo>
                        <a:cubicBezTo>
                          <a:pt x="206" y="317"/>
                          <a:pt x="206" y="317"/>
                          <a:pt x="206" y="317"/>
                        </a:cubicBezTo>
                        <a:cubicBezTo>
                          <a:pt x="206" y="317"/>
                          <a:pt x="206" y="317"/>
                          <a:pt x="206" y="317"/>
                        </a:cubicBezTo>
                        <a:cubicBezTo>
                          <a:pt x="206" y="317"/>
                          <a:pt x="206" y="317"/>
                          <a:pt x="206" y="317"/>
                        </a:cubicBezTo>
                        <a:cubicBezTo>
                          <a:pt x="206" y="317"/>
                          <a:pt x="206" y="317"/>
                          <a:pt x="206" y="317"/>
                        </a:cubicBezTo>
                        <a:cubicBezTo>
                          <a:pt x="207" y="318"/>
                          <a:pt x="207" y="318"/>
                          <a:pt x="207" y="318"/>
                        </a:cubicBezTo>
                        <a:cubicBezTo>
                          <a:pt x="207" y="318"/>
                          <a:pt x="207" y="318"/>
                          <a:pt x="207" y="318"/>
                        </a:cubicBezTo>
                        <a:cubicBezTo>
                          <a:pt x="207" y="318"/>
                          <a:pt x="207" y="318"/>
                          <a:pt x="207" y="318"/>
                        </a:cubicBezTo>
                        <a:cubicBezTo>
                          <a:pt x="207" y="318"/>
                          <a:pt x="207" y="318"/>
                          <a:pt x="207" y="318"/>
                        </a:cubicBezTo>
                        <a:cubicBezTo>
                          <a:pt x="207" y="318"/>
                          <a:pt x="207" y="318"/>
                          <a:pt x="207" y="318"/>
                        </a:cubicBezTo>
                        <a:cubicBezTo>
                          <a:pt x="207" y="318"/>
                          <a:pt x="207" y="318"/>
                          <a:pt x="207" y="318"/>
                        </a:cubicBezTo>
                        <a:cubicBezTo>
                          <a:pt x="207" y="318"/>
                          <a:pt x="207" y="318"/>
                          <a:pt x="207" y="318"/>
                        </a:cubicBezTo>
                        <a:cubicBezTo>
                          <a:pt x="208" y="318"/>
                          <a:pt x="208" y="318"/>
                          <a:pt x="208" y="318"/>
                        </a:cubicBezTo>
                        <a:cubicBezTo>
                          <a:pt x="208" y="318"/>
                          <a:pt x="208" y="318"/>
                          <a:pt x="208" y="318"/>
                        </a:cubicBezTo>
                        <a:cubicBezTo>
                          <a:pt x="208" y="318"/>
                          <a:pt x="208" y="318"/>
                          <a:pt x="208" y="318"/>
                        </a:cubicBezTo>
                        <a:cubicBezTo>
                          <a:pt x="208" y="318"/>
                          <a:pt x="208" y="318"/>
                          <a:pt x="208" y="318"/>
                        </a:cubicBezTo>
                        <a:cubicBezTo>
                          <a:pt x="208" y="318"/>
                          <a:pt x="208" y="318"/>
                          <a:pt x="208" y="318"/>
                        </a:cubicBezTo>
                        <a:cubicBezTo>
                          <a:pt x="209" y="318"/>
                          <a:pt x="209" y="318"/>
                          <a:pt x="209" y="318"/>
                        </a:cubicBezTo>
                        <a:cubicBezTo>
                          <a:pt x="209" y="318"/>
                          <a:pt x="209" y="318"/>
                          <a:pt x="209" y="318"/>
                        </a:cubicBezTo>
                        <a:cubicBezTo>
                          <a:pt x="209" y="319"/>
                          <a:pt x="209" y="319"/>
                          <a:pt x="209" y="319"/>
                        </a:cubicBezTo>
                        <a:cubicBezTo>
                          <a:pt x="209" y="319"/>
                          <a:pt x="209" y="319"/>
                          <a:pt x="209" y="319"/>
                        </a:cubicBezTo>
                        <a:cubicBezTo>
                          <a:pt x="209" y="319"/>
                          <a:pt x="209" y="319"/>
                          <a:pt x="209" y="319"/>
                        </a:cubicBezTo>
                        <a:cubicBezTo>
                          <a:pt x="210" y="319"/>
                          <a:pt x="210" y="319"/>
                          <a:pt x="210" y="319"/>
                        </a:cubicBezTo>
                        <a:cubicBezTo>
                          <a:pt x="210" y="319"/>
                          <a:pt x="210" y="319"/>
                          <a:pt x="210" y="319"/>
                        </a:cubicBezTo>
                        <a:cubicBezTo>
                          <a:pt x="210" y="319"/>
                          <a:pt x="210" y="319"/>
                          <a:pt x="210" y="319"/>
                        </a:cubicBezTo>
                        <a:cubicBezTo>
                          <a:pt x="210" y="320"/>
                          <a:pt x="210" y="320"/>
                          <a:pt x="210" y="320"/>
                        </a:cubicBezTo>
                        <a:cubicBezTo>
                          <a:pt x="210" y="320"/>
                          <a:pt x="210" y="320"/>
                          <a:pt x="210" y="320"/>
                        </a:cubicBezTo>
                        <a:cubicBezTo>
                          <a:pt x="210" y="320"/>
                          <a:pt x="210" y="320"/>
                          <a:pt x="210" y="320"/>
                        </a:cubicBezTo>
                        <a:cubicBezTo>
                          <a:pt x="211" y="320"/>
                          <a:pt x="211" y="320"/>
                          <a:pt x="211" y="320"/>
                        </a:cubicBezTo>
                        <a:cubicBezTo>
                          <a:pt x="211" y="320"/>
                          <a:pt x="211" y="320"/>
                          <a:pt x="211" y="320"/>
                        </a:cubicBezTo>
                        <a:cubicBezTo>
                          <a:pt x="211" y="320"/>
                          <a:pt x="211" y="320"/>
                          <a:pt x="211" y="320"/>
                        </a:cubicBezTo>
                        <a:cubicBezTo>
                          <a:pt x="211" y="320"/>
                          <a:pt x="211" y="320"/>
                          <a:pt x="211" y="320"/>
                        </a:cubicBezTo>
                        <a:cubicBezTo>
                          <a:pt x="211" y="320"/>
                          <a:pt x="211" y="320"/>
                          <a:pt x="211" y="320"/>
                        </a:cubicBezTo>
                        <a:cubicBezTo>
                          <a:pt x="211" y="320"/>
                          <a:pt x="211" y="320"/>
                          <a:pt x="211" y="320"/>
                        </a:cubicBezTo>
                        <a:cubicBezTo>
                          <a:pt x="211" y="320"/>
                          <a:pt x="211" y="320"/>
                          <a:pt x="211" y="320"/>
                        </a:cubicBezTo>
                        <a:cubicBezTo>
                          <a:pt x="211" y="321"/>
                          <a:pt x="211" y="321"/>
                          <a:pt x="211" y="321"/>
                        </a:cubicBezTo>
                        <a:cubicBezTo>
                          <a:pt x="211" y="321"/>
                          <a:pt x="211" y="321"/>
                          <a:pt x="211" y="321"/>
                        </a:cubicBezTo>
                        <a:cubicBezTo>
                          <a:pt x="211" y="321"/>
                          <a:pt x="211" y="321"/>
                          <a:pt x="211" y="321"/>
                        </a:cubicBezTo>
                        <a:cubicBezTo>
                          <a:pt x="211" y="321"/>
                          <a:pt x="211" y="321"/>
                          <a:pt x="211" y="321"/>
                        </a:cubicBezTo>
                        <a:cubicBezTo>
                          <a:pt x="211" y="321"/>
                          <a:pt x="211" y="321"/>
                          <a:pt x="211" y="321"/>
                        </a:cubicBezTo>
                        <a:cubicBezTo>
                          <a:pt x="212" y="321"/>
                          <a:pt x="212" y="321"/>
                          <a:pt x="212" y="321"/>
                        </a:cubicBezTo>
                        <a:cubicBezTo>
                          <a:pt x="212" y="321"/>
                          <a:pt x="212" y="321"/>
                          <a:pt x="212" y="321"/>
                        </a:cubicBezTo>
                        <a:cubicBezTo>
                          <a:pt x="212" y="322"/>
                          <a:pt x="212" y="322"/>
                          <a:pt x="212" y="322"/>
                        </a:cubicBezTo>
                        <a:cubicBezTo>
                          <a:pt x="212" y="322"/>
                          <a:pt x="212" y="322"/>
                          <a:pt x="212" y="322"/>
                        </a:cubicBezTo>
                        <a:cubicBezTo>
                          <a:pt x="212" y="322"/>
                          <a:pt x="212" y="322"/>
                          <a:pt x="212" y="322"/>
                        </a:cubicBezTo>
                        <a:cubicBezTo>
                          <a:pt x="212" y="322"/>
                          <a:pt x="212" y="322"/>
                          <a:pt x="212" y="322"/>
                        </a:cubicBezTo>
                        <a:cubicBezTo>
                          <a:pt x="212" y="322"/>
                          <a:pt x="212" y="322"/>
                          <a:pt x="212" y="322"/>
                        </a:cubicBezTo>
                        <a:cubicBezTo>
                          <a:pt x="212" y="322"/>
                          <a:pt x="212" y="322"/>
                          <a:pt x="212" y="322"/>
                        </a:cubicBezTo>
                        <a:cubicBezTo>
                          <a:pt x="213" y="321"/>
                          <a:pt x="213" y="321"/>
                          <a:pt x="213" y="321"/>
                        </a:cubicBezTo>
                        <a:cubicBezTo>
                          <a:pt x="213" y="321"/>
                          <a:pt x="213" y="321"/>
                          <a:pt x="213" y="321"/>
                        </a:cubicBezTo>
                        <a:cubicBezTo>
                          <a:pt x="213" y="321"/>
                          <a:pt x="213" y="321"/>
                          <a:pt x="213" y="321"/>
                        </a:cubicBezTo>
                        <a:cubicBezTo>
                          <a:pt x="213" y="321"/>
                          <a:pt x="213" y="321"/>
                          <a:pt x="213" y="321"/>
                        </a:cubicBezTo>
                        <a:cubicBezTo>
                          <a:pt x="213" y="321"/>
                          <a:pt x="213" y="321"/>
                          <a:pt x="213" y="321"/>
                        </a:cubicBezTo>
                        <a:cubicBezTo>
                          <a:pt x="214" y="321"/>
                          <a:pt x="214" y="321"/>
                          <a:pt x="214" y="321"/>
                        </a:cubicBezTo>
                        <a:cubicBezTo>
                          <a:pt x="214" y="321"/>
                          <a:pt x="214" y="321"/>
                          <a:pt x="214" y="321"/>
                        </a:cubicBezTo>
                        <a:cubicBezTo>
                          <a:pt x="214" y="321"/>
                          <a:pt x="214" y="321"/>
                          <a:pt x="214" y="321"/>
                        </a:cubicBezTo>
                        <a:cubicBezTo>
                          <a:pt x="214" y="322"/>
                          <a:pt x="214" y="322"/>
                          <a:pt x="214" y="322"/>
                        </a:cubicBezTo>
                        <a:cubicBezTo>
                          <a:pt x="214" y="322"/>
                          <a:pt x="214" y="322"/>
                          <a:pt x="214" y="322"/>
                        </a:cubicBezTo>
                        <a:cubicBezTo>
                          <a:pt x="214" y="322"/>
                          <a:pt x="214" y="322"/>
                          <a:pt x="214" y="322"/>
                        </a:cubicBezTo>
                        <a:cubicBezTo>
                          <a:pt x="214" y="322"/>
                          <a:pt x="214" y="322"/>
                          <a:pt x="214" y="322"/>
                        </a:cubicBezTo>
                        <a:cubicBezTo>
                          <a:pt x="214" y="322"/>
                          <a:pt x="214" y="322"/>
                          <a:pt x="214" y="322"/>
                        </a:cubicBezTo>
                        <a:cubicBezTo>
                          <a:pt x="214" y="322"/>
                          <a:pt x="214" y="322"/>
                          <a:pt x="214" y="322"/>
                        </a:cubicBezTo>
                        <a:cubicBezTo>
                          <a:pt x="215" y="322"/>
                          <a:pt x="215" y="322"/>
                          <a:pt x="215" y="322"/>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5" y="323"/>
                          <a:pt x="215" y="323"/>
                          <a:pt x="215" y="323"/>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4"/>
                          <a:pt x="216" y="324"/>
                          <a:pt x="216" y="324"/>
                        </a:cubicBezTo>
                        <a:cubicBezTo>
                          <a:pt x="216" y="325"/>
                          <a:pt x="216" y="325"/>
                          <a:pt x="216" y="325"/>
                        </a:cubicBezTo>
                        <a:cubicBezTo>
                          <a:pt x="216" y="325"/>
                          <a:pt x="216" y="325"/>
                          <a:pt x="216" y="325"/>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6" y="326"/>
                          <a:pt x="216" y="326"/>
                          <a:pt x="216" y="326"/>
                        </a:cubicBezTo>
                        <a:cubicBezTo>
                          <a:pt x="217" y="326"/>
                          <a:pt x="217" y="326"/>
                          <a:pt x="217" y="326"/>
                        </a:cubicBezTo>
                        <a:cubicBezTo>
                          <a:pt x="217" y="326"/>
                          <a:pt x="217" y="326"/>
                          <a:pt x="217" y="326"/>
                        </a:cubicBezTo>
                        <a:cubicBezTo>
                          <a:pt x="217" y="326"/>
                          <a:pt x="217" y="326"/>
                          <a:pt x="217" y="326"/>
                        </a:cubicBezTo>
                        <a:cubicBezTo>
                          <a:pt x="217" y="326"/>
                          <a:pt x="217" y="326"/>
                          <a:pt x="217" y="326"/>
                        </a:cubicBezTo>
                        <a:cubicBezTo>
                          <a:pt x="217" y="326"/>
                          <a:pt x="217" y="326"/>
                          <a:pt x="217" y="326"/>
                        </a:cubicBezTo>
                        <a:cubicBezTo>
                          <a:pt x="217" y="326"/>
                          <a:pt x="217" y="326"/>
                          <a:pt x="217" y="326"/>
                        </a:cubicBezTo>
                        <a:cubicBezTo>
                          <a:pt x="217" y="325"/>
                          <a:pt x="217" y="325"/>
                          <a:pt x="217" y="325"/>
                        </a:cubicBezTo>
                        <a:cubicBezTo>
                          <a:pt x="217" y="325"/>
                          <a:pt x="217" y="325"/>
                          <a:pt x="217" y="325"/>
                        </a:cubicBezTo>
                        <a:cubicBezTo>
                          <a:pt x="217" y="325"/>
                          <a:pt x="217" y="325"/>
                          <a:pt x="217" y="325"/>
                        </a:cubicBezTo>
                        <a:cubicBezTo>
                          <a:pt x="217" y="325"/>
                          <a:pt x="217" y="325"/>
                          <a:pt x="217" y="325"/>
                        </a:cubicBezTo>
                        <a:cubicBezTo>
                          <a:pt x="217" y="325"/>
                          <a:pt x="217" y="325"/>
                          <a:pt x="217" y="325"/>
                        </a:cubicBezTo>
                        <a:cubicBezTo>
                          <a:pt x="218" y="325"/>
                          <a:pt x="218" y="325"/>
                          <a:pt x="218" y="325"/>
                        </a:cubicBezTo>
                        <a:cubicBezTo>
                          <a:pt x="218" y="325"/>
                          <a:pt x="218" y="325"/>
                          <a:pt x="218" y="325"/>
                        </a:cubicBezTo>
                        <a:cubicBezTo>
                          <a:pt x="218" y="325"/>
                          <a:pt x="218" y="325"/>
                          <a:pt x="218" y="325"/>
                        </a:cubicBezTo>
                        <a:cubicBezTo>
                          <a:pt x="218" y="325"/>
                          <a:pt x="218" y="325"/>
                          <a:pt x="218" y="325"/>
                        </a:cubicBezTo>
                        <a:cubicBezTo>
                          <a:pt x="218" y="325"/>
                          <a:pt x="218" y="325"/>
                          <a:pt x="218" y="325"/>
                        </a:cubicBezTo>
                        <a:cubicBezTo>
                          <a:pt x="218" y="325"/>
                          <a:pt x="218" y="325"/>
                          <a:pt x="218" y="325"/>
                        </a:cubicBezTo>
                        <a:cubicBezTo>
                          <a:pt x="219" y="325"/>
                          <a:pt x="219" y="325"/>
                          <a:pt x="219" y="325"/>
                        </a:cubicBezTo>
                        <a:cubicBezTo>
                          <a:pt x="219" y="325"/>
                          <a:pt x="219" y="325"/>
                          <a:pt x="219" y="325"/>
                        </a:cubicBezTo>
                        <a:cubicBezTo>
                          <a:pt x="219" y="325"/>
                          <a:pt x="219" y="325"/>
                          <a:pt x="219" y="325"/>
                        </a:cubicBezTo>
                        <a:cubicBezTo>
                          <a:pt x="219" y="325"/>
                          <a:pt x="219" y="325"/>
                          <a:pt x="219" y="325"/>
                        </a:cubicBezTo>
                        <a:cubicBezTo>
                          <a:pt x="219" y="325"/>
                          <a:pt x="219" y="325"/>
                          <a:pt x="219" y="325"/>
                        </a:cubicBezTo>
                        <a:cubicBezTo>
                          <a:pt x="219" y="325"/>
                          <a:pt x="219" y="325"/>
                          <a:pt x="219" y="325"/>
                        </a:cubicBezTo>
                        <a:cubicBezTo>
                          <a:pt x="219" y="325"/>
                          <a:pt x="219" y="325"/>
                          <a:pt x="219"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0" y="325"/>
                          <a:pt x="220" y="325"/>
                          <a:pt x="220" y="325"/>
                        </a:cubicBezTo>
                        <a:cubicBezTo>
                          <a:pt x="221" y="325"/>
                          <a:pt x="221" y="325"/>
                          <a:pt x="221" y="325"/>
                        </a:cubicBezTo>
                        <a:cubicBezTo>
                          <a:pt x="221" y="325"/>
                          <a:pt x="221" y="325"/>
                          <a:pt x="221" y="325"/>
                        </a:cubicBezTo>
                        <a:cubicBezTo>
                          <a:pt x="221" y="325"/>
                          <a:pt x="221" y="325"/>
                          <a:pt x="221" y="325"/>
                        </a:cubicBezTo>
                        <a:cubicBezTo>
                          <a:pt x="221" y="326"/>
                          <a:pt x="221" y="326"/>
                          <a:pt x="221" y="326"/>
                        </a:cubicBezTo>
                        <a:cubicBezTo>
                          <a:pt x="221" y="326"/>
                          <a:pt x="221" y="326"/>
                          <a:pt x="221" y="326"/>
                        </a:cubicBezTo>
                        <a:cubicBezTo>
                          <a:pt x="221" y="326"/>
                          <a:pt x="221" y="326"/>
                          <a:pt x="221" y="326"/>
                        </a:cubicBezTo>
                        <a:cubicBezTo>
                          <a:pt x="221" y="326"/>
                          <a:pt x="221" y="326"/>
                          <a:pt x="221" y="326"/>
                        </a:cubicBezTo>
                        <a:cubicBezTo>
                          <a:pt x="221" y="326"/>
                          <a:pt x="221" y="326"/>
                          <a:pt x="221" y="326"/>
                        </a:cubicBezTo>
                        <a:cubicBezTo>
                          <a:pt x="221" y="326"/>
                          <a:pt x="221" y="326"/>
                          <a:pt x="221" y="326"/>
                        </a:cubicBezTo>
                        <a:cubicBezTo>
                          <a:pt x="221" y="326"/>
                          <a:pt x="221" y="326"/>
                          <a:pt x="221" y="326"/>
                        </a:cubicBezTo>
                        <a:cubicBezTo>
                          <a:pt x="221" y="326"/>
                          <a:pt x="221" y="326"/>
                          <a:pt x="221" y="326"/>
                        </a:cubicBezTo>
                        <a:cubicBezTo>
                          <a:pt x="222" y="326"/>
                          <a:pt x="222" y="326"/>
                          <a:pt x="222" y="326"/>
                        </a:cubicBezTo>
                        <a:cubicBezTo>
                          <a:pt x="222" y="326"/>
                          <a:pt x="222" y="326"/>
                          <a:pt x="222" y="326"/>
                        </a:cubicBezTo>
                        <a:cubicBezTo>
                          <a:pt x="222" y="327"/>
                          <a:pt x="222" y="327"/>
                          <a:pt x="222" y="327"/>
                        </a:cubicBezTo>
                        <a:cubicBezTo>
                          <a:pt x="222" y="327"/>
                          <a:pt x="222" y="327"/>
                          <a:pt x="222" y="327"/>
                        </a:cubicBezTo>
                        <a:cubicBezTo>
                          <a:pt x="223" y="327"/>
                          <a:pt x="223" y="327"/>
                          <a:pt x="223" y="327"/>
                        </a:cubicBezTo>
                        <a:cubicBezTo>
                          <a:pt x="223" y="327"/>
                          <a:pt x="223" y="327"/>
                          <a:pt x="223" y="327"/>
                        </a:cubicBezTo>
                        <a:cubicBezTo>
                          <a:pt x="223" y="327"/>
                          <a:pt x="223" y="327"/>
                          <a:pt x="223" y="327"/>
                        </a:cubicBezTo>
                        <a:cubicBezTo>
                          <a:pt x="223" y="327"/>
                          <a:pt x="223" y="327"/>
                          <a:pt x="223" y="327"/>
                        </a:cubicBezTo>
                        <a:cubicBezTo>
                          <a:pt x="223" y="327"/>
                          <a:pt x="223" y="327"/>
                          <a:pt x="223" y="327"/>
                        </a:cubicBezTo>
                        <a:cubicBezTo>
                          <a:pt x="223" y="327"/>
                          <a:pt x="223" y="327"/>
                          <a:pt x="223" y="327"/>
                        </a:cubicBezTo>
                        <a:cubicBezTo>
                          <a:pt x="223" y="327"/>
                          <a:pt x="223" y="327"/>
                          <a:pt x="223" y="327"/>
                        </a:cubicBezTo>
                        <a:cubicBezTo>
                          <a:pt x="223" y="328"/>
                          <a:pt x="223" y="328"/>
                          <a:pt x="223" y="328"/>
                        </a:cubicBezTo>
                        <a:cubicBezTo>
                          <a:pt x="223" y="328"/>
                          <a:pt x="223" y="328"/>
                          <a:pt x="223" y="328"/>
                        </a:cubicBezTo>
                        <a:cubicBezTo>
                          <a:pt x="223" y="328"/>
                          <a:pt x="223" y="328"/>
                          <a:pt x="223" y="328"/>
                        </a:cubicBezTo>
                        <a:cubicBezTo>
                          <a:pt x="223" y="328"/>
                          <a:pt x="223" y="328"/>
                          <a:pt x="223" y="328"/>
                        </a:cubicBezTo>
                        <a:cubicBezTo>
                          <a:pt x="223" y="328"/>
                          <a:pt x="223" y="328"/>
                          <a:pt x="223" y="328"/>
                        </a:cubicBezTo>
                        <a:cubicBezTo>
                          <a:pt x="223" y="328"/>
                          <a:pt x="223" y="328"/>
                          <a:pt x="223" y="328"/>
                        </a:cubicBezTo>
                        <a:cubicBezTo>
                          <a:pt x="223" y="329"/>
                          <a:pt x="223" y="329"/>
                          <a:pt x="223" y="329"/>
                        </a:cubicBezTo>
                        <a:cubicBezTo>
                          <a:pt x="224" y="329"/>
                          <a:pt x="224" y="329"/>
                          <a:pt x="224" y="329"/>
                        </a:cubicBezTo>
                        <a:cubicBezTo>
                          <a:pt x="224" y="329"/>
                          <a:pt x="224" y="329"/>
                          <a:pt x="224" y="329"/>
                        </a:cubicBezTo>
                        <a:cubicBezTo>
                          <a:pt x="224" y="329"/>
                          <a:pt x="224" y="329"/>
                          <a:pt x="224" y="329"/>
                        </a:cubicBezTo>
                        <a:cubicBezTo>
                          <a:pt x="224" y="329"/>
                          <a:pt x="224" y="329"/>
                          <a:pt x="224" y="329"/>
                        </a:cubicBezTo>
                        <a:cubicBezTo>
                          <a:pt x="224" y="329"/>
                          <a:pt x="224" y="329"/>
                          <a:pt x="224" y="329"/>
                        </a:cubicBezTo>
                        <a:cubicBezTo>
                          <a:pt x="224" y="329"/>
                          <a:pt x="224" y="329"/>
                          <a:pt x="224" y="329"/>
                        </a:cubicBezTo>
                        <a:cubicBezTo>
                          <a:pt x="224" y="330"/>
                          <a:pt x="224" y="330"/>
                          <a:pt x="224" y="330"/>
                        </a:cubicBezTo>
                        <a:cubicBezTo>
                          <a:pt x="224" y="330"/>
                          <a:pt x="224" y="330"/>
                          <a:pt x="224" y="330"/>
                        </a:cubicBezTo>
                        <a:cubicBezTo>
                          <a:pt x="224" y="330"/>
                          <a:pt x="224" y="330"/>
                          <a:pt x="224"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5" y="331"/>
                          <a:pt x="225" y="331"/>
                          <a:pt x="225" y="331"/>
                        </a:cubicBezTo>
                        <a:cubicBezTo>
                          <a:pt x="225" y="331"/>
                          <a:pt x="225" y="331"/>
                          <a:pt x="225" y="331"/>
                        </a:cubicBezTo>
                        <a:cubicBezTo>
                          <a:pt x="225" y="331"/>
                          <a:pt x="225" y="331"/>
                          <a:pt x="225" y="331"/>
                        </a:cubicBezTo>
                        <a:cubicBezTo>
                          <a:pt x="225" y="331"/>
                          <a:pt x="225" y="331"/>
                          <a:pt x="225" y="331"/>
                        </a:cubicBezTo>
                        <a:cubicBezTo>
                          <a:pt x="225" y="331"/>
                          <a:pt x="225" y="331"/>
                          <a:pt x="225" y="331"/>
                        </a:cubicBezTo>
                        <a:cubicBezTo>
                          <a:pt x="225" y="331"/>
                          <a:pt x="225" y="331"/>
                          <a:pt x="225" y="331"/>
                        </a:cubicBezTo>
                        <a:cubicBezTo>
                          <a:pt x="225" y="331"/>
                          <a:pt x="226" y="331"/>
                          <a:pt x="226" y="331"/>
                        </a:cubicBezTo>
                        <a:cubicBezTo>
                          <a:pt x="226" y="331"/>
                          <a:pt x="226" y="331"/>
                          <a:pt x="226" y="331"/>
                        </a:cubicBezTo>
                        <a:cubicBezTo>
                          <a:pt x="226" y="331"/>
                          <a:pt x="226" y="331"/>
                          <a:pt x="226" y="331"/>
                        </a:cubicBezTo>
                        <a:cubicBezTo>
                          <a:pt x="226" y="331"/>
                          <a:pt x="226" y="331"/>
                          <a:pt x="226" y="331"/>
                        </a:cubicBezTo>
                        <a:cubicBezTo>
                          <a:pt x="226" y="331"/>
                          <a:pt x="226" y="331"/>
                          <a:pt x="226" y="331"/>
                        </a:cubicBezTo>
                        <a:cubicBezTo>
                          <a:pt x="226" y="332"/>
                          <a:pt x="226" y="332"/>
                          <a:pt x="226" y="332"/>
                        </a:cubicBezTo>
                        <a:cubicBezTo>
                          <a:pt x="226" y="332"/>
                          <a:pt x="226" y="332"/>
                          <a:pt x="226" y="332"/>
                        </a:cubicBezTo>
                        <a:cubicBezTo>
                          <a:pt x="226" y="332"/>
                          <a:pt x="226" y="332"/>
                          <a:pt x="226" y="332"/>
                        </a:cubicBezTo>
                        <a:cubicBezTo>
                          <a:pt x="226" y="332"/>
                          <a:pt x="226" y="332"/>
                          <a:pt x="226" y="332"/>
                        </a:cubicBezTo>
                        <a:cubicBezTo>
                          <a:pt x="226" y="332"/>
                          <a:pt x="226" y="332"/>
                          <a:pt x="226" y="332"/>
                        </a:cubicBezTo>
                        <a:cubicBezTo>
                          <a:pt x="226" y="332"/>
                          <a:pt x="226" y="332"/>
                          <a:pt x="226" y="332"/>
                        </a:cubicBezTo>
                        <a:cubicBezTo>
                          <a:pt x="226" y="332"/>
                          <a:pt x="226" y="332"/>
                          <a:pt x="226" y="332"/>
                        </a:cubicBezTo>
                        <a:cubicBezTo>
                          <a:pt x="226" y="332"/>
                          <a:pt x="226" y="332"/>
                          <a:pt x="226" y="332"/>
                        </a:cubicBezTo>
                        <a:cubicBezTo>
                          <a:pt x="227" y="333"/>
                          <a:pt x="227" y="333"/>
                          <a:pt x="227" y="333"/>
                        </a:cubicBezTo>
                        <a:cubicBezTo>
                          <a:pt x="227" y="333"/>
                          <a:pt x="227" y="333"/>
                          <a:pt x="227" y="333"/>
                        </a:cubicBezTo>
                        <a:cubicBezTo>
                          <a:pt x="227" y="334"/>
                          <a:pt x="227" y="334"/>
                          <a:pt x="227" y="334"/>
                        </a:cubicBezTo>
                        <a:cubicBezTo>
                          <a:pt x="227" y="334"/>
                          <a:pt x="227" y="334"/>
                          <a:pt x="227" y="334"/>
                        </a:cubicBezTo>
                        <a:cubicBezTo>
                          <a:pt x="227" y="334"/>
                          <a:pt x="227" y="334"/>
                          <a:pt x="227" y="334"/>
                        </a:cubicBezTo>
                        <a:cubicBezTo>
                          <a:pt x="227" y="335"/>
                          <a:pt x="227" y="335"/>
                          <a:pt x="227" y="335"/>
                        </a:cubicBezTo>
                        <a:cubicBezTo>
                          <a:pt x="227" y="335"/>
                          <a:pt x="227" y="335"/>
                          <a:pt x="227" y="335"/>
                        </a:cubicBezTo>
                        <a:cubicBezTo>
                          <a:pt x="227" y="335"/>
                          <a:pt x="227" y="335"/>
                          <a:pt x="227" y="335"/>
                        </a:cubicBezTo>
                        <a:cubicBezTo>
                          <a:pt x="227" y="335"/>
                          <a:pt x="227" y="335"/>
                          <a:pt x="227" y="335"/>
                        </a:cubicBezTo>
                        <a:cubicBezTo>
                          <a:pt x="227" y="335"/>
                          <a:pt x="227" y="335"/>
                          <a:pt x="227" y="335"/>
                        </a:cubicBezTo>
                        <a:cubicBezTo>
                          <a:pt x="228" y="335"/>
                          <a:pt x="228" y="335"/>
                          <a:pt x="228" y="335"/>
                        </a:cubicBezTo>
                        <a:cubicBezTo>
                          <a:pt x="228" y="335"/>
                          <a:pt x="228" y="335"/>
                          <a:pt x="228" y="335"/>
                        </a:cubicBezTo>
                        <a:cubicBezTo>
                          <a:pt x="228" y="335"/>
                          <a:pt x="228" y="335"/>
                          <a:pt x="228" y="335"/>
                        </a:cubicBezTo>
                        <a:cubicBezTo>
                          <a:pt x="228" y="335"/>
                          <a:pt x="228" y="335"/>
                          <a:pt x="228" y="335"/>
                        </a:cubicBezTo>
                        <a:cubicBezTo>
                          <a:pt x="228" y="335"/>
                          <a:pt x="228" y="335"/>
                          <a:pt x="228" y="335"/>
                        </a:cubicBezTo>
                        <a:cubicBezTo>
                          <a:pt x="228" y="335"/>
                          <a:pt x="228" y="335"/>
                          <a:pt x="228" y="335"/>
                        </a:cubicBezTo>
                        <a:cubicBezTo>
                          <a:pt x="228" y="335"/>
                          <a:pt x="228" y="335"/>
                          <a:pt x="228" y="335"/>
                        </a:cubicBezTo>
                        <a:cubicBezTo>
                          <a:pt x="228" y="335"/>
                          <a:pt x="228" y="335"/>
                          <a:pt x="228" y="335"/>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6"/>
                          <a:pt x="228" y="336"/>
                          <a:pt x="228" y="336"/>
                        </a:cubicBezTo>
                        <a:cubicBezTo>
                          <a:pt x="228" y="337"/>
                          <a:pt x="228" y="337"/>
                          <a:pt x="228" y="337"/>
                        </a:cubicBezTo>
                        <a:cubicBezTo>
                          <a:pt x="228" y="337"/>
                          <a:pt x="228" y="337"/>
                          <a:pt x="228"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29" y="337"/>
                          <a:pt x="229" y="337"/>
                          <a:pt x="229" y="337"/>
                        </a:cubicBezTo>
                        <a:cubicBezTo>
                          <a:pt x="230" y="337"/>
                          <a:pt x="230" y="337"/>
                          <a:pt x="230" y="337"/>
                        </a:cubicBezTo>
                        <a:cubicBezTo>
                          <a:pt x="230" y="337"/>
                          <a:pt x="230" y="337"/>
                          <a:pt x="230" y="337"/>
                        </a:cubicBezTo>
                        <a:cubicBezTo>
                          <a:pt x="230" y="336"/>
                          <a:pt x="230" y="336"/>
                          <a:pt x="230" y="336"/>
                        </a:cubicBezTo>
                        <a:cubicBezTo>
                          <a:pt x="230" y="336"/>
                          <a:pt x="230" y="336"/>
                          <a:pt x="230" y="336"/>
                        </a:cubicBezTo>
                        <a:cubicBezTo>
                          <a:pt x="230" y="336"/>
                          <a:pt x="230" y="336"/>
                          <a:pt x="230" y="336"/>
                        </a:cubicBezTo>
                        <a:cubicBezTo>
                          <a:pt x="230" y="336"/>
                          <a:pt x="230" y="336"/>
                          <a:pt x="230" y="336"/>
                        </a:cubicBezTo>
                        <a:cubicBezTo>
                          <a:pt x="230" y="336"/>
                          <a:pt x="230" y="336"/>
                          <a:pt x="230" y="336"/>
                        </a:cubicBezTo>
                        <a:cubicBezTo>
                          <a:pt x="230" y="336"/>
                          <a:pt x="230" y="336"/>
                          <a:pt x="230" y="336"/>
                        </a:cubicBezTo>
                        <a:cubicBezTo>
                          <a:pt x="230" y="336"/>
                          <a:pt x="230" y="336"/>
                          <a:pt x="230" y="336"/>
                        </a:cubicBezTo>
                        <a:cubicBezTo>
                          <a:pt x="230" y="337"/>
                          <a:pt x="230" y="337"/>
                          <a:pt x="230" y="337"/>
                        </a:cubicBezTo>
                        <a:cubicBezTo>
                          <a:pt x="230" y="337"/>
                          <a:pt x="230" y="337"/>
                          <a:pt x="230" y="337"/>
                        </a:cubicBezTo>
                        <a:cubicBezTo>
                          <a:pt x="230" y="337"/>
                          <a:pt x="230" y="337"/>
                          <a:pt x="230" y="337"/>
                        </a:cubicBezTo>
                        <a:cubicBezTo>
                          <a:pt x="230" y="337"/>
                          <a:pt x="230" y="337"/>
                          <a:pt x="230" y="337"/>
                        </a:cubicBezTo>
                        <a:cubicBezTo>
                          <a:pt x="230" y="337"/>
                          <a:pt x="230" y="337"/>
                          <a:pt x="230" y="337"/>
                        </a:cubicBezTo>
                        <a:cubicBezTo>
                          <a:pt x="230" y="337"/>
                          <a:pt x="230" y="337"/>
                          <a:pt x="230" y="337"/>
                        </a:cubicBezTo>
                        <a:cubicBezTo>
                          <a:pt x="230" y="337"/>
                          <a:pt x="230" y="337"/>
                          <a:pt x="230" y="337"/>
                        </a:cubicBezTo>
                        <a:cubicBezTo>
                          <a:pt x="231" y="337"/>
                          <a:pt x="231" y="337"/>
                          <a:pt x="231" y="337"/>
                        </a:cubicBezTo>
                        <a:cubicBezTo>
                          <a:pt x="231" y="337"/>
                          <a:pt x="231" y="337"/>
                          <a:pt x="231" y="337"/>
                        </a:cubicBezTo>
                        <a:cubicBezTo>
                          <a:pt x="231" y="337"/>
                          <a:pt x="231" y="337"/>
                          <a:pt x="231" y="337"/>
                        </a:cubicBezTo>
                        <a:cubicBezTo>
                          <a:pt x="231" y="337"/>
                          <a:pt x="231" y="337"/>
                          <a:pt x="231"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7"/>
                          <a:pt x="232" y="337"/>
                          <a:pt x="232" y="337"/>
                        </a:cubicBezTo>
                        <a:cubicBezTo>
                          <a:pt x="232" y="338"/>
                          <a:pt x="232" y="338"/>
                          <a:pt x="232" y="338"/>
                        </a:cubicBezTo>
                        <a:cubicBezTo>
                          <a:pt x="232" y="338"/>
                          <a:pt x="232" y="338"/>
                          <a:pt x="232" y="338"/>
                        </a:cubicBezTo>
                        <a:cubicBezTo>
                          <a:pt x="232" y="338"/>
                          <a:pt x="232" y="338"/>
                          <a:pt x="232" y="338"/>
                        </a:cubicBezTo>
                        <a:cubicBezTo>
                          <a:pt x="232" y="338"/>
                          <a:pt x="232" y="338"/>
                          <a:pt x="232" y="338"/>
                        </a:cubicBezTo>
                        <a:cubicBezTo>
                          <a:pt x="232" y="339"/>
                          <a:pt x="232" y="339"/>
                          <a:pt x="232" y="339"/>
                        </a:cubicBezTo>
                        <a:cubicBezTo>
                          <a:pt x="233" y="339"/>
                          <a:pt x="233" y="339"/>
                          <a:pt x="233" y="339"/>
                        </a:cubicBezTo>
                        <a:cubicBezTo>
                          <a:pt x="233" y="339"/>
                          <a:pt x="233" y="339"/>
                          <a:pt x="233" y="339"/>
                        </a:cubicBezTo>
                        <a:cubicBezTo>
                          <a:pt x="233" y="339"/>
                          <a:pt x="233" y="339"/>
                          <a:pt x="233" y="339"/>
                        </a:cubicBezTo>
                        <a:cubicBezTo>
                          <a:pt x="233" y="339"/>
                          <a:pt x="233" y="339"/>
                          <a:pt x="233" y="339"/>
                        </a:cubicBezTo>
                        <a:cubicBezTo>
                          <a:pt x="233" y="339"/>
                          <a:pt x="233" y="339"/>
                          <a:pt x="233" y="339"/>
                        </a:cubicBezTo>
                        <a:cubicBezTo>
                          <a:pt x="233" y="339"/>
                          <a:pt x="233" y="339"/>
                          <a:pt x="233" y="339"/>
                        </a:cubicBezTo>
                        <a:cubicBezTo>
                          <a:pt x="233" y="340"/>
                          <a:pt x="233" y="340"/>
                          <a:pt x="233" y="340"/>
                        </a:cubicBezTo>
                        <a:cubicBezTo>
                          <a:pt x="234" y="340"/>
                          <a:pt x="234" y="340"/>
                          <a:pt x="234" y="340"/>
                        </a:cubicBezTo>
                        <a:cubicBezTo>
                          <a:pt x="234" y="340"/>
                          <a:pt x="234" y="340"/>
                          <a:pt x="234" y="340"/>
                        </a:cubicBezTo>
                        <a:cubicBezTo>
                          <a:pt x="234" y="340"/>
                          <a:pt x="234" y="340"/>
                          <a:pt x="234" y="340"/>
                        </a:cubicBezTo>
                        <a:cubicBezTo>
                          <a:pt x="234" y="340"/>
                          <a:pt x="234" y="340"/>
                          <a:pt x="234" y="340"/>
                        </a:cubicBezTo>
                        <a:cubicBezTo>
                          <a:pt x="234" y="340"/>
                          <a:pt x="234" y="340"/>
                          <a:pt x="234" y="340"/>
                        </a:cubicBezTo>
                        <a:cubicBezTo>
                          <a:pt x="234" y="340"/>
                          <a:pt x="234" y="340"/>
                          <a:pt x="234" y="340"/>
                        </a:cubicBezTo>
                        <a:cubicBezTo>
                          <a:pt x="234" y="340"/>
                          <a:pt x="234" y="340"/>
                          <a:pt x="234" y="340"/>
                        </a:cubicBezTo>
                        <a:cubicBezTo>
                          <a:pt x="235" y="340"/>
                          <a:pt x="235" y="340"/>
                          <a:pt x="235" y="340"/>
                        </a:cubicBezTo>
                        <a:cubicBezTo>
                          <a:pt x="235" y="340"/>
                          <a:pt x="235" y="340"/>
                          <a:pt x="235" y="340"/>
                        </a:cubicBezTo>
                        <a:cubicBezTo>
                          <a:pt x="235" y="340"/>
                          <a:pt x="235" y="340"/>
                          <a:pt x="235" y="340"/>
                        </a:cubicBezTo>
                        <a:cubicBezTo>
                          <a:pt x="234" y="340"/>
                          <a:pt x="234" y="340"/>
                          <a:pt x="234" y="340"/>
                        </a:cubicBezTo>
                        <a:cubicBezTo>
                          <a:pt x="234" y="340"/>
                          <a:pt x="234" y="340"/>
                          <a:pt x="234" y="340"/>
                        </a:cubicBezTo>
                        <a:cubicBezTo>
                          <a:pt x="234" y="341"/>
                          <a:pt x="234" y="341"/>
                          <a:pt x="234" y="341"/>
                        </a:cubicBezTo>
                        <a:cubicBezTo>
                          <a:pt x="234" y="341"/>
                          <a:pt x="234" y="341"/>
                          <a:pt x="234" y="341"/>
                        </a:cubicBezTo>
                        <a:cubicBezTo>
                          <a:pt x="234" y="341"/>
                          <a:pt x="234" y="341"/>
                          <a:pt x="234" y="341"/>
                        </a:cubicBezTo>
                        <a:cubicBezTo>
                          <a:pt x="234" y="341"/>
                          <a:pt x="234" y="341"/>
                          <a:pt x="234" y="341"/>
                        </a:cubicBezTo>
                        <a:cubicBezTo>
                          <a:pt x="234" y="341"/>
                          <a:pt x="234" y="341"/>
                          <a:pt x="234" y="341"/>
                        </a:cubicBezTo>
                        <a:cubicBezTo>
                          <a:pt x="234" y="341"/>
                          <a:pt x="234" y="341"/>
                          <a:pt x="234" y="341"/>
                        </a:cubicBezTo>
                        <a:cubicBezTo>
                          <a:pt x="234" y="341"/>
                          <a:pt x="234" y="341"/>
                          <a:pt x="234" y="341"/>
                        </a:cubicBezTo>
                        <a:cubicBezTo>
                          <a:pt x="234" y="342"/>
                          <a:pt x="234" y="342"/>
                          <a:pt x="234" y="342"/>
                        </a:cubicBezTo>
                        <a:cubicBezTo>
                          <a:pt x="235" y="342"/>
                          <a:pt x="235" y="342"/>
                          <a:pt x="235" y="342"/>
                        </a:cubicBezTo>
                        <a:cubicBezTo>
                          <a:pt x="235" y="342"/>
                          <a:pt x="235" y="342"/>
                          <a:pt x="235" y="342"/>
                        </a:cubicBezTo>
                        <a:cubicBezTo>
                          <a:pt x="235" y="342"/>
                          <a:pt x="235" y="342"/>
                          <a:pt x="235" y="342"/>
                        </a:cubicBezTo>
                        <a:cubicBezTo>
                          <a:pt x="235" y="342"/>
                          <a:pt x="235" y="342"/>
                          <a:pt x="235" y="342"/>
                        </a:cubicBezTo>
                        <a:cubicBezTo>
                          <a:pt x="235" y="343"/>
                          <a:pt x="235" y="343"/>
                          <a:pt x="235" y="343"/>
                        </a:cubicBezTo>
                        <a:cubicBezTo>
                          <a:pt x="235" y="343"/>
                          <a:pt x="235" y="343"/>
                          <a:pt x="235" y="343"/>
                        </a:cubicBezTo>
                        <a:cubicBezTo>
                          <a:pt x="235" y="343"/>
                          <a:pt x="235" y="343"/>
                          <a:pt x="235" y="343"/>
                        </a:cubicBezTo>
                        <a:cubicBezTo>
                          <a:pt x="235" y="343"/>
                          <a:pt x="235" y="343"/>
                          <a:pt x="235" y="343"/>
                        </a:cubicBezTo>
                        <a:cubicBezTo>
                          <a:pt x="235" y="343"/>
                          <a:pt x="235" y="343"/>
                          <a:pt x="235" y="343"/>
                        </a:cubicBezTo>
                        <a:cubicBezTo>
                          <a:pt x="235" y="343"/>
                          <a:pt x="235" y="343"/>
                          <a:pt x="235" y="343"/>
                        </a:cubicBezTo>
                        <a:cubicBezTo>
                          <a:pt x="235" y="343"/>
                          <a:pt x="235" y="343"/>
                          <a:pt x="235" y="343"/>
                        </a:cubicBezTo>
                        <a:cubicBezTo>
                          <a:pt x="235" y="344"/>
                          <a:pt x="235" y="344"/>
                          <a:pt x="235" y="344"/>
                        </a:cubicBezTo>
                        <a:cubicBezTo>
                          <a:pt x="235" y="344"/>
                          <a:pt x="235" y="344"/>
                          <a:pt x="235" y="344"/>
                        </a:cubicBezTo>
                        <a:cubicBezTo>
                          <a:pt x="235" y="344"/>
                          <a:pt x="235" y="344"/>
                          <a:pt x="235" y="344"/>
                        </a:cubicBezTo>
                        <a:cubicBezTo>
                          <a:pt x="236" y="344"/>
                          <a:pt x="236" y="344"/>
                          <a:pt x="236" y="344"/>
                        </a:cubicBezTo>
                        <a:cubicBezTo>
                          <a:pt x="236" y="344"/>
                          <a:pt x="236" y="344"/>
                          <a:pt x="236" y="344"/>
                        </a:cubicBezTo>
                        <a:cubicBezTo>
                          <a:pt x="236" y="344"/>
                          <a:pt x="236" y="344"/>
                          <a:pt x="236" y="344"/>
                        </a:cubicBezTo>
                        <a:cubicBezTo>
                          <a:pt x="236" y="344"/>
                          <a:pt x="236" y="344"/>
                          <a:pt x="236" y="344"/>
                        </a:cubicBezTo>
                        <a:cubicBezTo>
                          <a:pt x="236" y="343"/>
                          <a:pt x="236" y="343"/>
                          <a:pt x="236" y="343"/>
                        </a:cubicBezTo>
                        <a:cubicBezTo>
                          <a:pt x="236" y="343"/>
                          <a:pt x="236" y="343"/>
                          <a:pt x="236" y="343"/>
                        </a:cubicBezTo>
                        <a:cubicBezTo>
                          <a:pt x="236" y="343"/>
                          <a:pt x="236" y="343"/>
                          <a:pt x="236" y="343"/>
                        </a:cubicBezTo>
                        <a:cubicBezTo>
                          <a:pt x="236" y="343"/>
                          <a:pt x="236" y="343"/>
                          <a:pt x="236" y="343"/>
                        </a:cubicBezTo>
                        <a:cubicBezTo>
                          <a:pt x="236" y="343"/>
                          <a:pt x="236" y="343"/>
                          <a:pt x="236" y="343"/>
                        </a:cubicBezTo>
                        <a:cubicBezTo>
                          <a:pt x="236" y="343"/>
                          <a:pt x="237" y="343"/>
                          <a:pt x="237" y="343"/>
                        </a:cubicBezTo>
                        <a:cubicBezTo>
                          <a:pt x="237" y="343"/>
                          <a:pt x="237" y="343"/>
                          <a:pt x="237" y="343"/>
                        </a:cubicBezTo>
                        <a:cubicBezTo>
                          <a:pt x="237" y="343"/>
                          <a:pt x="237" y="343"/>
                          <a:pt x="237" y="343"/>
                        </a:cubicBezTo>
                        <a:cubicBezTo>
                          <a:pt x="237" y="343"/>
                          <a:pt x="237" y="343"/>
                          <a:pt x="237" y="343"/>
                        </a:cubicBezTo>
                        <a:cubicBezTo>
                          <a:pt x="237" y="343"/>
                          <a:pt x="237" y="343"/>
                          <a:pt x="237" y="343"/>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8" y="344"/>
                          <a:pt x="238" y="344"/>
                          <a:pt x="238" y="344"/>
                        </a:cubicBezTo>
                        <a:cubicBezTo>
                          <a:pt x="239" y="344"/>
                          <a:pt x="239" y="344"/>
                          <a:pt x="239" y="344"/>
                        </a:cubicBezTo>
                        <a:cubicBezTo>
                          <a:pt x="239" y="344"/>
                          <a:pt x="239" y="344"/>
                          <a:pt x="239" y="344"/>
                        </a:cubicBezTo>
                        <a:cubicBezTo>
                          <a:pt x="239" y="344"/>
                          <a:pt x="239" y="344"/>
                          <a:pt x="239" y="344"/>
                        </a:cubicBezTo>
                        <a:cubicBezTo>
                          <a:pt x="239" y="345"/>
                          <a:pt x="239" y="345"/>
                          <a:pt x="239" y="345"/>
                        </a:cubicBezTo>
                        <a:cubicBezTo>
                          <a:pt x="239" y="345"/>
                          <a:pt x="239" y="345"/>
                          <a:pt x="239" y="345"/>
                        </a:cubicBezTo>
                        <a:cubicBezTo>
                          <a:pt x="239" y="345"/>
                          <a:pt x="239" y="345"/>
                          <a:pt x="239" y="345"/>
                        </a:cubicBezTo>
                        <a:cubicBezTo>
                          <a:pt x="239" y="346"/>
                          <a:pt x="239" y="346"/>
                          <a:pt x="239" y="346"/>
                        </a:cubicBezTo>
                        <a:cubicBezTo>
                          <a:pt x="239" y="346"/>
                          <a:pt x="239" y="346"/>
                          <a:pt x="239" y="346"/>
                        </a:cubicBezTo>
                        <a:cubicBezTo>
                          <a:pt x="239" y="346"/>
                          <a:pt x="239" y="346"/>
                          <a:pt x="239" y="346"/>
                        </a:cubicBezTo>
                        <a:cubicBezTo>
                          <a:pt x="239" y="346"/>
                          <a:pt x="239" y="346"/>
                          <a:pt x="239" y="346"/>
                        </a:cubicBezTo>
                        <a:cubicBezTo>
                          <a:pt x="239" y="346"/>
                          <a:pt x="239" y="346"/>
                          <a:pt x="239" y="346"/>
                        </a:cubicBezTo>
                        <a:cubicBezTo>
                          <a:pt x="239" y="347"/>
                          <a:pt x="239" y="347"/>
                          <a:pt x="239" y="347"/>
                        </a:cubicBezTo>
                        <a:cubicBezTo>
                          <a:pt x="239" y="347"/>
                          <a:pt x="239" y="347"/>
                          <a:pt x="239" y="347"/>
                        </a:cubicBezTo>
                        <a:cubicBezTo>
                          <a:pt x="239" y="347"/>
                          <a:pt x="239" y="347"/>
                          <a:pt x="239" y="347"/>
                        </a:cubicBezTo>
                        <a:cubicBezTo>
                          <a:pt x="239" y="347"/>
                          <a:pt x="239" y="347"/>
                          <a:pt x="239" y="347"/>
                        </a:cubicBezTo>
                        <a:cubicBezTo>
                          <a:pt x="239" y="347"/>
                          <a:pt x="239" y="347"/>
                          <a:pt x="239" y="347"/>
                        </a:cubicBezTo>
                        <a:cubicBezTo>
                          <a:pt x="240" y="347"/>
                          <a:pt x="240" y="347"/>
                          <a:pt x="240" y="347"/>
                        </a:cubicBezTo>
                        <a:cubicBezTo>
                          <a:pt x="240" y="347"/>
                          <a:pt x="240" y="347"/>
                          <a:pt x="240" y="347"/>
                        </a:cubicBezTo>
                        <a:cubicBezTo>
                          <a:pt x="240" y="347"/>
                          <a:pt x="240" y="347"/>
                          <a:pt x="240" y="347"/>
                        </a:cubicBezTo>
                        <a:cubicBezTo>
                          <a:pt x="240" y="347"/>
                          <a:pt x="240" y="347"/>
                          <a:pt x="240" y="347"/>
                        </a:cubicBezTo>
                        <a:cubicBezTo>
                          <a:pt x="240" y="347"/>
                          <a:pt x="240" y="347"/>
                          <a:pt x="240" y="347"/>
                        </a:cubicBezTo>
                        <a:cubicBezTo>
                          <a:pt x="240" y="348"/>
                          <a:pt x="240" y="348"/>
                          <a:pt x="240" y="348"/>
                        </a:cubicBezTo>
                        <a:cubicBezTo>
                          <a:pt x="240" y="348"/>
                          <a:pt x="240" y="348"/>
                          <a:pt x="240" y="348"/>
                        </a:cubicBezTo>
                        <a:cubicBezTo>
                          <a:pt x="240" y="348"/>
                          <a:pt x="240" y="348"/>
                          <a:pt x="240" y="348"/>
                        </a:cubicBezTo>
                        <a:cubicBezTo>
                          <a:pt x="240" y="348"/>
                          <a:pt x="240" y="348"/>
                          <a:pt x="240" y="348"/>
                        </a:cubicBezTo>
                        <a:cubicBezTo>
                          <a:pt x="240" y="348"/>
                          <a:pt x="240" y="348"/>
                          <a:pt x="240" y="348"/>
                        </a:cubicBezTo>
                        <a:cubicBezTo>
                          <a:pt x="240" y="348"/>
                          <a:pt x="240" y="348"/>
                          <a:pt x="240" y="348"/>
                        </a:cubicBezTo>
                        <a:cubicBezTo>
                          <a:pt x="241" y="349"/>
                          <a:pt x="241" y="349"/>
                          <a:pt x="241" y="349"/>
                        </a:cubicBezTo>
                        <a:cubicBezTo>
                          <a:pt x="241" y="349"/>
                          <a:pt x="241" y="349"/>
                          <a:pt x="241" y="349"/>
                        </a:cubicBezTo>
                        <a:cubicBezTo>
                          <a:pt x="241" y="349"/>
                          <a:pt x="241" y="349"/>
                          <a:pt x="241" y="349"/>
                        </a:cubicBezTo>
                        <a:cubicBezTo>
                          <a:pt x="241" y="349"/>
                          <a:pt x="241" y="349"/>
                          <a:pt x="241" y="349"/>
                        </a:cubicBezTo>
                        <a:cubicBezTo>
                          <a:pt x="241" y="349"/>
                          <a:pt x="241" y="349"/>
                          <a:pt x="241" y="349"/>
                        </a:cubicBezTo>
                        <a:cubicBezTo>
                          <a:pt x="241" y="349"/>
                          <a:pt x="241" y="349"/>
                          <a:pt x="241" y="349"/>
                        </a:cubicBezTo>
                        <a:cubicBezTo>
                          <a:pt x="241" y="349"/>
                          <a:pt x="241" y="349"/>
                          <a:pt x="241" y="349"/>
                        </a:cubicBezTo>
                        <a:cubicBezTo>
                          <a:pt x="241" y="349"/>
                          <a:pt x="241" y="349"/>
                          <a:pt x="241" y="349"/>
                        </a:cubicBezTo>
                        <a:cubicBezTo>
                          <a:pt x="242" y="349"/>
                          <a:pt x="242" y="349"/>
                          <a:pt x="242" y="349"/>
                        </a:cubicBezTo>
                        <a:cubicBezTo>
                          <a:pt x="242" y="349"/>
                          <a:pt x="242" y="349"/>
                          <a:pt x="242" y="349"/>
                        </a:cubicBezTo>
                        <a:cubicBezTo>
                          <a:pt x="242" y="349"/>
                          <a:pt x="242" y="349"/>
                          <a:pt x="242" y="349"/>
                        </a:cubicBezTo>
                        <a:cubicBezTo>
                          <a:pt x="242" y="350"/>
                          <a:pt x="242" y="350"/>
                          <a:pt x="242" y="350"/>
                        </a:cubicBezTo>
                        <a:cubicBezTo>
                          <a:pt x="242" y="350"/>
                          <a:pt x="242" y="350"/>
                          <a:pt x="242" y="350"/>
                        </a:cubicBezTo>
                        <a:cubicBezTo>
                          <a:pt x="242" y="350"/>
                          <a:pt x="242" y="350"/>
                          <a:pt x="242" y="350"/>
                        </a:cubicBezTo>
                        <a:cubicBezTo>
                          <a:pt x="242" y="350"/>
                          <a:pt x="242" y="350"/>
                          <a:pt x="242" y="350"/>
                        </a:cubicBezTo>
                        <a:cubicBezTo>
                          <a:pt x="242" y="350"/>
                          <a:pt x="242" y="350"/>
                          <a:pt x="242" y="350"/>
                        </a:cubicBezTo>
                        <a:cubicBezTo>
                          <a:pt x="242" y="350"/>
                          <a:pt x="242" y="350"/>
                          <a:pt x="242" y="350"/>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2" y="351"/>
                          <a:pt x="242" y="351"/>
                          <a:pt x="242" y="351"/>
                        </a:cubicBezTo>
                        <a:cubicBezTo>
                          <a:pt x="241" y="351"/>
                          <a:pt x="241" y="351"/>
                          <a:pt x="241" y="351"/>
                        </a:cubicBezTo>
                        <a:cubicBezTo>
                          <a:pt x="241" y="352"/>
                          <a:pt x="241" y="352"/>
                          <a:pt x="241" y="352"/>
                        </a:cubicBezTo>
                        <a:cubicBezTo>
                          <a:pt x="241" y="352"/>
                          <a:pt x="241" y="352"/>
                          <a:pt x="241" y="352"/>
                        </a:cubicBezTo>
                        <a:cubicBezTo>
                          <a:pt x="242" y="352"/>
                          <a:pt x="242" y="352"/>
                          <a:pt x="242" y="352"/>
                        </a:cubicBezTo>
                        <a:cubicBezTo>
                          <a:pt x="242" y="352"/>
                          <a:pt x="242" y="352"/>
                          <a:pt x="242" y="352"/>
                        </a:cubicBezTo>
                        <a:cubicBezTo>
                          <a:pt x="242" y="353"/>
                          <a:pt x="242" y="353"/>
                          <a:pt x="242" y="353"/>
                        </a:cubicBezTo>
                        <a:cubicBezTo>
                          <a:pt x="242" y="353"/>
                          <a:pt x="242" y="353"/>
                          <a:pt x="242" y="353"/>
                        </a:cubicBezTo>
                        <a:cubicBezTo>
                          <a:pt x="242" y="353"/>
                          <a:pt x="242" y="353"/>
                          <a:pt x="242" y="353"/>
                        </a:cubicBezTo>
                        <a:cubicBezTo>
                          <a:pt x="242" y="353"/>
                          <a:pt x="242" y="353"/>
                          <a:pt x="242" y="353"/>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4"/>
                          <a:pt x="242" y="354"/>
                          <a:pt x="242" y="354"/>
                        </a:cubicBezTo>
                        <a:cubicBezTo>
                          <a:pt x="242" y="355"/>
                          <a:pt x="242" y="355"/>
                          <a:pt x="242" y="355"/>
                        </a:cubicBezTo>
                        <a:cubicBezTo>
                          <a:pt x="242" y="355"/>
                          <a:pt x="242" y="355"/>
                          <a:pt x="242" y="355"/>
                        </a:cubicBezTo>
                        <a:cubicBezTo>
                          <a:pt x="242" y="355"/>
                          <a:pt x="242" y="355"/>
                          <a:pt x="242" y="355"/>
                        </a:cubicBezTo>
                        <a:cubicBezTo>
                          <a:pt x="242" y="355"/>
                          <a:pt x="242" y="355"/>
                          <a:pt x="242" y="355"/>
                        </a:cubicBezTo>
                        <a:cubicBezTo>
                          <a:pt x="242" y="356"/>
                          <a:pt x="242" y="356"/>
                          <a:pt x="242" y="356"/>
                        </a:cubicBezTo>
                        <a:cubicBezTo>
                          <a:pt x="242" y="356"/>
                          <a:pt x="242" y="356"/>
                          <a:pt x="242" y="356"/>
                        </a:cubicBezTo>
                        <a:cubicBezTo>
                          <a:pt x="242" y="356"/>
                          <a:pt x="242" y="356"/>
                          <a:pt x="242" y="356"/>
                        </a:cubicBezTo>
                        <a:cubicBezTo>
                          <a:pt x="241" y="356"/>
                          <a:pt x="241" y="356"/>
                          <a:pt x="241" y="356"/>
                        </a:cubicBezTo>
                        <a:cubicBezTo>
                          <a:pt x="241" y="356"/>
                          <a:pt x="241" y="356"/>
                          <a:pt x="241" y="356"/>
                        </a:cubicBezTo>
                        <a:cubicBezTo>
                          <a:pt x="241" y="356"/>
                          <a:pt x="241" y="356"/>
                          <a:pt x="241" y="356"/>
                        </a:cubicBezTo>
                        <a:cubicBezTo>
                          <a:pt x="242" y="356"/>
                          <a:pt x="242" y="356"/>
                          <a:pt x="242" y="356"/>
                        </a:cubicBezTo>
                        <a:cubicBezTo>
                          <a:pt x="242" y="356"/>
                          <a:pt x="242" y="356"/>
                          <a:pt x="242" y="356"/>
                        </a:cubicBezTo>
                        <a:cubicBezTo>
                          <a:pt x="242" y="357"/>
                          <a:pt x="242" y="357"/>
                          <a:pt x="242" y="357"/>
                        </a:cubicBezTo>
                        <a:cubicBezTo>
                          <a:pt x="242" y="357"/>
                          <a:pt x="242" y="357"/>
                          <a:pt x="242" y="357"/>
                        </a:cubicBezTo>
                        <a:cubicBezTo>
                          <a:pt x="242" y="357"/>
                          <a:pt x="242" y="357"/>
                          <a:pt x="242" y="357"/>
                        </a:cubicBezTo>
                        <a:cubicBezTo>
                          <a:pt x="242" y="357"/>
                          <a:pt x="242" y="357"/>
                          <a:pt x="242" y="357"/>
                        </a:cubicBezTo>
                        <a:cubicBezTo>
                          <a:pt x="242" y="357"/>
                          <a:pt x="242" y="357"/>
                          <a:pt x="242" y="357"/>
                        </a:cubicBezTo>
                        <a:cubicBezTo>
                          <a:pt x="242" y="357"/>
                          <a:pt x="242" y="357"/>
                          <a:pt x="242" y="357"/>
                        </a:cubicBezTo>
                        <a:cubicBezTo>
                          <a:pt x="243" y="357"/>
                          <a:pt x="243" y="357"/>
                          <a:pt x="243" y="357"/>
                        </a:cubicBezTo>
                        <a:cubicBezTo>
                          <a:pt x="243" y="357"/>
                          <a:pt x="243" y="357"/>
                          <a:pt x="243" y="357"/>
                        </a:cubicBezTo>
                        <a:cubicBezTo>
                          <a:pt x="243" y="357"/>
                          <a:pt x="243" y="357"/>
                          <a:pt x="243" y="357"/>
                        </a:cubicBezTo>
                        <a:cubicBezTo>
                          <a:pt x="243" y="358"/>
                          <a:pt x="243" y="358"/>
                          <a:pt x="243" y="358"/>
                        </a:cubicBezTo>
                        <a:cubicBezTo>
                          <a:pt x="243" y="358"/>
                          <a:pt x="243" y="358"/>
                          <a:pt x="243" y="358"/>
                        </a:cubicBezTo>
                        <a:cubicBezTo>
                          <a:pt x="244" y="358"/>
                          <a:pt x="244" y="358"/>
                          <a:pt x="244" y="358"/>
                        </a:cubicBezTo>
                        <a:cubicBezTo>
                          <a:pt x="244" y="358"/>
                          <a:pt x="244" y="358"/>
                          <a:pt x="244" y="358"/>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59"/>
                          <a:pt x="245" y="359"/>
                          <a:pt x="245" y="359"/>
                        </a:cubicBezTo>
                        <a:cubicBezTo>
                          <a:pt x="245" y="360"/>
                          <a:pt x="245" y="360"/>
                          <a:pt x="245" y="360"/>
                        </a:cubicBezTo>
                        <a:cubicBezTo>
                          <a:pt x="245" y="360"/>
                          <a:pt x="245" y="360"/>
                          <a:pt x="245" y="360"/>
                        </a:cubicBezTo>
                        <a:cubicBezTo>
                          <a:pt x="245" y="361"/>
                          <a:pt x="245" y="361"/>
                          <a:pt x="245" y="361"/>
                        </a:cubicBezTo>
                        <a:cubicBezTo>
                          <a:pt x="244" y="361"/>
                          <a:pt x="244" y="361"/>
                          <a:pt x="244" y="361"/>
                        </a:cubicBezTo>
                        <a:cubicBezTo>
                          <a:pt x="244" y="361"/>
                          <a:pt x="244" y="361"/>
                          <a:pt x="244" y="361"/>
                        </a:cubicBezTo>
                        <a:cubicBezTo>
                          <a:pt x="244" y="362"/>
                          <a:pt x="244" y="362"/>
                          <a:pt x="244" y="362"/>
                        </a:cubicBezTo>
                        <a:cubicBezTo>
                          <a:pt x="244" y="362"/>
                          <a:pt x="244" y="362"/>
                          <a:pt x="244" y="362"/>
                        </a:cubicBezTo>
                        <a:cubicBezTo>
                          <a:pt x="244" y="362"/>
                          <a:pt x="244" y="362"/>
                          <a:pt x="244" y="362"/>
                        </a:cubicBezTo>
                        <a:cubicBezTo>
                          <a:pt x="244" y="362"/>
                          <a:pt x="244" y="362"/>
                          <a:pt x="244" y="362"/>
                        </a:cubicBezTo>
                        <a:cubicBezTo>
                          <a:pt x="244" y="363"/>
                          <a:pt x="244" y="363"/>
                          <a:pt x="244" y="363"/>
                        </a:cubicBezTo>
                        <a:cubicBezTo>
                          <a:pt x="245" y="363"/>
                          <a:pt x="245" y="363"/>
                          <a:pt x="245" y="363"/>
                        </a:cubicBezTo>
                        <a:cubicBezTo>
                          <a:pt x="245" y="363"/>
                          <a:pt x="245" y="363"/>
                          <a:pt x="245" y="363"/>
                        </a:cubicBezTo>
                        <a:cubicBezTo>
                          <a:pt x="245" y="363"/>
                          <a:pt x="245" y="363"/>
                          <a:pt x="245" y="363"/>
                        </a:cubicBezTo>
                        <a:cubicBezTo>
                          <a:pt x="245" y="363"/>
                          <a:pt x="245" y="363"/>
                          <a:pt x="245" y="363"/>
                        </a:cubicBezTo>
                        <a:cubicBezTo>
                          <a:pt x="245" y="363"/>
                          <a:pt x="245" y="363"/>
                          <a:pt x="245" y="363"/>
                        </a:cubicBezTo>
                        <a:cubicBezTo>
                          <a:pt x="245" y="363"/>
                          <a:pt x="245" y="363"/>
                          <a:pt x="245" y="363"/>
                        </a:cubicBezTo>
                        <a:cubicBezTo>
                          <a:pt x="245" y="363"/>
                          <a:pt x="245" y="363"/>
                          <a:pt x="245" y="363"/>
                        </a:cubicBezTo>
                        <a:cubicBezTo>
                          <a:pt x="245" y="364"/>
                          <a:pt x="245" y="364"/>
                          <a:pt x="245" y="364"/>
                        </a:cubicBezTo>
                        <a:cubicBezTo>
                          <a:pt x="245" y="364"/>
                          <a:pt x="245" y="364"/>
                          <a:pt x="245" y="364"/>
                        </a:cubicBezTo>
                        <a:cubicBezTo>
                          <a:pt x="245" y="364"/>
                          <a:pt x="245" y="364"/>
                          <a:pt x="245" y="364"/>
                        </a:cubicBezTo>
                        <a:cubicBezTo>
                          <a:pt x="245" y="364"/>
                          <a:pt x="245" y="364"/>
                          <a:pt x="245" y="364"/>
                        </a:cubicBezTo>
                        <a:cubicBezTo>
                          <a:pt x="246" y="364"/>
                          <a:pt x="246" y="364"/>
                          <a:pt x="246" y="364"/>
                        </a:cubicBezTo>
                        <a:cubicBezTo>
                          <a:pt x="246" y="364"/>
                          <a:pt x="246" y="364"/>
                          <a:pt x="246" y="364"/>
                        </a:cubicBezTo>
                        <a:cubicBezTo>
                          <a:pt x="246" y="364"/>
                          <a:pt x="246" y="364"/>
                          <a:pt x="246" y="364"/>
                        </a:cubicBezTo>
                        <a:cubicBezTo>
                          <a:pt x="246" y="364"/>
                          <a:pt x="246" y="364"/>
                          <a:pt x="246" y="364"/>
                        </a:cubicBezTo>
                        <a:cubicBezTo>
                          <a:pt x="246" y="365"/>
                          <a:pt x="246" y="365"/>
                          <a:pt x="246" y="365"/>
                        </a:cubicBezTo>
                        <a:cubicBezTo>
                          <a:pt x="246" y="365"/>
                          <a:pt x="246" y="365"/>
                          <a:pt x="246" y="365"/>
                        </a:cubicBezTo>
                        <a:cubicBezTo>
                          <a:pt x="246" y="365"/>
                          <a:pt x="246" y="365"/>
                          <a:pt x="246" y="365"/>
                        </a:cubicBezTo>
                        <a:cubicBezTo>
                          <a:pt x="246" y="365"/>
                          <a:pt x="246" y="365"/>
                          <a:pt x="246" y="365"/>
                        </a:cubicBezTo>
                        <a:cubicBezTo>
                          <a:pt x="246" y="365"/>
                          <a:pt x="246" y="365"/>
                          <a:pt x="246" y="365"/>
                        </a:cubicBezTo>
                        <a:cubicBezTo>
                          <a:pt x="246" y="365"/>
                          <a:pt x="246" y="365"/>
                          <a:pt x="246" y="365"/>
                        </a:cubicBezTo>
                        <a:cubicBezTo>
                          <a:pt x="246" y="366"/>
                          <a:pt x="246" y="366"/>
                          <a:pt x="246" y="366"/>
                        </a:cubicBezTo>
                        <a:cubicBezTo>
                          <a:pt x="246" y="366"/>
                          <a:pt x="246" y="366"/>
                          <a:pt x="246" y="366"/>
                        </a:cubicBezTo>
                        <a:cubicBezTo>
                          <a:pt x="247" y="366"/>
                          <a:pt x="247" y="366"/>
                          <a:pt x="247" y="366"/>
                        </a:cubicBezTo>
                        <a:cubicBezTo>
                          <a:pt x="247" y="366"/>
                          <a:pt x="247" y="366"/>
                          <a:pt x="247" y="366"/>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7"/>
                          <a:pt x="247" y="367"/>
                          <a:pt x="247" y="367"/>
                        </a:cubicBezTo>
                        <a:cubicBezTo>
                          <a:pt x="247" y="368"/>
                          <a:pt x="247" y="368"/>
                          <a:pt x="247" y="368"/>
                        </a:cubicBezTo>
                        <a:cubicBezTo>
                          <a:pt x="247" y="368"/>
                          <a:pt x="247" y="368"/>
                          <a:pt x="247" y="368"/>
                        </a:cubicBezTo>
                        <a:cubicBezTo>
                          <a:pt x="247" y="368"/>
                          <a:pt x="247" y="368"/>
                          <a:pt x="247" y="368"/>
                        </a:cubicBezTo>
                        <a:cubicBezTo>
                          <a:pt x="247" y="368"/>
                          <a:pt x="247" y="368"/>
                          <a:pt x="247" y="368"/>
                        </a:cubicBezTo>
                        <a:cubicBezTo>
                          <a:pt x="247" y="368"/>
                          <a:pt x="247" y="368"/>
                          <a:pt x="247" y="368"/>
                        </a:cubicBezTo>
                        <a:cubicBezTo>
                          <a:pt x="247" y="368"/>
                          <a:pt x="247" y="368"/>
                          <a:pt x="247" y="368"/>
                        </a:cubicBezTo>
                        <a:cubicBezTo>
                          <a:pt x="247" y="369"/>
                          <a:pt x="247" y="369"/>
                          <a:pt x="247" y="369"/>
                        </a:cubicBezTo>
                        <a:cubicBezTo>
                          <a:pt x="247" y="369"/>
                          <a:pt x="247" y="369"/>
                          <a:pt x="247" y="369"/>
                        </a:cubicBezTo>
                        <a:cubicBezTo>
                          <a:pt x="247" y="369"/>
                          <a:pt x="247" y="369"/>
                          <a:pt x="247" y="369"/>
                        </a:cubicBezTo>
                        <a:cubicBezTo>
                          <a:pt x="247" y="369"/>
                          <a:pt x="247" y="369"/>
                          <a:pt x="247" y="369"/>
                        </a:cubicBezTo>
                        <a:cubicBezTo>
                          <a:pt x="247" y="369"/>
                          <a:pt x="247" y="369"/>
                          <a:pt x="247" y="369"/>
                        </a:cubicBezTo>
                        <a:cubicBezTo>
                          <a:pt x="248" y="369"/>
                          <a:pt x="248" y="369"/>
                          <a:pt x="248" y="369"/>
                        </a:cubicBezTo>
                        <a:cubicBezTo>
                          <a:pt x="248" y="369"/>
                          <a:pt x="248" y="369"/>
                          <a:pt x="248" y="369"/>
                        </a:cubicBezTo>
                        <a:cubicBezTo>
                          <a:pt x="248" y="370"/>
                          <a:pt x="248" y="370"/>
                          <a:pt x="248" y="370"/>
                        </a:cubicBezTo>
                        <a:cubicBezTo>
                          <a:pt x="248" y="370"/>
                          <a:pt x="248" y="370"/>
                          <a:pt x="248" y="370"/>
                        </a:cubicBezTo>
                        <a:cubicBezTo>
                          <a:pt x="247" y="370"/>
                          <a:pt x="247" y="370"/>
                          <a:pt x="247" y="370"/>
                        </a:cubicBezTo>
                        <a:cubicBezTo>
                          <a:pt x="247" y="370"/>
                          <a:pt x="247" y="370"/>
                          <a:pt x="247" y="370"/>
                        </a:cubicBezTo>
                        <a:cubicBezTo>
                          <a:pt x="247" y="370"/>
                          <a:pt x="247" y="370"/>
                          <a:pt x="247" y="370"/>
                        </a:cubicBezTo>
                        <a:cubicBezTo>
                          <a:pt x="247" y="370"/>
                          <a:pt x="247" y="370"/>
                          <a:pt x="247" y="370"/>
                        </a:cubicBezTo>
                        <a:cubicBezTo>
                          <a:pt x="247" y="370"/>
                          <a:pt x="247" y="370"/>
                          <a:pt x="247" y="370"/>
                        </a:cubicBezTo>
                        <a:cubicBezTo>
                          <a:pt x="247" y="370"/>
                          <a:pt x="247" y="370"/>
                          <a:pt x="247" y="370"/>
                        </a:cubicBezTo>
                        <a:cubicBezTo>
                          <a:pt x="247" y="370"/>
                          <a:pt x="247" y="370"/>
                          <a:pt x="247" y="370"/>
                        </a:cubicBezTo>
                        <a:cubicBezTo>
                          <a:pt x="247" y="370"/>
                          <a:pt x="247" y="370"/>
                          <a:pt x="247" y="370"/>
                        </a:cubicBezTo>
                        <a:cubicBezTo>
                          <a:pt x="247" y="371"/>
                          <a:pt x="247" y="371"/>
                          <a:pt x="247" y="371"/>
                        </a:cubicBezTo>
                        <a:cubicBezTo>
                          <a:pt x="247" y="371"/>
                          <a:pt x="247" y="371"/>
                          <a:pt x="247" y="371"/>
                        </a:cubicBezTo>
                        <a:cubicBezTo>
                          <a:pt x="247" y="371"/>
                          <a:pt x="247" y="371"/>
                          <a:pt x="247" y="371"/>
                        </a:cubicBezTo>
                        <a:cubicBezTo>
                          <a:pt x="247" y="371"/>
                          <a:pt x="247" y="371"/>
                          <a:pt x="247" y="371"/>
                        </a:cubicBezTo>
                        <a:cubicBezTo>
                          <a:pt x="247" y="371"/>
                          <a:pt x="247" y="371"/>
                          <a:pt x="247" y="371"/>
                        </a:cubicBezTo>
                        <a:cubicBezTo>
                          <a:pt x="247" y="372"/>
                          <a:pt x="247" y="372"/>
                          <a:pt x="247" y="372"/>
                        </a:cubicBezTo>
                        <a:cubicBezTo>
                          <a:pt x="247" y="372"/>
                          <a:pt x="247" y="372"/>
                          <a:pt x="247" y="372"/>
                        </a:cubicBezTo>
                        <a:cubicBezTo>
                          <a:pt x="248" y="372"/>
                          <a:pt x="248" y="372"/>
                          <a:pt x="248" y="372"/>
                        </a:cubicBezTo>
                        <a:cubicBezTo>
                          <a:pt x="248" y="372"/>
                          <a:pt x="248" y="372"/>
                          <a:pt x="248" y="372"/>
                        </a:cubicBezTo>
                        <a:cubicBezTo>
                          <a:pt x="248" y="372"/>
                          <a:pt x="248" y="372"/>
                          <a:pt x="248" y="372"/>
                        </a:cubicBezTo>
                        <a:cubicBezTo>
                          <a:pt x="248" y="372"/>
                          <a:pt x="248" y="372"/>
                          <a:pt x="248" y="372"/>
                        </a:cubicBezTo>
                        <a:cubicBezTo>
                          <a:pt x="248" y="372"/>
                          <a:pt x="248" y="372"/>
                          <a:pt x="248" y="372"/>
                        </a:cubicBezTo>
                        <a:cubicBezTo>
                          <a:pt x="248" y="372"/>
                          <a:pt x="248" y="372"/>
                          <a:pt x="248" y="372"/>
                        </a:cubicBezTo>
                        <a:cubicBezTo>
                          <a:pt x="249" y="372"/>
                          <a:pt x="249" y="372"/>
                          <a:pt x="249" y="372"/>
                        </a:cubicBezTo>
                        <a:cubicBezTo>
                          <a:pt x="249" y="372"/>
                          <a:pt x="249" y="372"/>
                          <a:pt x="249" y="372"/>
                        </a:cubicBezTo>
                        <a:cubicBezTo>
                          <a:pt x="249" y="373"/>
                          <a:pt x="249" y="373"/>
                          <a:pt x="249" y="373"/>
                        </a:cubicBezTo>
                        <a:cubicBezTo>
                          <a:pt x="249" y="373"/>
                          <a:pt x="249" y="373"/>
                          <a:pt x="249" y="373"/>
                        </a:cubicBezTo>
                        <a:cubicBezTo>
                          <a:pt x="249" y="373"/>
                          <a:pt x="249" y="373"/>
                          <a:pt x="249" y="373"/>
                        </a:cubicBezTo>
                        <a:cubicBezTo>
                          <a:pt x="249" y="373"/>
                          <a:pt x="249" y="373"/>
                          <a:pt x="249" y="373"/>
                        </a:cubicBezTo>
                        <a:cubicBezTo>
                          <a:pt x="249" y="373"/>
                          <a:pt x="249" y="373"/>
                          <a:pt x="249" y="373"/>
                        </a:cubicBezTo>
                        <a:cubicBezTo>
                          <a:pt x="249" y="373"/>
                          <a:pt x="249" y="373"/>
                          <a:pt x="249" y="373"/>
                        </a:cubicBezTo>
                        <a:cubicBezTo>
                          <a:pt x="249" y="374"/>
                          <a:pt x="249" y="374"/>
                          <a:pt x="249" y="374"/>
                        </a:cubicBezTo>
                        <a:cubicBezTo>
                          <a:pt x="249" y="374"/>
                          <a:pt x="249" y="374"/>
                          <a:pt x="249" y="374"/>
                        </a:cubicBezTo>
                        <a:cubicBezTo>
                          <a:pt x="249" y="374"/>
                          <a:pt x="249" y="374"/>
                          <a:pt x="249" y="374"/>
                        </a:cubicBezTo>
                        <a:cubicBezTo>
                          <a:pt x="249" y="374"/>
                          <a:pt x="249" y="374"/>
                          <a:pt x="249" y="374"/>
                        </a:cubicBezTo>
                        <a:cubicBezTo>
                          <a:pt x="250" y="374"/>
                          <a:pt x="250" y="374"/>
                          <a:pt x="250" y="374"/>
                        </a:cubicBezTo>
                        <a:cubicBezTo>
                          <a:pt x="250" y="374"/>
                          <a:pt x="250" y="374"/>
                          <a:pt x="250" y="374"/>
                        </a:cubicBezTo>
                        <a:cubicBezTo>
                          <a:pt x="250" y="374"/>
                          <a:pt x="250" y="374"/>
                          <a:pt x="250" y="374"/>
                        </a:cubicBezTo>
                        <a:cubicBezTo>
                          <a:pt x="250" y="374"/>
                          <a:pt x="250" y="374"/>
                          <a:pt x="250" y="374"/>
                        </a:cubicBezTo>
                        <a:cubicBezTo>
                          <a:pt x="250" y="373"/>
                          <a:pt x="250" y="373"/>
                          <a:pt x="250" y="373"/>
                        </a:cubicBezTo>
                        <a:cubicBezTo>
                          <a:pt x="251" y="373"/>
                          <a:pt x="251" y="373"/>
                          <a:pt x="251" y="373"/>
                        </a:cubicBezTo>
                        <a:cubicBezTo>
                          <a:pt x="251" y="373"/>
                          <a:pt x="251" y="373"/>
                          <a:pt x="251" y="373"/>
                        </a:cubicBezTo>
                        <a:cubicBezTo>
                          <a:pt x="251" y="373"/>
                          <a:pt x="251" y="373"/>
                          <a:pt x="251" y="373"/>
                        </a:cubicBezTo>
                        <a:cubicBezTo>
                          <a:pt x="251" y="373"/>
                          <a:pt x="251" y="373"/>
                          <a:pt x="251" y="373"/>
                        </a:cubicBezTo>
                        <a:cubicBezTo>
                          <a:pt x="251" y="373"/>
                          <a:pt x="251" y="373"/>
                          <a:pt x="251" y="373"/>
                        </a:cubicBezTo>
                        <a:cubicBezTo>
                          <a:pt x="252" y="373"/>
                          <a:pt x="252" y="373"/>
                          <a:pt x="252" y="373"/>
                        </a:cubicBezTo>
                        <a:cubicBezTo>
                          <a:pt x="252" y="373"/>
                          <a:pt x="252" y="373"/>
                          <a:pt x="252" y="373"/>
                        </a:cubicBezTo>
                        <a:cubicBezTo>
                          <a:pt x="252" y="373"/>
                          <a:pt x="252" y="373"/>
                          <a:pt x="252" y="373"/>
                        </a:cubicBezTo>
                        <a:cubicBezTo>
                          <a:pt x="252" y="374"/>
                          <a:pt x="252" y="374"/>
                          <a:pt x="252" y="374"/>
                        </a:cubicBezTo>
                        <a:cubicBezTo>
                          <a:pt x="252" y="374"/>
                          <a:pt x="252" y="374"/>
                          <a:pt x="252" y="374"/>
                        </a:cubicBezTo>
                        <a:cubicBezTo>
                          <a:pt x="252" y="374"/>
                          <a:pt x="252" y="374"/>
                          <a:pt x="252" y="374"/>
                        </a:cubicBezTo>
                        <a:cubicBezTo>
                          <a:pt x="252" y="374"/>
                          <a:pt x="252" y="374"/>
                          <a:pt x="252" y="374"/>
                        </a:cubicBezTo>
                        <a:cubicBezTo>
                          <a:pt x="253" y="374"/>
                          <a:pt x="253" y="374"/>
                          <a:pt x="253" y="374"/>
                        </a:cubicBezTo>
                        <a:cubicBezTo>
                          <a:pt x="253" y="374"/>
                          <a:pt x="253" y="374"/>
                          <a:pt x="253" y="374"/>
                        </a:cubicBezTo>
                        <a:cubicBezTo>
                          <a:pt x="253" y="374"/>
                          <a:pt x="253" y="374"/>
                          <a:pt x="253" y="374"/>
                        </a:cubicBezTo>
                        <a:cubicBezTo>
                          <a:pt x="253" y="374"/>
                          <a:pt x="253" y="374"/>
                          <a:pt x="253" y="374"/>
                        </a:cubicBezTo>
                        <a:cubicBezTo>
                          <a:pt x="253" y="374"/>
                          <a:pt x="253" y="374"/>
                          <a:pt x="253" y="374"/>
                        </a:cubicBezTo>
                        <a:cubicBezTo>
                          <a:pt x="253" y="374"/>
                          <a:pt x="253" y="374"/>
                          <a:pt x="253" y="374"/>
                        </a:cubicBezTo>
                        <a:cubicBezTo>
                          <a:pt x="253" y="374"/>
                          <a:pt x="253" y="374"/>
                          <a:pt x="253" y="374"/>
                        </a:cubicBezTo>
                        <a:cubicBezTo>
                          <a:pt x="253" y="375"/>
                          <a:pt x="253" y="375"/>
                          <a:pt x="253" y="375"/>
                        </a:cubicBezTo>
                        <a:cubicBezTo>
                          <a:pt x="252" y="375"/>
                          <a:pt x="252" y="375"/>
                          <a:pt x="252" y="375"/>
                        </a:cubicBezTo>
                        <a:cubicBezTo>
                          <a:pt x="252" y="375"/>
                          <a:pt x="252" y="375"/>
                          <a:pt x="252" y="375"/>
                        </a:cubicBezTo>
                        <a:cubicBezTo>
                          <a:pt x="252" y="375"/>
                          <a:pt x="252" y="375"/>
                          <a:pt x="252" y="375"/>
                        </a:cubicBezTo>
                        <a:cubicBezTo>
                          <a:pt x="252" y="375"/>
                          <a:pt x="252" y="375"/>
                          <a:pt x="252" y="375"/>
                        </a:cubicBezTo>
                        <a:cubicBezTo>
                          <a:pt x="252" y="375"/>
                          <a:pt x="252" y="375"/>
                          <a:pt x="252" y="375"/>
                        </a:cubicBezTo>
                        <a:cubicBezTo>
                          <a:pt x="252" y="376"/>
                          <a:pt x="252" y="376"/>
                          <a:pt x="252" y="376"/>
                        </a:cubicBezTo>
                        <a:cubicBezTo>
                          <a:pt x="252" y="376"/>
                          <a:pt x="252" y="376"/>
                          <a:pt x="252" y="376"/>
                        </a:cubicBezTo>
                        <a:cubicBezTo>
                          <a:pt x="252" y="376"/>
                          <a:pt x="252" y="376"/>
                          <a:pt x="252" y="376"/>
                        </a:cubicBezTo>
                        <a:cubicBezTo>
                          <a:pt x="252" y="376"/>
                          <a:pt x="252" y="376"/>
                          <a:pt x="252" y="376"/>
                        </a:cubicBezTo>
                        <a:cubicBezTo>
                          <a:pt x="252" y="376"/>
                          <a:pt x="252" y="376"/>
                          <a:pt x="252" y="376"/>
                        </a:cubicBezTo>
                        <a:cubicBezTo>
                          <a:pt x="252" y="376"/>
                          <a:pt x="252" y="376"/>
                          <a:pt x="252" y="376"/>
                        </a:cubicBezTo>
                        <a:cubicBezTo>
                          <a:pt x="253" y="376"/>
                          <a:pt x="253" y="376"/>
                          <a:pt x="253" y="376"/>
                        </a:cubicBezTo>
                        <a:cubicBezTo>
                          <a:pt x="253" y="376"/>
                          <a:pt x="253" y="376"/>
                          <a:pt x="253" y="376"/>
                        </a:cubicBezTo>
                        <a:cubicBezTo>
                          <a:pt x="253" y="376"/>
                          <a:pt x="253" y="376"/>
                          <a:pt x="253" y="376"/>
                        </a:cubicBezTo>
                        <a:cubicBezTo>
                          <a:pt x="253" y="376"/>
                          <a:pt x="253" y="376"/>
                          <a:pt x="253" y="376"/>
                        </a:cubicBezTo>
                        <a:cubicBezTo>
                          <a:pt x="253" y="377"/>
                          <a:pt x="253" y="377"/>
                          <a:pt x="253" y="377"/>
                        </a:cubicBezTo>
                        <a:cubicBezTo>
                          <a:pt x="253" y="377"/>
                          <a:pt x="253" y="377"/>
                          <a:pt x="253" y="377"/>
                        </a:cubicBezTo>
                        <a:cubicBezTo>
                          <a:pt x="253" y="377"/>
                          <a:pt x="253" y="377"/>
                          <a:pt x="253" y="377"/>
                        </a:cubicBezTo>
                        <a:cubicBezTo>
                          <a:pt x="253" y="377"/>
                          <a:pt x="253" y="377"/>
                          <a:pt x="253" y="377"/>
                        </a:cubicBezTo>
                        <a:cubicBezTo>
                          <a:pt x="253" y="377"/>
                          <a:pt x="253" y="377"/>
                          <a:pt x="253" y="377"/>
                        </a:cubicBezTo>
                        <a:cubicBezTo>
                          <a:pt x="254" y="377"/>
                          <a:pt x="254" y="377"/>
                          <a:pt x="254" y="377"/>
                        </a:cubicBezTo>
                        <a:cubicBezTo>
                          <a:pt x="254" y="377"/>
                          <a:pt x="254" y="377"/>
                          <a:pt x="254" y="377"/>
                        </a:cubicBezTo>
                        <a:cubicBezTo>
                          <a:pt x="254" y="377"/>
                          <a:pt x="254" y="377"/>
                          <a:pt x="254" y="377"/>
                        </a:cubicBezTo>
                        <a:cubicBezTo>
                          <a:pt x="254" y="377"/>
                          <a:pt x="254" y="377"/>
                          <a:pt x="254" y="377"/>
                        </a:cubicBezTo>
                        <a:cubicBezTo>
                          <a:pt x="254" y="377"/>
                          <a:pt x="254" y="377"/>
                          <a:pt x="254" y="377"/>
                        </a:cubicBezTo>
                        <a:cubicBezTo>
                          <a:pt x="254" y="377"/>
                          <a:pt x="254" y="377"/>
                          <a:pt x="254" y="377"/>
                        </a:cubicBezTo>
                        <a:cubicBezTo>
                          <a:pt x="254" y="377"/>
                          <a:pt x="254" y="377"/>
                          <a:pt x="254"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5" y="377"/>
                          <a:pt x="255" y="377"/>
                          <a:pt x="255" y="377"/>
                        </a:cubicBezTo>
                        <a:cubicBezTo>
                          <a:pt x="256" y="377"/>
                          <a:pt x="256" y="377"/>
                          <a:pt x="256" y="377"/>
                        </a:cubicBezTo>
                        <a:cubicBezTo>
                          <a:pt x="256" y="377"/>
                          <a:pt x="256" y="377"/>
                          <a:pt x="256" y="377"/>
                        </a:cubicBezTo>
                        <a:cubicBezTo>
                          <a:pt x="256" y="377"/>
                          <a:pt x="256" y="377"/>
                          <a:pt x="256" y="377"/>
                        </a:cubicBezTo>
                        <a:cubicBezTo>
                          <a:pt x="256" y="378"/>
                          <a:pt x="256" y="378"/>
                          <a:pt x="256" y="378"/>
                        </a:cubicBezTo>
                        <a:cubicBezTo>
                          <a:pt x="256" y="378"/>
                          <a:pt x="256" y="378"/>
                          <a:pt x="256" y="378"/>
                        </a:cubicBezTo>
                        <a:cubicBezTo>
                          <a:pt x="256" y="378"/>
                          <a:pt x="256" y="378"/>
                          <a:pt x="256" y="378"/>
                        </a:cubicBezTo>
                        <a:cubicBezTo>
                          <a:pt x="256" y="378"/>
                          <a:pt x="256" y="378"/>
                          <a:pt x="256" y="378"/>
                        </a:cubicBezTo>
                        <a:cubicBezTo>
                          <a:pt x="256" y="378"/>
                          <a:pt x="256" y="378"/>
                          <a:pt x="256" y="378"/>
                        </a:cubicBezTo>
                        <a:cubicBezTo>
                          <a:pt x="256" y="378"/>
                          <a:pt x="256" y="378"/>
                          <a:pt x="256" y="378"/>
                        </a:cubicBezTo>
                        <a:cubicBezTo>
                          <a:pt x="257" y="378"/>
                          <a:pt x="257" y="378"/>
                          <a:pt x="257" y="378"/>
                        </a:cubicBezTo>
                        <a:cubicBezTo>
                          <a:pt x="257" y="378"/>
                          <a:pt x="257" y="378"/>
                          <a:pt x="257" y="378"/>
                        </a:cubicBezTo>
                        <a:cubicBezTo>
                          <a:pt x="257" y="378"/>
                          <a:pt x="257" y="378"/>
                          <a:pt x="257" y="378"/>
                        </a:cubicBezTo>
                        <a:cubicBezTo>
                          <a:pt x="257" y="378"/>
                          <a:pt x="257" y="378"/>
                          <a:pt x="257" y="378"/>
                        </a:cubicBezTo>
                        <a:cubicBezTo>
                          <a:pt x="257" y="379"/>
                          <a:pt x="257" y="379"/>
                          <a:pt x="257" y="379"/>
                        </a:cubicBezTo>
                        <a:cubicBezTo>
                          <a:pt x="257" y="379"/>
                          <a:pt x="257" y="379"/>
                          <a:pt x="257" y="379"/>
                        </a:cubicBezTo>
                        <a:cubicBezTo>
                          <a:pt x="257" y="379"/>
                          <a:pt x="257" y="379"/>
                          <a:pt x="257" y="379"/>
                        </a:cubicBezTo>
                        <a:cubicBezTo>
                          <a:pt x="258" y="379"/>
                          <a:pt x="258" y="379"/>
                          <a:pt x="258" y="379"/>
                        </a:cubicBezTo>
                        <a:cubicBezTo>
                          <a:pt x="258" y="379"/>
                          <a:pt x="258" y="380"/>
                          <a:pt x="258" y="380"/>
                        </a:cubicBezTo>
                        <a:cubicBezTo>
                          <a:pt x="258" y="380"/>
                          <a:pt x="258" y="380"/>
                          <a:pt x="258" y="380"/>
                        </a:cubicBezTo>
                        <a:cubicBezTo>
                          <a:pt x="258" y="380"/>
                          <a:pt x="258" y="380"/>
                          <a:pt x="258" y="380"/>
                        </a:cubicBezTo>
                        <a:cubicBezTo>
                          <a:pt x="258" y="380"/>
                          <a:pt x="258" y="380"/>
                          <a:pt x="258" y="380"/>
                        </a:cubicBezTo>
                        <a:cubicBezTo>
                          <a:pt x="258" y="381"/>
                          <a:pt x="258" y="381"/>
                          <a:pt x="258" y="381"/>
                        </a:cubicBezTo>
                        <a:cubicBezTo>
                          <a:pt x="258" y="381"/>
                          <a:pt x="258" y="381"/>
                          <a:pt x="258" y="381"/>
                        </a:cubicBezTo>
                        <a:cubicBezTo>
                          <a:pt x="258" y="381"/>
                          <a:pt x="258" y="381"/>
                          <a:pt x="258" y="381"/>
                        </a:cubicBezTo>
                        <a:cubicBezTo>
                          <a:pt x="258" y="381"/>
                          <a:pt x="258" y="381"/>
                          <a:pt x="258" y="381"/>
                        </a:cubicBezTo>
                        <a:cubicBezTo>
                          <a:pt x="258" y="382"/>
                          <a:pt x="258" y="382"/>
                          <a:pt x="258" y="382"/>
                        </a:cubicBezTo>
                        <a:cubicBezTo>
                          <a:pt x="258" y="382"/>
                          <a:pt x="258" y="382"/>
                          <a:pt x="258" y="382"/>
                        </a:cubicBezTo>
                        <a:cubicBezTo>
                          <a:pt x="258" y="383"/>
                          <a:pt x="258" y="383"/>
                          <a:pt x="258" y="383"/>
                        </a:cubicBezTo>
                        <a:cubicBezTo>
                          <a:pt x="258" y="383"/>
                          <a:pt x="258" y="383"/>
                          <a:pt x="258" y="383"/>
                        </a:cubicBezTo>
                        <a:cubicBezTo>
                          <a:pt x="258" y="383"/>
                          <a:pt x="258" y="383"/>
                          <a:pt x="258" y="383"/>
                        </a:cubicBezTo>
                        <a:cubicBezTo>
                          <a:pt x="258" y="383"/>
                          <a:pt x="258" y="383"/>
                          <a:pt x="258" y="383"/>
                        </a:cubicBezTo>
                        <a:cubicBezTo>
                          <a:pt x="258" y="383"/>
                          <a:pt x="258" y="383"/>
                          <a:pt x="258" y="383"/>
                        </a:cubicBezTo>
                        <a:cubicBezTo>
                          <a:pt x="258" y="383"/>
                          <a:pt x="258" y="383"/>
                          <a:pt x="258" y="383"/>
                        </a:cubicBezTo>
                        <a:cubicBezTo>
                          <a:pt x="258" y="384"/>
                          <a:pt x="258" y="384"/>
                          <a:pt x="258" y="384"/>
                        </a:cubicBezTo>
                        <a:cubicBezTo>
                          <a:pt x="258" y="384"/>
                          <a:pt x="258" y="384"/>
                          <a:pt x="258" y="384"/>
                        </a:cubicBezTo>
                        <a:cubicBezTo>
                          <a:pt x="258" y="384"/>
                          <a:pt x="258" y="384"/>
                          <a:pt x="258" y="384"/>
                        </a:cubicBezTo>
                        <a:cubicBezTo>
                          <a:pt x="258" y="384"/>
                          <a:pt x="258" y="384"/>
                          <a:pt x="258" y="384"/>
                        </a:cubicBezTo>
                        <a:cubicBezTo>
                          <a:pt x="258" y="384"/>
                          <a:pt x="258" y="384"/>
                          <a:pt x="258" y="384"/>
                        </a:cubicBezTo>
                        <a:cubicBezTo>
                          <a:pt x="258" y="384"/>
                          <a:pt x="258" y="384"/>
                          <a:pt x="258" y="384"/>
                        </a:cubicBezTo>
                        <a:cubicBezTo>
                          <a:pt x="258" y="384"/>
                          <a:pt x="258" y="384"/>
                          <a:pt x="258" y="384"/>
                        </a:cubicBezTo>
                        <a:cubicBezTo>
                          <a:pt x="259" y="384"/>
                          <a:pt x="259" y="384"/>
                          <a:pt x="259" y="384"/>
                        </a:cubicBezTo>
                        <a:cubicBezTo>
                          <a:pt x="259" y="384"/>
                          <a:pt x="259" y="384"/>
                          <a:pt x="259" y="384"/>
                        </a:cubicBezTo>
                        <a:cubicBezTo>
                          <a:pt x="259" y="384"/>
                          <a:pt x="259" y="384"/>
                          <a:pt x="259" y="384"/>
                        </a:cubicBezTo>
                        <a:cubicBezTo>
                          <a:pt x="259" y="384"/>
                          <a:pt x="259" y="384"/>
                          <a:pt x="259" y="384"/>
                        </a:cubicBezTo>
                        <a:cubicBezTo>
                          <a:pt x="259" y="384"/>
                          <a:pt x="259" y="384"/>
                          <a:pt x="259" y="384"/>
                        </a:cubicBezTo>
                        <a:cubicBezTo>
                          <a:pt x="259" y="385"/>
                          <a:pt x="259" y="385"/>
                          <a:pt x="259" y="385"/>
                        </a:cubicBezTo>
                        <a:cubicBezTo>
                          <a:pt x="259" y="385"/>
                          <a:pt x="259" y="385"/>
                          <a:pt x="259" y="385"/>
                        </a:cubicBezTo>
                        <a:cubicBezTo>
                          <a:pt x="259" y="385"/>
                          <a:pt x="259" y="385"/>
                          <a:pt x="259" y="385"/>
                        </a:cubicBezTo>
                        <a:cubicBezTo>
                          <a:pt x="259" y="385"/>
                          <a:pt x="259" y="385"/>
                          <a:pt x="259" y="385"/>
                        </a:cubicBezTo>
                        <a:cubicBezTo>
                          <a:pt x="259" y="386"/>
                          <a:pt x="259" y="386"/>
                          <a:pt x="259" y="386"/>
                        </a:cubicBezTo>
                        <a:cubicBezTo>
                          <a:pt x="259" y="386"/>
                          <a:pt x="259" y="386"/>
                          <a:pt x="259" y="386"/>
                        </a:cubicBezTo>
                        <a:cubicBezTo>
                          <a:pt x="259" y="386"/>
                          <a:pt x="259" y="386"/>
                          <a:pt x="259" y="386"/>
                        </a:cubicBezTo>
                        <a:cubicBezTo>
                          <a:pt x="259" y="386"/>
                          <a:pt x="259" y="386"/>
                          <a:pt x="259" y="386"/>
                        </a:cubicBezTo>
                        <a:cubicBezTo>
                          <a:pt x="259" y="386"/>
                          <a:pt x="259" y="386"/>
                          <a:pt x="259" y="386"/>
                        </a:cubicBezTo>
                        <a:cubicBezTo>
                          <a:pt x="259" y="386"/>
                          <a:pt x="259" y="386"/>
                          <a:pt x="259" y="386"/>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7"/>
                          <a:pt x="259" y="387"/>
                          <a:pt x="259" y="387"/>
                        </a:cubicBezTo>
                        <a:cubicBezTo>
                          <a:pt x="259" y="388"/>
                          <a:pt x="259" y="388"/>
                          <a:pt x="259" y="388"/>
                        </a:cubicBezTo>
                        <a:cubicBezTo>
                          <a:pt x="259" y="388"/>
                          <a:pt x="259" y="388"/>
                          <a:pt x="259" y="388"/>
                        </a:cubicBezTo>
                        <a:cubicBezTo>
                          <a:pt x="259" y="388"/>
                          <a:pt x="259" y="388"/>
                          <a:pt x="259" y="388"/>
                        </a:cubicBezTo>
                        <a:cubicBezTo>
                          <a:pt x="259" y="388"/>
                          <a:pt x="259" y="388"/>
                          <a:pt x="259" y="388"/>
                        </a:cubicBezTo>
                        <a:cubicBezTo>
                          <a:pt x="259" y="388"/>
                          <a:pt x="259" y="388"/>
                          <a:pt x="259" y="388"/>
                        </a:cubicBezTo>
                        <a:cubicBezTo>
                          <a:pt x="259" y="388"/>
                          <a:pt x="259" y="388"/>
                          <a:pt x="259" y="388"/>
                        </a:cubicBezTo>
                        <a:cubicBezTo>
                          <a:pt x="260" y="388"/>
                          <a:pt x="260" y="388"/>
                          <a:pt x="260" y="388"/>
                        </a:cubicBezTo>
                        <a:cubicBezTo>
                          <a:pt x="260" y="388"/>
                          <a:pt x="260" y="388"/>
                          <a:pt x="260" y="388"/>
                        </a:cubicBezTo>
                        <a:cubicBezTo>
                          <a:pt x="260" y="388"/>
                          <a:pt x="260" y="388"/>
                          <a:pt x="260" y="388"/>
                        </a:cubicBezTo>
                        <a:cubicBezTo>
                          <a:pt x="260" y="389"/>
                          <a:pt x="260" y="389"/>
                          <a:pt x="260" y="389"/>
                        </a:cubicBezTo>
                        <a:cubicBezTo>
                          <a:pt x="260" y="389"/>
                          <a:pt x="260" y="389"/>
                          <a:pt x="260" y="389"/>
                        </a:cubicBezTo>
                        <a:cubicBezTo>
                          <a:pt x="260" y="389"/>
                          <a:pt x="260" y="389"/>
                          <a:pt x="260" y="389"/>
                        </a:cubicBezTo>
                        <a:cubicBezTo>
                          <a:pt x="260" y="389"/>
                          <a:pt x="260" y="389"/>
                          <a:pt x="260" y="389"/>
                        </a:cubicBezTo>
                        <a:cubicBezTo>
                          <a:pt x="260" y="389"/>
                          <a:pt x="260" y="389"/>
                          <a:pt x="260" y="389"/>
                        </a:cubicBezTo>
                        <a:cubicBezTo>
                          <a:pt x="260" y="389"/>
                          <a:pt x="260" y="389"/>
                          <a:pt x="260" y="389"/>
                        </a:cubicBezTo>
                        <a:cubicBezTo>
                          <a:pt x="260" y="389"/>
                          <a:pt x="260" y="389"/>
                          <a:pt x="260" y="389"/>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0"/>
                          <a:pt x="260" y="390"/>
                          <a:pt x="260" y="390"/>
                        </a:cubicBezTo>
                        <a:cubicBezTo>
                          <a:pt x="260" y="391"/>
                          <a:pt x="260" y="391"/>
                          <a:pt x="260" y="391"/>
                        </a:cubicBezTo>
                        <a:cubicBezTo>
                          <a:pt x="260" y="391"/>
                          <a:pt x="260" y="391"/>
                          <a:pt x="260" y="391"/>
                        </a:cubicBezTo>
                        <a:cubicBezTo>
                          <a:pt x="260" y="391"/>
                          <a:pt x="260" y="391"/>
                          <a:pt x="260" y="391"/>
                        </a:cubicBezTo>
                        <a:cubicBezTo>
                          <a:pt x="260" y="391"/>
                          <a:pt x="260" y="391"/>
                          <a:pt x="260" y="391"/>
                        </a:cubicBezTo>
                        <a:cubicBezTo>
                          <a:pt x="260" y="391"/>
                          <a:pt x="260" y="391"/>
                          <a:pt x="260" y="391"/>
                        </a:cubicBezTo>
                        <a:cubicBezTo>
                          <a:pt x="260" y="391"/>
                          <a:pt x="260" y="391"/>
                          <a:pt x="260" y="391"/>
                        </a:cubicBezTo>
                        <a:cubicBezTo>
                          <a:pt x="260" y="391"/>
                          <a:pt x="260" y="391"/>
                          <a:pt x="260" y="391"/>
                        </a:cubicBezTo>
                        <a:cubicBezTo>
                          <a:pt x="260" y="392"/>
                          <a:pt x="260" y="392"/>
                          <a:pt x="260" y="392"/>
                        </a:cubicBezTo>
                        <a:cubicBezTo>
                          <a:pt x="260" y="392"/>
                          <a:pt x="260" y="392"/>
                          <a:pt x="260" y="392"/>
                        </a:cubicBezTo>
                        <a:cubicBezTo>
                          <a:pt x="260" y="392"/>
                          <a:pt x="260" y="392"/>
                          <a:pt x="260" y="392"/>
                        </a:cubicBezTo>
                        <a:cubicBezTo>
                          <a:pt x="260" y="392"/>
                          <a:pt x="260" y="392"/>
                          <a:pt x="260" y="392"/>
                        </a:cubicBezTo>
                        <a:cubicBezTo>
                          <a:pt x="261" y="392"/>
                          <a:pt x="261" y="392"/>
                          <a:pt x="261" y="392"/>
                        </a:cubicBezTo>
                        <a:cubicBezTo>
                          <a:pt x="261" y="392"/>
                          <a:pt x="261" y="392"/>
                          <a:pt x="261" y="392"/>
                        </a:cubicBezTo>
                        <a:cubicBezTo>
                          <a:pt x="261" y="392"/>
                          <a:pt x="261" y="392"/>
                          <a:pt x="261" y="392"/>
                        </a:cubicBezTo>
                        <a:cubicBezTo>
                          <a:pt x="261" y="392"/>
                          <a:pt x="261" y="392"/>
                          <a:pt x="261" y="392"/>
                        </a:cubicBezTo>
                        <a:cubicBezTo>
                          <a:pt x="261" y="393"/>
                          <a:pt x="261" y="393"/>
                          <a:pt x="261" y="393"/>
                        </a:cubicBezTo>
                        <a:cubicBezTo>
                          <a:pt x="261" y="393"/>
                          <a:pt x="261" y="393"/>
                          <a:pt x="261" y="393"/>
                        </a:cubicBezTo>
                        <a:cubicBezTo>
                          <a:pt x="261" y="393"/>
                          <a:pt x="261" y="393"/>
                          <a:pt x="261" y="393"/>
                        </a:cubicBezTo>
                        <a:cubicBezTo>
                          <a:pt x="261" y="393"/>
                          <a:pt x="261" y="393"/>
                          <a:pt x="261" y="393"/>
                        </a:cubicBezTo>
                        <a:cubicBezTo>
                          <a:pt x="261" y="393"/>
                          <a:pt x="261" y="393"/>
                          <a:pt x="261" y="393"/>
                        </a:cubicBezTo>
                        <a:cubicBezTo>
                          <a:pt x="261" y="393"/>
                          <a:pt x="261" y="393"/>
                          <a:pt x="261" y="393"/>
                        </a:cubicBezTo>
                        <a:cubicBezTo>
                          <a:pt x="261" y="393"/>
                          <a:pt x="261" y="393"/>
                          <a:pt x="261" y="393"/>
                        </a:cubicBezTo>
                        <a:cubicBezTo>
                          <a:pt x="261" y="394"/>
                          <a:pt x="261" y="394"/>
                          <a:pt x="261" y="394"/>
                        </a:cubicBezTo>
                        <a:cubicBezTo>
                          <a:pt x="261" y="394"/>
                          <a:pt x="261" y="394"/>
                          <a:pt x="261" y="394"/>
                        </a:cubicBezTo>
                        <a:cubicBezTo>
                          <a:pt x="261" y="394"/>
                          <a:pt x="261" y="394"/>
                          <a:pt x="261" y="394"/>
                        </a:cubicBezTo>
                        <a:cubicBezTo>
                          <a:pt x="261" y="394"/>
                          <a:pt x="261" y="394"/>
                          <a:pt x="261" y="394"/>
                        </a:cubicBezTo>
                        <a:cubicBezTo>
                          <a:pt x="261" y="394"/>
                          <a:pt x="261" y="394"/>
                          <a:pt x="261" y="394"/>
                        </a:cubicBezTo>
                        <a:cubicBezTo>
                          <a:pt x="261" y="394"/>
                          <a:pt x="261" y="394"/>
                          <a:pt x="261" y="394"/>
                        </a:cubicBezTo>
                        <a:cubicBezTo>
                          <a:pt x="261" y="394"/>
                          <a:pt x="261" y="394"/>
                          <a:pt x="261" y="394"/>
                        </a:cubicBezTo>
                        <a:cubicBezTo>
                          <a:pt x="261" y="394"/>
                          <a:pt x="261" y="394"/>
                          <a:pt x="261"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4"/>
                          <a:pt x="262" y="394"/>
                          <a:pt x="262" y="394"/>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5"/>
                          <a:pt x="262" y="395"/>
                          <a:pt x="262" y="395"/>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6"/>
                          <a:pt x="262" y="396"/>
                          <a:pt x="262" y="396"/>
                        </a:cubicBezTo>
                        <a:cubicBezTo>
                          <a:pt x="262" y="397"/>
                          <a:pt x="262" y="397"/>
                          <a:pt x="262" y="397"/>
                        </a:cubicBezTo>
                        <a:cubicBezTo>
                          <a:pt x="262" y="397"/>
                          <a:pt x="262" y="397"/>
                          <a:pt x="262" y="397"/>
                        </a:cubicBezTo>
                        <a:cubicBezTo>
                          <a:pt x="262" y="397"/>
                          <a:pt x="262" y="397"/>
                          <a:pt x="262" y="397"/>
                        </a:cubicBezTo>
                        <a:cubicBezTo>
                          <a:pt x="262" y="397"/>
                          <a:pt x="262" y="397"/>
                          <a:pt x="262" y="397"/>
                        </a:cubicBezTo>
                        <a:cubicBezTo>
                          <a:pt x="262" y="397"/>
                          <a:pt x="262" y="397"/>
                          <a:pt x="262" y="397"/>
                        </a:cubicBezTo>
                        <a:cubicBezTo>
                          <a:pt x="262" y="398"/>
                          <a:pt x="262" y="398"/>
                          <a:pt x="262" y="398"/>
                        </a:cubicBezTo>
                        <a:cubicBezTo>
                          <a:pt x="262" y="398"/>
                          <a:pt x="262" y="398"/>
                          <a:pt x="262" y="398"/>
                        </a:cubicBezTo>
                        <a:cubicBezTo>
                          <a:pt x="262" y="398"/>
                          <a:pt x="262" y="398"/>
                          <a:pt x="262" y="398"/>
                        </a:cubicBezTo>
                        <a:cubicBezTo>
                          <a:pt x="262" y="398"/>
                          <a:pt x="262" y="398"/>
                          <a:pt x="262" y="398"/>
                        </a:cubicBezTo>
                        <a:cubicBezTo>
                          <a:pt x="262" y="398"/>
                          <a:pt x="262" y="398"/>
                          <a:pt x="262" y="398"/>
                        </a:cubicBezTo>
                        <a:cubicBezTo>
                          <a:pt x="262" y="398"/>
                          <a:pt x="262" y="398"/>
                          <a:pt x="262" y="398"/>
                        </a:cubicBezTo>
                        <a:cubicBezTo>
                          <a:pt x="262" y="398"/>
                          <a:pt x="262" y="398"/>
                          <a:pt x="262" y="398"/>
                        </a:cubicBezTo>
                        <a:cubicBezTo>
                          <a:pt x="262" y="398"/>
                          <a:pt x="262" y="398"/>
                          <a:pt x="262" y="398"/>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399"/>
                          <a:pt x="262" y="399"/>
                          <a:pt x="262" y="399"/>
                        </a:cubicBezTo>
                        <a:cubicBezTo>
                          <a:pt x="262" y="400"/>
                          <a:pt x="262" y="400"/>
                          <a:pt x="262" y="400"/>
                        </a:cubicBezTo>
                        <a:cubicBezTo>
                          <a:pt x="262" y="400"/>
                          <a:pt x="262" y="400"/>
                          <a:pt x="262" y="400"/>
                        </a:cubicBezTo>
                        <a:cubicBezTo>
                          <a:pt x="262" y="400"/>
                          <a:pt x="262" y="400"/>
                          <a:pt x="262" y="400"/>
                        </a:cubicBezTo>
                        <a:cubicBezTo>
                          <a:pt x="262" y="400"/>
                          <a:pt x="262" y="400"/>
                          <a:pt x="262" y="400"/>
                        </a:cubicBezTo>
                        <a:cubicBezTo>
                          <a:pt x="262" y="400"/>
                          <a:pt x="262" y="400"/>
                          <a:pt x="262" y="400"/>
                        </a:cubicBezTo>
                        <a:cubicBezTo>
                          <a:pt x="262" y="401"/>
                          <a:pt x="262" y="401"/>
                          <a:pt x="262" y="401"/>
                        </a:cubicBezTo>
                        <a:cubicBezTo>
                          <a:pt x="263" y="401"/>
                          <a:pt x="263" y="401"/>
                          <a:pt x="263" y="401"/>
                        </a:cubicBezTo>
                        <a:cubicBezTo>
                          <a:pt x="263" y="401"/>
                          <a:pt x="263" y="401"/>
                          <a:pt x="263" y="401"/>
                        </a:cubicBezTo>
                        <a:cubicBezTo>
                          <a:pt x="263" y="401"/>
                          <a:pt x="263" y="401"/>
                          <a:pt x="263" y="401"/>
                        </a:cubicBezTo>
                        <a:cubicBezTo>
                          <a:pt x="263" y="401"/>
                          <a:pt x="263" y="401"/>
                          <a:pt x="263" y="401"/>
                        </a:cubicBezTo>
                        <a:cubicBezTo>
                          <a:pt x="263" y="401"/>
                          <a:pt x="263" y="401"/>
                          <a:pt x="263" y="401"/>
                        </a:cubicBezTo>
                        <a:cubicBezTo>
                          <a:pt x="263" y="401"/>
                          <a:pt x="263" y="401"/>
                          <a:pt x="263" y="401"/>
                        </a:cubicBezTo>
                        <a:cubicBezTo>
                          <a:pt x="263" y="402"/>
                          <a:pt x="263" y="402"/>
                          <a:pt x="263" y="402"/>
                        </a:cubicBezTo>
                        <a:cubicBezTo>
                          <a:pt x="263" y="402"/>
                          <a:pt x="263" y="402"/>
                          <a:pt x="263" y="402"/>
                        </a:cubicBezTo>
                        <a:cubicBezTo>
                          <a:pt x="263" y="402"/>
                          <a:pt x="263" y="402"/>
                          <a:pt x="263" y="402"/>
                        </a:cubicBezTo>
                        <a:cubicBezTo>
                          <a:pt x="263" y="402"/>
                          <a:pt x="263" y="402"/>
                          <a:pt x="263" y="402"/>
                        </a:cubicBezTo>
                        <a:cubicBezTo>
                          <a:pt x="263" y="402"/>
                          <a:pt x="263" y="402"/>
                          <a:pt x="263" y="402"/>
                        </a:cubicBezTo>
                        <a:cubicBezTo>
                          <a:pt x="263" y="402"/>
                          <a:pt x="263" y="402"/>
                          <a:pt x="263" y="402"/>
                        </a:cubicBezTo>
                        <a:cubicBezTo>
                          <a:pt x="263" y="402"/>
                          <a:pt x="263" y="402"/>
                          <a:pt x="263" y="402"/>
                        </a:cubicBezTo>
                        <a:cubicBezTo>
                          <a:pt x="263" y="402"/>
                          <a:pt x="263" y="402"/>
                          <a:pt x="263" y="402"/>
                        </a:cubicBezTo>
                        <a:cubicBezTo>
                          <a:pt x="263" y="403"/>
                          <a:pt x="263" y="403"/>
                          <a:pt x="263" y="403"/>
                        </a:cubicBezTo>
                        <a:cubicBezTo>
                          <a:pt x="263" y="403"/>
                          <a:pt x="263" y="403"/>
                          <a:pt x="263" y="403"/>
                        </a:cubicBezTo>
                        <a:cubicBezTo>
                          <a:pt x="263" y="403"/>
                          <a:pt x="263" y="403"/>
                          <a:pt x="263" y="403"/>
                        </a:cubicBezTo>
                        <a:cubicBezTo>
                          <a:pt x="263" y="403"/>
                          <a:pt x="263" y="403"/>
                          <a:pt x="263" y="403"/>
                        </a:cubicBezTo>
                        <a:cubicBezTo>
                          <a:pt x="263" y="403"/>
                          <a:pt x="263" y="403"/>
                          <a:pt x="263" y="403"/>
                        </a:cubicBezTo>
                        <a:cubicBezTo>
                          <a:pt x="262" y="403"/>
                          <a:pt x="262" y="403"/>
                          <a:pt x="262" y="403"/>
                        </a:cubicBezTo>
                        <a:cubicBezTo>
                          <a:pt x="262" y="403"/>
                          <a:pt x="262" y="403"/>
                          <a:pt x="262" y="403"/>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3" y="404"/>
                          <a:pt x="263" y="404"/>
                          <a:pt x="263" y="404"/>
                        </a:cubicBezTo>
                        <a:cubicBezTo>
                          <a:pt x="264" y="404"/>
                          <a:pt x="264" y="404"/>
                          <a:pt x="264" y="404"/>
                        </a:cubicBezTo>
                        <a:cubicBezTo>
                          <a:pt x="264" y="404"/>
                          <a:pt x="264" y="404"/>
                          <a:pt x="264" y="404"/>
                        </a:cubicBezTo>
                        <a:cubicBezTo>
                          <a:pt x="264" y="404"/>
                          <a:pt x="264" y="404"/>
                          <a:pt x="264" y="404"/>
                        </a:cubicBezTo>
                        <a:cubicBezTo>
                          <a:pt x="264" y="404"/>
                          <a:pt x="264" y="404"/>
                          <a:pt x="264" y="404"/>
                        </a:cubicBezTo>
                        <a:cubicBezTo>
                          <a:pt x="264" y="404"/>
                          <a:pt x="264" y="404"/>
                          <a:pt x="264" y="404"/>
                        </a:cubicBezTo>
                        <a:cubicBezTo>
                          <a:pt x="264" y="405"/>
                          <a:pt x="264" y="405"/>
                          <a:pt x="264" y="405"/>
                        </a:cubicBezTo>
                        <a:cubicBezTo>
                          <a:pt x="263" y="405"/>
                          <a:pt x="263" y="405"/>
                          <a:pt x="263" y="405"/>
                        </a:cubicBezTo>
                        <a:cubicBezTo>
                          <a:pt x="263" y="405"/>
                          <a:pt x="263" y="405"/>
                          <a:pt x="263" y="405"/>
                        </a:cubicBezTo>
                        <a:cubicBezTo>
                          <a:pt x="263" y="405"/>
                          <a:pt x="263" y="405"/>
                          <a:pt x="263" y="405"/>
                        </a:cubicBezTo>
                        <a:cubicBezTo>
                          <a:pt x="263" y="405"/>
                          <a:pt x="263" y="405"/>
                          <a:pt x="263" y="405"/>
                        </a:cubicBezTo>
                        <a:cubicBezTo>
                          <a:pt x="263" y="406"/>
                          <a:pt x="263" y="406"/>
                          <a:pt x="263" y="406"/>
                        </a:cubicBezTo>
                        <a:cubicBezTo>
                          <a:pt x="263" y="406"/>
                          <a:pt x="263" y="406"/>
                          <a:pt x="263" y="406"/>
                        </a:cubicBezTo>
                        <a:cubicBezTo>
                          <a:pt x="263" y="406"/>
                          <a:pt x="263" y="406"/>
                          <a:pt x="263" y="406"/>
                        </a:cubicBezTo>
                        <a:cubicBezTo>
                          <a:pt x="263" y="406"/>
                          <a:pt x="263" y="406"/>
                          <a:pt x="263" y="406"/>
                        </a:cubicBezTo>
                        <a:cubicBezTo>
                          <a:pt x="263" y="406"/>
                          <a:pt x="263" y="406"/>
                          <a:pt x="263" y="406"/>
                        </a:cubicBezTo>
                        <a:cubicBezTo>
                          <a:pt x="263" y="406"/>
                          <a:pt x="263" y="406"/>
                          <a:pt x="263" y="406"/>
                        </a:cubicBezTo>
                        <a:cubicBezTo>
                          <a:pt x="263" y="406"/>
                          <a:pt x="263" y="406"/>
                          <a:pt x="263" y="406"/>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7"/>
                          <a:pt x="262" y="407"/>
                          <a:pt x="262" y="407"/>
                        </a:cubicBezTo>
                        <a:cubicBezTo>
                          <a:pt x="262" y="408"/>
                          <a:pt x="262" y="408"/>
                          <a:pt x="262" y="408"/>
                        </a:cubicBezTo>
                        <a:cubicBezTo>
                          <a:pt x="262" y="408"/>
                          <a:pt x="262" y="408"/>
                          <a:pt x="262" y="408"/>
                        </a:cubicBezTo>
                        <a:cubicBezTo>
                          <a:pt x="261" y="408"/>
                          <a:pt x="261" y="408"/>
                          <a:pt x="261" y="408"/>
                        </a:cubicBezTo>
                        <a:cubicBezTo>
                          <a:pt x="261" y="408"/>
                          <a:pt x="261" y="408"/>
                          <a:pt x="261" y="408"/>
                        </a:cubicBezTo>
                        <a:cubicBezTo>
                          <a:pt x="261" y="408"/>
                          <a:pt x="261" y="408"/>
                          <a:pt x="261" y="408"/>
                        </a:cubicBezTo>
                        <a:cubicBezTo>
                          <a:pt x="261" y="408"/>
                          <a:pt x="261" y="408"/>
                          <a:pt x="261" y="408"/>
                        </a:cubicBezTo>
                        <a:cubicBezTo>
                          <a:pt x="261" y="408"/>
                          <a:pt x="261" y="408"/>
                          <a:pt x="261" y="408"/>
                        </a:cubicBezTo>
                        <a:cubicBezTo>
                          <a:pt x="261" y="408"/>
                          <a:pt x="261" y="408"/>
                          <a:pt x="261" y="408"/>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1" y="409"/>
                          <a:pt x="261" y="409"/>
                          <a:pt x="261" y="409"/>
                        </a:cubicBezTo>
                        <a:cubicBezTo>
                          <a:pt x="262" y="409"/>
                          <a:pt x="262" y="409"/>
                          <a:pt x="262" y="409"/>
                        </a:cubicBezTo>
                        <a:cubicBezTo>
                          <a:pt x="262" y="409"/>
                          <a:pt x="262" y="409"/>
                          <a:pt x="262" y="409"/>
                        </a:cubicBezTo>
                        <a:cubicBezTo>
                          <a:pt x="262" y="409"/>
                          <a:pt x="262" y="409"/>
                          <a:pt x="262" y="409"/>
                        </a:cubicBezTo>
                        <a:cubicBezTo>
                          <a:pt x="262" y="409"/>
                          <a:pt x="262" y="409"/>
                          <a:pt x="262" y="409"/>
                        </a:cubicBezTo>
                        <a:cubicBezTo>
                          <a:pt x="262" y="409"/>
                          <a:pt x="262" y="409"/>
                          <a:pt x="262" y="409"/>
                        </a:cubicBezTo>
                        <a:cubicBezTo>
                          <a:pt x="262" y="409"/>
                          <a:pt x="262" y="409"/>
                          <a:pt x="262" y="409"/>
                        </a:cubicBezTo>
                        <a:cubicBezTo>
                          <a:pt x="262" y="409"/>
                          <a:pt x="262" y="409"/>
                          <a:pt x="262" y="409"/>
                        </a:cubicBezTo>
                        <a:cubicBezTo>
                          <a:pt x="262" y="409"/>
                          <a:pt x="262" y="409"/>
                          <a:pt x="262" y="409"/>
                        </a:cubicBezTo>
                        <a:cubicBezTo>
                          <a:pt x="262" y="410"/>
                          <a:pt x="262" y="410"/>
                          <a:pt x="262" y="410"/>
                        </a:cubicBezTo>
                        <a:cubicBezTo>
                          <a:pt x="263" y="410"/>
                          <a:pt x="263" y="410"/>
                          <a:pt x="263" y="410"/>
                        </a:cubicBezTo>
                        <a:cubicBezTo>
                          <a:pt x="263" y="410"/>
                          <a:pt x="263" y="410"/>
                          <a:pt x="263" y="410"/>
                        </a:cubicBezTo>
                        <a:cubicBezTo>
                          <a:pt x="263" y="410"/>
                          <a:pt x="263" y="410"/>
                          <a:pt x="263" y="410"/>
                        </a:cubicBezTo>
                        <a:cubicBezTo>
                          <a:pt x="263" y="410"/>
                          <a:pt x="263" y="410"/>
                          <a:pt x="263" y="410"/>
                        </a:cubicBezTo>
                        <a:cubicBezTo>
                          <a:pt x="263" y="410"/>
                          <a:pt x="263" y="410"/>
                          <a:pt x="263" y="410"/>
                        </a:cubicBezTo>
                        <a:cubicBezTo>
                          <a:pt x="264" y="410"/>
                          <a:pt x="264" y="410"/>
                          <a:pt x="264" y="410"/>
                        </a:cubicBezTo>
                        <a:cubicBezTo>
                          <a:pt x="264" y="410"/>
                          <a:pt x="264" y="410"/>
                          <a:pt x="264" y="410"/>
                        </a:cubicBezTo>
                        <a:cubicBezTo>
                          <a:pt x="264" y="410"/>
                          <a:pt x="264" y="410"/>
                          <a:pt x="264" y="410"/>
                        </a:cubicBezTo>
                        <a:cubicBezTo>
                          <a:pt x="264" y="410"/>
                          <a:pt x="264" y="410"/>
                          <a:pt x="264" y="410"/>
                        </a:cubicBezTo>
                        <a:cubicBezTo>
                          <a:pt x="264" y="410"/>
                          <a:pt x="264" y="410"/>
                          <a:pt x="264" y="410"/>
                        </a:cubicBezTo>
                        <a:cubicBezTo>
                          <a:pt x="264" y="410"/>
                          <a:pt x="264" y="410"/>
                          <a:pt x="264" y="410"/>
                        </a:cubicBezTo>
                        <a:cubicBezTo>
                          <a:pt x="264" y="410"/>
                          <a:pt x="264" y="410"/>
                          <a:pt x="264" y="410"/>
                        </a:cubicBezTo>
                        <a:cubicBezTo>
                          <a:pt x="264" y="410"/>
                          <a:pt x="264" y="410"/>
                          <a:pt x="264" y="410"/>
                        </a:cubicBezTo>
                        <a:cubicBezTo>
                          <a:pt x="265" y="410"/>
                          <a:pt x="265" y="410"/>
                          <a:pt x="265" y="410"/>
                        </a:cubicBezTo>
                        <a:cubicBezTo>
                          <a:pt x="265" y="410"/>
                          <a:pt x="265" y="410"/>
                          <a:pt x="265" y="410"/>
                        </a:cubicBezTo>
                        <a:cubicBezTo>
                          <a:pt x="265" y="411"/>
                          <a:pt x="265" y="411"/>
                          <a:pt x="265" y="411"/>
                        </a:cubicBezTo>
                        <a:cubicBezTo>
                          <a:pt x="265" y="411"/>
                          <a:pt x="265" y="411"/>
                          <a:pt x="265" y="411"/>
                        </a:cubicBezTo>
                        <a:cubicBezTo>
                          <a:pt x="265" y="411"/>
                          <a:pt x="265" y="411"/>
                          <a:pt x="265" y="411"/>
                        </a:cubicBezTo>
                        <a:cubicBezTo>
                          <a:pt x="265" y="411"/>
                          <a:pt x="265" y="411"/>
                          <a:pt x="265" y="411"/>
                        </a:cubicBezTo>
                        <a:cubicBezTo>
                          <a:pt x="265" y="411"/>
                          <a:pt x="265" y="411"/>
                          <a:pt x="265" y="411"/>
                        </a:cubicBezTo>
                        <a:cubicBezTo>
                          <a:pt x="265" y="411"/>
                          <a:pt x="265" y="411"/>
                          <a:pt x="265" y="411"/>
                        </a:cubicBezTo>
                        <a:cubicBezTo>
                          <a:pt x="266" y="411"/>
                          <a:pt x="266" y="411"/>
                          <a:pt x="266" y="411"/>
                        </a:cubicBezTo>
                        <a:cubicBezTo>
                          <a:pt x="266" y="411"/>
                          <a:pt x="266" y="411"/>
                          <a:pt x="266" y="411"/>
                        </a:cubicBezTo>
                        <a:cubicBezTo>
                          <a:pt x="266" y="412"/>
                          <a:pt x="266" y="412"/>
                          <a:pt x="266" y="412"/>
                        </a:cubicBezTo>
                        <a:cubicBezTo>
                          <a:pt x="266" y="412"/>
                          <a:pt x="266" y="412"/>
                          <a:pt x="266" y="412"/>
                        </a:cubicBezTo>
                        <a:cubicBezTo>
                          <a:pt x="266" y="412"/>
                          <a:pt x="266" y="412"/>
                          <a:pt x="266" y="412"/>
                        </a:cubicBezTo>
                        <a:cubicBezTo>
                          <a:pt x="266" y="412"/>
                          <a:pt x="266" y="412"/>
                          <a:pt x="266" y="412"/>
                        </a:cubicBezTo>
                        <a:cubicBezTo>
                          <a:pt x="266" y="413"/>
                          <a:pt x="266" y="413"/>
                          <a:pt x="266" y="413"/>
                        </a:cubicBezTo>
                        <a:cubicBezTo>
                          <a:pt x="266" y="413"/>
                          <a:pt x="266" y="413"/>
                          <a:pt x="266" y="413"/>
                        </a:cubicBezTo>
                        <a:cubicBezTo>
                          <a:pt x="266" y="413"/>
                          <a:pt x="266" y="413"/>
                          <a:pt x="266" y="413"/>
                        </a:cubicBezTo>
                        <a:cubicBezTo>
                          <a:pt x="266" y="413"/>
                          <a:pt x="266" y="413"/>
                          <a:pt x="266" y="413"/>
                        </a:cubicBezTo>
                        <a:cubicBezTo>
                          <a:pt x="266" y="413"/>
                          <a:pt x="266" y="413"/>
                          <a:pt x="266" y="413"/>
                        </a:cubicBezTo>
                        <a:cubicBezTo>
                          <a:pt x="266" y="413"/>
                          <a:pt x="266" y="413"/>
                          <a:pt x="266" y="413"/>
                        </a:cubicBezTo>
                        <a:cubicBezTo>
                          <a:pt x="266" y="413"/>
                          <a:pt x="266" y="413"/>
                          <a:pt x="266" y="413"/>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4"/>
                          <a:pt x="265" y="414"/>
                          <a:pt x="265" y="414"/>
                        </a:cubicBezTo>
                        <a:cubicBezTo>
                          <a:pt x="265" y="415"/>
                          <a:pt x="265" y="415"/>
                          <a:pt x="265" y="415"/>
                        </a:cubicBezTo>
                        <a:cubicBezTo>
                          <a:pt x="265" y="415"/>
                          <a:pt x="265" y="415"/>
                          <a:pt x="265" y="415"/>
                        </a:cubicBezTo>
                        <a:cubicBezTo>
                          <a:pt x="265" y="415"/>
                          <a:pt x="265" y="415"/>
                          <a:pt x="265"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5"/>
                          <a:pt x="266" y="415"/>
                          <a:pt x="266" y="415"/>
                        </a:cubicBezTo>
                        <a:cubicBezTo>
                          <a:pt x="266" y="416"/>
                          <a:pt x="266" y="416"/>
                          <a:pt x="266" y="416"/>
                        </a:cubicBezTo>
                        <a:cubicBezTo>
                          <a:pt x="266" y="416"/>
                          <a:pt x="266" y="416"/>
                          <a:pt x="266" y="416"/>
                        </a:cubicBezTo>
                        <a:cubicBezTo>
                          <a:pt x="266" y="416"/>
                          <a:pt x="266" y="416"/>
                          <a:pt x="266" y="416"/>
                        </a:cubicBezTo>
                        <a:cubicBezTo>
                          <a:pt x="266" y="416"/>
                          <a:pt x="266" y="416"/>
                          <a:pt x="266" y="416"/>
                        </a:cubicBezTo>
                        <a:cubicBezTo>
                          <a:pt x="265" y="416"/>
                          <a:pt x="265" y="416"/>
                          <a:pt x="265" y="416"/>
                        </a:cubicBezTo>
                        <a:cubicBezTo>
                          <a:pt x="265" y="416"/>
                          <a:pt x="265" y="416"/>
                          <a:pt x="265" y="416"/>
                        </a:cubicBezTo>
                        <a:cubicBezTo>
                          <a:pt x="265" y="416"/>
                          <a:pt x="265" y="416"/>
                          <a:pt x="265" y="416"/>
                        </a:cubicBezTo>
                        <a:cubicBezTo>
                          <a:pt x="265" y="417"/>
                          <a:pt x="265" y="417"/>
                          <a:pt x="265" y="417"/>
                        </a:cubicBezTo>
                        <a:cubicBezTo>
                          <a:pt x="265" y="417"/>
                          <a:pt x="265" y="417"/>
                          <a:pt x="265" y="417"/>
                        </a:cubicBezTo>
                        <a:cubicBezTo>
                          <a:pt x="265" y="417"/>
                          <a:pt x="265" y="417"/>
                          <a:pt x="265" y="417"/>
                        </a:cubicBezTo>
                        <a:cubicBezTo>
                          <a:pt x="265" y="417"/>
                          <a:pt x="265" y="417"/>
                          <a:pt x="265" y="417"/>
                        </a:cubicBezTo>
                        <a:cubicBezTo>
                          <a:pt x="265" y="417"/>
                          <a:pt x="265" y="417"/>
                          <a:pt x="265" y="417"/>
                        </a:cubicBezTo>
                        <a:cubicBezTo>
                          <a:pt x="266" y="418"/>
                          <a:pt x="266" y="418"/>
                          <a:pt x="266" y="418"/>
                        </a:cubicBezTo>
                        <a:cubicBezTo>
                          <a:pt x="266" y="418"/>
                          <a:pt x="266" y="418"/>
                          <a:pt x="266" y="418"/>
                        </a:cubicBezTo>
                        <a:cubicBezTo>
                          <a:pt x="266" y="418"/>
                          <a:pt x="266" y="418"/>
                          <a:pt x="266" y="418"/>
                        </a:cubicBezTo>
                        <a:cubicBezTo>
                          <a:pt x="267" y="418"/>
                          <a:pt x="267" y="418"/>
                          <a:pt x="267" y="418"/>
                        </a:cubicBezTo>
                        <a:cubicBezTo>
                          <a:pt x="267" y="418"/>
                          <a:pt x="267" y="418"/>
                          <a:pt x="267" y="418"/>
                        </a:cubicBezTo>
                        <a:cubicBezTo>
                          <a:pt x="267" y="418"/>
                          <a:pt x="267" y="418"/>
                          <a:pt x="267" y="418"/>
                        </a:cubicBezTo>
                        <a:cubicBezTo>
                          <a:pt x="267" y="418"/>
                          <a:pt x="267" y="418"/>
                          <a:pt x="267" y="418"/>
                        </a:cubicBezTo>
                        <a:cubicBezTo>
                          <a:pt x="267" y="419"/>
                          <a:pt x="267" y="419"/>
                          <a:pt x="267" y="419"/>
                        </a:cubicBezTo>
                        <a:cubicBezTo>
                          <a:pt x="267" y="419"/>
                          <a:pt x="267" y="419"/>
                          <a:pt x="267" y="419"/>
                        </a:cubicBezTo>
                        <a:cubicBezTo>
                          <a:pt x="267" y="419"/>
                          <a:pt x="267" y="419"/>
                          <a:pt x="267" y="419"/>
                        </a:cubicBezTo>
                        <a:cubicBezTo>
                          <a:pt x="267" y="419"/>
                          <a:pt x="267" y="419"/>
                          <a:pt x="267" y="419"/>
                        </a:cubicBezTo>
                        <a:cubicBezTo>
                          <a:pt x="267" y="419"/>
                          <a:pt x="267" y="419"/>
                          <a:pt x="267" y="419"/>
                        </a:cubicBezTo>
                        <a:cubicBezTo>
                          <a:pt x="266" y="419"/>
                          <a:pt x="266" y="419"/>
                          <a:pt x="266" y="419"/>
                        </a:cubicBezTo>
                        <a:cubicBezTo>
                          <a:pt x="266" y="419"/>
                          <a:pt x="266" y="419"/>
                          <a:pt x="266" y="419"/>
                        </a:cubicBezTo>
                        <a:cubicBezTo>
                          <a:pt x="266" y="419"/>
                          <a:pt x="266" y="419"/>
                          <a:pt x="266" y="419"/>
                        </a:cubicBezTo>
                        <a:cubicBezTo>
                          <a:pt x="266" y="420"/>
                          <a:pt x="266" y="420"/>
                          <a:pt x="266" y="420"/>
                        </a:cubicBezTo>
                        <a:cubicBezTo>
                          <a:pt x="266" y="420"/>
                          <a:pt x="266" y="420"/>
                          <a:pt x="266" y="420"/>
                        </a:cubicBezTo>
                        <a:cubicBezTo>
                          <a:pt x="266" y="420"/>
                          <a:pt x="266" y="420"/>
                          <a:pt x="266" y="420"/>
                        </a:cubicBezTo>
                        <a:cubicBezTo>
                          <a:pt x="266" y="420"/>
                          <a:pt x="266" y="420"/>
                          <a:pt x="266" y="420"/>
                        </a:cubicBezTo>
                        <a:cubicBezTo>
                          <a:pt x="266" y="420"/>
                          <a:pt x="266" y="420"/>
                          <a:pt x="266" y="420"/>
                        </a:cubicBezTo>
                        <a:cubicBezTo>
                          <a:pt x="266" y="420"/>
                          <a:pt x="266" y="420"/>
                          <a:pt x="266" y="420"/>
                        </a:cubicBezTo>
                        <a:cubicBezTo>
                          <a:pt x="266" y="420"/>
                          <a:pt x="266" y="420"/>
                          <a:pt x="266" y="420"/>
                        </a:cubicBezTo>
                        <a:cubicBezTo>
                          <a:pt x="266" y="420"/>
                          <a:pt x="266" y="420"/>
                          <a:pt x="266" y="420"/>
                        </a:cubicBezTo>
                        <a:cubicBezTo>
                          <a:pt x="266" y="421"/>
                          <a:pt x="266" y="421"/>
                          <a:pt x="266" y="421"/>
                        </a:cubicBezTo>
                        <a:cubicBezTo>
                          <a:pt x="266" y="421"/>
                          <a:pt x="266" y="421"/>
                          <a:pt x="266" y="421"/>
                        </a:cubicBezTo>
                        <a:cubicBezTo>
                          <a:pt x="266" y="421"/>
                          <a:pt x="266" y="421"/>
                          <a:pt x="266" y="421"/>
                        </a:cubicBezTo>
                        <a:cubicBezTo>
                          <a:pt x="266" y="421"/>
                          <a:pt x="266" y="421"/>
                          <a:pt x="266" y="421"/>
                        </a:cubicBezTo>
                        <a:cubicBezTo>
                          <a:pt x="266" y="421"/>
                          <a:pt x="266" y="421"/>
                          <a:pt x="266" y="421"/>
                        </a:cubicBezTo>
                        <a:cubicBezTo>
                          <a:pt x="266" y="421"/>
                          <a:pt x="266" y="421"/>
                          <a:pt x="266" y="421"/>
                        </a:cubicBezTo>
                        <a:cubicBezTo>
                          <a:pt x="266" y="421"/>
                          <a:pt x="266" y="421"/>
                          <a:pt x="266" y="421"/>
                        </a:cubicBezTo>
                        <a:cubicBezTo>
                          <a:pt x="266" y="421"/>
                          <a:pt x="266" y="421"/>
                          <a:pt x="266" y="421"/>
                        </a:cubicBezTo>
                        <a:cubicBezTo>
                          <a:pt x="265" y="421"/>
                          <a:pt x="265" y="421"/>
                          <a:pt x="265" y="421"/>
                        </a:cubicBezTo>
                        <a:cubicBezTo>
                          <a:pt x="265" y="421"/>
                          <a:pt x="265" y="421"/>
                          <a:pt x="265" y="421"/>
                        </a:cubicBezTo>
                        <a:cubicBezTo>
                          <a:pt x="265" y="421"/>
                          <a:pt x="265" y="421"/>
                          <a:pt x="265" y="421"/>
                        </a:cubicBezTo>
                        <a:cubicBezTo>
                          <a:pt x="265" y="421"/>
                          <a:pt x="265" y="421"/>
                          <a:pt x="265" y="421"/>
                        </a:cubicBezTo>
                        <a:cubicBezTo>
                          <a:pt x="265" y="421"/>
                          <a:pt x="265" y="421"/>
                          <a:pt x="265" y="421"/>
                        </a:cubicBezTo>
                        <a:cubicBezTo>
                          <a:pt x="265" y="422"/>
                          <a:pt x="265" y="422"/>
                          <a:pt x="265" y="422"/>
                        </a:cubicBezTo>
                        <a:cubicBezTo>
                          <a:pt x="265" y="422"/>
                          <a:pt x="265" y="422"/>
                          <a:pt x="265" y="422"/>
                        </a:cubicBezTo>
                        <a:cubicBezTo>
                          <a:pt x="265" y="422"/>
                          <a:pt x="265" y="422"/>
                          <a:pt x="265" y="422"/>
                        </a:cubicBezTo>
                        <a:cubicBezTo>
                          <a:pt x="265" y="422"/>
                          <a:pt x="265" y="422"/>
                          <a:pt x="265" y="422"/>
                        </a:cubicBezTo>
                        <a:cubicBezTo>
                          <a:pt x="265" y="423"/>
                          <a:pt x="265" y="423"/>
                          <a:pt x="265" y="423"/>
                        </a:cubicBezTo>
                        <a:cubicBezTo>
                          <a:pt x="265" y="423"/>
                          <a:pt x="265" y="423"/>
                          <a:pt x="265" y="423"/>
                        </a:cubicBezTo>
                        <a:cubicBezTo>
                          <a:pt x="264" y="423"/>
                          <a:pt x="264" y="423"/>
                          <a:pt x="264" y="423"/>
                        </a:cubicBezTo>
                        <a:cubicBezTo>
                          <a:pt x="264" y="423"/>
                          <a:pt x="264" y="423"/>
                          <a:pt x="264" y="423"/>
                        </a:cubicBezTo>
                        <a:cubicBezTo>
                          <a:pt x="264" y="423"/>
                          <a:pt x="264" y="423"/>
                          <a:pt x="264" y="423"/>
                        </a:cubicBezTo>
                        <a:cubicBezTo>
                          <a:pt x="264" y="424"/>
                          <a:pt x="264" y="424"/>
                          <a:pt x="264" y="424"/>
                        </a:cubicBezTo>
                        <a:cubicBezTo>
                          <a:pt x="264" y="424"/>
                          <a:pt x="264" y="424"/>
                          <a:pt x="264" y="424"/>
                        </a:cubicBezTo>
                        <a:cubicBezTo>
                          <a:pt x="264" y="424"/>
                          <a:pt x="264" y="424"/>
                          <a:pt x="264" y="424"/>
                        </a:cubicBezTo>
                        <a:cubicBezTo>
                          <a:pt x="264" y="424"/>
                          <a:pt x="264" y="424"/>
                          <a:pt x="264" y="424"/>
                        </a:cubicBezTo>
                        <a:cubicBezTo>
                          <a:pt x="264" y="424"/>
                          <a:pt x="264" y="424"/>
                          <a:pt x="264" y="424"/>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4" y="425"/>
                          <a:pt x="264" y="425"/>
                          <a:pt x="264"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5" y="425"/>
                          <a:pt x="265" y="425"/>
                          <a:pt x="265" y="425"/>
                        </a:cubicBezTo>
                        <a:cubicBezTo>
                          <a:pt x="266" y="425"/>
                          <a:pt x="266" y="425"/>
                          <a:pt x="266" y="425"/>
                        </a:cubicBezTo>
                        <a:cubicBezTo>
                          <a:pt x="266" y="425"/>
                          <a:pt x="266" y="425"/>
                          <a:pt x="266" y="425"/>
                        </a:cubicBezTo>
                        <a:cubicBezTo>
                          <a:pt x="266" y="425"/>
                          <a:pt x="266" y="425"/>
                          <a:pt x="266" y="425"/>
                        </a:cubicBezTo>
                        <a:cubicBezTo>
                          <a:pt x="266" y="425"/>
                          <a:pt x="266" y="425"/>
                          <a:pt x="266" y="425"/>
                        </a:cubicBezTo>
                        <a:cubicBezTo>
                          <a:pt x="266" y="426"/>
                          <a:pt x="266" y="426"/>
                          <a:pt x="266" y="426"/>
                        </a:cubicBezTo>
                        <a:cubicBezTo>
                          <a:pt x="266" y="426"/>
                          <a:pt x="266" y="426"/>
                          <a:pt x="266" y="426"/>
                        </a:cubicBezTo>
                        <a:cubicBezTo>
                          <a:pt x="266" y="426"/>
                          <a:pt x="266" y="426"/>
                          <a:pt x="266" y="426"/>
                        </a:cubicBezTo>
                        <a:cubicBezTo>
                          <a:pt x="266" y="426"/>
                          <a:pt x="266" y="426"/>
                          <a:pt x="266" y="426"/>
                        </a:cubicBezTo>
                        <a:cubicBezTo>
                          <a:pt x="266" y="426"/>
                          <a:pt x="266" y="426"/>
                          <a:pt x="266" y="426"/>
                        </a:cubicBezTo>
                        <a:cubicBezTo>
                          <a:pt x="266" y="426"/>
                          <a:pt x="266" y="426"/>
                          <a:pt x="266" y="426"/>
                        </a:cubicBezTo>
                        <a:cubicBezTo>
                          <a:pt x="266" y="427"/>
                          <a:pt x="266" y="427"/>
                          <a:pt x="266" y="427"/>
                        </a:cubicBezTo>
                        <a:cubicBezTo>
                          <a:pt x="266" y="427"/>
                          <a:pt x="266" y="427"/>
                          <a:pt x="266" y="427"/>
                        </a:cubicBezTo>
                        <a:cubicBezTo>
                          <a:pt x="266" y="427"/>
                          <a:pt x="266" y="427"/>
                          <a:pt x="266" y="427"/>
                        </a:cubicBezTo>
                        <a:cubicBezTo>
                          <a:pt x="266" y="427"/>
                          <a:pt x="266" y="427"/>
                          <a:pt x="266" y="427"/>
                        </a:cubicBezTo>
                        <a:cubicBezTo>
                          <a:pt x="266" y="427"/>
                          <a:pt x="266" y="427"/>
                          <a:pt x="266" y="427"/>
                        </a:cubicBezTo>
                        <a:cubicBezTo>
                          <a:pt x="266" y="427"/>
                          <a:pt x="266" y="427"/>
                          <a:pt x="266" y="427"/>
                        </a:cubicBezTo>
                        <a:cubicBezTo>
                          <a:pt x="266" y="427"/>
                          <a:pt x="266" y="427"/>
                          <a:pt x="266" y="427"/>
                        </a:cubicBezTo>
                        <a:cubicBezTo>
                          <a:pt x="266" y="427"/>
                          <a:pt x="266" y="427"/>
                          <a:pt x="266" y="427"/>
                        </a:cubicBezTo>
                        <a:cubicBezTo>
                          <a:pt x="266" y="428"/>
                          <a:pt x="266" y="428"/>
                          <a:pt x="266" y="428"/>
                        </a:cubicBezTo>
                        <a:cubicBezTo>
                          <a:pt x="266" y="428"/>
                          <a:pt x="266" y="428"/>
                          <a:pt x="266" y="428"/>
                        </a:cubicBezTo>
                        <a:cubicBezTo>
                          <a:pt x="266" y="428"/>
                          <a:pt x="266" y="428"/>
                          <a:pt x="266" y="428"/>
                        </a:cubicBezTo>
                        <a:cubicBezTo>
                          <a:pt x="266" y="428"/>
                          <a:pt x="266" y="428"/>
                          <a:pt x="266" y="428"/>
                        </a:cubicBezTo>
                        <a:cubicBezTo>
                          <a:pt x="266" y="428"/>
                          <a:pt x="266" y="428"/>
                          <a:pt x="266" y="428"/>
                        </a:cubicBezTo>
                        <a:cubicBezTo>
                          <a:pt x="266" y="428"/>
                          <a:pt x="266" y="428"/>
                          <a:pt x="266" y="428"/>
                        </a:cubicBezTo>
                        <a:cubicBezTo>
                          <a:pt x="266" y="429"/>
                          <a:pt x="266" y="429"/>
                          <a:pt x="266" y="429"/>
                        </a:cubicBezTo>
                        <a:cubicBezTo>
                          <a:pt x="266" y="429"/>
                          <a:pt x="266" y="429"/>
                          <a:pt x="266" y="429"/>
                        </a:cubicBezTo>
                        <a:cubicBezTo>
                          <a:pt x="266" y="429"/>
                          <a:pt x="266" y="429"/>
                          <a:pt x="266" y="429"/>
                        </a:cubicBezTo>
                        <a:cubicBezTo>
                          <a:pt x="266" y="429"/>
                          <a:pt x="266" y="429"/>
                          <a:pt x="266" y="429"/>
                        </a:cubicBezTo>
                        <a:cubicBezTo>
                          <a:pt x="266" y="429"/>
                          <a:pt x="266" y="429"/>
                          <a:pt x="266" y="429"/>
                        </a:cubicBezTo>
                        <a:cubicBezTo>
                          <a:pt x="266" y="429"/>
                          <a:pt x="266" y="429"/>
                          <a:pt x="266" y="429"/>
                        </a:cubicBezTo>
                        <a:cubicBezTo>
                          <a:pt x="266" y="429"/>
                          <a:pt x="266" y="430"/>
                          <a:pt x="266" y="430"/>
                        </a:cubicBezTo>
                        <a:cubicBezTo>
                          <a:pt x="266" y="430"/>
                          <a:pt x="266" y="430"/>
                          <a:pt x="266" y="430"/>
                        </a:cubicBezTo>
                        <a:cubicBezTo>
                          <a:pt x="266" y="430"/>
                          <a:pt x="266" y="430"/>
                          <a:pt x="266" y="430"/>
                        </a:cubicBezTo>
                        <a:cubicBezTo>
                          <a:pt x="266" y="430"/>
                          <a:pt x="266" y="430"/>
                          <a:pt x="266" y="430"/>
                        </a:cubicBezTo>
                        <a:cubicBezTo>
                          <a:pt x="266" y="430"/>
                          <a:pt x="266" y="430"/>
                          <a:pt x="266" y="430"/>
                        </a:cubicBezTo>
                        <a:cubicBezTo>
                          <a:pt x="266" y="430"/>
                          <a:pt x="266" y="430"/>
                          <a:pt x="266" y="430"/>
                        </a:cubicBezTo>
                        <a:cubicBezTo>
                          <a:pt x="266" y="431"/>
                          <a:pt x="266" y="431"/>
                          <a:pt x="266" y="431"/>
                        </a:cubicBezTo>
                        <a:cubicBezTo>
                          <a:pt x="266" y="431"/>
                          <a:pt x="266" y="431"/>
                          <a:pt x="266" y="431"/>
                        </a:cubicBezTo>
                        <a:cubicBezTo>
                          <a:pt x="266" y="431"/>
                          <a:pt x="266" y="431"/>
                          <a:pt x="266" y="431"/>
                        </a:cubicBezTo>
                        <a:cubicBezTo>
                          <a:pt x="266" y="431"/>
                          <a:pt x="266" y="431"/>
                          <a:pt x="266" y="431"/>
                        </a:cubicBezTo>
                        <a:cubicBezTo>
                          <a:pt x="266" y="431"/>
                          <a:pt x="266" y="431"/>
                          <a:pt x="266" y="431"/>
                        </a:cubicBezTo>
                        <a:cubicBezTo>
                          <a:pt x="267" y="431"/>
                          <a:pt x="267" y="431"/>
                          <a:pt x="267" y="431"/>
                        </a:cubicBezTo>
                        <a:cubicBezTo>
                          <a:pt x="267" y="431"/>
                          <a:pt x="267" y="431"/>
                          <a:pt x="267" y="431"/>
                        </a:cubicBezTo>
                        <a:cubicBezTo>
                          <a:pt x="267" y="431"/>
                          <a:pt x="267" y="431"/>
                          <a:pt x="267" y="431"/>
                        </a:cubicBezTo>
                        <a:cubicBezTo>
                          <a:pt x="267" y="431"/>
                          <a:pt x="267" y="431"/>
                          <a:pt x="267" y="431"/>
                        </a:cubicBezTo>
                        <a:cubicBezTo>
                          <a:pt x="267" y="431"/>
                          <a:pt x="267" y="431"/>
                          <a:pt x="267" y="431"/>
                        </a:cubicBezTo>
                        <a:cubicBezTo>
                          <a:pt x="267" y="431"/>
                          <a:pt x="267" y="431"/>
                          <a:pt x="267" y="431"/>
                        </a:cubicBezTo>
                        <a:cubicBezTo>
                          <a:pt x="267" y="431"/>
                          <a:pt x="267" y="431"/>
                          <a:pt x="267" y="431"/>
                        </a:cubicBezTo>
                        <a:cubicBezTo>
                          <a:pt x="267" y="431"/>
                          <a:pt x="267" y="431"/>
                          <a:pt x="267" y="431"/>
                        </a:cubicBezTo>
                        <a:cubicBezTo>
                          <a:pt x="268" y="431"/>
                          <a:pt x="268" y="431"/>
                          <a:pt x="268" y="431"/>
                        </a:cubicBezTo>
                        <a:cubicBezTo>
                          <a:pt x="268" y="432"/>
                          <a:pt x="268" y="432"/>
                          <a:pt x="268" y="432"/>
                        </a:cubicBezTo>
                        <a:cubicBezTo>
                          <a:pt x="268" y="432"/>
                          <a:pt x="268" y="432"/>
                          <a:pt x="268" y="432"/>
                        </a:cubicBezTo>
                        <a:cubicBezTo>
                          <a:pt x="268" y="432"/>
                          <a:pt x="268" y="432"/>
                          <a:pt x="268" y="432"/>
                        </a:cubicBezTo>
                        <a:cubicBezTo>
                          <a:pt x="268" y="432"/>
                          <a:pt x="268" y="432"/>
                          <a:pt x="268" y="432"/>
                        </a:cubicBezTo>
                        <a:cubicBezTo>
                          <a:pt x="268" y="432"/>
                          <a:pt x="268" y="432"/>
                          <a:pt x="268" y="432"/>
                        </a:cubicBezTo>
                        <a:cubicBezTo>
                          <a:pt x="268" y="432"/>
                          <a:pt x="268" y="432"/>
                          <a:pt x="268" y="432"/>
                        </a:cubicBezTo>
                        <a:cubicBezTo>
                          <a:pt x="268" y="432"/>
                          <a:pt x="268" y="432"/>
                          <a:pt x="268" y="432"/>
                        </a:cubicBezTo>
                        <a:cubicBezTo>
                          <a:pt x="268" y="432"/>
                          <a:pt x="268" y="432"/>
                          <a:pt x="268" y="432"/>
                        </a:cubicBezTo>
                        <a:cubicBezTo>
                          <a:pt x="268" y="433"/>
                          <a:pt x="268" y="433"/>
                          <a:pt x="268" y="433"/>
                        </a:cubicBezTo>
                        <a:cubicBezTo>
                          <a:pt x="268" y="433"/>
                          <a:pt x="268" y="433"/>
                          <a:pt x="268"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3"/>
                          <a:pt x="267" y="433"/>
                          <a:pt x="267" y="433"/>
                        </a:cubicBezTo>
                        <a:cubicBezTo>
                          <a:pt x="267" y="434"/>
                          <a:pt x="267" y="434"/>
                          <a:pt x="267" y="434"/>
                        </a:cubicBezTo>
                        <a:cubicBezTo>
                          <a:pt x="267" y="434"/>
                          <a:pt x="267" y="434"/>
                          <a:pt x="267"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4"/>
                          <a:pt x="266" y="434"/>
                          <a:pt x="266" y="434"/>
                        </a:cubicBezTo>
                        <a:cubicBezTo>
                          <a:pt x="266" y="435"/>
                          <a:pt x="266" y="435"/>
                          <a:pt x="266" y="435"/>
                        </a:cubicBezTo>
                        <a:cubicBezTo>
                          <a:pt x="266" y="435"/>
                          <a:pt x="266" y="435"/>
                          <a:pt x="266" y="435"/>
                        </a:cubicBezTo>
                        <a:cubicBezTo>
                          <a:pt x="266" y="435"/>
                          <a:pt x="266" y="435"/>
                          <a:pt x="266" y="435"/>
                        </a:cubicBezTo>
                        <a:cubicBezTo>
                          <a:pt x="266" y="435"/>
                          <a:pt x="266" y="435"/>
                          <a:pt x="266" y="435"/>
                        </a:cubicBezTo>
                        <a:cubicBezTo>
                          <a:pt x="267" y="435"/>
                          <a:pt x="267" y="435"/>
                          <a:pt x="267" y="435"/>
                        </a:cubicBezTo>
                        <a:cubicBezTo>
                          <a:pt x="267" y="435"/>
                          <a:pt x="267" y="435"/>
                          <a:pt x="267" y="435"/>
                        </a:cubicBezTo>
                        <a:cubicBezTo>
                          <a:pt x="267" y="435"/>
                          <a:pt x="267" y="435"/>
                          <a:pt x="267" y="435"/>
                        </a:cubicBezTo>
                        <a:cubicBezTo>
                          <a:pt x="267" y="436"/>
                          <a:pt x="267" y="436"/>
                          <a:pt x="267" y="436"/>
                        </a:cubicBezTo>
                        <a:cubicBezTo>
                          <a:pt x="267" y="436"/>
                          <a:pt x="267" y="436"/>
                          <a:pt x="267" y="436"/>
                        </a:cubicBezTo>
                        <a:cubicBezTo>
                          <a:pt x="268" y="436"/>
                          <a:pt x="268" y="436"/>
                          <a:pt x="268" y="436"/>
                        </a:cubicBezTo>
                        <a:cubicBezTo>
                          <a:pt x="268" y="436"/>
                          <a:pt x="268" y="436"/>
                          <a:pt x="268" y="436"/>
                        </a:cubicBezTo>
                        <a:cubicBezTo>
                          <a:pt x="268" y="436"/>
                          <a:pt x="268" y="436"/>
                          <a:pt x="268" y="436"/>
                        </a:cubicBezTo>
                        <a:cubicBezTo>
                          <a:pt x="268" y="436"/>
                          <a:pt x="268" y="436"/>
                          <a:pt x="268" y="436"/>
                        </a:cubicBezTo>
                        <a:cubicBezTo>
                          <a:pt x="268" y="436"/>
                          <a:pt x="268" y="436"/>
                          <a:pt x="268" y="436"/>
                        </a:cubicBezTo>
                        <a:cubicBezTo>
                          <a:pt x="268" y="436"/>
                          <a:pt x="268" y="436"/>
                          <a:pt x="268" y="436"/>
                        </a:cubicBezTo>
                        <a:cubicBezTo>
                          <a:pt x="268" y="436"/>
                          <a:pt x="268" y="436"/>
                          <a:pt x="268" y="436"/>
                        </a:cubicBezTo>
                        <a:cubicBezTo>
                          <a:pt x="268" y="436"/>
                          <a:pt x="268" y="436"/>
                          <a:pt x="268" y="436"/>
                        </a:cubicBezTo>
                        <a:cubicBezTo>
                          <a:pt x="268" y="437"/>
                          <a:pt x="268" y="437"/>
                          <a:pt x="268" y="437"/>
                        </a:cubicBezTo>
                        <a:cubicBezTo>
                          <a:pt x="268" y="437"/>
                          <a:pt x="268" y="437"/>
                          <a:pt x="268" y="437"/>
                        </a:cubicBezTo>
                        <a:cubicBezTo>
                          <a:pt x="268" y="437"/>
                          <a:pt x="268" y="437"/>
                          <a:pt x="268" y="437"/>
                        </a:cubicBezTo>
                        <a:cubicBezTo>
                          <a:pt x="268" y="437"/>
                          <a:pt x="268" y="437"/>
                          <a:pt x="268" y="437"/>
                        </a:cubicBezTo>
                        <a:cubicBezTo>
                          <a:pt x="269" y="437"/>
                          <a:pt x="269" y="437"/>
                          <a:pt x="269" y="437"/>
                        </a:cubicBezTo>
                        <a:cubicBezTo>
                          <a:pt x="269" y="437"/>
                          <a:pt x="269" y="437"/>
                          <a:pt x="269" y="437"/>
                        </a:cubicBezTo>
                        <a:cubicBezTo>
                          <a:pt x="269" y="437"/>
                          <a:pt x="269" y="437"/>
                          <a:pt x="269" y="437"/>
                        </a:cubicBezTo>
                        <a:cubicBezTo>
                          <a:pt x="269" y="437"/>
                          <a:pt x="269" y="437"/>
                          <a:pt x="269" y="437"/>
                        </a:cubicBezTo>
                        <a:cubicBezTo>
                          <a:pt x="269" y="437"/>
                          <a:pt x="269" y="437"/>
                          <a:pt x="269" y="437"/>
                        </a:cubicBezTo>
                        <a:cubicBezTo>
                          <a:pt x="269" y="437"/>
                          <a:pt x="269" y="437"/>
                          <a:pt x="269" y="437"/>
                        </a:cubicBezTo>
                        <a:cubicBezTo>
                          <a:pt x="269" y="438"/>
                          <a:pt x="269" y="438"/>
                          <a:pt x="269" y="438"/>
                        </a:cubicBezTo>
                        <a:cubicBezTo>
                          <a:pt x="269" y="438"/>
                          <a:pt x="269" y="438"/>
                          <a:pt x="269" y="438"/>
                        </a:cubicBezTo>
                        <a:cubicBezTo>
                          <a:pt x="269" y="438"/>
                          <a:pt x="269" y="438"/>
                          <a:pt x="269" y="438"/>
                        </a:cubicBezTo>
                        <a:cubicBezTo>
                          <a:pt x="268" y="438"/>
                          <a:pt x="268" y="438"/>
                          <a:pt x="268" y="438"/>
                        </a:cubicBezTo>
                        <a:cubicBezTo>
                          <a:pt x="268" y="438"/>
                          <a:pt x="268" y="438"/>
                          <a:pt x="268" y="438"/>
                        </a:cubicBezTo>
                        <a:cubicBezTo>
                          <a:pt x="268" y="438"/>
                          <a:pt x="268" y="438"/>
                          <a:pt x="268" y="438"/>
                        </a:cubicBezTo>
                        <a:cubicBezTo>
                          <a:pt x="268" y="438"/>
                          <a:pt x="268" y="438"/>
                          <a:pt x="268" y="438"/>
                        </a:cubicBezTo>
                        <a:cubicBezTo>
                          <a:pt x="268" y="439"/>
                          <a:pt x="268" y="439"/>
                          <a:pt x="268" y="439"/>
                        </a:cubicBezTo>
                        <a:cubicBezTo>
                          <a:pt x="268" y="439"/>
                          <a:pt x="268" y="439"/>
                          <a:pt x="268" y="439"/>
                        </a:cubicBezTo>
                        <a:cubicBezTo>
                          <a:pt x="268" y="439"/>
                          <a:pt x="268" y="439"/>
                          <a:pt x="268" y="439"/>
                        </a:cubicBezTo>
                        <a:cubicBezTo>
                          <a:pt x="269" y="439"/>
                          <a:pt x="269" y="439"/>
                          <a:pt x="269" y="439"/>
                        </a:cubicBezTo>
                        <a:cubicBezTo>
                          <a:pt x="269" y="439"/>
                          <a:pt x="269" y="439"/>
                          <a:pt x="269" y="439"/>
                        </a:cubicBezTo>
                        <a:cubicBezTo>
                          <a:pt x="269" y="439"/>
                          <a:pt x="269" y="439"/>
                          <a:pt x="269" y="439"/>
                        </a:cubicBezTo>
                        <a:cubicBezTo>
                          <a:pt x="270" y="439"/>
                          <a:pt x="270" y="439"/>
                          <a:pt x="270" y="439"/>
                        </a:cubicBezTo>
                        <a:cubicBezTo>
                          <a:pt x="270" y="439"/>
                          <a:pt x="270" y="439"/>
                          <a:pt x="270" y="439"/>
                        </a:cubicBezTo>
                        <a:cubicBezTo>
                          <a:pt x="270" y="440"/>
                          <a:pt x="270" y="440"/>
                          <a:pt x="270" y="440"/>
                        </a:cubicBezTo>
                        <a:cubicBezTo>
                          <a:pt x="270" y="440"/>
                          <a:pt x="270" y="440"/>
                          <a:pt x="270" y="440"/>
                        </a:cubicBezTo>
                        <a:cubicBezTo>
                          <a:pt x="270" y="440"/>
                          <a:pt x="270" y="440"/>
                          <a:pt x="270" y="440"/>
                        </a:cubicBezTo>
                        <a:cubicBezTo>
                          <a:pt x="270" y="440"/>
                          <a:pt x="270" y="440"/>
                          <a:pt x="270" y="440"/>
                        </a:cubicBezTo>
                        <a:cubicBezTo>
                          <a:pt x="270" y="440"/>
                          <a:pt x="270" y="440"/>
                          <a:pt x="270" y="440"/>
                        </a:cubicBezTo>
                        <a:cubicBezTo>
                          <a:pt x="270" y="440"/>
                          <a:pt x="270" y="440"/>
                          <a:pt x="270" y="440"/>
                        </a:cubicBezTo>
                        <a:cubicBezTo>
                          <a:pt x="270" y="440"/>
                          <a:pt x="270" y="440"/>
                          <a:pt x="270" y="440"/>
                        </a:cubicBezTo>
                        <a:cubicBezTo>
                          <a:pt x="270" y="440"/>
                          <a:pt x="270" y="440"/>
                          <a:pt x="270" y="440"/>
                        </a:cubicBezTo>
                        <a:cubicBezTo>
                          <a:pt x="270" y="441"/>
                          <a:pt x="270" y="441"/>
                          <a:pt x="270" y="441"/>
                        </a:cubicBezTo>
                        <a:cubicBezTo>
                          <a:pt x="270" y="441"/>
                          <a:pt x="270" y="441"/>
                          <a:pt x="270" y="441"/>
                        </a:cubicBezTo>
                        <a:cubicBezTo>
                          <a:pt x="270" y="441"/>
                          <a:pt x="270" y="441"/>
                          <a:pt x="270" y="441"/>
                        </a:cubicBezTo>
                        <a:cubicBezTo>
                          <a:pt x="270" y="441"/>
                          <a:pt x="270" y="441"/>
                          <a:pt x="270" y="441"/>
                        </a:cubicBezTo>
                        <a:cubicBezTo>
                          <a:pt x="270" y="441"/>
                          <a:pt x="270" y="441"/>
                          <a:pt x="270" y="441"/>
                        </a:cubicBezTo>
                        <a:cubicBezTo>
                          <a:pt x="270" y="441"/>
                          <a:pt x="270" y="441"/>
                          <a:pt x="270" y="441"/>
                        </a:cubicBezTo>
                        <a:cubicBezTo>
                          <a:pt x="270" y="441"/>
                          <a:pt x="270" y="441"/>
                          <a:pt x="270" y="441"/>
                        </a:cubicBezTo>
                        <a:cubicBezTo>
                          <a:pt x="270" y="441"/>
                          <a:pt x="270" y="441"/>
                          <a:pt x="270" y="441"/>
                        </a:cubicBezTo>
                        <a:cubicBezTo>
                          <a:pt x="271" y="441"/>
                          <a:pt x="271" y="441"/>
                          <a:pt x="271" y="441"/>
                        </a:cubicBezTo>
                        <a:cubicBezTo>
                          <a:pt x="271" y="441"/>
                          <a:pt x="271" y="441"/>
                          <a:pt x="271" y="441"/>
                        </a:cubicBezTo>
                        <a:cubicBezTo>
                          <a:pt x="271" y="441"/>
                          <a:pt x="271" y="441"/>
                          <a:pt x="271" y="441"/>
                        </a:cubicBezTo>
                        <a:cubicBezTo>
                          <a:pt x="271" y="441"/>
                          <a:pt x="271" y="441"/>
                          <a:pt x="271" y="441"/>
                        </a:cubicBezTo>
                        <a:cubicBezTo>
                          <a:pt x="271" y="441"/>
                          <a:pt x="271" y="441"/>
                          <a:pt x="271" y="441"/>
                        </a:cubicBezTo>
                        <a:cubicBezTo>
                          <a:pt x="271" y="441"/>
                          <a:pt x="271" y="441"/>
                          <a:pt x="271" y="441"/>
                        </a:cubicBezTo>
                        <a:cubicBezTo>
                          <a:pt x="271" y="441"/>
                          <a:pt x="271" y="441"/>
                          <a:pt x="271" y="441"/>
                        </a:cubicBezTo>
                        <a:cubicBezTo>
                          <a:pt x="271" y="441"/>
                          <a:pt x="271" y="441"/>
                          <a:pt x="271" y="441"/>
                        </a:cubicBezTo>
                        <a:cubicBezTo>
                          <a:pt x="271" y="442"/>
                          <a:pt x="271" y="442"/>
                          <a:pt x="271" y="442"/>
                        </a:cubicBezTo>
                        <a:cubicBezTo>
                          <a:pt x="271" y="442"/>
                          <a:pt x="271" y="442"/>
                          <a:pt x="271" y="442"/>
                        </a:cubicBezTo>
                        <a:cubicBezTo>
                          <a:pt x="271" y="442"/>
                          <a:pt x="271" y="442"/>
                          <a:pt x="271" y="442"/>
                        </a:cubicBezTo>
                        <a:cubicBezTo>
                          <a:pt x="271" y="442"/>
                          <a:pt x="271" y="442"/>
                          <a:pt x="271" y="442"/>
                        </a:cubicBezTo>
                        <a:cubicBezTo>
                          <a:pt x="271" y="442"/>
                          <a:pt x="271" y="442"/>
                          <a:pt x="271" y="442"/>
                        </a:cubicBezTo>
                        <a:cubicBezTo>
                          <a:pt x="271" y="442"/>
                          <a:pt x="271" y="442"/>
                          <a:pt x="271" y="442"/>
                        </a:cubicBezTo>
                        <a:cubicBezTo>
                          <a:pt x="271" y="442"/>
                          <a:pt x="271" y="442"/>
                          <a:pt x="271" y="442"/>
                        </a:cubicBezTo>
                        <a:cubicBezTo>
                          <a:pt x="272" y="442"/>
                          <a:pt x="272" y="442"/>
                          <a:pt x="272" y="442"/>
                        </a:cubicBezTo>
                        <a:cubicBezTo>
                          <a:pt x="272" y="442"/>
                          <a:pt x="272" y="442"/>
                          <a:pt x="272" y="442"/>
                        </a:cubicBezTo>
                        <a:cubicBezTo>
                          <a:pt x="272" y="442"/>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3"/>
                          <a:pt x="272" y="443"/>
                          <a:pt x="272" y="443"/>
                        </a:cubicBezTo>
                        <a:cubicBezTo>
                          <a:pt x="272" y="444"/>
                          <a:pt x="272" y="444"/>
                          <a:pt x="272" y="444"/>
                        </a:cubicBezTo>
                        <a:cubicBezTo>
                          <a:pt x="272" y="444"/>
                          <a:pt x="272" y="444"/>
                          <a:pt x="272" y="444"/>
                        </a:cubicBezTo>
                        <a:cubicBezTo>
                          <a:pt x="272" y="444"/>
                          <a:pt x="272" y="444"/>
                          <a:pt x="272" y="444"/>
                        </a:cubicBezTo>
                        <a:cubicBezTo>
                          <a:pt x="272" y="444"/>
                          <a:pt x="272" y="444"/>
                          <a:pt x="272" y="444"/>
                        </a:cubicBezTo>
                        <a:cubicBezTo>
                          <a:pt x="272" y="444"/>
                          <a:pt x="272" y="444"/>
                          <a:pt x="272" y="444"/>
                        </a:cubicBezTo>
                        <a:cubicBezTo>
                          <a:pt x="272" y="444"/>
                          <a:pt x="272" y="444"/>
                          <a:pt x="272" y="444"/>
                        </a:cubicBezTo>
                        <a:cubicBezTo>
                          <a:pt x="272" y="445"/>
                          <a:pt x="272" y="445"/>
                          <a:pt x="272" y="445"/>
                        </a:cubicBezTo>
                        <a:cubicBezTo>
                          <a:pt x="272" y="445"/>
                          <a:pt x="272" y="445"/>
                          <a:pt x="272" y="445"/>
                        </a:cubicBezTo>
                        <a:cubicBezTo>
                          <a:pt x="272" y="445"/>
                          <a:pt x="272" y="445"/>
                          <a:pt x="272" y="445"/>
                        </a:cubicBezTo>
                        <a:cubicBezTo>
                          <a:pt x="272" y="445"/>
                          <a:pt x="272" y="445"/>
                          <a:pt x="272" y="445"/>
                        </a:cubicBezTo>
                        <a:cubicBezTo>
                          <a:pt x="272" y="445"/>
                          <a:pt x="272" y="445"/>
                          <a:pt x="272" y="445"/>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2" y="446"/>
                          <a:pt x="272" y="446"/>
                          <a:pt x="272" y="446"/>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3" y="447"/>
                          <a:pt x="273" y="447"/>
                          <a:pt x="273" y="447"/>
                        </a:cubicBezTo>
                        <a:cubicBezTo>
                          <a:pt x="274" y="447"/>
                          <a:pt x="274" y="447"/>
                          <a:pt x="274" y="447"/>
                        </a:cubicBezTo>
                        <a:cubicBezTo>
                          <a:pt x="274" y="447"/>
                          <a:pt x="274" y="447"/>
                          <a:pt x="274" y="447"/>
                        </a:cubicBezTo>
                        <a:cubicBezTo>
                          <a:pt x="274" y="447"/>
                          <a:pt x="274" y="447"/>
                          <a:pt x="274" y="447"/>
                        </a:cubicBezTo>
                        <a:cubicBezTo>
                          <a:pt x="274" y="447"/>
                          <a:pt x="274" y="447"/>
                          <a:pt x="274" y="447"/>
                        </a:cubicBezTo>
                        <a:cubicBezTo>
                          <a:pt x="274" y="448"/>
                          <a:pt x="274" y="448"/>
                          <a:pt x="274" y="448"/>
                        </a:cubicBezTo>
                        <a:cubicBezTo>
                          <a:pt x="275" y="448"/>
                          <a:pt x="275" y="448"/>
                          <a:pt x="275" y="448"/>
                        </a:cubicBezTo>
                        <a:cubicBezTo>
                          <a:pt x="275" y="448"/>
                          <a:pt x="275" y="448"/>
                          <a:pt x="275" y="448"/>
                        </a:cubicBezTo>
                        <a:cubicBezTo>
                          <a:pt x="275" y="449"/>
                          <a:pt x="275" y="449"/>
                          <a:pt x="275" y="449"/>
                        </a:cubicBezTo>
                        <a:cubicBezTo>
                          <a:pt x="275" y="449"/>
                          <a:pt x="275" y="449"/>
                          <a:pt x="275" y="449"/>
                        </a:cubicBezTo>
                        <a:cubicBezTo>
                          <a:pt x="275" y="449"/>
                          <a:pt x="275" y="449"/>
                          <a:pt x="275" y="449"/>
                        </a:cubicBezTo>
                        <a:cubicBezTo>
                          <a:pt x="275" y="449"/>
                          <a:pt x="275" y="449"/>
                          <a:pt x="275" y="449"/>
                        </a:cubicBezTo>
                        <a:cubicBezTo>
                          <a:pt x="275" y="449"/>
                          <a:pt x="275" y="449"/>
                          <a:pt x="275" y="449"/>
                        </a:cubicBezTo>
                        <a:cubicBezTo>
                          <a:pt x="275" y="449"/>
                          <a:pt x="275" y="449"/>
                          <a:pt x="275" y="449"/>
                        </a:cubicBezTo>
                        <a:cubicBezTo>
                          <a:pt x="275" y="449"/>
                          <a:pt x="275" y="449"/>
                          <a:pt x="275" y="449"/>
                        </a:cubicBezTo>
                        <a:cubicBezTo>
                          <a:pt x="276" y="449"/>
                          <a:pt x="276" y="449"/>
                          <a:pt x="276" y="449"/>
                        </a:cubicBezTo>
                        <a:cubicBezTo>
                          <a:pt x="275" y="449"/>
                          <a:pt x="275" y="450"/>
                          <a:pt x="275" y="450"/>
                        </a:cubicBezTo>
                        <a:cubicBezTo>
                          <a:pt x="275" y="450"/>
                          <a:pt x="275" y="450"/>
                          <a:pt x="275" y="450"/>
                        </a:cubicBezTo>
                        <a:cubicBezTo>
                          <a:pt x="275" y="450"/>
                          <a:pt x="275" y="450"/>
                          <a:pt x="275" y="450"/>
                        </a:cubicBezTo>
                        <a:cubicBezTo>
                          <a:pt x="275" y="450"/>
                          <a:pt x="275" y="450"/>
                          <a:pt x="275" y="450"/>
                        </a:cubicBezTo>
                        <a:cubicBezTo>
                          <a:pt x="275" y="450"/>
                          <a:pt x="275" y="450"/>
                          <a:pt x="275" y="450"/>
                        </a:cubicBezTo>
                        <a:cubicBezTo>
                          <a:pt x="275" y="450"/>
                          <a:pt x="275" y="450"/>
                          <a:pt x="275" y="450"/>
                        </a:cubicBezTo>
                        <a:cubicBezTo>
                          <a:pt x="275" y="450"/>
                          <a:pt x="275" y="451"/>
                          <a:pt x="275" y="451"/>
                        </a:cubicBezTo>
                        <a:cubicBezTo>
                          <a:pt x="275" y="451"/>
                          <a:pt x="275" y="451"/>
                          <a:pt x="275" y="451"/>
                        </a:cubicBezTo>
                        <a:cubicBezTo>
                          <a:pt x="275" y="451"/>
                          <a:pt x="275" y="451"/>
                          <a:pt x="275" y="451"/>
                        </a:cubicBezTo>
                        <a:cubicBezTo>
                          <a:pt x="275" y="451"/>
                          <a:pt x="275" y="451"/>
                          <a:pt x="275" y="451"/>
                        </a:cubicBezTo>
                        <a:cubicBezTo>
                          <a:pt x="275" y="451"/>
                          <a:pt x="275" y="451"/>
                          <a:pt x="275" y="451"/>
                        </a:cubicBezTo>
                        <a:cubicBezTo>
                          <a:pt x="276" y="452"/>
                          <a:pt x="276" y="452"/>
                          <a:pt x="276" y="452"/>
                        </a:cubicBezTo>
                        <a:cubicBezTo>
                          <a:pt x="276" y="452"/>
                          <a:pt x="276" y="452"/>
                          <a:pt x="276" y="452"/>
                        </a:cubicBezTo>
                        <a:cubicBezTo>
                          <a:pt x="276" y="452"/>
                          <a:pt x="276" y="452"/>
                          <a:pt x="276" y="452"/>
                        </a:cubicBezTo>
                        <a:cubicBezTo>
                          <a:pt x="276" y="452"/>
                          <a:pt x="276" y="452"/>
                          <a:pt x="276" y="452"/>
                        </a:cubicBezTo>
                        <a:cubicBezTo>
                          <a:pt x="276" y="452"/>
                          <a:pt x="276" y="452"/>
                          <a:pt x="276" y="452"/>
                        </a:cubicBezTo>
                        <a:cubicBezTo>
                          <a:pt x="276" y="452"/>
                          <a:pt x="277" y="452"/>
                          <a:pt x="277" y="452"/>
                        </a:cubicBezTo>
                        <a:cubicBezTo>
                          <a:pt x="277" y="453"/>
                          <a:pt x="277" y="453"/>
                          <a:pt x="277" y="453"/>
                        </a:cubicBezTo>
                        <a:cubicBezTo>
                          <a:pt x="277" y="453"/>
                          <a:pt x="277" y="453"/>
                          <a:pt x="277" y="453"/>
                        </a:cubicBezTo>
                        <a:cubicBezTo>
                          <a:pt x="277" y="453"/>
                          <a:pt x="277" y="453"/>
                          <a:pt x="277" y="453"/>
                        </a:cubicBezTo>
                        <a:cubicBezTo>
                          <a:pt x="277" y="453"/>
                          <a:pt x="277" y="453"/>
                          <a:pt x="277" y="453"/>
                        </a:cubicBezTo>
                        <a:cubicBezTo>
                          <a:pt x="277" y="453"/>
                          <a:pt x="277" y="453"/>
                          <a:pt x="277" y="453"/>
                        </a:cubicBezTo>
                        <a:cubicBezTo>
                          <a:pt x="277" y="453"/>
                          <a:pt x="277" y="453"/>
                          <a:pt x="277" y="453"/>
                        </a:cubicBezTo>
                        <a:cubicBezTo>
                          <a:pt x="277" y="454"/>
                          <a:pt x="277" y="454"/>
                          <a:pt x="277" y="454"/>
                        </a:cubicBezTo>
                        <a:cubicBezTo>
                          <a:pt x="277" y="454"/>
                          <a:pt x="277" y="454"/>
                          <a:pt x="277" y="454"/>
                        </a:cubicBezTo>
                        <a:cubicBezTo>
                          <a:pt x="277" y="454"/>
                          <a:pt x="277" y="454"/>
                          <a:pt x="277" y="454"/>
                        </a:cubicBezTo>
                        <a:cubicBezTo>
                          <a:pt x="277" y="454"/>
                          <a:pt x="277" y="454"/>
                          <a:pt x="277" y="454"/>
                        </a:cubicBezTo>
                        <a:cubicBezTo>
                          <a:pt x="277" y="455"/>
                          <a:pt x="277" y="455"/>
                          <a:pt x="277" y="455"/>
                        </a:cubicBezTo>
                        <a:cubicBezTo>
                          <a:pt x="277" y="455"/>
                          <a:pt x="277" y="455"/>
                          <a:pt x="277" y="455"/>
                        </a:cubicBezTo>
                        <a:cubicBezTo>
                          <a:pt x="277" y="455"/>
                          <a:pt x="277" y="455"/>
                          <a:pt x="277" y="455"/>
                        </a:cubicBezTo>
                        <a:cubicBezTo>
                          <a:pt x="277" y="455"/>
                          <a:pt x="277" y="455"/>
                          <a:pt x="277" y="455"/>
                        </a:cubicBezTo>
                        <a:cubicBezTo>
                          <a:pt x="278" y="455"/>
                          <a:pt x="278" y="455"/>
                          <a:pt x="278" y="455"/>
                        </a:cubicBezTo>
                        <a:cubicBezTo>
                          <a:pt x="278" y="455"/>
                          <a:pt x="278" y="455"/>
                          <a:pt x="278" y="455"/>
                        </a:cubicBezTo>
                        <a:cubicBezTo>
                          <a:pt x="278" y="455"/>
                          <a:pt x="278" y="455"/>
                          <a:pt x="278" y="455"/>
                        </a:cubicBezTo>
                        <a:cubicBezTo>
                          <a:pt x="278" y="456"/>
                          <a:pt x="278" y="456"/>
                          <a:pt x="278" y="456"/>
                        </a:cubicBezTo>
                        <a:cubicBezTo>
                          <a:pt x="279" y="456"/>
                          <a:pt x="279" y="456"/>
                          <a:pt x="279" y="456"/>
                        </a:cubicBezTo>
                        <a:cubicBezTo>
                          <a:pt x="279" y="456"/>
                          <a:pt x="279" y="456"/>
                          <a:pt x="279" y="456"/>
                        </a:cubicBezTo>
                        <a:cubicBezTo>
                          <a:pt x="279" y="456"/>
                          <a:pt x="279" y="456"/>
                          <a:pt x="279" y="456"/>
                        </a:cubicBezTo>
                        <a:cubicBezTo>
                          <a:pt x="279" y="456"/>
                          <a:pt x="279" y="456"/>
                          <a:pt x="279" y="456"/>
                        </a:cubicBezTo>
                        <a:cubicBezTo>
                          <a:pt x="279" y="457"/>
                          <a:pt x="279" y="457"/>
                          <a:pt x="279" y="457"/>
                        </a:cubicBezTo>
                        <a:cubicBezTo>
                          <a:pt x="279" y="457"/>
                          <a:pt x="279" y="457"/>
                          <a:pt x="279" y="457"/>
                        </a:cubicBezTo>
                        <a:cubicBezTo>
                          <a:pt x="279" y="457"/>
                          <a:pt x="279" y="457"/>
                          <a:pt x="279" y="457"/>
                        </a:cubicBezTo>
                        <a:cubicBezTo>
                          <a:pt x="279" y="458"/>
                          <a:pt x="279" y="458"/>
                          <a:pt x="279" y="458"/>
                        </a:cubicBezTo>
                        <a:cubicBezTo>
                          <a:pt x="279" y="458"/>
                          <a:pt x="279" y="458"/>
                          <a:pt x="279" y="458"/>
                        </a:cubicBezTo>
                        <a:cubicBezTo>
                          <a:pt x="279" y="458"/>
                          <a:pt x="279" y="458"/>
                          <a:pt x="279" y="458"/>
                        </a:cubicBezTo>
                        <a:cubicBezTo>
                          <a:pt x="279" y="459"/>
                          <a:pt x="279" y="459"/>
                          <a:pt x="279" y="459"/>
                        </a:cubicBezTo>
                        <a:cubicBezTo>
                          <a:pt x="279" y="459"/>
                          <a:pt x="279" y="459"/>
                          <a:pt x="279" y="459"/>
                        </a:cubicBezTo>
                        <a:cubicBezTo>
                          <a:pt x="279" y="459"/>
                          <a:pt x="279" y="459"/>
                          <a:pt x="279" y="459"/>
                        </a:cubicBezTo>
                        <a:cubicBezTo>
                          <a:pt x="279" y="459"/>
                          <a:pt x="279" y="459"/>
                          <a:pt x="279" y="459"/>
                        </a:cubicBezTo>
                        <a:cubicBezTo>
                          <a:pt x="279" y="459"/>
                          <a:pt x="279" y="459"/>
                          <a:pt x="279" y="459"/>
                        </a:cubicBezTo>
                        <a:cubicBezTo>
                          <a:pt x="279" y="459"/>
                          <a:pt x="279" y="459"/>
                          <a:pt x="279" y="459"/>
                        </a:cubicBezTo>
                        <a:cubicBezTo>
                          <a:pt x="279" y="460"/>
                          <a:pt x="279" y="460"/>
                          <a:pt x="279" y="460"/>
                        </a:cubicBezTo>
                        <a:cubicBezTo>
                          <a:pt x="279" y="460"/>
                          <a:pt x="279" y="460"/>
                          <a:pt x="279" y="460"/>
                        </a:cubicBezTo>
                        <a:cubicBezTo>
                          <a:pt x="279" y="460"/>
                          <a:pt x="279" y="460"/>
                          <a:pt x="279" y="460"/>
                        </a:cubicBezTo>
                        <a:cubicBezTo>
                          <a:pt x="279" y="461"/>
                          <a:pt x="279" y="461"/>
                          <a:pt x="279" y="461"/>
                        </a:cubicBezTo>
                        <a:cubicBezTo>
                          <a:pt x="279" y="461"/>
                          <a:pt x="279" y="461"/>
                          <a:pt x="279" y="461"/>
                        </a:cubicBezTo>
                        <a:cubicBezTo>
                          <a:pt x="279" y="461"/>
                          <a:pt x="279" y="461"/>
                          <a:pt x="279" y="461"/>
                        </a:cubicBezTo>
                        <a:cubicBezTo>
                          <a:pt x="279" y="462"/>
                          <a:pt x="279" y="462"/>
                          <a:pt x="279" y="462"/>
                        </a:cubicBezTo>
                        <a:cubicBezTo>
                          <a:pt x="279" y="462"/>
                          <a:pt x="279" y="462"/>
                          <a:pt x="279" y="462"/>
                        </a:cubicBezTo>
                        <a:cubicBezTo>
                          <a:pt x="279" y="462"/>
                          <a:pt x="279" y="462"/>
                          <a:pt x="279" y="462"/>
                        </a:cubicBezTo>
                        <a:cubicBezTo>
                          <a:pt x="279" y="462"/>
                          <a:pt x="279" y="462"/>
                          <a:pt x="279" y="462"/>
                        </a:cubicBezTo>
                        <a:cubicBezTo>
                          <a:pt x="279" y="463"/>
                          <a:pt x="279" y="463"/>
                          <a:pt x="279" y="463"/>
                        </a:cubicBezTo>
                        <a:cubicBezTo>
                          <a:pt x="279" y="464"/>
                          <a:pt x="279" y="464"/>
                          <a:pt x="279" y="464"/>
                        </a:cubicBezTo>
                        <a:cubicBezTo>
                          <a:pt x="279" y="464"/>
                          <a:pt x="279" y="464"/>
                          <a:pt x="279" y="464"/>
                        </a:cubicBezTo>
                        <a:cubicBezTo>
                          <a:pt x="279" y="464"/>
                          <a:pt x="279" y="464"/>
                          <a:pt x="279" y="464"/>
                        </a:cubicBezTo>
                        <a:cubicBezTo>
                          <a:pt x="279" y="464"/>
                          <a:pt x="279" y="464"/>
                          <a:pt x="279" y="464"/>
                        </a:cubicBezTo>
                        <a:cubicBezTo>
                          <a:pt x="279" y="465"/>
                          <a:pt x="279" y="465"/>
                          <a:pt x="279" y="465"/>
                        </a:cubicBezTo>
                        <a:cubicBezTo>
                          <a:pt x="279" y="465"/>
                          <a:pt x="279" y="465"/>
                          <a:pt x="279" y="465"/>
                        </a:cubicBezTo>
                        <a:cubicBezTo>
                          <a:pt x="279" y="465"/>
                          <a:pt x="279" y="465"/>
                          <a:pt x="279" y="465"/>
                        </a:cubicBezTo>
                        <a:cubicBezTo>
                          <a:pt x="279" y="465"/>
                          <a:pt x="279" y="465"/>
                          <a:pt x="279" y="465"/>
                        </a:cubicBezTo>
                        <a:cubicBezTo>
                          <a:pt x="279" y="465"/>
                          <a:pt x="279" y="465"/>
                          <a:pt x="279" y="465"/>
                        </a:cubicBezTo>
                        <a:cubicBezTo>
                          <a:pt x="279" y="465"/>
                          <a:pt x="279" y="465"/>
                          <a:pt x="279" y="465"/>
                        </a:cubicBezTo>
                        <a:cubicBezTo>
                          <a:pt x="279" y="465"/>
                          <a:pt x="279" y="465"/>
                          <a:pt x="279" y="465"/>
                        </a:cubicBezTo>
                        <a:cubicBezTo>
                          <a:pt x="279" y="465"/>
                          <a:pt x="279" y="465"/>
                          <a:pt x="279" y="465"/>
                        </a:cubicBezTo>
                        <a:cubicBezTo>
                          <a:pt x="280" y="465"/>
                          <a:pt x="280" y="465"/>
                          <a:pt x="280" y="465"/>
                        </a:cubicBezTo>
                        <a:cubicBezTo>
                          <a:pt x="280" y="466"/>
                          <a:pt x="280" y="466"/>
                          <a:pt x="280" y="466"/>
                        </a:cubicBezTo>
                        <a:cubicBezTo>
                          <a:pt x="280" y="466"/>
                          <a:pt x="280" y="466"/>
                          <a:pt x="280" y="466"/>
                        </a:cubicBezTo>
                        <a:cubicBezTo>
                          <a:pt x="280" y="466"/>
                          <a:pt x="280" y="466"/>
                          <a:pt x="280" y="466"/>
                        </a:cubicBezTo>
                        <a:cubicBezTo>
                          <a:pt x="281" y="466"/>
                          <a:pt x="281" y="466"/>
                          <a:pt x="281" y="466"/>
                        </a:cubicBezTo>
                        <a:cubicBezTo>
                          <a:pt x="281" y="466"/>
                          <a:pt x="281" y="466"/>
                          <a:pt x="281" y="466"/>
                        </a:cubicBezTo>
                        <a:cubicBezTo>
                          <a:pt x="281" y="466"/>
                          <a:pt x="281" y="466"/>
                          <a:pt x="281" y="466"/>
                        </a:cubicBezTo>
                        <a:cubicBezTo>
                          <a:pt x="281" y="466"/>
                          <a:pt x="281" y="466"/>
                          <a:pt x="281" y="466"/>
                        </a:cubicBezTo>
                        <a:cubicBezTo>
                          <a:pt x="282" y="467"/>
                          <a:pt x="282" y="467"/>
                          <a:pt x="282" y="467"/>
                        </a:cubicBezTo>
                        <a:cubicBezTo>
                          <a:pt x="282" y="467"/>
                          <a:pt x="282" y="467"/>
                          <a:pt x="282" y="467"/>
                        </a:cubicBezTo>
                        <a:cubicBezTo>
                          <a:pt x="282" y="467"/>
                          <a:pt x="282" y="467"/>
                          <a:pt x="282" y="467"/>
                        </a:cubicBezTo>
                        <a:cubicBezTo>
                          <a:pt x="282" y="467"/>
                          <a:pt x="282" y="467"/>
                          <a:pt x="282" y="467"/>
                        </a:cubicBezTo>
                        <a:cubicBezTo>
                          <a:pt x="282" y="467"/>
                          <a:pt x="282" y="467"/>
                          <a:pt x="282" y="467"/>
                        </a:cubicBezTo>
                        <a:cubicBezTo>
                          <a:pt x="282" y="467"/>
                          <a:pt x="282" y="467"/>
                          <a:pt x="282" y="467"/>
                        </a:cubicBezTo>
                        <a:cubicBezTo>
                          <a:pt x="283" y="467"/>
                          <a:pt x="283" y="467"/>
                          <a:pt x="283" y="467"/>
                        </a:cubicBezTo>
                        <a:cubicBezTo>
                          <a:pt x="283" y="467"/>
                          <a:pt x="283" y="467"/>
                          <a:pt x="283" y="467"/>
                        </a:cubicBezTo>
                        <a:cubicBezTo>
                          <a:pt x="283" y="467"/>
                          <a:pt x="283" y="467"/>
                          <a:pt x="283" y="467"/>
                        </a:cubicBezTo>
                        <a:cubicBezTo>
                          <a:pt x="283" y="467"/>
                          <a:pt x="283" y="467"/>
                          <a:pt x="283" y="467"/>
                        </a:cubicBezTo>
                        <a:cubicBezTo>
                          <a:pt x="283" y="467"/>
                          <a:pt x="283" y="467"/>
                          <a:pt x="283"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4" y="467"/>
                          <a:pt x="284" y="467"/>
                          <a:pt x="284" y="467"/>
                        </a:cubicBezTo>
                        <a:cubicBezTo>
                          <a:pt x="285" y="468"/>
                          <a:pt x="285" y="468"/>
                          <a:pt x="285" y="468"/>
                        </a:cubicBezTo>
                        <a:cubicBezTo>
                          <a:pt x="284" y="468"/>
                          <a:pt x="284" y="468"/>
                          <a:pt x="284" y="468"/>
                        </a:cubicBezTo>
                        <a:cubicBezTo>
                          <a:pt x="284" y="468"/>
                          <a:pt x="284" y="468"/>
                          <a:pt x="284" y="468"/>
                        </a:cubicBezTo>
                        <a:cubicBezTo>
                          <a:pt x="284" y="468"/>
                          <a:pt x="284" y="468"/>
                          <a:pt x="284" y="468"/>
                        </a:cubicBezTo>
                        <a:cubicBezTo>
                          <a:pt x="284" y="469"/>
                          <a:pt x="284" y="469"/>
                          <a:pt x="284" y="469"/>
                        </a:cubicBezTo>
                        <a:cubicBezTo>
                          <a:pt x="284" y="469"/>
                          <a:pt x="284" y="469"/>
                          <a:pt x="284" y="469"/>
                        </a:cubicBezTo>
                        <a:cubicBezTo>
                          <a:pt x="284" y="469"/>
                          <a:pt x="284" y="469"/>
                          <a:pt x="284" y="469"/>
                        </a:cubicBezTo>
                        <a:cubicBezTo>
                          <a:pt x="284" y="469"/>
                          <a:pt x="284" y="469"/>
                          <a:pt x="284" y="469"/>
                        </a:cubicBezTo>
                        <a:cubicBezTo>
                          <a:pt x="284" y="469"/>
                          <a:pt x="284" y="469"/>
                          <a:pt x="284" y="469"/>
                        </a:cubicBezTo>
                        <a:cubicBezTo>
                          <a:pt x="284" y="470"/>
                          <a:pt x="284" y="470"/>
                          <a:pt x="284" y="470"/>
                        </a:cubicBezTo>
                        <a:cubicBezTo>
                          <a:pt x="284" y="470"/>
                          <a:pt x="284" y="470"/>
                          <a:pt x="284" y="470"/>
                        </a:cubicBezTo>
                        <a:cubicBezTo>
                          <a:pt x="284" y="470"/>
                          <a:pt x="284" y="470"/>
                          <a:pt x="284" y="470"/>
                        </a:cubicBezTo>
                        <a:cubicBezTo>
                          <a:pt x="284" y="470"/>
                          <a:pt x="284" y="470"/>
                          <a:pt x="284" y="470"/>
                        </a:cubicBezTo>
                        <a:cubicBezTo>
                          <a:pt x="285" y="470"/>
                          <a:pt x="285" y="470"/>
                          <a:pt x="285" y="470"/>
                        </a:cubicBezTo>
                        <a:cubicBezTo>
                          <a:pt x="285" y="470"/>
                          <a:pt x="285" y="470"/>
                          <a:pt x="285" y="470"/>
                        </a:cubicBezTo>
                        <a:cubicBezTo>
                          <a:pt x="285" y="470"/>
                          <a:pt x="285" y="470"/>
                          <a:pt x="285" y="470"/>
                        </a:cubicBezTo>
                        <a:cubicBezTo>
                          <a:pt x="285" y="470"/>
                          <a:pt x="285" y="470"/>
                          <a:pt x="285" y="470"/>
                        </a:cubicBezTo>
                        <a:cubicBezTo>
                          <a:pt x="285" y="470"/>
                          <a:pt x="285" y="470"/>
                          <a:pt x="285" y="470"/>
                        </a:cubicBezTo>
                        <a:cubicBezTo>
                          <a:pt x="285" y="471"/>
                          <a:pt x="285" y="471"/>
                          <a:pt x="285" y="471"/>
                        </a:cubicBezTo>
                        <a:cubicBezTo>
                          <a:pt x="285" y="471"/>
                          <a:pt x="285" y="471"/>
                          <a:pt x="285" y="471"/>
                        </a:cubicBezTo>
                        <a:cubicBezTo>
                          <a:pt x="285" y="471"/>
                          <a:pt x="285" y="471"/>
                          <a:pt x="285"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1"/>
                          <a:pt x="286" y="471"/>
                          <a:pt x="286" y="471"/>
                        </a:cubicBezTo>
                        <a:cubicBezTo>
                          <a:pt x="286" y="472"/>
                          <a:pt x="286" y="472"/>
                          <a:pt x="286" y="472"/>
                        </a:cubicBezTo>
                        <a:cubicBezTo>
                          <a:pt x="286" y="472"/>
                          <a:pt x="286" y="472"/>
                          <a:pt x="286" y="472"/>
                        </a:cubicBezTo>
                        <a:cubicBezTo>
                          <a:pt x="286" y="472"/>
                          <a:pt x="286" y="472"/>
                          <a:pt x="286"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2"/>
                          <a:pt x="287" y="472"/>
                          <a:pt x="287" y="472"/>
                        </a:cubicBezTo>
                        <a:cubicBezTo>
                          <a:pt x="287" y="473"/>
                          <a:pt x="287" y="473"/>
                          <a:pt x="287" y="473"/>
                        </a:cubicBezTo>
                        <a:cubicBezTo>
                          <a:pt x="288" y="473"/>
                          <a:pt x="288" y="473"/>
                          <a:pt x="288" y="473"/>
                        </a:cubicBezTo>
                        <a:cubicBezTo>
                          <a:pt x="288" y="473"/>
                          <a:pt x="288" y="473"/>
                          <a:pt x="288" y="473"/>
                        </a:cubicBezTo>
                        <a:cubicBezTo>
                          <a:pt x="287" y="473"/>
                          <a:pt x="287" y="473"/>
                          <a:pt x="287" y="473"/>
                        </a:cubicBezTo>
                        <a:cubicBezTo>
                          <a:pt x="287" y="473"/>
                          <a:pt x="287" y="473"/>
                          <a:pt x="287" y="473"/>
                        </a:cubicBezTo>
                        <a:cubicBezTo>
                          <a:pt x="287" y="473"/>
                          <a:pt x="287" y="473"/>
                          <a:pt x="287" y="473"/>
                        </a:cubicBezTo>
                        <a:cubicBezTo>
                          <a:pt x="287" y="474"/>
                          <a:pt x="287" y="474"/>
                          <a:pt x="287" y="474"/>
                        </a:cubicBezTo>
                        <a:cubicBezTo>
                          <a:pt x="287" y="474"/>
                          <a:pt x="287" y="474"/>
                          <a:pt x="287" y="474"/>
                        </a:cubicBezTo>
                        <a:cubicBezTo>
                          <a:pt x="287" y="474"/>
                          <a:pt x="287" y="474"/>
                          <a:pt x="287" y="474"/>
                        </a:cubicBezTo>
                        <a:cubicBezTo>
                          <a:pt x="287" y="474"/>
                          <a:pt x="287" y="474"/>
                          <a:pt x="287" y="474"/>
                        </a:cubicBezTo>
                        <a:cubicBezTo>
                          <a:pt x="287" y="474"/>
                          <a:pt x="287" y="474"/>
                          <a:pt x="287" y="474"/>
                        </a:cubicBezTo>
                        <a:cubicBezTo>
                          <a:pt x="287" y="474"/>
                          <a:pt x="287" y="474"/>
                          <a:pt x="287" y="474"/>
                        </a:cubicBezTo>
                        <a:cubicBezTo>
                          <a:pt x="287" y="475"/>
                          <a:pt x="287" y="475"/>
                          <a:pt x="287" y="475"/>
                        </a:cubicBezTo>
                        <a:cubicBezTo>
                          <a:pt x="287" y="475"/>
                          <a:pt x="287" y="475"/>
                          <a:pt x="287" y="475"/>
                        </a:cubicBezTo>
                        <a:cubicBezTo>
                          <a:pt x="287" y="475"/>
                          <a:pt x="287" y="475"/>
                          <a:pt x="287" y="475"/>
                        </a:cubicBezTo>
                        <a:cubicBezTo>
                          <a:pt x="287" y="475"/>
                          <a:pt x="287" y="475"/>
                          <a:pt x="287" y="475"/>
                        </a:cubicBezTo>
                        <a:cubicBezTo>
                          <a:pt x="287" y="475"/>
                          <a:pt x="287" y="475"/>
                          <a:pt x="287" y="475"/>
                        </a:cubicBezTo>
                        <a:cubicBezTo>
                          <a:pt x="288" y="475"/>
                          <a:pt x="288" y="475"/>
                          <a:pt x="288" y="475"/>
                        </a:cubicBezTo>
                        <a:cubicBezTo>
                          <a:pt x="287" y="476"/>
                          <a:pt x="287" y="476"/>
                          <a:pt x="287" y="476"/>
                        </a:cubicBezTo>
                        <a:cubicBezTo>
                          <a:pt x="287" y="476"/>
                          <a:pt x="287" y="476"/>
                          <a:pt x="287" y="476"/>
                        </a:cubicBezTo>
                        <a:cubicBezTo>
                          <a:pt x="287" y="476"/>
                          <a:pt x="287" y="476"/>
                          <a:pt x="287" y="476"/>
                        </a:cubicBezTo>
                        <a:cubicBezTo>
                          <a:pt x="287" y="476"/>
                          <a:pt x="287" y="476"/>
                          <a:pt x="287" y="476"/>
                        </a:cubicBezTo>
                        <a:cubicBezTo>
                          <a:pt x="287" y="476"/>
                          <a:pt x="287" y="476"/>
                          <a:pt x="287" y="476"/>
                        </a:cubicBezTo>
                        <a:cubicBezTo>
                          <a:pt x="287" y="477"/>
                          <a:pt x="287" y="477"/>
                          <a:pt x="287" y="477"/>
                        </a:cubicBezTo>
                        <a:cubicBezTo>
                          <a:pt x="287" y="477"/>
                          <a:pt x="287" y="477"/>
                          <a:pt x="287" y="477"/>
                        </a:cubicBezTo>
                        <a:cubicBezTo>
                          <a:pt x="287" y="477"/>
                          <a:pt x="287" y="477"/>
                          <a:pt x="287" y="477"/>
                        </a:cubicBezTo>
                        <a:cubicBezTo>
                          <a:pt x="287" y="477"/>
                          <a:pt x="287" y="477"/>
                          <a:pt x="287" y="477"/>
                        </a:cubicBezTo>
                        <a:cubicBezTo>
                          <a:pt x="287" y="477"/>
                          <a:pt x="287" y="477"/>
                          <a:pt x="287" y="477"/>
                        </a:cubicBezTo>
                        <a:cubicBezTo>
                          <a:pt x="287" y="477"/>
                          <a:pt x="287" y="477"/>
                          <a:pt x="287" y="477"/>
                        </a:cubicBezTo>
                        <a:cubicBezTo>
                          <a:pt x="288" y="478"/>
                          <a:pt x="288" y="478"/>
                          <a:pt x="288" y="478"/>
                        </a:cubicBezTo>
                        <a:cubicBezTo>
                          <a:pt x="288" y="478"/>
                          <a:pt x="288" y="478"/>
                          <a:pt x="288" y="478"/>
                        </a:cubicBezTo>
                        <a:cubicBezTo>
                          <a:pt x="288" y="478"/>
                          <a:pt x="288" y="478"/>
                          <a:pt x="288" y="478"/>
                        </a:cubicBezTo>
                        <a:cubicBezTo>
                          <a:pt x="288" y="478"/>
                          <a:pt x="288" y="478"/>
                          <a:pt x="288" y="478"/>
                        </a:cubicBezTo>
                        <a:cubicBezTo>
                          <a:pt x="288" y="478"/>
                          <a:pt x="288" y="478"/>
                          <a:pt x="288" y="478"/>
                        </a:cubicBezTo>
                        <a:cubicBezTo>
                          <a:pt x="288" y="478"/>
                          <a:pt x="288" y="478"/>
                          <a:pt x="288" y="478"/>
                        </a:cubicBezTo>
                        <a:cubicBezTo>
                          <a:pt x="288" y="478"/>
                          <a:pt x="288" y="478"/>
                          <a:pt x="288" y="478"/>
                        </a:cubicBezTo>
                        <a:cubicBezTo>
                          <a:pt x="288" y="478"/>
                          <a:pt x="288" y="478"/>
                          <a:pt x="288" y="478"/>
                        </a:cubicBezTo>
                        <a:cubicBezTo>
                          <a:pt x="289" y="478"/>
                          <a:pt x="289" y="478"/>
                          <a:pt x="289" y="478"/>
                        </a:cubicBezTo>
                        <a:cubicBezTo>
                          <a:pt x="289" y="478"/>
                          <a:pt x="289" y="478"/>
                          <a:pt x="289" y="478"/>
                        </a:cubicBezTo>
                        <a:cubicBezTo>
                          <a:pt x="289" y="478"/>
                          <a:pt x="289" y="478"/>
                          <a:pt x="289" y="478"/>
                        </a:cubicBezTo>
                        <a:cubicBezTo>
                          <a:pt x="289" y="478"/>
                          <a:pt x="289" y="478"/>
                          <a:pt x="289" y="478"/>
                        </a:cubicBezTo>
                        <a:cubicBezTo>
                          <a:pt x="289" y="478"/>
                          <a:pt x="289" y="478"/>
                          <a:pt x="289" y="478"/>
                        </a:cubicBezTo>
                        <a:cubicBezTo>
                          <a:pt x="289" y="478"/>
                          <a:pt x="289" y="478"/>
                          <a:pt x="289" y="478"/>
                        </a:cubicBezTo>
                        <a:cubicBezTo>
                          <a:pt x="289" y="479"/>
                          <a:pt x="289" y="479"/>
                          <a:pt x="289" y="479"/>
                        </a:cubicBezTo>
                        <a:cubicBezTo>
                          <a:pt x="289" y="479"/>
                          <a:pt x="289" y="479"/>
                          <a:pt x="289" y="479"/>
                        </a:cubicBezTo>
                        <a:cubicBezTo>
                          <a:pt x="289" y="479"/>
                          <a:pt x="289" y="479"/>
                          <a:pt x="289" y="479"/>
                        </a:cubicBezTo>
                        <a:cubicBezTo>
                          <a:pt x="289" y="479"/>
                          <a:pt x="289" y="479"/>
                          <a:pt x="289" y="479"/>
                        </a:cubicBezTo>
                        <a:cubicBezTo>
                          <a:pt x="290" y="479"/>
                          <a:pt x="290" y="479"/>
                          <a:pt x="290" y="479"/>
                        </a:cubicBezTo>
                        <a:cubicBezTo>
                          <a:pt x="290" y="479"/>
                          <a:pt x="290" y="479"/>
                          <a:pt x="290" y="479"/>
                        </a:cubicBezTo>
                        <a:cubicBezTo>
                          <a:pt x="290" y="479"/>
                          <a:pt x="290" y="479"/>
                          <a:pt x="290" y="479"/>
                        </a:cubicBezTo>
                        <a:cubicBezTo>
                          <a:pt x="290" y="479"/>
                          <a:pt x="290" y="479"/>
                          <a:pt x="290" y="479"/>
                        </a:cubicBezTo>
                        <a:cubicBezTo>
                          <a:pt x="290" y="479"/>
                          <a:pt x="290" y="479"/>
                          <a:pt x="290" y="479"/>
                        </a:cubicBezTo>
                        <a:cubicBezTo>
                          <a:pt x="290" y="479"/>
                          <a:pt x="290" y="479"/>
                          <a:pt x="290" y="479"/>
                        </a:cubicBezTo>
                        <a:cubicBezTo>
                          <a:pt x="290" y="478"/>
                          <a:pt x="290" y="478"/>
                          <a:pt x="290" y="478"/>
                        </a:cubicBezTo>
                        <a:cubicBezTo>
                          <a:pt x="291" y="478"/>
                          <a:pt x="291" y="478"/>
                          <a:pt x="291" y="478"/>
                        </a:cubicBezTo>
                        <a:cubicBezTo>
                          <a:pt x="291" y="478"/>
                          <a:pt x="291" y="478"/>
                          <a:pt x="291" y="478"/>
                        </a:cubicBezTo>
                        <a:cubicBezTo>
                          <a:pt x="291" y="478"/>
                          <a:pt x="291" y="478"/>
                          <a:pt x="291" y="478"/>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1" y="479"/>
                          <a:pt x="291" y="479"/>
                          <a:pt x="291" y="479"/>
                        </a:cubicBezTo>
                        <a:cubicBezTo>
                          <a:pt x="292" y="479"/>
                          <a:pt x="292" y="479"/>
                          <a:pt x="292" y="479"/>
                        </a:cubicBezTo>
                        <a:cubicBezTo>
                          <a:pt x="292" y="479"/>
                          <a:pt x="292" y="479"/>
                          <a:pt x="292" y="479"/>
                        </a:cubicBezTo>
                        <a:cubicBezTo>
                          <a:pt x="292" y="479"/>
                          <a:pt x="292" y="479"/>
                          <a:pt x="292" y="479"/>
                        </a:cubicBezTo>
                        <a:cubicBezTo>
                          <a:pt x="292" y="479"/>
                          <a:pt x="292" y="479"/>
                          <a:pt x="292" y="479"/>
                        </a:cubicBezTo>
                        <a:cubicBezTo>
                          <a:pt x="292" y="479"/>
                          <a:pt x="292" y="479"/>
                          <a:pt x="292" y="479"/>
                        </a:cubicBezTo>
                        <a:cubicBezTo>
                          <a:pt x="292" y="479"/>
                          <a:pt x="292" y="479"/>
                          <a:pt x="292" y="479"/>
                        </a:cubicBezTo>
                        <a:cubicBezTo>
                          <a:pt x="292" y="479"/>
                          <a:pt x="292" y="479"/>
                          <a:pt x="292" y="479"/>
                        </a:cubicBezTo>
                        <a:cubicBezTo>
                          <a:pt x="292" y="479"/>
                          <a:pt x="292" y="479"/>
                          <a:pt x="292" y="479"/>
                        </a:cubicBezTo>
                        <a:cubicBezTo>
                          <a:pt x="293" y="479"/>
                          <a:pt x="293" y="479"/>
                          <a:pt x="293" y="479"/>
                        </a:cubicBezTo>
                        <a:cubicBezTo>
                          <a:pt x="293" y="479"/>
                          <a:pt x="293" y="479"/>
                          <a:pt x="293" y="479"/>
                        </a:cubicBezTo>
                        <a:cubicBezTo>
                          <a:pt x="293" y="480"/>
                          <a:pt x="293" y="480"/>
                          <a:pt x="293" y="480"/>
                        </a:cubicBezTo>
                        <a:cubicBezTo>
                          <a:pt x="293" y="480"/>
                          <a:pt x="293" y="480"/>
                          <a:pt x="293" y="480"/>
                        </a:cubicBezTo>
                        <a:cubicBezTo>
                          <a:pt x="293" y="480"/>
                          <a:pt x="293" y="480"/>
                          <a:pt x="293" y="480"/>
                        </a:cubicBezTo>
                        <a:cubicBezTo>
                          <a:pt x="293" y="480"/>
                          <a:pt x="293" y="480"/>
                          <a:pt x="293" y="480"/>
                        </a:cubicBezTo>
                        <a:cubicBezTo>
                          <a:pt x="293" y="480"/>
                          <a:pt x="293" y="480"/>
                          <a:pt x="293" y="480"/>
                        </a:cubicBezTo>
                        <a:cubicBezTo>
                          <a:pt x="293" y="481"/>
                          <a:pt x="293" y="481"/>
                          <a:pt x="293" y="481"/>
                        </a:cubicBezTo>
                        <a:cubicBezTo>
                          <a:pt x="293" y="481"/>
                          <a:pt x="293" y="481"/>
                          <a:pt x="293" y="481"/>
                        </a:cubicBezTo>
                        <a:cubicBezTo>
                          <a:pt x="293" y="481"/>
                          <a:pt x="293" y="481"/>
                          <a:pt x="293" y="481"/>
                        </a:cubicBezTo>
                        <a:cubicBezTo>
                          <a:pt x="293" y="481"/>
                          <a:pt x="293" y="481"/>
                          <a:pt x="293" y="481"/>
                        </a:cubicBezTo>
                        <a:cubicBezTo>
                          <a:pt x="293" y="481"/>
                          <a:pt x="293" y="481"/>
                          <a:pt x="293" y="481"/>
                        </a:cubicBezTo>
                        <a:cubicBezTo>
                          <a:pt x="292" y="481"/>
                          <a:pt x="292" y="481"/>
                          <a:pt x="292" y="481"/>
                        </a:cubicBezTo>
                        <a:cubicBezTo>
                          <a:pt x="292" y="481"/>
                          <a:pt x="292" y="481"/>
                          <a:pt x="292" y="481"/>
                        </a:cubicBezTo>
                        <a:cubicBezTo>
                          <a:pt x="292" y="482"/>
                          <a:pt x="292" y="482"/>
                          <a:pt x="292" y="482"/>
                        </a:cubicBezTo>
                        <a:cubicBezTo>
                          <a:pt x="292" y="482"/>
                          <a:pt x="292" y="482"/>
                          <a:pt x="292" y="482"/>
                        </a:cubicBezTo>
                        <a:cubicBezTo>
                          <a:pt x="292" y="482"/>
                          <a:pt x="292" y="482"/>
                          <a:pt x="292" y="482"/>
                        </a:cubicBezTo>
                        <a:cubicBezTo>
                          <a:pt x="292" y="482"/>
                          <a:pt x="292" y="482"/>
                          <a:pt x="292" y="482"/>
                        </a:cubicBezTo>
                        <a:cubicBezTo>
                          <a:pt x="292" y="482"/>
                          <a:pt x="292" y="482"/>
                          <a:pt x="292" y="482"/>
                        </a:cubicBezTo>
                        <a:cubicBezTo>
                          <a:pt x="292" y="482"/>
                          <a:pt x="292" y="482"/>
                          <a:pt x="292" y="482"/>
                        </a:cubicBezTo>
                        <a:cubicBezTo>
                          <a:pt x="292" y="482"/>
                          <a:pt x="292" y="482"/>
                          <a:pt x="292" y="482"/>
                        </a:cubicBezTo>
                        <a:cubicBezTo>
                          <a:pt x="292" y="483"/>
                          <a:pt x="292" y="483"/>
                          <a:pt x="292" y="483"/>
                        </a:cubicBezTo>
                        <a:cubicBezTo>
                          <a:pt x="292" y="483"/>
                          <a:pt x="292" y="483"/>
                          <a:pt x="292" y="483"/>
                        </a:cubicBezTo>
                        <a:cubicBezTo>
                          <a:pt x="291" y="483"/>
                          <a:pt x="291" y="483"/>
                          <a:pt x="291" y="483"/>
                        </a:cubicBezTo>
                        <a:cubicBezTo>
                          <a:pt x="291" y="483"/>
                          <a:pt x="291" y="483"/>
                          <a:pt x="291" y="483"/>
                        </a:cubicBezTo>
                        <a:cubicBezTo>
                          <a:pt x="291" y="483"/>
                          <a:pt x="291" y="483"/>
                          <a:pt x="291" y="483"/>
                        </a:cubicBezTo>
                        <a:cubicBezTo>
                          <a:pt x="291" y="484"/>
                          <a:pt x="291" y="484"/>
                          <a:pt x="291" y="484"/>
                        </a:cubicBezTo>
                        <a:cubicBezTo>
                          <a:pt x="291" y="484"/>
                          <a:pt x="291" y="484"/>
                          <a:pt x="291" y="484"/>
                        </a:cubicBezTo>
                        <a:cubicBezTo>
                          <a:pt x="291" y="484"/>
                          <a:pt x="291" y="484"/>
                          <a:pt x="291" y="484"/>
                        </a:cubicBezTo>
                        <a:cubicBezTo>
                          <a:pt x="291" y="485"/>
                          <a:pt x="291" y="485"/>
                          <a:pt x="291" y="485"/>
                        </a:cubicBezTo>
                        <a:cubicBezTo>
                          <a:pt x="291" y="485"/>
                          <a:pt x="291" y="485"/>
                          <a:pt x="291" y="485"/>
                        </a:cubicBezTo>
                        <a:cubicBezTo>
                          <a:pt x="291" y="486"/>
                          <a:pt x="291" y="486"/>
                          <a:pt x="291" y="486"/>
                        </a:cubicBezTo>
                        <a:cubicBezTo>
                          <a:pt x="291" y="486"/>
                          <a:pt x="291" y="486"/>
                          <a:pt x="291" y="486"/>
                        </a:cubicBezTo>
                        <a:cubicBezTo>
                          <a:pt x="291" y="486"/>
                          <a:pt x="291" y="486"/>
                          <a:pt x="291" y="486"/>
                        </a:cubicBezTo>
                        <a:cubicBezTo>
                          <a:pt x="292" y="486"/>
                          <a:pt x="292" y="486"/>
                          <a:pt x="292" y="486"/>
                        </a:cubicBezTo>
                        <a:cubicBezTo>
                          <a:pt x="292" y="486"/>
                          <a:pt x="292" y="486"/>
                          <a:pt x="292" y="486"/>
                        </a:cubicBezTo>
                        <a:cubicBezTo>
                          <a:pt x="292" y="486"/>
                          <a:pt x="292" y="486"/>
                          <a:pt x="292" y="486"/>
                        </a:cubicBezTo>
                        <a:cubicBezTo>
                          <a:pt x="292" y="486"/>
                          <a:pt x="292" y="486"/>
                          <a:pt x="292" y="486"/>
                        </a:cubicBezTo>
                        <a:cubicBezTo>
                          <a:pt x="292" y="486"/>
                          <a:pt x="292" y="486"/>
                          <a:pt x="292" y="486"/>
                        </a:cubicBezTo>
                        <a:cubicBezTo>
                          <a:pt x="292" y="486"/>
                          <a:pt x="292" y="486"/>
                          <a:pt x="292" y="486"/>
                        </a:cubicBezTo>
                        <a:cubicBezTo>
                          <a:pt x="292" y="486"/>
                          <a:pt x="292" y="486"/>
                          <a:pt x="292" y="486"/>
                        </a:cubicBezTo>
                        <a:cubicBezTo>
                          <a:pt x="292" y="486"/>
                          <a:pt x="292" y="486"/>
                          <a:pt x="292" y="486"/>
                        </a:cubicBezTo>
                        <a:cubicBezTo>
                          <a:pt x="292" y="487"/>
                          <a:pt x="292" y="487"/>
                          <a:pt x="292" y="487"/>
                        </a:cubicBezTo>
                        <a:cubicBezTo>
                          <a:pt x="292" y="487"/>
                          <a:pt x="292" y="487"/>
                          <a:pt x="292" y="487"/>
                        </a:cubicBezTo>
                        <a:cubicBezTo>
                          <a:pt x="292" y="487"/>
                          <a:pt x="292" y="487"/>
                          <a:pt x="292" y="487"/>
                        </a:cubicBezTo>
                        <a:cubicBezTo>
                          <a:pt x="292" y="487"/>
                          <a:pt x="292" y="487"/>
                          <a:pt x="292" y="487"/>
                        </a:cubicBezTo>
                        <a:cubicBezTo>
                          <a:pt x="292" y="487"/>
                          <a:pt x="292" y="487"/>
                          <a:pt x="292" y="487"/>
                        </a:cubicBezTo>
                        <a:cubicBezTo>
                          <a:pt x="292" y="487"/>
                          <a:pt x="292" y="487"/>
                          <a:pt x="292" y="487"/>
                        </a:cubicBezTo>
                        <a:cubicBezTo>
                          <a:pt x="292" y="488"/>
                          <a:pt x="292" y="488"/>
                          <a:pt x="292" y="488"/>
                        </a:cubicBezTo>
                        <a:cubicBezTo>
                          <a:pt x="292" y="488"/>
                          <a:pt x="292" y="488"/>
                          <a:pt x="292" y="488"/>
                        </a:cubicBezTo>
                        <a:cubicBezTo>
                          <a:pt x="292" y="488"/>
                          <a:pt x="292" y="488"/>
                          <a:pt x="292" y="488"/>
                        </a:cubicBezTo>
                        <a:cubicBezTo>
                          <a:pt x="292" y="488"/>
                          <a:pt x="292" y="488"/>
                          <a:pt x="292" y="488"/>
                        </a:cubicBezTo>
                        <a:cubicBezTo>
                          <a:pt x="292" y="488"/>
                          <a:pt x="292" y="488"/>
                          <a:pt x="292" y="488"/>
                        </a:cubicBezTo>
                        <a:cubicBezTo>
                          <a:pt x="292" y="488"/>
                          <a:pt x="292" y="488"/>
                          <a:pt x="292" y="488"/>
                        </a:cubicBezTo>
                        <a:cubicBezTo>
                          <a:pt x="292" y="488"/>
                          <a:pt x="292" y="488"/>
                          <a:pt x="292" y="488"/>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89"/>
                          <a:pt x="292" y="489"/>
                          <a:pt x="292" y="489"/>
                        </a:cubicBezTo>
                        <a:cubicBezTo>
                          <a:pt x="292" y="490"/>
                          <a:pt x="292" y="490"/>
                          <a:pt x="292" y="490"/>
                        </a:cubicBezTo>
                        <a:cubicBezTo>
                          <a:pt x="293" y="489"/>
                          <a:pt x="293" y="489"/>
                          <a:pt x="293" y="489"/>
                        </a:cubicBezTo>
                        <a:cubicBezTo>
                          <a:pt x="293" y="489"/>
                          <a:pt x="293" y="489"/>
                          <a:pt x="293" y="489"/>
                        </a:cubicBezTo>
                        <a:cubicBezTo>
                          <a:pt x="293" y="489"/>
                          <a:pt x="293" y="489"/>
                          <a:pt x="293" y="489"/>
                        </a:cubicBezTo>
                        <a:cubicBezTo>
                          <a:pt x="293" y="489"/>
                          <a:pt x="293" y="489"/>
                          <a:pt x="293" y="489"/>
                        </a:cubicBezTo>
                        <a:cubicBezTo>
                          <a:pt x="293" y="489"/>
                          <a:pt x="293" y="489"/>
                          <a:pt x="293" y="489"/>
                        </a:cubicBezTo>
                        <a:cubicBezTo>
                          <a:pt x="293" y="489"/>
                          <a:pt x="293" y="489"/>
                          <a:pt x="293" y="489"/>
                        </a:cubicBezTo>
                        <a:cubicBezTo>
                          <a:pt x="294" y="489"/>
                          <a:pt x="294" y="489"/>
                          <a:pt x="294" y="489"/>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4" y="490"/>
                          <a:pt x="294" y="490"/>
                          <a:pt x="294" y="490"/>
                        </a:cubicBezTo>
                        <a:cubicBezTo>
                          <a:pt x="295" y="490"/>
                          <a:pt x="295" y="490"/>
                          <a:pt x="295" y="490"/>
                        </a:cubicBezTo>
                        <a:cubicBezTo>
                          <a:pt x="295" y="490"/>
                          <a:pt x="295" y="490"/>
                          <a:pt x="295" y="490"/>
                        </a:cubicBezTo>
                        <a:cubicBezTo>
                          <a:pt x="295" y="491"/>
                          <a:pt x="295" y="491"/>
                          <a:pt x="295" y="491"/>
                        </a:cubicBezTo>
                        <a:cubicBezTo>
                          <a:pt x="295" y="491"/>
                          <a:pt x="295" y="491"/>
                          <a:pt x="295" y="491"/>
                        </a:cubicBezTo>
                        <a:cubicBezTo>
                          <a:pt x="295" y="491"/>
                          <a:pt x="295" y="491"/>
                          <a:pt x="295" y="491"/>
                        </a:cubicBezTo>
                        <a:cubicBezTo>
                          <a:pt x="295" y="491"/>
                          <a:pt x="295" y="491"/>
                          <a:pt x="295" y="491"/>
                        </a:cubicBezTo>
                        <a:cubicBezTo>
                          <a:pt x="295" y="491"/>
                          <a:pt x="295" y="491"/>
                          <a:pt x="295" y="491"/>
                        </a:cubicBezTo>
                        <a:cubicBezTo>
                          <a:pt x="295" y="491"/>
                          <a:pt x="295" y="491"/>
                          <a:pt x="295" y="491"/>
                        </a:cubicBezTo>
                        <a:cubicBezTo>
                          <a:pt x="295" y="491"/>
                          <a:pt x="295" y="491"/>
                          <a:pt x="295" y="491"/>
                        </a:cubicBezTo>
                        <a:cubicBezTo>
                          <a:pt x="295" y="492"/>
                          <a:pt x="295" y="492"/>
                          <a:pt x="295" y="492"/>
                        </a:cubicBezTo>
                        <a:cubicBezTo>
                          <a:pt x="295" y="492"/>
                          <a:pt x="295" y="492"/>
                          <a:pt x="295" y="492"/>
                        </a:cubicBezTo>
                        <a:cubicBezTo>
                          <a:pt x="295" y="492"/>
                          <a:pt x="295" y="492"/>
                          <a:pt x="295" y="492"/>
                        </a:cubicBezTo>
                        <a:cubicBezTo>
                          <a:pt x="295" y="492"/>
                          <a:pt x="295" y="492"/>
                          <a:pt x="295" y="492"/>
                        </a:cubicBezTo>
                        <a:cubicBezTo>
                          <a:pt x="296" y="492"/>
                          <a:pt x="296" y="492"/>
                          <a:pt x="296" y="492"/>
                        </a:cubicBezTo>
                        <a:cubicBezTo>
                          <a:pt x="296" y="493"/>
                          <a:pt x="296" y="493"/>
                          <a:pt x="296" y="493"/>
                        </a:cubicBezTo>
                        <a:cubicBezTo>
                          <a:pt x="296" y="493"/>
                          <a:pt x="296" y="493"/>
                          <a:pt x="296" y="493"/>
                        </a:cubicBezTo>
                        <a:cubicBezTo>
                          <a:pt x="296" y="493"/>
                          <a:pt x="296" y="493"/>
                          <a:pt x="296" y="493"/>
                        </a:cubicBezTo>
                        <a:cubicBezTo>
                          <a:pt x="296" y="493"/>
                          <a:pt x="296" y="493"/>
                          <a:pt x="296" y="493"/>
                        </a:cubicBezTo>
                        <a:cubicBezTo>
                          <a:pt x="296" y="493"/>
                          <a:pt x="296" y="493"/>
                          <a:pt x="296" y="493"/>
                        </a:cubicBezTo>
                        <a:cubicBezTo>
                          <a:pt x="296" y="493"/>
                          <a:pt x="296" y="493"/>
                          <a:pt x="296" y="493"/>
                        </a:cubicBezTo>
                        <a:cubicBezTo>
                          <a:pt x="296" y="493"/>
                          <a:pt x="296" y="493"/>
                          <a:pt x="296" y="493"/>
                        </a:cubicBezTo>
                        <a:cubicBezTo>
                          <a:pt x="296" y="494"/>
                          <a:pt x="296" y="494"/>
                          <a:pt x="296" y="494"/>
                        </a:cubicBezTo>
                        <a:cubicBezTo>
                          <a:pt x="296" y="494"/>
                          <a:pt x="296" y="494"/>
                          <a:pt x="296" y="494"/>
                        </a:cubicBezTo>
                        <a:cubicBezTo>
                          <a:pt x="296" y="494"/>
                          <a:pt x="296" y="494"/>
                          <a:pt x="296" y="494"/>
                        </a:cubicBezTo>
                        <a:cubicBezTo>
                          <a:pt x="296" y="495"/>
                          <a:pt x="296" y="495"/>
                          <a:pt x="296" y="495"/>
                        </a:cubicBezTo>
                        <a:cubicBezTo>
                          <a:pt x="296" y="495"/>
                          <a:pt x="296" y="495"/>
                          <a:pt x="296" y="495"/>
                        </a:cubicBezTo>
                        <a:cubicBezTo>
                          <a:pt x="296" y="495"/>
                          <a:pt x="296" y="495"/>
                          <a:pt x="296" y="495"/>
                        </a:cubicBezTo>
                        <a:cubicBezTo>
                          <a:pt x="296" y="495"/>
                          <a:pt x="296" y="495"/>
                          <a:pt x="296" y="495"/>
                        </a:cubicBezTo>
                        <a:cubicBezTo>
                          <a:pt x="296" y="495"/>
                          <a:pt x="296" y="495"/>
                          <a:pt x="296" y="495"/>
                        </a:cubicBezTo>
                        <a:cubicBezTo>
                          <a:pt x="296" y="495"/>
                          <a:pt x="296" y="495"/>
                          <a:pt x="296" y="495"/>
                        </a:cubicBezTo>
                        <a:cubicBezTo>
                          <a:pt x="296" y="496"/>
                          <a:pt x="296" y="496"/>
                          <a:pt x="296" y="496"/>
                        </a:cubicBezTo>
                        <a:cubicBezTo>
                          <a:pt x="296" y="496"/>
                          <a:pt x="296" y="496"/>
                          <a:pt x="296" y="496"/>
                        </a:cubicBezTo>
                        <a:cubicBezTo>
                          <a:pt x="296" y="496"/>
                          <a:pt x="296" y="496"/>
                          <a:pt x="296" y="496"/>
                        </a:cubicBezTo>
                        <a:cubicBezTo>
                          <a:pt x="296" y="496"/>
                          <a:pt x="296" y="496"/>
                          <a:pt x="296" y="496"/>
                        </a:cubicBezTo>
                        <a:cubicBezTo>
                          <a:pt x="296" y="496"/>
                          <a:pt x="296" y="496"/>
                          <a:pt x="296" y="496"/>
                        </a:cubicBezTo>
                        <a:cubicBezTo>
                          <a:pt x="296" y="496"/>
                          <a:pt x="296" y="496"/>
                          <a:pt x="296" y="496"/>
                        </a:cubicBezTo>
                        <a:cubicBezTo>
                          <a:pt x="296" y="496"/>
                          <a:pt x="296" y="496"/>
                          <a:pt x="296" y="496"/>
                        </a:cubicBezTo>
                        <a:cubicBezTo>
                          <a:pt x="296" y="496"/>
                          <a:pt x="296" y="496"/>
                          <a:pt x="296" y="496"/>
                        </a:cubicBezTo>
                        <a:cubicBezTo>
                          <a:pt x="296" y="497"/>
                          <a:pt x="296" y="497"/>
                          <a:pt x="296" y="497"/>
                        </a:cubicBezTo>
                        <a:cubicBezTo>
                          <a:pt x="296" y="497"/>
                          <a:pt x="296" y="497"/>
                          <a:pt x="296" y="497"/>
                        </a:cubicBezTo>
                        <a:cubicBezTo>
                          <a:pt x="296" y="497"/>
                          <a:pt x="296" y="497"/>
                          <a:pt x="296" y="497"/>
                        </a:cubicBezTo>
                        <a:cubicBezTo>
                          <a:pt x="295" y="497"/>
                          <a:pt x="295" y="497"/>
                          <a:pt x="295" y="497"/>
                        </a:cubicBezTo>
                        <a:cubicBezTo>
                          <a:pt x="295" y="497"/>
                          <a:pt x="295" y="497"/>
                          <a:pt x="295" y="497"/>
                        </a:cubicBezTo>
                        <a:cubicBezTo>
                          <a:pt x="295" y="497"/>
                          <a:pt x="295" y="497"/>
                          <a:pt x="295" y="497"/>
                        </a:cubicBezTo>
                        <a:cubicBezTo>
                          <a:pt x="295" y="497"/>
                          <a:pt x="295" y="497"/>
                          <a:pt x="295" y="497"/>
                        </a:cubicBezTo>
                        <a:cubicBezTo>
                          <a:pt x="295" y="497"/>
                          <a:pt x="295" y="497"/>
                          <a:pt x="295" y="497"/>
                        </a:cubicBezTo>
                        <a:cubicBezTo>
                          <a:pt x="296" y="497"/>
                          <a:pt x="296" y="497"/>
                          <a:pt x="296" y="497"/>
                        </a:cubicBezTo>
                        <a:cubicBezTo>
                          <a:pt x="296" y="498"/>
                          <a:pt x="296" y="498"/>
                          <a:pt x="296" y="498"/>
                        </a:cubicBezTo>
                        <a:cubicBezTo>
                          <a:pt x="296" y="498"/>
                          <a:pt x="296" y="498"/>
                          <a:pt x="296" y="498"/>
                        </a:cubicBezTo>
                        <a:cubicBezTo>
                          <a:pt x="296" y="498"/>
                          <a:pt x="296" y="498"/>
                          <a:pt x="296" y="498"/>
                        </a:cubicBezTo>
                        <a:cubicBezTo>
                          <a:pt x="296" y="498"/>
                          <a:pt x="296" y="498"/>
                          <a:pt x="296" y="498"/>
                        </a:cubicBezTo>
                        <a:cubicBezTo>
                          <a:pt x="295" y="498"/>
                          <a:pt x="295" y="498"/>
                          <a:pt x="295" y="498"/>
                        </a:cubicBezTo>
                        <a:cubicBezTo>
                          <a:pt x="295" y="499"/>
                          <a:pt x="295" y="499"/>
                          <a:pt x="295" y="499"/>
                        </a:cubicBezTo>
                        <a:cubicBezTo>
                          <a:pt x="295" y="499"/>
                          <a:pt x="295" y="499"/>
                          <a:pt x="295" y="499"/>
                        </a:cubicBezTo>
                        <a:cubicBezTo>
                          <a:pt x="295" y="499"/>
                          <a:pt x="295" y="499"/>
                          <a:pt x="295" y="499"/>
                        </a:cubicBezTo>
                        <a:cubicBezTo>
                          <a:pt x="295" y="499"/>
                          <a:pt x="295" y="499"/>
                          <a:pt x="295" y="499"/>
                        </a:cubicBezTo>
                        <a:cubicBezTo>
                          <a:pt x="295" y="500"/>
                          <a:pt x="295" y="500"/>
                          <a:pt x="295" y="500"/>
                        </a:cubicBezTo>
                        <a:cubicBezTo>
                          <a:pt x="295" y="500"/>
                          <a:pt x="295" y="500"/>
                          <a:pt x="295" y="500"/>
                        </a:cubicBezTo>
                        <a:cubicBezTo>
                          <a:pt x="295" y="500"/>
                          <a:pt x="295" y="500"/>
                          <a:pt x="295"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6" y="500"/>
                          <a:pt x="296" y="500"/>
                          <a:pt x="296" y="500"/>
                        </a:cubicBezTo>
                        <a:cubicBezTo>
                          <a:pt x="297" y="500"/>
                          <a:pt x="297" y="500"/>
                          <a:pt x="297" y="500"/>
                        </a:cubicBezTo>
                        <a:cubicBezTo>
                          <a:pt x="297" y="500"/>
                          <a:pt x="297" y="500"/>
                          <a:pt x="297" y="500"/>
                        </a:cubicBezTo>
                        <a:cubicBezTo>
                          <a:pt x="297" y="500"/>
                          <a:pt x="297" y="500"/>
                          <a:pt x="297" y="500"/>
                        </a:cubicBezTo>
                        <a:cubicBezTo>
                          <a:pt x="297" y="500"/>
                          <a:pt x="297" y="500"/>
                          <a:pt x="297" y="500"/>
                        </a:cubicBezTo>
                        <a:cubicBezTo>
                          <a:pt x="297" y="500"/>
                          <a:pt x="297" y="500"/>
                          <a:pt x="297" y="500"/>
                        </a:cubicBezTo>
                        <a:cubicBezTo>
                          <a:pt x="297" y="500"/>
                          <a:pt x="297" y="500"/>
                          <a:pt x="297" y="500"/>
                        </a:cubicBezTo>
                        <a:cubicBezTo>
                          <a:pt x="297" y="501"/>
                          <a:pt x="297" y="501"/>
                          <a:pt x="297" y="501"/>
                        </a:cubicBezTo>
                        <a:cubicBezTo>
                          <a:pt x="297" y="501"/>
                          <a:pt x="297" y="501"/>
                          <a:pt x="297" y="501"/>
                        </a:cubicBezTo>
                        <a:cubicBezTo>
                          <a:pt x="297" y="501"/>
                          <a:pt x="297" y="501"/>
                          <a:pt x="297" y="501"/>
                        </a:cubicBezTo>
                        <a:cubicBezTo>
                          <a:pt x="297" y="501"/>
                          <a:pt x="297" y="501"/>
                          <a:pt x="297" y="501"/>
                        </a:cubicBezTo>
                        <a:cubicBezTo>
                          <a:pt x="297" y="502"/>
                          <a:pt x="297" y="502"/>
                          <a:pt x="297" y="502"/>
                        </a:cubicBezTo>
                        <a:cubicBezTo>
                          <a:pt x="297" y="502"/>
                          <a:pt x="297" y="502"/>
                          <a:pt x="297" y="502"/>
                        </a:cubicBezTo>
                        <a:cubicBezTo>
                          <a:pt x="297" y="502"/>
                          <a:pt x="297" y="502"/>
                          <a:pt x="297" y="502"/>
                        </a:cubicBezTo>
                        <a:cubicBezTo>
                          <a:pt x="297" y="502"/>
                          <a:pt x="297" y="502"/>
                          <a:pt x="297" y="502"/>
                        </a:cubicBezTo>
                        <a:cubicBezTo>
                          <a:pt x="297" y="503"/>
                          <a:pt x="297" y="503"/>
                          <a:pt x="297" y="503"/>
                        </a:cubicBezTo>
                        <a:cubicBezTo>
                          <a:pt x="297" y="503"/>
                          <a:pt x="297" y="503"/>
                          <a:pt x="297" y="503"/>
                        </a:cubicBezTo>
                        <a:cubicBezTo>
                          <a:pt x="297" y="503"/>
                          <a:pt x="297" y="503"/>
                          <a:pt x="297" y="503"/>
                        </a:cubicBezTo>
                        <a:cubicBezTo>
                          <a:pt x="298" y="503"/>
                          <a:pt x="298" y="503"/>
                          <a:pt x="298" y="503"/>
                        </a:cubicBezTo>
                        <a:cubicBezTo>
                          <a:pt x="298" y="504"/>
                          <a:pt x="298" y="504"/>
                          <a:pt x="298" y="504"/>
                        </a:cubicBezTo>
                        <a:cubicBezTo>
                          <a:pt x="298" y="504"/>
                          <a:pt x="298" y="504"/>
                          <a:pt x="298" y="504"/>
                        </a:cubicBezTo>
                        <a:cubicBezTo>
                          <a:pt x="298" y="504"/>
                          <a:pt x="298" y="504"/>
                          <a:pt x="298" y="504"/>
                        </a:cubicBezTo>
                        <a:cubicBezTo>
                          <a:pt x="298" y="504"/>
                          <a:pt x="298" y="504"/>
                          <a:pt x="298" y="504"/>
                        </a:cubicBezTo>
                        <a:cubicBezTo>
                          <a:pt x="298" y="504"/>
                          <a:pt x="298" y="504"/>
                          <a:pt x="298" y="504"/>
                        </a:cubicBezTo>
                        <a:cubicBezTo>
                          <a:pt x="298" y="504"/>
                          <a:pt x="298" y="504"/>
                          <a:pt x="298" y="504"/>
                        </a:cubicBezTo>
                        <a:cubicBezTo>
                          <a:pt x="298" y="504"/>
                          <a:pt x="298" y="504"/>
                          <a:pt x="298" y="504"/>
                        </a:cubicBezTo>
                        <a:cubicBezTo>
                          <a:pt x="298" y="505"/>
                          <a:pt x="298" y="505"/>
                          <a:pt x="298" y="505"/>
                        </a:cubicBezTo>
                        <a:cubicBezTo>
                          <a:pt x="298" y="505"/>
                          <a:pt x="298" y="505"/>
                          <a:pt x="298" y="505"/>
                        </a:cubicBezTo>
                        <a:cubicBezTo>
                          <a:pt x="298" y="505"/>
                          <a:pt x="298" y="505"/>
                          <a:pt x="298" y="505"/>
                        </a:cubicBezTo>
                        <a:cubicBezTo>
                          <a:pt x="298" y="505"/>
                          <a:pt x="298" y="505"/>
                          <a:pt x="298" y="505"/>
                        </a:cubicBezTo>
                        <a:cubicBezTo>
                          <a:pt x="298" y="505"/>
                          <a:pt x="298" y="505"/>
                          <a:pt x="298" y="505"/>
                        </a:cubicBezTo>
                        <a:cubicBezTo>
                          <a:pt x="298" y="505"/>
                          <a:pt x="298" y="505"/>
                          <a:pt x="298" y="505"/>
                        </a:cubicBezTo>
                        <a:cubicBezTo>
                          <a:pt x="298" y="505"/>
                          <a:pt x="298" y="505"/>
                          <a:pt x="298" y="505"/>
                        </a:cubicBezTo>
                        <a:cubicBezTo>
                          <a:pt x="297" y="506"/>
                          <a:pt x="297" y="506"/>
                          <a:pt x="297" y="506"/>
                        </a:cubicBezTo>
                        <a:cubicBezTo>
                          <a:pt x="297" y="506"/>
                          <a:pt x="297" y="506"/>
                          <a:pt x="297" y="506"/>
                        </a:cubicBezTo>
                        <a:cubicBezTo>
                          <a:pt x="297" y="506"/>
                          <a:pt x="297" y="506"/>
                          <a:pt x="297" y="506"/>
                        </a:cubicBezTo>
                        <a:cubicBezTo>
                          <a:pt x="297" y="506"/>
                          <a:pt x="297" y="506"/>
                          <a:pt x="297" y="506"/>
                        </a:cubicBezTo>
                        <a:cubicBezTo>
                          <a:pt x="297" y="506"/>
                          <a:pt x="297" y="506"/>
                          <a:pt x="297" y="506"/>
                        </a:cubicBezTo>
                        <a:cubicBezTo>
                          <a:pt x="297" y="506"/>
                          <a:pt x="297" y="506"/>
                          <a:pt x="297" y="506"/>
                        </a:cubicBezTo>
                        <a:cubicBezTo>
                          <a:pt x="298" y="506"/>
                          <a:pt x="298" y="506"/>
                          <a:pt x="298" y="506"/>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8" y="507"/>
                          <a:pt x="298" y="507"/>
                          <a:pt x="298" y="507"/>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8"/>
                          <a:pt x="299" y="508"/>
                          <a:pt x="299" y="508"/>
                        </a:cubicBezTo>
                        <a:cubicBezTo>
                          <a:pt x="299" y="509"/>
                          <a:pt x="299" y="509"/>
                          <a:pt x="299" y="509"/>
                        </a:cubicBezTo>
                        <a:cubicBezTo>
                          <a:pt x="299" y="509"/>
                          <a:pt x="299" y="509"/>
                          <a:pt x="299" y="509"/>
                        </a:cubicBezTo>
                        <a:cubicBezTo>
                          <a:pt x="299" y="509"/>
                          <a:pt x="299" y="509"/>
                          <a:pt x="299" y="509"/>
                        </a:cubicBezTo>
                        <a:cubicBezTo>
                          <a:pt x="299" y="509"/>
                          <a:pt x="299" y="509"/>
                          <a:pt x="299" y="509"/>
                        </a:cubicBezTo>
                        <a:cubicBezTo>
                          <a:pt x="299" y="509"/>
                          <a:pt x="299" y="509"/>
                          <a:pt x="299" y="509"/>
                        </a:cubicBezTo>
                        <a:cubicBezTo>
                          <a:pt x="299" y="509"/>
                          <a:pt x="299" y="509"/>
                          <a:pt x="299" y="509"/>
                        </a:cubicBezTo>
                        <a:cubicBezTo>
                          <a:pt x="300" y="509"/>
                          <a:pt x="300" y="509"/>
                          <a:pt x="300" y="509"/>
                        </a:cubicBezTo>
                        <a:cubicBezTo>
                          <a:pt x="300" y="509"/>
                          <a:pt x="300" y="509"/>
                          <a:pt x="300" y="509"/>
                        </a:cubicBezTo>
                        <a:cubicBezTo>
                          <a:pt x="300" y="509"/>
                          <a:pt x="300" y="509"/>
                          <a:pt x="300" y="509"/>
                        </a:cubicBezTo>
                        <a:cubicBezTo>
                          <a:pt x="300" y="509"/>
                          <a:pt x="300" y="509"/>
                          <a:pt x="300" y="509"/>
                        </a:cubicBezTo>
                        <a:cubicBezTo>
                          <a:pt x="300" y="509"/>
                          <a:pt x="300" y="509"/>
                          <a:pt x="300" y="509"/>
                        </a:cubicBezTo>
                        <a:cubicBezTo>
                          <a:pt x="301" y="509"/>
                          <a:pt x="301" y="509"/>
                          <a:pt x="301" y="509"/>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1" y="510"/>
                          <a:pt x="301" y="510"/>
                          <a:pt x="301" y="510"/>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2" y="511"/>
                          <a:pt x="302" y="511"/>
                          <a:pt x="302" y="511"/>
                        </a:cubicBezTo>
                        <a:cubicBezTo>
                          <a:pt x="303" y="511"/>
                          <a:pt x="303" y="511"/>
                          <a:pt x="303" y="511"/>
                        </a:cubicBezTo>
                        <a:cubicBezTo>
                          <a:pt x="303" y="511"/>
                          <a:pt x="303" y="511"/>
                          <a:pt x="303" y="511"/>
                        </a:cubicBezTo>
                        <a:cubicBezTo>
                          <a:pt x="303" y="511"/>
                          <a:pt x="303" y="511"/>
                          <a:pt x="303" y="511"/>
                        </a:cubicBezTo>
                        <a:cubicBezTo>
                          <a:pt x="303" y="511"/>
                          <a:pt x="303" y="511"/>
                          <a:pt x="303" y="511"/>
                        </a:cubicBezTo>
                        <a:cubicBezTo>
                          <a:pt x="303" y="511"/>
                          <a:pt x="303" y="511"/>
                          <a:pt x="303" y="511"/>
                        </a:cubicBezTo>
                        <a:cubicBezTo>
                          <a:pt x="303" y="511"/>
                          <a:pt x="303" y="511"/>
                          <a:pt x="303" y="511"/>
                        </a:cubicBezTo>
                        <a:cubicBezTo>
                          <a:pt x="304" y="511"/>
                          <a:pt x="304" y="511"/>
                          <a:pt x="304" y="511"/>
                        </a:cubicBezTo>
                        <a:cubicBezTo>
                          <a:pt x="304" y="511"/>
                          <a:pt x="304" y="511"/>
                          <a:pt x="304" y="511"/>
                        </a:cubicBezTo>
                        <a:cubicBezTo>
                          <a:pt x="304" y="512"/>
                          <a:pt x="304" y="512"/>
                          <a:pt x="304" y="512"/>
                        </a:cubicBezTo>
                        <a:cubicBezTo>
                          <a:pt x="304" y="512"/>
                          <a:pt x="304" y="512"/>
                          <a:pt x="304" y="512"/>
                        </a:cubicBezTo>
                        <a:cubicBezTo>
                          <a:pt x="304" y="512"/>
                          <a:pt x="304" y="512"/>
                          <a:pt x="304" y="512"/>
                        </a:cubicBezTo>
                        <a:cubicBezTo>
                          <a:pt x="305" y="512"/>
                          <a:pt x="305" y="512"/>
                          <a:pt x="305" y="512"/>
                        </a:cubicBezTo>
                        <a:cubicBezTo>
                          <a:pt x="305" y="512"/>
                          <a:pt x="305" y="512"/>
                          <a:pt x="305" y="512"/>
                        </a:cubicBezTo>
                        <a:cubicBezTo>
                          <a:pt x="305" y="512"/>
                          <a:pt x="305" y="512"/>
                          <a:pt x="305" y="512"/>
                        </a:cubicBezTo>
                        <a:cubicBezTo>
                          <a:pt x="305" y="512"/>
                          <a:pt x="305" y="512"/>
                          <a:pt x="305" y="512"/>
                        </a:cubicBezTo>
                        <a:cubicBezTo>
                          <a:pt x="305" y="512"/>
                          <a:pt x="305" y="512"/>
                          <a:pt x="305" y="512"/>
                        </a:cubicBezTo>
                        <a:cubicBezTo>
                          <a:pt x="305" y="512"/>
                          <a:pt x="305" y="512"/>
                          <a:pt x="305" y="512"/>
                        </a:cubicBezTo>
                        <a:cubicBezTo>
                          <a:pt x="305" y="512"/>
                          <a:pt x="305" y="512"/>
                          <a:pt x="305" y="512"/>
                        </a:cubicBezTo>
                        <a:cubicBezTo>
                          <a:pt x="306" y="512"/>
                          <a:pt x="306" y="512"/>
                          <a:pt x="306" y="512"/>
                        </a:cubicBezTo>
                        <a:cubicBezTo>
                          <a:pt x="306" y="512"/>
                          <a:pt x="306" y="512"/>
                          <a:pt x="306" y="512"/>
                        </a:cubicBezTo>
                        <a:cubicBezTo>
                          <a:pt x="306" y="513"/>
                          <a:pt x="306" y="513"/>
                          <a:pt x="306" y="513"/>
                        </a:cubicBezTo>
                        <a:cubicBezTo>
                          <a:pt x="306" y="513"/>
                          <a:pt x="306" y="513"/>
                          <a:pt x="306" y="513"/>
                        </a:cubicBezTo>
                        <a:cubicBezTo>
                          <a:pt x="306" y="513"/>
                          <a:pt x="306" y="513"/>
                          <a:pt x="306" y="513"/>
                        </a:cubicBezTo>
                        <a:cubicBezTo>
                          <a:pt x="306" y="513"/>
                          <a:pt x="306" y="513"/>
                          <a:pt x="306" y="513"/>
                        </a:cubicBezTo>
                        <a:cubicBezTo>
                          <a:pt x="306" y="513"/>
                          <a:pt x="306" y="513"/>
                          <a:pt x="306" y="513"/>
                        </a:cubicBezTo>
                        <a:cubicBezTo>
                          <a:pt x="306" y="513"/>
                          <a:pt x="306" y="513"/>
                          <a:pt x="306" y="513"/>
                        </a:cubicBezTo>
                        <a:cubicBezTo>
                          <a:pt x="306" y="514"/>
                          <a:pt x="306" y="514"/>
                          <a:pt x="306" y="514"/>
                        </a:cubicBezTo>
                        <a:cubicBezTo>
                          <a:pt x="307" y="514"/>
                          <a:pt x="307" y="514"/>
                          <a:pt x="307" y="514"/>
                        </a:cubicBezTo>
                        <a:cubicBezTo>
                          <a:pt x="307" y="514"/>
                          <a:pt x="307" y="514"/>
                          <a:pt x="307" y="514"/>
                        </a:cubicBezTo>
                        <a:cubicBezTo>
                          <a:pt x="307" y="514"/>
                          <a:pt x="307" y="514"/>
                          <a:pt x="307" y="514"/>
                        </a:cubicBezTo>
                        <a:cubicBezTo>
                          <a:pt x="307" y="514"/>
                          <a:pt x="307" y="514"/>
                          <a:pt x="307" y="514"/>
                        </a:cubicBezTo>
                        <a:cubicBezTo>
                          <a:pt x="307" y="514"/>
                          <a:pt x="307" y="514"/>
                          <a:pt x="307" y="514"/>
                        </a:cubicBezTo>
                        <a:cubicBezTo>
                          <a:pt x="307" y="514"/>
                          <a:pt x="307" y="514"/>
                          <a:pt x="307" y="514"/>
                        </a:cubicBezTo>
                        <a:cubicBezTo>
                          <a:pt x="307" y="514"/>
                          <a:pt x="307" y="514"/>
                          <a:pt x="307" y="514"/>
                        </a:cubicBezTo>
                        <a:cubicBezTo>
                          <a:pt x="307" y="514"/>
                          <a:pt x="307" y="514"/>
                          <a:pt x="307" y="514"/>
                        </a:cubicBezTo>
                        <a:cubicBezTo>
                          <a:pt x="307" y="515"/>
                          <a:pt x="307" y="515"/>
                          <a:pt x="307" y="515"/>
                        </a:cubicBezTo>
                        <a:cubicBezTo>
                          <a:pt x="307" y="515"/>
                          <a:pt x="307" y="515"/>
                          <a:pt x="307" y="515"/>
                        </a:cubicBezTo>
                        <a:cubicBezTo>
                          <a:pt x="307" y="515"/>
                          <a:pt x="307" y="515"/>
                          <a:pt x="307" y="515"/>
                        </a:cubicBezTo>
                        <a:cubicBezTo>
                          <a:pt x="307" y="515"/>
                          <a:pt x="307" y="515"/>
                          <a:pt x="307" y="515"/>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6"/>
                          <a:pt x="307" y="516"/>
                          <a:pt x="307" y="516"/>
                        </a:cubicBezTo>
                        <a:cubicBezTo>
                          <a:pt x="307" y="517"/>
                          <a:pt x="307" y="517"/>
                          <a:pt x="307"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7"/>
                          <a:pt x="308" y="517"/>
                          <a:pt x="308" y="517"/>
                        </a:cubicBezTo>
                        <a:cubicBezTo>
                          <a:pt x="308" y="518"/>
                          <a:pt x="308" y="518"/>
                          <a:pt x="308" y="518"/>
                        </a:cubicBezTo>
                        <a:cubicBezTo>
                          <a:pt x="308" y="518"/>
                          <a:pt x="308" y="518"/>
                          <a:pt x="308" y="518"/>
                        </a:cubicBezTo>
                        <a:cubicBezTo>
                          <a:pt x="308" y="518"/>
                          <a:pt x="308" y="518"/>
                          <a:pt x="308" y="518"/>
                        </a:cubicBezTo>
                        <a:cubicBezTo>
                          <a:pt x="308" y="518"/>
                          <a:pt x="308" y="518"/>
                          <a:pt x="308" y="518"/>
                        </a:cubicBezTo>
                        <a:cubicBezTo>
                          <a:pt x="308" y="518"/>
                          <a:pt x="308" y="518"/>
                          <a:pt x="308" y="518"/>
                        </a:cubicBezTo>
                        <a:cubicBezTo>
                          <a:pt x="308" y="518"/>
                          <a:pt x="308" y="518"/>
                          <a:pt x="308" y="518"/>
                        </a:cubicBezTo>
                        <a:cubicBezTo>
                          <a:pt x="309" y="518"/>
                          <a:pt x="309" y="518"/>
                          <a:pt x="309" y="518"/>
                        </a:cubicBezTo>
                        <a:cubicBezTo>
                          <a:pt x="309" y="518"/>
                          <a:pt x="309" y="518"/>
                          <a:pt x="309" y="518"/>
                        </a:cubicBezTo>
                        <a:cubicBezTo>
                          <a:pt x="309" y="518"/>
                          <a:pt x="309" y="518"/>
                          <a:pt x="309" y="518"/>
                        </a:cubicBezTo>
                        <a:cubicBezTo>
                          <a:pt x="309" y="518"/>
                          <a:pt x="309" y="518"/>
                          <a:pt x="309" y="518"/>
                        </a:cubicBezTo>
                        <a:cubicBezTo>
                          <a:pt x="309" y="518"/>
                          <a:pt x="309" y="518"/>
                          <a:pt x="309" y="518"/>
                        </a:cubicBezTo>
                        <a:cubicBezTo>
                          <a:pt x="309" y="518"/>
                          <a:pt x="309" y="518"/>
                          <a:pt x="309" y="518"/>
                        </a:cubicBezTo>
                        <a:cubicBezTo>
                          <a:pt x="309" y="518"/>
                          <a:pt x="309" y="518"/>
                          <a:pt x="309"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0" y="518"/>
                          <a:pt x="310" y="518"/>
                          <a:pt x="310" y="518"/>
                        </a:cubicBezTo>
                        <a:cubicBezTo>
                          <a:pt x="311" y="519"/>
                          <a:pt x="311" y="519"/>
                          <a:pt x="311" y="519"/>
                        </a:cubicBezTo>
                        <a:cubicBezTo>
                          <a:pt x="311" y="519"/>
                          <a:pt x="311" y="519"/>
                          <a:pt x="311" y="519"/>
                        </a:cubicBezTo>
                        <a:cubicBezTo>
                          <a:pt x="311" y="519"/>
                          <a:pt x="311" y="519"/>
                          <a:pt x="311" y="519"/>
                        </a:cubicBezTo>
                        <a:cubicBezTo>
                          <a:pt x="311" y="520"/>
                          <a:pt x="311" y="520"/>
                          <a:pt x="311" y="520"/>
                        </a:cubicBezTo>
                        <a:cubicBezTo>
                          <a:pt x="311" y="520"/>
                          <a:pt x="311" y="520"/>
                          <a:pt x="311" y="520"/>
                        </a:cubicBezTo>
                        <a:cubicBezTo>
                          <a:pt x="311" y="520"/>
                          <a:pt x="311" y="520"/>
                          <a:pt x="311" y="520"/>
                        </a:cubicBezTo>
                        <a:cubicBezTo>
                          <a:pt x="311" y="520"/>
                          <a:pt x="311" y="520"/>
                          <a:pt x="311" y="520"/>
                        </a:cubicBezTo>
                        <a:cubicBezTo>
                          <a:pt x="311" y="521"/>
                          <a:pt x="311" y="521"/>
                          <a:pt x="311" y="521"/>
                        </a:cubicBezTo>
                        <a:cubicBezTo>
                          <a:pt x="312" y="521"/>
                          <a:pt x="312" y="521"/>
                          <a:pt x="312" y="521"/>
                        </a:cubicBezTo>
                        <a:cubicBezTo>
                          <a:pt x="312" y="521"/>
                          <a:pt x="312" y="521"/>
                          <a:pt x="312" y="521"/>
                        </a:cubicBezTo>
                        <a:cubicBezTo>
                          <a:pt x="312" y="521"/>
                          <a:pt x="312" y="521"/>
                          <a:pt x="312" y="521"/>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2"/>
                          <a:pt x="312" y="522"/>
                          <a:pt x="312" y="522"/>
                        </a:cubicBezTo>
                        <a:cubicBezTo>
                          <a:pt x="312" y="523"/>
                          <a:pt x="312" y="523"/>
                          <a:pt x="312" y="523"/>
                        </a:cubicBezTo>
                        <a:cubicBezTo>
                          <a:pt x="313" y="523"/>
                          <a:pt x="313" y="523"/>
                          <a:pt x="313" y="523"/>
                        </a:cubicBezTo>
                        <a:cubicBezTo>
                          <a:pt x="313" y="523"/>
                          <a:pt x="313" y="523"/>
                          <a:pt x="313" y="523"/>
                        </a:cubicBezTo>
                        <a:cubicBezTo>
                          <a:pt x="313" y="523"/>
                          <a:pt x="313" y="523"/>
                          <a:pt x="313" y="523"/>
                        </a:cubicBezTo>
                        <a:cubicBezTo>
                          <a:pt x="313" y="523"/>
                          <a:pt x="313" y="523"/>
                          <a:pt x="313" y="523"/>
                        </a:cubicBezTo>
                        <a:cubicBezTo>
                          <a:pt x="313" y="523"/>
                          <a:pt x="313" y="523"/>
                          <a:pt x="313" y="523"/>
                        </a:cubicBezTo>
                        <a:cubicBezTo>
                          <a:pt x="312" y="524"/>
                          <a:pt x="312" y="524"/>
                          <a:pt x="312" y="524"/>
                        </a:cubicBezTo>
                        <a:cubicBezTo>
                          <a:pt x="312" y="524"/>
                          <a:pt x="312" y="524"/>
                          <a:pt x="312" y="524"/>
                        </a:cubicBezTo>
                        <a:cubicBezTo>
                          <a:pt x="312" y="524"/>
                          <a:pt x="312" y="524"/>
                          <a:pt x="312" y="524"/>
                        </a:cubicBezTo>
                        <a:cubicBezTo>
                          <a:pt x="312" y="524"/>
                          <a:pt x="312" y="524"/>
                          <a:pt x="312" y="524"/>
                        </a:cubicBezTo>
                        <a:cubicBezTo>
                          <a:pt x="312" y="524"/>
                          <a:pt x="312" y="524"/>
                          <a:pt x="312" y="524"/>
                        </a:cubicBezTo>
                        <a:cubicBezTo>
                          <a:pt x="312" y="524"/>
                          <a:pt x="312" y="524"/>
                          <a:pt x="312" y="524"/>
                        </a:cubicBezTo>
                        <a:cubicBezTo>
                          <a:pt x="312" y="524"/>
                          <a:pt x="312" y="524"/>
                          <a:pt x="312" y="524"/>
                        </a:cubicBezTo>
                        <a:cubicBezTo>
                          <a:pt x="312" y="525"/>
                          <a:pt x="312" y="525"/>
                          <a:pt x="312" y="525"/>
                        </a:cubicBezTo>
                        <a:cubicBezTo>
                          <a:pt x="312" y="525"/>
                          <a:pt x="312" y="525"/>
                          <a:pt x="312" y="525"/>
                        </a:cubicBezTo>
                        <a:cubicBezTo>
                          <a:pt x="312" y="525"/>
                          <a:pt x="312" y="525"/>
                          <a:pt x="312" y="525"/>
                        </a:cubicBezTo>
                        <a:cubicBezTo>
                          <a:pt x="311" y="525"/>
                          <a:pt x="311" y="525"/>
                          <a:pt x="311" y="525"/>
                        </a:cubicBezTo>
                        <a:cubicBezTo>
                          <a:pt x="311" y="525"/>
                          <a:pt x="311" y="525"/>
                          <a:pt x="311" y="525"/>
                        </a:cubicBezTo>
                        <a:cubicBezTo>
                          <a:pt x="311" y="525"/>
                          <a:pt x="311" y="525"/>
                          <a:pt x="311" y="525"/>
                        </a:cubicBezTo>
                        <a:cubicBezTo>
                          <a:pt x="311" y="525"/>
                          <a:pt x="311" y="525"/>
                          <a:pt x="311" y="525"/>
                        </a:cubicBezTo>
                        <a:cubicBezTo>
                          <a:pt x="311" y="525"/>
                          <a:pt x="311" y="525"/>
                          <a:pt x="311" y="525"/>
                        </a:cubicBezTo>
                        <a:cubicBezTo>
                          <a:pt x="311" y="525"/>
                          <a:pt x="311" y="525"/>
                          <a:pt x="311" y="525"/>
                        </a:cubicBezTo>
                        <a:cubicBezTo>
                          <a:pt x="310" y="525"/>
                          <a:pt x="310" y="525"/>
                          <a:pt x="310" y="525"/>
                        </a:cubicBezTo>
                        <a:cubicBezTo>
                          <a:pt x="310" y="525"/>
                          <a:pt x="310" y="525"/>
                          <a:pt x="310" y="525"/>
                        </a:cubicBezTo>
                        <a:cubicBezTo>
                          <a:pt x="310" y="525"/>
                          <a:pt x="310" y="525"/>
                          <a:pt x="310" y="525"/>
                        </a:cubicBezTo>
                        <a:cubicBezTo>
                          <a:pt x="310" y="525"/>
                          <a:pt x="310" y="525"/>
                          <a:pt x="310" y="525"/>
                        </a:cubicBezTo>
                        <a:cubicBezTo>
                          <a:pt x="309" y="525"/>
                          <a:pt x="309" y="525"/>
                          <a:pt x="309" y="525"/>
                        </a:cubicBezTo>
                        <a:cubicBezTo>
                          <a:pt x="309" y="525"/>
                          <a:pt x="309" y="525"/>
                          <a:pt x="309" y="525"/>
                        </a:cubicBezTo>
                        <a:cubicBezTo>
                          <a:pt x="309" y="525"/>
                          <a:pt x="309" y="525"/>
                          <a:pt x="309" y="525"/>
                        </a:cubicBezTo>
                        <a:cubicBezTo>
                          <a:pt x="309" y="525"/>
                          <a:pt x="309" y="525"/>
                          <a:pt x="309"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8" y="525"/>
                          <a:pt x="308" y="525"/>
                          <a:pt x="308" y="525"/>
                        </a:cubicBezTo>
                        <a:cubicBezTo>
                          <a:pt x="307" y="525"/>
                          <a:pt x="307" y="525"/>
                          <a:pt x="307" y="525"/>
                        </a:cubicBezTo>
                        <a:cubicBezTo>
                          <a:pt x="307" y="525"/>
                          <a:pt x="307" y="525"/>
                          <a:pt x="307" y="525"/>
                        </a:cubicBezTo>
                        <a:cubicBezTo>
                          <a:pt x="307" y="526"/>
                          <a:pt x="307" y="526"/>
                          <a:pt x="307" y="526"/>
                        </a:cubicBezTo>
                        <a:cubicBezTo>
                          <a:pt x="307" y="526"/>
                          <a:pt x="307" y="526"/>
                          <a:pt x="307" y="526"/>
                        </a:cubicBezTo>
                        <a:cubicBezTo>
                          <a:pt x="306" y="527"/>
                          <a:pt x="306" y="527"/>
                          <a:pt x="306" y="527"/>
                        </a:cubicBezTo>
                        <a:cubicBezTo>
                          <a:pt x="306" y="527"/>
                          <a:pt x="306" y="527"/>
                          <a:pt x="306" y="527"/>
                        </a:cubicBezTo>
                        <a:cubicBezTo>
                          <a:pt x="306" y="527"/>
                          <a:pt x="306" y="527"/>
                          <a:pt x="306" y="527"/>
                        </a:cubicBezTo>
                        <a:cubicBezTo>
                          <a:pt x="305" y="527"/>
                          <a:pt x="305" y="527"/>
                          <a:pt x="305" y="527"/>
                        </a:cubicBezTo>
                        <a:cubicBezTo>
                          <a:pt x="305" y="527"/>
                          <a:pt x="305" y="527"/>
                          <a:pt x="305" y="527"/>
                        </a:cubicBezTo>
                        <a:cubicBezTo>
                          <a:pt x="305" y="528"/>
                          <a:pt x="305" y="528"/>
                          <a:pt x="305" y="528"/>
                        </a:cubicBezTo>
                        <a:cubicBezTo>
                          <a:pt x="305" y="528"/>
                          <a:pt x="305" y="528"/>
                          <a:pt x="305" y="528"/>
                        </a:cubicBezTo>
                        <a:cubicBezTo>
                          <a:pt x="305" y="528"/>
                          <a:pt x="305" y="528"/>
                          <a:pt x="305" y="528"/>
                        </a:cubicBezTo>
                        <a:cubicBezTo>
                          <a:pt x="305" y="528"/>
                          <a:pt x="305" y="528"/>
                          <a:pt x="305" y="528"/>
                        </a:cubicBezTo>
                        <a:cubicBezTo>
                          <a:pt x="304" y="528"/>
                          <a:pt x="304" y="528"/>
                          <a:pt x="304" y="528"/>
                        </a:cubicBezTo>
                        <a:cubicBezTo>
                          <a:pt x="304" y="528"/>
                          <a:pt x="304" y="528"/>
                          <a:pt x="304" y="528"/>
                        </a:cubicBezTo>
                        <a:cubicBezTo>
                          <a:pt x="304" y="528"/>
                          <a:pt x="304" y="528"/>
                          <a:pt x="304" y="528"/>
                        </a:cubicBezTo>
                        <a:cubicBezTo>
                          <a:pt x="304" y="528"/>
                          <a:pt x="304" y="528"/>
                          <a:pt x="304" y="528"/>
                        </a:cubicBezTo>
                        <a:cubicBezTo>
                          <a:pt x="304" y="528"/>
                          <a:pt x="304" y="528"/>
                          <a:pt x="304" y="528"/>
                        </a:cubicBezTo>
                        <a:cubicBezTo>
                          <a:pt x="304" y="528"/>
                          <a:pt x="304" y="528"/>
                          <a:pt x="304" y="528"/>
                        </a:cubicBezTo>
                        <a:cubicBezTo>
                          <a:pt x="304" y="528"/>
                          <a:pt x="304" y="528"/>
                          <a:pt x="304" y="528"/>
                        </a:cubicBezTo>
                        <a:cubicBezTo>
                          <a:pt x="304" y="529"/>
                          <a:pt x="304" y="529"/>
                          <a:pt x="304" y="529"/>
                        </a:cubicBezTo>
                        <a:cubicBezTo>
                          <a:pt x="304" y="529"/>
                          <a:pt x="304" y="529"/>
                          <a:pt x="304" y="529"/>
                        </a:cubicBezTo>
                        <a:cubicBezTo>
                          <a:pt x="304" y="529"/>
                          <a:pt x="304" y="529"/>
                          <a:pt x="304" y="529"/>
                        </a:cubicBezTo>
                        <a:cubicBezTo>
                          <a:pt x="303" y="529"/>
                          <a:pt x="303" y="529"/>
                          <a:pt x="303" y="529"/>
                        </a:cubicBezTo>
                        <a:cubicBezTo>
                          <a:pt x="303" y="529"/>
                          <a:pt x="303" y="529"/>
                          <a:pt x="303" y="529"/>
                        </a:cubicBezTo>
                        <a:cubicBezTo>
                          <a:pt x="303" y="529"/>
                          <a:pt x="303" y="529"/>
                          <a:pt x="303" y="529"/>
                        </a:cubicBezTo>
                        <a:cubicBezTo>
                          <a:pt x="303" y="529"/>
                          <a:pt x="303" y="529"/>
                          <a:pt x="303" y="529"/>
                        </a:cubicBezTo>
                        <a:cubicBezTo>
                          <a:pt x="303" y="529"/>
                          <a:pt x="303" y="529"/>
                          <a:pt x="303" y="529"/>
                        </a:cubicBezTo>
                        <a:cubicBezTo>
                          <a:pt x="303" y="529"/>
                          <a:pt x="303" y="529"/>
                          <a:pt x="303" y="529"/>
                        </a:cubicBezTo>
                        <a:cubicBezTo>
                          <a:pt x="303" y="529"/>
                          <a:pt x="303" y="529"/>
                          <a:pt x="303" y="529"/>
                        </a:cubicBezTo>
                        <a:cubicBezTo>
                          <a:pt x="303" y="529"/>
                          <a:pt x="303" y="529"/>
                          <a:pt x="303" y="529"/>
                        </a:cubicBezTo>
                        <a:cubicBezTo>
                          <a:pt x="302" y="529"/>
                          <a:pt x="302" y="529"/>
                          <a:pt x="302" y="529"/>
                        </a:cubicBezTo>
                        <a:cubicBezTo>
                          <a:pt x="302" y="529"/>
                          <a:pt x="302" y="529"/>
                          <a:pt x="302" y="529"/>
                        </a:cubicBezTo>
                        <a:cubicBezTo>
                          <a:pt x="302" y="529"/>
                          <a:pt x="302" y="529"/>
                          <a:pt x="302" y="529"/>
                        </a:cubicBezTo>
                        <a:cubicBezTo>
                          <a:pt x="302" y="529"/>
                          <a:pt x="302" y="529"/>
                          <a:pt x="302" y="529"/>
                        </a:cubicBezTo>
                        <a:cubicBezTo>
                          <a:pt x="302" y="529"/>
                          <a:pt x="302" y="529"/>
                          <a:pt x="302"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1" y="529"/>
                          <a:pt x="301" y="529"/>
                          <a:pt x="301" y="529"/>
                        </a:cubicBezTo>
                        <a:cubicBezTo>
                          <a:pt x="300" y="529"/>
                          <a:pt x="300" y="529"/>
                          <a:pt x="300" y="529"/>
                        </a:cubicBezTo>
                        <a:cubicBezTo>
                          <a:pt x="300" y="529"/>
                          <a:pt x="300" y="529"/>
                          <a:pt x="300" y="529"/>
                        </a:cubicBezTo>
                        <a:cubicBezTo>
                          <a:pt x="300" y="529"/>
                          <a:pt x="300" y="529"/>
                          <a:pt x="300" y="529"/>
                        </a:cubicBezTo>
                        <a:cubicBezTo>
                          <a:pt x="300" y="529"/>
                          <a:pt x="300" y="529"/>
                          <a:pt x="300" y="529"/>
                        </a:cubicBezTo>
                        <a:cubicBezTo>
                          <a:pt x="300" y="529"/>
                          <a:pt x="300" y="529"/>
                          <a:pt x="300" y="529"/>
                        </a:cubicBezTo>
                        <a:cubicBezTo>
                          <a:pt x="299" y="530"/>
                          <a:pt x="299" y="530"/>
                          <a:pt x="299" y="530"/>
                        </a:cubicBezTo>
                        <a:cubicBezTo>
                          <a:pt x="299" y="530"/>
                          <a:pt x="299" y="530"/>
                          <a:pt x="299" y="530"/>
                        </a:cubicBezTo>
                        <a:cubicBezTo>
                          <a:pt x="299" y="530"/>
                          <a:pt x="299" y="530"/>
                          <a:pt x="299" y="530"/>
                        </a:cubicBezTo>
                        <a:cubicBezTo>
                          <a:pt x="299" y="530"/>
                          <a:pt x="299" y="530"/>
                          <a:pt x="299" y="530"/>
                        </a:cubicBezTo>
                        <a:cubicBezTo>
                          <a:pt x="299" y="530"/>
                          <a:pt x="299" y="530"/>
                          <a:pt x="299" y="530"/>
                        </a:cubicBezTo>
                        <a:cubicBezTo>
                          <a:pt x="298" y="530"/>
                          <a:pt x="298" y="530"/>
                          <a:pt x="298" y="530"/>
                        </a:cubicBezTo>
                        <a:cubicBezTo>
                          <a:pt x="298" y="530"/>
                          <a:pt x="298" y="530"/>
                          <a:pt x="298" y="530"/>
                        </a:cubicBezTo>
                        <a:cubicBezTo>
                          <a:pt x="298" y="530"/>
                          <a:pt x="298" y="530"/>
                          <a:pt x="298" y="530"/>
                        </a:cubicBezTo>
                        <a:cubicBezTo>
                          <a:pt x="298" y="530"/>
                          <a:pt x="298" y="530"/>
                          <a:pt x="298" y="530"/>
                        </a:cubicBezTo>
                        <a:cubicBezTo>
                          <a:pt x="297" y="530"/>
                          <a:pt x="297" y="530"/>
                          <a:pt x="297" y="530"/>
                        </a:cubicBezTo>
                        <a:cubicBezTo>
                          <a:pt x="297" y="530"/>
                          <a:pt x="297" y="530"/>
                          <a:pt x="297" y="530"/>
                        </a:cubicBezTo>
                        <a:cubicBezTo>
                          <a:pt x="297" y="530"/>
                          <a:pt x="297" y="530"/>
                          <a:pt x="297" y="530"/>
                        </a:cubicBezTo>
                        <a:cubicBezTo>
                          <a:pt x="297" y="530"/>
                          <a:pt x="297" y="530"/>
                          <a:pt x="297" y="530"/>
                        </a:cubicBezTo>
                        <a:cubicBezTo>
                          <a:pt x="297" y="531"/>
                          <a:pt x="297" y="531"/>
                          <a:pt x="297" y="531"/>
                        </a:cubicBezTo>
                        <a:cubicBezTo>
                          <a:pt x="296" y="531"/>
                          <a:pt x="296" y="531"/>
                          <a:pt x="296" y="531"/>
                        </a:cubicBezTo>
                        <a:cubicBezTo>
                          <a:pt x="296" y="531"/>
                          <a:pt x="296" y="531"/>
                          <a:pt x="296" y="531"/>
                        </a:cubicBezTo>
                        <a:cubicBezTo>
                          <a:pt x="296" y="531"/>
                          <a:pt x="296" y="531"/>
                          <a:pt x="296" y="531"/>
                        </a:cubicBezTo>
                        <a:cubicBezTo>
                          <a:pt x="296" y="531"/>
                          <a:pt x="296" y="531"/>
                          <a:pt x="296" y="531"/>
                        </a:cubicBezTo>
                        <a:cubicBezTo>
                          <a:pt x="296" y="531"/>
                          <a:pt x="296" y="531"/>
                          <a:pt x="296" y="531"/>
                        </a:cubicBezTo>
                        <a:cubicBezTo>
                          <a:pt x="296" y="531"/>
                          <a:pt x="296" y="531"/>
                          <a:pt x="296" y="531"/>
                        </a:cubicBezTo>
                        <a:cubicBezTo>
                          <a:pt x="296" y="531"/>
                          <a:pt x="296" y="531"/>
                          <a:pt x="296"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5" y="531"/>
                          <a:pt x="295" y="531"/>
                          <a:pt x="295" y="531"/>
                        </a:cubicBezTo>
                        <a:cubicBezTo>
                          <a:pt x="294" y="531"/>
                          <a:pt x="294" y="531"/>
                          <a:pt x="294" y="531"/>
                        </a:cubicBezTo>
                        <a:cubicBezTo>
                          <a:pt x="294" y="531"/>
                          <a:pt x="294" y="531"/>
                          <a:pt x="294" y="531"/>
                        </a:cubicBezTo>
                        <a:cubicBezTo>
                          <a:pt x="294" y="531"/>
                          <a:pt x="294" y="531"/>
                          <a:pt x="294" y="531"/>
                        </a:cubicBezTo>
                        <a:cubicBezTo>
                          <a:pt x="294" y="531"/>
                          <a:pt x="294" y="531"/>
                          <a:pt x="294" y="531"/>
                        </a:cubicBezTo>
                        <a:cubicBezTo>
                          <a:pt x="294" y="531"/>
                          <a:pt x="294" y="531"/>
                          <a:pt x="294" y="531"/>
                        </a:cubicBezTo>
                        <a:cubicBezTo>
                          <a:pt x="294" y="531"/>
                          <a:pt x="294" y="531"/>
                          <a:pt x="294" y="531"/>
                        </a:cubicBezTo>
                        <a:cubicBezTo>
                          <a:pt x="294" y="531"/>
                          <a:pt x="294" y="531"/>
                          <a:pt x="294" y="531"/>
                        </a:cubicBezTo>
                        <a:cubicBezTo>
                          <a:pt x="294" y="531"/>
                          <a:pt x="294" y="531"/>
                          <a:pt x="294" y="531"/>
                        </a:cubicBezTo>
                        <a:cubicBezTo>
                          <a:pt x="293" y="532"/>
                          <a:pt x="293" y="532"/>
                          <a:pt x="293" y="532"/>
                        </a:cubicBezTo>
                        <a:cubicBezTo>
                          <a:pt x="293" y="532"/>
                          <a:pt x="293" y="532"/>
                          <a:pt x="293" y="532"/>
                        </a:cubicBezTo>
                        <a:cubicBezTo>
                          <a:pt x="293" y="532"/>
                          <a:pt x="293" y="532"/>
                          <a:pt x="293" y="532"/>
                        </a:cubicBezTo>
                        <a:cubicBezTo>
                          <a:pt x="293" y="532"/>
                          <a:pt x="293" y="532"/>
                          <a:pt x="293" y="532"/>
                        </a:cubicBezTo>
                        <a:cubicBezTo>
                          <a:pt x="293" y="532"/>
                          <a:pt x="293" y="532"/>
                          <a:pt x="293" y="532"/>
                        </a:cubicBezTo>
                        <a:cubicBezTo>
                          <a:pt x="292" y="532"/>
                          <a:pt x="292" y="532"/>
                          <a:pt x="292" y="532"/>
                        </a:cubicBezTo>
                        <a:cubicBezTo>
                          <a:pt x="292" y="532"/>
                          <a:pt x="292" y="532"/>
                          <a:pt x="292" y="532"/>
                        </a:cubicBezTo>
                        <a:cubicBezTo>
                          <a:pt x="292" y="532"/>
                          <a:pt x="292" y="532"/>
                          <a:pt x="292" y="532"/>
                        </a:cubicBezTo>
                        <a:cubicBezTo>
                          <a:pt x="292" y="532"/>
                          <a:pt x="292" y="532"/>
                          <a:pt x="292" y="532"/>
                        </a:cubicBezTo>
                        <a:cubicBezTo>
                          <a:pt x="292" y="533"/>
                          <a:pt x="292" y="533"/>
                          <a:pt x="292" y="533"/>
                        </a:cubicBezTo>
                        <a:cubicBezTo>
                          <a:pt x="292" y="533"/>
                          <a:pt x="292" y="533"/>
                          <a:pt x="292" y="533"/>
                        </a:cubicBezTo>
                        <a:cubicBezTo>
                          <a:pt x="291" y="533"/>
                          <a:pt x="291" y="533"/>
                          <a:pt x="291" y="533"/>
                        </a:cubicBezTo>
                        <a:cubicBezTo>
                          <a:pt x="291" y="533"/>
                          <a:pt x="291" y="533"/>
                          <a:pt x="291" y="533"/>
                        </a:cubicBezTo>
                        <a:cubicBezTo>
                          <a:pt x="291" y="533"/>
                          <a:pt x="291" y="533"/>
                          <a:pt x="291" y="533"/>
                        </a:cubicBezTo>
                        <a:cubicBezTo>
                          <a:pt x="291" y="533"/>
                          <a:pt x="291" y="533"/>
                          <a:pt x="291" y="533"/>
                        </a:cubicBezTo>
                        <a:cubicBezTo>
                          <a:pt x="291" y="533"/>
                          <a:pt x="291" y="533"/>
                          <a:pt x="291" y="533"/>
                        </a:cubicBezTo>
                        <a:cubicBezTo>
                          <a:pt x="291" y="534"/>
                          <a:pt x="291" y="534"/>
                          <a:pt x="291" y="534"/>
                        </a:cubicBezTo>
                        <a:cubicBezTo>
                          <a:pt x="291" y="534"/>
                          <a:pt x="291" y="534"/>
                          <a:pt x="291" y="534"/>
                        </a:cubicBezTo>
                        <a:cubicBezTo>
                          <a:pt x="290" y="535"/>
                          <a:pt x="290" y="535"/>
                          <a:pt x="290" y="535"/>
                        </a:cubicBezTo>
                        <a:cubicBezTo>
                          <a:pt x="290" y="535"/>
                          <a:pt x="290" y="535"/>
                          <a:pt x="290" y="535"/>
                        </a:cubicBezTo>
                        <a:cubicBezTo>
                          <a:pt x="290" y="535"/>
                          <a:pt x="290" y="535"/>
                          <a:pt x="290" y="535"/>
                        </a:cubicBezTo>
                        <a:cubicBezTo>
                          <a:pt x="290" y="535"/>
                          <a:pt x="290" y="535"/>
                          <a:pt x="290" y="535"/>
                        </a:cubicBezTo>
                        <a:cubicBezTo>
                          <a:pt x="291" y="536"/>
                          <a:pt x="291" y="536"/>
                          <a:pt x="291" y="536"/>
                        </a:cubicBezTo>
                        <a:cubicBezTo>
                          <a:pt x="291" y="536"/>
                          <a:pt x="291" y="536"/>
                          <a:pt x="291" y="536"/>
                        </a:cubicBezTo>
                        <a:cubicBezTo>
                          <a:pt x="291" y="536"/>
                          <a:pt x="291" y="536"/>
                          <a:pt x="291" y="536"/>
                        </a:cubicBezTo>
                        <a:cubicBezTo>
                          <a:pt x="291" y="536"/>
                          <a:pt x="291" y="536"/>
                          <a:pt x="291" y="536"/>
                        </a:cubicBezTo>
                        <a:cubicBezTo>
                          <a:pt x="291" y="536"/>
                          <a:pt x="291" y="536"/>
                          <a:pt x="291" y="536"/>
                        </a:cubicBezTo>
                        <a:cubicBezTo>
                          <a:pt x="290" y="537"/>
                          <a:pt x="290" y="537"/>
                          <a:pt x="290" y="537"/>
                        </a:cubicBezTo>
                        <a:cubicBezTo>
                          <a:pt x="290" y="537"/>
                          <a:pt x="290" y="537"/>
                          <a:pt x="290" y="537"/>
                        </a:cubicBezTo>
                        <a:cubicBezTo>
                          <a:pt x="290" y="537"/>
                          <a:pt x="290" y="537"/>
                          <a:pt x="290" y="537"/>
                        </a:cubicBezTo>
                        <a:cubicBezTo>
                          <a:pt x="290" y="537"/>
                          <a:pt x="290" y="537"/>
                          <a:pt x="290" y="537"/>
                        </a:cubicBezTo>
                        <a:cubicBezTo>
                          <a:pt x="290" y="537"/>
                          <a:pt x="290" y="537"/>
                          <a:pt x="290" y="537"/>
                        </a:cubicBezTo>
                        <a:cubicBezTo>
                          <a:pt x="290" y="538"/>
                          <a:pt x="290" y="538"/>
                          <a:pt x="290" y="538"/>
                        </a:cubicBezTo>
                        <a:cubicBezTo>
                          <a:pt x="290" y="538"/>
                          <a:pt x="290" y="538"/>
                          <a:pt x="290" y="538"/>
                        </a:cubicBezTo>
                        <a:cubicBezTo>
                          <a:pt x="290" y="538"/>
                          <a:pt x="290" y="538"/>
                          <a:pt x="290" y="538"/>
                        </a:cubicBezTo>
                        <a:cubicBezTo>
                          <a:pt x="290" y="538"/>
                          <a:pt x="290" y="538"/>
                          <a:pt x="290" y="538"/>
                        </a:cubicBezTo>
                        <a:cubicBezTo>
                          <a:pt x="290" y="538"/>
                          <a:pt x="290" y="538"/>
                          <a:pt x="290" y="538"/>
                        </a:cubicBezTo>
                        <a:cubicBezTo>
                          <a:pt x="290" y="538"/>
                          <a:pt x="290" y="538"/>
                          <a:pt x="290" y="538"/>
                        </a:cubicBezTo>
                        <a:cubicBezTo>
                          <a:pt x="290" y="539"/>
                          <a:pt x="290" y="539"/>
                          <a:pt x="290" y="539"/>
                        </a:cubicBezTo>
                        <a:cubicBezTo>
                          <a:pt x="290" y="539"/>
                          <a:pt x="290" y="539"/>
                          <a:pt x="290" y="539"/>
                        </a:cubicBezTo>
                        <a:cubicBezTo>
                          <a:pt x="290" y="539"/>
                          <a:pt x="290" y="539"/>
                          <a:pt x="290" y="539"/>
                        </a:cubicBezTo>
                        <a:cubicBezTo>
                          <a:pt x="290" y="539"/>
                          <a:pt x="290" y="539"/>
                          <a:pt x="290" y="539"/>
                        </a:cubicBezTo>
                        <a:cubicBezTo>
                          <a:pt x="290" y="539"/>
                          <a:pt x="290" y="539"/>
                          <a:pt x="290" y="539"/>
                        </a:cubicBezTo>
                        <a:cubicBezTo>
                          <a:pt x="290" y="540"/>
                          <a:pt x="290" y="540"/>
                          <a:pt x="290" y="540"/>
                        </a:cubicBezTo>
                        <a:cubicBezTo>
                          <a:pt x="290" y="540"/>
                          <a:pt x="290" y="540"/>
                          <a:pt x="290" y="540"/>
                        </a:cubicBezTo>
                        <a:cubicBezTo>
                          <a:pt x="290" y="540"/>
                          <a:pt x="290" y="540"/>
                          <a:pt x="290" y="540"/>
                        </a:cubicBezTo>
                        <a:cubicBezTo>
                          <a:pt x="290" y="540"/>
                          <a:pt x="290" y="540"/>
                          <a:pt x="290" y="540"/>
                        </a:cubicBezTo>
                        <a:cubicBezTo>
                          <a:pt x="290" y="541"/>
                          <a:pt x="290" y="541"/>
                          <a:pt x="290" y="541"/>
                        </a:cubicBezTo>
                        <a:cubicBezTo>
                          <a:pt x="290" y="541"/>
                          <a:pt x="290" y="541"/>
                          <a:pt x="290" y="541"/>
                        </a:cubicBezTo>
                        <a:cubicBezTo>
                          <a:pt x="289" y="541"/>
                          <a:pt x="289" y="541"/>
                          <a:pt x="289" y="541"/>
                        </a:cubicBezTo>
                        <a:cubicBezTo>
                          <a:pt x="289" y="541"/>
                          <a:pt x="289" y="541"/>
                          <a:pt x="289" y="541"/>
                        </a:cubicBezTo>
                        <a:cubicBezTo>
                          <a:pt x="289" y="542"/>
                          <a:pt x="289" y="542"/>
                          <a:pt x="289" y="542"/>
                        </a:cubicBezTo>
                        <a:cubicBezTo>
                          <a:pt x="289" y="542"/>
                          <a:pt x="289" y="542"/>
                          <a:pt x="289" y="542"/>
                        </a:cubicBezTo>
                        <a:cubicBezTo>
                          <a:pt x="289" y="542"/>
                          <a:pt x="289" y="542"/>
                          <a:pt x="289" y="542"/>
                        </a:cubicBezTo>
                        <a:cubicBezTo>
                          <a:pt x="289" y="542"/>
                          <a:pt x="289" y="542"/>
                          <a:pt x="289" y="542"/>
                        </a:cubicBezTo>
                        <a:cubicBezTo>
                          <a:pt x="289" y="542"/>
                          <a:pt x="289" y="542"/>
                          <a:pt x="289" y="542"/>
                        </a:cubicBezTo>
                        <a:cubicBezTo>
                          <a:pt x="289" y="542"/>
                          <a:pt x="289" y="542"/>
                          <a:pt x="289" y="542"/>
                        </a:cubicBezTo>
                        <a:cubicBezTo>
                          <a:pt x="289" y="542"/>
                          <a:pt x="289" y="543"/>
                          <a:pt x="289" y="543"/>
                        </a:cubicBezTo>
                        <a:cubicBezTo>
                          <a:pt x="289" y="543"/>
                          <a:pt x="289" y="543"/>
                          <a:pt x="289" y="543"/>
                        </a:cubicBezTo>
                        <a:cubicBezTo>
                          <a:pt x="289" y="543"/>
                          <a:pt x="289" y="543"/>
                          <a:pt x="289" y="543"/>
                        </a:cubicBezTo>
                        <a:cubicBezTo>
                          <a:pt x="289" y="543"/>
                          <a:pt x="289" y="543"/>
                          <a:pt x="289" y="543"/>
                        </a:cubicBezTo>
                        <a:cubicBezTo>
                          <a:pt x="289" y="543"/>
                          <a:pt x="289" y="543"/>
                          <a:pt x="289" y="543"/>
                        </a:cubicBezTo>
                        <a:cubicBezTo>
                          <a:pt x="289" y="543"/>
                          <a:pt x="289" y="543"/>
                          <a:pt x="289" y="543"/>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9" y="544"/>
                          <a:pt x="289" y="544"/>
                          <a:pt x="289"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8" y="544"/>
                          <a:pt x="288" y="544"/>
                          <a:pt x="288" y="544"/>
                        </a:cubicBezTo>
                        <a:cubicBezTo>
                          <a:pt x="287" y="544"/>
                          <a:pt x="287" y="544"/>
                          <a:pt x="287" y="544"/>
                        </a:cubicBezTo>
                        <a:cubicBezTo>
                          <a:pt x="287" y="544"/>
                          <a:pt x="287" y="544"/>
                          <a:pt x="287" y="544"/>
                        </a:cubicBezTo>
                        <a:cubicBezTo>
                          <a:pt x="287" y="545"/>
                          <a:pt x="287" y="545"/>
                          <a:pt x="287" y="545"/>
                        </a:cubicBezTo>
                        <a:cubicBezTo>
                          <a:pt x="287" y="545"/>
                          <a:pt x="287" y="545"/>
                          <a:pt x="287" y="545"/>
                        </a:cubicBezTo>
                        <a:cubicBezTo>
                          <a:pt x="287" y="545"/>
                          <a:pt x="287" y="545"/>
                          <a:pt x="287" y="545"/>
                        </a:cubicBezTo>
                        <a:cubicBezTo>
                          <a:pt x="287" y="545"/>
                          <a:pt x="287" y="545"/>
                          <a:pt x="287" y="545"/>
                        </a:cubicBezTo>
                        <a:cubicBezTo>
                          <a:pt x="287" y="545"/>
                          <a:pt x="287" y="545"/>
                          <a:pt x="287" y="545"/>
                        </a:cubicBezTo>
                        <a:cubicBezTo>
                          <a:pt x="286" y="545"/>
                          <a:pt x="286" y="545"/>
                          <a:pt x="286" y="545"/>
                        </a:cubicBezTo>
                        <a:cubicBezTo>
                          <a:pt x="286" y="545"/>
                          <a:pt x="286" y="545"/>
                          <a:pt x="286" y="545"/>
                        </a:cubicBezTo>
                        <a:cubicBezTo>
                          <a:pt x="286" y="545"/>
                          <a:pt x="286" y="545"/>
                          <a:pt x="286" y="545"/>
                        </a:cubicBezTo>
                        <a:cubicBezTo>
                          <a:pt x="286" y="545"/>
                          <a:pt x="286" y="545"/>
                          <a:pt x="286" y="545"/>
                        </a:cubicBezTo>
                        <a:cubicBezTo>
                          <a:pt x="286" y="545"/>
                          <a:pt x="286" y="545"/>
                          <a:pt x="286" y="545"/>
                        </a:cubicBezTo>
                        <a:cubicBezTo>
                          <a:pt x="286" y="545"/>
                          <a:pt x="286" y="545"/>
                          <a:pt x="286" y="545"/>
                        </a:cubicBezTo>
                        <a:cubicBezTo>
                          <a:pt x="286" y="545"/>
                          <a:pt x="286" y="545"/>
                          <a:pt x="286" y="545"/>
                        </a:cubicBezTo>
                        <a:cubicBezTo>
                          <a:pt x="286" y="545"/>
                          <a:pt x="286" y="545"/>
                          <a:pt x="286" y="545"/>
                        </a:cubicBezTo>
                        <a:cubicBezTo>
                          <a:pt x="285" y="545"/>
                          <a:pt x="285" y="545"/>
                          <a:pt x="285" y="545"/>
                        </a:cubicBezTo>
                        <a:cubicBezTo>
                          <a:pt x="285" y="545"/>
                          <a:pt x="285" y="545"/>
                          <a:pt x="285" y="545"/>
                        </a:cubicBezTo>
                        <a:cubicBezTo>
                          <a:pt x="285" y="545"/>
                          <a:pt x="285" y="545"/>
                          <a:pt x="285" y="545"/>
                        </a:cubicBezTo>
                        <a:cubicBezTo>
                          <a:pt x="285" y="545"/>
                          <a:pt x="285" y="545"/>
                          <a:pt x="285" y="545"/>
                        </a:cubicBezTo>
                        <a:cubicBezTo>
                          <a:pt x="285" y="545"/>
                          <a:pt x="285" y="545"/>
                          <a:pt x="285" y="545"/>
                        </a:cubicBezTo>
                        <a:cubicBezTo>
                          <a:pt x="285" y="545"/>
                          <a:pt x="285" y="545"/>
                          <a:pt x="285" y="545"/>
                        </a:cubicBezTo>
                        <a:cubicBezTo>
                          <a:pt x="285" y="545"/>
                          <a:pt x="285" y="545"/>
                          <a:pt x="285" y="545"/>
                        </a:cubicBezTo>
                        <a:cubicBezTo>
                          <a:pt x="284" y="545"/>
                          <a:pt x="284" y="545"/>
                          <a:pt x="284" y="545"/>
                        </a:cubicBezTo>
                        <a:cubicBezTo>
                          <a:pt x="284" y="545"/>
                          <a:pt x="284" y="545"/>
                          <a:pt x="284" y="545"/>
                        </a:cubicBezTo>
                        <a:cubicBezTo>
                          <a:pt x="284" y="545"/>
                          <a:pt x="284" y="545"/>
                          <a:pt x="284" y="545"/>
                        </a:cubicBezTo>
                        <a:cubicBezTo>
                          <a:pt x="284" y="545"/>
                          <a:pt x="284" y="545"/>
                          <a:pt x="284" y="545"/>
                        </a:cubicBezTo>
                        <a:cubicBezTo>
                          <a:pt x="284" y="545"/>
                          <a:pt x="284" y="545"/>
                          <a:pt x="284" y="545"/>
                        </a:cubicBezTo>
                        <a:cubicBezTo>
                          <a:pt x="284" y="545"/>
                          <a:pt x="284" y="545"/>
                          <a:pt x="284" y="545"/>
                        </a:cubicBezTo>
                        <a:cubicBezTo>
                          <a:pt x="283" y="546"/>
                          <a:pt x="283" y="546"/>
                          <a:pt x="283" y="546"/>
                        </a:cubicBezTo>
                        <a:cubicBezTo>
                          <a:pt x="283" y="546"/>
                          <a:pt x="283" y="546"/>
                          <a:pt x="283" y="546"/>
                        </a:cubicBezTo>
                        <a:cubicBezTo>
                          <a:pt x="283" y="546"/>
                          <a:pt x="283" y="546"/>
                          <a:pt x="283" y="546"/>
                        </a:cubicBezTo>
                        <a:cubicBezTo>
                          <a:pt x="283" y="546"/>
                          <a:pt x="283" y="546"/>
                          <a:pt x="283" y="546"/>
                        </a:cubicBezTo>
                        <a:cubicBezTo>
                          <a:pt x="282" y="546"/>
                          <a:pt x="282" y="546"/>
                          <a:pt x="282" y="546"/>
                        </a:cubicBezTo>
                        <a:cubicBezTo>
                          <a:pt x="282" y="546"/>
                          <a:pt x="282" y="546"/>
                          <a:pt x="282" y="546"/>
                        </a:cubicBezTo>
                        <a:cubicBezTo>
                          <a:pt x="282" y="546"/>
                          <a:pt x="282" y="546"/>
                          <a:pt x="282" y="546"/>
                        </a:cubicBezTo>
                        <a:cubicBezTo>
                          <a:pt x="282" y="546"/>
                          <a:pt x="282" y="546"/>
                          <a:pt x="282" y="546"/>
                        </a:cubicBezTo>
                        <a:cubicBezTo>
                          <a:pt x="282" y="546"/>
                          <a:pt x="282" y="546"/>
                          <a:pt x="282" y="546"/>
                        </a:cubicBezTo>
                        <a:cubicBezTo>
                          <a:pt x="281" y="546"/>
                          <a:pt x="281" y="546"/>
                          <a:pt x="281" y="546"/>
                        </a:cubicBezTo>
                        <a:cubicBezTo>
                          <a:pt x="281" y="546"/>
                          <a:pt x="281" y="546"/>
                          <a:pt x="281" y="546"/>
                        </a:cubicBezTo>
                        <a:cubicBezTo>
                          <a:pt x="281" y="546"/>
                          <a:pt x="281" y="546"/>
                          <a:pt x="281" y="546"/>
                        </a:cubicBezTo>
                        <a:cubicBezTo>
                          <a:pt x="281" y="546"/>
                          <a:pt x="281" y="546"/>
                          <a:pt x="281" y="546"/>
                        </a:cubicBezTo>
                        <a:cubicBezTo>
                          <a:pt x="281" y="546"/>
                          <a:pt x="281" y="546"/>
                          <a:pt x="281" y="546"/>
                        </a:cubicBezTo>
                        <a:cubicBezTo>
                          <a:pt x="281" y="547"/>
                          <a:pt x="281" y="547"/>
                          <a:pt x="281"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80" y="547"/>
                          <a:pt x="280" y="547"/>
                          <a:pt x="280"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7"/>
                          <a:pt x="279" y="547"/>
                          <a:pt x="279" y="547"/>
                        </a:cubicBezTo>
                        <a:cubicBezTo>
                          <a:pt x="279" y="548"/>
                          <a:pt x="279" y="548"/>
                          <a:pt x="279" y="548"/>
                        </a:cubicBezTo>
                        <a:cubicBezTo>
                          <a:pt x="279" y="548"/>
                          <a:pt x="279" y="548"/>
                          <a:pt x="279" y="548"/>
                        </a:cubicBezTo>
                        <a:cubicBezTo>
                          <a:pt x="280" y="548"/>
                          <a:pt x="280" y="548"/>
                          <a:pt x="280" y="548"/>
                        </a:cubicBezTo>
                        <a:cubicBezTo>
                          <a:pt x="280" y="548"/>
                          <a:pt x="280" y="548"/>
                          <a:pt x="280" y="548"/>
                        </a:cubicBezTo>
                        <a:cubicBezTo>
                          <a:pt x="280" y="548"/>
                          <a:pt x="280" y="548"/>
                          <a:pt x="280" y="548"/>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49"/>
                          <a:pt x="280" y="549"/>
                          <a:pt x="280" y="549"/>
                        </a:cubicBezTo>
                        <a:cubicBezTo>
                          <a:pt x="280" y="550"/>
                          <a:pt x="280" y="550"/>
                          <a:pt x="280" y="550"/>
                        </a:cubicBezTo>
                        <a:cubicBezTo>
                          <a:pt x="280" y="550"/>
                          <a:pt x="280" y="550"/>
                          <a:pt x="280" y="550"/>
                        </a:cubicBezTo>
                        <a:cubicBezTo>
                          <a:pt x="280" y="550"/>
                          <a:pt x="280" y="550"/>
                          <a:pt x="280" y="550"/>
                        </a:cubicBezTo>
                        <a:cubicBezTo>
                          <a:pt x="280" y="550"/>
                          <a:pt x="280" y="550"/>
                          <a:pt x="280" y="550"/>
                        </a:cubicBezTo>
                        <a:cubicBezTo>
                          <a:pt x="280" y="551"/>
                          <a:pt x="280" y="551"/>
                          <a:pt x="280" y="551"/>
                        </a:cubicBezTo>
                        <a:cubicBezTo>
                          <a:pt x="281" y="551"/>
                          <a:pt x="281" y="551"/>
                          <a:pt x="281" y="551"/>
                        </a:cubicBezTo>
                        <a:cubicBezTo>
                          <a:pt x="281" y="551"/>
                          <a:pt x="281" y="551"/>
                          <a:pt x="281" y="551"/>
                        </a:cubicBezTo>
                        <a:cubicBezTo>
                          <a:pt x="281" y="551"/>
                          <a:pt x="281" y="551"/>
                          <a:pt x="281" y="551"/>
                        </a:cubicBezTo>
                        <a:cubicBezTo>
                          <a:pt x="281" y="551"/>
                          <a:pt x="281" y="551"/>
                          <a:pt x="281" y="551"/>
                        </a:cubicBezTo>
                        <a:cubicBezTo>
                          <a:pt x="281" y="551"/>
                          <a:pt x="281" y="551"/>
                          <a:pt x="281" y="551"/>
                        </a:cubicBezTo>
                        <a:cubicBezTo>
                          <a:pt x="281" y="551"/>
                          <a:pt x="281" y="551"/>
                          <a:pt x="281" y="551"/>
                        </a:cubicBezTo>
                        <a:cubicBezTo>
                          <a:pt x="281" y="552"/>
                          <a:pt x="281" y="552"/>
                          <a:pt x="281" y="552"/>
                        </a:cubicBezTo>
                        <a:cubicBezTo>
                          <a:pt x="281" y="552"/>
                          <a:pt x="281" y="552"/>
                          <a:pt x="281" y="552"/>
                        </a:cubicBezTo>
                        <a:cubicBezTo>
                          <a:pt x="281" y="552"/>
                          <a:pt x="281" y="552"/>
                          <a:pt x="281"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80" y="552"/>
                          <a:pt x="280" y="552"/>
                          <a:pt x="280" y="552"/>
                        </a:cubicBezTo>
                        <a:cubicBezTo>
                          <a:pt x="279" y="552"/>
                          <a:pt x="279" y="552"/>
                          <a:pt x="279" y="552"/>
                        </a:cubicBezTo>
                        <a:cubicBezTo>
                          <a:pt x="279" y="552"/>
                          <a:pt x="279" y="552"/>
                          <a:pt x="279" y="552"/>
                        </a:cubicBezTo>
                        <a:cubicBezTo>
                          <a:pt x="279" y="553"/>
                          <a:pt x="279" y="553"/>
                          <a:pt x="279" y="553"/>
                        </a:cubicBezTo>
                        <a:cubicBezTo>
                          <a:pt x="279" y="553"/>
                          <a:pt x="279" y="553"/>
                          <a:pt x="279" y="553"/>
                        </a:cubicBezTo>
                        <a:cubicBezTo>
                          <a:pt x="279" y="553"/>
                          <a:pt x="279" y="553"/>
                          <a:pt x="279" y="553"/>
                        </a:cubicBezTo>
                        <a:cubicBezTo>
                          <a:pt x="279" y="553"/>
                          <a:pt x="279" y="553"/>
                          <a:pt x="279" y="553"/>
                        </a:cubicBezTo>
                        <a:cubicBezTo>
                          <a:pt x="279" y="553"/>
                          <a:pt x="279" y="553"/>
                          <a:pt x="279" y="553"/>
                        </a:cubicBezTo>
                        <a:cubicBezTo>
                          <a:pt x="279" y="553"/>
                          <a:pt x="279" y="553"/>
                          <a:pt x="279" y="553"/>
                        </a:cubicBezTo>
                        <a:cubicBezTo>
                          <a:pt x="279" y="553"/>
                          <a:pt x="279" y="553"/>
                          <a:pt x="279" y="553"/>
                        </a:cubicBezTo>
                        <a:cubicBezTo>
                          <a:pt x="278" y="553"/>
                          <a:pt x="278" y="553"/>
                          <a:pt x="278" y="553"/>
                        </a:cubicBezTo>
                        <a:cubicBezTo>
                          <a:pt x="278" y="554"/>
                          <a:pt x="278" y="554"/>
                          <a:pt x="278" y="554"/>
                        </a:cubicBezTo>
                        <a:cubicBezTo>
                          <a:pt x="278" y="554"/>
                          <a:pt x="278" y="554"/>
                          <a:pt x="278" y="554"/>
                        </a:cubicBezTo>
                        <a:cubicBezTo>
                          <a:pt x="278" y="554"/>
                          <a:pt x="278" y="554"/>
                          <a:pt x="278" y="554"/>
                        </a:cubicBezTo>
                        <a:cubicBezTo>
                          <a:pt x="278" y="554"/>
                          <a:pt x="278" y="554"/>
                          <a:pt x="278" y="554"/>
                        </a:cubicBezTo>
                        <a:cubicBezTo>
                          <a:pt x="277" y="554"/>
                          <a:pt x="277" y="554"/>
                          <a:pt x="277" y="554"/>
                        </a:cubicBezTo>
                        <a:cubicBezTo>
                          <a:pt x="277" y="554"/>
                          <a:pt x="277" y="554"/>
                          <a:pt x="277" y="554"/>
                        </a:cubicBezTo>
                        <a:cubicBezTo>
                          <a:pt x="277" y="554"/>
                          <a:pt x="277" y="554"/>
                          <a:pt x="277" y="554"/>
                        </a:cubicBezTo>
                        <a:cubicBezTo>
                          <a:pt x="277" y="554"/>
                          <a:pt x="277" y="554"/>
                          <a:pt x="277" y="554"/>
                        </a:cubicBezTo>
                        <a:cubicBezTo>
                          <a:pt x="277" y="554"/>
                          <a:pt x="277" y="554"/>
                          <a:pt x="277" y="554"/>
                        </a:cubicBezTo>
                        <a:cubicBezTo>
                          <a:pt x="277" y="554"/>
                          <a:pt x="277" y="554"/>
                          <a:pt x="277" y="554"/>
                        </a:cubicBezTo>
                        <a:cubicBezTo>
                          <a:pt x="277" y="554"/>
                          <a:pt x="277" y="554"/>
                          <a:pt x="277" y="554"/>
                        </a:cubicBezTo>
                        <a:cubicBezTo>
                          <a:pt x="276" y="554"/>
                          <a:pt x="276" y="554"/>
                          <a:pt x="276" y="554"/>
                        </a:cubicBezTo>
                        <a:cubicBezTo>
                          <a:pt x="276" y="554"/>
                          <a:pt x="276" y="554"/>
                          <a:pt x="276" y="554"/>
                        </a:cubicBezTo>
                        <a:cubicBezTo>
                          <a:pt x="276" y="554"/>
                          <a:pt x="276" y="554"/>
                          <a:pt x="276" y="554"/>
                        </a:cubicBezTo>
                        <a:cubicBezTo>
                          <a:pt x="276" y="554"/>
                          <a:pt x="276" y="554"/>
                          <a:pt x="276" y="554"/>
                        </a:cubicBezTo>
                        <a:cubicBezTo>
                          <a:pt x="276" y="554"/>
                          <a:pt x="276" y="554"/>
                          <a:pt x="276" y="554"/>
                        </a:cubicBezTo>
                        <a:cubicBezTo>
                          <a:pt x="276" y="554"/>
                          <a:pt x="276" y="554"/>
                          <a:pt x="276" y="554"/>
                        </a:cubicBezTo>
                        <a:cubicBezTo>
                          <a:pt x="276" y="554"/>
                          <a:pt x="276" y="554"/>
                          <a:pt x="276" y="554"/>
                        </a:cubicBezTo>
                        <a:cubicBezTo>
                          <a:pt x="276" y="554"/>
                          <a:pt x="276" y="554"/>
                          <a:pt x="276" y="554"/>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5"/>
                          <a:pt x="276" y="555"/>
                          <a:pt x="276" y="555"/>
                        </a:cubicBezTo>
                        <a:cubicBezTo>
                          <a:pt x="276" y="556"/>
                          <a:pt x="276" y="556"/>
                          <a:pt x="276" y="556"/>
                        </a:cubicBezTo>
                        <a:cubicBezTo>
                          <a:pt x="276" y="556"/>
                          <a:pt x="276" y="556"/>
                          <a:pt x="276" y="556"/>
                        </a:cubicBezTo>
                        <a:cubicBezTo>
                          <a:pt x="276" y="556"/>
                          <a:pt x="276" y="556"/>
                          <a:pt x="276" y="556"/>
                        </a:cubicBezTo>
                        <a:cubicBezTo>
                          <a:pt x="276" y="556"/>
                          <a:pt x="276" y="556"/>
                          <a:pt x="276" y="556"/>
                        </a:cubicBezTo>
                        <a:cubicBezTo>
                          <a:pt x="276" y="556"/>
                          <a:pt x="276" y="556"/>
                          <a:pt x="276" y="556"/>
                        </a:cubicBezTo>
                        <a:cubicBezTo>
                          <a:pt x="277" y="556"/>
                          <a:pt x="277" y="556"/>
                          <a:pt x="277" y="556"/>
                        </a:cubicBezTo>
                        <a:cubicBezTo>
                          <a:pt x="277" y="556"/>
                          <a:pt x="277" y="556"/>
                          <a:pt x="277" y="556"/>
                        </a:cubicBezTo>
                        <a:cubicBezTo>
                          <a:pt x="277" y="556"/>
                          <a:pt x="277" y="556"/>
                          <a:pt x="277" y="556"/>
                        </a:cubicBezTo>
                        <a:cubicBezTo>
                          <a:pt x="277" y="556"/>
                          <a:pt x="277" y="556"/>
                          <a:pt x="277" y="556"/>
                        </a:cubicBezTo>
                        <a:cubicBezTo>
                          <a:pt x="277" y="556"/>
                          <a:pt x="277" y="556"/>
                          <a:pt x="277" y="556"/>
                        </a:cubicBezTo>
                        <a:cubicBezTo>
                          <a:pt x="277" y="557"/>
                          <a:pt x="277" y="557"/>
                          <a:pt x="277" y="557"/>
                        </a:cubicBezTo>
                        <a:cubicBezTo>
                          <a:pt x="277" y="557"/>
                          <a:pt x="277" y="557"/>
                          <a:pt x="277" y="557"/>
                        </a:cubicBezTo>
                        <a:cubicBezTo>
                          <a:pt x="277" y="557"/>
                          <a:pt x="277" y="557"/>
                          <a:pt x="277" y="557"/>
                        </a:cubicBezTo>
                        <a:cubicBezTo>
                          <a:pt x="277" y="557"/>
                          <a:pt x="277" y="557"/>
                          <a:pt x="277" y="557"/>
                        </a:cubicBezTo>
                        <a:cubicBezTo>
                          <a:pt x="277" y="557"/>
                          <a:pt x="277" y="557"/>
                          <a:pt x="277" y="557"/>
                        </a:cubicBezTo>
                        <a:cubicBezTo>
                          <a:pt x="277" y="557"/>
                          <a:pt x="277" y="557"/>
                          <a:pt x="277" y="557"/>
                        </a:cubicBezTo>
                        <a:cubicBezTo>
                          <a:pt x="277" y="557"/>
                          <a:pt x="277" y="557"/>
                          <a:pt x="277" y="557"/>
                        </a:cubicBezTo>
                        <a:cubicBezTo>
                          <a:pt x="277" y="557"/>
                          <a:pt x="277" y="557"/>
                          <a:pt x="277" y="557"/>
                        </a:cubicBezTo>
                        <a:cubicBezTo>
                          <a:pt x="276" y="557"/>
                          <a:pt x="276" y="557"/>
                          <a:pt x="276" y="557"/>
                        </a:cubicBezTo>
                        <a:cubicBezTo>
                          <a:pt x="276" y="557"/>
                          <a:pt x="276" y="557"/>
                          <a:pt x="276" y="557"/>
                        </a:cubicBezTo>
                        <a:cubicBezTo>
                          <a:pt x="276" y="557"/>
                          <a:pt x="276" y="557"/>
                          <a:pt x="276" y="557"/>
                        </a:cubicBezTo>
                        <a:cubicBezTo>
                          <a:pt x="276" y="557"/>
                          <a:pt x="276" y="557"/>
                          <a:pt x="276" y="557"/>
                        </a:cubicBezTo>
                        <a:cubicBezTo>
                          <a:pt x="276" y="557"/>
                          <a:pt x="276" y="557"/>
                          <a:pt x="276" y="557"/>
                        </a:cubicBezTo>
                        <a:cubicBezTo>
                          <a:pt x="275" y="558"/>
                          <a:pt x="275" y="558"/>
                          <a:pt x="275" y="558"/>
                        </a:cubicBezTo>
                        <a:cubicBezTo>
                          <a:pt x="275" y="558"/>
                          <a:pt x="275" y="558"/>
                          <a:pt x="275" y="558"/>
                        </a:cubicBezTo>
                        <a:cubicBezTo>
                          <a:pt x="274" y="558"/>
                          <a:pt x="274" y="558"/>
                          <a:pt x="274" y="558"/>
                        </a:cubicBezTo>
                        <a:cubicBezTo>
                          <a:pt x="274" y="558"/>
                          <a:pt x="274" y="558"/>
                          <a:pt x="274" y="558"/>
                        </a:cubicBezTo>
                        <a:cubicBezTo>
                          <a:pt x="274" y="558"/>
                          <a:pt x="274" y="558"/>
                          <a:pt x="274" y="558"/>
                        </a:cubicBezTo>
                        <a:cubicBezTo>
                          <a:pt x="274" y="558"/>
                          <a:pt x="274" y="558"/>
                          <a:pt x="274" y="558"/>
                        </a:cubicBezTo>
                        <a:cubicBezTo>
                          <a:pt x="274" y="558"/>
                          <a:pt x="274" y="558"/>
                          <a:pt x="274" y="558"/>
                        </a:cubicBezTo>
                        <a:cubicBezTo>
                          <a:pt x="274" y="557"/>
                          <a:pt x="274" y="557"/>
                          <a:pt x="274" y="557"/>
                        </a:cubicBezTo>
                        <a:cubicBezTo>
                          <a:pt x="274" y="557"/>
                          <a:pt x="274" y="557"/>
                          <a:pt x="274" y="557"/>
                        </a:cubicBezTo>
                        <a:cubicBezTo>
                          <a:pt x="274" y="557"/>
                          <a:pt x="274" y="557"/>
                          <a:pt x="274"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3" y="557"/>
                          <a:pt x="273" y="557"/>
                          <a:pt x="273" y="557"/>
                        </a:cubicBezTo>
                        <a:cubicBezTo>
                          <a:pt x="272" y="557"/>
                          <a:pt x="272" y="557"/>
                          <a:pt x="272" y="557"/>
                        </a:cubicBezTo>
                        <a:cubicBezTo>
                          <a:pt x="272" y="557"/>
                          <a:pt x="272" y="557"/>
                          <a:pt x="272" y="557"/>
                        </a:cubicBezTo>
                        <a:cubicBezTo>
                          <a:pt x="272" y="557"/>
                          <a:pt x="272" y="557"/>
                          <a:pt x="272" y="557"/>
                        </a:cubicBezTo>
                        <a:cubicBezTo>
                          <a:pt x="272" y="557"/>
                          <a:pt x="272" y="557"/>
                          <a:pt x="272" y="557"/>
                        </a:cubicBezTo>
                        <a:cubicBezTo>
                          <a:pt x="272" y="557"/>
                          <a:pt x="272" y="557"/>
                          <a:pt x="272" y="557"/>
                        </a:cubicBezTo>
                        <a:cubicBezTo>
                          <a:pt x="272" y="557"/>
                          <a:pt x="272" y="557"/>
                          <a:pt x="272" y="557"/>
                        </a:cubicBezTo>
                        <a:cubicBezTo>
                          <a:pt x="272" y="557"/>
                          <a:pt x="272" y="557"/>
                          <a:pt x="272" y="557"/>
                        </a:cubicBezTo>
                        <a:cubicBezTo>
                          <a:pt x="272" y="557"/>
                          <a:pt x="272" y="557"/>
                          <a:pt x="272" y="557"/>
                        </a:cubicBezTo>
                        <a:cubicBezTo>
                          <a:pt x="272" y="558"/>
                          <a:pt x="272" y="558"/>
                          <a:pt x="272" y="558"/>
                        </a:cubicBezTo>
                        <a:cubicBezTo>
                          <a:pt x="272" y="558"/>
                          <a:pt x="272" y="558"/>
                          <a:pt x="272" y="558"/>
                        </a:cubicBezTo>
                        <a:cubicBezTo>
                          <a:pt x="272" y="558"/>
                          <a:pt x="272" y="558"/>
                          <a:pt x="272" y="558"/>
                        </a:cubicBezTo>
                        <a:cubicBezTo>
                          <a:pt x="272" y="558"/>
                          <a:pt x="272" y="558"/>
                          <a:pt x="272" y="558"/>
                        </a:cubicBezTo>
                        <a:cubicBezTo>
                          <a:pt x="272" y="558"/>
                          <a:pt x="272" y="558"/>
                          <a:pt x="272" y="558"/>
                        </a:cubicBezTo>
                        <a:cubicBezTo>
                          <a:pt x="272" y="558"/>
                          <a:pt x="272" y="558"/>
                          <a:pt x="272" y="558"/>
                        </a:cubicBezTo>
                        <a:cubicBezTo>
                          <a:pt x="272" y="558"/>
                          <a:pt x="272" y="558"/>
                          <a:pt x="272" y="558"/>
                        </a:cubicBezTo>
                        <a:cubicBezTo>
                          <a:pt x="272" y="558"/>
                          <a:pt x="272" y="558"/>
                          <a:pt x="272" y="558"/>
                        </a:cubicBezTo>
                        <a:cubicBezTo>
                          <a:pt x="272" y="559"/>
                          <a:pt x="272" y="559"/>
                          <a:pt x="272" y="559"/>
                        </a:cubicBezTo>
                        <a:cubicBezTo>
                          <a:pt x="272" y="559"/>
                          <a:pt x="272" y="559"/>
                          <a:pt x="272" y="559"/>
                        </a:cubicBezTo>
                        <a:cubicBezTo>
                          <a:pt x="272" y="559"/>
                          <a:pt x="272" y="559"/>
                          <a:pt x="272" y="559"/>
                        </a:cubicBezTo>
                        <a:cubicBezTo>
                          <a:pt x="272" y="559"/>
                          <a:pt x="272" y="559"/>
                          <a:pt x="272" y="559"/>
                        </a:cubicBezTo>
                        <a:cubicBezTo>
                          <a:pt x="272" y="559"/>
                          <a:pt x="272" y="559"/>
                          <a:pt x="272" y="559"/>
                        </a:cubicBezTo>
                        <a:cubicBezTo>
                          <a:pt x="272" y="559"/>
                          <a:pt x="272" y="559"/>
                          <a:pt x="272" y="559"/>
                        </a:cubicBezTo>
                        <a:cubicBezTo>
                          <a:pt x="272" y="559"/>
                          <a:pt x="272" y="559"/>
                          <a:pt x="272" y="559"/>
                        </a:cubicBezTo>
                        <a:cubicBezTo>
                          <a:pt x="272" y="559"/>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2" y="560"/>
                          <a:pt x="272" y="560"/>
                          <a:pt x="272" y="560"/>
                        </a:cubicBezTo>
                        <a:cubicBezTo>
                          <a:pt x="271" y="560"/>
                          <a:pt x="271" y="560"/>
                          <a:pt x="271" y="560"/>
                        </a:cubicBezTo>
                        <a:cubicBezTo>
                          <a:pt x="271" y="561"/>
                          <a:pt x="271" y="561"/>
                          <a:pt x="271" y="561"/>
                        </a:cubicBezTo>
                        <a:cubicBezTo>
                          <a:pt x="271" y="560"/>
                          <a:pt x="271" y="560"/>
                          <a:pt x="271" y="560"/>
                        </a:cubicBezTo>
                        <a:cubicBezTo>
                          <a:pt x="271" y="560"/>
                          <a:pt x="271" y="560"/>
                          <a:pt x="271" y="560"/>
                        </a:cubicBezTo>
                        <a:cubicBezTo>
                          <a:pt x="271" y="560"/>
                          <a:pt x="271" y="560"/>
                          <a:pt x="271" y="560"/>
                        </a:cubicBezTo>
                        <a:cubicBezTo>
                          <a:pt x="271" y="560"/>
                          <a:pt x="271" y="560"/>
                          <a:pt x="271" y="560"/>
                        </a:cubicBezTo>
                        <a:cubicBezTo>
                          <a:pt x="271" y="560"/>
                          <a:pt x="271" y="560"/>
                          <a:pt x="271" y="560"/>
                        </a:cubicBezTo>
                        <a:cubicBezTo>
                          <a:pt x="271" y="560"/>
                          <a:pt x="271" y="560"/>
                          <a:pt x="271" y="560"/>
                        </a:cubicBezTo>
                        <a:cubicBezTo>
                          <a:pt x="271" y="560"/>
                          <a:pt x="271" y="560"/>
                          <a:pt x="271" y="560"/>
                        </a:cubicBezTo>
                        <a:cubicBezTo>
                          <a:pt x="270" y="560"/>
                          <a:pt x="270" y="560"/>
                          <a:pt x="270" y="560"/>
                        </a:cubicBezTo>
                        <a:cubicBezTo>
                          <a:pt x="270" y="560"/>
                          <a:pt x="270" y="560"/>
                          <a:pt x="270" y="560"/>
                        </a:cubicBezTo>
                        <a:cubicBezTo>
                          <a:pt x="270" y="560"/>
                          <a:pt x="270" y="560"/>
                          <a:pt x="270" y="560"/>
                        </a:cubicBezTo>
                        <a:cubicBezTo>
                          <a:pt x="270" y="560"/>
                          <a:pt x="270" y="560"/>
                          <a:pt x="270" y="560"/>
                        </a:cubicBezTo>
                        <a:cubicBezTo>
                          <a:pt x="270" y="560"/>
                          <a:pt x="270" y="560"/>
                          <a:pt x="270" y="560"/>
                        </a:cubicBezTo>
                        <a:cubicBezTo>
                          <a:pt x="270" y="560"/>
                          <a:pt x="270" y="560"/>
                          <a:pt x="270" y="560"/>
                        </a:cubicBezTo>
                        <a:cubicBezTo>
                          <a:pt x="270" y="560"/>
                          <a:pt x="270" y="560"/>
                          <a:pt x="270" y="560"/>
                        </a:cubicBezTo>
                        <a:cubicBezTo>
                          <a:pt x="270" y="560"/>
                          <a:pt x="270" y="560"/>
                          <a:pt x="270" y="560"/>
                        </a:cubicBezTo>
                        <a:cubicBezTo>
                          <a:pt x="270" y="559"/>
                          <a:pt x="270" y="559"/>
                          <a:pt x="270" y="559"/>
                        </a:cubicBezTo>
                        <a:cubicBezTo>
                          <a:pt x="270" y="559"/>
                          <a:pt x="270" y="559"/>
                          <a:pt x="270" y="559"/>
                        </a:cubicBezTo>
                        <a:cubicBezTo>
                          <a:pt x="270" y="559"/>
                          <a:pt x="270" y="559"/>
                          <a:pt x="270" y="559"/>
                        </a:cubicBezTo>
                        <a:cubicBezTo>
                          <a:pt x="270" y="559"/>
                          <a:pt x="270" y="559"/>
                          <a:pt x="270" y="559"/>
                        </a:cubicBezTo>
                        <a:cubicBezTo>
                          <a:pt x="270" y="559"/>
                          <a:pt x="270" y="559"/>
                          <a:pt x="270" y="559"/>
                        </a:cubicBezTo>
                        <a:cubicBezTo>
                          <a:pt x="270" y="559"/>
                          <a:pt x="270" y="559"/>
                          <a:pt x="270" y="559"/>
                        </a:cubicBezTo>
                        <a:cubicBezTo>
                          <a:pt x="270" y="559"/>
                          <a:pt x="270" y="559"/>
                          <a:pt x="270" y="559"/>
                        </a:cubicBezTo>
                        <a:cubicBezTo>
                          <a:pt x="269" y="559"/>
                          <a:pt x="269" y="559"/>
                          <a:pt x="269" y="559"/>
                        </a:cubicBezTo>
                        <a:cubicBezTo>
                          <a:pt x="269" y="560"/>
                          <a:pt x="269" y="560"/>
                          <a:pt x="269" y="560"/>
                        </a:cubicBezTo>
                        <a:cubicBezTo>
                          <a:pt x="269" y="560"/>
                          <a:pt x="269" y="560"/>
                          <a:pt x="269" y="560"/>
                        </a:cubicBezTo>
                        <a:cubicBezTo>
                          <a:pt x="269" y="560"/>
                          <a:pt x="269" y="560"/>
                          <a:pt x="269" y="560"/>
                        </a:cubicBezTo>
                        <a:cubicBezTo>
                          <a:pt x="268" y="560"/>
                          <a:pt x="268" y="560"/>
                          <a:pt x="268" y="560"/>
                        </a:cubicBezTo>
                        <a:cubicBezTo>
                          <a:pt x="268" y="560"/>
                          <a:pt x="268" y="560"/>
                          <a:pt x="268" y="560"/>
                        </a:cubicBezTo>
                        <a:cubicBezTo>
                          <a:pt x="268" y="560"/>
                          <a:pt x="268" y="560"/>
                          <a:pt x="268" y="560"/>
                        </a:cubicBezTo>
                        <a:cubicBezTo>
                          <a:pt x="268" y="560"/>
                          <a:pt x="268" y="560"/>
                          <a:pt x="268" y="560"/>
                        </a:cubicBezTo>
                        <a:cubicBezTo>
                          <a:pt x="268" y="560"/>
                          <a:pt x="268" y="560"/>
                          <a:pt x="268" y="560"/>
                        </a:cubicBezTo>
                        <a:cubicBezTo>
                          <a:pt x="268" y="560"/>
                          <a:pt x="268" y="560"/>
                          <a:pt x="268" y="560"/>
                        </a:cubicBezTo>
                        <a:cubicBezTo>
                          <a:pt x="267" y="560"/>
                          <a:pt x="267" y="560"/>
                          <a:pt x="267" y="560"/>
                        </a:cubicBezTo>
                        <a:cubicBezTo>
                          <a:pt x="267" y="560"/>
                          <a:pt x="267" y="560"/>
                          <a:pt x="267" y="560"/>
                        </a:cubicBezTo>
                        <a:cubicBezTo>
                          <a:pt x="267" y="561"/>
                          <a:pt x="267" y="561"/>
                          <a:pt x="267" y="561"/>
                        </a:cubicBezTo>
                        <a:cubicBezTo>
                          <a:pt x="267" y="561"/>
                          <a:pt x="267" y="561"/>
                          <a:pt x="267" y="561"/>
                        </a:cubicBezTo>
                        <a:cubicBezTo>
                          <a:pt x="266" y="561"/>
                          <a:pt x="266" y="561"/>
                          <a:pt x="266" y="561"/>
                        </a:cubicBezTo>
                        <a:cubicBezTo>
                          <a:pt x="266" y="561"/>
                          <a:pt x="266" y="561"/>
                          <a:pt x="266" y="561"/>
                        </a:cubicBezTo>
                        <a:cubicBezTo>
                          <a:pt x="266" y="561"/>
                          <a:pt x="266" y="561"/>
                          <a:pt x="266" y="561"/>
                        </a:cubicBezTo>
                        <a:cubicBezTo>
                          <a:pt x="266" y="561"/>
                          <a:pt x="266" y="561"/>
                          <a:pt x="266"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5" y="561"/>
                          <a:pt x="265" y="561"/>
                          <a:pt x="265" y="561"/>
                        </a:cubicBezTo>
                        <a:cubicBezTo>
                          <a:pt x="264" y="561"/>
                          <a:pt x="264" y="561"/>
                          <a:pt x="264" y="561"/>
                        </a:cubicBezTo>
                        <a:cubicBezTo>
                          <a:pt x="264" y="561"/>
                          <a:pt x="264" y="561"/>
                          <a:pt x="264" y="561"/>
                        </a:cubicBezTo>
                        <a:cubicBezTo>
                          <a:pt x="264" y="561"/>
                          <a:pt x="264" y="561"/>
                          <a:pt x="264" y="561"/>
                        </a:cubicBezTo>
                        <a:cubicBezTo>
                          <a:pt x="264" y="561"/>
                          <a:pt x="264" y="561"/>
                          <a:pt x="264" y="561"/>
                        </a:cubicBezTo>
                        <a:cubicBezTo>
                          <a:pt x="264" y="561"/>
                          <a:pt x="264" y="561"/>
                          <a:pt x="264" y="561"/>
                        </a:cubicBezTo>
                        <a:cubicBezTo>
                          <a:pt x="264" y="561"/>
                          <a:pt x="264" y="561"/>
                          <a:pt x="264" y="561"/>
                        </a:cubicBezTo>
                        <a:cubicBezTo>
                          <a:pt x="264" y="561"/>
                          <a:pt x="264" y="561"/>
                          <a:pt x="264" y="561"/>
                        </a:cubicBezTo>
                        <a:cubicBezTo>
                          <a:pt x="263" y="561"/>
                          <a:pt x="263" y="561"/>
                          <a:pt x="263" y="561"/>
                        </a:cubicBezTo>
                        <a:cubicBezTo>
                          <a:pt x="263" y="561"/>
                          <a:pt x="263" y="561"/>
                          <a:pt x="263" y="561"/>
                        </a:cubicBezTo>
                        <a:cubicBezTo>
                          <a:pt x="263" y="561"/>
                          <a:pt x="263" y="561"/>
                          <a:pt x="263" y="561"/>
                        </a:cubicBezTo>
                        <a:cubicBezTo>
                          <a:pt x="263" y="561"/>
                          <a:pt x="263" y="561"/>
                          <a:pt x="263" y="561"/>
                        </a:cubicBezTo>
                        <a:cubicBezTo>
                          <a:pt x="263" y="561"/>
                          <a:pt x="263" y="561"/>
                          <a:pt x="263" y="561"/>
                        </a:cubicBezTo>
                        <a:cubicBezTo>
                          <a:pt x="263" y="561"/>
                          <a:pt x="263" y="561"/>
                          <a:pt x="263" y="561"/>
                        </a:cubicBezTo>
                        <a:cubicBezTo>
                          <a:pt x="262" y="561"/>
                          <a:pt x="262" y="561"/>
                          <a:pt x="262" y="561"/>
                        </a:cubicBezTo>
                        <a:cubicBezTo>
                          <a:pt x="262" y="561"/>
                          <a:pt x="262" y="561"/>
                          <a:pt x="262" y="561"/>
                        </a:cubicBezTo>
                        <a:cubicBezTo>
                          <a:pt x="262" y="561"/>
                          <a:pt x="262" y="561"/>
                          <a:pt x="262" y="561"/>
                        </a:cubicBezTo>
                        <a:cubicBezTo>
                          <a:pt x="262" y="561"/>
                          <a:pt x="262" y="561"/>
                          <a:pt x="262" y="561"/>
                        </a:cubicBezTo>
                        <a:cubicBezTo>
                          <a:pt x="262" y="561"/>
                          <a:pt x="262" y="561"/>
                          <a:pt x="262" y="561"/>
                        </a:cubicBezTo>
                        <a:cubicBezTo>
                          <a:pt x="262" y="561"/>
                          <a:pt x="262" y="561"/>
                          <a:pt x="262" y="561"/>
                        </a:cubicBezTo>
                        <a:cubicBezTo>
                          <a:pt x="261" y="561"/>
                          <a:pt x="261" y="561"/>
                          <a:pt x="261" y="561"/>
                        </a:cubicBezTo>
                        <a:cubicBezTo>
                          <a:pt x="261" y="562"/>
                          <a:pt x="261" y="562"/>
                          <a:pt x="261" y="562"/>
                        </a:cubicBezTo>
                        <a:cubicBezTo>
                          <a:pt x="261" y="562"/>
                          <a:pt x="261" y="562"/>
                          <a:pt x="261" y="562"/>
                        </a:cubicBezTo>
                        <a:cubicBezTo>
                          <a:pt x="261" y="562"/>
                          <a:pt x="261" y="562"/>
                          <a:pt x="261" y="562"/>
                        </a:cubicBezTo>
                        <a:cubicBezTo>
                          <a:pt x="261" y="562"/>
                          <a:pt x="261" y="562"/>
                          <a:pt x="261" y="562"/>
                        </a:cubicBezTo>
                        <a:cubicBezTo>
                          <a:pt x="261" y="562"/>
                          <a:pt x="261" y="562"/>
                          <a:pt x="261" y="562"/>
                        </a:cubicBezTo>
                        <a:cubicBezTo>
                          <a:pt x="261" y="562"/>
                          <a:pt x="261" y="562"/>
                          <a:pt x="261" y="562"/>
                        </a:cubicBezTo>
                        <a:cubicBezTo>
                          <a:pt x="260" y="562"/>
                          <a:pt x="260" y="562"/>
                          <a:pt x="260" y="562"/>
                        </a:cubicBezTo>
                        <a:cubicBezTo>
                          <a:pt x="260" y="562"/>
                          <a:pt x="260" y="562"/>
                          <a:pt x="260" y="562"/>
                        </a:cubicBezTo>
                        <a:cubicBezTo>
                          <a:pt x="260" y="562"/>
                          <a:pt x="260" y="562"/>
                          <a:pt x="260" y="562"/>
                        </a:cubicBezTo>
                        <a:cubicBezTo>
                          <a:pt x="260" y="562"/>
                          <a:pt x="260" y="562"/>
                          <a:pt x="260" y="562"/>
                        </a:cubicBezTo>
                        <a:cubicBezTo>
                          <a:pt x="260" y="562"/>
                          <a:pt x="260" y="562"/>
                          <a:pt x="260" y="562"/>
                        </a:cubicBezTo>
                        <a:cubicBezTo>
                          <a:pt x="260" y="562"/>
                          <a:pt x="260" y="562"/>
                          <a:pt x="260" y="562"/>
                        </a:cubicBezTo>
                        <a:cubicBezTo>
                          <a:pt x="259" y="562"/>
                          <a:pt x="259" y="562"/>
                          <a:pt x="259" y="562"/>
                        </a:cubicBezTo>
                        <a:cubicBezTo>
                          <a:pt x="259" y="562"/>
                          <a:pt x="259" y="562"/>
                          <a:pt x="259" y="562"/>
                        </a:cubicBezTo>
                        <a:cubicBezTo>
                          <a:pt x="259" y="562"/>
                          <a:pt x="259" y="562"/>
                          <a:pt x="259" y="562"/>
                        </a:cubicBezTo>
                        <a:cubicBezTo>
                          <a:pt x="259" y="561"/>
                          <a:pt x="259" y="561"/>
                          <a:pt x="259" y="561"/>
                        </a:cubicBezTo>
                        <a:cubicBezTo>
                          <a:pt x="259" y="561"/>
                          <a:pt x="259" y="561"/>
                          <a:pt x="259" y="561"/>
                        </a:cubicBezTo>
                        <a:cubicBezTo>
                          <a:pt x="258" y="561"/>
                          <a:pt x="258" y="561"/>
                          <a:pt x="258" y="561"/>
                        </a:cubicBezTo>
                        <a:cubicBezTo>
                          <a:pt x="258" y="561"/>
                          <a:pt x="258" y="561"/>
                          <a:pt x="258" y="561"/>
                        </a:cubicBezTo>
                        <a:cubicBezTo>
                          <a:pt x="258" y="561"/>
                          <a:pt x="258" y="561"/>
                          <a:pt x="258" y="561"/>
                        </a:cubicBezTo>
                        <a:cubicBezTo>
                          <a:pt x="258" y="561"/>
                          <a:pt x="258" y="561"/>
                          <a:pt x="258" y="561"/>
                        </a:cubicBezTo>
                        <a:cubicBezTo>
                          <a:pt x="258" y="561"/>
                          <a:pt x="258" y="561"/>
                          <a:pt x="258"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7" y="561"/>
                          <a:pt x="257" y="561"/>
                          <a:pt x="257" y="561"/>
                        </a:cubicBezTo>
                        <a:cubicBezTo>
                          <a:pt x="256" y="561"/>
                          <a:pt x="256" y="561"/>
                          <a:pt x="256" y="561"/>
                        </a:cubicBezTo>
                        <a:cubicBezTo>
                          <a:pt x="256" y="561"/>
                          <a:pt x="256" y="561"/>
                          <a:pt x="256" y="561"/>
                        </a:cubicBezTo>
                        <a:cubicBezTo>
                          <a:pt x="256" y="561"/>
                          <a:pt x="256" y="561"/>
                          <a:pt x="256" y="561"/>
                        </a:cubicBezTo>
                        <a:cubicBezTo>
                          <a:pt x="256" y="561"/>
                          <a:pt x="256" y="561"/>
                          <a:pt x="256" y="561"/>
                        </a:cubicBezTo>
                        <a:cubicBezTo>
                          <a:pt x="256" y="561"/>
                          <a:pt x="256" y="561"/>
                          <a:pt x="256" y="561"/>
                        </a:cubicBezTo>
                        <a:cubicBezTo>
                          <a:pt x="256" y="561"/>
                          <a:pt x="256" y="561"/>
                          <a:pt x="256" y="561"/>
                        </a:cubicBezTo>
                        <a:cubicBezTo>
                          <a:pt x="256" y="561"/>
                          <a:pt x="256" y="561"/>
                          <a:pt x="256" y="561"/>
                        </a:cubicBezTo>
                        <a:cubicBezTo>
                          <a:pt x="256" y="561"/>
                          <a:pt x="256" y="561"/>
                          <a:pt x="256" y="561"/>
                        </a:cubicBezTo>
                        <a:cubicBezTo>
                          <a:pt x="255" y="561"/>
                          <a:pt x="255" y="561"/>
                          <a:pt x="255" y="561"/>
                        </a:cubicBezTo>
                        <a:cubicBezTo>
                          <a:pt x="255" y="561"/>
                          <a:pt x="255" y="561"/>
                          <a:pt x="255" y="561"/>
                        </a:cubicBezTo>
                        <a:cubicBezTo>
                          <a:pt x="255" y="561"/>
                          <a:pt x="255" y="561"/>
                          <a:pt x="255" y="561"/>
                        </a:cubicBezTo>
                        <a:cubicBezTo>
                          <a:pt x="255" y="561"/>
                          <a:pt x="255" y="561"/>
                          <a:pt x="255" y="561"/>
                        </a:cubicBezTo>
                        <a:cubicBezTo>
                          <a:pt x="255" y="562"/>
                          <a:pt x="255" y="562"/>
                          <a:pt x="255" y="562"/>
                        </a:cubicBezTo>
                        <a:cubicBezTo>
                          <a:pt x="255" y="562"/>
                          <a:pt x="255" y="562"/>
                          <a:pt x="255" y="562"/>
                        </a:cubicBezTo>
                        <a:cubicBezTo>
                          <a:pt x="255" y="562"/>
                          <a:pt x="255" y="562"/>
                          <a:pt x="255" y="562"/>
                        </a:cubicBezTo>
                        <a:cubicBezTo>
                          <a:pt x="255" y="562"/>
                          <a:pt x="255" y="562"/>
                          <a:pt x="255" y="562"/>
                        </a:cubicBezTo>
                        <a:cubicBezTo>
                          <a:pt x="255" y="562"/>
                          <a:pt x="255" y="562"/>
                          <a:pt x="255" y="562"/>
                        </a:cubicBezTo>
                        <a:cubicBezTo>
                          <a:pt x="255" y="562"/>
                          <a:pt x="255" y="562"/>
                          <a:pt x="255" y="562"/>
                        </a:cubicBezTo>
                        <a:cubicBezTo>
                          <a:pt x="254" y="562"/>
                          <a:pt x="254" y="562"/>
                          <a:pt x="254" y="562"/>
                        </a:cubicBezTo>
                        <a:cubicBezTo>
                          <a:pt x="254" y="562"/>
                          <a:pt x="254" y="562"/>
                          <a:pt x="254" y="562"/>
                        </a:cubicBezTo>
                        <a:cubicBezTo>
                          <a:pt x="254" y="562"/>
                          <a:pt x="254" y="562"/>
                          <a:pt x="254" y="562"/>
                        </a:cubicBezTo>
                        <a:cubicBezTo>
                          <a:pt x="254" y="562"/>
                          <a:pt x="254" y="562"/>
                          <a:pt x="254" y="562"/>
                        </a:cubicBezTo>
                        <a:cubicBezTo>
                          <a:pt x="254" y="562"/>
                          <a:pt x="254" y="562"/>
                          <a:pt x="254" y="562"/>
                        </a:cubicBezTo>
                        <a:cubicBezTo>
                          <a:pt x="254" y="563"/>
                          <a:pt x="254" y="563"/>
                          <a:pt x="254" y="563"/>
                        </a:cubicBezTo>
                        <a:cubicBezTo>
                          <a:pt x="254" y="563"/>
                          <a:pt x="254" y="563"/>
                          <a:pt x="254" y="563"/>
                        </a:cubicBezTo>
                        <a:cubicBezTo>
                          <a:pt x="253" y="563"/>
                          <a:pt x="253" y="563"/>
                          <a:pt x="253" y="563"/>
                        </a:cubicBezTo>
                        <a:cubicBezTo>
                          <a:pt x="253" y="563"/>
                          <a:pt x="253" y="563"/>
                          <a:pt x="253" y="563"/>
                        </a:cubicBezTo>
                        <a:cubicBezTo>
                          <a:pt x="253" y="563"/>
                          <a:pt x="253" y="563"/>
                          <a:pt x="253" y="563"/>
                        </a:cubicBezTo>
                        <a:cubicBezTo>
                          <a:pt x="253" y="563"/>
                          <a:pt x="253" y="563"/>
                          <a:pt x="253" y="563"/>
                        </a:cubicBezTo>
                        <a:cubicBezTo>
                          <a:pt x="253" y="563"/>
                          <a:pt x="253" y="563"/>
                          <a:pt x="253" y="563"/>
                        </a:cubicBezTo>
                        <a:cubicBezTo>
                          <a:pt x="253" y="563"/>
                          <a:pt x="253" y="563"/>
                          <a:pt x="253"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2" y="563"/>
                          <a:pt x="252" y="563"/>
                          <a:pt x="252" y="563"/>
                        </a:cubicBezTo>
                        <a:cubicBezTo>
                          <a:pt x="251" y="564"/>
                          <a:pt x="251" y="564"/>
                          <a:pt x="251" y="564"/>
                        </a:cubicBezTo>
                        <a:cubicBezTo>
                          <a:pt x="251" y="564"/>
                          <a:pt x="251" y="564"/>
                          <a:pt x="251" y="564"/>
                        </a:cubicBezTo>
                        <a:cubicBezTo>
                          <a:pt x="251" y="564"/>
                          <a:pt x="251" y="564"/>
                          <a:pt x="251" y="564"/>
                        </a:cubicBezTo>
                        <a:cubicBezTo>
                          <a:pt x="251" y="564"/>
                          <a:pt x="251" y="564"/>
                          <a:pt x="251" y="564"/>
                        </a:cubicBezTo>
                        <a:cubicBezTo>
                          <a:pt x="251" y="564"/>
                          <a:pt x="251" y="564"/>
                          <a:pt x="251"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50" y="564"/>
                          <a:pt x="250" y="564"/>
                          <a:pt x="250" y="564"/>
                        </a:cubicBezTo>
                        <a:cubicBezTo>
                          <a:pt x="249" y="564"/>
                          <a:pt x="249" y="564"/>
                          <a:pt x="249" y="564"/>
                        </a:cubicBezTo>
                        <a:cubicBezTo>
                          <a:pt x="249" y="564"/>
                          <a:pt x="249" y="564"/>
                          <a:pt x="249" y="564"/>
                        </a:cubicBezTo>
                        <a:cubicBezTo>
                          <a:pt x="249" y="564"/>
                          <a:pt x="249" y="564"/>
                          <a:pt x="249" y="564"/>
                        </a:cubicBezTo>
                        <a:cubicBezTo>
                          <a:pt x="249" y="564"/>
                          <a:pt x="249" y="564"/>
                          <a:pt x="249" y="564"/>
                        </a:cubicBezTo>
                        <a:cubicBezTo>
                          <a:pt x="249" y="563"/>
                          <a:pt x="249" y="563"/>
                          <a:pt x="249" y="563"/>
                        </a:cubicBezTo>
                        <a:cubicBezTo>
                          <a:pt x="249" y="563"/>
                          <a:pt x="249" y="563"/>
                          <a:pt x="249" y="563"/>
                        </a:cubicBezTo>
                        <a:cubicBezTo>
                          <a:pt x="249" y="563"/>
                          <a:pt x="249" y="563"/>
                          <a:pt x="249" y="563"/>
                        </a:cubicBezTo>
                        <a:cubicBezTo>
                          <a:pt x="249" y="563"/>
                          <a:pt x="249" y="563"/>
                          <a:pt x="249" y="563"/>
                        </a:cubicBezTo>
                        <a:cubicBezTo>
                          <a:pt x="249" y="563"/>
                          <a:pt x="249" y="563"/>
                          <a:pt x="249" y="563"/>
                        </a:cubicBezTo>
                        <a:cubicBezTo>
                          <a:pt x="249" y="563"/>
                          <a:pt x="249" y="563"/>
                          <a:pt x="249" y="563"/>
                        </a:cubicBezTo>
                        <a:cubicBezTo>
                          <a:pt x="249" y="563"/>
                          <a:pt x="249" y="563"/>
                          <a:pt x="249" y="563"/>
                        </a:cubicBezTo>
                        <a:cubicBezTo>
                          <a:pt x="249" y="563"/>
                          <a:pt x="249" y="563"/>
                          <a:pt x="249" y="563"/>
                        </a:cubicBezTo>
                        <a:cubicBezTo>
                          <a:pt x="249" y="562"/>
                          <a:pt x="249" y="562"/>
                          <a:pt x="249" y="562"/>
                        </a:cubicBezTo>
                        <a:cubicBezTo>
                          <a:pt x="248" y="562"/>
                          <a:pt x="248" y="562"/>
                          <a:pt x="248" y="562"/>
                        </a:cubicBezTo>
                        <a:cubicBezTo>
                          <a:pt x="248" y="562"/>
                          <a:pt x="248" y="562"/>
                          <a:pt x="248" y="562"/>
                        </a:cubicBezTo>
                        <a:cubicBezTo>
                          <a:pt x="248" y="562"/>
                          <a:pt x="248" y="562"/>
                          <a:pt x="248" y="562"/>
                        </a:cubicBezTo>
                        <a:cubicBezTo>
                          <a:pt x="248" y="562"/>
                          <a:pt x="248" y="562"/>
                          <a:pt x="248" y="562"/>
                        </a:cubicBezTo>
                        <a:cubicBezTo>
                          <a:pt x="248" y="562"/>
                          <a:pt x="248" y="562"/>
                          <a:pt x="248" y="562"/>
                        </a:cubicBezTo>
                        <a:cubicBezTo>
                          <a:pt x="248" y="562"/>
                          <a:pt x="248" y="562"/>
                          <a:pt x="248" y="562"/>
                        </a:cubicBezTo>
                        <a:cubicBezTo>
                          <a:pt x="248" y="562"/>
                          <a:pt x="248" y="562"/>
                          <a:pt x="248" y="562"/>
                        </a:cubicBezTo>
                        <a:cubicBezTo>
                          <a:pt x="248" y="561"/>
                          <a:pt x="248" y="561"/>
                          <a:pt x="248" y="561"/>
                        </a:cubicBezTo>
                        <a:cubicBezTo>
                          <a:pt x="248" y="561"/>
                          <a:pt x="248" y="561"/>
                          <a:pt x="248" y="561"/>
                        </a:cubicBezTo>
                        <a:cubicBezTo>
                          <a:pt x="248" y="561"/>
                          <a:pt x="248" y="561"/>
                          <a:pt x="248" y="561"/>
                        </a:cubicBezTo>
                        <a:cubicBezTo>
                          <a:pt x="248" y="561"/>
                          <a:pt x="248" y="561"/>
                          <a:pt x="248" y="561"/>
                        </a:cubicBezTo>
                        <a:cubicBezTo>
                          <a:pt x="248" y="561"/>
                          <a:pt x="248" y="561"/>
                          <a:pt x="248" y="561"/>
                        </a:cubicBezTo>
                        <a:cubicBezTo>
                          <a:pt x="248" y="561"/>
                          <a:pt x="248" y="561"/>
                          <a:pt x="248" y="561"/>
                        </a:cubicBezTo>
                        <a:cubicBezTo>
                          <a:pt x="248" y="560"/>
                          <a:pt x="248" y="560"/>
                          <a:pt x="248" y="560"/>
                        </a:cubicBezTo>
                        <a:cubicBezTo>
                          <a:pt x="248" y="560"/>
                          <a:pt x="248" y="560"/>
                          <a:pt x="248" y="560"/>
                        </a:cubicBezTo>
                        <a:cubicBezTo>
                          <a:pt x="248" y="560"/>
                          <a:pt x="248" y="560"/>
                          <a:pt x="248" y="560"/>
                        </a:cubicBezTo>
                        <a:cubicBezTo>
                          <a:pt x="248" y="560"/>
                          <a:pt x="248" y="560"/>
                          <a:pt x="248" y="560"/>
                        </a:cubicBezTo>
                        <a:cubicBezTo>
                          <a:pt x="247" y="560"/>
                          <a:pt x="247" y="560"/>
                          <a:pt x="247" y="560"/>
                        </a:cubicBezTo>
                        <a:cubicBezTo>
                          <a:pt x="247" y="560"/>
                          <a:pt x="247" y="560"/>
                          <a:pt x="247" y="560"/>
                        </a:cubicBezTo>
                        <a:cubicBezTo>
                          <a:pt x="246" y="559"/>
                          <a:pt x="246" y="559"/>
                          <a:pt x="246" y="559"/>
                        </a:cubicBezTo>
                        <a:cubicBezTo>
                          <a:pt x="246" y="559"/>
                          <a:pt x="246" y="559"/>
                          <a:pt x="246" y="559"/>
                        </a:cubicBezTo>
                        <a:cubicBezTo>
                          <a:pt x="246" y="559"/>
                          <a:pt x="246" y="559"/>
                          <a:pt x="246" y="559"/>
                        </a:cubicBezTo>
                        <a:cubicBezTo>
                          <a:pt x="246" y="559"/>
                          <a:pt x="246" y="559"/>
                          <a:pt x="246" y="559"/>
                        </a:cubicBezTo>
                        <a:cubicBezTo>
                          <a:pt x="246" y="559"/>
                          <a:pt x="246" y="559"/>
                          <a:pt x="246" y="559"/>
                        </a:cubicBezTo>
                        <a:cubicBezTo>
                          <a:pt x="246" y="559"/>
                          <a:pt x="246" y="559"/>
                          <a:pt x="246" y="559"/>
                        </a:cubicBezTo>
                        <a:cubicBezTo>
                          <a:pt x="246" y="558"/>
                          <a:pt x="246" y="558"/>
                          <a:pt x="246"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5" y="558"/>
                          <a:pt x="245" y="558"/>
                          <a:pt x="245" y="558"/>
                        </a:cubicBezTo>
                        <a:cubicBezTo>
                          <a:pt x="244" y="557"/>
                          <a:pt x="244" y="557"/>
                          <a:pt x="244" y="557"/>
                        </a:cubicBezTo>
                        <a:cubicBezTo>
                          <a:pt x="244" y="557"/>
                          <a:pt x="244" y="557"/>
                          <a:pt x="244" y="557"/>
                        </a:cubicBezTo>
                        <a:cubicBezTo>
                          <a:pt x="244" y="557"/>
                          <a:pt x="244" y="557"/>
                          <a:pt x="244" y="557"/>
                        </a:cubicBezTo>
                        <a:cubicBezTo>
                          <a:pt x="244" y="557"/>
                          <a:pt x="244" y="557"/>
                          <a:pt x="244" y="557"/>
                        </a:cubicBezTo>
                        <a:cubicBezTo>
                          <a:pt x="244" y="557"/>
                          <a:pt x="244" y="557"/>
                          <a:pt x="244" y="557"/>
                        </a:cubicBezTo>
                        <a:cubicBezTo>
                          <a:pt x="243" y="556"/>
                          <a:pt x="243" y="556"/>
                          <a:pt x="243" y="556"/>
                        </a:cubicBezTo>
                        <a:cubicBezTo>
                          <a:pt x="243" y="556"/>
                          <a:pt x="243" y="556"/>
                          <a:pt x="243" y="556"/>
                        </a:cubicBezTo>
                        <a:cubicBezTo>
                          <a:pt x="243" y="556"/>
                          <a:pt x="243" y="556"/>
                          <a:pt x="243" y="556"/>
                        </a:cubicBezTo>
                        <a:cubicBezTo>
                          <a:pt x="243" y="556"/>
                          <a:pt x="243" y="556"/>
                          <a:pt x="243" y="556"/>
                        </a:cubicBezTo>
                        <a:cubicBezTo>
                          <a:pt x="243" y="557"/>
                          <a:pt x="243" y="557"/>
                          <a:pt x="243" y="557"/>
                        </a:cubicBezTo>
                        <a:cubicBezTo>
                          <a:pt x="242" y="557"/>
                          <a:pt x="242" y="557"/>
                          <a:pt x="242" y="557"/>
                        </a:cubicBezTo>
                        <a:cubicBezTo>
                          <a:pt x="242" y="557"/>
                          <a:pt x="242" y="557"/>
                          <a:pt x="242" y="557"/>
                        </a:cubicBezTo>
                        <a:cubicBezTo>
                          <a:pt x="242" y="556"/>
                          <a:pt x="242" y="556"/>
                          <a:pt x="242" y="556"/>
                        </a:cubicBezTo>
                        <a:cubicBezTo>
                          <a:pt x="242" y="556"/>
                          <a:pt x="242" y="556"/>
                          <a:pt x="242" y="556"/>
                        </a:cubicBezTo>
                        <a:cubicBezTo>
                          <a:pt x="242" y="556"/>
                          <a:pt x="242" y="556"/>
                          <a:pt x="242" y="556"/>
                        </a:cubicBezTo>
                        <a:cubicBezTo>
                          <a:pt x="242" y="556"/>
                          <a:pt x="242" y="556"/>
                          <a:pt x="242" y="556"/>
                        </a:cubicBezTo>
                        <a:cubicBezTo>
                          <a:pt x="241" y="556"/>
                          <a:pt x="241" y="556"/>
                          <a:pt x="241" y="556"/>
                        </a:cubicBezTo>
                        <a:cubicBezTo>
                          <a:pt x="241" y="556"/>
                          <a:pt x="241" y="556"/>
                          <a:pt x="241" y="556"/>
                        </a:cubicBezTo>
                        <a:cubicBezTo>
                          <a:pt x="241" y="557"/>
                          <a:pt x="241" y="557"/>
                          <a:pt x="241" y="557"/>
                        </a:cubicBezTo>
                        <a:cubicBezTo>
                          <a:pt x="241" y="557"/>
                          <a:pt x="241" y="557"/>
                          <a:pt x="241" y="557"/>
                        </a:cubicBezTo>
                        <a:cubicBezTo>
                          <a:pt x="241" y="557"/>
                          <a:pt x="241" y="557"/>
                          <a:pt x="241" y="557"/>
                        </a:cubicBezTo>
                        <a:cubicBezTo>
                          <a:pt x="241" y="557"/>
                          <a:pt x="241" y="557"/>
                          <a:pt x="241" y="557"/>
                        </a:cubicBezTo>
                        <a:cubicBezTo>
                          <a:pt x="240" y="557"/>
                          <a:pt x="240" y="557"/>
                          <a:pt x="240" y="557"/>
                        </a:cubicBezTo>
                        <a:cubicBezTo>
                          <a:pt x="240" y="557"/>
                          <a:pt x="240" y="557"/>
                          <a:pt x="240" y="557"/>
                        </a:cubicBezTo>
                        <a:cubicBezTo>
                          <a:pt x="240" y="557"/>
                          <a:pt x="240" y="557"/>
                          <a:pt x="240" y="557"/>
                        </a:cubicBezTo>
                        <a:cubicBezTo>
                          <a:pt x="240" y="558"/>
                          <a:pt x="240" y="558"/>
                          <a:pt x="240" y="558"/>
                        </a:cubicBezTo>
                        <a:cubicBezTo>
                          <a:pt x="240" y="558"/>
                          <a:pt x="240" y="558"/>
                          <a:pt x="240" y="558"/>
                        </a:cubicBezTo>
                        <a:cubicBezTo>
                          <a:pt x="239" y="558"/>
                          <a:pt x="239" y="558"/>
                          <a:pt x="239" y="558"/>
                        </a:cubicBezTo>
                        <a:cubicBezTo>
                          <a:pt x="239" y="558"/>
                          <a:pt x="239" y="558"/>
                          <a:pt x="239" y="558"/>
                        </a:cubicBezTo>
                        <a:cubicBezTo>
                          <a:pt x="239" y="558"/>
                          <a:pt x="239" y="558"/>
                          <a:pt x="239" y="558"/>
                        </a:cubicBezTo>
                        <a:cubicBezTo>
                          <a:pt x="239" y="558"/>
                          <a:pt x="239" y="558"/>
                          <a:pt x="239" y="558"/>
                        </a:cubicBezTo>
                        <a:cubicBezTo>
                          <a:pt x="239" y="558"/>
                          <a:pt x="239" y="558"/>
                          <a:pt x="239" y="558"/>
                        </a:cubicBezTo>
                        <a:cubicBezTo>
                          <a:pt x="239" y="558"/>
                          <a:pt x="239" y="558"/>
                          <a:pt x="239" y="558"/>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59"/>
                          <a:pt x="239" y="559"/>
                          <a:pt x="239" y="559"/>
                        </a:cubicBezTo>
                        <a:cubicBezTo>
                          <a:pt x="239" y="560"/>
                          <a:pt x="239" y="560"/>
                          <a:pt x="239" y="560"/>
                        </a:cubicBezTo>
                        <a:cubicBezTo>
                          <a:pt x="239" y="560"/>
                          <a:pt x="239" y="560"/>
                          <a:pt x="239" y="560"/>
                        </a:cubicBezTo>
                        <a:cubicBezTo>
                          <a:pt x="239" y="560"/>
                          <a:pt x="239" y="560"/>
                          <a:pt x="239" y="560"/>
                        </a:cubicBezTo>
                        <a:cubicBezTo>
                          <a:pt x="239" y="560"/>
                          <a:pt x="239" y="560"/>
                          <a:pt x="239" y="560"/>
                        </a:cubicBezTo>
                        <a:cubicBezTo>
                          <a:pt x="239" y="560"/>
                          <a:pt x="239" y="560"/>
                          <a:pt x="239" y="560"/>
                        </a:cubicBezTo>
                        <a:cubicBezTo>
                          <a:pt x="239" y="560"/>
                          <a:pt x="239" y="560"/>
                          <a:pt x="239" y="560"/>
                        </a:cubicBezTo>
                        <a:cubicBezTo>
                          <a:pt x="239" y="561"/>
                          <a:pt x="239" y="561"/>
                          <a:pt x="239" y="561"/>
                        </a:cubicBezTo>
                        <a:cubicBezTo>
                          <a:pt x="239" y="561"/>
                          <a:pt x="239" y="561"/>
                          <a:pt x="239" y="561"/>
                        </a:cubicBezTo>
                        <a:cubicBezTo>
                          <a:pt x="239" y="561"/>
                          <a:pt x="239" y="561"/>
                          <a:pt x="239" y="561"/>
                        </a:cubicBezTo>
                        <a:cubicBezTo>
                          <a:pt x="239" y="561"/>
                          <a:pt x="239" y="561"/>
                          <a:pt x="239" y="561"/>
                        </a:cubicBezTo>
                        <a:cubicBezTo>
                          <a:pt x="239" y="561"/>
                          <a:pt x="239" y="561"/>
                          <a:pt x="239" y="561"/>
                        </a:cubicBezTo>
                        <a:cubicBezTo>
                          <a:pt x="239" y="561"/>
                          <a:pt x="239" y="561"/>
                          <a:pt x="239" y="561"/>
                        </a:cubicBezTo>
                        <a:cubicBezTo>
                          <a:pt x="239" y="561"/>
                          <a:pt x="239" y="561"/>
                          <a:pt x="239" y="561"/>
                        </a:cubicBezTo>
                        <a:cubicBezTo>
                          <a:pt x="239" y="561"/>
                          <a:pt x="239" y="561"/>
                          <a:pt x="239" y="561"/>
                        </a:cubicBezTo>
                        <a:cubicBezTo>
                          <a:pt x="239" y="562"/>
                          <a:pt x="239" y="562"/>
                          <a:pt x="239" y="562"/>
                        </a:cubicBezTo>
                        <a:cubicBezTo>
                          <a:pt x="239" y="562"/>
                          <a:pt x="239" y="562"/>
                          <a:pt x="239" y="562"/>
                        </a:cubicBezTo>
                        <a:cubicBezTo>
                          <a:pt x="239" y="562"/>
                          <a:pt x="239" y="562"/>
                          <a:pt x="239" y="562"/>
                        </a:cubicBezTo>
                        <a:cubicBezTo>
                          <a:pt x="238" y="562"/>
                          <a:pt x="238" y="562"/>
                          <a:pt x="238" y="562"/>
                        </a:cubicBezTo>
                        <a:cubicBezTo>
                          <a:pt x="238" y="562"/>
                          <a:pt x="238" y="562"/>
                          <a:pt x="238" y="562"/>
                        </a:cubicBezTo>
                        <a:cubicBezTo>
                          <a:pt x="238" y="562"/>
                          <a:pt x="238" y="562"/>
                          <a:pt x="238" y="562"/>
                        </a:cubicBezTo>
                        <a:cubicBezTo>
                          <a:pt x="238" y="562"/>
                          <a:pt x="238" y="562"/>
                          <a:pt x="238" y="562"/>
                        </a:cubicBezTo>
                        <a:cubicBezTo>
                          <a:pt x="238" y="562"/>
                          <a:pt x="238" y="562"/>
                          <a:pt x="238" y="562"/>
                        </a:cubicBezTo>
                        <a:cubicBezTo>
                          <a:pt x="238" y="562"/>
                          <a:pt x="238" y="562"/>
                          <a:pt x="238" y="562"/>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7" y="563"/>
                          <a:pt x="237" y="563"/>
                          <a:pt x="237" y="563"/>
                        </a:cubicBezTo>
                        <a:cubicBezTo>
                          <a:pt x="237" y="563"/>
                          <a:pt x="237" y="563"/>
                          <a:pt x="237" y="563"/>
                        </a:cubicBezTo>
                        <a:cubicBezTo>
                          <a:pt x="237" y="563"/>
                          <a:pt x="237" y="563"/>
                          <a:pt x="237" y="563"/>
                        </a:cubicBezTo>
                        <a:cubicBezTo>
                          <a:pt x="237" y="563"/>
                          <a:pt x="237" y="563"/>
                          <a:pt x="237" y="563"/>
                        </a:cubicBezTo>
                        <a:cubicBezTo>
                          <a:pt x="236" y="563"/>
                          <a:pt x="236" y="563"/>
                          <a:pt x="236" y="563"/>
                        </a:cubicBezTo>
                        <a:cubicBezTo>
                          <a:pt x="236" y="563"/>
                          <a:pt x="236" y="563"/>
                          <a:pt x="236" y="563"/>
                        </a:cubicBezTo>
                        <a:cubicBezTo>
                          <a:pt x="236" y="563"/>
                          <a:pt x="236" y="563"/>
                          <a:pt x="236" y="563"/>
                        </a:cubicBezTo>
                        <a:cubicBezTo>
                          <a:pt x="236" y="563"/>
                          <a:pt x="236" y="563"/>
                          <a:pt x="236" y="563"/>
                        </a:cubicBezTo>
                        <a:cubicBezTo>
                          <a:pt x="236" y="563"/>
                          <a:pt x="236" y="563"/>
                          <a:pt x="236" y="563"/>
                        </a:cubicBezTo>
                        <a:cubicBezTo>
                          <a:pt x="236" y="563"/>
                          <a:pt x="236" y="563"/>
                          <a:pt x="236" y="563"/>
                        </a:cubicBezTo>
                        <a:cubicBezTo>
                          <a:pt x="236" y="563"/>
                          <a:pt x="236" y="563"/>
                          <a:pt x="236" y="563"/>
                        </a:cubicBezTo>
                        <a:cubicBezTo>
                          <a:pt x="236" y="563"/>
                          <a:pt x="236" y="563"/>
                          <a:pt x="236" y="563"/>
                        </a:cubicBezTo>
                        <a:cubicBezTo>
                          <a:pt x="236" y="564"/>
                          <a:pt x="236" y="564"/>
                          <a:pt x="236" y="564"/>
                        </a:cubicBezTo>
                        <a:cubicBezTo>
                          <a:pt x="235" y="564"/>
                          <a:pt x="235" y="564"/>
                          <a:pt x="235" y="564"/>
                        </a:cubicBezTo>
                        <a:cubicBezTo>
                          <a:pt x="235" y="564"/>
                          <a:pt x="235" y="564"/>
                          <a:pt x="235" y="564"/>
                        </a:cubicBezTo>
                        <a:cubicBezTo>
                          <a:pt x="235" y="564"/>
                          <a:pt x="235" y="564"/>
                          <a:pt x="235" y="564"/>
                        </a:cubicBezTo>
                        <a:cubicBezTo>
                          <a:pt x="235" y="565"/>
                          <a:pt x="235" y="565"/>
                          <a:pt x="235" y="565"/>
                        </a:cubicBezTo>
                        <a:cubicBezTo>
                          <a:pt x="235" y="565"/>
                          <a:pt x="235" y="565"/>
                          <a:pt x="235" y="565"/>
                        </a:cubicBezTo>
                        <a:cubicBezTo>
                          <a:pt x="235" y="565"/>
                          <a:pt x="235" y="565"/>
                          <a:pt x="235" y="565"/>
                        </a:cubicBezTo>
                        <a:cubicBezTo>
                          <a:pt x="235" y="565"/>
                          <a:pt x="235" y="565"/>
                          <a:pt x="235" y="565"/>
                        </a:cubicBezTo>
                        <a:cubicBezTo>
                          <a:pt x="235" y="565"/>
                          <a:pt x="235" y="565"/>
                          <a:pt x="235" y="565"/>
                        </a:cubicBezTo>
                        <a:cubicBezTo>
                          <a:pt x="235" y="565"/>
                          <a:pt x="235" y="565"/>
                          <a:pt x="235" y="565"/>
                        </a:cubicBezTo>
                        <a:cubicBezTo>
                          <a:pt x="234" y="566"/>
                          <a:pt x="234" y="566"/>
                          <a:pt x="234" y="566"/>
                        </a:cubicBezTo>
                        <a:cubicBezTo>
                          <a:pt x="234" y="566"/>
                          <a:pt x="234" y="566"/>
                          <a:pt x="234" y="566"/>
                        </a:cubicBezTo>
                        <a:cubicBezTo>
                          <a:pt x="234" y="566"/>
                          <a:pt x="234" y="566"/>
                          <a:pt x="234" y="566"/>
                        </a:cubicBezTo>
                        <a:cubicBezTo>
                          <a:pt x="234" y="566"/>
                          <a:pt x="234" y="566"/>
                          <a:pt x="234" y="566"/>
                        </a:cubicBezTo>
                        <a:cubicBezTo>
                          <a:pt x="234" y="566"/>
                          <a:pt x="234" y="566"/>
                          <a:pt x="234" y="566"/>
                        </a:cubicBezTo>
                        <a:cubicBezTo>
                          <a:pt x="234" y="566"/>
                          <a:pt x="234" y="566"/>
                          <a:pt x="234" y="566"/>
                        </a:cubicBezTo>
                        <a:cubicBezTo>
                          <a:pt x="234" y="566"/>
                          <a:pt x="234" y="566"/>
                          <a:pt x="234" y="566"/>
                        </a:cubicBezTo>
                        <a:cubicBezTo>
                          <a:pt x="234" y="566"/>
                          <a:pt x="234" y="566"/>
                          <a:pt x="234" y="566"/>
                        </a:cubicBezTo>
                        <a:cubicBezTo>
                          <a:pt x="234" y="567"/>
                          <a:pt x="234" y="567"/>
                          <a:pt x="234" y="567"/>
                        </a:cubicBezTo>
                        <a:cubicBezTo>
                          <a:pt x="234" y="567"/>
                          <a:pt x="234" y="567"/>
                          <a:pt x="234" y="567"/>
                        </a:cubicBezTo>
                        <a:cubicBezTo>
                          <a:pt x="233" y="567"/>
                          <a:pt x="233" y="567"/>
                          <a:pt x="233" y="567"/>
                        </a:cubicBezTo>
                        <a:cubicBezTo>
                          <a:pt x="233" y="567"/>
                          <a:pt x="233" y="567"/>
                          <a:pt x="233" y="567"/>
                        </a:cubicBezTo>
                        <a:cubicBezTo>
                          <a:pt x="233" y="567"/>
                          <a:pt x="233" y="567"/>
                          <a:pt x="233" y="567"/>
                        </a:cubicBezTo>
                        <a:cubicBezTo>
                          <a:pt x="233" y="567"/>
                          <a:pt x="233" y="567"/>
                          <a:pt x="233" y="567"/>
                        </a:cubicBezTo>
                        <a:cubicBezTo>
                          <a:pt x="233" y="567"/>
                          <a:pt x="233" y="567"/>
                          <a:pt x="233" y="567"/>
                        </a:cubicBezTo>
                        <a:cubicBezTo>
                          <a:pt x="233" y="567"/>
                          <a:pt x="233" y="567"/>
                          <a:pt x="233" y="567"/>
                        </a:cubicBezTo>
                        <a:cubicBezTo>
                          <a:pt x="233" y="567"/>
                          <a:pt x="233" y="567"/>
                          <a:pt x="233" y="567"/>
                        </a:cubicBezTo>
                        <a:cubicBezTo>
                          <a:pt x="232" y="567"/>
                          <a:pt x="232" y="567"/>
                          <a:pt x="232" y="567"/>
                        </a:cubicBezTo>
                        <a:cubicBezTo>
                          <a:pt x="232" y="567"/>
                          <a:pt x="232" y="567"/>
                          <a:pt x="232" y="567"/>
                        </a:cubicBezTo>
                        <a:cubicBezTo>
                          <a:pt x="232" y="567"/>
                          <a:pt x="232" y="567"/>
                          <a:pt x="232" y="567"/>
                        </a:cubicBezTo>
                        <a:cubicBezTo>
                          <a:pt x="232" y="567"/>
                          <a:pt x="232" y="567"/>
                          <a:pt x="232" y="567"/>
                        </a:cubicBezTo>
                        <a:cubicBezTo>
                          <a:pt x="232" y="567"/>
                          <a:pt x="232" y="567"/>
                          <a:pt x="232" y="567"/>
                        </a:cubicBezTo>
                        <a:cubicBezTo>
                          <a:pt x="232" y="567"/>
                          <a:pt x="232" y="567"/>
                          <a:pt x="232" y="567"/>
                        </a:cubicBezTo>
                        <a:cubicBezTo>
                          <a:pt x="232" y="567"/>
                          <a:pt x="232" y="567"/>
                          <a:pt x="232" y="567"/>
                        </a:cubicBezTo>
                        <a:cubicBezTo>
                          <a:pt x="232" y="567"/>
                          <a:pt x="232" y="567"/>
                          <a:pt x="232" y="567"/>
                        </a:cubicBezTo>
                        <a:cubicBezTo>
                          <a:pt x="231" y="567"/>
                          <a:pt x="231" y="567"/>
                          <a:pt x="231" y="567"/>
                        </a:cubicBezTo>
                        <a:cubicBezTo>
                          <a:pt x="231" y="567"/>
                          <a:pt x="231" y="567"/>
                          <a:pt x="231" y="567"/>
                        </a:cubicBezTo>
                        <a:cubicBezTo>
                          <a:pt x="231" y="568"/>
                          <a:pt x="231" y="568"/>
                          <a:pt x="231" y="568"/>
                        </a:cubicBezTo>
                        <a:cubicBezTo>
                          <a:pt x="231" y="568"/>
                          <a:pt x="231" y="568"/>
                          <a:pt x="231" y="568"/>
                        </a:cubicBezTo>
                        <a:cubicBezTo>
                          <a:pt x="230" y="568"/>
                          <a:pt x="230" y="568"/>
                          <a:pt x="230" y="568"/>
                        </a:cubicBezTo>
                        <a:cubicBezTo>
                          <a:pt x="230" y="568"/>
                          <a:pt x="230" y="568"/>
                          <a:pt x="230" y="568"/>
                        </a:cubicBezTo>
                        <a:cubicBezTo>
                          <a:pt x="230" y="568"/>
                          <a:pt x="230" y="568"/>
                          <a:pt x="230" y="568"/>
                        </a:cubicBezTo>
                        <a:cubicBezTo>
                          <a:pt x="230" y="568"/>
                          <a:pt x="230" y="568"/>
                          <a:pt x="230" y="568"/>
                        </a:cubicBezTo>
                        <a:cubicBezTo>
                          <a:pt x="230" y="568"/>
                          <a:pt x="230" y="568"/>
                          <a:pt x="230" y="568"/>
                        </a:cubicBezTo>
                        <a:cubicBezTo>
                          <a:pt x="230" y="568"/>
                          <a:pt x="230" y="568"/>
                          <a:pt x="230" y="568"/>
                        </a:cubicBezTo>
                        <a:cubicBezTo>
                          <a:pt x="230" y="568"/>
                          <a:pt x="230" y="568"/>
                          <a:pt x="230" y="568"/>
                        </a:cubicBezTo>
                        <a:cubicBezTo>
                          <a:pt x="230" y="568"/>
                          <a:pt x="230" y="568"/>
                          <a:pt x="230" y="568"/>
                        </a:cubicBezTo>
                        <a:cubicBezTo>
                          <a:pt x="230" y="569"/>
                          <a:pt x="230" y="569"/>
                          <a:pt x="230" y="569"/>
                        </a:cubicBezTo>
                        <a:cubicBezTo>
                          <a:pt x="230" y="569"/>
                          <a:pt x="230" y="569"/>
                          <a:pt x="230" y="569"/>
                        </a:cubicBezTo>
                        <a:cubicBezTo>
                          <a:pt x="230" y="569"/>
                          <a:pt x="230" y="569"/>
                          <a:pt x="230" y="569"/>
                        </a:cubicBezTo>
                        <a:cubicBezTo>
                          <a:pt x="230" y="569"/>
                          <a:pt x="230" y="569"/>
                          <a:pt x="230" y="569"/>
                        </a:cubicBezTo>
                        <a:cubicBezTo>
                          <a:pt x="230" y="569"/>
                          <a:pt x="230" y="569"/>
                          <a:pt x="230" y="569"/>
                        </a:cubicBezTo>
                        <a:cubicBezTo>
                          <a:pt x="230" y="569"/>
                          <a:pt x="230" y="569"/>
                          <a:pt x="230" y="569"/>
                        </a:cubicBezTo>
                        <a:cubicBezTo>
                          <a:pt x="230" y="569"/>
                          <a:pt x="230" y="569"/>
                          <a:pt x="230" y="569"/>
                        </a:cubicBezTo>
                        <a:cubicBezTo>
                          <a:pt x="230" y="569"/>
                          <a:pt x="230" y="569"/>
                          <a:pt x="230" y="569"/>
                        </a:cubicBezTo>
                        <a:cubicBezTo>
                          <a:pt x="229" y="570"/>
                          <a:pt x="229" y="570"/>
                          <a:pt x="229" y="570"/>
                        </a:cubicBezTo>
                        <a:cubicBezTo>
                          <a:pt x="229" y="570"/>
                          <a:pt x="229" y="570"/>
                          <a:pt x="229" y="570"/>
                        </a:cubicBezTo>
                        <a:cubicBezTo>
                          <a:pt x="229" y="570"/>
                          <a:pt x="229" y="570"/>
                          <a:pt x="229" y="570"/>
                        </a:cubicBezTo>
                        <a:cubicBezTo>
                          <a:pt x="229" y="570"/>
                          <a:pt x="229" y="570"/>
                          <a:pt x="229" y="570"/>
                        </a:cubicBezTo>
                        <a:cubicBezTo>
                          <a:pt x="229" y="570"/>
                          <a:pt x="229" y="570"/>
                          <a:pt x="229" y="570"/>
                        </a:cubicBezTo>
                        <a:cubicBezTo>
                          <a:pt x="229" y="570"/>
                          <a:pt x="229" y="570"/>
                          <a:pt x="229" y="570"/>
                        </a:cubicBezTo>
                        <a:cubicBezTo>
                          <a:pt x="229" y="570"/>
                          <a:pt x="229" y="570"/>
                          <a:pt x="229" y="570"/>
                        </a:cubicBezTo>
                        <a:cubicBezTo>
                          <a:pt x="228" y="570"/>
                          <a:pt x="228" y="570"/>
                          <a:pt x="228" y="570"/>
                        </a:cubicBezTo>
                        <a:cubicBezTo>
                          <a:pt x="228" y="570"/>
                          <a:pt x="228" y="570"/>
                          <a:pt x="228" y="570"/>
                        </a:cubicBezTo>
                        <a:cubicBezTo>
                          <a:pt x="228" y="570"/>
                          <a:pt x="228" y="570"/>
                          <a:pt x="228" y="570"/>
                        </a:cubicBezTo>
                        <a:cubicBezTo>
                          <a:pt x="228" y="570"/>
                          <a:pt x="228" y="570"/>
                          <a:pt x="228" y="570"/>
                        </a:cubicBezTo>
                        <a:cubicBezTo>
                          <a:pt x="228" y="570"/>
                          <a:pt x="228" y="570"/>
                          <a:pt x="228" y="570"/>
                        </a:cubicBezTo>
                        <a:cubicBezTo>
                          <a:pt x="228" y="570"/>
                          <a:pt x="228" y="570"/>
                          <a:pt x="228" y="570"/>
                        </a:cubicBezTo>
                        <a:cubicBezTo>
                          <a:pt x="228" y="570"/>
                          <a:pt x="228" y="570"/>
                          <a:pt x="228" y="570"/>
                        </a:cubicBezTo>
                        <a:cubicBezTo>
                          <a:pt x="227" y="570"/>
                          <a:pt x="227" y="570"/>
                          <a:pt x="227" y="570"/>
                        </a:cubicBezTo>
                        <a:cubicBezTo>
                          <a:pt x="227" y="570"/>
                          <a:pt x="227" y="570"/>
                          <a:pt x="227" y="570"/>
                        </a:cubicBezTo>
                        <a:cubicBezTo>
                          <a:pt x="227" y="570"/>
                          <a:pt x="227" y="570"/>
                          <a:pt x="227" y="570"/>
                        </a:cubicBezTo>
                        <a:cubicBezTo>
                          <a:pt x="227" y="570"/>
                          <a:pt x="227" y="570"/>
                          <a:pt x="227" y="570"/>
                        </a:cubicBezTo>
                        <a:cubicBezTo>
                          <a:pt x="227" y="570"/>
                          <a:pt x="227" y="570"/>
                          <a:pt x="227" y="570"/>
                        </a:cubicBezTo>
                        <a:cubicBezTo>
                          <a:pt x="227" y="570"/>
                          <a:pt x="227" y="570"/>
                          <a:pt x="227" y="570"/>
                        </a:cubicBezTo>
                        <a:cubicBezTo>
                          <a:pt x="226" y="570"/>
                          <a:pt x="226" y="570"/>
                          <a:pt x="226" y="570"/>
                        </a:cubicBezTo>
                        <a:cubicBezTo>
                          <a:pt x="226" y="570"/>
                          <a:pt x="226" y="570"/>
                          <a:pt x="226" y="570"/>
                        </a:cubicBezTo>
                        <a:cubicBezTo>
                          <a:pt x="226" y="570"/>
                          <a:pt x="226" y="570"/>
                          <a:pt x="226" y="570"/>
                        </a:cubicBezTo>
                        <a:cubicBezTo>
                          <a:pt x="226" y="570"/>
                          <a:pt x="226" y="570"/>
                          <a:pt x="226" y="570"/>
                        </a:cubicBezTo>
                        <a:cubicBezTo>
                          <a:pt x="226" y="569"/>
                          <a:pt x="226" y="569"/>
                          <a:pt x="226" y="569"/>
                        </a:cubicBezTo>
                        <a:cubicBezTo>
                          <a:pt x="225" y="569"/>
                          <a:pt x="225" y="569"/>
                          <a:pt x="225" y="569"/>
                        </a:cubicBezTo>
                        <a:cubicBezTo>
                          <a:pt x="225" y="569"/>
                          <a:pt x="225" y="569"/>
                          <a:pt x="225" y="569"/>
                        </a:cubicBezTo>
                        <a:cubicBezTo>
                          <a:pt x="225" y="569"/>
                          <a:pt x="225" y="569"/>
                          <a:pt x="225" y="569"/>
                        </a:cubicBezTo>
                        <a:cubicBezTo>
                          <a:pt x="225" y="569"/>
                          <a:pt x="225" y="569"/>
                          <a:pt x="225" y="569"/>
                        </a:cubicBezTo>
                        <a:cubicBezTo>
                          <a:pt x="225" y="569"/>
                          <a:pt x="225" y="569"/>
                          <a:pt x="225" y="569"/>
                        </a:cubicBezTo>
                        <a:cubicBezTo>
                          <a:pt x="225" y="569"/>
                          <a:pt x="225" y="569"/>
                          <a:pt x="225" y="569"/>
                        </a:cubicBezTo>
                        <a:cubicBezTo>
                          <a:pt x="225" y="569"/>
                          <a:pt x="225" y="569"/>
                          <a:pt x="225" y="569"/>
                        </a:cubicBezTo>
                        <a:cubicBezTo>
                          <a:pt x="225" y="569"/>
                          <a:pt x="225" y="569"/>
                          <a:pt x="225" y="569"/>
                        </a:cubicBezTo>
                        <a:cubicBezTo>
                          <a:pt x="224" y="569"/>
                          <a:pt x="224" y="569"/>
                          <a:pt x="224" y="569"/>
                        </a:cubicBezTo>
                        <a:cubicBezTo>
                          <a:pt x="224" y="569"/>
                          <a:pt x="224" y="569"/>
                          <a:pt x="224" y="569"/>
                        </a:cubicBezTo>
                        <a:cubicBezTo>
                          <a:pt x="224" y="569"/>
                          <a:pt x="224" y="569"/>
                          <a:pt x="224" y="569"/>
                        </a:cubicBezTo>
                        <a:cubicBezTo>
                          <a:pt x="224" y="570"/>
                          <a:pt x="224" y="570"/>
                          <a:pt x="224" y="570"/>
                        </a:cubicBezTo>
                        <a:cubicBezTo>
                          <a:pt x="224" y="570"/>
                          <a:pt x="224" y="570"/>
                          <a:pt x="224" y="570"/>
                        </a:cubicBezTo>
                        <a:cubicBezTo>
                          <a:pt x="224" y="570"/>
                          <a:pt x="224" y="570"/>
                          <a:pt x="224" y="570"/>
                        </a:cubicBezTo>
                        <a:cubicBezTo>
                          <a:pt x="225" y="570"/>
                          <a:pt x="225" y="570"/>
                          <a:pt x="225" y="570"/>
                        </a:cubicBezTo>
                        <a:cubicBezTo>
                          <a:pt x="225" y="570"/>
                          <a:pt x="225" y="570"/>
                          <a:pt x="225" y="570"/>
                        </a:cubicBezTo>
                        <a:cubicBezTo>
                          <a:pt x="225" y="570"/>
                          <a:pt x="225" y="570"/>
                          <a:pt x="225" y="570"/>
                        </a:cubicBezTo>
                        <a:cubicBezTo>
                          <a:pt x="225" y="571"/>
                          <a:pt x="225" y="571"/>
                          <a:pt x="225" y="571"/>
                        </a:cubicBezTo>
                        <a:cubicBezTo>
                          <a:pt x="225" y="571"/>
                          <a:pt x="225" y="571"/>
                          <a:pt x="225" y="571"/>
                        </a:cubicBezTo>
                        <a:cubicBezTo>
                          <a:pt x="225" y="571"/>
                          <a:pt x="225" y="571"/>
                          <a:pt x="225" y="571"/>
                        </a:cubicBezTo>
                        <a:cubicBezTo>
                          <a:pt x="225" y="571"/>
                          <a:pt x="225" y="571"/>
                          <a:pt x="225" y="571"/>
                        </a:cubicBezTo>
                        <a:cubicBezTo>
                          <a:pt x="225" y="571"/>
                          <a:pt x="225" y="571"/>
                          <a:pt x="225" y="571"/>
                        </a:cubicBezTo>
                        <a:cubicBezTo>
                          <a:pt x="225" y="571"/>
                          <a:pt x="225" y="571"/>
                          <a:pt x="225" y="571"/>
                        </a:cubicBezTo>
                        <a:cubicBezTo>
                          <a:pt x="225" y="571"/>
                          <a:pt x="225" y="571"/>
                          <a:pt x="225" y="571"/>
                        </a:cubicBezTo>
                        <a:cubicBezTo>
                          <a:pt x="225" y="571"/>
                          <a:pt x="225" y="571"/>
                          <a:pt x="225" y="571"/>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2"/>
                          <a:pt x="226" y="572"/>
                          <a:pt x="226" y="572"/>
                        </a:cubicBezTo>
                        <a:cubicBezTo>
                          <a:pt x="226" y="573"/>
                          <a:pt x="226" y="573"/>
                          <a:pt x="226" y="573"/>
                        </a:cubicBezTo>
                        <a:cubicBezTo>
                          <a:pt x="226" y="573"/>
                          <a:pt x="226" y="573"/>
                          <a:pt x="226" y="573"/>
                        </a:cubicBezTo>
                        <a:cubicBezTo>
                          <a:pt x="226" y="573"/>
                          <a:pt x="226" y="573"/>
                          <a:pt x="226" y="573"/>
                        </a:cubicBezTo>
                        <a:cubicBezTo>
                          <a:pt x="225" y="573"/>
                          <a:pt x="225" y="573"/>
                          <a:pt x="225" y="573"/>
                        </a:cubicBezTo>
                        <a:cubicBezTo>
                          <a:pt x="225" y="573"/>
                          <a:pt x="225" y="573"/>
                          <a:pt x="225" y="573"/>
                        </a:cubicBezTo>
                        <a:cubicBezTo>
                          <a:pt x="225" y="573"/>
                          <a:pt x="225" y="573"/>
                          <a:pt x="225" y="573"/>
                        </a:cubicBezTo>
                        <a:cubicBezTo>
                          <a:pt x="225" y="574"/>
                          <a:pt x="225" y="574"/>
                          <a:pt x="225" y="574"/>
                        </a:cubicBezTo>
                        <a:cubicBezTo>
                          <a:pt x="225" y="574"/>
                          <a:pt x="225" y="574"/>
                          <a:pt x="225" y="574"/>
                        </a:cubicBezTo>
                        <a:cubicBezTo>
                          <a:pt x="225" y="574"/>
                          <a:pt x="225" y="574"/>
                          <a:pt x="225" y="574"/>
                        </a:cubicBezTo>
                        <a:cubicBezTo>
                          <a:pt x="225" y="574"/>
                          <a:pt x="225" y="574"/>
                          <a:pt x="225" y="574"/>
                        </a:cubicBezTo>
                        <a:cubicBezTo>
                          <a:pt x="225" y="574"/>
                          <a:pt x="225" y="574"/>
                          <a:pt x="225" y="574"/>
                        </a:cubicBezTo>
                        <a:cubicBezTo>
                          <a:pt x="225" y="574"/>
                          <a:pt x="225" y="574"/>
                          <a:pt x="225" y="574"/>
                        </a:cubicBezTo>
                        <a:cubicBezTo>
                          <a:pt x="225" y="575"/>
                          <a:pt x="225" y="575"/>
                          <a:pt x="225" y="575"/>
                        </a:cubicBezTo>
                        <a:cubicBezTo>
                          <a:pt x="226" y="575"/>
                          <a:pt x="226" y="575"/>
                          <a:pt x="226" y="575"/>
                        </a:cubicBezTo>
                        <a:cubicBezTo>
                          <a:pt x="226" y="575"/>
                          <a:pt x="226" y="575"/>
                          <a:pt x="226" y="575"/>
                        </a:cubicBezTo>
                        <a:cubicBezTo>
                          <a:pt x="226" y="575"/>
                          <a:pt x="226" y="575"/>
                          <a:pt x="226" y="575"/>
                        </a:cubicBezTo>
                        <a:cubicBezTo>
                          <a:pt x="226" y="575"/>
                          <a:pt x="226" y="575"/>
                          <a:pt x="226" y="575"/>
                        </a:cubicBezTo>
                        <a:cubicBezTo>
                          <a:pt x="226" y="575"/>
                          <a:pt x="226" y="575"/>
                          <a:pt x="226" y="575"/>
                        </a:cubicBezTo>
                        <a:cubicBezTo>
                          <a:pt x="225" y="575"/>
                          <a:pt x="225" y="575"/>
                          <a:pt x="225" y="575"/>
                        </a:cubicBezTo>
                        <a:cubicBezTo>
                          <a:pt x="225" y="575"/>
                          <a:pt x="225" y="575"/>
                          <a:pt x="225" y="575"/>
                        </a:cubicBezTo>
                        <a:cubicBezTo>
                          <a:pt x="225" y="575"/>
                          <a:pt x="225" y="575"/>
                          <a:pt x="225" y="575"/>
                        </a:cubicBezTo>
                        <a:cubicBezTo>
                          <a:pt x="225" y="575"/>
                          <a:pt x="225" y="575"/>
                          <a:pt x="225" y="575"/>
                        </a:cubicBezTo>
                        <a:cubicBezTo>
                          <a:pt x="225" y="575"/>
                          <a:pt x="225" y="575"/>
                          <a:pt x="225" y="575"/>
                        </a:cubicBezTo>
                        <a:cubicBezTo>
                          <a:pt x="225" y="575"/>
                          <a:pt x="225" y="575"/>
                          <a:pt x="225" y="575"/>
                        </a:cubicBezTo>
                        <a:cubicBezTo>
                          <a:pt x="224" y="575"/>
                          <a:pt x="224" y="575"/>
                          <a:pt x="224" y="575"/>
                        </a:cubicBezTo>
                        <a:cubicBezTo>
                          <a:pt x="224" y="575"/>
                          <a:pt x="224" y="575"/>
                          <a:pt x="224" y="575"/>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4" y="576"/>
                          <a:pt x="224" y="576"/>
                          <a:pt x="224" y="576"/>
                        </a:cubicBezTo>
                        <a:cubicBezTo>
                          <a:pt x="223" y="576"/>
                          <a:pt x="223" y="576"/>
                          <a:pt x="223" y="576"/>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3" y="575"/>
                          <a:pt x="223" y="575"/>
                          <a:pt x="223" y="575"/>
                        </a:cubicBezTo>
                        <a:cubicBezTo>
                          <a:pt x="222" y="575"/>
                          <a:pt x="222" y="575"/>
                          <a:pt x="222" y="575"/>
                        </a:cubicBezTo>
                        <a:cubicBezTo>
                          <a:pt x="222" y="575"/>
                          <a:pt x="222" y="575"/>
                          <a:pt x="222" y="575"/>
                        </a:cubicBezTo>
                        <a:cubicBezTo>
                          <a:pt x="222" y="575"/>
                          <a:pt x="222" y="575"/>
                          <a:pt x="222" y="575"/>
                        </a:cubicBezTo>
                        <a:cubicBezTo>
                          <a:pt x="222" y="575"/>
                          <a:pt x="222" y="575"/>
                          <a:pt x="222" y="575"/>
                        </a:cubicBezTo>
                        <a:cubicBezTo>
                          <a:pt x="222" y="575"/>
                          <a:pt x="222" y="575"/>
                          <a:pt x="222" y="575"/>
                        </a:cubicBezTo>
                        <a:cubicBezTo>
                          <a:pt x="221" y="575"/>
                          <a:pt x="221" y="575"/>
                          <a:pt x="221" y="575"/>
                        </a:cubicBezTo>
                        <a:cubicBezTo>
                          <a:pt x="221" y="575"/>
                          <a:pt x="221" y="575"/>
                          <a:pt x="221" y="575"/>
                        </a:cubicBezTo>
                        <a:cubicBezTo>
                          <a:pt x="221" y="575"/>
                          <a:pt x="221" y="575"/>
                          <a:pt x="221" y="575"/>
                        </a:cubicBezTo>
                        <a:cubicBezTo>
                          <a:pt x="221" y="575"/>
                          <a:pt x="221" y="575"/>
                          <a:pt x="221" y="575"/>
                        </a:cubicBezTo>
                        <a:cubicBezTo>
                          <a:pt x="221" y="575"/>
                          <a:pt x="221" y="575"/>
                          <a:pt x="221" y="575"/>
                        </a:cubicBezTo>
                        <a:cubicBezTo>
                          <a:pt x="221" y="575"/>
                          <a:pt x="221" y="575"/>
                          <a:pt x="221" y="575"/>
                        </a:cubicBezTo>
                        <a:cubicBezTo>
                          <a:pt x="221" y="575"/>
                          <a:pt x="221" y="575"/>
                          <a:pt x="221"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20" y="575"/>
                          <a:pt x="220" y="575"/>
                          <a:pt x="220" y="575"/>
                        </a:cubicBezTo>
                        <a:cubicBezTo>
                          <a:pt x="219" y="575"/>
                          <a:pt x="219" y="575"/>
                          <a:pt x="219" y="575"/>
                        </a:cubicBezTo>
                        <a:cubicBezTo>
                          <a:pt x="219" y="575"/>
                          <a:pt x="219" y="575"/>
                          <a:pt x="219" y="575"/>
                        </a:cubicBezTo>
                        <a:cubicBezTo>
                          <a:pt x="219" y="575"/>
                          <a:pt x="219" y="575"/>
                          <a:pt x="219" y="575"/>
                        </a:cubicBezTo>
                        <a:cubicBezTo>
                          <a:pt x="219" y="575"/>
                          <a:pt x="219" y="575"/>
                          <a:pt x="219" y="575"/>
                        </a:cubicBezTo>
                        <a:cubicBezTo>
                          <a:pt x="219" y="574"/>
                          <a:pt x="219" y="574"/>
                          <a:pt x="219" y="574"/>
                        </a:cubicBezTo>
                        <a:cubicBezTo>
                          <a:pt x="219" y="574"/>
                          <a:pt x="219" y="574"/>
                          <a:pt x="219" y="574"/>
                        </a:cubicBezTo>
                        <a:cubicBezTo>
                          <a:pt x="219" y="574"/>
                          <a:pt x="219" y="574"/>
                          <a:pt x="219" y="574"/>
                        </a:cubicBezTo>
                        <a:cubicBezTo>
                          <a:pt x="218" y="574"/>
                          <a:pt x="218" y="574"/>
                          <a:pt x="218" y="574"/>
                        </a:cubicBezTo>
                        <a:cubicBezTo>
                          <a:pt x="218" y="574"/>
                          <a:pt x="218" y="574"/>
                          <a:pt x="218" y="574"/>
                        </a:cubicBezTo>
                        <a:cubicBezTo>
                          <a:pt x="218" y="574"/>
                          <a:pt x="218" y="574"/>
                          <a:pt x="218" y="574"/>
                        </a:cubicBezTo>
                        <a:cubicBezTo>
                          <a:pt x="218" y="574"/>
                          <a:pt x="218" y="574"/>
                          <a:pt x="218" y="574"/>
                        </a:cubicBezTo>
                        <a:cubicBezTo>
                          <a:pt x="218" y="574"/>
                          <a:pt x="218" y="574"/>
                          <a:pt x="218" y="574"/>
                        </a:cubicBezTo>
                        <a:cubicBezTo>
                          <a:pt x="218" y="574"/>
                          <a:pt x="218" y="574"/>
                          <a:pt x="218" y="574"/>
                        </a:cubicBezTo>
                        <a:cubicBezTo>
                          <a:pt x="217" y="574"/>
                          <a:pt x="217" y="574"/>
                          <a:pt x="217" y="574"/>
                        </a:cubicBezTo>
                        <a:cubicBezTo>
                          <a:pt x="217" y="574"/>
                          <a:pt x="217" y="574"/>
                          <a:pt x="217" y="574"/>
                        </a:cubicBezTo>
                        <a:cubicBezTo>
                          <a:pt x="217" y="574"/>
                          <a:pt x="217" y="574"/>
                          <a:pt x="217" y="574"/>
                        </a:cubicBezTo>
                        <a:cubicBezTo>
                          <a:pt x="217" y="574"/>
                          <a:pt x="217" y="574"/>
                          <a:pt x="217" y="574"/>
                        </a:cubicBezTo>
                        <a:cubicBezTo>
                          <a:pt x="217" y="574"/>
                          <a:pt x="217" y="574"/>
                          <a:pt x="217" y="574"/>
                        </a:cubicBezTo>
                        <a:cubicBezTo>
                          <a:pt x="217" y="574"/>
                          <a:pt x="217" y="574"/>
                          <a:pt x="217" y="574"/>
                        </a:cubicBezTo>
                        <a:cubicBezTo>
                          <a:pt x="217" y="574"/>
                          <a:pt x="217" y="574"/>
                          <a:pt x="217" y="574"/>
                        </a:cubicBezTo>
                        <a:cubicBezTo>
                          <a:pt x="216" y="574"/>
                          <a:pt x="216" y="574"/>
                          <a:pt x="216" y="574"/>
                        </a:cubicBezTo>
                        <a:cubicBezTo>
                          <a:pt x="216" y="574"/>
                          <a:pt x="216" y="574"/>
                          <a:pt x="216" y="574"/>
                        </a:cubicBezTo>
                        <a:cubicBezTo>
                          <a:pt x="216" y="574"/>
                          <a:pt x="216" y="574"/>
                          <a:pt x="216" y="574"/>
                        </a:cubicBezTo>
                        <a:cubicBezTo>
                          <a:pt x="216" y="575"/>
                          <a:pt x="216" y="575"/>
                          <a:pt x="216" y="575"/>
                        </a:cubicBezTo>
                        <a:cubicBezTo>
                          <a:pt x="216" y="575"/>
                          <a:pt x="216" y="575"/>
                          <a:pt x="216" y="575"/>
                        </a:cubicBezTo>
                        <a:cubicBezTo>
                          <a:pt x="216" y="575"/>
                          <a:pt x="216" y="575"/>
                          <a:pt x="216" y="575"/>
                        </a:cubicBezTo>
                        <a:cubicBezTo>
                          <a:pt x="216" y="575"/>
                          <a:pt x="216" y="575"/>
                          <a:pt x="216" y="575"/>
                        </a:cubicBezTo>
                        <a:cubicBezTo>
                          <a:pt x="215" y="574"/>
                          <a:pt x="215" y="574"/>
                          <a:pt x="215" y="574"/>
                        </a:cubicBezTo>
                        <a:cubicBezTo>
                          <a:pt x="215" y="574"/>
                          <a:pt x="215" y="574"/>
                          <a:pt x="215" y="574"/>
                        </a:cubicBezTo>
                        <a:cubicBezTo>
                          <a:pt x="215" y="574"/>
                          <a:pt x="215" y="574"/>
                          <a:pt x="215" y="574"/>
                        </a:cubicBezTo>
                        <a:cubicBezTo>
                          <a:pt x="215" y="574"/>
                          <a:pt x="215" y="574"/>
                          <a:pt x="215" y="574"/>
                        </a:cubicBezTo>
                        <a:cubicBezTo>
                          <a:pt x="215" y="574"/>
                          <a:pt x="215" y="574"/>
                          <a:pt x="215" y="574"/>
                        </a:cubicBezTo>
                        <a:cubicBezTo>
                          <a:pt x="215" y="574"/>
                          <a:pt x="215" y="574"/>
                          <a:pt x="215" y="574"/>
                        </a:cubicBezTo>
                        <a:cubicBezTo>
                          <a:pt x="214" y="574"/>
                          <a:pt x="214" y="574"/>
                          <a:pt x="214" y="574"/>
                        </a:cubicBezTo>
                        <a:cubicBezTo>
                          <a:pt x="214" y="574"/>
                          <a:pt x="214" y="574"/>
                          <a:pt x="214" y="574"/>
                        </a:cubicBezTo>
                        <a:cubicBezTo>
                          <a:pt x="214" y="574"/>
                          <a:pt x="214" y="574"/>
                          <a:pt x="214" y="574"/>
                        </a:cubicBezTo>
                        <a:cubicBezTo>
                          <a:pt x="214" y="574"/>
                          <a:pt x="214" y="574"/>
                          <a:pt x="214" y="574"/>
                        </a:cubicBezTo>
                        <a:cubicBezTo>
                          <a:pt x="214" y="574"/>
                          <a:pt x="214" y="574"/>
                          <a:pt x="214" y="574"/>
                        </a:cubicBezTo>
                        <a:cubicBezTo>
                          <a:pt x="214" y="574"/>
                          <a:pt x="214" y="574"/>
                          <a:pt x="214" y="574"/>
                        </a:cubicBezTo>
                        <a:cubicBezTo>
                          <a:pt x="214" y="573"/>
                          <a:pt x="214" y="573"/>
                          <a:pt x="214" y="573"/>
                        </a:cubicBezTo>
                        <a:cubicBezTo>
                          <a:pt x="214" y="573"/>
                          <a:pt x="214" y="573"/>
                          <a:pt x="214" y="573"/>
                        </a:cubicBezTo>
                        <a:cubicBezTo>
                          <a:pt x="214" y="573"/>
                          <a:pt x="214" y="573"/>
                          <a:pt x="214" y="573"/>
                        </a:cubicBezTo>
                        <a:cubicBezTo>
                          <a:pt x="214" y="573"/>
                          <a:pt x="214" y="573"/>
                          <a:pt x="214" y="573"/>
                        </a:cubicBezTo>
                        <a:cubicBezTo>
                          <a:pt x="213" y="573"/>
                          <a:pt x="213" y="573"/>
                          <a:pt x="213" y="573"/>
                        </a:cubicBezTo>
                        <a:cubicBezTo>
                          <a:pt x="213" y="573"/>
                          <a:pt x="213" y="573"/>
                          <a:pt x="213" y="573"/>
                        </a:cubicBezTo>
                        <a:cubicBezTo>
                          <a:pt x="213" y="573"/>
                          <a:pt x="213" y="573"/>
                          <a:pt x="213" y="573"/>
                        </a:cubicBezTo>
                        <a:cubicBezTo>
                          <a:pt x="213" y="573"/>
                          <a:pt x="213" y="573"/>
                          <a:pt x="213" y="573"/>
                        </a:cubicBezTo>
                        <a:cubicBezTo>
                          <a:pt x="213" y="573"/>
                          <a:pt x="213" y="573"/>
                          <a:pt x="213" y="573"/>
                        </a:cubicBezTo>
                        <a:cubicBezTo>
                          <a:pt x="213" y="572"/>
                          <a:pt x="213" y="572"/>
                          <a:pt x="213" y="572"/>
                        </a:cubicBezTo>
                        <a:cubicBezTo>
                          <a:pt x="213" y="572"/>
                          <a:pt x="213" y="572"/>
                          <a:pt x="213" y="572"/>
                        </a:cubicBezTo>
                        <a:cubicBezTo>
                          <a:pt x="213" y="572"/>
                          <a:pt x="213" y="572"/>
                          <a:pt x="213" y="572"/>
                        </a:cubicBezTo>
                        <a:cubicBezTo>
                          <a:pt x="213" y="572"/>
                          <a:pt x="213" y="572"/>
                          <a:pt x="213" y="572"/>
                        </a:cubicBezTo>
                        <a:cubicBezTo>
                          <a:pt x="213" y="572"/>
                          <a:pt x="213" y="572"/>
                          <a:pt x="213" y="572"/>
                        </a:cubicBezTo>
                        <a:cubicBezTo>
                          <a:pt x="213" y="571"/>
                          <a:pt x="213" y="571"/>
                          <a:pt x="213" y="571"/>
                        </a:cubicBezTo>
                        <a:cubicBezTo>
                          <a:pt x="213" y="571"/>
                          <a:pt x="213" y="571"/>
                          <a:pt x="213" y="571"/>
                        </a:cubicBezTo>
                        <a:cubicBezTo>
                          <a:pt x="213" y="571"/>
                          <a:pt x="213" y="571"/>
                          <a:pt x="213" y="571"/>
                        </a:cubicBezTo>
                        <a:cubicBezTo>
                          <a:pt x="213" y="570"/>
                          <a:pt x="213" y="570"/>
                          <a:pt x="213" y="570"/>
                        </a:cubicBezTo>
                        <a:cubicBezTo>
                          <a:pt x="213" y="570"/>
                          <a:pt x="213" y="570"/>
                          <a:pt x="213" y="570"/>
                        </a:cubicBezTo>
                        <a:cubicBezTo>
                          <a:pt x="213" y="570"/>
                          <a:pt x="213" y="570"/>
                          <a:pt x="213" y="570"/>
                        </a:cubicBezTo>
                        <a:cubicBezTo>
                          <a:pt x="213" y="570"/>
                          <a:pt x="213" y="570"/>
                          <a:pt x="213" y="570"/>
                        </a:cubicBezTo>
                        <a:cubicBezTo>
                          <a:pt x="213" y="570"/>
                          <a:pt x="213" y="570"/>
                          <a:pt x="213" y="570"/>
                        </a:cubicBezTo>
                        <a:cubicBezTo>
                          <a:pt x="213" y="570"/>
                          <a:pt x="213" y="569"/>
                          <a:pt x="213" y="569"/>
                        </a:cubicBezTo>
                        <a:cubicBezTo>
                          <a:pt x="213" y="569"/>
                          <a:pt x="213" y="569"/>
                          <a:pt x="213" y="569"/>
                        </a:cubicBezTo>
                        <a:cubicBezTo>
                          <a:pt x="213" y="569"/>
                          <a:pt x="213" y="569"/>
                          <a:pt x="213" y="569"/>
                        </a:cubicBezTo>
                        <a:cubicBezTo>
                          <a:pt x="214" y="569"/>
                          <a:pt x="214" y="569"/>
                          <a:pt x="214" y="569"/>
                        </a:cubicBezTo>
                        <a:cubicBezTo>
                          <a:pt x="214" y="569"/>
                          <a:pt x="214" y="569"/>
                          <a:pt x="214" y="569"/>
                        </a:cubicBezTo>
                        <a:cubicBezTo>
                          <a:pt x="214" y="569"/>
                          <a:pt x="214" y="569"/>
                          <a:pt x="214" y="569"/>
                        </a:cubicBezTo>
                        <a:cubicBezTo>
                          <a:pt x="214" y="569"/>
                          <a:pt x="214" y="569"/>
                          <a:pt x="214" y="569"/>
                        </a:cubicBezTo>
                        <a:cubicBezTo>
                          <a:pt x="214" y="568"/>
                          <a:pt x="214" y="568"/>
                          <a:pt x="214" y="568"/>
                        </a:cubicBezTo>
                        <a:cubicBezTo>
                          <a:pt x="214" y="568"/>
                          <a:pt x="214" y="568"/>
                          <a:pt x="214" y="568"/>
                        </a:cubicBezTo>
                        <a:cubicBezTo>
                          <a:pt x="214" y="568"/>
                          <a:pt x="214" y="568"/>
                          <a:pt x="214" y="568"/>
                        </a:cubicBezTo>
                        <a:cubicBezTo>
                          <a:pt x="214" y="568"/>
                          <a:pt x="214" y="568"/>
                          <a:pt x="214" y="568"/>
                        </a:cubicBezTo>
                        <a:cubicBezTo>
                          <a:pt x="214" y="568"/>
                          <a:pt x="214" y="568"/>
                          <a:pt x="214" y="568"/>
                        </a:cubicBezTo>
                        <a:cubicBezTo>
                          <a:pt x="214" y="568"/>
                          <a:pt x="214" y="568"/>
                          <a:pt x="214" y="568"/>
                        </a:cubicBezTo>
                        <a:cubicBezTo>
                          <a:pt x="213" y="568"/>
                          <a:pt x="213" y="568"/>
                          <a:pt x="213" y="568"/>
                        </a:cubicBezTo>
                        <a:cubicBezTo>
                          <a:pt x="213" y="568"/>
                          <a:pt x="213" y="568"/>
                          <a:pt x="213" y="568"/>
                        </a:cubicBezTo>
                        <a:cubicBezTo>
                          <a:pt x="213" y="568"/>
                          <a:pt x="213" y="568"/>
                          <a:pt x="213" y="568"/>
                        </a:cubicBezTo>
                        <a:cubicBezTo>
                          <a:pt x="213" y="567"/>
                          <a:pt x="213" y="567"/>
                          <a:pt x="213" y="567"/>
                        </a:cubicBezTo>
                        <a:cubicBezTo>
                          <a:pt x="213" y="567"/>
                          <a:pt x="213" y="567"/>
                          <a:pt x="213" y="567"/>
                        </a:cubicBezTo>
                        <a:cubicBezTo>
                          <a:pt x="213" y="567"/>
                          <a:pt x="213" y="567"/>
                          <a:pt x="213" y="567"/>
                        </a:cubicBezTo>
                        <a:cubicBezTo>
                          <a:pt x="213" y="567"/>
                          <a:pt x="213" y="567"/>
                          <a:pt x="213" y="567"/>
                        </a:cubicBezTo>
                        <a:cubicBezTo>
                          <a:pt x="213" y="567"/>
                          <a:pt x="213" y="567"/>
                          <a:pt x="213" y="567"/>
                        </a:cubicBezTo>
                        <a:cubicBezTo>
                          <a:pt x="212" y="566"/>
                          <a:pt x="212" y="566"/>
                          <a:pt x="212" y="566"/>
                        </a:cubicBezTo>
                        <a:cubicBezTo>
                          <a:pt x="212" y="566"/>
                          <a:pt x="212" y="566"/>
                          <a:pt x="212" y="566"/>
                        </a:cubicBezTo>
                        <a:cubicBezTo>
                          <a:pt x="212" y="566"/>
                          <a:pt x="212" y="566"/>
                          <a:pt x="212" y="566"/>
                        </a:cubicBezTo>
                        <a:cubicBezTo>
                          <a:pt x="212" y="566"/>
                          <a:pt x="212" y="566"/>
                          <a:pt x="212" y="566"/>
                        </a:cubicBezTo>
                        <a:cubicBezTo>
                          <a:pt x="212" y="566"/>
                          <a:pt x="212" y="566"/>
                          <a:pt x="212" y="566"/>
                        </a:cubicBezTo>
                        <a:cubicBezTo>
                          <a:pt x="212" y="566"/>
                          <a:pt x="212" y="566"/>
                          <a:pt x="212" y="566"/>
                        </a:cubicBezTo>
                        <a:cubicBezTo>
                          <a:pt x="212" y="566"/>
                          <a:pt x="212" y="566"/>
                          <a:pt x="212" y="566"/>
                        </a:cubicBezTo>
                        <a:cubicBezTo>
                          <a:pt x="211" y="566"/>
                          <a:pt x="211" y="566"/>
                          <a:pt x="211" y="566"/>
                        </a:cubicBezTo>
                        <a:cubicBezTo>
                          <a:pt x="211" y="566"/>
                          <a:pt x="211" y="566"/>
                          <a:pt x="211" y="566"/>
                        </a:cubicBezTo>
                        <a:cubicBezTo>
                          <a:pt x="211" y="566"/>
                          <a:pt x="211" y="566"/>
                          <a:pt x="211" y="566"/>
                        </a:cubicBezTo>
                        <a:cubicBezTo>
                          <a:pt x="211" y="566"/>
                          <a:pt x="211" y="566"/>
                          <a:pt x="211" y="566"/>
                        </a:cubicBezTo>
                        <a:cubicBezTo>
                          <a:pt x="211" y="566"/>
                          <a:pt x="211" y="566"/>
                          <a:pt x="211" y="566"/>
                        </a:cubicBezTo>
                        <a:cubicBezTo>
                          <a:pt x="211" y="566"/>
                          <a:pt x="211" y="566"/>
                          <a:pt x="211" y="566"/>
                        </a:cubicBezTo>
                        <a:cubicBezTo>
                          <a:pt x="211" y="566"/>
                          <a:pt x="211" y="566"/>
                          <a:pt x="211" y="566"/>
                        </a:cubicBezTo>
                        <a:cubicBezTo>
                          <a:pt x="210" y="565"/>
                          <a:pt x="210" y="565"/>
                          <a:pt x="210" y="565"/>
                        </a:cubicBezTo>
                        <a:cubicBezTo>
                          <a:pt x="210" y="565"/>
                          <a:pt x="210" y="565"/>
                          <a:pt x="210" y="565"/>
                        </a:cubicBezTo>
                        <a:cubicBezTo>
                          <a:pt x="210" y="565"/>
                          <a:pt x="210" y="565"/>
                          <a:pt x="210" y="565"/>
                        </a:cubicBezTo>
                        <a:cubicBezTo>
                          <a:pt x="210" y="565"/>
                          <a:pt x="210" y="565"/>
                          <a:pt x="210" y="565"/>
                        </a:cubicBezTo>
                        <a:cubicBezTo>
                          <a:pt x="210" y="564"/>
                          <a:pt x="210" y="564"/>
                          <a:pt x="210" y="564"/>
                        </a:cubicBezTo>
                        <a:cubicBezTo>
                          <a:pt x="210" y="564"/>
                          <a:pt x="210" y="564"/>
                          <a:pt x="210" y="564"/>
                        </a:cubicBezTo>
                        <a:cubicBezTo>
                          <a:pt x="210" y="564"/>
                          <a:pt x="210" y="564"/>
                          <a:pt x="210" y="564"/>
                        </a:cubicBezTo>
                        <a:cubicBezTo>
                          <a:pt x="210" y="564"/>
                          <a:pt x="210" y="564"/>
                          <a:pt x="210" y="564"/>
                        </a:cubicBezTo>
                        <a:cubicBezTo>
                          <a:pt x="209" y="564"/>
                          <a:pt x="209" y="564"/>
                          <a:pt x="209" y="564"/>
                        </a:cubicBezTo>
                        <a:cubicBezTo>
                          <a:pt x="209" y="564"/>
                          <a:pt x="209" y="564"/>
                          <a:pt x="209" y="564"/>
                        </a:cubicBezTo>
                        <a:cubicBezTo>
                          <a:pt x="209" y="564"/>
                          <a:pt x="209" y="564"/>
                          <a:pt x="209" y="564"/>
                        </a:cubicBezTo>
                        <a:cubicBezTo>
                          <a:pt x="209" y="564"/>
                          <a:pt x="209" y="564"/>
                          <a:pt x="209" y="564"/>
                        </a:cubicBezTo>
                        <a:cubicBezTo>
                          <a:pt x="209" y="564"/>
                          <a:pt x="209" y="564"/>
                          <a:pt x="209" y="564"/>
                        </a:cubicBezTo>
                        <a:cubicBezTo>
                          <a:pt x="209" y="564"/>
                          <a:pt x="209" y="564"/>
                          <a:pt x="209" y="564"/>
                        </a:cubicBezTo>
                        <a:cubicBezTo>
                          <a:pt x="209" y="564"/>
                          <a:pt x="209" y="564"/>
                          <a:pt x="209" y="564"/>
                        </a:cubicBezTo>
                        <a:cubicBezTo>
                          <a:pt x="209" y="564"/>
                          <a:pt x="209" y="564"/>
                          <a:pt x="209" y="564"/>
                        </a:cubicBezTo>
                        <a:cubicBezTo>
                          <a:pt x="208" y="564"/>
                          <a:pt x="208" y="564"/>
                          <a:pt x="208" y="564"/>
                        </a:cubicBezTo>
                        <a:cubicBezTo>
                          <a:pt x="208" y="564"/>
                          <a:pt x="208" y="564"/>
                          <a:pt x="208" y="564"/>
                        </a:cubicBezTo>
                        <a:cubicBezTo>
                          <a:pt x="208" y="564"/>
                          <a:pt x="208" y="564"/>
                          <a:pt x="208" y="564"/>
                        </a:cubicBezTo>
                        <a:cubicBezTo>
                          <a:pt x="208" y="564"/>
                          <a:pt x="208" y="564"/>
                          <a:pt x="208" y="564"/>
                        </a:cubicBezTo>
                        <a:cubicBezTo>
                          <a:pt x="208" y="565"/>
                          <a:pt x="208" y="565"/>
                          <a:pt x="208" y="565"/>
                        </a:cubicBezTo>
                        <a:cubicBezTo>
                          <a:pt x="208" y="565"/>
                          <a:pt x="208" y="565"/>
                          <a:pt x="208" y="565"/>
                        </a:cubicBezTo>
                        <a:cubicBezTo>
                          <a:pt x="208" y="565"/>
                          <a:pt x="208" y="565"/>
                          <a:pt x="208" y="565"/>
                        </a:cubicBezTo>
                        <a:cubicBezTo>
                          <a:pt x="208" y="565"/>
                          <a:pt x="208" y="565"/>
                          <a:pt x="208" y="565"/>
                        </a:cubicBezTo>
                        <a:cubicBezTo>
                          <a:pt x="208" y="565"/>
                          <a:pt x="208" y="565"/>
                          <a:pt x="208" y="565"/>
                        </a:cubicBezTo>
                        <a:cubicBezTo>
                          <a:pt x="207" y="565"/>
                          <a:pt x="207" y="565"/>
                          <a:pt x="207" y="565"/>
                        </a:cubicBezTo>
                        <a:cubicBezTo>
                          <a:pt x="207" y="565"/>
                          <a:pt x="207" y="565"/>
                          <a:pt x="207" y="565"/>
                        </a:cubicBezTo>
                        <a:cubicBezTo>
                          <a:pt x="207" y="565"/>
                          <a:pt x="207" y="565"/>
                          <a:pt x="207" y="565"/>
                        </a:cubicBezTo>
                        <a:cubicBezTo>
                          <a:pt x="207" y="565"/>
                          <a:pt x="207" y="565"/>
                          <a:pt x="207" y="565"/>
                        </a:cubicBezTo>
                        <a:cubicBezTo>
                          <a:pt x="207" y="565"/>
                          <a:pt x="207" y="565"/>
                          <a:pt x="207" y="565"/>
                        </a:cubicBezTo>
                        <a:cubicBezTo>
                          <a:pt x="207" y="565"/>
                          <a:pt x="207" y="565"/>
                          <a:pt x="207" y="565"/>
                        </a:cubicBezTo>
                        <a:cubicBezTo>
                          <a:pt x="207" y="565"/>
                          <a:pt x="207" y="565"/>
                          <a:pt x="207" y="565"/>
                        </a:cubicBezTo>
                        <a:cubicBezTo>
                          <a:pt x="207" y="565"/>
                          <a:pt x="207" y="564"/>
                          <a:pt x="207" y="564"/>
                        </a:cubicBezTo>
                        <a:cubicBezTo>
                          <a:pt x="207" y="564"/>
                          <a:pt x="207" y="564"/>
                          <a:pt x="207" y="564"/>
                        </a:cubicBezTo>
                        <a:cubicBezTo>
                          <a:pt x="207" y="564"/>
                          <a:pt x="207" y="564"/>
                          <a:pt x="207" y="564"/>
                        </a:cubicBezTo>
                        <a:cubicBezTo>
                          <a:pt x="206" y="564"/>
                          <a:pt x="206" y="564"/>
                          <a:pt x="206" y="564"/>
                        </a:cubicBezTo>
                        <a:cubicBezTo>
                          <a:pt x="206" y="564"/>
                          <a:pt x="206" y="564"/>
                          <a:pt x="206" y="564"/>
                        </a:cubicBezTo>
                        <a:cubicBezTo>
                          <a:pt x="206" y="564"/>
                          <a:pt x="206" y="564"/>
                          <a:pt x="206" y="564"/>
                        </a:cubicBezTo>
                        <a:cubicBezTo>
                          <a:pt x="206" y="564"/>
                          <a:pt x="206" y="564"/>
                          <a:pt x="206" y="564"/>
                        </a:cubicBezTo>
                        <a:cubicBezTo>
                          <a:pt x="206" y="564"/>
                          <a:pt x="206" y="564"/>
                          <a:pt x="206" y="564"/>
                        </a:cubicBezTo>
                        <a:cubicBezTo>
                          <a:pt x="206" y="564"/>
                          <a:pt x="206" y="564"/>
                          <a:pt x="206" y="564"/>
                        </a:cubicBezTo>
                        <a:cubicBezTo>
                          <a:pt x="206" y="564"/>
                          <a:pt x="206" y="564"/>
                          <a:pt x="206" y="564"/>
                        </a:cubicBezTo>
                        <a:cubicBezTo>
                          <a:pt x="205" y="564"/>
                          <a:pt x="205" y="564"/>
                          <a:pt x="205" y="564"/>
                        </a:cubicBezTo>
                        <a:cubicBezTo>
                          <a:pt x="205" y="564"/>
                          <a:pt x="205" y="564"/>
                          <a:pt x="205" y="564"/>
                        </a:cubicBezTo>
                        <a:cubicBezTo>
                          <a:pt x="205" y="564"/>
                          <a:pt x="205" y="564"/>
                          <a:pt x="205" y="564"/>
                        </a:cubicBezTo>
                        <a:cubicBezTo>
                          <a:pt x="205" y="564"/>
                          <a:pt x="205" y="564"/>
                          <a:pt x="205" y="564"/>
                        </a:cubicBezTo>
                        <a:cubicBezTo>
                          <a:pt x="205" y="564"/>
                          <a:pt x="205" y="564"/>
                          <a:pt x="205" y="564"/>
                        </a:cubicBezTo>
                        <a:cubicBezTo>
                          <a:pt x="205" y="564"/>
                          <a:pt x="205" y="564"/>
                          <a:pt x="205" y="564"/>
                        </a:cubicBezTo>
                        <a:cubicBezTo>
                          <a:pt x="205" y="564"/>
                          <a:pt x="205" y="564"/>
                          <a:pt x="205" y="564"/>
                        </a:cubicBezTo>
                        <a:cubicBezTo>
                          <a:pt x="204" y="564"/>
                          <a:pt x="204" y="564"/>
                          <a:pt x="204" y="564"/>
                        </a:cubicBezTo>
                        <a:cubicBezTo>
                          <a:pt x="204" y="564"/>
                          <a:pt x="204" y="564"/>
                          <a:pt x="204" y="564"/>
                        </a:cubicBezTo>
                        <a:cubicBezTo>
                          <a:pt x="204" y="564"/>
                          <a:pt x="204" y="564"/>
                          <a:pt x="204" y="564"/>
                        </a:cubicBezTo>
                        <a:cubicBezTo>
                          <a:pt x="204" y="564"/>
                          <a:pt x="204" y="564"/>
                          <a:pt x="204" y="564"/>
                        </a:cubicBezTo>
                        <a:cubicBezTo>
                          <a:pt x="204" y="564"/>
                          <a:pt x="204" y="564"/>
                          <a:pt x="204" y="564"/>
                        </a:cubicBezTo>
                        <a:cubicBezTo>
                          <a:pt x="204" y="564"/>
                          <a:pt x="204" y="564"/>
                          <a:pt x="204" y="564"/>
                        </a:cubicBezTo>
                        <a:cubicBezTo>
                          <a:pt x="204" y="564"/>
                          <a:pt x="204" y="564"/>
                          <a:pt x="204" y="564"/>
                        </a:cubicBezTo>
                        <a:cubicBezTo>
                          <a:pt x="204" y="563"/>
                          <a:pt x="204" y="563"/>
                          <a:pt x="204" y="563"/>
                        </a:cubicBezTo>
                        <a:cubicBezTo>
                          <a:pt x="204" y="563"/>
                          <a:pt x="204" y="563"/>
                          <a:pt x="204" y="563"/>
                        </a:cubicBezTo>
                        <a:cubicBezTo>
                          <a:pt x="204" y="563"/>
                          <a:pt x="204" y="563"/>
                          <a:pt x="204" y="563"/>
                        </a:cubicBezTo>
                        <a:cubicBezTo>
                          <a:pt x="203" y="563"/>
                          <a:pt x="203" y="563"/>
                          <a:pt x="203" y="563"/>
                        </a:cubicBezTo>
                        <a:cubicBezTo>
                          <a:pt x="203" y="563"/>
                          <a:pt x="203" y="563"/>
                          <a:pt x="203" y="563"/>
                        </a:cubicBezTo>
                        <a:cubicBezTo>
                          <a:pt x="203" y="563"/>
                          <a:pt x="203" y="563"/>
                          <a:pt x="203" y="563"/>
                        </a:cubicBezTo>
                        <a:cubicBezTo>
                          <a:pt x="203" y="563"/>
                          <a:pt x="203" y="563"/>
                          <a:pt x="203" y="563"/>
                        </a:cubicBezTo>
                        <a:cubicBezTo>
                          <a:pt x="203" y="562"/>
                          <a:pt x="203" y="562"/>
                          <a:pt x="203" y="562"/>
                        </a:cubicBezTo>
                        <a:cubicBezTo>
                          <a:pt x="203" y="562"/>
                          <a:pt x="203" y="562"/>
                          <a:pt x="203" y="562"/>
                        </a:cubicBezTo>
                        <a:cubicBezTo>
                          <a:pt x="203" y="562"/>
                          <a:pt x="203" y="562"/>
                          <a:pt x="203" y="562"/>
                        </a:cubicBezTo>
                        <a:cubicBezTo>
                          <a:pt x="203" y="562"/>
                          <a:pt x="202" y="562"/>
                          <a:pt x="202" y="562"/>
                        </a:cubicBezTo>
                        <a:cubicBezTo>
                          <a:pt x="202" y="562"/>
                          <a:pt x="202" y="562"/>
                          <a:pt x="202" y="562"/>
                        </a:cubicBezTo>
                        <a:cubicBezTo>
                          <a:pt x="202" y="562"/>
                          <a:pt x="202" y="562"/>
                          <a:pt x="202" y="562"/>
                        </a:cubicBezTo>
                        <a:cubicBezTo>
                          <a:pt x="202" y="562"/>
                          <a:pt x="202" y="562"/>
                          <a:pt x="202" y="562"/>
                        </a:cubicBezTo>
                        <a:cubicBezTo>
                          <a:pt x="202" y="562"/>
                          <a:pt x="202" y="562"/>
                          <a:pt x="202" y="562"/>
                        </a:cubicBezTo>
                        <a:cubicBezTo>
                          <a:pt x="202" y="562"/>
                          <a:pt x="202" y="562"/>
                          <a:pt x="202" y="562"/>
                        </a:cubicBezTo>
                        <a:cubicBezTo>
                          <a:pt x="202" y="562"/>
                          <a:pt x="202" y="562"/>
                          <a:pt x="202" y="562"/>
                        </a:cubicBezTo>
                        <a:cubicBezTo>
                          <a:pt x="201" y="562"/>
                          <a:pt x="201" y="562"/>
                          <a:pt x="201" y="562"/>
                        </a:cubicBezTo>
                        <a:cubicBezTo>
                          <a:pt x="201" y="562"/>
                          <a:pt x="201" y="562"/>
                          <a:pt x="201" y="562"/>
                        </a:cubicBezTo>
                        <a:cubicBezTo>
                          <a:pt x="201" y="562"/>
                          <a:pt x="201" y="562"/>
                          <a:pt x="201" y="562"/>
                        </a:cubicBezTo>
                        <a:cubicBezTo>
                          <a:pt x="201" y="562"/>
                          <a:pt x="201" y="562"/>
                          <a:pt x="201" y="562"/>
                        </a:cubicBezTo>
                        <a:cubicBezTo>
                          <a:pt x="201" y="561"/>
                          <a:pt x="201" y="561"/>
                          <a:pt x="201" y="561"/>
                        </a:cubicBezTo>
                        <a:cubicBezTo>
                          <a:pt x="201" y="561"/>
                          <a:pt x="201" y="561"/>
                          <a:pt x="201" y="561"/>
                        </a:cubicBezTo>
                        <a:cubicBezTo>
                          <a:pt x="201" y="561"/>
                          <a:pt x="201" y="561"/>
                          <a:pt x="201" y="561"/>
                        </a:cubicBezTo>
                        <a:cubicBezTo>
                          <a:pt x="201" y="561"/>
                          <a:pt x="201" y="561"/>
                          <a:pt x="201" y="561"/>
                        </a:cubicBezTo>
                        <a:cubicBezTo>
                          <a:pt x="201" y="561"/>
                          <a:pt x="201" y="561"/>
                          <a:pt x="201" y="561"/>
                        </a:cubicBezTo>
                        <a:cubicBezTo>
                          <a:pt x="201" y="560"/>
                          <a:pt x="201" y="560"/>
                          <a:pt x="201" y="560"/>
                        </a:cubicBezTo>
                        <a:cubicBezTo>
                          <a:pt x="201" y="560"/>
                          <a:pt x="201" y="560"/>
                          <a:pt x="201" y="560"/>
                        </a:cubicBezTo>
                        <a:cubicBezTo>
                          <a:pt x="201" y="560"/>
                          <a:pt x="201" y="560"/>
                          <a:pt x="201" y="560"/>
                        </a:cubicBezTo>
                        <a:cubicBezTo>
                          <a:pt x="201" y="560"/>
                          <a:pt x="201" y="560"/>
                          <a:pt x="201" y="560"/>
                        </a:cubicBezTo>
                        <a:cubicBezTo>
                          <a:pt x="201" y="560"/>
                          <a:pt x="201" y="560"/>
                          <a:pt x="201" y="560"/>
                        </a:cubicBezTo>
                        <a:cubicBezTo>
                          <a:pt x="200" y="560"/>
                          <a:pt x="200" y="560"/>
                          <a:pt x="200" y="560"/>
                        </a:cubicBezTo>
                        <a:cubicBezTo>
                          <a:pt x="200" y="559"/>
                          <a:pt x="200" y="559"/>
                          <a:pt x="200" y="559"/>
                        </a:cubicBezTo>
                        <a:cubicBezTo>
                          <a:pt x="200" y="559"/>
                          <a:pt x="200" y="559"/>
                          <a:pt x="200" y="559"/>
                        </a:cubicBezTo>
                        <a:cubicBezTo>
                          <a:pt x="200" y="559"/>
                          <a:pt x="200" y="559"/>
                          <a:pt x="200" y="559"/>
                        </a:cubicBezTo>
                        <a:cubicBezTo>
                          <a:pt x="200" y="559"/>
                          <a:pt x="200" y="559"/>
                          <a:pt x="200" y="559"/>
                        </a:cubicBezTo>
                        <a:cubicBezTo>
                          <a:pt x="200" y="559"/>
                          <a:pt x="200" y="559"/>
                          <a:pt x="200" y="559"/>
                        </a:cubicBezTo>
                        <a:cubicBezTo>
                          <a:pt x="200" y="560"/>
                          <a:pt x="200" y="560"/>
                          <a:pt x="200" y="560"/>
                        </a:cubicBezTo>
                        <a:cubicBezTo>
                          <a:pt x="200" y="560"/>
                          <a:pt x="200" y="560"/>
                          <a:pt x="200" y="560"/>
                        </a:cubicBezTo>
                        <a:cubicBezTo>
                          <a:pt x="199" y="560"/>
                          <a:pt x="199" y="560"/>
                          <a:pt x="199" y="560"/>
                        </a:cubicBezTo>
                        <a:cubicBezTo>
                          <a:pt x="199" y="560"/>
                          <a:pt x="199" y="560"/>
                          <a:pt x="199" y="560"/>
                        </a:cubicBezTo>
                        <a:cubicBezTo>
                          <a:pt x="199" y="559"/>
                          <a:pt x="199" y="559"/>
                          <a:pt x="199" y="559"/>
                        </a:cubicBezTo>
                        <a:cubicBezTo>
                          <a:pt x="199" y="559"/>
                          <a:pt x="199" y="559"/>
                          <a:pt x="199" y="559"/>
                        </a:cubicBezTo>
                        <a:cubicBezTo>
                          <a:pt x="199" y="559"/>
                          <a:pt x="199" y="559"/>
                          <a:pt x="199" y="559"/>
                        </a:cubicBezTo>
                        <a:cubicBezTo>
                          <a:pt x="199" y="559"/>
                          <a:pt x="199" y="559"/>
                          <a:pt x="199" y="559"/>
                        </a:cubicBezTo>
                        <a:cubicBezTo>
                          <a:pt x="199" y="559"/>
                          <a:pt x="199" y="559"/>
                          <a:pt x="199" y="559"/>
                        </a:cubicBezTo>
                        <a:cubicBezTo>
                          <a:pt x="199" y="559"/>
                          <a:pt x="199" y="559"/>
                          <a:pt x="199" y="559"/>
                        </a:cubicBezTo>
                        <a:cubicBezTo>
                          <a:pt x="199" y="559"/>
                          <a:pt x="199" y="559"/>
                          <a:pt x="199" y="559"/>
                        </a:cubicBezTo>
                        <a:cubicBezTo>
                          <a:pt x="199" y="558"/>
                          <a:pt x="199" y="558"/>
                          <a:pt x="199" y="558"/>
                        </a:cubicBezTo>
                        <a:cubicBezTo>
                          <a:pt x="199" y="558"/>
                          <a:pt x="199" y="558"/>
                          <a:pt x="199" y="558"/>
                        </a:cubicBezTo>
                        <a:cubicBezTo>
                          <a:pt x="199" y="558"/>
                          <a:pt x="199" y="558"/>
                          <a:pt x="199" y="558"/>
                        </a:cubicBezTo>
                        <a:cubicBezTo>
                          <a:pt x="199" y="558"/>
                          <a:pt x="199" y="558"/>
                          <a:pt x="199" y="558"/>
                        </a:cubicBezTo>
                        <a:cubicBezTo>
                          <a:pt x="199" y="558"/>
                          <a:pt x="199" y="558"/>
                          <a:pt x="199" y="558"/>
                        </a:cubicBezTo>
                        <a:cubicBezTo>
                          <a:pt x="199" y="558"/>
                          <a:pt x="199" y="558"/>
                          <a:pt x="199" y="558"/>
                        </a:cubicBezTo>
                        <a:cubicBezTo>
                          <a:pt x="199" y="558"/>
                          <a:pt x="199" y="558"/>
                          <a:pt x="199" y="558"/>
                        </a:cubicBezTo>
                        <a:cubicBezTo>
                          <a:pt x="200" y="557"/>
                          <a:pt x="200" y="557"/>
                          <a:pt x="200" y="557"/>
                        </a:cubicBezTo>
                        <a:cubicBezTo>
                          <a:pt x="200" y="557"/>
                          <a:pt x="200" y="557"/>
                          <a:pt x="200" y="557"/>
                        </a:cubicBezTo>
                        <a:cubicBezTo>
                          <a:pt x="200" y="557"/>
                          <a:pt x="200" y="557"/>
                          <a:pt x="200" y="557"/>
                        </a:cubicBezTo>
                        <a:cubicBezTo>
                          <a:pt x="199" y="557"/>
                          <a:pt x="199" y="557"/>
                          <a:pt x="199" y="557"/>
                        </a:cubicBezTo>
                        <a:cubicBezTo>
                          <a:pt x="199" y="557"/>
                          <a:pt x="199" y="557"/>
                          <a:pt x="199" y="557"/>
                        </a:cubicBezTo>
                        <a:cubicBezTo>
                          <a:pt x="199" y="557"/>
                          <a:pt x="199" y="557"/>
                          <a:pt x="199" y="557"/>
                        </a:cubicBezTo>
                        <a:cubicBezTo>
                          <a:pt x="199" y="557"/>
                          <a:pt x="199" y="557"/>
                          <a:pt x="199" y="557"/>
                        </a:cubicBezTo>
                        <a:cubicBezTo>
                          <a:pt x="199" y="557"/>
                          <a:pt x="199" y="557"/>
                          <a:pt x="199" y="557"/>
                        </a:cubicBezTo>
                        <a:cubicBezTo>
                          <a:pt x="199" y="556"/>
                          <a:pt x="199" y="556"/>
                          <a:pt x="199" y="556"/>
                        </a:cubicBezTo>
                        <a:cubicBezTo>
                          <a:pt x="199" y="556"/>
                          <a:pt x="199" y="556"/>
                          <a:pt x="199" y="556"/>
                        </a:cubicBezTo>
                        <a:cubicBezTo>
                          <a:pt x="199" y="556"/>
                          <a:pt x="199" y="556"/>
                          <a:pt x="199" y="556"/>
                        </a:cubicBezTo>
                        <a:cubicBezTo>
                          <a:pt x="199" y="556"/>
                          <a:pt x="199" y="556"/>
                          <a:pt x="199" y="556"/>
                        </a:cubicBezTo>
                        <a:cubicBezTo>
                          <a:pt x="199" y="556"/>
                          <a:pt x="199" y="556"/>
                          <a:pt x="199" y="556"/>
                        </a:cubicBezTo>
                        <a:cubicBezTo>
                          <a:pt x="199" y="556"/>
                          <a:pt x="199" y="556"/>
                          <a:pt x="199" y="556"/>
                        </a:cubicBezTo>
                        <a:cubicBezTo>
                          <a:pt x="199" y="555"/>
                          <a:pt x="199" y="555"/>
                          <a:pt x="199" y="555"/>
                        </a:cubicBezTo>
                        <a:cubicBezTo>
                          <a:pt x="199" y="555"/>
                          <a:pt x="199" y="555"/>
                          <a:pt x="199" y="555"/>
                        </a:cubicBezTo>
                        <a:cubicBezTo>
                          <a:pt x="199" y="555"/>
                          <a:pt x="199" y="555"/>
                          <a:pt x="199" y="555"/>
                        </a:cubicBezTo>
                        <a:cubicBezTo>
                          <a:pt x="199" y="555"/>
                          <a:pt x="199" y="555"/>
                          <a:pt x="199" y="555"/>
                        </a:cubicBezTo>
                        <a:cubicBezTo>
                          <a:pt x="199" y="554"/>
                          <a:pt x="199" y="554"/>
                          <a:pt x="199" y="554"/>
                        </a:cubicBezTo>
                        <a:cubicBezTo>
                          <a:pt x="199" y="554"/>
                          <a:pt x="199" y="554"/>
                          <a:pt x="199" y="554"/>
                        </a:cubicBezTo>
                        <a:cubicBezTo>
                          <a:pt x="199" y="554"/>
                          <a:pt x="199" y="554"/>
                          <a:pt x="199" y="554"/>
                        </a:cubicBezTo>
                        <a:cubicBezTo>
                          <a:pt x="199" y="554"/>
                          <a:pt x="199" y="554"/>
                          <a:pt x="199" y="554"/>
                        </a:cubicBezTo>
                        <a:cubicBezTo>
                          <a:pt x="199" y="554"/>
                          <a:pt x="199" y="554"/>
                          <a:pt x="199" y="554"/>
                        </a:cubicBezTo>
                        <a:cubicBezTo>
                          <a:pt x="198" y="554"/>
                          <a:pt x="198" y="554"/>
                          <a:pt x="198" y="554"/>
                        </a:cubicBezTo>
                        <a:cubicBezTo>
                          <a:pt x="198" y="554"/>
                          <a:pt x="198" y="554"/>
                          <a:pt x="198" y="554"/>
                        </a:cubicBezTo>
                        <a:cubicBezTo>
                          <a:pt x="198" y="554"/>
                          <a:pt x="198" y="554"/>
                          <a:pt x="198" y="554"/>
                        </a:cubicBezTo>
                        <a:cubicBezTo>
                          <a:pt x="198" y="554"/>
                          <a:pt x="198" y="554"/>
                          <a:pt x="198" y="554"/>
                        </a:cubicBezTo>
                        <a:cubicBezTo>
                          <a:pt x="198" y="554"/>
                          <a:pt x="198" y="554"/>
                          <a:pt x="198" y="554"/>
                        </a:cubicBezTo>
                        <a:cubicBezTo>
                          <a:pt x="197" y="554"/>
                          <a:pt x="197" y="554"/>
                          <a:pt x="197" y="554"/>
                        </a:cubicBezTo>
                        <a:cubicBezTo>
                          <a:pt x="197" y="554"/>
                          <a:pt x="197" y="554"/>
                          <a:pt x="197" y="554"/>
                        </a:cubicBezTo>
                        <a:cubicBezTo>
                          <a:pt x="197" y="554"/>
                          <a:pt x="197" y="554"/>
                          <a:pt x="197" y="554"/>
                        </a:cubicBezTo>
                        <a:cubicBezTo>
                          <a:pt x="197" y="554"/>
                          <a:pt x="197" y="554"/>
                          <a:pt x="197" y="554"/>
                        </a:cubicBezTo>
                        <a:cubicBezTo>
                          <a:pt x="197" y="554"/>
                          <a:pt x="197" y="554"/>
                          <a:pt x="197" y="554"/>
                        </a:cubicBezTo>
                        <a:cubicBezTo>
                          <a:pt x="197" y="554"/>
                          <a:pt x="197" y="554"/>
                          <a:pt x="197" y="554"/>
                        </a:cubicBezTo>
                        <a:cubicBezTo>
                          <a:pt x="197" y="554"/>
                          <a:pt x="197" y="554"/>
                          <a:pt x="197" y="554"/>
                        </a:cubicBezTo>
                        <a:cubicBezTo>
                          <a:pt x="197" y="554"/>
                          <a:pt x="197" y="554"/>
                          <a:pt x="197" y="554"/>
                        </a:cubicBezTo>
                        <a:cubicBezTo>
                          <a:pt x="196" y="554"/>
                          <a:pt x="196" y="554"/>
                          <a:pt x="196" y="554"/>
                        </a:cubicBezTo>
                        <a:cubicBezTo>
                          <a:pt x="196" y="554"/>
                          <a:pt x="196" y="554"/>
                          <a:pt x="196" y="554"/>
                        </a:cubicBezTo>
                        <a:cubicBezTo>
                          <a:pt x="196" y="553"/>
                          <a:pt x="196" y="553"/>
                          <a:pt x="196" y="553"/>
                        </a:cubicBezTo>
                        <a:cubicBezTo>
                          <a:pt x="196" y="553"/>
                          <a:pt x="196" y="553"/>
                          <a:pt x="196" y="553"/>
                        </a:cubicBezTo>
                        <a:cubicBezTo>
                          <a:pt x="196" y="553"/>
                          <a:pt x="196" y="553"/>
                          <a:pt x="196" y="553"/>
                        </a:cubicBezTo>
                        <a:cubicBezTo>
                          <a:pt x="196" y="553"/>
                          <a:pt x="196" y="553"/>
                          <a:pt x="196" y="553"/>
                        </a:cubicBezTo>
                        <a:cubicBezTo>
                          <a:pt x="196" y="553"/>
                          <a:pt x="196" y="553"/>
                          <a:pt x="196" y="553"/>
                        </a:cubicBezTo>
                        <a:cubicBezTo>
                          <a:pt x="196" y="553"/>
                          <a:pt x="196" y="553"/>
                          <a:pt x="196" y="553"/>
                        </a:cubicBezTo>
                        <a:cubicBezTo>
                          <a:pt x="196" y="553"/>
                          <a:pt x="196" y="553"/>
                          <a:pt x="196" y="553"/>
                        </a:cubicBezTo>
                        <a:cubicBezTo>
                          <a:pt x="195" y="552"/>
                          <a:pt x="195" y="552"/>
                          <a:pt x="195" y="552"/>
                        </a:cubicBezTo>
                        <a:cubicBezTo>
                          <a:pt x="195" y="552"/>
                          <a:pt x="195" y="552"/>
                          <a:pt x="195" y="552"/>
                        </a:cubicBezTo>
                        <a:cubicBezTo>
                          <a:pt x="195" y="552"/>
                          <a:pt x="195" y="552"/>
                          <a:pt x="195" y="552"/>
                        </a:cubicBezTo>
                        <a:cubicBezTo>
                          <a:pt x="195" y="552"/>
                          <a:pt x="195" y="552"/>
                          <a:pt x="195" y="552"/>
                        </a:cubicBezTo>
                        <a:cubicBezTo>
                          <a:pt x="195" y="552"/>
                          <a:pt x="195" y="552"/>
                          <a:pt x="195" y="552"/>
                        </a:cubicBezTo>
                        <a:cubicBezTo>
                          <a:pt x="195" y="552"/>
                          <a:pt x="195" y="552"/>
                          <a:pt x="195" y="552"/>
                        </a:cubicBezTo>
                        <a:cubicBezTo>
                          <a:pt x="195" y="552"/>
                          <a:pt x="195" y="552"/>
                          <a:pt x="195" y="552"/>
                        </a:cubicBezTo>
                        <a:cubicBezTo>
                          <a:pt x="195" y="551"/>
                          <a:pt x="195" y="551"/>
                          <a:pt x="195" y="551"/>
                        </a:cubicBezTo>
                        <a:cubicBezTo>
                          <a:pt x="195" y="551"/>
                          <a:pt x="195" y="551"/>
                          <a:pt x="195" y="551"/>
                        </a:cubicBezTo>
                        <a:cubicBezTo>
                          <a:pt x="195" y="551"/>
                          <a:pt x="195" y="551"/>
                          <a:pt x="195" y="551"/>
                        </a:cubicBezTo>
                        <a:cubicBezTo>
                          <a:pt x="195" y="551"/>
                          <a:pt x="195" y="551"/>
                          <a:pt x="195" y="551"/>
                        </a:cubicBezTo>
                        <a:cubicBezTo>
                          <a:pt x="195" y="551"/>
                          <a:pt x="195" y="551"/>
                          <a:pt x="195" y="551"/>
                        </a:cubicBezTo>
                        <a:cubicBezTo>
                          <a:pt x="195" y="551"/>
                          <a:pt x="195" y="551"/>
                          <a:pt x="195" y="551"/>
                        </a:cubicBezTo>
                        <a:cubicBezTo>
                          <a:pt x="195" y="551"/>
                          <a:pt x="195" y="551"/>
                          <a:pt x="195" y="551"/>
                        </a:cubicBezTo>
                        <a:cubicBezTo>
                          <a:pt x="195" y="551"/>
                          <a:pt x="195" y="551"/>
                          <a:pt x="195" y="551"/>
                        </a:cubicBezTo>
                        <a:cubicBezTo>
                          <a:pt x="196" y="551"/>
                          <a:pt x="196" y="551"/>
                          <a:pt x="196" y="551"/>
                        </a:cubicBezTo>
                        <a:cubicBezTo>
                          <a:pt x="196" y="551"/>
                          <a:pt x="196" y="551"/>
                          <a:pt x="196" y="551"/>
                        </a:cubicBezTo>
                        <a:cubicBezTo>
                          <a:pt x="196" y="551"/>
                          <a:pt x="196" y="551"/>
                          <a:pt x="196" y="551"/>
                        </a:cubicBezTo>
                        <a:cubicBezTo>
                          <a:pt x="196" y="550"/>
                          <a:pt x="196" y="550"/>
                          <a:pt x="196" y="550"/>
                        </a:cubicBezTo>
                        <a:cubicBezTo>
                          <a:pt x="196" y="550"/>
                          <a:pt x="196" y="550"/>
                          <a:pt x="196" y="550"/>
                        </a:cubicBezTo>
                        <a:cubicBezTo>
                          <a:pt x="196" y="550"/>
                          <a:pt x="196" y="550"/>
                          <a:pt x="196" y="550"/>
                        </a:cubicBezTo>
                        <a:cubicBezTo>
                          <a:pt x="196" y="550"/>
                          <a:pt x="196" y="550"/>
                          <a:pt x="196" y="550"/>
                        </a:cubicBezTo>
                        <a:cubicBezTo>
                          <a:pt x="196" y="550"/>
                          <a:pt x="196" y="550"/>
                          <a:pt x="196" y="550"/>
                        </a:cubicBezTo>
                        <a:cubicBezTo>
                          <a:pt x="196" y="550"/>
                          <a:pt x="196" y="550"/>
                          <a:pt x="196" y="550"/>
                        </a:cubicBezTo>
                        <a:cubicBezTo>
                          <a:pt x="196" y="550"/>
                          <a:pt x="196" y="550"/>
                          <a:pt x="196" y="550"/>
                        </a:cubicBezTo>
                        <a:cubicBezTo>
                          <a:pt x="196" y="550"/>
                          <a:pt x="196" y="550"/>
                          <a:pt x="196" y="550"/>
                        </a:cubicBezTo>
                        <a:cubicBezTo>
                          <a:pt x="196" y="549"/>
                          <a:pt x="196" y="549"/>
                          <a:pt x="196" y="549"/>
                        </a:cubicBezTo>
                        <a:cubicBezTo>
                          <a:pt x="196" y="549"/>
                          <a:pt x="196" y="549"/>
                          <a:pt x="196" y="549"/>
                        </a:cubicBezTo>
                        <a:cubicBezTo>
                          <a:pt x="196" y="549"/>
                          <a:pt x="196" y="549"/>
                          <a:pt x="196" y="549"/>
                        </a:cubicBezTo>
                        <a:cubicBezTo>
                          <a:pt x="196" y="549"/>
                          <a:pt x="196" y="549"/>
                          <a:pt x="196" y="549"/>
                        </a:cubicBezTo>
                        <a:cubicBezTo>
                          <a:pt x="196" y="549"/>
                          <a:pt x="196" y="549"/>
                          <a:pt x="196" y="549"/>
                        </a:cubicBezTo>
                        <a:cubicBezTo>
                          <a:pt x="196" y="549"/>
                          <a:pt x="196" y="549"/>
                          <a:pt x="196" y="549"/>
                        </a:cubicBezTo>
                        <a:cubicBezTo>
                          <a:pt x="196" y="549"/>
                          <a:pt x="196" y="549"/>
                          <a:pt x="196" y="549"/>
                        </a:cubicBezTo>
                        <a:cubicBezTo>
                          <a:pt x="196" y="549"/>
                          <a:pt x="196" y="549"/>
                          <a:pt x="196" y="549"/>
                        </a:cubicBezTo>
                        <a:cubicBezTo>
                          <a:pt x="196" y="548"/>
                          <a:pt x="196" y="548"/>
                          <a:pt x="196" y="548"/>
                        </a:cubicBezTo>
                        <a:cubicBezTo>
                          <a:pt x="196" y="548"/>
                          <a:pt x="196" y="548"/>
                          <a:pt x="196" y="548"/>
                        </a:cubicBezTo>
                        <a:cubicBezTo>
                          <a:pt x="196" y="548"/>
                          <a:pt x="196" y="548"/>
                          <a:pt x="196" y="548"/>
                        </a:cubicBezTo>
                        <a:cubicBezTo>
                          <a:pt x="196" y="548"/>
                          <a:pt x="196" y="548"/>
                          <a:pt x="196" y="548"/>
                        </a:cubicBezTo>
                        <a:cubicBezTo>
                          <a:pt x="196" y="547"/>
                          <a:pt x="196" y="547"/>
                          <a:pt x="196" y="547"/>
                        </a:cubicBezTo>
                        <a:cubicBezTo>
                          <a:pt x="196" y="547"/>
                          <a:pt x="196" y="547"/>
                          <a:pt x="196" y="547"/>
                        </a:cubicBezTo>
                        <a:cubicBezTo>
                          <a:pt x="196" y="547"/>
                          <a:pt x="196" y="547"/>
                          <a:pt x="196" y="547"/>
                        </a:cubicBezTo>
                        <a:cubicBezTo>
                          <a:pt x="196" y="547"/>
                          <a:pt x="196" y="547"/>
                          <a:pt x="196" y="547"/>
                        </a:cubicBezTo>
                        <a:cubicBezTo>
                          <a:pt x="196" y="547"/>
                          <a:pt x="196" y="546"/>
                          <a:pt x="196" y="546"/>
                        </a:cubicBezTo>
                        <a:cubicBezTo>
                          <a:pt x="196" y="546"/>
                          <a:pt x="196" y="546"/>
                          <a:pt x="196" y="546"/>
                        </a:cubicBezTo>
                        <a:cubicBezTo>
                          <a:pt x="195" y="546"/>
                          <a:pt x="195" y="546"/>
                          <a:pt x="195" y="546"/>
                        </a:cubicBezTo>
                        <a:cubicBezTo>
                          <a:pt x="195" y="546"/>
                          <a:pt x="195" y="546"/>
                          <a:pt x="195" y="546"/>
                        </a:cubicBezTo>
                        <a:cubicBezTo>
                          <a:pt x="196" y="546"/>
                          <a:pt x="196" y="546"/>
                          <a:pt x="196" y="546"/>
                        </a:cubicBezTo>
                        <a:cubicBezTo>
                          <a:pt x="196" y="546"/>
                          <a:pt x="196" y="546"/>
                          <a:pt x="196" y="546"/>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6" y="545"/>
                          <a:pt x="196" y="545"/>
                          <a:pt x="196" y="545"/>
                        </a:cubicBezTo>
                        <a:cubicBezTo>
                          <a:pt x="197" y="545"/>
                          <a:pt x="197" y="545"/>
                          <a:pt x="197" y="545"/>
                        </a:cubicBezTo>
                        <a:cubicBezTo>
                          <a:pt x="197" y="545"/>
                          <a:pt x="197" y="545"/>
                          <a:pt x="197" y="545"/>
                        </a:cubicBezTo>
                        <a:cubicBezTo>
                          <a:pt x="197" y="545"/>
                          <a:pt x="197" y="545"/>
                          <a:pt x="197" y="545"/>
                        </a:cubicBezTo>
                        <a:cubicBezTo>
                          <a:pt x="197" y="545"/>
                          <a:pt x="197" y="545"/>
                          <a:pt x="197" y="545"/>
                        </a:cubicBezTo>
                        <a:cubicBezTo>
                          <a:pt x="198" y="545"/>
                          <a:pt x="198" y="545"/>
                          <a:pt x="198" y="545"/>
                        </a:cubicBezTo>
                        <a:cubicBezTo>
                          <a:pt x="198" y="544"/>
                          <a:pt x="198" y="544"/>
                          <a:pt x="198" y="544"/>
                        </a:cubicBezTo>
                        <a:cubicBezTo>
                          <a:pt x="198" y="544"/>
                          <a:pt x="198" y="544"/>
                          <a:pt x="198" y="544"/>
                        </a:cubicBezTo>
                        <a:cubicBezTo>
                          <a:pt x="198" y="544"/>
                          <a:pt x="198" y="544"/>
                          <a:pt x="198" y="544"/>
                        </a:cubicBezTo>
                        <a:cubicBezTo>
                          <a:pt x="198" y="544"/>
                          <a:pt x="198" y="544"/>
                          <a:pt x="198" y="544"/>
                        </a:cubicBezTo>
                        <a:cubicBezTo>
                          <a:pt x="198" y="544"/>
                          <a:pt x="198" y="544"/>
                          <a:pt x="198" y="544"/>
                        </a:cubicBezTo>
                        <a:cubicBezTo>
                          <a:pt x="198" y="544"/>
                          <a:pt x="198" y="544"/>
                          <a:pt x="198" y="544"/>
                        </a:cubicBezTo>
                        <a:cubicBezTo>
                          <a:pt x="199" y="543"/>
                          <a:pt x="199" y="543"/>
                          <a:pt x="199" y="543"/>
                        </a:cubicBezTo>
                        <a:cubicBezTo>
                          <a:pt x="199" y="543"/>
                          <a:pt x="199" y="543"/>
                          <a:pt x="199" y="543"/>
                        </a:cubicBezTo>
                        <a:cubicBezTo>
                          <a:pt x="199" y="543"/>
                          <a:pt x="199" y="543"/>
                          <a:pt x="199" y="543"/>
                        </a:cubicBezTo>
                        <a:cubicBezTo>
                          <a:pt x="199" y="543"/>
                          <a:pt x="199" y="543"/>
                          <a:pt x="199" y="543"/>
                        </a:cubicBezTo>
                        <a:cubicBezTo>
                          <a:pt x="199" y="542"/>
                          <a:pt x="199" y="542"/>
                          <a:pt x="199" y="542"/>
                        </a:cubicBezTo>
                        <a:cubicBezTo>
                          <a:pt x="199" y="542"/>
                          <a:pt x="199" y="542"/>
                          <a:pt x="199" y="542"/>
                        </a:cubicBezTo>
                        <a:cubicBezTo>
                          <a:pt x="199" y="542"/>
                          <a:pt x="199" y="542"/>
                          <a:pt x="199" y="542"/>
                        </a:cubicBezTo>
                        <a:cubicBezTo>
                          <a:pt x="199" y="542"/>
                          <a:pt x="199" y="542"/>
                          <a:pt x="199" y="542"/>
                        </a:cubicBezTo>
                        <a:cubicBezTo>
                          <a:pt x="199" y="542"/>
                          <a:pt x="199" y="542"/>
                          <a:pt x="199" y="542"/>
                        </a:cubicBezTo>
                        <a:cubicBezTo>
                          <a:pt x="199" y="542"/>
                          <a:pt x="199" y="542"/>
                          <a:pt x="199" y="542"/>
                        </a:cubicBezTo>
                        <a:cubicBezTo>
                          <a:pt x="199" y="541"/>
                          <a:pt x="199" y="541"/>
                          <a:pt x="199" y="541"/>
                        </a:cubicBezTo>
                        <a:cubicBezTo>
                          <a:pt x="199" y="541"/>
                          <a:pt x="199" y="541"/>
                          <a:pt x="199" y="541"/>
                        </a:cubicBezTo>
                        <a:cubicBezTo>
                          <a:pt x="200" y="541"/>
                          <a:pt x="200" y="541"/>
                          <a:pt x="200" y="541"/>
                        </a:cubicBezTo>
                        <a:cubicBezTo>
                          <a:pt x="200" y="541"/>
                          <a:pt x="200" y="541"/>
                          <a:pt x="200" y="541"/>
                        </a:cubicBezTo>
                        <a:cubicBezTo>
                          <a:pt x="200" y="541"/>
                          <a:pt x="200" y="541"/>
                          <a:pt x="200" y="541"/>
                        </a:cubicBezTo>
                        <a:cubicBezTo>
                          <a:pt x="200" y="541"/>
                          <a:pt x="200" y="541"/>
                          <a:pt x="200" y="541"/>
                        </a:cubicBezTo>
                        <a:cubicBezTo>
                          <a:pt x="200" y="540"/>
                          <a:pt x="200" y="540"/>
                          <a:pt x="200" y="540"/>
                        </a:cubicBezTo>
                        <a:cubicBezTo>
                          <a:pt x="200" y="540"/>
                          <a:pt x="200" y="540"/>
                          <a:pt x="200" y="540"/>
                        </a:cubicBezTo>
                        <a:cubicBezTo>
                          <a:pt x="200" y="540"/>
                          <a:pt x="200" y="540"/>
                          <a:pt x="200" y="540"/>
                        </a:cubicBezTo>
                        <a:cubicBezTo>
                          <a:pt x="199" y="540"/>
                          <a:pt x="199" y="540"/>
                          <a:pt x="199" y="540"/>
                        </a:cubicBezTo>
                        <a:cubicBezTo>
                          <a:pt x="199" y="540"/>
                          <a:pt x="199" y="540"/>
                          <a:pt x="199" y="540"/>
                        </a:cubicBezTo>
                        <a:cubicBezTo>
                          <a:pt x="199" y="539"/>
                          <a:pt x="199" y="539"/>
                          <a:pt x="199" y="539"/>
                        </a:cubicBezTo>
                        <a:cubicBezTo>
                          <a:pt x="199" y="539"/>
                          <a:pt x="199" y="539"/>
                          <a:pt x="199" y="539"/>
                        </a:cubicBezTo>
                        <a:cubicBezTo>
                          <a:pt x="199" y="539"/>
                          <a:pt x="199" y="539"/>
                          <a:pt x="199" y="539"/>
                        </a:cubicBezTo>
                        <a:cubicBezTo>
                          <a:pt x="199" y="539"/>
                          <a:pt x="199" y="539"/>
                          <a:pt x="199" y="539"/>
                        </a:cubicBezTo>
                        <a:cubicBezTo>
                          <a:pt x="199" y="538"/>
                          <a:pt x="199" y="538"/>
                          <a:pt x="199" y="538"/>
                        </a:cubicBezTo>
                        <a:cubicBezTo>
                          <a:pt x="199" y="538"/>
                          <a:pt x="199" y="538"/>
                          <a:pt x="199" y="538"/>
                        </a:cubicBezTo>
                        <a:cubicBezTo>
                          <a:pt x="199" y="538"/>
                          <a:pt x="199" y="538"/>
                          <a:pt x="199" y="538"/>
                        </a:cubicBezTo>
                        <a:cubicBezTo>
                          <a:pt x="199" y="538"/>
                          <a:pt x="199" y="538"/>
                          <a:pt x="199" y="538"/>
                        </a:cubicBezTo>
                        <a:cubicBezTo>
                          <a:pt x="199" y="537"/>
                          <a:pt x="199" y="537"/>
                          <a:pt x="199" y="537"/>
                        </a:cubicBezTo>
                        <a:cubicBezTo>
                          <a:pt x="199" y="537"/>
                          <a:pt x="199" y="537"/>
                          <a:pt x="199" y="537"/>
                        </a:cubicBezTo>
                        <a:cubicBezTo>
                          <a:pt x="199" y="537"/>
                          <a:pt x="199" y="537"/>
                          <a:pt x="199" y="537"/>
                        </a:cubicBezTo>
                        <a:cubicBezTo>
                          <a:pt x="199" y="537"/>
                          <a:pt x="199" y="537"/>
                          <a:pt x="199" y="537"/>
                        </a:cubicBezTo>
                        <a:cubicBezTo>
                          <a:pt x="199" y="536"/>
                          <a:pt x="199" y="536"/>
                          <a:pt x="199" y="536"/>
                        </a:cubicBezTo>
                        <a:cubicBezTo>
                          <a:pt x="198" y="536"/>
                          <a:pt x="198" y="536"/>
                          <a:pt x="198" y="536"/>
                        </a:cubicBezTo>
                        <a:cubicBezTo>
                          <a:pt x="198" y="536"/>
                          <a:pt x="198" y="536"/>
                          <a:pt x="198" y="536"/>
                        </a:cubicBezTo>
                        <a:cubicBezTo>
                          <a:pt x="198" y="536"/>
                          <a:pt x="198" y="536"/>
                          <a:pt x="198" y="536"/>
                        </a:cubicBezTo>
                        <a:cubicBezTo>
                          <a:pt x="198" y="535"/>
                          <a:pt x="198" y="535"/>
                          <a:pt x="198" y="535"/>
                        </a:cubicBezTo>
                        <a:cubicBezTo>
                          <a:pt x="198" y="535"/>
                          <a:pt x="198" y="535"/>
                          <a:pt x="198" y="535"/>
                        </a:cubicBezTo>
                        <a:cubicBezTo>
                          <a:pt x="199" y="535"/>
                          <a:pt x="199" y="535"/>
                          <a:pt x="199" y="535"/>
                        </a:cubicBezTo>
                        <a:cubicBezTo>
                          <a:pt x="199" y="535"/>
                          <a:pt x="199" y="535"/>
                          <a:pt x="199" y="535"/>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4"/>
                          <a:pt x="199" y="534"/>
                          <a:pt x="199" y="534"/>
                        </a:cubicBezTo>
                        <a:cubicBezTo>
                          <a:pt x="199" y="533"/>
                          <a:pt x="199" y="533"/>
                          <a:pt x="199" y="533"/>
                        </a:cubicBezTo>
                        <a:cubicBezTo>
                          <a:pt x="199" y="533"/>
                          <a:pt x="199" y="533"/>
                          <a:pt x="199" y="533"/>
                        </a:cubicBezTo>
                        <a:cubicBezTo>
                          <a:pt x="199" y="533"/>
                          <a:pt x="199" y="533"/>
                          <a:pt x="199" y="533"/>
                        </a:cubicBezTo>
                        <a:cubicBezTo>
                          <a:pt x="199" y="533"/>
                          <a:pt x="199" y="533"/>
                          <a:pt x="199" y="533"/>
                        </a:cubicBezTo>
                        <a:cubicBezTo>
                          <a:pt x="199" y="533"/>
                          <a:pt x="199" y="533"/>
                          <a:pt x="199" y="533"/>
                        </a:cubicBezTo>
                        <a:cubicBezTo>
                          <a:pt x="200" y="532"/>
                          <a:pt x="200" y="532"/>
                          <a:pt x="200" y="532"/>
                        </a:cubicBezTo>
                        <a:cubicBezTo>
                          <a:pt x="200" y="532"/>
                          <a:pt x="200" y="532"/>
                          <a:pt x="200" y="532"/>
                        </a:cubicBezTo>
                        <a:cubicBezTo>
                          <a:pt x="200" y="532"/>
                          <a:pt x="200" y="532"/>
                          <a:pt x="200" y="532"/>
                        </a:cubicBezTo>
                        <a:cubicBezTo>
                          <a:pt x="200" y="532"/>
                          <a:pt x="200" y="532"/>
                          <a:pt x="200" y="532"/>
                        </a:cubicBezTo>
                        <a:cubicBezTo>
                          <a:pt x="200" y="532"/>
                          <a:pt x="200" y="532"/>
                          <a:pt x="200" y="532"/>
                        </a:cubicBezTo>
                        <a:cubicBezTo>
                          <a:pt x="200" y="532"/>
                          <a:pt x="200" y="532"/>
                          <a:pt x="200" y="532"/>
                        </a:cubicBezTo>
                        <a:cubicBezTo>
                          <a:pt x="200" y="532"/>
                          <a:pt x="200" y="532"/>
                          <a:pt x="200" y="532"/>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0" y="531"/>
                          <a:pt x="200" y="531"/>
                          <a:pt x="200" y="531"/>
                        </a:cubicBezTo>
                        <a:cubicBezTo>
                          <a:pt x="201" y="531"/>
                          <a:pt x="201" y="531"/>
                          <a:pt x="201" y="531"/>
                        </a:cubicBezTo>
                        <a:cubicBezTo>
                          <a:pt x="201" y="531"/>
                          <a:pt x="201" y="531"/>
                          <a:pt x="201" y="531"/>
                        </a:cubicBezTo>
                        <a:cubicBezTo>
                          <a:pt x="201" y="531"/>
                          <a:pt x="201" y="531"/>
                          <a:pt x="201" y="531"/>
                        </a:cubicBezTo>
                        <a:cubicBezTo>
                          <a:pt x="201" y="531"/>
                          <a:pt x="201" y="531"/>
                          <a:pt x="201" y="531"/>
                        </a:cubicBezTo>
                        <a:cubicBezTo>
                          <a:pt x="201" y="530"/>
                          <a:pt x="201" y="530"/>
                          <a:pt x="201" y="530"/>
                        </a:cubicBezTo>
                        <a:cubicBezTo>
                          <a:pt x="201" y="530"/>
                          <a:pt x="201" y="530"/>
                          <a:pt x="201" y="530"/>
                        </a:cubicBezTo>
                        <a:cubicBezTo>
                          <a:pt x="201" y="530"/>
                          <a:pt x="201" y="530"/>
                          <a:pt x="201" y="530"/>
                        </a:cubicBezTo>
                        <a:cubicBezTo>
                          <a:pt x="201" y="530"/>
                          <a:pt x="201" y="530"/>
                          <a:pt x="201" y="530"/>
                        </a:cubicBezTo>
                        <a:cubicBezTo>
                          <a:pt x="201" y="530"/>
                          <a:pt x="201" y="530"/>
                          <a:pt x="201" y="530"/>
                        </a:cubicBezTo>
                        <a:cubicBezTo>
                          <a:pt x="201" y="530"/>
                          <a:pt x="201" y="530"/>
                          <a:pt x="201" y="530"/>
                        </a:cubicBezTo>
                        <a:cubicBezTo>
                          <a:pt x="201" y="530"/>
                          <a:pt x="201" y="530"/>
                          <a:pt x="201" y="530"/>
                        </a:cubicBezTo>
                        <a:cubicBezTo>
                          <a:pt x="202" y="530"/>
                          <a:pt x="202" y="530"/>
                          <a:pt x="202" y="530"/>
                        </a:cubicBezTo>
                        <a:cubicBezTo>
                          <a:pt x="202" y="530"/>
                          <a:pt x="202" y="530"/>
                          <a:pt x="202" y="530"/>
                        </a:cubicBezTo>
                        <a:cubicBezTo>
                          <a:pt x="202" y="530"/>
                          <a:pt x="202" y="530"/>
                          <a:pt x="202" y="530"/>
                        </a:cubicBezTo>
                        <a:cubicBezTo>
                          <a:pt x="202" y="530"/>
                          <a:pt x="202" y="530"/>
                          <a:pt x="202" y="530"/>
                        </a:cubicBezTo>
                        <a:cubicBezTo>
                          <a:pt x="202" y="530"/>
                          <a:pt x="202" y="530"/>
                          <a:pt x="202" y="530"/>
                        </a:cubicBezTo>
                        <a:cubicBezTo>
                          <a:pt x="202" y="529"/>
                          <a:pt x="202" y="529"/>
                          <a:pt x="202" y="529"/>
                        </a:cubicBezTo>
                        <a:cubicBezTo>
                          <a:pt x="203" y="529"/>
                          <a:pt x="203" y="529"/>
                          <a:pt x="203" y="529"/>
                        </a:cubicBezTo>
                        <a:cubicBezTo>
                          <a:pt x="203" y="529"/>
                          <a:pt x="203" y="529"/>
                          <a:pt x="203" y="529"/>
                        </a:cubicBezTo>
                        <a:cubicBezTo>
                          <a:pt x="203" y="529"/>
                          <a:pt x="203" y="529"/>
                          <a:pt x="203" y="529"/>
                        </a:cubicBezTo>
                        <a:cubicBezTo>
                          <a:pt x="203" y="529"/>
                          <a:pt x="203" y="529"/>
                          <a:pt x="203" y="529"/>
                        </a:cubicBezTo>
                        <a:cubicBezTo>
                          <a:pt x="203" y="529"/>
                          <a:pt x="203" y="529"/>
                          <a:pt x="203" y="529"/>
                        </a:cubicBezTo>
                        <a:cubicBezTo>
                          <a:pt x="203" y="529"/>
                          <a:pt x="203" y="529"/>
                          <a:pt x="203" y="529"/>
                        </a:cubicBezTo>
                        <a:cubicBezTo>
                          <a:pt x="203" y="529"/>
                          <a:pt x="203" y="529"/>
                          <a:pt x="203" y="529"/>
                        </a:cubicBezTo>
                        <a:cubicBezTo>
                          <a:pt x="204" y="529"/>
                          <a:pt x="204" y="529"/>
                          <a:pt x="204" y="529"/>
                        </a:cubicBezTo>
                        <a:cubicBezTo>
                          <a:pt x="204" y="529"/>
                          <a:pt x="204" y="529"/>
                          <a:pt x="204" y="529"/>
                        </a:cubicBezTo>
                        <a:cubicBezTo>
                          <a:pt x="204" y="529"/>
                          <a:pt x="204" y="529"/>
                          <a:pt x="204" y="529"/>
                        </a:cubicBezTo>
                        <a:cubicBezTo>
                          <a:pt x="205" y="529"/>
                          <a:pt x="205" y="529"/>
                          <a:pt x="205" y="529"/>
                        </a:cubicBezTo>
                        <a:cubicBezTo>
                          <a:pt x="205" y="529"/>
                          <a:pt x="205" y="529"/>
                          <a:pt x="205" y="529"/>
                        </a:cubicBezTo>
                        <a:cubicBezTo>
                          <a:pt x="205" y="529"/>
                          <a:pt x="205" y="529"/>
                          <a:pt x="205" y="529"/>
                        </a:cubicBezTo>
                        <a:cubicBezTo>
                          <a:pt x="205" y="529"/>
                          <a:pt x="205" y="529"/>
                          <a:pt x="205" y="529"/>
                        </a:cubicBezTo>
                        <a:cubicBezTo>
                          <a:pt x="205" y="529"/>
                          <a:pt x="205" y="529"/>
                          <a:pt x="205" y="529"/>
                        </a:cubicBezTo>
                        <a:cubicBezTo>
                          <a:pt x="205" y="529"/>
                          <a:pt x="205" y="529"/>
                          <a:pt x="205" y="529"/>
                        </a:cubicBezTo>
                        <a:cubicBezTo>
                          <a:pt x="206" y="529"/>
                          <a:pt x="206" y="529"/>
                          <a:pt x="206" y="529"/>
                        </a:cubicBezTo>
                        <a:cubicBezTo>
                          <a:pt x="206" y="529"/>
                          <a:pt x="206" y="529"/>
                          <a:pt x="206" y="529"/>
                        </a:cubicBezTo>
                        <a:cubicBezTo>
                          <a:pt x="206" y="529"/>
                          <a:pt x="206" y="529"/>
                          <a:pt x="206" y="529"/>
                        </a:cubicBezTo>
                        <a:cubicBezTo>
                          <a:pt x="206" y="529"/>
                          <a:pt x="206" y="529"/>
                          <a:pt x="206" y="529"/>
                        </a:cubicBezTo>
                        <a:cubicBezTo>
                          <a:pt x="206" y="528"/>
                          <a:pt x="206" y="528"/>
                          <a:pt x="206" y="528"/>
                        </a:cubicBezTo>
                        <a:cubicBezTo>
                          <a:pt x="206" y="528"/>
                          <a:pt x="206" y="528"/>
                          <a:pt x="206" y="528"/>
                        </a:cubicBezTo>
                        <a:cubicBezTo>
                          <a:pt x="206" y="528"/>
                          <a:pt x="206" y="528"/>
                          <a:pt x="206" y="528"/>
                        </a:cubicBezTo>
                        <a:cubicBezTo>
                          <a:pt x="206" y="528"/>
                          <a:pt x="206" y="528"/>
                          <a:pt x="206" y="528"/>
                        </a:cubicBezTo>
                        <a:cubicBezTo>
                          <a:pt x="206" y="528"/>
                          <a:pt x="206" y="528"/>
                          <a:pt x="206" y="528"/>
                        </a:cubicBezTo>
                        <a:cubicBezTo>
                          <a:pt x="205" y="528"/>
                          <a:pt x="205" y="528"/>
                          <a:pt x="205" y="528"/>
                        </a:cubicBezTo>
                        <a:cubicBezTo>
                          <a:pt x="205" y="528"/>
                          <a:pt x="205" y="528"/>
                          <a:pt x="205" y="528"/>
                        </a:cubicBezTo>
                        <a:cubicBezTo>
                          <a:pt x="205" y="528"/>
                          <a:pt x="205" y="528"/>
                          <a:pt x="205" y="528"/>
                        </a:cubicBezTo>
                        <a:cubicBezTo>
                          <a:pt x="205" y="528"/>
                          <a:pt x="205" y="528"/>
                          <a:pt x="205" y="528"/>
                        </a:cubicBezTo>
                        <a:cubicBezTo>
                          <a:pt x="205" y="527"/>
                          <a:pt x="205" y="527"/>
                          <a:pt x="205" y="527"/>
                        </a:cubicBezTo>
                        <a:cubicBezTo>
                          <a:pt x="205" y="527"/>
                          <a:pt x="205" y="527"/>
                          <a:pt x="205" y="527"/>
                        </a:cubicBezTo>
                        <a:cubicBezTo>
                          <a:pt x="205" y="527"/>
                          <a:pt x="205" y="527"/>
                          <a:pt x="205" y="527"/>
                        </a:cubicBezTo>
                        <a:cubicBezTo>
                          <a:pt x="205" y="527"/>
                          <a:pt x="205" y="527"/>
                          <a:pt x="205" y="527"/>
                        </a:cubicBezTo>
                        <a:cubicBezTo>
                          <a:pt x="205" y="527"/>
                          <a:pt x="205" y="527"/>
                          <a:pt x="205"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4" y="527"/>
                          <a:pt x="204" y="527"/>
                          <a:pt x="204" y="527"/>
                        </a:cubicBezTo>
                        <a:cubicBezTo>
                          <a:pt x="203" y="527"/>
                          <a:pt x="203" y="527"/>
                          <a:pt x="203" y="527"/>
                        </a:cubicBezTo>
                        <a:cubicBezTo>
                          <a:pt x="203" y="527"/>
                          <a:pt x="203" y="527"/>
                          <a:pt x="203" y="527"/>
                        </a:cubicBezTo>
                        <a:cubicBezTo>
                          <a:pt x="203" y="527"/>
                          <a:pt x="203" y="527"/>
                          <a:pt x="203" y="527"/>
                        </a:cubicBezTo>
                        <a:cubicBezTo>
                          <a:pt x="203" y="527"/>
                          <a:pt x="203" y="527"/>
                          <a:pt x="203" y="527"/>
                        </a:cubicBezTo>
                        <a:cubicBezTo>
                          <a:pt x="203" y="527"/>
                          <a:pt x="203" y="527"/>
                          <a:pt x="203" y="527"/>
                        </a:cubicBezTo>
                        <a:cubicBezTo>
                          <a:pt x="203" y="527"/>
                          <a:pt x="203" y="527"/>
                          <a:pt x="203" y="527"/>
                        </a:cubicBezTo>
                        <a:cubicBezTo>
                          <a:pt x="203" y="527"/>
                          <a:pt x="203" y="527"/>
                          <a:pt x="203" y="527"/>
                        </a:cubicBezTo>
                        <a:cubicBezTo>
                          <a:pt x="202" y="527"/>
                          <a:pt x="202" y="527"/>
                          <a:pt x="202" y="527"/>
                        </a:cubicBezTo>
                        <a:cubicBezTo>
                          <a:pt x="202" y="527"/>
                          <a:pt x="202" y="527"/>
                          <a:pt x="202" y="527"/>
                        </a:cubicBezTo>
                        <a:cubicBezTo>
                          <a:pt x="202" y="527"/>
                          <a:pt x="202" y="527"/>
                          <a:pt x="202" y="527"/>
                        </a:cubicBezTo>
                        <a:cubicBezTo>
                          <a:pt x="202" y="527"/>
                          <a:pt x="202" y="527"/>
                          <a:pt x="202" y="527"/>
                        </a:cubicBezTo>
                        <a:cubicBezTo>
                          <a:pt x="202" y="527"/>
                          <a:pt x="202" y="527"/>
                          <a:pt x="202" y="527"/>
                        </a:cubicBezTo>
                        <a:cubicBezTo>
                          <a:pt x="202" y="527"/>
                          <a:pt x="202" y="527"/>
                          <a:pt x="202" y="527"/>
                        </a:cubicBezTo>
                        <a:cubicBezTo>
                          <a:pt x="201" y="527"/>
                          <a:pt x="201" y="527"/>
                          <a:pt x="201" y="527"/>
                        </a:cubicBezTo>
                        <a:cubicBezTo>
                          <a:pt x="201" y="527"/>
                          <a:pt x="201" y="527"/>
                          <a:pt x="201" y="527"/>
                        </a:cubicBezTo>
                        <a:cubicBezTo>
                          <a:pt x="201" y="527"/>
                          <a:pt x="201" y="527"/>
                          <a:pt x="201" y="527"/>
                        </a:cubicBezTo>
                        <a:cubicBezTo>
                          <a:pt x="201" y="527"/>
                          <a:pt x="201" y="527"/>
                          <a:pt x="201" y="527"/>
                        </a:cubicBezTo>
                        <a:cubicBezTo>
                          <a:pt x="200" y="527"/>
                          <a:pt x="200" y="527"/>
                          <a:pt x="200" y="527"/>
                        </a:cubicBezTo>
                        <a:cubicBezTo>
                          <a:pt x="200" y="527"/>
                          <a:pt x="200" y="527"/>
                          <a:pt x="200" y="527"/>
                        </a:cubicBezTo>
                        <a:cubicBezTo>
                          <a:pt x="200" y="527"/>
                          <a:pt x="200" y="527"/>
                          <a:pt x="200" y="527"/>
                        </a:cubicBezTo>
                        <a:cubicBezTo>
                          <a:pt x="199" y="528"/>
                          <a:pt x="199" y="528"/>
                          <a:pt x="199" y="528"/>
                        </a:cubicBezTo>
                        <a:cubicBezTo>
                          <a:pt x="199" y="528"/>
                          <a:pt x="199" y="528"/>
                          <a:pt x="199" y="528"/>
                        </a:cubicBezTo>
                        <a:cubicBezTo>
                          <a:pt x="199" y="528"/>
                          <a:pt x="199" y="528"/>
                          <a:pt x="199" y="528"/>
                        </a:cubicBezTo>
                        <a:cubicBezTo>
                          <a:pt x="198" y="528"/>
                          <a:pt x="198" y="528"/>
                          <a:pt x="198" y="528"/>
                        </a:cubicBezTo>
                        <a:cubicBezTo>
                          <a:pt x="198" y="528"/>
                          <a:pt x="198" y="528"/>
                          <a:pt x="198" y="528"/>
                        </a:cubicBezTo>
                        <a:cubicBezTo>
                          <a:pt x="198" y="528"/>
                          <a:pt x="198" y="528"/>
                          <a:pt x="198" y="528"/>
                        </a:cubicBezTo>
                        <a:cubicBezTo>
                          <a:pt x="198" y="528"/>
                          <a:pt x="198" y="528"/>
                          <a:pt x="198" y="528"/>
                        </a:cubicBezTo>
                        <a:cubicBezTo>
                          <a:pt x="198" y="528"/>
                          <a:pt x="198" y="528"/>
                          <a:pt x="198" y="528"/>
                        </a:cubicBezTo>
                        <a:cubicBezTo>
                          <a:pt x="198" y="528"/>
                          <a:pt x="198" y="528"/>
                          <a:pt x="198" y="528"/>
                        </a:cubicBezTo>
                        <a:cubicBezTo>
                          <a:pt x="197" y="528"/>
                          <a:pt x="197" y="528"/>
                          <a:pt x="197" y="528"/>
                        </a:cubicBezTo>
                        <a:cubicBezTo>
                          <a:pt x="197" y="527"/>
                          <a:pt x="197" y="527"/>
                          <a:pt x="197" y="527"/>
                        </a:cubicBezTo>
                        <a:cubicBezTo>
                          <a:pt x="197" y="527"/>
                          <a:pt x="197" y="527"/>
                          <a:pt x="197" y="527"/>
                        </a:cubicBezTo>
                        <a:cubicBezTo>
                          <a:pt x="196" y="527"/>
                          <a:pt x="196" y="527"/>
                          <a:pt x="196" y="527"/>
                        </a:cubicBezTo>
                        <a:cubicBezTo>
                          <a:pt x="196" y="527"/>
                          <a:pt x="196" y="527"/>
                          <a:pt x="196" y="527"/>
                        </a:cubicBezTo>
                        <a:cubicBezTo>
                          <a:pt x="196" y="527"/>
                          <a:pt x="196" y="527"/>
                          <a:pt x="196" y="527"/>
                        </a:cubicBezTo>
                        <a:cubicBezTo>
                          <a:pt x="196" y="527"/>
                          <a:pt x="196" y="527"/>
                          <a:pt x="196" y="527"/>
                        </a:cubicBezTo>
                        <a:cubicBezTo>
                          <a:pt x="196" y="527"/>
                          <a:pt x="196" y="527"/>
                          <a:pt x="196" y="527"/>
                        </a:cubicBezTo>
                        <a:cubicBezTo>
                          <a:pt x="196" y="527"/>
                          <a:pt x="196" y="527"/>
                          <a:pt x="196" y="527"/>
                        </a:cubicBezTo>
                        <a:cubicBezTo>
                          <a:pt x="196" y="527"/>
                          <a:pt x="196" y="527"/>
                          <a:pt x="196" y="527"/>
                        </a:cubicBezTo>
                        <a:cubicBezTo>
                          <a:pt x="196" y="527"/>
                          <a:pt x="196" y="527"/>
                          <a:pt x="196" y="527"/>
                        </a:cubicBezTo>
                        <a:cubicBezTo>
                          <a:pt x="195" y="527"/>
                          <a:pt x="195" y="527"/>
                          <a:pt x="195" y="527"/>
                        </a:cubicBezTo>
                        <a:cubicBezTo>
                          <a:pt x="195" y="526"/>
                          <a:pt x="195" y="526"/>
                          <a:pt x="195" y="526"/>
                        </a:cubicBezTo>
                        <a:cubicBezTo>
                          <a:pt x="195" y="526"/>
                          <a:pt x="195" y="526"/>
                          <a:pt x="195" y="526"/>
                        </a:cubicBezTo>
                        <a:cubicBezTo>
                          <a:pt x="195" y="526"/>
                          <a:pt x="195" y="526"/>
                          <a:pt x="195" y="526"/>
                        </a:cubicBezTo>
                        <a:cubicBezTo>
                          <a:pt x="195" y="526"/>
                          <a:pt x="195" y="526"/>
                          <a:pt x="195" y="526"/>
                        </a:cubicBezTo>
                        <a:cubicBezTo>
                          <a:pt x="195" y="526"/>
                          <a:pt x="195" y="526"/>
                          <a:pt x="195" y="526"/>
                        </a:cubicBezTo>
                        <a:cubicBezTo>
                          <a:pt x="194" y="526"/>
                          <a:pt x="194" y="526"/>
                          <a:pt x="194" y="526"/>
                        </a:cubicBezTo>
                        <a:cubicBezTo>
                          <a:pt x="194" y="526"/>
                          <a:pt x="194" y="526"/>
                          <a:pt x="194" y="526"/>
                        </a:cubicBezTo>
                        <a:cubicBezTo>
                          <a:pt x="194" y="526"/>
                          <a:pt x="194" y="526"/>
                          <a:pt x="194" y="526"/>
                        </a:cubicBezTo>
                        <a:cubicBezTo>
                          <a:pt x="194" y="526"/>
                          <a:pt x="194" y="526"/>
                          <a:pt x="194" y="526"/>
                        </a:cubicBezTo>
                        <a:cubicBezTo>
                          <a:pt x="193" y="526"/>
                          <a:pt x="193" y="526"/>
                          <a:pt x="193" y="526"/>
                        </a:cubicBezTo>
                        <a:cubicBezTo>
                          <a:pt x="193" y="526"/>
                          <a:pt x="193" y="526"/>
                          <a:pt x="193" y="526"/>
                        </a:cubicBezTo>
                        <a:cubicBezTo>
                          <a:pt x="193" y="526"/>
                          <a:pt x="193" y="526"/>
                          <a:pt x="193" y="526"/>
                        </a:cubicBezTo>
                        <a:cubicBezTo>
                          <a:pt x="193" y="526"/>
                          <a:pt x="193" y="526"/>
                          <a:pt x="193" y="526"/>
                        </a:cubicBezTo>
                        <a:cubicBezTo>
                          <a:pt x="193" y="526"/>
                          <a:pt x="193" y="526"/>
                          <a:pt x="193" y="526"/>
                        </a:cubicBezTo>
                        <a:cubicBezTo>
                          <a:pt x="193" y="526"/>
                          <a:pt x="193" y="526"/>
                          <a:pt x="193" y="526"/>
                        </a:cubicBezTo>
                        <a:cubicBezTo>
                          <a:pt x="193" y="525"/>
                          <a:pt x="193" y="525"/>
                          <a:pt x="193" y="525"/>
                        </a:cubicBezTo>
                        <a:cubicBezTo>
                          <a:pt x="192" y="525"/>
                          <a:pt x="192" y="525"/>
                          <a:pt x="192" y="525"/>
                        </a:cubicBezTo>
                        <a:cubicBezTo>
                          <a:pt x="192" y="525"/>
                          <a:pt x="192" y="525"/>
                          <a:pt x="192" y="525"/>
                        </a:cubicBezTo>
                        <a:cubicBezTo>
                          <a:pt x="192" y="525"/>
                          <a:pt x="192" y="525"/>
                          <a:pt x="192" y="525"/>
                        </a:cubicBezTo>
                        <a:cubicBezTo>
                          <a:pt x="192" y="525"/>
                          <a:pt x="192" y="525"/>
                          <a:pt x="192" y="525"/>
                        </a:cubicBezTo>
                        <a:cubicBezTo>
                          <a:pt x="192" y="525"/>
                          <a:pt x="192" y="525"/>
                          <a:pt x="192" y="525"/>
                        </a:cubicBezTo>
                        <a:cubicBezTo>
                          <a:pt x="191" y="525"/>
                          <a:pt x="191" y="525"/>
                          <a:pt x="191" y="525"/>
                        </a:cubicBezTo>
                        <a:cubicBezTo>
                          <a:pt x="191" y="525"/>
                          <a:pt x="191" y="525"/>
                          <a:pt x="191" y="525"/>
                        </a:cubicBezTo>
                        <a:cubicBezTo>
                          <a:pt x="191" y="525"/>
                          <a:pt x="191" y="525"/>
                          <a:pt x="191" y="525"/>
                        </a:cubicBezTo>
                        <a:cubicBezTo>
                          <a:pt x="191" y="525"/>
                          <a:pt x="191" y="525"/>
                          <a:pt x="191" y="525"/>
                        </a:cubicBezTo>
                        <a:cubicBezTo>
                          <a:pt x="191" y="525"/>
                          <a:pt x="191" y="525"/>
                          <a:pt x="191" y="525"/>
                        </a:cubicBezTo>
                        <a:cubicBezTo>
                          <a:pt x="191" y="525"/>
                          <a:pt x="191" y="525"/>
                          <a:pt x="191" y="525"/>
                        </a:cubicBezTo>
                        <a:cubicBezTo>
                          <a:pt x="191" y="525"/>
                          <a:pt x="191" y="525"/>
                          <a:pt x="191" y="525"/>
                        </a:cubicBezTo>
                        <a:cubicBezTo>
                          <a:pt x="190" y="525"/>
                          <a:pt x="190" y="525"/>
                          <a:pt x="190" y="525"/>
                        </a:cubicBezTo>
                        <a:cubicBezTo>
                          <a:pt x="190" y="525"/>
                          <a:pt x="190" y="525"/>
                          <a:pt x="190" y="525"/>
                        </a:cubicBezTo>
                        <a:cubicBezTo>
                          <a:pt x="190" y="525"/>
                          <a:pt x="190" y="525"/>
                          <a:pt x="190" y="525"/>
                        </a:cubicBezTo>
                        <a:cubicBezTo>
                          <a:pt x="190" y="525"/>
                          <a:pt x="190" y="525"/>
                          <a:pt x="190" y="525"/>
                        </a:cubicBezTo>
                        <a:cubicBezTo>
                          <a:pt x="190" y="525"/>
                          <a:pt x="190" y="525"/>
                          <a:pt x="190" y="525"/>
                        </a:cubicBezTo>
                        <a:cubicBezTo>
                          <a:pt x="189" y="525"/>
                          <a:pt x="189" y="525"/>
                          <a:pt x="189" y="525"/>
                        </a:cubicBezTo>
                        <a:cubicBezTo>
                          <a:pt x="189" y="525"/>
                          <a:pt x="189" y="525"/>
                          <a:pt x="189" y="525"/>
                        </a:cubicBezTo>
                        <a:cubicBezTo>
                          <a:pt x="189" y="525"/>
                          <a:pt x="189" y="525"/>
                          <a:pt x="189" y="525"/>
                        </a:cubicBezTo>
                        <a:cubicBezTo>
                          <a:pt x="189" y="525"/>
                          <a:pt x="189" y="525"/>
                          <a:pt x="189" y="525"/>
                        </a:cubicBezTo>
                        <a:cubicBezTo>
                          <a:pt x="189" y="525"/>
                          <a:pt x="189" y="525"/>
                          <a:pt x="189" y="525"/>
                        </a:cubicBezTo>
                        <a:cubicBezTo>
                          <a:pt x="189" y="525"/>
                          <a:pt x="189" y="525"/>
                          <a:pt x="189" y="525"/>
                        </a:cubicBezTo>
                        <a:cubicBezTo>
                          <a:pt x="189" y="525"/>
                          <a:pt x="189" y="525"/>
                          <a:pt x="189" y="525"/>
                        </a:cubicBezTo>
                        <a:cubicBezTo>
                          <a:pt x="189" y="526"/>
                          <a:pt x="189" y="526"/>
                          <a:pt x="189" y="526"/>
                        </a:cubicBezTo>
                        <a:cubicBezTo>
                          <a:pt x="188" y="526"/>
                          <a:pt x="188" y="526"/>
                          <a:pt x="188" y="526"/>
                        </a:cubicBezTo>
                        <a:cubicBezTo>
                          <a:pt x="188" y="526"/>
                          <a:pt x="188" y="526"/>
                          <a:pt x="188" y="526"/>
                        </a:cubicBezTo>
                        <a:cubicBezTo>
                          <a:pt x="188" y="526"/>
                          <a:pt x="188" y="526"/>
                          <a:pt x="188" y="526"/>
                        </a:cubicBezTo>
                        <a:cubicBezTo>
                          <a:pt x="188" y="526"/>
                          <a:pt x="188" y="526"/>
                          <a:pt x="188" y="526"/>
                        </a:cubicBezTo>
                        <a:cubicBezTo>
                          <a:pt x="187" y="526"/>
                          <a:pt x="187" y="526"/>
                          <a:pt x="187" y="526"/>
                        </a:cubicBezTo>
                        <a:cubicBezTo>
                          <a:pt x="187" y="526"/>
                          <a:pt x="187" y="526"/>
                          <a:pt x="187" y="526"/>
                        </a:cubicBezTo>
                        <a:cubicBezTo>
                          <a:pt x="187" y="526"/>
                          <a:pt x="187" y="526"/>
                          <a:pt x="187" y="526"/>
                        </a:cubicBezTo>
                        <a:cubicBezTo>
                          <a:pt x="187" y="527"/>
                          <a:pt x="187" y="527"/>
                          <a:pt x="187" y="527"/>
                        </a:cubicBezTo>
                        <a:cubicBezTo>
                          <a:pt x="186" y="527"/>
                          <a:pt x="186" y="527"/>
                          <a:pt x="186" y="527"/>
                        </a:cubicBezTo>
                        <a:cubicBezTo>
                          <a:pt x="186" y="527"/>
                          <a:pt x="186" y="527"/>
                          <a:pt x="186" y="527"/>
                        </a:cubicBezTo>
                        <a:cubicBezTo>
                          <a:pt x="186" y="527"/>
                          <a:pt x="186" y="527"/>
                          <a:pt x="186" y="527"/>
                        </a:cubicBezTo>
                        <a:cubicBezTo>
                          <a:pt x="185" y="527"/>
                          <a:pt x="185" y="527"/>
                          <a:pt x="185" y="527"/>
                        </a:cubicBezTo>
                        <a:cubicBezTo>
                          <a:pt x="185" y="528"/>
                          <a:pt x="185" y="528"/>
                          <a:pt x="185" y="528"/>
                        </a:cubicBezTo>
                        <a:cubicBezTo>
                          <a:pt x="185" y="528"/>
                          <a:pt x="185" y="528"/>
                          <a:pt x="185" y="528"/>
                        </a:cubicBezTo>
                        <a:cubicBezTo>
                          <a:pt x="184" y="528"/>
                          <a:pt x="184" y="528"/>
                          <a:pt x="184" y="528"/>
                        </a:cubicBezTo>
                        <a:cubicBezTo>
                          <a:pt x="184" y="528"/>
                          <a:pt x="184" y="528"/>
                          <a:pt x="184" y="528"/>
                        </a:cubicBezTo>
                        <a:cubicBezTo>
                          <a:pt x="184" y="528"/>
                          <a:pt x="184" y="528"/>
                          <a:pt x="184" y="528"/>
                        </a:cubicBezTo>
                        <a:cubicBezTo>
                          <a:pt x="184" y="529"/>
                          <a:pt x="184" y="529"/>
                          <a:pt x="184" y="529"/>
                        </a:cubicBezTo>
                        <a:cubicBezTo>
                          <a:pt x="184" y="529"/>
                          <a:pt x="184" y="529"/>
                          <a:pt x="184" y="529"/>
                        </a:cubicBezTo>
                        <a:cubicBezTo>
                          <a:pt x="184" y="529"/>
                          <a:pt x="184" y="529"/>
                          <a:pt x="184" y="529"/>
                        </a:cubicBezTo>
                        <a:cubicBezTo>
                          <a:pt x="184" y="529"/>
                          <a:pt x="184" y="529"/>
                          <a:pt x="184" y="529"/>
                        </a:cubicBezTo>
                        <a:cubicBezTo>
                          <a:pt x="184" y="529"/>
                          <a:pt x="184" y="529"/>
                          <a:pt x="184" y="529"/>
                        </a:cubicBezTo>
                        <a:cubicBezTo>
                          <a:pt x="184" y="529"/>
                          <a:pt x="184" y="529"/>
                          <a:pt x="184" y="529"/>
                        </a:cubicBezTo>
                        <a:cubicBezTo>
                          <a:pt x="183" y="529"/>
                          <a:pt x="183" y="529"/>
                          <a:pt x="183" y="529"/>
                        </a:cubicBezTo>
                        <a:cubicBezTo>
                          <a:pt x="183" y="529"/>
                          <a:pt x="183" y="529"/>
                          <a:pt x="183" y="529"/>
                        </a:cubicBezTo>
                        <a:cubicBezTo>
                          <a:pt x="183" y="529"/>
                          <a:pt x="183" y="529"/>
                          <a:pt x="183" y="529"/>
                        </a:cubicBezTo>
                        <a:cubicBezTo>
                          <a:pt x="183" y="529"/>
                          <a:pt x="183" y="529"/>
                          <a:pt x="183" y="529"/>
                        </a:cubicBezTo>
                        <a:cubicBezTo>
                          <a:pt x="183" y="529"/>
                          <a:pt x="183" y="529"/>
                          <a:pt x="183" y="529"/>
                        </a:cubicBezTo>
                        <a:cubicBezTo>
                          <a:pt x="183" y="530"/>
                          <a:pt x="183" y="530"/>
                          <a:pt x="183" y="530"/>
                        </a:cubicBezTo>
                        <a:cubicBezTo>
                          <a:pt x="183" y="530"/>
                          <a:pt x="183" y="530"/>
                          <a:pt x="183" y="530"/>
                        </a:cubicBezTo>
                        <a:cubicBezTo>
                          <a:pt x="183" y="530"/>
                          <a:pt x="183" y="530"/>
                          <a:pt x="183" y="530"/>
                        </a:cubicBezTo>
                        <a:cubicBezTo>
                          <a:pt x="183" y="530"/>
                          <a:pt x="183" y="530"/>
                          <a:pt x="183" y="530"/>
                        </a:cubicBezTo>
                        <a:cubicBezTo>
                          <a:pt x="182" y="530"/>
                          <a:pt x="182" y="530"/>
                          <a:pt x="182" y="530"/>
                        </a:cubicBezTo>
                        <a:cubicBezTo>
                          <a:pt x="182" y="530"/>
                          <a:pt x="182" y="530"/>
                          <a:pt x="182" y="530"/>
                        </a:cubicBezTo>
                        <a:cubicBezTo>
                          <a:pt x="182" y="530"/>
                          <a:pt x="182" y="530"/>
                          <a:pt x="182" y="530"/>
                        </a:cubicBezTo>
                        <a:cubicBezTo>
                          <a:pt x="182" y="530"/>
                          <a:pt x="182" y="530"/>
                          <a:pt x="182" y="530"/>
                        </a:cubicBezTo>
                        <a:cubicBezTo>
                          <a:pt x="182" y="530"/>
                          <a:pt x="182" y="530"/>
                          <a:pt x="182" y="530"/>
                        </a:cubicBezTo>
                        <a:cubicBezTo>
                          <a:pt x="182" y="530"/>
                          <a:pt x="182" y="530"/>
                          <a:pt x="182" y="530"/>
                        </a:cubicBezTo>
                        <a:cubicBezTo>
                          <a:pt x="182" y="531"/>
                          <a:pt x="182" y="531"/>
                          <a:pt x="182" y="531"/>
                        </a:cubicBezTo>
                        <a:cubicBezTo>
                          <a:pt x="182" y="531"/>
                          <a:pt x="182" y="531"/>
                          <a:pt x="182" y="531"/>
                        </a:cubicBezTo>
                        <a:cubicBezTo>
                          <a:pt x="182" y="531"/>
                          <a:pt x="182" y="531"/>
                          <a:pt x="182" y="531"/>
                        </a:cubicBezTo>
                        <a:cubicBezTo>
                          <a:pt x="182" y="531"/>
                          <a:pt x="182" y="531"/>
                          <a:pt x="182" y="531"/>
                        </a:cubicBezTo>
                        <a:cubicBezTo>
                          <a:pt x="182" y="531"/>
                          <a:pt x="182" y="531"/>
                          <a:pt x="182" y="531"/>
                        </a:cubicBezTo>
                        <a:cubicBezTo>
                          <a:pt x="182" y="532"/>
                          <a:pt x="182" y="532"/>
                          <a:pt x="182" y="532"/>
                        </a:cubicBezTo>
                        <a:cubicBezTo>
                          <a:pt x="182" y="532"/>
                          <a:pt x="182" y="532"/>
                          <a:pt x="182"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2"/>
                          <a:pt x="181" y="532"/>
                          <a:pt x="181" y="532"/>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1" y="533"/>
                          <a:pt x="181" y="533"/>
                          <a:pt x="181" y="533"/>
                        </a:cubicBezTo>
                        <a:cubicBezTo>
                          <a:pt x="180" y="533"/>
                          <a:pt x="180" y="533"/>
                          <a:pt x="180" y="533"/>
                        </a:cubicBezTo>
                        <a:cubicBezTo>
                          <a:pt x="180" y="533"/>
                          <a:pt x="180" y="533"/>
                          <a:pt x="180" y="533"/>
                        </a:cubicBezTo>
                        <a:cubicBezTo>
                          <a:pt x="180" y="533"/>
                          <a:pt x="180" y="533"/>
                          <a:pt x="180" y="533"/>
                        </a:cubicBezTo>
                        <a:cubicBezTo>
                          <a:pt x="180" y="533"/>
                          <a:pt x="180" y="533"/>
                          <a:pt x="180" y="533"/>
                        </a:cubicBezTo>
                        <a:cubicBezTo>
                          <a:pt x="180" y="534"/>
                          <a:pt x="180" y="534"/>
                          <a:pt x="180" y="534"/>
                        </a:cubicBezTo>
                        <a:cubicBezTo>
                          <a:pt x="180" y="534"/>
                          <a:pt x="180" y="534"/>
                          <a:pt x="180" y="534"/>
                        </a:cubicBezTo>
                        <a:cubicBezTo>
                          <a:pt x="180" y="534"/>
                          <a:pt x="180" y="534"/>
                          <a:pt x="180" y="534"/>
                        </a:cubicBezTo>
                        <a:cubicBezTo>
                          <a:pt x="180" y="534"/>
                          <a:pt x="180" y="534"/>
                          <a:pt x="180" y="534"/>
                        </a:cubicBezTo>
                        <a:cubicBezTo>
                          <a:pt x="180" y="534"/>
                          <a:pt x="180" y="534"/>
                          <a:pt x="180" y="534"/>
                        </a:cubicBezTo>
                        <a:cubicBezTo>
                          <a:pt x="180" y="534"/>
                          <a:pt x="180" y="534"/>
                          <a:pt x="180" y="534"/>
                        </a:cubicBezTo>
                        <a:cubicBezTo>
                          <a:pt x="179" y="534"/>
                          <a:pt x="179" y="534"/>
                          <a:pt x="179" y="534"/>
                        </a:cubicBezTo>
                        <a:cubicBezTo>
                          <a:pt x="179" y="534"/>
                          <a:pt x="179" y="534"/>
                          <a:pt x="179" y="534"/>
                        </a:cubicBezTo>
                        <a:cubicBezTo>
                          <a:pt x="179" y="534"/>
                          <a:pt x="179" y="534"/>
                          <a:pt x="179" y="534"/>
                        </a:cubicBezTo>
                        <a:cubicBezTo>
                          <a:pt x="179" y="534"/>
                          <a:pt x="179" y="534"/>
                          <a:pt x="179" y="534"/>
                        </a:cubicBezTo>
                        <a:cubicBezTo>
                          <a:pt x="179" y="534"/>
                          <a:pt x="179" y="534"/>
                          <a:pt x="179" y="534"/>
                        </a:cubicBezTo>
                        <a:cubicBezTo>
                          <a:pt x="179" y="534"/>
                          <a:pt x="179" y="534"/>
                          <a:pt x="179" y="534"/>
                        </a:cubicBezTo>
                        <a:cubicBezTo>
                          <a:pt x="179" y="534"/>
                          <a:pt x="179" y="534"/>
                          <a:pt x="179" y="534"/>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8" y="535"/>
                          <a:pt x="178" y="535"/>
                          <a:pt x="178" y="535"/>
                        </a:cubicBezTo>
                        <a:cubicBezTo>
                          <a:pt x="177" y="535"/>
                          <a:pt x="177" y="535"/>
                          <a:pt x="177" y="535"/>
                        </a:cubicBezTo>
                        <a:cubicBezTo>
                          <a:pt x="177" y="535"/>
                          <a:pt x="177" y="535"/>
                          <a:pt x="177" y="535"/>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7" y="536"/>
                          <a:pt x="177" y="536"/>
                          <a:pt x="177" y="536"/>
                        </a:cubicBezTo>
                        <a:cubicBezTo>
                          <a:pt x="176" y="536"/>
                          <a:pt x="176" y="536"/>
                          <a:pt x="176" y="536"/>
                        </a:cubicBezTo>
                        <a:cubicBezTo>
                          <a:pt x="176" y="536"/>
                          <a:pt x="176" y="536"/>
                          <a:pt x="176" y="536"/>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6" y="537"/>
                          <a:pt x="176" y="537"/>
                          <a:pt x="176" y="537"/>
                        </a:cubicBezTo>
                        <a:cubicBezTo>
                          <a:pt x="175" y="537"/>
                          <a:pt x="175" y="537"/>
                          <a:pt x="175" y="537"/>
                        </a:cubicBezTo>
                        <a:cubicBezTo>
                          <a:pt x="175" y="537"/>
                          <a:pt x="175" y="537"/>
                          <a:pt x="175" y="537"/>
                        </a:cubicBezTo>
                        <a:cubicBezTo>
                          <a:pt x="175" y="538"/>
                          <a:pt x="175" y="538"/>
                          <a:pt x="175" y="538"/>
                        </a:cubicBezTo>
                        <a:cubicBezTo>
                          <a:pt x="175" y="538"/>
                          <a:pt x="175" y="538"/>
                          <a:pt x="175" y="538"/>
                        </a:cubicBezTo>
                        <a:cubicBezTo>
                          <a:pt x="175" y="538"/>
                          <a:pt x="175" y="538"/>
                          <a:pt x="175" y="538"/>
                        </a:cubicBezTo>
                        <a:cubicBezTo>
                          <a:pt x="174" y="537"/>
                          <a:pt x="174" y="537"/>
                          <a:pt x="174" y="537"/>
                        </a:cubicBezTo>
                        <a:cubicBezTo>
                          <a:pt x="174" y="537"/>
                          <a:pt x="174" y="537"/>
                          <a:pt x="174" y="537"/>
                        </a:cubicBezTo>
                        <a:cubicBezTo>
                          <a:pt x="174" y="537"/>
                          <a:pt x="174" y="537"/>
                          <a:pt x="174" y="537"/>
                        </a:cubicBezTo>
                        <a:cubicBezTo>
                          <a:pt x="174" y="537"/>
                          <a:pt x="174" y="537"/>
                          <a:pt x="174" y="537"/>
                        </a:cubicBezTo>
                        <a:cubicBezTo>
                          <a:pt x="174" y="537"/>
                          <a:pt x="174" y="537"/>
                          <a:pt x="174" y="537"/>
                        </a:cubicBezTo>
                        <a:cubicBezTo>
                          <a:pt x="173" y="537"/>
                          <a:pt x="173" y="537"/>
                          <a:pt x="173" y="537"/>
                        </a:cubicBezTo>
                        <a:cubicBezTo>
                          <a:pt x="173" y="537"/>
                          <a:pt x="173" y="537"/>
                          <a:pt x="173" y="537"/>
                        </a:cubicBezTo>
                        <a:cubicBezTo>
                          <a:pt x="173" y="537"/>
                          <a:pt x="173" y="537"/>
                          <a:pt x="173" y="537"/>
                        </a:cubicBezTo>
                        <a:cubicBezTo>
                          <a:pt x="173" y="537"/>
                          <a:pt x="173" y="537"/>
                          <a:pt x="173" y="537"/>
                        </a:cubicBezTo>
                        <a:cubicBezTo>
                          <a:pt x="172" y="537"/>
                          <a:pt x="172" y="537"/>
                          <a:pt x="172" y="537"/>
                        </a:cubicBezTo>
                        <a:cubicBezTo>
                          <a:pt x="172" y="538"/>
                          <a:pt x="172" y="538"/>
                          <a:pt x="172" y="538"/>
                        </a:cubicBezTo>
                        <a:cubicBezTo>
                          <a:pt x="172" y="538"/>
                          <a:pt x="172" y="538"/>
                          <a:pt x="172" y="538"/>
                        </a:cubicBezTo>
                        <a:cubicBezTo>
                          <a:pt x="172" y="538"/>
                          <a:pt x="172" y="538"/>
                          <a:pt x="172" y="538"/>
                        </a:cubicBezTo>
                        <a:cubicBezTo>
                          <a:pt x="171" y="538"/>
                          <a:pt x="171" y="538"/>
                          <a:pt x="171" y="538"/>
                        </a:cubicBezTo>
                        <a:cubicBezTo>
                          <a:pt x="171" y="538"/>
                          <a:pt x="171" y="538"/>
                          <a:pt x="171" y="538"/>
                        </a:cubicBezTo>
                        <a:cubicBezTo>
                          <a:pt x="171" y="538"/>
                          <a:pt x="171" y="538"/>
                          <a:pt x="171" y="538"/>
                        </a:cubicBezTo>
                        <a:cubicBezTo>
                          <a:pt x="171" y="538"/>
                          <a:pt x="171" y="538"/>
                          <a:pt x="171" y="538"/>
                        </a:cubicBezTo>
                        <a:cubicBezTo>
                          <a:pt x="170" y="538"/>
                          <a:pt x="170" y="538"/>
                          <a:pt x="170" y="538"/>
                        </a:cubicBezTo>
                        <a:cubicBezTo>
                          <a:pt x="170" y="537"/>
                          <a:pt x="170" y="537"/>
                          <a:pt x="170" y="537"/>
                        </a:cubicBezTo>
                        <a:cubicBezTo>
                          <a:pt x="170" y="537"/>
                          <a:pt x="170" y="537"/>
                          <a:pt x="170" y="537"/>
                        </a:cubicBezTo>
                        <a:cubicBezTo>
                          <a:pt x="170" y="537"/>
                          <a:pt x="170" y="537"/>
                          <a:pt x="170" y="537"/>
                        </a:cubicBezTo>
                        <a:cubicBezTo>
                          <a:pt x="169" y="537"/>
                          <a:pt x="169" y="537"/>
                          <a:pt x="169" y="537"/>
                        </a:cubicBezTo>
                        <a:cubicBezTo>
                          <a:pt x="169" y="537"/>
                          <a:pt x="169" y="537"/>
                          <a:pt x="169" y="537"/>
                        </a:cubicBezTo>
                        <a:cubicBezTo>
                          <a:pt x="169" y="537"/>
                          <a:pt x="169" y="537"/>
                          <a:pt x="169" y="537"/>
                        </a:cubicBezTo>
                        <a:cubicBezTo>
                          <a:pt x="169" y="537"/>
                          <a:pt x="169" y="537"/>
                          <a:pt x="169" y="537"/>
                        </a:cubicBezTo>
                        <a:cubicBezTo>
                          <a:pt x="169" y="537"/>
                          <a:pt x="169" y="537"/>
                          <a:pt x="169" y="537"/>
                        </a:cubicBezTo>
                        <a:cubicBezTo>
                          <a:pt x="169" y="536"/>
                          <a:pt x="169" y="536"/>
                          <a:pt x="169" y="536"/>
                        </a:cubicBezTo>
                        <a:cubicBezTo>
                          <a:pt x="169" y="536"/>
                          <a:pt x="169" y="536"/>
                          <a:pt x="169" y="536"/>
                        </a:cubicBezTo>
                        <a:cubicBezTo>
                          <a:pt x="169" y="536"/>
                          <a:pt x="169" y="536"/>
                          <a:pt x="169" y="536"/>
                        </a:cubicBezTo>
                        <a:cubicBezTo>
                          <a:pt x="168" y="536"/>
                          <a:pt x="168" y="536"/>
                          <a:pt x="168" y="536"/>
                        </a:cubicBezTo>
                        <a:cubicBezTo>
                          <a:pt x="168" y="536"/>
                          <a:pt x="168" y="536"/>
                          <a:pt x="168" y="536"/>
                        </a:cubicBezTo>
                        <a:cubicBezTo>
                          <a:pt x="168" y="537"/>
                          <a:pt x="168" y="537"/>
                          <a:pt x="168" y="537"/>
                        </a:cubicBezTo>
                        <a:cubicBezTo>
                          <a:pt x="168" y="537"/>
                          <a:pt x="168" y="537"/>
                          <a:pt x="168" y="537"/>
                        </a:cubicBezTo>
                        <a:cubicBezTo>
                          <a:pt x="168" y="537"/>
                          <a:pt x="168" y="537"/>
                          <a:pt x="168" y="537"/>
                        </a:cubicBezTo>
                        <a:cubicBezTo>
                          <a:pt x="167" y="537"/>
                          <a:pt x="167" y="537"/>
                          <a:pt x="167" y="537"/>
                        </a:cubicBezTo>
                        <a:cubicBezTo>
                          <a:pt x="167" y="537"/>
                          <a:pt x="167" y="537"/>
                          <a:pt x="167" y="537"/>
                        </a:cubicBezTo>
                        <a:cubicBezTo>
                          <a:pt x="167" y="537"/>
                          <a:pt x="167" y="537"/>
                          <a:pt x="167" y="537"/>
                        </a:cubicBezTo>
                        <a:cubicBezTo>
                          <a:pt x="167" y="536"/>
                          <a:pt x="167" y="536"/>
                          <a:pt x="167" y="536"/>
                        </a:cubicBezTo>
                        <a:cubicBezTo>
                          <a:pt x="167" y="536"/>
                          <a:pt x="167" y="536"/>
                          <a:pt x="167" y="536"/>
                        </a:cubicBezTo>
                        <a:cubicBezTo>
                          <a:pt x="167" y="537"/>
                          <a:pt x="167" y="537"/>
                          <a:pt x="167" y="537"/>
                        </a:cubicBezTo>
                        <a:cubicBezTo>
                          <a:pt x="167" y="537"/>
                          <a:pt x="167" y="537"/>
                          <a:pt x="167" y="537"/>
                        </a:cubicBezTo>
                        <a:cubicBezTo>
                          <a:pt x="167" y="536"/>
                          <a:pt x="167" y="536"/>
                          <a:pt x="167" y="536"/>
                        </a:cubicBezTo>
                        <a:cubicBezTo>
                          <a:pt x="166" y="536"/>
                          <a:pt x="166" y="536"/>
                          <a:pt x="166" y="536"/>
                        </a:cubicBezTo>
                        <a:cubicBezTo>
                          <a:pt x="166" y="536"/>
                          <a:pt x="166" y="536"/>
                          <a:pt x="166" y="536"/>
                        </a:cubicBezTo>
                        <a:cubicBezTo>
                          <a:pt x="166" y="536"/>
                          <a:pt x="166" y="536"/>
                          <a:pt x="166" y="536"/>
                        </a:cubicBezTo>
                        <a:cubicBezTo>
                          <a:pt x="166" y="536"/>
                          <a:pt x="166" y="536"/>
                          <a:pt x="166" y="536"/>
                        </a:cubicBezTo>
                        <a:cubicBezTo>
                          <a:pt x="166" y="536"/>
                          <a:pt x="166" y="536"/>
                          <a:pt x="166" y="536"/>
                        </a:cubicBezTo>
                        <a:cubicBezTo>
                          <a:pt x="166" y="536"/>
                          <a:pt x="166" y="536"/>
                          <a:pt x="166" y="536"/>
                        </a:cubicBezTo>
                        <a:cubicBezTo>
                          <a:pt x="165" y="536"/>
                          <a:pt x="165" y="536"/>
                          <a:pt x="165" y="536"/>
                        </a:cubicBezTo>
                        <a:cubicBezTo>
                          <a:pt x="165" y="536"/>
                          <a:pt x="165" y="536"/>
                          <a:pt x="165" y="536"/>
                        </a:cubicBezTo>
                        <a:cubicBezTo>
                          <a:pt x="165" y="536"/>
                          <a:pt x="165" y="536"/>
                          <a:pt x="165" y="536"/>
                        </a:cubicBezTo>
                        <a:cubicBezTo>
                          <a:pt x="165" y="536"/>
                          <a:pt x="165" y="536"/>
                          <a:pt x="165" y="536"/>
                        </a:cubicBezTo>
                        <a:cubicBezTo>
                          <a:pt x="165" y="536"/>
                          <a:pt x="165" y="536"/>
                          <a:pt x="165" y="536"/>
                        </a:cubicBezTo>
                        <a:cubicBezTo>
                          <a:pt x="165" y="536"/>
                          <a:pt x="165" y="536"/>
                          <a:pt x="165" y="536"/>
                        </a:cubicBezTo>
                        <a:cubicBezTo>
                          <a:pt x="165" y="537"/>
                          <a:pt x="165" y="537"/>
                          <a:pt x="165"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4" y="537"/>
                          <a:pt x="164" y="537"/>
                          <a:pt x="164"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3" y="537"/>
                          <a:pt x="163" y="537"/>
                          <a:pt x="163"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2" y="537"/>
                          <a:pt x="162" y="537"/>
                          <a:pt x="162"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1" y="537"/>
                          <a:pt x="161" y="537"/>
                          <a:pt x="161" y="537"/>
                        </a:cubicBezTo>
                        <a:cubicBezTo>
                          <a:pt x="160" y="536"/>
                          <a:pt x="160" y="536"/>
                          <a:pt x="160" y="536"/>
                        </a:cubicBezTo>
                        <a:cubicBezTo>
                          <a:pt x="160" y="536"/>
                          <a:pt x="160" y="536"/>
                          <a:pt x="160" y="536"/>
                        </a:cubicBezTo>
                        <a:cubicBezTo>
                          <a:pt x="160" y="536"/>
                          <a:pt x="160" y="536"/>
                          <a:pt x="160" y="536"/>
                        </a:cubicBezTo>
                        <a:cubicBezTo>
                          <a:pt x="160" y="536"/>
                          <a:pt x="160" y="536"/>
                          <a:pt x="160" y="536"/>
                        </a:cubicBezTo>
                        <a:cubicBezTo>
                          <a:pt x="160" y="536"/>
                          <a:pt x="160" y="536"/>
                          <a:pt x="160" y="536"/>
                        </a:cubicBezTo>
                        <a:cubicBezTo>
                          <a:pt x="160" y="536"/>
                          <a:pt x="160" y="536"/>
                          <a:pt x="160" y="536"/>
                        </a:cubicBezTo>
                        <a:cubicBezTo>
                          <a:pt x="160" y="536"/>
                          <a:pt x="160" y="536"/>
                          <a:pt x="160" y="536"/>
                        </a:cubicBezTo>
                        <a:cubicBezTo>
                          <a:pt x="160"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9" y="536"/>
                          <a:pt x="159" y="536"/>
                          <a:pt x="159"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8" y="536"/>
                          <a:pt x="158" y="536"/>
                          <a:pt x="158"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7" y="536"/>
                          <a:pt x="157" y="536"/>
                          <a:pt x="157"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6" y="536"/>
                          <a:pt x="156" y="536"/>
                          <a:pt x="156"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5" y="536"/>
                          <a:pt x="155" y="536"/>
                          <a:pt x="155"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4" y="536"/>
                          <a:pt x="154" y="536"/>
                          <a:pt x="154"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3" y="536"/>
                          <a:pt x="153" y="536"/>
                          <a:pt x="153"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2" y="536"/>
                          <a:pt x="152" y="536"/>
                          <a:pt x="152"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1" y="536"/>
                          <a:pt x="151" y="536"/>
                          <a:pt x="151" y="536"/>
                        </a:cubicBezTo>
                        <a:cubicBezTo>
                          <a:pt x="150" y="536"/>
                          <a:pt x="150" y="536"/>
                          <a:pt x="150" y="536"/>
                        </a:cubicBezTo>
                        <a:cubicBezTo>
                          <a:pt x="150" y="536"/>
                          <a:pt x="150" y="536"/>
                          <a:pt x="150" y="536"/>
                        </a:cubicBezTo>
                        <a:cubicBezTo>
                          <a:pt x="150" y="536"/>
                          <a:pt x="150" y="536"/>
                          <a:pt x="150" y="536"/>
                        </a:cubicBezTo>
                        <a:cubicBezTo>
                          <a:pt x="150" y="536"/>
                          <a:pt x="150" y="536"/>
                          <a:pt x="150" y="536"/>
                        </a:cubicBezTo>
                        <a:cubicBezTo>
                          <a:pt x="149" y="535"/>
                          <a:pt x="149" y="535"/>
                          <a:pt x="149" y="535"/>
                        </a:cubicBezTo>
                        <a:cubicBezTo>
                          <a:pt x="149" y="535"/>
                          <a:pt x="149" y="535"/>
                          <a:pt x="149" y="535"/>
                        </a:cubicBezTo>
                        <a:cubicBezTo>
                          <a:pt x="149" y="535"/>
                          <a:pt x="149" y="535"/>
                          <a:pt x="149" y="535"/>
                        </a:cubicBezTo>
                        <a:cubicBezTo>
                          <a:pt x="149" y="535"/>
                          <a:pt x="149" y="535"/>
                          <a:pt x="149" y="535"/>
                        </a:cubicBezTo>
                        <a:cubicBezTo>
                          <a:pt x="149" y="535"/>
                          <a:pt x="149" y="535"/>
                          <a:pt x="149" y="535"/>
                        </a:cubicBezTo>
                        <a:cubicBezTo>
                          <a:pt x="149" y="535"/>
                          <a:pt x="149" y="535"/>
                          <a:pt x="149" y="535"/>
                        </a:cubicBezTo>
                        <a:cubicBezTo>
                          <a:pt x="149" y="535"/>
                          <a:pt x="149" y="535"/>
                          <a:pt x="149" y="535"/>
                        </a:cubicBezTo>
                        <a:cubicBezTo>
                          <a:pt x="148" y="535"/>
                          <a:pt x="148" y="535"/>
                          <a:pt x="148" y="535"/>
                        </a:cubicBezTo>
                        <a:cubicBezTo>
                          <a:pt x="148" y="535"/>
                          <a:pt x="148" y="535"/>
                          <a:pt x="148" y="535"/>
                        </a:cubicBezTo>
                        <a:cubicBezTo>
                          <a:pt x="148" y="534"/>
                          <a:pt x="148" y="534"/>
                          <a:pt x="148" y="534"/>
                        </a:cubicBezTo>
                        <a:cubicBezTo>
                          <a:pt x="148" y="534"/>
                          <a:pt x="148" y="534"/>
                          <a:pt x="148" y="534"/>
                        </a:cubicBezTo>
                        <a:cubicBezTo>
                          <a:pt x="148" y="534"/>
                          <a:pt x="148" y="534"/>
                          <a:pt x="148" y="534"/>
                        </a:cubicBezTo>
                        <a:cubicBezTo>
                          <a:pt x="148" y="534"/>
                          <a:pt x="148" y="534"/>
                          <a:pt x="148" y="534"/>
                        </a:cubicBezTo>
                        <a:cubicBezTo>
                          <a:pt x="147" y="534"/>
                          <a:pt x="147" y="534"/>
                          <a:pt x="147" y="534"/>
                        </a:cubicBezTo>
                        <a:cubicBezTo>
                          <a:pt x="147" y="534"/>
                          <a:pt x="147" y="534"/>
                          <a:pt x="147" y="534"/>
                        </a:cubicBezTo>
                        <a:cubicBezTo>
                          <a:pt x="147" y="534"/>
                          <a:pt x="147" y="534"/>
                          <a:pt x="147" y="534"/>
                        </a:cubicBezTo>
                        <a:cubicBezTo>
                          <a:pt x="147" y="534"/>
                          <a:pt x="147" y="534"/>
                          <a:pt x="147" y="534"/>
                        </a:cubicBezTo>
                        <a:cubicBezTo>
                          <a:pt x="147" y="533"/>
                          <a:pt x="147" y="533"/>
                          <a:pt x="147" y="533"/>
                        </a:cubicBezTo>
                        <a:cubicBezTo>
                          <a:pt x="147" y="533"/>
                          <a:pt x="147" y="533"/>
                          <a:pt x="147" y="533"/>
                        </a:cubicBezTo>
                        <a:cubicBezTo>
                          <a:pt x="147" y="533"/>
                          <a:pt x="147" y="533"/>
                          <a:pt x="147" y="533"/>
                        </a:cubicBezTo>
                        <a:cubicBezTo>
                          <a:pt x="146" y="533"/>
                          <a:pt x="146" y="533"/>
                          <a:pt x="146" y="533"/>
                        </a:cubicBezTo>
                        <a:cubicBezTo>
                          <a:pt x="146" y="533"/>
                          <a:pt x="146" y="533"/>
                          <a:pt x="146" y="533"/>
                        </a:cubicBezTo>
                        <a:cubicBezTo>
                          <a:pt x="146" y="533"/>
                          <a:pt x="146" y="533"/>
                          <a:pt x="146" y="533"/>
                        </a:cubicBezTo>
                        <a:cubicBezTo>
                          <a:pt x="146" y="533"/>
                          <a:pt x="146" y="533"/>
                          <a:pt x="146" y="533"/>
                        </a:cubicBezTo>
                        <a:cubicBezTo>
                          <a:pt x="146" y="533"/>
                          <a:pt x="146" y="533"/>
                          <a:pt x="146" y="533"/>
                        </a:cubicBezTo>
                        <a:cubicBezTo>
                          <a:pt x="146" y="532"/>
                          <a:pt x="146" y="532"/>
                          <a:pt x="146" y="532"/>
                        </a:cubicBezTo>
                        <a:cubicBezTo>
                          <a:pt x="146" y="532"/>
                          <a:pt x="146" y="532"/>
                          <a:pt x="146" y="532"/>
                        </a:cubicBezTo>
                        <a:cubicBezTo>
                          <a:pt x="146" y="532"/>
                          <a:pt x="146" y="532"/>
                          <a:pt x="146" y="532"/>
                        </a:cubicBezTo>
                        <a:cubicBezTo>
                          <a:pt x="146" y="532"/>
                          <a:pt x="146" y="532"/>
                          <a:pt x="146" y="532"/>
                        </a:cubicBezTo>
                        <a:cubicBezTo>
                          <a:pt x="146" y="532"/>
                          <a:pt x="146" y="532"/>
                          <a:pt x="146" y="532"/>
                        </a:cubicBezTo>
                        <a:cubicBezTo>
                          <a:pt x="146" y="532"/>
                          <a:pt x="146" y="532"/>
                          <a:pt x="146" y="532"/>
                        </a:cubicBezTo>
                        <a:cubicBezTo>
                          <a:pt x="146" y="531"/>
                          <a:pt x="146" y="531"/>
                          <a:pt x="146" y="531"/>
                        </a:cubicBezTo>
                        <a:cubicBezTo>
                          <a:pt x="146" y="531"/>
                          <a:pt x="146" y="531"/>
                          <a:pt x="146" y="531"/>
                        </a:cubicBezTo>
                        <a:cubicBezTo>
                          <a:pt x="147" y="531"/>
                          <a:pt x="147" y="531"/>
                          <a:pt x="147" y="531"/>
                        </a:cubicBezTo>
                        <a:cubicBezTo>
                          <a:pt x="147" y="531"/>
                          <a:pt x="147" y="531"/>
                          <a:pt x="147" y="531"/>
                        </a:cubicBezTo>
                        <a:cubicBezTo>
                          <a:pt x="147" y="531"/>
                          <a:pt x="147" y="531"/>
                          <a:pt x="147" y="531"/>
                        </a:cubicBezTo>
                        <a:cubicBezTo>
                          <a:pt x="147" y="531"/>
                          <a:pt x="147" y="531"/>
                          <a:pt x="147" y="531"/>
                        </a:cubicBezTo>
                        <a:cubicBezTo>
                          <a:pt x="147" y="531"/>
                          <a:pt x="147" y="531"/>
                          <a:pt x="147" y="531"/>
                        </a:cubicBezTo>
                        <a:cubicBezTo>
                          <a:pt x="147" y="530"/>
                          <a:pt x="147" y="530"/>
                          <a:pt x="147" y="530"/>
                        </a:cubicBezTo>
                        <a:cubicBezTo>
                          <a:pt x="147" y="530"/>
                          <a:pt x="147" y="530"/>
                          <a:pt x="147" y="530"/>
                        </a:cubicBezTo>
                        <a:cubicBezTo>
                          <a:pt x="147" y="530"/>
                          <a:pt x="147" y="530"/>
                          <a:pt x="147" y="530"/>
                        </a:cubicBezTo>
                        <a:cubicBezTo>
                          <a:pt x="147" y="530"/>
                          <a:pt x="147" y="530"/>
                          <a:pt x="147" y="530"/>
                        </a:cubicBezTo>
                        <a:cubicBezTo>
                          <a:pt x="147" y="530"/>
                          <a:pt x="147" y="530"/>
                          <a:pt x="147" y="530"/>
                        </a:cubicBezTo>
                        <a:cubicBezTo>
                          <a:pt x="148" y="529"/>
                          <a:pt x="148" y="529"/>
                          <a:pt x="148" y="529"/>
                        </a:cubicBezTo>
                        <a:cubicBezTo>
                          <a:pt x="148" y="529"/>
                          <a:pt x="148" y="529"/>
                          <a:pt x="148" y="529"/>
                        </a:cubicBezTo>
                        <a:cubicBezTo>
                          <a:pt x="148" y="529"/>
                          <a:pt x="148" y="529"/>
                          <a:pt x="148" y="529"/>
                        </a:cubicBezTo>
                        <a:cubicBezTo>
                          <a:pt x="148" y="529"/>
                          <a:pt x="148" y="529"/>
                          <a:pt x="148" y="529"/>
                        </a:cubicBezTo>
                        <a:cubicBezTo>
                          <a:pt x="148" y="529"/>
                          <a:pt x="148" y="529"/>
                          <a:pt x="148" y="529"/>
                        </a:cubicBezTo>
                        <a:cubicBezTo>
                          <a:pt x="148" y="529"/>
                          <a:pt x="148" y="529"/>
                          <a:pt x="148" y="529"/>
                        </a:cubicBezTo>
                        <a:cubicBezTo>
                          <a:pt x="148" y="529"/>
                          <a:pt x="148" y="529"/>
                          <a:pt x="148" y="529"/>
                        </a:cubicBezTo>
                        <a:cubicBezTo>
                          <a:pt x="148" y="528"/>
                          <a:pt x="148" y="528"/>
                          <a:pt x="148" y="528"/>
                        </a:cubicBezTo>
                        <a:cubicBezTo>
                          <a:pt x="148" y="528"/>
                          <a:pt x="148" y="528"/>
                          <a:pt x="148" y="528"/>
                        </a:cubicBezTo>
                        <a:cubicBezTo>
                          <a:pt x="148" y="528"/>
                          <a:pt x="148" y="528"/>
                          <a:pt x="148" y="528"/>
                        </a:cubicBezTo>
                        <a:cubicBezTo>
                          <a:pt x="148" y="528"/>
                          <a:pt x="148" y="528"/>
                          <a:pt x="148" y="528"/>
                        </a:cubicBezTo>
                        <a:cubicBezTo>
                          <a:pt x="149" y="528"/>
                          <a:pt x="149" y="528"/>
                          <a:pt x="149" y="528"/>
                        </a:cubicBezTo>
                        <a:cubicBezTo>
                          <a:pt x="149" y="527"/>
                          <a:pt x="149" y="527"/>
                          <a:pt x="149" y="527"/>
                        </a:cubicBezTo>
                        <a:cubicBezTo>
                          <a:pt x="148" y="527"/>
                          <a:pt x="148" y="527"/>
                          <a:pt x="148" y="527"/>
                        </a:cubicBezTo>
                        <a:cubicBezTo>
                          <a:pt x="149" y="527"/>
                          <a:pt x="149" y="527"/>
                          <a:pt x="149" y="527"/>
                        </a:cubicBezTo>
                        <a:cubicBezTo>
                          <a:pt x="149" y="527"/>
                          <a:pt x="149" y="527"/>
                          <a:pt x="149" y="527"/>
                        </a:cubicBezTo>
                        <a:cubicBezTo>
                          <a:pt x="149" y="527"/>
                          <a:pt x="149" y="527"/>
                          <a:pt x="149" y="527"/>
                        </a:cubicBezTo>
                        <a:cubicBezTo>
                          <a:pt x="149" y="527"/>
                          <a:pt x="149" y="527"/>
                          <a:pt x="149" y="527"/>
                        </a:cubicBezTo>
                        <a:cubicBezTo>
                          <a:pt x="149" y="526"/>
                          <a:pt x="149" y="526"/>
                          <a:pt x="149" y="526"/>
                        </a:cubicBezTo>
                        <a:cubicBezTo>
                          <a:pt x="149" y="526"/>
                          <a:pt x="149" y="526"/>
                          <a:pt x="149" y="526"/>
                        </a:cubicBezTo>
                        <a:cubicBezTo>
                          <a:pt x="149" y="526"/>
                          <a:pt x="149" y="526"/>
                          <a:pt x="149" y="526"/>
                        </a:cubicBezTo>
                        <a:cubicBezTo>
                          <a:pt x="149" y="526"/>
                          <a:pt x="149" y="526"/>
                          <a:pt x="149" y="526"/>
                        </a:cubicBezTo>
                        <a:cubicBezTo>
                          <a:pt x="149" y="526"/>
                          <a:pt x="149" y="526"/>
                          <a:pt x="149" y="526"/>
                        </a:cubicBezTo>
                        <a:cubicBezTo>
                          <a:pt x="150" y="525"/>
                          <a:pt x="150" y="525"/>
                          <a:pt x="150" y="525"/>
                        </a:cubicBezTo>
                        <a:cubicBezTo>
                          <a:pt x="150" y="525"/>
                          <a:pt x="150" y="525"/>
                          <a:pt x="150" y="525"/>
                        </a:cubicBezTo>
                        <a:cubicBezTo>
                          <a:pt x="150" y="525"/>
                          <a:pt x="150" y="525"/>
                          <a:pt x="150" y="525"/>
                        </a:cubicBezTo>
                        <a:cubicBezTo>
                          <a:pt x="149" y="525"/>
                          <a:pt x="149" y="525"/>
                          <a:pt x="149" y="525"/>
                        </a:cubicBezTo>
                        <a:cubicBezTo>
                          <a:pt x="149" y="525"/>
                          <a:pt x="149" y="525"/>
                          <a:pt x="149" y="525"/>
                        </a:cubicBezTo>
                        <a:cubicBezTo>
                          <a:pt x="149" y="525"/>
                          <a:pt x="149" y="525"/>
                          <a:pt x="149" y="525"/>
                        </a:cubicBezTo>
                        <a:cubicBezTo>
                          <a:pt x="149" y="525"/>
                          <a:pt x="149" y="525"/>
                          <a:pt x="149" y="525"/>
                        </a:cubicBezTo>
                        <a:cubicBezTo>
                          <a:pt x="149" y="524"/>
                          <a:pt x="149" y="524"/>
                          <a:pt x="149" y="524"/>
                        </a:cubicBezTo>
                        <a:cubicBezTo>
                          <a:pt x="149" y="524"/>
                          <a:pt x="149" y="524"/>
                          <a:pt x="149" y="524"/>
                        </a:cubicBezTo>
                        <a:cubicBezTo>
                          <a:pt x="149" y="524"/>
                          <a:pt x="149" y="524"/>
                          <a:pt x="149" y="524"/>
                        </a:cubicBezTo>
                        <a:cubicBezTo>
                          <a:pt x="150" y="524"/>
                          <a:pt x="150" y="524"/>
                          <a:pt x="150" y="524"/>
                        </a:cubicBezTo>
                        <a:cubicBezTo>
                          <a:pt x="150" y="524"/>
                          <a:pt x="150" y="524"/>
                          <a:pt x="150" y="524"/>
                        </a:cubicBezTo>
                        <a:cubicBezTo>
                          <a:pt x="150" y="524"/>
                          <a:pt x="150" y="524"/>
                          <a:pt x="150" y="524"/>
                        </a:cubicBezTo>
                        <a:cubicBezTo>
                          <a:pt x="150" y="524"/>
                          <a:pt x="150" y="524"/>
                          <a:pt x="150" y="524"/>
                        </a:cubicBezTo>
                        <a:cubicBezTo>
                          <a:pt x="150" y="524"/>
                          <a:pt x="150" y="524"/>
                          <a:pt x="150" y="524"/>
                        </a:cubicBezTo>
                        <a:cubicBezTo>
                          <a:pt x="150" y="524"/>
                          <a:pt x="150" y="524"/>
                          <a:pt x="150" y="524"/>
                        </a:cubicBezTo>
                        <a:cubicBezTo>
                          <a:pt x="150" y="523"/>
                          <a:pt x="150" y="523"/>
                          <a:pt x="150" y="523"/>
                        </a:cubicBezTo>
                        <a:cubicBezTo>
                          <a:pt x="150" y="523"/>
                          <a:pt x="150" y="523"/>
                          <a:pt x="150" y="523"/>
                        </a:cubicBezTo>
                        <a:cubicBezTo>
                          <a:pt x="150" y="523"/>
                          <a:pt x="150" y="523"/>
                          <a:pt x="150" y="523"/>
                        </a:cubicBezTo>
                        <a:cubicBezTo>
                          <a:pt x="150" y="523"/>
                          <a:pt x="150" y="523"/>
                          <a:pt x="150" y="523"/>
                        </a:cubicBezTo>
                        <a:cubicBezTo>
                          <a:pt x="150" y="523"/>
                          <a:pt x="150" y="523"/>
                          <a:pt x="150" y="523"/>
                        </a:cubicBezTo>
                        <a:cubicBezTo>
                          <a:pt x="150" y="523"/>
                          <a:pt x="150" y="523"/>
                          <a:pt x="150" y="523"/>
                        </a:cubicBezTo>
                        <a:cubicBezTo>
                          <a:pt x="150" y="523"/>
                          <a:pt x="150" y="523"/>
                          <a:pt x="150" y="523"/>
                        </a:cubicBezTo>
                        <a:cubicBezTo>
                          <a:pt x="150" y="523"/>
                          <a:pt x="150" y="523"/>
                          <a:pt x="150" y="523"/>
                        </a:cubicBezTo>
                        <a:cubicBezTo>
                          <a:pt x="150" y="522"/>
                          <a:pt x="150" y="522"/>
                          <a:pt x="150" y="522"/>
                        </a:cubicBezTo>
                        <a:cubicBezTo>
                          <a:pt x="150" y="522"/>
                          <a:pt x="150" y="522"/>
                          <a:pt x="150" y="522"/>
                        </a:cubicBezTo>
                        <a:cubicBezTo>
                          <a:pt x="150" y="522"/>
                          <a:pt x="150" y="522"/>
                          <a:pt x="150" y="522"/>
                        </a:cubicBezTo>
                        <a:cubicBezTo>
                          <a:pt x="150" y="522"/>
                          <a:pt x="150" y="522"/>
                          <a:pt x="150" y="522"/>
                        </a:cubicBezTo>
                        <a:cubicBezTo>
                          <a:pt x="150" y="522"/>
                          <a:pt x="150" y="522"/>
                          <a:pt x="150" y="522"/>
                        </a:cubicBezTo>
                        <a:cubicBezTo>
                          <a:pt x="150" y="522"/>
                          <a:pt x="150" y="522"/>
                          <a:pt x="150" y="522"/>
                        </a:cubicBezTo>
                        <a:cubicBezTo>
                          <a:pt x="150" y="521"/>
                          <a:pt x="150" y="521"/>
                          <a:pt x="150" y="521"/>
                        </a:cubicBezTo>
                        <a:cubicBezTo>
                          <a:pt x="150" y="521"/>
                          <a:pt x="150" y="521"/>
                          <a:pt x="150" y="521"/>
                        </a:cubicBezTo>
                        <a:cubicBezTo>
                          <a:pt x="150" y="521"/>
                          <a:pt x="150" y="521"/>
                          <a:pt x="150" y="521"/>
                        </a:cubicBezTo>
                        <a:cubicBezTo>
                          <a:pt x="150" y="521"/>
                          <a:pt x="150" y="521"/>
                          <a:pt x="150" y="521"/>
                        </a:cubicBezTo>
                        <a:cubicBezTo>
                          <a:pt x="150" y="521"/>
                          <a:pt x="150" y="521"/>
                          <a:pt x="150" y="521"/>
                        </a:cubicBezTo>
                        <a:cubicBezTo>
                          <a:pt x="150" y="520"/>
                          <a:pt x="150" y="520"/>
                          <a:pt x="150" y="520"/>
                        </a:cubicBezTo>
                        <a:cubicBezTo>
                          <a:pt x="150" y="520"/>
                          <a:pt x="150" y="520"/>
                          <a:pt x="150" y="520"/>
                        </a:cubicBezTo>
                        <a:cubicBezTo>
                          <a:pt x="150" y="520"/>
                          <a:pt x="150" y="520"/>
                          <a:pt x="150" y="520"/>
                        </a:cubicBezTo>
                        <a:cubicBezTo>
                          <a:pt x="150" y="520"/>
                          <a:pt x="150" y="520"/>
                          <a:pt x="150" y="520"/>
                        </a:cubicBezTo>
                        <a:cubicBezTo>
                          <a:pt x="150" y="519"/>
                          <a:pt x="150" y="519"/>
                          <a:pt x="150" y="519"/>
                        </a:cubicBezTo>
                        <a:cubicBezTo>
                          <a:pt x="150" y="519"/>
                          <a:pt x="150" y="519"/>
                          <a:pt x="150" y="519"/>
                        </a:cubicBezTo>
                        <a:cubicBezTo>
                          <a:pt x="150" y="519"/>
                          <a:pt x="150" y="519"/>
                          <a:pt x="150" y="519"/>
                        </a:cubicBezTo>
                        <a:cubicBezTo>
                          <a:pt x="150" y="519"/>
                          <a:pt x="150" y="519"/>
                          <a:pt x="150" y="519"/>
                        </a:cubicBezTo>
                        <a:cubicBezTo>
                          <a:pt x="150" y="518"/>
                          <a:pt x="150" y="518"/>
                          <a:pt x="150" y="518"/>
                        </a:cubicBezTo>
                        <a:cubicBezTo>
                          <a:pt x="150" y="518"/>
                          <a:pt x="150" y="518"/>
                          <a:pt x="150" y="518"/>
                        </a:cubicBezTo>
                        <a:cubicBezTo>
                          <a:pt x="150" y="518"/>
                          <a:pt x="150" y="518"/>
                          <a:pt x="150" y="518"/>
                        </a:cubicBezTo>
                        <a:cubicBezTo>
                          <a:pt x="150" y="518"/>
                          <a:pt x="150" y="518"/>
                          <a:pt x="150" y="518"/>
                        </a:cubicBezTo>
                        <a:cubicBezTo>
                          <a:pt x="150" y="518"/>
                          <a:pt x="150" y="518"/>
                          <a:pt x="150" y="518"/>
                        </a:cubicBezTo>
                        <a:cubicBezTo>
                          <a:pt x="150" y="517"/>
                          <a:pt x="150" y="517"/>
                          <a:pt x="150" y="517"/>
                        </a:cubicBezTo>
                        <a:cubicBezTo>
                          <a:pt x="150" y="517"/>
                          <a:pt x="150" y="517"/>
                          <a:pt x="150" y="517"/>
                        </a:cubicBezTo>
                        <a:cubicBezTo>
                          <a:pt x="150" y="517"/>
                          <a:pt x="150" y="517"/>
                          <a:pt x="150" y="517"/>
                        </a:cubicBezTo>
                        <a:cubicBezTo>
                          <a:pt x="150" y="517"/>
                          <a:pt x="150" y="517"/>
                          <a:pt x="150" y="517"/>
                        </a:cubicBezTo>
                        <a:cubicBezTo>
                          <a:pt x="149" y="517"/>
                          <a:pt x="149" y="517"/>
                          <a:pt x="149" y="517"/>
                        </a:cubicBezTo>
                        <a:cubicBezTo>
                          <a:pt x="149" y="517"/>
                          <a:pt x="149" y="517"/>
                          <a:pt x="149" y="517"/>
                        </a:cubicBezTo>
                        <a:cubicBezTo>
                          <a:pt x="149" y="517"/>
                          <a:pt x="149" y="517"/>
                          <a:pt x="149" y="517"/>
                        </a:cubicBezTo>
                        <a:cubicBezTo>
                          <a:pt x="149" y="516"/>
                          <a:pt x="149" y="516"/>
                          <a:pt x="149" y="516"/>
                        </a:cubicBezTo>
                        <a:cubicBezTo>
                          <a:pt x="149" y="516"/>
                          <a:pt x="149" y="516"/>
                          <a:pt x="149" y="516"/>
                        </a:cubicBezTo>
                        <a:cubicBezTo>
                          <a:pt x="148" y="516"/>
                          <a:pt x="148" y="516"/>
                          <a:pt x="148" y="516"/>
                        </a:cubicBezTo>
                        <a:cubicBezTo>
                          <a:pt x="148" y="516"/>
                          <a:pt x="148" y="516"/>
                          <a:pt x="148" y="516"/>
                        </a:cubicBezTo>
                        <a:cubicBezTo>
                          <a:pt x="148" y="515"/>
                          <a:pt x="148" y="515"/>
                          <a:pt x="148" y="515"/>
                        </a:cubicBezTo>
                        <a:cubicBezTo>
                          <a:pt x="148" y="515"/>
                          <a:pt x="148" y="515"/>
                          <a:pt x="148" y="515"/>
                        </a:cubicBezTo>
                        <a:cubicBezTo>
                          <a:pt x="148" y="515"/>
                          <a:pt x="148" y="515"/>
                          <a:pt x="148" y="515"/>
                        </a:cubicBezTo>
                        <a:cubicBezTo>
                          <a:pt x="148" y="515"/>
                          <a:pt x="148" y="515"/>
                          <a:pt x="148" y="515"/>
                        </a:cubicBezTo>
                        <a:cubicBezTo>
                          <a:pt x="148" y="515"/>
                          <a:pt x="148" y="515"/>
                          <a:pt x="148" y="515"/>
                        </a:cubicBezTo>
                        <a:cubicBezTo>
                          <a:pt x="147" y="514"/>
                          <a:pt x="147" y="514"/>
                          <a:pt x="147" y="514"/>
                        </a:cubicBezTo>
                        <a:cubicBezTo>
                          <a:pt x="147" y="514"/>
                          <a:pt x="147" y="514"/>
                          <a:pt x="147" y="514"/>
                        </a:cubicBezTo>
                        <a:cubicBezTo>
                          <a:pt x="147" y="514"/>
                          <a:pt x="147" y="514"/>
                          <a:pt x="147" y="514"/>
                        </a:cubicBezTo>
                        <a:cubicBezTo>
                          <a:pt x="147" y="514"/>
                          <a:pt x="147" y="514"/>
                          <a:pt x="147" y="514"/>
                        </a:cubicBezTo>
                        <a:cubicBezTo>
                          <a:pt x="146" y="514"/>
                          <a:pt x="146" y="514"/>
                          <a:pt x="146" y="514"/>
                        </a:cubicBezTo>
                        <a:cubicBezTo>
                          <a:pt x="146" y="514"/>
                          <a:pt x="146" y="514"/>
                          <a:pt x="146" y="514"/>
                        </a:cubicBezTo>
                        <a:cubicBezTo>
                          <a:pt x="146" y="514"/>
                          <a:pt x="146" y="514"/>
                          <a:pt x="146" y="514"/>
                        </a:cubicBezTo>
                        <a:cubicBezTo>
                          <a:pt x="146" y="514"/>
                          <a:pt x="146" y="514"/>
                          <a:pt x="146" y="514"/>
                        </a:cubicBezTo>
                        <a:cubicBezTo>
                          <a:pt x="146" y="514"/>
                          <a:pt x="146" y="514"/>
                          <a:pt x="146" y="514"/>
                        </a:cubicBezTo>
                        <a:cubicBezTo>
                          <a:pt x="146" y="514"/>
                          <a:pt x="145" y="514"/>
                          <a:pt x="145" y="514"/>
                        </a:cubicBezTo>
                        <a:cubicBezTo>
                          <a:pt x="145" y="514"/>
                          <a:pt x="145" y="514"/>
                          <a:pt x="145" y="514"/>
                        </a:cubicBezTo>
                        <a:cubicBezTo>
                          <a:pt x="145" y="514"/>
                          <a:pt x="145" y="514"/>
                          <a:pt x="145" y="514"/>
                        </a:cubicBezTo>
                        <a:cubicBezTo>
                          <a:pt x="145" y="513"/>
                          <a:pt x="145" y="513"/>
                          <a:pt x="145" y="513"/>
                        </a:cubicBezTo>
                        <a:cubicBezTo>
                          <a:pt x="145" y="513"/>
                          <a:pt x="145" y="513"/>
                          <a:pt x="145" y="513"/>
                        </a:cubicBezTo>
                        <a:cubicBezTo>
                          <a:pt x="145" y="513"/>
                          <a:pt x="145" y="513"/>
                          <a:pt x="145" y="513"/>
                        </a:cubicBezTo>
                        <a:cubicBezTo>
                          <a:pt x="145" y="513"/>
                          <a:pt x="145" y="513"/>
                          <a:pt x="145" y="513"/>
                        </a:cubicBezTo>
                        <a:cubicBezTo>
                          <a:pt x="145" y="513"/>
                          <a:pt x="145" y="513"/>
                          <a:pt x="145" y="513"/>
                        </a:cubicBezTo>
                        <a:cubicBezTo>
                          <a:pt x="145" y="512"/>
                          <a:pt x="145" y="512"/>
                          <a:pt x="145" y="512"/>
                        </a:cubicBezTo>
                        <a:cubicBezTo>
                          <a:pt x="144" y="512"/>
                          <a:pt x="144" y="512"/>
                          <a:pt x="144" y="512"/>
                        </a:cubicBezTo>
                        <a:cubicBezTo>
                          <a:pt x="144" y="512"/>
                          <a:pt x="144" y="512"/>
                          <a:pt x="144" y="512"/>
                        </a:cubicBezTo>
                        <a:cubicBezTo>
                          <a:pt x="144" y="512"/>
                          <a:pt x="144" y="512"/>
                          <a:pt x="144" y="512"/>
                        </a:cubicBezTo>
                        <a:cubicBezTo>
                          <a:pt x="144" y="512"/>
                          <a:pt x="144" y="512"/>
                          <a:pt x="144" y="512"/>
                        </a:cubicBezTo>
                        <a:cubicBezTo>
                          <a:pt x="144" y="511"/>
                          <a:pt x="144" y="511"/>
                          <a:pt x="144" y="511"/>
                        </a:cubicBezTo>
                        <a:cubicBezTo>
                          <a:pt x="144" y="511"/>
                          <a:pt x="144" y="511"/>
                          <a:pt x="144" y="511"/>
                        </a:cubicBezTo>
                        <a:cubicBezTo>
                          <a:pt x="144" y="511"/>
                          <a:pt x="144" y="511"/>
                          <a:pt x="144" y="511"/>
                        </a:cubicBezTo>
                        <a:cubicBezTo>
                          <a:pt x="144" y="511"/>
                          <a:pt x="144" y="511"/>
                          <a:pt x="144" y="511"/>
                        </a:cubicBezTo>
                        <a:cubicBezTo>
                          <a:pt x="144" y="510"/>
                          <a:pt x="144" y="510"/>
                          <a:pt x="144" y="510"/>
                        </a:cubicBezTo>
                        <a:cubicBezTo>
                          <a:pt x="144" y="510"/>
                          <a:pt x="144" y="510"/>
                          <a:pt x="144" y="510"/>
                        </a:cubicBezTo>
                        <a:cubicBezTo>
                          <a:pt x="144" y="510"/>
                          <a:pt x="144" y="510"/>
                          <a:pt x="144" y="510"/>
                        </a:cubicBezTo>
                        <a:cubicBezTo>
                          <a:pt x="144" y="510"/>
                          <a:pt x="144" y="510"/>
                          <a:pt x="144" y="510"/>
                        </a:cubicBezTo>
                        <a:cubicBezTo>
                          <a:pt x="144" y="510"/>
                          <a:pt x="144" y="510"/>
                          <a:pt x="144" y="510"/>
                        </a:cubicBezTo>
                        <a:cubicBezTo>
                          <a:pt x="144" y="510"/>
                          <a:pt x="144" y="510"/>
                          <a:pt x="144" y="510"/>
                        </a:cubicBezTo>
                        <a:cubicBezTo>
                          <a:pt x="143" y="510"/>
                          <a:pt x="143" y="510"/>
                          <a:pt x="143" y="510"/>
                        </a:cubicBezTo>
                        <a:cubicBezTo>
                          <a:pt x="143" y="510"/>
                          <a:pt x="143" y="510"/>
                          <a:pt x="143" y="510"/>
                        </a:cubicBezTo>
                        <a:cubicBezTo>
                          <a:pt x="143" y="510"/>
                          <a:pt x="143" y="510"/>
                          <a:pt x="143" y="510"/>
                        </a:cubicBezTo>
                        <a:cubicBezTo>
                          <a:pt x="143" y="510"/>
                          <a:pt x="143" y="510"/>
                          <a:pt x="143" y="510"/>
                        </a:cubicBezTo>
                        <a:cubicBezTo>
                          <a:pt x="143" y="510"/>
                          <a:pt x="143" y="510"/>
                          <a:pt x="143" y="510"/>
                        </a:cubicBezTo>
                        <a:cubicBezTo>
                          <a:pt x="143" y="511"/>
                          <a:pt x="143" y="511"/>
                          <a:pt x="143" y="511"/>
                        </a:cubicBezTo>
                        <a:cubicBezTo>
                          <a:pt x="142" y="511"/>
                          <a:pt x="142" y="511"/>
                          <a:pt x="142" y="511"/>
                        </a:cubicBezTo>
                        <a:cubicBezTo>
                          <a:pt x="142" y="511"/>
                          <a:pt x="142" y="511"/>
                          <a:pt x="142" y="511"/>
                        </a:cubicBezTo>
                        <a:cubicBezTo>
                          <a:pt x="142" y="511"/>
                          <a:pt x="142" y="511"/>
                          <a:pt x="142" y="511"/>
                        </a:cubicBezTo>
                        <a:cubicBezTo>
                          <a:pt x="142" y="511"/>
                          <a:pt x="142" y="511"/>
                          <a:pt x="142" y="511"/>
                        </a:cubicBezTo>
                        <a:cubicBezTo>
                          <a:pt x="142" y="511"/>
                          <a:pt x="142" y="511"/>
                          <a:pt x="142" y="511"/>
                        </a:cubicBezTo>
                        <a:cubicBezTo>
                          <a:pt x="142" y="511"/>
                          <a:pt x="142" y="511"/>
                          <a:pt x="142" y="511"/>
                        </a:cubicBezTo>
                        <a:cubicBezTo>
                          <a:pt x="141" y="511"/>
                          <a:pt x="141" y="511"/>
                          <a:pt x="141" y="511"/>
                        </a:cubicBezTo>
                        <a:cubicBezTo>
                          <a:pt x="141" y="511"/>
                          <a:pt x="141" y="511"/>
                          <a:pt x="141" y="511"/>
                        </a:cubicBezTo>
                        <a:cubicBezTo>
                          <a:pt x="141" y="511"/>
                          <a:pt x="141" y="511"/>
                          <a:pt x="141" y="511"/>
                        </a:cubicBezTo>
                        <a:cubicBezTo>
                          <a:pt x="141" y="511"/>
                          <a:pt x="141" y="511"/>
                          <a:pt x="141" y="511"/>
                        </a:cubicBezTo>
                        <a:cubicBezTo>
                          <a:pt x="141" y="511"/>
                          <a:pt x="141" y="511"/>
                          <a:pt x="141" y="511"/>
                        </a:cubicBezTo>
                        <a:cubicBezTo>
                          <a:pt x="141" y="511"/>
                          <a:pt x="141" y="511"/>
                          <a:pt x="141" y="511"/>
                        </a:cubicBezTo>
                        <a:cubicBezTo>
                          <a:pt x="141" y="511"/>
                          <a:pt x="141" y="511"/>
                          <a:pt x="141" y="511"/>
                        </a:cubicBezTo>
                        <a:cubicBezTo>
                          <a:pt x="140" y="511"/>
                          <a:pt x="140" y="511"/>
                          <a:pt x="140" y="511"/>
                        </a:cubicBezTo>
                        <a:cubicBezTo>
                          <a:pt x="140" y="511"/>
                          <a:pt x="140" y="511"/>
                          <a:pt x="140" y="511"/>
                        </a:cubicBezTo>
                        <a:cubicBezTo>
                          <a:pt x="140" y="511"/>
                          <a:pt x="140" y="511"/>
                          <a:pt x="140" y="511"/>
                        </a:cubicBezTo>
                        <a:cubicBezTo>
                          <a:pt x="140" y="511"/>
                          <a:pt x="140" y="511"/>
                          <a:pt x="140" y="511"/>
                        </a:cubicBezTo>
                        <a:cubicBezTo>
                          <a:pt x="140" y="511"/>
                          <a:pt x="140" y="511"/>
                          <a:pt x="140" y="511"/>
                        </a:cubicBezTo>
                        <a:cubicBezTo>
                          <a:pt x="139" y="511"/>
                          <a:pt x="139" y="511"/>
                          <a:pt x="139" y="511"/>
                        </a:cubicBezTo>
                        <a:cubicBezTo>
                          <a:pt x="139" y="511"/>
                          <a:pt x="139" y="511"/>
                          <a:pt x="139" y="511"/>
                        </a:cubicBezTo>
                        <a:cubicBezTo>
                          <a:pt x="139" y="511"/>
                          <a:pt x="139" y="511"/>
                          <a:pt x="139" y="511"/>
                        </a:cubicBezTo>
                        <a:cubicBezTo>
                          <a:pt x="139" y="511"/>
                          <a:pt x="139" y="511"/>
                          <a:pt x="139" y="511"/>
                        </a:cubicBezTo>
                        <a:cubicBezTo>
                          <a:pt x="139" y="511"/>
                          <a:pt x="139" y="511"/>
                          <a:pt x="139" y="511"/>
                        </a:cubicBezTo>
                        <a:cubicBezTo>
                          <a:pt x="139" y="511"/>
                          <a:pt x="139" y="511"/>
                          <a:pt x="139" y="511"/>
                        </a:cubicBezTo>
                        <a:cubicBezTo>
                          <a:pt x="138" y="511"/>
                          <a:pt x="138" y="511"/>
                          <a:pt x="138" y="511"/>
                        </a:cubicBezTo>
                        <a:cubicBezTo>
                          <a:pt x="138" y="511"/>
                          <a:pt x="138" y="511"/>
                          <a:pt x="138" y="511"/>
                        </a:cubicBezTo>
                        <a:cubicBezTo>
                          <a:pt x="138" y="511"/>
                          <a:pt x="138" y="511"/>
                          <a:pt x="138" y="511"/>
                        </a:cubicBezTo>
                        <a:cubicBezTo>
                          <a:pt x="138" y="511"/>
                          <a:pt x="138" y="511"/>
                          <a:pt x="138" y="511"/>
                        </a:cubicBezTo>
                        <a:cubicBezTo>
                          <a:pt x="138" y="511"/>
                          <a:pt x="138" y="511"/>
                          <a:pt x="138" y="511"/>
                        </a:cubicBezTo>
                        <a:cubicBezTo>
                          <a:pt x="138" y="511"/>
                          <a:pt x="138" y="511"/>
                          <a:pt x="138" y="511"/>
                        </a:cubicBezTo>
                        <a:cubicBezTo>
                          <a:pt x="138" y="511"/>
                          <a:pt x="138" y="511"/>
                          <a:pt x="138" y="511"/>
                        </a:cubicBezTo>
                        <a:cubicBezTo>
                          <a:pt x="137" y="511"/>
                          <a:pt x="137" y="511"/>
                          <a:pt x="137" y="511"/>
                        </a:cubicBezTo>
                        <a:cubicBezTo>
                          <a:pt x="137" y="512"/>
                          <a:pt x="137" y="512"/>
                          <a:pt x="137" y="512"/>
                        </a:cubicBezTo>
                        <a:cubicBezTo>
                          <a:pt x="137" y="512"/>
                          <a:pt x="137" y="512"/>
                          <a:pt x="137" y="512"/>
                        </a:cubicBezTo>
                        <a:cubicBezTo>
                          <a:pt x="137" y="512"/>
                          <a:pt x="137" y="512"/>
                          <a:pt x="137" y="512"/>
                        </a:cubicBezTo>
                        <a:cubicBezTo>
                          <a:pt x="137" y="511"/>
                          <a:pt x="137" y="511"/>
                          <a:pt x="137" y="511"/>
                        </a:cubicBezTo>
                        <a:cubicBezTo>
                          <a:pt x="137" y="511"/>
                          <a:pt x="137" y="511"/>
                          <a:pt x="137" y="511"/>
                        </a:cubicBezTo>
                        <a:cubicBezTo>
                          <a:pt x="137" y="511"/>
                          <a:pt x="137" y="511"/>
                          <a:pt x="137" y="511"/>
                        </a:cubicBezTo>
                        <a:cubicBezTo>
                          <a:pt x="137" y="511"/>
                          <a:pt x="137" y="511"/>
                          <a:pt x="137" y="511"/>
                        </a:cubicBezTo>
                        <a:cubicBezTo>
                          <a:pt x="136" y="511"/>
                          <a:pt x="136" y="511"/>
                          <a:pt x="136" y="511"/>
                        </a:cubicBezTo>
                        <a:cubicBezTo>
                          <a:pt x="136" y="511"/>
                          <a:pt x="136" y="511"/>
                          <a:pt x="136" y="511"/>
                        </a:cubicBezTo>
                        <a:cubicBezTo>
                          <a:pt x="136" y="511"/>
                          <a:pt x="136" y="511"/>
                          <a:pt x="136" y="511"/>
                        </a:cubicBezTo>
                        <a:cubicBezTo>
                          <a:pt x="136" y="511"/>
                          <a:pt x="136" y="511"/>
                          <a:pt x="136" y="511"/>
                        </a:cubicBezTo>
                        <a:cubicBezTo>
                          <a:pt x="136" y="511"/>
                          <a:pt x="136" y="511"/>
                          <a:pt x="136" y="511"/>
                        </a:cubicBezTo>
                        <a:cubicBezTo>
                          <a:pt x="136" y="511"/>
                          <a:pt x="136" y="511"/>
                          <a:pt x="136" y="511"/>
                        </a:cubicBezTo>
                        <a:cubicBezTo>
                          <a:pt x="136" y="511"/>
                          <a:pt x="136" y="511"/>
                          <a:pt x="136" y="511"/>
                        </a:cubicBezTo>
                        <a:cubicBezTo>
                          <a:pt x="136" y="511"/>
                          <a:pt x="136" y="511"/>
                          <a:pt x="136"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5" y="511"/>
                          <a:pt x="135" y="511"/>
                          <a:pt x="135" y="511"/>
                        </a:cubicBezTo>
                        <a:cubicBezTo>
                          <a:pt x="134" y="511"/>
                          <a:pt x="134" y="511"/>
                          <a:pt x="134" y="511"/>
                        </a:cubicBezTo>
                        <a:cubicBezTo>
                          <a:pt x="134" y="511"/>
                          <a:pt x="134" y="511"/>
                          <a:pt x="134" y="511"/>
                        </a:cubicBezTo>
                        <a:cubicBezTo>
                          <a:pt x="134" y="511"/>
                          <a:pt x="134" y="511"/>
                          <a:pt x="134" y="511"/>
                        </a:cubicBezTo>
                        <a:cubicBezTo>
                          <a:pt x="134" y="511"/>
                          <a:pt x="134" y="511"/>
                          <a:pt x="134" y="511"/>
                        </a:cubicBezTo>
                        <a:cubicBezTo>
                          <a:pt x="134" y="511"/>
                          <a:pt x="134" y="511"/>
                          <a:pt x="134" y="511"/>
                        </a:cubicBezTo>
                        <a:cubicBezTo>
                          <a:pt x="134" y="511"/>
                          <a:pt x="134" y="511"/>
                          <a:pt x="134" y="511"/>
                        </a:cubicBezTo>
                        <a:cubicBezTo>
                          <a:pt x="134" y="511"/>
                          <a:pt x="134" y="511"/>
                          <a:pt x="134" y="511"/>
                        </a:cubicBezTo>
                        <a:cubicBezTo>
                          <a:pt x="133" y="511"/>
                          <a:pt x="133" y="511"/>
                          <a:pt x="133" y="511"/>
                        </a:cubicBezTo>
                        <a:cubicBezTo>
                          <a:pt x="133" y="511"/>
                          <a:pt x="133" y="511"/>
                          <a:pt x="133" y="511"/>
                        </a:cubicBezTo>
                        <a:cubicBezTo>
                          <a:pt x="133" y="512"/>
                          <a:pt x="133" y="512"/>
                          <a:pt x="133" y="512"/>
                        </a:cubicBezTo>
                        <a:cubicBezTo>
                          <a:pt x="133" y="512"/>
                          <a:pt x="133" y="512"/>
                          <a:pt x="133" y="512"/>
                        </a:cubicBezTo>
                        <a:cubicBezTo>
                          <a:pt x="133" y="512"/>
                          <a:pt x="133" y="512"/>
                          <a:pt x="133" y="512"/>
                        </a:cubicBezTo>
                        <a:cubicBezTo>
                          <a:pt x="133" y="512"/>
                          <a:pt x="133" y="512"/>
                          <a:pt x="133" y="512"/>
                        </a:cubicBezTo>
                        <a:cubicBezTo>
                          <a:pt x="133" y="512"/>
                          <a:pt x="133" y="512"/>
                          <a:pt x="133" y="512"/>
                        </a:cubicBezTo>
                        <a:cubicBezTo>
                          <a:pt x="132" y="512"/>
                          <a:pt x="132" y="512"/>
                          <a:pt x="132" y="512"/>
                        </a:cubicBezTo>
                        <a:cubicBezTo>
                          <a:pt x="132" y="512"/>
                          <a:pt x="132" y="512"/>
                          <a:pt x="132" y="512"/>
                        </a:cubicBezTo>
                        <a:cubicBezTo>
                          <a:pt x="132" y="512"/>
                          <a:pt x="132" y="512"/>
                          <a:pt x="132" y="512"/>
                        </a:cubicBezTo>
                        <a:cubicBezTo>
                          <a:pt x="132" y="512"/>
                          <a:pt x="132" y="512"/>
                          <a:pt x="132" y="512"/>
                        </a:cubicBezTo>
                        <a:cubicBezTo>
                          <a:pt x="132" y="512"/>
                          <a:pt x="132" y="512"/>
                          <a:pt x="132" y="512"/>
                        </a:cubicBezTo>
                        <a:cubicBezTo>
                          <a:pt x="132" y="512"/>
                          <a:pt x="132" y="512"/>
                          <a:pt x="132" y="512"/>
                        </a:cubicBezTo>
                        <a:cubicBezTo>
                          <a:pt x="132" y="512"/>
                          <a:pt x="132" y="512"/>
                          <a:pt x="132" y="512"/>
                        </a:cubicBezTo>
                        <a:cubicBezTo>
                          <a:pt x="132" y="512"/>
                          <a:pt x="132" y="512"/>
                          <a:pt x="132" y="512"/>
                        </a:cubicBezTo>
                        <a:cubicBezTo>
                          <a:pt x="131" y="512"/>
                          <a:pt x="131" y="512"/>
                          <a:pt x="131" y="512"/>
                        </a:cubicBezTo>
                        <a:cubicBezTo>
                          <a:pt x="131" y="512"/>
                          <a:pt x="131" y="512"/>
                          <a:pt x="131" y="512"/>
                        </a:cubicBezTo>
                        <a:cubicBezTo>
                          <a:pt x="131" y="512"/>
                          <a:pt x="131" y="512"/>
                          <a:pt x="131" y="512"/>
                        </a:cubicBezTo>
                        <a:cubicBezTo>
                          <a:pt x="131" y="512"/>
                          <a:pt x="131" y="512"/>
                          <a:pt x="131" y="512"/>
                        </a:cubicBezTo>
                        <a:cubicBezTo>
                          <a:pt x="131" y="512"/>
                          <a:pt x="131" y="512"/>
                          <a:pt x="131" y="512"/>
                        </a:cubicBezTo>
                        <a:cubicBezTo>
                          <a:pt x="131" y="512"/>
                          <a:pt x="131" y="512"/>
                          <a:pt x="131" y="512"/>
                        </a:cubicBezTo>
                        <a:cubicBezTo>
                          <a:pt x="131" y="513"/>
                          <a:pt x="131" y="513"/>
                          <a:pt x="131" y="513"/>
                        </a:cubicBezTo>
                        <a:cubicBezTo>
                          <a:pt x="131" y="513"/>
                          <a:pt x="131" y="513"/>
                          <a:pt x="131" y="513"/>
                        </a:cubicBezTo>
                        <a:cubicBezTo>
                          <a:pt x="131" y="513"/>
                          <a:pt x="131" y="513"/>
                          <a:pt x="131" y="513"/>
                        </a:cubicBezTo>
                        <a:cubicBezTo>
                          <a:pt x="131" y="513"/>
                          <a:pt x="131" y="513"/>
                          <a:pt x="131" y="513"/>
                        </a:cubicBezTo>
                        <a:cubicBezTo>
                          <a:pt x="131" y="512"/>
                          <a:pt x="131" y="512"/>
                          <a:pt x="131" y="512"/>
                        </a:cubicBezTo>
                        <a:cubicBezTo>
                          <a:pt x="130" y="512"/>
                          <a:pt x="130" y="512"/>
                          <a:pt x="130" y="512"/>
                        </a:cubicBezTo>
                        <a:cubicBezTo>
                          <a:pt x="130" y="512"/>
                          <a:pt x="130" y="512"/>
                          <a:pt x="130" y="512"/>
                        </a:cubicBezTo>
                        <a:cubicBezTo>
                          <a:pt x="130" y="512"/>
                          <a:pt x="130" y="512"/>
                          <a:pt x="130" y="512"/>
                        </a:cubicBezTo>
                        <a:cubicBezTo>
                          <a:pt x="130" y="512"/>
                          <a:pt x="130" y="512"/>
                          <a:pt x="130" y="512"/>
                        </a:cubicBezTo>
                        <a:cubicBezTo>
                          <a:pt x="130" y="512"/>
                          <a:pt x="130" y="512"/>
                          <a:pt x="130" y="512"/>
                        </a:cubicBezTo>
                        <a:cubicBezTo>
                          <a:pt x="129" y="512"/>
                          <a:pt x="129" y="512"/>
                          <a:pt x="129" y="512"/>
                        </a:cubicBezTo>
                        <a:cubicBezTo>
                          <a:pt x="129" y="512"/>
                          <a:pt x="129" y="512"/>
                          <a:pt x="129" y="512"/>
                        </a:cubicBezTo>
                        <a:cubicBezTo>
                          <a:pt x="129" y="511"/>
                          <a:pt x="129" y="511"/>
                          <a:pt x="129" y="511"/>
                        </a:cubicBezTo>
                        <a:cubicBezTo>
                          <a:pt x="129" y="511"/>
                          <a:pt x="129" y="511"/>
                          <a:pt x="129" y="511"/>
                        </a:cubicBezTo>
                        <a:cubicBezTo>
                          <a:pt x="129" y="511"/>
                          <a:pt x="129" y="511"/>
                          <a:pt x="129" y="511"/>
                        </a:cubicBezTo>
                        <a:cubicBezTo>
                          <a:pt x="129" y="511"/>
                          <a:pt x="129" y="511"/>
                          <a:pt x="129" y="511"/>
                        </a:cubicBezTo>
                        <a:cubicBezTo>
                          <a:pt x="129" y="510"/>
                          <a:pt x="129" y="510"/>
                          <a:pt x="129" y="510"/>
                        </a:cubicBezTo>
                        <a:cubicBezTo>
                          <a:pt x="129" y="510"/>
                          <a:pt x="129" y="510"/>
                          <a:pt x="129" y="510"/>
                        </a:cubicBezTo>
                        <a:cubicBezTo>
                          <a:pt x="129" y="510"/>
                          <a:pt x="129" y="510"/>
                          <a:pt x="129" y="510"/>
                        </a:cubicBezTo>
                        <a:cubicBezTo>
                          <a:pt x="129" y="510"/>
                          <a:pt x="129" y="510"/>
                          <a:pt x="129" y="510"/>
                        </a:cubicBezTo>
                        <a:cubicBezTo>
                          <a:pt x="128" y="510"/>
                          <a:pt x="128" y="510"/>
                          <a:pt x="128" y="510"/>
                        </a:cubicBezTo>
                        <a:cubicBezTo>
                          <a:pt x="128" y="510"/>
                          <a:pt x="128" y="510"/>
                          <a:pt x="128" y="510"/>
                        </a:cubicBezTo>
                        <a:cubicBezTo>
                          <a:pt x="128" y="510"/>
                          <a:pt x="128" y="510"/>
                          <a:pt x="128" y="510"/>
                        </a:cubicBezTo>
                        <a:cubicBezTo>
                          <a:pt x="128" y="510"/>
                          <a:pt x="128" y="510"/>
                          <a:pt x="128" y="510"/>
                        </a:cubicBezTo>
                        <a:cubicBezTo>
                          <a:pt x="128" y="510"/>
                          <a:pt x="128" y="510"/>
                          <a:pt x="128" y="510"/>
                        </a:cubicBezTo>
                        <a:cubicBezTo>
                          <a:pt x="127" y="510"/>
                          <a:pt x="127" y="510"/>
                          <a:pt x="127" y="510"/>
                        </a:cubicBezTo>
                        <a:cubicBezTo>
                          <a:pt x="127" y="510"/>
                          <a:pt x="127" y="510"/>
                          <a:pt x="127" y="510"/>
                        </a:cubicBezTo>
                        <a:cubicBezTo>
                          <a:pt x="127" y="510"/>
                          <a:pt x="127" y="510"/>
                          <a:pt x="127" y="510"/>
                        </a:cubicBezTo>
                        <a:cubicBezTo>
                          <a:pt x="127" y="509"/>
                          <a:pt x="127" y="509"/>
                          <a:pt x="127" y="509"/>
                        </a:cubicBezTo>
                        <a:cubicBezTo>
                          <a:pt x="127" y="509"/>
                          <a:pt x="127" y="509"/>
                          <a:pt x="127" y="509"/>
                        </a:cubicBezTo>
                        <a:cubicBezTo>
                          <a:pt x="126" y="509"/>
                          <a:pt x="126" y="509"/>
                          <a:pt x="126" y="509"/>
                        </a:cubicBezTo>
                        <a:cubicBezTo>
                          <a:pt x="126" y="509"/>
                          <a:pt x="126" y="509"/>
                          <a:pt x="126" y="509"/>
                        </a:cubicBezTo>
                        <a:cubicBezTo>
                          <a:pt x="126" y="509"/>
                          <a:pt x="126" y="509"/>
                          <a:pt x="126" y="509"/>
                        </a:cubicBezTo>
                        <a:cubicBezTo>
                          <a:pt x="126" y="509"/>
                          <a:pt x="126" y="509"/>
                          <a:pt x="126" y="509"/>
                        </a:cubicBezTo>
                        <a:cubicBezTo>
                          <a:pt x="126" y="509"/>
                          <a:pt x="126" y="509"/>
                          <a:pt x="126" y="509"/>
                        </a:cubicBezTo>
                        <a:cubicBezTo>
                          <a:pt x="126" y="509"/>
                          <a:pt x="126" y="509"/>
                          <a:pt x="126" y="509"/>
                        </a:cubicBezTo>
                        <a:cubicBezTo>
                          <a:pt x="126" y="510"/>
                          <a:pt x="126" y="510"/>
                          <a:pt x="126" y="510"/>
                        </a:cubicBezTo>
                        <a:cubicBezTo>
                          <a:pt x="126" y="510"/>
                          <a:pt x="126" y="510"/>
                          <a:pt x="126" y="510"/>
                        </a:cubicBezTo>
                        <a:cubicBezTo>
                          <a:pt x="126" y="510"/>
                          <a:pt x="126" y="510"/>
                          <a:pt x="126" y="510"/>
                        </a:cubicBezTo>
                        <a:cubicBezTo>
                          <a:pt x="126" y="510"/>
                          <a:pt x="126" y="510"/>
                          <a:pt x="126" y="510"/>
                        </a:cubicBezTo>
                        <a:cubicBezTo>
                          <a:pt x="125" y="510"/>
                          <a:pt x="125" y="510"/>
                          <a:pt x="125" y="510"/>
                        </a:cubicBezTo>
                        <a:cubicBezTo>
                          <a:pt x="125" y="510"/>
                          <a:pt x="125" y="510"/>
                          <a:pt x="125" y="510"/>
                        </a:cubicBezTo>
                        <a:cubicBezTo>
                          <a:pt x="125" y="510"/>
                          <a:pt x="125" y="510"/>
                          <a:pt x="125" y="510"/>
                        </a:cubicBezTo>
                        <a:cubicBezTo>
                          <a:pt x="125" y="510"/>
                          <a:pt x="125" y="510"/>
                          <a:pt x="125" y="510"/>
                        </a:cubicBezTo>
                        <a:cubicBezTo>
                          <a:pt x="125" y="510"/>
                          <a:pt x="125" y="510"/>
                          <a:pt x="125" y="510"/>
                        </a:cubicBezTo>
                        <a:cubicBezTo>
                          <a:pt x="125" y="510"/>
                          <a:pt x="125" y="510"/>
                          <a:pt x="125" y="510"/>
                        </a:cubicBezTo>
                        <a:cubicBezTo>
                          <a:pt x="125" y="510"/>
                          <a:pt x="125" y="510"/>
                          <a:pt x="125" y="510"/>
                        </a:cubicBezTo>
                        <a:cubicBezTo>
                          <a:pt x="124" y="511"/>
                          <a:pt x="124" y="511"/>
                          <a:pt x="124" y="511"/>
                        </a:cubicBezTo>
                        <a:cubicBezTo>
                          <a:pt x="124" y="511"/>
                          <a:pt x="124" y="511"/>
                          <a:pt x="124" y="511"/>
                        </a:cubicBezTo>
                        <a:cubicBezTo>
                          <a:pt x="124" y="511"/>
                          <a:pt x="124" y="511"/>
                          <a:pt x="124" y="511"/>
                        </a:cubicBezTo>
                        <a:cubicBezTo>
                          <a:pt x="124" y="511"/>
                          <a:pt x="124" y="511"/>
                          <a:pt x="124" y="511"/>
                        </a:cubicBezTo>
                        <a:cubicBezTo>
                          <a:pt x="124" y="511"/>
                          <a:pt x="124" y="511"/>
                          <a:pt x="124" y="511"/>
                        </a:cubicBezTo>
                        <a:cubicBezTo>
                          <a:pt x="124" y="511"/>
                          <a:pt x="124" y="511"/>
                          <a:pt x="124" y="511"/>
                        </a:cubicBezTo>
                        <a:cubicBezTo>
                          <a:pt x="123" y="511"/>
                          <a:pt x="123" y="511"/>
                          <a:pt x="123" y="511"/>
                        </a:cubicBezTo>
                        <a:cubicBezTo>
                          <a:pt x="123" y="511"/>
                          <a:pt x="123" y="511"/>
                          <a:pt x="123" y="511"/>
                        </a:cubicBezTo>
                        <a:cubicBezTo>
                          <a:pt x="123" y="511"/>
                          <a:pt x="123" y="511"/>
                          <a:pt x="123" y="511"/>
                        </a:cubicBezTo>
                        <a:cubicBezTo>
                          <a:pt x="123" y="511"/>
                          <a:pt x="123" y="511"/>
                          <a:pt x="123" y="511"/>
                        </a:cubicBezTo>
                        <a:cubicBezTo>
                          <a:pt x="123" y="511"/>
                          <a:pt x="123" y="511"/>
                          <a:pt x="123" y="511"/>
                        </a:cubicBezTo>
                        <a:cubicBezTo>
                          <a:pt x="123" y="512"/>
                          <a:pt x="123" y="512"/>
                          <a:pt x="123" y="512"/>
                        </a:cubicBezTo>
                        <a:cubicBezTo>
                          <a:pt x="123" y="512"/>
                          <a:pt x="123" y="512"/>
                          <a:pt x="123" y="512"/>
                        </a:cubicBezTo>
                        <a:cubicBezTo>
                          <a:pt x="123" y="512"/>
                          <a:pt x="123" y="512"/>
                          <a:pt x="123" y="512"/>
                        </a:cubicBezTo>
                        <a:cubicBezTo>
                          <a:pt x="123" y="512"/>
                          <a:pt x="123" y="512"/>
                          <a:pt x="123" y="512"/>
                        </a:cubicBezTo>
                        <a:cubicBezTo>
                          <a:pt x="123" y="512"/>
                          <a:pt x="123" y="512"/>
                          <a:pt x="123" y="512"/>
                        </a:cubicBezTo>
                        <a:cubicBezTo>
                          <a:pt x="123" y="512"/>
                          <a:pt x="123" y="512"/>
                          <a:pt x="123" y="512"/>
                        </a:cubicBezTo>
                        <a:cubicBezTo>
                          <a:pt x="123" y="512"/>
                          <a:pt x="123" y="512"/>
                          <a:pt x="123" y="512"/>
                        </a:cubicBezTo>
                        <a:cubicBezTo>
                          <a:pt x="123" y="513"/>
                          <a:pt x="123" y="513"/>
                          <a:pt x="123" y="513"/>
                        </a:cubicBezTo>
                        <a:cubicBezTo>
                          <a:pt x="122" y="513"/>
                          <a:pt x="122" y="513"/>
                          <a:pt x="122" y="513"/>
                        </a:cubicBezTo>
                        <a:cubicBezTo>
                          <a:pt x="122" y="513"/>
                          <a:pt x="122" y="513"/>
                          <a:pt x="122" y="513"/>
                        </a:cubicBezTo>
                        <a:cubicBezTo>
                          <a:pt x="122" y="513"/>
                          <a:pt x="122" y="513"/>
                          <a:pt x="122" y="513"/>
                        </a:cubicBezTo>
                        <a:cubicBezTo>
                          <a:pt x="122" y="513"/>
                          <a:pt x="122" y="513"/>
                          <a:pt x="122" y="513"/>
                        </a:cubicBezTo>
                        <a:cubicBezTo>
                          <a:pt x="122" y="513"/>
                          <a:pt x="122" y="513"/>
                          <a:pt x="122" y="513"/>
                        </a:cubicBezTo>
                        <a:cubicBezTo>
                          <a:pt x="122" y="513"/>
                          <a:pt x="122" y="513"/>
                          <a:pt x="122" y="513"/>
                        </a:cubicBezTo>
                        <a:cubicBezTo>
                          <a:pt x="122" y="513"/>
                          <a:pt x="122" y="513"/>
                          <a:pt x="122" y="513"/>
                        </a:cubicBezTo>
                        <a:cubicBezTo>
                          <a:pt x="122" y="512"/>
                          <a:pt x="122" y="512"/>
                          <a:pt x="122" y="512"/>
                        </a:cubicBezTo>
                        <a:cubicBezTo>
                          <a:pt x="122" y="512"/>
                          <a:pt x="122" y="512"/>
                          <a:pt x="122" y="512"/>
                        </a:cubicBezTo>
                        <a:cubicBezTo>
                          <a:pt x="122" y="512"/>
                          <a:pt x="122" y="512"/>
                          <a:pt x="122" y="512"/>
                        </a:cubicBezTo>
                        <a:cubicBezTo>
                          <a:pt x="122" y="512"/>
                          <a:pt x="122" y="512"/>
                          <a:pt x="122" y="512"/>
                        </a:cubicBezTo>
                        <a:cubicBezTo>
                          <a:pt x="122" y="512"/>
                          <a:pt x="122" y="512"/>
                          <a:pt x="122" y="512"/>
                        </a:cubicBezTo>
                        <a:cubicBezTo>
                          <a:pt x="122" y="512"/>
                          <a:pt x="121" y="511"/>
                          <a:pt x="121" y="511"/>
                        </a:cubicBezTo>
                        <a:cubicBezTo>
                          <a:pt x="121" y="511"/>
                          <a:pt x="121" y="511"/>
                          <a:pt x="121" y="511"/>
                        </a:cubicBezTo>
                        <a:cubicBezTo>
                          <a:pt x="121" y="511"/>
                          <a:pt x="121" y="511"/>
                          <a:pt x="121" y="511"/>
                        </a:cubicBezTo>
                        <a:cubicBezTo>
                          <a:pt x="121" y="511"/>
                          <a:pt x="121" y="511"/>
                          <a:pt x="121" y="511"/>
                        </a:cubicBezTo>
                        <a:cubicBezTo>
                          <a:pt x="121" y="511"/>
                          <a:pt x="121" y="511"/>
                          <a:pt x="121" y="511"/>
                        </a:cubicBezTo>
                        <a:cubicBezTo>
                          <a:pt x="121" y="511"/>
                          <a:pt x="121" y="511"/>
                          <a:pt x="121" y="511"/>
                        </a:cubicBezTo>
                        <a:cubicBezTo>
                          <a:pt x="121" y="510"/>
                          <a:pt x="121" y="510"/>
                          <a:pt x="121" y="510"/>
                        </a:cubicBezTo>
                        <a:cubicBezTo>
                          <a:pt x="121" y="510"/>
                          <a:pt x="121" y="510"/>
                          <a:pt x="121" y="510"/>
                        </a:cubicBezTo>
                        <a:cubicBezTo>
                          <a:pt x="122" y="510"/>
                          <a:pt x="122" y="510"/>
                          <a:pt x="122" y="510"/>
                        </a:cubicBezTo>
                        <a:cubicBezTo>
                          <a:pt x="122" y="510"/>
                          <a:pt x="122" y="510"/>
                          <a:pt x="122" y="510"/>
                        </a:cubicBezTo>
                        <a:cubicBezTo>
                          <a:pt x="122" y="510"/>
                          <a:pt x="122" y="510"/>
                          <a:pt x="122" y="510"/>
                        </a:cubicBezTo>
                        <a:cubicBezTo>
                          <a:pt x="122" y="509"/>
                          <a:pt x="122" y="509"/>
                          <a:pt x="122" y="509"/>
                        </a:cubicBezTo>
                        <a:cubicBezTo>
                          <a:pt x="122" y="509"/>
                          <a:pt x="122" y="509"/>
                          <a:pt x="122" y="509"/>
                        </a:cubicBezTo>
                        <a:cubicBezTo>
                          <a:pt x="122" y="509"/>
                          <a:pt x="122" y="509"/>
                          <a:pt x="122" y="509"/>
                        </a:cubicBezTo>
                        <a:cubicBezTo>
                          <a:pt x="121" y="509"/>
                          <a:pt x="121" y="509"/>
                          <a:pt x="121" y="509"/>
                        </a:cubicBezTo>
                        <a:cubicBezTo>
                          <a:pt x="121" y="508"/>
                          <a:pt x="121" y="508"/>
                          <a:pt x="121" y="508"/>
                        </a:cubicBezTo>
                        <a:cubicBezTo>
                          <a:pt x="121" y="508"/>
                          <a:pt x="121" y="508"/>
                          <a:pt x="121" y="508"/>
                        </a:cubicBezTo>
                        <a:cubicBezTo>
                          <a:pt x="121" y="508"/>
                          <a:pt x="121" y="508"/>
                          <a:pt x="121" y="508"/>
                        </a:cubicBezTo>
                        <a:cubicBezTo>
                          <a:pt x="121" y="508"/>
                          <a:pt x="121" y="508"/>
                          <a:pt x="121" y="508"/>
                        </a:cubicBezTo>
                        <a:cubicBezTo>
                          <a:pt x="121" y="508"/>
                          <a:pt x="121" y="508"/>
                          <a:pt x="121" y="508"/>
                        </a:cubicBezTo>
                        <a:cubicBezTo>
                          <a:pt x="120" y="508"/>
                          <a:pt x="120" y="508"/>
                          <a:pt x="120" y="508"/>
                        </a:cubicBezTo>
                        <a:cubicBezTo>
                          <a:pt x="120" y="508"/>
                          <a:pt x="120" y="508"/>
                          <a:pt x="120" y="508"/>
                        </a:cubicBezTo>
                        <a:cubicBezTo>
                          <a:pt x="120" y="508"/>
                          <a:pt x="120" y="508"/>
                          <a:pt x="120" y="508"/>
                        </a:cubicBezTo>
                        <a:cubicBezTo>
                          <a:pt x="120" y="508"/>
                          <a:pt x="120" y="508"/>
                          <a:pt x="120" y="508"/>
                        </a:cubicBezTo>
                        <a:cubicBezTo>
                          <a:pt x="120" y="508"/>
                          <a:pt x="120" y="508"/>
                          <a:pt x="120" y="508"/>
                        </a:cubicBezTo>
                        <a:cubicBezTo>
                          <a:pt x="120" y="508"/>
                          <a:pt x="120" y="508"/>
                          <a:pt x="120" y="508"/>
                        </a:cubicBezTo>
                        <a:cubicBezTo>
                          <a:pt x="120" y="508"/>
                          <a:pt x="120" y="508"/>
                          <a:pt x="120" y="508"/>
                        </a:cubicBezTo>
                        <a:cubicBezTo>
                          <a:pt x="119" y="509"/>
                          <a:pt x="119" y="509"/>
                          <a:pt x="119" y="509"/>
                        </a:cubicBezTo>
                        <a:cubicBezTo>
                          <a:pt x="119" y="509"/>
                          <a:pt x="119" y="509"/>
                          <a:pt x="119" y="509"/>
                        </a:cubicBezTo>
                        <a:cubicBezTo>
                          <a:pt x="119" y="509"/>
                          <a:pt x="119" y="509"/>
                          <a:pt x="119" y="509"/>
                        </a:cubicBezTo>
                        <a:cubicBezTo>
                          <a:pt x="119" y="509"/>
                          <a:pt x="119" y="509"/>
                          <a:pt x="119" y="509"/>
                        </a:cubicBezTo>
                        <a:cubicBezTo>
                          <a:pt x="119" y="509"/>
                          <a:pt x="119" y="509"/>
                          <a:pt x="119" y="509"/>
                        </a:cubicBezTo>
                        <a:cubicBezTo>
                          <a:pt x="118" y="509"/>
                          <a:pt x="118" y="509"/>
                          <a:pt x="118" y="509"/>
                        </a:cubicBezTo>
                        <a:cubicBezTo>
                          <a:pt x="118" y="509"/>
                          <a:pt x="118" y="509"/>
                          <a:pt x="118" y="509"/>
                        </a:cubicBezTo>
                        <a:cubicBezTo>
                          <a:pt x="118" y="510"/>
                          <a:pt x="118" y="510"/>
                          <a:pt x="118" y="510"/>
                        </a:cubicBezTo>
                        <a:cubicBezTo>
                          <a:pt x="118" y="510"/>
                          <a:pt x="118" y="510"/>
                          <a:pt x="118" y="510"/>
                        </a:cubicBezTo>
                        <a:cubicBezTo>
                          <a:pt x="118" y="510"/>
                          <a:pt x="118" y="510"/>
                          <a:pt x="118" y="510"/>
                        </a:cubicBezTo>
                        <a:cubicBezTo>
                          <a:pt x="118" y="511"/>
                          <a:pt x="118" y="511"/>
                          <a:pt x="118" y="511"/>
                        </a:cubicBezTo>
                        <a:cubicBezTo>
                          <a:pt x="118" y="511"/>
                          <a:pt x="118" y="511"/>
                          <a:pt x="118" y="511"/>
                        </a:cubicBezTo>
                        <a:cubicBezTo>
                          <a:pt x="118" y="511"/>
                          <a:pt x="118" y="511"/>
                          <a:pt x="118" y="511"/>
                        </a:cubicBezTo>
                        <a:cubicBezTo>
                          <a:pt x="118" y="511"/>
                          <a:pt x="118" y="511"/>
                          <a:pt x="118" y="511"/>
                        </a:cubicBezTo>
                        <a:cubicBezTo>
                          <a:pt x="118" y="512"/>
                          <a:pt x="118" y="512"/>
                          <a:pt x="118" y="512"/>
                        </a:cubicBezTo>
                        <a:cubicBezTo>
                          <a:pt x="118" y="512"/>
                          <a:pt x="118" y="512"/>
                          <a:pt x="118" y="512"/>
                        </a:cubicBezTo>
                        <a:cubicBezTo>
                          <a:pt x="118" y="512"/>
                          <a:pt x="118" y="512"/>
                          <a:pt x="118" y="512"/>
                        </a:cubicBezTo>
                        <a:cubicBezTo>
                          <a:pt x="118" y="512"/>
                          <a:pt x="118" y="512"/>
                          <a:pt x="118" y="512"/>
                        </a:cubicBezTo>
                        <a:cubicBezTo>
                          <a:pt x="118" y="512"/>
                          <a:pt x="118" y="512"/>
                          <a:pt x="118" y="512"/>
                        </a:cubicBezTo>
                        <a:cubicBezTo>
                          <a:pt x="117" y="512"/>
                          <a:pt x="117" y="512"/>
                          <a:pt x="117" y="512"/>
                        </a:cubicBezTo>
                        <a:cubicBezTo>
                          <a:pt x="117" y="512"/>
                          <a:pt x="117" y="512"/>
                          <a:pt x="117" y="512"/>
                        </a:cubicBezTo>
                        <a:cubicBezTo>
                          <a:pt x="117" y="512"/>
                          <a:pt x="117" y="512"/>
                          <a:pt x="117" y="512"/>
                        </a:cubicBezTo>
                        <a:cubicBezTo>
                          <a:pt x="117" y="512"/>
                          <a:pt x="117" y="512"/>
                          <a:pt x="117" y="512"/>
                        </a:cubicBezTo>
                        <a:cubicBezTo>
                          <a:pt x="117" y="513"/>
                          <a:pt x="117" y="513"/>
                          <a:pt x="117" y="513"/>
                        </a:cubicBezTo>
                        <a:cubicBezTo>
                          <a:pt x="117" y="513"/>
                          <a:pt x="117" y="513"/>
                          <a:pt x="117" y="513"/>
                        </a:cubicBezTo>
                        <a:cubicBezTo>
                          <a:pt x="117" y="513"/>
                          <a:pt x="117" y="513"/>
                          <a:pt x="117" y="513"/>
                        </a:cubicBezTo>
                        <a:cubicBezTo>
                          <a:pt x="117" y="513"/>
                          <a:pt x="117" y="513"/>
                          <a:pt x="117" y="513"/>
                        </a:cubicBezTo>
                        <a:cubicBezTo>
                          <a:pt x="117" y="513"/>
                          <a:pt x="117" y="513"/>
                          <a:pt x="117" y="513"/>
                        </a:cubicBezTo>
                        <a:cubicBezTo>
                          <a:pt x="116" y="513"/>
                          <a:pt x="116" y="513"/>
                          <a:pt x="116" y="513"/>
                        </a:cubicBezTo>
                        <a:cubicBezTo>
                          <a:pt x="116" y="513"/>
                          <a:pt x="116" y="513"/>
                          <a:pt x="116" y="513"/>
                        </a:cubicBezTo>
                        <a:cubicBezTo>
                          <a:pt x="116" y="513"/>
                          <a:pt x="116" y="513"/>
                          <a:pt x="116" y="513"/>
                        </a:cubicBezTo>
                        <a:cubicBezTo>
                          <a:pt x="116" y="513"/>
                          <a:pt x="116" y="513"/>
                          <a:pt x="116" y="513"/>
                        </a:cubicBezTo>
                        <a:cubicBezTo>
                          <a:pt x="116" y="513"/>
                          <a:pt x="116" y="513"/>
                          <a:pt x="116" y="513"/>
                        </a:cubicBezTo>
                        <a:cubicBezTo>
                          <a:pt x="116" y="513"/>
                          <a:pt x="116" y="513"/>
                          <a:pt x="116" y="513"/>
                        </a:cubicBezTo>
                        <a:cubicBezTo>
                          <a:pt x="116" y="513"/>
                          <a:pt x="116" y="513"/>
                          <a:pt x="116" y="513"/>
                        </a:cubicBezTo>
                        <a:cubicBezTo>
                          <a:pt x="116" y="513"/>
                          <a:pt x="116" y="513"/>
                          <a:pt x="116" y="513"/>
                        </a:cubicBezTo>
                        <a:cubicBezTo>
                          <a:pt x="115" y="513"/>
                          <a:pt x="115" y="513"/>
                          <a:pt x="115" y="513"/>
                        </a:cubicBezTo>
                        <a:cubicBezTo>
                          <a:pt x="115" y="513"/>
                          <a:pt x="115" y="513"/>
                          <a:pt x="115" y="513"/>
                        </a:cubicBezTo>
                        <a:cubicBezTo>
                          <a:pt x="115" y="513"/>
                          <a:pt x="115" y="513"/>
                          <a:pt x="115" y="513"/>
                        </a:cubicBezTo>
                        <a:cubicBezTo>
                          <a:pt x="115" y="513"/>
                          <a:pt x="115" y="513"/>
                          <a:pt x="115" y="513"/>
                        </a:cubicBezTo>
                        <a:cubicBezTo>
                          <a:pt x="115" y="513"/>
                          <a:pt x="115" y="513"/>
                          <a:pt x="115" y="513"/>
                        </a:cubicBezTo>
                        <a:cubicBezTo>
                          <a:pt x="115" y="513"/>
                          <a:pt x="115" y="513"/>
                          <a:pt x="115" y="513"/>
                        </a:cubicBezTo>
                        <a:cubicBezTo>
                          <a:pt x="115" y="513"/>
                          <a:pt x="115" y="513"/>
                          <a:pt x="115" y="513"/>
                        </a:cubicBezTo>
                        <a:cubicBezTo>
                          <a:pt x="115" y="514"/>
                          <a:pt x="115" y="514"/>
                          <a:pt x="115" y="514"/>
                        </a:cubicBezTo>
                        <a:cubicBezTo>
                          <a:pt x="114" y="514"/>
                          <a:pt x="114" y="514"/>
                          <a:pt x="114" y="514"/>
                        </a:cubicBezTo>
                        <a:cubicBezTo>
                          <a:pt x="114" y="514"/>
                          <a:pt x="114" y="514"/>
                          <a:pt x="114" y="514"/>
                        </a:cubicBezTo>
                        <a:cubicBezTo>
                          <a:pt x="114" y="514"/>
                          <a:pt x="114" y="514"/>
                          <a:pt x="114" y="514"/>
                        </a:cubicBezTo>
                        <a:cubicBezTo>
                          <a:pt x="114" y="514"/>
                          <a:pt x="114" y="514"/>
                          <a:pt x="114" y="514"/>
                        </a:cubicBezTo>
                        <a:cubicBezTo>
                          <a:pt x="114" y="514"/>
                          <a:pt x="114" y="514"/>
                          <a:pt x="114" y="514"/>
                        </a:cubicBezTo>
                        <a:cubicBezTo>
                          <a:pt x="114" y="514"/>
                          <a:pt x="114" y="514"/>
                          <a:pt x="114" y="514"/>
                        </a:cubicBezTo>
                        <a:cubicBezTo>
                          <a:pt x="114" y="514"/>
                          <a:pt x="114" y="514"/>
                          <a:pt x="114" y="514"/>
                        </a:cubicBezTo>
                        <a:cubicBezTo>
                          <a:pt x="113" y="514"/>
                          <a:pt x="113" y="514"/>
                          <a:pt x="113" y="514"/>
                        </a:cubicBezTo>
                        <a:cubicBezTo>
                          <a:pt x="113" y="514"/>
                          <a:pt x="113" y="514"/>
                          <a:pt x="113" y="514"/>
                        </a:cubicBezTo>
                        <a:cubicBezTo>
                          <a:pt x="113" y="514"/>
                          <a:pt x="113" y="514"/>
                          <a:pt x="113" y="514"/>
                        </a:cubicBezTo>
                        <a:cubicBezTo>
                          <a:pt x="113" y="514"/>
                          <a:pt x="113" y="514"/>
                          <a:pt x="113" y="514"/>
                        </a:cubicBezTo>
                        <a:cubicBezTo>
                          <a:pt x="113" y="514"/>
                          <a:pt x="113" y="514"/>
                          <a:pt x="113" y="514"/>
                        </a:cubicBezTo>
                        <a:cubicBezTo>
                          <a:pt x="113" y="514"/>
                          <a:pt x="113" y="514"/>
                          <a:pt x="113" y="514"/>
                        </a:cubicBezTo>
                        <a:cubicBezTo>
                          <a:pt x="113" y="515"/>
                          <a:pt x="113" y="515"/>
                          <a:pt x="113" y="515"/>
                        </a:cubicBezTo>
                        <a:cubicBezTo>
                          <a:pt x="113" y="515"/>
                          <a:pt x="113" y="515"/>
                          <a:pt x="113" y="515"/>
                        </a:cubicBezTo>
                        <a:cubicBezTo>
                          <a:pt x="113" y="515"/>
                          <a:pt x="113" y="515"/>
                          <a:pt x="113" y="515"/>
                        </a:cubicBezTo>
                        <a:cubicBezTo>
                          <a:pt x="112" y="515"/>
                          <a:pt x="112" y="515"/>
                          <a:pt x="112" y="515"/>
                        </a:cubicBezTo>
                        <a:cubicBezTo>
                          <a:pt x="112" y="515"/>
                          <a:pt x="112" y="515"/>
                          <a:pt x="112" y="515"/>
                        </a:cubicBezTo>
                        <a:cubicBezTo>
                          <a:pt x="112" y="515"/>
                          <a:pt x="112" y="515"/>
                          <a:pt x="112" y="515"/>
                        </a:cubicBezTo>
                        <a:cubicBezTo>
                          <a:pt x="112" y="515"/>
                          <a:pt x="112" y="515"/>
                          <a:pt x="112" y="515"/>
                        </a:cubicBezTo>
                        <a:cubicBezTo>
                          <a:pt x="112" y="515"/>
                          <a:pt x="112" y="515"/>
                          <a:pt x="112" y="515"/>
                        </a:cubicBezTo>
                        <a:cubicBezTo>
                          <a:pt x="111" y="515"/>
                          <a:pt x="111" y="515"/>
                          <a:pt x="111" y="515"/>
                        </a:cubicBezTo>
                        <a:cubicBezTo>
                          <a:pt x="111" y="515"/>
                          <a:pt x="111" y="515"/>
                          <a:pt x="111" y="515"/>
                        </a:cubicBezTo>
                        <a:cubicBezTo>
                          <a:pt x="111" y="515"/>
                          <a:pt x="111" y="515"/>
                          <a:pt x="111" y="515"/>
                        </a:cubicBezTo>
                        <a:cubicBezTo>
                          <a:pt x="111" y="516"/>
                          <a:pt x="111" y="516"/>
                          <a:pt x="111" y="516"/>
                        </a:cubicBezTo>
                        <a:cubicBezTo>
                          <a:pt x="111" y="516"/>
                          <a:pt x="111" y="516"/>
                          <a:pt x="111" y="516"/>
                        </a:cubicBezTo>
                        <a:cubicBezTo>
                          <a:pt x="111" y="516"/>
                          <a:pt x="111" y="516"/>
                          <a:pt x="111" y="516"/>
                        </a:cubicBezTo>
                        <a:cubicBezTo>
                          <a:pt x="111" y="516"/>
                          <a:pt x="111" y="516"/>
                          <a:pt x="111" y="516"/>
                        </a:cubicBezTo>
                        <a:cubicBezTo>
                          <a:pt x="111" y="516"/>
                          <a:pt x="111" y="516"/>
                          <a:pt x="111" y="516"/>
                        </a:cubicBezTo>
                        <a:cubicBezTo>
                          <a:pt x="111" y="516"/>
                          <a:pt x="111" y="516"/>
                          <a:pt x="111" y="516"/>
                        </a:cubicBezTo>
                        <a:cubicBezTo>
                          <a:pt x="111" y="517"/>
                          <a:pt x="111" y="517"/>
                          <a:pt x="111" y="517"/>
                        </a:cubicBezTo>
                        <a:cubicBezTo>
                          <a:pt x="110" y="517"/>
                          <a:pt x="110" y="517"/>
                          <a:pt x="110" y="517"/>
                        </a:cubicBezTo>
                        <a:cubicBezTo>
                          <a:pt x="110" y="517"/>
                          <a:pt x="110" y="517"/>
                          <a:pt x="110" y="517"/>
                        </a:cubicBezTo>
                        <a:cubicBezTo>
                          <a:pt x="110" y="517"/>
                          <a:pt x="110" y="517"/>
                          <a:pt x="110" y="517"/>
                        </a:cubicBezTo>
                        <a:cubicBezTo>
                          <a:pt x="110" y="517"/>
                          <a:pt x="110" y="517"/>
                          <a:pt x="110" y="517"/>
                        </a:cubicBezTo>
                        <a:cubicBezTo>
                          <a:pt x="110" y="518"/>
                          <a:pt x="110" y="518"/>
                          <a:pt x="110" y="518"/>
                        </a:cubicBezTo>
                        <a:cubicBezTo>
                          <a:pt x="110" y="518"/>
                          <a:pt x="110" y="518"/>
                          <a:pt x="110" y="518"/>
                        </a:cubicBezTo>
                        <a:cubicBezTo>
                          <a:pt x="110" y="518"/>
                          <a:pt x="110" y="518"/>
                          <a:pt x="110" y="518"/>
                        </a:cubicBezTo>
                        <a:cubicBezTo>
                          <a:pt x="110" y="518"/>
                          <a:pt x="110" y="518"/>
                          <a:pt x="110" y="518"/>
                        </a:cubicBezTo>
                        <a:cubicBezTo>
                          <a:pt x="110" y="518"/>
                          <a:pt x="110" y="518"/>
                          <a:pt x="110" y="518"/>
                        </a:cubicBezTo>
                        <a:cubicBezTo>
                          <a:pt x="110" y="518"/>
                          <a:pt x="110" y="518"/>
                          <a:pt x="110" y="518"/>
                        </a:cubicBezTo>
                        <a:cubicBezTo>
                          <a:pt x="109" y="519"/>
                          <a:pt x="109" y="519"/>
                          <a:pt x="109" y="519"/>
                        </a:cubicBezTo>
                        <a:cubicBezTo>
                          <a:pt x="109" y="519"/>
                          <a:pt x="109" y="519"/>
                          <a:pt x="109" y="519"/>
                        </a:cubicBezTo>
                        <a:cubicBezTo>
                          <a:pt x="109" y="519"/>
                          <a:pt x="109" y="519"/>
                          <a:pt x="109" y="519"/>
                        </a:cubicBezTo>
                        <a:cubicBezTo>
                          <a:pt x="109" y="519"/>
                          <a:pt x="109" y="519"/>
                          <a:pt x="109" y="519"/>
                        </a:cubicBezTo>
                        <a:cubicBezTo>
                          <a:pt x="108" y="519"/>
                          <a:pt x="108" y="519"/>
                          <a:pt x="108" y="519"/>
                        </a:cubicBezTo>
                        <a:cubicBezTo>
                          <a:pt x="108" y="520"/>
                          <a:pt x="108" y="520"/>
                          <a:pt x="108" y="520"/>
                        </a:cubicBezTo>
                        <a:cubicBezTo>
                          <a:pt x="107" y="520"/>
                          <a:pt x="107" y="520"/>
                          <a:pt x="107" y="520"/>
                        </a:cubicBezTo>
                        <a:cubicBezTo>
                          <a:pt x="107" y="520"/>
                          <a:pt x="107" y="520"/>
                          <a:pt x="107" y="520"/>
                        </a:cubicBezTo>
                        <a:cubicBezTo>
                          <a:pt x="107" y="520"/>
                          <a:pt x="107" y="520"/>
                          <a:pt x="107" y="520"/>
                        </a:cubicBezTo>
                        <a:cubicBezTo>
                          <a:pt x="106" y="520"/>
                          <a:pt x="106" y="520"/>
                          <a:pt x="106" y="520"/>
                        </a:cubicBezTo>
                        <a:cubicBezTo>
                          <a:pt x="106" y="521"/>
                          <a:pt x="106" y="521"/>
                          <a:pt x="106" y="521"/>
                        </a:cubicBezTo>
                        <a:cubicBezTo>
                          <a:pt x="106" y="521"/>
                          <a:pt x="106" y="521"/>
                          <a:pt x="106" y="521"/>
                        </a:cubicBezTo>
                        <a:cubicBezTo>
                          <a:pt x="106" y="521"/>
                          <a:pt x="106" y="521"/>
                          <a:pt x="106" y="521"/>
                        </a:cubicBezTo>
                        <a:cubicBezTo>
                          <a:pt x="105" y="521"/>
                          <a:pt x="105" y="521"/>
                          <a:pt x="105" y="521"/>
                        </a:cubicBezTo>
                        <a:cubicBezTo>
                          <a:pt x="104" y="521"/>
                          <a:pt x="104" y="521"/>
                          <a:pt x="104" y="521"/>
                        </a:cubicBezTo>
                        <a:cubicBezTo>
                          <a:pt x="104" y="522"/>
                          <a:pt x="104" y="522"/>
                          <a:pt x="104" y="522"/>
                        </a:cubicBezTo>
                        <a:cubicBezTo>
                          <a:pt x="104" y="522"/>
                          <a:pt x="104" y="522"/>
                          <a:pt x="104" y="522"/>
                        </a:cubicBezTo>
                        <a:cubicBezTo>
                          <a:pt x="104" y="522"/>
                          <a:pt x="104" y="522"/>
                          <a:pt x="104" y="522"/>
                        </a:cubicBezTo>
                        <a:cubicBezTo>
                          <a:pt x="104" y="522"/>
                          <a:pt x="104" y="522"/>
                          <a:pt x="104" y="522"/>
                        </a:cubicBezTo>
                        <a:cubicBezTo>
                          <a:pt x="103" y="523"/>
                          <a:pt x="103" y="523"/>
                          <a:pt x="103" y="523"/>
                        </a:cubicBezTo>
                        <a:cubicBezTo>
                          <a:pt x="103" y="523"/>
                          <a:pt x="103" y="523"/>
                          <a:pt x="103" y="523"/>
                        </a:cubicBezTo>
                        <a:cubicBezTo>
                          <a:pt x="103" y="523"/>
                          <a:pt x="103" y="523"/>
                          <a:pt x="103" y="523"/>
                        </a:cubicBezTo>
                        <a:cubicBezTo>
                          <a:pt x="103" y="523"/>
                          <a:pt x="103" y="523"/>
                          <a:pt x="103" y="523"/>
                        </a:cubicBezTo>
                        <a:cubicBezTo>
                          <a:pt x="103" y="523"/>
                          <a:pt x="103" y="523"/>
                          <a:pt x="103" y="523"/>
                        </a:cubicBezTo>
                        <a:cubicBezTo>
                          <a:pt x="103" y="523"/>
                          <a:pt x="103" y="523"/>
                          <a:pt x="103" y="523"/>
                        </a:cubicBezTo>
                        <a:cubicBezTo>
                          <a:pt x="103" y="524"/>
                          <a:pt x="103" y="524"/>
                          <a:pt x="103" y="524"/>
                        </a:cubicBezTo>
                        <a:cubicBezTo>
                          <a:pt x="103" y="524"/>
                          <a:pt x="103" y="524"/>
                          <a:pt x="103" y="524"/>
                        </a:cubicBezTo>
                        <a:cubicBezTo>
                          <a:pt x="103" y="524"/>
                          <a:pt x="103" y="524"/>
                          <a:pt x="103" y="524"/>
                        </a:cubicBezTo>
                        <a:cubicBezTo>
                          <a:pt x="103" y="524"/>
                          <a:pt x="103" y="524"/>
                          <a:pt x="103" y="524"/>
                        </a:cubicBezTo>
                        <a:cubicBezTo>
                          <a:pt x="103" y="524"/>
                          <a:pt x="103" y="524"/>
                          <a:pt x="103" y="524"/>
                        </a:cubicBezTo>
                        <a:cubicBezTo>
                          <a:pt x="103" y="524"/>
                          <a:pt x="103" y="524"/>
                          <a:pt x="103" y="524"/>
                        </a:cubicBezTo>
                        <a:cubicBezTo>
                          <a:pt x="104" y="524"/>
                          <a:pt x="104" y="524"/>
                          <a:pt x="104" y="524"/>
                        </a:cubicBezTo>
                        <a:cubicBezTo>
                          <a:pt x="104" y="525"/>
                          <a:pt x="104" y="525"/>
                          <a:pt x="104" y="525"/>
                        </a:cubicBezTo>
                        <a:cubicBezTo>
                          <a:pt x="104" y="525"/>
                          <a:pt x="104" y="525"/>
                          <a:pt x="104" y="525"/>
                        </a:cubicBezTo>
                        <a:cubicBezTo>
                          <a:pt x="104" y="525"/>
                          <a:pt x="104" y="525"/>
                          <a:pt x="104" y="525"/>
                        </a:cubicBezTo>
                        <a:cubicBezTo>
                          <a:pt x="105" y="525"/>
                          <a:pt x="105" y="525"/>
                          <a:pt x="105" y="525"/>
                        </a:cubicBezTo>
                        <a:cubicBezTo>
                          <a:pt x="105" y="525"/>
                          <a:pt x="105" y="525"/>
                          <a:pt x="105" y="525"/>
                        </a:cubicBezTo>
                        <a:cubicBezTo>
                          <a:pt x="105" y="525"/>
                          <a:pt x="105" y="525"/>
                          <a:pt x="105" y="525"/>
                        </a:cubicBezTo>
                        <a:cubicBezTo>
                          <a:pt x="106" y="525"/>
                          <a:pt x="106" y="525"/>
                          <a:pt x="106" y="525"/>
                        </a:cubicBezTo>
                        <a:cubicBezTo>
                          <a:pt x="106" y="526"/>
                          <a:pt x="106" y="526"/>
                          <a:pt x="106" y="526"/>
                        </a:cubicBezTo>
                        <a:cubicBezTo>
                          <a:pt x="106" y="526"/>
                          <a:pt x="106" y="526"/>
                          <a:pt x="106" y="526"/>
                        </a:cubicBezTo>
                        <a:cubicBezTo>
                          <a:pt x="107" y="526"/>
                          <a:pt x="107" y="526"/>
                          <a:pt x="107" y="526"/>
                        </a:cubicBezTo>
                        <a:cubicBezTo>
                          <a:pt x="107" y="526"/>
                          <a:pt x="107" y="526"/>
                          <a:pt x="107" y="526"/>
                        </a:cubicBezTo>
                        <a:cubicBezTo>
                          <a:pt x="107" y="526"/>
                          <a:pt x="107" y="526"/>
                          <a:pt x="107" y="526"/>
                        </a:cubicBezTo>
                        <a:cubicBezTo>
                          <a:pt x="107" y="527"/>
                          <a:pt x="107" y="527"/>
                          <a:pt x="107" y="527"/>
                        </a:cubicBezTo>
                        <a:cubicBezTo>
                          <a:pt x="108" y="527"/>
                          <a:pt x="108" y="527"/>
                          <a:pt x="108" y="527"/>
                        </a:cubicBezTo>
                        <a:cubicBezTo>
                          <a:pt x="108" y="527"/>
                          <a:pt x="108" y="527"/>
                          <a:pt x="108" y="527"/>
                        </a:cubicBezTo>
                        <a:cubicBezTo>
                          <a:pt x="108" y="527"/>
                          <a:pt x="108" y="527"/>
                          <a:pt x="108" y="527"/>
                        </a:cubicBezTo>
                        <a:cubicBezTo>
                          <a:pt x="108" y="528"/>
                          <a:pt x="108" y="528"/>
                          <a:pt x="108" y="528"/>
                        </a:cubicBezTo>
                        <a:cubicBezTo>
                          <a:pt x="108" y="528"/>
                          <a:pt x="108" y="528"/>
                          <a:pt x="108" y="528"/>
                        </a:cubicBezTo>
                        <a:cubicBezTo>
                          <a:pt x="108" y="528"/>
                          <a:pt x="108" y="528"/>
                          <a:pt x="108" y="528"/>
                        </a:cubicBezTo>
                        <a:cubicBezTo>
                          <a:pt x="108" y="528"/>
                          <a:pt x="108" y="528"/>
                          <a:pt x="108" y="528"/>
                        </a:cubicBezTo>
                        <a:cubicBezTo>
                          <a:pt x="108" y="528"/>
                          <a:pt x="108" y="528"/>
                          <a:pt x="108" y="528"/>
                        </a:cubicBezTo>
                        <a:cubicBezTo>
                          <a:pt x="108" y="528"/>
                          <a:pt x="108" y="528"/>
                          <a:pt x="108" y="528"/>
                        </a:cubicBezTo>
                        <a:cubicBezTo>
                          <a:pt x="108" y="529"/>
                          <a:pt x="108" y="529"/>
                          <a:pt x="108" y="529"/>
                        </a:cubicBezTo>
                        <a:cubicBezTo>
                          <a:pt x="108" y="529"/>
                          <a:pt x="108" y="529"/>
                          <a:pt x="108" y="529"/>
                        </a:cubicBezTo>
                        <a:cubicBezTo>
                          <a:pt x="108" y="529"/>
                          <a:pt x="108" y="529"/>
                          <a:pt x="108" y="529"/>
                        </a:cubicBezTo>
                        <a:cubicBezTo>
                          <a:pt x="108" y="529"/>
                          <a:pt x="108" y="529"/>
                          <a:pt x="108" y="529"/>
                        </a:cubicBezTo>
                        <a:cubicBezTo>
                          <a:pt x="108" y="529"/>
                          <a:pt x="108" y="529"/>
                          <a:pt x="108" y="529"/>
                        </a:cubicBezTo>
                        <a:cubicBezTo>
                          <a:pt x="108" y="529"/>
                          <a:pt x="108" y="529"/>
                          <a:pt x="108" y="529"/>
                        </a:cubicBezTo>
                        <a:cubicBezTo>
                          <a:pt x="108" y="530"/>
                          <a:pt x="108" y="530"/>
                          <a:pt x="108" y="530"/>
                        </a:cubicBezTo>
                        <a:cubicBezTo>
                          <a:pt x="108" y="530"/>
                          <a:pt x="108" y="530"/>
                          <a:pt x="108" y="530"/>
                        </a:cubicBezTo>
                        <a:cubicBezTo>
                          <a:pt x="108" y="530"/>
                          <a:pt x="108" y="530"/>
                          <a:pt x="108" y="530"/>
                        </a:cubicBezTo>
                        <a:cubicBezTo>
                          <a:pt x="109" y="530"/>
                          <a:pt x="109" y="530"/>
                          <a:pt x="109" y="530"/>
                        </a:cubicBezTo>
                        <a:cubicBezTo>
                          <a:pt x="109" y="530"/>
                          <a:pt x="109" y="530"/>
                          <a:pt x="109" y="530"/>
                        </a:cubicBezTo>
                        <a:cubicBezTo>
                          <a:pt x="109" y="530"/>
                          <a:pt x="109" y="530"/>
                          <a:pt x="109" y="530"/>
                        </a:cubicBezTo>
                        <a:cubicBezTo>
                          <a:pt x="109" y="530"/>
                          <a:pt x="109" y="530"/>
                          <a:pt x="109" y="530"/>
                        </a:cubicBezTo>
                        <a:cubicBezTo>
                          <a:pt x="109" y="531"/>
                          <a:pt x="109" y="531"/>
                          <a:pt x="109" y="531"/>
                        </a:cubicBezTo>
                        <a:cubicBezTo>
                          <a:pt x="109" y="531"/>
                          <a:pt x="109" y="531"/>
                          <a:pt x="109" y="531"/>
                        </a:cubicBezTo>
                        <a:cubicBezTo>
                          <a:pt x="109" y="531"/>
                          <a:pt x="109" y="531"/>
                          <a:pt x="109" y="531"/>
                        </a:cubicBezTo>
                        <a:cubicBezTo>
                          <a:pt x="109" y="531"/>
                          <a:pt x="109" y="531"/>
                          <a:pt x="109" y="531"/>
                        </a:cubicBezTo>
                        <a:cubicBezTo>
                          <a:pt x="109" y="531"/>
                          <a:pt x="109" y="531"/>
                          <a:pt x="109" y="531"/>
                        </a:cubicBezTo>
                        <a:cubicBezTo>
                          <a:pt x="109" y="531"/>
                          <a:pt x="109" y="531"/>
                          <a:pt x="109" y="531"/>
                        </a:cubicBezTo>
                        <a:cubicBezTo>
                          <a:pt x="109" y="531"/>
                          <a:pt x="109" y="531"/>
                          <a:pt x="109" y="531"/>
                        </a:cubicBezTo>
                        <a:cubicBezTo>
                          <a:pt x="109" y="531"/>
                          <a:pt x="109" y="531"/>
                          <a:pt x="109" y="531"/>
                        </a:cubicBezTo>
                        <a:cubicBezTo>
                          <a:pt x="108" y="531"/>
                          <a:pt x="108" y="531"/>
                          <a:pt x="108" y="531"/>
                        </a:cubicBezTo>
                        <a:cubicBezTo>
                          <a:pt x="108" y="531"/>
                          <a:pt x="108" y="531"/>
                          <a:pt x="108" y="531"/>
                        </a:cubicBezTo>
                        <a:cubicBezTo>
                          <a:pt x="108" y="531"/>
                          <a:pt x="108" y="531"/>
                          <a:pt x="108" y="531"/>
                        </a:cubicBezTo>
                        <a:cubicBezTo>
                          <a:pt x="108" y="532"/>
                          <a:pt x="108" y="532"/>
                          <a:pt x="108" y="532"/>
                        </a:cubicBezTo>
                        <a:cubicBezTo>
                          <a:pt x="108" y="532"/>
                          <a:pt x="108" y="532"/>
                          <a:pt x="108" y="532"/>
                        </a:cubicBezTo>
                        <a:cubicBezTo>
                          <a:pt x="108" y="532"/>
                          <a:pt x="108" y="532"/>
                          <a:pt x="108" y="532"/>
                        </a:cubicBezTo>
                        <a:cubicBezTo>
                          <a:pt x="108" y="532"/>
                          <a:pt x="108" y="532"/>
                          <a:pt x="108" y="532"/>
                        </a:cubicBezTo>
                        <a:cubicBezTo>
                          <a:pt x="107" y="532"/>
                          <a:pt x="107" y="532"/>
                          <a:pt x="107" y="532"/>
                        </a:cubicBezTo>
                        <a:cubicBezTo>
                          <a:pt x="107" y="532"/>
                          <a:pt x="107" y="532"/>
                          <a:pt x="107" y="532"/>
                        </a:cubicBezTo>
                        <a:cubicBezTo>
                          <a:pt x="107" y="532"/>
                          <a:pt x="107" y="532"/>
                          <a:pt x="107" y="532"/>
                        </a:cubicBezTo>
                        <a:cubicBezTo>
                          <a:pt x="107" y="533"/>
                          <a:pt x="107" y="533"/>
                          <a:pt x="107" y="533"/>
                        </a:cubicBezTo>
                        <a:cubicBezTo>
                          <a:pt x="107" y="533"/>
                          <a:pt x="107" y="533"/>
                          <a:pt x="107" y="533"/>
                        </a:cubicBezTo>
                        <a:cubicBezTo>
                          <a:pt x="107" y="533"/>
                          <a:pt x="107" y="533"/>
                          <a:pt x="107" y="533"/>
                        </a:cubicBezTo>
                        <a:cubicBezTo>
                          <a:pt x="107" y="533"/>
                          <a:pt x="107" y="533"/>
                          <a:pt x="107" y="533"/>
                        </a:cubicBezTo>
                        <a:cubicBezTo>
                          <a:pt x="107" y="533"/>
                          <a:pt x="107" y="533"/>
                          <a:pt x="107" y="533"/>
                        </a:cubicBezTo>
                        <a:cubicBezTo>
                          <a:pt x="107" y="533"/>
                          <a:pt x="107" y="533"/>
                          <a:pt x="107" y="533"/>
                        </a:cubicBezTo>
                        <a:cubicBezTo>
                          <a:pt x="106" y="533"/>
                          <a:pt x="106" y="533"/>
                          <a:pt x="106" y="533"/>
                        </a:cubicBezTo>
                        <a:cubicBezTo>
                          <a:pt x="106" y="533"/>
                          <a:pt x="106" y="533"/>
                          <a:pt x="106" y="533"/>
                        </a:cubicBezTo>
                        <a:cubicBezTo>
                          <a:pt x="106" y="533"/>
                          <a:pt x="106" y="533"/>
                          <a:pt x="106" y="533"/>
                        </a:cubicBezTo>
                        <a:cubicBezTo>
                          <a:pt x="106" y="533"/>
                          <a:pt x="106" y="533"/>
                          <a:pt x="106" y="533"/>
                        </a:cubicBezTo>
                        <a:cubicBezTo>
                          <a:pt x="106" y="533"/>
                          <a:pt x="106" y="533"/>
                          <a:pt x="106" y="533"/>
                        </a:cubicBezTo>
                        <a:cubicBezTo>
                          <a:pt x="106" y="533"/>
                          <a:pt x="106" y="533"/>
                          <a:pt x="106" y="533"/>
                        </a:cubicBezTo>
                        <a:cubicBezTo>
                          <a:pt x="105" y="533"/>
                          <a:pt x="105" y="533"/>
                          <a:pt x="105" y="533"/>
                        </a:cubicBezTo>
                        <a:cubicBezTo>
                          <a:pt x="105" y="533"/>
                          <a:pt x="105" y="533"/>
                          <a:pt x="105" y="533"/>
                        </a:cubicBezTo>
                        <a:cubicBezTo>
                          <a:pt x="105" y="533"/>
                          <a:pt x="105" y="533"/>
                          <a:pt x="105" y="533"/>
                        </a:cubicBezTo>
                        <a:cubicBezTo>
                          <a:pt x="105" y="533"/>
                          <a:pt x="105" y="533"/>
                          <a:pt x="105" y="533"/>
                        </a:cubicBezTo>
                        <a:cubicBezTo>
                          <a:pt x="105" y="533"/>
                          <a:pt x="105" y="533"/>
                          <a:pt x="105" y="533"/>
                        </a:cubicBezTo>
                        <a:cubicBezTo>
                          <a:pt x="105" y="533"/>
                          <a:pt x="105" y="533"/>
                          <a:pt x="105" y="533"/>
                        </a:cubicBezTo>
                        <a:cubicBezTo>
                          <a:pt x="105" y="533"/>
                          <a:pt x="105" y="533"/>
                          <a:pt x="105" y="533"/>
                        </a:cubicBezTo>
                        <a:cubicBezTo>
                          <a:pt x="104" y="533"/>
                          <a:pt x="104" y="533"/>
                          <a:pt x="104" y="533"/>
                        </a:cubicBezTo>
                        <a:cubicBezTo>
                          <a:pt x="104" y="533"/>
                          <a:pt x="104" y="533"/>
                          <a:pt x="104" y="533"/>
                        </a:cubicBezTo>
                        <a:cubicBezTo>
                          <a:pt x="104" y="533"/>
                          <a:pt x="104" y="533"/>
                          <a:pt x="104" y="533"/>
                        </a:cubicBezTo>
                        <a:cubicBezTo>
                          <a:pt x="104" y="533"/>
                          <a:pt x="104" y="533"/>
                          <a:pt x="104" y="533"/>
                        </a:cubicBezTo>
                        <a:cubicBezTo>
                          <a:pt x="104" y="533"/>
                          <a:pt x="104" y="533"/>
                          <a:pt x="104" y="533"/>
                        </a:cubicBezTo>
                        <a:cubicBezTo>
                          <a:pt x="104" y="533"/>
                          <a:pt x="104" y="533"/>
                          <a:pt x="104"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3" y="533"/>
                          <a:pt x="103" y="533"/>
                          <a:pt x="103" y="533"/>
                        </a:cubicBezTo>
                        <a:cubicBezTo>
                          <a:pt x="102" y="533"/>
                          <a:pt x="102" y="533"/>
                          <a:pt x="102" y="533"/>
                        </a:cubicBezTo>
                        <a:cubicBezTo>
                          <a:pt x="102" y="533"/>
                          <a:pt x="102" y="533"/>
                          <a:pt x="102" y="533"/>
                        </a:cubicBezTo>
                        <a:cubicBezTo>
                          <a:pt x="102" y="533"/>
                          <a:pt x="102" y="533"/>
                          <a:pt x="102" y="533"/>
                        </a:cubicBezTo>
                        <a:cubicBezTo>
                          <a:pt x="102" y="533"/>
                          <a:pt x="102" y="533"/>
                          <a:pt x="102" y="533"/>
                        </a:cubicBezTo>
                        <a:cubicBezTo>
                          <a:pt x="102" y="533"/>
                          <a:pt x="102" y="533"/>
                          <a:pt x="102" y="533"/>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1" y="534"/>
                          <a:pt x="101" y="534"/>
                          <a:pt x="101" y="534"/>
                        </a:cubicBezTo>
                        <a:cubicBezTo>
                          <a:pt x="100" y="534"/>
                          <a:pt x="100" y="534"/>
                          <a:pt x="100" y="534"/>
                        </a:cubicBezTo>
                        <a:cubicBezTo>
                          <a:pt x="100" y="534"/>
                          <a:pt x="100" y="534"/>
                          <a:pt x="100" y="534"/>
                        </a:cubicBezTo>
                        <a:cubicBezTo>
                          <a:pt x="100" y="534"/>
                          <a:pt x="100" y="534"/>
                          <a:pt x="100" y="534"/>
                        </a:cubicBezTo>
                        <a:cubicBezTo>
                          <a:pt x="100" y="534"/>
                          <a:pt x="100" y="534"/>
                          <a:pt x="100" y="534"/>
                        </a:cubicBezTo>
                        <a:cubicBezTo>
                          <a:pt x="100" y="534"/>
                          <a:pt x="100" y="534"/>
                          <a:pt x="100" y="534"/>
                        </a:cubicBezTo>
                        <a:cubicBezTo>
                          <a:pt x="100" y="535"/>
                          <a:pt x="100" y="535"/>
                          <a:pt x="100" y="535"/>
                        </a:cubicBezTo>
                        <a:cubicBezTo>
                          <a:pt x="100" y="535"/>
                          <a:pt x="100" y="535"/>
                          <a:pt x="100" y="535"/>
                        </a:cubicBezTo>
                        <a:cubicBezTo>
                          <a:pt x="100" y="535"/>
                          <a:pt x="100" y="535"/>
                          <a:pt x="100" y="535"/>
                        </a:cubicBezTo>
                        <a:cubicBezTo>
                          <a:pt x="99" y="535"/>
                          <a:pt x="99" y="535"/>
                          <a:pt x="99" y="535"/>
                        </a:cubicBezTo>
                        <a:cubicBezTo>
                          <a:pt x="99" y="535"/>
                          <a:pt x="99" y="535"/>
                          <a:pt x="99" y="535"/>
                        </a:cubicBezTo>
                        <a:cubicBezTo>
                          <a:pt x="99" y="535"/>
                          <a:pt x="99" y="535"/>
                          <a:pt x="99" y="535"/>
                        </a:cubicBezTo>
                        <a:cubicBezTo>
                          <a:pt x="99" y="535"/>
                          <a:pt x="99" y="535"/>
                          <a:pt x="99" y="535"/>
                        </a:cubicBezTo>
                        <a:cubicBezTo>
                          <a:pt x="99" y="535"/>
                          <a:pt x="99" y="535"/>
                          <a:pt x="99" y="535"/>
                        </a:cubicBezTo>
                        <a:cubicBezTo>
                          <a:pt x="99" y="535"/>
                          <a:pt x="99" y="535"/>
                          <a:pt x="99" y="535"/>
                        </a:cubicBezTo>
                        <a:cubicBezTo>
                          <a:pt x="99" y="536"/>
                          <a:pt x="99" y="536"/>
                          <a:pt x="99" y="536"/>
                        </a:cubicBezTo>
                        <a:cubicBezTo>
                          <a:pt x="98" y="536"/>
                          <a:pt x="98" y="536"/>
                          <a:pt x="98" y="536"/>
                        </a:cubicBezTo>
                        <a:cubicBezTo>
                          <a:pt x="98" y="536"/>
                          <a:pt x="98" y="536"/>
                          <a:pt x="98" y="536"/>
                        </a:cubicBezTo>
                        <a:cubicBezTo>
                          <a:pt x="98" y="536"/>
                          <a:pt x="98" y="536"/>
                          <a:pt x="98" y="536"/>
                        </a:cubicBezTo>
                        <a:cubicBezTo>
                          <a:pt x="98" y="536"/>
                          <a:pt x="98" y="536"/>
                          <a:pt x="98" y="536"/>
                        </a:cubicBezTo>
                        <a:cubicBezTo>
                          <a:pt x="98" y="536"/>
                          <a:pt x="98" y="536"/>
                          <a:pt x="98" y="536"/>
                        </a:cubicBezTo>
                        <a:cubicBezTo>
                          <a:pt x="98" y="536"/>
                          <a:pt x="98" y="536"/>
                          <a:pt x="98" y="536"/>
                        </a:cubicBezTo>
                        <a:cubicBezTo>
                          <a:pt x="98" y="536"/>
                          <a:pt x="98" y="536"/>
                          <a:pt x="98" y="536"/>
                        </a:cubicBezTo>
                        <a:cubicBezTo>
                          <a:pt x="98" y="536"/>
                          <a:pt x="98" y="536"/>
                          <a:pt x="98" y="536"/>
                        </a:cubicBezTo>
                        <a:cubicBezTo>
                          <a:pt x="98" y="537"/>
                          <a:pt x="98" y="537"/>
                          <a:pt x="98" y="537"/>
                        </a:cubicBezTo>
                        <a:cubicBezTo>
                          <a:pt x="98" y="537"/>
                          <a:pt x="98" y="537"/>
                          <a:pt x="98" y="537"/>
                        </a:cubicBezTo>
                        <a:cubicBezTo>
                          <a:pt x="98" y="537"/>
                          <a:pt x="98" y="537"/>
                          <a:pt x="98" y="537"/>
                        </a:cubicBezTo>
                        <a:cubicBezTo>
                          <a:pt x="98" y="537"/>
                          <a:pt x="98" y="537"/>
                          <a:pt x="98" y="537"/>
                        </a:cubicBezTo>
                        <a:cubicBezTo>
                          <a:pt x="98" y="537"/>
                          <a:pt x="98" y="537"/>
                          <a:pt x="98" y="537"/>
                        </a:cubicBezTo>
                        <a:cubicBezTo>
                          <a:pt x="98" y="538"/>
                          <a:pt x="98" y="538"/>
                          <a:pt x="98" y="538"/>
                        </a:cubicBezTo>
                        <a:cubicBezTo>
                          <a:pt x="97" y="538"/>
                          <a:pt x="97" y="538"/>
                          <a:pt x="97" y="538"/>
                        </a:cubicBezTo>
                        <a:cubicBezTo>
                          <a:pt x="97" y="538"/>
                          <a:pt x="97" y="538"/>
                          <a:pt x="97" y="538"/>
                        </a:cubicBezTo>
                        <a:cubicBezTo>
                          <a:pt x="97" y="538"/>
                          <a:pt x="97" y="538"/>
                          <a:pt x="97" y="538"/>
                        </a:cubicBezTo>
                        <a:cubicBezTo>
                          <a:pt x="97" y="538"/>
                          <a:pt x="97" y="538"/>
                          <a:pt x="97" y="538"/>
                        </a:cubicBezTo>
                        <a:cubicBezTo>
                          <a:pt x="97" y="538"/>
                          <a:pt x="97" y="538"/>
                          <a:pt x="97" y="538"/>
                        </a:cubicBezTo>
                        <a:cubicBezTo>
                          <a:pt x="97" y="538"/>
                          <a:pt x="97" y="538"/>
                          <a:pt x="97" y="538"/>
                        </a:cubicBezTo>
                        <a:cubicBezTo>
                          <a:pt x="97" y="539"/>
                          <a:pt x="97" y="539"/>
                          <a:pt x="97" y="539"/>
                        </a:cubicBezTo>
                        <a:cubicBezTo>
                          <a:pt x="97" y="539"/>
                          <a:pt x="97" y="539"/>
                          <a:pt x="97" y="539"/>
                        </a:cubicBezTo>
                        <a:cubicBezTo>
                          <a:pt x="96" y="539"/>
                          <a:pt x="96" y="539"/>
                          <a:pt x="96" y="539"/>
                        </a:cubicBezTo>
                        <a:cubicBezTo>
                          <a:pt x="96" y="539"/>
                          <a:pt x="96" y="539"/>
                          <a:pt x="96" y="539"/>
                        </a:cubicBezTo>
                        <a:cubicBezTo>
                          <a:pt x="96" y="539"/>
                          <a:pt x="96" y="539"/>
                          <a:pt x="96" y="539"/>
                        </a:cubicBezTo>
                        <a:cubicBezTo>
                          <a:pt x="96" y="539"/>
                          <a:pt x="96" y="539"/>
                          <a:pt x="96" y="539"/>
                        </a:cubicBezTo>
                        <a:cubicBezTo>
                          <a:pt x="96" y="539"/>
                          <a:pt x="96" y="539"/>
                          <a:pt x="96" y="539"/>
                        </a:cubicBezTo>
                        <a:cubicBezTo>
                          <a:pt x="96" y="539"/>
                          <a:pt x="96" y="539"/>
                          <a:pt x="96" y="539"/>
                        </a:cubicBezTo>
                        <a:cubicBezTo>
                          <a:pt x="96" y="539"/>
                          <a:pt x="96" y="539"/>
                          <a:pt x="96" y="539"/>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5" y="540"/>
                          <a:pt x="95" y="540"/>
                          <a:pt x="95" y="540"/>
                        </a:cubicBezTo>
                        <a:cubicBezTo>
                          <a:pt x="94" y="541"/>
                          <a:pt x="94" y="541"/>
                          <a:pt x="94" y="541"/>
                        </a:cubicBezTo>
                        <a:cubicBezTo>
                          <a:pt x="94" y="541"/>
                          <a:pt x="94" y="541"/>
                          <a:pt x="94" y="541"/>
                        </a:cubicBezTo>
                        <a:cubicBezTo>
                          <a:pt x="94" y="541"/>
                          <a:pt x="94" y="541"/>
                          <a:pt x="94" y="541"/>
                        </a:cubicBezTo>
                        <a:cubicBezTo>
                          <a:pt x="94" y="541"/>
                          <a:pt x="94" y="541"/>
                          <a:pt x="94" y="541"/>
                        </a:cubicBezTo>
                        <a:cubicBezTo>
                          <a:pt x="94" y="541"/>
                          <a:pt x="94" y="541"/>
                          <a:pt x="94" y="541"/>
                        </a:cubicBezTo>
                        <a:cubicBezTo>
                          <a:pt x="94" y="541"/>
                          <a:pt x="94" y="541"/>
                          <a:pt x="94" y="541"/>
                        </a:cubicBezTo>
                        <a:cubicBezTo>
                          <a:pt x="94" y="541"/>
                          <a:pt x="94" y="541"/>
                          <a:pt x="94" y="541"/>
                        </a:cubicBezTo>
                        <a:cubicBezTo>
                          <a:pt x="94" y="542"/>
                          <a:pt x="94" y="542"/>
                          <a:pt x="94" y="542"/>
                        </a:cubicBezTo>
                        <a:cubicBezTo>
                          <a:pt x="94" y="542"/>
                          <a:pt x="94" y="542"/>
                          <a:pt x="94" y="542"/>
                        </a:cubicBezTo>
                        <a:cubicBezTo>
                          <a:pt x="94" y="542"/>
                          <a:pt x="94" y="542"/>
                          <a:pt x="94" y="542"/>
                        </a:cubicBezTo>
                        <a:cubicBezTo>
                          <a:pt x="94" y="543"/>
                          <a:pt x="94" y="543"/>
                          <a:pt x="94" y="543"/>
                        </a:cubicBezTo>
                        <a:cubicBezTo>
                          <a:pt x="94" y="543"/>
                          <a:pt x="94" y="543"/>
                          <a:pt x="94" y="543"/>
                        </a:cubicBezTo>
                        <a:cubicBezTo>
                          <a:pt x="94" y="543"/>
                          <a:pt x="94" y="543"/>
                          <a:pt x="94" y="543"/>
                        </a:cubicBezTo>
                        <a:cubicBezTo>
                          <a:pt x="94" y="543"/>
                          <a:pt x="94" y="543"/>
                          <a:pt x="94" y="543"/>
                        </a:cubicBezTo>
                        <a:cubicBezTo>
                          <a:pt x="94" y="543"/>
                          <a:pt x="94" y="543"/>
                          <a:pt x="94" y="543"/>
                        </a:cubicBezTo>
                        <a:cubicBezTo>
                          <a:pt x="94" y="544"/>
                          <a:pt x="94" y="544"/>
                          <a:pt x="94" y="544"/>
                        </a:cubicBezTo>
                        <a:cubicBezTo>
                          <a:pt x="94" y="544"/>
                          <a:pt x="94" y="544"/>
                          <a:pt x="94" y="544"/>
                        </a:cubicBezTo>
                        <a:cubicBezTo>
                          <a:pt x="94" y="544"/>
                          <a:pt x="94" y="544"/>
                          <a:pt x="94" y="544"/>
                        </a:cubicBezTo>
                        <a:cubicBezTo>
                          <a:pt x="93" y="544"/>
                          <a:pt x="93" y="544"/>
                          <a:pt x="93" y="544"/>
                        </a:cubicBezTo>
                        <a:cubicBezTo>
                          <a:pt x="93" y="544"/>
                          <a:pt x="93" y="544"/>
                          <a:pt x="93" y="544"/>
                        </a:cubicBezTo>
                        <a:cubicBezTo>
                          <a:pt x="93" y="544"/>
                          <a:pt x="93" y="544"/>
                          <a:pt x="93" y="544"/>
                        </a:cubicBezTo>
                        <a:cubicBezTo>
                          <a:pt x="93" y="544"/>
                          <a:pt x="93" y="544"/>
                          <a:pt x="93" y="544"/>
                        </a:cubicBezTo>
                        <a:cubicBezTo>
                          <a:pt x="93" y="544"/>
                          <a:pt x="93" y="544"/>
                          <a:pt x="93" y="544"/>
                        </a:cubicBezTo>
                        <a:cubicBezTo>
                          <a:pt x="93" y="544"/>
                          <a:pt x="93" y="544"/>
                          <a:pt x="93" y="544"/>
                        </a:cubicBezTo>
                        <a:cubicBezTo>
                          <a:pt x="93" y="544"/>
                          <a:pt x="93" y="544"/>
                          <a:pt x="93" y="544"/>
                        </a:cubicBezTo>
                        <a:cubicBezTo>
                          <a:pt x="93" y="545"/>
                          <a:pt x="93" y="545"/>
                          <a:pt x="93" y="545"/>
                        </a:cubicBezTo>
                        <a:cubicBezTo>
                          <a:pt x="93" y="545"/>
                          <a:pt x="93" y="545"/>
                          <a:pt x="93" y="545"/>
                        </a:cubicBezTo>
                        <a:cubicBezTo>
                          <a:pt x="93" y="545"/>
                          <a:pt x="93" y="545"/>
                          <a:pt x="93" y="545"/>
                        </a:cubicBezTo>
                        <a:cubicBezTo>
                          <a:pt x="93" y="545"/>
                          <a:pt x="93" y="545"/>
                          <a:pt x="93"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5"/>
                          <a:pt x="92" y="545"/>
                          <a:pt x="92" y="545"/>
                        </a:cubicBezTo>
                        <a:cubicBezTo>
                          <a:pt x="92" y="546"/>
                          <a:pt x="92" y="546"/>
                          <a:pt x="92" y="546"/>
                        </a:cubicBezTo>
                        <a:cubicBezTo>
                          <a:pt x="92" y="546"/>
                          <a:pt x="92" y="546"/>
                          <a:pt x="92" y="546"/>
                        </a:cubicBezTo>
                        <a:cubicBezTo>
                          <a:pt x="92" y="546"/>
                          <a:pt x="92" y="546"/>
                          <a:pt x="92" y="546"/>
                        </a:cubicBezTo>
                        <a:cubicBezTo>
                          <a:pt x="92" y="546"/>
                          <a:pt x="92" y="546"/>
                          <a:pt x="92" y="546"/>
                        </a:cubicBezTo>
                        <a:cubicBezTo>
                          <a:pt x="92" y="546"/>
                          <a:pt x="92" y="546"/>
                          <a:pt x="92" y="546"/>
                        </a:cubicBezTo>
                        <a:cubicBezTo>
                          <a:pt x="92" y="547"/>
                          <a:pt x="92" y="547"/>
                          <a:pt x="92" y="547"/>
                        </a:cubicBezTo>
                        <a:cubicBezTo>
                          <a:pt x="92" y="547"/>
                          <a:pt x="92" y="547"/>
                          <a:pt x="92" y="547"/>
                        </a:cubicBezTo>
                        <a:cubicBezTo>
                          <a:pt x="92" y="547"/>
                          <a:pt x="92" y="547"/>
                          <a:pt x="92" y="547"/>
                        </a:cubicBezTo>
                        <a:cubicBezTo>
                          <a:pt x="92" y="547"/>
                          <a:pt x="92" y="547"/>
                          <a:pt x="92" y="547"/>
                        </a:cubicBezTo>
                        <a:cubicBezTo>
                          <a:pt x="92" y="548"/>
                          <a:pt x="92" y="548"/>
                          <a:pt x="92" y="548"/>
                        </a:cubicBezTo>
                        <a:cubicBezTo>
                          <a:pt x="92" y="548"/>
                          <a:pt x="92" y="548"/>
                          <a:pt x="92" y="548"/>
                        </a:cubicBezTo>
                        <a:cubicBezTo>
                          <a:pt x="92" y="548"/>
                          <a:pt x="92" y="548"/>
                          <a:pt x="92" y="548"/>
                        </a:cubicBezTo>
                        <a:cubicBezTo>
                          <a:pt x="92" y="549"/>
                          <a:pt x="92" y="549"/>
                          <a:pt x="92" y="549"/>
                        </a:cubicBezTo>
                        <a:cubicBezTo>
                          <a:pt x="92" y="549"/>
                          <a:pt x="92" y="549"/>
                          <a:pt x="92" y="549"/>
                        </a:cubicBezTo>
                        <a:cubicBezTo>
                          <a:pt x="92" y="549"/>
                          <a:pt x="92" y="549"/>
                          <a:pt x="92" y="549"/>
                        </a:cubicBezTo>
                        <a:cubicBezTo>
                          <a:pt x="92" y="549"/>
                          <a:pt x="92" y="549"/>
                          <a:pt x="92" y="549"/>
                        </a:cubicBezTo>
                        <a:cubicBezTo>
                          <a:pt x="92" y="549"/>
                          <a:pt x="92" y="549"/>
                          <a:pt x="92" y="549"/>
                        </a:cubicBezTo>
                        <a:cubicBezTo>
                          <a:pt x="92" y="549"/>
                          <a:pt x="92" y="549"/>
                          <a:pt x="92" y="549"/>
                        </a:cubicBezTo>
                        <a:cubicBezTo>
                          <a:pt x="92" y="549"/>
                          <a:pt x="92" y="549"/>
                          <a:pt x="92" y="549"/>
                        </a:cubicBezTo>
                        <a:cubicBezTo>
                          <a:pt x="92" y="549"/>
                          <a:pt x="92" y="549"/>
                          <a:pt x="92" y="549"/>
                        </a:cubicBezTo>
                        <a:cubicBezTo>
                          <a:pt x="92" y="550"/>
                          <a:pt x="92" y="550"/>
                          <a:pt x="92" y="550"/>
                        </a:cubicBezTo>
                        <a:cubicBezTo>
                          <a:pt x="92" y="550"/>
                          <a:pt x="92" y="550"/>
                          <a:pt x="92" y="550"/>
                        </a:cubicBezTo>
                        <a:cubicBezTo>
                          <a:pt x="92" y="550"/>
                          <a:pt x="92" y="550"/>
                          <a:pt x="92" y="550"/>
                        </a:cubicBezTo>
                        <a:cubicBezTo>
                          <a:pt x="92" y="550"/>
                          <a:pt x="92" y="550"/>
                          <a:pt x="92" y="550"/>
                        </a:cubicBezTo>
                        <a:cubicBezTo>
                          <a:pt x="92" y="551"/>
                          <a:pt x="92" y="551"/>
                          <a:pt x="92" y="551"/>
                        </a:cubicBezTo>
                        <a:cubicBezTo>
                          <a:pt x="92" y="551"/>
                          <a:pt x="92" y="551"/>
                          <a:pt x="92" y="551"/>
                        </a:cubicBezTo>
                        <a:cubicBezTo>
                          <a:pt x="92" y="551"/>
                          <a:pt x="92" y="551"/>
                          <a:pt x="92" y="551"/>
                        </a:cubicBezTo>
                        <a:cubicBezTo>
                          <a:pt x="92" y="551"/>
                          <a:pt x="92" y="551"/>
                          <a:pt x="92" y="551"/>
                        </a:cubicBezTo>
                        <a:cubicBezTo>
                          <a:pt x="92" y="551"/>
                          <a:pt x="92" y="551"/>
                          <a:pt x="92" y="551"/>
                        </a:cubicBezTo>
                        <a:cubicBezTo>
                          <a:pt x="92" y="551"/>
                          <a:pt x="92" y="551"/>
                          <a:pt x="92" y="551"/>
                        </a:cubicBezTo>
                        <a:cubicBezTo>
                          <a:pt x="92" y="551"/>
                          <a:pt x="92" y="551"/>
                          <a:pt x="92" y="551"/>
                        </a:cubicBezTo>
                        <a:cubicBezTo>
                          <a:pt x="92" y="552"/>
                          <a:pt x="92" y="552"/>
                          <a:pt x="92" y="552"/>
                        </a:cubicBezTo>
                        <a:cubicBezTo>
                          <a:pt x="91" y="552"/>
                          <a:pt x="91" y="552"/>
                          <a:pt x="91" y="552"/>
                        </a:cubicBezTo>
                        <a:cubicBezTo>
                          <a:pt x="91" y="552"/>
                          <a:pt x="91" y="552"/>
                          <a:pt x="91" y="552"/>
                        </a:cubicBezTo>
                        <a:cubicBezTo>
                          <a:pt x="91" y="552"/>
                          <a:pt x="91" y="552"/>
                          <a:pt x="91" y="552"/>
                        </a:cubicBezTo>
                        <a:cubicBezTo>
                          <a:pt x="91" y="552"/>
                          <a:pt x="91" y="552"/>
                          <a:pt x="91" y="552"/>
                        </a:cubicBezTo>
                        <a:cubicBezTo>
                          <a:pt x="91" y="552"/>
                          <a:pt x="91" y="552"/>
                          <a:pt x="91" y="552"/>
                        </a:cubicBezTo>
                        <a:cubicBezTo>
                          <a:pt x="91" y="552"/>
                          <a:pt x="91" y="552"/>
                          <a:pt x="91" y="552"/>
                        </a:cubicBezTo>
                        <a:cubicBezTo>
                          <a:pt x="91" y="552"/>
                          <a:pt x="91" y="552"/>
                          <a:pt x="91" y="552"/>
                        </a:cubicBezTo>
                        <a:cubicBezTo>
                          <a:pt x="91" y="552"/>
                          <a:pt x="91" y="552"/>
                          <a:pt x="91" y="552"/>
                        </a:cubicBezTo>
                        <a:cubicBezTo>
                          <a:pt x="91" y="553"/>
                          <a:pt x="91" y="553"/>
                          <a:pt x="91" y="553"/>
                        </a:cubicBezTo>
                        <a:cubicBezTo>
                          <a:pt x="91" y="553"/>
                          <a:pt x="91" y="553"/>
                          <a:pt x="91" y="553"/>
                        </a:cubicBezTo>
                        <a:cubicBezTo>
                          <a:pt x="91" y="553"/>
                          <a:pt x="91" y="553"/>
                          <a:pt x="91" y="553"/>
                        </a:cubicBezTo>
                        <a:cubicBezTo>
                          <a:pt x="91" y="553"/>
                          <a:pt x="91" y="553"/>
                          <a:pt x="91" y="553"/>
                        </a:cubicBezTo>
                        <a:cubicBezTo>
                          <a:pt x="90" y="553"/>
                          <a:pt x="90" y="553"/>
                          <a:pt x="90" y="553"/>
                        </a:cubicBezTo>
                        <a:cubicBezTo>
                          <a:pt x="90" y="553"/>
                          <a:pt x="90" y="553"/>
                          <a:pt x="90" y="553"/>
                        </a:cubicBezTo>
                        <a:cubicBezTo>
                          <a:pt x="91" y="553"/>
                          <a:pt x="91" y="553"/>
                          <a:pt x="91" y="553"/>
                        </a:cubicBezTo>
                        <a:cubicBezTo>
                          <a:pt x="91" y="553"/>
                          <a:pt x="91" y="553"/>
                          <a:pt x="91" y="553"/>
                        </a:cubicBezTo>
                        <a:cubicBezTo>
                          <a:pt x="91" y="554"/>
                          <a:pt x="91" y="554"/>
                          <a:pt x="91" y="554"/>
                        </a:cubicBezTo>
                        <a:cubicBezTo>
                          <a:pt x="91" y="554"/>
                          <a:pt x="91" y="554"/>
                          <a:pt x="91"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4"/>
                          <a:pt x="90" y="554"/>
                          <a:pt x="90" y="554"/>
                        </a:cubicBezTo>
                        <a:cubicBezTo>
                          <a:pt x="90" y="555"/>
                          <a:pt x="90" y="555"/>
                          <a:pt x="90" y="555"/>
                        </a:cubicBezTo>
                        <a:cubicBezTo>
                          <a:pt x="90" y="555"/>
                          <a:pt x="90" y="555"/>
                          <a:pt x="90" y="555"/>
                        </a:cubicBezTo>
                        <a:cubicBezTo>
                          <a:pt x="89" y="555"/>
                          <a:pt x="89" y="555"/>
                          <a:pt x="89" y="555"/>
                        </a:cubicBezTo>
                        <a:cubicBezTo>
                          <a:pt x="89" y="555"/>
                          <a:pt x="89" y="555"/>
                          <a:pt x="89" y="555"/>
                        </a:cubicBezTo>
                        <a:cubicBezTo>
                          <a:pt x="89" y="555"/>
                          <a:pt x="89" y="555"/>
                          <a:pt x="89" y="555"/>
                        </a:cubicBezTo>
                        <a:cubicBezTo>
                          <a:pt x="89" y="555"/>
                          <a:pt x="89" y="555"/>
                          <a:pt x="89" y="555"/>
                        </a:cubicBezTo>
                        <a:cubicBezTo>
                          <a:pt x="89" y="555"/>
                          <a:pt x="89" y="555"/>
                          <a:pt x="89" y="555"/>
                        </a:cubicBezTo>
                        <a:cubicBezTo>
                          <a:pt x="89" y="555"/>
                          <a:pt x="89" y="555"/>
                          <a:pt x="89" y="555"/>
                        </a:cubicBezTo>
                        <a:cubicBezTo>
                          <a:pt x="89" y="555"/>
                          <a:pt x="89" y="555"/>
                          <a:pt x="89" y="555"/>
                        </a:cubicBezTo>
                        <a:cubicBezTo>
                          <a:pt x="89" y="555"/>
                          <a:pt x="89" y="555"/>
                          <a:pt x="89" y="555"/>
                        </a:cubicBezTo>
                        <a:cubicBezTo>
                          <a:pt x="89" y="556"/>
                          <a:pt x="89" y="556"/>
                          <a:pt x="89" y="556"/>
                        </a:cubicBezTo>
                        <a:cubicBezTo>
                          <a:pt x="89" y="556"/>
                          <a:pt x="89" y="556"/>
                          <a:pt x="89" y="556"/>
                        </a:cubicBezTo>
                        <a:cubicBezTo>
                          <a:pt x="89" y="556"/>
                          <a:pt x="89" y="556"/>
                          <a:pt x="89" y="556"/>
                        </a:cubicBezTo>
                        <a:cubicBezTo>
                          <a:pt x="88" y="556"/>
                          <a:pt x="88" y="556"/>
                          <a:pt x="88" y="556"/>
                        </a:cubicBezTo>
                        <a:cubicBezTo>
                          <a:pt x="88" y="556"/>
                          <a:pt x="88" y="556"/>
                          <a:pt x="88" y="556"/>
                        </a:cubicBezTo>
                        <a:cubicBezTo>
                          <a:pt x="88" y="556"/>
                          <a:pt x="88" y="556"/>
                          <a:pt x="88" y="556"/>
                        </a:cubicBezTo>
                        <a:cubicBezTo>
                          <a:pt x="88" y="556"/>
                          <a:pt x="88" y="556"/>
                          <a:pt x="88" y="556"/>
                        </a:cubicBezTo>
                        <a:cubicBezTo>
                          <a:pt x="88" y="556"/>
                          <a:pt x="88" y="556"/>
                          <a:pt x="88" y="556"/>
                        </a:cubicBezTo>
                        <a:cubicBezTo>
                          <a:pt x="87" y="556"/>
                          <a:pt x="87" y="556"/>
                          <a:pt x="87" y="556"/>
                        </a:cubicBezTo>
                        <a:cubicBezTo>
                          <a:pt x="87" y="556"/>
                          <a:pt x="87" y="556"/>
                          <a:pt x="87" y="556"/>
                        </a:cubicBezTo>
                        <a:cubicBezTo>
                          <a:pt x="87" y="556"/>
                          <a:pt x="87" y="556"/>
                          <a:pt x="87" y="556"/>
                        </a:cubicBezTo>
                        <a:cubicBezTo>
                          <a:pt x="87" y="556"/>
                          <a:pt x="87" y="556"/>
                          <a:pt x="87" y="556"/>
                        </a:cubicBezTo>
                        <a:cubicBezTo>
                          <a:pt x="87" y="556"/>
                          <a:pt x="87" y="556"/>
                          <a:pt x="87" y="556"/>
                        </a:cubicBezTo>
                        <a:cubicBezTo>
                          <a:pt x="87" y="556"/>
                          <a:pt x="87" y="556"/>
                          <a:pt x="87" y="556"/>
                        </a:cubicBezTo>
                        <a:cubicBezTo>
                          <a:pt x="86" y="556"/>
                          <a:pt x="86" y="556"/>
                          <a:pt x="86" y="556"/>
                        </a:cubicBezTo>
                        <a:cubicBezTo>
                          <a:pt x="86" y="556"/>
                          <a:pt x="86" y="556"/>
                          <a:pt x="86" y="556"/>
                        </a:cubicBezTo>
                        <a:cubicBezTo>
                          <a:pt x="86" y="556"/>
                          <a:pt x="86" y="556"/>
                          <a:pt x="86" y="556"/>
                        </a:cubicBezTo>
                        <a:cubicBezTo>
                          <a:pt x="86" y="556"/>
                          <a:pt x="86" y="556"/>
                          <a:pt x="86" y="556"/>
                        </a:cubicBezTo>
                        <a:cubicBezTo>
                          <a:pt x="86" y="556"/>
                          <a:pt x="86" y="556"/>
                          <a:pt x="86" y="556"/>
                        </a:cubicBezTo>
                        <a:cubicBezTo>
                          <a:pt x="86" y="556"/>
                          <a:pt x="86" y="556"/>
                          <a:pt x="86" y="556"/>
                        </a:cubicBezTo>
                        <a:cubicBezTo>
                          <a:pt x="86" y="556"/>
                          <a:pt x="86" y="556"/>
                          <a:pt x="86" y="556"/>
                        </a:cubicBezTo>
                        <a:cubicBezTo>
                          <a:pt x="86" y="556"/>
                          <a:pt x="86" y="556"/>
                          <a:pt x="86" y="556"/>
                        </a:cubicBezTo>
                        <a:cubicBezTo>
                          <a:pt x="85" y="556"/>
                          <a:pt x="85" y="556"/>
                          <a:pt x="85" y="556"/>
                        </a:cubicBezTo>
                        <a:cubicBezTo>
                          <a:pt x="85" y="556"/>
                          <a:pt x="85" y="556"/>
                          <a:pt x="85" y="556"/>
                        </a:cubicBezTo>
                        <a:cubicBezTo>
                          <a:pt x="85" y="556"/>
                          <a:pt x="85" y="556"/>
                          <a:pt x="85" y="556"/>
                        </a:cubicBezTo>
                        <a:cubicBezTo>
                          <a:pt x="85" y="556"/>
                          <a:pt x="85" y="556"/>
                          <a:pt x="85" y="556"/>
                        </a:cubicBezTo>
                        <a:cubicBezTo>
                          <a:pt x="85" y="556"/>
                          <a:pt x="85" y="556"/>
                          <a:pt x="85" y="556"/>
                        </a:cubicBezTo>
                        <a:cubicBezTo>
                          <a:pt x="85" y="556"/>
                          <a:pt x="85" y="556"/>
                          <a:pt x="85" y="556"/>
                        </a:cubicBezTo>
                        <a:cubicBezTo>
                          <a:pt x="84" y="556"/>
                          <a:pt x="84" y="556"/>
                          <a:pt x="84" y="556"/>
                        </a:cubicBezTo>
                        <a:cubicBezTo>
                          <a:pt x="84" y="556"/>
                          <a:pt x="84" y="556"/>
                          <a:pt x="84" y="556"/>
                        </a:cubicBezTo>
                        <a:cubicBezTo>
                          <a:pt x="84" y="556"/>
                          <a:pt x="84" y="556"/>
                          <a:pt x="84" y="556"/>
                        </a:cubicBezTo>
                        <a:cubicBezTo>
                          <a:pt x="84" y="556"/>
                          <a:pt x="84" y="556"/>
                          <a:pt x="84" y="556"/>
                        </a:cubicBezTo>
                        <a:cubicBezTo>
                          <a:pt x="84" y="556"/>
                          <a:pt x="84" y="556"/>
                          <a:pt x="84" y="556"/>
                        </a:cubicBezTo>
                        <a:cubicBezTo>
                          <a:pt x="83" y="556"/>
                          <a:pt x="83" y="556"/>
                          <a:pt x="83" y="556"/>
                        </a:cubicBezTo>
                        <a:cubicBezTo>
                          <a:pt x="83" y="556"/>
                          <a:pt x="83" y="556"/>
                          <a:pt x="83" y="556"/>
                        </a:cubicBezTo>
                        <a:cubicBezTo>
                          <a:pt x="83" y="556"/>
                          <a:pt x="83" y="556"/>
                          <a:pt x="83" y="556"/>
                        </a:cubicBezTo>
                        <a:cubicBezTo>
                          <a:pt x="83" y="556"/>
                          <a:pt x="83" y="556"/>
                          <a:pt x="83" y="556"/>
                        </a:cubicBezTo>
                        <a:cubicBezTo>
                          <a:pt x="83" y="556"/>
                          <a:pt x="83" y="556"/>
                          <a:pt x="83" y="556"/>
                        </a:cubicBezTo>
                        <a:cubicBezTo>
                          <a:pt x="83" y="556"/>
                          <a:pt x="83" y="556"/>
                          <a:pt x="83" y="556"/>
                        </a:cubicBezTo>
                        <a:cubicBezTo>
                          <a:pt x="83" y="556"/>
                          <a:pt x="83" y="556"/>
                          <a:pt x="83" y="556"/>
                        </a:cubicBezTo>
                        <a:cubicBezTo>
                          <a:pt x="82" y="556"/>
                          <a:pt x="82" y="556"/>
                          <a:pt x="82" y="556"/>
                        </a:cubicBezTo>
                        <a:cubicBezTo>
                          <a:pt x="82" y="555"/>
                          <a:pt x="82" y="555"/>
                          <a:pt x="82" y="555"/>
                        </a:cubicBezTo>
                        <a:cubicBezTo>
                          <a:pt x="82" y="555"/>
                          <a:pt x="82" y="555"/>
                          <a:pt x="82" y="555"/>
                        </a:cubicBezTo>
                        <a:cubicBezTo>
                          <a:pt x="82" y="555"/>
                          <a:pt x="82" y="555"/>
                          <a:pt x="82" y="555"/>
                        </a:cubicBezTo>
                        <a:cubicBezTo>
                          <a:pt x="82" y="555"/>
                          <a:pt x="82" y="555"/>
                          <a:pt x="82" y="555"/>
                        </a:cubicBezTo>
                        <a:cubicBezTo>
                          <a:pt x="82" y="555"/>
                          <a:pt x="82" y="555"/>
                          <a:pt x="82" y="555"/>
                        </a:cubicBezTo>
                        <a:cubicBezTo>
                          <a:pt x="82" y="555"/>
                          <a:pt x="82" y="555"/>
                          <a:pt x="82" y="555"/>
                        </a:cubicBezTo>
                        <a:cubicBezTo>
                          <a:pt x="82" y="555"/>
                          <a:pt x="82" y="555"/>
                          <a:pt x="82" y="555"/>
                        </a:cubicBezTo>
                        <a:cubicBezTo>
                          <a:pt x="82" y="554"/>
                          <a:pt x="82" y="554"/>
                          <a:pt x="82" y="554"/>
                        </a:cubicBezTo>
                        <a:cubicBezTo>
                          <a:pt x="82" y="554"/>
                          <a:pt x="82" y="554"/>
                          <a:pt x="82" y="554"/>
                        </a:cubicBezTo>
                        <a:cubicBezTo>
                          <a:pt x="81" y="554"/>
                          <a:pt x="81" y="554"/>
                          <a:pt x="81" y="554"/>
                        </a:cubicBezTo>
                        <a:cubicBezTo>
                          <a:pt x="81" y="554"/>
                          <a:pt x="81" y="554"/>
                          <a:pt x="81" y="554"/>
                        </a:cubicBezTo>
                        <a:cubicBezTo>
                          <a:pt x="81" y="554"/>
                          <a:pt x="81" y="554"/>
                          <a:pt x="81" y="554"/>
                        </a:cubicBezTo>
                        <a:cubicBezTo>
                          <a:pt x="81" y="554"/>
                          <a:pt x="81" y="554"/>
                          <a:pt x="81" y="554"/>
                        </a:cubicBezTo>
                        <a:cubicBezTo>
                          <a:pt x="81" y="554"/>
                          <a:pt x="81" y="554"/>
                          <a:pt x="81" y="554"/>
                        </a:cubicBezTo>
                        <a:cubicBezTo>
                          <a:pt x="81" y="554"/>
                          <a:pt x="81" y="554"/>
                          <a:pt x="81" y="554"/>
                        </a:cubicBezTo>
                        <a:cubicBezTo>
                          <a:pt x="81" y="554"/>
                          <a:pt x="81" y="554"/>
                          <a:pt x="81" y="554"/>
                        </a:cubicBezTo>
                        <a:cubicBezTo>
                          <a:pt x="81" y="553"/>
                          <a:pt x="81" y="553"/>
                          <a:pt x="81" y="553"/>
                        </a:cubicBezTo>
                        <a:cubicBezTo>
                          <a:pt x="80" y="553"/>
                          <a:pt x="80" y="553"/>
                          <a:pt x="80" y="553"/>
                        </a:cubicBezTo>
                        <a:cubicBezTo>
                          <a:pt x="80" y="553"/>
                          <a:pt x="80" y="553"/>
                          <a:pt x="80" y="553"/>
                        </a:cubicBezTo>
                        <a:cubicBezTo>
                          <a:pt x="80" y="553"/>
                          <a:pt x="80" y="553"/>
                          <a:pt x="80" y="553"/>
                        </a:cubicBezTo>
                        <a:cubicBezTo>
                          <a:pt x="80" y="553"/>
                          <a:pt x="80" y="553"/>
                          <a:pt x="80" y="553"/>
                        </a:cubicBezTo>
                        <a:cubicBezTo>
                          <a:pt x="80" y="552"/>
                          <a:pt x="80" y="552"/>
                          <a:pt x="80" y="552"/>
                        </a:cubicBezTo>
                        <a:cubicBezTo>
                          <a:pt x="80" y="552"/>
                          <a:pt x="80" y="552"/>
                          <a:pt x="80" y="552"/>
                        </a:cubicBezTo>
                        <a:cubicBezTo>
                          <a:pt x="80" y="552"/>
                          <a:pt x="80" y="552"/>
                          <a:pt x="80" y="552"/>
                        </a:cubicBezTo>
                        <a:cubicBezTo>
                          <a:pt x="80" y="552"/>
                          <a:pt x="80" y="552"/>
                          <a:pt x="80" y="552"/>
                        </a:cubicBezTo>
                        <a:cubicBezTo>
                          <a:pt x="79" y="552"/>
                          <a:pt x="79" y="552"/>
                          <a:pt x="79" y="552"/>
                        </a:cubicBezTo>
                        <a:cubicBezTo>
                          <a:pt x="79" y="552"/>
                          <a:pt x="79" y="552"/>
                          <a:pt x="79" y="552"/>
                        </a:cubicBezTo>
                        <a:cubicBezTo>
                          <a:pt x="79" y="552"/>
                          <a:pt x="79" y="552"/>
                          <a:pt x="79" y="552"/>
                        </a:cubicBezTo>
                        <a:cubicBezTo>
                          <a:pt x="79" y="551"/>
                          <a:pt x="79" y="551"/>
                          <a:pt x="79" y="551"/>
                        </a:cubicBezTo>
                        <a:cubicBezTo>
                          <a:pt x="79" y="551"/>
                          <a:pt x="79" y="551"/>
                          <a:pt x="79" y="551"/>
                        </a:cubicBezTo>
                        <a:cubicBezTo>
                          <a:pt x="79" y="551"/>
                          <a:pt x="79" y="551"/>
                          <a:pt x="79" y="551"/>
                        </a:cubicBezTo>
                        <a:cubicBezTo>
                          <a:pt x="79" y="551"/>
                          <a:pt x="79" y="551"/>
                          <a:pt x="79" y="551"/>
                        </a:cubicBezTo>
                        <a:cubicBezTo>
                          <a:pt x="79" y="551"/>
                          <a:pt x="79" y="551"/>
                          <a:pt x="79" y="551"/>
                        </a:cubicBezTo>
                        <a:cubicBezTo>
                          <a:pt x="79" y="551"/>
                          <a:pt x="79" y="551"/>
                          <a:pt x="79" y="551"/>
                        </a:cubicBezTo>
                        <a:cubicBezTo>
                          <a:pt x="79" y="551"/>
                          <a:pt x="79" y="551"/>
                          <a:pt x="79" y="551"/>
                        </a:cubicBezTo>
                        <a:cubicBezTo>
                          <a:pt x="79" y="551"/>
                          <a:pt x="79" y="551"/>
                          <a:pt x="79" y="551"/>
                        </a:cubicBezTo>
                        <a:cubicBezTo>
                          <a:pt x="78" y="551"/>
                          <a:pt x="78" y="551"/>
                          <a:pt x="78" y="551"/>
                        </a:cubicBezTo>
                        <a:cubicBezTo>
                          <a:pt x="78" y="551"/>
                          <a:pt x="78" y="551"/>
                          <a:pt x="78" y="551"/>
                        </a:cubicBezTo>
                        <a:cubicBezTo>
                          <a:pt x="78" y="551"/>
                          <a:pt x="78" y="551"/>
                          <a:pt x="78" y="551"/>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8" y="550"/>
                          <a:pt x="78" y="550"/>
                          <a:pt x="78" y="550"/>
                        </a:cubicBezTo>
                        <a:cubicBezTo>
                          <a:pt x="77" y="550"/>
                          <a:pt x="77" y="550"/>
                          <a:pt x="77" y="550"/>
                        </a:cubicBezTo>
                        <a:cubicBezTo>
                          <a:pt x="77" y="550"/>
                          <a:pt x="77" y="550"/>
                          <a:pt x="77" y="550"/>
                        </a:cubicBezTo>
                        <a:cubicBezTo>
                          <a:pt x="77" y="550"/>
                          <a:pt x="77" y="550"/>
                          <a:pt x="77" y="550"/>
                        </a:cubicBezTo>
                        <a:cubicBezTo>
                          <a:pt x="77" y="549"/>
                          <a:pt x="77" y="549"/>
                          <a:pt x="77" y="549"/>
                        </a:cubicBezTo>
                        <a:cubicBezTo>
                          <a:pt x="77" y="549"/>
                          <a:pt x="77" y="549"/>
                          <a:pt x="77" y="549"/>
                        </a:cubicBezTo>
                        <a:cubicBezTo>
                          <a:pt x="76" y="549"/>
                          <a:pt x="76" y="549"/>
                          <a:pt x="76" y="549"/>
                        </a:cubicBezTo>
                        <a:cubicBezTo>
                          <a:pt x="76" y="549"/>
                          <a:pt x="76" y="549"/>
                          <a:pt x="76" y="549"/>
                        </a:cubicBezTo>
                        <a:cubicBezTo>
                          <a:pt x="76" y="549"/>
                          <a:pt x="76" y="549"/>
                          <a:pt x="76" y="549"/>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8"/>
                          <a:pt x="76" y="548"/>
                          <a:pt x="76" y="548"/>
                        </a:cubicBezTo>
                        <a:cubicBezTo>
                          <a:pt x="76" y="547"/>
                          <a:pt x="76" y="547"/>
                          <a:pt x="76" y="547"/>
                        </a:cubicBezTo>
                        <a:cubicBezTo>
                          <a:pt x="76" y="547"/>
                          <a:pt x="76" y="547"/>
                          <a:pt x="76" y="547"/>
                        </a:cubicBezTo>
                        <a:cubicBezTo>
                          <a:pt x="76" y="547"/>
                          <a:pt x="76" y="547"/>
                          <a:pt x="76" y="547"/>
                        </a:cubicBezTo>
                        <a:cubicBezTo>
                          <a:pt x="76" y="547"/>
                          <a:pt x="76" y="547"/>
                          <a:pt x="76" y="547"/>
                        </a:cubicBezTo>
                        <a:cubicBezTo>
                          <a:pt x="76" y="547"/>
                          <a:pt x="76" y="547"/>
                          <a:pt x="76" y="547"/>
                        </a:cubicBezTo>
                        <a:cubicBezTo>
                          <a:pt x="76" y="547"/>
                          <a:pt x="76" y="547"/>
                          <a:pt x="76" y="547"/>
                        </a:cubicBezTo>
                        <a:cubicBezTo>
                          <a:pt x="76" y="547"/>
                          <a:pt x="76" y="547"/>
                          <a:pt x="76" y="547"/>
                        </a:cubicBezTo>
                        <a:cubicBezTo>
                          <a:pt x="75" y="547"/>
                          <a:pt x="75" y="547"/>
                          <a:pt x="75" y="547"/>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6"/>
                          <a:pt x="75" y="546"/>
                          <a:pt x="75" y="546"/>
                        </a:cubicBezTo>
                        <a:cubicBezTo>
                          <a:pt x="75" y="545"/>
                          <a:pt x="75" y="545"/>
                          <a:pt x="75" y="545"/>
                        </a:cubicBezTo>
                        <a:cubicBezTo>
                          <a:pt x="75" y="545"/>
                          <a:pt x="75" y="545"/>
                          <a:pt x="75" y="545"/>
                        </a:cubicBezTo>
                        <a:cubicBezTo>
                          <a:pt x="75" y="545"/>
                          <a:pt x="75" y="545"/>
                          <a:pt x="75" y="545"/>
                        </a:cubicBezTo>
                        <a:cubicBezTo>
                          <a:pt x="74" y="545"/>
                          <a:pt x="74" y="545"/>
                          <a:pt x="74" y="545"/>
                        </a:cubicBezTo>
                        <a:cubicBezTo>
                          <a:pt x="74" y="545"/>
                          <a:pt x="74" y="545"/>
                          <a:pt x="74" y="545"/>
                        </a:cubicBezTo>
                        <a:cubicBezTo>
                          <a:pt x="74" y="545"/>
                          <a:pt x="74" y="545"/>
                          <a:pt x="74" y="545"/>
                        </a:cubicBezTo>
                        <a:cubicBezTo>
                          <a:pt x="74" y="545"/>
                          <a:pt x="74" y="545"/>
                          <a:pt x="74" y="545"/>
                        </a:cubicBezTo>
                        <a:cubicBezTo>
                          <a:pt x="74" y="545"/>
                          <a:pt x="74" y="545"/>
                          <a:pt x="74" y="545"/>
                        </a:cubicBezTo>
                        <a:cubicBezTo>
                          <a:pt x="74" y="544"/>
                          <a:pt x="74" y="544"/>
                          <a:pt x="74" y="544"/>
                        </a:cubicBezTo>
                        <a:cubicBezTo>
                          <a:pt x="74" y="544"/>
                          <a:pt x="74" y="544"/>
                          <a:pt x="74" y="544"/>
                        </a:cubicBezTo>
                        <a:cubicBezTo>
                          <a:pt x="74" y="544"/>
                          <a:pt x="74" y="544"/>
                          <a:pt x="74" y="544"/>
                        </a:cubicBezTo>
                        <a:cubicBezTo>
                          <a:pt x="74" y="544"/>
                          <a:pt x="74" y="544"/>
                          <a:pt x="74" y="544"/>
                        </a:cubicBezTo>
                        <a:cubicBezTo>
                          <a:pt x="74" y="544"/>
                          <a:pt x="74" y="544"/>
                          <a:pt x="74" y="544"/>
                        </a:cubicBezTo>
                        <a:cubicBezTo>
                          <a:pt x="74" y="544"/>
                          <a:pt x="74" y="544"/>
                          <a:pt x="74" y="544"/>
                        </a:cubicBezTo>
                        <a:cubicBezTo>
                          <a:pt x="74" y="543"/>
                          <a:pt x="74" y="543"/>
                          <a:pt x="74" y="543"/>
                        </a:cubicBezTo>
                        <a:cubicBezTo>
                          <a:pt x="74" y="543"/>
                          <a:pt x="74" y="543"/>
                          <a:pt x="74" y="543"/>
                        </a:cubicBezTo>
                        <a:cubicBezTo>
                          <a:pt x="74" y="543"/>
                          <a:pt x="74" y="543"/>
                          <a:pt x="74" y="543"/>
                        </a:cubicBezTo>
                        <a:cubicBezTo>
                          <a:pt x="74" y="543"/>
                          <a:pt x="74" y="543"/>
                          <a:pt x="74" y="543"/>
                        </a:cubicBezTo>
                        <a:cubicBezTo>
                          <a:pt x="74" y="543"/>
                          <a:pt x="74" y="543"/>
                          <a:pt x="74" y="543"/>
                        </a:cubicBezTo>
                        <a:cubicBezTo>
                          <a:pt x="74" y="542"/>
                          <a:pt x="74" y="542"/>
                          <a:pt x="74" y="542"/>
                        </a:cubicBezTo>
                        <a:cubicBezTo>
                          <a:pt x="74" y="542"/>
                          <a:pt x="74" y="542"/>
                          <a:pt x="74" y="542"/>
                        </a:cubicBezTo>
                        <a:cubicBezTo>
                          <a:pt x="74" y="542"/>
                          <a:pt x="74" y="542"/>
                          <a:pt x="74" y="542"/>
                        </a:cubicBezTo>
                        <a:cubicBezTo>
                          <a:pt x="74" y="542"/>
                          <a:pt x="74" y="542"/>
                          <a:pt x="74" y="542"/>
                        </a:cubicBezTo>
                        <a:cubicBezTo>
                          <a:pt x="74" y="542"/>
                          <a:pt x="74" y="542"/>
                          <a:pt x="74" y="542"/>
                        </a:cubicBezTo>
                        <a:cubicBezTo>
                          <a:pt x="74" y="541"/>
                          <a:pt x="74" y="541"/>
                          <a:pt x="74" y="541"/>
                        </a:cubicBezTo>
                        <a:cubicBezTo>
                          <a:pt x="74" y="541"/>
                          <a:pt x="74" y="541"/>
                          <a:pt x="74" y="541"/>
                        </a:cubicBezTo>
                        <a:cubicBezTo>
                          <a:pt x="74" y="541"/>
                          <a:pt x="74" y="541"/>
                          <a:pt x="74" y="541"/>
                        </a:cubicBezTo>
                        <a:cubicBezTo>
                          <a:pt x="75" y="540"/>
                          <a:pt x="75" y="540"/>
                          <a:pt x="75" y="540"/>
                        </a:cubicBezTo>
                        <a:cubicBezTo>
                          <a:pt x="75" y="540"/>
                          <a:pt x="75" y="540"/>
                          <a:pt x="75" y="540"/>
                        </a:cubicBezTo>
                        <a:cubicBezTo>
                          <a:pt x="75" y="540"/>
                          <a:pt x="75" y="540"/>
                          <a:pt x="75" y="540"/>
                        </a:cubicBezTo>
                        <a:cubicBezTo>
                          <a:pt x="75" y="540"/>
                          <a:pt x="75" y="539"/>
                          <a:pt x="75" y="539"/>
                        </a:cubicBezTo>
                        <a:cubicBezTo>
                          <a:pt x="75" y="539"/>
                          <a:pt x="75" y="539"/>
                          <a:pt x="75" y="539"/>
                        </a:cubicBezTo>
                        <a:cubicBezTo>
                          <a:pt x="75" y="538"/>
                          <a:pt x="75" y="538"/>
                          <a:pt x="75" y="538"/>
                        </a:cubicBezTo>
                        <a:cubicBezTo>
                          <a:pt x="75" y="538"/>
                          <a:pt x="75" y="538"/>
                          <a:pt x="75" y="538"/>
                        </a:cubicBezTo>
                        <a:cubicBezTo>
                          <a:pt x="75" y="538"/>
                          <a:pt x="75" y="538"/>
                          <a:pt x="75" y="538"/>
                        </a:cubicBezTo>
                        <a:cubicBezTo>
                          <a:pt x="74" y="538"/>
                          <a:pt x="74" y="538"/>
                          <a:pt x="74" y="538"/>
                        </a:cubicBezTo>
                        <a:cubicBezTo>
                          <a:pt x="74" y="538"/>
                          <a:pt x="74" y="538"/>
                          <a:pt x="74" y="538"/>
                        </a:cubicBezTo>
                        <a:cubicBezTo>
                          <a:pt x="74" y="538"/>
                          <a:pt x="74" y="538"/>
                          <a:pt x="74" y="538"/>
                        </a:cubicBezTo>
                        <a:cubicBezTo>
                          <a:pt x="74" y="537"/>
                          <a:pt x="74" y="537"/>
                          <a:pt x="74" y="537"/>
                        </a:cubicBezTo>
                        <a:cubicBezTo>
                          <a:pt x="73" y="537"/>
                          <a:pt x="73" y="537"/>
                          <a:pt x="73" y="537"/>
                        </a:cubicBezTo>
                        <a:cubicBezTo>
                          <a:pt x="73" y="537"/>
                          <a:pt x="73" y="537"/>
                          <a:pt x="73" y="537"/>
                        </a:cubicBezTo>
                        <a:cubicBezTo>
                          <a:pt x="73" y="537"/>
                          <a:pt x="73" y="537"/>
                          <a:pt x="73" y="537"/>
                        </a:cubicBezTo>
                        <a:cubicBezTo>
                          <a:pt x="73" y="536"/>
                          <a:pt x="73" y="536"/>
                          <a:pt x="73" y="536"/>
                        </a:cubicBezTo>
                        <a:cubicBezTo>
                          <a:pt x="73" y="536"/>
                          <a:pt x="73" y="536"/>
                          <a:pt x="73" y="536"/>
                        </a:cubicBezTo>
                        <a:cubicBezTo>
                          <a:pt x="72" y="536"/>
                          <a:pt x="72" y="536"/>
                          <a:pt x="72" y="536"/>
                        </a:cubicBezTo>
                        <a:cubicBezTo>
                          <a:pt x="72" y="536"/>
                          <a:pt x="72" y="536"/>
                          <a:pt x="72" y="536"/>
                        </a:cubicBezTo>
                        <a:cubicBezTo>
                          <a:pt x="72" y="536"/>
                          <a:pt x="72" y="536"/>
                          <a:pt x="72" y="536"/>
                        </a:cubicBezTo>
                        <a:cubicBezTo>
                          <a:pt x="72" y="536"/>
                          <a:pt x="72" y="536"/>
                          <a:pt x="72" y="536"/>
                        </a:cubicBezTo>
                        <a:cubicBezTo>
                          <a:pt x="72" y="536"/>
                          <a:pt x="72" y="536"/>
                          <a:pt x="72" y="536"/>
                        </a:cubicBezTo>
                        <a:cubicBezTo>
                          <a:pt x="71" y="535"/>
                          <a:pt x="71" y="535"/>
                          <a:pt x="71" y="535"/>
                        </a:cubicBezTo>
                        <a:cubicBezTo>
                          <a:pt x="71" y="535"/>
                          <a:pt x="71" y="535"/>
                          <a:pt x="71" y="535"/>
                        </a:cubicBezTo>
                        <a:cubicBezTo>
                          <a:pt x="71" y="535"/>
                          <a:pt x="71" y="535"/>
                          <a:pt x="71" y="535"/>
                        </a:cubicBezTo>
                        <a:cubicBezTo>
                          <a:pt x="71" y="535"/>
                          <a:pt x="71" y="535"/>
                          <a:pt x="71" y="535"/>
                        </a:cubicBezTo>
                        <a:cubicBezTo>
                          <a:pt x="71" y="535"/>
                          <a:pt x="71" y="535"/>
                          <a:pt x="71" y="535"/>
                        </a:cubicBezTo>
                        <a:cubicBezTo>
                          <a:pt x="71" y="535"/>
                          <a:pt x="71" y="535"/>
                          <a:pt x="71" y="535"/>
                        </a:cubicBezTo>
                        <a:cubicBezTo>
                          <a:pt x="71" y="534"/>
                          <a:pt x="71" y="534"/>
                          <a:pt x="71" y="534"/>
                        </a:cubicBezTo>
                        <a:cubicBezTo>
                          <a:pt x="71" y="534"/>
                          <a:pt x="71" y="534"/>
                          <a:pt x="71" y="534"/>
                        </a:cubicBezTo>
                        <a:cubicBezTo>
                          <a:pt x="71" y="534"/>
                          <a:pt x="71" y="534"/>
                          <a:pt x="71" y="534"/>
                        </a:cubicBezTo>
                        <a:cubicBezTo>
                          <a:pt x="71" y="534"/>
                          <a:pt x="71" y="534"/>
                          <a:pt x="71" y="534"/>
                        </a:cubicBezTo>
                        <a:cubicBezTo>
                          <a:pt x="71" y="534"/>
                          <a:pt x="71" y="534"/>
                          <a:pt x="71" y="534"/>
                        </a:cubicBezTo>
                        <a:cubicBezTo>
                          <a:pt x="71" y="533"/>
                          <a:pt x="71" y="533"/>
                          <a:pt x="71" y="533"/>
                        </a:cubicBezTo>
                        <a:cubicBezTo>
                          <a:pt x="71" y="533"/>
                          <a:pt x="71" y="533"/>
                          <a:pt x="71" y="533"/>
                        </a:cubicBezTo>
                        <a:cubicBezTo>
                          <a:pt x="71" y="533"/>
                          <a:pt x="71" y="533"/>
                          <a:pt x="71" y="533"/>
                        </a:cubicBezTo>
                        <a:cubicBezTo>
                          <a:pt x="71" y="533"/>
                          <a:pt x="71" y="533"/>
                          <a:pt x="71" y="533"/>
                        </a:cubicBezTo>
                        <a:cubicBezTo>
                          <a:pt x="71" y="533"/>
                          <a:pt x="71" y="533"/>
                          <a:pt x="71" y="533"/>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2"/>
                          <a:pt x="71" y="532"/>
                          <a:pt x="71" y="532"/>
                        </a:cubicBezTo>
                        <a:cubicBezTo>
                          <a:pt x="71" y="531"/>
                          <a:pt x="71" y="531"/>
                          <a:pt x="71" y="531"/>
                        </a:cubicBezTo>
                        <a:cubicBezTo>
                          <a:pt x="71" y="531"/>
                          <a:pt x="71" y="531"/>
                          <a:pt x="71" y="531"/>
                        </a:cubicBezTo>
                        <a:cubicBezTo>
                          <a:pt x="71" y="531"/>
                          <a:pt x="71" y="531"/>
                          <a:pt x="71" y="531"/>
                        </a:cubicBezTo>
                        <a:cubicBezTo>
                          <a:pt x="71" y="531"/>
                          <a:pt x="71" y="531"/>
                          <a:pt x="71" y="531"/>
                        </a:cubicBezTo>
                        <a:cubicBezTo>
                          <a:pt x="71" y="531"/>
                          <a:pt x="71" y="531"/>
                          <a:pt x="71" y="531"/>
                        </a:cubicBezTo>
                        <a:cubicBezTo>
                          <a:pt x="71" y="531"/>
                          <a:pt x="71" y="531"/>
                          <a:pt x="71"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1"/>
                          <a:pt x="70" y="531"/>
                        </a:cubicBezTo>
                        <a:cubicBezTo>
                          <a:pt x="70" y="531"/>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30"/>
                          <a:pt x="70" y="530"/>
                          <a:pt x="70" y="530"/>
                        </a:cubicBezTo>
                        <a:cubicBezTo>
                          <a:pt x="70" y="529"/>
                          <a:pt x="70" y="529"/>
                          <a:pt x="70" y="529"/>
                        </a:cubicBezTo>
                        <a:cubicBezTo>
                          <a:pt x="70" y="529"/>
                          <a:pt x="70" y="529"/>
                          <a:pt x="70" y="529"/>
                        </a:cubicBezTo>
                        <a:cubicBezTo>
                          <a:pt x="70" y="529"/>
                          <a:pt x="70" y="529"/>
                          <a:pt x="70" y="529"/>
                        </a:cubicBezTo>
                        <a:cubicBezTo>
                          <a:pt x="70" y="529"/>
                          <a:pt x="70" y="529"/>
                          <a:pt x="70" y="529"/>
                        </a:cubicBezTo>
                        <a:cubicBezTo>
                          <a:pt x="70" y="529"/>
                          <a:pt x="70" y="529"/>
                          <a:pt x="70" y="529"/>
                        </a:cubicBezTo>
                        <a:cubicBezTo>
                          <a:pt x="70" y="529"/>
                          <a:pt x="70" y="529"/>
                          <a:pt x="70" y="529"/>
                        </a:cubicBezTo>
                        <a:cubicBezTo>
                          <a:pt x="70" y="528"/>
                          <a:pt x="70" y="528"/>
                          <a:pt x="70" y="528"/>
                        </a:cubicBezTo>
                        <a:cubicBezTo>
                          <a:pt x="69" y="528"/>
                          <a:pt x="69" y="528"/>
                          <a:pt x="69" y="528"/>
                        </a:cubicBezTo>
                        <a:cubicBezTo>
                          <a:pt x="69" y="528"/>
                          <a:pt x="69" y="528"/>
                          <a:pt x="69" y="528"/>
                        </a:cubicBezTo>
                        <a:cubicBezTo>
                          <a:pt x="69" y="528"/>
                          <a:pt x="69" y="528"/>
                          <a:pt x="69" y="528"/>
                        </a:cubicBezTo>
                        <a:cubicBezTo>
                          <a:pt x="69" y="528"/>
                          <a:pt x="69" y="528"/>
                          <a:pt x="69" y="528"/>
                        </a:cubicBezTo>
                        <a:cubicBezTo>
                          <a:pt x="69" y="528"/>
                          <a:pt x="69" y="528"/>
                          <a:pt x="69" y="528"/>
                        </a:cubicBezTo>
                        <a:cubicBezTo>
                          <a:pt x="69" y="528"/>
                          <a:pt x="69" y="528"/>
                          <a:pt x="69" y="528"/>
                        </a:cubicBezTo>
                        <a:cubicBezTo>
                          <a:pt x="69" y="527"/>
                          <a:pt x="69" y="527"/>
                          <a:pt x="69" y="527"/>
                        </a:cubicBezTo>
                        <a:cubicBezTo>
                          <a:pt x="69" y="527"/>
                          <a:pt x="69" y="527"/>
                          <a:pt x="69" y="527"/>
                        </a:cubicBezTo>
                        <a:cubicBezTo>
                          <a:pt x="69" y="527"/>
                          <a:pt x="69" y="527"/>
                          <a:pt x="69" y="527"/>
                        </a:cubicBezTo>
                        <a:cubicBezTo>
                          <a:pt x="69" y="527"/>
                          <a:pt x="69" y="527"/>
                          <a:pt x="69" y="527"/>
                        </a:cubicBezTo>
                        <a:cubicBezTo>
                          <a:pt x="69" y="527"/>
                          <a:pt x="69" y="527"/>
                          <a:pt x="69" y="527"/>
                        </a:cubicBezTo>
                        <a:cubicBezTo>
                          <a:pt x="69" y="527"/>
                          <a:pt x="69" y="527"/>
                          <a:pt x="69" y="527"/>
                        </a:cubicBezTo>
                        <a:cubicBezTo>
                          <a:pt x="69" y="526"/>
                          <a:pt x="69" y="526"/>
                          <a:pt x="69" y="526"/>
                        </a:cubicBezTo>
                        <a:cubicBezTo>
                          <a:pt x="69" y="526"/>
                          <a:pt x="69" y="526"/>
                          <a:pt x="69" y="526"/>
                        </a:cubicBezTo>
                        <a:cubicBezTo>
                          <a:pt x="69" y="526"/>
                          <a:pt x="69" y="526"/>
                          <a:pt x="69" y="526"/>
                        </a:cubicBezTo>
                        <a:cubicBezTo>
                          <a:pt x="69" y="526"/>
                          <a:pt x="69" y="526"/>
                          <a:pt x="69" y="526"/>
                        </a:cubicBezTo>
                        <a:cubicBezTo>
                          <a:pt x="69" y="526"/>
                          <a:pt x="69" y="526"/>
                          <a:pt x="69" y="526"/>
                        </a:cubicBezTo>
                        <a:cubicBezTo>
                          <a:pt x="69" y="525"/>
                          <a:pt x="69" y="525"/>
                          <a:pt x="69" y="525"/>
                        </a:cubicBezTo>
                        <a:cubicBezTo>
                          <a:pt x="69" y="525"/>
                          <a:pt x="69" y="525"/>
                          <a:pt x="69" y="525"/>
                        </a:cubicBezTo>
                        <a:cubicBezTo>
                          <a:pt x="69" y="525"/>
                          <a:pt x="69" y="525"/>
                          <a:pt x="69" y="525"/>
                        </a:cubicBezTo>
                        <a:cubicBezTo>
                          <a:pt x="69" y="524"/>
                          <a:pt x="69" y="524"/>
                          <a:pt x="69" y="524"/>
                        </a:cubicBezTo>
                        <a:cubicBezTo>
                          <a:pt x="69" y="524"/>
                          <a:pt x="69" y="524"/>
                          <a:pt x="69" y="524"/>
                        </a:cubicBezTo>
                        <a:cubicBezTo>
                          <a:pt x="69" y="524"/>
                          <a:pt x="69" y="524"/>
                          <a:pt x="69" y="524"/>
                        </a:cubicBezTo>
                        <a:cubicBezTo>
                          <a:pt x="69" y="524"/>
                          <a:pt x="69" y="524"/>
                          <a:pt x="69" y="524"/>
                        </a:cubicBezTo>
                        <a:cubicBezTo>
                          <a:pt x="69" y="524"/>
                          <a:pt x="69" y="524"/>
                          <a:pt x="69" y="524"/>
                        </a:cubicBezTo>
                        <a:cubicBezTo>
                          <a:pt x="69" y="523"/>
                          <a:pt x="69" y="523"/>
                          <a:pt x="69" y="523"/>
                        </a:cubicBezTo>
                        <a:cubicBezTo>
                          <a:pt x="69" y="523"/>
                          <a:pt x="69" y="523"/>
                          <a:pt x="69" y="523"/>
                        </a:cubicBezTo>
                        <a:cubicBezTo>
                          <a:pt x="69" y="523"/>
                          <a:pt x="69" y="523"/>
                          <a:pt x="69" y="523"/>
                        </a:cubicBezTo>
                        <a:cubicBezTo>
                          <a:pt x="69" y="523"/>
                          <a:pt x="69" y="523"/>
                          <a:pt x="69" y="523"/>
                        </a:cubicBezTo>
                        <a:cubicBezTo>
                          <a:pt x="69" y="523"/>
                          <a:pt x="69" y="523"/>
                          <a:pt x="69" y="523"/>
                        </a:cubicBezTo>
                        <a:cubicBezTo>
                          <a:pt x="69" y="522"/>
                          <a:pt x="69" y="522"/>
                          <a:pt x="69" y="522"/>
                        </a:cubicBezTo>
                        <a:cubicBezTo>
                          <a:pt x="69" y="522"/>
                          <a:pt x="69" y="522"/>
                          <a:pt x="69" y="522"/>
                        </a:cubicBezTo>
                        <a:cubicBezTo>
                          <a:pt x="70" y="522"/>
                          <a:pt x="70" y="522"/>
                          <a:pt x="70" y="522"/>
                        </a:cubicBezTo>
                        <a:cubicBezTo>
                          <a:pt x="70" y="522"/>
                          <a:pt x="70" y="522"/>
                          <a:pt x="70" y="522"/>
                        </a:cubicBezTo>
                        <a:cubicBezTo>
                          <a:pt x="70" y="522"/>
                          <a:pt x="70" y="522"/>
                          <a:pt x="70" y="522"/>
                        </a:cubicBezTo>
                        <a:cubicBezTo>
                          <a:pt x="70" y="522"/>
                          <a:pt x="70" y="522"/>
                          <a:pt x="70" y="522"/>
                        </a:cubicBezTo>
                        <a:cubicBezTo>
                          <a:pt x="69" y="521"/>
                          <a:pt x="69" y="521"/>
                          <a:pt x="69" y="521"/>
                        </a:cubicBezTo>
                        <a:cubicBezTo>
                          <a:pt x="69" y="521"/>
                          <a:pt x="69" y="521"/>
                          <a:pt x="69" y="521"/>
                        </a:cubicBezTo>
                        <a:cubicBezTo>
                          <a:pt x="66" y="520"/>
                          <a:pt x="66" y="520"/>
                          <a:pt x="66" y="520"/>
                        </a:cubicBezTo>
                        <a:cubicBezTo>
                          <a:pt x="66" y="519"/>
                          <a:pt x="66" y="519"/>
                          <a:pt x="66" y="519"/>
                        </a:cubicBezTo>
                        <a:cubicBezTo>
                          <a:pt x="66" y="519"/>
                          <a:pt x="66" y="519"/>
                          <a:pt x="66" y="519"/>
                        </a:cubicBezTo>
                        <a:cubicBezTo>
                          <a:pt x="65" y="519"/>
                          <a:pt x="65" y="519"/>
                          <a:pt x="65" y="519"/>
                        </a:cubicBezTo>
                        <a:cubicBezTo>
                          <a:pt x="65" y="519"/>
                          <a:pt x="65" y="519"/>
                          <a:pt x="65" y="519"/>
                        </a:cubicBezTo>
                        <a:cubicBezTo>
                          <a:pt x="65" y="519"/>
                          <a:pt x="65" y="519"/>
                          <a:pt x="65" y="519"/>
                        </a:cubicBezTo>
                        <a:cubicBezTo>
                          <a:pt x="60" y="516"/>
                          <a:pt x="60" y="516"/>
                          <a:pt x="60" y="516"/>
                        </a:cubicBezTo>
                        <a:cubicBezTo>
                          <a:pt x="60" y="516"/>
                          <a:pt x="60" y="516"/>
                          <a:pt x="60" y="516"/>
                        </a:cubicBezTo>
                        <a:cubicBezTo>
                          <a:pt x="59" y="516"/>
                          <a:pt x="59" y="516"/>
                          <a:pt x="59" y="516"/>
                        </a:cubicBezTo>
                        <a:cubicBezTo>
                          <a:pt x="57" y="516"/>
                          <a:pt x="57" y="516"/>
                          <a:pt x="57" y="516"/>
                        </a:cubicBezTo>
                        <a:cubicBezTo>
                          <a:pt x="56" y="515"/>
                          <a:pt x="56" y="515"/>
                          <a:pt x="56" y="515"/>
                        </a:cubicBezTo>
                        <a:cubicBezTo>
                          <a:pt x="54" y="515"/>
                          <a:pt x="54" y="515"/>
                          <a:pt x="54" y="515"/>
                        </a:cubicBezTo>
                        <a:cubicBezTo>
                          <a:pt x="54" y="515"/>
                          <a:pt x="54" y="515"/>
                          <a:pt x="54" y="515"/>
                        </a:cubicBezTo>
                        <a:cubicBezTo>
                          <a:pt x="54" y="515"/>
                          <a:pt x="54" y="515"/>
                          <a:pt x="54" y="515"/>
                        </a:cubicBezTo>
                        <a:cubicBezTo>
                          <a:pt x="54" y="515"/>
                          <a:pt x="54" y="515"/>
                          <a:pt x="54" y="515"/>
                        </a:cubicBezTo>
                        <a:cubicBezTo>
                          <a:pt x="54" y="514"/>
                          <a:pt x="54" y="514"/>
                          <a:pt x="54" y="514"/>
                        </a:cubicBezTo>
                        <a:cubicBezTo>
                          <a:pt x="54" y="514"/>
                          <a:pt x="54" y="514"/>
                          <a:pt x="54" y="514"/>
                        </a:cubicBezTo>
                        <a:cubicBezTo>
                          <a:pt x="53" y="514"/>
                          <a:pt x="53" y="514"/>
                          <a:pt x="53" y="514"/>
                        </a:cubicBezTo>
                        <a:cubicBezTo>
                          <a:pt x="53" y="514"/>
                          <a:pt x="53" y="514"/>
                          <a:pt x="53" y="514"/>
                        </a:cubicBezTo>
                        <a:cubicBezTo>
                          <a:pt x="53" y="514"/>
                          <a:pt x="53" y="514"/>
                          <a:pt x="53" y="514"/>
                        </a:cubicBezTo>
                        <a:cubicBezTo>
                          <a:pt x="53" y="514"/>
                          <a:pt x="53" y="514"/>
                          <a:pt x="53" y="514"/>
                        </a:cubicBezTo>
                        <a:cubicBezTo>
                          <a:pt x="53" y="513"/>
                          <a:pt x="53" y="513"/>
                          <a:pt x="53" y="513"/>
                        </a:cubicBezTo>
                        <a:cubicBezTo>
                          <a:pt x="53" y="513"/>
                          <a:pt x="53" y="513"/>
                          <a:pt x="53" y="513"/>
                        </a:cubicBezTo>
                        <a:cubicBezTo>
                          <a:pt x="53" y="513"/>
                          <a:pt x="53" y="513"/>
                          <a:pt x="53" y="513"/>
                        </a:cubicBezTo>
                        <a:cubicBezTo>
                          <a:pt x="53" y="513"/>
                          <a:pt x="53" y="513"/>
                          <a:pt x="53" y="513"/>
                        </a:cubicBezTo>
                        <a:cubicBezTo>
                          <a:pt x="53" y="513"/>
                          <a:pt x="53" y="513"/>
                          <a:pt x="53" y="513"/>
                        </a:cubicBezTo>
                        <a:cubicBezTo>
                          <a:pt x="53" y="513"/>
                          <a:pt x="53" y="513"/>
                          <a:pt x="53" y="513"/>
                        </a:cubicBezTo>
                        <a:cubicBezTo>
                          <a:pt x="53" y="513"/>
                          <a:pt x="53" y="513"/>
                          <a:pt x="53" y="513"/>
                        </a:cubicBezTo>
                        <a:cubicBezTo>
                          <a:pt x="53" y="512"/>
                          <a:pt x="53" y="512"/>
                          <a:pt x="53" y="512"/>
                        </a:cubicBezTo>
                        <a:cubicBezTo>
                          <a:pt x="53" y="512"/>
                          <a:pt x="53" y="512"/>
                          <a:pt x="53" y="512"/>
                        </a:cubicBezTo>
                        <a:cubicBezTo>
                          <a:pt x="52" y="512"/>
                          <a:pt x="52" y="512"/>
                          <a:pt x="52" y="512"/>
                        </a:cubicBezTo>
                        <a:cubicBezTo>
                          <a:pt x="52" y="512"/>
                          <a:pt x="52" y="512"/>
                          <a:pt x="52" y="512"/>
                        </a:cubicBezTo>
                        <a:cubicBezTo>
                          <a:pt x="52" y="511"/>
                          <a:pt x="52" y="511"/>
                          <a:pt x="52" y="511"/>
                        </a:cubicBezTo>
                        <a:cubicBezTo>
                          <a:pt x="52" y="511"/>
                          <a:pt x="52" y="511"/>
                          <a:pt x="52" y="511"/>
                        </a:cubicBezTo>
                        <a:cubicBezTo>
                          <a:pt x="52" y="511"/>
                          <a:pt x="52" y="511"/>
                          <a:pt x="52" y="511"/>
                        </a:cubicBezTo>
                        <a:cubicBezTo>
                          <a:pt x="52" y="511"/>
                          <a:pt x="52" y="511"/>
                          <a:pt x="52" y="511"/>
                        </a:cubicBezTo>
                        <a:cubicBezTo>
                          <a:pt x="52" y="511"/>
                          <a:pt x="52" y="511"/>
                          <a:pt x="52" y="511"/>
                        </a:cubicBezTo>
                        <a:cubicBezTo>
                          <a:pt x="52" y="511"/>
                          <a:pt x="52" y="511"/>
                          <a:pt x="52" y="511"/>
                        </a:cubicBezTo>
                        <a:cubicBezTo>
                          <a:pt x="52" y="511"/>
                          <a:pt x="52" y="511"/>
                          <a:pt x="52" y="511"/>
                        </a:cubicBezTo>
                        <a:cubicBezTo>
                          <a:pt x="52" y="511"/>
                          <a:pt x="52" y="511"/>
                          <a:pt x="52" y="511"/>
                        </a:cubicBezTo>
                        <a:cubicBezTo>
                          <a:pt x="51" y="511"/>
                          <a:pt x="51" y="511"/>
                          <a:pt x="51" y="511"/>
                        </a:cubicBezTo>
                        <a:cubicBezTo>
                          <a:pt x="51" y="511"/>
                          <a:pt x="51" y="511"/>
                          <a:pt x="51" y="511"/>
                        </a:cubicBezTo>
                        <a:cubicBezTo>
                          <a:pt x="51" y="511"/>
                          <a:pt x="51" y="511"/>
                          <a:pt x="51" y="511"/>
                        </a:cubicBezTo>
                        <a:cubicBezTo>
                          <a:pt x="51" y="510"/>
                          <a:pt x="51" y="510"/>
                          <a:pt x="51" y="510"/>
                        </a:cubicBezTo>
                        <a:cubicBezTo>
                          <a:pt x="51" y="510"/>
                          <a:pt x="51" y="510"/>
                          <a:pt x="51" y="510"/>
                        </a:cubicBezTo>
                        <a:cubicBezTo>
                          <a:pt x="51" y="510"/>
                          <a:pt x="51" y="510"/>
                          <a:pt x="51" y="510"/>
                        </a:cubicBezTo>
                        <a:cubicBezTo>
                          <a:pt x="51" y="510"/>
                          <a:pt x="51" y="510"/>
                          <a:pt x="51" y="510"/>
                        </a:cubicBezTo>
                        <a:cubicBezTo>
                          <a:pt x="51" y="510"/>
                          <a:pt x="51" y="510"/>
                          <a:pt x="51" y="510"/>
                        </a:cubicBezTo>
                        <a:cubicBezTo>
                          <a:pt x="50" y="510"/>
                          <a:pt x="50" y="510"/>
                          <a:pt x="50" y="510"/>
                        </a:cubicBezTo>
                        <a:cubicBezTo>
                          <a:pt x="50" y="510"/>
                          <a:pt x="50" y="510"/>
                          <a:pt x="50" y="510"/>
                        </a:cubicBezTo>
                        <a:cubicBezTo>
                          <a:pt x="50" y="510"/>
                          <a:pt x="50" y="510"/>
                          <a:pt x="50" y="510"/>
                        </a:cubicBezTo>
                        <a:cubicBezTo>
                          <a:pt x="50" y="509"/>
                          <a:pt x="50" y="509"/>
                          <a:pt x="50" y="509"/>
                        </a:cubicBezTo>
                        <a:cubicBezTo>
                          <a:pt x="50" y="509"/>
                          <a:pt x="50" y="509"/>
                          <a:pt x="50" y="509"/>
                        </a:cubicBezTo>
                        <a:cubicBezTo>
                          <a:pt x="49" y="509"/>
                          <a:pt x="49" y="509"/>
                          <a:pt x="49" y="509"/>
                        </a:cubicBezTo>
                        <a:cubicBezTo>
                          <a:pt x="49" y="509"/>
                          <a:pt x="49" y="509"/>
                          <a:pt x="49" y="509"/>
                        </a:cubicBezTo>
                        <a:cubicBezTo>
                          <a:pt x="49" y="509"/>
                          <a:pt x="49" y="509"/>
                          <a:pt x="49" y="509"/>
                        </a:cubicBezTo>
                        <a:cubicBezTo>
                          <a:pt x="49" y="509"/>
                          <a:pt x="49" y="509"/>
                          <a:pt x="49" y="509"/>
                        </a:cubicBezTo>
                        <a:cubicBezTo>
                          <a:pt x="49" y="509"/>
                          <a:pt x="49" y="509"/>
                          <a:pt x="49" y="509"/>
                        </a:cubicBezTo>
                        <a:cubicBezTo>
                          <a:pt x="49" y="509"/>
                          <a:pt x="49" y="509"/>
                          <a:pt x="49" y="509"/>
                        </a:cubicBezTo>
                        <a:cubicBezTo>
                          <a:pt x="49" y="509"/>
                          <a:pt x="49" y="509"/>
                          <a:pt x="49" y="509"/>
                        </a:cubicBezTo>
                        <a:cubicBezTo>
                          <a:pt x="49" y="508"/>
                          <a:pt x="49" y="508"/>
                          <a:pt x="49" y="508"/>
                        </a:cubicBezTo>
                        <a:cubicBezTo>
                          <a:pt x="49" y="508"/>
                          <a:pt x="49" y="508"/>
                          <a:pt x="49" y="508"/>
                        </a:cubicBezTo>
                        <a:cubicBezTo>
                          <a:pt x="49" y="508"/>
                          <a:pt x="49" y="508"/>
                          <a:pt x="49" y="508"/>
                        </a:cubicBezTo>
                        <a:cubicBezTo>
                          <a:pt x="49" y="508"/>
                          <a:pt x="49" y="508"/>
                          <a:pt x="49" y="508"/>
                        </a:cubicBezTo>
                        <a:cubicBezTo>
                          <a:pt x="49" y="508"/>
                          <a:pt x="49" y="508"/>
                          <a:pt x="49" y="508"/>
                        </a:cubicBezTo>
                        <a:cubicBezTo>
                          <a:pt x="49" y="508"/>
                          <a:pt x="49" y="508"/>
                          <a:pt x="49" y="508"/>
                        </a:cubicBezTo>
                        <a:cubicBezTo>
                          <a:pt x="48" y="508"/>
                          <a:pt x="48" y="508"/>
                          <a:pt x="48" y="508"/>
                        </a:cubicBezTo>
                        <a:cubicBezTo>
                          <a:pt x="48" y="508"/>
                          <a:pt x="48" y="508"/>
                          <a:pt x="48" y="508"/>
                        </a:cubicBezTo>
                        <a:cubicBezTo>
                          <a:pt x="48" y="508"/>
                          <a:pt x="48" y="508"/>
                          <a:pt x="48" y="508"/>
                        </a:cubicBezTo>
                        <a:cubicBezTo>
                          <a:pt x="48" y="508"/>
                          <a:pt x="48" y="508"/>
                          <a:pt x="48" y="508"/>
                        </a:cubicBezTo>
                        <a:cubicBezTo>
                          <a:pt x="48" y="507"/>
                          <a:pt x="48" y="507"/>
                          <a:pt x="48" y="507"/>
                        </a:cubicBezTo>
                        <a:cubicBezTo>
                          <a:pt x="48" y="507"/>
                          <a:pt x="48" y="507"/>
                          <a:pt x="48" y="507"/>
                        </a:cubicBezTo>
                        <a:cubicBezTo>
                          <a:pt x="48" y="507"/>
                          <a:pt x="48" y="507"/>
                          <a:pt x="48" y="507"/>
                        </a:cubicBezTo>
                        <a:cubicBezTo>
                          <a:pt x="48" y="507"/>
                          <a:pt x="48" y="507"/>
                          <a:pt x="48" y="507"/>
                        </a:cubicBezTo>
                        <a:cubicBezTo>
                          <a:pt x="48" y="507"/>
                          <a:pt x="48" y="507"/>
                          <a:pt x="48" y="507"/>
                        </a:cubicBezTo>
                        <a:cubicBezTo>
                          <a:pt x="48" y="506"/>
                          <a:pt x="48" y="506"/>
                          <a:pt x="48" y="506"/>
                        </a:cubicBezTo>
                        <a:cubicBezTo>
                          <a:pt x="48" y="506"/>
                          <a:pt x="48" y="506"/>
                          <a:pt x="48" y="506"/>
                        </a:cubicBezTo>
                        <a:cubicBezTo>
                          <a:pt x="48" y="506"/>
                          <a:pt x="48" y="506"/>
                          <a:pt x="48" y="506"/>
                        </a:cubicBezTo>
                        <a:cubicBezTo>
                          <a:pt x="48" y="506"/>
                          <a:pt x="48" y="506"/>
                          <a:pt x="48" y="506"/>
                        </a:cubicBezTo>
                        <a:cubicBezTo>
                          <a:pt x="48" y="506"/>
                          <a:pt x="48" y="506"/>
                          <a:pt x="48" y="506"/>
                        </a:cubicBezTo>
                        <a:cubicBezTo>
                          <a:pt x="48" y="505"/>
                          <a:pt x="48" y="505"/>
                          <a:pt x="48" y="505"/>
                        </a:cubicBezTo>
                        <a:cubicBezTo>
                          <a:pt x="48" y="505"/>
                          <a:pt x="48" y="505"/>
                          <a:pt x="48" y="505"/>
                        </a:cubicBezTo>
                        <a:cubicBezTo>
                          <a:pt x="48" y="505"/>
                          <a:pt x="48" y="505"/>
                          <a:pt x="48" y="505"/>
                        </a:cubicBezTo>
                        <a:cubicBezTo>
                          <a:pt x="48" y="505"/>
                          <a:pt x="48" y="505"/>
                          <a:pt x="48" y="505"/>
                        </a:cubicBezTo>
                        <a:cubicBezTo>
                          <a:pt x="48" y="505"/>
                          <a:pt x="48" y="505"/>
                          <a:pt x="48" y="505"/>
                        </a:cubicBezTo>
                        <a:cubicBezTo>
                          <a:pt x="48" y="504"/>
                          <a:pt x="48" y="504"/>
                          <a:pt x="48" y="504"/>
                        </a:cubicBezTo>
                        <a:cubicBezTo>
                          <a:pt x="48" y="504"/>
                          <a:pt x="48" y="504"/>
                          <a:pt x="48" y="504"/>
                        </a:cubicBezTo>
                        <a:cubicBezTo>
                          <a:pt x="48" y="504"/>
                          <a:pt x="48" y="504"/>
                          <a:pt x="48" y="504"/>
                        </a:cubicBezTo>
                        <a:cubicBezTo>
                          <a:pt x="48" y="504"/>
                          <a:pt x="48" y="504"/>
                          <a:pt x="48" y="504"/>
                        </a:cubicBezTo>
                        <a:cubicBezTo>
                          <a:pt x="47" y="504"/>
                          <a:pt x="47" y="504"/>
                          <a:pt x="47" y="504"/>
                        </a:cubicBezTo>
                        <a:cubicBezTo>
                          <a:pt x="47" y="504"/>
                          <a:pt x="47" y="504"/>
                          <a:pt x="47" y="504"/>
                        </a:cubicBezTo>
                        <a:cubicBezTo>
                          <a:pt x="47" y="504"/>
                          <a:pt x="47" y="504"/>
                          <a:pt x="47" y="504"/>
                        </a:cubicBezTo>
                        <a:cubicBezTo>
                          <a:pt x="47" y="504"/>
                          <a:pt x="47" y="504"/>
                          <a:pt x="47" y="504"/>
                        </a:cubicBezTo>
                        <a:cubicBezTo>
                          <a:pt x="47" y="504"/>
                          <a:pt x="47" y="504"/>
                          <a:pt x="47" y="504"/>
                        </a:cubicBezTo>
                        <a:cubicBezTo>
                          <a:pt x="47" y="504"/>
                          <a:pt x="47" y="504"/>
                          <a:pt x="47" y="504"/>
                        </a:cubicBezTo>
                        <a:cubicBezTo>
                          <a:pt x="47" y="504"/>
                          <a:pt x="47" y="504"/>
                          <a:pt x="47" y="504"/>
                        </a:cubicBezTo>
                        <a:cubicBezTo>
                          <a:pt x="47" y="503"/>
                          <a:pt x="47" y="503"/>
                          <a:pt x="47" y="503"/>
                        </a:cubicBezTo>
                        <a:cubicBezTo>
                          <a:pt x="46" y="503"/>
                          <a:pt x="46" y="503"/>
                          <a:pt x="46" y="503"/>
                        </a:cubicBezTo>
                        <a:cubicBezTo>
                          <a:pt x="46" y="503"/>
                          <a:pt x="46" y="503"/>
                          <a:pt x="46" y="503"/>
                        </a:cubicBezTo>
                        <a:cubicBezTo>
                          <a:pt x="46" y="503"/>
                          <a:pt x="46" y="503"/>
                          <a:pt x="46" y="503"/>
                        </a:cubicBezTo>
                        <a:cubicBezTo>
                          <a:pt x="46" y="503"/>
                          <a:pt x="46" y="503"/>
                          <a:pt x="46" y="503"/>
                        </a:cubicBezTo>
                        <a:cubicBezTo>
                          <a:pt x="46" y="503"/>
                          <a:pt x="46" y="503"/>
                          <a:pt x="46" y="503"/>
                        </a:cubicBezTo>
                        <a:cubicBezTo>
                          <a:pt x="46" y="503"/>
                          <a:pt x="46" y="503"/>
                          <a:pt x="46" y="503"/>
                        </a:cubicBezTo>
                        <a:cubicBezTo>
                          <a:pt x="45" y="503"/>
                          <a:pt x="45" y="503"/>
                          <a:pt x="45" y="503"/>
                        </a:cubicBezTo>
                        <a:cubicBezTo>
                          <a:pt x="45" y="504"/>
                          <a:pt x="45" y="504"/>
                          <a:pt x="45" y="504"/>
                        </a:cubicBezTo>
                        <a:cubicBezTo>
                          <a:pt x="45" y="504"/>
                          <a:pt x="45" y="504"/>
                          <a:pt x="45" y="504"/>
                        </a:cubicBezTo>
                        <a:cubicBezTo>
                          <a:pt x="45" y="504"/>
                          <a:pt x="45" y="504"/>
                          <a:pt x="45" y="504"/>
                        </a:cubicBezTo>
                        <a:cubicBezTo>
                          <a:pt x="45" y="504"/>
                          <a:pt x="45" y="504"/>
                          <a:pt x="45" y="504"/>
                        </a:cubicBezTo>
                        <a:cubicBezTo>
                          <a:pt x="45" y="504"/>
                          <a:pt x="45" y="504"/>
                          <a:pt x="45" y="504"/>
                        </a:cubicBezTo>
                        <a:cubicBezTo>
                          <a:pt x="44" y="504"/>
                          <a:pt x="44" y="504"/>
                          <a:pt x="44" y="504"/>
                        </a:cubicBezTo>
                        <a:cubicBezTo>
                          <a:pt x="44" y="504"/>
                          <a:pt x="44" y="504"/>
                          <a:pt x="44" y="504"/>
                        </a:cubicBezTo>
                        <a:cubicBezTo>
                          <a:pt x="44" y="504"/>
                          <a:pt x="44" y="504"/>
                          <a:pt x="44" y="504"/>
                        </a:cubicBezTo>
                        <a:cubicBezTo>
                          <a:pt x="44" y="504"/>
                          <a:pt x="44" y="504"/>
                          <a:pt x="44" y="504"/>
                        </a:cubicBezTo>
                        <a:cubicBezTo>
                          <a:pt x="44" y="504"/>
                          <a:pt x="44" y="504"/>
                          <a:pt x="44" y="504"/>
                        </a:cubicBezTo>
                        <a:cubicBezTo>
                          <a:pt x="44" y="504"/>
                          <a:pt x="44" y="504"/>
                          <a:pt x="44" y="504"/>
                        </a:cubicBezTo>
                        <a:cubicBezTo>
                          <a:pt x="44" y="505"/>
                          <a:pt x="44" y="505"/>
                          <a:pt x="44" y="505"/>
                        </a:cubicBezTo>
                        <a:cubicBezTo>
                          <a:pt x="43" y="505"/>
                          <a:pt x="43" y="505"/>
                          <a:pt x="43" y="505"/>
                        </a:cubicBezTo>
                        <a:cubicBezTo>
                          <a:pt x="43" y="505"/>
                          <a:pt x="43" y="505"/>
                          <a:pt x="43" y="505"/>
                        </a:cubicBezTo>
                        <a:cubicBezTo>
                          <a:pt x="43" y="505"/>
                          <a:pt x="43" y="505"/>
                          <a:pt x="43" y="505"/>
                        </a:cubicBezTo>
                        <a:cubicBezTo>
                          <a:pt x="42" y="505"/>
                          <a:pt x="42" y="505"/>
                          <a:pt x="42" y="505"/>
                        </a:cubicBezTo>
                        <a:cubicBezTo>
                          <a:pt x="42" y="505"/>
                          <a:pt x="42" y="505"/>
                          <a:pt x="42" y="505"/>
                        </a:cubicBezTo>
                        <a:cubicBezTo>
                          <a:pt x="42" y="505"/>
                          <a:pt x="42" y="505"/>
                          <a:pt x="42" y="505"/>
                        </a:cubicBezTo>
                        <a:cubicBezTo>
                          <a:pt x="42" y="505"/>
                          <a:pt x="42" y="505"/>
                          <a:pt x="42" y="505"/>
                        </a:cubicBezTo>
                        <a:cubicBezTo>
                          <a:pt x="42" y="505"/>
                          <a:pt x="42" y="505"/>
                          <a:pt x="42" y="505"/>
                        </a:cubicBezTo>
                        <a:cubicBezTo>
                          <a:pt x="42" y="505"/>
                          <a:pt x="42" y="505"/>
                          <a:pt x="42" y="505"/>
                        </a:cubicBezTo>
                        <a:cubicBezTo>
                          <a:pt x="41" y="505"/>
                          <a:pt x="41" y="505"/>
                          <a:pt x="41" y="505"/>
                        </a:cubicBezTo>
                        <a:cubicBezTo>
                          <a:pt x="41" y="505"/>
                          <a:pt x="41" y="505"/>
                          <a:pt x="41" y="505"/>
                        </a:cubicBezTo>
                        <a:cubicBezTo>
                          <a:pt x="41" y="505"/>
                          <a:pt x="41" y="505"/>
                          <a:pt x="41" y="505"/>
                        </a:cubicBezTo>
                        <a:cubicBezTo>
                          <a:pt x="41" y="506"/>
                          <a:pt x="41" y="506"/>
                          <a:pt x="41" y="506"/>
                        </a:cubicBezTo>
                        <a:cubicBezTo>
                          <a:pt x="40" y="506"/>
                          <a:pt x="40" y="506"/>
                          <a:pt x="40" y="506"/>
                        </a:cubicBezTo>
                        <a:cubicBezTo>
                          <a:pt x="40" y="506"/>
                          <a:pt x="40" y="506"/>
                          <a:pt x="40" y="506"/>
                        </a:cubicBezTo>
                        <a:cubicBezTo>
                          <a:pt x="40" y="506"/>
                          <a:pt x="40" y="506"/>
                          <a:pt x="40" y="506"/>
                        </a:cubicBezTo>
                        <a:cubicBezTo>
                          <a:pt x="40" y="506"/>
                          <a:pt x="40" y="506"/>
                          <a:pt x="40" y="506"/>
                        </a:cubicBezTo>
                        <a:cubicBezTo>
                          <a:pt x="39" y="506"/>
                          <a:pt x="39" y="506"/>
                          <a:pt x="39" y="506"/>
                        </a:cubicBezTo>
                        <a:cubicBezTo>
                          <a:pt x="39" y="506"/>
                          <a:pt x="39" y="506"/>
                          <a:pt x="39" y="506"/>
                        </a:cubicBezTo>
                        <a:cubicBezTo>
                          <a:pt x="39" y="506"/>
                          <a:pt x="39" y="506"/>
                          <a:pt x="39" y="506"/>
                        </a:cubicBezTo>
                        <a:cubicBezTo>
                          <a:pt x="39" y="506"/>
                          <a:pt x="39" y="506"/>
                          <a:pt x="39" y="506"/>
                        </a:cubicBezTo>
                        <a:cubicBezTo>
                          <a:pt x="39" y="506"/>
                          <a:pt x="39" y="506"/>
                          <a:pt x="39" y="506"/>
                        </a:cubicBezTo>
                        <a:cubicBezTo>
                          <a:pt x="39" y="506"/>
                          <a:pt x="39" y="506"/>
                          <a:pt x="39" y="506"/>
                        </a:cubicBezTo>
                        <a:cubicBezTo>
                          <a:pt x="38" y="506"/>
                          <a:pt x="38" y="506"/>
                          <a:pt x="38" y="506"/>
                        </a:cubicBezTo>
                        <a:cubicBezTo>
                          <a:pt x="38" y="505"/>
                          <a:pt x="38" y="505"/>
                          <a:pt x="38" y="505"/>
                        </a:cubicBezTo>
                        <a:cubicBezTo>
                          <a:pt x="38" y="505"/>
                          <a:pt x="38" y="505"/>
                          <a:pt x="38" y="505"/>
                        </a:cubicBezTo>
                        <a:cubicBezTo>
                          <a:pt x="38" y="505"/>
                          <a:pt x="38" y="505"/>
                          <a:pt x="38" y="505"/>
                        </a:cubicBezTo>
                        <a:cubicBezTo>
                          <a:pt x="38" y="505"/>
                          <a:pt x="38" y="505"/>
                          <a:pt x="38" y="505"/>
                        </a:cubicBezTo>
                        <a:cubicBezTo>
                          <a:pt x="37" y="505"/>
                          <a:pt x="37" y="505"/>
                          <a:pt x="37" y="505"/>
                        </a:cubicBezTo>
                        <a:cubicBezTo>
                          <a:pt x="37" y="505"/>
                          <a:pt x="37" y="505"/>
                          <a:pt x="37" y="505"/>
                        </a:cubicBezTo>
                        <a:cubicBezTo>
                          <a:pt x="37" y="505"/>
                          <a:pt x="37" y="505"/>
                          <a:pt x="37" y="505"/>
                        </a:cubicBezTo>
                        <a:cubicBezTo>
                          <a:pt x="37" y="505"/>
                          <a:pt x="37" y="505"/>
                          <a:pt x="37" y="505"/>
                        </a:cubicBezTo>
                        <a:cubicBezTo>
                          <a:pt x="37" y="505"/>
                          <a:pt x="37" y="505"/>
                          <a:pt x="37" y="505"/>
                        </a:cubicBezTo>
                        <a:cubicBezTo>
                          <a:pt x="37" y="505"/>
                          <a:pt x="37" y="505"/>
                          <a:pt x="37" y="505"/>
                        </a:cubicBezTo>
                        <a:cubicBezTo>
                          <a:pt x="36" y="505"/>
                          <a:pt x="36" y="505"/>
                          <a:pt x="36" y="505"/>
                        </a:cubicBezTo>
                        <a:cubicBezTo>
                          <a:pt x="36" y="505"/>
                          <a:pt x="36" y="505"/>
                          <a:pt x="36" y="505"/>
                        </a:cubicBezTo>
                        <a:cubicBezTo>
                          <a:pt x="36" y="505"/>
                          <a:pt x="36" y="505"/>
                          <a:pt x="36" y="505"/>
                        </a:cubicBezTo>
                        <a:cubicBezTo>
                          <a:pt x="36" y="505"/>
                          <a:pt x="36" y="505"/>
                          <a:pt x="36" y="505"/>
                        </a:cubicBezTo>
                        <a:cubicBezTo>
                          <a:pt x="35" y="505"/>
                          <a:pt x="35" y="505"/>
                          <a:pt x="35" y="505"/>
                        </a:cubicBezTo>
                        <a:cubicBezTo>
                          <a:pt x="35" y="505"/>
                          <a:pt x="35" y="505"/>
                          <a:pt x="35" y="505"/>
                        </a:cubicBezTo>
                        <a:cubicBezTo>
                          <a:pt x="35" y="504"/>
                          <a:pt x="35" y="504"/>
                          <a:pt x="35" y="504"/>
                        </a:cubicBezTo>
                        <a:cubicBezTo>
                          <a:pt x="35" y="504"/>
                          <a:pt x="35" y="504"/>
                          <a:pt x="35" y="504"/>
                        </a:cubicBezTo>
                        <a:cubicBezTo>
                          <a:pt x="34" y="504"/>
                          <a:pt x="34" y="504"/>
                          <a:pt x="34" y="504"/>
                        </a:cubicBezTo>
                        <a:cubicBezTo>
                          <a:pt x="34" y="504"/>
                          <a:pt x="34" y="504"/>
                          <a:pt x="34" y="504"/>
                        </a:cubicBezTo>
                        <a:cubicBezTo>
                          <a:pt x="34" y="504"/>
                          <a:pt x="34" y="504"/>
                          <a:pt x="34" y="504"/>
                        </a:cubicBezTo>
                        <a:cubicBezTo>
                          <a:pt x="34" y="504"/>
                          <a:pt x="34" y="504"/>
                          <a:pt x="34" y="504"/>
                        </a:cubicBezTo>
                        <a:cubicBezTo>
                          <a:pt x="34" y="503"/>
                          <a:pt x="34" y="503"/>
                          <a:pt x="34" y="503"/>
                        </a:cubicBezTo>
                        <a:cubicBezTo>
                          <a:pt x="34" y="503"/>
                          <a:pt x="34" y="503"/>
                          <a:pt x="34" y="503"/>
                        </a:cubicBezTo>
                        <a:cubicBezTo>
                          <a:pt x="34" y="503"/>
                          <a:pt x="34" y="503"/>
                          <a:pt x="34" y="503"/>
                        </a:cubicBezTo>
                        <a:cubicBezTo>
                          <a:pt x="34" y="503"/>
                          <a:pt x="34" y="503"/>
                          <a:pt x="34" y="503"/>
                        </a:cubicBezTo>
                        <a:cubicBezTo>
                          <a:pt x="34" y="503"/>
                          <a:pt x="34" y="503"/>
                          <a:pt x="34" y="503"/>
                        </a:cubicBezTo>
                        <a:cubicBezTo>
                          <a:pt x="33" y="502"/>
                          <a:pt x="33" y="502"/>
                          <a:pt x="33" y="502"/>
                        </a:cubicBezTo>
                        <a:cubicBezTo>
                          <a:pt x="33" y="502"/>
                          <a:pt x="33" y="502"/>
                          <a:pt x="33" y="502"/>
                        </a:cubicBezTo>
                        <a:cubicBezTo>
                          <a:pt x="33" y="502"/>
                          <a:pt x="33" y="502"/>
                          <a:pt x="33" y="502"/>
                        </a:cubicBezTo>
                        <a:cubicBezTo>
                          <a:pt x="33" y="502"/>
                          <a:pt x="33" y="502"/>
                          <a:pt x="33" y="502"/>
                        </a:cubicBezTo>
                        <a:cubicBezTo>
                          <a:pt x="32" y="502"/>
                          <a:pt x="32" y="502"/>
                          <a:pt x="32" y="502"/>
                        </a:cubicBezTo>
                        <a:cubicBezTo>
                          <a:pt x="32" y="502"/>
                          <a:pt x="32" y="502"/>
                          <a:pt x="32" y="502"/>
                        </a:cubicBezTo>
                        <a:cubicBezTo>
                          <a:pt x="32" y="502"/>
                          <a:pt x="32" y="502"/>
                          <a:pt x="32" y="502"/>
                        </a:cubicBezTo>
                        <a:cubicBezTo>
                          <a:pt x="32" y="502"/>
                          <a:pt x="32" y="502"/>
                          <a:pt x="32" y="502"/>
                        </a:cubicBezTo>
                        <a:cubicBezTo>
                          <a:pt x="32" y="502"/>
                          <a:pt x="32" y="502"/>
                          <a:pt x="32" y="502"/>
                        </a:cubicBezTo>
                        <a:cubicBezTo>
                          <a:pt x="32" y="501"/>
                          <a:pt x="32" y="501"/>
                          <a:pt x="32" y="501"/>
                        </a:cubicBezTo>
                        <a:cubicBezTo>
                          <a:pt x="32" y="501"/>
                          <a:pt x="32" y="501"/>
                          <a:pt x="32" y="501"/>
                        </a:cubicBezTo>
                        <a:cubicBezTo>
                          <a:pt x="32" y="501"/>
                          <a:pt x="32" y="501"/>
                          <a:pt x="32" y="501"/>
                        </a:cubicBezTo>
                        <a:cubicBezTo>
                          <a:pt x="31" y="501"/>
                          <a:pt x="31" y="501"/>
                          <a:pt x="31" y="501"/>
                        </a:cubicBezTo>
                        <a:cubicBezTo>
                          <a:pt x="31" y="501"/>
                          <a:pt x="31" y="501"/>
                          <a:pt x="31" y="501"/>
                        </a:cubicBezTo>
                        <a:cubicBezTo>
                          <a:pt x="31" y="501"/>
                          <a:pt x="31" y="501"/>
                          <a:pt x="31" y="501"/>
                        </a:cubicBezTo>
                        <a:cubicBezTo>
                          <a:pt x="31" y="500"/>
                          <a:pt x="31" y="500"/>
                          <a:pt x="31" y="500"/>
                        </a:cubicBezTo>
                        <a:cubicBezTo>
                          <a:pt x="31" y="500"/>
                          <a:pt x="31" y="500"/>
                          <a:pt x="31" y="500"/>
                        </a:cubicBezTo>
                        <a:cubicBezTo>
                          <a:pt x="31" y="500"/>
                          <a:pt x="31" y="500"/>
                          <a:pt x="31" y="500"/>
                        </a:cubicBezTo>
                        <a:cubicBezTo>
                          <a:pt x="31" y="500"/>
                          <a:pt x="31" y="500"/>
                          <a:pt x="31" y="500"/>
                        </a:cubicBezTo>
                        <a:cubicBezTo>
                          <a:pt x="31" y="500"/>
                          <a:pt x="31" y="500"/>
                          <a:pt x="31" y="500"/>
                        </a:cubicBezTo>
                        <a:cubicBezTo>
                          <a:pt x="31" y="500"/>
                          <a:pt x="31" y="500"/>
                          <a:pt x="31" y="500"/>
                        </a:cubicBezTo>
                        <a:cubicBezTo>
                          <a:pt x="31" y="500"/>
                          <a:pt x="31" y="500"/>
                          <a:pt x="31" y="500"/>
                        </a:cubicBezTo>
                        <a:cubicBezTo>
                          <a:pt x="31" y="499"/>
                          <a:pt x="31" y="499"/>
                          <a:pt x="31" y="499"/>
                        </a:cubicBezTo>
                        <a:cubicBezTo>
                          <a:pt x="31" y="499"/>
                          <a:pt x="31" y="499"/>
                          <a:pt x="31" y="499"/>
                        </a:cubicBezTo>
                        <a:cubicBezTo>
                          <a:pt x="31" y="499"/>
                          <a:pt x="31" y="499"/>
                          <a:pt x="31" y="499"/>
                        </a:cubicBezTo>
                        <a:cubicBezTo>
                          <a:pt x="31" y="499"/>
                          <a:pt x="31" y="499"/>
                          <a:pt x="31" y="499"/>
                        </a:cubicBezTo>
                        <a:cubicBezTo>
                          <a:pt x="31" y="499"/>
                          <a:pt x="31" y="499"/>
                          <a:pt x="31" y="499"/>
                        </a:cubicBezTo>
                        <a:cubicBezTo>
                          <a:pt x="31" y="499"/>
                          <a:pt x="31" y="499"/>
                          <a:pt x="31" y="499"/>
                        </a:cubicBezTo>
                        <a:cubicBezTo>
                          <a:pt x="30" y="498"/>
                          <a:pt x="30" y="498"/>
                          <a:pt x="30" y="498"/>
                        </a:cubicBezTo>
                        <a:cubicBezTo>
                          <a:pt x="30" y="498"/>
                          <a:pt x="30" y="498"/>
                          <a:pt x="30" y="498"/>
                        </a:cubicBezTo>
                        <a:cubicBezTo>
                          <a:pt x="30" y="498"/>
                          <a:pt x="30" y="498"/>
                          <a:pt x="30" y="498"/>
                        </a:cubicBezTo>
                        <a:cubicBezTo>
                          <a:pt x="30" y="498"/>
                          <a:pt x="30" y="498"/>
                          <a:pt x="30" y="498"/>
                        </a:cubicBezTo>
                        <a:cubicBezTo>
                          <a:pt x="30" y="498"/>
                          <a:pt x="30" y="498"/>
                          <a:pt x="30" y="498"/>
                        </a:cubicBezTo>
                        <a:cubicBezTo>
                          <a:pt x="30" y="498"/>
                          <a:pt x="30" y="498"/>
                          <a:pt x="30" y="498"/>
                        </a:cubicBezTo>
                        <a:cubicBezTo>
                          <a:pt x="29" y="498"/>
                          <a:pt x="29" y="498"/>
                          <a:pt x="29" y="498"/>
                        </a:cubicBezTo>
                        <a:cubicBezTo>
                          <a:pt x="29" y="498"/>
                          <a:pt x="29" y="498"/>
                          <a:pt x="29" y="498"/>
                        </a:cubicBezTo>
                        <a:cubicBezTo>
                          <a:pt x="29" y="498"/>
                          <a:pt x="29" y="498"/>
                          <a:pt x="29" y="498"/>
                        </a:cubicBezTo>
                        <a:cubicBezTo>
                          <a:pt x="29" y="498"/>
                          <a:pt x="29" y="498"/>
                          <a:pt x="29" y="498"/>
                        </a:cubicBezTo>
                        <a:cubicBezTo>
                          <a:pt x="28" y="498"/>
                          <a:pt x="28" y="498"/>
                          <a:pt x="28" y="498"/>
                        </a:cubicBezTo>
                        <a:cubicBezTo>
                          <a:pt x="28" y="498"/>
                          <a:pt x="28" y="498"/>
                          <a:pt x="28" y="498"/>
                        </a:cubicBezTo>
                        <a:cubicBezTo>
                          <a:pt x="28" y="498"/>
                          <a:pt x="28" y="498"/>
                          <a:pt x="28" y="498"/>
                        </a:cubicBezTo>
                        <a:cubicBezTo>
                          <a:pt x="28" y="498"/>
                          <a:pt x="28" y="498"/>
                          <a:pt x="28" y="498"/>
                        </a:cubicBezTo>
                        <a:cubicBezTo>
                          <a:pt x="28" y="499"/>
                          <a:pt x="28" y="499"/>
                          <a:pt x="28" y="499"/>
                        </a:cubicBezTo>
                        <a:cubicBezTo>
                          <a:pt x="28" y="499"/>
                          <a:pt x="28" y="499"/>
                          <a:pt x="28" y="499"/>
                        </a:cubicBezTo>
                        <a:cubicBezTo>
                          <a:pt x="28" y="499"/>
                          <a:pt x="28" y="499"/>
                          <a:pt x="28" y="499"/>
                        </a:cubicBezTo>
                        <a:cubicBezTo>
                          <a:pt x="27" y="499"/>
                          <a:pt x="27" y="499"/>
                          <a:pt x="27" y="499"/>
                        </a:cubicBezTo>
                        <a:cubicBezTo>
                          <a:pt x="27" y="499"/>
                          <a:pt x="27" y="499"/>
                          <a:pt x="27" y="499"/>
                        </a:cubicBezTo>
                        <a:cubicBezTo>
                          <a:pt x="27" y="499"/>
                          <a:pt x="27" y="499"/>
                          <a:pt x="27" y="499"/>
                        </a:cubicBezTo>
                        <a:cubicBezTo>
                          <a:pt x="27" y="499"/>
                          <a:pt x="27" y="499"/>
                          <a:pt x="27" y="499"/>
                        </a:cubicBezTo>
                        <a:cubicBezTo>
                          <a:pt x="27" y="499"/>
                          <a:pt x="27" y="499"/>
                          <a:pt x="27" y="499"/>
                        </a:cubicBezTo>
                        <a:cubicBezTo>
                          <a:pt x="27" y="499"/>
                          <a:pt x="27" y="499"/>
                          <a:pt x="27" y="499"/>
                        </a:cubicBezTo>
                        <a:cubicBezTo>
                          <a:pt x="27" y="499"/>
                          <a:pt x="27" y="499"/>
                          <a:pt x="27" y="499"/>
                        </a:cubicBezTo>
                        <a:cubicBezTo>
                          <a:pt x="26" y="499"/>
                          <a:pt x="26" y="499"/>
                          <a:pt x="26" y="499"/>
                        </a:cubicBezTo>
                        <a:cubicBezTo>
                          <a:pt x="26" y="499"/>
                          <a:pt x="26" y="499"/>
                          <a:pt x="26" y="499"/>
                        </a:cubicBezTo>
                        <a:cubicBezTo>
                          <a:pt x="26" y="500"/>
                          <a:pt x="26" y="500"/>
                          <a:pt x="26" y="500"/>
                        </a:cubicBezTo>
                        <a:cubicBezTo>
                          <a:pt x="26" y="500"/>
                          <a:pt x="26" y="500"/>
                          <a:pt x="26" y="500"/>
                        </a:cubicBezTo>
                        <a:cubicBezTo>
                          <a:pt x="26" y="500"/>
                          <a:pt x="26" y="500"/>
                          <a:pt x="26" y="500"/>
                        </a:cubicBezTo>
                        <a:cubicBezTo>
                          <a:pt x="26" y="500"/>
                          <a:pt x="26" y="500"/>
                          <a:pt x="26" y="500"/>
                        </a:cubicBezTo>
                        <a:cubicBezTo>
                          <a:pt x="26" y="500"/>
                          <a:pt x="26" y="500"/>
                          <a:pt x="26" y="500"/>
                        </a:cubicBezTo>
                        <a:cubicBezTo>
                          <a:pt x="25" y="500"/>
                          <a:pt x="25" y="500"/>
                          <a:pt x="25" y="500"/>
                        </a:cubicBezTo>
                        <a:cubicBezTo>
                          <a:pt x="25" y="500"/>
                          <a:pt x="25" y="500"/>
                          <a:pt x="25" y="500"/>
                        </a:cubicBezTo>
                        <a:cubicBezTo>
                          <a:pt x="25" y="500"/>
                          <a:pt x="25" y="500"/>
                          <a:pt x="25" y="500"/>
                        </a:cubicBezTo>
                        <a:cubicBezTo>
                          <a:pt x="25" y="500"/>
                          <a:pt x="25" y="500"/>
                          <a:pt x="25" y="500"/>
                        </a:cubicBezTo>
                        <a:cubicBezTo>
                          <a:pt x="25" y="500"/>
                          <a:pt x="25" y="500"/>
                          <a:pt x="25" y="500"/>
                        </a:cubicBezTo>
                        <a:cubicBezTo>
                          <a:pt x="25" y="500"/>
                          <a:pt x="25" y="500"/>
                          <a:pt x="25" y="500"/>
                        </a:cubicBezTo>
                        <a:cubicBezTo>
                          <a:pt x="25" y="500"/>
                          <a:pt x="25" y="500"/>
                          <a:pt x="25" y="500"/>
                        </a:cubicBezTo>
                        <a:cubicBezTo>
                          <a:pt x="24" y="500"/>
                          <a:pt x="24" y="500"/>
                          <a:pt x="24" y="500"/>
                        </a:cubicBezTo>
                        <a:cubicBezTo>
                          <a:pt x="24" y="500"/>
                          <a:pt x="24" y="500"/>
                          <a:pt x="24" y="500"/>
                        </a:cubicBezTo>
                        <a:cubicBezTo>
                          <a:pt x="24" y="500"/>
                          <a:pt x="24" y="500"/>
                          <a:pt x="24" y="500"/>
                        </a:cubicBezTo>
                        <a:cubicBezTo>
                          <a:pt x="24" y="500"/>
                          <a:pt x="24" y="500"/>
                          <a:pt x="24" y="500"/>
                        </a:cubicBezTo>
                        <a:cubicBezTo>
                          <a:pt x="24" y="500"/>
                          <a:pt x="24" y="500"/>
                          <a:pt x="24" y="500"/>
                        </a:cubicBezTo>
                        <a:cubicBezTo>
                          <a:pt x="24" y="500"/>
                          <a:pt x="24" y="500"/>
                          <a:pt x="24" y="500"/>
                        </a:cubicBezTo>
                        <a:cubicBezTo>
                          <a:pt x="24" y="500"/>
                          <a:pt x="24" y="500"/>
                          <a:pt x="24" y="500"/>
                        </a:cubicBezTo>
                        <a:cubicBezTo>
                          <a:pt x="23" y="500"/>
                          <a:pt x="23" y="500"/>
                          <a:pt x="23" y="500"/>
                        </a:cubicBezTo>
                        <a:cubicBezTo>
                          <a:pt x="23" y="500"/>
                          <a:pt x="23" y="500"/>
                          <a:pt x="23" y="500"/>
                        </a:cubicBezTo>
                        <a:cubicBezTo>
                          <a:pt x="23" y="500"/>
                          <a:pt x="23" y="500"/>
                          <a:pt x="23" y="500"/>
                        </a:cubicBezTo>
                        <a:cubicBezTo>
                          <a:pt x="23" y="500"/>
                          <a:pt x="23" y="500"/>
                          <a:pt x="23" y="500"/>
                        </a:cubicBezTo>
                        <a:cubicBezTo>
                          <a:pt x="23" y="500"/>
                          <a:pt x="23" y="500"/>
                          <a:pt x="23" y="500"/>
                        </a:cubicBezTo>
                        <a:cubicBezTo>
                          <a:pt x="23" y="499"/>
                          <a:pt x="23" y="499"/>
                          <a:pt x="23" y="499"/>
                        </a:cubicBezTo>
                        <a:cubicBezTo>
                          <a:pt x="23" y="499"/>
                          <a:pt x="23" y="499"/>
                          <a:pt x="23" y="499"/>
                        </a:cubicBezTo>
                        <a:cubicBezTo>
                          <a:pt x="23" y="499"/>
                          <a:pt x="23" y="499"/>
                          <a:pt x="23" y="499"/>
                        </a:cubicBezTo>
                        <a:cubicBezTo>
                          <a:pt x="23" y="499"/>
                          <a:pt x="23" y="499"/>
                          <a:pt x="23" y="499"/>
                        </a:cubicBezTo>
                        <a:cubicBezTo>
                          <a:pt x="22" y="499"/>
                          <a:pt x="22" y="499"/>
                          <a:pt x="22" y="499"/>
                        </a:cubicBezTo>
                        <a:cubicBezTo>
                          <a:pt x="22" y="499"/>
                          <a:pt x="22" y="499"/>
                          <a:pt x="22" y="499"/>
                        </a:cubicBezTo>
                        <a:cubicBezTo>
                          <a:pt x="22" y="500"/>
                          <a:pt x="22" y="500"/>
                          <a:pt x="22" y="500"/>
                        </a:cubicBezTo>
                        <a:cubicBezTo>
                          <a:pt x="22" y="500"/>
                          <a:pt x="22" y="500"/>
                          <a:pt x="22" y="500"/>
                        </a:cubicBezTo>
                        <a:cubicBezTo>
                          <a:pt x="22" y="500"/>
                          <a:pt x="22" y="500"/>
                          <a:pt x="22" y="500"/>
                        </a:cubicBezTo>
                        <a:cubicBezTo>
                          <a:pt x="21" y="499"/>
                          <a:pt x="21" y="499"/>
                          <a:pt x="21" y="499"/>
                        </a:cubicBezTo>
                        <a:cubicBezTo>
                          <a:pt x="21" y="499"/>
                          <a:pt x="21" y="499"/>
                          <a:pt x="21" y="499"/>
                        </a:cubicBezTo>
                        <a:cubicBezTo>
                          <a:pt x="21" y="499"/>
                          <a:pt x="21" y="499"/>
                          <a:pt x="21" y="499"/>
                        </a:cubicBezTo>
                        <a:cubicBezTo>
                          <a:pt x="21" y="499"/>
                          <a:pt x="21" y="499"/>
                          <a:pt x="21" y="499"/>
                        </a:cubicBezTo>
                        <a:cubicBezTo>
                          <a:pt x="21" y="499"/>
                          <a:pt x="21" y="499"/>
                          <a:pt x="21" y="499"/>
                        </a:cubicBezTo>
                        <a:cubicBezTo>
                          <a:pt x="21" y="499"/>
                          <a:pt x="21" y="499"/>
                          <a:pt x="21" y="499"/>
                        </a:cubicBezTo>
                        <a:cubicBezTo>
                          <a:pt x="21" y="499"/>
                          <a:pt x="21" y="499"/>
                          <a:pt x="21" y="499"/>
                        </a:cubicBezTo>
                        <a:cubicBezTo>
                          <a:pt x="20" y="499"/>
                          <a:pt x="20" y="499"/>
                          <a:pt x="20" y="499"/>
                        </a:cubicBezTo>
                        <a:cubicBezTo>
                          <a:pt x="20" y="498"/>
                          <a:pt x="20" y="498"/>
                          <a:pt x="20" y="498"/>
                        </a:cubicBezTo>
                        <a:cubicBezTo>
                          <a:pt x="20" y="498"/>
                          <a:pt x="20" y="498"/>
                          <a:pt x="20" y="498"/>
                        </a:cubicBezTo>
                        <a:cubicBezTo>
                          <a:pt x="20" y="498"/>
                          <a:pt x="20" y="498"/>
                          <a:pt x="20" y="498"/>
                        </a:cubicBezTo>
                        <a:cubicBezTo>
                          <a:pt x="20" y="498"/>
                          <a:pt x="20" y="498"/>
                          <a:pt x="20" y="498"/>
                        </a:cubicBezTo>
                        <a:cubicBezTo>
                          <a:pt x="20" y="498"/>
                          <a:pt x="20" y="498"/>
                          <a:pt x="20" y="498"/>
                        </a:cubicBezTo>
                        <a:cubicBezTo>
                          <a:pt x="20" y="498"/>
                          <a:pt x="20" y="498"/>
                          <a:pt x="20" y="498"/>
                        </a:cubicBezTo>
                        <a:cubicBezTo>
                          <a:pt x="20" y="497"/>
                          <a:pt x="20" y="497"/>
                          <a:pt x="20" y="497"/>
                        </a:cubicBezTo>
                        <a:cubicBezTo>
                          <a:pt x="20" y="497"/>
                          <a:pt x="20" y="497"/>
                          <a:pt x="20" y="497"/>
                        </a:cubicBezTo>
                        <a:cubicBezTo>
                          <a:pt x="19" y="497"/>
                          <a:pt x="19" y="497"/>
                          <a:pt x="19" y="497"/>
                        </a:cubicBezTo>
                        <a:cubicBezTo>
                          <a:pt x="19" y="497"/>
                          <a:pt x="19" y="497"/>
                          <a:pt x="19" y="497"/>
                        </a:cubicBezTo>
                        <a:cubicBezTo>
                          <a:pt x="19" y="497"/>
                          <a:pt x="19" y="497"/>
                          <a:pt x="19" y="497"/>
                        </a:cubicBezTo>
                        <a:cubicBezTo>
                          <a:pt x="19" y="497"/>
                          <a:pt x="19" y="497"/>
                          <a:pt x="19" y="497"/>
                        </a:cubicBezTo>
                        <a:cubicBezTo>
                          <a:pt x="19" y="496"/>
                          <a:pt x="19" y="496"/>
                          <a:pt x="19" y="496"/>
                        </a:cubicBezTo>
                        <a:cubicBezTo>
                          <a:pt x="19" y="496"/>
                          <a:pt x="19" y="496"/>
                          <a:pt x="19" y="496"/>
                        </a:cubicBezTo>
                        <a:cubicBezTo>
                          <a:pt x="19" y="496"/>
                          <a:pt x="19" y="496"/>
                          <a:pt x="19" y="496"/>
                        </a:cubicBezTo>
                        <a:cubicBezTo>
                          <a:pt x="18" y="496"/>
                          <a:pt x="18" y="496"/>
                          <a:pt x="18" y="496"/>
                        </a:cubicBezTo>
                        <a:cubicBezTo>
                          <a:pt x="18" y="496"/>
                          <a:pt x="18" y="496"/>
                          <a:pt x="18" y="496"/>
                        </a:cubicBezTo>
                        <a:cubicBezTo>
                          <a:pt x="18" y="496"/>
                          <a:pt x="18" y="496"/>
                          <a:pt x="18" y="496"/>
                        </a:cubicBezTo>
                        <a:cubicBezTo>
                          <a:pt x="18" y="496"/>
                          <a:pt x="18" y="496"/>
                          <a:pt x="18" y="496"/>
                        </a:cubicBezTo>
                        <a:cubicBezTo>
                          <a:pt x="18" y="496"/>
                          <a:pt x="18" y="496"/>
                          <a:pt x="18" y="496"/>
                        </a:cubicBezTo>
                        <a:cubicBezTo>
                          <a:pt x="17" y="496"/>
                          <a:pt x="17" y="496"/>
                          <a:pt x="17" y="496"/>
                        </a:cubicBezTo>
                        <a:cubicBezTo>
                          <a:pt x="17" y="496"/>
                          <a:pt x="17" y="496"/>
                          <a:pt x="17" y="496"/>
                        </a:cubicBezTo>
                        <a:cubicBezTo>
                          <a:pt x="17" y="496"/>
                          <a:pt x="17" y="496"/>
                          <a:pt x="17" y="496"/>
                        </a:cubicBezTo>
                        <a:cubicBezTo>
                          <a:pt x="16" y="495"/>
                          <a:pt x="16" y="495"/>
                          <a:pt x="16" y="495"/>
                        </a:cubicBezTo>
                        <a:cubicBezTo>
                          <a:pt x="16" y="495"/>
                          <a:pt x="16" y="495"/>
                          <a:pt x="16" y="495"/>
                        </a:cubicBezTo>
                        <a:cubicBezTo>
                          <a:pt x="16" y="495"/>
                          <a:pt x="16" y="495"/>
                          <a:pt x="16" y="495"/>
                        </a:cubicBezTo>
                        <a:cubicBezTo>
                          <a:pt x="15" y="495"/>
                          <a:pt x="15" y="495"/>
                          <a:pt x="15" y="495"/>
                        </a:cubicBezTo>
                        <a:cubicBezTo>
                          <a:pt x="15" y="495"/>
                          <a:pt x="15" y="495"/>
                          <a:pt x="15" y="495"/>
                        </a:cubicBezTo>
                        <a:cubicBezTo>
                          <a:pt x="15" y="495"/>
                          <a:pt x="15" y="495"/>
                          <a:pt x="15" y="495"/>
                        </a:cubicBezTo>
                        <a:cubicBezTo>
                          <a:pt x="15" y="495"/>
                          <a:pt x="15" y="495"/>
                          <a:pt x="15" y="495"/>
                        </a:cubicBezTo>
                        <a:cubicBezTo>
                          <a:pt x="15" y="495"/>
                          <a:pt x="15" y="495"/>
                          <a:pt x="15" y="495"/>
                        </a:cubicBezTo>
                        <a:cubicBezTo>
                          <a:pt x="15" y="495"/>
                          <a:pt x="15" y="495"/>
                          <a:pt x="15" y="495"/>
                        </a:cubicBezTo>
                        <a:cubicBezTo>
                          <a:pt x="15" y="494"/>
                          <a:pt x="15" y="494"/>
                          <a:pt x="15" y="494"/>
                        </a:cubicBezTo>
                        <a:cubicBezTo>
                          <a:pt x="15" y="494"/>
                          <a:pt x="15" y="494"/>
                          <a:pt x="15" y="494"/>
                        </a:cubicBezTo>
                        <a:cubicBezTo>
                          <a:pt x="15" y="494"/>
                          <a:pt x="15" y="494"/>
                          <a:pt x="15" y="494"/>
                        </a:cubicBezTo>
                        <a:cubicBezTo>
                          <a:pt x="15" y="494"/>
                          <a:pt x="15" y="494"/>
                          <a:pt x="15" y="494"/>
                        </a:cubicBezTo>
                        <a:cubicBezTo>
                          <a:pt x="15" y="494"/>
                          <a:pt x="15" y="494"/>
                          <a:pt x="15" y="494"/>
                        </a:cubicBezTo>
                        <a:cubicBezTo>
                          <a:pt x="15" y="494"/>
                          <a:pt x="15" y="494"/>
                          <a:pt x="15" y="494"/>
                        </a:cubicBezTo>
                        <a:cubicBezTo>
                          <a:pt x="16" y="494"/>
                          <a:pt x="16" y="494"/>
                          <a:pt x="16" y="494"/>
                        </a:cubicBezTo>
                        <a:cubicBezTo>
                          <a:pt x="16" y="494"/>
                          <a:pt x="16" y="494"/>
                          <a:pt x="16" y="494"/>
                        </a:cubicBezTo>
                        <a:cubicBezTo>
                          <a:pt x="16" y="494"/>
                          <a:pt x="16" y="494"/>
                          <a:pt x="16" y="494"/>
                        </a:cubicBezTo>
                        <a:cubicBezTo>
                          <a:pt x="16" y="494"/>
                          <a:pt x="16" y="494"/>
                          <a:pt x="16" y="494"/>
                        </a:cubicBezTo>
                        <a:cubicBezTo>
                          <a:pt x="16" y="494"/>
                          <a:pt x="16" y="494"/>
                          <a:pt x="16" y="494"/>
                        </a:cubicBezTo>
                        <a:cubicBezTo>
                          <a:pt x="16" y="494"/>
                          <a:pt x="16" y="494"/>
                          <a:pt x="16" y="494"/>
                        </a:cubicBezTo>
                        <a:cubicBezTo>
                          <a:pt x="16" y="494"/>
                          <a:pt x="16" y="494"/>
                          <a:pt x="16" y="494"/>
                        </a:cubicBezTo>
                        <a:cubicBezTo>
                          <a:pt x="16" y="494"/>
                          <a:pt x="16" y="494"/>
                          <a:pt x="16" y="494"/>
                        </a:cubicBezTo>
                        <a:cubicBezTo>
                          <a:pt x="17" y="494"/>
                          <a:pt x="17" y="494"/>
                          <a:pt x="17" y="494"/>
                        </a:cubicBezTo>
                        <a:cubicBezTo>
                          <a:pt x="17" y="494"/>
                          <a:pt x="17" y="494"/>
                          <a:pt x="17" y="494"/>
                        </a:cubicBezTo>
                        <a:cubicBezTo>
                          <a:pt x="17" y="494"/>
                          <a:pt x="17" y="494"/>
                          <a:pt x="17" y="494"/>
                        </a:cubicBezTo>
                        <a:cubicBezTo>
                          <a:pt x="17" y="494"/>
                          <a:pt x="17" y="494"/>
                          <a:pt x="17" y="494"/>
                        </a:cubicBezTo>
                        <a:cubicBezTo>
                          <a:pt x="17" y="494"/>
                          <a:pt x="17" y="494"/>
                          <a:pt x="17" y="494"/>
                        </a:cubicBezTo>
                        <a:cubicBezTo>
                          <a:pt x="17" y="494"/>
                          <a:pt x="17" y="494"/>
                          <a:pt x="17" y="494"/>
                        </a:cubicBezTo>
                        <a:cubicBezTo>
                          <a:pt x="17" y="493"/>
                          <a:pt x="17" y="493"/>
                          <a:pt x="17" y="493"/>
                        </a:cubicBezTo>
                        <a:cubicBezTo>
                          <a:pt x="17" y="493"/>
                          <a:pt x="17" y="493"/>
                          <a:pt x="17" y="493"/>
                        </a:cubicBezTo>
                        <a:cubicBezTo>
                          <a:pt x="17" y="493"/>
                          <a:pt x="17" y="493"/>
                          <a:pt x="17" y="493"/>
                        </a:cubicBezTo>
                        <a:cubicBezTo>
                          <a:pt x="18" y="493"/>
                          <a:pt x="18" y="493"/>
                          <a:pt x="18" y="493"/>
                        </a:cubicBezTo>
                        <a:cubicBezTo>
                          <a:pt x="18" y="493"/>
                          <a:pt x="18" y="493"/>
                          <a:pt x="18" y="493"/>
                        </a:cubicBezTo>
                        <a:cubicBezTo>
                          <a:pt x="18" y="493"/>
                          <a:pt x="18" y="493"/>
                          <a:pt x="18" y="493"/>
                        </a:cubicBezTo>
                        <a:cubicBezTo>
                          <a:pt x="18" y="493"/>
                          <a:pt x="18" y="493"/>
                          <a:pt x="18" y="493"/>
                        </a:cubicBezTo>
                        <a:cubicBezTo>
                          <a:pt x="18" y="493"/>
                          <a:pt x="18" y="493"/>
                          <a:pt x="18" y="493"/>
                        </a:cubicBezTo>
                        <a:cubicBezTo>
                          <a:pt x="18" y="493"/>
                          <a:pt x="18" y="493"/>
                          <a:pt x="18" y="493"/>
                        </a:cubicBezTo>
                        <a:cubicBezTo>
                          <a:pt x="19" y="493"/>
                          <a:pt x="19" y="493"/>
                          <a:pt x="19" y="493"/>
                        </a:cubicBezTo>
                        <a:cubicBezTo>
                          <a:pt x="19" y="493"/>
                          <a:pt x="19" y="493"/>
                          <a:pt x="19" y="493"/>
                        </a:cubicBezTo>
                        <a:cubicBezTo>
                          <a:pt x="19" y="493"/>
                          <a:pt x="19" y="493"/>
                          <a:pt x="19" y="493"/>
                        </a:cubicBezTo>
                        <a:cubicBezTo>
                          <a:pt x="19" y="493"/>
                          <a:pt x="19" y="493"/>
                          <a:pt x="19" y="493"/>
                        </a:cubicBezTo>
                        <a:cubicBezTo>
                          <a:pt x="20" y="492"/>
                          <a:pt x="20" y="492"/>
                          <a:pt x="20" y="492"/>
                        </a:cubicBezTo>
                        <a:cubicBezTo>
                          <a:pt x="20" y="492"/>
                          <a:pt x="20" y="492"/>
                          <a:pt x="20" y="492"/>
                        </a:cubicBezTo>
                        <a:cubicBezTo>
                          <a:pt x="20" y="492"/>
                          <a:pt x="20" y="492"/>
                          <a:pt x="20" y="492"/>
                        </a:cubicBezTo>
                        <a:cubicBezTo>
                          <a:pt x="20" y="492"/>
                          <a:pt x="20" y="492"/>
                          <a:pt x="20" y="492"/>
                        </a:cubicBezTo>
                        <a:cubicBezTo>
                          <a:pt x="20" y="492"/>
                          <a:pt x="20" y="492"/>
                          <a:pt x="20" y="492"/>
                        </a:cubicBezTo>
                        <a:cubicBezTo>
                          <a:pt x="20" y="492"/>
                          <a:pt x="20" y="492"/>
                          <a:pt x="20" y="492"/>
                        </a:cubicBezTo>
                        <a:cubicBezTo>
                          <a:pt x="20" y="492"/>
                          <a:pt x="20" y="492"/>
                          <a:pt x="20" y="492"/>
                        </a:cubicBezTo>
                        <a:cubicBezTo>
                          <a:pt x="20" y="492"/>
                          <a:pt x="20" y="492"/>
                          <a:pt x="20" y="492"/>
                        </a:cubicBezTo>
                        <a:cubicBezTo>
                          <a:pt x="21" y="492"/>
                          <a:pt x="21" y="492"/>
                          <a:pt x="21" y="492"/>
                        </a:cubicBezTo>
                        <a:cubicBezTo>
                          <a:pt x="21" y="492"/>
                          <a:pt x="21" y="492"/>
                          <a:pt x="21" y="492"/>
                        </a:cubicBezTo>
                        <a:cubicBezTo>
                          <a:pt x="21" y="492"/>
                          <a:pt x="21" y="492"/>
                          <a:pt x="21" y="492"/>
                        </a:cubicBezTo>
                        <a:cubicBezTo>
                          <a:pt x="21" y="492"/>
                          <a:pt x="21" y="492"/>
                          <a:pt x="21" y="492"/>
                        </a:cubicBezTo>
                        <a:cubicBezTo>
                          <a:pt x="21" y="491"/>
                          <a:pt x="21" y="491"/>
                          <a:pt x="21" y="491"/>
                        </a:cubicBezTo>
                        <a:cubicBezTo>
                          <a:pt x="21" y="491"/>
                          <a:pt x="21" y="491"/>
                          <a:pt x="21" y="491"/>
                        </a:cubicBezTo>
                        <a:cubicBezTo>
                          <a:pt x="21" y="491"/>
                          <a:pt x="21" y="491"/>
                          <a:pt x="21" y="491"/>
                        </a:cubicBezTo>
                        <a:cubicBezTo>
                          <a:pt x="21" y="491"/>
                          <a:pt x="21" y="491"/>
                          <a:pt x="21" y="491"/>
                        </a:cubicBezTo>
                        <a:cubicBezTo>
                          <a:pt x="21" y="491"/>
                          <a:pt x="21" y="491"/>
                          <a:pt x="21" y="491"/>
                        </a:cubicBezTo>
                        <a:cubicBezTo>
                          <a:pt x="22" y="491"/>
                          <a:pt x="22" y="491"/>
                          <a:pt x="22" y="491"/>
                        </a:cubicBezTo>
                        <a:cubicBezTo>
                          <a:pt x="22" y="491"/>
                          <a:pt x="22" y="491"/>
                          <a:pt x="22" y="491"/>
                        </a:cubicBezTo>
                        <a:cubicBezTo>
                          <a:pt x="22" y="491"/>
                          <a:pt x="22" y="491"/>
                          <a:pt x="22" y="491"/>
                        </a:cubicBezTo>
                        <a:cubicBezTo>
                          <a:pt x="22" y="491"/>
                          <a:pt x="22" y="491"/>
                          <a:pt x="22" y="491"/>
                        </a:cubicBezTo>
                        <a:cubicBezTo>
                          <a:pt x="22" y="491"/>
                          <a:pt x="22" y="491"/>
                          <a:pt x="22" y="491"/>
                        </a:cubicBezTo>
                        <a:cubicBezTo>
                          <a:pt x="22" y="491"/>
                          <a:pt x="22" y="491"/>
                          <a:pt x="22" y="491"/>
                        </a:cubicBezTo>
                        <a:cubicBezTo>
                          <a:pt x="22" y="491"/>
                          <a:pt x="22" y="491"/>
                          <a:pt x="22" y="491"/>
                        </a:cubicBezTo>
                        <a:cubicBezTo>
                          <a:pt x="23" y="491"/>
                          <a:pt x="23" y="491"/>
                          <a:pt x="23" y="491"/>
                        </a:cubicBezTo>
                        <a:cubicBezTo>
                          <a:pt x="23" y="491"/>
                          <a:pt x="23" y="491"/>
                          <a:pt x="23" y="491"/>
                        </a:cubicBezTo>
                        <a:cubicBezTo>
                          <a:pt x="23" y="491"/>
                          <a:pt x="23" y="491"/>
                          <a:pt x="23" y="491"/>
                        </a:cubicBezTo>
                        <a:cubicBezTo>
                          <a:pt x="23" y="490"/>
                          <a:pt x="23" y="490"/>
                          <a:pt x="23" y="490"/>
                        </a:cubicBezTo>
                        <a:cubicBezTo>
                          <a:pt x="23" y="490"/>
                          <a:pt x="23" y="490"/>
                          <a:pt x="23" y="490"/>
                        </a:cubicBezTo>
                        <a:cubicBezTo>
                          <a:pt x="23" y="490"/>
                          <a:pt x="23" y="490"/>
                          <a:pt x="23" y="490"/>
                        </a:cubicBezTo>
                        <a:cubicBezTo>
                          <a:pt x="23" y="490"/>
                          <a:pt x="23" y="490"/>
                          <a:pt x="23" y="490"/>
                        </a:cubicBezTo>
                        <a:cubicBezTo>
                          <a:pt x="23" y="490"/>
                          <a:pt x="23" y="490"/>
                          <a:pt x="23" y="490"/>
                        </a:cubicBezTo>
                        <a:cubicBezTo>
                          <a:pt x="24" y="490"/>
                          <a:pt x="24" y="490"/>
                          <a:pt x="24" y="490"/>
                        </a:cubicBezTo>
                        <a:cubicBezTo>
                          <a:pt x="24" y="490"/>
                          <a:pt x="24" y="490"/>
                          <a:pt x="24" y="490"/>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4" y="489"/>
                          <a:pt x="24" y="489"/>
                          <a:pt x="24" y="489"/>
                        </a:cubicBezTo>
                        <a:cubicBezTo>
                          <a:pt x="25" y="489"/>
                          <a:pt x="25" y="489"/>
                          <a:pt x="25" y="489"/>
                        </a:cubicBezTo>
                        <a:cubicBezTo>
                          <a:pt x="25" y="489"/>
                          <a:pt x="25" y="489"/>
                          <a:pt x="25" y="489"/>
                        </a:cubicBezTo>
                        <a:cubicBezTo>
                          <a:pt x="25" y="488"/>
                          <a:pt x="25" y="488"/>
                          <a:pt x="25" y="488"/>
                        </a:cubicBezTo>
                        <a:cubicBezTo>
                          <a:pt x="25" y="488"/>
                          <a:pt x="25" y="488"/>
                          <a:pt x="25" y="488"/>
                        </a:cubicBezTo>
                        <a:cubicBezTo>
                          <a:pt x="25" y="488"/>
                          <a:pt x="25" y="488"/>
                          <a:pt x="25" y="488"/>
                        </a:cubicBezTo>
                        <a:cubicBezTo>
                          <a:pt x="25" y="488"/>
                          <a:pt x="25" y="488"/>
                          <a:pt x="25" y="488"/>
                        </a:cubicBezTo>
                        <a:cubicBezTo>
                          <a:pt x="25" y="488"/>
                          <a:pt x="25" y="488"/>
                          <a:pt x="25" y="488"/>
                        </a:cubicBezTo>
                        <a:cubicBezTo>
                          <a:pt x="25" y="488"/>
                          <a:pt x="25" y="488"/>
                          <a:pt x="25" y="488"/>
                        </a:cubicBezTo>
                        <a:cubicBezTo>
                          <a:pt x="25" y="488"/>
                          <a:pt x="25" y="488"/>
                          <a:pt x="25" y="488"/>
                        </a:cubicBezTo>
                        <a:cubicBezTo>
                          <a:pt x="25" y="487"/>
                          <a:pt x="25" y="487"/>
                          <a:pt x="25" y="487"/>
                        </a:cubicBezTo>
                        <a:cubicBezTo>
                          <a:pt x="26" y="487"/>
                          <a:pt x="26" y="487"/>
                          <a:pt x="26" y="487"/>
                        </a:cubicBezTo>
                        <a:cubicBezTo>
                          <a:pt x="26" y="487"/>
                          <a:pt x="26" y="487"/>
                          <a:pt x="26" y="487"/>
                        </a:cubicBezTo>
                        <a:cubicBezTo>
                          <a:pt x="26" y="486"/>
                          <a:pt x="26" y="486"/>
                          <a:pt x="26" y="486"/>
                        </a:cubicBezTo>
                        <a:cubicBezTo>
                          <a:pt x="26" y="486"/>
                          <a:pt x="26" y="486"/>
                          <a:pt x="26" y="486"/>
                        </a:cubicBezTo>
                        <a:cubicBezTo>
                          <a:pt x="26" y="486"/>
                          <a:pt x="26" y="486"/>
                          <a:pt x="26" y="486"/>
                        </a:cubicBezTo>
                        <a:cubicBezTo>
                          <a:pt x="26" y="486"/>
                          <a:pt x="26" y="486"/>
                          <a:pt x="26" y="486"/>
                        </a:cubicBezTo>
                        <a:cubicBezTo>
                          <a:pt x="26" y="486"/>
                          <a:pt x="26" y="486"/>
                          <a:pt x="26" y="486"/>
                        </a:cubicBezTo>
                        <a:cubicBezTo>
                          <a:pt x="27" y="486"/>
                          <a:pt x="27" y="486"/>
                          <a:pt x="27" y="486"/>
                        </a:cubicBezTo>
                        <a:cubicBezTo>
                          <a:pt x="27" y="486"/>
                          <a:pt x="27" y="486"/>
                          <a:pt x="27" y="486"/>
                        </a:cubicBezTo>
                        <a:cubicBezTo>
                          <a:pt x="27" y="486"/>
                          <a:pt x="27" y="486"/>
                          <a:pt x="27" y="486"/>
                        </a:cubicBezTo>
                        <a:cubicBezTo>
                          <a:pt x="27" y="486"/>
                          <a:pt x="27" y="486"/>
                          <a:pt x="27" y="486"/>
                        </a:cubicBezTo>
                        <a:cubicBezTo>
                          <a:pt x="27" y="486"/>
                          <a:pt x="27" y="486"/>
                          <a:pt x="27" y="486"/>
                        </a:cubicBezTo>
                        <a:cubicBezTo>
                          <a:pt x="27" y="486"/>
                          <a:pt x="27" y="486"/>
                          <a:pt x="27" y="486"/>
                        </a:cubicBezTo>
                        <a:cubicBezTo>
                          <a:pt x="27" y="486"/>
                          <a:pt x="27" y="486"/>
                          <a:pt x="27" y="486"/>
                        </a:cubicBezTo>
                        <a:cubicBezTo>
                          <a:pt x="28" y="486"/>
                          <a:pt x="28" y="486"/>
                          <a:pt x="28" y="486"/>
                        </a:cubicBezTo>
                        <a:cubicBezTo>
                          <a:pt x="28" y="486"/>
                          <a:pt x="28" y="486"/>
                          <a:pt x="28" y="486"/>
                        </a:cubicBezTo>
                        <a:cubicBezTo>
                          <a:pt x="28" y="486"/>
                          <a:pt x="28" y="486"/>
                          <a:pt x="28" y="486"/>
                        </a:cubicBezTo>
                        <a:cubicBezTo>
                          <a:pt x="28" y="486"/>
                          <a:pt x="28" y="486"/>
                          <a:pt x="28" y="486"/>
                        </a:cubicBezTo>
                        <a:cubicBezTo>
                          <a:pt x="28" y="486"/>
                          <a:pt x="28" y="486"/>
                          <a:pt x="28" y="486"/>
                        </a:cubicBezTo>
                        <a:cubicBezTo>
                          <a:pt x="28" y="486"/>
                          <a:pt x="28" y="486"/>
                          <a:pt x="28" y="486"/>
                        </a:cubicBezTo>
                        <a:cubicBezTo>
                          <a:pt x="28" y="486"/>
                          <a:pt x="28" y="486"/>
                          <a:pt x="28" y="486"/>
                        </a:cubicBezTo>
                        <a:cubicBezTo>
                          <a:pt x="28" y="486"/>
                          <a:pt x="28" y="486"/>
                          <a:pt x="28" y="486"/>
                        </a:cubicBezTo>
                        <a:cubicBezTo>
                          <a:pt x="29" y="486"/>
                          <a:pt x="29" y="486"/>
                          <a:pt x="29" y="486"/>
                        </a:cubicBezTo>
                        <a:cubicBezTo>
                          <a:pt x="29" y="486"/>
                          <a:pt x="29" y="486"/>
                          <a:pt x="29" y="486"/>
                        </a:cubicBezTo>
                        <a:cubicBezTo>
                          <a:pt x="29" y="485"/>
                          <a:pt x="29" y="485"/>
                          <a:pt x="29" y="485"/>
                        </a:cubicBezTo>
                        <a:cubicBezTo>
                          <a:pt x="29" y="485"/>
                          <a:pt x="29" y="485"/>
                          <a:pt x="29" y="485"/>
                        </a:cubicBezTo>
                        <a:cubicBezTo>
                          <a:pt x="29" y="485"/>
                          <a:pt x="29" y="485"/>
                          <a:pt x="29" y="485"/>
                        </a:cubicBezTo>
                        <a:cubicBezTo>
                          <a:pt x="29" y="486"/>
                          <a:pt x="29" y="486"/>
                          <a:pt x="29" y="486"/>
                        </a:cubicBezTo>
                        <a:cubicBezTo>
                          <a:pt x="29" y="486"/>
                          <a:pt x="29" y="486"/>
                          <a:pt x="29" y="486"/>
                        </a:cubicBezTo>
                        <a:cubicBezTo>
                          <a:pt x="29" y="486"/>
                          <a:pt x="29" y="486"/>
                          <a:pt x="29" y="486"/>
                        </a:cubicBezTo>
                        <a:cubicBezTo>
                          <a:pt x="29" y="486"/>
                          <a:pt x="29" y="486"/>
                          <a:pt x="29" y="486"/>
                        </a:cubicBezTo>
                        <a:cubicBezTo>
                          <a:pt x="29" y="486"/>
                          <a:pt x="29" y="486"/>
                          <a:pt x="29" y="486"/>
                        </a:cubicBezTo>
                        <a:cubicBezTo>
                          <a:pt x="30" y="486"/>
                          <a:pt x="30" y="486"/>
                          <a:pt x="30" y="486"/>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0" y="485"/>
                          <a:pt x="30" y="485"/>
                          <a:pt x="30" y="485"/>
                        </a:cubicBezTo>
                        <a:cubicBezTo>
                          <a:pt x="31" y="485"/>
                          <a:pt x="31" y="485"/>
                          <a:pt x="31" y="485"/>
                        </a:cubicBezTo>
                        <a:cubicBezTo>
                          <a:pt x="31" y="485"/>
                          <a:pt x="31" y="485"/>
                          <a:pt x="31" y="485"/>
                        </a:cubicBezTo>
                        <a:cubicBezTo>
                          <a:pt x="31" y="485"/>
                          <a:pt x="31" y="485"/>
                          <a:pt x="31" y="485"/>
                        </a:cubicBezTo>
                        <a:cubicBezTo>
                          <a:pt x="31" y="485"/>
                          <a:pt x="31" y="485"/>
                          <a:pt x="31" y="485"/>
                        </a:cubicBezTo>
                        <a:cubicBezTo>
                          <a:pt x="31" y="485"/>
                          <a:pt x="31" y="485"/>
                          <a:pt x="31" y="485"/>
                        </a:cubicBezTo>
                        <a:cubicBezTo>
                          <a:pt x="31" y="486"/>
                          <a:pt x="31" y="486"/>
                          <a:pt x="31" y="486"/>
                        </a:cubicBezTo>
                        <a:cubicBezTo>
                          <a:pt x="32" y="486"/>
                          <a:pt x="32" y="486"/>
                          <a:pt x="32" y="486"/>
                        </a:cubicBezTo>
                        <a:cubicBezTo>
                          <a:pt x="32" y="486"/>
                          <a:pt x="32" y="486"/>
                          <a:pt x="32" y="486"/>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2" y="485"/>
                          <a:pt x="32" y="485"/>
                          <a:pt x="32" y="485"/>
                        </a:cubicBezTo>
                        <a:cubicBezTo>
                          <a:pt x="33" y="486"/>
                          <a:pt x="33" y="486"/>
                          <a:pt x="33" y="486"/>
                        </a:cubicBezTo>
                        <a:cubicBezTo>
                          <a:pt x="33" y="486"/>
                          <a:pt x="33" y="486"/>
                          <a:pt x="33" y="486"/>
                        </a:cubicBezTo>
                        <a:cubicBezTo>
                          <a:pt x="33" y="486"/>
                          <a:pt x="33" y="486"/>
                          <a:pt x="33" y="486"/>
                        </a:cubicBezTo>
                        <a:cubicBezTo>
                          <a:pt x="33" y="486"/>
                          <a:pt x="33" y="486"/>
                          <a:pt x="33" y="486"/>
                        </a:cubicBezTo>
                        <a:cubicBezTo>
                          <a:pt x="33" y="485"/>
                          <a:pt x="33" y="485"/>
                          <a:pt x="33" y="485"/>
                        </a:cubicBezTo>
                        <a:cubicBezTo>
                          <a:pt x="33" y="485"/>
                          <a:pt x="33" y="485"/>
                          <a:pt x="33" y="485"/>
                        </a:cubicBezTo>
                        <a:cubicBezTo>
                          <a:pt x="33" y="485"/>
                          <a:pt x="33" y="485"/>
                          <a:pt x="33" y="485"/>
                        </a:cubicBezTo>
                        <a:cubicBezTo>
                          <a:pt x="33" y="485"/>
                          <a:pt x="33" y="485"/>
                          <a:pt x="33" y="485"/>
                        </a:cubicBezTo>
                        <a:cubicBezTo>
                          <a:pt x="33" y="485"/>
                          <a:pt x="33" y="485"/>
                          <a:pt x="33" y="485"/>
                        </a:cubicBezTo>
                        <a:cubicBezTo>
                          <a:pt x="33" y="485"/>
                          <a:pt x="33" y="485"/>
                          <a:pt x="33" y="485"/>
                        </a:cubicBezTo>
                        <a:cubicBezTo>
                          <a:pt x="33" y="485"/>
                          <a:pt x="33" y="485"/>
                          <a:pt x="33" y="485"/>
                        </a:cubicBezTo>
                        <a:cubicBezTo>
                          <a:pt x="33" y="484"/>
                          <a:pt x="33" y="484"/>
                          <a:pt x="33" y="484"/>
                        </a:cubicBezTo>
                        <a:cubicBezTo>
                          <a:pt x="33" y="484"/>
                          <a:pt x="33" y="484"/>
                          <a:pt x="33" y="484"/>
                        </a:cubicBezTo>
                        <a:cubicBezTo>
                          <a:pt x="33" y="484"/>
                          <a:pt x="33" y="484"/>
                          <a:pt x="33" y="484"/>
                        </a:cubicBezTo>
                        <a:cubicBezTo>
                          <a:pt x="33" y="484"/>
                          <a:pt x="33" y="484"/>
                          <a:pt x="33" y="484"/>
                        </a:cubicBezTo>
                        <a:cubicBezTo>
                          <a:pt x="33" y="484"/>
                          <a:pt x="33" y="484"/>
                          <a:pt x="33" y="484"/>
                        </a:cubicBezTo>
                        <a:cubicBezTo>
                          <a:pt x="33" y="483"/>
                          <a:pt x="33" y="483"/>
                          <a:pt x="33" y="483"/>
                        </a:cubicBezTo>
                        <a:cubicBezTo>
                          <a:pt x="33" y="483"/>
                          <a:pt x="33" y="483"/>
                          <a:pt x="33" y="483"/>
                        </a:cubicBezTo>
                        <a:cubicBezTo>
                          <a:pt x="33" y="483"/>
                          <a:pt x="33" y="483"/>
                          <a:pt x="33" y="483"/>
                        </a:cubicBezTo>
                        <a:cubicBezTo>
                          <a:pt x="33" y="483"/>
                          <a:pt x="33" y="483"/>
                          <a:pt x="33" y="483"/>
                        </a:cubicBezTo>
                        <a:cubicBezTo>
                          <a:pt x="33" y="483"/>
                          <a:pt x="33" y="483"/>
                          <a:pt x="33" y="483"/>
                        </a:cubicBezTo>
                        <a:cubicBezTo>
                          <a:pt x="33" y="483"/>
                          <a:pt x="33" y="483"/>
                          <a:pt x="33" y="483"/>
                        </a:cubicBezTo>
                        <a:cubicBezTo>
                          <a:pt x="33" y="483"/>
                          <a:pt x="33" y="483"/>
                          <a:pt x="33" y="483"/>
                        </a:cubicBezTo>
                        <a:cubicBezTo>
                          <a:pt x="32" y="482"/>
                          <a:pt x="32" y="482"/>
                          <a:pt x="32" y="482"/>
                        </a:cubicBezTo>
                        <a:cubicBezTo>
                          <a:pt x="32" y="482"/>
                          <a:pt x="32" y="482"/>
                          <a:pt x="32" y="482"/>
                        </a:cubicBezTo>
                        <a:cubicBezTo>
                          <a:pt x="32" y="482"/>
                          <a:pt x="32" y="482"/>
                          <a:pt x="32" y="482"/>
                        </a:cubicBezTo>
                        <a:cubicBezTo>
                          <a:pt x="32" y="482"/>
                          <a:pt x="32" y="482"/>
                          <a:pt x="32" y="482"/>
                        </a:cubicBezTo>
                        <a:cubicBezTo>
                          <a:pt x="32" y="482"/>
                          <a:pt x="32" y="482"/>
                          <a:pt x="32" y="482"/>
                        </a:cubicBezTo>
                        <a:cubicBezTo>
                          <a:pt x="32" y="482"/>
                          <a:pt x="32" y="482"/>
                          <a:pt x="32" y="482"/>
                        </a:cubicBezTo>
                        <a:cubicBezTo>
                          <a:pt x="32" y="481"/>
                          <a:pt x="32" y="481"/>
                          <a:pt x="32" y="481"/>
                        </a:cubicBezTo>
                        <a:cubicBezTo>
                          <a:pt x="32" y="481"/>
                          <a:pt x="32" y="481"/>
                          <a:pt x="32" y="481"/>
                        </a:cubicBezTo>
                        <a:cubicBezTo>
                          <a:pt x="32" y="481"/>
                          <a:pt x="32" y="481"/>
                          <a:pt x="32" y="481"/>
                        </a:cubicBezTo>
                        <a:cubicBezTo>
                          <a:pt x="32" y="481"/>
                          <a:pt x="32" y="481"/>
                          <a:pt x="32" y="481"/>
                        </a:cubicBezTo>
                        <a:cubicBezTo>
                          <a:pt x="32" y="481"/>
                          <a:pt x="32" y="481"/>
                          <a:pt x="32" y="481"/>
                        </a:cubicBezTo>
                        <a:cubicBezTo>
                          <a:pt x="31" y="480"/>
                          <a:pt x="31" y="480"/>
                          <a:pt x="31" y="480"/>
                        </a:cubicBezTo>
                        <a:cubicBezTo>
                          <a:pt x="31" y="480"/>
                          <a:pt x="31" y="480"/>
                          <a:pt x="31" y="480"/>
                        </a:cubicBezTo>
                        <a:cubicBezTo>
                          <a:pt x="31" y="480"/>
                          <a:pt x="31" y="480"/>
                          <a:pt x="31" y="480"/>
                        </a:cubicBezTo>
                        <a:cubicBezTo>
                          <a:pt x="31" y="480"/>
                          <a:pt x="31" y="480"/>
                          <a:pt x="31" y="480"/>
                        </a:cubicBezTo>
                        <a:cubicBezTo>
                          <a:pt x="31" y="480"/>
                          <a:pt x="31" y="480"/>
                          <a:pt x="31" y="480"/>
                        </a:cubicBezTo>
                        <a:cubicBezTo>
                          <a:pt x="31" y="480"/>
                          <a:pt x="31" y="480"/>
                          <a:pt x="31" y="480"/>
                        </a:cubicBezTo>
                        <a:cubicBezTo>
                          <a:pt x="31" y="480"/>
                          <a:pt x="31" y="480"/>
                          <a:pt x="31" y="480"/>
                        </a:cubicBezTo>
                        <a:cubicBezTo>
                          <a:pt x="31" y="479"/>
                          <a:pt x="31" y="479"/>
                          <a:pt x="31" y="479"/>
                        </a:cubicBezTo>
                        <a:cubicBezTo>
                          <a:pt x="31" y="479"/>
                          <a:pt x="31" y="479"/>
                          <a:pt x="31" y="479"/>
                        </a:cubicBezTo>
                        <a:cubicBezTo>
                          <a:pt x="31" y="479"/>
                          <a:pt x="31" y="479"/>
                          <a:pt x="31" y="479"/>
                        </a:cubicBezTo>
                        <a:cubicBezTo>
                          <a:pt x="31" y="479"/>
                          <a:pt x="31" y="479"/>
                          <a:pt x="31" y="479"/>
                        </a:cubicBezTo>
                        <a:cubicBezTo>
                          <a:pt x="31" y="479"/>
                          <a:pt x="31" y="479"/>
                          <a:pt x="31" y="479"/>
                        </a:cubicBezTo>
                        <a:cubicBezTo>
                          <a:pt x="32" y="479"/>
                          <a:pt x="32" y="479"/>
                          <a:pt x="32" y="479"/>
                        </a:cubicBezTo>
                        <a:cubicBezTo>
                          <a:pt x="32" y="479"/>
                          <a:pt x="32" y="479"/>
                          <a:pt x="32" y="479"/>
                        </a:cubicBezTo>
                        <a:cubicBezTo>
                          <a:pt x="32" y="478"/>
                          <a:pt x="32" y="478"/>
                          <a:pt x="32" y="478"/>
                        </a:cubicBezTo>
                        <a:cubicBezTo>
                          <a:pt x="32" y="478"/>
                          <a:pt x="32" y="478"/>
                          <a:pt x="32" y="478"/>
                        </a:cubicBezTo>
                        <a:cubicBezTo>
                          <a:pt x="32" y="478"/>
                          <a:pt x="32" y="478"/>
                          <a:pt x="32" y="478"/>
                        </a:cubicBezTo>
                        <a:cubicBezTo>
                          <a:pt x="32" y="478"/>
                          <a:pt x="32" y="478"/>
                          <a:pt x="32" y="478"/>
                        </a:cubicBezTo>
                        <a:cubicBezTo>
                          <a:pt x="32" y="478"/>
                          <a:pt x="32" y="478"/>
                          <a:pt x="32" y="478"/>
                        </a:cubicBezTo>
                        <a:cubicBezTo>
                          <a:pt x="32" y="477"/>
                          <a:pt x="32" y="477"/>
                          <a:pt x="32" y="477"/>
                        </a:cubicBezTo>
                        <a:cubicBezTo>
                          <a:pt x="32" y="477"/>
                          <a:pt x="32" y="477"/>
                          <a:pt x="32" y="477"/>
                        </a:cubicBezTo>
                        <a:cubicBezTo>
                          <a:pt x="32" y="477"/>
                          <a:pt x="32" y="477"/>
                          <a:pt x="32" y="477"/>
                        </a:cubicBezTo>
                        <a:cubicBezTo>
                          <a:pt x="32" y="477"/>
                          <a:pt x="32" y="477"/>
                          <a:pt x="32" y="477"/>
                        </a:cubicBezTo>
                        <a:cubicBezTo>
                          <a:pt x="32" y="477"/>
                          <a:pt x="32" y="477"/>
                          <a:pt x="32" y="477"/>
                        </a:cubicBezTo>
                        <a:cubicBezTo>
                          <a:pt x="33" y="476"/>
                          <a:pt x="33" y="476"/>
                          <a:pt x="33" y="476"/>
                        </a:cubicBezTo>
                        <a:cubicBezTo>
                          <a:pt x="33" y="476"/>
                          <a:pt x="33" y="476"/>
                          <a:pt x="33" y="476"/>
                        </a:cubicBezTo>
                        <a:cubicBezTo>
                          <a:pt x="33" y="476"/>
                          <a:pt x="33" y="476"/>
                          <a:pt x="33" y="476"/>
                        </a:cubicBezTo>
                        <a:cubicBezTo>
                          <a:pt x="33" y="476"/>
                          <a:pt x="33" y="476"/>
                          <a:pt x="33" y="476"/>
                        </a:cubicBezTo>
                        <a:cubicBezTo>
                          <a:pt x="33" y="476"/>
                          <a:pt x="33" y="476"/>
                          <a:pt x="33" y="476"/>
                        </a:cubicBezTo>
                        <a:cubicBezTo>
                          <a:pt x="33" y="476"/>
                          <a:pt x="33" y="476"/>
                          <a:pt x="33" y="476"/>
                        </a:cubicBezTo>
                        <a:cubicBezTo>
                          <a:pt x="33" y="476"/>
                          <a:pt x="33" y="476"/>
                          <a:pt x="33" y="476"/>
                        </a:cubicBezTo>
                        <a:cubicBezTo>
                          <a:pt x="33" y="476"/>
                          <a:pt x="33" y="476"/>
                          <a:pt x="33" y="476"/>
                        </a:cubicBezTo>
                        <a:cubicBezTo>
                          <a:pt x="32" y="476"/>
                          <a:pt x="32" y="476"/>
                          <a:pt x="32" y="476"/>
                        </a:cubicBezTo>
                        <a:cubicBezTo>
                          <a:pt x="32" y="476"/>
                          <a:pt x="32" y="476"/>
                          <a:pt x="32" y="476"/>
                        </a:cubicBezTo>
                        <a:cubicBezTo>
                          <a:pt x="32" y="476"/>
                          <a:pt x="32" y="476"/>
                          <a:pt x="32" y="476"/>
                        </a:cubicBezTo>
                        <a:cubicBezTo>
                          <a:pt x="32" y="475"/>
                          <a:pt x="32" y="475"/>
                          <a:pt x="32" y="475"/>
                        </a:cubicBezTo>
                        <a:cubicBezTo>
                          <a:pt x="32" y="475"/>
                          <a:pt x="32" y="475"/>
                          <a:pt x="32" y="475"/>
                        </a:cubicBezTo>
                        <a:cubicBezTo>
                          <a:pt x="32" y="475"/>
                          <a:pt x="32" y="475"/>
                          <a:pt x="32" y="475"/>
                        </a:cubicBezTo>
                        <a:cubicBezTo>
                          <a:pt x="32" y="475"/>
                          <a:pt x="32" y="475"/>
                          <a:pt x="32" y="475"/>
                        </a:cubicBezTo>
                        <a:cubicBezTo>
                          <a:pt x="32" y="475"/>
                          <a:pt x="32" y="475"/>
                          <a:pt x="32" y="475"/>
                        </a:cubicBezTo>
                        <a:cubicBezTo>
                          <a:pt x="32" y="474"/>
                          <a:pt x="32" y="474"/>
                          <a:pt x="32" y="474"/>
                        </a:cubicBezTo>
                        <a:cubicBezTo>
                          <a:pt x="32" y="474"/>
                          <a:pt x="32" y="474"/>
                          <a:pt x="32" y="474"/>
                        </a:cubicBezTo>
                        <a:cubicBezTo>
                          <a:pt x="32" y="474"/>
                          <a:pt x="32" y="474"/>
                          <a:pt x="32" y="474"/>
                        </a:cubicBezTo>
                        <a:cubicBezTo>
                          <a:pt x="32" y="474"/>
                          <a:pt x="32" y="474"/>
                          <a:pt x="32" y="474"/>
                        </a:cubicBezTo>
                        <a:cubicBezTo>
                          <a:pt x="32" y="474"/>
                          <a:pt x="32" y="474"/>
                          <a:pt x="32" y="474"/>
                        </a:cubicBezTo>
                        <a:cubicBezTo>
                          <a:pt x="32" y="474"/>
                          <a:pt x="32" y="474"/>
                          <a:pt x="32" y="474"/>
                        </a:cubicBezTo>
                        <a:cubicBezTo>
                          <a:pt x="33" y="474"/>
                          <a:pt x="33" y="474"/>
                          <a:pt x="33" y="474"/>
                        </a:cubicBezTo>
                        <a:cubicBezTo>
                          <a:pt x="33" y="474"/>
                          <a:pt x="33" y="474"/>
                          <a:pt x="33" y="474"/>
                        </a:cubicBezTo>
                        <a:cubicBezTo>
                          <a:pt x="33" y="474"/>
                          <a:pt x="33" y="474"/>
                          <a:pt x="33" y="474"/>
                        </a:cubicBezTo>
                        <a:cubicBezTo>
                          <a:pt x="33" y="473"/>
                          <a:pt x="33" y="473"/>
                          <a:pt x="33" y="473"/>
                        </a:cubicBezTo>
                        <a:cubicBezTo>
                          <a:pt x="33" y="473"/>
                          <a:pt x="33" y="473"/>
                          <a:pt x="33" y="473"/>
                        </a:cubicBezTo>
                        <a:cubicBezTo>
                          <a:pt x="33" y="473"/>
                          <a:pt x="33" y="473"/>
                          <a:pt x="33" y="473"/>
                        </a:cubicBezTo>
                        <a:cubicBezTo>
                          <a:pt x="34" y="473"/>
                          <a:pt x="34" y="473"/>
                          <a:pt x="34" y="473"/>
                        </a:cubicBezTo>
                        <a:cubicBezTo>
                          <a:pt x="34" y="473"/>
                          <a:pt x="34" y="473"/>
                          <a:pt x="34" y="473"/>
                        </a:cubicBezTo>
                        <a:cubicBezTo>
                          <a:pt x="34" y="473"/>
                          <a:pt x="34" y="473"/>
                          <a:pt x="34" y="473"/>
                        </a:cubicBezTo>
                        <a:cubicBezTo>
                          <a:pt x="34" y="473"/>
                          <a:pt x="34" y="473"/>
                          <a:pt x="34" y="473"/>
                        </a:cubicBezTo>
                        <a:cubicBezTo>
                          <a:pt x="34" y="473"/>
                          <a:pt x="34" y="473"/>
                          <a:pt x="34" y="473"/>
                        </a:cubicBezTo>
                        <a:cubicBezTo>
                          <a:pt x="34" y="473"/>
                          <a:pt x="34" y="473"/>
                          <a:pt x="34" y="473"/>
                        </a:cubicBezTo>
                        <a:cubicBezTo>
                          <a:pt x="34" y="472"/>
                          <a:pt x="34" y="472"/>
                          <a:pt x="34" y="472"/>
                        </a:cubicBezTo>
                        <a:cubicBezTo>
                          <a:pt x="34" y="472"/>
                          <a:pt x="34" y="472"/>
                          <a:pt x="34" y="472"/>
                        </a:cubicBezTo>
                        <a:cubicBezTo>
                          <a:pt x="34" y="472"/>
                          <a:pt x="34" y="472"/>
                          <a:pt x="34" y="472"/>
                        </a:cubicBezTo>
                        <a:cubicBezTo>
                          <a:pt x="34" y="472"/>
                          <a:pt x="34" y="472"/>
                          <a:pt x="34" y="472"/>
                        </a:cubicBezTo>
                        <a:cubicBezTo>
                          <a:pt x="34" y="472"/>
                          <a:pt x="34" y="472"/>
                          <a:pt x="34" y="472"/>
                        </a:cubicBezTo>
                        <a:cubicBezTo>
                          <a:pt x="34" y="472"/>
                          <a:pt x="34" y="472"/>
                          <a:pt x="34" y="472"/>
                        </a:cubicBezTo>
                        <a:cubicBezTo>
                          <a:pt x="35" y="472"/>
                          <a:pt x="35" y="472"/>
                          <a:pt x="35" y="472"/>
                        </a:cubicBezTo>
                        <a:cubicBezTo>
                          <a:pt x="35" y="472"/>
                          <a:pt x="35" y="472"/>
                          <a:pt x="35" y="472"/>
                        </a:cubicBezTo>
                        <a:cubicBezTo>
                          <a:pt x="35" y="472"/>
                          <a:pt x="35" y="472"/>
                          <a:pt x="35" y="472"/>
                        </a:cubicBezTo>
                        <a:cubicBezTo>
                          <a:pt x="35" y="472"/>
                          <a:pt x="35" y="472"/>
                          <a:pt x="35" y="472"/>
                        </a:cubicBezTo>
                        <a:cubicBezTo>
                          <a:pt x="35" y="472"/>
                          <a:pt x="35" y="472"/>
                          <a:pt x="35" y="472"/>
                        </a:cubicBezTo>
                        <a:cubicBezTo>
                          <a:pt x="35" y="472"/>
                          <a:pt x="35" y="472"/>
                          <a:pt x="35" y="472"/>
                        </a:cubicBezTo>
                        <a:cubicBezTo>
                          <a:pt x="35" y="471"/>
                          <a:pt x="35" y="471"/>
                          <a:pt x="35"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6" y="471"/>
                          <a:pt x="36" y="471"/>
                          <a:pt x="36" y="471"/>
                        </a:cubicBezTo>
                        <a:cubicBezTo>
                          <a:pt x="35" y="471"/>
                          <a:pt x="35" y="471"/>
                          <a:pt x="35" y="471"/>
                        </a:cubicBezTo>
                        <a:cubicBezTo>
                          <a:pt x="35" y="471"/>
                          <a:pt x="35" y="471"/>
                          <a:pt x="35" y="471"/>
                        </a:cubicBezTo>
                        <a:cubicBezTo>
                          <a:pt x="35" y="471"/>
                          <a:pt x="35" y="471"/>
                          <a:pt x="35" y="471"/>
                        </a:cubicBezTo>
                        <a:cubicBezTo>
                          <a:pt x="35" y="470"/>
                          <a:pt x="35" y="470"/>
                          <a:pt x="35" y="470"/>
                        </a:cubicBezTo>
                        <a:cubicBezTo>
                          <a:pt x="35" y="470"/>
                          <a:pt x="35" y="470"/>
                          <a:pt x="35" y="470"/>
                        </a:cubicBezTo>
                        <a:cubicBezTo>
                          <a:pt x="35" y="470"/>
                          <a:pt x="35" y="470"/>
                          <a:pt x="35" y="470"/>
                        </a:cubicBezTo>
                        <a:cubicBezTo>
                          <a:pt x="35" y="470"/>
                          <a:pt x="35" y="470"/>
                          <a:pt x="35" y="470"/>
                        </a:cubicBezTo>
                        <a:cubicBezTo>
                          <a:pt x="34" y="470"/>
                          <a:pt x="34" y="470"/>
                          <a:pt x="34" y="470"/>
                        </a:cubicBezTo>
                        <a:cubicBezTo>
                          <a:pt x="34" y="470"/>
                          <a:pt x="34" y="470"/>
                          <a:pt x="34" y="470"/>
                        </a:cubicBezTo>
                        <a:cubicBezTo>
                          <a:pt x="34" y="470"/>
                          <a:pt x="34" y="470"/>
                          <a:pt x="34" y="470"/>
                        </a:cubicBezTo>
                        <a:cubicBezTo>
                          <a:pt x="34" y="470"/>
                          <a:pt x="34" y="470"/>
                          <a:pt x="34" y="470"/>
                        </a:cubicBezTo>
                        <a:cubicBezTo>
                          <a:pt x="34" y="470"/>
                          <a:pt x="34" y="470"/>
                          <a:pt x="34" y="470"/>
                        </a:cubicBezTo>
                        <a:cubicBezTo>
                          <a:pt x="34" y="470"/>
                          <a:pt x="34" y="470"/>
                          <a:pt x="34" y="470"/>
                        </a:cubicBezTo>
                        <a:cubicBezTo>
                          <a:pt x="33" y="470"/>
                          <a:pt x="33" y="470"/>
                          <a:pt x="33" y="470"/>
                        </a:cubicBezTo>
                        <a:cubicBezTo>
                          <a:pt x="33" y="470"/>
                          <a:pt x="33" y="470"/>
                          <a:pt x="33" y="470"/>
                        </a:cubicBezTo>
                        <a:cubicBezTo>
                          <a:pt x="33" y="470"/>
                          <a:pt x="33" y="470"/>
                          <a:pt x="33" y="470"/>
                        </a:cubicBezTo>
                        <a:cubicBezTo>
                          <a:pt x="33" y="469"/>
                          <a:pt x="33" y="469"/>
                          <a:pt x="33" y="469"/>
                        </a:cubicBezTo>
                        <a:cubicBezTo>
                          <a:pt x="33" y="469"/>
                          <a:pt x="33" y="469"/>
                          <a:pt x="33" y="469"/>
                        </a:cubicBezTo>
                        <a:cubicBezTo>
                          <a:pt x="33" y="469"/>
                          <a:pt x="33" y="469"/>
                          <a:pt x="33" y="469"/>
                        </a:cubicBezTo>
                        <a:cubicBezTo>
                          <a:pt x="33" y="469"/>
                          <a:pt x="33" y="469"/>
                          <a:pt x="33" y="469"/>
                        </a:cubicBezTo>
                        <a:cubicBezTo>
                          <a:pt x="33" y="469"/>
                          <a:pt x="33" y="469"/>
                          <a:pt x="33" y="469"/>
                        </a:cubicBezTo>
                        <a:cubicBezTo>
                          <a:pt x="33" y="468"/>
                          <a:pt x="33" y="468"/>
                          <a:pt x="33" y="468"/>
                        </a:cubicBezTo>
                        <a:cubicBezTo>
                          <a:pt x="33" y="468"/>
                          <a:pt x="33" y="468"/>
                          <a:pt x="33" y="468"/>
                        </a:cubicBezTo>
                        <a:cubicBezTo>
                          <a:pt x="33" y="468"/>
                          <a:pt x="33" y="468"/>
                          <a:pt x="33" y="468"/>
                        </a:cubicBezTo>
                        <a:cubicBezTo>
                          <a:pt x="33" y="468"/>
                          <a:pt x="33" y="468"/>
                          <a:pt x="33" y="468"/>
                        </a:cubicBezTo>
                        <a:cubicBezTo>
                          <a:pt x="32" y="468"/>
                          <a:pt x="32" y="468"/>
                          <a:pt x="32" y="468"/>
                        </a:cubicBezTo>
                        <a:cubicBezTo>
                          <a:pt x="32" y="468"/>
                          <a:pt x="32" y="468"/>
                          <a:pt x="32" y="468"/>
                        </a:cubicBezTo>
                        <a:cubicBezTo>
                          <a:pt x="32" y="468"/>
                          <a:pt x="32" y="468"/>
                          <a:pt x="32" y="468"/>
                        </a:cubicBezTo>
                        <a:cubicBezTo>
                          <a:pt x="32" y="468"/>
                          <a:pt x="32" y="468"/>
                          <a:pt x="32" y="468"/>
                        </a:cubicBezTo>
                        <a:cubicBezTo>
                          <a:pt x="32" y="468"/>
                          <a:pt x="32" y="468"/>
                          <a:pt x="32" y="468"/>
                        </a:cubicBezTo>
                        <a:cubicBezTo>
                          <a:pt x="32" y="468"/>
                          <a:pt x="32" y="468"/>
                          <a:pt x="32" y="468"/>
                        </a:cubicBezTo>
                        <a:cubicBezTo>
                          <a:pt x="32" y="468"/>
                          <a:pt x="32" y="468"/>
                          <a:pt x="32" y="468"/>
                        </a:cubicBezTo>
                        <a:cubicBezTo>
                          <a:pt x="32" y="468"/>
                          <a:pt x="32" y="468"/>
                          <a:pt x="32" y="468"/>
                        </a:cubicBezTo>
                        <a:cubicBezTo>
                          <a:pt x="32" y="467"/>
                          <a:pt x="32" y="467"/>
                          <a:pt x="32" y="467"/>
                        </a:cubicBezTo>
                        <a:cubicBezTo>
                          <a:pt x="32" y="467"/>
                          <a:pt x="32" y="467"/>
                          <a:pt x="32" y="467"/>
                        </a:cubicBezTo>
                        <a:cubicBezTo>
                          <a:pt x="32" y="467"/>
                          <a:pt x="32" y="467"/>
                          <a:pt x="32" y="467"/>
                        </a:cubicBezTo>
                        <a:cubicBezTo>
                          <a:pt x="32" y="467"/>
                          <a:pt x="32" y="467"/>
                          <a:pt x="32" y="467"/>
                        </a:cubicBezTo>
                        <a:cubicBezTo>
                          <a:pt x="32" y="467"/>
                          <a:pt x="32" y="467"/>
                          <a:pt x="32" y="467"/>
                        </a:cubicBezTo>
                        <a:cubicBezTo>
                          <a:pt x="32" y="467"/>
                          <a:pt x="32" y="467"/>
                          <a:pt x="32" y="467"/>
                        </a:cubicBezTo>
                        <a:cubicBezTo>
                          <a:pt x="32" y="467"/>
                          <a:pt x="32" y="467"/>
                          <a:pt x="32" y="467"/>
                        </a:cubicBezTo>
                        <a:cubicBezTo>
                          <a:pt x="32" y="466"/>
                          <a:pt x="32" y="466"/>
                          <a:pt x="32" y="466"/>
                        </a:cubicBezTo>
                        <a:cubicBezTo>
                          <a:pt x="32" y="466"/>
                          <a:pt x="32" y="466"/>
                          <a:pt x="32" y="466"/>
                        </a:cubicBezTo>
                        <a:cubicBezTo>
                          <a:pt x="31" y="466"/>
                          <a:pt x="31" y="466"/>
                          <a:pt x="31" y="466"/>
                        </a:cubicBezTo>
                        <a:cubicBezTo>
                          <a:pt x="31" y="466"/>
                          <a:pt x="31" y="466"/>
                          <a:pt x="31" y="466"/>
                        </a:cubicBezTo>
                        <a:cubicBezTo>
                          <a:pt x="31" y="466"/>
                          <a:pt x="31" y="466"/>
                          <a:pt x="31" y="466"/>
                        </a:cubicBezTo>
                        <a:cubicBezTo>
                          <a:pt x="31" y="466"/>
                          <a:pt x="31" y="466"/>
                          <a:pt x="31" y="466"/>
                        </a:cubicBezTo>
                        <a:cubicBezTo>
                          <a:pt x="31" y="466"/>
                          <a:pt x="31" y="466"/>
                          <a:pt x="31" y="466"/>
                        </a:cubicBezTo>
                        <a:cubicBezTo>
                          <a:pt x="31" y="465"/>
                          <a:pt x="31" y="465"/>
                          <a:pt x="31" y="465"/>
                        </a:cubicBezTo>
                        <a:cubicBezTo>
                          <a:pt x="31" y="465"/>
                          <a:pt x="31" y="465"/>
                          <a:pt x="31" y="465"/>
                        </a:cubicBezTo>
                        <a:cubicBezTo>
                          <a:pt x="31" y="465"/>
                          <a:pt x="31" y="465"/>
                          <a:pt x="31" y="465"/>
                        </a:cubicBezTo>
                        <a:cubicBezTo>
                          <a:pt x="31" y="465"/>
                          <a:pt x="31" y="465"/>
                          <a:pt x="31" y="465"/>
                        </a:cubicBezTo>
                        <a:cubicBezTo>
                          <a:pt x="31" y="465"/>
                          <a:pt x="31" y="465"/>
                          <a:pt x="31" y="465"/>
                        </a:cubicBezTo>
                        <a:cubicBezTo>
                          <a:pt x="31" y="465"/>
                          <a:pt x="31" y="465"/>
                          <a:pt x="31" y="465"/>
                        </a:cubicBezTo>
                        <a:cubicBezTo>
                          <a:pt x="31" y="465"/>
                          <a:pt x="31" y="465"/>
                          <a:pt x="31" y="465"/>
                        </a:cubicBezTo>
                        <a:cubicBezTo>
                          <a:pt x="31" y="464"/>
                          <a:pt x="31" y="464"/>
                          <a:pt x="31" y="464"/>
                        </a:cubicBezTo>
                        <a:cubicBezTo>
                          <a:pt x="31" y="464"/>
                          <a:pt x="31" y="464"/>
                          <a:pt x="31" y="464"/>
                        </a:cubicBezTo>
                        <a:cubicBezTo>
                          <a:pt x="31" y="464"/>
                          <a:pt x="31" y="464"/>
                          <a:pt x="31" y="464"/>
                        </a:cubicBezTo>
                        <a:cubicBezTo>
                          <a:pt x="31" y="464"/>
                          <a:pt x="31" y="464"/>
                          <a:pt x="31" y="464"/>
                        </a:cubicBezTo>
                        <a:cubicBezTo>
                          <a:pt x="31" y="464"/>
                          <a:pt x="31" y="464"/>
                          <a:pt x="31" y="464"/>
                        </a:cubicBezTo>
                        <a:cubicBezTo>
                          <a:pt x="31" y="464"/>
                          <a:pt x="31" y="464"/>
                          <a:pt x="31" y="464"/>
                        </a:cubicBezTo>
                        <a:cubicBezTo>
                          <a:pt x="31" y="463"/>
                          <a:pt x="31" y="463"/>
                          <a:pt x="31" y="463"/>
                        </a:cubicBezTo>
                        <a:cubicBezTo>
                          <a:pt x="31" y="463"/>
                          <a:pt x="31" y="463"/>
                          <a:pt x="31" y="463"/>
                        </a:cubicBezTo>
                        <a:cubicBezTo>
                          <a:pt x="31" y="463"/>
                          <a:pt x="31" y="463"/>
                          <a:pt x="31" y="463"/>
                        </a:cubicBezTo>
                        <a:cubicBezTo>
                          <a:pt x="31" y="463"/>
                          <a:pt x="31" y="463"/>
                          <a:pt x="31" y="463"/>
                        </a:cubicBezTo>
                        <a:cubicBezTo>
                          <a:pt x="30" y="463"/>
                          <a:pt x="30" y="463"/>
                          <a:pt x="30" y="463"/>
                        </a:cubicBezTo>
                        <a:cubicBezTo>
                          <a:pt x="30" y="463"/>
                          <a:pt x="30" y="463"/>
                          <a:pt x="30" y="463"/>
                        </a:cubicBezTo>
                        <a:cubicBezTo>
                          <a:pt x="30" y="463"/>
                          <a:pt x="30" y="463"/>
                          <a:pt x="30" y="463"/>
                        </a:cubicBezTo>
                        <a:cubicBezTo>
                          <a:pt x="30" y="463"/>
                          <a:pt x="30" y="463"/>
                          <a:pt x="30" y="463"/>
                        </a:cubicBezTo>
                        <a:cubicBezTo>
                          <a:pt x="29" y="463"/>
                          <a:pt x="29" y="463"/>
                          <a:pt x="29" y="463"/>
                        </a:cubicBezTo>
                        <a:cubicBezTo>
                          <a:pt x="29" y="463"/>
                          <a:pt x="29" y="463"/>
                          <a:pt x="29" y="463"/>
                        </a:cubicBezTo>
                        <a:cubicBezTo>
                          <a:pt x="29" y="462"/>
                          <a:pt x="29" y="462"/>
                          <a:pt x="29" y="462"/>
                        </a:cubicBezTo>
                        <a:cubicBezTo>
                          <a:pt x="29" y="462"/>
                          <a:pt x="29" y="462"/>
                          <a:pt x="29" y="462"/>
                        </a:cubicBezTo>
                        <a:cubicBezTo>
                          <a:pt x="29" y="462"/>
                          <a:pt x="29" y="462"/>
                          <a:pt x="29" y="462"/>
                        </a:cubicBezTo>
                        <a:cubicBezTo>
                          <a:pt x="29" y="462"/>
                          <a:pt x="29" y="462"/>
                          <a:pt x="29" y="462"/>
                        </a:cubicBezTo>
                        <a:cubicBezTo>
                          <a:pt x="28" y="462"/>
                          <a:pt x="28" y="462"/>
                          <a:pt x="28" y="462"/>
                        </a:cubicBezTo>
                        <a:cubicBezTo>
                          <a:pt x="28" y="462"/>
                          <a:pt x="28" y="462"/>
                          <a:pt x="28" y="462"/>
                        </a:cubicBezTo>
                        <a:cubicBezTo>
                          <a:pt x="28" y="462"/>
                          <a:pt x="28" y="462"/>
                          <a:pt x="28" y="462"/>
                        </a:cubicBezTo>
                        <a:cubicBezTo>
                          <a:pt x="28" y="462"/>
                          <a:pt x="28" y="462"/>
                          <a:pt x="28" y="462"/>
                        </a:cubicBezTo>
                        <a:cubicBezTo>
                          <a:pt x="28" y="462"/>
                          <a:pt x="28" y="462"/>
                          <a:pt x="28" y="462"/>
                        </a:cubicBezTo>
                        <a:cubicBezTo>
                          <a:pt x="28" y="462"/>
                          <a:pt x="28" y="462"/>
                          <a:pt x="28" y="462"/>
                        </a:cubicBezTo>
                        <a:cubicBezTo>
                          <a:pt x="27" y="462"/>
                          <a:pt x="27" y="462"/>
                          <a:pt x="27" y="462"/>
                        </a:cubicBezTo>
                        <a:cubicBezTo>
                          <a:pt x="27" y="462"/>
                          <a:pt x="27" y="462"/>
                          <a:pt x="27" y="462"/>
                        </a:cubicBezTo>
                        <a:cubicBezTo>
                          <a:pt x="27" y="462"/>
                          <a:pt x="27" y="462"/>
                          <a:pt x="27" y="462"/>
                        </a:cubicBezTo>
                        <a:cubicBezTo>
                          <a:pt x="27" y="462"/>
                          <a:pt x="27" y="462"/>
                          <a:pt x="27" y="462"/>
                        </a:cubicBezTo>
                        <a:cubicBezTo>
                          <a:pt x="27" y="462"/>
                          <a:pt x="27" y="462"/>
                          <a:pt x="27" y="462"/>
                        </a:cubicBezTo>
                        <a:cubicBezTo>
                          <a:pt x="27" y="462"/>
                          <a:pt x="27" y="462"/>
                          <a:pt x="27" y="462"/>
                        </a:cubicBezTo>
                        <a:cubicBezTo>
                          <a:pt x="26" y="461"/>
                          <a:pt x="26" y="461"/>
                          <a:pt x="26" y="461"/>
                        </a:cubicBezTo>
                        <a:cubicBezTo>
                          <a:pt x="26" y="461"/>
                          <a:pt x="26" y="461"/>
                          <a:pt x="26" y="461"/>
                        </a:cubicBezTo>
                        <a:cubicBezTo>
                          <a:pt x="26" y="461"/>
                          <a:pt x="26" y="461"/>
                          <a:pt x="26" y="461"/>
                        </a:cubicBezTo>
                        <a:cubicBezTo>
                          <a:pt x="26" y="461"/>
                          <a:pt x="26" y="461"/>
                          <a:pt x="26" y="461"/>
                        </a:cubicBezTo>
                        <a:cubicBezTo>
                          <a:pt x="26" y="461"/>
                          <a:pt x="26" y="461"/>
                          <a:pt x="26" y="461"/>
                        </a:cubicBezTo>
                        <a:cubicBezTo>
                          <a:pt x="26" y="461"/>
                          <a:pt x="26" y="461"/>
                          <a:pt x="26" y="461"/>
                        </a:cubicBezTo>
                        <a:cubicBezTo>
                          <a:pt x="26" y="460"/>
                          <a:pt x="26" y="460"/>
                          <a:pt x="26" y="460"/>
                        </a:cubicBezTo>
                        <a:cubicBezTo>
                          <a:pt x="26" y="460"/>
                          <a:pt x="26" y="460"/>
                          <a:pt x="26" y="460"/>
                        </a:cubicBezTo>
                        <a:cubicBezTo>
                          <a:pt x="27" y="460"/>
                          <a:pt x="27" y="460"/>
                          <a:pt x="27" y="460"/>
                        </a:cubicBezTo>
                        <a:cubicBezTo>
                          <a:pt x="27" y="460"/>
                          <a:pt x="27" y="460"/>
                          <a:pt x="27" y="460"/>
                        </a:cubicBezTo>
                        <a:cubicBezTo>
                          <a:pt x="27" y="460"/>
                          <a:pt x="27" y="460"/>
                          <a:pt x="27" y="460"/>
                        </a:cubicBezTo>
                        <a:cubicBezTo>
                          <a:pt x="27" y="460"/>
                          <a:pt x="27" y="460"/>
                          <a:pt x="27" y="460"/>
                        </a:cubicBezTo>
                        <a:cubicBezTo>
                          <a:pt x="27" y="459"/>
                          <a:pt x="27" y="459"/>
                          <a:pt x="27" y="459"/>
                        </a:cubicBezTo>
                        <a:cubicBezTo>
                          <a:pt x="27" y="459"/>
                          <a:pt x="27" y="459"/>
                          <a:pt x="27" y="459"/>
                        </a:cubicBezTo>
                        <a:cubicBezTo>
                          <a:pt x="27" y="459"/>
                          <a:pt x="27" y="459"/>
                          <a:pt x="27" y="459"/>
                        </a:cubicBezTo>
                        <a:cubicBezTo>
                          <a:pt x="27" y="459"/>
                          <a:pt x="27" y="459"/>
                          <a:pt x="27" y="459"/>
                        </a:cubicBezTo>
                        <a:cubicBezTo>
                          <a:pt x="27" y="459"/>
                          <a:pt x="27" y="459"/>
                          <a:pt x="27" y="459"/>
                        </a:cubicBezTo>
                        <a:cubicBezTo>
                          <a:pt x="27" y="459"/>
                          <a:pt x="27" y="459"/>
                          <a:pt x="27" y="459"/>
                        </a:cubicBezTo>
                        <a:cubicBezTo>
                          <a:pt x="28" y="459"/>
                          <a:pt x="28" y="459"/>
                          <a:pt x="28" y="459"/>
                        </a:cubicBezTo>
                        <a:cubicBezTo>
                          <a:pt x="28" y="459"/>
                          <a:pt x="28" y="459"/>
                          <a:pt x="28" y="459"/>
                        </a:cubicBezTo>
                        <a:cubicBezTo>
                          <a:pt x="28" y="459"/>
                          <a:pt x="28" y="459"/>
                          <a:pt x="28" y="459"/>
                        </a:cubicBezTo>
                        <a:cubicBezTo>
                          <a:pt x="28" y="458"/>
                          <a:pt x="28" y="458"/>
                          <a:pt x="28" y="458"/>
                        </a:cubicBezTo>
                        <a:cubicBezTo>
                          <a:pt x="28" y="458"/>
                          <a:pt x="28" y="458"/>
                          <a:pt x="28" y="458"/>
                        </a:cubicBezTo>
                        <a:cubicBezTo>
                          <a:pt x="28" y="458"/>
                          <a:pt x="28" y="458"/>
                          <a:pt x="28" y="458"/>
                        </a:cubicBezTo>
                        <a:cubicBezTo>
                          <a:pt x="28" y="458"/>
                          <a:pt x="28" y="458"/>
                          <a:pt x="28" y="458"/>
                        </a:cubicBezTo>
                        <a:cubicBezTo>
                          <a:pt x="28" y="458"/>
                          <a:pt x="28" y="458"/>
                          <a:pt x="28" y="458"/>
                        </a:cubicBezTo>
                        <a:cubicBezTo>
                          <a:pt x="28" y="458"/>
                          <a:pt x="28" y="458"/>
                          <a:pt x="28" y="458"/>
                        </a:cubicBezTo>
                        <a:cubicBezTo>
                          <a:pt x="27" y="458"/>
                          <a:pt x="27" y="458"/>
                          <a:pt x="27" y="458"/>
                        </a:cubicBezTo>
                        <a:cubicBezTo>
                          <a:pt x="27" y="458"/>
                          <a:pt x="27" y="458"/>
                          <a:pt x="27" y="458"/>
                        </a:cubicBezTo>
                        <a:cubicBezTo>
                          <a:pt x="27" y="458"/>
                          <a:pt x="27" y="458"/>
                          <a:pt x="27" y="458"/>
                        </a:cubicBezTo>
                        <a:cubicBezTo>
                          <a:pt x="26" y="457"/>
                          <a:pt x="26" y="457"/>
                          <a:pt x="26" y="457"/>
                        </a:cubicBezTo>
                        <a:cubicBezTo>
                          <a:pt x="26" y="457"/>
                          <a:pt x="26" y="457"/>
                          <a:pt x="26" y="457"/>
                        </a:cubicBezTo>
                        <a:cubicBezTo>
                          <a:pt x="26" y="457"/>
                          <a:pt x="26" y="457"/>
                          <a:pt x="26" y="457"/>
                        </a:cubicBezTo>
                        <a:cubicBezTo>
                          <a:pt x="25" y="457"/>
                          <a:pt x="25" y="457"/>
                          <a:pt x="25" y="457"/>
                        </a:cubicBezTo>
                        <a:cubicBezTo>
                          <a:pt x="25" y="457"/>
                          <a:pt x="25" y="457"/>
                          <a:pt x="25" y="457"/>
                        </a:cubicBezTo>
                        <a:cubicBezTo>
                          <a:pt x="25" y="457"/>
                          <a:pt x="25" y="457"/>
                          <a:pt x="25" y="457"/>
                        </a:cubicBezTo>
                        <a:cubicBezTo>
                          <a:pt x="25" y="457"/>
                          <a:pt x="25" y="457"/>
                          <a:pt x="25" y="457"/>
                        </a:cubicBezTo>
                        <a:cubicBezTo>
                          <a:pt x="25" y="456"/>
                          <a:pt x="25" y="456"/>
                          <a:pt x="25" y="456"/>
                        </a:cubicBezTo>
                        <a:cubicBezTo>
                          <a:pt x="25" y="456"/>
                          <a:pt x="25" y="456"/>
                          <a:pt x="25" y="456"/>
                        </a:cubicBezTo>
                        <a:cubicBezTo>
                          <a:pt x="25" y="456"/>
                          <a:pt x="25" y="456"/>
                          <a:pt x="25" y="456"/>
                        </a:cubicBezTo>
                        <a:cubicBezTo>
                          <a:pt x="25" y="455"/>
                          <a:pt x="25" y="455"/>
                          <a:pt x="25" y="455"/>
                        </a:cubicBezTo>
                        <a:cubicBezTo>
                          <a:pt x="25" y="455"/>
                          <a:pt x="25" y="455"/>
                          <a:pt x="25" y="455"/>
                        </a:cubicBezTo>
                        <a:cubicBezTo>
                          <a:pt x="25" y="455"/>
                          <a:pt x="25" y="455"/>
                          <a:pt x="25" y="455"/>
                        </a:cubicBezTo>
                        <a:cubicBezTo>
                          <a:pt x="25" y="455"/>
                          <a:pt x="25" y="455"/>
                          <a:pt x="25" y="455"/>
                        </a:cubicBezTo>
                        <a:cubicBezTo>
                          <a:pt x="25" y="454"/>
                          <a:pt x="25" y="454"/>
                          <a:pt x="25" y="454"/>
                        </a:cubicBezTo>
                        <a:cubicBezTo>
                          <a:pt x="25" y="454"/>
                          <a:pt x="25" y="454"/>
                          <a:pt x="25" y="454"/>
                        </a:cubicBezTo>
                        <a:cubicBezTo>
                          <a:pt x="25" y="454"/>
                          <a:pt x="25" y="454"/>
                          <a:pt x="25" y="454"/>
                        </a:cubicBezTo>
                        <a:cubicBezTo>
                          <a:pt x="25" y="453"/>
                          <a:pt x="25" y="453"/>
                          <a:pt x="25" y="453"/>
                        </a:cubicBezTo>
                        <a:cubicBezTo>
                          <a:pt x="25" y="453"/>
                          <a:pt x="25" y="453"/>
                          <a:pt x="25" y="453"/>
                        </a:cubicBezTo>
                        <a:cubicBezTo>
                          <a:pt x="25" y="453"/>
                          <a:pt x="25" y="453"/>
                          <a:pt x="25" y="453"/>
                        </a:cubicBezTo>
                        <a:cubicBezTo>
                          <a:pt x="25" y="452"/>
                          <a:pt x="25" y="452"/>
                          <a:pt x="25" y="452"/>
                        </a:cubicBezTo>
                        <a:cubicBezTo>
                          <a:pt x="25" y="452"/>
                          <a:pt x="25" y="452"/>
                          <a:pt x="25" y="452"/>
                        </a:cubicBezTo>
                        <a:cubicBezTo>
                          <a:pt x="25" y="452"/>
                          <a:pt x="25" y="452"/>
                          <a:pt x="25" y="452"/>
                        </a:cubicBezTo>
                        <a:cubicBezTo>
                          <a:pt x="25" y="452"/>
                          <a:pt x="25" y="452"/>
                          <a:pt x="25" y="452"/>
                        </a:cubicBezTo>
                        <a:cubicBezTo>
                          <a:pt x="25" y="452"/>
                          <a:pt x="25" y="452"/>
                          <a:pt x="25" y="452"/>
                        </a:cubicBezTo>
                        <a:cubicBezTo>
                          <a:pt x="25" y="451"/>
                          <a:pt x="25" y="451"/>
                          <a:pt x="25" y="451"/>
                        </a:cubicBezTo>
                        <a:cubicBezTo>
                          <a:pt x="25" y="451"/>
                          <a:pt x="25" y="451"/>
                          <a:pt x="25" y="451"/>
                        </a:cubicBezTo>
                        <a:cubicBezTo>
                          <a:pt x="25" y="451"/>
                          <a:pt x="25" y="451"/>
                          <a:pt x="25" y="451"/>
                        </a:cubicBezTo>
                        <a:cubicBezTo>
                          <a:pt x="25" y="451"/>
                          <a:pt x="25" y="451"/>
                          <a:pt x="25" y="451"/>
                        </a:cubicBezTo>
                        <a:cubicBezTo>
                          <a:pt x="25" y="451"/>
                          <a:pt x="25" y="451"/>
                          <a:pt x="25" y="451"/>
                        </a:cubicBezTo>
                        <a:cubicBezTo>
                          <a:pt x="25" y="450"/>
                          <a:pt x="25" y="450"/>
                          <a:pt x="25" y="450"/>
                        </a:cubicBezTo>
                        <a:cubicBezTo>
                          <a:pt x="25" y="450"/>
                          <a:pt x="25" y="450"/>
                          <a:pt x="25" y="450"/>
                        </a:cubicBezTo>
                        <a:cubicBezTo>
                          <a:pt x="25" y="450"/>
                          <a:pt x="25" y="450"/>
                          <a:pt x="25" y="450"/>
                        </a:cubicBezTo>
                        <a:cubicBezTo>
                          <a:pt x="24" y="450"/>
                          <a:pt x="24" y="450"/>
                          <a:pt x="24" y="450"/>
                        </a:cubicBezTo>
                        <a:cubicBezTo>
                          <a:pt x="24" y="450"/>
                          <a:pt x="24" y="450"/>
                          <a:pt x="24" y="450"/>
                        </a:cubicBezTo>
                        <a:cubicBezTo>
                          <a:pt x="24" y="450"/>
                          <a:pt x="24" y="450"/>
                          <a:pt x="24" y="450"/>
                        </a:cubicBezTo>
                        <a:cubicBezTo>
                          <a:pt x="24" y="450"/>
                          <a:pt x="24" y="450"/>
                          <a:pt x="24" y="450"/>
                        </a:cubicBezTo>
                        <a:cubicBezTo>
                          <a:pt x="24" y="450"/>
                          <a:pt x="24" y="450"/>
                          <a:pt x="24" y="450"/>
                        </a:cubicBezTo>
                        <a:cubicBezTo>
                          <a:pt x="24" y="450"/>
                          <a:pt x="24" y="450"/>
                          <a:pt x="24" y="450"/>
                        </a:cubicBezTo>
                        <a:cubicBezTo>
                          <a:pt x="23" y="450"/>
                          <a:pt x="23" y="450"/>
                          <a:pt x="23" y="450"/>
                        </a:cubicBezTo>
                        <a:cubicBezTo>
                          <a:pt x="23" y="450"/>
                          <a:pt x="23" y="450"/>
                          <a:pt x="23" y="450"/>
                        </a:cubicBezTo>
                        <a:cubicBezTo>
                          <a:pt x="23" y="450"/>
                          <a:pt x="23" y="450"/>
                          <a:pt x="23" y="450"/>
                        </a:cubicBezTo>
                        <a:cubicBezTo>
                          <a:pt x="23" y="450"/>
                          <a:pt x="23" y="450"/>
                          <a:pt x="23" y="450"/>
                        </a:cubicBezTo>
                        <a:cubicBezTo>
                          <a:pt x="23" y="449"/>
                          <a:pt x="23" y="449"/>
                          <a:pt x="23" y="449"/>
                        </a:cubicBezTo>
                        <a:cubicBezTo>
                          <a:pt x="23" y="449"/>
                          <a:pt x="23" y="449"/>
                          <a:pt x="23" y="449"/>
                        </a:cubicBezTo>
                        <a:cubicBezTo>
                          <a:pt x="22" y="449"/>
                          <a:pt x="22" y="449"/>
                          <a:pt x="22" y="449"/>
                        </a:cubicBezTo>
                        <a:cubicBezTo>
                          <a:pt x="22" y="449"/>
                          <a:pt x="22" y="449"/>
                          <a:pt x="22" y="449"/>
                        </a:cubicBezTo>
                        <a:cubicBezTo>
                          <a:pt x="22" y="449"/>
                          <a:pt x="22" y="449"/>
                          <a:pt x="22" y="449"/>
                        </a:cubicBezTo>
                        <a:cubicBezTo>
                          <a:pt x="22" y="449"/>
                          <a:pt x="22" y="449"/>
                          <a:pt x="22" y="449"/>
                        </a:cubicBezTo>
                        <a:cubicBezTo>
                          <a:pt x="22" y="448"/>
                          <a:pt x="22" y="448"/>
                          <a:pt x="22" y="448"/>
                        </a:cubicBezTo>
                        <a:cubicBezTo>
                          <a:pt x="22" y="448"/>
                          <a:pt x="22" y="448"/>
                          <a:pt x="22" y="448"/>
                        </a:cubicBezTo>
                        <a:cubicBezTo>
                          <a:pt x="22" y="448"/>
                          <a:pt x="22" y="448"/>
                          <a:pt x="22" y="448"/>
                        </a:cubicBezTo>
                        <a:cubicBezTo>
                          <a:pt x="22" y="448"/>
                          <a:pt x="22" y="448"/>
                          <a:pt x="22" y="448"/>
                        </a:cubicBezTo>
                        <a:cubicBezTo>
                          <a:pt x="22" y="448"/>
                          <a:pt x="22" y="448"/>
                          <a:pt x="22" y="448"/>
                        </a:cubicBezTo>
                        <a:cubicBezTo>
                          <a:pt x="22" y="448"/>
                          <a:pt x="22" y="448"/>
                          <a:pt x="22" y="448"/>
                        </a:cubicBezTo>
                        <a:cubicBezTo>
                          <a:pt x="22" y="448"/>
                          <a:pt x="22" y="448"/>
                          <a:pt x="22" y="448"/>
                        </a:cubicBezTo>
                        <a:cubicBezTo>
                          <a:pt x="23" y="448"/>
                          <a:pt x="23" y="448"/>
                          <a:pt x="23" y="448"/>
                        </a:cubicBezTo>
                        <a:cubicBezTo>
                          <a:pt x="22" y="447"/>
                          <a:pt x="22" y="447"/>
                          <a:pt x="22" y="447"/>
                        </a:cubicBezTo>
                        <a:cubicBezTo>
                          <a:pt x="22" y="447"/>
                          <a:pt x="22" y="447"/>
                          <a:pt x="22" y="447"/>
                        </a:cubicBezTo>
                        <a:cubicBezTo>
                          <a:pt x="22" y="447"/>
                          <a:pt x="22" y="447"/>
                          <a:pt x="22" y="447"/>
                        </a:cubicBezTo>
                        <a:cubicBezTo>
                          <a:pt x="22" y="447"/>
                          <a:pt x="22" y="447"/>
                          <a:pt x="22" y="447"/>
                        </a:cubicBezTo>
                        <a:cubicBezTo>
                          <a:pt x="22" y="446"/>
                          <a:pt x="22" y="446"/>
                          <a:pt x="22" y="446"/>
                        </a:cubicBezTo>
                        <a:cubicBezTo>
                          <a:pt x="22" y="446"/>
                          <a:pt x="22" y="446"/>
                          <a:pt x="22" y="446"/>
                        </a:cubicBezTo>
                        <a:cubicBezTo>
                          <a:pt x="22" y="446"/>
                          <a:pt x="22" y="446"/>
                          <a:pt x="22" y="446"/>
                        </a:cubicBezTo>
                        <a:cubicBezTo>
                          <a:pt x="22" y="446"/>
                          <a:pt x="22" y="446"/>
                          <a:pt x="22" y="446"/>
                        </a:cubicBezTo>
                        <a:cubicBezTo>
                          <a:pt x="22" y="445"/>
                          <a:pt x="22" y="445"/>
                          <a:pt x="22" y="445"/>
                        </a:cubicBezTo>
                        <a:cubicBezTo>
                          <a:pt x="22" y="445"/>
                          <a:pt x="22" y="445"/>
                          <a:pt x="22" y="445"/>
                        </a:cubicBezTo>
                        <a:cubicBezTo>
                          <a:pt x="22" y="445"/>
                          <a:pt x="22" y="445"/>
                          <a:pt x="22" y="445"/>
                        </a:cubicBezTo>
                        <a:cubicBezTo>
                          <a:pt x="22" y="444"/>
                          <a:pt x="22" y="444"/>
                          <a:pt x="22" y="444"/>
                        </a:cubicBezTo>
                        <a:cubicBezTo>
                          <a:pt x="22" y="443"/>
                          <a:pt x="22" y="443"/>
                          <a:pt x="22" y="443"/>
                        </a:cubicBezTo>
                        <a:cubicBezTo>
                          <a:pt x="22" y="443"/>
                          <a:pt x="22" y="443"/>
                          <a:pt x="22" y="443"/>
                        </a:cubicBezTo>
                        <a:cubicBezTo>
                          <a:pt x="22" y="443"/>
                          <a:pt x="22" y="443"/>
                          <a:pt x="22" y="443"/>
                        </a:cubicBezTo>
                        <a:cubicBezTo>
                          <a:pt x="22" y="443"/>
                          <a:pt x="22" y="443"/>
                          <a:pt x="22" y="443"/>
                        </a:cubicBezTo>
                        <a:cubicBezTo>
                          <a:pt x="23" y="442"/>
                          <a:pt x="23" y="442"/>
                          <a:pt x="23" y="442"/>
                        </a:cubicBezTo>
                        <a:cubicBezTo>
                          <a:pt x="23" y="442"/>
                          <a:pt x="23" y="442"/>
                          <a:pt x="23" y="442"/>
                        </a:cubicBezTo>
                        <a:cubicBezTo>
                          <a:pt x="23" y="442"/>
                          <a:pt x="23" y="442"/>
                          <a:pt x="23" y="442"/>
                        </a:cubicBezTo>
                        <a:cubicBezTo>
                          <a:pt x="23" y="442"/>
                          <a:pt x="23" y="442"/>
                          <a:pt x="23" y="442"/>
                        </a:cubicBezTo>
                        <a:cubicBezTo>
                          <a:pt x="23" y="442"/>
                          <a:pt x="23" y="442"/>
                          <a:pt x="23" y="442"/>
                        </a:cubicBezTo>
                        <a:cubicBezTo>
                          <a:pt x="23" y="441"/>
                          <a:pt x="23" y="441"/>
                          <a:pt x="23" y="441"/>
                        </a:cubicBezTo>
                        <a:cubicBezTo>
                          <a:pt x="23" y="441"/>
                          <a:pt x="23" y="441"/>
                          <a:pt x="23" y="441"/>
                        </a:cubicBezTo>
                        <a:cubicBezTo>
                          <a:pt x="23" y="441"/>
                          <a:pt x="23" y="441"/>
                          <a:pt x="23" y="441"/>
                        </a:cubicBezTo>
                        <a:cubicBezTo>
                          <a:pt x="23" y="441"/>
                          <a:pt x="23" y="441"/>
                          <a:pt x="23" y="441"/>
                        </a:cubicBezTo>
                        <a:cubicBezTo>
                          <a:pt x="23" y="440"/>
                          <a:pt x="23" y="440"/>
                          <a:pt x="23" y="440"/>
                        </a:cubicBezTo>
                        <a:cubicBezTo>
                          <a:pt x="23" y="440"/>
                          <a:pt x="23" y="440"/>
                          <a:pt x="23" y="440"/>
                        </a:cubicBezTo>
                        <a:cubicBezTo>
                          <a:pt x="23" y="440"/>
                          <a:pt x="23" y="440"/>
                          <a:pt x="23" y="440"/>
                        </a:cubicBezTo>
                        <a:cubicBezTo>
                          <a:pt x="23" y="440"/>
                          <a:pt x="23" y="440"/>
                          <a:pt x="23" y="440"/>
                        </a:cubicBezTo>
                        <a:cubicBezTo>
                          <a:pt x="23" y="440"/>
                          <a:pt x="23" y="440"/>
                          <a:pt x="23" y="440"/>
                        </a:cubicBezTo>
                        <a:cubicBezTo>
                          <a:pt x="23" y="439"/>
                          <a:pt x="23" y="439"/>
                          <a:pt x="23" y="439"/>
                        </a:cubicBezTo>
                        <a:cubicBezTo>
                          <a:pt x="23" y="439"/>
                          <a:pt x="23" y="439"/>
                          <a:pt x="23" y="439"/>
                        </a:cubicBezTo>
                        <a:cubicBezTo>
                          <a:pt x="24" y="439"/>
                          <a:pt x="24" y="439"/>
                          <a:pt x="24" y="439"/>
                        </a:cubicBezTo>
                        <a:cubicBezTo>
                          <a:pt x="24" y="439"/>
                          <a:pt x="24" y="439"/>
                          <a:pt x="24" y="439"/>
                        </a:cubicBezTo>
                        <a:cubicBezTo>
                          <a:pt x="24" y="439"/>
                          <a:pt x="24" y="439"/>
                          <a:pt x="24" y="439"/>
                        </a:cubicBezTo>
                        <a:cubicBezTo>
                          <a:pt x="24" y="439"/>
                          <a:pt x="24" y="439"/>
                          <a:pt x="24" y="439"/>
                        </a:cubicBezTo>
                        <a:cubicBezTo>
                          <a:pt x="24" y="439"/>
                          <a:pt x="24" y="439"/>
                          <a:pt x="24" y="439"/>
                        </a:cubicBezTo>
                        <a:cubicBezTo>
                          <a:pt x="24" y="439"/>
                          <a:pt x="24" y="439"/>
                          <a:pt x="24" y="439"/>
                        </a:cubicBezTo>
                        <a:cubicBezTo>
                          <a:pt x="24" y="438"/>
                          <a:pt x="24" y="438"/>
                          <a:pt x="24" y="438"/>
                        </a:cubicBezTo>
                        <a:cubicBezTo>
                          <a:pt x="24" y="438"/>
                          <a:pt x="24" y="438"/>
                          <a:pt x="24" y="438"/>
                        </a:cubicBezTo>
                        <a:cubicBezTo>
                          <a:pt x="24" y="438"/>
                          <a:pt x="24" y="438"/>
                          <a:pt x="24" y="438"/>
                        </a:cubicBezTo>
                        <a:cubicBezTo>
                          <a:pt x="24" y="438"/>
                          <a:pt x="24" y="438"/>
                          <a:pt x="24" y="438"/>
                        </a:cubicBezTo>
                        <a:cubicBezTo>
                          <a:pt x="24" y="438"/>
                          <a:pt x="24" y="438"/>
                          <a:pt x="24" y="438"/>
                        </a:cubicBezTo>
                        <a:cubicBezTo>
                          <a:pt x="24" y="438"/>
                          <a:pt x="24" y="438"/>
                          <a:pt x="24"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5" y="438"/>
                          <a:pt x="25" y="438"/>
                          <a:pt x="25" y="438"/>
                        </a:cubicBezTo>
                        <a:cubicBezTo>
                          <a:pt x="26" y="438"/>
                          <a:pt x="26" y="438"/>
                          <a:pt x="26" y="438"/>
                        </a:cubicBezTo>
                        <a:cubicBezTo>
                          <a:pt x="26" y="438"/>
                          <a:pt x="26" y="438"/>
                          <a:pt x="26" y="438"/>
                        </a:cubicBezTo>
                        <a:cubicBezTo>
                          <a:pt x="26" y="437"/>
                          <a:pt x="26" y="437"/>
                          <a:pt x="26" y="437"/>
                        </a:cubicBezTo>
                        <a:cubicBezTo>
                          <a:pt x="26" y="437"/>
                          <a:pt x="26" y="437"/>
                          <a:pt x="26" y="437"/>
                        </a:cubicBezTo>
                        <a:cubicBezTo>
                          <a:pt x="26" y="437"/>
                          <a:pt x="26" y="437"/>
                          <a:pt x="26" y="437"/>
                        </a:cubicBezTo>
                        <a:cubicBezTo>
                          <a:pt x="26" y="437"/>
                          <a:pt x="26" y="437"/>
                          <a:pt x="26" y="437"/>
                        </a:cubicBezTo>
                        <a:cubicBezTo>
                          <a:pt x="26" y="437"/>
                          <a:pt x="26" y="437"/>
                          <a:pt x="26" y="437"/>
                        </a:cubicBezTo>
                        <a:cubicBezTo>
                          <a:pt x="26" y="437"/>
                          <a:pt x="26" y="437"/>
                          <a:pt x="26" y="437"/>
                        </a:cubicBezTo>
                        <a:cubicBezTo>
                          <a:pt x="26" y="437"/>
                          <a:pt x="26" y="437"/>
                          <a:pt x="26" y="437"/>
                        </a:cubicBezTo>
                        <a:cubicBezTo>
                          <a:pt x="26" y="437"/>
                          <a:pt x="26" y="437"/>
                          <a:pt x="26" y="437"/>
                        </a:cubicBezTo>
                        <a:cubicBezTo>
                          <a:pt x="26" y="436"/>
                          <a:pt x="26" y="436"/>
                          <a:pt x="26" y="436"/>
                        </a:cubicBezTo>
                        <a:cubicBezTo>
                          <a:pt x="26" y="436"/>
                          <a:pt x="26" y="436"/>
                          <a:pt x="26" y="436"/>
                        </a:cubicBezTo>
                        <a:cubicBezTo>
                          <a:pt x="26" y="436"/>
                          <a:pt x="26" y="436"/>
                          <a:pt x="26" y="436"/>
                        </a:cubicBezTo>
                        <a:cubicBezTo>
                          <a:pt x="26" y="436"/>
                          <a:pt x="26" y="436"/>
                          <a:pt x="26" y="436"/>
                        </a:cubicBezTo>
                        <a:cubicBezTo>
                          <a:pt x="27" y="436"/>
                          <a:pt x="27" y="436"/>
                          <a:pt x="27" y="436"/>
                        </a:cubicBezTo>
                        <a:cubicBezTo>
                          <a:pt x="27" y="436"/>
                          <a:pt x="27" y="436"/>
                          <a:pt x="27" y="436"/>
                        </a:cubicBezTo>
                        <a:cubicBezTo>
                          <a:pt x="27" y="435"/>
                          <a:pt x="27" y="435"/>
                          <a:pt x="27" y="435"/>
                        </a:cubicBezTo>
                        <a:cubicBezTo>
                          <a:pt x="27" y="435"/>
                          <a:pt x="27" y="435"/>
                          <a:pt x="27" y="435"/>
                        </a:cubicBezTo>
                        <a:cubicBezTo>
                          <a:pt x="27" y="435"/>
                          <a:pt x="27" y="435"/>
                          <a:pt x="27" y="435"/>
                        </a:cubicBezTo>
                        <a:cubicBezTo>
                          <a:pt x="28" y="435"/>
                          <a:pt x="28" y="435"/>
                          <a:pt x="28" y="435"/>
                        </a:cubicBezTo>
                        <a:cubicBezTo>
                          <a:pt x="28" y="435"/>
                          <a:pt x="28" y="435"/>
                          <a:pt x="28" y="435"/>
                        </a:cubicBezTo>
                        <a:cubicBezTo>
                          <a:pt x="28" y="435"/>
                          <a:pt x="28" y="435"/>
                          <a:pt x="28" y="435"/>
                        </a:cubicBezTo>
                        <a:cubicBezTo>
                          <a:pt x="28" y="435"/>
                          <a:pt x="28" y="435"/>
                          <a:pt x="28" y="435"/>
                        </a:cubicBezTo>
                        <a:cubicBezTo>
                          <a:pt x="28" y="435"/>
                          <a:pt x="28" y="435"/>
                          <a:pt x="28" y="435"/>
                        </a:cubicBezTo>
                        <a:cubicBezTo>
                          <a:pt x="28" y="435"/>
                          <a:pt x="28" y="435"/>
                          <a:pt x="28" y="435"/>
                        </a:cubicBezTo>
                        <a:cubicBezTo>
                          <a:pt x="28" y="435"/>
                          <a:pt x="28" y="435"/>
                          <a:pt x="28" y="435"/>
                        </a:cubicBezTo>
                        <a:cubicBezTo>
                          <a:pt x="28" y="435"/>
                          <a:pt x="28" y="435"/>
                          <a:pt x="28" y="435"/>
                        </a:cubicBezTo>
                        <a:cubicBezTo>
                          <a:pt x="28" y="434"/>
                          <a:pt x="28" y="434"/>
                          <a:pt x="28" y="434"/>
                        </a:cubicBezTo>
                        <a:cubicBezTo>
                          <a:pt x="28" y="434"/>
                          <a:pt x="28" y="434"/>
                          <a:pt x="28" y="434"/>
                        </a:cubicBezTo>
                        <a:cubicBezTo>
                          <a:pt x="28" y="434"/>
                          <a:pt x="28" y="434"/>
                          <a:pt x="28" y="434"/>
                        </a:cubicBezTo>
                        <a:cubicBezTo>
                          <a:pt x="28" y="434"/>
                          <a:pt x="28" y="434"/>
                          <a:pt x="28" y="434"/>
                        </a:cubicBezTo>
                        <a:cubicBezTo>
                          <a:pt x="28" y="434"/>
                          <a:pt x="28" y="434"/>
                          <a:pt x="28" y="434"/>
                        </a:cubicBezTo>
                        <a:cubicBezTo>
                          <a:pt x="28" y="434"/>
                          <a:pt x="28" y="434"/>
                          <a:pt x="28" y="434"/>
                        </a:cubicBezTo>
                        <a:cubicBezTo>
                          <a:pt x="27" y="433"/>
                          <a:pt x="27" y="433"/>
                          <a:pt x="27" y="433"/>
                        </a:cubicBezTo>
                        <a:cubicBezTo>
                          <a:pt x="27" y="433"/>
                          <a:pt x="27" y="433"/>
                          <a:pt x="27" y="433"/>
                        </a:cubicBezTo>
                        <a:cubicBezTo>
                          <a:pt x="27" y="433"/>
                          <a:pt x="27" y="433"/>
                          <a:pt x="27" y="433"/>
                        </a:cubicBezTo>
                        <a:cubicBezTo>
                          <a:pt x="27" y="433"/>
                          <a:pt x="27" y="433"/>
                          <a:pt x="27" y="433"/>
                        </a:cubicBezTo>
                        <a:cubicBezTo>
                          <a:pt x="27" y="433"/>
                          <a:pt x="27" y="433"/>
                          <a:pt x="27" y="433"/>
                        </a:cubicBezTo>
                        <a:cubicBezTo>
                          <a:pt x="27" y="433"/>
                          <a:pt x="27" y="433"/>
                          <a:pt x="27" y="433"/>
                        </a:cubicBezTo>
                        <a:cubicBezTo>
                          <a:pt x="28" y="433"/>
                          <a:pt x="28" y="433"/>
                          <a:pt x="28" y="433"/>
                        </a:cubicBezTo>
                        <a:cubicBezTo>
                          <a:pt x="28" y="432"/>
                          <a:pt x="28" y="432"/>
                          <a:pt x="28" y="432"/>
                        </a:cubicBezTo>
                        <a:cubicBezTo>
                          <a:pt x="28" y="432"/>
                          <a:pt x="28" y="432"/>
                          <a:pt x="28" y="432"/>
                        </a:cubicBezTo>
                        <a:cubicBezTo>
                          <a:pt x="28" y="432"/>
                          <a:pt x="28" y="432"/>
                          <a:pt x="28" y="432"/>
                        </a:cubicBezTo>
                        <a:cubicBezTo>
                          <a:pt x="27" y="432"/>
                          <a:pt x="27" y="432"/>
                          <a:pt x="27" y="432"/>
                        </a:cubicBezTo>
                        <a:cubicBezTo>
                          <a:pt x="27" y="431"/>
                          <a:pt x="27" y="431"/>
                          <a:pt x="27" y="431"/>
                        </a:cubicBezTo>
                        <a:cubicBezTo>
                          <a:pt x="27" y="431"/>
                          <a:pt x="27" y="431"/>
                          <a:pt x="27" y="431"/>
                        </a:cubicBezTo>
                        <a:cubicBezTo>
                          <a:pt x="27" y="431"/>
                          <a:pt x="27" y="431"/>
                          <a:pt x="27" y="431"/>
                        </a:cubicBezTo>
                        <a:cubicBezTo>
                          <a:pt x="27" y="430"/>
                          <a:pt x="27" y="430"/>
                          <a:pt x="27" y="430"/>
                        </a:cubicBezTo>
                        <a:cubicBezTo>
                          <a:pt x="27" y="430"/>
                          <a:pt x="27" y="430"/>
                          <a:pt x="27" y="430"/>
                        </a:cubicBezTo>
                        <a:cubicBezTo>
                          <a:pt x="27" y="430"/>
                          <a:pt x="27" y="430"/>
                          <a:pt x="27" y="430"/>
                        </a:cubicBezTo>
                        <a:cubicBezTo>
                          <a:pt x="27" y="430"/>
                          <a:pt x="27" y="430"/>
                          <a:pt x="27" y="430"/>
                        </a:cubicBezTo>
                        <a:cubicBezTo>
                          <a:pt x="27" y="430"/>
                          <a:pt x="27" y="430"/>
                          <a:pt x="27" y="430"/>
                        </a:cubicBezTo>
                        <a:cubicBezTo>
                          <a:pt x="27" y="429"/>
                          <a:pt x="27" y="429"/>
                          <a:pt x="27" y="429"/>
                        </a:cubicBezTo>
                        <a:cubicBezTo>
                          <a:pt x="27" y="429"/>
                          <a:pt x="27" y="429"/>
                          <a:pt x="27" y="429"/>
                        </a:cubicBezTo>
                        <a:cubicBezTo>
                          <a:pt x="27" y="429"/>
                          <a:pt x="27" y="429"/>
                          <a:pt x="27" y="429"/>
                        </a:cubicBezTo>
                        <a:cubicBezTo>
                          <a:pt x="26" y="429"/>
                          <a:pt x="26" y="429"/>
                          <a:pt x="26" y="429"/>
                        </a:cubicBezTo>
                        <a:cubicBezTo>
                          <a:pt x="26" y="429"/>
                          <a:pt x="26" y="429"/>
                          <a:pt x="26" y="429"/>
                        </a:cubicBezTo>
                        <a:cubicBezTo>
                          <a:pt x="27" y="428"/>
                          <a:pt x="27" y="428"/>
                          <a:pt x="27" y="428"/>
                        </a:cubicBezTo>
                        <a:cubicBezTo>
                          <a:pt x="27" y="428"/>
                          <a:pt x="27" y="428"/>
                          <a:pt x="27" y="428"/>
                        </a:cubicBezTo>
                        <a:cubicBezTo>
                          <a:pt x="27" y="428"/>
                          <a:pt x="27" y="428"/>
                          <a:pt x="27" y="428"/>
                        </a:cubicBezTo>
                        <a:cubicBezTo>
                          <a:pt x="27" y="428"/>
                          <a:pt x="27" y="428"/>
                          <a:pt x="27" y="428"/>
                        </a:cubicBezTo>
                        <a:cubicBezTo>
                          <a:pt x="27" y="428"/>
                          <a:pt x="27" y="428"/>
                          <a:pt x="27" y="428"/>
                        </a:cubicBezTo>
                        <a:cubicBezTo>
                          <a:pt x="27" y="427"/>
                          <a:pt x="27" y="427"/>
                          <a:pt x="27" y="427"/>
                        </a:cubicBezTo>
                        <a:cubicBezTo>
                          <a:pt x="27" y="427"/>
                          <a:pt x="27" y="427"/>
                          <a:pt x="27" y="427"/>
                        </a:cubicBezTo>
                        <a:cubicBezTo>
                          <a:pt x="27" y="427"/>
                          <a:pt x="27" y="427"/>
                          <a:pt x="27" y="427"/>
                        </a:cubicBezTo>
                        <a:cubicBezTo>
                          <a:pt x="27" y="427"/>
                          <a:pt x="27" y="427"/>
                          <a:pt x="27" y="427"/>
                        </a:cubicBezTo>
                        <a:cubicBezTo>
                          <a:pt x="27" y="426"/>
                          <a:pt x="27" y="426"/>
                          <a:pt x="27" y="426"/>
                        </a:cubicBezTo>
                        <a:cubicBezTo>
                          <a:pt x="27" y="426"/>
                          <a:pt x="27" y="426"/>
                          <a:pt x="27" y="426"/>
                        </a:cubicBezTo>
                        <a:cubicBezTo>
                          <a:pt x="27" y="426"/>
                          <a:pt x="27" y="426"/>
                          <a:pt x="27" y="426"/>
                        </a:cubicBezTo>
                        <a:cubicBezTo>
                          <a:pt x="27" y="426"/>
                          <a:pt x="27" y="426"/>
                          <a:pt x="27" y="426"/>
                        </a:cubicBezTo>
                        <a:cubicBezTo>
                          <a:pt x="27" y="425"/>
                          <a:pt x="27" y="425"/>
                          <a:pt x="27" y="425"/>
                        </a:cubicBezTo>
                        <a:cubicBezTo>
                          <a:pt x="27" y="425"/>
                          <a:pt x="27" y="425"/>
                          <a:pt x="27" y="425"/>
                        </a:cubicBezTo>
                        <a:cubicBezTo>
                          <a:pt x="27" y="425"/>
                          <a:pt x="27" y="425"/>
                          <a:pt x="27" y="425"/>
                        </a:cubicBezTo>
                        <a:cubicBezTo>
                          <a:pt x="27" y="425"/>
                          <a:pt x="27" y="425"/>
                          <a:pt x="27" y="425"/>
                        </a:cubicBezTo>
                        <a:cubicBezTo>
                          <a:pt x="28" y="425"/>
                          <a:pt x="28" y="425"/>
                          <a:pt x="28" y="425"/>
                        </a:cubicBezTo>
                        <a:cubicBezTo>
                          <a:pt x="28" y="425"/>
                          <a:pt x="28" y="425"/>
                          <a:pt x="28" y="425"/>
                        </a:cubicBezTo>
                        <a:cubicBezTo>
                          <a:pt x="28" y="424"/>
                          <a:pt x="28" y="424"/>
                          <a:pt x="28" y="424"/>
                        </a:cubicBezTo>
                        <a:cubicBezTo>
                          <a:pt x="28" y="424"/>
                          <a:pt x="28" y="424"/>
                          <a:pt x="28" y="424"/>
                        </a:cubicBezTo>
                        <a:cubicBezTo>
                          <a:pt x="28" y="423"/>
                          <a:pt x="28" y="423"/>
                          <a:pt x="28" y="423"/>
                        </a:cubicBezTo>
                        <a:cubicBezTo>
                          <a:pt x="28" y="423"/>
                          <a:pt x="28" y="423"/>
                          <a:pt x="28" y="423"/>
                        </a:cubicBezTo>
                        <a:cubicBezTo>
                          <a:pt x="28" y="423"/>
                          <a:pt x="28" y="423"/>
                          <a:pt x="28" y="423"/>
                        </a:cubicBezTo>
                        <a:cubicBezTo>
                          <a:pt x="28" y="423"/>
                          <a:pt x="28" y="423"/>
                          <a:pt x="28" y="423"/>
                        </a:cubicBezTo>
                        <a:cubicBezTo>
                          <a:pt x="28" y="423"/>
                          <a:pt x="28" y="423"/>
                          <a:pt x="28" y="423"/>
                        </a:cubicBezTo>
                        <a:cubicBezTo>
                          <a:pt x="28" y="422"/>
                          <a:pt x="28" y="422"/>
                          <a:pt x="28" y="422"/>
                        </a:cubicBezTo>
                        <a:cubicBezTo>
                          <a:pt x="27" y="422"/>
                          <a:pt x="27" y="422"/>
                          <a:pt x="27" y="422"/>
                        </a:cubicBezTo>
                        <a:cubicBezTo>
                          <a:pt x="27" y="422"/>
                          <a:pt x="27" y="422"/>
                          <a:pt x="27" y="422"/>
                        </a:cubicBezTo>
                        <a:cubicBezTo>
                          <a:pt x="27" y="422"/>
                          <a:pt x="27" y="422"/>
                          <a:pt x="27" y="422"/>
                        </a:cubicBezTo>
                        <a:cubicBezTo>
                          <a:pt x="27" y="421"/>
                          <a:pt x="27" y="421"/>
                          <a:pt x="27" y="421"/>
                        </a:cubicBezTo>
                        <a:cubicBezTo>
                          <a:pt x="26" y="421"/>
                          <a:pt x="26" y="421"/>
                          <a:pt x="26" y="421"/>
                        </a:cubicBezTo>
                        <a:cubicBezTo>
                          <a:pt x="26" y="421"/>
                          <a:pt x="26" y="421"/>
                          <a:pt x="26" y="421"/>
                        </a:cubicBezTo>
                        <a:cubicBezTo>
                          <a:pt x="26" y="420"/>
                          <a:pt x="26" y="420"/>
                          <a:pt x="26" y="420"/>
                        </a:cubicBezTo>
                        <a:cubicBezTo>
                          <a:pt x="26" y="420"/>
                          <a:pt x="26" y="420"/>
                          <a:pt x="26" y="420"/>
                        </a:cubicBezTo>
                        <a:cubicBezTo>
                          <a:pt x="26" y="420"/>
                          <a:pt x="26" y="420"/>
                          <a:pt x="26" y="420"/>
                        </a:cubicBezTo>
                        <a:cubicBezTo>
                          <a:pt x="26" y="420"/>
                          <a:pt x="26" y="420"/>
                          <a:pt x="26" y="420"/>
                        </a:cubicBezTo>
                        <a:cubicBezTo>
                          <a:pt x="26" y="420"/>
                          <a:pt x="26" y="420"/>
                          <a:pt x="26" y="420"/>
                        </a:cubicBezTo>
                        <a:cubicBezTo>
                          <a:pt x="26" y="420"/>
                          <a:pt x="26" y="420"/>
                          <a:pt x="26" y="420"/>
                        </a:cubicBezTo>
                        <a:cubicBezTo>
                          <a:pt x="26" y="420"/>
                          <a:pt x="26" y="420"/>
                          <a:pt x="26" y="420"/>
                        </a:cubicBezTo>
                        <a:cubicBezTo>
                          <a:pt x="26" y="420"/>
                          <a:pt x="26" y="420"/>
                          <a:pt x="26" y="420"/>
                        </a:cubicBezTo>
                        <a:cubicBezTo>
                          <a:pt x="26" y="419"/>
                          <a:pt x="26" y="419"/>
                          <a:pt x="26" y="419"/>
                        </a:cubicBezTo>
                        <a:cubicBezTo>
                          <a:pt x="26" y="419"/>
                          <a:pt x="26" y="419"/>
                          <a:pt x="26" y="419"/>
                        </a:cubicBezTo>
                        <a:cubicBezTo>
                          <a:pt x="26" y="419"/>
                          <a:pt x="26" y="419"/>
                          <a:pt x="26" y="419"/>
                        </a:cubicBezTo>
                        <a:cubicBezTo>
                          <a:pt x="26" y="419"/>
                          <a:pt x="26" y="419"/>
                          <a:pt x="26" y="419"/>
                        </a:cubicBezTo>
                        <a:cubicBezTo>
                          <a:pt x="26" y="419"/>
                          <a:pt x="26" y="419"/>
                          <a:pt x="26" y="419"/>
                        </a:cubicBezTo>
                        <a:cubicBezTo>
                          <a:pt x="26" y="419"/>
                          <a:pt x="26" y="419"/>
                          <a:pt x="26" y="419"/>
                        </a:cubicBezTo>
                        <a:cubicBezTo>
                          <a:pt x="26" y="419"/>
                          <a:pt x="26" y="419"/>
                          <a:pt x="26" y="419"/>
                        </a:cubicBezTo>
                        <a:cubicBezTo>
                          <a:pt x="26" y="419"/>
                          <a:pt x="26" y="419"/>
                          <a:pt x="26" y="419"/>
                        </a:cubicBezTo>
                        <a:cubicBezTo>
                          <a:pt x="26" y="418"/>
                          <a:pt x="26" y="418"/>
                          <a:pt x="26" y="418"/>
                        </a:cubicBezTo>
                        <a:cubicBezTo>
                          <a:pt x="26" y="418"/>
                          <a:pt x="26" y="418"/>
                          <a:pt x="26" y="418"/>
                        </a:cubicBezTo>
                        <a:cubicBezTo>
                          <a:pt x="26" y="418"/>
                          <a:pt x="26" y="418"/>
                          <a:pt x="26" y="418"/>
                        </a:cubicBezTo>
                        <a:cubicBezTo>
                          <a:pt x="26" y="418"/>
                          <a:pt x="26" y="418"/>
                          <a:pt x="26" y="418"/>
                        </a:cubicBezTo>
                        <a:cubicBezTo>
                          <a:pt x="26" y="418"/>
                          <a:pt x="26" y="418"/>
                          <a:pt x="26" y="418"/>
                        </a:cubicBezTo>
                        <a:cubicBezTo>
                          <a:pt x="26" y="418"/>
                          <a:pt x="26" y="418"/>
                          <a:pt x="26" y="418"/>
                        </a:cubicBezTo>
                        <a:cubicBezTo>
                          <a:pt x="26" y="418"/>
                          <a:pt x="26" y="418"/>
                          <a:pt x="26" y="418"/>
                        </a:cubicBezTo>
                        <a:cubicBezTo>
                          <a:pt x="26" y="417"/>
                          <a:pt x="26" y="417"/>
                          <a:pt x="26" y="417"/>
                        </a:cubicBezTo>
                        <a:cubicBezTo>
                          <a:pt x="26" y="417"/>
                          <a:pt x="26" y="417"/>
                          <a:pt x="26" y="417"/>
                        </a:cubicBezTo>
                        <a:cubicBezTo>
                          <a:pt x="26" y="417"/>
                          <a:pt x="26" y="417"/>
                          <a:pt x="26" y="417"/>
                        </a:cubicBezTo>
                        <a:cubicBezTo>
                          <a:pt x="26" y="417"/>
                          <a:pt x="26" y="417"/>
                          <a:pt x="26" y="417"/>
                        </a:cubicBezTo>
                        <a:cubicBezTo>
                          <a:pt x="26" y="417"/>
                          <a:pt x="26" y="417"/>
                          <a:pt x="26" y="417"/>
                        </a:cubicBezTo>
                        <a:cubicBezTo>
                          <a:pt x="26" y="417"/>
                          <a:pt x="26" y="417"/>
                          <a:pt x="26" y="417"/>
                        </a:cubicBezTo>
                        <a:cubicBezTo>
                          <a:pt x="26" y="417"/>
                          <a:pt x="26" y="417"/>
                          <a:pt x="26" y="417"/>
                        </a:cubicBezTo>
                        <a:cubicBezTo>
                          <a:pt x="26" y="417"/>
                          <a:pt x="26" y="417"/>
                          <a:pt x="26" y="417"/>
                        </a:cubicBezTo>
                        <a:cubicBezTo>
                          <a:pt x="26" y="416"/>
                          <a:pt x="26" y="416"/>
                          <a:pt x="26" y="416"/>
                        </a:cubicBezTo>
                        <a:cubicBezTo>
                          <a:pt x="26" y="416"/>
                          <a:pt x="26" y="416"/>
                          <a:pt x="26" y="416"/>
                        </a:cubicBezTo>
                        <a:cubicBezTo>
                          <a:pt x="26" y="416"/>
                          <a:pt x="26" y="416"/>
                          <a:pt x="26" y="416"/>
                        </a:cubicBezTo>
                        <a:cubicBezTo>
                          <a:pt x="26" y="416"/>
                          <a:pt x="26" y="416"/>
                          <a:pt x="26" y="416"/>
                        </a:cubicBezTo>
                        <a:cubicBezTo>
                          <a:pt x="26" y="416"/>
                          <a:pt x="26" y="416"/>
                          <a:pt x="26" y="416"/>
                        </a:cubicBezTo>
                        <a:cubicBezTo>
                          <a:pt x="26" y="416"/>
                          <a:pt x="26" y="416"/>
                          <a:pt x="26" y="416"/>
                        </a:cubicBezTo>
                        <a:cubicBezTo>
                          <a:pt x="26" y="416"/>
                          <a:pt x="26" y="416"/>
                          <a:pt x="26" y="416"/>
                        </a:cubicBezTo>
                        <a:cubicBezTo>
                          <a:pt x="26" y="416"/>
                          <a:pt x="26" y="416"/>
                          <a:pt x="26" y="416"/>
                        </a:cubicBezTo>
                        <a:cubicBezTo>
                          <a:pt x="27" y="416"/>
                          <a:pt x="27" y="416"/>
                          <a:pt x="27" y="416"/>
                        </a:cubicBezTo>
                        <a:cubicBezTo>
                          <a:pt x="27" y="416"/>
                          <a:pt x="27" y="416"/>
                          <a:pt x="27" y="416"/>
                        </a:cubicBezTo>
                        <a:cubicBezTo>
                          <a:pt x="27" y="415"/>
                          <a:pt x="27" y="415"/>
                          <a:pt x="27" y="415"/>
                        </a:cubicBezTo>
                        <a:cubicBezTo>
                          <a:pt x="27" y="415"/>
                          <a:pt x="27" y="415"/>
                          <a:pt x="27" y="415"/>
                        </a:cubicBezTo>
                        <a:cubicBezTo>
                          <a:pt x="27" y="415"/>
                          <a:pt x="27" y="415"/>
                          <a:pt x="27" y="415"/>
                        </a:cubicBezTo>
                        <a:cubicBezTo>
                          <a:pt x="27" y="415"/>
                          <a:pt x="27" y="415"/>
                          <a:pt x="27" y="415"/>
                        </a:cubicBezTo>
                        <a:cubicBezTo>
                          <a:pt x="28" y="415"/>
                          <a:pt x="28" y="415"/>
                          <a:pt x="28" y="415"/>
                        </a:cubicBezTo>
                        <a:cubicBezTo>
                          <a:pt x="28" y="415"/>
                          <a:pt x="28" y="415"/>
                          <a:pt x="28" y="415"/>
                        </a:cubicBezTo>
                        <a:cubicBezTo>
                          <a:pt x="28" y="415"/>
                          <a:pt x="28" y="415"/>
                          <a:pt x="28" y="415"/>
                        </a:cubicBezTo>
                        <a:cubicBezTo>
                          <a:pt x="28" y="415"/>
                          <a:pt x="28" y="415"/>
                          <a:pt x="28" y="415"/>
                        </a:cubicBezTo>
                        <a:cubicBezTo>
                          <a:pt x="28" y="415"/>
                          <a:pt x="28" y="414"/>
                          <a:pt x="28" y="414"/>
                        </a:cubicBezTo>
                        <a:cubicBezTo>
                          <a:pt x="28" y="414"/>
                          <a:pt x="28" y="414"/>
                          <a:pt x="28" y="414"/>
                        </a:cubicBezTo>
                        <a:cubicBezTo>
                          <a:pt x="28" y="414"/>
                          <a:pt x="28" y="414"/>
                          <a:pt x="28" y="414"/>
                        </a:cubicBezTo>
                        <a:cubicBezTo>
                          <a:pt x="28" y="414"/>
                          <a:pt x="28" y="414"/>
                          <a:pt x="28" y="414"/>
                        </a:cubicBezTo>
                        <a:cubicBezTo>
                          <a:pt x="28" y="414"/>
                          <a:pt x="28" y="414"/>
                          <a:pt x="28" y="414"/>
                        </a:cubicBezTo>
                        <a:cubicBezTo>
                          <a:pt x="28" y="414"/>
                          <a:pt x="28" y="414"/>
                          <a:pt x="28" y="414"/>
                        </a:cubicBezTo>
                        <a:cubicBezTo>
                          <a:pt x="28" y="413"/>
                          <a:pt x="28" y="413"/>
                          <a:pt x="28" y="413"/>
                        </a:cubicBezTo>
                        <a:cubicBezTo>
                          <a:pt x="28" y="413"/>
                          <a:pt x="28" y="413"/>
                          <a:pt x="28" y="413"/>
                        </a:cubicBezTo>
                        <a:cubicBezTo>
                          <a:pt x="28" y="413"/>
                          <a:pt x="28" y="413"/>
                          <a:pt x="28" y="413"/>
                        </a:cubicBezTo>
                        <a:cubicBezTo>
                          <a:pt x="28" y="413"/>
                          <a:pt x="28" y="413"/>
                          <a:pt x="28" y="413"/>
                        </a:cubicBezTo>
                        <a:cubicBezTo>
                          <a:pt x="28" y="413"/>
                          <a:pt x="28" y="413"/>
                          <a:pt x="28" y="413"/>
                        </a:cubicBezTo>
                        <a:cubicBezTo>
                          <a:pt x="29" y="413"/>
                          <a:pt x="29" y="413"/>
                          <a:pt x="29" y="413"/>
                        </a:cubicBezTo>
                        <a:cubicBezTo>
                          <a:pt x="29" y="413"/>
                          <a:pt x="29" y="413"/>
                          <a:pt x="29" y="413"/>
                        </a:cubicBezTo>
                        <a:cubicBezTo>
                          <a:pt x="29" y="413"/>
                          <a:pt x="29" y="413"/>
                          <a:pt x="29" y="413"/>
                        </a:cubicBezTo>
                        <a:cubicBezTo>
                          <a:pt x="29" y="413"/>
                          <a:pt x="29" y="413"/>
                          <a:pt x="29" y="413"/>
                        </a:cubicBezTo>
                        <a:cubicBezTo>
                          <a:pt x="30" y="413"/>
                          <a:pt x="30" y="413"/>
                          <a:pt x="30" y="413"/>
                        </a:cubicBezTo>
                        <a:cubicBezTo>
                          <a:pt x="30" y="413"/>
                          <a:pt x="30" y="413"/>
                          <a:pt x="30" y="413"/>
                        </a:cubicBezTo>
                        <a:cubicBezTo>
                          <a:pt x="30" y="413"/>
                          <a:pt x="30" y="413"/>
                          <a:pt x="30" y="413"/>
                        </a:cubicBezTo>
                        <a:cubicBezTo>
                          <a:pt x="31" y="413"/>
                          <a:pt x="31" y="413"/>
                          <a:pt x="31" y="413"/>
                        </a:cubicBezTo>
                        <a:cubicBezTo>
                          <a:pt x="31" y="412"/>
                          <a:pt x="31" y="412"/>
                          <a:pt x="31" y="412"/>
                        </a:cubicBezTo>
                        <a:cubicBezTo>
                          <a:pt x="31" y="412"/>
                          <a:pt x="31" y="412"/>
                          <a:pt x="31" y="412"/>
                        </a:cubicBezTo>
                        <a:cubicBezTo>
                          <a:pt x="32" y="412"/>
                          <a:pt x="32" y="412"/>
                          <a:pt x="32" y="412"/>
                        </a:cubicBezTo>
                        <a:cubicBezTo>
                          <a:pt x="32" y="412"/>
                          <a:pt x="32" y="412"/>
                          <a:pt x="32" y="412"/>
                        </a:cubicBezTo>
                        <a:cubicBezTo>
                          <a:pt x="32" y="412"/>
                          <a:pt x="32" y="412"/>
                          <a:pt x="32" y="412"/>
                        </a:cubicBezTo>
                        <a:cubicBezTo>
                          <a:pt x="32" y="412"/>
                          <a:pt x="32" y="412"/>
                          <a:pt x="32" y="412"/>
                        </a:cubicBezTo>
                        <a:cubicBezTo>
                          <a:pt x="32" y="412"/>
                          <a:pt x="32" y="412"/>
                          <a:pt x="32" y="412"/>
                        </a:cubicBezTo>
                        <a:cubicBezTo>
                          <a:pt x="32" y="412"/>
                          <a:pt x="32" y="412"/>
                          <a:pt x="32" y="412"/>
                        </a:cubicBezTo>
                        <a:cubicBezTo>
                          <a:pt x="32" y="412"/>
                          <a:pt x="32" y="412"/>
                          <a:pt x="32" y="412"/>
                        </a:cubicBezTo>
                        <a:cubicBezTo>
                          <a:pt x="33" y="412"/>
                          <a:pt x="33" y="412"/>
                          <a:pt x="33" y="412"/>
                        </a:cubicBezTo>
                        <a:cubicBezTo>
                          <a:pt x="33" y="412"/>
                          <a:pt x="33" y="412"/>
                          <a:pt x="33" y="412"/>
                        </a:cubicBezTo>
                        <a:cubicBezTo>
                          <a:pt x="33" y="412"/>
                          <a:pt x="33" y="412"/>
                          <a:pt x="33" y="412"/>
                        </a:cubicBezTo>
                        <a:cubicBezTo>
                          <a:pt x="33" y="412"/>
                          <a:pt x="33" y="412"/>
                          <a:pt x="33" y="412"/>
                        </a:cubicBezTo>
                        <a:cubicBezTo>
                          <a:pt x="33" y="412"/>
                          <a:pt x="33" y="412"/>
                          <a:pt x="33" y="412"/>
                        </a:cubicBezTo>
                        <a:cubicBezTo>
                          <a:pt x="33" y="411"/>
                          <a:pt x="33" y="411"/>
                          <a:pt x="33" y="411"/>
                        </a:cubicBezTo>
                        <a:cubicBezTo>
                          <a:pt x="33" y="411"/>
                          <a:pt x="33" y="411"/>
                          <a:pt x="33" y="411"/>
                        </a:cubicBezTo>
                        <a:cubicBezTo>
                          <a:pt x="33" y="411"/>
                          <a:pt x="33" y="411"/>
                          <a:pt x="33" y="411"/>
                        </a:cubicBezTo>
                        <a:cubicBezTo>
                          <a:pt x="33" y="411"/>
                          <a:pt x="33" y="411"/>
                          <a:pt x="33" y="411"/>
                        </a:cubicBezTo>
                        <a:cubicBezTo>
                          <a:pt x="33" y="411"/>
                          <a:pt x="33" y="411"/>
                          <a:pt x="33" y="411"/>
                        </a:cubicBezTo>
                        <a:cubicBezTo>
                          <a:pt x="33" y="411"/>
                          <a:pt x="33" y="411"/>
                          <a:pt x="33" y="411"/>
                        </a:cubicBezTo>
                        <a:cubicBezTo>
                          <a:pt x="33" y="410"/>
                          <a:pt x="33" y="410"/>
                          <a:pt x="33" y="410"/>
                        </a:cubicBezTo>
                        <a:cubicBezTo>
                          <a:pt x="33" y="410"/>
                          <a:pt x="33" y="410"/>
                          <a:pt x="33" y="410"/>
                        </a:cubicBezTo>
                        <a:cubicBezTo>
                          <a:pt x="33" y="410"/>
                          <a:pt x="33" y="410"/>
                          <a:pt x="33" y="410"/>
                        </a:cubicBezTo>
                        <a:cubicBezTo>
                          <a:pt x="33" y="410"/>
                          <a:pt x="33" y="410"/>
                          <a:pt x="33" y="410"/>
                        </a:cubicBezTo>
                        <a:cubicBezTo>
                          <a:pt x="34" y="410"/>
                          <a:pt x="34" y="410"/>
                          <a:pt x="34" y="410"/>
                        </a:cubicBezTo>
                        <a:cubicBezTo>
                          <a:pt x="34" y="410"/>
                          <a:pt x="34" y="410"/>
                          <a:pt x="34" y="410"/>
                        </a:cubicBezTo>
                        <a:cubicBezTo>
                          <a:pt x="34" y="409"/>
                          <a:pt x="34" y="409"/>
                          <a:pt x="34" y="409"/>
                        </a:cubicBezTo>
                        <a:cubicBezTo>
                          <a:pt x="34" y="409"/>
                          <a:pt x="34" y="409"/>
                          <a:pt x="34" y="409"/>
                        </a:cubicBezTo>
                        <a:cubicBezTo>
                          <a:pt x="34" y="409"/>
                          <a:pt x="34" y="409"/>
                          <a:pt x="34" y="409"/>
                        </a:cubicBezTo>
                        <a:cubicBezTo>
                          <a:pt x="34" y="409"/>
                          <a:pt x="34" y="409"/>
                          <a:pt x="34" y="409"/>
                        </a:cubicBezTo>
                        <a:cubicBezTo>
                          <a:pt x="34" y="409"/>
                          <a:pt x="34" y="409"/>
                          <a:pt x="34" y="409"/>
                        </a:cubicBezTo>
                        <a:cubicBezTo>
                          <a:pt x="35" y="409"/>
                          <a:pt x="35" y="409"/>
                          <a:pt x="35" y="409"/>
                        </a:cubicBezTo>
                        <a:cubicBezTo>
                          <a:pt x="35" y="409"/>
                          <a:pt x="35" y="409"/>
                          <a:pt x="35" y="409"/>
                        </a:cubicBezTo>
                        <a:cubicBezTo>
                          <a:pt x="35" y="409"/>
                          <a:pt x="35" y="409"/>
                          <a:pt x="35" y="409"/>
                        </a:cubicBezTo>
                        <a:cubicBezTo>
                          <a:pt x="35" y="409"/>
                          <a:pt x="35" y="409"/>
                          <a:pt x="35" y="409"/>
                        </a:cubicBezTo>
                        <a:cubicBezTo>
                          <a:pt x="35" y="409"/>
                          <a:pt x="35" y="409"/>
                          <a:pt x="35" y="409"/>
                        </a:cubicBezTo>
                        <a:cubicBezTo>
                          <a:pt x="36" y="409"/>
                          <a:pt x="36" y="409"/>
                          <a:pt x="36" y="409"/>
                        </a:cubicBezTo>
                        <a:cubicBezTo>
                          <a:pt x="36" y="409"/>
                          <a:pt x="36" y="409"/>
                          <a:pt x="36" y="409"/>
                        </a:cubicBezTo>
                        <a:cubicBezTo>
                          <a:pt x="36" y="409"/>
                          <a:pt x="36" y="409"/>
                          <a:pt x="36" y="409"/>
                        </a:cubicBezTo>
                        <a:cubicBezTo>
                          <a:pt x="36" y="409"/>
                          <a:pt x="36" y="409"/>
                          <a:pt x="36" y="409"/>
                        </a:cubicBezTo>
                        <a:cubicBezTo>
                          <a:pt x="36" y="409"/>
                          <a:pt x="36" y="409"/>
                          <a:pt x="36" y="409"/>
                        </a:cubicBezTo>
                        <a:cubicBezTo>
                          <a:pt x="37" y="409"/>
                          <a:pt x="37" y="409"/>
                          <a:pt x="37" y="409"/>
                        </a:cubicBezTo>
                        <a:cubicBezTo>
                          <a:pt x="37" y="409"/>
                          <a:pt x="37" y="409"/>
                          <a:pt x="37" y="409"/>
                        </a:cubicBezTo>
                        <a:cubicBezTo>
                          <a:pt x="37" y="409"/>
                          <a:pt x="37" y="409"/>
                          <a:pt x="37" y="409"/>
                        </a:cubicBezTo>
                        <a:cubicBezTo>
                          <a:pt x="37" y="409"/>
                          <a:pt x="37" y="409"/>
                          <a:pt x="37" y="409"/>
                        </a:cubicBezTo>
                        <a:cubicBezTo>
                          <a:pt x="37" y="409"/>
                          <a:pt x="37" y="409"/>
                          <a:pt x="37" y="409"/>
                        </a:cubicBezTo>
                        <a:cubicBezTo>
                          <a:pt x="37" y="409"/>
                          <a:pt x="37" y="409"/>
                          <a:pt x="37" y="409"/>
                        </a:cubicBezTo>
                        <a:cubicBezTo>
                          <a:pt x="37" y="409"/>
                          <a:pt x="37" y="409"/>
                          <a:pt x="37" y="409"/>
                        </a:cubicBezTo>
                        <a:cubicBezTo>
                          <a:pt x="37" y="409"/>
                          <a:pt x="37" y="409"/>
                          <a:pt x="37" y="409"/>
                        </a:cubicBezTo>
                        <a:cubicBezTo>
                          <a:pt x="38" y="409"/>
                          <a:pt x="38" y="409"/>
                          <a:pt x="38" y="409"/>
                        </a:cubicBezTo>
                        <a:cubicBezTo>
                          <a:pt x="38" y="409"/>
                          <a:pt x="38" y="409"/>
                          <a:pt x="38" y="409"/>
                        </a:cubicBezTo>
                        <a:cubicBezTo>
                          <a:pt x="38" y="409"/>
                          <a:pt x="38" y="409"/>
                          <a:pt x="38" y="409"/>
                        </a:cubicBezTo>
                        <a:cubicBezTo>
                          <a:pt x="38" y="409"/>
                          <a:pt x="38" y="409"/>
                          <a:pt x="38" y="409"/>
                        </a:cubicBezTo>
                        <a:cubicBezTo>
                          <a:pt x="38" y="409"/>
                          <a:pt x="38" y="409"/>
                          <a:pt x="38" y="409"/>
                        </a:cubicBezTo>
                        <a:cubicBezTo>
                          <a:pt x="39" y="409"/>
                          <a:pt x="39" y="409"/>
                          <a:pt x="39" y="409"/>
                        </a:cubicBezTo>
                        <a:cubicBezTo>
                          <a:pt x="39" y="409"/>
                          <a:pt x="39" y="409"/>
                          <a:pt x="39" y="409"/>
                        </a:cubicBezTo>
                        <a:cubicBezTo>
                          <a:pt x="39" y="409"/>
                          <a:pt x="39" y="409"/>
                          <a:pt x="39" y="409"/>
                        </a:cubicBezTo>
                        <a:cubicBezTo>
                          <a:pt x="39" y="409"/>
                          <a:pt x="39" y="409"/>
                          <a:pt x="39" y="409"/>
                        </a:cubicBezTo>
                        <a:cubicBezTo>
                          <a:pt x="40" y="409"/>
                          <a:pt x="40" y="409"/>
                          <a:pt x="40" y="409"/>
                        </a:cubicBezTo>
                        <a:cubicBezTo>
                          <a:pt x="40" y="409"/>
                          <a:pt x="40" y="409"/>
                          <a:pt x="40" y="409"/>
                        </a:cubicBezTo>
                        <a:cubicBezTo>
                          <a:pt x="40" y="409"/>
                          <a:pt x="40" y="409"/>
                          <a:pt x="40" y="409"/>
                        </a:cubicBezTo>
                        <a:cubicBezTo>
                          <a:pt x="40" y="409"/>
                          <a:pt x="40" y="409"/>
                          <a:pt x="40" y="409"/>
                        </a:cubicBezTo>
                        <a:cubicBezTo>
                          <a:pt x="40" y="409"/>
                          <a:pt x="40" y="409"/>
                          <a:pt x="40" y="409"/>
                        </a:cubicBezTo>
                        <a:cubicBezTo>
                          <a:pt x="40" y="409"/>
                          <a:pt x="40" y="409"/>
                          <a:pt x="40" y="409"/>
                        </a:cubicBezTo>
                        <a:cubicBezTo>
                          <a:pt x="40" y="409"/>
                          <a:pt x="40" y="409"/>
                          <a:pt x="40" y="409"/>
                        </a:cubicBezTo>
                        <a:cubicBezTo>
                          <a:pt x="41" y="409"/>
                          <a:pt x="41" y="409"/>
                          <a:pt x="41" y="409"/>
                        </a:cubicBezTo>
                        <a:cubicBezTo>
                          <a:pt x="41" y="409"/>
                          <a:pt x="41" y="409"/>
                          <a:pt x="41" y="409"/>
                        </a:cubicBezTo>
                        <a:cubicBezTo>
                          <a:pt x="41" y="409"/>
                          <a:pt x="41" y="409"/>
                          <a:pt x="41" y="409"/>
                        </a:cubicBezTo>
                        <a:cubicBezTo>
                          <a:pt x="41" y="409"/>
                          <a:pt x="41" y="409"/>
                          <a:pt x="41" y="409"/>
                        </a:cubicBezTo>
                        <a:cubicBezTo>
                          <a:pt x="41" y="409"/>
                          <a:pt x="41" y="409"/>
                          <a:pt x="41" y="409"/>
                        </a:cubicBezTo>
                        <a:cubicBezTo>
                          <a:pt x="41" y="409"/>
                          <a:pt x="41" y="409"/>
                          <a:pt x="41" y="409"/>
                        </a:cubicBezTo>
                        <a:cubicBezTo>
                          <a:pt x="42" y="409"/>
                          <a:pt x="42" y="409"/>
                          <a:pt x="42" y="409"/>
                        </a:cubicBezTo>
                        <a:cubicBezTo>
                          <a:pt x="42" y="409"/>
                          <a:pt x="42" y="409"/>
                          <a:pt x="42" y="409"/>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2" y="408"/>
                          <a:pt x="42" y="408"/>
                          <a:pt x="42" y="408"/>
                        </a:cubicBezTo>
                        <a:cubicBezTo>
                          <a:pt x="43" y="408"/>
                          <a:pt x="43" y="408"/>
                          <a:pt x="43" y="408"/>
                        </a:cubicBezTo>
                        <a:cubicBezTo>
                          <a:pt x="43" y="408"/>
                          <a:pt x="43" y="408"/>
                          <a:pt x="43" y="408"/>
                        </a:cubicBezTo>
                        <a:cubicBezTo>
                          <a:pt x="43" y="407"/>
                          <a:pt x="43" y="407"/>
                          <a:pt x="43" y="407"/>
                        </a:cubicBezTo>
                        <a:cubicBezTo>
                          <a:pt x="43" y="407"/>
                          <a:pt x="43" y="407"/>
                          <a:pt x="43" y="407"/>
                        </a:cubicBezTo>
                        <a:cubicBezTo>
                          <a:pt x="43" y="407"/>
                          <a:pt x="43" y="407"/>
                          <a:pt x="43" y="407"/>
                        </a:cubicBezTo>
                        <a:cubicBezTo>
                          <a:pt x="43" y="407"/>
                          <a:pt x="43" y="407"/>
                          <a:pt x="43" y="407"/>
                        </a:cubicBezTo>
                        <a:cubicBezTo>
                          <a:pt x="43" y="407"/>
                          <a:pt x="43" y="407"/>
                          <a:pt x="43" y="407"/>
                        </a:cubicBezTo>
                        <a:cubicBezTo>
                          <a:pt x="43" y="407"/>
                          <a:pt x="43" y="407"/>
                          <a:pt x="43" y="407"/>
                        </a:cubicBezTo>
                        <a:cubicBezTo>
                          <a:pt x="43" y="407"/>
                          <a:pt x="43" y="407"/>
                          <a:pt x="43" y="407"/>
                        </a:cubicBezTo>
                        <a:cubicBezTo>
                          <a:pt x="43" y="406"/>
                          <a:pt x="43" y="406"/>
                          <a:pt x="43" y="406"/>
                        </a:cubicBezTo>
                        <a:cubicBezTo>
                          <a:pt x="43" y="406"/>
                          <a:pt x="43" y="406"/>
                          <a:pt x="43" y="406"/>
                        </a:cubicBezTo>
                        <a:cubicBezTo>
                          <a:pt x="43" y="406"/>
                          <a:pt x="43" y="406"/>
                          <a:pt x="43" y="406"/>
                        </a:cubicBezTo>
                        <a:cubicBezTo>
                          <a:pt x="43" y="406"/>
                          <a:pt x="43" y="406"/>
                          <a:pt x="43" y="406"/>
                        </a:cubicBezTo>
                        <a:cubicBezTo>
                          <a:pt x="43" y="406"/>
                          <a:pt x="43" y="406"/>
                          <a:pt x="43" y="406"/>
                        </a:cubicBezTo>
                        <a:cubicBezTo>
                          <a:pt x="43" y="405"/>
                          <a:pt x="43" y="405"/>
                          <a:pt x="43" y="405"/>
                        </a:cubicBezTo>
                        <a:cubicBezTo>
                          <a:pt x="43" y="405"/>
                          <a:pt x="43" y="405"/>
                          <a:pt x="43" y="405"/>
                        </a:cubicBezTo>
                        <a:cubicBezTo>
                          <a:pt x="43" y="405"/>
                          <a:pt x="43" y="405"/>
                          <a:pt x="43" y="405"/>
                        </a:cubicBezTo>
                        <a:cubicBezTo>
                          <a:pt x="43" y="405"/>
                          <a:pt x="43" y="405"/>
                          <a:pt x="43" y="405"/>
                        </a:cubicBezTo>
                        <a:cubicBezTo>
                          <a:pt x="43" y="405"/>
                          <a:pt x="43" y="405"/>
                          <a:pt x="43" y="405"/>
                        </a:cubicBezTo>
                        <a:cubicBezTo>
                          <a:pt x="43" y="404"/>
                          <a:pt x="43" y="404"/>
                          <a:pt x="43" y="404"/>
                        </a:cubicBezTo>
                        <a:cubicBezTo>
                          <a:pt x="43" y="404"/>
                          <a:pt x="43" y="404"/>
                          <a:pt x="43" y="404"/>
                        </a:cubicBezTo>
                        <a:cubicBezTo>
                          <a:pt x="44" y="404"/>
                          <a:pt x="44" y="404"/>
                          <a:pt x="44" y="404"/>
                        </a:cubicBezTo>
                        <a:cubicBezTo>
                          <a:pt x="44" y="404"/>
                          <a:pt x="44" y="404"/>
                          <a:pt x="44" y="404"/>
                        </a:cubicBezTo>
                        <a:cubicBezTo>
                          <a:pt x="44" y="404"/>
                          <a:pt x="44" y="404"/>
                          <a:pt x="44" y="404"/>
                        </a:cubicBezTo>
                        <a:cubicBezTo>
                          <a:pt x="44" y="403"/>
                          <a:pt x="44" y="403"/>
                          <a:pt x="44" y="403"/>
                        </a:cubicBezTo>
                        <a:cubicBezTo>
                          <a:pt x="44" y="403"/>
                          <a:pt x="44" y="403"/>
                          <a:pt x="44" y="403"/>
                        </a:cubicBezTo>
                        <a:cubicBezTo>
                          <a:pt x="45" y="403"/>
                          <a:pt x="45" y="403"/>
                          <a:pt x="45" y="403"/>
                        </a:cubicBezTo>
                        <a:cubicBezTo>
                          <a:pt x="45" y="403"/>
                          <a:pt x="45" y="403"/>
                          <a:pt x="45" y="403"/>
                        </a:cubicBezTo>
                        <a:cubicBezTo>
                          <a:pt x="45" y="403"/>
                          <a:pt x="45" y="403"/>
                          <a:pt x="45" y="403"/>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5" y="402"/>
                          <a:pt x="45" y="402"/>
                          <a:pt x="45" y="402"/>
                        </a:cubicBezTo>
                        <a:cubicBezTo>
                          <a:pt x="46" y="402"/>
                          <a:pt x="46" y="402"/>
                          <a:pt x="46" y="402"/>
                        </a:cubicBezTo>
                        <a:cubicBezTo>
                          <a:pt x="46" y="402"/>
                          <a:pt x="46" y="402"/>
                          <a:pt x="46" y="402"/>
                        </a:cubicBezTo>
                        <a:cubicBezTo>
                          <a:pt x="46" y="402"/>
                          <a:pt x="46" y="402"/>
                          <a:pt x="46" y="402"/>
                        </a:cubicBezTo>
                        <a:cubicBezTo>
                          <a:pt x="46" y="402"/>
                          <a:pt x="46" y="402"/>
                          <a:pt x="46" y="402"/>
                        </a:cubicBezTo>
                        <a:cubicBezTo>
                          <a:pt x="46" y="402"/>
                          <a:pt x="46" y="402"/>
                          <a:pt x="46" y="402"/>
                        </a:cubicBezTo>
                        <a:cubicBezTo>
                          <a:pt x="46" y="402"/>
                          <a:pt x="46" y="402"/>
                          <a:pt x="46" y="402"/>
                        </a:cubicBezTo>
                        <a:cubicBezTo>
                          <a:pt x="46" y="402"/>
                          <a:pt x="46" y="402"/>
                          <a:pt x="46" y="402"/>
                        </a:cubicBezTo>
                        <a:cubicBezTo>
                          <a:pt x="46" y="402"/>
                          <a:pt x="46" y="402"/>
                          <a:pt x="46" y="402"/>
                        </a:cubicBezTo>
                        <a:cubicBezTo>
                          <a:pt x="46" y="401"/>
                          <a:pt x="46" y="401"/>
                          <a:pt x="46" y="401"/>
                        </a:cubicBezTo>
                        <a:cubicBezTo>
                          <a:pt x="46" y="401"/>
                          <a:pt x="46" y="401"/>
                          <a:pt x="46"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7" y="401"/>
                          <a:pt x="47" y="401"/>
                          <a:pt x="47" y="401"/>
                        </a:cubicBezTo>
                        <a:cubicBezTo>
                          <a:pt x="48" y="401"/>
                          <a:pt x="48" y="401"/>
                          <a:pt x="48" y="401"/>
                        </a:cubicBezTo>
                        <a:cubicBezTo>
                          <a:pt x="48" y="401"/>
                          <a:pt x="48" y="401"/>
                          <a:pt x="48" y="401"/>
                        </a:cubicBezTo>
                        <a:cubicBezTo>
                          <a:pt x="48" y="401"/>
                          <a:pt x="48" y="401"/>
                          <a:pt x="48" y="401"/>
                        </a:cubicBezTo>
                        <a:cubicBezTo>
                          <a:pt x="48" y="401"/>
                          <a:pt x="48" y="401"/>
                          <a:pt x="48" y="401"/>
                        </a:cubicBezTo>
                        <a:cubicBezTo>
                          <a:pt x="48" y="401"/>
                          <a:pt x="48" y="401"/>
                          <a:pt x="48" y="401"/>
                        </a:cubicBezTo>
                        <a:cubicBezTo>
                          <a:pt x="48" y="401"/>
                          <a:pt x="48" y="401"/>
                          <a:pt x="48" y="401"/>
                        </a:cubicBezTo>
                        <a:cubicBezTo>
                          <a:pt x="48" y="401"/>
                          <a:pt x="48" y="401"/>
                          <a:pt x="48" y="401"/>
                        </a:cubicBezTo>
                        <a:cubicBezTo>
                          <a:pt x="49" y="401"/>
                          <a:pt x="49" y="401"/>
                          <a:pt x="49" y="401"/>
                        </a:cubicBezTo>
                        <a:cubicBezTo>
                          <a:pt x="49" y="401"/>
                          <a:pt x="49" y="401"/>
                          <a:pt x="49" y="401"/>
                        </a:cubicBezTo>
                        <a:cubicBezTo>
                          <a:pt x="49" y="401"/>
                          <a:pt x="49" y="401"/>
                          <a:pt x="49" y="401"/>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400"/>
                          <a:pt x="49" y="400"/>
                          <a:pt x="49" y="400"/>
                        </a:cubicBezTo>
                        <a:cubicBezTo>
                          <a:pt x="49" y="399"/>
                          <a:pt x="49" y="399"/>
                          <a:pt x="49" y="399"/>
                        </a:cubicBezTo>
                        <a:cubicBezTo>
                          <a:pt x="49" y="399"/>
                          <a:pt x="49" y="399"/>
                          <a:pt x="49" y="399"/>
                        </a:cubicBezTo>
                        <a:cubicBezTo>
                          <a:pt x="49" y="399"/>
                          <a:pt x="49" y="399"/>
                          <a:pt x="49" y="399"/>
                        </a:cubicBezTo>
                        <a:cubicBezTo>
                          <a:pt x="49" y="399"/>
                          <a:pt x="49" y="399"/>
                          <a:pt x="49" y="399"/>
                        </a:cubicBezTo>
                        <a:cubicBezTo>
                          <a:pt x="49" y="399"/>
                          <a:pt x="49" y="399"/>
                          <a:pt x="49" y="399"/>
                        </a:cubicBezTo>
                        <a:cubicBezTo>
                          <a:pt x="50" y="399"/>
                          <a:pt x="50" y="399"/>
                          <a:pt x="50" y="399"/>
                        </a:cubicBezTo>
                        <a:cubicBezTo>
                          <a:pt x="50" y="399"/>
                          <a:pt x="50" y="399"/>
                          <a:pt x="50" y="399"/>
                        </a:cubicBezTo>
                        <a:cubicBezTo>
                          <a:pt x="50" y="399"/>
                          <a:pt x="50" y="399"/>
                          <a:pt x="50" y="399"/>
                        </a:cubicBezTo>
                        <a:cubicBezTo>
                          <a:pt x="50" y="399"/>
                          <a:pt x="50" y="399"/>
                          <a:pt x="50" y="399"/>
                        </a:cubicBezTo>
                        <a:cubicBezTo>
                          <a:pt x="50" y="399"/>
                          <a:pt x="50" y="399"/>
                          <a:pt x="50" y="399"/>
                        </a:cubicBezTo>
                        <a:cubicBezTo>
                          <a:pt x="50" y="399"/>
                          <a:pt x="50" y="399"/>
                          <a:pt x="50" y="399"/>
                        </a:cubicBezTo>
                        <a:cubicBezTo>
                          <a:pt x="50" y="399"/>
                          <a:pt x="50" y="399"/>
                          <a:pt x="50" y="399"/>
                        </a:cubicBezTo>
                        <a:cubicBezTo>
                          <a:pt x="50" y="399"/>
                          <a:pt x="50" y="399"/>
                          <a:pt x="50" y="399"/>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1" y="398"/>
                          <a:pt x="51" y="398"/>
                          <a:pt x="51"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2" y="398"/>
                          <a:pt x="52" y="398"/>
                          <a:pt x="52"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3" y="398"/>
                          <a:pt x="53" y="398"/>
                          <a:pt x="53"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4" y="398"/>
                          <a:pt x="54" y="398"/>
                          <a:pt x="54" y="398"/>
                        </a:cubicBezTo>
                        <a:cubicBezTo>
                          <a:pt x="55" y="398"/>
                          <a:pt x="55" y="398"/>
                          <a:pt x="55" y="398"/>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5" y="397"/>
                          <a:pt x="55" y="397"/>
                          <a:pt x="55" y="397"/>
                        </a:cubicBezTo>
                        <a:cubicBezTo>
                          <a:pt x="56" y="397"/>
                          <a:pt x="56" y="397"/>
                          <a:pt x="56" y="397"/>
                        </a:cubicBezTo>
                        <a:cubicBezTo>
                          <a:pt x="56" y="397"/>
                          <a:pt x="56" y="397"/>
                          <a:pt x="56" y="397"/>
                        </a:cubicBezTo>
                        <a:cubicBezTo>
                          <a:pt x="56" y="396"/>
                          <a:pt x="56" y="396"/>
                          <a:pt x="56" y="396"/>
                        </a:cubicBezTo>
                        <a:cubicBezTo>
                          <a:pt x="56" y="396"/>
                          <a:pt x="56" y="396"/>
                          <a:pt x="56" y="396"/>
                        </a:cubicBezTo>
                        <a:cubicBezTo>
                          <a:pt x="56" y="396"/>
                          <a:pt x="56" y="396"/>
                          <a:pt x="56" y="396"/>
                        </a:cubicBezTo>
                        <a:cubicBezTo>
                          <a:pt x="56" y="396"/>
                          <a:pt x="56" y="396"/>
                          <a:pt x="56" y="396"/>
                        </a:cubicBezTo>
                        <a:cubicBezTo>
                          <a:pt x="56" y="396"/>
                          <a:pt x="56" y="396"/>
                          <a:pt x="56"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8" y="396"/>
                          <a:pt x="58" y="396"/>
                          <a:pt x="58" y="396"/>
                        </a:cubicBezTo>
                        <a:cubicBezTo>
                          <a:pt x="58" y="396"/>
                          <a:pt x="58" y="396"/>
                          <a:pt x="58" y="396"/>
                        </a:cubicBezTo>
                        <a:cubicBezTo>
                          <a:pt x="58" y="395"/>
                          <a:pt x="58" y="395"/>
                          <a:pt x="58" y="395"/>
                        </a:cubicBezTo>
                        <a:cubicBezTo>
                          <a:pt x="58" y="395"/>
                          <a:pt x="58" y="395"/>
                          <a:pt x="58" y="395"/>
                        </a:cubicBezTo>
                        <a:cubicBezTo>
                          <a:pt x="59" y="395"/>
                          <a:pt x="59" y="395"/>
                          <a:pt x="59" y="395"/>
                        </a:cubicBezTo>
                        <a:cubicBezTo>
                          <a:pt x="59" y="395"/>
                          <a:pt x="59" y="395"/>
                          <a:pt x="59" y="395"/>
                        </a:cubicBezTo>
                        <a:cubicBezTo>
                          <a:pt x="59" y="396"/>
                          <a:pt x="59" y="396"/>
                          <a:pt x="59" y="396"/>
                        </a:cubicBezTo>
                        <a:cubicBezTo>
                          <a:pt x="59" y="396"/>
                          <a:pt x="59" y="396"/>
                          <a:pt x="59" y="396"/>
                        </a:cubicBezTo>
                        <a:cubicBezTo>
                          <a:pt x="60" y="395"/>
                          <a:pt x="60" y="395"/>
                          <a:pt x="60" y="395"/>
                        </a:cubicBezTo>
                        <a:cubicBezTo>
                          <a:pt x="60" y="395"/>
                          <a:pt x="60" y="395"/>
                          <a:pt x="60" y="395"/>
                        </a:cubicBezTo>
                        <a:cubicBezTo>
                          <a:pt x="60" y="395"/>
                          <a:pt x="60" y="395"/>
                          <a:pt x="60" y="395"/>
                        </a:cubicBezTo>
                        <a:cubicBezTo>
                          <a:pt x="60" y="395"/>
                          <a:pt x="60" y="395"/>
                          <a:pt x="60" y="395"/>
                        </a:cubicBezTo>
                        <a:cubicBezTo>
                          <a:pt x="60" y="395"/>
                          <a:pt x="60" y="395"/>
                          <a:pt x="60" y="395"/>
                        </a:cubicBezTo>
                        <a:cubicBezTo>
                          <a:pt x="60" y="395"/>
                          <a:pt x="60" y="395"/>
                          <a:pt x="60" y="395"/>
                        </a:cubicBezTo>
                        <a:cubicBezTo>
                          <a:pt x="60" y="395"/>
                          <a:pt x="60" y="395"/>
                          <a:pt x="60" y="395"/>
                        </a:cubicBezTo>
                        <a:cubicBezTo>
                          <a:pt x="61" y="395"/>
                          <a:pt x="61" y="395"/>
                          <a:pt x="61" y="395"/>
                        </a:cubicBezTo>
                        <a:cubicBezTo>
                          <a:pt x="61" y="395"/>
                          <a:pt x="61" y="395"/>
                          <a:pt x="61" y="395"/>
                        </a:cubicBezTo>
                        <a:cubicBezTo>
                          <a:pt x="61" y="394"/>
                          <a:pt x="61" y="394"/>
                          <a:pt x="61" y="394"/>
                        </a:cubicBezTo>
                        <a:cubicBezTo>
                          <a:pt x="61" y="394"/>
                          <a:pt x="61" y="394"/>
                          <a:pt x="61" y="394"/>
                        </a:cubicBezTo>
                        <a:cubicBezTo>
                          <a:pt x="61" y="394"/>
                          <a:pt x="61" y="394"/>
                          <a:pt x="61" y="394"/>
                        </a:cubicBezTo>
                        <a:cubicBezTo>
                          <a:pt x="61" y="394"/>
                          <a:pt x="61" y="394"/>
                          <a:pt x="61" y="394"/>
                        </a:cubicBezTo>
                        <a:cubicBezTo>
                          <a:pt x="61" y="394"/>
                          <a:pt x="61" y="394"/>
                          <a:pt x="61" y="394"/>
                        </a:cubicBezTo>
                        <a:cubicBezTo>
                          <a:pt x="61" y="394"/>
                          <a:pt x="61" y="394"/>
                          <a:pt x="61" y="394"/>
                        </a:cubicBezTo>
                        <a:cubicBezTo>
                          <a:pt x="61" y="394"/>
                          <a:pt x="61" y="394"/>
                          <a:pt x="61" y="394"/>
                        </a:cubicBezTo>
                        <a:cubicBezTo>
                          <a:pt x="61" y="393"/>
                          <a:pt x="61" y="393"/>
                          <a:pt x="61" y="393"/>
                        </a:cubicBezTo>
                        <a:cubicBezTo>
                          <a:pt x="61" y="393"/>
                          <a:pt x="61" y="393"/>
                          <a:pt x="61" y="393"/>
                        </a:cubicBezTo>
                        <a:cubicBezTo>
                          <a:pt x="61" y="393"/>
                          <a:pt x="61" y="393"/>
                          <a:pt x="61" y="393"/>
                        </a:cubicBezTo>
                        <a:cubicBezTo>
                          <a:pt x="61" y="393"/>
                          <a:pt x="61" y="393"/>
                          <a:pt x="61" y="393"/>
                        </a:cubicBezTo>
                        <a:cubicBezTo>
                          <a:pt x="60" y="392"/>
                          <a:pt x="60" y="392"/>
                          <a:pt x="60" y="392"/>
                        </a:cubicBezTo>
                        <a:cubicBezTo>
                          <a:pt x="60" y="392"/>
                          <a:pt x="60" y="392"/>
                          <a:pt x="60" y="392"/>
                        </a:cubicBezTo>
                        <a:cubicBezTo>
                          <a:pt x="60" y="392"/>
                          <a:pt x="60" y="392"/>
                          <a:pt x="60" y="392"/>
                        </a:cubicBezTo>
                        <a:cubicBezTo>
                          <a:pt x="60" y="392"/>
                          <a:pt x="60" y="392"/>
                          <a:pt x="60" y="392"/>
                        </a:cubicBezTo>
                        <a:cubicBezTo>
                          <a:pt x="60" y="392"/>
                          <a:pt x="60" y="392"/>
                          <a:pt x="60" y="392"/>
                        </a:cubicBezTo>
                        <a:cubicBezTo>
                          <a:pt x="60" y="392"/>
                          <a:pt x="60" y="392"/>
                          <a:pt x="60" y="392"/>
                        </a:cubicBezTo>
                        <a:cubicBezTo>
                          <a:pt x="60" y="392"/>
                          <a:pt x="60" y="392"/>
                          <a:pt x="60" y="392"/>
                        </a:cubicBezTo>
                        <a:cubicBezTo>
                          <a:pt x="60" y="391"/>
                          <a:pt x="60" y="391"/>
                          <a:pt x="60" y="391"/>
                        </a:cubicBezTo>
                        <a:cubicBezTo>
                          <a:pt x="60" y="391"/>
                          <a:pt x="60" y="391"/>
                          <a:pt x="60" y="391"/>
                        </a:cubicBezTo>
                        <a:cubicBezTo>
                          <a:pt x="59" y="391"/>
                          <a:pt x="59" y="391"/>
                          <a:pt x="59" y="391"/>
                        </a:cubicBezTo>
                        <a:cubicBezTo>
                          <a:pt x="59" y="390"/>
                          <a:pt x="59" y="390"/>
                          <a:pt x="59" y="390"/>
                        </a:cubicBezTo>
                        <a:cubicBezTo>
                          <a:pt x="59" y="390"/>
                          <a:pt x="59" y="390"/>
                          <a:pt x="59" y="390"/>
                        </a:cubicBezTo>
                        <a:cubicBezTo>
                          <a:pt x="59" y="390"/>
                          <a:pt x="59" y="390"/>
                          <a:pt x="59" y="390"/>
                        </a:cubicBezTo>
                        <a:cubicBezTo>
                          <a:pt x="59" y="390"/>
                          <a:pt x="59" y="390"/>
                          <a:pt x="59" y="390"/>
                        </a:cubicBezTo>
                        <a:cubicBezTo>
                          <a:pt x="59" y="389"/>
                          <a:pt x="59" y="389"/>
                          <a:pt x="59" y="389"/>
                        </a:cubicBezTo>
                        <a:cubicBezTo>
                          <a:pt x="59" y="389"/>
                          <a:pt x="59" y="389"/>
                          <a:pt x="59" y="389"/>
                        </a:cubicBezTo>
                        <a:cubicBezTo>
                          <a:pt x="59" y="389"/>
                          <a:pt x="59" y="389"/>
                          <a:pt x="59" y="389"/>
                        </a:cubicBezTo>
                        <a:cubicBezTo>
                          <a:pt x="59" y="389"/>
                          <a:pt x="59" y="389"/>
                          <a:pt x="59" y="389"/>
                        </a:cubicBezTo>
                        <a:cubicBezTo>
                          <a:pt x="59" y="389"/>
                          <a:pt x="59" y="389"/>
                          <a:pt x="59" y="389"/>
                        </a:cubicBezTo>
                        <a:cubicBezTo>
                          <a:pt x="59" y="388"/>
                          <a:pt x="59" y="388"/>
                          <a:pt x="59" y="388"/>
                        </a:cubicBezTo>
                        <a:cubicBezTo>
                          <a:pt x="59" y="388"/>
                          <a:pt x="59" y="388"/>
                          <a:pt x="59" y="388"/>
                        </a:cubicBezTo>
                        <a:cubicBezTo>
                          <a:pt x="59" y="388"/>
                          <a:pt x="59" y="388"/>
                          <a:pt x="59" y="388"/>
                        </a:cubicBezTo>
                        <a:cubicBezTo>
                          <a:pt x="59" y="388"/>
                          <a:pt x="59" y="388"/>
                          <a:pt x="59" y="388"/>
                        </a:cubicBezTo>
                        <a:cubicBezTo>
                          <a:pt x="58" y="388"/>
                          <a:pt x="58" y="388"/>
                          <a:pt x="58" y="388"/>
                        </a:cubicBezTo>
                        <a:cubicBezTo>
                          <a:pt x="58" y="388"/>
                          <a:pt x="58" y="388"/>
                          <a:pt x="58" y="388"/>
                        </a:cubicBezTo>
                        <a:cubicBezTo>
                          <a:pt x="58" y="388"/>
                          <a:pt x="58" y="388"/>
                          <a:pt x="58" y="388"/>
                        </a:cubicBezTo>
                        <a:cubicBezTo>
                          <a:pt x="58" y="387"/>
                          <a:pt x="58" y="387"/>
                          <a:pt x="58" y="387"/>
                        </a:cubicBezTo>
                        <a:cubicBezTo>
                          <a:pt x="58" y="387"/>
                          <a:pt x="58" y="387"/>
                          <a:pt x="58" y="387"/>
                        </a:cubicBezTo>
                        <a:cubicBezTo>
                          <a:pt x="58" y="387"/>
                          <a:pt x="58" y="387"/>
                          <a:pt x="58" y="387"/>
                        </a:cubicBezTo>
                        <a:cubicBezTo>
                          <a:pt x="58" y="387"/>
                          <a:pt x="58" y="387"/>
                          <a:pt x="58" y="387"/>
                        </a:cubicBezTo>
                        <a:cubicBezTo>
                          <a:pt x="58" y="387"/>
                          <a:pt x="58" y="387"/>
                          <a:pt x="58" y="387"/>
                        </a:cubicBezTo>
                        <a:cubicBezTo>
                          <a:pt x="58" y="387"/>
                          <a:pt x="58" y="387"/>
                          <a:pt x="58" y="387"/>
                        </a:cubicBezTo>
                        <a:cubicBezTo>
                          <a:pt x="58" y="387"/>
                          <a:pt x="58" y="387"/>
                          <a:pt x="58" y="387"/>
                        </a:cubicBezTo>
                        <a:cubicBezTo>
                          <a:pt x="58" y="386"/>
                          <a:pt x="58" y="386"/>
                          <a:pt x="58" y="386"/>
                        </a:cubicBezTo>
                        <a:cubicBezTo>
                          <a:pt x="58" y="386"/>
                          <a:pt x="58" y="386"/>
                          <a:pt x="58" y="386"/>
                        </a:cubicBezTo>
                        <a:cubicBezTo>
                          <a:pt x="58" y="386"/>
                          <a:pt x="58" y="386"/>
                          <a:pt x="58" y="386"/>
                        </a:cubicBezTo>
                        <a:cubicBezTo>
                          <a:pt x="58" y="386"/>
                          <a:pt x="58" y="386"/>
                          <a:pt x="58" y="386"/>
                        </a:cubicBezTo>
                        <a:cubicBezTo>
                          <a:pt x="58" y="386"/>
                          <a:pt x="58" y="386"/>
                          <a:pt x="58" y="386"/>
                        </a:cubicBezTo>
                        <a:cubicBezTo>
                          <a:pt x="58" y="386"/>
                          <a:pt x="58" y="386"/>
                          <a:pt x="58" y="386"/>
                        </a:cubicBezTo>
                        <a:cubicBezTo>
                          <a:pt x="58" y="386"/>
                          <a:pt x="58" y="386"/>
                          <a:pt x="58" y="386"/>
                        </a:cubicBezTo>
                        <a:cubicBezTo>
                          <a:pt x="58" y="385"/>
                          <a:pt x="58" y="385"/>
                          <a:pt x="58" y="385"/>
                        </a:cubicBezTo>
                        <a:cubicBezTo>
                          <a:pt x="58" y="385"/>
                          <a:pt x="58" y="385"/>
                          <a:pt x="58" y="385"/>
                        </a:cubicBezTo>
                        <a:cubicBezTo>
                          <a:pt x="58" y="385"/>
                          <a:pt x="58" y="385"/>
                          <a:pt x="58" y="385"/>
                        </a:cubicBezTo>
                        <a:cubicBezTo>
                          <a:pt x="58" y="385"/>
                          <a:pt x="58" y="385"/>
                          <a:pt x="58" y="385"/>
                        </a:cubicBezTo>
                        <a:cubicBezTo>
                          <a:pt x="58" y="384"/>
                          <a:pt x="58" y="384"/>
                          <a:pt x="58" y="384"/>
                        </a:cubicBezTo>
                        <a:cubicBezTo>
                          <a:pt x="58" y="384"/>
                          <a:pt x="58" y="384"/>
                          <a:pt x="58" y="384"/>
                        </a:cubicBezTo>
                        <a:cubicBezTo>
                          <a:pt x="58" y="384"/>
                          <a:pt x="58" y="384"/>
                          <a:pt x="58" y="384"/>
                        </a:cubicBezTo>
                        <a:cubicBezTo>
                          <a:pt x="58" y="384"/>
                          <a:pt x="58" y="384"/>
                          <a:pt x="58" y="384"/>
                        </a:cubicBezTo>
                        <a:cubicBezTo>
                          <a:pt x="57" y="384"/>
                          <a:pt x="57" y="384"/>
                          <a:pt x="57" y="384"/>
                        </a:cubicBezTo>
                        <a:cubicBezTo>
                          <a:pt x="57" y="383"/>
                          <a:pt x="57" y="383"/>
                          <a:pt x="57" y="383"/>
                        </a:cubicBezTo>
                        <a:cubicBezTo>
                          <a:pt x="57" y="383"/>
                          <a:pt x="57" y="383"/>
                          <a:pt x="57" y="383"/>
                        </a:cubicBezTo>
                        <a:cubicBezTo>
                          <a:pt x="57" y="383"/>
                          <a:pt x="57" y="383"/>
                          <a:pt x="57" y="383"/>
                        </a:cubicBezTo>
                        <a:cubicBezTo>
                          <a:pt x="57" y="383"/>
                          <a:pt x="57" y="383"/>
                          <a:pt x="57" y="383"/>
                        </a:cubicBezTo>
                        <a:cubicBezTo>
                          <a:pt x="57" y="383"/>
                          <a:pt x="57" y="383"/>
                          <a:pt x="57" y="383"/>
                        </a:cubicBezTo>
                        <a:cubicBezTo>
                          <a:pt x="57" y="383"/>
                          <a:pt x="57" y="383"/>
                          <a:pt x="57" y="383"/>
                        </a:cubicBezTo>
                        <a:cubicBezTo>
                          <a:pt x="57" y="383"/>
                          <a:pt x="57" y="383"/>
                          <a:pt x="57" y="383"/>
                        </a:cubicBezTo>
                        <a:cubicBezTo>
                          <a:pt x="57" y="383"/>
                          <a:pt x="57" y="383"/>
                          <a:pt x="57" y="383"/>
                        </a:cubicBezTo>
                        <a:cubicBezTo>
                          <a:pt x="57" y="382"/>
                          <a:pt x="57" y="382"/>
                          <a:pt x="57" y="382"/>
                        </a:cubicBezTo>
                        <a:cubicBezTo>
                          <a:pt x="57" y="382"/>
                          <a:pt x="57" y="382"/>
                          <a:pt x="57" y="382"/>
                        </a:cubicBezTo>
                        <a:cubicBezTo>
                          <a:pt x="57" y="382"/>
                          <a:pt x="57" y="382"/>
                          <a:pt x="57" y="382"/>
                        </a:cubicBezTo>
                        <a:cubicBezTo>
                          <a:pt x="57" y="382"/>
                          <a:pt x="57" y="382"/>
                          <a:pt x="57" y="382"/>
                        </a:cubicBezTo>
                        <a:cubicBezTo>
                          <a:pt x="57" y="382"/>
                          <a:pt x="57" y="382"/>
                          <a:pt x="57" y="382"/>
                        </a:cubicBezTo>
                        <a:cubicBezTo>
                          <a:pt x="57" y="382"/>
                          <a:pt x="57" y="382"/>
                          <a:pt x="57" y="382"/>
                        </a:cubicBezTo>
                        <a:cubicBezTo>
                          <a:pt x="57" y="381"/>
                          <a:pt x="57" y="381"/>
                          <a:pt x="57" y="381"/>
                        </a:cubicBezTo>
                        <a:cubicBezTo>
                          <a:pt x="57" y="381"/>
                          <a:pt x="57" y="381"/>
                          <a:pt x="57" y="381"/>
                        </a:cubicBezTo>
                        <a:cubicBezTo>
                          <a:pt x="57" y="381"/>
                          <a:pt x="57" y="381"/>
                          <a:pt x="57" y="381"/>
                        </a:cubicBezTo>
                        <a:cubicBezTo>
                          <a:pt x="57" y="381"/>
                          <a:pt x="57" y="381"/>
                          <a:pt x="57" y="381"/>
                        </a:cubicBezTo>
                        <a:cubicBezTo>
                          <a:pt x="57" y="381"/>
                          <a:pt x="57" y="381"/>
                          <a:pt x="57" y="381"/>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7" y="380"/>
                          <a:pt x="57" y="380"/>
                          <a:pt x="57" y="380"/>
                        </a:cubicBezTo>
                        <a:cubicBezTo>
                          <a:pt x="56" y="380"/>
                          <a:pt x="56" y="380"/>
                          <a:pt x="56" y="380"/>
                        </a:cubicBezTo>
                        <a:cubicBezTo>
                          <a:pt x="56" y="380"/>
                          <a:pt x="56" y="380"/>
                          <a:pt x="56" y="380"/>
                        </a:cubicBezTo>
                        <a:cubicBezTo>
                          <a:pt x="56" y="380"/>
                          <a:pt x="56" y="380"/>
                          <a:pt x="56" y="380"/>
                        </a:cubicBezTo>
                        <a:cubicBezTo>
                          <a:pt x="56" y="380"/>
                          <a:pt x="56" y="380"/>
                          <a:pt x="56" y="380"/>
                        </a:cubicBezTo>
                        <a:cubicBezTo>
                          <a:pt x="56" y="380"/>
                          <a:pt x="56" y="380"/>
                          <a:pt x="56" y="380"/>
                        </a:cubicBezTo>
                        <a:cubicBezTo>
                          <a:pt x="55" y="380"/>
                          <a:pt x="55" y="380"/>
                          <a:pt x="55" y="380"/>
                        </a:cubicBezTo>
                        <a:cubicBezTo>
                          <a:pt x="55" y="381"/>
                          <a:pt x="55" y="381"/>
                          <a:pt x="55" y="381"/>
                        </a:cubicBezTo>
                        <a:cubicBezTo>
                          <a:pt x="55" y="381"/>
                          <a:pt x="55" y="381"/>
                          <a:pt x="55" y="381"/>
                        </a:cubicBezTo>
                        <a:cubicBezTo>
                          <a:pt x="54" y="381"/>
                          <a:pt x="54" y="381"/>
                          <a:pt x="54" y="381"/>
                        </a:cubicBezTo>
                        <a:cubicBezTo>
                          <a:pt x="54" y="381"/>
                          <a:pt x="54" y="381"/>
                          <a:pt x="54" y="381"/>
                        </a:cubicBezTo>
                        <a:cubicBezTo>
                          <a:pt x="54" y="381"/>
                          <a:pt x="54" y="381"/>
                          <a:pt x="54" y="381"/>
                        </a:cubicBezTo>
                        <a:cubicBezTo>
                          <a:pt x="54" y="381"/>
                          <a:pt x="54" y="381"/>
                          <a:pt x="54" y="381"/>
                        </a:cubicBezTo>
                        <a:cubicBezTo>
                          <a:pt x="53" y="381"/>
                          <a:pt x="53" y="381"/>
                          <a:pt x="53" y="381"/>
                        </a:cubicBezTo>
                        <a:cubicBezTo>
                          <a:pt x="53" y="380"/>
                          <a:pt x="53" y="380"/>
                          <a:pt x="53" y="380"/>
                        </a:cubicBezTo>
                        <a:cubicBezTo>
                          <a:pt x="53" y="380"/>
                          <a:pt x="53" y="380"/>
                          <a:pt x="53" y="380"/>
                        </a:cubicBezTo>
                        <a:cubicBezTo>
                          <a:pt x="53" y="380"/>
                          <a:pt x="53" y="380"/>
                          <a:pt x="53" y="380"/>
                        </a:cubicBezTo>
                        <a:cubicBezTo>
                          <a:pt x="53" y="380"/>
                          <a:pt x="53" y="380"/>
                          <a:pt x="53" y="380"/>
                        </a:cubicBezTo>
                        <a:cubicBezTo>
                          <a:pt x="53" y="380"/>
                          <a:pt x="53" y="380"/>
                          <a:pt x="53"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0"/>
                          <a:pt x="52" y="380"/>
                          <a:pt x="52" y="380"/>
                        </a:cubicBezTo>
                        <a:cubicBezTo>
                          <a:pt x="52" y="381"/>
                          <a:pt x="52" y="381"/>
                          <a:pt x="52" y="381"/>
                        </a:cubicBezTo>
                        <a:cubicBezTo>
                          <a:pt x="51" y="381"/>
                          <a:pt x="51" y="381"/>
                          <a:pt x="51" y="381"/>
                        </a:cubicBezTo>
                        <a:cubicBezTo>
                          <a:pt x="51" y="381"/>
                          <a:pt x="51" y="381"/>
                          <a:pt x="51" y="381"/>
                        </a:cubicBezTo>
                        <a:cubicBezTo>
                          <a:pt x="51" y="381"/>
                          <a:pt x="51" y="381"/>
                          <a:pt x="51" y="381"/>
                        </a:cubicBezTo>
                        <a:cubicBezTo>
                          <a:pt x="51" y="381"/>
                          <a:pt x="51" y="381"/>
                          <a:pt x="51" y="381"/>
                        </a:cubicBezTo>
                        <a:cubicBezTo>
                          <a:pt x="51" y="381"/>
                          <a:pt x="51" y="381"/>
                          <a:pt x="51" y="381"/>
                        </a:cubicBezTo>
                        <a:cubicBezTo>
                          <a:pt x="51" y="382"/>
                          <a:pt x="51" y="382"/>
                          <a:pt x="51" y="382"/>
                        </a:cubicBezTo>
                        <a:cubicBezTo>
                          <a:pt x="51" y="382"/>
                          <a:pt x="51" y="382"/>
                          <a:pt x="51" y="382"/>
                        </a:cubicBezTo>
                        <a:cubicBezTo>
                          <a:pt x="51" y="382"/>
                          <a:pt x="51" y="382"/>
                          <a:pt x="51" y="382"/>
                        </a:cubicBezTo>
                        <a:cubicBezTo>
                          <a:pt x="50" y="382"/>
                          <a:pt x="50" y="382"/>
                          <a:pt x="50" y="382"/>
                        </a:cubicBezTo>
                        <a:cubicBezTo>
                          <a:pt x="50" y="382"/>
                          <a:pt x="50" y="382"/>
                          <a:pt x="50" y="382"/>
                        </a:cubicBezTo>
                        <a:cubicBezTo>
                          <a:pt x="50" y="382"/>
                          <a:pt x="50" y="382"/>
                          <a:pt x="50" y="382"/>
                        </a:cubicBezTo>
                        <a:cubicBezTo>
                          <a:pt x="50" y="382"/>
                          <a:pt x="50" y="382"/>
                          <a:pt x="50" y="382"/>
                        </a:cubicBezTo>
                        <a:cubicBezTo>
                          <a:pt x="50" y="382"/>
                          <a:pt x="50" y="382"/>
                          <a:pt x="50" y="382"/>
                        </a:cubicBezTo>
                        <a:cubicBezTo>
                          <a:pt x="50" y="382"/>
                          <a:pt x="50" y="382"/>
                          <a:pt x="50" y="382"/>
                        </a:cubicBezTo>
                        <a:cubicBezTo>
                          <a:pt x="49" y="382"/>
                          <a:pt x="49" y="382"/>
                          <a:pt x="49" y="382"/>
                        </a:cubicBezTo>
                        <a:cubicBezTo>
                          <a:pt x="49" y="382"/>
                          <a:pt x="49" y="382"/>
                          <a:pt x="49" y="382"/>
                        </a:cubicBezTo>
                        <a:cubicBezTo>
                          <a:pt x="49" y="382"/>
                          <a:pt x="49" y="382"/>
                          <a:pt x="49" y="382"/>
                        </a:cubicBezTo>
                        <a:cubicBezTo>
                          <a:pt x="49" y="382"/>
                          <a:pt x="49" y="382"/>
                          <a:pt x="49" y="382"/>
                        </a:cubicBezTo>
                        <a:cubicBezTo>
                          <a:pt x="49" y="383"/>
                          <a:pt x="49" y="383"/>
                          <a:pt x="49" y="383"/>
                        </a:cubicBezTo>
                        <a:cubicBezTo>
                          <a:pt x="49" y="383"/>
                          <a:pt x="49" y="383"/>
                          <a:pt x="49" y="383"/>
                        </a:cubicBezTo>
                        <a:cubicBezTo>
                          <a:pt x="49" y="383"/>
                          <a:pt x="49" y="383"/>
                          <a:pt x="49" y="383"/>
                        </a:cubicBezTo>
                        <a:cubicBezTo>
                          <a:pt x="48" y="383"/>
                          <a:pt x="48" y="383"/>
                          <a:pt x="48" y="383"/>
                        </a:cubicBezTo>
                        <a:cubicBezTo>
                          <a:pt x="48" y="382"/>
                          <a:pt x="48" y="382"/>
                          <a:pt x="48" y="382"/>
                        </a:cubicBezTo>
                        <a:cubicBezTo>
                          <a:pt x="48" y="382"/>
                          <a:pt x="48" y="382"/>
                          <a:pt x="48" y="382"/>
                        </a:cubicBezTo>
                        <a:cubicBezTo>
                          <a:pt x="48" y="382"/>
                          <a:pt x="48" y="382"/>
                          <a:pt x="48" y="382"/>
                        </a:cubicBezTo>
                        <a:cubicBezTo>
                          <a:pt x="48" y="382"/>
                          <a:pt x="48" y="382"/>
                          <a:pt x="48" y="382"/>
                        </a:cubicBezTo>
                        <a:cubicBezTo>
                          <a:pt x="48" y="382"/>
                          <a:pt x="48" y="382"/>
                          <a:pt x="48" y="382"/>
                        </a:cubicBezTo>
                        <a:cubicBezTo>
                          <a:pt x="48" y="382"/>
                          <a:pt x="48" y="382"/>
                          <a:pt x="48" y="382"/>
                        </a:cubicBezTo>
                        <a:cubicBezTo>
                          <a:pt x="48" y="382"/>
                          <a:pt x="48" y="382"/>
                          <a:pt x="48" y="382"/>
                        </a:cubicBezTo>
                        <a:cubicBezTo>
                          <a:pt x="48" y="382"/>
                          <a:pt x="48" y="382"/>
                          <a:pt x="48" y="382"/>
                        </a:cubicBezTo>
                        <a:cubicBezTo>
                          <a:pt x="48" y="381"/>
                          <a:pt x="48" y="381"/>
                          <a:pt x="48" y="381"/>
                        </a:cubicBezTo>
                        <a:cubicBezTo>
                          <a:pt x="48" y="381"/>
                          <a:pt x="48" y="381"/>
                          <a:pt x="48" y="381"/>
                        </a:cubicBezTo>
                        <a:cubicBezTo>
                          <a:pt x="48" y="381"/>
                          <a:pt x="48" y="381"/>
                          <a:pt x="48" y="381"/>
                        </a:cubicBezTo>
                        <a:cubicBezTo>
                          <a:pt x="48" y="381"/>
                          <a:pt x="48" y="381"/>
                          <a:pt x="48" y="381"/>
                        </a:cubicBezTo>
                        <a:cubicBezTo>
                          <a:pt x="48" y="381"/>
                          <a:pt x="48" y="381"/>
                          <a:pt x="48" y="381"/>
                        </a:cubicBezTo>
                        <a:cubicBezTo>
                          <a:pt x="48" y="381"/>
                          <a:pt x="48" y="381"/>
                          <a:pt x="48" y="381"/>
                        </a:cubicBezTo>
                        <a:cubicBezTo>
                          <a:pt x="48" y="381"/>
                          <a:pt x="48" y="381"/>
                          <a:pt x="48" y="381"/>
                        </a:cubicBezTo>
                        <a:cubicBezTo>
                          <a:pt x="47" y="381"/>
                          <a:pt x="47" y="381"/>
                          <a:pt x="47" y="381"/>
                        </a:cubicBezTo>
                        <a:cubicBezTo>
                          <a:pt x="47" y="380"/>
                          <a:pt x="47" y="380"/>
                          <a:pt x="47" y="380"/>
                        </a:cubicBezTo>
                        <a:cubicBezTo>
                          <a:pt x="47" y="380"/>
                          <a:pt x="47" y="380"/>
                          <a:pt x="47" y="380"/>
                        </a:cubicBezTo>
                        <a:cubicBezTo>
                          <a:pt x="47" y="380"/>
                          <a:pt x="47" y="380"/>
                          <a:pt x="47" y="380"/>
                        </a:cubicBezTo>
                        <a:cubicBezTo>
                          <a:pt x="47" y="380"/>
                          <a:pt x="47" y="380"/>
                          <a:pt x="47" y="380"/>
                        </a:cubicBezTo>
                        <a:cubicBezTo>
                          <a:pt x="47" y="380"/>
                          <a:pt x="47" y="380"/>
                          <a:pt x="47" y="380"/>
                        </a:cubicBezTo>
                        <a:cubicBezTo>
                          <a:pt x="47" y="379"/>
                          <a:pt x="47" y="379"/>
                          <a:pt x="47" y="379"/>
                        </a:cubicBezTo>
                        <a:cubicBezTo>
                          <a:pt x="47" y="379"/>
                          <a:pt x="47" y="379"/>
                          <a:pt x="47" y="379"/>
                        </a:cubicBezTo>
                        <a:cubicBezTo>
                          <a:pt x="47" y="379"/>
                          <a:pt x="47" y="379"/>
                          <a:pt x="47" y="379"/>
                        </a:cubicBezTo>
                        <a:cubicBezTo>
                          <a:pt x="47" y="379"/>
                          <a:pt x="47" y="379"/>
                          <a:pt x="47" y="379"/>
                        </a:cubicBezTo>
                        <a:cubicBezTo>
                          <a:pt x="47" y="378"/>
                          <a:pt x="47" y="378"/>
                          <a:pt x="47" y="378"/>
                        </a:cubicBezTo>
                        <a:cubicBezTo>
                          <a:pt x="47" y="378"/>
                          <a:pt x="47" y="378"/>
                          <a:pt x="47" y="378"/>
                        </a:cubicBezTo>
                        <a:cubicBezTo>
                          <a:pt x="46" y="378"/>
                          <a:pt x="46" y="378"/>
                          <a:pt x="46" y="378"/>
                        </a:cubicBezTo>
                        <a:cubicBezTo>
                          <a:pt x="46" y="378"/>
                          <a:pt x="46" y="378"/>
                          <a:pt x="46" y="378"/>
                        </a:cubicBezTo>
                        <a:cubicBezTo>
                          <a:pt x="46" y="378"/>
                          <a:pt x="46" y="378"/>
                          <a:pt x="46" y="378"/>
                        </a:cubicBezTo>
                        <a:cubicBezTo>
                          <a:pt x="46" y="378"/>
                          <a:pt x="46" y="378"/>
                          <a:pt x="46" y="378"/>
                        </a:cubicBezTo>
                        <a:cubicBezTo>
                          <a:pt x="46" y="378"/>
                          <a:pt x="46" y="378"/>
                          <a:pt x="46" y="378"/>
                        </a:cubicBezTo>
                        <a:cubicBezTo>
                          <a:pt x="46" y="378"/>
                          <a:pt x="46" y="378"/>
                          <a:pt x="46" y="378"/>
                        </a:cubicBezTo>
                        <a:cubicBezTo>
                          <a:pt x="45" y="378"/>
                          <a:pt x="45" y="378"/>
                          <a:pt x="45" y="378"/>
                        </a:cubicBezTo>
                        <a:cubicBezTo>
                          <a:pt x="45" y="378"/>
                          <a:pt x="45" y="378"/>
                          <a:pt x="45" y="378"/>
                        </a:cubicBezTo>
                        <a:cubicBezTo>
                          <a:pt x="45" y="378"/>
                          <a:pt x="45" y="378"/>
                          <a:pt x="45" y="378"/>
                        </a:cubicBezTo>
                        <a:cubicBezTo>
                          <a:pt x="45" y="379"/>
                          <a:pt x="45" y="379"/>
                          <a:pt x="45" y="379"/>
                        </a:cubicBezTo>
                        <a:cubicBezTo>
                          <a:pt x="45" y="379"/>
                          <a:pt x="45" y="379"/>
                          <a:pt x="45" y="379"/>
                        </a:cubicBezTo>
                        <a:cubicBezTo>
                          <a:pt x="44" y="379"/>
                          <a:pt x="44" y="379"/>
                          <a:pt x="44" y="379"/>
                        </a:cubicBezTo>
                        <a:cubicBezTo>
                          <a:pt x="44" y="379"/>
                          <a:pt x="44" y="379"/>
                          <a:pt x="44" y="379"/>
                        </a:cubicBezTo>
                        <a:cubicBezTo>
                          <a:pt x="44" y="379"/>
                          <a:pt x="44" y="379"/>
                          <a:pt x="44" y="379"/>
                        </a:cubicBezTo>
                        <a:cubicBezTo>
                          <a:pt x="44" y="379"/>
                          <a:pt x="44" y="379"/>
                          <a:pt x="44" y="379"/>
                        </a:cubicBezTo>
                        <a:cubicBezTo>
                          <a:pt x="44" y="379"/>
                          <a:pt x="44" y="379"/>
                          <a:pt x="44" y="379"/>
                        </a:cubicBezTo>
                        <a:cubicBezTo>
                          <a:pt x="43" y="379"/>
                          <a:pt x="43" y="379"/>
                          <a:pt x="43" y="379"/>
                        </a:cubicBezTo>
                        <a:cubicBezTo>
                          <a:pt x="43" y="378"/>
                          <a:pt x="43" y="378"/>
                          <a:pt x="43" y="378"/>
                        </a:cubicBezTo>
                        <a:cubicBezTo>
                          <a:pt x="43" y="378"/>
                          <a:pt x="43" y="378"/>
                          <a:pt x="43" y="378"/>
                        </a:cubicBezTo>
                        <a:cubicBezTo>
                          <a:pt x="43" y="378"/>
                          <a:pt x="43" y="378"/>
                          <a:pt x="43" y="378"/>
                        </a:cubicBezTo>
                        <a:cubicBezTo>
                          <a:pt x="43" y="378"/>
                          <a:pt x="43" y="378"/>
                          <a:pt x="43" y="378"/>
                        </a:cubicBezTo>
                        <a:cubicBezTo>
                          <a:pt x="43" y="378"/>
                          <a:pt x="43" y="378"/>
                          <a:pt x="43" y="378"/>
                        </a:cubicBezTo>
                        <a:cubicBezTo>
                          <a:pt x="43" y="378"/>
                          <a:pt x="43" y="378"/>
                          <a:pt x="43" y="378"/>
                        </a:cubicBezTo>
                        <a:cubicBezTo>
                          <a:pt x="43" y="378"/>
                          <a:pt x="43" y="378"/>
                          <a:pt x="43" y="378"/>
                        </a:cubicBezTo>
                        <a:cubicBezTo>
                          <a:pt x="43" y="378"/>
                          <a:pt x="43" y="378"/>
                          <a:pt x="43" y="378"/>
                        </a:cubicBezTo>
                        <a:cubicBezTo>
                          <a:pt x="42" y="377"/>
                          <a:pt x="42" y="377"/>
                          <a:pt x="42" y="377"/>
                        </a:cubicBezTo>
                        <a:cubicBezTo>
                          <a:pt x="42" y="377"/>
                          <a:pt x="42" y="377"/>
                          <a:pt x="42" y="377"/>
                        </a:cubicBezTo>
                        <a:cubicBezTo>
                          <a:pt x="42" y="377"/>
                          <a:pt x="42" y="377"/>
                          <a:pt x="42" y="377"/>
                        </a:cubicBezTo>
                        <a:cubicBezTo>
                          <a:pt x="42" y="377"/>
                          <a:pt x="42" y="377"/>
                          <a:pt x="42" y="377"/>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6"/>
                          <a:pt x="42" y="376"/>
                          <a:pt x="42" y="376"/>
                        </a:cubicBezTo>
                        <a:cubicBezTo>
                          <a:pt x="42" y="375"/>
                          <a:pt x="42" y="375"/>
                          <a:pt x="42" y="375"/>
                        </a:cubicBezTo>
                        <a:cubicBezTo>
                          <a:pt x="42" y="375"/>
                          <a:pt x="42" y="375"/>
                          <a:pt x="42" y="375"/>
                        </a:cubicBezTo>
                        <a:cubicBezTo>
                          <a:pt x="41" y="375"/>
                          <a:pt x="41" y="375"/>
                          <a:pt x="41" y="375"/>
                        </a:cubicBezTo>
                        <a:cubicBezTo>
                          <a:pt x="41" y="375"/>
                          <a:pt x="41" y="375"/>
                          <a:pt x="41" y="375"/>
                        </a:cubicBezTo>
                        <a:cubicBezTo>
                          <a:pt x="41" y="375"/>
                          <a:pt x="41" y="375"/>
                          <a:pt x="41" y="375"/>
                        </a:cubicBezTo>
                        <a:cubicBezTo>
                          <a:pt x="41" y="375"/>
                          <a:pt x="41" y="375"/>
                          <a:pt x="41" y="375"/>
                        </a:cubicBezTo>
                        <a:cubicBezTo>
                          <a:pt x="41" y="375"/>
                          <a:pt x="41" y="375"/>
                          <a:pt x="41" y="375"/>
                        </a:cubicBezTo>
                        <a:cubicBezTo>
                          <a:pt x="41" y="374"/>
                          <a:pt x="41" y="374"/>
                          <a:pt x="41" y="374"/>
                        </a:cubicBezTo>
                        <a:cubicBezTo>
                          <a:pt x="41" y="374"/>
                          <a:pt x="41" y="374"/>
                          <a:pt x="41" y="374"/>
                        </a:cubicBezTo>
                        <a:cubicBezTo>
                          <a:pt x="41" y="374"/>
                          <a:pt x="41" y="374"/>
                          <a:pt x="41" y="374"/>
                        </a:cubicBezTo>
                        <a:cubicBezTo>
                          <a:pt x="41" y="374"/>
                          <a:pt x="41" y="374"/>
                          <a:pt x="41" y="374"/>
                        </a:cubicBezTo>
                        <a:cubicBezTo>
                          <a:pt x="41" y="374"/>
                          <a:pt x="41" y="374"/>
                          <a:pt x="41" y="374"/>
                        </a:cubicBezTo>
                        <a:cubicBezTo>
                          <a:pt x="41" y="374"/>
                          <a:pt x="41" y="374"/>
                          <a:pt x="41" y="374"/>
                        </a:cubicBezTo>
                        <a:cubicBezTo>
                          <a:pt x="41" y="374"/>
                          <a:pt x="41" y="374"/>
                          <a:pt x="41" y="374"/>
                        </a:cubicBezTo>
                        <a:cubicBezTo>
                          <a:pt x="40" y="374"/>
                          <a:pt x="40" y="374"/>
                          <a:pt x="40" y="374"/>
                        </a:cubicBezTo>
                        <a:cubicBezTo>
                          <a:pt x="40" y="374"/>
                          <a:pt x="40" y="374"/>
                          <a:pt x="40" y="374"/>
                        </a:cubicBezTo>
                        <a:cubicBezTo>
                          <a:pt x="40" y="374"/>
                          <a:pt x="40" y="374"/>
                          <a:pt x="40" y="374"/>
                        </a:cubicBezTo>
                        <a:cubicBezTo>
                          <a:pt x="40" y="374"/>
                          <a:pt x="40" y="374"/>
                          <a:pt x="40" y="374"/>
                        </a:cubicBezTo>
                        <a:cubicBezTo>
                          <a:pt x="40" y="374"/>
                          <a:pt x="40" y="374"/>
                          <a:pt x="40" y="374"/>
                        </a:cubicBezTo>
                        <a:cubicBezTo>
                          <a:pt x="39" y="374"/>
                          <a:pt x="39" y="374"/>
                          <a:pt x="39" y="374"/>
                        </a:cubicBezTo>
                        <a:cubicBezTo>
                          <a:pt x="39" y="374"/>
                          <a:pt x="39" y="374"/>
                          <a:pt x="39" y="374"/>
                        </a:cubicBezTo>
                        <a:cubicBezTo>
                          <a:pt x="39" y="374"/>
                          <a:pt x="39" y="374"/>
                          <a:pt x="39" y="374"/>
                        </a:cubicBezTo>
                        <a:cubicBezTo>
                          <a:pt x="39" y="374"/>
                          <a:pt x="39" y="374"/>
                          <a:pt x="39" y="374"/>
                        </a:cubicBezTo>
                        <a:cubicBezTo>
                          <a:pt x="39" y="374"/>
                          <a:pt x="39" y="374"/>
                          <a:pt x="39" y="374"/>
                        </a:cubicBezTo>
                        <a:cubicBezTo>
                          <a:pt x="39" y="374"/>
                          <a:pt x="39" y="374"/>
                          <a:pt x="39" y="374"/>
                        </a:cubicBezTo>
                        <a:cubicBezTo>
                          <a:pt x="39" y="374"/>
                          <a:pt x="39" y="374"/>
                          <a:pt x="39" y="374"/>
                        </a:cubicBezTo>
                        <a:cubicBezTo>
                          <a:pt x="38" y="374"/>
                          <a:pt x="38" y="374"/>
                          <a:pt x="38" y="374"/>
                        </a:cubicBezTo>
                        <a:cubicBezTo>
                          <a:pt x="38" y="375"/>
                          <a:pt x="38" y="375"/>
                          <a:pt x="38" y="375"/>
                        </a:cubicBezTo>
                        <a:cubicBezTo>
                          <a:pt x="38" y="375"/>
                          <a:pt x="38" y="375"/>
                          <a:pt x="38" y="375"/>
                        </a:cubicBezTo>
                        <a:cubicBezTo>
                          <a:pt x="38" y="375"/>
                          <a:pt x="38" y="375"/>
                          <a:pt x="38" y="375"/>
                        </a:cubicBezTo>
                        <a:cubicBezTo>
                          <a:pt x="38" y="375"/>
                          <a:pt x="38" y="375"/>
                          <a:pt x="38" y="375"/>
                        </a:cubicBezTo>
                        <a:cubicBezTo>
                          <a:pt x="38" y="375"/>
                          <a:pt x="38" y="375"/>
                          <a:pt x="38" y="375"/>
                        </a:cubicBezTo>
                        <a:cubicBezTo>
                          <a:pt x="38" y="375"/>
                          <a:pt x="38" y="375"/>
                          <a:pt x="38"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7" y="375"/>
                          <a:pt x="37" y="375"/>
                          <a:pt x="37" y="375"/>
                        </a:cubicBezTo>
                        <a:cubicBezTo>
                          <a:pt x="36" y="375"/>
                          <a:pt x="36" y="375"/>
                          <a:pt x="36" y="375"/>
                        </a:cubicBezTo>
                        <a:cubicBezTo>
                          <a:pt x="36" y="375"/>
                          <a:pt x="36" y="375"/>
                          <a:pt x="36" y="375"/>
                        </a:cubicBezTo>
                        <a:cubicBezTo>
                          <a:pt x="36" y="375"/>
                          <a:pt x="36" y="375"/>
                          <a:pt x="36" y="375"/>
                        </a:cubicBezTo>
                        <a:cubicBezTo>
                          <a:pt x="36" y="375"/>
                          <a:pt x="36" y="375"/>
                          <a:pt x="36" y="375"/>
                        </a:cubicBezTo>
                        <a:cubicBezTo>
                          <a:pt x="36" y="375"/>
                          <a:pt x="36" y="375"/>
                          <a:pt x="36" y="375"/>
                        </a:cubicBezTo>
                        <a:cubicBezTo>
                          <a:pt x="36" y="375"/>
                          <a:pt x="36" y="375"/>
                          <a:pt x="36" y="375"/>
                        </a:cubicBezTo>
                        <a:cubicBezTo>
                          <a:pt x="36" y="376"/>
                          <a:pt x="36" y="376"/>
                          <a:pt x="36" y="376"/>
                        </a:cubicBezTo>
                        <a:cubicBezTo>
                          <a:pt x="36" y="376"/>
                          <a:pt x="36" y="376"/>
                          <a:pt x="36" y="376"/>
                        </a:cubicBezTo>
                        <a:cubicBezTo>
                          <a:pt x="35" y="376"/>
                          <a:pt x="35" y="376"/>
                          <a:pt x="35" y="376"/>
                        </a:cubicBezTo>
                        <a:cubicBezTo>
                          <a:pt x="35" y="376"/>
                          <a:pt x="35" y="376"/>
                          <a:pt x="35" y="376"/>
                        </a:cubicBezTo>
                        <a:cubicBezTo>
                          <a:pt x="35" y="376"/>
                          <a:pt x="35" y="376"/>
                          <a:pt x="35" y="376"/>
                        </a:cubicBezTo>
                        <a:cubicBezTo>
                          <a:pt x="35" y="376"/>
                          <a:pt x="35" y="376"/>
                          <a:pt x="35" y="376"/>
                        </a:cubicBezTo>
                        <a:cubicBezTo>
                          <a:pt x="35" y="376"/>
                          <a:pt x="35" y="376"/>
                          <a:pt x="35" y="376"/>
                        </a:cubicBezTo>
                        <a:cubicBezTo>
                          <a:pt x="35" y="376"/>
                          <a:pt x="35" y="376"/>
                          <a:pt x="35" y="376"/>
                        </a:cubicBezTo>
                        <a:cubicBezTo>
                          <a:pt x="34" y="376"/>
                          <a:pt x="34" y="376"/>
                          <a:pt x="34" y="376"/>
                        </a:cubicBezTo>
                        <a:cubicBezTo>
                          <a:pt x="34" y="376"/>
                          <a:pt x="34" y="376"/>
                          <a:pt x="34" y="376"/>
                        </a:cubicBezTo>
                        <a:cubicBezTo>
                          <a:pt x="34" y="376"/>
                          <a:pt x="34" y="376"/>
                          <a:pt x="34" y="376"/>
                        </a:cubicBezTo>
                        <a:cubicBezTo>
                          <a:pt x="34" y="376"/>
                          <a:pt x="34" y="376"/>
                          <a:pt x="34" y="376"/>
                        </a:cubicBezTo>
                        <a:cubicBezTo>
                          <a:pt x="34" y="376"/>
                          <a:pt x="34" y="376"/>
                          <a:pt x="34" y="376"/>
                        </a:cubicBezTo>
                        <a:cubicBezTo>
                          <a:pt x="33" y="376"/>
                          <a:pt x="33" y="376"/>
                          <a:pt x="33" y="376"/>
                        </a:cubicBezTo>
                        <a:cubicBezTo>
                          <a:pt x="33" y="376"/>
                          <a:pt x="33" y="376"/>
                          <a:pt x="33" y="376"/>
                        </a:cubicBezTo>
                        <a:cubicBezTo>
                          <a:pt x="33" y="376"/>
                          <a:pt x="33" y="376"/>
                          <a:pt x="33" y="376"/>
                        </a:cubicBezTo>
                        <a:cubicBezTo>
                          <a:pt x="33" y="376"/>
                          <a:pt x="33" y="376"/>
                          <a:pt x="33" y="376"/>
                        </a:cubicBezTo>
                        <a:cubicBezTo>
                          <a:pt x="33" y="375"/>
                          <a:pt x="33" y="375"/>
                          <a:pt x="33" y="375"/>
                        </a:cubicBezTo>
                        <a:cubicBezTo>
                          <a:pt x="32" y="375"/>
                          <a:pt x="32" y="375"/>
                          <a:pt x="32" y="375"/>
                        </a:cubicBezTo>
                        <a:cubicBezTo>
                          <a:pt x="32" y="375"/>
                          <a:pt x="32" y="375"/>
                          <a:pt x="32" y="375"/>
                        </a:cubicBezTo>
                        <a:cubicBezTo>
                          <a:pt x="32" y="375"/>
                          <a:pt x="32" y="375"/>
                          <a:pt x="32" y="375"/>
                        </a:cubicBezTo>
                        <a:cubicBezTo>
                          <a:pt x="32" y="375"/>
                          <a:pt x="32" y="375"/>
                          <a:pt x="32" y="375"/>
                        </a:cubicBezTo>
                        <a:cubicBezTo>
                          <a:pt x="31" y="375"/>
                          <a:pt x="31" y="375"/>
                          <a:pt x="31" y="375"/>
                        </a:cubicBezTo>
                        <a:cubicBezTo>
                          <a:pt x="31" y="375"/>
                          <a:pt x="31" y="375"/>
                          <a:pt x="31" y="375"/>
                        </a:cubicBezTo>
                        <a:cubicBezTo>
                          <a:pt x="31" y="375"/>
                          <a:pt x="31" y="375"/>
                          <a:pt x="31" y="375"/>
                        </a:cubicBezTo>
                        <a:cubicBezTo>
                          <a:pt x="31" y="375"/>
                          <a:pt x="31" y="375"/>
                          <a:pt x="31" y="375"/>
                        </a:cubicBezTo>
                        <a:cubicBezTo>
                          <a:pt x="30" y="375"/>
                          <a:pt x="30" y="375"/>
                          <a:pt x="30" y="375"/>
                        </a:cubicBezTo>
                        <a:cubicBezTo>
                          <a:pt x="30" y="375"/>
                          <a:pt x="30" y="375"/>
                          <a:pt x="30" y="375"/>
                        </a:cubicBezTo>
                        <a:cubicBezTo>
                          <a:pt x="30" y="375"/>
                          <a:pt x="30" y="375"/>
                          <a:pt x="30" y="375"/>
                        </a:cubicBezTo>
                        <a:cubicBezTo>
                          <a:pt x="30" y="375"/>
                          <a:pt x="30" y="375"/>
                          <a:pt x="30" y="375"/>
                        </a:cubicBezTo>
                        <a:cubicBezTo>
                          <a:pt x="29" y="375"/>
                          <a:pt x="29" y="375"/>
                          <a:pt x="29" y="375"/>
                        </a:cubicBezTo>
                        <a:cubicBezTo>
                          <a:pt x="29" y="375"/>
                          <a:pt x="29" y="375"/>
                          <a:pt x="29" y="375"/>
                        </a:cubicBezTo>
                        <a:cubicBezTo>
                          <a:pt x="29" y="375"/>
                          <a:pt x="29" y="375"/>
                          <a:pt x="29" y="375"/>
                        </a:cubicBezTo>
                        <a:cubicBezTo>
                          <a:pt x="29" y="375"/>
                          <a:pt x="29" y="375"/>
                          <a:pt x="29" y="375"/>
                        </a:cubicBezTo>
                        <a:cubicBezTo>
                          <a:pt x="29" y="375"/>
                          <a:pt x="29" y="375"/>
                          <a:pt x="29" y="375"/>
                        </a:cubicBezTo>
                        <a:cubicBezTo>
                          <a:pt x="29" y="374"/>
                          <a:pt x="29" y="374"/>
                          <a:pt x="29" y="374"/>
                        </a:cubicBezTo>
                        <a:cubicBezTo>
                          <a:pt x="29" y="374"/>
                          <a:pt x="29" y="374"/>
                          <a:pt x="29" y="374"/>
                        </a:cubicBezTo>
                        <a:cubicBezTo>
                          <a:pt x="29" y="374"/>
                          <a:pt x="29" y="374"/>
                          <a:pt x="29" y="374"/>
                        </a:cubicBezTo>
                        <a:cubicBezTo>
                          <a:pt x="29" y="374"/>
                          <a:pt x="29" y="374"/>
                          <a:pt x="29" y="374"/>
                        </a:cubicBezTo>
                        <a:cubicBezTo>
                          <a:pt x="29" y="374"/>
                          <a:pt x="29" y="374"/>
                          <a:pt x="29" y="374"/>
                        </a:cubicBezTo>
                        <a:cubicBezTo>
                          <a:pt x="28" y="374"/>
                          <a:pt x="28" y="374"/>
                          <a:pt x="28" y="374"/>
                        </a:cubicBezTo>
                        <a:cubicBezTo>
                          <a:pt x="28" y="374"/>
                          <a:pt x="28" y="374"/>
                          <a:pt x="28" y="374"/>
                        </a:cubicBezTo>
                        <a:cubicBezTo>
                          <a:pt x="28" y="373"/>
                          <a:pt x="28" y="373"/>
                          <a:pt x="28" y="373"/>
                        </a:cubicBezTo>
                        <a:cubicBezTo>
                          <a:pt x="28" y="373"/>
                          <a:pt x="28" y="373"/>
                          <a:pt x="28" y="373"/>
                        </a:cubicBezTo>
                        <a:cubicBezTo>
                          <a:pt x="29" y="373"/>
                          <a:pt x="29" y="373"/>
                          <a:pt x="29" y="373"/>
                        </a:cubicBezTo>
                        <a:cubicBezTo>
                          <a:pt x="29" y="373"/>
                          <a:pt x="29" y="373"/>
                          <a:pt x="29" y="373"/>
                        </a:cubicBezTo>
                        <a:cubicBezTo>
                          <a:pt x="29" y="373"/>
                          <a:pt x="29" y="373"/>
                          <a:pt x="29" y="373"/>
                        </a:cubicBezTo>
                        <a:cubicBezTo>
                          <a:pt x="29" y="373"/>
                          <a:pt x="29" y="373"/>
                          <a:pt x="29" y="373"/>
                        </a:cubicBezTo>
                        <a:cubicBezTo>
                          <a:pt x="28" y="372"/>
                          <a:pt x="28" y="372"/>
                          <a:pt x="28" y="372"/>
                        </a:cubicBezTo>
                        <a:cubicBezTo>
                          <a:pt x="28" y="372"/>
                          <a:pt x="28" y="372"/>
                          <a:pt x="28" y="372"/>
                        </a:cubicBezTo>
                        <a:cubicBezTo>
                          <a:pt x="28" y="372"/>
                          <a:pt x="28" y="372"/>
                          <a:pt x="28" y="372"/>
                        </a:cubicBezTo>
                        <a:cubicBezTo>
                          <a:pt x="28" y="372"/>
                          <a:pt x="28" y="372"/>
                          <a:pt x="28" y="372"/>
                        </a:cubicBezTo>
                        <a:cubicBezTo>
                          <a:pt x="28" y="372"/>
                          <a:pt x="28" y="372"/>
                          <a:pt x="28" y="372"/>
                        </a:cubicBezTo>
                        <a:cubicBezTo>
                          <a:pt x="28" y="371"/>
                          <a:pt x="28" y="371"/>
                          <a:pt x="28" y="371"/>
                        </a:cubicBezTo>
                        <a:cubicBezTo>
                          <a:pt x="28" y="371"/>
                          <a:pt x="28" y="371"/>
                          <a:pt x="28" y="371"/>
                        </a:cubicBezTo>
                        <a:cubicBezTo>
                          <a:pt x="28" y="371"/>
                          <a:pt x="28" y="371"/>
                          <a:pt x="28" y="371"/>
                        </a:cubicBezTo>
                        <a:cubicBezTo>
                          <a:pt x="28" y="371"/>
                          <a:pt x="28" y="371"/>
                          <a:pt x="28" y="371"/>
                        </a:cubicBezTo>
                        <a:cubicBezTo>
                          <a:pt x="28" y="371"/>
                          <a:pt x="28" y="371"/>
                          <a:pt x="28" y="371"/>
                        </a:cubicBezTo>
                        <a:cubicBezTo>
                          <a:pt x="28" y="371"/>
                          <a:pt x="28" y="371"/>
                          <a:pt x="28" y="371"/>
                        </a:cubicBezTo>
                        <a:cubicBezTo>
                          <a:pt x="28" y="371"/>
                          <a:pt x="28" y="371"/>
                          <a:pt x="28" y="371"/>
                        </a:cubicBezTo>
                        <a:cubicBezTo>
                          <a:pt x="27" y="370"/>
                          <a:pt x="27" y="370"/>
                          <a:pt x="27" y="370"/>
                        </a:cubicBezTo>
                        <a:cubicBezTo>
                          <a:pt x="27" y="370"/>
                          <a:pt x="27" y="370"/>
                          <a:pt x="27" y="370"/>
                        </a:cubicBezTo>
                        <a:cubicBezTo>
                          <a:pt x="27" y="370"/>
                          <a:pt x="27" y="370"/>
                          <a:pt x="27" y="370"/>
                        </a:cubicBezTo>
                        <a:cubicBezTo>
                          <a:pt x="27" y="370"/>
                          <a:pt x="27" y="370"/>
                          <a:pt x="27" y="370"/>
                        </a:cubicBezTo>
                        <a:cubicBezTo>
                          <a:pt x="27" y="370"/>
                          <a:pt x="27" y="370"/>
                          <a:pt x="27" y="370"/>
                        </a:cubicBezTo>
                        <a:cubicBezTo>
                          <a:pt x="26" y="370"/>
                          <a:pt x="26" y="370"/>
                          <a:pt x="26" y="370"/>
                        </a:cubicBezTo>
                        <a:cubicBezTo>
                          <a:pt x="26" y="370"/>
                          <a:pt x="26" y="370"/>
                          <a:pt x="26" y="370"/>
                        </a:cubicBezTo>
                        <a:cubicBezTo>
                          <a:pt x="26" y="370"/>
                          <a:pt x="26" y="370"/>
                          <a:pt x="26" y="370"/>
                        </a:cubicBezTo>
                        <a:cubicBezTo>
                          <a:pt x="26" y="370"/>
                          <a:pt x="26" y="370"/>
                          <a:pt x="26" y="370"/>
                        </a:cubicBezTo>
                        <a:cubicBezTo>
                          <a:pt x="26" y="370"/>
                          <a:pt x="26" y="370"/>
                          <a:pt x="26" y="370"/>
                        </a:cubicBezTo>
                        <a:cubicBezTo>
                          <a:pt x="26" y="370"/>
                          <a:pt x="26" y="370"/>
                          <a:pt x="26" y="370"/>
                        </a:cubicBezTo>
                        <a:cubicBezTo>
                          <a:pt x="26" y="370"/>
                          <a:pt x="26" y="370"/>
                          <a:pt x="26"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5" y="370"/>
                          <a:pt x="25" y="370"/>
                          <a:pt x="25" y="370"/>
                        </a:cubicBezTo>
                        <a:cubicBezTo>
                          <a:pt x="24" y="370"/>
                          <a:pt x="24" y="370"/>
                          <a:pt x="24" y="370"/>
                        </a:cubicBezTo>
                        <a:cubicBezTo>
                          <a:pt x="24" y="370"/>
                          <a:pt x="24" y="370"/>
                          <a:pt x="24" y="370"/>
                        </a:cubicBezTo>
                        <a:cubicBezTo>
                          <a:pt x="24" y="370"/>
                          <a:pt x="24" y="370"/>
                          <a:pt x="24" y="370"/>
                        </a:cubicBezTo>
                        <a:cubicBezTo>
                          <a:pt x="24" y="370"/>
                          <a:pt x="24" y="370"/>
                          <a:pt x="24" y="370"/>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9"/>
                          <a:pt x="24" y="369"/>
                          <a:pt x="24" y="369"/>
                        </a:cubicBezTo>
                        <a:cubicBezTo>
                          <a:pt x="24" y="368"/>
                          <a:pt x="24" y="368"/>
                          <a:pt x="24" y="368"/>
                        </a:cubicBezTo>
                        <a:cubicBezTo>
                          <a:pt x="24" y="368"/>
                          <a:pt x="24" y="368"/>
                          <a:pt x="24" y="368"/>
                        </a:cubicBezTo>
                        <a:cubicBezTo>
                          <a:pt x="24" y="368"/>
                          <a:pt x="24" y="368"/>
                          <a:pt x="24" y="368"/>
                        </a:cubicBezTo>
                        <a:cubicBezTo>
                          <a:pt x="24" y="368"/>
                          <a:pt x="24" y="368"/>
                          <a:pt x="24" y="368"/>
                        </a:cubicBezTo>
                        <a:cubicBezTo>
                          <a:pt x="23" y="368"/>
                          <a:pt x="23" y="368"/>
                          <a:pt x="23" y="368"/>
                        </a:cubicBezTo>
                        <a:cubicBezTo>
                          <a:pt x="23" y="368"/>
                          <a:pt x="23" y="368"/>
                          <a:pt x="23" y="368"/>
                        </a:cubicBezTo>
                        <a:cubicBezTo>
                          <a:pt x="23" y="368"/>
                          <a:pt x="23" y="368"/>
                          <a:pt x="23" y="368"/>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3" y="369"/>
                          <a:pt x="23" y="369"/>
                          <a:pt x="23"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2" y="369"/>
                          <a:pt x="22" y="369"/>
                          <a:pt x="22" y="369"/>
                        </a:cubicBezTo>
                        <a:cubicBezTo>
                          <a:pt x="21" y="369"/>
                          <a:pt x="21" y="369"/>
                          <a:pt x="21" y="369"/>
                        </a:cubicBezTo>
                        <a:cubicBezTo>
                          <a:pt x="21" y="369"/>
                          <a:pt x="21" y="369"/>
                          <a:pt x="21" y="369"/>
                        </a:cubicBezTo>
                        <a:cubicBezTo>
                          <a:pt x="21" y="369"/>
                          <a:pt x="21" y="369"/>
                          <a:pt x="21" y="369"/>
                        </a:cubicBezTo>
                        <a:cubicBezTo>
                          <a:pt x="21" y="369"/>
                          <a:pt x="21" y="369"/>
                          <a:pt x="21" y="369"/>
                        </a:cubicBezTo>
                        <a:cubicBezTo>
                          <a:pt x="21" y="369"/>
                          <a:pt x="21" y="369"/>
                          <a:pt x="21" y="369"/>
                        </a:cubicBezTo>
                        <a:cubicBezTo>
                          <a:pt x="21" y="370"/>
                          <a:pt x="21" y="370"/>
                          <a:pt x="21" y="370"/>
                        </a:cubicBezTo>
                        <a:cubicBezTo>
                          <a:pt x="21" y="370"/>
                          <a:pt x="21" y="370"/>
                          <a:pt x="21" y="370"/>
                        </a:cubicBezTo>
                        <a:cubicBezTo>
                          <a:pt x="20" y="370"/>
                          <a:pt x="20" y="370"/>
                          <a:pt x="20" y="370"/>
                        </a:cubicBezTo>
                        <a:cubicBezTo>
                          <a:pt x="20" y="370"/>
                          <a:pt x="20" y="370"/>
                          <a:pt x="20" y="370"/>
                        </a:cubicBezTo>
                        <a:cubicBezTo>
                          <a:pt x="20" y="369"/>
                          <a:pt x="20" y="369"/>
                          <a:pt x="20" y="369"/>
                        </a:cubicBezTo>
                        <a:cubicBezTo>
                          <a:pt x="20" y="369"/>
                          <a:pt x="20" y="369"/>
                          <a:pt x="20" y="369"/>
                        </a:cubicBezTo>
                        <a:cubicBezTo>
                          <a:pt x="20" y="369"/>
                          <a:pt x="20" y="369"/>
                          <a:pt x="20" y="369"/>
                        </a:cubicBezTo>
                        <a:cubicBezTo>
                          <a:pt x="20" y="369"/>
                          <a:pt x="20" y="369"/>
                          <a:pt x="20" y="369"/>
                        </a:cubicBezTo>
                        <a:cubicBezTo>
                          <a:pt x="19" y="369"/>
                          <a:pt x="19" y="369"/>
                          <a:pt x="19" y="369"/>
                        </a:cubicBezTo>
                        <a:cubicBezTo>
                          <a:pt x="19" y="368"/>
                          <a:pt x="19" y="368"/>
                          <a:pt x="19" y="368"/>
                        </a:cubicBezTo>
                        <a:cubicBezTo>
                          <a:pt x="19" y="368"/>
                          <a:pt x="19" y="368"/>
                          <a:pt x="19" y="368"/>
                        </a:cubicBezTo>
                        <a:cubicBezTo>
                          <a:pt x="19" y="368"/>
                          <a:pt x="19" y="368"/>
                          <a:pt x="19" y="368"/>
                        </a:cubicBezTo>
                        <a:cubicBezTo>
                          <a:pt x="18" y="368"/>
                          <a:pt x="18" y="368"/>
                          <a:pt x="18" y="368"/>
                        </a:cubicBezTo>
                        <a:cubicBezTo>
                          <a:pt x="18" y="368"/>
                          <a:pt x="18" y="368"/>
                          <a:pt x="18" y="368"/>
                        </a:cubicBezTo>
                        <a:cubicBezTo>
                          <a:pt x="18" y="368"/>
                          <a:pt x="18" y="368"/>
                          <a:pt x="18" y="368"/>
                        </a:cubicBezTo>
                        <a:cubicBezTo>
                          <a:pt x="18" y="368"/>
                          <a:pt x="18" y="368"/>
                          <a:pt x="18" y="368"/>
                        </a:cubicBezTo>
                        <a:cubicBezTo>
                          <a:pt x="18" y="368"/>
                          <a:pt x="18" y="368"/>
                          <a:pt x="18" y="368"/>
                        </a:cubicBezTo>
                        <a:cubicBezTo>
                          <a:pt x="18" y="368"/>
                          <a:pt x="18" y="368"/>
                          <a:pt x="18" y="368"/>
                        </a:cubicBezTo>
                        <a:cubicBezTo>
                          <a:pt x="17" y="368"/>
                          <a:pt x="17" y="368"/>
                          <a:pt x="17" y="368"/>
                        </a:cubicBezTo>
                        <a:cubicBezTo>
                          <a:pt x="17" y="368"/>
                          <a:pt x="17" y="368"/>
                          <a:pt x="17" y="368"/>
                        </a:cubicBezTo>
                        <a:cubicBezTo>
                          <a:pt x="17" y="368"/>
                          <a:pt x="17" y="368"/>
                          <a:pt x="17" y="368"/>
                        </a:cubicBezTo>
                        <a:cubicBezTo>
                          <a:pt x="17" y="368"/>
                          <a:pt x="17" y="368"/>
                          <a:pt x="17" y="368"/>
                        </a:cubicBezTo>
                        <a:cubicBezTo>
                          <a:pt x="17" y="367"/>
                          <a:pt x="17" y="367"/>
                          <a:pt x="17" y="367"/>
                        </a:cubicBezTo>
                        <a:cubicBezTo>
                          <a:pt x="17" y="367"/>
                          <a:pt x="17" y="367"/>
                          <a:pt x="17" y="367"/>
                        </a:cubicBezTo>
                        <a:cubicBezTo>
                          <a:pt x="17" y="367"/>
                          <a:pt x="17" y="367"/>
                          <a:pt x="17" y="367"/>
                        </a:cubicBezTo>
                        <a:cubicBezTo>
                          <a:pt x="17" y="367"/>
                          <a:pt x="17" y="367"/>
                          <a:pt x="17" y="367"/>
                        </a:cubicBezTo>
                        <a:cubicBezTo>
                          <a:pt x="17" y="367"/>
                          <a:pt x="17" y="367"/>
                          <a:pt x="17" y="367"/>
                        </a:cubicBezTo>
                        <a:cubicBezTo>
                          <a:pt x="17" y="367"/>
                          <a:pt x="17" y="367"/>
                          <a:pt x="17" y="367"/>
                        </a:cubicBezTo>
                        <a:cubicBezTo>
                          <a:pt x="17" y="367"/>
                          <a:pt x="17" y="367"/>
                          <a:pt x="17" y="367"/>
                        </a:cubicBezTo>
                        <a:cubicBezTo>
                          <a:pt x="17" y="367"/>
                          <a:pt x="17" y="367"/>
                          <a:pt x="17" y="367"/>
                        </a:cubicBezTo>
                        <a:cubicBezTo>
                          <a:pt x="17" y="366"/>
                          <a:pt x="17" y="366"/>
                          <a:pt x="17" y="366"/>
                        </a:cubicBezTo>
                        <a:cubicBezTo>
                          <a:pt x="18" y="366"/>
                          <a:pt x="18" y="366"/>
                          <a:pt x="18" y="366"/>
                        </a:cubicBezTo>
                        <a:cubicBezTo>
                          <a:pt x="18" y="366"/>
                          <a:pt x="18" y="366"/>
                          <a:pt x="18" y="366"/>
                        </a:cubicBezTo>
                        <a:cubicBezTo>
                          <a:pt x="18" y="366"/>
                          <a:pt x="18" y="366"/>
                          <a:pt x="18" y="366"/>
                        </a:cubicBezTo>
                        <a:cubicBezTo>
                          <a:pt x="18" y="366"/>
                          <a:pt x="18" y="366"/>
                          <a:pt x="18" y="366"/>
                        </a:cubicBezTo>
                        <a:cubicBezTo>
                          <a:pt x="18" y="366"/>
                          <a:pt x="18" y="366"/>
                          <a:pt x="18" y="366"/>
                        </a:cubicBezTo>
                        <a:cubicBezTo>
                          <a:pt x="18" y="366"/>
                          <a:pt x="18" y="366"/>
                          <a:pt x="18" y="366"/>
                        </a:cubicBezTo>
                        <a:cubicBezTo>
                          <a:pt x="19" y="366"/>
                          <a:pt x="19" y="366"/>
                          <a:pt x="19" y="366"/>
                        </a:cubicBezTo>
                        <a:cubicBezTo>
                          <a:pt x="19" y="366"/>
                          <a:pt x="19" y="366"/>
                          <a:pt x="19" y="366"/>
                        </a:cubicBezTo>
                        <a:cubicBezTo>
                          <a:pt x="19" y="366"/>
                          <a:pt x="19" y="366"/>
                          <a:pt x="19" y="366"/>
                        </a:cubicBezTo>
                        <a:cubicBezTo>
                          <a:pt x="19" y="366"/>
                          <a:pt x="19" y="366"/>
                          <a:pt x="19" y="366"/>
                        </a:cubicBezTo>
                        <a:cubicBezTo>
                          <a:pt x="19" y="366"/>
                          <a:pt x="19" y="366"/>
                          <a:pt x="19" y="366"/>
                        </a:cubicBezTo>
                        <a:cubicBezTo>
                          <a:pt x="19" y="366"/>
                          <a:pt x="19" y="366"/>
                          <a:pt x="19" y="366"/>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5"/>
                          <a:pt x="19" y="365"/>
                          <a:pt x="19" y="365"/>
                        </a:cubicBezTo>
                        <a:cubicBezTo>
                          <a:pt x="19" y="364"/>
                          <a:pt x="19" y="364"/>
                          <a:pt x="19" y="364"/>
                        </a:cubicBezTo>
                        <a:cubicBezTo>
                          <a:pt x="19" y="364"/>
                          <a:pt x="19" y="364"/>
                          <a:pt x="19" y="364"/>
                        </a:cubicBezTo>
                        <a:cubicBezTo>
                          <a:pt x="19" y="364"/>
                          <a:pt x="19" y="364"/>
                          <a:pt x="19" y="364"/>
                        </a:cubicBezTo>
                        <a:cubicBezTo>
                          <a:pt x="19" y="364"/>
                          <a:pt x="19" y="364"/>
                          <a:pt x="19" y="364"/>
                        </a:cubicBezTo>
                        <a:cubicBezTo>
                          <a:pt x="19" y="364"/>
                          <a:pt x="19" y="364"/>
                          <a:pt x="19" y="364"/>
                        </a:cubicBezTo>
                        <a:cubicBezTo>
                          <a:pt x="19" y="364"/>
                          <a:pt x="19" y="364"/>
                          <a:pt x="19" y="364"/>
                        </a:cubicBezTo>
                        <a:cubicBezTo>
                          <a:pt x="19" y="364"/>
                          <a:pt x="19" y="364"/>
                          <a:pt x="19" y="364"/>
                        </a:cubicBezTo>
                        <a:cubicBezTo>
                          <a:pt x="19" y="364"/>
                          <a:pt x="19" y="364"/>
                          <a:pt x="19" y="364"/>
                        </a:cubicBezTo>
                        <a:cubicBezTo>
                          <a:pt x="20" y="364"/>
                          <a:pt x="20" y="364"/>
                          <a:pt x="20" y="364"/>
                        </a:cubicBezTo>
                        <a:cubicBezTo>
                          <a:pt x="20" y="364"/>
                          <a:pt x="20" y="364"/>
                          <a:pt x="20" y="364"/>
                        </a:cubicBezTo>
                        <a:cubicBezTo>
                          <a:pt x="20" y="363"/>
                          <a:pt x="20" y="363"/>
                          <a:pt x="20" y="363"/>
                        </a:cubicBezTo>
                        <a:cubicBezTo>
                          <a:pt x="20" y="363"/>
                          <a:pt x="20" y="363"/>
                          <a:pt x="20" y="363"/>
                        </a:cubicBezTo>
                        <a:cubicBezTo>
                          <a:pt x="20" y="363"/>
                          <a:pt x="20" y="363"/>
                          <a:pt x="20" y="363"/>
                        </a:cubicBezTo>
                        <a:cubicBezTo>
                          <a:pt x="20" y="363"/>
                          <a:pt x="20" y="363"/>
                          <a:pt x="20" y="363"/>
                        </a:cubicBezTo>
                        <a:cubicBezTo>
                          <a:pt x="20" y="363"/>
                          <a:pt x="20" y="363"/>
                          <a:pt x="20" y="363"/>
                        </a:cubicBezTo>
                        <a:cubicBezTo>
                          <a:pt x="20" y="363"/>
                          <a:pt x="20" y="363"/>
                          <a:pt x="20" y="363"/>
                        </a:cubicBezTo>
                        <a:cubicBezTo>
                          <a:pt x="20" y="363"/>
                          <a:pt x="20" y="363"/>
                          <a:pt x="20" y="363"/>
                        </a:cubicBezTo>
                        <a:cubicBezTo>
                          <a:pt x="20" y="363"/>
                          <a:pt x="20" y="363"/>
                          <a:pt x="20" y="363"/>
                        </a:cubicBezTo>
                        <a:cubicBezTo>
                          <a:pt x="20" y="362"/>
                          <a:pt x="20" y="362"/>
                          <a:pt x="20" y="362"/>
                        </a:cubicBezTo>
                        <a:cubicBezTo>
                          <a:pt x="20" y="362"/>
                          <a:pt x="20" y="362"/>
                          <a:pt x="20" y="362"/>
                        </a:cubicBezTo>
                        <a:cubicBezTo>
                          <a:pt x="20" y="362"/>
                          <a:pt x="20" y="362"/>
                          <a:pt x="20" y="362"/>
                        </a:cubicBezTo>
                        <a:cubicBezTo>
                          <a:pt x="21" y="362"/>
                          <a:pt x="21" y="362"/>
                          <a:pt x="21" y="362"/>
                        </a:cubicBezTo>
                        <a:cubicBezTo>
                          <a:pt x="21" y="362"/>
                          <a:pt x="21" y="362"/>
                          <a:pt x="21" y="362"/>
                        </a:cubicBezTo>
                        <a:cubicBezTo>
                          <a:pt x="21" y="362"/>
                          <a:pt x="21" y="362"/>
                          <a:pt x="21" y="362"/>
                        </a:cubicBezTo>
                        <a:cubicBezTo>
                          <a:pt x="21" y="362"/>
                          <a:pt x="21" y="362"/>
                          <a:pt x="21" y="362"/>
                        </a:cubicBezTo>
                        <a:cubicBezTo>
                          <a:pt x="21" y="362"/>
                          <a:pt x="21" y="362"/>
                          <a:pt x="21" y="362"/>
                        </a:cubicBezTo>
                        <a:cubicBezTo>
                          <a:pt x="21" y="362"/>
                          <a:pt x="21" y="362"/>
                          <a:pt x="21" y="362"/>
                        </a:cubicBezTo>
                        <a:cubicBezTo>
                          <a:pt x="22" y="362"/>
                          <a:pt x="22" y="362"/>
                          <a:pt x="22" y="362"/>
                        </a:cubicBezTo>
                        <a:cubicBezTo>
                          <a:pt x="22" y="362"/>
                          <a:pt x="22" y="362"/>
                          <a:pt x="22" y="362"/>
                        </a:cubicBezTo>
                        <a:cubicBezTo>
                          <a:pt x="22" y="362"/>
                          <a:pt x="22" y="362"/>
                          <a:pt x="22" y="362"/>
                        </a:cubicBezTo>
                        <a:cubicBezTo>
                          <a:pt x="22" y="362"/>
                          <a:pt x="22" y="362"/>
                          <a:pt x="22" y="362"/>
                        </a:cubicBezTo>
                        <a:cubicBezTo>
                          <a:pt x="22" y="362"/>
                          <a:pt x="22" y="362"/>
                          <a:pt x="22" y="362"/>
                        </a:cubicBezTo>
                        <a:cubicBezTo>
                          <a:pt x="22" y="362"/>
                          <a:pt x="22" y="362"/>
                          <a:pt x="22" y="362"/>
                        </a:cubicBezTo>
                        <a:cubicBezTo>
                          <a:pt x="22" y="361"/>
                          <a:pt x="22" y="361"/>
                          <a:pt x="22" y="361"/>
                        </a:cubicBezTo>
                        <a:cubicBezTo>
                          <a:pt x="22" y="361"/>
                          <a:pt x="22" y="361"/>
                          <a:pt x="22" y="361"/>
                        </a:cubicBezTo>
                        <a:cubicBezTo>
                          <a:pt x="22" y="361"/>
                          <a:pt x="22" y="361"/>
                          <a:pt x="22" y="361"/>
                        </a:cubicBezTo>
                        <a:cubicBezTo>
                          <a:pt x="21" y="361"/>
                          <a:pt x="21" y="361"/>
                          <a:pt x="21" y="361"/>
                        </a:cubicBezTo>
                        <a:cubicBezTo>
                          <a:pt x="21" y="360"/>
                          <a:pt x="21" y="360"/>
                          <a:pt x="21" y="360"/>
                        </a:cubicBezTo>
                        <a:cubicBezTo>
                          <a:pt x="21" y="360"/>
                          <a:pt x="21" y="360"/>
                          <a:pt x="21" y="360"/>
                        </a:cubicBezTo>
                        <a:cubicBezTo>
                          <a:pt x="21" y="360"/>
                          <a:pt x="21" y="360"/>
                          <a:pt x="21" y="360"/>
                        </a:cubicBezTo>
                        <a:cubicBezTo>
                          <a:pt x="21" y="360"/>
                          <a:pt x="21" y="360"/>
                          <a:pt x="21" y="360"/>
                        </a:cubicBezTo>
                        <a:cubicBezTo>
                          <a:pt x="21" y="360"/>
                          <a:pt x="21" y="360"/>
                          <a:pt x="21" y="360"/>
                        </a:cubicBezTo>
                        <a:cubicBezTo>
                          <a:pt x="21" y="360"/>
                          <a:pt x="21" y="360"/>
                          <a:pt x="21" y="360"/>
                        </a:cubicBezTo>
                        <a:cubicBezTo>
                          <a:pt x="21" y="359"/>
                          <a:pt x="21" y="359"/>
                          <a:pt x="21" y="359"/>
                        </a:cubicBezTo>
                        <a:cubicBezTo>
                          <a:pt x="21" y="359"/>
                          <a:pt x="21" y="359"/>
                          <a:pt x="21" y="359"/>
                        </a:cubicBezTo>
                        <a:cubicBezTo>
                          <a:pt x="21" y="359"/>
                          <a:pt x="21" y="359"/>
                          <a:pt x="21" y="359"/>
                        </a:cubicBezTo>
                        <a:cubicBezTo>
                          <a:pt x="21" y="359"/>
                          <a:pt x="21" y="359"/>
                          <a:pt x="21" y="359"/>
                        </a:cubicBezTo>
                        <a:cubicBezTo>
                          <a:pt x="20" y="359"/>
                          <a:pt x="20" y="359"/>
                          <a:pt x="20" y="359"/>
                        </a:cubicBezTo>
                        <a:cubicBezTo>
                          <a:pt x="20" y="359"/>
                          <a:pt x="20" y="359"/>
                          <a:pt x="20" y="359"/>
                        </a:cubicBezTo>
                        <a:cubicBezTo>
                          <a:pt x="20" y="359"/>
                          <a:pt x="20" y="359"/>
                          <a:pt x="20" y="359"/>
                        </a:cubicBezTo>
                        <a:cubicBezTo>
                          <a:pt x="21" y="359"/>
                          <a:pt x="21" y="359"/>
                          <a:pt x="21" y="359"/>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8"/>
                          <a:pt x="20" y="358"/>
                          <a:pt x="20" y="358"/>
                        </a:cubicBezTo>
                        <a:cubicBezTo>
                          <a:pt x="20" y="357"/>
                          <a:pt x="20" y="357"/>
                          <a:pt x="20" y="357"/>
                        </a:cubicBezTo>
                        <a:cubicBezTo>
                          <a:pt x="20" y="357"/>
                          <a:pt x="20" y="357"/>
                          <a:pt x="20" y="357"/>
                        </a:cubicBezTo>
                        <a:cubicBezTo>
                          <a:pt x="20" y="357"/>
                          <a:pt x="20" y="357"/>
                          <a:pt x="20" y="357"/>
                        </a:cubicBezTo>
                        <a:cubicBezTo>
                          <a:pt x="20" y="357"/>
                          <a:pt x="20" y="357"/>
                          <a:pt x="20" y="357"/>
                        </a:cubicBezTo>
                        <a:cubicBezTo>
                          <a:pt x="20" y="357"/>
                          <a:pt x="20" y="357"/>
                          <a:pt x="20" y="357"/>
                        </a:cubicBezTo>
                        <a:cubicBezTo>
                          <a:pt x="20" y="357"/>
                          <a:pt x="20" y="357"/>
                          <a:pt x="20" y="357"/>
                        </a:cubicBezTo>
                        <a:cubicBezTo>
                          <a:pt x="20" y="357"/>
                          <a:pt x="20" y="357"/>
                          <a:pt x="20" y="357"/>
                        </a:cubicBezTo>
                        <a:cubicBezTo>
                          <a:pt x="20" y="356"/>
                          <a:pt x="20" y="356"/>
                          <a:pt x="20" y="356"/>
                        </a:cubicBezTo>
                        <a:cubicBezTo>
                          <a:pt x="20" y="356"/>
                          <a:pt x="20" y="356"/>
                          <a:pt x="20" y="356"/>
                        </a:cubicBezTo>
                        <a:cubicBezTo>
                          <a:pt x="20" y="356"/>
                          <a:pt x="20" y="356"/>
                          <a:pt x="20" y="356"/>
                        </a:cubicBezTo>
                        <a:cubicBezTo>
                          <a:pt x="19" y="356"/>
                          <a:pt x="19" y="356"/>
                          <a:pt x="19" y="356"/>
                        </a:cubicBezTo>
                        <a:cubicBezTo>
                          <a:pt x="19" y="356"/>
                          <a:pt x="19" y="356"/>
                          <a:pt x="19" y="356"/>
                        </a:cubicBezTo>
                        <a:cubicBezTo>
                          <a:pt x="19" y="356"/>
                          <a:pt x="19" y="356"/>
                          <a:pt x="19" y="356"/>
                        </a:cubicBezTo>
                        <a:cubicBezTo>
                          <a:pt x="19" y="356"/>
                          <a:pt x="19" y="356"/>
                          <a:pt x="19" y="356"/>
                        </a:cubicBezTo>
                        <a:cubicBezTo>
                          <a:pt x="18" y="355"/>
                          <a:pt x="18" y="355"/>
                          <a:pt x="18" y="355"/>
                        </a:cubicBezTo>
                        <a:cubicBezTo>
                          <a:pt x="18" y="355"/>
                          <a:pt x="18" y="355"/>
                          <a:pt x="18" y="355"/>
                        </a:cubicBezTo>
                        <a:cubicBezTo>
                          <a:pt x="18" y="355"/>
                          <a:pt x="18" y="355"/>
                          <a:pt x="18" y="355"/>
                        </a:cubicBezTo>
                        <a:cubicBezTo>
                          <a:pt x="18" y="355"/>
                          <a:pt x="18" y="355"/>
                          <a:pt x="18" y="355"/>
                        </a:cubicBezTo>
                        <a:cubicBezTo>
                          <a:pt x="18" y="355"/>
                          <a:pt x="18" y="355"/>
                          <a:pt x="18" y="355"/>
                        </a:cubicBezTo>
                        <a:cubicBezTo>
                          <a:pt x="17" y="355"/>
                          <a:pt x="17" y="355"/>
                          <a:pt x="17" y="355"/>
                        </a:cubicBezTo>
                        <a:cubicBezTo>
                          <a:pt x="17" y="355"/>
                          <a:pt x="17" y="355"/>
                          <a:pt x="17" y="355"/>
                        </a:cubicBezTo>
                        <a:cubicBezTo>
                          <a:pt x="17" y="355"/>
                          <a:pt x="17" y="355"/>
                          <a:pt x="17" y="355"/>
                        </a:cubicBezTo>
                        <a:cubicBezTo>
                          <a:pt x="17" y="355"/>
                          <a:pt x="17" y="355"/>
                          <a:pt x="17" y="355"/>
                        </a:cubicBezTo>
                        <a:cubicBezTo>
                          <a:pt x="17" y="355"/>
                          <a:pt x="17" y="355"/>
                          <a:pt x="17" y="355"/>
                        </a:cubicBezTo>
                        <a:cubicBezTo>
                          <a:pt x="18" y="355"/>
                          <a:pt x="18" y="355"/>
                          <a:pt x="18" y="355"/>
                        </a:cubicBezTo>
                        <a:cubicBezTo>
                          <a:pt x="18" y="355"/>
                          <a:pt x="18" y="355"/>
                          <a:pt x="18" y="355"/>
                        </a:cubicBezTo>
                        <a:cubicBezTo>
                          <a:pt x="18" y="355"/>
                          <a:pt x="18" y="355"/>
                          <a:pt x="18" y="355"/>
                        </a:cubicBezTo>
                        <a:cubicBezTo>
                          <a:pt x="18" y="355"/>
                          <a:pt x="18" y="355"/>
                          <a:pt x="18" y="355"/>
                        </a:cubicBezTo>
                        <a:cubicBezTo>
                          <a:pt x="18" y="354"/>
                          <a:pt x="18" y="354"/>
                          <a:pt x="18" y="354"/>
                        </a:cubicBezTo>
                        <a:cubicBezTo>
                          <a:pt x="18" y="354"/>
                          <a:pt x="18" y="354"/>
                          <a:pt x="18" y="354"/>
                        </a:cubicBezTo>
                        <a:cubicBezTo>
                          <a:pt x="18" y="354"/>
                          <a:pt x="18" y="354"/>
                          <a:pt x="18" y="354"/>
                        </a:cubicBezTo>
                        <a:cubicBezTo>
                          <a:pt x="18" y="354"/>
                          <a:pt x="18" y="354"/>
                          <a:pt x="18" y="354"/>
                        </a:cubicBezTo>
                        <a:cubicBezTo>
                          <a:pt x="18" y="354"/>
                          <a:pt x="18" y="354"/>
                          <a:pt x="18" y="354"/>
                        </a:cubicBezTo>
                        <a:cubicBezTo>
                          <a:pt x="17" y="354"/>
                          <a:pt x="17" y="354"/>
                          <a:pt x="17" y="354"/>
                        </a:cubicBezTo>
                        <a:cubicBezTo>
                          <a:pt x="17" y="353"/>
                          <a:pt x="17" y="353"/>
                          <a:pt x="17" y="353"/>
                        </a:cubicBezTo>
                        <a:cubicBezTo>
                          <a:pt x="17" y="353"/>
                          <a:pt x="17" y="353"/>
                          <a:pt x="17" y="353"/>
                        </a:cubicBezTo>
                        <a:cubicBezTo>
                          <a:pt x="17" y="353"/>
                          <a:pt x="17" y="353"/>
                          <a:pt x="17" y="353"/>
                        </a:cubicBezTo>
                        <a:cubicBezTo>
                          <a:pt x="17" y="353"/>
                          <a:pt x="17" y="353"/>
                          <a:pt x="17" y="353"/>
                        </a:cubicBezTo>
                        <a:cubicBezTo>
                          <a:pt x="17" y="353"/>
                          <a:pt x="17" y="353"/>
                          <a:pt x="17" y="353"/>
                        </a:cubicBezTo>
                        <a:cubicBezTo>
                          <a:pt x="17" y="353"/>
                          <a:pt x="17" y="353"/>
                          <a:pt x="17" y="353"/>
                        </a:cubicBezTo>
                        <a:cubicBezTo>
                          <a:pt x="16" y="353"/>
                          <a:pt x="16" y="353"/>
                          <a:pt x="16" y="353"/>
                        </a:cubicBezTo>
                        <a:cubicBezTo>
                          <a:pt x="16" y="352"/>
                          <a:pt x="16" y="352"/>
                          <a:pt x="16" y="352"/>
                        </a:cubicBezTo>
                        <a:cubicBezTo>
                          <a:pt x="16" y="352"/>
                          <a:pt x="16" y="352"/>
                          <a:pt x="16" y="352"/>
                        </a:cubicBezTo>
                        <a:cubicBezTo>
                          <a:pt x="16" y="352"/>
                          <a:pt x="16" y="352"/>
                          <a:pt x="16" y="352"/>
                        </a:cubicBezTo>
                        <a:cubicBezTo>
                          <a:pt x="16" y="352"/>
                          <a:pt x="16" y="352"/>
                          <a:pt x="16" y="352"/>
                        </a:cubicBezTo>
                        <a:cubicBezTo>
                          <a:pt x="16" y="352"/>
                          <a:pt x="16" y="352"/>
                          <a:pt x="16" y="352"/>
                        </a:cubicBezTo>
                        <a:cubicBezTo>
                          <a:pt x="16" y="352"/>
                          <a:pt x="16" y="352"/>
                          <a:pt x="16" y="352"/>
                        </a:cubicBezTo>
                        <a:cubicBezTo>
                          <a:pt x="16" y="352"/>
                          <a:pt x="16" y="352"/>
                          <a:pt x="16" y="352"/>
                        </a:cubicBezTo>
                        <a:cubicBezTo>
                          <a:pt x="16" y="352"/>
                          <a:pt x="16" y="352"/>
                          <a:pt x="16" y="352"/>
                        </a:cubicBezTo>
                        <a:cubicBezTo>
                          <a:pt x="16" y="351"/>
                          <a:pt x="16" y="351"/>
                          <a:pt x="16" y="351"/>
                        </a:cubicBezTo>
                        <a:cubicBezTo>
                          <a:pt x="16" y="351"/>
                          <a:pt x="16" y="351"/>
                          <a:pt x="16" y="351"/>
                        </a:cubicBezTo>
                        <a:cubicBezTo>
                          <a:pt x="16" y="351"/>
                          <a:pt x="16" y="351"/>
                          <a:pt x="16" y="351"/>
                        </a:cubicBezTo>
                        <a:cubicBezTo>
                          <a:pt x="16" y="351"/>
                          <a:pt x="16" y="351"/>
                          <a:pt x="16" y="351"/>
                        </a:cubicBezTo>
                        <a:cubicBezTo>
                          <a:pt x="16" y="351"/>
                          <a:pt x="16" y="351"/>
                          <a:pt x="16" y="351"/>
                        </a:cubicBezTo>
                        <a:cubicBezTo>
                          <a:pt x="16" y="351"/>
                          <a:pt x="16" y="351"/>
                          <a:pt x="16" y="351"/>
                        </a:cubicBezTo>
                        <a:cubicBezTo>
                          <a:pt x="16" y="351"/>
                          <a:pt x="16" y="351"/>
                          <a:pt x="16" y="351"/>
                        </a:cubicBezTo>
                        <a:cubicBezTo>
                          <a:pt x="16" y="350"/>
                          <a:pt x="16" y="350"/>
                          <a:pt x="16" y="350"/>
                        </a:cubicBezTo>
                        <a:cubicBezTo>
                          <a:pt x="16" y="350"/>
                          <a:pt x="16" y="350"/>
                          <a:pt x="16" y="350"/>
                        </a:cubicBezTo>
                        <a:cubicBezTo>
                          <a:pt x="16" y="350"/>
                          <a:pt x="16" y="350"/>
                          <a:pt x="16" y="350"/>
                        </a:cubicBezTo>
                        <a:cubicBezTo>
                          <a:pt x="16" y="350"/>
                          <a:pt x="16" y="350"/>
                          <a:pt x="16" y="350"/>
                        </a:cubicBezTo>
                        <a:cubicBezTo>
                          <a:pt x="16" y="350"/>
                          <a:pt x="16" y="350"/>
                          <a:pt x="16" y="350"/>
                        </a:cubicBezTo>
                        <a:cubicBezTo>
                          <a:pt x="16" y="350"/>
                          <a:pt x="16" y="350"/>
                          <a:pt x="16" y="350"/>
                        </a:cubicBezTo>
                        <a:cubicBezTo>
                          <a:pt x="16" y="350"/>
                          <a:pt x="16" y="350"/>
                          <a:pt x="16" y="350"/>
                        </a:cubicBezTo>
                        <a:cubicBezTo>
                          <a:pt x="16" y="350"/>
                          <a:pt x="16" y="350"/>
                          <a:pt x="16" y="350"/>
                        </a:cubicBezTo>
                        <a:cubicBezTo>
                          <a:pt x="16" y="349"/>
                          <a:pt x="16" y="349"/>
                          <a:pt x="16" y="349"/>
                        </a:cubicBezTo>
                        <a:cubicBezTo>
                          <a:pt x="16" y="349"/>
                          <a:pt x="16" y="349"/>
                          <a:pt x="16" y="349"/>
                        </a:cubicBezTo>
                        <a:cubicBezTo>
                          <a:pt x="16" y="349"/>
                          <a:pt x="16" y="349"/>
                          <a:pt x="16" y="349"/>
                        </a:cubicBezTo>
                        <a:cubicBezTo>
                          <a:pt x="16" y="349"/>
                          <a:pt x="16" y="349"/>
                          <a:pt x="16" y="349"/>
                        </a:cubicBezTo>
                        <a:cubicBezTo>
                          <a:pt x="16" y="349"/>
                          <a:pt x="16" y="349"/>
                          <a:pt x="16" y="349"/>
                        </a:cubicBezTo>
                        <a:cubicBezTo>
                          <a:pt x="16" y="349"/>
                          <a:pt x="16" y="349"/>
                          <a:pt x="16" y="349"/>
                        </a:cubicBezTo>
                        <a:cubicBezTo>
                          <a:pt x="16" y="349"/>
                          <a:pt x="16" y="349"/>
                          <a:pt x="16" y="349"/>
                        </a:cubicBezTo>
                        <a:cubicBezTo>
                          <a:pt x="16" y="349"/>
                          <a:pt x="16" y="349"/>
                          <a:pt x="16" y="349"/>
                        </a:cubicBezTo>
                        <a:cubicBezTo>
                          <a:pt x="16" y="348"/>
                          <a:pt x="16" y="348"/>
                          <a:pt x="16" y="348"/>
                        </a:cubicBezTo>
                        <a:cubicBezTo>
                          <a:pt x="16" y="348"/>
                          <a:pt x="16" y="348"/>
                          <a:pt x="16" y="348"/>
                        </a:cubicBezTo>
                        <a:cubicBezTo>
                          <a:pt x="16" y="348"/>
                          <a:pt x="16" y="348"/>
                          <a:pt x="16" y="348"/>
                        </a:cubicBezTo>
                        <a:cubicBezTo>
                          <a:pt x="16" y="348"/>
                          <a:pt x="16" y="348"/>
                          <a:pt x="16" y="348"/>
                        </a:cubicBezTo>
                        <a:cubicBezTo>
                          <a:pt x="16" y="348"/>
                          <a:pt x="16" y="348"/>
                          <a:pt x="16" y="348"/>
                        </a:cubicBezTo>
                        <a:cubicBezTo>
                          <a:pt x="16" y="348"/>
                          <a:pt x="16" y="348"/>
                          <a:pt x="16" y="348"/>
                        </a:cubicBezTo>
                        <a:cubicBezTo>
                          <a:pt x="16" y="347"/>
                          <a:pt x="16" y="347"/>
                          <a:pt x="16" y="347"/>
                        </a:cubicBezTo>
                        <a:cubicBezTo>
                          <a:pt x="16" y="347"/>
                          <a:pt x="16" y="347"/>
                          <a:pt x="16" y="347"/>
                        </a:cubicBezTo>
                        <a:cubicBezTo>
                          <a:pt x="16" y="347"/>
                          <a:pt x="16" y="347"/>
                          <a:pt x="16" y="347"/>
                        </a:cubicBezTo>
                        <a:cubicBezTo>
                          <a:pt x="16" y="347"/>
                          <a:pt x="16" y="347"/>
                          <a:pt x="16" y="347"/>
                        </a:cubicBezTo>
                        <a:cubicBezTo>
                          <a:pt x="16" y="347"/>
                          <a:pt x="16" y="347"/>
                          <a:pt x="16" y="347"/>
                        </a:cubicBezTo>
                        <a:cubicBezTo>
                          <a:pt x="16" y="347"/>
                          <a:pt x="16" y="347"/>
                          <a:pt x="16" y="347"/>
                        </a:cubicBezTo>
                        <a:cubicBezTo>
                          <a:pt x="16" y="347"/>
                          <a:pt x="16" y="347"/>
                          <a:pt x="16" y="347"/>
                        </a:cubicBezTo>
                        <a:cubicBezTo>
                          <a:pt x="16" y="346"/>
                          <a:pt x="16" y="346"/>
                          <a:pt x="16" y="346"/>
                        </a:cubicBezTo>
                        <a:cubicBezTo>
                          <a:pt x="16" y="346"/>
                          <a:pt x="16" y="346"/>
                          <a:pt x="16" y="346"/>
                        </a:cubicBezTo>
                        <a:cubicBezTo>
                          <a:pt x="16" y="346"/>
                          <a:pt x="16" y="346"/>
                          <a:pt x="16" y="346"/>
                        </a:cubicBezTo>
                        <a:cubicBezTo>
                          <a:pt x="15" y="346"/>
                          <a:pt x="15" y="346"/>
                          <a:pt x="15" y="346"/>
                        </a:cubicBezTo>
                        <a:cubicBezTo>
                          <a:pt x="15" y="346"/>
                          <a:pt x="15" y="346"/>
                          <a:pt x="15" y="346"/>
                        </a:cubicBezTo>
                        <a:cubicBezTo>
                          <a:pt x="15" y="346"/>
                          <a:pt x="15" y="346"/>
                          <a:pt x="15" y="346"/>
                        </a:cubicBezTo>
                        <a:cubicBezTo>
                          <a:pt x="15" y="346"/>
                          <a:pt x="15" y="346"/>
                          <a:pt x="15" y="346"/>
                        </a:cubicBezTo>
                        <a:cubicBezTo>
                          <a:pt x="15" y="347"/>
                          <a:pt x="15" y="347"/>
                          <a:pt x="15" y="347"/>
                        </a:cubicBezTo>
                        <a:cubicBezTo>
                          <a:pt x="14" y="347"/>
                          <a:pt x="14" y="347"/>
                          <a:pt x="14" y="347"/>
                        </a:cubicBezTo>
                        <a:cubicBezTo>
                          <a:pt x="14" y="347"/>
                          <a:pt x="14" y="347"/>
                          <a:pt x="14" y="347"/>
                        </a:cubicBezTo>
                        <a:cubicBezTo>
                          <a:pt x="14" y="347"/>
                          <a:pt x="14" y="347"/>
                          <a:pt x="14" y="347"/>
                        </a:cubicBezTo>
                        <a:cubicBezTo>
                          <a:pt x="14" y="347"/>
                          <a:pt x="14" y="347"/>
                          <a:pt x="14" y="347"/>
                        </a:cubicBezTo>
                        <a:cubicBezTo>
                          <a:pt x="13" y="347"/>
                          <a:pt x="13" y="347"/>
                          <a:pt x="13" y="347"/>
                        </a:cubicBezTo>
                        <a:cubicBezTo>
                          <a:pt x="13" y="347"/>
                          <a:pt x="13" y="347"/>
                          <a:pt x="13" y="347"/>
                        </a:cubicBezTo>
                        <a:cubicBezTo>
                          <a:pt x="13" y="348"/>
                          <a:pt x="13" y="348"/>
                          <a:pt x="13" y="348"/>
                        </a:cubicBezTo>
                        <a:cubicBezTo>
                          <a:pt x="13" y="348"/>
                          <a:pt x="13" y="348"/>
                          <a:pt x="13" y="348"/>
                        </a:cubicBezTo>
                        <a:cubicBezTo>
                          <a:pt x="13" y="348"/>
                          <a:pt x="13" y="348"/>
                          <a:pt x="13" y="348"/>
                        </a:cubicBezTo>
                        <a:cubicBezTo>
                          <a:pt x="13" y="348"/>
                          <a:pt x="13" y="348"/>
                          <a:pt x="13" y="348"/>
                        </a:cubicBezTo>
                        <a:cubicBezTo>
                          <a:pt x="12" y="348"/>
                          <a:pt x="12" y="348"/>
                          <a:pt x="12" y="348"/>
                        </a:cubicBezTo>
                        <a:cubicBezTo>
                          <a:pt x="12" y="348"/>
                          <a:pt x="12" y="348"/>
                          <a:pt x="12" y="348"/>
                        </a:cubicBezTo>
                        <a:cubicBezTo>
                          <a:pt x="12" y="349"/>
                          <a:pt x="12" y="349"/>
                          <a:pt x="12" y="349"/>
                        </a:cubicBezTo>
                        <a:cubicBezTo>
                          <a:pt x="12" y="348"/>
                          <a:pt x="12" y="348"/>
                          <a:pt x="12" y="348"/>
                        </a:cubicBezTo>
                        <a:cubicBezTo>
                          <a:pt x="12" y="348"/>
                          <a:pt x="12" y="348"/>
                          <a:pt x="12" y="348"/>
                        </a:cubicBezTo>
                        <a:cubicBezTo>
                          <a:pt x="11" y="348"/>
                          <a:pt x="11" y="348"/>
                          <a:pt x="11" y="348"/>
                        </a:cubicBezTo>
                        <a:cubicBezTo>
                          <a:pt x="11" y="348"/>
                          <a:pt x="11" y="348"/>
                          <a:pt x="11" y="348"/>
                        </a:cubicBezTo>
                        <a:cubicBezTo>
                          <a:pt x="11" y="348"/>
                          <a:pt x="11" y="348"/>
                          <a:pt x="11" y="348"/>
                        </a:cubicBezTo>
                        <a:cubicBezTo>
                          <a:pt x="11" y="349"/>
                          <a:pt x="11" y="349"/>
                          <a:pt x="11" y="349"/>
                        </a:cubicBezTo>
                        <a:cubicBezTo>
                          <a:pt x="11" y="349"/>
                          <a:pt x="11" y="349"/>
                          <a:pt x="11" y="349"/>
                        </a:cubicBezTo>
                        <a:cubicBezTo>
                          <a:pt x="11" y="349"/>
                          <a:pt x="11" y="349"/>
                          <a:pt x="11" y="349"/>
                        </a:cubicBezTo>
                        <a:cubicBezTo>
                          <a:pt x="10" y="349"/>
                          <a:pt x="10" y="349"/>
                          <a:pt x="10" y="349"/>
                        </a:cubicBezTo>
                        <a:cubicBezTo>
                          <a:pt x="10" y="349"/>
                          <a:pt x="10" y="349"/>
                          <a:pt x="10" y="349"/>
                        </a:cubicBezTo>
                        <a:cubicBezTo>
                          <a:pt x="10" y="349"/>
                          <a:pt x="10" y="349"/>
                          <a:pt x="10" y="349"/>
                        </a:cubicBezTo>
                        <a:cubicBezTo>
                          <a:pt x="10" y="349"/>
                          <a:pt x="10" y="349"/>
                          <a:pt x="10" y="349"/>
                        </a:cubicBezTo>
                        <a:cubicBezTo>
                          <a:pt x="10" y="349"/>
                          <a:pt x="10" y="349"/>
                          <a:pt x="10" y="349"/>
                        </a:cubicBezTo>
                        <a:cubicBezTo>
                          <a:pt x="10" y="349"/>
                          <a:pt x="10" y="349"/>
                          <a:pt x="10" y="349"/>
                        </a:cubicBezTo>
                        <a:cubicBezTo>
                          <a:pt x="10" y="349"/>
                          <a:pt x="10" y="349"/>
                          <a:pt x="10" y="349"/>
                        </a:cubicBezTo>
                        <a:cubicBezTo>
                          <a:pt x="10" y="350"/>
                          <a:pt x="10" y="350"/>
                          <a:pt x="10" y="350"/>
                        </a:cubicBezTo>
                        <a:cubicBezTo>
                          <a:pt x="10" y="350"/>
                          <a:pt x="10" y="350"/>
                          <a:pt x="10" y="350"/>
                        </a:cubicBezTo>
                        <a:cubicBezTo>
                          <a:pt x="10" y="350"/>
                          <a:pt x="10" y="350"/>
                          <a:pt x="10" y="350"/>
                        </a:cubicBezTo>
                        <a:cubicBezTo>
                          <a:pt x="10" y="350"/>
                          <a:pt x="10" y="350"/>
                          <a:pt x="10" y="350"/>
                        </a:cubicBezTo>
                        <a:cubicBezTo>
                          <a:pt x="9" y="350"/>
                          <a:pt x="9" y="350"/>
                          <a:pt x="9" y="350"/>
                        </a:cubicBezTo>
                        <a:cubicBezTo>
                          <a:pt x="9" y="350"/>
                          <a:pt x="9" y="350"/>
                          <a:pt x="9" y="350"/>
                        </a:cubicBezTo>
                        <a:cubicBezTo>
                          <a:pt x="9" y="350"/>
                          <a:pt x="9" y="350"/>
                          <a:pt x="9" y="350"/>
                        </a:cubicBezTo>
                        <a:cubicBezTo>
                          <a:pt x="9" y="350"/>
                          <a:pt x="9" y="350"/>
                          <a:pt x="9" y="350"/>
                        </a:cubicBezTo>
                        <a:cubicBezTo>
                          <a:pt x="9" y="350"/>
                          <a:pt x="9" y="350"/>
                          <a:pt x="9" y="350"/>
                        </a:cubicBezTo>
                        <a:cubicBezTo>
                          <a:pt x="9" y="350"/>
                          <a:pt x="9" y="350"/>
                          <a:pt x="9" y="350"/>
                        </a:cubicBezTo>
                        <a:cubicBezTo>
                          <a:pt x="8" y="350"/>
                          <a:pt x="8" y="350"/>
                          <a:pt x="8" y="350"/>
                        </a:cubicBezTo>
                        <a:cubicBezTo>
                          <a:pt x="8" y="350"/>
                          <a:pt x="8" y="350"/>
                          <a:pt x="8" y="350"/>
                        </a:cubicBezTo>
                        <a:cubicBezTo>
                          <a:pt x="8" y="350"/>
                          <a:pt x="8" y="350"/>
                          <a:pt x="8" y="350"/>
                        </a:cubicBezTo>
                        <a:cubicBezTo>
                          <a:pt x="8" y="350"/>
                          <a:pt x="8" y="350"/>
                          <a:pt x="8" y="350"/>
                        </a:cubicBezTo>
                        <a:cubicBezTo>
                          <a:pt x="8" y="349"/>
                          <a:pt x="8" y="349"/>
                          <a:pt x="8" y="349"/>
                        </a:cubicBezTo>
                        <a:cubicBezTo>
                          <a:pt x="7" y="349"/>
                          <a:pt x="7" y="349"/>
                          <a:pt x="7" y="349"/>
                        </a:cubicBezTo>
                        <a:cubicBezTo>
                          <a:pt x="7" y="349"/>
                          <a:pt x="7" y="349"/>
                          <a:pt x="7" y="349"/>
                        </a:cubicBezTo>
                        <a:cubicBezTo>
                          <a:pt x="7" y="349"/>
                          <a:pt x="7" y="349"/>
                          <a:pt x="7" y="349"/>
                        </a:cubicBezTo>
                        <a:cubicBezTo>
                          <a:pt x="7" y="349"/>
                          <a:pt x="7" y="349"/>
                          <a:pt x="7" y="349"/>
                        </a:cubicBezTo>
                        <a:cubicBezTo>
                          <a:pt x="7" y="349"/>
                          <a:pt x="7" y="349"/>
                          <a:pt x="7" y="349"/>
                        </a:cubicBezTo>
                        <a:cubicBezTo>
                          <a:pt x="7" y="349"/>
                          <a:pt x="7" y="349"/>
                          <a:pt x="7" y="349"/>
                        </a:cubicBezTo>
                        <a:cubicBezTo>
                          <a:pt x="7" y="349"/>
                          <a:pt x="7" y="349"/>
                          <a:pt x="7" y="349"/>
                        </a:cubicBezTo>
                        <a:cubicBezTo>
                          <a:pt x="7" y="349"/>
                          <a:pt x="7" y="349"/>
                          <a:pt x="7" y="349"/>
                        </a:cubicBezTo>
                        <a:cubicBezTo>
                          <a:pt x="7" y="349"/>
                          <a:pt x="7" y="349"/>
                          <a:pt x="7" y="349"/>
                        </a:cubicBezTo>
                        <a:cubicBezTo>
                          <a:pt x="6" y="349"/>
                          <a:pt x="6" y="349"/>
                          <a:pt x="6" y="349"/>
                        </a:cubicBezTo>
                        <a:cubicBezTo>
                          <a:pt x="6" y="349"/>
                          <a:pt x="6" y="349"/>
                          <a:pt x="6" y="349"/>
                        </a:cubicBezTo>
                        <a:cubicBezTo>
                          <a:pt x="6" y="348"/>
                          <a:pt x="6" y="348"/>
                          <a:pt x="6" y="348"/>
                        </a:cubicBezTo>
                        <a:cubicBezTo>
                          <a:pt x="6" y="348"/>
                          <a:pt x="6" y="348"/>
                          <a:pt x="6" y="348"/>
                        </a:cubicBezTo>
                        <a:cubicBezTo>
                          <a:pt x="6" y="348"/>
                          <a:pt x="6" y="348"/>
                          <a:pt x="6" y="348"/>
                        </a:cubicBezTo>
                        <a:cubicBezTo>
                          <a:pt x="6" y="348"/>
                          <a:pt x="6" y="348"/>
                          <a:pt x="6" y="348"/>
                        </a:cubicBezTo>
                        <a:cubicBezTo>
                          <a:pt x="7" y="348"/>
                          <a:pt x="7" y="348"/>
                          <a:pt x="7" y="348"/>
                        </a:cubicBezTo>
                        <a:cubicBezTo>
                          <a:pt x="7" y="348"/>
                          <a:pt x="7" y="348"/>
                          <a:pt x="7" y="348"/>
                        </a:cubicBezTo>
                        <a:cubicBezTo>
                          <a:pt x="7" y="348"/>
                          <a:pt x="7" y="348"/>
                          <a:pt x="7" y="348"/>
                        </a:cubicBezTo>
                        <a:cubicBezTo>
                          <a:pt x="7" y="348"/>
                          <a:pt x="7" y="348"/>
                          <a:pt x="7" y="348"/>
                        </a:cubicBezTo>
                        <a:cubicBezTo>
                          <a:pt x="7" y="347"/>
                          <a:pt x="7" y="347"/>
                          <a:pt x="7" y="347"/>
                        </a:cubicBezTo>
                        <a:cubicBezTo>
                          <a:pt x="7" y="347"/>
                          <a:pt x="7" y="347"/>
                          <a:pt x="7" y="347"/>
                        </a:cubicBezTo>
                        <a:cubicBezTo>
                          <a:pt x="7" y="347"/>
                          <a:pt x="7" y="347"/>
                          <a:pt x="7" y="347"/>
                        </a:cubicBezTo>
                        <a:cubicBezTo>
                          <a:pt x="7" y="347"/>
                          <a:pt x="7" y="347"/>
                          <a:pt x="7" y="347"/>
                        </a:cubicBezTo>
                        <a:cubicBezTo>
                          <a:pt x="7" y="346"/>
                          <a:pt x="7" y="346"/>
                          <a:pt x="7" y="346"/>
                        </a:cubicBezTo>
                        <a:cubicBezTo>
                          <a:pt x="7" y="346"/>
                          <a:pt x="7" y="346"/>
                          <a:pt x="7" y="346"/>
                        </a:cubicBezTo>
                        <a:cubicBezTo>
                          <a:pt x="7" y="346"/>
                          <a:pt x="7" y="346"/>
                          <a:pt x="7" y="346"/>
                        </a:cubicBezTo>
                        <a:cubicBezTo>
                          <a:pt x="7" y="346"/>
                          <a:pt x="7" y="346"/>
                          <a:pt x="7" y="346"/>
                        </a:cubicBezTo>
                        <a:cubicBezTo>
                          <a:pt x="7" y="346"/>
                          <a:pt x="7" y="346"/>
                          <a:pt x="7" y="346"/>
                        </a:cubicBezTo>
                        <a:cubicBezTo>
                          <a:pt x="7" y="346"/>
                          <a:pt x="7" y="346"/>
                          <a:pt x="7" y="346"/>
                        </a:cubicBezTo>
                        <a:cubicBezTo>
                          <a:pt x="7" y="346"/>
                          <a:pt x="7" y="346"/>
                          <a:pt x="7" y="346"/>
                        </a:cubicBezTo>
                        <a:cubicBezTo>
                          <a:pt x="7" y="345"/>
                          <a:pt x="7" y="345"/>
                          <a:pt x="7" y="345"/>
                        </a:cubicBezTo>
                        <a:cubicBezTo>
                          <a:pt x="7" y="345"/>
                          <a:pt x="7" y="345"/>
                          <a:pt x="7" y="345"/>
                        </a:cubicBezTo>
                        <a:cubicBezTo>
                          <a:pt x="7" y="345"/>
                          <a:pt x="7" y="345"/>
                          <a:pt x="7" y="345"/>
                        </a:cubicBezTo>
                        <a:cubicBezTo>
                          <a:pt x="7" y="345"/>
                          <a:pt x="7" y="345"/>
                          <a:pt x="7" y="345"/>
                        </a:cubicBezTo>
                        <a:cubicBezTo>
                          <a:pt x="7" y="345"/>
                          <a:pt x="7" y="345"/>
                          <a:pt x="7" y="345"/>
                        </a:cubicBezTo>
                        <a:cubicBezTo>
                          <a:pt x="7" y="345"/>
                          <a:pt x="7" y="345"/>
                          <a:pt x="7" y="345"/>
                        </a:cubicBezTo>
                        <a:cubicBezTo>
                          <a:pt x="7" y="344"/>
                          <a:pt x="7" y="344"/>
                          <a:pt x="7" y="344"/>
                        </a:cubicBezTo>
                        <a:cubicBezTo>
                          <a:pt x="7" y="344"/>
                          <a:pt x="7" y="344"/>
                          <a:pt x="7" y="344"/>
                        </a:cubicBezTo>
                        <a:cubicBezTo>
                          <a:pt x="7" y="344"/>
                          <a:pt x="7" y="344"/>
                          <a:pt x="7" y="344"/>
                        </a:cubicBezTo>
                        <a:cubicBezTo>
                          <a:pt x="7" y="344"/>
                          <a:pt x="7" y="344"/>
                          <a:pt x="7" y="344"/>
                        </a:cubicBezTo>
                        <a:cubicBezTo>
                          <a:pt x="7" y="344"/>
                          <a:pt x="7" y="344"/>
                          <a:pt x="7" y="344"/>
                        </a:cubicBezTo>
                        <a:cubicBezTo>
                          <a:pt x="7" y="344"/>
                          <a:pt x="7" y="344"/>
                          <a:pt x="7" y="344"/>
                        </a:cubicBezTo>
                        <a:cubicBezTo>
                          <a:pt x="7" y="343"/>
                          <a:pt x="7" y="343"/>
                          <a:pt x="7" y="343"/>
                        </a:cubicBezTo>
                        <a:cubicBezTo>
                          <a:pt x="7" y="343"/>
                          <a:pt x="7" y="343"/>
                          <a:pt x="7" y="343"/>
                        </a:cubicBezTo>
                        <a:cubicBezTo>
                          <a:pt x="7" y="343"/>
                          <a:pt x="7" y="343"/>
                          <a:pt x="7" y="343"/>
                        </a:cubicBezTo>
                        <a:cubicBezTo>
                          <a:pt x="7" y="343"/>
                          <a:pt x="7" y="343"/>
                          <a:pt x="7" y="343"/>
                        </a:cubicBezTo>
                        <a:cubicBezTo>
                          <a:pt x="6" y="342"/>
                          <a:pt x="6" y="342"/>
                          <a:pt x="6" y="342"/>
                        </a:cubicBezTo>
                        <a:cubicBezTo>
                          <a:pt x="6" y="342"/>
                          <a:pt x="6" y="342"/>
                          <a:pt x="6" y="342"/>
                        </a:cubicBezTo>
                        <a:cubicBezTo>
                          <a:pt x="6" y="342"/>
                          <a:pt x="6" y="342"/>
                          <a:pt x="6" y="342"/>
                        </a:cubicBezTo>
                        <a:cubicBezTo>
                          <a:pt x="6" y="342"/>
                          <a:pt x="6" y="342"/>
                          <a:pt x="6" y="342"/>
                        </a:cubicBezTo>
                        <a:cubicBezTo>
                          <a:pt x="6" y="341"/>
                          <a:pt x="6" y="341"/>
                          <a:pt x="6" y="341"/>
                        </a:cubicBezTo>
                        <a:cubicBezTo>
                          <a:pt x="6" y="341"/>
                          <a:pt x="6" y="341"/>
                          <a:pt x="6" y="341"/>
                        </a:cubicBezTo>
                        <a:cubicBezTo>
                          <a:pt x="6" y="341"/>
                          <a:pt x="6" y="341"/>
                          <a:pt x="6" y="341"/>
                        </a:cubicBezTo>
                        <a:cubicBezTo>
                          <a:pt x="6" y="341"/>
                          <a:pt x="6" y="341"/>
                          <a:pt x="6" y="341"/>
                        </a:cubicBezTo>
                        <a:cubicBezTo>
                          <a:pt x="6" y="340"/>
                          <a:pt x="6" y="340"/>
                          <a:pt x="6" y="340"/>
                        </a:cubicBezTo>
                        <a:cubicBezTo>
                          <a:pt x="6" y="340"/>
                          <a:pt x="6" y="340"/>
                          <a:pt x="6" y="340"/>
                        </a:cubicBezTo>
                        <a:cubicBezTo>
                          <a:pt x="5" y="340"/>
                          <a:pt x="5" y="340"/>
                          <a:pt x="5" y="340"/>
                        </a:cubicBezTo>
                        <a:cubicBezTo>
                          <a:pt x="5" y="340"/>
                          <a:pt x="5" y="340"/>
                          <a:pt x="5" y="340"/>
                        </a:cubicBezTo>
                        <a:cubicBezTo>
                          <a:pt x="5" y="340"/>
                          <a:pt x="5" y="340"/>
                          <a:pt x="5" y="340"/>
                        </a:cubicBezTo>
                        <a:cubicBezTo>
                          <a:pt x="5" y="340"/>
                          <a:pt x="5" y="340"/>
                          <a:pt x="5" y="340"/>
                        </a:cubicBezTo>
                        <a:cubicBezTo>
                          <a:pt x="5" y="339"/>
                          <a:pt x="5" y="339"/>
                          <a:pt x="5" y="339"/>
                        </a:cubicBezTo>
                        <a:cubicBezTo>
                          <a:pt x="5" y="339"/>
                          <a:pt x="5" y="339"/>
                          <a:pt x="5" y="339"/>
                        </a:cubicBezTo>
                        <a:cubicBezTo>
                          <a:pt x="5" y="339"/>
                          <a:pt x="5" y="339"/>
                          <a:pt x="5" y="339"/>
                        </a:cubicBezTo>
                        <a:cubicBezTo>
                          <a:pt x="5" y="339"/>
                          <a:pt x="5" y="339"/>
                          <a:pt x="5" y="339"/>
                        </a:cubicBezTo>
                        <a:cubicBezTo>
                          <a:pt x="5" y="339"/>
                          <a:pt x="5" y="339"/>
                          <a:pt x="5" y="339"/>
                        </a:cubicBezTo>
                        <a:cubicBezTo>
                          <a:pt x="4" y="339"/>
                          <a:pt x="4" y="339"/>
                          <a:pt x="4" y="339"/>
                        </a:cubicBezTo>
                        <a:cubicBezTo>
                          <a:pt x="4" y="339"/>
                          <a:pt x="4" y="339"/>
                          <a:pt x="4" y="339"/>
                        </a:cubicBezTo>
                        <a:cubicBezTo>
                          <a:pt x="4" y="339"/>
                          <a:pt x="4" y="339"/>
                          <a:pt x="4" y="339"/>
                        </a:cubicBezTo>
                        <a:cubicBezTo>
                          <a:pt x="4" y="339"/>
                          <a:pt x="4" y="339"/>
                          <a:pt x="4" y="339"/>
                        </a:cubicBezTo>
                        <a:cubicBezTo>
                          <a:pt x="4" y="339"/>
                          <a:pt x="4" y="339"/>
                          <a:pt x="4" y="339"/>
                        </a:cubicBezTo>
                        <a:cubicBezTo>
                          <a:pt x="4" y="339"/>
                          <a:pt x="4" y="339"/>
                          <a:pt x="4" y="339"/>
                        </a:cubicBezTo>
                        <a:cubicBezTo>
                          <a:pt x="5" y="339"/>
                          <a:pt x="5" y="339"/>
                          <a:pt x="5" y="339"/>
                        </a:cubicBezTo>
                        <a:cubicBezTo>
                          <a:pt x="5" y="339"/>
                          <a:pt x="5" y="339"/>
                          <a:pt x="5" y="339"/>
                        </a:cubicBezTo>
                        <a:cubicBezTo>
                          <a:pt x="5" y="339"/>
                          <a:pt x="5" y="339"/>
                          <a:pt x="5" y="339"/>
                        </a:cubicBezTo>
                        <a:cubicBezTo>
                          <a:pt x="5" y="339"/>
                          <a:pt x="5" y="339"/>
                          <a:pt x="5" y="339"/>
                        </a:cubicBezTo>
                        <a:cubicBezTo>
                          <a:pt x="5" y="338"/>
                          <a:pt x="5" y="338"/>
                          <a:pt x="5" y="338"/>
                        </a:cubicBezTo>
                        <a:cubicBezTo>
                          <a:pt x="5" y="338"/>
                          <a:pt x="5" y="338"/>
                          <a:pt x="5" y="338"/>
                        </a:cubicBezTo>
                        <a:cubicBezTo>
                          <a:pt x="5" y="338"/>
                          <a:pt x="5" y="338"/>
                          <a:pt x="5" y="338"/>
                        </a:cubicBezTo>
                        <a:cubicBezTo>
                          <a:pt x="5" y="338"/>
                          <a:pt x="5" y="338"/>
                          <a:pt x="5" y="338"/>
                        </a:cubicBezTo>
                        <a:cubicBezTo>
                          <a:pt x="6" y="338"/>
                          <a:pt x="6" y="338"/>
                          <a:pt x="6" y="338"/>
                        </a:cubicBezTo>
                        <a:cubicBezTo>
                          <a:pt x="6" y="338"/>
                          <a:pt x="6" y="338"/>
                          <a:pt x="6" y="338"/>
                        </a:cubicBezTo>
                        <a:cubicBezTo>
                          <a:pt x="6" y="338"/>
                          <a:pt x="6" y="338"/>
                          <a:pt x="6" y="338"/>
                        </a:cubicBezTo>
                        <a:cubicBezTo>
                          <a:pt x="6" y="337"/>
                          <a:pt x="6" y="337"/>
                          <a:pt x="6" y="337"/>
                        </a:cubicBezTo>
                        <a:cubicBezTo>
                          <a:pt x="6" y="337"/>
                          <a:pt x="6" y="337"/>
                          <a:pt x="6" y="337"/>
                        </a:cubicBezTo>
                        <a:cubicBezTo>
                          <a:pt x="6" y="337"/>
                          <a:pt x="6" y="337"/>
                          <a:pt x="6" y="337"/>
                        </a:cubicBezTo>
                        <a:cubicBezTo>
                          <a:pt x="6" y="337"/>
                          <a:pt x="6" y="337"/>
                          <a:pt x="6" y="337"/>
                        </a:cubicBezTo>
                        <a:cubicBezTo>
                          <a:pt x="6" y="337"/>
                          <a:pt x="6" y="337"/>
                          <a:pt x="6" y="337"/>
                        </a:cubicBezTo>
                        <a:cubicBezTo>
                          <a:pt x="6" y="337"/>
                          <a:pt x="6" y="337"/>
                          <a:pt x="6" y="337"/>
                        </a:cubicBezTo>
                        <a:cubicBezTo>
                          <a:pt x="6" y="336"/>
                          <a:pt x="6" y="336"/>
                          <a:pt x="6" y="336"/>
                        </a:cubicBezTo>
                        <a:cubicBezTo>
                          <a:pt x="6" y="336"/>
                          <a:pt x="6" y="336"/>
                          <a:pt x="6" y="336"/>
                        </a:cubicBezTo>
                        <a:cubicBezTo>
                          <a:pt x="6" y="336"/>
                          <a:pt x="6" y="336"/>
                          <a:pt x="6" y="336"/>
                        </a:cubicBezTo>
                        <a:cubicBezTo>
                          <a:pt x="6" y="335"/>
                          <a:pt x="6" y="335"/>
                          <a:pt x="6" y="335"/>
                        </a:cubicBezTo>
                        <a:cubicBezTo>
                          <a:pt x="6" y="335"/>
                          <a:pt x="6" y="335"/>
                          <a:pt x="6" y="335"/>
                        </a:cubicBezTo>
                        <a:cubicBezTo>
                          <a:pt x="6" y="335"/>
                          <a:pt x="6" y="335"/>
                          <a:pt x="6" y="335"/>
                        </a:cubicBezTo>
                        <a:cubicBezTo>
                          <a:pt x="6" y="334"/>
                          <a:pt x="6" y="334"/>
                          <a:pt x="6" y="334"/>
                        </a:cubicBezTo>
                        <a:cubicBezTo>
                          <a:pt x="6" y="334"/>
                          <a:pt x="6" y="334"/>
                          <a:pt x="6" y="334"/>
                        </a:cubicBezTo>
                        <a:cubicBezTo>
                          <a:pt x="6" y="334"/>
                          <a:pt x="6" y="334"/>
                          <a:pt x="6" y="334"/>
                        </a:cubicBezTo>
                        <a:cubicBezTo>
                          <a:pt x="6" y="334"/>
                          <a:pt x="6" y="334"/>
                          <a:pt x="6" y="334"/>
                        </a:cubicBezTo>
                        <a:cubicBezTo>
                          <a:pt x="6" y="333"/>
                          <a:pt x="6" y="333"/>
                          <a:pt x="6" y="333"/>
                        </a:cubicBezTo>
                        <a:cubicBezTo>
                          <a:pt x="5" y="333"/>
                          <a:pt x="5" y="333"/>
                          <a:pt x="5" y="333"/>
                        </a:cubicBezTo>
                        <a:cubicBezTo>
                          <a:pt x="5" y="332"/>
                          <a:pt x="5" y="332"/>
                          <a:pt x="5" y="332"/>
                        </a:cubicBezTo>
                        <a:cubicBezTo>
                          <a:pt x="5" y="332"/>
                          <a:pt x="5" y="332"/>
                          <a:pt x="5" y="332"/>
                        </a:cubicBezTo>
                        <a:cubicBezTo>
                          <a:pt x="5" y="332"/>
                          <a:pt x="5" y="332"/>
                          <a:pt x="5" y="332"/>
                        </a:cubicBezTo>
                        <a:cubicBezTo>
                          <a:pt x="5" y="332"/>
                          <a:pt x="5" y="332"/>
                          <a:pt x="5" y="332"/>
                        </a:cubicBezTo>
                        <a:cubicBezTo>
                          <a:pt x="5" y="332"/>
                          <a:pt x="5" y="332"/>
                          <a:pt x="5" y="332"/>
                        </a:cubicBezTo>
                        <a:cubicBezTo>
                          <a:pt x="5" y="331"/>
                          <a:pt x="5" y="331"/>
                          <a:pt x="5" y="331"/>
                        </a:cubicBezTo>
                        <a:cubicBezTo>
                          <a:pt x="5" y="331"/>
                          <a:pt x="5" y="331"/>
                          <a:pt x="5" y="331"/>
                        </a:cubicBezTo>
                        <a:cubicBezTo>
                          <a:pt x="5" y="331"/>
                          <a:pt x="5" y="331"/>
                          <a:pt x="5" y="331"/>
                        </a:cubicBezTo>
                        <a:cubicBezTo>
                          <a:pt x="5" y="331"/>
                          <a:pt x="5" y="331"/>
                          <a:pt x="5" y="331"/>
                        </a:cubicBezTo>
                        <a:cubicBezTo>
                          <a:pt x="5" y="331"/>
                          <a:pt x="5" y="331"/>
                          <a:pt x="5" y="331"/>
                        </a:cubicBezTo>
                        <a:cubicBezTo>
                          <a:pt x="5" y="331"/>
                          <a:pt x="5" y="331"/>
                          <a:pt x="5" y="331"/>
                        </a:cubicBezTo>
                        <a:cubicBezTo>
                          <a:pt x="5" y="330"/>
                          <a:pt x="5" y="330"/>
                          <a:pt x="5" y="330"/>
                        </a:cubicBezTo>
                        <a:cubicBezTo>
                          <a:pt x="5" y="330"/>
                          <a:pt x="5" y="330"/>
                          <a:pt x="5" y="330"/>
                        </a:cubicBezTo>
                        <a:cubicBezTo>
                          <a:pt x="5" y="330"/>
                          <a:pt x="5" y="330"/>
                          <a:pt x="5" y="330"/>
                        </a:cubicBezTo>
                        <a:cubicBezTo>
                          <a:pt x="4" y="329"/>
                          <a:pt x="4" y="329"/>
                          <a:pt x="4" y="329"/>
                        </a:cubicBezTo>
                        <a:cubicBezTo>
                          <a:pt x="4" y="329"/>
                          <a:pt x="4" y="329"/>
                          <a:pt x="4" y="329"/>
                        </a:cubicBezTo>
                        <a:cubicBezTo>
                          <a:pt x="4" y="328"/>
                          <a:pt x="4" y="328"/>
                          <a:pt x="4" y="328"/>
                        </a:cubicBezTo>
                        <a:cubicBezTo>
                          <a:pt x="4" y="328"/>
                          <a:pt x="4" y="328"/>
                          <a:pt x="4" y="328"/>
                        </a:cubicBezTo>
                        <a:cubicBezTo>
                          <a:pt x="3" y="328"/>
                          <a:pt x="3" y="328"/>
                          <a:pt x="3" y="328"/>
                        </a:cubicBezTo>
                        <a:cubicBezTo>
                          <a:pt x="3" y="328"/>
                          <a:pt x="3" y="328"/>
                          <a:pt x="3" y="328"/>
                        </a:cubicBezTo>
                        <a:cubicBezTo>
                          <a:pt x="3" y="327"/>
                          <a:pt x="3" y="327"/>
                          <a:pt x="3" y="327"/>
                        </a:cubicBezTo>
                        <a:cubicBezTo>
                          <a:pt x="3" y="327"/>
                          <a:pt x="3" y="327"/>
                          <a:pt x="3" y="327"/>
                        </a:cubicBezTo>
                        <a:cubicBezTo>
                          <a:pt x="2" y="327"/>
                          <a:pt x="2" y="327"/>
                          <a:pt x="2" y="327"/>
                        </a:cubicBezTo>
                        <a:cubicBezTo>
                          <a:pt x="2" y="327"/>
                          <a:pt x="2" y="327"/>
                          <a:pt x="2" y="327"/>
                        </a:cubicBezTo>
                        <a:cubicBezTo>
                          <a:pt x="2" y="327"/>
                          <a:pt x="2" y="327"/>
                          <a:pt x="2" y="327"/>
                        </a:cubicBezTo>
                        <a:cubicBezTo>
                          <a:pt x="2" y="327"/>
                          <a:pt x="2" y="327"/>
                          <a:pt x="2" y="327"/>
                        </a:cubicBezTo>
                        <a:cubicBezTo>
                          <a:pt x="2" y="326"/>
                          <a:pt x="2" y="326"/>
                          <a:pt x="2" y="326"/>
                        </a:cubicBezTo>
                        <a:cubicBezTo>
                          <a:pt x="2" y="326"/>
                          <a:pt x="2" y="326"/>
                          <a:pt x="2" y="326"/>
                        </a:cubicBezTo>
                        <a:cubicBezTo>
                          <a:pt x="1" y="326"/>
                          <a:pt x="1" y="326"/>
                          <a:pt x="1" y="326"/>
                        </a:cubicBezTo>
                        <a:cubicBezTo>
                          <a:pt x="1" y="326"/>
                          <a:pt x="1" y="326"/>
                          <a:pt x="1" y="326"/>
                        </a:cubicBezTo>
                        <a:cubicBezTo>
                          <a:pt x="1" y="326"/>
                          <a:pt x="1" y="326"/>
                          <a:pt x="1" y="326"/>
                        </a:cubicBezTo>
                        <a:cubicBezTo>
                          <a:pt x="1" y="325"/>
                          <a:pt x="1" y="325"/>
                          <a:pt x="1" y="325"/>
                        </a:cubicBezTo>
                        <a:cubicBezTo>
                          <a:pt x="1" y="325"/>
                          <a:pt x="1" y="325"/>
                          <a:pt x="1" y="325"/>
                        </a:cubicBezTo>
                        <a:cubicBezTo>
                          <a:pt x="1" y="325"/>
                          <a:pt x="1" y="325"/>
                          <a:pt x="1" y="325"/>
                        </a:cubicBezTo>
                        <a:cubicBezTo>
                          <a:pt x="1" y="325"/>
                          <a:pt x="1" y="325"/>
                          <a:pt x="1" y="325"/>
                        </a:cubicBezTo>
                        <a:cubicBezTo>
                          <a:pt x="1" y="325"/>
                          <a:pt x="1" y="325"/>
                          <a:pt x="1" y="325"/>
                        </a:cubicBezTo>
                        <a:cubicBezTo>
                          <a:pt x="1" y="324"/>
                          <a:pt x="1" y="324"/>
                          <a:pt x="1" y="324"/>
                        </a:cubicBezTo>
                        <a:cubicBezTo>
                          <a:pt x="1" y="324"/>
                          <a:pt x="1" y="324"/>
                          <a:pt x="1" y="324"/>
                        </a:cubicBezTo>
                        <a:cubicBezTo>
                          <a:pt x="1" y="324"/>
                          <a:pt x="1" y="324"/>
                          <a:pt x="1" y="324"/>
                        </a:cubicBezTo>
                        <a:cubicBezTo>
                          <a:pt x="1" y="324"/>
                          <a:pt x="1" y="324"/>
                          <a:pt x="1" y="324"/>
                        </a:cubicBezTo>
                        <a:cubicBezTo>
                          <a:pt x="1" y="324"/>
                          <a:pt x="1" y="324"/>
                          <a:pt x="1" y="324"/>
                        </a:cubicBezTo>
                        <a:cubicBezTo>
                          <a:pt x="1" y="324"/>
                          <a:pt x="1" y="324"/>
                          <a:pt x="1" y="324"/>
                        </a:cubicBezTo>
                        <a:cubicBezTo>
                          <a:pt x="1" y="323"/>
                          <a:pt x="1" y="323"/>
                          <a:pt x="1" y="323"/>
                        </a:cubicBezTo>
                        <a:cubicBezTo>
                          <a:pt x="1" y="323"/>
                          <a:pt x="1" y="323"/>
                          <a:pt x="1" y="323"/>
                        </a:cubicBezTo>
                        <a:cubicBezTo>
                          <a:pt x="1" y="323"/>
                          <a:pt x="1" y="323"/>
                          <a:pt x="1" y="323"/>
                        </a:cubicBezTo>
                        <a:cubicBezTo>
                          <a:pt x="1" y="323"/>
                          <a:pt x="1" y="323"/>
                          <a:pt x="1" y="323"/>
                        </a:cubicBezTo>
                        <a:cubicBezTo>
                          <a:pt x="1" y="323"/>
                          <a:pt x="1" y="323"/>
                          <a:pt x="1" y="323"/>
                        </a:cubicBezTo>
                        <a:cubicBezTo>
                          <a:pt x="1" y="323"/>
                          <a:pt x="1" y="323"/>
                          <a:pt x="1" y="323"/>
                        </a:cubicBezTo>
                        <a:cubicBezTo>
                          <a:pt x="1" y="322"/>
                          <a:pt x="1" y="322"/>
                          <a:pt x="1" y="322"/>
                        </a:cubicBezTo>
                        <a:cubicBezTo>
                          <a:pt x="2" y="322"/>
                          <a:pt x="2" y="322"/>
                          <a:pt x="2" y="322"/>
                        </a:cubicBezTo>
                        <a:cubicBezTo>
                          <a:pt x="2" y="322"/>
                          <a:pt x="2" y="322"/>
                          <a:pt x="2" y="322"/>
                        </a:cubicBezTo>
                        <a:cubicBezTo>
                          <a:pt x="2" y="322"/>
                          <a:pt x="2" y="322"/>
                          <a:pt x="2" y="322"/>
                        </a:cubicBezTo>
                        <a:cubicBezTo>
                          <a:pt x="2" y="322"/>
                          <a:pt x="2" y="322"/>
                          <a:pt x="2" y="322"/>
                        </a:cubicBezTo>
                        <a:cubicBezTo>
                          <a:pt x="2" y="322"/>
                          <a:pt x="2" y="322"/>
                          <a:pt x="2" y="322"/>
                        </a:cubicBezTo>
                        <a:cubicBezTo>
                          <a:pt x="2" y="322"/>
                          <a:pt x="2" y="322"/>
                          <a:pt x="2" y="322"/>
                        </a:cubicBezTo>
                        <a:cubicBezTo>
                          <a:pt x="2" y="322"/>
                          <a:pt x="2" y="321"/>
                          <a:pt x="2" y="321"/>
                        </a:cubicBezTo>
                        <a:cubicBezTo>
                          <a:pt x="2" y="321"/>
                          <a:pt x="2" y="321"/>
                          <a:pt x="2" y="321"/>
                        </a:cubicBezTo>
                        <a:cubicBezTo>
                          <a:pt x="2" y="321"/>
                          <a:pt x="2" y="321"/>
                          <a:pt x="2" y="321"/>
                        </a:cubicBezTo>
                        <a:cubicBezTo>
                          <a:pt x="2" y="321"/>
                          <a:pt x="2" y="321"/>
                          <a:pt x="2" y="321"/>
                        </a:cubicBezTo>
                        <a:cubicBezTo>
                          <a:pt x="2" y="320"/>
                          <a:pt x="2" y="320"/>
                          <a:pt x="2" y="320"/>
                        </a:cubicBezTo>
                        <a:cubicBezTo>
                          <a:pt x="2" y="320"/>
                          <a:pt x="2" y="320"/>
                          <a:pt x="2" y="320"/>
                        </a:cubicBezTo>
                        <a:cubicBezTo>
                          <a:pt x="2" y="320"/>
                          <a:pt x="2" y="320"/>
                          <a:pt x="2" y="320"/>
                        </a:cubicBezTo>
                        <a:cubicBezTo>
                          <a:pt x="1" y="319"/>
                          <a:pt x="1" y="319"/>
                          <a:pt x="1" y="319"/>
                        </a:cubicBezTo>
                        <a:cubicBezTo>
                          <a:pt x="1" y="319"/>
                          <a:pt x="1" y="319"/>
                          <a:pt x="1" y="319"/>
                        </a:cubicBezTo>
                        <a:cubicBezTo>
                          <a:pt x="1" y="319"/>
                          <a:pt x="1" y="319"/>
                          <a:pt x="1" y="319"/>
                        </a:cubicBezTo>
                        <a:cubicBezTo>
                          <a:pt x="1" y="319"/>
                          <a:pt x="1" y="319"/>
                          <a:pt x="1" y="319"/>
                        </a:cubicBezTo>
                        <a:cubicBezTo>
                          <a:pt x="1" y="319"/>
                          <a:pt x="1" y="319"/>
                          <a:pt x="1" y="319"/>
                        </a:cubicBezTo>
                        <a:cubicBezTo>
                          <a:pt x="1" y="319"/>
                          <a:pt x="1" y="319"/>
                          <a:pt x="1" y="319"/>
                        </a:cubicBezTo>
                        <a:cubicBezTo>
                          <a:pt x="1" y="319"/>
                          <a:pt x="1" y="319"/>
                          <a:pt x="1" y="319"/>
                        </a:cubicBezTo>
                        <a:cubicBezTo>
                          <a:pt x="0" y="319"/>
                          <a:pt x="0" y="319"/>
                          <a:pt x="0" y="319"/>
                        </a:cubicBezTo>
                        <a:cubicBezTo>
                          <a:pt x="0" y="319"/>
                          <a:pt x="0" y="319"/>
                          <a:pt x="0" y="319"/>
                        </a:cubicBezTo>
                        <a:cubicBezTo>
                          <a:pt x="0" y="319"/>
                          <a:pt x="0" y="319"/>
                          <a:pt x="0" y="319"/>
                        </a:cubicBezTo>
                        <a:cubicBezTo>
                          <a:pt x="0" y="319"/>
                          <a:pt x="0" y="319"/>
                          <a:pt x="0" y="319"/>
                        </a:cubicBezTo>
                        <a:cubicBezTo>
                          <a:pt x="0" y="319"/>
                          <a:pt x="0" y="319"/>
                          <a:pt x="0" y="319"/>
                        </a:cubicBezTo>
                        <a:cubicBezTo>
                          <a:pt x="0" y="319"/>
                          <a:pt x="0" y="319"/>
                          <a:pt x="0" y="319"/>
                        </a:cubicBezTo>
                        <a:cubicBezTo>
                          <a:pt x="0" y="319"/>
                          <a:pt x="0" y="319"/>
                          <a:pt x="0" y="319"/>
                        </a:cubicBezTo>
                        <a:cubicBezTo>
                          <a:pt x="0" y="319"/>
                          <a:pt x="0" y="319"/>
                          <a:pt x="0" y="319"/>
                        </a:cubicBezTo>
                        <a:cubicBezTo>
                          <a:pt x="1" y="319"/>
                          <a:pt x="1" y="319"/>
                          <a:pt x="1" y="319"/>
                        </a:cubicBezTo>
                        <a:cubicBezTo>
                          <a:pt x="1" y="318"/>
                          <a:pt x="1" y="318"/>
                          <a:pt x="1" y="318"/>
                        </a:cubicBezTo>
                        <a:cubicBezTo>
                          <a:pt x="1" y="318"/>
                          <a:pt x="1" y="318"/>
                          <a:pt x="1" y="318"/>
                        </a:cubicBezTo>
                        <a:cubicBezTo>
                          <a:pt x="1" y="318"/>
                          <a:pt x="1" y="318"/>
                          <a:pt x="1" y="318"/>
                        </a:cubicBezTo>
                        <a:cubicBezTo>
                          <a:pt x="1" y="318"/>
                          <a:pt x="1" y="318"/>
                          <a:pt x="1" y="318"/>
                        </a:cubicBezTo>
                        <a:cubicBezTo>
                          <a:pt x="1" y="318"/>
                          <a:pt x="1" y="318"/>
                          <a:pt x="1" y="318"/>
                        </a:cubicBezTo>
                        <a:cubicBezTo>
                          <a:pt x="2" y="318"/>
                          <a:pt x="2" y="318"/>
                          <a:pt x="2" y="318"/>
                        </a:cubicBezTo>
                        <a:cubicBezTo>
                          <a:pt x="2" y="318"/>
                          <a:pt x="2" y="318"/>
                          <a:pt x="2" y="318"/>
                        </a:cubicBezTo>
                        <a:cubicBezTo>
                          <a:pt x="2" y="318"/>
                          <a:pt x="2" y="318"/>
                          <a:pt x="2" y="318"/>
                        </a:cubicBezTo>
                        <a:cubicBezTo>
                          <a:pt x="2" y="317"/>
                          <a:pt x="2" y="317"/>
                          <a:pt x="2" y="317"/>
                        </a:cubicBezTo>
                        <a:cubicBezTo>
                          <a:pt x="2" y="317"/>
                          <a:pt x="2" y="317"/>
                          <a:pt x="2" y="317"/>
                        </a:cubicBezTo>
                        <a:cubicBezTo>
                          <a:pt x="3" y="317"/>
                          <a:pt x="3" y="317"/>
                          <a:pt x="3" y="317"/>
                        </a:cubicBezTo>
                        <a:cubicBezTo>
                          <a:pt x="3" y="317"/>
                          <a:pt x="3" y="317"/>
                          <a:pt x="3" y="317"/>
                        </a:cubicBezTo>
                        <a:cubicBezTo>
                          <a:pt x="3" y="317"/>
                          <a:pt x="3" y="317"/>
                          <a:pt x="3" y="317"/>
                        </a:cubicBezTo>
                        <a:cubicBezTo>
                          <a:pt x="3" y="316"/>
                          <a:pt x="3" y="316"/>
                          <a:pt x="3" y="316"/>
                        </a:cubicBezTo>
                        <a:cubicBezTo>
                          <a:pt x="2" y="316"/>
                          <a:pt x="2" y="316"/>
                          <a:pt x="2" y="316"/>
                        </a:cubicBezTo>
                        <a:cubicBezTo>
                          <a:pt x="2" y="316"/>
                          <a:pt x="2" y="316"/>
                          <a:pt x="2" y="316"/>
                        </a:cubicBezTo>
                        <a:cubicBezTo>
                          <a:pt x="2" y="316"/>
                          <a:pt x="2" y="316"/>
                          <a:pt x="2" y="316"/>
                        </a:cubicBezTo>
                        <a:cubicBezTo>
                          <a:pt x="2" y="316"/>
                          <a:pt x="2" y="316"/>
                          <a:pt x="2" y="316"/>
                        </a:cubicBezTo>
                        <a:cubicBezTo>
                          <a:pt x="2" y="316"/>
                          <a:pt x="2" y="316"/>
                          <a:pt x="2" y="316"/>
                        </a:cubicBezTo>
                        <a:cubicBezTo>
                          <a:pt x="2" y="316"/>
                          <a:pt x="2" y="316"/>
                          <a:pt x="2" y="316"/>
                        </a:cubicBezTo>
                        <a:cubicBezTo>
                          <a:pt x="2" y="316"/>
                          <a:pt x="2" y="316"/>
                          <a:pt x="2" y="316"/>
                        </a:cubicBezTo>
                        <a:cubicBezTo>
                          <a:pt x="3" y="316"/>
                          <a:pt x="3" y="316"/>
                          <a:pt x="3" y="316"/>
                        </a:cubicBezTo>
                        <a:cubicBezTo>
                          <a:pt x="3" y="315"/>
                          <a:pt x="3" y="315"/>
                          <a:pt x="3" y="315"/>
                        </a:cubicBezTo>
                        <a:cubicBezTo>
                          <a:pt x="3" y="315"/>
                          <a:pt x="3" y="315"/>
                          <a:pt x="3" y="315"/>
                        </a:cubicBezTo>
                        <a:cubicBezTo>
                          <a:pt x="3" y="315"/>
                          <a:pt x="3" y="315"/>
                          <a:pt x="3" y="315"/>
                        </a:cubicBezTo>
                        <a:cubicBezTo>
                          <a:pt x="3" y="315"/>
                          <a:pt x="3" y="315"/>
                          <a:pt x="3" y="315"/>
                        </a:cubicBezTo>
                        <a:cubicBezTo>
                          <a:pt x="3" y="315"/>
                          <a:pt x="3" y="315"/>
                          <a:pt x="3" y="315"/>
                        </a:cubicBezTo>
                        <a:cubicBezTo>
                          <a:pt x="3" y="315"/>
                          <a:pt x="3" y="315"/>
                          <a:pt x="3" y="315"/>
                        </a:cubicBezTo>
                        <a:cubicBezTo>
                          <a:pt x="3" y="315"/>
                          <a:pt x="3" y="315"/>
                          <a:pt x="3" y="315"/>
                        </a:cubicBezTo>
                        <a:cubicBezTo>
                          <a:pt x="4" y="314"/>
                          <a:pt x="4" y="314"/>
                          <a:pt x="4" y="314"/>
                        </a:cubicBezTo>
                        <a:cubicBezTo>
                          <a:pt x="4" y="314"/>
                          <a:pt x="4" y="314"/>
                          <a:pt x="4" y="314"/>
                        </a:cubicBezTo>
                        <a:cubicBezTo>
                          <a:pt x="4" y="313"/>
                          <a:pt x="4" y="313"/>
                          <a:pt x="4" y="313"/>
                        </a:cubicBezTo>
                        <a:cubicBezTo>
                          <a:pt x="4" y="313"/>
                          <a:pt x="4" y="313"/>
                          <a:pt x="4" y="313"/>
                        </a:cubicBezTo>
                        <a:cubicBezTo>
                          <a:pt x="5" y="313"/>
                          <a:pt x="5" y="313"/>
                          <a:pt x="5" y="313"/>
                        </a:cubicBezTo>
                        <a:cubicBezTo>
                          <a:pt x="5" y="313"/>
                          <a:pt x="5" y="313"/>
                          <a:pt x="5" y="313"/>
                        </a:cubicBezTo>
                        <a:cubicBezTo>
                          <a:pt x="5" y="313"/>
                          <a:pt x="5" y="313"/>
                          <a:pt x="5" y="313"/>
                        </a:cubicBezTo>
                        <a:cubicBezTo>
                          <a:pt x="5" y="313"/>
                          <a:pt x="5" y="313"/>
                          <a:pt x="5" y="313"/>
                        </a:cubicBezTo>
                        <a:cubicBezTo>
                          <a:pt x="5" y="312"/>
                          <a:pt x="5" y="312"/>
                          <a:pt x="5" y="312"/>
                        </a:cubicBezTo>
                        <a:cubicBezTo>
                          <a:pt x="5" y="312"/>
                          <a:pt x="5" y="312"/>
                          <a:pt x="5" y="312"/>
                        </a:cubicBezTo>
                        <a:cubicBezTo>
                          <a:pt x="5" y="312"/>
                          <a:pt x="5" y="312"/>
                          <a:pt x="5" y="312"/>
                        </a:cubicBezTo>
                        <a:cubicBezTo>
                          <a:pt x="5" y="312"/>
                          <a:pt x="5" y="312"/>
                          <a:pt x="5" y="312"/>
                        </a:cubicBezTo>
                        <a:cubicBezTo>
                          <a:pt x="5" y="312"/>
                          <a:pt x="5" y="312"/>
                          <a:pt x="5" y="312"/>
                        </a:cubicBezTo>
                        <a:cubicBezTo>
                          <a:pt x="6" y="311"/>
                          <a:pt x="6" y="311"/>
                          <a:pt x="6" y="311"/>
                        </a:cubicBezTo>
                        <a:cubicBezTo>
                          <a:pt x="6" y="311"/>
                          <a:pt x="6" y="311"/>
                          <a:pt x="6" y="311"/>
                        </a:cubicBezTo>
                        <a:cubicBezTo>
                          <a:pt x="6" y="311"/>
                          <a:pt x="6" y="311"/>
                          <a:pt x="6" y="311"/>
                        </a:cubicBezTo>
                        <a:cubicBezTo>
                          <a:pt x="6" y="311"/>
                          <a:pt x="6" y="311"/>
                          <a:pt x="6" y="311"/>
                        </a:cubicBezTo>
                        <a:cubicBezTo>
                          <a:pt x="6" y="311"/>
                          <a:pt x="6" y="311"/>
                          <a:pt x="6" y="311"/>
                        </a:cubicBezTo>
                        <a:cubicBezTo>
                          <a:pt x="6" y="310"/>
                          <a:pt x="6" y="310"/>
                          <a:pt x="6" y="310"/>
                        </a:cubicBezTo>
                        <a:cubicBezTo>
                          <a:pt x="6" y="310"/>
                          <a:pt x="6" y="310"/>
                          <a:pt x="6" y="310"/>
                        </a:cubicBezTo>
                        <a:cubicBezTo>
                          <a:pt x="6" y="310"/>
                          <a:pt x="6" y="310"/>
                          <a:pt x="6" y="310"/>
                        </a:cubicBezTo>
                        <a:cubicBezTo>
                          <a:pt x="6" y="310"/>
                          <a:pt x="6" y="310"/>
                          <a:pt x="6" y="310"/>
                        </a:cubicBezTo>
                        <a:cubicBezTo>
                          <a:pt x="6" y="310"/>
                          <a:pt x="6" y="310"/>
                          <a:pt x="6" y="310"/>
                        </a:cubicBezTo>
                        <a:cubicBezTo>
                          <a:pt x="6" y="310"/>
                          <a:pt x="6" y="310"/>
                          <a:pt x="6" y="310"/>
                        </a:cubicBezTo>
                        <a:cubicBezTo>
                          <a:pt x="6" y="309"/>
                          <a:pt x="6" y="309"/>
                          <a:pt x="6" y="309"/>
                        </a:cubicBezTo>
                        <a:cubicBezTo>
                          <a:pt x="6" y="309"/>
                          <a:pt x="6" y="309"/>
                          <a:pt x="6" y="309"/>
                        </a:cubicBezTo>
                        <a:cubicBezTo>
                          <a:pt x="6" y="309"/>
                          <a:pt x="6" y="309"/>
                          <a:pt x="6" y="309"/>
                        </a:cubicBezTo>
                        <a:cubicBezTo>
                          <a:pt x="6" y="309"/>
                          <a:pt x="6" y="309"/>
                          <a:pt x="6" y="309"/>
                        </a:cubicBezTo>
                        <a:cubicBezTo>
                          <a:pt x="6" y="309"/>
                          <a:pt x="6" y="309"/>
                          <a:pt x="6" y="309"/>
                        </a:cubicBezTo>
                        <a:cubicBezTo>
                          <a:pt x="6" y="309"/>
                          <a:pt x="6" y="309"/>
                          <a:pt x="6" y="309"/>
                        </a:cubicBezTo>
                        <a:cubicBezTo>
                          <a:pt x="6" y="309"/>
                          <a:pt x="6" y="309"/>
                          <a:pt x="6" y="309"/>
                        </a:cubicBezTo>
                        <a:cubicBezTo>
                          <a:pt x="6" y="308"/>
                          <a:pt x="6" y="308"/>
                          <a:pt x="6" y="308"/>
                        </a:cubicBezTo>
                        <a:cubicBezTo>
                          <a:pt x="6" y="308"/>
                          <a:pt x="6" y="308"/>
                          <a:pt x="6" y="308"/>
                        </a:cubicBezTo>
                        <a:cubicBezTo>
                          <a:pt x="6" y="308"/>
                          <a:pt x="6" y="308"/>
                          <a:pt x="6" y="308"/>
                        </a:cubicBezTo>
                        <a:cubicBezTo>
                          <a:pt x="6" y="308"/>
                          <a:pt x="6" y="308"/>
                          <a:pt x="6" y="308"/>
                        </a:cubicBezTo>
                        <a:cubicBezTo>
                          <a:pt x="7" y="308"/>
                          <a:pt x="7" y="308"/>
                          <a:pt x="7" y="308"/>
                        </a:cubicBezTo>
                        <a:cubicBezTo>
                          <a:pt x="7" y="308"/>
                          <a:pt x="7" y="308"/>
                          <a:pt x="7" y="308"/>
                        </a:cubicBezTo>
                        <a:cubicBezTo>
                          <a:pt x="7" y="308"/>
                          <a:pt x="7" y="308"/>
                          <a:pt x="7" y="308"/>
                        </a:cubicBezTo>
                        <a:cubicBezTo>
                          <a:pt x="7" y="308"/>
                          <a:pt x="7" y="308"/>
                          <a:pt x="7" y="308"/>
                        </a:cubicBezTo>
                        <a:cubicBezTo>
                          <a:pt x="7" y="308"/>
                          <a:pt x="7" y="308"/>
                          <a:pt x="7" y="308"/>
                        </a:cubicBezTo>
                        <a:cubicBezTo>
                          <a:pt x="7" y="308"/>
                          <a:pt x="7" y="308"/>
                          <a:pt x="7" y="308"/>
                        </a:cubicBezTo>
                        <a:cubicBezTo>
                          <a:pt x="7" y="308"/>
                          <a:pt x="7" y="308"/>
                          <a:pt x="7" y="308"/>
                        </a:cubicBezTo>
                        <a:cubicBezTo>
                          <a:pt x="8" y="308"/>
                          <a:pt x="8" y="308"/>
                          <a:pt x="8" y="308"/>
                        </a:cubicBezTo>
                        <a:cubicBezTo>
                          <a:pt x="8" y="308"/>
                          <a:pt x="8" y="308"/>
                          <a:pt x="8" y="308"/>
                        </a:cubicBezTo>
                        <a:cubicBezTo>
                          <a:pt x="8" y="308"/>
                          <a:pt x="8" y="308"/>
                          <a:pt x="8" y="308"/>
                        </a:cubicBezTo>
                        <a:cubicBezTo>
                          <a:pt x="8" y="308"/>
                          <a:pt x="8" y="308"/>
                          <a:pt x="8" y="308"/>
                        </a:cubicBezTo>
                        <a:cubicBezTo>
                          <a:pt x="9" y="308"/>
                          <a:pt x="9" y="308"/>
                          <a:pt x="9" y="308"/>
                        </a:cubicBezTo>
                        <a:cubicBezTo>
                          <a:pt x="9" y="308"/>
                          <a:pt x="9" y="308"/>
                          <a:pt x="9" y="308"/>
                        </a:cubicBezTo>
                        <a:cubicBezTo>
                          <a:pt x="9" y="308"/>
                          <a:pt x="9" y="308"/>
                          <a:pt x="9" y="308"/>
                        </a:cubicBezTo>
                        <a:cubicBezTo>
                          <a:pt x="9" y="308"/>
                          <a:pt x="9" y="308"/>
                          <a:pt x="9" y="308"/>
                        </a:cubicBezTo>
                        <a:cubicBezTo>
                          <a:pt x="9" y="308"/>
                          <a:pt x="9" y="308"/>
                          <a:pt x="9" y="308"/>
                        </a:cubicBezTo>
                        <a:cubicBezTo>
                          <a:pt x="9" y="308"/>
                          <a:pt x="9" y="308"/>
                          <a:pt x="9" y="308"/>
                        </a:cubicBezTo>
                        <a:cubicBezTo>
                          <a:pt x="10" y="308"/>
                          <a:pt x="10" y="308"/>
                          <a:pt x="10" y="308"/>
                        </a:cubicBezTo>
                        <a:cubicBezTo>
                          <a:pt x="10" y="308"/>
                          <a:pt x="10" y="308"/>
                          <a:pt x="10" y="308"/>
                        </a:cubicBezTo>
                        <a:cubicBezTo>
                          <a:pt x="10" y="308"/>
                          <a:pt x="10" y="308"/>
                          <a:pt x="10" y="308"/>
                        </a:cubicBezTo>
                        <a:cubicBezTo>
                          <a:pt x="10" y="308"/>
                          <a:pt x="10" y="308"/>
                          <a:pt x="10" y="308"/>
                        </a:cubicBezTo>
                        <a:cubicBezTo>
                          <a:pt x="10" y="308"/>
                          <a:pt x="10" y="308"/>
                          <a:pt x="10" y="308"/>
                        </a:cubicBezTo>
                        <a:cubicBezTo>
                          <a:pt x="10" y="308"/>
                          <a:pt x="10" y="308"/>
                          <a:pt x="10" y="308"/>
                        </a:cubicBezTo>
                        <a:cubicBezTo>
                          <a:pt x="10" y="308"/>
                          <a:pt x="10" y="308"/>
                          <a:pt x="10" y="308"/>
                        </a:cubicBezTo>
                        <a:cubicBezTo>
                          <a:pt x="11" y="308"/>
                          <a:pt x="11" y="308"/>
                          <a:pt x="11" y="308"/>
                        </a:cubicBezTo>
                        <a:cubicBezTo>
                          <a:pt x="11" y="308"/>
                          <a:pt x="11" y="308"/>
                          <a:pt x="11" y="308"/>
                        </a:cubicBezTo>
                        <a:cubicBezTo>
                          <a:pt x="11" y="308"/>
                          <a:pt x="11" y="308"/>
                          <a:pt x="11" y="308"/>
                        </a:cubicBezTo>
                        <a:cubicBezTo>
                          <a:pt x="11" y="307"/>
                          <a:pt x="11" y="307"/>
                          <a:pt x="11" y="307"/>
                        </a:cubicBezTo>
                        <a:cubicBezTo>
                          <a:pt x="11" y="307"/>
                          <a:pt x="11" y="307"/>
                          <a:pt x="11" y="307"/>
                        </a:cubicBezTo>
                        <a:cubicBezTo>
                          <a:pt x="11" y="307"/>
                          <a:pt x="11" y="307"/>
                          <a:pt x="11" y="307"/>
                        </a:cubicBezTo>
                        <a:cubicBezTo>
                          <a:pt x="11" y="307"/>
                          <a:pt x="11" y="307"/>
                          <a:pt x="11" y="307"/>
                        </a:cubicBezTo>
                        <a:cubicBezTo>
                          <a:pt x="11" y="307"/>
                          <a:pt x="11" y="307"/>
                          <a:pt x="11" y="307"/>
                        </a:cubicBezTo>
                        <a:cubicBezTo>
                          <a:pt x="11" y="307"/>
                          <a:pt x="11" y="307"/>
                          <a:pt x="11" y="307"/>
                        </a:cubicBezTo>
                        <a:cubicBezTo>
                          <a:pt x="12" y="307"/>
                          <a:pt x="12" y="307"/>
                          <a:pt x="12" y="307"/>
                        </a:cubicBezTo>
                        <a:cubicBezTo>
                          <a:pt x="12" y="307"/>
                          <a:pt x="12" y="307"/>
                          <a:pt x="12" y="307"/>
                        </a:cubicBezTo>
                        <a:cubicBezTo>
                          <a:pt x="12" y="307"/>
                          <a:pt x="12" y="307"/>
                          <a:pt x="12" y="307"/>
                        </a:cubicBezTo>
                        <a:cubicBezTo>
                          <a:pt x="12" y="307"/>
                          <a:pt x="12" y="307"/>
                          <a:pt x="12" y="307"/>
                        </a:cubicBezTo>
                        <a:cubicBezTo>
                          <a:pt x="12" y="306"/>
                          <a:pt x="12" y="306"/>
                          <a:pt x="12" y="306"/>
                        </a:cubicBezTo>
                        <a:cubicBezTo>
                          <a:pt x="12" y="306"/>
                          <a:pt x="12" y="306"/>
                          <a:pt x="12" y="306"/>
                        </a:cubicBezTo>
                        <a:cubicBezTo>
                          <a:pt x="13" y="306"/>
                          <a:pt x="13" y="306"/>
                          <a:pt x="13" y="306"/>
                        </a:cubicBezTo>
                        <a:cubicBezTo>
                          <a:pt x="13" y="306"/>
                          <a:pt x="13" y="306"/>
                          <a:pt x="13" y="306"/>
                        </a:cubicBezTo>
                        <a:cubicBezTo>
                          <a:pt x="13" y="306"/>
                          <a:pt x="13" y="306"/>
                          <a:pt x="13" y="306"/>
                        </a:cubicBezTo>
                        <a:cubicBezTo>
                          <a:pt x="13" y="306"/>
                          <a:pt x="13" y="306"/>
                          <a:pt x="13" y="306"/>
                        </a:cubicBezTo>
                        <a:cubicBezTo>
                          <a:pt x="13" y="306"/>
                          <a:pt x="13" y="306"/>
                          <a:pt x="13" y="306"/>
                        </a:cubicBezTo>
                        <a:cubicBezTo>
                          <a:pt x="13" y="306"/>
                          <a:pt x="13" y="306"/>
                          <a:pt x="13" y="306"/>
                        </a:cubicBezTo>
                        <a:cubicBezTo>
                          <a:pt x="13" y="306"/>
                          <a:pt x="13" y="306"/>
                          <a:pt x="13" y="306"/>
                        </a:cubicBezTo>
                        <a:cubicBezTo>
                          <a:pt x="14" y="306"/>
                          <a:pt x="14" y="306"/>
                          <a:pt x="14" y="306"/>
                        </a:cubicBezTo>
                        <a:cubicBezTo>
                          <a:pt x="14" y="306"/>
                          <a:pt x="14" y="306"/>
                          <a:pt x="14" y="306"/>
                        </a:cubicBezTo>
                        <a:cubicBezTo>
                          <a:pt x="14" y="306"/>
                          <a:pt x="14" y="306"/>
                          <a:pt x="14" y="306"/>
                        </a:cubicBezTo>
                        <a:cubicBezTo>
                          <a:pt x="14" y="306"/>
                          <a:pt x="14" y="306"/>
                          <a:pt x="14" y="306"/>
                        </a:cubicBezTo>
                        <a:cubicBezTo>
                          <a:pt x="14" y="306"/>
                          <a:pt x="14" y="306"/>
                          <a:pt x="14" y="306"/>
                        </a:cubicBezTo>
                        <a:cubicBezTo>
                          <a:pt x="14" y="306"/>
                          <a:pt x="14" y="306"/>
                          <a:pt x="14" y="306"/>
                        </a:cubicBezTo>
                        <a:cubicBezTo>
                          <a:pt x="14" y="306"/>
                          <a:pt x="14" y="306"/>
                          <a:pt x="14" y="306"/>
                        </a:cubicBezTo>
                        <a:cubicBezTo>
                          <a:pt x="15" y="306"/>
                          <a:pt x="15" y="306"/>
                          <a:pt x="15" y="306"/>
                        </a:cubicBezTo>
                        <a:cubicBezTo>
                          <a:pt x="15" y="306"/>
                          <a:pt x="15" y="306"/>
                          <a:pt x="15" y="306"/>
                        </a:cubicBezTo>
                        <a:cubicBezTo>
                          <a:pt x="15" y="306"/>
                          <a:pt x="15" y="306"/>
                          <a:pt x="15" y="306"/>
                        </a:cubicBezTo>
                        <a:cubicBezTo>
                          <a:pt x="15" y="306"/>
                          <a:pt x="15" y="306"/>
                          <a:pt x="15" y="306"/>
                        </a:cubicBezTo>
                        <a:cubicBezTo>
                          <a:pt x="15" y="306"/>
                          <a:pt x="15" y="306"/>
                          <a:pt x="15" y="306"/>
                        </a:cubicBezTo>
                        <a:cubicBezTo>
                          <a:pt x="15" y="306"/>
                          <a:pt x="15" y="306"/>
                          <a:pt x="15" y="306"/>
                        </a:cubicBezTo>
                        <a:cubicBezTo>
                          <a:pt x="15" y="306"/>
                          <a:pt x="15" y="306"/>
                          <a:pt x="15" y="306"/>
                        </a:cubicBezTo>
                        <a:cubicBezTo>
                          <a:pt x="15" y="306"/>
                          <a:pt x="15" y="306"/>
                          <a:pt x="15" y="306"/>
                        </a:cubicBezTo>
                        <a:cubicBezTo>
                          <a:pt x="16" y="306"/>
                          <a:pt x="16" y="306"/>
                          <a:pt x="16" y="306"/>
                        </a:cubicBezTo>
                        <a:cubicBezTo>
                          <a:pt x="16" y="306"/>
                          <a:pt x="16" y="306"/>
                          <a:pt x="16" y="306"/>
                        </a:cubicBezTo>
                        <a:cubicBezTo>
                          <a:pt x="16" y="306"/>
                          <a:pt x="16" y="306"/>
                          <a:pt x="16" y="306"/>
                        </a:cubicBezTo>
                        <a:cubicBezTo>
                          <a:pt x="16" y="306"/>
                          <a:pt x="16" y="306"/>
                          <a:pt x="16" y="306"/>
                        </a:cubicBezTo>
                        <a:cubicBezTo>
                          <a:pt x="16" y="306"/>
                          <a:pt x="16" y="306"/>
                          <a:pt x="16" y="306"/>
                        </a:cubicBezTo>
                        <a:cubicBezTo>
                          <a:pt x="16" y="306"/>
                          <a:pt x="16" y="306"/>
                          <a:pt x="16" y="306"/>
                        </a:cubicBezTo>
                        <a:cubicBezTo>
                          <a:pt x="17" y="306"/>
                          <a:pt x="17" y="306"/>
                          <a:pt x="17" y="306"/>
                        </a:cubicBezTo>
                        <a:cubicBezTo>
                          <a:pt x="17" y="306"/>
                          <a:pt x="17" y="306"/>
                          <a:pt x="17" y="306"/>
                        </a:cubicBezTo>
                        <a:cubicBezTo>
                          <a:pt x="17" y="307"/>
                          <a:pt x="17" y="307"/>
                          <a:pt x="17" y="307"/>
                        </a:cubicBezTo>
                        <a:cubicBezTo>
                          <a:pt x="17" y="307"/>
                          <a:pt x="17" y="307"/>
                          <a:pt x="17" y="307"/>
                        </a:cubicBezTo>
                        <a:cubicBezTo>
                          <a:pt x="17" y="307"/>
                          <a:pt x="17" y="307"/>
                          <a:pt x="17" y="307"/>
                        </a:cubicBezTo>
                        <a:cubicBezTo>
                          <a:pt x="17" y="307"/>
                          <a:pt x="17" y="307"/>
                          <a:pt x="17" y="307"/>
                        </a:cubicBezTo>
                        <a:cubicBezTo>
                          <a:pt x="17" y="307"/>
                          <a:pt x="17" y="307"/>
                          <a:pt x="17" y="307"/>
                        </a:cubicBezTo>
                        <a:cubicBezTo>
                          <a:pt x="18" y="307"/>
                          <a:pt x="18" y="307"/>
                          <a:pt x="18" y="307"/>
                        </a:cubicBezTo>
                        <a:cubicBezTo>
                          <a:pt x="18" y="307"/>
                          <a:pt x="18" y="307"/>
                          <a:pt x="18" y="307"/>
                        </a:cubicBezTo>
                        <a:cubicBezTo>
                          <a:pt x="18" y="307"/>
                          <a:pt x="18" y="307"/>
                          <a:pt x="18" y="307"/>
                        </a:cubicBezTo>
                        <a:cubicBezTo>
                          <a:pt x="18" y="307"/>
                          <a:pt x="18" y="307"/>
                          <a:pt x="18" y="307"/>
                        </a:cubicBezTo>
                        <a:cubicBezTo>
                          <a:pt x="18" y="307"/>
                          <a:pt x="18" y="307"/>
                          <a:pt x="18" y="307"/>
                        </a:cubicBezTo>
                        <a:cubicBezTo>
                          <a:pt x="18" y="307"/>
                          <a:pt x="18" y="307"/>
                          <a:pt x="18" y="307"/>
                        </a:cubicBezTo>
                        <a:cubicBezTo>
                          <a:pt x="18" y="307"/>
                          <a:pt x="18" y="307"/>
                          <a:pt x="18" y="307"/>
                        </a:cubicBezTo>
                        <a:cubicBezTo>
                          <a:pt x="19" y="307"/>
                          <a:pt x="19" y="307"/>
                          <a:pt x="19" y="307"/>
                        </a:cubicBezTo>
                        <a:cubicBezTo>
                          <a:pt x="19" y="307"/>
                          <a:pt x="19" y="307"/>
                          <a:pt x="19" y="307"/>
                        </a:cubicBezTo>
                        <a:cubicBezTo>
                          <a:pt x="19" y="307"/>
                          <a:pt x="19" y="307"/>
                          <a:pt x="19" y="307"/>
                        </a:cubicBezTo>
                        <a:cubicBezTo>
                          <a:pt x="19" y="307"/>
                          <a:pt x="19" y="307"/>
                          <a:pt x="19" y="307"/>
                        </a:cubicBezTo>
                        <a:cubicBezTo>
                          <a:pt x="19" y="307"/>
                          <a:pt x="19" y="307"/>
                          <a:pt x="19" y="307"/>
                        </a:cubicBezTo>
                        <a:cubicBezTo>
                          <a:pt x="19" y="307"/>
                          <a:pt x="19" y="307"/>
                          <a:pt x="19" y="307"/>
                        </a:cubicBezTo>
                        <a:cubicBezTo>
                          <a:pt x="19" y="307"/>
                          <a:pt x="19" y="307"/>
                          <a:pt x="19" y="307"/>
                        </a:cubicBezTo>
                        <a:cubicBezTo>
                          <a:pt x="20" y="306"/>
                          <a:pt x="20" y="306"/>
                          <a:pt x="20" y="306"/>
                        </a:cubicBezTo>
                        <a:cubicBezTo>
                          <a:pt x="20" y="306"/>
                          <a:pt x="20" y="306"/>
                          <a:pt x="20" y="306"/>
                        </a:cubicBezTo>
                        <a:cubicBezTo>
                          <a:pt x="20" y="306"/>
                          <a:pt x="20" y="306"/>
                          <a:pt x="20" y="306"/>
                        </a:cubicBezTo>
                        <a:cubicBezTo>
                          <a:pt x="20" y="306"/>
                          <a:pt x="20" y="306"/>
                          <a:pt x="20" y="306"/>
                        </a:cubicBezTo>
                        <a:cubicBezTo>
                          <a:pt x="20" y="306"/>
                          <a:pt x="20" y="306"/>
                          <a:pt x="20" y="306"/>
                        </a:cubicBezTo>
                        <a:cubicBezTo>
                          <a:pt x="20" y="305"/>
                          <a:pt x="20" y="305"/>
                          <a:pt x="20" y="305"/>
                        </a:cubicBezTo>
                        <a:cubicBezTo>
                          <a:pt x="20" y="305"/>
                          <a:pt x="20" y="305"/>
                          <a:pt x="20" y="305"/>
                        </a:cubicBezTo>
                        <a:cubicBezTo>
                          <a:pt x="20" y="305"/>
                          <a:pt x="20" y="305"/>
                          <a:pt x="20" y="305"/>
                        </a:cubicBezTo>
                        <a:cubicBezTo>
                          <a:pt x="20" y="305"/>
                          <a:pt x="20" y="305"/>
                          <a:pt x="20" y="305"/>
                        </a:cubicBezTo>
                        <a:cubicBezTo>
                          <a:pt x="20" y="305"/>
                          <a:pt x="20" y="305"/>
                          <a:pt x="20" y="305"/>
                        </a:cubicBezTo>
                        <a:cubicBezTo>
                          <a:pt x="21" y="304"/>
                          <a:pt x="21" y="304"/>
                          <a:pt x="21" y="304"/>
                        </a:cubicBezTo>
                        <a:cubicBezTo>
                          <a:pt x="21" y="304"/>
                          <a:pt x="21" y="304"/>
                          <a:pt x="21" y="304"/>
                        </a:cubicBezTo>
                        <a:cubicBezTo>
                          <a:pt x="21" y="304"/>
                          <a:pt x="21" y="304"/>
                          <a:pt x="21" y="304"/>
                        </a:cubicBezTo>
                        <a:cubicBezTo>
                          <a:pt x="21" y="304"/>
                          <a:pt x="21" y="304"/>
                          <a:pt x="21" y="304"/>
                        </a:cubicBezTo>
                        <a:cubicBezTo>
                          <a:pt x="21" y="304"/>
                          <a:pt x="21" y="304"/>
                          <a:pt x="21" y="304"/>
                        </a:cubicBezTo>
                        <a:cubicBezTo>
                          <a:pt x="21" y="303"/>
                          <a:pt x="21" y="303"/>
                          <a:pt x="21" y="303"/>
                        </a:cubicBezTo>
                        <a:cubicBezTo>
                          <a:pt x="21" y="303"/>
                          <a:pt x="21" y="303"/>
                          <a:pt x="21" y="303"/>
                        </a:cubicBezTo>
                        <a:cubicBezTo>
                          <a:pt x="21" y="303"/>
                          <a:pt x="21" y="303"/>
                          <a:pt x="21" y="303"/>
                        </a:cubicBezTo>
                        <a:cubicBezTo>
                          <a:pt x="21" y="303"/>
                          <a:pt x="21" y="303"/>
                          <a:pt x="21" y="303"/>
                        </a:cubicBezTo>
                        <a:cubicBezTo>
                          <a:pt x="21" y="303"/>
                          <a:pt x="21" y="303"/>
                          <a:pt x="21" y="303"/>
                        </a:cubicBezTo>
                        <a:cubicBezTo>
                          <a:pt x="21" y="303"/>
                          <a:pt x="21" y="303"/>
                          <a:pt x="21" y="303"/>
                        </a:cubicBezTo>
                        <a:cubicBezTo>
                          <a:pt x="21" y="302"/>
                          <a:pt x="21" y="302"/>
                          <a:pt x="21" y="302"/>
                        </a:cubicBezTo>
                        <a:cubicBezTo>
                          <a:pt x="21" y="302"/>
                          <a:pt x="21" y="302"/>
                          <a:pt x="21" y="302"/>
                        </a:cubicBezTo>
                        <a:cubicBezTo>
                          <a:pt x="21" y="302"/>
                          <a:pt x="21" y="302"/>
                          <a:pt x="21" y="302"/>
                        </a:cubicBezTo>
                        <a:cubicBezTo>
                          <a:pt x="21" y="302"/>
                          <a:pt x="21" y="302"/>
                          <a:pt x="21" y="302"/>
                        </a:cubicBezTo>
                        <a:cubicBezTo>
                          <a:pt x="21" y="302"/>
                          <a:pt x="21" y="302"/>
                          <a:pt x="21" y="302"/>
                        </a:cubicBezTo>
                        <a:cubicBezTo>
                          <a:pt x="22" y="302"/>
                          <a:pt x="22" y="302"/>
                          <a:pt x="22" y="302"/>
                        </a:cubicBezTo>
                        <a:cubicBezTo>
                          <a:pt x="22" y="302"/>
                          <a:pt x="22" y="302"/>
                          <a:pt x="22" y="302"/>
                        </a:cubicBezTo>
                        <a:cubicBezTo>
                          <a:pt x="22" y="302"/>
                          <a:pt x="22" y="302"/>
                          <a:pt x="22" y="302"/>
                        </a:cubicBezTo>
                        <a:cubicBezTo>
                          <a:pt x="22" y="301"/>
                          <a:pt x="22" y="301"/>
                          <a:pt x="22" y="301"/>
                        </a:cubicBezTo>
                        <a:cubicBezTo>
                          <a:pt x="22" y="301"/>
                          <a:pt x="22" y="301"/>
                          <a:pt x="22" y="301"/>
                        </a:cubicBezTo>
                        <a:cubicBezTo>
                          <a:pt x="23" y="301"/>
                          <a:pt x="23" y="301"/>
                          <a:pt x="23" y="301"/>
                        </a:cubicBezTo>
                        <a:cubicBezTo>
                          <a:pt x="23" y="301"/>
                          <a:pt x="23" y="301"/>
                          <a:pt x="23" y="301"/>
                        </a:cubicBezTo>
                        <a:cubicBezTo>
                          <a:pt x="23" y="301"/>
                          <a:pt x="23" y="301"/>
                          <a:pt x="23" y="301"/>
                        </a:cubicBezTo>
                        <a:cubicBezTo>
                          <a:pt x="23" y="301"/>
                          <a:pt x="23" y="301"/>
                          <a:pt x="23" y="301"/>
                        </a:cubicBezTo>
                        <a:cubicBezTo>
                          <a:pt x="23" y="300"/>
                          <a:pt x="23" y="300"/>
                          <a:pt x="23" y="300"/>
                        </a:cubicBezTo>
                        <a:cubicBezTo>
                          <a:pt x="23" y="300"/>
                          <a:pt x="23" y="300"/>
                          <a:pt x="23" y="300"/>
                        </a:cubicBezTo>
                        <a:cubicBezTo>
                          <a:pt x="24" y="300"/>
                          <a:pt x="24" y="300"/>
                          <a:pt x="24" y="300"/>
                        </a:cubicBezTo>
                        <a:cubicBezTo>
                          <a:pt x="24" y="300"/>
                          <a:pt x="24" y="300"/>
                          <a:pt x="24" y="300"/>
                        </a:cubicBezTo>
                        <a:cubicBezTo>
                          <a:pt x="24" y="300"/>
                          <a:pt x="24" y="300"/>
                          <a:pt x="24" y="300"/>
                        </a:cubicBezTo>
                        <a:cubicBezTo>
                          <a:pt x="25" y="300"/>
                          <a:pt x="25" y="300"/>
                          <a:pt x="25" y="300"/>
                        </a:cubicBezTo>
                        <a:cubicBezTo>
                          <a:pt x="25" y="299"/>
                          <a:pt x="25" y="299"/>
                          <a:pt x="25" y="299"/>
                        </a:cubicBezTo>
                        <a:cubicBezTo>
                          <a:pt x="25" y="299"/>
                          <a:pt x="25" y="299"/>
                          <a:pt x="25" y="299"/>
                        </a:cubicBezTo>
                        <a:cubicBezTo>
                          <a:pt x="25" y="299"/>
                          <a:pt x="25" y="299"/>
                          <a:pt x="25" y="299"/>
                        </a:cubicBezTo>
                        <a:cubicBezTo>
                          <a:pt x="25" y="299"/>
                          <a:pt x="25" y="299"/>
                          <a:pt x="25" y="299"/>
                        </a:cubicBezTo>
                        <a:cubicBezTo>
                          <a:pt x="26" y="299"/>
                          <a:pt x="26" y="299"/>
                          <a:pt x="26" y="299"/>
                        </a:cubicBezTo>
                        <a:cubicBezTo>
                          <a:pt x="26" y="299"/>
                          <a:pt x="26" y="299"/>
                          <a:pt x="26" y="299"/>
                        </a:cubicBezTo>
                        <a:cubicBezTo>
                          <a:pt x="26" y="300"/>
                          <a:pt x="26" y="300"/>
                          <a:pt x="26" y="300"/>
                        </a:cubicBezTo>
                        <a:cubicBezTo>
                          <a:pt x="27" y="300"/>
                          <a:pt x="27" y="300"/>
                          <a:pt x="27" y="300"/>
                        </a:cubicBezTo>
                        <a:cubicBezTo>
                          <a:pt x="27" y="300"/>
                          <a:pt x="27" y="300"/>
                          <a:pt x="27" y="300"/>
                        </a:cubicBezTo>
                        <a:cubicBezTo>
                          <a:pt x="27" y="300"/>
                          <a:pt x="27" y="300"/>
                          <a:pt x="27" y="300"/>
                        </a:cubicBezTo>
                        <a:cubicBezTo>
                          <a:pt x="27" y="300"/>
                          <a:pt x="27" y="300"/>
                          <a:pt x="27" y="300"/>
                        </a:cubicBezTo>
                        <a:cubicBezTo>
                          <a:pt x="27" y="300"/>
                          <a:pt x="27" y="300"/>
                          <a:pt x="27" y="300"/>
                        </a:cubicBezTo>
                        <a:cubicBezTo>
                          <a:pt x="27" y="301"/>
                          <a:pt x="27" y="301"/>
                          <a:pt x="27" y="301"/>
                        </a:cubicBezTo>
                        <a:cubicBezTo>
                          <a:pt x="28" y="301"/>
                          <a:pt x="28" y="301"/>
                          <a:pt x="28" y="301"/>
                        </a:cubicBezTo>
                        <a:cubicBezTo>
                          <a:pt x="28" y="301"/>
                          <a:pt x="28" y="301"/>
                          <a:pt x="28" y="301"/>
                        </a:cubicBezTo>
                        <a:cubicBezTo>
                          <a:pt x="28" y="301"/>
                          <a:pt x="28" y="301"/>
                          <a:pt x="28" y="301"/>
                        </a:cubicBezTo>
                        <a:cubicBezTo>
                          <a:pt x="28" y="301"/>
                          <a:pt x="28" y="301"/>
                          <a:pt x="28" y="301"/>
                        </a:cubicBezTo>
                        <a:cubicBezTo>
                          <a:pt x="28" y="300"/>
                          <a:pt x="28" y="300"/>
                          <a:pt x="28" y="300"/>
                        </a:cubicBezTo>
                        <a:cubicBezTo>
                          <a:pt x="29" y="300"/>
                          <a:pt x="29" y="300"/>
                          <a:pt x="29" y="300"/>
                        </a:cubicBezTo>
                        <a:cubicBezTo>
                          <a:pt x="29" y="300"/>
                          <a:pt x="29" y="300"/>
                          <a:pt x="29" y="300"/>
                        </a:cubicBezTo>
                        <a:cubicBezTo>
                          <a:pt x="29" y="300"/>
                          <a:pt x="29" y="300"/>
                          <a:pt x="29" y="300"/>
                        </a:cubicBezTo>
                        <a:cubicBezTo>
                          <a:pt x="29" y="300"/>
                          <a:pt x="29" y="300"/>
                          <a:pt x="29" y="300"/>
                        </a:cubicBezTo>
                        <a:cubicBezTo>
                          <a:pt x="30" y="300"/>
                          <a:pt x="30" y="300"/>
                          <a:pt x="30" y="300"/>
                        </a:cubicBezTo>
                        <a:cubicBezTo>
                          <a:pt x="30" y="300"/>
                          <a:pt x="30" y="300"/>
                          <a:pt x="30" y="300"/>
                        </a:cubicBezTo>
                        <a:cubicBezTo>
                          <a:pt x="30" y="299"/>
                          <a:pt x="30" y="299"/>
                          <a:pt x="30" y="299"/>
                        </a:cubicBezTo>
                        <a:cubicBezTo>
                          <a:pt x="30" y="299"/>
                          <a:pt x="30" y="299"/>
                          <a:pt x="30" y="299"/>
                        </a:cubicBezTo>
                        <a:cubicBezTo>
                          <a:pt x="30" y="299"/>
                          <a:pt x="30" y="299"/>
                          <a:pt x="30" y="299"/>
                        </a:cubicBezTo>
                        <a:cubicBezTo>
                          <a:pt x="30" y="299"/>
                          <a:pt x="30" y="299"/>
                          <a:pt x="30" y="299"/>
                        </a:cubicBezTo>
                        <a:cubicBezTo>
                          <a:pt x="30" y="299"/>
                          <a:pt x="30" y="299"/>
                          <a:pt x="30" y="299"/>
                        </a:cubicBezTo>
                        <a:cubicBezTo>
                          <a:pt x="31" y="299"/>
                          <a:pt x="31" y="299"/>
                          <a:pt x="31" y="299"/>
                        </a:cubicBezTo>
                        <a:cubicBezTo>
                          <a:pt x="31" y="299"/>
                          <a:pt x="31" y="299"/>
                          <a:pt x="31" y="299"/>
                        </a:cubicBezTo>
                        <a:cubicBezTo>
                          <a:pt x="31" y="298"/>
                          <a:pt x="31" y="298"/>
                          <a:pt x="31" y="298"/>
                        </a:cubicBezTo>
                        <a:cubicBezTo>
                          <a:pt x="31" y="298"/>
                          <a:pt x="31" y="298"/>
                          <a:pt x="31" y="298"/>
                        </a:cubicBezTo>
                        <a:cubicBezTo>
                          <a:pt x="31" y="298"/>
                          <a:pt x="31" y="298"/>
                          <a:pt x="31" y="298"/>
                        </a:cubicBezTo>
                        <a:cubicBezTo>
                          <a:pt x="32" y="298"/>
                          <a:pt x="32" y="298"/>
                          <a:pt x="32" y="298"/>
                        </a:cubicBezTo>
                        <a:cubicBezTo>
                          <a:pt x="32" y="298"/>
                          <a:pt x="32" y="298"/>
                          <a:pt x="32" y="298"/>
                        </a:cubicBezTo>
                        <a:cubicBezTo>
                          <a:pt x="32" y="298"/>
                          <a:pt x="32" y="298"/>
                          <a:pt x="32" y="298"/>
                        </a:cubicBezTo>
                        <a:cubicBezTo>
                          <a:pt x="32" y="298"/>
                          <a:pt x="32" y="298"/>
                          <a:pt x="32" y="298"/>
                        </a:cubicBezTo>
                        <a:cubicBezTo>
                          <a:pt x="32" y="297"/>
                          <a:pt x="32" y="297"/>
                          <a:pt x="32" y="297"/>
                        </a:cubicBezTo>
                        <a:cubicBezTo>
                          <a:pt x="32" y="297"/>
                          <a:pt x="32" y="297"/>
                          <a:pt x="32" y="297"/>
                        </a:cubicBezTo>
                        <a:cubicBezTo>
                          <a:pt x="32" y="297"/>
                          <a:pt x="32" y="297"/>
                          <a:pt x="32" y="297"/>
                        </a:cubicBezTo>
                        <a:cubicBezTo>
                          <a:pt x="32" y="297"/>
                          <a:pt x="32" y="297"/>
                          <a:pt x="32" y="297"/>
                        </a:cubicBezTo>
                        <a:cubicBezTo>
                          <a:pt x="32" y="297"/>
                          <a:pt x="32" y="297"/>
                          <a:pt x="32" y="297"/>
                        </a:cubicBezTo>
                        <a:cubicBezTo>
                          <a:pt x="32" y="296"/>
                          <a:pt x="32" y="296"/>
                          <a:pt x="32" y="296"/>
                        </a:cubicBezTo>
                        <a:cubicBezTo>
                          <a:pt x="32" y="296"/>
                          <a:pt x="32" y="296"/>
                          <a:pt x="32" y="296"/>
                        </a:cubicBezTo>
                        <a:cubicBezTo>
                          <a:pt x="32" y="296"/>
                          <a:pt x="32" y="296"/>
                          <a:pt x="32" y="296"/>
                        </a:cubicBezTo>
                        <a:cubicBezTo>
                          <a:pt x="33" y="296"/>
                          <a:pt x="33" y="296"/>
                          <a:pt x="33" y="296"/>
                        </a:cubicBezTo>
                        <a:cubicBezTo>
                          <a:pt x="33" y="296"/>
                          <a:pt x="33" y="296"/>
                          <a:pt x="33" y="296"/>
                        </a:cubicBezTo>
                        <a:cubicBezTo>
                          <a:pt x="33" y="296"/>
                          <a:pt x="33" y="296"/>
                          <a:pt x="33" y="296"/>
                        </a:cubicBezTo>
                        <a:cubicBezTo>
                          <a:pt x="33" y="296"/>
                          <a:pt x="33" y="296"/>
                          <a:pt x="33" y="296"/>
                        </a:cubicBezTo>
                        <a:cubicBezTo>
                          <a:pt x="33" y="296"/>
                          <a:pt x="33" y="296"/>
                          <a:pt x="33" y="296"/>
                        </a:cubicBezTo>
                        <a:cubicBezTo>
                          <a:pt x="33" y="296"/>
                          <a:pt x="33" y="296"/>
                          <a:pt x="33" y="296"/>
                        </a:cubicBezTo>
                        <a:cubicBezTo>
                          <a:pt x="33" y="295"/>
                          <a:pt x="33" y="295"/>
                          <a:pt x="33" y="295"/>
                        </a:cubicBezTo>
                        <a:cubicBezTo>
                          <a:pt x="33" y="295"/>
                          <a:pt x="33" y="295"/>
                          <a:pt x="33" y="295"/>
                        </a:cubicBezTo>
                        <a:cubicBezTo>
                          <a:pt x="33" y="295"/>
                          <a:pt x="33" y="295"/>
                          <a:pt x="33" y="295"/>
                        </a:cubicBezTo>
                        <a:cubicBezTo>
                          <a:pt x="33" y="295"/>
                          <a:pt x="33" y="295"/>
                          <a:pt x="33" y="295"/>
                        </a:cubicBezTo>
                        <a:cubicBezTo>
                          <a:pt x="33" y="294"/>
                          <a:pt x="33" y="294"/>
                          <a:pt x="33" y="294"/>
                        </a:cubicBezTo>
                        <a:cubicBezTo>
                          <a:pt x="33" y="294"/>
                          <a:pt x="33" y="294"/>
                          <a:pt x="33" y="294"/>
                        </a:cubicBezTo>
                        <a:cubicBezTo>
                          <a:pt x="33" y="294"/>
                          <a:pt x="33" y="294"/>
                          <a:pt x="33" y="294"/>
                        </a:cubicBezTo>
                        <a:cubicBezTo>
                          <a:pt x="33" y="294"/>
                          <a:pt x="33" y="294"/>
                          <a:pt x="33" y="294"/>
                        </a:cubicBezTo>
                        <a:cubicBezTo>
                          <a:pt x="33" y="294"/>
                          <a:pt x="33" y="294"/>
                          <a:pt x="33" y="294"/>
                        </a:cubicBezTo>
                        <a:cubicBezTo>
                          <a:pt x="33" y="294"/>
                          <a:pt x="33" y="294"/>
                          <a:pt x="33" y="294"/>
                        </a:cubicBezTo>
                        <a:cubicBezTo>
                          <a:pt x="33" y="293"/>
                          <a:pt x="33" y="293"/>
                          <a:pt x="33" y="293"/>
                        </a:cubicBezTo>
                        <a:cubicBezTo>
                          <a:pt x="33" y="293"/>
                          <a:pt x="33" y="293"/>
                          <a:pt x="33" y="293"/>
                        </a:cubicBezTo>
                        <a:cubicBezTo>
                          <a:pt x="33" y="293"/>
                          <a:pt x="33" y="293"/>
                          <a:pt x="33" y="293"/>
                        </a:cubicBezTo>
                        <a:cubicBezTo>
                          <a:pt x="33" y="293"/>
                          <a:pt x="33" y="293"/>
                          <a:pt x="33" y="293"/>
                        </a:cubicBezTo>
                        <a:cubicBezTo>
                          <a:pt x="34" y="293"/>
                          <a:pt x="34" y="293"/>
                          <a:pt x="34" y="293"/>
                        </a:cubicBezTo>
                        <a:cubicBezTo>
                          <a:pt x="34" y="293"/>
                          <a:pt x="34" y="293"/>
                          <a:pt x="34" y="293"/>
                        </a:cubicBezTo>
                        <a:cubicBezTo>
                          <a:pt x="34" y="293"/>
                          <a:pt x="34" y="293"/>
                          <a:pt x="34" y="293"/>
                        </a:cubicBezTo>
                        <a:cubicBezTo>
                          <a:pt x="34" y="293"/>
                          <a:pt x="34" y="293"/>
                          <a:pt x="34" y="293"/>
                        </a:cubicBezTo>
                        <a:cubicBezTo>
                          <a:pt x="34" y="293"/>
                          <a:pt x="34" y="293"/>
                          <a:pt x="34" y="293"/>
                        </a:cubicBezTo>
                        <a:cubicBezTo>
                          <a:pt x="34" y="293"/>
                          <a:pt x="34" y="293"/>
                          <a:pt x="34" y="293"/>
                        </a:cubicBezTo>
                        <a:cubicBezTo>
                          <a:pt x="35" y="293"/>
                          <a:pt x="35" y="293"/>
                          <a:pt x="35" y="293"/>
                        </a:cubicBezTo>
                        <a:cubicBezTo>
                          <a:pt x="35" y="293"/>
                          <a:pt x="35" y="293"/>
                          <a:pt x="35" y="293"/>
                        </a:cubicBezTo>
                        <a:cubicBezTo>
                          <a:pt x="35" y="293"/>
                          <a:pt x="35" y="293"/>
                          <a:pt x="35" y="293"/>
                        </a:cubicBezTo>
                        <a:cubicBezTo>
                          <a:pt x="35" y="292"/>
                          <a:pt x="35" y="292"/>
                          <a:pt x="35" y="292"/>
                        </a:cubicBezTo>
                        <a:cubicBezTo>
                          <a:pt x="36" y="292"/>
                          <a:pt x="36" y="292"/>
                          <a:pt x="36" y="292"/>
                        </a:cubicBezTo>
                        <a:cubicBezTo>
                          <a:pt x="36" y="292"/>
                          <a:pt x="36" y="292"/>
                          <a:pt x="36" y="292"/>
                        </a:cubicBezTo>
                        <a:cubicBezTo>
                          <a:pt x="36" y="292"/>
                          <a:pt x="36" y="292"/>
                          <a:pt x="36" y="292"/>
                        </a:cubicBezTo>
                        <a:cubicBezTo>
                          <a:pt x="36" y="293"/>
                          <a:pt x="36" y="293"/>
                          <a:pt x="36" y="293"/>
                        </a:cubicBezTo>
                        <a:cubicBezTo>
                          <a:pt x="37" y="293"/>
                          <a:pt x="37" y="293"/>
                          <a:pt x="37" y="293"/>
                        </a:cubicBezTo>
                        <a:cubicBezTo>
                          <a:pt x="37" y="293"/>
                          <a:pt x="37" y="293"/>
                          <a:pt x="37" y="293"/>
                        </a:cubicBezTo>
                        <a:cubicBezTo>
                          <a:pt x="37" y="293"/>
                          <a:pt x="37" y="293"/>
                          <a:pt x="37" y="293"/>
                        </a:cubicBezTo>
                        <a:cubicBezTo>
                          <a:pt x="37" y="293"/>
                          <a:pt x="37" y="293"/>
                          <a:pt x="37" y="293"/>
                        </a:cubicBezTo>
                        <a:cubicBezTo>
                          <a:pt x="38" y="293"/>
                          <a:pt x="38" y="293"/>
                          <a:pt x="38" y="293"/>
                        </a:cubicBezTo>
                        <a:cubicBezTo>
                          <a:pt x="38" y="293"/>
                          <a:pt x="38" y="293"/>
                          <a:pt x="38" y="293"/>
                        </a:cubicBezTo>
                        <a:cubicBezTo>
                          <a:pt x="38" y="293"/>
                          <a:pt x="38" y="293"/>
                          <a:pt x="38" y="293"/>
                        </a:cubicBezTo>
                        <a:cubicBezTo>
                          <a:pt x="38" y="293"/>
                          <a:pt x="38" y="293"/>
                          <a:pt x="38" y="293"/>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2"/>
                          <a:pt x="38" y="292"/>
                          <a:pt x="38" y="292"/>
                        </a:cubicBezTo>
                        <a:cubicBezTo>
                          <a:pt x="38" y="291"/>
                          <a:pt x="38" y="291"/>
                          <a:pt x="38" y="291"/>
                        </a:cubicBezTo>
                        <a:cubicBezTo>
                          <a:pt x="38" y="291"/>
                          <a:pt x="38" y="291"/>
                          <a:pt x="38" y="291"/>
                        </a:cubicBezTo>
                        <a:cubicBezTo>
                          <a:pt x="38" y="291"/>
                          <a:pt x="38" y="291"/>
                          <a:pt x="38" y="291"/>
                        </a:cubicBezTo>
                        <a:cubicBezTo>
                          <a:pt x="38" y="291"/>
                          <a:pt x="38" y="291"/>
                          <a:pt x="38" y="291"/>
                        </a:cubicBezTo>
                        <a:cubicBezTo>
                          <a:pt x="37" y="291"/>
                          <a:pt x="37" y="291"/>
                          <a:pt x="37" y="291"/>
                        </a:cubicBezTo>
                        <a:cubicBezTo>
                          <a:pt x="37" y="291"/>
                          <a:pt x="37" y="291"/>
                          <a:pt x="37" y="291"/>
                        </a:cubicBezTo>
                        <a:cubicBezTo>
                          <a:pt x="37" y="291"/>
                          <a:pt x="37" y="291"/>
                          <a:pt x="37" y="291"/>
                        </a:cubicBezTo>
                        <a:cubicBezTo>
                          <a:pt x="37" y="290"/>
                          <a:pt x="37" y="290"/>
                          <a:pt x="37" y="290"/>
                        </a:cubicBezTo>
                        <a:cubicBezTo>
                          <a:pt x="37" y="290"/>
                          <a:pt x="37" y="290"/>
                          <a:pt x="37" y="290"/>
                        </a:cubicBezTo>
                        <a:cubicBezTo>
                          <a:pt x="37" y="290"/>
                          <a:pt x="37" y="290"/>
                          <a:pt x="37" y="290"/>
                        </a:cubicBezTo>
                        <a:cubicBezTo>
                          <a:pt x="37" y="290"/>
                          <a:pt x="37" y="290"/>
                          <a:pt x="37" y="290"/>
                        </a:cubicBezTo>
                        <a:cubicBezTo>
                          <a:pt x="37" y="290"/>
                          <a:pt x="37" y="290"/>
                          <a:pt x="37" y="290"/>
                        </a:cubicBezTo>
                        <a:cubicBezTo>
                          <a:pt x="37" y="289"/>
                          <a:pt x="37" y="289"/>
                          <a:pt x="37" y="289"/>
                        </a:cubicBezTo>
                        <a:cubicBezTo>
                          <a:pt x="37" y="289"/>
                          <a:pt x="37" y="289"/>
                          <a:pt x="37" y="289"/>
                        </a:cubicBezTo>
                        <a:cubicBezTo>
                          <a:pt x="37" y="289"/>
                          <a:pt x="37" y="289"/>
                          <a:pt x="37" y="289"/>
                        </a:cubicBezTo>
                        <a:cubicBezTo>
                          <a:pt x="37" y="288"/>
                          <a:pt x="37" y="288"/>
                          <a:pt x="37" y="288"/>
                        </a:cubicBezTo>
                        <a:cubicBezTo>
                          <a:pt x="37" y="288"/>
                          <a:pt x="37" y="288"/>
                          <a:pt x="37" y="288"/>
                        </a:cubicBezTo>
                        <a:cubicBezTo>
                          <a:pt x="37" y="288"/>
                          <a:pt x="37" y="288"/>
                          <a:pt x="37" y="288"/>
                        </a:cubicBezTo>
                        <a:cubicBezTo>
                          <a:pt x="36" y="288"/>
                          <a:pt x="36" y="288"/>
                          <a:pt x="36" y="288"/>
                        </a:cubicBezTo>
                        <a:cubicBezTo>
                          <a:pt x="36" y="287"/>
                          <a:pt x="36" y="287"/>
                          <a:pt x="36" y="287"/>
                        </a:cubicBezTo>
                        <a:cubicBezTo>
                          <a:pt x="36" y="287"/>
                          <a:pt x="36" y="287"/>
                          <a:pt x="36" y="287"/>
                        </a:cubicBezTo>
                        <a:cubicBezTo>
                          <a:pt x="36" y="287"/>
                          <a:pt x="36" y="287"/>
                          <a:pt x="36" y="287"/>
                        </a:cubicBezTo>
                        <a:cubicBezTo>
                          <a:pt x="36" y="287"/>
                          <a:pt x="36" y="287"/>
                          <a:pt x="36" y="287"/>
                        </a:cubicBezTo>
                        <a:cubicBezTo>
                          <a:pt x="36" y="287"/>
                          <a:pt x="36" y="287"/>
                          <a:pt x="36" y="287"/>
                        </a:cubicBezTo>
                        <a:cubicBezTo>
                          <a:pt x="36" y="287"/>
                          <a:pt x="36" y="287"/>
                          <a:pt x="36" y="287"/>
                        </a:cubicBezTo>
                        <a:cubicBezTo>
                          <a:pt x="36" y="286"/>
                          <a:pt x="36" y="286"/>
                          <a:pt x="36" y="286"/>
                        </a:cubicBezTo>
                        <a:cubicBezTo>
                          <a:pt x="36" y="286"/>
                          <a:pt x="36" y="286"/>
                          <a:pt x="36" y="286"/>
                        </a:cubicBezTo>
                        <a:cubicBezTo>
                          <a:pt x="36" y="286"/>
                          <a:pt x="36" y="286"/>
                          <a:pt x="36" y="286"/>
                        </a:cubicBezTo>
                        <a:cubicBezTo>
                          <a:pt x="36" y="286"/>
                          <a:pt x="36" y="286"/>
                          <a:pt x="36" y="286"/>
                        </a:cubicBezTo>
                        <a:cubicBezTo>
                          <a:pt x="36" y="286"/>
                          <a:pt x="36" y="286"/>
                          <a:pt x="36" y="286"/>
                        </a:cubicBezTo>
                        <a:cubicBezTo>
                          <a:pt x="36" y="285"/>
                          <a:pt x="36" y="285"/>
                          <a:pt x="36" y="285"/>
                        </a:cubicBezTo>
                        <a:cubicBezTo>
                          <a:pt x="35" y="285"/>
                          <a:pt x="35" y="285"/>
                          <a:pt x="35" y="285"/>
                        </a:cubicBezTo>
                        <a:cubicBezTo>
                          <a:pt x="35" y="285"/>
                          <a:pt x="35" y="285"/>
                          <a:pt x="35" y="285"/>
                        </a:cubicBezTo>
                        <a:cubicBezTo>
                          <a:pt x="35" y="285"/>
                          <a:pt x="35" y="285"/>
                          <a:pt x="35" y="285"/>
                        </a:cubicBezTo>
                        <a:cubicBezTo>
                          <a:pt x="35" y="285"/>
                          <a:pt x="35" y="285"/>
                          <a:pt x="35" y="285"/>
                        </a:cubicBezTo>
                        <a:cubicBezTo>
                          <a:pt x="35" y="284"/>
                          <a:pt x="35" y="284"/>
                          <a:pt x="35" y="284"/>
                        </a:cubicBezTo>
                        <a:cubicBezTo>
                          <a:pt x="36" y="284"/>
                          <a:pt x="36" y="284"/>
                          <a:pt x="36" y="284"/>
                        </a:cubicBezTo>
                        <a:cubicBezTo>
                          <a:pt x="36" y="284"/>
                          <a:pt x="36" y="284"/>
                          <a:pt x="36" y="284"/>
                        </a:cubicBezTo>
                        <a:cubicBezTo>
                          <a:pt x="35" y="284"/>
                          <a:pt x="35" y="284"/>
                          <a:pt x="35" y="284"/>
                        </a:cubicBezTo>
                        <a:cubicBezTo>
                          <a:pt x="35" y="284"/>
                          <a:pt x="35" y="284"/>
                          <a:pt x="35" y="284"/>
                        </a:cubicBezTo>
                        <a:cubicBezTo>
                          <a:pt x="35" y="284"/>
                          <a:pt x="35" y="284"/>
                          <a:pt x="35" y="284"/>
                        </a:cubicBezTo>
                        <a:cubicBezTo>
                          <a:pt x="35" y="283"/>
                          <a:pt x="35" y="283"/>
                          <a:pt x="35" y="283"/>
                        </a:cubicBezTo>
                        <a:cubicBezTo>
                          <a:pt x="35" y="283"/>
                          <a:pt x="35" y="283"/>
                          <a:pt x="35" y="283"/>
                        </a:cubicBezTo>
                        <a:cubicBezTo>
                          <a:pt x="35" y="283"/>
                          <a:pt x="35" y="283"/>
                          <a:pt x="35" y="283"/>
                        </a:cubicBezTo>
                        <a:cubicBezTo>
                          <a:pt x="35" y="283"/>
                          <a:pt x="35" y="283"/>
                          <a:pt x="35" y="283"/>
                        </a:cubicBezTo>
                        <a:cubicBezTo>
                          <a:pt x="34" y="282"/>
                          <a:pt x="34" y="282"/>
                          <a:pt x="34" y="282"/>
                        </a:cubicBezTo>
                        <a:cubicBezTo>
                          <a:pt x="34" y="282"/>
                          <a:pt x="34" y="282"/>
                          <a:pt x="34" y="282"/>
                        </a:cubicBezTo>
                        <a:cubicBezTo>
                          <a:pt x="34" y="282"/>
                          <a:pt x="34" y="282"/>
                          <a:pt x="34" y="282"/>
                        </a:cubicBezTo>
                        <a:cubicBezTo>
                          <a:pt x="34" y="281"/>
                          <a:pt x="34" y="281"/>
                          <a:pt x="34" y="281"/>
                        </a:cubicBezTo>
                        <a:cubicBezTo>
                          <a:pt x="34" y="281"/>
                          <a:pt x="34" y="281"/>
                          <a:pt x="34" y="281"/>
                        </a:cubicBezTo>
                        <a:cubicBezTo>
                          <a:pt x="34" y="281"/>
                          <a:pt x="34" y="281"/>
                          <a:pt x="34" y="281"/>
                        </a:cubicBezTo>
                        <a:cubicBezTo>
                          <a:pt x="34" y="280"/>
                          <a:pt x="34" y="280"/>
                          <a:pt x="34" y="280"/>
                        </a:cubicBezTo>
                        <a:cubicBezTo>
                          <a:pt x="34" y="280"/>
                          <a:pt x="34" y="280"/>
                          <a:pt x="34" y="280"/>
                        </a:cubicBezTo>
                        <a:cubicBezTo>
                          <a:pt x="34" y="280"/>
                          <a:pt x="34" y="280"/>
                          <a:pt x="34" y="280"/>
                        </a:cubicBezTo>
                        <a:cubicBezTo>
                          <a:pt x="34" y="279"/>
                          <a:pt x="34" y="279"/>
                          <a:pt x="34" y="279"/>
                        </a:cubicBezTo>
                        <a:cubicBezTo>
                          <a:pt x="34" y="279"/>
                          <a:pt x="34" y="279"/>
                          <a:pt x="34" y="279"/>
                        </a:cubicBezTo>
                        <a:cubicBezTo>
                          <a:pt x="34" y="279"/>
                          <a:pt x="34" y="279"/>
                          <a:pt x="34" y="279"/>
                        </a:cubicBezTo>
                        <a:cubicBezTo>
                          <a:pt x="34" y="279"/>
                          <a:pt x="34" y="279"/>
                          <a:pt x="34" y="279"/>
                        </a:cubicBezTo>
                        <a:cubicBezTo>
                          <a:pt x="34" y="279"/>
                          <a:pt x="34" y="279"/>
                          <a:pt x="34" y="279"/>
                        </a:cubicBezTo>
                        <a:cubicBezTo>
                          <a:pt x="34" y="279"/>
                          <a:pt x="34" y="279"/>
                          <a:pt x="34" y="279"/>
                        </a:cubicBezTo>
                        <a:cubicBezTo>
                          <a:pt x="34" y="279"/>
                          <a:pt x="34" y="279"/>
                          <a:pt x="34" y="279"/>
                        </a:cubicBezTo>
                        <a:cubicBezTo>
                          <a:pt x="34" y="278"/>
                          <a:pt x="34" y="278"/>
                          <a:pt x="34" y="278"/>
                        </a:cubicBezTo>
                        <a:cubicBezTo>
                          <a:pt x="34" y="278"/>
                          <a:pt x="34" y="278"/>
                          <a:pt x="34" y="278"/>
                        </a:cubicBezTo>
                        <a:cubicBezTo>
                          <a:pt x="34" y="278"/>
                          <a:pt x="34" y="278"/>
                          <a:pt x="34" y="278"/>
                        </a:cubicBezTo>
                        <a:cubicBezTo>
                          <a:pt x="34" y="278"/>
                          <a:pt x="34" y="278"/>
                          <a:pt x="34" y="278"/>
                        </a:cubicBezTo>
                        <a:cubicBezTo>
                          <a:pt x="34" y="278"/>
                          <a:pt x="34" y="278"/>
                          <a:pt x="34" y="278"/>
                        </a:cubicBezTo>
                        <a:cubicBezTo>
                          <a:pt x="35" y="278"/>
                          <a:pt x="35" y="278"/>
                          <a:pt x="35" y="278"/>
                        </a:cubicBezTo>
                        <a:cubicBezTo>
                          <a:pt x="35" y="278"/>
                          <a:pt x="35" y="278"/>
                          <a:pt x="35" y="278"/>
                        </a:cubicBezTo>
                        <a:cubicBezTo>
                          <a:pt x="35" y="278"/>
                          <a:pt x="35" y="278"/>
                          <a:pt x="35" y="278"/>
                        </a:cubicBezTo>
                        <a:cubicBezTo>
                          <a:pt x="35" y="278"/>
                          <a:pt x="35" y="278"/>
                          <a:pt x="35" y="278"/>
                        </a:cubicBezTo>
                        <a:cubicBezTo>
                          <a:pt x="35" y="278"/>
                          <a:pt x="35" y="278"/>
                          <a:pt x="35" y="278"/>
                        </a:cubicBezTo>
                        <a:cubicBezTo>
                          <a:pt x="36" y="278"/>
                          <a:pt x="36" y="278"/>
                          <a:pt x="36" y="278"/>
                        </a:cubicBezTo>
                        <a:cubicBezTo>
                          <a:pt x="36" y="278"/>
                          <a:pt x="36" y="278"/>
                          <a:pt x="36" y="278"/>
                        </a:cubicBezTo>
                        <a:cubicBezTo>
                          <a:pt x="36" y="277"/>
                          <a:pt x="36" y="277"/>
                          <a:pt x="36" y="277"/>
                        </a:cubicBezTo>
                        <a:cubicBezTo>
                          <a:pt x="36" y="277"/>
                          <a:pt x="36" y="277"/>
                          <a:pt x="36" y="277"/>
                        </a:cubicBezTo>
                        <a:cubicBezTo>
                          <a:pt x="37" y="277"/>
                          <a:pt x="37" y="277"/>
                          <a:pt x="37" y="277"/>
                        </a:cubicBezTo>
                        <a:cubicBezTo>
                          <a:pt x="37" y="277"/>
                          <a:pt x="37" y="277"/>
                          <a:pt x="37" y="277"/>
                        </a:cubicBezTo>
                        <a:cubicBezTo>
                          <a:pt x="37" y="277"/>
                          <a:pt x="37" y="277"/>
                          <a:pt x="37" y="277"/>
                        </a:cubicBezTo>
                        <a:cubicBezTo>
                          <a:pt x="37" y="277"/>
                          <a:pt x="37" y="277"/>
                          <a:pt x="37" y="277"/>
                        </a:cubicBezTo>
                        <a:cubicBezTo>
                          <a:pt x="37" y="276"/>
                          <a:pt x="37" y="276"/>
                          <a:pt x="37" y="276"/>
                        </a:cubicBezTo>
                        <a:cubicBezTo>
                          <a:pt x="37" y="276"/>
                          <a:pt x="37" y="276"/>
                          <a:pt x="37" y="276"/>
                        </a:cubicBezTo>
                        <a:cubicBezTo>
                          <a:pt x="37" y="275"/>
                          <a:pt x="37" y="275"/>
                          <a:pt x="37" y="275"/>
                        </a:cubicBezTo>
                        <a:cubicBezTo>
                          <a:pt x="37" y="275"/>
                          <a:pt x="37" y="275"/>
                          <a:pt x="37" y="275"/>
                        </a:cubicBezTo>
                        <a:cubicBezTo>
                          <a:pt x="37" y="275"/>
                          <a:pt x="37" y="275"/>
                          <a:pt x="37" y="275"/>
                        </a:cubicBezTo>
                        <a:cubicBezTo>
                          <a:pt x="37" y="275"/>
                          <a:pt x="37" y="275"/>
                          <a:pt x="37" y="275"/>
                        </a:cubicBezTo>
                        <a:cubicBezTo>
                          <a:pt x="37" y="275"/>
                          <a:pt x="37" y="275"/>
                          <a:pt x="37" y="275"/>
                        </a:cubicBezTo>
                        <a:cubicBezTo>
                          <a:pt x="37" y="274"/>
                          <a:pt x="37" y="274"/>
                          <a:pt x="37" y="274"/>
                        </a:cubicBezTo>
                        <a:cubicBezTo>
                          <a:pt x="38" y="274"/>
                          <a:pt x="38" y="274"/>
                          <a:pt x="38" y="274"/>
                        </a:cubicBezTo>
                        <a:cubicBezTo>
                          <a:pt x="38" y="274"/>
                          <a:pt x="38" y="274"/>
                          <a:pt x="38" y="274"/>
                        </a:cubicBezTo>
                        <a:cubicBezTo>
                          <a:pt x="38" y="274"/>
                          <a:pt x="38" y="274"/>
                          <a:pt x="38" y="274"/>
                        </a:cubicBezTo>
                        <a:cubicBezTo>
                          <a:pt x="38" y="274"/>
                          <a:pt x="38" y="274"/>
                          <a:pt x="38" y="274"/>
                        </a:cubicBezTo>
                        <a:cubicBezTo>
                          <a:pt x="38" y="274"/>
                          <a:pt x="38" y="274"/>
                          <a:pt x="38" y="274"/>
                        </a:cubicBezTo>
                        <a:cubicBezTo>
                          <a:pt x="38" y="274"/>
                          <a:pt x="38" y="274"/>
                          <a:pt x="38" y="274"/>
                        </a:cubicBezTo>
                        <a:cubicBezTo>
                          <a:pt x="38" y="274"/>
                          <a:pt x="38" y="274"/>
                          <a:pt x="38" y="274"/>
                        </a:cubicBezTo>
                        <a:cubicBezTo>
                          <a:pt x="38" y="273"/>
                          <a:pt x="38" y="273"/>
                          <a:pt x="38" y="273"/>
                        </a:cubicBezTo>
                        <a:cubicBezTo>
                          <a:pt x="38" y="273"/>
                          <a:pt x="38" y="273"/>
                          <a:pt x="38" y="273"/>
                        </a:cubicBezTo>
                        <a:cubicBezTo>
                          <a:pt x="38" y="273"/>
                          <a:pt x="38" y="273"/>
                          <a:pt x="38" y="273"/>
                        </a:cubicBezTo>
                        <a:cubicBezTo>
                          <a:pt x="38" y="273"/>
                          <a:pt x="38" y="273"/>
                          <a:pt x="38" y="273"/>
                        </a:cubicBezTo>
                        <a:cubicBezTo>
                          <a:pt x="38" y="273"/>
                          <a:pt x="38" y="273"/>
                          <a:pt x="38" y="273"/>
                        </a:cubicBezTo>
                        <a:cubicBezTo>
                          <a:pt x="39" y="273"/>
                          <a:pt x="39" y="273"/>
                          <a:pt x="39" y="273"/>
                        </a:cubicBezTo>
                        <a:cubicBezTo>
                          <a:pt x="39" y="272"/>
                          <a:pt x="39" y="272"/>
                          <a:pt x="39" y="272"/>
                        </a:cubicBezTo>
                        <a:cubicBezTo>
                          <a:pt x="39" y="272"/>
                          <a:pt x="39" y="272"/>
                          <a:pt x="39" y="272"/>
                        </a:cubicBezTo>
                        <a:cubicBezTo>
                          <a:pt x="39" y="272"/>
                          <a:pt x="39" y="272"/>
                          <a:pt x="39" y="272"/>
                        </a:cubicBezTo>
                        <a:cubicBezTo>
                          <a:pt x="39" y="272"/>
                          <a:pt x="39" y="272"/>
                          <a:pt x="39" y="272"/>
                        </a:cubicBezTo>
                        <a:cubicBezTo>
                          <a:pt x="39" y="272"/>
                          <a:pt x="39" y="272"/>
                          <a:pt x="39" y="272"/>
                        </a:cubicBezTo>
                        <a:cubicBezTo>
                          <a:pt x="39" y="272"/>
                          <a:pt x="39" y="272"/>
                          <a:pt x="39" y="272"/>
                        </a:cubicBezTo>
                        <a:cubicBezTo>
                          <a:pt x="39" y="272"/>
                          <a:pt x="39" y="272"/>
                          <a:pt x="39" y="272"/>
                        </a:cubicBezTo>
                        <a:cubicBezTo>
                          <a:pt x="39" y="272"/>
                          <a:pt x="39" y="272"/>
                          <a:pt x="39" y="272"/>
                        </a:cubicBezTo>
                        <a:cubicBezTo>
                          <a:pt x="40" y="271"/>
                          <a:pt x="40" y="271"/>
                          <a:pt x="40" y="271"/>
                        </a:cubicBezTo>
                        <a:cubicBezTo>
                          <a:pt x="40" y="271"/>
                          <a:pt x="40" y="271"/>
                          <a:pt x="40" y="271"/>
                        </a:cubicBezTo>
                        <a:cubicBezTo>
                          <a:pt x="40" y="271"/>
                          <a:pt x="40" y="271"/>
                          <a:pt x="40" y="271"/>
                        </a:cubicBezTo>
                        <a:cubicBezTo>
                          <a:pt x="40" y="271"/>
                          <a:pt x="40" y="271"/>
                          <a:pt x="40" y="271"/>
                        </a:cubicBezTo>
                        <a:cubicBezTo>
                          <a:pt x="40" y="271"/>
                          <a:pt x="40" y="271"/>
                          <a:pt x="40" y="271"/>
                        </a:cubicBezTo>
                        <a:cubicBezTo>
                          <a:pt x="40" y="271"/>
                          <a:pt x="40" y="271"/>
                          <a:pt x="40" y="271"/>
                        </a:cubicBezTo>
                        <a:cubicBezTo>
                          <a:pt x="40" y="271"/>
                          <a:pt x="40" y="271"/>
                          <a:pt x="40" y="271"/>
                        </a:cubicBezTo>
                        <a:cubicBezTo>
                          <a:pt x="40" y="270"/>
                          <a:pt x="40" y="270"/>
                          <a:pt x="40" y="270"/>
                        </a:cubicBezTo>
                        <a:cubicBezTo>
                          <a:pt x="40" y="270"/>
                          <a:pt x="40" y="270"/>
                          <a:pt x="40" y="270"/>
                        </a:cubicBezTo>
                        <a:cubicBezTo>
                          <a:pt x="40" y="270"/>
                          <a:pt x="40" y="270"/>
                          <a:pt x="40" y="270"/>
                        </a:cubicBezTo>
                        <a:cubicBezTo>
                          <a:pt x="40" y="270"/>
                          <a:pt x="40" y="270"/>
                          <a:pt x="40" y="270"/>
                        </a:cubicBezTo>
                        <a:cubicBezTo>
                          <a:pt x="41" y="270"/>
                          <a:pt x="41" y="270"/>
                          <a:pt x="41" y="270"/>
                        </a:cubicBezTo>
                        <a:cubicBezTo>
                          <a:pt x="41" y="270"/>
                          <a:pt x="41" y="270"/>
                          <a:pt x="41" y="270"/>
                        </a:cubicBezTo>
                        <a:cubicBezTo>
                          <a:pt x="41" y="270"/>
                          <a:pt x="41" y="270"/>
                          <a:pt x="41" y="270"/>
                        </a:cubicBezTo>
                        <a:cubicBezTo>
                          <a:pt x="41" y="270"/>
                          <a:pt x="41" y="270"/>
                          <a:pt x="41" y="270"/>
                        </a:cubicBezTo>
                        <a:cubicBezTo>
                          <a:pt x="41" y="270"/>
                          <a:pt x="41" y="270"/>
                          <a:pt x="41" y="270"/>
                        </a:cubicBezTo>
                        <a:cubicBezTo>
                          <a:pt x="41" y="270"/>
                          <a:pt x="41" y="270"/>
                          <a:pt x="41" y="270"/>
                        </a:cubicBezTo>
                        <a:cubicBezTo>
                          <a:pt x="41" y="270"/>
                          <a:pt x="41" y="270"/>
                          <a:pt x="41" y="270"/>
                        </a:cubicBezTo>
                        <a:cubicBezTo>
                          <a:pt x="41" y="269"/>
                          <a:pt x="41" y="269"/>
                          <a:pt x="41" y="269"/>
                        </a:cubicBezTo>
                        <a:cubicBezTo>
                          <a:pt x="41" y="269"/>
                          <a:pt x="41" y="269"/>
                          <a:pt x="41" y="269"/>
                        </a:cubicBezTo>
                        <a:cubicBezTo>
                          <a:pt x="41" y="269"/>
                          <a:pt x="41" y="269"/>
                          <a:pt x="41" y="269"/>
                        </a:cubicBezTo>
                        <a:cubicBezTo>
                          <a:pt x="41" y="269"/>
                          <a:pt x="41" y="269"/>
                          <a:pt x="41" y="269"/>
                        </a:cubicBezTo>
                        <a:cubicBezTo>
                          <a:pt x="41" y="269"/>
                          <a:pt x="41" y="269"/>
                          <a:pt x="41" y="269"/>
                        </a:cubicBezTo>
                        <a:cubicBezTo>
                          <a:pt x="41" y="269"/>
                          <a:pt x="41" y="269"/>
                          <a:pt x="41" y="269"/>
                        </a:cubicBezTo>
                        <a:cubicBezTo>
                          <a:pt x="41" y="268"/>
                          <a:pt x="41" y="268"/>
                          <a:pt x="41" y="268"/>
                        </a:cubicBezTo>
                        <a:cubicBezTo>
                          <a:pt x="41" y="268"/>
                          <a:pt x="41" y="268"/>
                          <a:pt x="41" y="268"/>
                        </a:cubicBezTo>
                        <a:cubicBezTo>
                          <a:pt x="41" y="268"/>
                          <a:pt x="41" y="268"/>
                          <a:pt x="41" y="268"/>
                        </a:cubicBezTo>
                        <a:cubicBezTo>
                          <a:pt x="41" y="268"/>
                          <a:pt x="41" y="268"/>
                          <a:pt x="41" y="268"/>
                        </a:cubicBezTo>
                        <a:cubicBezTo>
                          <a:pt x="41" y="268"/>
                          <a:pt x="41" y="268"/>
                          <a:pt x="41" y="268"/>
                        </a:cubicBezTo>
                        <a:cubicBezTo>
                          <a:pt x="41" y="268"/>
                          <a:pt x="41" y="268"/>
                          <a:pt x="41" y="268"/>
                        </a:cubicBezTo>
                        <a:cubicBezTo>
                          <a:pt x="42" y="268"/>
                          <a:pt x="42" y="268"/>
                          <a:pt x="42" y="268"/>
                        </a:cubicBezTo>
                        <a:cubicBezTo>
                          <a:pt x="42" y="268"/>
                          <a:pt x="42" y="268"/>
                          <a:pt x="42" y="268"/>
                        </a:cubicBezTo>
                        <a:cubicBezTo>
                          <a:pt x="42" y="268"/>
                          <a:pt x="42" y="268"/>
                          <a:pt x="42" y="268"/>
                        </a:cubicBezTo>
                        <a:cubicBezTo>
                          <a:pt x="42" y="268"/>
                          <a:pt x="42" y="268"/>
                          <a:pt x="42" y="268"/>
                        </a:cubicBezTo>
                        <a:cubicBezTo>
                          <a:pt x="42" y="268"/>
                          <a:pt x="42" y="268"/>
                          <a:pt x="42" y="268"/>
                        </a:cubicBezTo>
                        <a:cubicBezTo>
                          <a:pt x="42" y="268"/>
                          <a:pt x="42" y="268"/>
                          <a:pt x="42" y="268"/>
                        </a:cubicBezTo>
                        <a:cubicBezTo>
                          <a:pt x="43" y="268"/>
                          <a:pt x="43" y="268"/>
                          <a:pt x="43" y="268"/>
                        </a:cubicBezTo>
                        <a:cubicBezTo>
                          <a:pt x="43" y="268"/>
                          <a:pt x="43" y="268"/>
                          <a:pt x="43" y="268"/>
                        </a:cubicBezTo>
                        <a:cubicBezTo>
                          <a:pt x="43" y="268"/>
                          <a:pt x="43" y="268"/>
                          <a:pt x="43" y="268"/>
                        </a:cubicBezTo>
                        <a:cubicBezTo>
                          <a:pt x="43" y="268"/>
                          <a:pt x="43" y="268"/>
                          <a:pt x="43" y="268"/>
                        </a:cubicBezTo>
                        <a:cubicBezTo>
                          <a:pt x="43" y="268"/>
                          <a:pt x="43" y="268"/>
                          <a:pt x="43" y="268"/>
                        </a:cubicBezTo>
                        <a:cubicBezTo>
                          <a:pt x="44" y="269"/>
                          <a:pt x="44" y="269"/>
                          <a:pt x="44" y="269"/>
                        </a:cubicBezTo>
                        <a:cubicBezTo>
                          <a:pt x="44" y="269"/>
                          <a:pt x="44" y="269"/>
                          <a:pt x="44" y="269"/>
                        </a:cubicBezTo>
                        <a:cubicBezTo>
                          <a:pt x="44" y="269"/>
                          <a:pt x="44" y="269"/>
                          <a:pt x="44" y="269"/>
                        </a:cubicBezTo>
                        <a:cubicBezTo>
                          <a:pt x="44" y="269"/>
                          <a:pt x="44" y="269"/>
                          <a:pt x="44" y="269"/>
                        </a:cubicBezTo>
                        <a:cubicBezTo>
                          <a:pt x="44" y="269"/>
                          <a:pt x="44" y="269"/>
                          <a:pt x="44" y="269"/>
                        </a:cubicBezTo>
                        <a:cubicBezTo>
                          <a:pt x="45" y="269"/>
                          <a:pt x="45" y="269"/>
                          <a:pt x="45" y="269"/>
                        </a:cubicBezTo>
                        <a:cubicBezTo>
                          <a:pt x="45" y="269"/>
                          <a:pt x="45" y="269"/>
                          <a:pt x="45" y="269"/>
                        </a:cubicBezTo>
                        <a:cubicBezTo>
                          <a:pt x="45" y="269"/>
                          <a:pt x="45" y="269"/>
                          <a:pt x="45" y="269"/>
                        </a:cubicBezTo>
                        <a:cubicBezTo>
                          <a:pt x="45" y="269"/>
                          <a:pt x="45" y="269"/>
                          <a:pt x="45" y="269"/>
                        </a:cubicBezTo>
                        <a:cubicBezTo>
                          <a:pt x="45" y="269"/>
                          <a:pt x="45" y="269"/>
                          <a:pt x="45" y="269"/>
                        </a:cubicBezTo>
                        <a:cubicBezTo>
                          <a:pt x="45" y="269"/>
                          <a:pt x="45" y="269"/>
                          <a:pt x="45" y="269"/>
                        </a:cubicBezTo>
                        <a:cubicBezTo>
                          <a:pt x="45" y="269"/>
                          <a:pt x="45" y="269"/>
                          <a:pt x="45" y="269"/>
                        </a:cubicBezTo>
                        <a:cubicBezTo>
                          <a:pt x="46" y="270"/>
                          <a:pt x="46" y="270"/>
                          <a:pt x="46" y="270"/>
                        </a:cubicBezTo>
                        <a:cubicBezTo>
                          <a:pt x="46" y="270"/>
                          <a:pt x="46" y="270"/>
                          <a:pt x="46" y="270"/>
                        </a:cubicBezTo>
                        <a:cubicBezTo>
                          <a:pt x="46" y="270"/>
                          <a:pt x="46" y="270"/>
                          <a:pt x="46" y="270"/>
                        </a:cubicBezTo>
                        <a:cubicBezTo>
                          <a:pt x="46" y="270"/>
                          <a:pt x="46" y="270"/>
                          <a:pt x="46" y="270"/>
                        </a:cubicBezTo>
                        <a:cubicBezTo>
                          <a:pt x="46" y="270"/>
                          <a:pt x="46" y="270"/>
                          <a:pt x="46" y="270"/>
                        </a:cubicBezTo>
                        <a:cubicBezTo>
                          <a:pt x="46" y="270"/>
                          <a:pt x="46" y="270"/>
                          <a:pt x="46" y="270"/>
                        </a:cubicBezTo>
                        <a:cubicBezTo>
                          <a:pt x="46" y="269"/>
                          <a:pt x="46" y="269"/>
                          <a:pt x="46" y="269"/>
                        </a:cubicBezTo>
                        <a:cubicBezTo>
                          <a:pt x="47" y="269"/>
                          <a:pt x="47" y="269"/>
                          <a:pt x="47" y="269"/>
                        </a:cubicBezTo>
                        <a:cubicBezTo>
                          <a:pt x="47" y="270"/>
                          <a:pt x="47" y="270"/>
                          <a:pt x="47" y="270"/>
                        </a:cubicBezTo>
                        <a:cubicBezTo>
                          <a:pt x="47" y="270"/>
                          <a:pt x="47" y="270"/>
                          <a:pt x="47" y="270"/>
                        </a:cubicBezTo>
                        <a:cubicBezTo>
                          <a:pt x="47" y="270"/>
                          <a:pt x="47" y="270"/>
                          <a:pt x="47" y="270"/>
                        </a:cubicBezTo>
                        <a:cubicBezTo>
                          <a:pt x="48" y="270"/>
                          <a:pt x="48" y="270"/>
                          <a:pt x="48" y="270"/>
                        </a:cubicBezTo>
                        <a:cubicBezTo>
                          <a:pt x="48" y="270"/>
                          <a:pt x="48" y="270"/>
                          <a:pt x="48" y="270"/>
                        </a:cubicBezTo>
                        <a:cubicBezTo>
                          <a:pt x="48" y="270"/>
                          <a:pt x="48" y="270"/>
                          <a:pt x="48" y="270"/>
                        </a:cubicBezTo>
                        <a:cubicBezTo>
                          <a:pt x="48" y="269"/>
                          <a:pt x="48" y="269"/>
                          <a:pt x="48" y="269"/>
                        </a:cubicBezTo>
                        <a:cubicBezTo>
                          <a:pt x="48" y="269"/>
                          <a:pt x="48" y="269"/>
                          <a:pt x="48" y="269"/>
                        </a:cubicBezTo>
                        <a:cubicBezTo>
                          <a:pt x="48" y="269"/>
                          <a:pt x="48" y="269"/>
                          <a:pt x="48" y="269"/>
                        </a:cubicBezTo>
                        <a:cubicBezTo>
                          <a:pt x="48" y="269"/>
                          <a:pt x="48" y="269"/>
                          <a:pt x="48" y="269"/>
                        </a:cubicBezTo>
                        <a:cubicBezTo>
                          <a:pt x="48" y="269"/>
                          <a:pt x="48" y="269"/>
                          <a:pt x="48"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50" y="269"/>
                          <a:pt x="50" y="269"/>
                          <a:pt x="50" y="269"/>
                        </a:cubicBezTo>
                        <a:cubicBezTo>
                          <a:pt x="50" y="269"/>
                          <a:pt x="50" y="269"/>
                          <a:pt x="50" y="269"/>
                        </a:cubicBezTo>
                        <a:cubicBezTo>
                          <a:pt x="50" y="268"/>
                          <a:pt x="50" y="268"/>
                          <a:pt x="50" y="268"/>
                        </a:cubicBezTo>
                        <a:cubicBezTo>
                          <a:pt x="50" y="268"/>
                          <a:pt x="50" y="268"/>
                          <a:pt x="50" y="268"/>
                        </a:cubicBezTo>
                        <a:cubicBezTo>
                          <a:pt x="50" y="268"/>
                          <a:pt x="50" y="268"/>
                          <a:pt x="50" y="268"/>
                        </a:cubicBezTo>
                        <a:cubicBezTo>
                          <a:pt x="50" y="268"/>
                          <a:pt x="50" y="268"/>
                          <a:pt x="50" y="268"/>
                        </a:cubicBezTo>
                        <a:cubicBezTo>
                          <a:pt x="51" y="268"/>
                          <a:pt x="51" y="268"/>
                          <a:pt x="51" y="268"/>
                        </a:cubicBezTo>
                        <a:cubicBezTo>
                          <a:pt x="51" y="268"/>
                          <a:pt x="51" y="268"/>
                          <a:pt x="51" y="268"/>
                        </a:cubicBezTo>
                        <a:cubicBezTo>
                          <a:pt x="51" y="268"/>
                          <a:pt x="51" y="268"/>
                          <a:pt x="51" y="268"/>
                        </a:cubicBezTo>
                        <a:cubicBezTo>
                          <a:pt x="51" y="267"/>
                          <a:pt x="51" y="267"/>
                          <a:pt x="51" y="267"/>
                        </a:cubicBezTo>
                        <a:cubicBezTo>
                          <a:pt x="51" y="267"/>
                          <a:pt x="51" y="267"/>
                          <a:pt x="51" y="267"/>
                        </a:cubicBezTo>
                        <a:cubicBezTo>
                          <a:pt x="51" y="267"/>
                          <a:pt x="51" y="267"/>
                          <a:pt x="51" y="267"/>
                        </a:cubicBezTo>
                        <a:cubicBezTo>
                          <a:pt x="51" y="267"/>
                          <a:pt x="51" y="267"/>
                          <a:pt x="51" y="267"/>
                        </a:cubicBezTo>
                        <a:cubicBezTo>
                          <a:pt x="51" y="267"/>
                          <a:pt x="51" y="267"/>
                          <a:pt x="51" y="267"/>
                        </a:cubicBezTo>
                        <a:cubicBezTo>
                          <a:pt x="51" y="266"/>
                          <a:pt x="51" y="266"/>
                          <a:pt x="51" y="266"/>
                        </a:cubicBezTo>
                        <a:cubicBezTo>
                          <a:pt x="51" y="266"/>
                          <a:pt x="51" y="266"/>
                          <a:pt x="51" y="266"/>
                        </a:cubicBezTo>
                        <a:cubicBezTo>
                          <a:pt x="51" y="266"/>
                          <a:pt x="51" y="266"/>
                          <a:pt x="51" y="266"/>
                        </a:cubicBezTo>
                        <a:cubicBezTo>
                          <a:pt x="51" y="266"/>
                          <a:pt x="51" y="266"/>
                          <a:pt x="51" y="266"/>
                        </a:cubicBezTo>
                        <a:cubicBezTo>
                          <a:pt x="51" y="266"/>
                          <a:pt x="51" y="266"/>
                          <a:pt x="51" y="266"/>
                        </a:cubicBezTo>
                        <a:cubicBezTo>
                          <a:pt x="50" y="265"/>
                          <a:pt x="50" y="265"/>
                          <a:pt x="50" y="265"/>
                        </a:cubicBezTo>
                        <a:cubicBezTo>
                          <a:pt x="50" y="265"/>
                          <a:pt x="50" y="265"/>
                          <a:pt x="50" y="265"/>
                        </a:cubicBezTo>
                        <a:cubicBezTo>
                          <a:pt x="51" y="265"/>
                          <a:pt x="51" y="265"/>
                          <a:pt x="51" y="265"/>
                        </a:cubicBezTo>
                        <a:cubicBezTo>
                          <a:pt x="51" y="265"/>
                          <a:pt x="51" y="265"/>
                          <a:pt x="51" y="265"/>
                        </a:cubicBezTo>
                        <a:cubicBezTo>
                          <a:pt x="51" y="265"/>
                          <a:pt x="51" y="265"/>
                          <a:pt x="51" y="265"/>
                        </a:cubicBezTo>
                        <a:cubicBezTo>
                          <a:pt x="51" y="264"/>
                          <a:pt x="51" y="264"/>
                          <a:pt x="51" y="264"/>
                        </a:cubicBezTo>
                        <a:cubicBezTo>
                          <a:pt x="51" y="264"/>
                          <a:pt x="51" y="264"/>
                          <a:pt x="51" y="264"/>
                        </a:cubicBezTo>
                        <a:cubicBezTo>
                          <a:pt x="51" y="264"/>
                          <a:pt x="51" y="264"/>
                          <a:pt x="51" y="264"/>
                        </a:cubicBezTo>
                        <a:cubicBezTo>
                          <a:pt x="51" y="263"/>
                          <a:pt x="51" y="263"/>
                          <a:pt x="51" y="263"/>
                        </a:cubicBezTo>
                        <a:cubicBezTo>
                          <a:pt x="51" y="263"/>
                          <a:pt x="51" y="263"/>
                          <a:pt x="51" y="263"/>
                        </a:cubicBezTo>
                        <a:cubicBezTo>
                          <a:pt x="50" y="263"/>
                          <a:pt x="50" y="263"/>
                          <a:pt x="50" y="263"/>
                        </a:cubicBezTo>
                        <a:cubicBezTo>
                          <a:pt x="50" y="263"/>
                          <a:pt x="50" y="263"/>
                          <a:pt x="50" y="263"/>
                        </a:cubicBezTo>
                        <a:cubicBezTo>
                          <a:pt x="50" y="263"/>
                          <a:pt x="50" y="263"/>
                          <a:pt x="50" y="263"/>
                        </a:cubicBezTo>
                        <a:cubicBezTo>
                          <a:pt x="50" y="262"/>
                          <a:pt x="50" y="262"/>
                          <a:pt x="50" y="262"/>
                        </a:cubicBezTo>
                        <a:cubicBezTo>
                          <a:pt x="50" y="262"/>
                          <a:pt x="50" y="262"/>
                          <a:pt x="50" y="262"/>
                        </a:cubicBezTo>
                        <a:cubicBezTo>
                          <a:pt x="50" y="262"/>
                          <a:pt x="50" y="262"/>
                          <a:pt x="50" y="262"/>
                        </a:cubicBezTo>
                        <a:cubicBezTo>
                          <a:pt x="50" y="262"/>
                          <a:pt x="50" y="262"/>
                          <a:pt x="50" y="262"/>
                        </a:cubicBezTo>
                        <a:cubicBezTo>
                          <a:pt x="50" y="262"/>
                          <a:pt x="50" y="262"/>
                          <a:pt x="50" y="262"/>
                        </a:cubicBezTo>
                        <a:cubicBezTo>
                          <a:pt x="50" y="262"/>
                          <a:pt x="50" y="262"/>
                          <a:pt x="50" y="262"/>
                        </a:cubicBezTo>
                        <a:cubicBezTo>
                          <a:pt x="50" y="262"/>
                          <a:pt x="50" y="262"/>
                          <a:pt x="50" y="262"/>
                        </a:cubicBezTo>
                        <a:cubicBezTo>
                          <a:pt x="50" y="261"/>
                          <a:pt x="50" y="261"/>
                          <a:pt x="50" y="261"/>
                        </a:cubicBezTo>
                        <a:cubicBezTo>
                          <a:pt x="50" y="261"/>
                          <a:pt x="50" y="261"/>
                          <a:pt x="50" y="261"/>
                        </a:cubicBezTo>
                        <a:cubicBezTo>
                          <a:pt x="50" y="261"/>
                          <a:pt x="50" y="261"/>
                          <a:pt x="50" y="261"/>
                        </a:cubicBezTo>
                        <a:cubicBezTo>
                          <a:pt x="51" y="261"/>
                          <a:pt x="51" y="261"/>
                          <a:pt x="51" y="261"/>
                        </a:cubicBezTo>
                        <a:cubicBezTo>
                          <a:pt x="51" y="260"/>
                          <a:pt x="51" y="260"/>
                          <a:pt x="51" y="260"/>
                        </a:cubicBezTo>
                        <a:cubicBezTo>
                          <a:pt x="51" y="260"/>
                          <a:pt x="51" y="260"/>
                          <a:pt x="51" y="260"/>
                        </a:cubicBezTo>
                        <a:cubicBezTo>
                          <a:pt x="51" y="260"/>
                          <a:pt x="51" y="260"/>
                          <a:pt x="51" y="260"/>
                        </a:cubicBezTo>
                        <a:cubicBezTo>
                          <a:pt x="51" y="260"/>
                          <a:pt x="51" y="260"/>
                          <a:pt x="51" y="260"/>
                        </a:cubicBezTo>
                        <a:cubicBezTo>
                          <a:pt x="51" y="260"/>
                          <a:pt x="51" y="260"/>
                          <a:pt x="51" y="260"/>
                        </a:cubicBezTo>
                        <a:cubicBezTo>
                          <a:pt x="51" y="260"/>
                          <a:pt x="51" y="260"/>
                          <a:pt x="51" y="260"/>
                        </a:cubicBezTo>
                        <a:cubicBezTo>
                          <a:pt x="52" y="260"/>
                          <a:pt x="52" y="260"/>
                          <a:pt x="52" y="260"/>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9"/>
                          <a:pt x="52" y="259"/>
                          <a:pt x="52" y="259"/>
                        </a:cubicBezTo>
                        <a:cubicBezTo>
                          <a:pt x="52" y="258"/>
                          <a:pt x="52" y="258"/>
                          <a:pt x="52" y="258"/>
                        </a:cubicBezTo>
                        <a:cubicBezTo>
                          <a:pt x="52" y="258"/>
                          <a:pt x="52" y="258"/>
                          <a:pt x="52" y="258"/>
                        </a:cubicBezTo>
                        <a:cubicBezTo>
                          <a:pt x="52" y="258"/>
                          <a:pt x="52" y="258"/>
                          <a:pt x="52" y="258"/>
                        </a:cubicBezTo>
                        <a:cubicBezTo>
                          <a:pt x="52" y="258"/>
                          <a:pt x="52" y="258"/>
                          <a:pt x="52" y="258"/>
                        </a:cubicBezTo>
                        <a:cubicBezTo>
                          <a:pt x="52" y="258"/>
                          <a:pt x="52" y="258"/>
                          <a:pt x="52" y="258"/>
                        </a:cubicBezTo>
                        <a:cubicBezTo>
                          <a:pt x="52" y="258"/>
                          <a:pt x="52" y="258"/>
                          <a:pt x="52" y="258"/>
                        </a:cubicBezTo>
                        <a:cubicBezTo>
                          <a:pt x="51" y="258"/>
                          <a:pt x="51" y="258"/>
                          <a:pt x="51" y="258"/>
                        </a:cubicBezTo>
                        <a:cubicBezTo>
                          <a:pt x="51" y="258"/>
                          <a:pt x="51" y="258"/>
                          <a:pt x="51" y="258"/>
                        </a:cubicBezTo>
                        <a:cubicBezTo>
                          <a:pt x="51" y="257"/>
                          <a:pt x="51" y="257"/>
                          <a:pt x="51" y="257"/>
                        </a:cubicBezTo>
                        <a:cubicBezTo>
                          <a:pt x="51" y="257"/>
                          <a:pt x="51" y="257"/>
                          <a:pt x="51" y="257"/>
                        </a:cubicBezTo>
                        <a:cubicBezTo>
                          <a:pt x="51" y="257"/>
                          <a:pt x="51" y="257"/>
                          <a:pt x="51" y="257"/>
                        </a:cubicBezTo>
                        <a:cubicBezTo>
                          <a:pt x="51" y="257"/>
                          <a:pt x="51" y="257"/>
                          <a:pt x="51" y="257"/>
                        </a:cubicBezTo>
                        <a:cubicBezTo>
                          <a:pt x="51" y="257"/>
                          <a:pt x="51" y="257"/>
                          <a:pt x="51" y="257"/>
                        </a:cubicBezTo>
                        <a:cubicBezTo>
                          <a:pt x="50" y="257"/>
                          <a:pt x="50" y="257"/>
                          <a:pt x="50" y="257"/>
                        </a:cubicBezTo>
                        <a:cubicBezTo>
                          <a:pt x="50" y="257"/>
                          <a:pt x="50" y="257"/>
                          <a:pt x="50" y="257"/>
                        </a:cubicBezTo>
                        <a:cubicBezTo>
                          <a:pt x="50" y="257"/>
                          <a:pt x="50" y="257"/>
                          <a:pt x="50" y="257"/>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8" y="256"/>
                          <a:pt x="48" y="256"/>
                          <a:pt x="48" y="256"/>
                        </a:cubicBezTo>
                        <a:cubicBezTo>
                          <a:pt x="48" y="256"/>
                          <a:pt x="48" y="256"/>
                          <a:pt x="48" y="256"/>
                        </a:cubicBezTo>
                        <a:cubicBezTo>
                          <a:pt x="48" y="256"/>
                          <a:pt x="48" y="256"/>
                          <a:pt x="48" y="256"/>
                        </a:cubicBezTo>
                        <a:cubicBezTo>
                          <a:pt x="48" y="256"/>
                          <a:pt x="48" y="256"/>
                          <a:pt x="48" y="256"/>
                        </a:cubicBezTo>
                        <a:cubicBezTo>
                          <a:pt x="47" y="256"/>
                          <a:pt x="47" y="256"/>
                          <a:pt x="47" y="256"/>
                        </a:cubicBezTo>
                        <a:cubicBezTo>
                          <a:pt x="47" y="256"/>
                          <a:pt x="47" y="256"/>
                          <a:pt x="47" y="256"/>
                        </a:cubicBezTo>
                        <a:cubicBezTo>
                          <a:pt x="47" y="256"/>
                          <a:pt x="47" y="256"/>
                          <a:pt x="47" y="256"/>
                        </a:cubicBezTo>
                        <a:cubicBezTo>
                          <a:pt x="47" y="256"/>
                          <a:pt x="47" y="256"/>
                          <a:pt x="47" y="256"/>
                        </a:cubicBezTo>
                        <a:cubicBezTo>
                          <a:pt x="47" y="256"/>
                          <a:pt x="47" y="256"/>
                          <a:pt x="47" y="256"/>
                        </a:cubicBezTo>
                        <a:cubicBezTo>
                          <a:pt x="47" y="256"/>
                          <a:pt x="47" y="256"/>
                          <a:pt x="47" y="256"/>
                        </a:cubicBezTo>
                        <a:cubicBezTo>
                          <a:pt x="47" y="256"/>
                          <a:pt x="47" y="256"/>
                          <a:pt x="47" y="256"/>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6" y="257"/>
                          <a:pt x="46" y="257"/>
                          <a:pt x="46" y="257"/>
                        </a:cubicBezTo>
                        <a:cubicBezTo>
                          <a:pt x="46" y="257"/>
                          <a:pt x="46" y="257"/>
                          <a:pt x="46" y="257"/>
                        </a:cubicBezTo>
                        <a:cubicBezTo>
                          <a:pt x="46" y="257"/>
                          <a:pt x="46" y="257"/>
                          <a:pt x="46" y="257"/>
                        </a:cubicBezTo>
                        <a:cubicBezTo>
                          <a:pt x="46" y="257"/>
                          <a:pt x="46" y="257"/>
                          <a:pt x="46" y="257"/>
                        </a:cubicBezTo>
                        <a:cubicBezTo>
                          <a:pt x="46" y="257"/>
                          <a:pt x="46" y="257"/>
                          <a:pt x="46" y="257"/>
                        </a:cubicBezTo>
                        <a:cubicBezTo>
                          <a:pt x="46" y="257"/>
                          <a:pt x="46" y="257"/>
                          <a:pt x="46" y="257"/>
                        </a:cubicBezTo>
                        <a:cubicBezTo>
                          <a:pt x="46" y="258"/>
                          <a:pt x="46" y="258"/>
                          <a:pt x="46" y="258"/>
                        </a:cubicBezTo>
                        <a:cubicBezTo>
                          <a:pt x="46" y="258"/>
                          <a:pt x="46" y="258"/>
                          <a:pt x="46" y="258"/>
                        </a:cubicBezTo>
                        <a:cubicBezTo>
                          <a:pt x="46" y="258"/>
                          <a:pt x="46" y="258"/>
                          <a:pt x="46" y="258"/>
                        </a:cubicBezTo>
                        <a:cubicBezTo>
                          <a:pt x="46" y="258"/>
                          <a:pt x="46" y="258"/>
                          <a:pt x="46" y="258"/>
                        </a:cubicBezTo>
                        <a:cubicBezTo>
                          <a:pt x="46" y="258"/>
                          <a:pt x="46" y="258"/>
                          <a:pt x="46" y="258"/>
                        </a:cubicBezTo>
                        <a:cubicBezTo>
                          <a:pt x="46" y="258"/>
                          <a:pt x="46" y="258"/>
                          <a:pt x="46" y="258"/>
                        </a:cubicBezTo>
                        <a:cubicBezTo>
                          <a:pt x="46" y="258"/>
                          <a:pt x="46" y="258"/>
                          <a:pt x="46" y="258"/>
                        </a:cubicBezTo>
                        <a:cubicBezTo>
                          <a:pt x="46" y="258"/>
                          <a:pt x="46" y="258"/>
                          <a:pt x="46" y="258"/>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5" y="259"/>
                          <a:pt x="45" y="259"/>
                          <a:pt x="45" y="259"/>
                        </a:cubicBezTo>
                        <a:cubicBezTo>
                          <a:pt x="45" y="259"/>
                          <a:pt x="45" y="259"/>
                          <a:pt x="45" y="259"/>
                        </a:cubicBezTo>
                        <a:cubicBezTo>
                          <a:pt x="45" y="259"/>
                          <a:pt x="45" y="259"/>
                          <a:pt x="45" y="259"/>
                        </a:cubicBezTo>
                        <a:cubicBezTo>
                          <a:pt x="45" y="259"/>
                          <a:pt x="45" y="259"/>
                          <a:pt x="45" y="259"/>
                        </a:cubicBezTo>
                        <a:cubicBezTo>
                          <a:pt x="45" y="260"/>
                          <a:pt x="45" y="260"/>
                          <a:pt x="45" y="260"/>
                        </a:cubicBezTo>
                        <a:cubicBezTo>
                          <a:pt x="45" y="260"/>
                          <a:pt x="45" y="260"/>
                          <a:pt x="45" y="260"/>
                        </a:cubicBezTo>
                        <a:cubicBezTo>
                          <a:pt x="45" y="260"/>
                          <a:pt x="45" y="260"/>
                          <a:pt x="45" y="260"/>
                        </a:cubicBezTo>
                        <a:cubicBezTo>
                          <a:pt x="45" y="260"/>
                          <a:pt x="45" y="260"/>
                          <a:pt x="45" y="260"/>
                        </a:cubicBezTo>
                        <a:cubicBezTo>
                          <a:pt x="45" y="260"/>
                          <a:pt x="45" y="260"/>
                          <a:pt x="45" y="260"/>
                        </a:cubicBezTo>
                        <a:cubicBezTo>
                          <a:pt x="45" y="260"/>
                          <a:pt x="45" y="260"/>
                          <a:pt x="45" y="260"/>
                        </a:cubicBezTo>
                        <a:cubicBezTo>
                          <a:pt x="45" y="260"/>
                          <a:pt x="45" y="260"/>
                          <a:pt x="45" y="260"/>
                        </a:cubicBezTo>
                        <a:cubicBezTo>
                          <a:pt x="45" y="260"/>
                          <a:pt x="45" y="260"/>
                          <a:pt x="45" y="260"/>
                        </a:cubicBezTo>
                        <a:cubicBezTo>
                          <a:pt x="45" y="261"/>
                          <a:pt x="45" y="261"/>
                          <a:pt x="45" y="261"/>
                        </a:cubicBezTo>
                        <a:cubicBezTo>
                          <a:pt x="45" y="261"/>
                          <a:pt x="45" y="261"/>
                          <a:pt x="45" y="261"/>
                        </a:cubicBezTo>
                        <a:cubicBezTo>
                          <a:pt x="45" y="261"/>
                          <a:pt x="45" y="261"/>
                          <a:pt x="45" y="261"/>
                        </a:cubicBezTo>
                        <a:cubicBezTo>
                          <a:pt x="45" y="261"/>
                          <a:pt x="45" y="261"/>
                          <a:pt x="45" y="261"/>
                        </a:cubicBezTo>
                        <a:cubicBezTo>
                          <a:pt x="45" y="261"/>
                          <a:pt x="45" y="261"/>
                          <a:pt x="45" y="261"/>
                        </a:cubicBezTo>
                        <a:cubicBezTo>
                          <a:pt x="44" y="261"/>
                          <a:pt x="44" y="261"/>
                          <a:pt x="44" y="261"/>
                        </a:cubicBezTo>
                        <a:cubicBezTo>
                          <a:pt x="44" y="261"/>
                          <a:pt x="44" y="261"/>
                          <a:pt x="44" y="261"/>
                        </a:cubicBezTo>
                        <a:cubicBezTo>
                          <a:pt x="44" y="261"/>
                          <a:pt x="44" y="261"/>
                          <a:pt x="44" y="261"/>
                        </a:cubicBezTo>
                        <a:cubicBezTo>
                          <a:pt x="44" y="261"/>
                          <a:pt x="44" y="261"/>
                          <a:pt x="44" y="261"/>
                        </a:cubicBezTo>
                        <a:cubicBezTo>
                          <a:pt x="44" y="261"/>
                          <a:pt x="44" y="261"/>
                          <a:pt x="44" y="261"/>
                        </a:cubicBezTo>
                        <a:cubicBezTo>
                          <a:pt x="43" y="261"/>
                          <a:pt x="43" y="261"/>
                          <a:pt x="43" y="261"/>
                        </a:cubicBezTo>
                        <a:cubicBezTo>
                          <a:pt x="43" y="261"/>
                          <a:pt x="43" y="261"/>
                          <a:pt x="43" y="261"/>
                        </a:cubicBezTo>
                        <a:cubicBezTo>
                          <a:pt x="43" y="261"/>
                          <a:pt x="43" y="261"/>
                          <a:pt x="43" y="261"/>
                        </a:cubicBezTo>
                        <a:cubicBezTo>
                          <a:pt x="43" y="261"/>
                          <a:pt x="43" y="261"/>
                          <a:pt x="43" y="261"/>
                        </a:cubicBezTo>
                        <a:cubicBezTo>
                          <a:pt x="43" y="261"/>
                          <a:pt x="43" y="261"/>
                          <a:pt x="43" y="261"/>
                        </a:cubicBezTo>
                        <a:cubicBezTo>
                          <a:pt x="43" y="261"/>
                          <a:pt x="43" y="261"/>
                          <a:pt x="43" y="261"/>
                        </a:cubicBezTo>
                        <a:cubicBezTo>
                          <a:pt x="43" y="261"/>
                          <a:pt x="43" y="261"/>
                          <a:pt x="43" y="261"/>
                        </a:cubicBezTo>
                        <a:cubicBezTo>
                          <a:pt x="42" y="261"/>
                          <a:pt x="42" y="261"/>
                          <a:pt x="42" y="261"/>
                        </a:cubicBezTo>
                        <a:cubicBezTo>
                          <a:pt x="42" y="260"/>
                          <a:pt x="42" y="260"/>
                          <a:pt x="42" y="260"/>
                        </a:cubicBezTo>
                        <a:cubicBezTo>
                          <a:pt x="42" y="260"/>
                          <a:pt x="42" y="260"/>
                          <a:pt x="42" y="260"/>
                        </a:cubicBezTo>
                        <a:cubicBezTo>
                          <a:pt x="42" y="260"/>
                          <a:pt x="42" y="260"/>
                          <a:pt x="42" y="260"/>
                        </a:cubicBezTo>
                        <a:cubicBezTo>
                          <a:pt x="41" y="260"/>
                          <a:pt x="41" y="260"/>
                          <a:pt x="41" y="260"/>
                        </a:cubicBezTo>
                        <a:cubicBezTo>
                          <a:pt x="41" y="260"/>
                          <a:pt x="41" y="260"/>
                          <a:pt x="41" y="260"/>
                        </a:cubicBezTo>
                        <a:cubicBezTo>
                          <a:pt x="41" y="259"/>
                          <a:pt x="41" y="259"/>
                          <a:pt x="41" y="259"/>
                        </a:cubicBezTo>
                        <a:cubicBezTo>
                          <a:pt x="41" y="259"/>
                          <a:pt x="41" y="259"/>
                          <a:pt x="41" y="259"/>
                        </a:cubicBezTo>
                        <a:cubicBezTo>
                          <a:pt x="41" y="259"/>
                          <a:pt x="41" y="259"/>
                          <a:pt x="41" y="259"/>
                        </a:cubicBezTo>
                        <a:cubicBezTo>
                          <a:pt x="41" y="259"/>
                          <a:pt x="41" y="259"/>
                          <a:pt x="41" y="259"/>
                        </a:cubicBezTo>
                        <a:cubicBezTo>
                          <a:pt x="41" y="259"/>
                          <a:pt x="41" y="259"/>
                          <a:pt x="41" y="259"/>
                        </a:cubicBezTo>
                        <a:cubicBezTo>
                          <a:pt x="41" y="259"/>
                          <a:pt x="41" y="259"/>
                          <a:pt x="41" y="259"/>
                        </a:cubicBezTo>
                        <a:cubicBezTo>
                          <a:pt x="41" y="258"/>
                          <a:pt x="41" y="258"/>
                          <a:pt x="41" y="258"/>
                        </a:cubicBezTo>
                        <a:cubicBezTo>
                          <a:pt x="41" y="258"/>
                          <a:pt x="41" y="258"/>
                          <a:pt x="41" y="258"/>
                        </a:cubicBezTo>
                        <a:cubicBezTo>
                          <a:pt x="41" y="258"/>
                          <a:pt x="41" y="258"/>
                          <a:pt x="41" y="258"/>
                        </a:cubicBezTo>
                        <a:cubicBezTo>
                          <a:pt x="41" y="258"/>
                          <a:pt x="41" y="258"/>
                          <a:pt x="41" y="258"/>
                        </a:cubicBezTo>
                        <a:cubicBezTo>
                          <a:pt x="41" y="258"/>
                          <a:pt x="41" y="258"/>
                          <a:pt x="41" y="258"/>
                        </a:cubicBezTo>
                        <a:cubicBezTo>
                          <a:pt x="41" y="258"/>
                          <a:pt x="41" y="258"/>
                          <a:pt x="41" y="258"/>
                        </a:cubicBezTo>
                        <a:cubicBezTo>
                          <a:pt x="41" y="258"/>
                          <a:pt x="41" y="258"/>
                          <a:pt x="41" y="258"/>
                        </a:cubicBezTo>
                        <a:cubicBezTo>
                          <a:pt x="41" y="257"/>
                          <a:pt x="41" y="257"/>
                          <a:pt x="41" y="257"/>
                        </a:cubicBezTo>
                        <a:cubicBezTo>
                          <a:pt x="41" y="257"/>
                          <a:pt x="41" y="257"/>
                          <a:pt x="41" y="257"/>
                        </a:cubicBezTo>
                        <a:cubicBezTo>
                          <a:pt x="41" y="257"/>
                          <a:pt x="41" y="257"/>
                          <a:pt x="41" y="257"/>
                        </a:cubicBezTo>
                        <a:cubicBezTo>
                          <a:pt x="41" y="257"/>
                          <a:pt x="41" y="257"/>
                          <a:pt x="41" y="257"/>
                        </a:cubicBezTo>
                        <a:cubicBezTo>
                          <a:pt x="41" y="257"/>
                          <a:pt x="41" y="257"/>
                          <a:pt x="41" y="257"/>
                        </a:cubicBezTo>
                        <a:cubicBezTo>
                          <a:pt x="40" y="257"/>
                          <a:pt x="40" y="257"/>
                          <a:pt x="40" y="257"/>
                        </a:cubicBezTo>
                        <a:cubicBezTo>
                          <a:pt x="40" y="257"/>
                          <a:pt x="40" y="257"/>
                          <a:pt x="40" y="257"/>
                        </a:cubicBezTo>
                        <a:cubicBezTo>
                          <a:pt x="40" y="257"/>
                          <a:pt x="40" y="257"/>
                          <a:pt x="40" y="257"/>
                        </a:cubicBezTo>
                        <a:cubicBezTo>
                          <a:pt x="40" y="257"/>
                          <a:pt x="40" y="257"/>
                          <a:pt x="40" y="257"/>
                        </a:cubicBezTo>
                        <a:cubicBezTo>
                          <a:pt x="40" y="256"/>
                          <a:pt x="40" y="256"/>
                          <a:pt x="40" y="256"/>
                        </a:cubicBezTo>
                        <a:cubicBezTo>
                          <a:pt x="40" y="256"/>
                          <a:pt x="40" y="256"/>
                          <a:pt x="40" y="256"/>
                        </a:cubicBezTo>
                        <a:cubicBezTo>
                          <a:pt x="40" y="256"/>
                          <a:pt x="40" y="256"/>
                          <a:pt x="40" y="256"/>
                        </a:cubicBezTo>
                        <a:cubicBezTo>
                          <a:pt x="39" y="256"/>
                          <a:pt x="39" y="256"/>
                          <a:pt x="39" y="256"/>
                        </a:cubicBezTo>
                        <a:cubicBezTo>
                          <a:pt x="39" y="257"/>
                          <a:pt x="39" y="257"/>
                          <a:pt x="39" y="257"/>
                        </a:cubicBezTo>
                        <a:cubicBezTo>
                          <a:pt x="39" y="257"/>
                          <a:pt x="39" y="257"/>
                          <a:pt x="39" y="257"/>
                        </a:cubicBezTo>
                        <a:cubicBezTo>
                          <a:pt x="39" y="257"/>
                          <a:pt x="39" y="257"/>
                          <a:pt x="39" y="257"/>
                        </a:cubicBezTo>
                        <a:cubicBezTo>
                          <a:pt x="39" y="257"/>
                          <a:pt x="39" y="257"/>
                          <a:pt x="39" y="257"/>
                        </a:cubicBezTo>
                        <a:cubicBezTo>
                          <a:pt x="39" y="257"/>
                          <a:pt x="39" y="257"/>
                          <a:pt x="39" y="257"/>
                        </a:cubicBezTo>
                        <a:cubicBezTo>
                          <a:pt x="38" y="257"/>
                          <a:pt x="38" y="257"/>
                          <a:pt x="38" y="257"/>
                        </a:cubicBezTo>
                        <a:cubicBezTo>
                          <a:pt x="38" y="256"/>
                          <a:pt x="38" y="256"/>
                          <a:pt x="38" y="256"/>
                        </a:cubicBezTo>
                        <a:cubicBezTo>
                          <a:pt x="38" y="256"/>
                          <a:pt x="38" y="256"/>
                          <a:pt x="38" y="256"/>
                        </a:cubicBezTo>
                        <a:cubicBezTo>
                          <a:pt x="37" y="256"/>
                          <a:pt x="37" y="256"/>
                          <a:pt x="37" y="256"/>
                        </a:cubicBezTo>
                        <a:cubicBezTo>
                          <a:pt x="37" y="256"/>
                          <a:pt x="37" y="256"/>
                          <a:pt x="37" y="256"/>
                        </a:cubicBezTo>
                        <a:cubicBezTo>
                          <a:pt x="37" y="256"/>
                          <a:pt x="37" y="256"/>
                          <a:pt x="37" y="256"/>
                        </a:cubicBezTo>
                        <a:cubicBezTo>
                          <a:pt x="37" y="256"/>
                          <a:pt x="37" y="256"/>
                          <a:pt x="37" y="256"/>
                        </a:cubicBezTo>
                        <a:cubicBezTo>
                          <a:pt x="36" y="256"/>
                          <a:pt x="36" y="256"/>
                          <a:pt x="36" y="256"/>
                        </a:cubicBezTo>
                        <a:cubicBezTo>
                          <a:pt x="36" y="256"/>
                          <a:pt x="36" y="256"/>
                          <a:pt x="36" y="256"/>
                        </a:cubicBezTo>
                        <a:cubicBezTo>
                          <a:pt x="36" y="256"/>
                          <a:pt x="36" y="256"/>
                          <a:pt x="36" y="256"/>
                        </a:cubicBezTo>
                        <a:cubicBezTo>
                          <a:pt x="36" y="256"/>
                          <a:pt x="36" y="256"/>
                          <a:pt x="36" y="256"/>
                        </a:cubicBezTo>
                        <a:cubicBezTo>
                          <a:pt x="36" y="256"/>
                          <a:pt x="36" y="256"/>
                          <a:pt x="36" y="256"/>
                        </a:cubicBezTo>
                        <a:cubicBezTo>
                          <a:pt x="36" y="256"/>
                          <a:pt x="36" y="256"/>
                          <a:pt x="36" y="256"/>
                        </a:cubicBezTo>
                        <a:cubicBezTo>
                          <a:pt x="36" y="255"/>
                          <a:pt x="36" y="255"/>
                          <a:pt x="36" y="255"/>
                        </a:cubicBezTo>
                        <a:cubicBezTo>
                          <a:pt x="36" y="255"/>
                          <a:pt x="36" y="255"/>
                          <a:pt x="36" y="255"/>
                        </a:cubicBezTo>
                        <a:cubicBezTo>
                          <a:pt x="36" y="255"/>
                          <a:pt x="36" y="255"/>
                          <a:pt x="36" y="255"/>
                        </a:cubicBezTo>
                        <a:cubicBezTo>
                          <a:pt x="36" y="255"/>
                          <a:pt x="36" y="255"/>
                          <a:pt x="36" y="255"/>
                        </a:cubicBezTo>
                        <a:cubicBezTo>
                          <a:pt x="36" y="255"/>
                          <a:pt x="36" y="255"/>
                          <a:pt x="36" y="255"/>
                        </a:cubicBezTo>
                        <a:cubicBezTo>
                          <a:pt x="36" y="254"/>
                          <a:pt x="36" y="254"/>
                          <a:pt x="36" y="254"/>
                        </a:cubicBezTo>
                        <a:cubicBezTo>
                          <a:pt x="36" y="254"/>
                          <a:pt x="36" y="254"/>
                          <a:pt x="36" y="254"/>
                        </a:cubicBezTo>
                        <a:cubicBezTo>
                          <a:pt x="36" y="254"/>
                          <a:pt x="36" y="254"/>
                          <a:pt x="36" y="254"/>
                        </a:cubicBezTo>
                        <a:cubicBezTo>
                          <a:pt x="36" y="254"/>
                          <a:pt x="36" y="254"/>
                          <a:pt x="36" y="254"/>
                        </a:cubicBezTo>
                        <a:cubicBezTo>
                          <a:pt x="36" y="254"/>
                          <a:pt x="36" y="254"/>
                          <a:pt x="36" y="254"/>
                        </a:cubicBezTo>
                        <a:cubicBezTo>
                          <a:pt x="36" y="254"/>
                          <a:pt x="36" y="254"/>
                          <a:pt x="36" y="254"/>
                        </a:cubicBezTo>
                        <a:cubicBezTo>
                          <a:pt x="36" y="253"/>
                          <a:pt x="36" y="253"/>
                          <a:pt x="36" y="253"/>
                        </a:cubicBezTo>
                        <a:cubicBezTo>
                          <a:pt x="36" y="253"/>
                          <a:pt x="36" y="253"/>
                          <a:pt x="36" y="253"/>
                        </a:cubicBezTo>
                        <a:cubicBezTo>
                          <a:pt x="36" y="253"/>
                          <a:pt x="36" y="253"/>
                          <a:pt x="36" y="253"/>
                        </a:cubicBezTo>
                        <a:cubicBezTo>
                          <a:pt x="36" y="253"/>
                          <a:pt x="36" y="253"/>
                          <a:pt x="36" y="253"/>
                        </a:cubicBezTo>
                        <a:cubicBezTo>
                          <a:pt x="36" y="253"/>
                          <a:pt x="36" y="253"/>
                          <a:pt x="36" y="253"/>
                        </a:cubicBezTo>
                        <a:cubicBezTo>
                          <a:pt x="36" y="253"/>
                          <a:pt x="36" y="253"/>
                          <a:pt x="36" y="253"/>
                        </a:cubicBezTo>
                        <a:cubicBezTo>
                          <a:pt x="36" y="252"/>
                          <a:pt x="36" y="252"/>
                          <a:pt x="36" y="252"/>
                        </a:cubicBezTo>
                        <a:cubicBezTo>
                          <a:pt x="36" y="252"/>
                          <a:pt x="36" y="252"/>
                          <a:pt x="36" y="252"/>
                        </a:cubicBezTo>
                        <a:cubicBezTo>
                          <a:pt x="36" y="252"/>
                          <a:pt x="36" y="252"/>
                          <a:pt x="36" y="252"/>
                        </a:cubicBezTo>
                        <a:cubicBezTo>
                          <a:pt x="36" y="252"/>
                          <a:pt x="36" y="252"/>
                          <a:pt x="36" y="252"/>
                        </a:cubicBezTo>
                        <a:cubicBezTo>
                          <a:pt x="36" y="252"/>
                          <a:pt x="36" y="252"/>
                          <a:pt x="36" y="252"/>
                        </a:cubicBezTo>
                        <a:cubicBezTo>
                          <a:pt x="36" y="252"/>
                          <a:pt x="36" y="252"/>
                          <a:pt x="36" y="252"/>
                        </a:cubicBezTo>
                        <a:cubicBezTo>
                          <a:pt x="36" y="252"/>
                          <a:pt x="36" y="252"/>
                          <a:pt x="36" y="252"/>
                        </a:cubicBezTo>
                        <a:cubicBezTo>
                          <a:pt x="36" y="252"/>
                          <a:pt x="36" y="252"/>
                          <a:pt x="36" y="252"/>
                        </a:cubicBezTo>
                        <a:cubicBezTo>
                          <a:pt x="35" y="251"/>
                          <a:pt x="35" y="251"/>
                          <a:pt x="35" y="251"/>
                        </a:cubicBezTo>
                        <a:cubicBezTo>
                          <a:pt x="35" y="251"/>
                          <a:pt x="35" y="251"/>
                          <a:pt x="35" y="251"/>
                        </a:cubicBezTo>
                        <a:cubicBezTo>
                          <a:pt x="35" y="251"/>
                          <a:pt x="35" y="251"/>
                          <a:pt x="35" y="251"/>
                        </a:cubicBezTo>
                        <a:cubicBezTo>
                          <a:pt x="35" y="251"/>
                          <a:pt x="35" y="251"/>
                          <a:pt x="35" y="251"/>
                        </a:cubicBezTo>
                        <a:cubicBezTo>
                          <a:pt x="35" y="251"/>
                          <a:pt x="35" y="251"/>
                          <a:pt x="35" y="251"/>
                        </a:cubicBezTo>
                        <a:cubicBezTo>
                          <a:pt x="34" y="251"/>
                          <a:pt x="34" y="251"/>
                          <a:pt x="34" y="251"/>
                        </a:cubicBezTo>
                        <a:cubicBezTo>
                          <a:pt x="34" y="251"/>
                          <a:pt x="34" y="251"/>
                          <a:pt x="34" y="251"/>
                        </a:cubicBezTo>
                        <a:cubicBezTo>
                          <a:pt x="34" y="251"/>
                          <a:pt x="34" y="251"/>
                          <a:pt x="34" y="251"/>
                        </a:cubicBezTo>
                        <a:cubicBezTo>
                          <a:pt x="34" y="251"/>
                          <a:pt x="34" y="251"/>
                          <a:pt x="34" y="251"/>
                        </a:cubicBezTo>
                        <a:cubicBezTo>
                          <a:pt x="33" y="250"/>
                          <a:pt x="33" y="250"/>
                          <a:pt x="33" y="250"/>
                        </a:cubicBezTo>
                        <a:cubicBezTo>
                          <a:pt x="33" y="250"/>
                          <a:pt x="33" y="250"/>
                          <a:pt x="33" y="250"/>
                        </a:cubicBezTo>
                        <a:cubicBezTo>
                          <a:pt x="33" y="250"/>
                          <a:pt x="33" y="250"/>
                          <a:pt x="33" y="250"/>
                        </a:cubicBezTo>
                        <a:cubicBezTo>
                          <a:pt x="33" y="250"/>
                          <a:pt x="33" y="250"/>
                          <a:pt x="33" y="250"/>
                        </a:cubicBezTo>
                        <a:cubicBezTo>
                          <a:pt x="33" y="250"/>
                          <a:pt x="33" y="250"/>
                          <a:pt x="33" y="250"/>
                        </a:cubicBezTo>
                        <a:cubicBezTo>
                          <a:pt x="32" y="250"/>
                          <a:pt x="32" y="250"/>
                          <a:pt x="32" y="250"/>
                        </a:cubicBezTo>
                        <a:cubicBezTo>
                          <a:pt x="32" y="250"/>
                          <a:pt x="32" y="250"/>
                          <a:pt x="32" y="250"/>
                        </a:cubicBezTo>
                        <a:cubicBezTo>
                          <a:pt x="32" y="250"/>
                          <a:pt x="32" y="250"/>
                          <a:pt x="32" y="250"/>
                        </a:cubicBezTo>
                        <a:cubicBezTo>
                          <a:pt x="32" y="250"/>
                          <a:pt x="32" y="250"/>
                          <a:pt x="32" y="250"/>
                        </a:cubicBezTo>
                        <a:cubicBezTo>
                          <a:pt x="32" y="250"/>
                          <a:pt x="32" y="250"/>
                          <a:pt x="32" y="250"/>
                        </a:cubicBezTo>
                        <a:cubicBezTo>
                          <a:pt x="32" y="250"/>
                          <a:pt x="32" y="250"/>
                          <a:pt x="32" y="250"/>
                        </a:cubicBezTo>
                        <a:cubicBezTo>
                          <a:pt x="32" y="250"/>
                          <a:pt x="32" y="250"/>
                          <a:pt x="32" y="250"/>
                        </a:cubicBezTo>
                        <a:cubicBezTo>
                          <a:pt x="32" y="250"/>
                          <a:pt x="32" y="250"/>
                          <a:pt x="32" y="250"/>
                        </a:cubicBezTo>
                        <a:cubicBezTo>
                          <a:pt x="31" y="250"/>
                          <a:pt x="31" y="250"/>
                          <a:pt x="31" y="250"/>
                        </a:cubicBezTo>
                        <a:cubicBezTo>
                          <a:pt x="31" y="249"/>
                          <a:pt x="31" y="249"/>
                          <a:pt x="31" y="249"/>
                        </a:cubicBezTo>
                        <a:cubicBezTo>
                          <a:pt x="31" y="249"/>
                          <a:pt x="31" y="249"/>
                          <a:pt x="31" y="249"/>
                        </a:cubicBezTo>
                        <a:cubicBezTo>
                          <a:pt x="31" y="249"/>
                          <a:pt x="31" y="249"/>
                          <a:pt x="31" y="249"/>
                        </a:cubicBezTo>
                        <a:cubicBezTo>
                          <a:pt x="31" y="249"/>
                          <a:pt x="31" y="249"/>
                          <a:pt x="31" y="249"/>
                        </a:cubicBezTo>
                        <a:cubicBezTo>
                          <a:pt x="31" y="249"/>
                          <a:pt x="31" y="249"/>
                          <a:pt x="31" y="249"/>
                        </a:cubicBezTo>
                        <a:cubicBezTo>
                          <a:pt x="31" y="249"/>
                          <a:pt x="31" y="249"/>
                          <a:pt x="31" y="249"/>
                        </a:cubicBezTo>
                        <a:cubicBezTo>
                          <a:pt x="30" y="249"/>
                          <a:pt x="30" y="249"/>
                          <a:pt x="30" y="249"/>
                        </a:cubicBezTo>
                        <a:cubicBezTo>
                          <a:pt x="30" y="249"/>
                          <a:pt x="30" y="249"/>
                          <a:pt x="30" y="249"/>
                        </a:cubicBezTo>
                        <a:cubicBezTo>
                          <a:pt x="30" y="249"/>
                          <a:pt x="30" y="249"/>
                          <a:pt x="30" y="249"/>
                        </a:cubicBezTo>
                        <a:cubicBezTo>
                          <a:pt x="30" y="248"/>
                          <a:pt x="30" y="248"/>
                          <a:pt x="30" y="248"/>
                        </a:cubicBezTo>
                        <a:cubicBezTo>
                          <a:pt x="29" y="248"/>
                          <a:pt x="29" y="248"/>
                          <a:pt x="29" y="248"/>
                        </a:cubicBezTo>
                        <a:cubicBezTo>
                          <a:pt x="29" y="248"/>
                          <a:pt x="29" y="248"/>
                          <a:pt x="29" y="248"/>
                        </a:cubicBezTo>
                        <a:cubicBezTo>
                          <a:pt x="29" y="248"/>
                          <a:pt x="29" y="248"/>
                          <a:pt x="29" y="248"/>
                        </a:cubicBezTo>
                        <a:cubicBezTo>
                          <a:pt x="28" y="249"/>
                          <a:pt x="28" y="249"/>
                          <a:pt x="28" y="249"/>
                        </a:cubicBezTo>
                        <a:cubicBezTo>
                          <a:pt x="28" y="249"/>
                          <a:pt x="28" y="249"/>
                          <a:pt x="28" y="249"/>
                        </a:cubicBezTo>
                        <a:cubicBezTo>
                          <a:pt x="28" y="249"/>
                          <a:pt x="28" y="249"/>
                          <a:pt x="28" y="249"/>
                        </a:cubicBezTo>
                        <a:cubicBezTo>
                          <a:pt x="28" y="249"/>
                          <a:pt x="28" y="249"/>
                          <a:pt x="28" y="249"/>
                        </a:cubicBezTo>
                        <a:cubicBezTo>
                          <a:pt x="28" y="249"/>
                          <a:pt x="28" y="249"/>
                          <a:pt x="28" y="249"/>
                        </a:cubicBezTo>
                        <a:cubicBezTo>
                          <a:pt x="28" y="249"/>
                          <a:pt x="28" y="249"/>
                          <a:pt x="28" y="249"/>
                        </a:cubicBezTo>
                        <a:cubicBezTo>
                          <a:pt x="27" y="249"/>
                          <a:pt x="27" y="249"/>
                          <a:pt x="27" y="249"/>
                        </a:cubicBezTo>
                        <a:cubicBezTo>
                          <a:pt x="27" y="249"/>
                          <a:pt x="27" y="249"/>
                          <a:pt x="27" y="249"/>
                        </a:cubicBezTo>
                        <a:cubicBezTo>
                          <a:pt x="27" y="249"/>
                          <a:pt x="27" y="249"/>
                          <a:pt x="27" y="249"/>
                        </a:cubicBezTo>
                        <a:cubicBezTo>
                          <a:pt x="27" y="249"/>
                          <a:pt x="27" y="249"/>
                          <a:pt x="27" y="249"/>
                        </a:cubicBezTo>
                        <a:cubicBezTo>
                          <a:pt x="26" y="250"/>
                          <a:pt x="26" y="250"/>
                          <a:pt x="26" y="250"/>
                        </a:cubicBezTo>
                        <a:cubicBezTo>
                          <a:pt x="26" y="250"/>
                          <a:pt x="26" y="250"/>
                          <a:pt x="26" y="250"/>
                        </a:cubicBezTo>
                        <a:cubicBezTo>
                          <a:pt x="26" y="250"/>
                          <a:pt x="26" y="250"/>
                          <a:pt x="26" y="250"/>
                        </a:cubicBezTo>
                        <a:cubicBezTo>
                          <a:pt x="26" y="250"/>
                          <a:pt x="26" y="250"/>
                          <a:pt x="26" y="250"/>
                        </a:cubicBezTo>
                        <a:cubicBezTo>
                          <a:pt x="26" y="250"/>
                          <a:pt x="26" y="250"/>
                          <a:pt x="26" y="250"/>
                        </a:cubicBezTo>
                        <a:cubicBezTo>
                          <a:pt x="26" y="250"/>
                          <a:pt x="26" y="250"/>
                          <a:pt x="26" y="250"/>
                        </a:cubicBezTo>
                        <a:cubicBezTo>
                          <a:pt x="26" y="251"/>
                          <a:pt x="26" y="251"/>
                          <a:pt x="26" y="251"/>
                        </a:cubicBezTo>
                        <a:cubicBezTo>
                          <a:pt x="25" y="251"/>
                          <a:pt x="25" y="251"/>
                          <a:pt x="25" y="251"/>
                        </a:cubicBezTo>
                        <a:cubicBezTo>
                          <a:pt x="25" y="251"/>
                          <a:pt x="25" y="251"/>
                          <a:pt x="25" y="251"/>
                        </a:cubicBezTo>
                        <a:cubicBezTo>
                          <a:pt x="25" y="251"/>
                          <a:pt x="25" y="251"/>
                          <a:pt x="25" y="251"/>
                        </a:cubicBezTo>
                        <a:cubicBezTo>
                          <a:pt x="26" y="252"/>
                          <a:pt x="26" y="252"/>
                          <a:pt x="26" y="252"/>
                        </a:cubicBezTo>
                        <a:cubicBezTo>
                          <a:pt x="26" y="252"/>
                          <a:pt x="26" y="252"/>
                          <a:pt x="26" y="252"/>
                        </a:cubicBezTo>
                        <a:cubicBezTo>
                          <a:pt x="26" y="253"/>
                          <a:pt x="26" y="253"/>
                          <a:pt x="26" y="253"/>
                        </a:cubicBezTo>
                        <a:cubicBezTo>
                          <a:pt x="26" y="253"/>
                          <a:pt x="26" y="253"/>
                          <a:pt x="26" y="253"/>
                        </a:cubicBezTo>
                        <a:cubicBezTo>
                          <a:pt x="26" y="254"/>
                          <a:pt x="26" y="254"/>
                          <a:pt x="26" y="254"/>
                        </a:cubicBezTo>
                        <a:cubicBezTo>
                          <a:pt x="26" y="254"/>
                          <a:pt x="26" y="254"/>
                          <a:pt x="26" y="254"/>
                        </a:cubicBezTo>
                        <a:cubicBezTo>
                          <a:pt x="26" y="254"/>
                          <a:pt x="26" y="254"/>
                          <a:pt x="26" y="254"/>
                        </a:cubicBezTo>
                        <a:cubicBezTo>
                          <a:pt x="26" y="255"/>
                          <a:pt x="26" y="255"/>
                          <a:pt x="26" y="255"/>
                        </a:cubicBezTo>
                        <a:cubicBezTo>
                          <a:pt x="26" y="255"/>
                          <a:pt x="26" y="255"/>
                          <a:pt x="26" y="255"/>
                        </a:cubicBezTo>
                        <a:cubicBezTo>
                          <a:pt x="26" y="255"/>
                          <a:pt x="26" y="255"/>
                          <a:pt x="26" y="255"/>
                        </a:cubicBezTo>
                        <a:cubicBezTo>
                          <a:pt x="26" y="255"/>
                          <a:pt x="26" y="255"/>
                          <a:pt x="26" y="255"/>
                        </a:cubicBezTo>
                        <a:cubicBezTo>
                          <a:pt x="26" y="255"/>
                          <a:pt x="26" y="255"/>
                          <a:pt x="26" y="255"/>
                        </a:cubicBezTo>
                        <a:cubicBezTo>
                          <a:pt x="26" y="255"/>
                          <a:pt x="26" y="255"/>
                          <a:pt x="26" y="255"/>
                        </a:cubicBezTo>
                        <a:cubicBezTo>
                          <a:pt x="26" y="255"/>
                          <a:pt x="26" y="255"/>
                          <a:pt x="26" y="255"/>
                        </a:cubicBezTo>
                        <a:cubicBezTo>
                          <a:pt x="26" y="255"/>
                          <a:pt x="26" y="255"/>
                          <a:pt x="26" y="255"/>
                        </a:cubicBezTo>
                        <a:cubicBezTo>
                          <a:pt x="26" y="256"/>
                          <a:pt x="26" y="256"/>
                          <a:pt x="26" y="256"/>
                        </a:cubicBezTo>
                        <a:cubicBezTo>
                          <a:pt x="26" y="256"/>
                          <a:pt x="26" y="256"/>
                          <a:pt x="26" y="256"/>
                        </a:cubicBezTo>
                        <a:cubicBezTo>
                          <a:pt x="26" y="256"/>
                          <a:pt x="26" y="256"/>
                          <a:pt x="26" y="256"/>
                        </a:cubicBezTo>
                        <a:cubicBezTo>
                          <a:pt x="26" y="256"/>
                          <a:pt x="26" y="256"/>
                          <a:pt x="26" y="256"/>
                        </a:cubicBezTo>
                        <a:cubicBezTo>
                          <a:pt x="26" y="256"/>
                          <a:pt x="26" y="256"/>
                          <a:pt x="26" y="256"/>
                        </a:cubicBezTo>
                        <a:cubicBezTo>
                          <a:pt x="26" y="256"/>
                          <a:pt x="26" y="256"/>
                          <a:pt x="26" y="256"/>
                        </a:cubicBezTo>
                        <a:cubicBezTo>
                          <a:pt x="26" y="256"/>
                          <a:pt x="26" y="256"/>
                          <a:pt x="26" y="256"/>
                        </a:cubicBezTo>
                        <a:cubicBezTo>
                          <a:pt x="27" y="256"/>
                          <a:pt x="27" y="256"/>
                          <a:pt x="27" y="256"/>
                        </a:cubicBezTo>
                        <a:cubicBezTo>
                          <a:pt x="27" y="256"/>
                          <a:pt x="27" y="256"/>
                          <a:pt x="27" y="256"/>
                        </a:cubicBezTo>
                        <a:cubicBezTo>
                          <a:pt x="27" y="256"/>
                          <a:pt x="27" y="256"/>
                          <a:pt x="27" y="256"/>
                        </a:cubicBezTo>
                        <a:cubicBezTo>
                          <a:pt x="27" y="257"/>
                          <a:pt x="27" y="257"/>
                          <a:pt x="27" y="257"/>
                        </a:cubicBezTo>
                        <a:cubicBezTo>
                          <a:pt x="27" y="257"/>
                          <a:pt x="27" y="257"/>
                          <a:pt x="27" y="257"/>
                        </a:cubicBezTo>
                        <a:cubicBezTo>
                          <a:pt x="27" y="257"/>
                          <a:pt x="27" y="257"/>
                          <a:pt x="27" y="257"/>
                        </a:cubicBezTo>
                        <a:cubicBezTo>
                          <a:pt x="27" y="257"/>
                          <a:pt x="27" y="257"/>
                          <a:pt x="27" y="257"/>
                        </a:cubicBezTo>
                        <a:cubicBezTo>
                          <a:pt x="27" y="257"/>
                          <a:pt x="27" y="257"/>
                          <a:pt x="27" y="257"/>
                        </a:cubicBezTo>
                        <a:cubicBezTo>
                          <a:pt x="27" y="257"/>
                          <a:pt x="27" y="257"/>
                          <a:pt x="27" y="257"/>
                        </a:cubicBezTo>
                        <a:cubicBezTo>
                          <a:pt x="27" y="257"/>
                          <a:pt x="27" y="257"/>
                          <a:pt x="27" y="257"/>
                        </a:cubicBezTo>
                        <a:cubicBezTo>
                          <a:pt x="27" y="257"/>
                          <a:pt x="27" y="257"/>
                          <a:pt x="27" y="257"/>
                        </a:cubicBezTo>
                        <a:cubicBezTo>
                          <a:pt x="27" y="258"/>
                          <a:pt x="27" y="258"/>
                          <a:pt x="27" y="258"/>
                        </a:cubicBezTo>
                        <a:cubicBezTo>
                          <a:pt x="27" y="258"/>
                          <a:pt x="27" y="258"/>
                          <a:pt x="27" y="258"/>
                        </a:cubicBezTo>
                        <a:cubicBezTo>
                          <a:pt x="27" y="258"/>
                          <a:pt x="27" y="258"/>
                          <a:pt x="27" y="258"/>
                        </a:cubicBezTo>
                        <a:cubicBezTo>
                          <a:pt x="27" y="259"/>
                          <a:pt x="27" y="259"/>
                          <a:pt x="27" y="259"/>
                        </a:cubicBezTo>
                        <a:cubicBezTo>
                          <a:pt x="27" y="259"/>
                          <a:pt x="27" y="259"/>
                          <a:pt x="27" y="259"/>
                        </a:cubicBezTo>
                        <a:cubicBezTo>
                          <a:pt x="27" y="259"/>
                          <a:pt x="27" y="259"/>
                          <a:pt x="27" y="259"/>
                        </a:cubicBezTo>
                        <a:cubicBezTo>
                          <a:pt x="26" y="259"/>
                          <a:pt x="26" y="259"/>
                          <a:pt x="26" y="259"/>
                        </a:cubicBezTo>
                        <a:cubicBezTo>
                          <a:pt x="26" y="259"/>
                          <a:pt x="26" y="259"/>
                          <a:pt x="26" y="259"/>
                        </a:cubicBezTo>
                        <a:cubicBezTo>
                          <a:pt x="26" y="259"/>
                          <a:pt x="26" y="259"/>
                          <a:pt x="26" y="259"/>
                        </a:cubicBezTo>
                        <a:cubicBezTo>
                          <a:pt x="26" y="259"/>
                          <a:pt x="26" y="259"/>
                          <a:pt x="26" y="259"/>
                        </a:cubicBezTo>
                        <a:cubicBezTo>
                          <a:pt x="26" y="259"/>
                          <a:pt x="26" y="259"/>
                          <a:pt x="26" y="259"/>
                        </a:cubicBezTo>
                        <a:cubicBezTo>
                          <a:pt x="26" y="259"/>
                          <a:pt x="26" y="259"/>
                          <a:pt x="26" y="259"/>
                        </a:cubicBezTo>
                        <a:cubicBezTo>
                          <a:pt x="26" y="258"/>
                          <a:pt x="26" y="258"/>
                          <a:pt x="26" y="258"/>
                        </a:cubicBezTo>
                        <a:cubicBezTo>
                          <a:pt x="26" y="258"/>
                          <a:pt x="26" y="258"/>
                          <a:pt x="26" y="258"/>
                        </a:cubicBezTo>
                        <a:cubicBezTo>
                          <a:pt x="25" y="258"/>
                          <a:pt x="25" y="258"/>
                          <a:pt x="25" y="258"/>
                        </a:cubicBezTo>
                        <a:cubicBezTo>
                          <a:pt x="25" y="258"/>
                          <a:pt x="25" y="258"/>
                          <a:pt x="25" y="258"/>
                        </a:cubicBezTo>
                        <a:cubicBezTo>
                          <a:pt x="25" y="258"/>
                          <a:pt x="25" y="258"/>
                          <a:pt x="25" y="258"/>
                        </a:cubicBezTo>
                        <a:cubicBezTo>
                          <a:pt x="25" y="257"/>
                          <a:pt x="25" y="257"/>
                          <a:pt x="25" y="257"/>
                        </a:cubicBezTo>
                        <a:cubicBezTo>
                          <a:pt x="25" y="257"/>
                          <a:pt x="25" y="257"/>
                          <a:pt x="25" y="257"/>
                        </a:cubicBezTo>
                        <a:cubicBezTo>
                          <a:pt x="25" y="257"/>
                          <a:pt x="25" y="257"/>
                          <a:pt x="25" y="257"/>
                        </a:cubicBezTo>
                        <a:cubicBezTo>
                          <a:pt x="25" y="257"/>
                          <a:pt x="25" y="257"/>
                          <a:pt x="25" y="257"/>
                        </a:cubicBezTo>
                        <a:cubicBezTo>
                          <a:pt x="24" y="257"/>
                          <a:pt x="24" y="257"/>
                          <a:pt x="24" y="257"/>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6"/>
                          <a:pt x="24" y="256"/>
                          <a:pt x="24" y="256"/>
                        </a:cubicBezTo>
                        <a:cubicBezTo>
                          <a:pt x="24" y="255"/>
                          <a:pt x="24" y="255"/>
                          <a:pt x="24" y="255"/>
                        </a:cubicBezTo>
                        <a:cubicBezTo>
                          <a:pt x="24" y="255"/>
                          <a:pt x="24" y="255"/>
                          <a:pt x="24" y="255"/>
                        </a:cubicBezTo>
                        <a:cubicBezTo>
                          <a:pt x="24" y="255"/>
                          <a:pt x="24" y="255"/>
                          <a:pt x="24" y="255"/>
                        </a:cubicBezTo>
                        <a:cubicBezTo>
                          <a:pt x="24" y="255"/>
                          <a:pt x="24" y="255"/>
                          <a:pt x="24" y="255"/>
                        </a:cubicBezTo>
                        <a:cubicBezTo>
                          <a:pt x="24" y="255"/>
                          <a:pt x="24" y="255"/>
                          <a:pt x="24" y="255"/>
                        </a:cubicBezTo>
                        <a:cubicBezTo>
                          <a:pt x="24" y="255"/>
                          <a:pt x="24" y="255"/>
                          <a:pt x="24" y="255"/>
                        </a:cubicBezTo>
                        <a:cubicBezTo>
                          <a:pt x="24" y="255"/>
                          <a:pt x="24" y="255"/>
                          <a:pt x="24" y="255"/>
                        </a:cubicBezTo>
                        <a:cubicBezTo>
                          <a:pt x="23" y="255"/>
                          <a:pt x="23" y="255"/>
                          <a:pt x="23" y="255"/>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3" y="254"/>
                          <a:pt x="23" y="254"/>
                          <a:pt x="23" y="254"/>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3"/>
                          <a:pt x="22" y="253"/>
                          <a:pt x="22" y="253"/>
                        </a:cubicBezTo>
                        <a:cubicBezTo>
                          <a:pt x="22" y="252"/>
                          <a:pt x="22" y="252"/>
                          <a:pt x="22"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2"/>
                          <a:pt x="21" y="252"/>
                          <a:pt x="21" y="252"/>
                        </a:cubicBezTo>
                        <a:cubicBezTo>
                          <a:pt x="21" y="251"/>
                          <a:pt x="21" y="251"/>
                          <a:pt x="21" y="251"/>
                        </a:cubicBezTo>
                        <a:cubicBezTo>
                          <a:pt x="21" y="251"/>
                          <a:pt x="21" y="251"/>
                          <a:pt x="21" y="251"/>
                        </a:cubicBezTo>
                        <a:cubicBezTo>
                          <a:pt x="21" y="251"/>
                          <a:pt x="21" y="251"/>
                          <a:pt x="21" y="251"/>
                        </a:cubicBezTo>
                        <a:cubicBezTo>
                          <a:pt x="21" y="250"/>
                          <a:pt x="21" y="250"/>
                          <a:pt x="21" y="250"/>
                        </a:cubicBezTo>
                        <a:cubicBezTo>
                          <a:pt x="21" y="250"/>
                          <a:pt x="21" y="250"/>
                          <a:pt x="21" y="250"/>
                        </a:cubicBezTo>
                        <a:cubicBezTo>
                          <a:pt x="21" y="250"/>
                          <a:pt x="21" y="250"/>
                          <a:pt x="21" y="250"/>
                        </a:cubicBezTo>
                        <a:cubicBezTo>
                          <a:pt x="21" y="250"/>
                          <a:pt x="21" y="250"/>
                          <a:pt x="21" y="250"/>
                        </a:cubicBezTo>
                        <a:cubicBezTo>
                          <a:pt x="21" y="249"/>
                          <a:pt x="21" y="249"/>
                          <a:pt x="21" y="249"/>
                        </a:cubicBezTo>
                        <a:cubicBezTo>
                          <a:pt x="21" y="249"/>
                          <a:pt x="21" y="249"/>
                          <a:pt x="21" y="249"/>
                        </a:cubicBezTo>
                        <a:cubicBezTo>
                          <a:pt x="21" y="249"/>
                          <a:pt x="21" y="249"/>
                          <a:pt x="21" y="249"/>
                        </a:cubicBezTo>
                        <a:cubicBezTo>
                          <a:pt x="21" y="249"/>
                          <a:pt x="21" y="249"/>
                          <a:pt x="21" y="249"/>
                        </a:cubicBezTo>
                        <a:cubicBezTo>
                          <a:pt x="21" y="249"/>
                          <a:pt x="21" y="249"/>
                          <a:pt x="21" y="249"/>
                        </a:cubicBezTo>
                        <a:cubicBezTo>
                          <a:pt x="21" y="248"/>
                          <a:pt x="21" y="248"/>
                          <a:pt x="21" y="248"/>
                        </a:cubicBezTo>
                        <a:cubicBezTo>
                          <a:pt x="21" y="248"/>
                          <a:pt x="21" y="248"/>
                          <a:pt x="21" y="248"/>
                        </a:cubicBezTo>
                        <a:cubicBezTo>
                          <a:pt x="21" y="248"/>
                          <a:pt x="21" y="248"/>
                          <a:pt x="21" y="248"/>
                        </a:cubicBezTo>
                        <a:cubicBezTo>
                          <a:pt x="21" y="248"/>
                          <a:pt x="21" y="248"/>
                          <a:pt x="21" y="248"/>
                        </a:cubicBezTo>
                        <a:cubicBezTo>
                          <a:pt x="21" y="248"/>
                          <a:pt x="21" y="248"/>
                          <a:pt x="21" y="248"/>
                        </a:cubicBezTo>
                        <a:cubicBezTo>
                          <a:pt x="21" y="248"/>
                          <a:pt x="21" y="248"/>
                          <a:pt x="21" y="248"/>
                        </a:cubicBezTo>
                        <a:cubicBezTo>
                          <a:pt x="21" y="247"/>
                          <a:pt x="21" y="247"/>
                          <a:pt x="21" y="247"/>
                        </a:cubicBezTo>
                        <a:cubicBezTo>
                          <a:pt x="20" y="247"/>
                          <a:pt x="20" y="247"/>
                          <a:pt x="20" y="247"/>
                        </a:cubicBezTo>
                        <a:cubicBezTo>
                          <a:pt x="20" y="247"/>
                          <a:pt x="20" y="247"/>
                          <a:pt x="20" y="247"/>
                        </a:cubicBezTo>
                        <a:cubicBezTo>
                          <a:pt x="20" y="247"/>
                          <a:pt x="20" y="247"/>
                          <a:pt x="20" y="247"/>
                        </a:cubicBezTo>
                        <a:cubicBezTo>
                          <a:pt x="20" y="247"/>
                          <a:pt x="20" y="247"/>
                          <a:pt x="20" y="247"/>
                        </a:cubicBezTo>
                        <a:cubicBezTo>
                          <a:pt x="19" y="247"/>
                          <a:pt x="19" y="247"/>
                          <a:pt x="19" y="247"/>
                        </a:cubicBezTo>
                        <a:cubicBezTo>
                          <a:pt x="19" y="247"/>
                          <a:pt x="19" y="247"/>
                          <a:pt x="19" y="247"/>
                        </a:cubicBezTo>
                        <a:cubicBezTo>
                          <a:pt x="18" y="247"/>
                          <a:pt x="18" y="247"/>
                          <a:pt x="18" y="247"/>
                        </a:cubicBezTo>
                        <a:cubicBezTo>
                          <a:pt x="18" y="247"/>
                          <a:pt x="18" y="247"/>
                          <a:pt x="18" y="247"/>
                        </a:cubicBezTo>
                        <a:cubicBezTo>
                          <a:pt x="18" y="247"/>
                          <a:pt x="18" y="247"/>
                          <a:pt x="18" y="247"/>
                        </a:cubicBezTo>
                        <a:cubicBezTo>
                          <a:pt x="17" y="247"/>
                          <a:pt x="17" y="247"/>
                          <a:pt x="17" y="247"/>
                        </a:cubicBezTo>
                        <a:cubicBezTo>
                          <a:pt x="17" y="247"/>
                          <a:pt x="17" y="247"/>
                          <a:pt x="17" y="247"/>
                        </a:cubicBezTo>
                        <a:cubicBezTo>
                          <a:pt x="16" y="247"/>
                          <a:pt x="16" y="247"/>
                          <a:pt x="16" y="247"/>
                        </a:cubicBezTo>
                        <a:cubicBezTo>
                          <a:pt x="16" y="247"/>
                          <a:pt x="16" y="247"/>
                          <a:pt x="16" y="247"/>
                        </a:cubicBezTo>
                        <a:cubicBezTo>
                          <a:pt x="16" y="247"/>
                          <a:pt x="16" y="247"/>
                          <a:pt x="16" y="247"/>
                        </a:cubicBezTo>
                        <a:cubicBezTo>
                          <a:pt x="16" y="247"/>
                          <a:pt x="16" y="247"/>
                          <a:pt x="16" y="247"/>
                        </a:cubicBezTo>
                        <a:cubicBezTo>
                          <a:pt x="15" y="247"/>
                          <a:pt x="15" y="247"/>
                          <a:pt x="15" y="247"/>
                        </a:cubicBezTo>
                        <a:cubicBezTo>
                          <a:pt x="15" y="247"/>
                          <a:pt x="15" y="247"/>
                          <a:pt x="15" y="247"/>
                        </a:cubicBezTo>
                        <a:cubicBezTo>
                          <a:pt x="15" y="247"/>
                          <a:pt x="15" y="247"/>
                          <a:pt x="15" y="247"/>
                        </a:cubicBezTo>
                        <a:cubicBezTo>
                          <a:pt x="15" y="247"/>
                          <a:pt x="15" y="247"/>
                          <a:pt x="15" y="247"/>
                        </a:cubicBezTo>
                        <a:cubicBezTo>
                          <a:pt x="14" y="247"/>
                          <a:pt x="14" y="247"/>
                          <a:pt x="14" y="247"/>
                        </a:cubicBezTo>
                        <a:cubicBezTo>
                          <a:pt x="14" y="247"/>
                          <a:pt x="14" y="247"/>
                          <a:pt x="14" y="247"/>
                        </a:cubicBezTo>
                        <a:cubicBezTo>
                          <a:pt x="14" y="247"/>
                          <a:pt x="14" y="247"/>
                          <a:pt x="14" y="247"/>
                        </a:cubicBezTo>
                        <a:cubicBezTo>
                          <a:pt x="13" y="247"/>
                          <a:pt x="13" y="247"/>
                          <a:pt x="13" y="247"/>
                        </a:cubicBezTo>
                        <a:cubicBezTo>
                          <a:pt x="13" y="247"/>
                          <a:pt x="13" y="247"/>
                          <a:pt x="13" y="247"/>
                        </a:cubicBezTo>
                        <a:cubicBezTo>
                          <a:pt x="13" y="247"/>
                          <a:pt x="13" y="247"/>
                          <a:pt x="13" y="247"/>
                        </a:cubicBezTo>
                        <a:cubicBezTo>
                          <a:pt x="13" y="247"/>
                          <a:pt x="13" y="247"/>
                          <a:pt x="13" y="247"/>
                        </a:cubicBezTo>
                        <a:cubicBezTo>
                          <a:pt x="12" y="247"/>
                          <a:pt x="12" y="247"/>
                          <a:pt x="12" y="247"/>
                        </a:cubicBezTo>
                        <a:cubicBezTo>
                          <a:pt x="12" y="247"/>
                          <a:pt x="12" y="247"/>
                          <a:pt x="12" y="247"/>
                        </a:cubicBezTo>
                        <a:cubicBezTo>
                          <a:pt x="12" y="247"/>
                          <a:pt x="12" y="247"/>
                          <a:pt x="12" y="247"/>
                        </a:cubicBezTo>
                        <a:cubicBezTo>
                          <a:pt x="12" y="247"/>
                          <a:pt x="12" y="247"/>
                          <a:pt x="12" y="247"/>
                        </a:cubicBezTo>
                        <a:cubicBezTo>
                          <a:pt x="12" y="247"/>
                          <a:pt x="12" y="247"/>
                          <a:pt x="12" y="247"/>
                        </a:cubicBezTo>
                        <a:cubicBezTo>
                          <a:pt x="11" y="248"/>
                          <a:pt x="11" y="248"/>
                          <a:pt x="11" y="248"/>
                        </a:cubicBezTo>
                        <a:cubicBezTo>
                          <a:pt x="11" y="248"/>
                          <a:pt x="11" y="248"/>
                          <a:pt x="11" y="248"/>
                        </a:cubicBezTo>
                        <a:cubicBezTo>
                          <a:pt x="11" y="248"/>
                          <a:pt x="11" y="248"/>
                          <a:pt x="11" y="248"/>
                        </a:cubicBezTo>
                        <a:cubicBezTo>
                          <a:pt x="11" y="248"/>
                          <a:pt x="11" y="248"/>
                          <a:pt x="11" y="248"/>
                        </a:cubicBezTo>
                        <a:cubicBezTo>
                          <a:pt x="11" y="248"/>
                          <a:pt x="11" y="248"/>
                          <a:pt x="11" y="248"/>
                        </a:cubicBezTo>
                        <a:cubicBezTo>
                          <a:pt x="11" y="248"/>
                          <a:pt x="11" y="248"/>
                          <a:pt x="11" y="248"/>
                        </a:cubicBezTo>
                        <a:cubicBezTo>
                          <a:pt x="10" y="249"/>
                          <a:pt x="10" y="249"/>
                          <a:pt x="10" y="249"/>
                        </a:cubicBezTo>
                        <a:cubicBezTo>
                          <a:pt x="10" y="249"/>
                          <a:pt x="10" y="249"/>
                          <a:pt x="10" y="249"/>
                        </a:cubicBezTo>
                        <a:cubicBezTo>
                          <a:pt x="10" y="249"/>
                          <a:pt x="10" y="249"/>
                          <a:pt x="10" y="249"/>
                        </a:cubicBezTo>
                        <a:cubicBezTo>
                          <a:pt x="10" y="249"/>
                          <a:pt x="10" y="249"/>
                          <a:pt x="10" y="249"/>
                        </a:cubicBezTo>
                        <a:cubicBezTo>
                          <a:pt x="10" y="250"/>
                          <a:pt x="10" y="250"/>
                          <a:pt x="10" y="250"/>
                        </a:cubicBezTo>
                        <a:cubicBezTo>
                          <a:pt x="10" y="250"/>
                          <a:pt x="10" y="250"/>
                          <a:pt x="10" y="250"/>
                        </a:cubicBezTo>
                        <a:cubicBezTo>
                          <a:pt x="10" y="250"/>
                          <a:pt x="10" y="250"/>
                          <a:pt x="10" y="250"/>
                        </a:cubicBezTo>
                        <a:cubicBezTo>
                          <a:pt x="10" y="250"/>
                          <a:pt x="10" y="250"/>
                          <a:pt x="10" y="250"/>
                        </a:cubicBezTo>
                        <a:cubicBezTo>
                          <a:pt x="10" y="251"/>
                          <a:pt x="10" y="251"/>
                          <a:pt x="10" y="251"/>
                        </a:cubicBezTo>
                        <a:cubicBezTo>
                          <a:pt x="9" y="251"/>
                          <a:pt x="9" y="251"/>
                          <a:pt x="9" y="251"/>
                        </a:cubicBezTo>
                        <a:cubicBezTo>
                          <a:pt x="9" y="251"/>
                          <a:pt x="9" y="251"/>
                          <a:pt x="9" y="251"/>
                        </a:cubicBezTo>
                        <a:cubicBezTo>
                          <a:pt x="9" y="251"/>
                          <a:pt x="9" y="251"/>
                          <a:pt x="9" y="251"/>
                        </a:cubicBezTo>
                        <a:cubicBezTo>
                          <a:pt x="9" y="251"/>
                          <a:pt x="9" y="251"/>
                          <a:pt x="9" y="251"/>
                        </a:cubicBezTo>
                        <a:cubicBezTo>
                          <a:pt x="8" y="251"/>
                          <a:pt x="8" y="251"/>
                          <a:pt x="8" y="251"/>
                        </a:cubicBezTo>
                        <a:cubicBezTo>
                          <a:pt x="8" y="252"/>
                          <a:pt x="8" y="252"/>
                          <a:pt x="8" y="252"/>
                        </a:cubicBezTo>
                        <a:cubicBezTo>
                          <a:pt x="8" y="252"/>
                          <a:pt x="8" y="252"/>
                          <a:pt x="8" y="252"/>
                        </a:cubicBezTo>
                        <a:cubicBezTo>
                          <a:pt x="8" y="252"/>
                          <a:pt x="8" y="252"/>
                          <a:pt x="8" y="252"/>
                        </a:cubicBezTo>
                        <a:cubicBezTo>
                          <a:pt x="8" y="252"/>
                          <a:pt x="8" y="252"/>
                          <a:pt x="8" y="252"/>
                        </a:cubicBezTo>
                        <a:cubicBezTo>
                          <a:pt x="8" y="252"/>
                          <a:pt x="8" y="252"/>
                          <a:pt x="8" y="252"/>
                        </a:cubicBezTo>
                        <a:cubicBezTo>
                          <a:pt x="8" y="252"/>
                          <a:pt x="8" y="252"/>
                          <a:pt x="8" y="252"/>
                        </a:cubicBezTo>
                        <a:cubicBezTo>
                          <a:pt x="8" y="251"/>
                          <a:pt x="8" y="251"/>
                          <a:pt x="8" y="251"/>
                        </a:cubicBezTo>
                        <a:cubicBezTo>
                          <a:pt x="8" y="251"/>
                          <a:pt x="8" y="251"/>
                          <a:pt x="8" y="251"/>
                        </a:cubicBezTo>
                        <a:cubicBezTo>
                          <a:pt x="8" y="251"/>
                          <a:pt x="8" y="251"/>
                          <a:pt x="8" y="251"/>
                        </a:cubicBezTo>
                        <a:cubicBezTo>
                          <a:pt x="8" y="251"/>
                          <a:pt x="8" y="251"/>
                          <a:pt x="8" y="251"/>
                        </a:cubicBezTo>
                        <a:cubicBezTo>
                          <a:pt x="8" y="251"/>
                          <a:pt x="8" y="251"/>
                          <a:pt x="8" y="251"/>
                        </a:cubicBezTo>
                        <a:cubicBezTo>
                          <a:pt x="8" y="250"/>
                          <a:pt x="8" y="250"/>
                          <a:pt x="8" y="250"/>
                        </a:cubicBezTo>
                        <a:cubicBezTo>
                          <a:pt x="8" y="250"/>
                          <a:pt x="8" y="250"/>
                          <a:pt x="8" y="250"/>
                        </a:cubicBezTo>
                        <a:cubicBezTo>
                          <a:pt x="8" y="250"/>
                          <a:pt x="8" y="250"/>
                          <a:pt x="8" y="250"/>
                        </a:cubicBezTo>
                        <a:cubicBezTo>
                          <a:pt x="8" y="250"/>
                          <a:pt x="8" y="250"/>
                          <a:pt x="8" y="250"/>
                        </a:cubicBezTo>
                        <a:cubicBezTo>
                          <a:pt x="8" y="249"/>
                          <a:pt x="8" y="249"/>
                          <a:pt x="8" y="249"/>
                        </a:cubicBezTo>
                        <a:cubicBezTo>
                          <a:pt x="8" y="249"/>
                          <a:pt x="8" y="249"/>
                          <a:pt x="8" y="249"/>
                        </a:cubicBezTo>
                        <a:cubicBezTo>
                          <a:pt x="8" y="249"/>
                          <a:pt x="8" y="249"/>
                          <a:pt x="8" y="249"/>
                        </a:cubicBezTo>
                        <a:cubicBezTo>
                          <a:pt x="8" y="249"/>
                          <a:pt x="8" y="249"/>
                          <a:pt x="8" y="249"/>
                        </a:cubicBezTo>
                        <a:cubicBezTo>
                          <a:pt x="8" y="248"/>
                          <a:pt x="8" y="248"/>
                          <a:pt x="8" y="248"/>
                        </a:cubicBezTo>
                        <a:cubicBezTo>
                          <a:pt x="8" y="248"/>
                          <a:pt x="8" y="248"/>
                          <a:pt x="8" y="248"/>
                        </a:cubicBezTo>
                        <a:cubicBezTo>
                          <a:pt x="8" y="248"/>
                          <a:pt x="8" y="248"/>
                          <a:pt x="8" y="248"/>
                        </a:cubicBezTo>
                        <a:cubicBezTo>
                          <a:pt x="8" y="248"/>
                          <a:pt x="8" y="248"/>
                          <a:pt x="8" y="248"/>
                        </a:cubicBezTo>
                        <a:cubicBezTo>
                          <a:pt x="8" y="247"/>
                          <a:pt x="8" y="247"/>
                          <a:pt x="8" y="247"/>
                        </a:cubicBezTo>
                        <a:cubicBezTo>
                          <a:pt x="8" y="247"/>
                          <a:pt x="8" y="247"/>
                          <a:pt x="8" y="247"/>
                        </a:cubicBezTo>
                        <a:cubicBezTo>
                          <a:pt x="8" y="247"/>
                          <a:pt x="8" y="247"/>
                          <a:pt x="8" y="247"/>
                        </a:cubicBezTo>
                        <a:cubicBezTo>
                          <a:pt x="8" y="247"/>
                          <a:pt x="8" y="247"/>
                          <a:pt x="8" y="247"/>
                        </a:cubicBezTo>
                        <a:cubicBezTo>
                          <a:pt x="8" y="247"/>
                          <a:pt x="8" y="247"/>
                          <a:pt x="8" y="247"/>
                        </a:cubicBezTo>
                        <a:cubicBezTo>
                          <a:pt x="8" y="247"/>
                          <a:pt x="8" y="247"/>
                          <a:pt x="8" y="247"/>
                        </a:cubicBezTo>
                        <a:cubicBezTo>
                          <a:pt x="8" y="247"/>
                          <a:pt x="8" y="247"/>
                          <a:pt x="8" y="247"/>
                        </a:cubicBezTo>
                        <a:cubicBezTo>
                          <a:pt x="8" y="247"/>
                          <a:pt x="8" y="247"/>
                          <a:pt x="8" y="247"/>
                        </a:cubicBezTo>
                        <a:cubicBezTo>
                          <a:pt x="8" y="246"/>
                          <a:pt x="8" y="246"/>
                          <a:pt x="8" y="246"/>
                        </a:cubicBezTo>
                        <a:cubicBezTo>
                          <a:pt x="8" y="246"/>
                          <a:pt x="8" y="246"/>
                          <a:pt x="8" y="246"/>
                        </a:cubicBezTo>
                        <a:cubicBezTo>
                          <a:pt x="8" y="246"/>
                          <a:pt x="8" y="246"/>
                          <a:pt x="8" y="246"/>
                        </a:cubicBezTo>
                        <a:cubicBezTo>
                          <a:pt x="8" y="246"/>
                          <a:pt x="8" y="246"/>
                          <a:pt x="8" y="246"/>
                        </a:cubicBezTo>
                        <a:cubicBezTo>
                          <a:pt x="8" y="245"/>
                          <a:pt x="8" y="245"/>
                          <a:pt x="8" y="245"/>
                        </a:cubicBezTo>
                        <a:cubicBezTo>
                          <a:pt x="8" y="245"/>
                          <a:pt x="8" y="245"/>
                          <a:pt x="8" y="245"/>
                        </a:cubicBezTo>
                        <a:cubicBezTo>
                          <a:pt x="8" y="245"/>
                          <a:pt x="8" y="245"/>
                          <a:pt x="8" y="245"/>
                        </a:cubicBezTo>
                        <a:cubicBezTo>
                          <a:pt x="9" y="245"/>
                          <a:pt x="9" y="245"/>
                          <a:pt x="9" y="245"/>
                        </a:cubicBezTo>
                        <a:cubicBezTo>
                          <a:pt x="9" y="245"/>
                          <a:pt x="9" y="245"/>
                          <a:pt x="9" y="245"/>
                        </a:cubicBezTo>
                        <a:cubicBezTo>
                          <a:pt x="9" y="244"/>
                          <a:pt x="9" y="244"/>
                          <a:pt x="9" y="244"/>
                        </a:cubicBezTo>
                        <a:cubicBezTo>
                          <a:pt x="9" y="244"/>
                          <a:pt x="9" y="244"/>
                          <a:pt x="9" y="244"/>
                        </a:cubicBezTo>
                        <a:cubicBezTo>
                          <a:pt x="9" y="244"/>
                          <a:pt x="9" y="244"/>
                          <a:pt x="9" y="244"/>
                        </a:cubicBezTo>
                        <a:cubicBezTo>
                          <a:pt x="9" y="244"/>
                          <a:pt x="9" y="244"/>
                          <a:pt x="9" y="244"/>
                        </a:cubicBezTo>
                        <a:cubicBezTo>
                          <a:pt x="10" y="244"/>
                          <a:pt x="10" y="244"/>
                          <a:pt x="10" y="244"/>
                        </a:cubicBezTo>
                        <a:cubicBezTo>
                          <a:pt x="10" y="244"/>
                          <a:pt x="10" y="244"/>
                          <a:pt x="10" y="244"/>
                        </a:cubicBezTo>
                        <a:cubicBezTo>
                          <a:pt x="10" y="243"/>
                          <a:pt x="10" y="243"/>
                          <a:pt x="10" y="243"/>
                        </a:cubicBezTo>
                        <a:cubicBezTo>
                          <a:pt x="10" y="243"/>
                          <a:pt x="10" y="243"/>
                          <a:pt x="10" y="243"/>
                        </a:cubicBezTo>
                        <a:cubicBezTo>
                          <a:pt x="11" y="243"/>
                          <a:pt x="11" y="243"/>
                          <a:pt x="11" y="243"/>
                        </a:cubicBezTo>
                        <a:cubicBezTo>
                          <a:pt x="11" y="242"/>
                          <a:pt x="11" y="242"/>
                          <a:pt x="11" y="242"/>
                        </a:cubicBezTo>
                        <a:cubicBezTo>
                          <a:pt x="11" y="242"/>
                          <a:pt x="11" y="242"/>
                          <a:pt x="11" y="242"/>
                        </a:cubicBezTo>
                        <a:cubicBezTo>
                          <a:pt x="12" y="242"/>
                          <a:pt x="12" y="242"/>
                          <a:pt x="12" y="242"/>
                        </a:cubicBezTo>
                        <a:cubicBezTo>
                          <a:pt x="12" y="242"/>
                          <a:pt x="12" y="242"/>
                          <a:pt x="12" y="242"/>
                        </a:cubicBezTo>
                        <a:cubicBezTo>
                          <a:pt x="12" y="242"/>
                          <a:pt x="12" y="242"/>
                          <a:pt x="12" y="242"/>
                        </a:cubicBezTo>
                        <a:cubicBezTo>
                          <a:pt x="13" y="241"/>
                          <a:pt x="13" y="241"/>
                          <a:pt x="13" y="241"/>
                        </a:cubicBezTo>
                        <a:cubicBezTo>
                          <a:pt x="13" y="241"/>
                          <a:pt x="13" y="241"/>
                          <a:pt x="13" y="241"/>
                        </a:cubicBezTo>
                        <a:cubicBezTo>
                          <a:pt x="14" y="241"/>
                          <a:pt x="14" y="241"/>
                          <a:pt x="14" y="241"/>
                        </a:cubicBezTo>
                        <a:cubicBezTo>
                          <a:pt x="15" y="240"/>
                          <a:pt x="15" y="240"/>
                          <a:pt x="15" y="240"/>
                        </a:cubicBezTo>
                        <a:cubicBezTo>
                          <a:pt x="15" y="240"/>
                          <a:pt x="15" y="240"/>
                          <a:pt x="15" y="240"/>
                        </a:cubicBezTo>
                        <a:cubicBezTo>
                          <a:pt x="15" y="240"/>
                          <a:pt x="15" y="240"/>
                          <a:pt x="15" y="240"/>
                        </a:cubicBezTo>
                        <a:cubicBezTo>
                          <a:pt x="15" y="240"/>
                          <a:pt x="15" y="240"/>
                          <a:pt x="15" y="240"/>
                        </a:cubicBezTo>
                        <a:cubicBezTo>
                          <a:pt x="15" y="240"/>
                          <a:pt x="15" y="240"/>
                          <a:pt x="15" y="240"/>
                        </a:cubicBezTo>
                        <a:cubicBezTo>
                          <a:pt x="15" y="240"/>
                          <a:pt x="15" y="240"/>
                          <a:pt x="15" y="240"/>
                        </a:cubicBezTo>
                        <a:cubicBezTo>
                          <a:pt x="16" y="240"/>
                          <a:pt x="16" y="240"/>
                          <a:pt x="16" y="240"/>
                        </a:cubicBezTo>
                        <a:cubicBezTo>
                          <a:pt x="16" y="240"/>
                          <a:pt x="16" y="240"/>
                          <a:pt x="16" y="240"/>
                        </a:cubicBezTo>
                        <a:cubicBezTo>
                          <a:pt x="17" y="240"/>
                          <a:pt x="17" y="240"/>
                          <a:pt x="17" y="240"/>
                        </a:cubicBezTo>
                        <a:cubicBezTo>
                          <a:pt x="17" y="240"/>
                          <a:pt x="17" y="240"/>
                          <a:pt x="17" y="240"/>
                        </a:cubicBezTo>
                        <a:cubicBezTo>
                          <a:pt x="17" y="240"/>
                          <a:pt x="17" y="240"/>
                          <a:pt x="17" y="240"/>
                        </a:cubicBezTo>
                        <a:cubicBezTo>
                          <a:pt x="17" y="240"/>
                          <a:pt x="17" y="240"/>
                          <a:pt x="17" y="240"/>
                        </a:cubicBezTo>
                        <a:cubicBezTo>
                          <a:pt x="17" y="239"/>
                          <a:pt x="17" y="239"/>
                          <a:pt x="17" y="239"/>
                        </a:cubicBezTo>
                        <a:cubicBezTo>
                          <a:pt x="17" y="239"/>
                          <a:pt x="17" y="239"/>
                          <a:pt x="17" y="239"/>
                        </a:cubicBezTo>
                        <a:cubicBezTo>
                          <a:pt x="17" y="239"/>
                          <a:pt x="17" y="239"/>
                          <a:pt x="17"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9"/>
                          <a:pt x="18" y="239"/>
                          <a:pt x="18" y="239"/>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8"/>
                          <a:pt x="18" y="238"/>
                          <a:pt x="18" y="238"/>
                        </a:cubicBezTo>
                        <a:cubicBezTo>
                          <a:pt x="18" y="237"/>
                          <a:pt x="18" y="237"/>
                          <a:pt x="18" y="237"/>
                        </a:cubicBezTo>
                        <a:cubicBezTo>
                          <a:pt x="18" y="237"/>
                          <a:pt x="18" y="237"/>
                          <a:pt x="18" y="237"/>
                        </a:cubicBezTo>
                        <a:cubicBezTo>
                          <a:pt x="18" y="237"/>
                          <a:pt x="18" y="237"/>
                          <a:pt x="18"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7"/>
                          <a:pt x="19" y="237"/>
                          <a:pt x="19" y="237"/>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19" y="236"/>
                          <a:pt x="19" y="236"/>
                          <a:pt x="19" y="236"/>
                        </a:cubicBezTo>
                        <a:cubicBezTo>
                          <a:pt x="20" y="236"/>
                          <a:pt x="20" y="236"/>
                          <a:pt x="20" y="236"/>
                        </a:cubicBezTo>
                        <a:cubicBezTo>
                          <a:pt x="20" y="236"/>
                          <a:pt x="20" y="236"/>
                          <a:pt x="20" y="236"/>
                        </a:cubicBezTo>
                        <a:cubicBezTo>
                          <a:pt x="20" y="236"/>
                          <a:pt x="20" y="236"/>
                          <a:pt x="20" y="236"/>
                        </a:cubicBezTo>
                        <a:cubicBezTo>
                          <a:pt x="20" y="236"/>
                          <a:pt x="20" y="236"/>
                          <a:pt x="20" y="236"/>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5"/>
                          <a:pt x="20" y="235"/>
                          <a:pt x="20" y="235"/>
                        </a:cubicBezTo>
                        <a:cubicBezTo>
                          <a:pt x="20" y="234"/>
                          <a:pt x="20" y="234"/>
                          <a:pt x="20" y="234"/>
                        </a:cubicBezTo>
                        <a:cubicBezTo>
                          <a:pt x="20" y="234"/>
                          <a:pt x="20" y="234"/>
                          <a:pt x="20"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4"/>
                          <a:pt x="21" y="234"/>
                          <a:pt x="21" y="234"/>
                        </a:cubicBezTo>
                        <a:cubicBezTo>
                          <a:pt x="21" y="233"/>
                          <a:pt x="21" y="233"/>
                          <a:pt x="21"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2" y="233"/>
                          <a:pt x="22" y="233"/>
                          <a:pt x="22" y="233"/>
                        </a:cubicBezTo>
                        <a:cubicBezTo>
                          <a:pt x="23" y="233"/>
                          <a:pt x="23" y="233"/>
                          <a:pt x="23" y="233"/>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2"/>
                          <a:pt x="23" y="232"/>
                          <a:pt x="23" y="232"/>
                        </a:cubicBezTo>
                        <a:cubicBezTo>
                          <a:pt x="23" y="231"/>
                          <a:pt x="23" y="231"/>
                          <a:pt x="23" y="231"/>
                        </a:cubicBezTo>
                        <a:cubicBezTo>
                          <a:pt x="22" y="231"/>
                          <a:pt x="22" y="231"/>
                          <a:pt x="22" y="231"/>
                        </a:cubicBezTo>
                        <a:cubicBezTo>
                          <a:pt x="22" y="231"/>
                          <a:pt x="22" y="231"/>
                          <a:pt x="22" y="231"/>
                        </a:cubicBezTo>
                        <a:cubicBezTo>
                          <a:pt x="22" y="231"/>
                          <a:pt x="22" y="231"/>
                          <a:pt x="22" y="231"/>
                        </a:cubicBezTo>
                        <a:cubicBezTo>
                          <a:pt x="22" y="231"/>
                          <a:pt x="22" y="231"/>
                          <a:pt x="22" y="231"/>
                        </a:cubicBezTo>
                        <a:cubicBezTo>
                          <a:pt x="22" y="231"/>
                          <a:pt x="22" y="231"/>
                          <a:pt x="22" y="231"/>
                        </a:cubicBezTo>
                        <a:cubicBezTo>
                          <a:pt x="22" y="231"/>
                          <a:pt x="22" y="231"/>
                          <a:pt x="22" y="231"/>
                        </a:cubicBezTo>
                        <a:cubicBezTo>
                          <a:pt x="22" y="230"/>
                          <a:pt x="22" y="230"/>
                          <a:pt x="22" y="230"/>
                        </a:cubicBezTo>
                        <a:cubicBezTo>
                          <a:pt x="22" y="230"/>
                          <a:pt x="22" y="230"/>
                          <a:pt x="22" y="230"/>
                        </a:cubicBezTo>
                        <a:cubicBezTo>
                          <a:pt x="23" y="230"/>
                          <a:pt x="23" y="230"/>
                          <a:pt x="23" y="230"/>
                        </a:cubicBezTo>
                        <a:cubicBezTo>
                          <a:pt x="23" y="230"/>
                          <a:pt x="23" y="230"/>
                          <a:pt x="23" y="230"/>
                        </a:cubicBezTo>
                        <a:cubicBezTo>
                          <a:pt x="23" y="230"/>
                          <a:pt x="23" y="230"/>
                          <a:pt x="23" y="230"/>
                        </a:cubicBezTo>
                        <a:cubicBezTo>
                          <a:pt x="23" y="229"/>
                          <a:pt x="23" y="229"/>
                          <a:pt x="23" y="229"/>
                        </a:cubicBezTo>
                        <a:cubicBezTo>
                          <a:pt x="23" y="229"/>
                          <a:pt x="23" y="229"/>
                          <a:pt x="23" y="229"/>
                        </a:cubicBezTo>
                        <a:cubicBezTo>
                          <a:pt x="22" y="229"/>
                          <a:pt x="22" y="229"/>
                          <a:pt x="22" y="229"/>
                        </a:cubicBezTo>
                        <a:cubicBezTo>
                          <a:pt x="22" y="229"/>
                          <a:pt x="22" y="229"/>
                          <a:pt x="22" y="229"/>
                        </a:cubicBezTo>
                        <a:cubicBezTo>
                          <a:pt x="22" y="229"/>
                          <a:pt x="22" y="229"/>
                          <a:pt x="22" y="229"/>
                        </a:cubicBezTo>
                        <a:cubicBezTo>
                          <a:pt x="22" y="229"/>
                          <a:pt x="22" y="229"/>
                          <a:pt x="22" y="229"/>
                        </a:cubicBezTo>
                        <a:cubicBezTo>
                          <a:pt x="22" y="229"/>
                          <a:pt x="22" y="229"/>
                          <a:pt x="22" y="229"/>
                        </a:cubicBezTo>
                        <a:cubicBezTo>
                          <a:pt x="22" y="229"/>
                          <a:pt x="22" y="229"/>
                          <a:pt x="22" y="229"/>
                        </a:cubicBezTo>
                        <a:cubicBezTo>
                          <a:pt x="22" y="229"/>
                          <a:pt x="22" y="229"/>
                          <a:pt x="22" y="229"/>
                        </a:cubicBezTo>
                        <a:cubicBezTo>
                          <a:pt x="22" y="229"/>
                          <a:pt x="22" y="229"/>
                          <a:pt x="22" y="229"/>
                        </a:cubicBezTo>
                        <a:cubicBezTo>
                          <a:pt x="21" y="229"/>
                          <a:pt x="21" y="229"/>
                          <a:pt x="21" y="229"/>
                        </a:cubicBezTo>
                        <a:cubicBezTo>
                          <a:pt x="21" y="228"/>
                          <a:pt x="21" y="228"/>
                          <a:pt x="21" y="228"/>
                        </a:cubicBezTo>
                        <a:cubicBezTo>
                          <a:pt x="21" y="228"/>
                          <a:pt x="21" y="228"/>
                          <a:pt x="21" y="228"/>
                        </a:cubicBezTo>
                        <a:cubicBezTo>
                          <a:pt x="21" y="228"/>
                          <a:pt x="21" y="228"/>
                          <a:pt x="21" y="228"/>
                        </a:cubicBezTo>
                        <a:cubicBezTo>
                          <a:pt x="21" y="228"/>
                          <a:pt x="21" y="228"/>
                          <a:pt x="21" y="228"/>
                        </a:cubicBezTo>
                        <a:cubicBezTo>
                          <a:pt x="21" y="228"/>
                          <a:pt x="21" y="228"/>
                          <a:pt x="21" y="228"/>
                        </a:cubicBezTo>
                        <a:cubicBezTo>
                          <a:pt x="20" y="228"/>
                          <a:pt x="20" y="228"/>
                          <a:pt x="20" y="228"/>
                        </a:cubicBezTo>
                        <a:cubicBezTo>
                          <a:pt x="20" y="228"/>
                          <a:pt x="20" y="228"/>
                          <a:pt x="20" y="228"/>
                        </a:cubicBezTo>
                        <a:cubicBezTo>
                          <a:pt x="20" y="228"/>
                          <a:pt x="20" y="228"/>
                          <a:pt x="20" y="228"/>
                        </a:cubicBezTo>
                        <a:cubicBezTo>
                          <a:pt x="20" y="228"/>
                          <a:pt x="20" y="228"/>
                          <a:pt x="20" y="228"/>
                        </a:cubicBezTo>
                        <a:cubicBezTo>
                          <a:pt x="20" y="228"/>
                          <a:pt x="20" y="228"/>
                          <a:pt x="20" y="228"/>
                        </a:cubicBezTo>
                        <a:cubicBezTo>
                          <a:pt x="20" y="228"/>
                          <a:pt x="20" y="228"/>
                          <a:pt x="20" y="228"/>
                        </a:cubicBezTo>
                        <a:cubicBezTo>
                          <a:pt x="20" y="228"/>
                          <a:pt x="20" y="228"/>
                          <a:pt x="20" y="228"/>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7"/>
                          <a:pt x="20" y="227"/>
                          <a:pt x="20" y="227"/>
                        </a:cubicBezTo>
                        <a:cubicBezTo>
                          <a:pt x="20" y="226"/>
                          <a:pt x="20" y="226"/>
                          <a:pt x="20" y="226"/>
                        </a:cubicBezTo>
                        <a:cubicBezTo>
                          <a:pt x="20" y="226"/>
                          <a:pt x="20" y="226"/>
                          <a:pt x="20" y="226"/>
                        </a:cubicBezTo>
                        <a:cubicBezTo>
                          <a:pt x="20" y="226"/>
                          <a:pt x="20" y="226"/>
                          <a:pt x="20" y="226"/>
                        </a:cubicBezTo>
                        <a:cubicBezTo>
                          <a:pt x="20" y="226"/>
                          <a:pt x="20" y="226"/>
                          <a:pt x="20" y="226"/>
                        </a:cubicBezTo>
                        <a:cubicBezTo>
                          <a:pt x="20" y="226"/>
                          <a:pt x="20" y="226"/>
                          <a:pt x="20" y="226"/>
                        </a:cubicBezTo>
                        <a:cubicBezTo>
                          <a:pt x="20" y="226"/>
                          <a:pt x="20" y="226"/>
                          <a:pt x="20" y="226"/>
                        </a:cubicBezTo>
                        <a:cubicBezTo>
                          <a:pt x="20" y="226"/>
                          <a:pt x="20" y="226"/>
                          <a:pt x="20" y="226"/>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0" y="225"/>
                          <a:pt x="20" y="225"/>
                          <a:pt x="20" y="225"/>
                        </a:cubicBezTo>
                        <a:cubicBezTo>
                          <a:pt x="21" y="225"/>
                          <a:pt x="21" y="225"/>
                          <a:pt x="21" y="225"/>
                        </a:cubicBezTo>
                        <a:cubicBezTo>
                          <a:pt x="21" y="225"/>
                          <a:pt x="21" y="225"/>
                          <a:pt x="21" y="225"/>
                        </a:cubicBezTo>
                        <a:cubicBezTo>
                          <a:pt x="21" y="225"/>
                          <a:pt x="21" y="225"/>
                          <a:pt x="21" y="225"/>
                        </a:cubicBezTo>
                        <a:cubicBezTo>
                          <a:pt x="21" y="225"/>
                          <a:pt x="21" y="225"/>
                          <a:pt x="21" y="225"/>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4"/>
                          <a:pt x="20" y="224"/>
                          <a:pt x="20" y="224"/>
                        </a:cubicBezTo>
                        <a:cubicBezTo>
                          <a:pt x="20" y="223"/>
                          <a:pt x="20" y="223"/>
                          <a:pt x="20" y="223"/>
                        </a:cubicBezTo>
                        <a:cubicBezTo>
                          <a:pt x="20" y="223"/>
                          <a:pt x="20" y="223"/>
                          <a:pt x="20" y="223"/>
                        </a:cubicBezTo>
                        <a:cubicBezTo>
                          <a:pt x="20" y="223"/>
                          <a:pt x="20" y="223"/>
                          <a:pt x="20" y="223"/>
                        </a:cubicBezTo>
                        <a:cubicBezTo>
                          <a:pt x="19" y="223"/>
                          <a:pt x="19" y="223"/>
                          <a:pt x="19" y="223"/>
                        </a:cubicBezTo>
                        <a:cubicBezTo>
                          <a:pt x="19" y="223"/>
                          <a:pt x="19" y="223"/>
                          <a:pt x="19" y="223"/>
                        </a:cubicBezTo>
                        <a:cubicBezTo>
                          <a:pt x="19" y="223"/>
                          <a:pt x="19" y="223"/>
                          <a:pt x="19" y="223"/>
                        </a:cubicBezTo>
                        <a:cubicBezTo>
                          <a:pt x="19" y="223"/>
                          <a:pt x="19" y="223"/>
                          <a:pt x="19" y="223"/>
                        </a:cubicBezTo>
                        <a:cubicBezTo>
                          <a:pt x="19" y="223"/>
                          <a:pt x="19" y="223"/>
                          <a:pt x="19" y="223"/>
                        </a:cubicBezTo>
                        <a:cubicBezTo>
                          <a:pt x="19" y="223"/>
                          <a:pt x="19" y="223"/>
                          <a:pt x="19" y="223"/>
                        </a:cubicBezTo>
                        <a:cubicBezTo>
                          <a:pt x="19" y="223"/>
                          <a:pt x="19" y="223"/>
                          <a:pt x="19" y="223"/>
                        </a:cubicBezTo>
                        <a:cubicBezTo>
                          <a:pt x="19" y="223"/>
                          <a:pt x="19" y="223"/>
                          <a:pt x="19" y="223"/>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9" y="222"/>
                          <a:pt x="19" y="222"/>
                          <a:pt x="19"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1"/>
                          <a:pt x="18" y="221"/>
                          <a:pt x="18" y="221"/>
                        </a:cubicBezTo>
                        <a:cubicBezTo>
                          <a:pt x="18" y="221"/>
                          <a:pt x="18" y="221"/>
                          <a:pt x="18" y="221"/>
                        </a:cubicBezTo>
                        <a:cubicBezTo>
                          <a:pt x="18" y="221"/>
                          <a:pt x="18" y="221"/>
                          <a:pt x="18" y="221"/>
                        </a:cubicBezTo>
                        <a:cubicBezTo>
                          <a:pt x="18" y="221"/>
                          <a:pt x="18" y="221"/>
                          <a:pt x="18" y="221"/>
                        </a:cubicBezTo>
                        <a:cubicBezTo>
                          <a:pt x="18" y="221"/>
                          <a:pt x="18" y="221"/>
                          <a:pt x="18" y="221"/>
                        </a:cubicBezTo>
                        <a:cubicBezTo>
                          <a:pt x="18" y="221"/>
                          <a:pt x="18" y="221"/>
                          <a:pt x="18" y="221"/>
                        </a:cubicBezTo>
                        <a:cubicBezTo>
                          <a:pt x="17" y="221"/>
                          <a:pt x="17" y="221"/>
                          <a:pt x="17" y="221"/>
                        </a:cubicBezTo>
                        <a:cubicBezTo>
                          <a:pt x="17" y="221"/>
                          <a:pt x="17" y="221"/>
                          <a:pt x="17" y="221"/>
                        </a:cubicBezTo>
                        <a:cubicBezTo>
                          <a:pt x="17" y="221"/>
                          <a:pt x="17" y="221"/>
                          <a:pt x="17" y="221"/>
                        </a:cubicBezTo>
                        <a:cubicBezTo>
                          <a:pt x="17" y="221"/>
                          <a:pt x="17" y="221"/>
                          <a:pt x="17" y="221"/>
                        </a:cubicBezTo>
                        <a:cubicBezTo>
                          <a:pt x="17" y="221"/>
                          <a:pt x="17" y="221"/>
                          <a:pt x="17" y="221"/>
                        </a:cubicBezTo>
                        <a:cubicBezTo>
                          <a:pt x="17" y="221"/>
                          <a:pt x="17" y="221"/>
                          <a:pt x="17" y="221"/>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20"/>
                          <a:pt x="17" y="220"/>
                          <a:pt x="17" y="220"/>
                        </a:cubicBezTo>
                        <a:cubicBezTo>
                          <a:pt x="17" y="219"/>
                          <a:pt x="17" y="219"/>
                          <a:pt x="17" y="219"/>
                        </a:cubicBezTo>
                        <a:cubicBezTo>
                          <a:pt x="17" y="219"/>
                          <a:pt x="17" y="219"/>
                          <a:pt x="17" y="219"/>
                        </a:cubicBezTo>
                        <a:cubicBezTo>
                          <a:pt x="17" y="219"/>
                          <a:pt x="17" y="219"/>
                          <a:pt x="17" y="219"/>
                        </a:cubicBezTo>
                        <a:cubicBezTo>
                          <a:pt x="16" y="219"/>
                          <a:pt x="16" y="219"/>
                          <a:pt x="16" y="219"/>
                        </a:cubicBezTo>
                        <a:cubicBezTo>
                          <a:pt x="16" y="219"/>
                          <a:pt x="16" y="219"/>
                          <a:pt x="16" y="219"/>
                        </a:cubicBezTo>
                        <a:cubicBezTo>
                          <a:pt x="16" y="219"/>
                          <a:pt x="16" y="219"/>
                          <a:pt x="16" y="219"/>
                        </a:cubicBezTo>
                        <a:cubicBezTo>
                          <a:pt x="16" y="219"/>
                          <a:pt x="16" y="219"/>
                          <a:pt x="16" y="219"/>
                        </a:cubicBezTo>
                        <a:cubicBezTo>
                          <a:pt x="16" y="219"/>
                          <a:pt x="16" y="219"/>
                          <a:pt x="16" y="219"/>
                        </a:cubicBezTo>
                        <a:cubicBezTo>
                          <a:pt x="16" y="219"/>
                          <a:pt x="16" y="219"/>
                          <a:pt x="16" y="219"/>
                        </a:cubicBezTo>
                        <a:cubicBezTo>
                          <a:pt x="16" y="219"/>
                          <a:pt x="16" y="219"/>
                          <a:pt x="16" y="219"/>
                        </a:cubicBezTo>
                        <a:cubicBezTo>
                          <a:pt x="16" y="218"/>
                          <a:pt x="16" y="218"/>
                          <a:pt x="16" y="218"/>
                        </a:cubicBezTo>
                        <a:cubicBezTo>
                          <a:pt x="16" y="218"/>
                          <a:pt x="16" y="218"/>
                          <a:pt x="16" y="218"/>
                        </a:cubicBezTo>
                        <a:cubicBezTo>
                          <a:pt x="16" y="218"/>
                          <a:pt x="16" y="218"/>
                          <a:pt x="16" y="218"/>
                        </a:cubicBezTo>
                        <a:cubicBezTo>
                          <a:pt x="16" y="218"/>
                          <a:pt x="16" y="218"/>
                          <a:pt x="16" y="218"/>
                        </a:cubicBezTo>
                        <a:cubicBezTo>
                          <a:pt x="16" y="218"/>
                          <a:pt x="16" y="218"/>
                          <a:pt x="16" y="218"/>
                        </a:cubicBezTo>
                        <a:cubicBezTo>
                          <a:pt x="16" y="218"/>
                          <a:pt x="16" y="218"/>
                          <a:pt x="16" y="218"/>
                        </a:cubicBezTo>
                        <a:cubicBezTo>
                          <a:pt x="16" y="218"/>
                          <a:pt x="16" y="218"/>
                          <a:pt x="16" y="218"/>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7"/>
                          <a:pt x="16" y="217"/>
                          <a:pt x="16" y="217"/>
                        </a:cubicBezTo>
                        <a:cubicBezTo>
                          <a:pt x="16" y="216"/>
                          <a:pt x="16" y="216"/>
                          <a:pt x="16" y="216"/>
                        </a:cubicBezTo>
                        <a:cubicBezTo>
                          <a:pt x="16" y="216"/>
                          <a:pt x="16" y="216"/>
                          <a:pt x="16" y="216"/>
                        </a:cubicBezTo>
                        <a:cubicBezTo>
                          <a:pt x="16" y="216"/>
                          <a:pt x="16" y="216"/>
                          <a:pt x="16" y="216"/>
                        </a:cubicBezTo>
                        <a:cubicBezTo>
                          <a:pt x="16" y="216"/>
                          <a:pt x="16" y="216"/>
                          <a:pt x="16" y="216"/>
                        </a:cubicBezTo>
                        <a:cubicBezTo>
                          <a:pt x="16" y="216"/>
                          <a:pt x="16" y="216"/>
                          <a:pt x="16" y="216"/>
                        </a:cubicBezTo>
                        <a:cubicBezTo>
                          <a:pt x="16" y="216"/>
                          <a:pt x="16" y="216"/>
                          <a:pt x="16" y="216"/>
                        </a:cubicBezTo>
                        <a:cubicBezTo>
                          <a:pt x="16" y="216"/>
                          <a:pt x="16" y="216"/>
                          <a:pt x="16" y="216"/>
                        </a:cubicBezTo>
                        <a:cubicBezTo>
                          <a:pt x="16" y="216"/>
                          <a:pt x="16" y="216"/>
                          <a:pt x="16" y="216"/>
                        </a:cubicBezTo>
                        <a:cubicBezTo>
                          <a:pt x="16" y="215"/>
                          <a:pt x="16" y="215"/>
                          <a:pt x="16" y="215"/>
                        </a:cubicBezTo>
                        <a:cubicBezTo>
                          <a:pt x="16" y="215"/>
                          <a:pt x="16" y="215"/>
                          <a:pt x="16" y="215"/>
                        </a:cubicBezTo>
                        <a:cubicBezTo>
                          <a:pt x="16" y="215"/>
                          <a:pt x="16" y="215"/>
                          <a:pt x="16" y="215"/>
                        </a:cubicBezTo>
                        <a:cubicBezTo>
                          <a:pt x="16" y="215"/>
                          <a:pt x="16" y="215"/>
                          <a:pt x="16" y="215"/>
                        </a:cubicBezTo>
                        <a:cubicBezTo>
                          <a:pt x="16" y="215"/>
                          <a:pt x="16" y="215"/>
                          <a:pt x="16" y="215"/>
                        </a:cubicBezTo>
                        <a:cubicBezTo>
                          <a:pt x="16" y="215"/>
                          <a:pt x="16" y="215"/>
                          <a:pt x="16" y="215"/>
                        </a:cubicBezTo>
                        <a:cubicBezTo>
                          <a:pt x="16" y="215"/>
                          <a:pt x="16" y="215"/>
                          <a:pt x="16" y="215"/>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5" y="214"/>
                          <a:pt x="15" y="214"/>
                          <a:pt x="15" y="214"/>
                        </a:cubicBezTo>
                        <a:cubicBezTo>
                          <a:pt x="15" y="214"/>
                          <a:pt x="15" y="214"/>
                          <a:pt x="15" y="214"/>
                        </a:cubicBezTo>
                        <a:cubicBezTo>
                          <a:pt x="15" y="214"/>
                          <a:pt x="15" y="214"/>
                          <a:pt x="15" y="214"/>
                        </a:cubicBezTo>
                        <a:cubicBezTo>
                          <a:pt x="15" y="214"/>
                          <a:pt x="15" y="214"/>
                          <a:pt x="15" y="214"/>
                        </a:cubicBezTo>
                        <a:cubicBezTo>
                          <a:pt x="15" y="214"/>
                          <a:pt x="15" y="214"/>
                          <a:pt x="15" y="214"/>
                        </a:cubicBezTo>
                        <a:cubicBezTo>
                          <a:pt x="15" y="214"/>
                          <a:pt x="15" y="214"/>
                          <a:pt x="15" y="214"/>
                        </a:cubicBezTo>
                        <a:cubicBezTo>
                          <a:pt x="15" y="214"/>
                          <a:pt x="15" y="214"/>
                          <a:pt x="15" y="214"/>
                        </a:cubicBezTo>
                        <a:cubicBezTo>
                          <a:pt x="15" y="214"/>
                          <a:pt x="15" y="214"/>
                          <a:pt x="15" y="214"/>
                        </a:cubicBezTo>
                        <a:cubicBezTo>
                          <a:pt x="14" y="214"/>
                          <a:pt x="14" y="214"/>
                          <a:pt x="14" y="214"/>
                        </a:cubicBezTo>
                        <a:cubicBezTo>
                          <a:pt x="14" y="214"/>
                          <a:pt x="14" y="214"/>
                          <a:pt x="14" y="214"/>
                        </a:cubicBezTo>
                        <a:cubicBezTo>
                          <a:pt x="14" y="214"/>
                          <a:pt x="14" y="214"/>
                          <a:pt x="14" y="214"/>
                        </a:cubicBezTo>
                        <a:cubicBezTo>
                          <a:pt x="14" y="213"/>
                          <a:pt x="14" y="213"/>
                          <a:pt x="14" y="213"/>
                        </a:cubicBezTo>
                        <a:cubicBezTo>
                          <a:pt x="14" y="213"/>
                          <a:pt x="14" y="213"/>
                          <a:pt x="14" y="213"/>
                        </a:cubicBezTo>
                        <a:cubicBezTo>
                          <a:pt x="14" y="213"/>
                          <a:pt x="14" y="213"/>
                          <a:pt x="14" y="213"/>
                        </a:cubicBezTo>
                        <a:cubicBezTo>
                          <a:pt x="14" y="213"/>
                          <a:pt x="14" y="213"/>
                          <a:pt x="14" y="213"/>
                        </a:cubicBezTo>
                        <a:cubicBezTo>
                          <a:pt x="14" y="213"/>
                          <a:pt x="14" y="213"/>
                          <a:pt x="14" y="213"/>
                        </a:cubicBezTo>
                        <a:cubicBezTo>
                          <a:pt x="14" y="213"/>
                          <a:pt x="14" y="213"/>
                          <a:pt x="14" y="213"/>
                        </a:cubicBezTo>
                        <a:cubicBezTo>
                          <a:pt x="13" y="213"/>
                          <a:pt x="13" y="213"/>
                          <a:pt x="13" y="213"/>
                        </a:cubicBezTo>
                        <a:cubicBezTo>
                          <a:pt x="13" y="213"/>
                          <a:pt x="13" y="213"/>
                          <a:pt x="13" y="213"/>
                        </a:cubicBezTo>
                        <a:cubicBezTo>
                          <a:pt x="13" y="213"/>
                          <a:pt x="13" y="213"/>
                          <a:pt x="13" y="213"/>
                        </a:cubicBezTo>
                        <a:cubicBezTo>
                          <a:pt x="13" y="212"/>
                          <a:pt x="13" y="212"/>
                          <a:pt x="13" y="212"/>
                        </a:cubicBezTo>
                        <a:cubicBezTo>
                          <a:pt x="13" y="212"/>
                          <a:pt x="13" y="212"/>
                          <a:pt x="13" y="212"/>
                        </a:cubicBezTo>
                        <a:cubicBezTo>
                          <a:pt x="13" y="212"/>
                          <a:pt x="13" y="212"/>
                          <a:pt x="13" y="212"/>
                        </a:cubicBezTo>
                        <a:cubicBezTo>
                          <a:pt x="13" y="212"/>
                          <a:pt x="13" y="212"/>
                          <a:pt x="13" y="212"/>
                        </a:cubicBezTo>
                        <a:cubicBezTo>
                          <a:pt x="13" y="212"/>
                          <a:pt x="13" y="212"/>
                          <a:pt x="13" y="212"/>
                        </a:cubicBezTo>
                        <a:cubicBezTo>
                          <a:pt x="13" y="211"/>
                          <a:pt x="13" y="211"/>
                          <a:pt x="13" y="211"/>
                        </a:cubicBezTo>
                        <a:cubicBezTo>
                          <a:pt x="13" y="211"/>
                          <a:pt x="13" y="211"/>
                          <a:pt x="13" y="211"/>
                        </a:cubicBezTo>
                        <a:cubicBezTo>
                          <a:pt x="13" y="211"/>
                          <a:pt x="13" y="211"/>
                          <a:pt x="13" y="211"/>
                        </a:cubicBezTo>
                        <a:cubicBezTo>
                          <a:pt x="13" y="211"/>
                          <a:pt x="13" y="211"/>
                          <a:pt x="13" y="211"/>
                        </a:cubicBezTo>
                        <a:cubicBezTo>
                          <a:pt x="13" y="211"/>
                          <a:pt x="13" y="211"/>
                          <a:pt x="13" y="211"/>
                        </a:cubicBezTo>
                        <a:cubicBezTo>
                          <a:pt x="13" y="211"/>
                          <a:pt x="13" y="211"/>
                          <a:pt x="13" y="211"/>
                        </a:cubicBezTo>
                        <a:cubicBezTo>
                          <a:pt x="13" y="211"/>
                          <a:pt x="13" y="211"/>
                          <a:pt x="13" y="211"/>
                        </a:cubicBezTo>
                        <a:cubicBezTo>
                          <a:pt x="13" y="211"/>
                          <a:pt x="13" y="211"/>
                          <a:pt x="13" y="211"/>
                        </a:cubicBezTo>
                        <a:cubicBezTo>
                          <a:pt x="13" y="210"/>
                          <a:pt x="13" y="210"/>
                          <a:pt x="13" y="210"/>
                        </a:cubicBezTo>
                        <a:cubicBezTo>
                          <a:pt x="13" y="210"/>
                          <a:pt x="13" y="210"/>
                          <a:pt x="13" y="210"/>
                        </a:cubicBezTo>
                        <a:cubicBezTo>
                          <a:pt x="13" y="210"/>
                          <a:pt x="13" y="210"/>
                          <a:pt x="13" y="210"/>
                        </a:cubicBezTo>
                        <a:cubicBezTo>
                          <a:pt x="13" y="210"/>
                          <a:pt x="13" y="210"/>
                          <a:pt x="13" y="210"/>
                        </a:cubicBezTo>
                        <a:cubicBezTo>
                          <a:pt x="12" y="210"/>
                          <a:pt x="12" y="210"/>
                          <a:pt x="12" y="210"/>
                        </a:cubicBezTo>
                        <a:cubicBezTo>
                          <a:pt x="12" y="210"/>
                          <a:pt x="12" y="210"/>
                          <a:pt x="12" y="210"/>
                        </a:cubicBezTo>
                        <a:cubicBezTo>
                          <a:pt x="12" y="209"/>
                          <a:pt x="12" y="209"/>
                          <a:pt x="12" y="209"/>
                        </a:cubicBezTo>
                        <a:cubicBezTo>
                          <a:pt x="12" y="209"/>
                          <a:pt x="12" y="209"/>
                          <a:pt x="12" y="209"/>
                        </a:cubicBezTo>
                        <a:cubicBezTo>
                          <a:pt x="12" y="209"/>
                          <a:pt x="12" y="209"/>
                          <a:pt x="12" y="209"/>
                        </a:cubicBezTo>
                        <a:cubicBezTo>
                          <a:pt x="12" y="209"/>
                          <a:pt x="12" y="209"/>
                          <a:pt x="12" y="209"/>
                        </a:cubicBezTo>
                        <a:cubicBezTo>
                          <a:pt x="12" y="209"/>
                          <a:pt x="12" y="209"/>
                          <a:pt x="12" y="209"/>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6"/>
                          <a:pt x="12" y="206"/>
                          <a:pt x="12" y="206"/>
                        </a:cubicBezTo>
                        <a:cubicBezTo>
                          <a:pt x="12" y="206"/>
                          <a:pt x="12" y="206"/>
                          <a:pt x="12" y="206"/>
                        </a:cubicBezTo>
                        <a:cubicBezTo>
                          <a:pt x="12" y="206"/>
                          <a:pt x="12" y="206"/>
                          <a:pt x="12" y="206"/>
                        </a:cubicBezTo>
                        <a:cubicBezTo>
                          <a:pt x="12" y="206"/>
                          <a:pt x="12" y="206"/>
                          <a:pt x="12" y="206"/>
                        </a:cubicBezTo>
                        <a:cubicBezTo>
                          <a:pt x="12" y="206"/>
                          <a:pt x="12" y="206"/>
                          <a:pt x="12" y="206"/>
                        </a:cubicBezTo>
                        <a:cubicBezTo>
                          <a:pt x="12" y="206"/>
                          <a:pt x="12" y="206"/>
                          <a:pt x="12" y="206"/>
                        </a:cubicBezTo>
                        <a:cubicBezTo>
                          <a:pt x="12" y="206"/>
                          <a:pt x="12" y="206"/>
                          <a:pt x="12" y="206"/>
                        </a:cubicBezTo>
                        <a:cubicBezTo>
                          <a:pt x="12" y="206"/>
                          <a:pt x="12" y="206"/>
                          <a:pt x="12"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2" y="205"/>
                          <a:pt x="12" y="205"/>
                          <a:pt x="12" y="205"/>
                        </a:cubicBezTo>
                        <a:cubicBezTo>
                          <a:pt x="12" y="205"/>
                          <a:pt x="12" y="205"/>
                          <a:pt x="12" y="205"/>
                        </a:cubicBezTo>
                        <a:cubicBezTo>
                          <a:pt x="12" y="205"/>
                          <a:pt x="12" y="205"/>
                          <a:pt x="12" y="205"/>
                        </a:cubicBezTo>
                        <a:cubicBezTo>
                          <a:pt x="12" y="205"/>
                          <a:pt x="12" y="205"/>
                          <a:pt x="12" y="205"/>
                        </a:cubicBezTo>
                        <a:cubicBezTo>
                          <a:pt x="11" y="205"/>
                          <a:pt x="11" y="205"/>
                          <a:pt x="11" y="205"/>
                        </a:cubicBezTo>
                        <a:cubicBezTo>
                          <a:pt x="11" y="205"/>
                          <a:pt x="11" y="205"/>
                          <a:pt x="11" y="205"/>
                        </a:cubicBezTo>
                        <a:cubicBezTo>
                          <a:pt x="12" y="205"/>
                          <a:pt x="12" y="205"/>
                          <a:pt x="12" y="205"/>
                        </a:cubicBezTo>
                        <a:cubicBezTo>
                          <a:pt x="12" y="205"/>
                          <a:pt x="12" y="205"/>
                          <a:pt x="12" y="205"/>
                        </a:cubicBezTo>
                        <a:cubicBezTo>
                          <a:pt x="12" y="205"/>
                          <a:pt x="12" y="205"/>
                          <a:pt x="12" y="205"/>
                        </a:cubicBezTo>
                        <a:cubicBezTo>
                          <a:pt x="12" y="205"/>
                          <a:pt x="12" y="205"/>
                          <a:pt x="12" y="205"/>
                        </a:cubicBezTo>
                        <a:cubicBezTo>
                          <a:pt x="12" y="204"/>
                          <a:pt x="12" y="204"/>
                          <a:pt x="12" y="204"/>
                        </a:cubicBezTo>
                        <a:cubicBezTo>
                          <a:pt x="12" y="204"/>
                          <a:pt x="12" y="204"/>
                          <a:pt x="12" y="204"/>
                        </a:cubicBezTo>
                        <a:cubicBezTo>
                          <a:pt x="12" y="204"/>
                          <a:pt x="12" y="204"/>
                          <a:pt x="12" y="204"/>
                        </a:cubicBezTo>
                        <a:cubicBezTo>
                          <a:pt x="12" y="204"/>
                          <a:pt x="12" y="204"/>
                          <a:pt x="12" y="204"/>
                        </a:cubicBezTo>
                        <a:cubicBezTo>
                          <a:pt x="12" y="204"/>
                          <a:pt x="12" y="204"/>
                          <a:pt x="12" y="204"/>
                        </a:cubicBezTo>
                        <a:cubicBezTo>
                          <a:pt x="12" y="204"/>
                          <a:pt x="12" y="204"/>
                          <a:pt x="12" y="204"/>
                        </a:cubicBezTo>
                        <a:cubicBezTo>
                          <a:pt x="12" y="204"/>
                          <a:pt x="12" y="204"/>
                          <a:pt x="12" y="204"/>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1"/>
                          <a:pt x="12" y="201"/>
                          <a:pt x="12" y="201"/>
                        </a:cubicBezTo>
                        <a:cubicBezTo>
                          <a:pt x="12" y="201"/>
                          <a:pt x="12" y="201"/>
                          <a:pt x="12" y="201"/>
                        </a:cubicBezTo>
                        <a:cubicBezTo>
                          <a:pt x="12" y="201"/>
                          <a:pt x="12" y="201"/>
                          <a:pt x="12" y="201"/>
                        </a:cubicBezTo>
                        <a:cubicBezTo>
                          <a:pt x="12" y="201"/>
                          <a:pt x="12" y="201"/>
                          <a:pt x="12" y="201"/>
                        </a:cubicBezTo>
                        <a:cubicBezTo>
                          <a:pt x="12" y="201"/>
                          <a:pt x="12" y="201"/>
                          <a:pt x="12" y="201"/>
                        </a:cubicBezTo>
                        <a:cubicBezTo>
                          <a:pt x="12" y="200"/>
                          <a:pt x="12" y="200"/>
                          <a:pt x="12" y="200"/>
                        </a:cubicBezTo>
                        <a:cubicBezTo>
                          <a:pt x="12" y="200"/>
                          <a:pt x="12" y="200"/>
                          <a:pt x="12" y="200"/>
                        </a:cubicBezTo>
                        <a:cubicBezTo>
                          <a:pt x="12" y="200"/>
                          <a:pt x="12" y="200"/>
                          <a:pt x="12" y="200"/>
                        </a:cubicBezTo>
                        <a:cubicBezTo>
                          <a:pt x="12" y="200"/>
                          <a:pt x="12" y="200"/>
                          <a:pt x="12" y="200"/>
                        </a:cubicBezTo>
                        <a:cubicBezTo>
                          <a:pt x="12" y="200"/>
                          <a:pt x="12" y="200"/>
                          <a:pt x="12" y="200"/>
                        </a:cubicBezTo>
                        <a:cubicBezTo>
                          <a:pt x="12" y="200"/>
                          <a:pt x="12" y="200"/>
                          <a:pt x="12" y="200"/>
                        </a:cubicBezTo>
                        <a:cubicBezTo>
                          <a:pt x="12" y="200"/>
                          <a:pt x="12" y="200"/>
                          <a:pt x="12" y="200"/>
                        </a:cubicBezTo>
                        <a:cubicBezTo>
                          <a:pt x="12" y="200"/>
                          <a:pt x="12" y="200"/>
                          <a:pt x="12" y="200"/>
                        </a:cubicBezTo>
                        <a:cubicBezTo>
                          <a:pt x="12" y="199"/>
                          <a:pt x="12" y="199"/>
                          <a:pt x="12" y="199"/>
                        </a:cubicBezTo>
                        <a:cubicBezTo>
                          <a:pt x="12" y="199"/>
                          <a:pt x="12" y="199"/>
                          <a:pt x="12" y="199"/>
                        </a:cubicBezTo>
                        <a:cubicBezTo>
                          <a:pt x="12" y="198"/>
                          <a:pt x="12" y="198"/>
                          <a:pt x="12" y="198"/>
                        </a:cubicBezTo>
                        <a:cubicBezTo>
                          <a:pt x="12" y="198"/>
                          <a:pt x="12" y="198"/>
                          <a:pt x="12" y="198"/>
                        </a:cubicBezTo>
                        <a:cubicBezTo>
                          <a:pt x="12" y="198"/>
                          <a:pt x="12" y="198"/>
                          <a:pt x="12" y="198"/>
                        </a:cubicBezTo>
                        <a:cubicBezTo>
                          <a:pt x="12" y="198"/>
                          <a:pt x="12" y="198"/>
                          <a:pt x="12" y="198"/>
                        </a:cubicBezTo>
                        <a:cubicBezTo>
                          <a:pt x="12" y="198"/>
                          <a:pt x="12" y="198"/>
                          <a:pt x="12" y="198"/>
                        </a:cubicBezTo>
                        <a:cubicBezTo>
                          <a:pt x="12" y="198"/>
                          <a:pt x="12" y="198"/>
                          <a:pt x="12" y="198"/>
                        </a:cubicBezTo>
                        <a:cubicBezTo>
                          <a:pt x="12" y="198"/>
                          <a:pt x="12" y="198"/>
                          <a:pt x="12" y="198"/>
                        </a:cubicBezTo>
                        <a:cubicBezTo>
                          <a:pt x="12" y="197"/>
                          <a:pt x="12" y="197"/>
                          <a:pt x="12" y="197"/>
                        </a:cubicBezTo>
                        <a:cubicBezTo>
                          <a:pt x="12" y="197"/>
                          <a:pt x="12" y="197"/>
                          <a:pt x="12" y="197"/>
                        </a:cubicBezTo>
                        <a:cubicBezTo>
                          <a:pt x="12" y="197"/>
                          <a:pt x="12" y="197"/>
                          <a:pt x="12" y="197"/>
                        </a:cubicBezTo>
                        <a:cubicBezTo>
                          <a:pt x="12" y="197"/>
                          <a:pt x="12" y="197"/>
                          <a:pt x="12" y="197"/>
                        </a:cubicBezTo>
                        <a:cubicBezTo>
                          <a:pt x="12" y="197"/>
                          <a:pt x="12" y="197"/>
                          <a:pt x="12" y="197"/>
                        </a:cubicBezTo>
                        <a:cubicBezTo>
                          <a:pt x="12" y="197"/>
                          <a:pt x="12" y="197"/>
                          <a:pt x="12" y="197"/>
                        </a:cubicBezTo>
                        <a:cubicBezTo>
                          <a:pt x="12" y="197"/>
                          <a:pt x="12" y="197"/>
                          <a:pt x="12" y="197"/>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2" y="196"/>
                          <a:pt x="12" y="196"/>
                          <a:pt x="12" y="196"/>
                        </a:cubicBezTo>
                        <a:cubicBezTo>
                          <a:pt x="13" y="195"/>
                          <a:pt x="13" y="195"/>
                          <a:pt x="13" y="195"/>
                        </a:cubicBezTo>
                        <a:cubicBezTo>
                          <a:pt x="13" y="195"/>
                          <a:pt x="13" y="195"/>
                          <a:pt x="13" y="195"/>
                        </a:cubicBezTo>
                        <a:cubicBezTo>
                          <a:pt x="13" y="195"/>
                          <a:pt x="13" y="195"/>
                          <a:pt x="13" y="195"/>
                        </a:cubicBezTo>
                        <a:cubicBezTo>
                          <a:pt x="13" y="195"/>
                          <a:pt x="13" y="195"/>
                          <a:pt x="13" y="195"/>
                        </a:cubicBezTo>
                        <a:cubicBezTo>
                          <a:pt x="13" y="195"/>
                          <a:pt x="13" y="195"/>
                          <a:pt x="13" y="195"/>
                        </a:cubicBezTo>
                        <a:cubicBezTo>
                          <a:pt x="13" y="195"/>
                          <a:pt x="13" y="195"/>
                          <a:pt x="13" y="195"/>
                        </a:cubicBezTo>
                        <a:cubicBezTo>
                          <a:pt x="13" y="195"/>
                          <a:pt x="13" y="195"/>
                          <a:pt x="13" y="195"/>
                        </a:cubicBezTo>
                        <a:cubicBezTo>
                          <a:pt x="13" y="194"/>
                          <a:pt x="13" y="194"/>
                          <a:pt x="13" y="194"/>
                        </a:cubicBezTo>
                        <a:cubicBezTo>
                          <a:pt x="13" y="194"/>
                          <a:pt x="13" y="194"/>
                          <a:pt x="13" y="194"/>
                        </a:cubicBezTo>
                        <a:cubicBezTo>
                          <a:pt x="13" y="194"/>
                          <a:pt x="13" y="194"/>
                          <a:pt x="13" y="194"/>
                        </a:cubicBezTo>
                        <a:cubicBezTo>
                          <a:pt x="14" y="194"/>
                          <a:pt x="14" y="194"/>
                          <a:pt x="14" y="194"/>
                        </a:cubicBezTo>
                        <a:cubicBezTo>
                          <a:pt x="14" y="194"/>
                          <a:pt x="14" y="194"/>
                          <a:pt x="14" y="194"/>
                        </a:cubicBezTo>
                        <a:cubicBezTo>
                          <a:pt x="14" y="194"/>
                          <a:pt x="14" y="194"/>
                          <a:pt x="14" y="194"/>
                        </a:cubicBezTo>
                        <a:cubicBezTo>
                          <a:pt x="14" y="194"/>
                          <a:pt x="14" y="194"/>
                          <a:pt x="14" y="194"/>
                        </a:cubicBezTo>
                        <a:cubicBezTo>
                          <a:pt x="14" y="194"/>
                          <a:pt x="14" y="194"/>
                          <a:pt x="14" y="194"/>
                        </a:cubicBezTo>
                        <a:cubicBezTo>
                          <a:pt x="14" y="194"/>
                          <a:pt x="14" y="194"/>
                          <a:pt x="14" y="194"/>
                        </a:cubicBezTo>
                        <a:cubicBezTo>
                          <a:pt x="14" y="194"/>
                          <a:pt x="14" y="194"/>
                          <a:pt x="14" y="194"/>
                        </a:cubicBezTo>
                        <a:cubicBezTo>
                          <a:pt x="14" y="194"/>
                          <a:pt x="14" y="194"/>
                          <a:pt x="14" y="194"/>
                        </a:cubicBezTo>
                        <a:cubicBezTo>
                          <a:pt x="14" y="193"/>
                          <a:pt x="14" y="193"/>
                          <a:pt x="14" y="193"/>
                        </a:cubicBezTo>
                        <a:cubicBezTo>
                          <a:pt x="14" y="193"/>
                          <a:pt x="14" y="193"/>
                          <a:pt x="14" y="193"/>
                        </a:cubicBezTo>
                        <a:cubicBezTo>
                          <a:pt x="14" y="193"/>
                          <a:pt x="14" y="193"/>
                          <a:pt x="14" y="193"/>
                        </a:cubicBezTo>
                        <a:cubicBezTo>
                          <a:pt x="14" y="193"/>
                          <a:pt x="14" y="193"/>
                          <a:pt x="14" y="193"/>
                        </a:cubicBezTo>
                        <a:cubicBezTo>
                          <a:pt x="14" y="193"/>
                          <a:pt x="14" y="193"/>
                          <a:pt x="14" y="193"/>
                        </a:cubicBezTo>
                        <a:cubicBezTo>
                          <a:pt x="15" y="193"/>
                          <a:pt x="15" y="193"/>
                          <a:pt x="15" y="193"/>
                        </a:cubicBezTo>
                        <a:cubicBezTo>
                          <a:pt x="15" y="193"/>
                          <a:pt x="15" y="193"/>
                          <a:pt x="15" y="193"/>
                        </a:cubicBezTo>
                        <a:cubicBezTo>
                          <a:pt x="14" y="193"/>
                          <a:pt x="14" y="193"/>
                          <a:pt x="14" y="193"/>
                        </a:cubicBezTo>
                        <a:cubicBezTo>
                          <a:pt x="14" y="192"/>
                          <a:pt x="14" y="192"/>
                          <a:pt x="14" y="192"/>
                        </a:cubicBezTo>
                        <a:cubicBezTo>
                          <a:pt x="14" y="192"/>
                          <a:pt x="14" y="192"/>
                          <a:pt x="14" y="192"/>
                        </a:cubicBezTo>
                        <a:cubicBezTo>
                          <a:pt x="14" y="192"/>
                          <a:pt x="14" y="192"/>
                          <a:pt x="14" y="192"/>
                        </a:cubicBezTo>
                        <a:cubicBezTo>
                          <a:pt x="14" y="192"/>
                          <a:pt x="14" y="192"/>
                          <a:pt x="14" y="192"/>
                        </a:cubicBezTo>
                        <a:cubicBezTo>
                          <a:pt x="14" y="191"/>
                          <a:pt x="14" y="191"/>
                          <a:pt x="14" y="191"/>
                        </a:cubicBezTo>
                        <a:cubicBezTo>
                          <a:pt x="14" y="191"/>
                          <a:pt x="14" y="191"/>
                          <a:pt x="14" y="191"/>
                        </a:cubicBezTo>
                        <a:cubicBezTo>
                          <a:pt x="14" y="191"/>
                          <a:pt x="14" y="191"/>
                          <a:pt x="14" y="191"/>
                        </a:cubicBezTo>
                        <a:cubicBezTo>
                          <a:pt x="15" y="191"/>
                          <a:pt x="15" y="191"/>
                          <a:pt x="15" y="191"/>
                        </a:cubicBezTo>
                        <a:cubicBezTo>
                          <a:pt x="15" y="191"/>
                          <a:pt x="15" y="191"/>
                          <a:pt x="15" y="191"/>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8"/>
                          <a:pt x="15" y="188"/>
                          <a:pt x="15" y="188"/>
                        </a:cubicBezTo>
                        <a:cubicBezTo>
                          <a:pt x="15" y="188"/>
                          <a:pt x="15" y="188"/>
                          <a:pt x="15" y="188"/>
                        </a:cubicBezTo>
                        <a:cubicBezTo>
                          <a:pt x="14" y="188"/>
                          <a:pt x="14" y="188"/>
                          <a:pt x="14" y="188"/>
                        </a:cubicBezTo>
                        <a:cubicBezTo>
                          <a:pt x="14" y="188"/>
                          <a:pt x="14" y="188"/>
                          <a:pt x="14" y="188"/>
                        </a:cubicBezTo>
                        <a:cubicBezTo>
                          <a:pt x="14" y="188"/>
                          <a:pt x="14" y="188"/>
                          <a:pt x="14" y="188"/>
                        </a:cubicBezTo>
                        <a:cubicBezTo>
                          <a:pt x="15" y="188"/>
                          <a:pt x="15" y="188"/>
                          <a:pt x="15" y="188"/>
                        </a:cubicBezTo>
                        <a:cubicBezTo>
                          <a:pt x="15" y="188"/>
                          <a:pt x="15" y="188"/>
                          <a:pt x="15" y="188"/>
                        </a:cubicBezTo>
                        <a:cubicBezTo>
                          <a:pt x="15" y="188"/>
                          <a:pt x="15" y="188"/>
                          <a:pt x="15" y="188"/>
                        </a:cubicBezTo>
                        <a:cubicBezTo>
                          <a:pt x="15" y="188"/>
                          <a:pt x="15" y="188"/>
                          <a:pt x="15" y="188"/>
                        </a:cubicBezTo>
                        <a:cubicBezTo>
                          <a:pt x="15" y="188"/>
                          <a:pt x="15" y="188"/>
                          <a:pt x="15" y="188"/>
                        </a:cubicBezTo>
                        <a:cubicBezTo>
                          <a:pt x="15" y="188"/>
                          <a:pt x="15" y="188"/>
                          <a:pt x="15" y="188"/>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5" y="184"/>
                          <a:pt x="15" y="184"/>
                          <a:pt x="15" y="184"/>
                        </a:cubicBezTo>
                        <a:cubicBezTo>
                          <a:pt x="15" y="184"/>
                          <a:pt x="15" y="184"/>
                          <a:pt x="15" y="184"/>
                        </a:cubicBezTo>
                        <a:cubicBezTo>
                          <a:pt x="16" y="184"/>
                          <a:pt x="16" y="184"/>
                          <a:pt x="16" y="184"/>
                        </a:cubicBezTo>
                        <a:cubicBezTo>
                          <a:pt x="16" y="184"/>
                          <a:pt x="16" y="184"/>
                          <a:pt x="16" y="184"/>
                        </a:cubicBezTo>
                        <a:cubicBezTo>
                          <a:pt x="15" y="184"/>
                          <a:pt x="15" y="184"/>
                          <a:pt x="15" y="184"/>
                        </a:cubicBezTo>
                        <a:cubicBezTo>
                          <a:pt x="15" y="184"/>
                          <a:pt x="15" y="184"/>
                          <a:pt x="15" y="184"/>
                        </a:cubicBezTo>
                        <a:cubicBezTo>
                          <a:pt x="15" y="183"/>
                          <a:pt x="15" y="183"/>
                          <a:pt x="15" y="183"/>
                        </a:cubicBezTo>
                        <a:cubicBezTo>
                          <a:pt x="15" y="183"/>
                          <a:pt x="15" y="183"/>
                          <a:pt x="15" y="183"/>
                        </a:cubicBezTo>
                        <a:cubicBezTo>
                          <a:pt x="15" y="183"/>
                          <a:pt x="15" y="183"/>
                          <a:pt x="15" y="183"/>
                        </a:cubicBezTo>
                        <a:cubicBezTo>
                          <a:pt x="15" y="183"/>
                          <a:pt x="15" y="183"/>
                          <a:pt x="15" y="183"/>
                        </a:cubicBezTo>
                        <a:cubicBezTo>
                          <a:pt x="16" y="183"/>
                          <a:pt x="16" y="183"/>
                          <a:pt x="16" y="183"/>
                        </a:cubicBezTo>
                        <a:cubicBezTo>
                          <a:pt x="16" y="183"/>
                          <a:pt x="16" y="183"/>
                          <a:pt x="16" y="183"/>
                        </a:cubicBezTo>
                        <a:cubicBezTo>
                          <a:pt x="16" y="183"/>
                          <a:pt x="16" y="183"/>
                          <a:pt x="16" y="183"/>
                        </a:cubicBezTo>
                        <a:cubicBezTo>
                          <a:pt x="16" y="183"/>
                          <a:pt x="16" y="183"/>
                          <a:pt x="16" y="183"/>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2"/>
                          <a:pt x="16" y="182"/>
                          <a:pt x="16" y="182"/>
                        </a:cubicBezTo>
                        <a:cubicBezTo>
                          <a:pt x="16" y="181"/>
                          <a:pt x="16" y="181"/>
                          <a:pt x="16" y="181"/>
                        </a:cubicBezTo>
                        <a:cubicBezTo>
                          <a:pt x="16" y="181"/>
                          <a:pt x="16" y="181"/>
                          <a:pt x="16" y="181"/>
                        </a:cubicBezTo>
                        <a:cubicBezTo>
                          <a:pt x="16" y="181"/>
                          <a:pt x="16" y="181"/>
                          <a:pt x="16" y="181"/>
                        </a:cubicBezTo>
                        <a:cubicBezTo>
                          <a:pt x="16" y="181"/>
                          <a:pt x="16" y="181"/>
                          <a:pt x="16" y="181"/>
                        </a:cubicBezTo>
                        <a:cubicBezTo>
                          <a:pt x="16" y="181"/>
                          <a:pt x="16" y="181"/>
                          <a:pt x="16" y="181"/>
                        </a:cubicBezTo>
                        <a:cubicBezTo>
                          <a:pt x="16" y="181"/>
                          <a:pt x="16" y="181"/>
                          <a:pt x="16" y="181"/>
                        </a:cubicBezTo>
                        <a:cubicBezTo>
                          <a:pt x="16" y="181"/>
                          <a:pt x="16" y="181"/>
                          <a:pt x="16" y="181"/>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80"/>
                          <a:pt x="16" y="180"/>
                          <a:pt x="16" y="180"/>
                        </a:cubicBezTo>
                        <a:cubicBezTo>
                          <a:pt x="16" y="179"/>
                          <a:pt x="16" y="179"/>
                          <a:pt x="16" y="179"/>
                        </a:cubicBezTo>
                        <a:cubicBezTo>
                          <a:pt x="16" y="179"/>
                          <a:pt x="16" y="179"/>
                          <a:pt x="16" y="179"/>
                        </a:cubicBezTo>
                        <a:cubicBezTo>
                          <a:pt x="16" y="179"/>
                          <a:pt x="16" y="179"/>
                          <a:pt x="16" y="179"/>
                        </a:cubicBezTo>
                        <a:cubicBezTo>
                          <a:pt x="16" y="179"/>
                          <a:pt x="16" y="179"/>
                          <a:pt x="16" y="179"/>
                        </a:cubicBezTo>
                        <a:cubicBezTo>
                          <a:pt x="16" y="179"/>
                          <a:pt x="16" y="179"/>
                          <a:pt x="16" y="179"/>
                        </a:cubicBezTo>
                        <a:cubicBezTo>
                          <a:pt x="16" y="179"/>
                          <a:pt x="16" y="179"/>
                          <a:pt x="16" y="179"/>
                        </a:cubicBezTo>
                        <a:cubicBezTo>
                          <a:pt x="17" y="179"/>
                          <a:pt x="17" y="179"/>
                          <a:pt x="17" y="179"/>
                        </a:cubicBezTo>
                        <a:cubicBezTo>
                          <a:pt x="17" y="179"/>
                          <a:pt x="17" y="179"/>
                          <a:pt x="17" y="179"/>
                        </a:cubicBezTo>
                        <a:cubicBezTo>
                          <a:pt x="17" y="179"/>
                          <a:pt x="17" y="179"/>
                          <a:pt x="17" y="179"/>
                        </a:cubicBezTo>
                        <a:cubicBezTo>
                          <a:pt x="17" y="178"/>
                          <a:pt x="17" y="178"/>
                          <a:pt x="17" y="178"/>
                        </a:cubicBezTo>
                        <a:cubicBezTo>
                          <a:pt x="17" y="178"/>
                          <a:pt x="17" y="178"/>
                          <a:pt x="17" y="178"/>
                        </a:cubicBezTo>
                        <a:cubicBezTo>
                          <a:pt x="17" y="178"/>
                          <a:pt x="17" y="178"/>
                          <a:pt x="17" y="178"/>
                        </a:cubicBezTo>
                        <a:cubicBezTo>
                          <a:pt x="17" y="178"/>
                          <a:pt x="17" y="178"/>
                          <a:pt x="17" y="178"/>
                        </a:cubicBezTo>
                        <a:cubicBezTo>
                          <a:pt x="17" y="178"/>
                          <a:pt x="17" y="178"/>
                          <a:pt x="17" y="178"/>
                        </a:cubicBezTo>
                        <a:cubicBezTo>
                          <a:pt x="17" y="178"/>
                          <a:pt x="17" y="178"/>
                          <a:pt x="17" y="178"/>
                        </a:cubicBezTo>
                        <a:cubicBezTo>
                          <a:pt x="17" y="178"/>
                          <a:pt x="17" y="178"/>
                          <a:pt x="17" y="178"/>
                        </a:cubicBezTo>
                        <a:cubicBezTo>
                          <a:pt x="17" y="178"/>
                          <a:pt x="17" y="178"/>
                          <a:pt x="17" y="178"/>
                        </a:cubicBezTo>
                        <a:cubicBezTo>
                          <a:pt x="17" y="177"/>
                          <a:pt x="17" y="177"/>
                          <a:pt x="17" y="177"/>
                        </a:cubicBezTo>
                        <a:cubicBezTo>
                          <a:pt x="17" y="177"/>
                          <a:pt x="17" y="177"/>
                          <a:pt x="17" y="177"/>
                        </a:cubicBezTo>
                        <a:cubicBezTo>
                          <a:pt x="17" y="177"/>
                          <a:pt x="17" y="177"/>
                          <a:pt x="17" y="177"/>
                        </a:cubicBezTo>
                        <a:cubicBezTo>
                          <a:pt x="17" y="177"/>
                          <a:pt x="17" y="177"/>
                          <a:pt x="17" y="177"/>
                        </a:cubicBezTo>
                        <a:cubicBezTo>
                          <a:pt x="17" y="177"/>
                          <a:pt x="17" y="177"/>
                          <a:pt x="17" y="177"/>
                        </a:cubicBezTo>
                        <a:cubicBezTo>
                          <a:pt x="17" y="177"/>
                          <a:pt x="17" y="177"/>
                          <a:pt x="17" y="177"/>
                        </a:cubicBezTo>
                        <a:cubicBezTo>
                          <a:pt x="16" y="177"/>
                          <a:pt x="16" y="177"/>
                          <a:pt x="16" y="177"/>
                        </a:cubicBezTo>
                        <a:cubicBezTo>
                          <a:pt x="16" y="177"/>
                          <a:pt x="16" y="177"/>
                          <a:pt x="16" y="177"/>
                        </a:cubicBezTo>
                        <a:cubicBezTo>
                          <a:pt x="16" y="177"/>
                          <a:pt x="16" y="177"/>
                          <a:pt x="16" y="177"/>
                        </a:cubicBezTo>
                        <a:cubicBezTo>
                          <a:pt x="16" y="177"/>
                          <a:pt x="16" y="177"/>
                          <a:pt x="16" y="177"/>
                        </a:cubicBezTo>
                        <a:cubicBezTo>
                          <a:pt x="16" y="176"/>
                          <a:pt x="16" y="176"/>
                          <a:pt x="16" y="176"/>
                        </a:cubicBezTo>
                        <a:cubicBezTo>
                          <a:pt x="16" y="176"/>
                          <a:pt x="16" y="176"/>
                          <a:pt x="16" y="176"/>
                        </a:cubicBezTo>
                        <a:cubicBezTo>
                          <a:pt x="16" y="176"/>
                          <a:pt x="16" y="176"/>
                          <a:pt x="16" y="176"/>
                        </a:cubicBezTo>
                        <a:cubicBezTo>
                          <a:pt x="16" y="176"/>
                          <a:pt x="16" y="176"/>
                          <a:pt x="16" y="176"/>
                        </a:cubicBezTo>
                        <a:cubicBezTo>
                          <a:pt x="16" y="176"/>
                          <a:pt x="16" y="176"/>
                          <a:pt x="16" y="176"/>
                        </a:cubicBezTo>
                        <a:cubicBezTo>
                          <a:pt x="16" y="176"/>
                          <a:pt x="16" y="176"/>
                          <a:pt x="16" y="176"/>
                        </a:cubicBezTo>
                        <a:cubicBezTo>
                          <a:pt x="15" y="176"/>
                          <a:pt x="15" y="176"/>
                          <a:pt x="15" y="176"/>
                        </a:cubicBezTo>
                        <a:cubicBezTo>
                          <a:pt x="15" y="176"/>
                          <a:pt x="15" y="176"/>
                          <a:pt x="15" y="176"/>
                        </a:cubicBezTo>
                        <a:cubicBezTo>
                          <a:pt x="15" y="176"/>
                          <a:pt x="15" y="176"/>
                          <a:pt x="15" y="176"/>
                        </a:cubicBezTo>
                        <a:cubicBezTo>
                          <a:pt x="15" y="176"/>
                          <a:pt x="15" y="176"/>
                          <a:pt x="15" y="176"/>
                        </a:cubicBezTo>
                        <a:cubicBezTo>
                          <a:pt x="15" y="176"/>
                          <a:pt x="15" y="176"/>
                          <a:pt x="15" y="176"/>
                        </a:cubicBezTo>
                        <a:cubicBezTo>
                          <a:pt x="15" y="175"/>
                          <a:pt x="15" y="175"/>
                          <a:pt x="15" y="175"/>
                        </a:cubicBezTo>
                        <a:cubicBezTo>
                          <a:pt x="15" y="175"/>
                          <a:pt x="15" y="175"/>
                          <a:pt x="15" y="175"/>
                        </a:cubicBezTo>
                        <a:cubicBezTo>
                          <a:pt x="15" y="175"/>
                          <a:pt x="15" y="175"/>
                          <a:pt x="15"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5"/>
                          <a:pt x="16" y="175"/>
                          <a:pt x="16" y="175"/>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4"/>
                          <a:pt x="16" y="174"/>
                          <a:pt x="16" y="174"/>
                        </a:cubicBezTo>
                        <a:cubicBezTo>
                          <a:pt x="16" y="173"/>
                          <a:pt x="16" y="173"/>
                          <a:pt x="16" y="173"/>
                        </a:cubicBezTo>
                        <a:cubicBezTo>
                          <a:pt x="16" y="173"/>
                          <a:pt x="16" y="173"/>
                          <a:pt x="16"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3"/>
                          <a:pt x="15" y="173"/>
                          <a:pt x="15" y="173"/>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2"/>
                          <a:pt x="15" y="172"/>
                          <a:pt x="15" y="172"/>
                        </a:cubicBezTo>
                        <a:cubicBezTo>
                          <a:pt x="15" y="171"/>
                          <a:pt x="15" y="171"/>
                          <a:pt x="15" y="171"/>
                        </a:cubicBezTo>
                        <a:cubicBezTo>
                          <a:pt x="15" y="171"/>
                          <a:pt x="15" y="171"/>
                          <a:pt x="15" y="171"/>
                        </a:cubicBezTo>
                        <a:cubicBezTo>
                          <a:pt x="15" y="171"/>
                          <a:pt x="15" y="171"/>
                          <a:pt x="15" y="171"/>
                        </a:cubicBezTo>
                        <a:cubicBezTo>
                          <a:pt x="15" y="171"/>
                          <a:pt x="15" y="171"/>
                          <a:pt x="15" y="171"/>
                        </a:cubicBezTo>
                        <a:cubicBezTo>
                          <a:pt x="15" y="171"/>
                          <a:pt x="15" y="171"/>
                          <a:pt x="15" y="171"/>
                        </a:cubicBezTo>
                        <a:cubicBezTo>
                          <a:pt x="15" y="171"/>
                          <a:pt x="15" y="171"/>
                          <a:pt x="15" y="171"/>
                        </a:cubicBezTo>
                        <a:cubicBezTo>
                          <a:pt x="15" y="171"/>
                          <a:pt x="15" y="171"/>
                          <a:pt x="15" y="171"/>
                        </a:cubicBezTo>
                        <a:cubicBezTo>
                          <a:pt x="15" y="170"/>
                          <a:pt x="15" y="170"/>
                          <a:pt x="15" y="170"/>
                        </a:cubicBezTo>
                        <a:cubicBezTo>
                          <a:pt x="15" y="170"/>
                          <a:pt x="15" y="170"/>
                          <a:pt x="15" y="170"/>
                        </a:cubicBezTo>
                        <a:cubicBezTo>
                          <a:pt x="14" y="170"/>
                          <a:pt x="14" y="170"/>
                          <a:pt x="14" y="170"/>
                        </a:cubicBezTo>
                        <a:cubicBezTo>
                          <a:pt x="14" y="170"/>
                          <a:pt x="14" y="170"/>
                          <a:pt x="14" y="170"/>
                        </a:cubicBezTo>
                        <a:cubicBezTo>
                          <a:pt x="14" y="170"/>
                          <a:pt x="14" y="170"/>
                          <a:pt x="14" y="170"/>
                        </a:cubicBezTo>
                        <a:cubicBezTo>
                          <a:pt x="14" y="170"/>
                          <a:pt x="14" y="170"/>
                          <a:pt x="14" y="170"/>
                        </a:cubicBezTo>
                        <a:cubicBezTo>
                          <a:pt x="14" y="170"/>
                          <a:pt x="14" y="170"/>
                          <a:pt x="14" y="170"/>
                        </a:cubicBezTo>
                        <a:cubicBezTo>
                          <a:pt x="14" y="170"/>
                          <a:pt x="14" y="170"/>
                          <a:pt x="14" y="170"/>
                        </a:cubicBezTo>
                        <a:cubicBezTo>
                          <a:pt x="14" y="170"/>
                          <a:pt x="14" y="170"/>
                          <a:pt x="14" y="170"/>
                        </a:cubicBezTo>
                        <a:cubicBezTo>
                          <a:pt x="14" y="170"/>
                          <a:pt x="14" y="170"/>
                          <a:pt x="14" y="170"/>
                        </a:cubicBezTo>
                        <a:cubicBezTo>
                          <a:pt x="14" y="169"/>
                          <a:pt x="14" y="169"/>
                          <a:pt x="14" y="169"/>
                        </a:cubicBezTo>
                        <a:cubicBezTo>
                          <a:pt x="14" y="169"/>
                          <a:pt x="14" y="169"/>
                          <a:pt x="14" y="169"/>
                        </a:cubicBezTo>
                        <a:cubicBezTo>
                          <a:pt x="14" y="169"/>
                          <a:pt x="14" y="169"/>
                          <a:pt x="14" y="169"/>
                        </a:cubicBezTo>
                        <a:cubicBezTo>
                          <a:pt x="14" y="169"/>
                          <a:pt x="14" y="169"/>
                          <a:pt x="14" y="169"/>
                        </a:cubicBezTo>
                        <a:cubicBezTo>
                          <a:pt x="14" y="169"/>
                          <a:pt x="14" y="169"/>
                          <a:pt x="14" y="169"/>
                        </a:cubicBezTo>
                        <a:cubicBezTo>
                          <a:pt x="13" y="169"/>
                          <a:pt x="13" y="169"/>
                          <a:pt x="13" y="169"/>
                        </a:cubicBezTo>
                        <a:cubicBezTo>
                          <a:pt x="13" y="169"/>
                          <a:pt x="13" y="169"/>
                          <a:pt x="13" y="169"/>
                        </a:cubicBezTo>
                        <a:cubicBezTo>
                          <a:pt x="13" y="169"/>
                          <a:pt x="13" y="169"/>
                          <a:pt x="13" y="169"/>
                        </a:cubicBezTo>
                        <a:cubicBezTo>
                          <a:pt x="13" y="169"/>
                          <a:pt x="13" y="169"/>
                          <a:pt x="13" y="169"/>
                        </a:cubicBezTo>
                        <a:cubicBezTo>
                          <a:pt x="13" y="169"/>
                          <a:pt x="13" y="169"/>
                          <a:pt x="13" y="169"/>
                        </a:cubicBezTo>
                        <a:cubicBezTo>
                          <a:pt x="13" y="169"/>
                          <a:pt x="13" y="169"/>
                          <a:pt x="13" y="169"/>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8"/>
                          <a:pt x="13" y="168"/>
                          <a:pt x="13" y="168"/>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3" y="167"/>
                          <a:pt x="13" y="167"/>
                          <a:pt x="13"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7"/>
                          <a:pt x="12" y="167"/>
                          <a:pt x="12" y="167"/>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6"/>
                          <a:pt x="12" y="166"/>
                          <a:pt x="12" y="166"/>
                        </a:cubicBezTo>
                        <a:cubicBezTo>
                          <a:pt x="12" y="165"/>
                          <a:pt x="12" y="165"/>
                          <a:pt x="12" y="165"/>
                        </a:cubicBezTo>
                        <a:cubicBezTo>
                          <a:pt x="12" y="165"/>
                          <a:pt x="12" y="165"/>
                          <a:pt x="12" y="165"/>
                        </a:cubicBezTo>
                        <a:cubicBezTo>
                          <a:pt x="12" y="165"/>
                          <a:pt x="12" y="165"/>
                          <a:pt x="12" y="165"/>
                        </a:cubicBezTo>
                        <a:cubicBezTo>
                          <a:pt x="13" y="165"/>
                          <a:pt x="13" y="165"/>
                          <a:pt x="13" y="165"/>
                        </a:cubicBezTo>
                        <a:cubicBezTo>
                          <a:pt x="13" y="165"/>
                          <a:pt x="13" y="165"/>
                          <a:pt x="13" y="165"/>
                        </a:cubicBezTo>
                        <a:cubicBezTo>
                          <a:pt x="13" y="165"/>
                          <a:pt x="13" y="165"/>
                          <a:pt x="13" y="165"/>
                        </a:cubicBezTo>
                        <a:cubicBezTo>
                          <a:pt x="13" y="165"/>
                          <a:pt x="13" y="165"/>
                          <a:pt x="13" y="165"/>
                        </a:cubicBezTo>
                        <a:cubicBezTo>
                          <a:pt x="13" y="164"/>
                          <a:pt x="13" y="164"/>
                          <a:pt x="13" y="164"/>
                        </a:cubicBezTo>
                        <a:cubicBezTo>
                          <a:pt x="13" y="164"/>
                          <a:pt x="13" y="164"/>
                          <a:pt x="13" y="164"/>
                        </a:cubicBezTo>
                        <a:cubicBezTo>
                          <a:pt x="13" y="164"/>
                          <a:pt x="13" y="164"/>
                          <a:pt x="13" y="164"/>
                        </a:cubicBezTo>
                        <a:cubicBezTo>
                          <a:pt x="13" y="164"/>
                          <a:pt x="13" y="164"/>
                          <a:pt x="13"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4"/>
                          <a:pt x="14" y="164"/>
                          <a:pt x="14" y="164"/>
                        </a:cubicBezTo>
                        <a:cubicBezTo>
                          <a:pt x="14" y="163"/>
                          <a:pt x="14" y="163"/>
                          <a:pt x="14" y="163"/>
                        </a:cubicBezTo>
                        <a:cubicBezTo>
                          <a:pt x="14" y="163"/>
                          <a:pt x="14" y="163"/>
                          <a:pt x="14" y="163"/>
                        </a:cubicBezTo>
                        <a:cubicBezTo>
                          <a:pt x="14" y="163"/>
                          <a:pt x="14" y="163"/>
                          <a:pt x="14" y="163"/>
                        </a:cubicBezTo>
                        <a:cubicBezTo>
                          <a:pt x="14" y="163"/>
                          <a:pt x="14" y="163"/>
                          <a:pt x="14" y="163"/>
                        </a:cubicBezTo>
                        <a:cubicBezTo>
                          <a:pt x="14" y="163"/>
                          <a:pt x="14" y="163"/>
                          <a:pt x="14" y="163"/>
                        </a:cubicBezTo>
                        <a:cubicBezTo>
                          <a:pt x="14" y="163"/>
                          <a:pt x="14" y="163"/>
                          <a:pt x="14"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3"/>
                          <a:pt x="15" y="163"/>
                          <a:pt x="15" y="163"/>
                        </a:cubicBezTo>
                        <a:cubicBezTo>
                          <a:pt x="15" y="164"/>
                          <a:pt x="15" y="164"/>
                          <a:pt x="15" y="164"/>
                        </a:cubicBezTo>
                        <a:cubicBezTo>
                          <a:pt x="15" y="164"/>
                          <a:pt x="15" y="164"/>
                          <a:pt x="15" y="164"/>
                        </a:cubicBezTo>
                        <a:cubicBezTo>
                          <a:pt x="15" y="164"/>
                          <a:pt x="15" y="164"/>
                          <a:pt x="15"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6" y="164"/>
                          <a:pt x="16" y="164"/>
                          <a:pt x="16"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7" y="164"/>
                          <a:pt x="17" y="164"/>
                          <a:pt x="17" y="164"/>
                        </a:cubicBezTo>
                        <a:cubicBezTo>
                          <a:pt x="18" y="164"/>
                          <a:pt x="18" y="164"/>
                          <a:pt x="18" y="164"/>
                        </a:cubicBezTo>
                        <a:cubicBezTo>
                          <a:pt x="18" y="164"/>
                          <a:pt x="18" y="164"/>
                          <a:pt x="18" y="164"/>
                        </a:cubicBezTo>
                        <a:cubicBezTo>
                          <a:pt x="18" y="164"/>
                          <a:pt x="18" y="164"/>
                          <a:pt x="18" y="164"/>
                        </a:cubicBezTo>
                        <a:cubicBezTo>
                          <a:pt x="18" y="164"/>
                          <a:pt x="18" y="164"/>
                          <a:pt x="18" y="164"/>
                        </a:cubicBezTo>
                        <a:cubicBezTo>
                          <a:pt x="18" y="164"/>
                          <a:pt x="18" y="164"/>
                          <a:pt x="18" y="164"/>
                        </a:cubicBezTo>
                        <a:cubicBezTo>
                          <a:pt x="18" y="164"/>
                          <a:pt x="18" y="164"/>
                          <a:pt x="18" y="164"/>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8" y="165"/>
                          <a:pt x="18" y="165"/>
                          <a:pt x="18" y="165"/>
                        </a:cubicBezTo>
                        <a:cubicBezTo>
                          <a:pt x="19" y="165"/>
                          <a:pt x="19" y="165"/>
                          <a:pt x="19" y="165"/>
                        </a:cubicBezTo>
                        <a:cubicBezTo>
                          <a:pt x="19" y="165"/>
                          <a:pt x="19" y="165"/>
                          <a:pt x="19" y="165"/>
                        </a:cubicBezTo>
                        <a:cubicBezTo>
                          <a:pt x="19" y="165"/>
                          <a:pt x="19" y="165"/>
                          <a:pt x="19" y="165"/>
                        </a:cubicBezTo>
                        <a:cubicBezTo>
                          <a:pt x="19" y="165"/>
                          <a:pt x="19" y="165"/>
                          <a:pt x="19" y="165"/>
                        </a:cubicBezTo>
                        <a:cubicBezTo>
                          <a:pt x="19" y="165"/>
                          <a:pt x="19" y="165"/>
                          <a:pt x="19" y="165"/>
                        </a:cubicBezTo>
                        <a:cubicBezTo>
                          <a:pt x="19" y="165"/>
                          <a:pt x="19" y="165"/>
                          <a:pt x="19" y="165"/>
                        </a:cubicBezTo>
                        <a:cubicBezTo>
                          <a:pt x="19" y="165"/>
                          <a:pt x="19" y="165"/>
                          <a:pt x="19" y="165"/>
                        </a:cubicBezTo>
                        <a:cubicBezTo>
                          <a:pt x="19" y="164"/>
                          <a:pt x="19" y="164"/>
                          <a:pt x="19" y="164"/>
                        </a:cubicBezTo>
                        <a:cubicBezTo>
                          <a:pt x="19" y="164"/>
                          <a:pt x="19" y="164"/>
                          <a:pt x="19" y="164"/>
                        </a:cubicBezTo>
                        <a:cubicBezTo>
                          <a:pt x="19" y="164"/>
                          <a:pt x="19" y="164"/>
                          <a:pt x="19" y="164"/>
                        </a:cubicBezTo>
                        <a:cubicBezTo>
                          <a:pt x="19" y="164"/>
                          <a:pt x="19" y="164"/>
                          <a:pt x="19" y="164"/>
                        </a:cubicBezTo>
                        <a:cubicBezTo>
                          <a:pt x="20" y="164"/>
                          <a:pt x="20" y="164"/>
                          <a:pt x="20" y="164"/>
                        </a:cubicBezTo>
                        <a:cubicBezTo>
                          <a:pt x="20" y="164"/>
                          <a:pt x="20" y="164"/>
                          <a:pt x="20" y="164"/>
                        </a:cubicBezTo>
                        <a:cubicBezTo>
                          <a:pt x="20" y="164"/>
                          <a:pt x="20" y="164"/>
                          <a:pt x="20" y="164"/>
                        </a:cubicBezTo>
                        <a:cubicBezTo>
                          <a:pt x="20" y="164"/>
                          <a:pt x="20" y="164"/>
                          <a:pt x="20" y="164"/>
                        </a:cubicBezTo>
                        <a:cubicBezTo>
                          <a:pt x="20" y="164"/>
                          <a:pt x="20" y="164"/>
                          <a:pt x="20" y="164"/>
                        </a:cubicBezTo>
                        <a:cubicBezTo>
                          <a:pt x="20" y="164"/>
                          <a:pt x="20" y="164"/>
                          <a:pt x="20" y="164"/>
                        </a:cubicBezTo>
                        <a:cubicBezTo>
                          <a:pt x="20" y="165"/>
                          <a:pt x="20" y="165"/>
                          <a:pt x="20" y="165"/>
                        </a:cubicBezTo>
                        <a:cubicBezTo>
                          <a:pt x="20" y="165"/>
                          <a:pt x="20" y="165"/>
                          <a:pt x="20" y="165"/>
                        </a:cubicBezTo>
                        <a:cubicBezTo>
                          <a:pt x="20" y="165"/>
                          <a:pt x="20" y="165"/>
                          <a:pt x="20" y="165"/>
                        </a:cubicBezTo>
                        <a:cubicBezTo>
                          <a:pt x="20" y="164"/>
                          <a:pt x="20" y="164"/>
                          <a:pt x="20" y="164"/>
                        </a:cubicBezTo>
                        <a:cubicBezTo>
                          <a:pt x="20" y="164"/>
                          <a:pt x="20" y="164"/>
                          <a:pt x="20" y="164"/>
                        </a:cubicBezTo>
                        <a:cubicBezTo>
                          <a:pt x="21" y="164"/>
                          <a:pt x="21" y="164"/>
                          <a:pt x="21" y="164"/>
                        </a:cubicBezTo>
                        <a:cubicBezTo>
                          <a:pt x="21" y="164"/>
                          <a:pt x="21" y="164"/>
                          <a:pt x="21" y="164"/>
                        </a:cubicBezTo>
                        <a:cubicBezTo>
                          <a:pt x="21" y="164"/>
                          <a:pt x="21" y="164"/>
                          <a:pt x="21" y="164"/>
                        </a:cubicBezTo>
                        <a:cubicBezTo>
                          <a:pt x="21" y="164"/>
                          <a:pt x="21" y="164"/>
                          <a:pt x="21" y="164"/>
                        </a:cubicBezTo>
                        <a:cubicBezTo>
                          <a:pt x="21" y="164"/>
                          <a:pt x="21" y="164"/>
                          <a:pt x="21" y="164"/>
                        </a:cubicBezTo>
                        <a:cubicBezTo>
                          <a:pt x="21" y="165"/>
                          <a:pt x="21" y="165"/>
                          <a:pt x="21" y="165"/>
                        </a:cubicBezTo>
                        <a:cubicBezTo>
                          <a:pt x="21" y="165"/>
                          <a:pt x="21" y="165"/>
                          <a:pt x="21" y="165"/>
                        </a:cubicBezTo>
                        <a:cubicBezTo>
                          <a:pt x="21" y="165"/>
                          <a:pt x="21" y="165"/>
                          <a:pt x="21" y="165"/>
                        </a:cubicBezTo>
                        <a:cubicBezTo>
                          <a:pt x="21" y="165"/>
                          <a:pt x="21" y="165"/>
                          <a:pt x="21" y="165"/>
                        </a:cubicBezTo>
                        <a:cubicBezTo>
                          <a:pt x="21" y="165"/>
                          <a:pt x="21" y="165"/>
                          <a:pt x="21" y="165"/>
                        </a:cubicBezTo>
                        <a:cubicBezTo>
                          <a:pt x="21" y="165"/>
                          <a:pt x="21" y="165"/>
                          <a:pt x="21" y="165"/>
                        </a:cubicBezTo>
                        <a:cubicBezTo>
                          <a:pt x="21" y="165"/>
                          <a:pt x="21" y="165"/>
                          <a:pt x="21"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2" y="165"/>
                          <a:pt x="22" y="165"/>
                          <a:pt x="22"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3" y="165"/>
                          <a:pt x="23" y="165"/>
                          <a:pt x="23"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5"/>
                          <a:pt x="24" y="165"/>
                          <a:pt x="24" y="165"/>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4" y="166"/>
                          <a:pt x="24" y="166"/>
                          <a:pt x="24"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5" y="166"/>
                          <a:pt x="25" y="166"/>
                          <a:pt x="25" y="166"/>
                        </a:cubicBezTo>
                        <a:cubicBezTo>
                          <a:pt x="26" y="166"/>
                          <a:pt x="26" y="166"/>
                          <a:pt x="26" y="166"/>
                        </a:cubicBezTo>
                        <a:cubicBezTo>
                          <a:pt x="26" y="166"/>
                          <a:pt x="26" y="166"/>
                          <a:pt x="26" y="166"/>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6" y="165"/>
                          <a:pt x="26" y="165"/>
                          <a:pt x="26"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5"/>
                          <a:pt x="27" y="165"/>
                          <a:pt x="27" y="165"/>
                        </a:cubicBezTo>
                        <a:cubicBezTo>
                          <a:pt x="27" y="164"/>
                          <a:pt x="27" y="164"/>
                          <a:pt x="27" y="164"/>
                        </a:cubicBezTo>
                        <a:cubicBezTo>
                          <a:pt x="27" y="164"/>
                          <a:pt x="27" y="164"/>
                          <a:pt x="27"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4"/>
                          <a:pt x="28" y="164"/>
                          <a:pt x="28" y="164"/>
                        </a:cubicBezTo>
                        <a:cubicBezTo>
                          <a:pt x="28" y="163"/>
                          <a:pt x="28" y="163"/>
                          <a:pt x="28" y="163"/>
                        </a:cubicBezTo>
                        <a:cubicBezTo>
                          <a:pt x="28" y="163"/>
                          <a:pt x="28" y="163"/>
                          <a:pt x="28" y="163"/>
                        </a:cubicBezTo>
                        <a:cubicBezTo>
                          <a:pt x="28" y="163"/>
                          <a:pt x="28" y="163"/>
                          <a:pt x="28" y="163"/>
                        </a:cubicBezTo>
                        <a:cubicBezTo>
                          <a:pt x="28" y="163"/>
                          <a:pt x="28" y="163"/>
                          <a:pt x="28" y="163"/>
                        </a:cubicBezTo>
                        <a:cubicBezTo>
                          <a:pt x="28" y="163"/>
                          <a:pt x="28" y="163"/>
                          <a:pt x="28" y="163"/>
                        </a:cubicBezTo>
                        <a:cubicBezTo>
                          <a:pt x="28" y="163"/>
                          <a:pt x="28" y="163"/>
                          <a:pt x="28" y="163"/>
                        </a:cubicBezTo>
                        <a:cubicBezTo>
                          <a:pt x="28" y="163"/>
                          <a:pt x="28" y="163"/>
                          <a:pt x="28" y="163"/>
                        </a:cubicBezTo>
                        <a:cubicBezTo>
                          <a:pt x="28" y="163"/>
                          <a:pt x="28" y="163"/>
                          <a:pt x="28" y="163"/>
                        </a:cubicBezTo>
                        <a:cubicBezTo>
                          <a:pt x="29" y="163"/>
                          <a:pt x="29" y="163"/>
                          <a:pt x="29" y="163"/>
                        </a:cubicBezTo>
                        <a:cubicBezTo>
                          <a:pt x="29" y="163"/>
                          <a:pt x="29" y="163"/>
                          <a:pt x="29" y="163"/>
                        </a:cubicBezTo>
                        <a:cubicBezTo>
                          <a:pt x="29" y="163"/>
                          <a:pt x="29" y="163"/>
                          <a:pt x="29" y="163"/>
                        </a:cubicBezTo>
                        <a:cubicBezTo>
                          <a:pt x="29" y="163"/>
                          <a:pt x="29" y="163"/>
                          <a:pt x="29" y="163"/>
                        </a:cubicBezTo>
                        <a:cubicBezTo>
                          <a:pt x="29" y="163"/>
                          <a:pt x="29" y="163"/>
                          <a:pt x="29" y="163"/>
                        </a:cubicBezTo>
                        <a:cubicBezTo>
                          <a:pt x="29" y="163"/>
                          <a:pt x="29" y="163"/>
                          <a:pt x="29" y="163"/>
                        </a:cubicBezTo>
                        <a:cubicBezTo>
                          <a:pt x="29" y="163"/>
                          <a:pt x="29" y="163"/>
                          <a:pt x="29" y="163"/>
                        </a:cubicBezTo>
                        <a:cubicBezTo>
                          <a:pt x="29" y="164"/>
                          <a:pt x="29" y="164"/>
                          <a:pt x="29" y="164"/>
                        </a:cubicBezTo>
                        <a:cubicBezTo>
                          <a:pt x="29" y="164"/>
                          <a:pt x="29" y="164"/>
                          <a:pt x="29" y="164"/>
                        </a:cubicBezTo>
                        <a:cubicBezTo>
                          <a:pt x="29" y="164"/>
                          <a:pt x="29" y="164"/>
                          <a:pt x="29" y="164"/>
                        </a:cubicBezTo>
                        <a:cubicBezTo>
                          <a:pt x="29" y="164"/>
                          <a:pt x="29" y="164"/>
                          <a:pt x="29"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0" y="164"/>
                          <a:pt x="30" y="164"/>
                          <a:pt x="30"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1" y="164"/>
                          <a:pt x="31" y="164"/>
                          <a:pt x="31"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2" y="164"/>
                          <a:pt x="32" y="164"/>
                          <a:pt x="32" y="164"/>
                        </a:cubicBezTo>
                        <a:cubicBezTo>
                          <a:pt x="33" y="164"/>
                          <a:pt x="33" y="164"/>
                          <a:pt x="33" y="164"/>
                        </a:cubicBezTo>
                        <a:cubicBezTo>
                          <a:pt x="33" y="164"/>
                          <a:pt x="33" y="164"/>
                          <a:pt x="33" y="164"/>
                        </a:cubicBezTo>
                        <a:cubicBezTo>
                          <a:pt x="33" y="164"/>
                          <a:pt x="33" y="164"/>
                          <a:pt x="33" y="164"/>
                        </a:cubicBezTo>
                        <a:cubicBezTo>
                          <a:pt x="33" y="164"/>
                          <a:pt x="33" y="164"/>
                          <a:pt x="33" y="164"/>
                        </a:cubicBezTo>
                        <a:cubicBezTo>
                          <a:pt x="33" y="164"/>
                          <a:pt x="33" y="164"/>
                          <a:pt x="33" y="164"/>
                        </a:cubicBezTo>
                        <a:cubicBezTo>
                          <a:pt x="33" y="164"/>
                          <a:pt x="33" y="164"/>
                          <a:pt x="33" y="164"/>
                        </a:cubicBezTo>
                        <a:cubicBezTo>
                          <a:pt x="33" y="164"/>
                          <a:pt x="33" y="164"/>
                          <a:pt x="33" y="164"/>
                        </a:cubicBezTo>
                        <a:cubicBezTo>
                          <a:pt x="33" y="164"/>
                          <a:pt x="33" y="164"/>
                          <a:pt x="33"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4"/>
                          <a:pt x="34" y="164"/>
                          <a:pt x="34" y="164"/>
                        </a:cubicBezTo>
                        <a:cubicBezTo>
                          <a:pt x="34" y="163"/>
                          <a:pt x="34" y="163"/>
                          <a:pt x="34" y="163"/>
                        </a:cubicBezTo>
                        <a:cubicBezTo>
                          <a:pt x="34" y="163"/>
                          <a:pt x="34" y="163"/>
                          <a:pt x="34" y="163"/>
                        </a:cubicBezTo>
                        <a:cubicBezTo>
                          <a:pt x="34" y="163"/>
                          <a:pt x="34" y="163"/>
                          <a:pt x="34" y="163"/>
                        </a:cubicBezTo>
                        <a:cubicBezTo>
                          <a:pt x="34" y="163"/>
                          <a:pt x="34" y="163"/>
                          <a:pt x="34"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5" y="163"/>
                          <a:pt x="35" y="163"/>
                          <a:pt x="35" y="163"/>
                        </a:cubicBezTo>
                        <a:cubicBezTo>
                          <a:pt x="36" y="163"/>
                          <a:pt x="36" y="163"/>
                          <a:pt x="36" y="163"/>
                        </a:cubicBezTo>
                        <a:cubicBezTo>
                          <a:pt x="36" y="162"/>
                          <a:pt x="36" y="162"/>
                          <a:pt x="36" y="162"/>
                        </a:cubicBezTo>
                        <a:cubicBezTo>
                          <a:pt x="36" y="162"/>
                          <a:pt x="36" y="162"/>
                          <a:pt x="36" y="162"/>
                        </a:cubicBezTo>
                        <a:cubicBezTo>
                          <a:pt x="36" y="162"/>
                          <a:pt x="36" y="162"/>
                          <a:pt x="36" y="162"/>
                        </a:cubicBezTo>
                        <a:cubicBezTo>
                          <a:pt x="36" y="162"/>
                          <a:pt x="36" y="162"/>
                          <a:pt x="36" y="162"/>
                        </a:cubicBezTo>
                        <a:close/>
                      </a:path>
                    </a:pathLst>
                  </a:custGeom>
                  <a:solidFill>
                    <a:srgbClr val="FFFFCC"/>
                  </a:solidFill>
                  <a:ln w="3175" cap="rnd">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s-ES" sz="900"/>
                  </a:p>
                </p:txBody>
              </p:sp>
              <p:sp>
                <p:nvSpPr>
                  <p:cNvPr id="86" name="Freeform 94"/>
                  <p:cNvSpPr>
                    <a:spLocks/>
                  </p:cNvSpPr>
                  <p:nvPr/>
                </p:nvSpPr>
                <p:spPr bwMode="auto">
                  <a:xfrm>
                    <a:off x="2278063" y="4784726"/>
                    <a:ext cx="1327150" cy="1882775"/>
                  </a:xfrm>
                  <a:custGeom>
                    <a:avLst/>
                    <a:gdLst>
                      <a:gd name="T0" fmla="*/ 35 w 354"/>
                      <a:gd name="T1" fmla="*/ 230 h 502"/>
                      <a:gd name="T2" fmla="*/ 29 w 354"/>
                      <a:gd name="T3" fmla="*/ 228 h 502"/>
                      <a:gd name="T4" fmla="*/ 30 w 354"/>
                      <a:gd name="T5" fmla="*/ 219 h 502"/>
                      <a:gd name="T6" fmla="*/ 22 w 354"/>
                      <a:gd name="T7" fmla="*/ 204 h 502"/>
                      <a:gd name="T8" fmla="*/ 18 w 354"/>
                      <a:gd name="T9" fmla="*/ 215 h 502"/>
                      <a:gd name="T10" fmla="*/ 13 w 354"/>
                      <a:gd name="T11" fmla="*/ 209 h 502"/>
                      <a:gd name="T12" fmla="*/ 10 w 354"/>
                      <a:gd name="T13" fmla="*/ 205 h 502"/>
                      <a:gd name="T14" fmla="*/ 12 w 354"/>
                      <a:gd name="T15" fmla="*/ 203 h 502"/>
                      <a:gd name="T16" fmla="*/ 18 w 354"/>
                      <a:gd name="T17" fmla="*/ 194 h 502"/>
                      <a:gd name="T18" fmla="*/ 5 w 354"/>
                      <a:gd name="T19" fmla="*/ 186 h 502"/>
                      <a:gd name="T20" fmla="*/ 3 w 354"/>
                      <a:gd name="T21" fmla="*/ 172 h 502"/>
                      <a:gd name="T22" fmla="*/ 12 w 354"/>
                      <a:gd name="T23" fmla="*/ 162 h 502"/>
                      <a:gd name="T24" fmla="*/ 51 w 354"/>
                      <a:gd name="T25" fmla="*/ 117 h 502"/>
                      <a:gd name="T26" fmla="*/ 76 w 354"/>
                      <a:gd name="T27" fmla="*/ 110 h 502"/>
                      <a:gd name="T28" fmla="*/ 84 w 354"/>
                      <a:gd name="T29" fmla="*/ 95 h 502"/>
                      <a:gd name="T30" fmla="*/ 84 w 354"/>
                      <a:gd name="T31" fmla="*/ 87 h 502"/>
                      <a:gd name="T32" fmla="*/ 94 w 354"/>
                      <a:gd name="T33" fmla="*/ 72 h 502"/>
                      <a:gd name="T34" fmla="*/ 101 w 354"/>
                      <a:gd name="T35" fmla="*/ 50 h 502"/>
                      <a:gd name="T36" fmla="*/ 119 w 354"/>
                      <a:gd name="T37" fmla="*/ 31 h 502"/>
                      <a:gd name="T38" fmla="*/ 157 w 354"/>
                      <a:gd name="T39" fmla="*/ 3 h 502"/>
                      <a:gd name="T40" fmla="*/ 208 w 354"/>
                      <a:gd name="T41" fmla="*/ 40 h 502"/>
                      <a:gd name="T42" fmla="*/ 225 w 354"/>
                      <a:gd name="T43" fmla="*/ 69 h 502"/>
                      <a:gd name="T44" fmla="*/ 246 w 354"/>
                      <a:gd name="T45" fmla="*/ 88 h 502"/>
                      <a:gd name="T46" fmla="*/ 255 w 354"/>
                      <a:gd name="T47" fmla="*/ 109 h 502"/>
                      <a:gd name="T48" fmla="*/ 264 w 354"/>
                      <a:gd name="T49" fmla="*/ 133 h 502"/>
                      <a:gd name="T50" fmla="*/ 275 w 354"/>
                      <a:gd name="T51" fmla="*/ 156 h 502"/>
                      <a:gd name="T52" fmla="*/ 286 w 354"/>
                      <a:gd name="T53" fmla="*/ 170 h 502"/>
                      <a:gd name="T54" fmla="*/ 310 w 354"/>
                      <a:gd name="T55" fmla="*/ 186 h 502"/>
                      <a:gd name="T56" fmla="*/ 336 w 354"/>
                      <a:gd name="T57" fmla="*/ 198 h 502"/>
                      <a:gd name="T58" fmla="*/ 351 w 354"/>
                      <a:gd name="T59" fmla="*/ 226 h 502"/>
                      <a:gd name="T60" fmla="*/ 336 w 354"/>
                      <a:gd name="T61" fmla="*/ 231 h 502"/>
                      <a:gd name="T62" fmla="*/ 320 w 354"/>
                      <a:gd name="T63" fmla="*/ 242 h 502"/>
                      <a:gd name="T64" fmla="*/ 310 w 354"/>
                      <a:gd name="T65" fmla="*/ 278 h 502"/>
                      <a:gd name="T66" fmla="*/ 308 w 354"/>
                      <a:gd name="T67" fmla="*/ 314 h 502"/>
                      <a:gd name="T68" fmla="*/ 336 w 354"/>
                      <a:gd name="T69" fmla="*/ 363 h 502"/>
                      <a:gd name="T70" fmla="*/ 303 w 354"/>
                      <a:gd name="T71" fmla="*/ 412 h 502"/>
                      <a:gd name="T72" fmla="*/ 263 w 354"/>
                      <a:gd name="T73" fmla="*/ 460 h 502"/>
                      <a:gd name="T74" fmla="*/ 205 w 354"/>
                      <a:gd name="T75" fmla="*/ 492 h 502"/>
                      <a:gd name="T76" fmla="*/ 173 w 354"/>
                      <a:gd name="T77" fmla="*/ 444 h 502"/>
                      <a:gd name="T78" fmla="*/ 162 w 354"/>
                      <a:gd name="T79" fmla="*/ 434 h 502"/>
                      <a:gd name="T80" fmla="*/ 136 w 354"/>
                      <a:gd name="T81" fmla="*/ 459 h 502"/>
                      <a:gd name="T82" fmla="*/ 125 w 354"/>
                      <a:gd name="T83" fmla="*/ 443 h 502"/>
                      <a:gd name="T84" fmla="*/ 122 w 354"/>
                      <a:gd name="T85" fmla="*/ 437 h 502"/>
                      <a:gd name="T86" fmla="*/ 118 w 354"/>
                      <a:gd name="T87" fmla="*/ 430 h 502"/>
                      <a:gd name="T88" fmla="*/ 108 w 354"/>
                      <a:gd name="T89" fmla="*/ 415 h 502"/>
                      <a:gd name="T90" fmla="*/ 102 w 354"/>
                      <a:gd name="T91" fmla="*/ 401 h 502"/>
                      <a:gd name="T92" fmla="*/ 92 w 354"/>
                      <a:gd name="T93" fmla="*/ 386 h 502"/>
                      <a:gd name="T94" fmla="*/ 86 w 354"/>
                      <a:gd name="T95" fmla="*/ 374 h 502"/>
                      <a:gd name="T96" fmla="*/ 83 w 354"/>
                      <a:gd name="T97" fmla="*/ 360 h 502"/>
                      <a:gd name="T98" fmla="*/ 80 w 354"/>
                      <a:gd name="T99" fmla="*/ 349 h 502"/>
                      <a:gd name="T100" fmla="*/ 77 w 354"/>
                      <a:gd name="T101" fmla="*/ 341 h 502"/>
                      <a:gd name="T102" fmla="*/ 76 w 354"/>
                      <a:gd name="T103" fmla="*/ 329 h 502"/>
                      <a:gd name="T104" fmla="*/ 76 w 354"/>
                      <a:gd name="T105" fmla="*/ 316 h 502"/>
                      <a:gd name="T106" fmla="*/ 67 w 354"/>
                      <a:gd name="T107" fmla="*/ 307 h 502"/>
                      <a:gd name="T108" fmla="*/ 62 w 354"/>
                      <a:gd name="T109" fmla="*/ 298 h 502"/>
                      <a:gd name="T110" fmla="*/ 57 w 354"/>
                      <a:gd name="T111" fmla="*/ 290 h 502"/>
                      <a:gd name="T112" fmla="*/ 53 w 354"/>
                      <a:gd name="T113" fmla="*/ 285 h 502"/>
                      <a:gd name="T114" fmla="*/ 52 w 354"/>
                      <a:gd name="T115" fmla="*/ 277 h 502"/>
                      <a:gd name="T116" fmla="*/ 48 w 354"/>
                      <a:gd name="T117" fmla="*/ 270 h 502"/>
                      <a:gd name="T118" fmla="*/ 47 w 354"/>
                      <a:gd name="T119" fmla="*/ 261 h 502"/>
                      <a:gd name="T120" fmla="*/ 48 w 354"/>
                      <a:gd name="T121" fmla="*/ 251 h 502"/>
                      <a:gd name="T122" fmla="*/ 42 w 354"/>
                      <a:gd name="T123" fmla="*/ 248 h 502"/>
                      <a:gd name="T124" fmla="*/ 43 w 354"/>
                      <a:gd name="T125" fmla="*/ 24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502">
                        <a:moveTo>
                          <a:pt x="42" y="237"/>
                        </a:move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6"/>
                          <a:pt x="42" y="236"/>
                          <a:pt x="42" y="236"/>
                        </a:cubicBezTo>
                        <a:cubicBezTo>
                          <a:pt x="42" y="236"/>
                          <a:pt x="42" y="236"/>
                          <a:pt x="42" y="236"/>
                        </a:cubicBezTo>
                        <a:cubicBezTo>
                          <a:pt x="42" y="236"/>
                          <a:pt x="42" y="236"/>
                          <a:pt x="42" y="236"/>
                        </a:cubicBezTo>
                        <a:cubicBezTo>
                          <a:pt x="42" y="236"/>
                          <a:pt x="42" y="236"/>
                          <a:pt x="42" y="236"/>
                        </a:cubicBezTo>
                        <a:cubicBezTo>
                          <a:pt x="42" y="236"/>
                          <a:pt x="42" y="236"/>
                          <a:pt x="42" y="236"/>
                        </a:cubicBezTo>
                        <a:cubicBezTo>
                          <a:pt x="42" y="236"/>
                          <a:pt x="42" y="236"/>
                          <a:pt x="42" y="236"/>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2" y="235"/>
                          <a:pt x="42" y="235"/>
                          <a:pt x="42"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1" y="235"/>
                          <a:pt x="41" y="235"/>
                          <a:pt x="41" y="235"/>
                        </a:cubicBezTo>
                        <a:cubicBezTo>
                          <a:pt x="40" y="235"/>
                          <a:pt x="40" y="235"/>
                          <a:pt x="40" y="235"/>
                        </a:cubicBezTo>
                        <a:cubicBezTo>
                          <a:pt x="40" y="235"/>
                          <a:pt x="40" y="235"/>
                          <a:pt x="40" y="235"/>
                        </a:cubicBezTo>
                        <a:cubicBezTo>
                          <a:pt x="40" y="235"/>
                          <a:pt x="40" y="235"/>
                          <a:pt x="40" y="235"/>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4"/>
                          <a:pt x="40" y="234"/>
                          <a:pt x="40" y="234"/>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40" y="235"/>
                          <a:pt x="40" y="235"/>
                          <a:pt x="40" y="235"/>
                        </a:cubicBezTo>
                        <a:cubicBezTo>
                          <a:pt x="39" y="235"/>
                          <a:pt x="39" y="235"/>
                          <a:pt x="39" y="235"/>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4"/>
                          <a:pt x="39" y="234"/>
                          <a:pt x="39" y="234"/>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3"/>
                          <a:pt x="39" y="233"/>
                          <a:pt x="39" y="233"/>
                        </a:cubicBezTo>
                        <a:cubicBezTo>
                          <a:pt x="39" y="232"/>
                          <a:pt x="39" y="232"/>
                          <a:pt x="39" y="232"/>
                        </a:cubicBezTo>
                        <a:cubicBezTo>
                          <a:pt x="39" y="232"/>
                          <a:pt x="39" y="232"/>
                          <a:pt x="39" y="232"/>
                        </a:cubicBezTo>
                        <a:cubicBezTo>
                          <a:pt x="39" y="232"/>
                          <a:pt x="39" y="232"/>
                          <a:pt x="39" y="232"/>
                        </a:cubicBezTo>
                        <a:cubicBezTo>
                          <a:pt x="39" y="232"/>
                          <a:pt x="39" y="232"/>
                          <a:pt x="39"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2"/>
                          <a:pt x="38" y="232"/>
                          <a:pt x="38" y="232"/>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8" y="233"/>
                          <a:pt x="38" y="233"/>
                          <a:pt x="38" y="233"/>
                        </a:cubicBezTo>
                        <a:cubicBezTo>
                          <a:pt x="37" y="233"/>
                          <a:pt x="37" y="233"/>
                          <a:pt x="37" y="233"/>
                        </a:cubicBezTo>
                        <a:cubicBezTo>
                          <a:pt x="37" y="233"/>
                          <a:pt x="37" y="233"/>
                          <a:pt x="37" y="233"/>
                        </a:cubicBezTo>
                        <a:cubicBezTo>
                          <a:pt x="37" y="233"/>
                          <a:pt x="37" y="233"/>
                          <a:pt x="37" y="233"/>
                        </a:cubicBezTo>
                        <a:cubicBezTo>
                          <a:pt x="37" y="233"/>
                          <a:pt x="37" y="233"/>
                          <a:pt x="37" y="233"/>
                        </a:cubicBezTo>
                        <a:cubicBezTo>
                          <a:pt x="37" y="233"/>
                          <a:pt x="37" y="233"/>
                          <a:pt x="37" y="233"/>
                        </a:cubicBezTo>
                        <a:cubicBezTo>
                          <a:pt x="37" y="233"/>
                          <a:pt x="37" y="233"/>
                          <a:pt x="37" y="233"/>
                        </a:cubicBezTo>
                        <a:cubicBezTo>
                          <a:pt x="37" y="233"/>
                          <a:pt x="37" y="233"/>
                          <a:pt x="37" y="233"/>
                        </a:cubicBezTo>
                        <a:cubicBezTo>
                          <a:pt x="37" y="233"/>
                          <a:pt x="37" y="233"/>
                          <a:pt x="37" y="233"/>
                        </a:cubicBezTo>
                        <a:cubicBezTo>
                          <a:pt x="37" y="232"/>
                          <a:pt x="37" y="232"/>
                          <a:pt x="37" y="232"/>
                        </a:cubicBezTo>
                        <a:cubicBezTo>
                          <a:pt x="37" y="232"/>
                          <a:pt x="37" y="232"/>
                          <a:pt x="37" y="232"/>
                        </a:cubicBezTo>
                        <a:cubicBezTo>
                          <a:pt x="37" y="232"/>
                          <a:pt x="37" y="232"/>
                          <a:pt x="37" y="232"/>
                        </a:cubicBezTo>
                        <a:cubicBezTo>
                          <a:pt x="37" y="232"/>
                          <a:pt x="37" y="232"/>
                          <a:pt x="37" y="232"/>
                        </a:cubicBezTo>
                        <a:cubicBezTo>
                          <a:pt x="37" y="232"/>
                          <a:pt x="37" y="232"/>
                          <a:pt x="37" y="232"/>
                        </a:cubicBezTo>
                        <a:cubicBezTo>
                          <a:pt x="36" y="233"/>
                          <a:pt x="36" y="233"/>
                          <a:pt x="36" y="233"/>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2"/>
                          <a:pt x="36" y="232"/>
                          <a:pt x="36" y="232"/>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1"/>
                          <a:pt x="36" y="231"/>
                          <a:pt x="36" y="231"/>
                        </a:cubicBezTo>
                        <a:cubicBezTo>
                          <a:pt x="36" y="230"/>
                          <a:pt x="36" y="230"/>
                          <a:pt x="36" y="230"/>
                        </a:cubicBezTo>
                        <a:cubicBezTo>
                          <a:pt x="36" y="230"/>
                          <a:pt x="36" y="230"/>
                          <a:pt x="36" y="230"/>
                        </a:cubicBezTo>
                        <a:cubicBezTo>
                          <a:pt x="35" y="230"/>
                          <a:pt x="35" y="230"/>
                          <a:pt x="35" y="230"/>
                        </a:cubicBezTo>
                        <a:cubicBezTo>
                          <a:pt x="35" y="230"/>
                          <a:pt x="35" y="230"/>
                          <a:pt x="35" y="230"/>
                        </a:cubicBezTo>
                        <a:cubicBezTo>
                          <a:pt x="35" y="230"/>
                          <a:pt x="35" y="230"/>
                          <a:pt x="35" y="230"/>
                        </a:cubicBezTo>
                        <a:cubicBezTo>
                          <a:pt x="35" y="230"/>
                          <a:pt x="35" y="230"/>
                          <a:pt x="35" y="230"/>
                        </a:cubicBezTo>
                        <a:cubicBezTo>
                          <a:pt x="35" y="230"/>
                          <a:pt x="35" y="230"/>
                          <a:pt x="35" y="230"/>
                        </a:cubicBezTo>
                        <a:cubicBezTo>
                          <a:pt x="34" y="230"/>
                          <a:pt x="34" y="230"/>
                          <a:pt x="34" y="230"/>
                        </a:cubicBezTo>
                        <a:cubicBezTo>
                          <a:pt x="34" y="230"/>
                          <a:pt x="34" y="230"/>
                          <a:pt x="34" y="230"/>
                        </a:cubicBezTo>
                        <a:cubicBezTo>
                          <a:pt x="34" y="230"/>
                          <a:pt x="34" y="230"/>
                          <a:pt x="34" y="230"/>
                        </a:cubicBezTo>
                        <a:cubicBezTo>
                          <a:pt x="34" y="230"/>
                          <a:pt x="34" y="230"/>
                          <a:pt x="34" y="230"/>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1"/>
                          <a:pt x="33" y="231"/>
                          <a:pt x="33" y="231"/>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2"/>
                          <a:pt x="33" y="232"/>
                          <a:pt x="33" y="232"/>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4" y="233"/>
                          <a:pt x="34" y="233"/>
                          <a:pt x="34" y="233"/>
                        </a:cubicBezTo>
                        <a:cubicBezTo>
                          <a:pt x="34" y="233"/>
                          <a:pt x="34" y="233"/>
                          <a:pt x="34"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3" y="233"/>
                          <a:pt x="33" y="233"/>
                          <a:pt x="33"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4"/>
                          <a:pt x="32" y="234"/>
                          <a:pt x="32" y="234"/>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3"/>
                          <a:pt x="32" y="233"/>
                          <a:pt x="32" y="233"/>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1"/>
                          <a:pt x="32" y="231"/>
                          <a:pt x="32" y="231"/>
                        </a:cubicBezTo>
                        <a:cubicBezTo>
                          <a:pt x="32" y="231"/>
                          <a:pt x="32" y="231"/>
                          <a:pt x="32" y="231"/>
                        </a:cubicBezTo>
                        <a:cubicBezTo>
                          <a:pt x="32" y="231"/>
                          <a:pt x="32" y="231"/>
                          <a:pt x="32" y="231"/>
                        </a:cubicBezTo>
                        <a:cubicBezTo>
                          <a:pt x="32" y="231"/>
                          <a:pt x="32" y="231"/>
                          <a:pt x="32" y="231"/>
                        </a:cubicBezTo>
                        <a:cubicBezTo>
                          <a:pt x="32" y="232"/>
                          <a:pt x="32" y="232"/>
                          <a:pt x="32" y="232"/>
                        </a:cubicBezTo>
                        <a:cubicBezTo>
                          <a:pt x="32" y="232"/>
                          <a:pt x="32" y="232"/>
                          <a:pt x="32" y="232"/>
                        </a:cubicBezTo>
                        <a:cubicBezTo>
                          <a:pt x="32" y="232"/>
                          <a:pt x="32" y="232"/>
                          <a:pt x="32" y="232"/>
                        </a:cubicBezTo>
                        <a:cubicBezTo>
                          <a:pt x="32" y="232"/>
                          <a:pt x="32" y="232"/>
                          <a:pt x="32" y="232"/>
                        </a:cubicBezTo>
                        <a:cubicBezTo>
                          <a:pt x="32" y="231"/>
                          <a:pt x="32" y="231"/>
                          <a:pt x="32"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1" y="231"/>
                          <a:pt x="31" y="231"/>
                          <a:pt x="31" y="231"/>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29"/>
                          <a:pt x="30" y="229"/>
                          <a:pt x="30" y="229"/>
                        </a:cubicBezTo>
                        <a:cubicBezTo>
                          <a:pt x="30" y="229"/>
                          <a:pt x="30" y="229"/>
                          <a:pt x="30" y="229"/>
                        </a:cubicBezTo>
                        <a:cubicBezTo>
                          <a:pt x="30" y="229"/>
                          <a:pt x="30" y="229"/>
                          <a:pt x="30" y="229"/>
                        </a:cubicBezTo>
                        <a:cubicBezTo>
                          <a:pt x="30" y="229"/>
                          <a:pt x="30" y="229"/>
                          <a:pt x="30" y="229"/>
                        </a:cubicBezTo>
                        <a:cubicBezTo>
                          <a:pt x="30" y="229"/>
                          <a:pt x="30" y="229"/>
                          <a:pt x="30" y="229"/>
                        </a:cubicBezTo>
                        <a:cubicBezTo>
                          <a:pt x="30" y="229"/>
                          <a:pt x="30" y="229"/>
                          <a:pt x="30" y="229"/>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30" y="230"/>
                          <a:pt x="30" y="230"/>
                          <a:pt x="30" y="230"/>
                        </a:cubicBezTo>
                        <a:cubicBezTo>
                          <a:pt x="29" y="230"/>
                          <a:pt x="29" y="230"/>
                          <a:pt x="29" y="230"/>
                        </a:cubicBezTo>
                        <a:cubicBezTo>
                          <a:pt x="29" y="230"/>
                          <a:pt x="29" y="230"/>
                          <a:pt x="29" y="230"/>
                        </a:cubicBezTo>
                        <a:cubicBezTo>
                          <a:pt x="29" y="230"/>
                          <a:pt x="29" y="230"/>
                          <a:pt x="29" y="230"/>
                        </a:cubicBezTo>
                        <a:cubicBezTo>
                          <a:pt x="29" y="230"/>
                          <a:pt x="29" y="230"/>
                          <a:pt x="29" y="230"/>
                        </a:cubicBezTo>
                        <a:cubicBezTo>
                          <a:pt x="29" y="230"/>
                          <a:pt x="29" y="230"/>
                          <a:pt x="29" y="230"/>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9"/>
                          <a:pt x="29" y="229"/>
                          <a:pt x="29" y="229"/>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9" y="228"/>
                          <a:pt x="29" y="228"/>
                          <a:pt x="29" y="228"/>
                        </a:cubicBezTo>
                        <a:cubicBezTo>
                          <a:pt x="28" y="228"/>
                          <a:pt x="28" y="228"/>
                          <a:pt x="28" y="228"/>
                        </a:cubicBezTo>
                        <a:cubicBezTo>
                          <a:pt x="28" y="228"/>
                          <a:pt x="28" y="228"/>
                          <a:pt x="28" y="228"/>
                        </a:cubicBezTo>
                        <a:cubicBezTo>
                          <a:pt x="28" y="228"/>
                          <a:pt x="28" y="228"/>
                          <a:pt x="28" y="228"/>
                        </a:cubicBezTo>
                        <a:cubicBezTo>
                          <a:pt x="28" y="228"/>
                          <a:pt x="28" y="228"/>
                          <a:pt x="28" y="228"/>
                        </a:cubicBezTo>
                        <a:cubicBezTo>
                          <a:pt x="28" y="228"/>
                          <a:pt x="28" y="228"/>
                          <a:pt x="28" y="228"/>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8" y="227"/>
                          <a:pt x="28" y="227"/>
                          <a:pt x="28" y="227"/>
                        </a:cubicBezTo>
                        <a:cubicBezTo>
                          <a:pt x="29" y="227"/>
                          <a:pt x="29" y="227"/>
                          <a:pt x="29" y="227"/>
                        </a:cubicBezTo>
                        <a:cubicBezTo>
                          <a:pt x="29" y="227"/>
                          <a:pt x="29" y="227"/>
                          <a:pt x="29" y="227"/>
                        </a:cubicBezTo>
                        <a:cubicBezTo>
                          <a:pt x="29" y="227"/>
                          <a:pt x="29" y="227"/>
                          <a:pt x="29" y="227"/>
                        </a:cubicBezTo>
                        <a:cubicBezTo>
                          <a:pt x="29" y="227"/>
                          <a:pt x="29" y="227"/>
                          <a:pt x="29" y="227"/>
                        </a:cubicBezTo>
                        <a:cubicBezTo>
                          <a:pt x="29" y="227"/>
                          <a:pt x="29" y="227"/>
                          <a:pt x="29" y="227"/>
                        </a:cubicBezTo>
                        <a:cubicBezTo>
                          <a:pt x="29" y="227"/>
                          <a:pt x="29" y="227"/>
                          <a:pt x="29" y="227"/>
                        </a:cubicBezTo>
                        <a:cubicBezTo>
                          <a:pt x="29" y="227"/>
                          <a:pt x="29" y="227"/>
                          <a:pt x="29" y="227"/>
                        </a:cubicBezTo>
                        <a:cubicBezTo>
                          <a:pt x="29" y="226"/>
                          <a:pt x="29" y="226"/>
                          <a:pt x="29" y="226"/>
                        </a:cubicBezTo>
                        <a:cubicBezTo>
                          <a:pt x="29" y="226"/>
                          <a:pt x="29" y="226"/>
                          <a:pt x="29" y="226"/>
                        </a:cubicBezTo>
                        <a:cubicBezTo>
                          <a:pt x="29" y="226"/>
                          <a:pt x="29" y="226"/>
                          <a:pt x="29" y="226"/>
                        </a:cubicBezTo>
                        <a:cubicBezTo>
                          <a:pt x="29" y="226"/>
                          <a:pt x="29" y="226"/>
                          <a:pt x="29" y="226"/>
                        </a:cubicBezTo>
                        <a:cubicBezTo>
                          <a:pt x="29" y="226"/>
                          <a:pt x="29" y="226"/>
                          <a:pt x="29" y="226"/>
                        </a:cubicBezTo>
                        <a:cubicBezTo>
                          <a:pt x="29" y="225"/>
                          <a:pt x="29" y="225"/>
                          <a:pt x="29" y="225"/>
                        </a:cubicBezTo>
                        <a:cubicBezTo>
                          <a:pt x="29" y="225"/>
                          <a:pt x="29" y="225"/>
                          <a:pt x="29" y="225"/>
                        </a:cubicBezTo>
                        <a:cubicBezTo>
                          <a:pt x="29" y="225"/>
                          <a:pt x="29" y="225"/>
                          <a:pt x="29" y="225"/>
                        </a:cubicBezTo>
                        <a:cubicBezTo>
                          <a:pt x="29" y="225"/>
                          <a:pt x="29" y="225"/>
                          <a:pt x="29" y="225"/>
                        </a:cubicBezTo>
                        <a:cubicBezTo>
                          <a:pt x="28" y="225"/>
                          <a:pt x="28" y="225"/>
                          <a:pt x="28" y="225"/>
                        </a:cubicBezTo>
                        <a:cubicBezTo>
                          <a:pt x="28" y="225"/>
                          <a:pt x="28" y="225"/>
                          <a:pt x="28" y="225"/>
                        </a:cubicBezTo>
                        <a:cubicBezTo>
                          <a:pt x="28" y="225"/>
                          <a:pt x="28" y="225"/>
                          <a:pt x="28" y="225"/>
                        </a:cubicBezTo>
                        <a:cubicBezTo>
                          <a:pt x="28" y="224"/>
                          <a:pt x="28" y="224"/>
                          <a:pt x="28" y="224"/>
                        </a:cubicBezTo>
                        <a:cubicBezTo>
                          <a:pt x="28" y="224"/>
                          <a:pt x="28" y="224"/>
                          <a:pt x="28" y="224"/>
                        </a:cubicBezTo>
                        <a:cubicBezTo>
                          <a:pt x="28" y="224"/>
                          <a:pt x="28" y="224"/>
                          <a:pt x="28" y="224"/>
                        </a:cubicBezTo>
                        <a:cubicBezTo>
                          <a:pt x="27" y="224"/>
                          <a:pt x="27" y="224"/>
                          <a:pt x="27" y="224"/>
                        </a:cubicBezTo>
                        <a:cubicBezTo>
                          <a:pt x="27" y="224"/>
                          <a:pt x="27" y="224"/>
                          <a:pt x="27" y="224"/>
                        </a:cubicBezTo>
                        <a:cubicBezTo>
                          <a:pt x="27" y="223"/>
                          <a:pt x="27" y="223"/>
                          <a:pt x="27" y="223"/>
                        </a:cubicBezTo>
                        <a:cubicBezTo>
                          <a:pt x="27" y="223"/>
                          <a:pt x="27" y="223"/>
                          <a:pt x="27" y="223"/>
                        </a:cubicBezTo>
                        <a:cubicBezTo>
                          <a:pt x="26" y="223"/>
                          <a:pt x="26" y="223"/>
                          <a:pt x="26" y="223"/>
                        </a:cubicBezTo>
                        <a:cubicBezTo>
                          <a:pt x="26" y="223"/>
                          <a:pt x="26" y="223"/>
                          <a:pt x="26" y="223"/>
                        </a:cubicBezTo>
                        <a:cubicBezTo>
                          <a:pt x="26" y="223"/>
                          <a:pt x="26" y="223"/>
                          <a:pt x="26" y="223"/>
                        </a:cubicBezTo>
                        <a:cubicBezTo>
                          <a:pt x="26" y="223"/>
                          <a:pt x="26" y="223"/>
                          <a:pt x="26" y="223"/>
                        </a:cubicBezTo>
                        <a:cubicBezTo>
                          <a:pt x="26" y="223"/>
                          <a:pt x="26" y="223"/>
                          <a:pt x="26" y="223"/>
                        </a:cubicBezTo>
                        <a:cubicBezTo>
                          <a:pt x="26" y="223"/>
                          <a:pt x="26" y="223"/>
                          <a:pt x="26" y="223"/>
                        </a:cubicBezTo>
                        <a:cubicBezTo>
                          <a:pt x="26" y="223"/>
                          <a:pt x="26" y="223"/>
                          <a:pt x="26" y="223"/>
                        </a:cubicBezTo>
                        <a:cubicBezTo>
                          <a:pt x="26" y="224"/>
                          <a:pt x="26" y="224"/>
                          <a:pt x="26" y="224"/>
                        </a:cubicBezTo>
                        <a:cubicBezTo>
                          <a:pt x="26" y="224"/>
                          <a:pt x="26" y="224"/>
                          <a:pt x="26" y="224"/>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5" y="223"/>
                          <a:pt x="25" y="223"/>
                          <a:pt x="25"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3"/>
                          <a:pt x="24" y="223"/>
                          <a:pt x="24" y="223"/>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4" y="222"/>
                          <a:pt x="24" y="222"/>
                          <a:pt x="24"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6" y="222"/>
                          <a:pt x="26" y="222"/>
                          <a:pt x="26" y="222"/>
                        </a:cubicBezTo>
                        <a:cubicBezTo>
                          <a:pt x="26" y="222"/>
                          <a:pt x="26" y="222"/>
                          <a:pt x="26"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2"/>
                          <a:pt x="25" y="222"/>
                          <a:pt x="25" y="222"/>
                        </a:cubicBezTo>
                        <a:cubicBezTo>
                          <a:pt x="25" y="221"/>
                          <a:pt x="25" y="221"/>
                          <a:pt x="25"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6" y="221"/>
                          <a:pt x="26" y="221"/>
                          <a:pt x="26" y="221"/>
                        </a:cubicBezTo>
                        <a:cubicBezTo>
                          <a:pt x="27" y="221"/>
                          <a:pt x="27" y="221"/>
                          <a:pt x="27" y="221"/>
                        </a:cubicBezTo>
                        <a:cubicBezTo>
                          <a:pt x="27" y="221"/>
                          <a:pt x="27" y="221"/>
                          <a:pt x="27" y="221"/>
                        </a:cubicBezTo>
                        <a:cubicBezTo>
                          <a:pt x="27" y="221"/>
                          <a:pt x="27" y="221"/>
                          <a:pt x="27" y="221"/>
                        </a:cubicBezTo>
                        <a:cubicBezTo>
                          <a:pt x="26" y="221"/>
                          <a:pt x="26" y="221"/>
                          <a:pt x="26" y="221"/>
                        </a:cubicBezTo>
                        <a:cubicBezTo>
                          <a:pt x="26" y="221"/>
                          <a:pt x="26" y="221"/>
                          <a:pt x="26" y="221"/>
                        </a:cubicBezTo>
                        <a:cubicBezTo>
                          <a:pt x="26" y="220"/>
                          <a:pt x="26" y="220"/>
                          <a:pt x="26"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7" y="220"/>
                          <a:pt x="27" y="220"/>
                          <a:pt x="27" y="220"/>
                        </a:cubicBezTo>
                        <a:cubicBezTo>
                          <a:pt x="28" y="220"/>
                          <a:pt x="28" y="220"/>
                          <a:pt x="28" y="220"/>
                        </a:cubicBezTo>
                        <a:cubicBezTo>
                          <a:pt x="28" y="220"/>
                          <a:pt x="28" y="220"/>
                          <a:pt x="28" y="220"/>
                        </a:cubicBezTo>
                        <a:cubicBezTo>
                          <a:pt x="28" y="220"/>
                          <a:pt x="28" y="220"/>
                          <a:pt x="28" y="220"/>
                        </a:cubicBezTo>
                        <a:cubicBezTo>
                          <a:pt x="28" y="219"/>
                          <a:pt x="28" y="219"/>
                          <a:pt x="28" y="219"/>
                        </a:cubicBezTo>
                        <a:cubicBezTo>
                          <a:pt x="28" y="219"/>
                          <a:pt x="28" y="219"/>
                          <a:pt x="28" y="219"/>
                        </a:cubicBezTo>
                        <a:cubicBezTo>
                          <a:pt x="28" y="219"/>
                          <a:pt x="28" y="219"/>
                          <a:pt x="28" y="219"/>
                        </a:cubicBezTo>
                        <a:cubicBezTo>
                          <a:pt x="28" y="219"/>
                          <a:pt x="28" y="219"/>
                          <a:pt x="28" y="219"/>
                        </a:cubicBezTo>
                        <a:cubicBezTo>
                          <a:pt x="28" y="219"/>
                          <a:pt x="28" y="219"/>
                          <a:pt x="28" y="219"/>
                        </a:cubicBezTo>
                        <a:cubicBezTo>
                          <a:pt x="28" y="219"/>
                          <a:pt x="28" y="219"/>
                          <a:pt x="28" y="219"/>
                        </a:cubicBezTo>
                        <a:cubicBezTo>
                          <a:pt x="28" y="219"/>
                          <a:pt x="28" y="219"/>
                          <a:pt x="28" y="219"/>
                        </a:cubicBezTo>
                        <a:cubicBezTo>
                          <a:pt x="28" y="220"/>
                          <a:pt x="28" y="220"/>
                          <a:pt x="28" y="220"/>
                        </a:cubicBezTo>
                        <a:cubicBezTo>
                          <a:pt x="29" y="220"/>
                          <a:pt x="29" y="220"/>
                          <a:pt x="29" y="220"/>
                        </a:cubicBezTo>
                        <a:cubicBezTo>
                          <a:pt x="29" y="220"/>
                          <a:pt x="29" y="220"/>
                          <a:pt x="29" y="220"/>
                        </a:cubicBezTo>
                        <a:cubicBezTo>
                          <a:pt x="29" y="220"/>
                          <a:pt x="29" y="220"/>
                          <a:pt x="29" y="220"/>
                        </a:cubicBezTo>
                        <a:cubicBezTo>
                          <a:pt x="29" y="220"/>
                          <a:pt x="29" y="220"/>
                          <a:pt x="29" y="220"/>
                        </a:cubicBezTo>
                        <a:cubicBezTo>
                          <a:pt x="29" y="220"/>
                          <a:pt x="29" y="220"/>
                          <a:pt x="29" y="220"/>
                        </a:cubicBezTo>
                        <a:cubicBezTo>
                          <a:pt x="29" y="220"/>
                          <a:pt x="29" y="220"/>
                          <a:pt x="29" y="220"/>
                        </a:cubicBezTo>
                        <a:cubicBezTo>
                          <a:pt x="29" y="220"/>
                          <a:pt x="29" y="220"/>
                          <a:pt x="29" y="220"/>
                        </a:cubicBezTo>
                        <a:cubicBezTo>
                          <a:pt x="29" y="219"/>
                          <a:pt x="29" y="219"/>
                          <a:pt x="29" y="219"/>
                        </a:cubicBezTo>
                        <a:cubicBezTo>
                          <a:pt x="29" y="219"/>
                          <a:pt x="29" y="219"/>
                          <a:pt x="29"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9"/>
                          <a:pt x="30" y="219"/>
                          <a:pt x="30" y="219"/>
                        </a:cubicBezTo>
                        <a:cubicBezTo>
                          <a:pt x="30" y="218"/>
                          <a:pt x="30" y="218"/>
                          <a:pt x="30" y="218"/>
                        </a:cubicBezTo>
                        <a:cubicBezTo>
                          <a:pt x="30" y="218"/>
                          <a:pt x="30" y="218"/>
                          <a:pt x="30" y="218"/>
                        </a:cubicBezTo>
                        <a:cubicBezTo>
                          <a:pt x="30" y="218"/>
                          <a:pt x="30" y="218"/>
                          <a:pt x="30" y="218"/>
                        </a:cubicBezTo>
                        <a:cubicBezTo>
                          <a:pt x="30" y="218"/>
                          <a:pt x="30" y="218"/>
                          <a:pt x="30" y="218"/>
                        </a:cubicBezTo>
                        <a:cubicBezTo>
                          <a:pt x="30" y="218"/>
                          <a:pt x="30" y="218"/>
                          <a:pt x="30" y="218"/>
                        </a:cubicBezTo>
                        <a:cubicBezTo>
                          <a:pt x="30" y="218"/>
                          <a:pt x="30" y="218"/>
                          <a:pt x="30" y="218"/>
                        </a:cubicBezTo>
                        <a:cubicBezTo>
                          <a:pt x="30" y="218"/>
                          <a:pt x="30" y="218"/>
                          <a:pt x="30" y="218"/>
                        </a:cubicBezTo>
                        <a:cubicBezTo>
                          <a:pt x="30" y="218"/>
                          <a:pt x="30" y="218"/>
                          <a:pt x="30" y="218"/>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7"/>
                          <a:pt x="30" y="217"/>
                          <a:pt x="30" y="217"/>
                        </a:cubicBezTo>
                        <a:cubicBezTo>
                          <a:pt x="30" y="216"/>
                          <a:pt x="30" y="216"/>
                          <a:pt x="30" y="216"/>
                        </a:cubicBezTo>
                        <a:cubicBezTo>
                          <a:pt x="30" y="216"/>
                          <a:pt x="30" y="216"/>
                          <a:pt x="30" y="216"/>
                        </a:cubicBezTo>
                        <a:cubicBezTo>
                          <a:pt x="30" y="216"/>
                          <a:pt x="30" y="216"/>
                          <a:pt x="30" y="216"/>
                        </a:cubicBezTo>
                        <a:cubicBezTo>
                          <a:pt x="30" y="216"/>
                          <a:pt x="30" y="216"/>
                          <a:pt x="30" y="216"/>
                        </a:cubicBezTo>
                        <a:cubicBezTo>
                          <a:pt x="31" y="216"/>
                          <a:pt x="31" y="216"/>
                          <a:pt x="31" y="216"/>
                        </a:cubicBezTo>
                        <a:cubicBezTo>
                          <a:pt x="31" y="216"/>
                          <a:pt x="31" y="216"/>
                          <a:pt x="31" y="216"/>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5"/>
                          <a:pt x="31" y="215"/>
                          <a:pt x="31" y="215"/>
                        </a:cubicBezTo>
                        <a:cubicBezTo>
                          <a:pt x="31" y="214"/>
                          <a:pt x="31" y="214"/>
                          <a:pt x="31" y="214"/>
                        </a:cubicBezTo>
                        <a:cubicBezTo>
                          <a:pt x="31" y="214"/>
                          <a:pt x="31" y="214"/>
                          <a:pt x="31" y="214"/>
                        </a:cubicBezTo>
                        <a:cubicBezTo>
                          <a:pt x="31" y="214"/>
                          <a:pt x="31" y="214"/>
                          <a:pt x="31" y="214"/>
                        </a:cubicBezTo>
                        <a:cubicBezTo>
                          <a:pt x="31" y="214"/>
                          <a:pt x="31" y="214"/>
                          <a:pt x="31" y="214"/>
                        </a:cubicBezTo>
                        <a:cubicBezTo>
                          <a:pt x="31" y="213"/>
                          <a:pt x="31" y="213"/>
                          <a:pt x="31" y="213"/>
                        </a:cubicBezTo>
                        <a:cubicBezTo>
                          <a:pt x="31" y="213"/>
                          <a:pt x="31" y="213"/>
                          <a:pt x="31" y="213"/>
                        </a:cubicBezTo>
                        <a:cubicBezTo>
                          <a:pt x="31" y="213"/>
                          <a:pt x="31" y="213"/>
                          <a:pt x="31" y="213"/>
                        </a:cubicBezTo>
                        <a:cubicBezTo>
                          <a:pt x="31" y="213"/>
                          <a:pt x="31" y="213"/>
                          <a:pt x="31" y="213"/>
                        </a:cubicBezTo>
                        <a:cubicBezTo>
                          <a:pt x="31" y="213"/>
                          <a:pt x="31" y="213"/>
                          <a:pt x="31" y="213"/>
                        </a:cubicBezTo>
                        <a:cubicBezTo>
                          <a:pt x="31" y="213"/>
                          <a:pt x="31" y="213"/>
                          <a:pt x="31" y="213"/>
                        </a:cubicBezTo>
                        <a:cubicBezTo>
                          <a:pt x="31" y="213"/>
                          <a:pt x="31" y="213"/>
                          <a:pt x="31" y="213"/>
                        </a:cubicBezTo>
                        <a:cubicBezTo>
                          <a:pt x="31" y="212"/>
                          <a:pt x="31" y="212"/>
                          <a:pt x="31" y="212"/>
                        </a:cubicBezTo>
                        <a:cubicBezTo>
                          <a:pt x="31" y="212"/>
                          <a:pt x="31" y="212"/>
                          <a:pt x="31" y="212"/>
                        </a:cubicBezTo>
                        <a:cubicBezTo>
                          <a:pt x="31" y="212"/>
                          <a:pt x="31" y="212"/>
                          <a:pt x="31" y="212"/>
                        </a:cubicBezTo>
                        <a:cubicBezTo>
                          <a:pt x="31" y="212"/>
                          <a:pt x="31" y="212"/>
                          <a:pt x="31" y="212"/>
                        </a:cubicBezTo>
                        <a:cubicBezTo>
                          <a:pt x="31" y="212"/>
                          <a:pt x="31" y="212"/>
                          <a:pt x="31" y="212"/>
                        </a:cubicBezTo>
                        <a:cubicBezTo>
                          <a:pt x="31" y="212"/>
                          <a:pt x="31" y="212"/>
                          <a:pt x="31" y="212"/>
                        </a:cubicBezTo>
                        <a:cubicBezTo>
                          <a:pt x="31" y="212"/>
                          <a:pt x="31" y="212"/>
                          <a:pt x="31" y="212"/>
                        </a:cubicBezTo>
                        <a:cubicBezTo>
                          <a:pt x="31" y="212"/>
                          <a:pt x="31" y="212"/>
                          <a:pt x="31" y="212"/>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1"/>
                          <a:pt x="31" y="211"/>
                          <a:pt x="31" y="211"/>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10"/>
                          <a:pt x="31" y="210"/>
                          <a:pt x="31" y="210"/>
                        </a:cubicBezTo>
                        <a:cubicBezTo>
                          <a:pt x="31" y="209"/>
                          <a:pt x="31" y="209"/>
                          <a:pt x="31" y="209"/>
                        </a:cubicBezTo>
                        <a:cubicBezTo>
                          <a:pt x="31" y="209"/>
                          <a:pt x="31" y="209"/>
                          <a:pt x="31" y="209"/>
                        </a:cubicBezTo>
                        <a:cubicBezTo>
                          <a:pt x="31" y="209"/>
                          <a:pt x="31" y="209"/>
                          <a:pt x="31" y="209"/>
                        </a:cubicBezTo>
                        <a:cubicBezTo>
                          <a:pt x="30" y="209"/>
                          <a:pt x="30" y="209"/>
                          <a:pt x="30" y="209"/>
                        </a:cubicBezTo>
                        <a:cubicBezTo>
                          <a:pt x="30" y="209"/>
                          <a:pt x="30" y="209"/>
                          <a:pt x="30" y="209"/>
                        </a:cubicBezTo>
                        <a:cubicBezTo>
                          <a:pt x="30" y="209"/>
                          <a:pt x="30" y="209"/>
                          <a:pt x="30" y="209"/>
                        </a:cubicBezTo>
                        <a:cubicBezTo>
                          <a:pt x="30" y="209"/>
                          <a:pt x="30" y="209"/>
                          <a:pt x="30" y="209"/>
                        </a:cubicBezTo>
                        <a:cubicBezTo>
                          <a:pt x="30" y="209"/>
                          <a:pt x="30" y="209"/>
                          <a:pt x="30" y="209"/>
                        </a:cubicBezTo>
                        <a:cubicBezTo>
                          <a:pt x="30" y="209"/>
                          <a:pt x="30" y="209"/>
                          <a:pt x="30" y="209"/>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8"/>
                          <a:pt x="30" y="208"/>
                          <a:pt x="30" y="208"/>
                        </a:cubicBezTo>
                        <a:cubicBezTo>
                          <a:pt x="30" y="207"/>
                          <a:pt x="30" y="207"/>
                          <a:pt x="30" y="207"/>
                        </a:cubicBezTo>
                        <a:cubicBezTo>
                          <a:pt x="30" y="207"/>
                          <a:pt x="30" y="207"/>
                          <a:pt x="30" y="207"/>
                        </a:cubicBezTo>
                        <a:cubicBezTo>
                          <a:pt x="29" y="207"/>
                          <a:pt x="29" y="207"/>
                          <a:pt x="29" y="207"/>
                        </a:cubicBezTo>
                        <a:cubicBezTo>
                          <a:pt x="29" y="207"/>
                          <a:pt x="29" y="207"/>
                          <a:pt x="29" y="207"/>
                        </a:cubicBezTo>
                        <a:cubicBezTo>
                          <a:pt x="29" y="207"/>
                          <a:pt x="29" y="207"/>
                          <a:pt x="29" y="207"/>
                        </a:cubicBezTo>
                        <a:cubicBezTo>
                          <a:pt x="29" y="207"/>
                          <a:pt x="29" y="207"/>
                          <a:pt x="29" y="207"/>
                        </a:cubicBezTo>
                        <a:cubicBezTo>
                          <a:pt x="29" y="207"/>
                          <a:pt x="29" y="207"/>
                          <a:pt x="29" y="207"/>
                        </a:cubicBezTo>
                        <a:cubicBezTo>
                          <a:pt x="29" y="207"/>
                          <a:pt x="29" y="207"/>
                          <a:pt x="29" y="207"/>
                        </a:cubicBezTo>
                        <a:cubicBezTo>
                          <a:pt x="29" y="207"/>
                          <a:pt x="29" y="207"/>
                          <a:pt x="29" y="207"/>
                        </a:cubicBezTo>
                        <a:cubicBezTo>
                          <a:pt x="29" y="207"/>
                          <a:pt x="29" y="207"/>
                          <a:pt x="29" y="207"/>
                        </a:cubicBezTo>
                        <a:cubicBezTo>
                          <a:pt x="28" y="207"/>
                          <a:pt x="28" y="207"/>
                          <a:pt x="28" y="207"/>
                        </a:cubicBezTo>
                        <a:cubicBezTo>
                          <a:pt x="28" y="207"/>
                          <a:pt x="28" y="207"/>
                          <a:pt x="28" y="207"/>
                        </a:cubicBezTo>
                        <a:cubicBezTo>
                          <a:pt x="28" y="207"/>
                          <a:pt x="28" y="207"/>
                          <a:pt x="28" y="207"/>
                        </a:cubicBezTo>
                        <a:cubicBezTo>
                          <a:pt x="28" y="207"/>
                          <a:pt x="28" y="207"/>
                          <a:pt x="28" y="207"/>
                        </a:cubicBezTo>
                        <a:cubicBezTo>
                          <a:pt x="28" y="206"/>
                          <a:pt x="28" y="206"/>
                          <a:pt x="28" y="206"/>
                        </a:cubicBezTo>
                        <a:cubicBezTo>
                          <a:pt x="28" y="206"/>
                          <a:pt x="28" y="206"/>
                          <a:pt x="28" y="206"/>
                        </a:cubicBezTo>
                        <a:cubicBezTo>
                          <a:pt x="28" y="206"/>
                          <a:pt x="28" y="206"/>
                          <a:pt x="28" y="206"/>
                        </a:cubicBezTo>
                        <a:cubicBezTo>
                          <a:pt x="28" y="206"/>
                          <a:pt x="28" y="206"/>
                          <a:pt x="28" y="206"/>
                        </a:cubicBezTo>
                        <a:cubicBezTo>
                          <a:pt x="28" y="206"/>
                          <a:pt x="28" y="206"/>
                          <a:pt x="28" y="206"/>
                        </a:cubicBezTo>
                        <a:cubicBezTo>
                          <a:pt x="28" y="206"/>
                          <a:pt x="28" y="206"/>
                          <a:pt x="28" y="206"/>
                        </a:cubicBezTo>
                        <a:cubicBezTo>
                          <a:pt x="28" y="206"/>
                          <a:pt x="28" y="206"/>
                          <a:pt x="28" y="206"/>
                        </a:cubicBezTo>
                        <a:cubicBezTo>
                          <a:pt x="28" y="206"/>
                          <a:pt x="28" y="206"/>
                          <a:pt x="28"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6"/>
                          <a:pt x="27" y="206"/>
                          <a:pt x="27" y="206"/>
                        </a:cubicBezTo>
                        <a:cubicBezTo>
                          <a:pt x="27" y="205"/>
                          <a:pt x="27" y="205"/>
                          <a:pt x="27" y="205"/>
                        </a:cubicBezTo>
                        <a:cubicBezTo>
                          <a:pt x="27" y="205"/>
                          <a:pt x="27" y="205"/>
                          <a:pt x="27" y="205"/>
                        </a:cubicBezTo>
                        <a:cubicBezTo>
                          <a:pt x="27" y="205"/>
                          <a:pt x="27" y="205"/>
                          <a:pt x="27" y="205"/>
                        </a:cubicBezTo>
                        <a:cubicBezTo>
                          <a:pt x="27" y="205"/>
                          <a:pt x="27" y="205"/>
                          <a:pt x="27" y="205"/>
                        </a:cubicBezTo>
                        <a:cubicBezTo>
                          <a:pt x="27" y="205"/>
                          <a:pt x="27" y="205"/>
                          <a:pt x="27" y="205"/>
                        </a:cubicBezTo>
                        <a:cubicBezTo>
                          <a:pt x="27" y="205"/>
                          <a:pt x="27" y="205"/>
                          <a:pt x="27" y="205"/>
                        </a:cubicBezTo>
                        <a:cubicBezTo>
                          <a:pt x="27" y="205"/>
                          <a:pt x="27" y="205"/>
                          <a:pt x="27"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6" y="205"/>
                          <a:pt x="26" y="205"/>
                          <a:pt x="26"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5" y="205"/>
                          <a:pt x="25" y="205"/>
                          <a:pt x="25"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4" y="205"/>
                          <a:pt x="24" y="205"/>
                          <a:pt x="24" y="205"/>
                        </a:cubicBezTo>
                        <a:cubicBezTo>
                          <a:pt x="23" y="205"/>
                          <a:pt x="23" y="205"/>
                          <a:pt x="23" y="205"/>
                        </a:cubicBezTo>
                        <a:cubicBezTo>
                          <a:pt x="23" y="205"/>
                          <a:pt x="23" y="205"/>
                          <a:pt x="23" y="205"/>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2" y="204"/>
                          <a:pt x="22" y="204"/>
                          <a:pt x="22" y="204"/>
                        </a:cubicBezTo>
                        <a:cubicBezTo>
                          <a:pt x="21" y="204"/>
                          <a:pt x="21" y="204"/>
                          <a:pt x="21" y="204"/>
                        </a:cubicBezTo>
                        <a:cubicBezTo>
                          <a:pt x="21" y="204"/>
                          <a:pt x="21" y="204"/>
                          <a:pt x="21" y="204"/>
                        </a:cubicBezTo>
                        <a:cubicBezTo>
                          <a:pt x="21" y="204"/>
                          <a:pt x="21" y="204"/>
                          <a:pt x="21" y="204"/>
                        </a:cubicBezTo>
                        <a:cubicBezTo>
                          <a:pt x="21" y="204"/>
                          <a:pt x="21" y="204"/>
                          <a:pt x="21" y="204"/>
                        </a:cubicBezTo>
                        <a:cubicBezTo>
                          <a:pt x="21" y="204"/>
                          <a:pt x="21" y="204"/>
                          <a:pt x="21" y="204"/>
                        </a:cubicBezTo>
                        <a:cubicBezTo>
                          <a:pt x="21" y="204"/>
                          <a:pt x="21" y="204"/>
                          <a:pt x="21" y="204"/>
                        </a:cubicBezTo>
                        <a:cubicBezTo>
                          <a:pt x="21" y="204"/>
                          <a:pt x="21" y="204"/>
                          <a:pt x="21" y="204"/>
                        </a:cubicBezTo>
                        <a:cubicBezTo>
                          <a:pt x="20" y="204"/>
                          <a:pt x="20" y="204"/>
                          <a:pt x="20" y="204"/>
                        </a:cubicBezTo>
                        <a:cubicBezTo>
                          <a:pt x="20" y="204"/>
                          <a:pt x="20" y="204"/>
                          <a:pt x="20" y="204"/>
                        </a:cubicBezTo>
                        <a:cubicBezTo>
                          <a:pt x="20" y="204"/>
                          <a:pt x="20" y="204"/>
                          <a:pt x="20" y="204"/>
                        </a:cubicBezTo>
                        <a:cubicBezTo>
                          <a:pt x="20" y="204"/>
                          <a:pt x="20" y="204"/>
                          <a:pt x="20" y="204"/>
                        </a:cubicBezTo>
                        <a:cubicBezTo>
                          <a:pt x="20" y="204"/>
                          <a:pt x="20" y="204"/>
                          <a:pt x="20" y="204"/>
                        </a:cubicBezTo>
                        <a:cubicBezTo>
                          <a:pt x="20" y="204"/>
                          <a:pt x="20" y="204"/>
                          <a:pt x="20" y="204"/>
                        </a:cubicBezTo>
                        <a:cubicBezTo>
                          <a:pt x="20" y="205"/>
                          <a:pt x="20" y="205"/>
                          <a:pt x="20" y="205"/>
                        </a:cubicBezTo>
                        <a:cubicBezTo>
                          <a:pt x="20" y="205"/>
                          <a:pt x="20" y="205"/>
                          <a:pt x="20" y="205"/>
                        </a:cubicBezTo>
                        <a:cubicBezTo>
                          <a:pt x="20" y="205"/>
                          <a:pt x="20" y="205"/>
                          <a:pt x="20" y="205"/>
                        </a:cubicBezTo>
                        <a:cubicBezTo>
                          <a:pt x="19" y="205"/>
                          <a:pt x="19" y="205"/>
                          <a:pt x="19" y="205"/>
                        </a:cubicBezTo>
                        <a:cubicBezTo>
                          <a:pt x="19" y="205"/>
                          <a:pt x="19" y="205"/>
                          <a:pt x="19" y="205"/>
                        </a:cubicBezTo>
                        <a:cubicBezTo>
                          <a:pt x="19" y="205"/>
                          <a:pt x="19" y="205"/>
                          <a:pt x="19" y="205"/>
                        </a:cubicBezTo>
                        <a:cubicBezTo>
                          <a:pt x="19" y="205"/>
                          <a:pt x="19" y="205"/>
                          <a:pt x="19" y="205"/>
                        </a:cubicBezTo>
                        <a:cubicBezTo>
                          <a:pt x="19" y="205"/>
                          <a:pt x="19" y="205"/>
                          <a:pt x="19" y="205"/>
                        </a:cubicBezTo>
                        <a:cubicBezTo>
                          <a:pt x="19" y="205"/>
                          <a:pt x="19" y="205"/>
                          <a:pt x="19" y="205"/>
                        </a:cubicBezTo>
                        <a:cubicBezTo>
                          <a:pt x="19" y="205"/>
                          <a:pt x="19" y="205"/>
                          <a:pt x="19" y="205"/>
                        </a:cubicBezTo>
                        <a:cubicBezTo>
                          <a:pt x="19" y="205"/>
                          <a:pt x="19" y="205"/>
                          <a:pt x="19"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8" y="205"/>
                          <a:pt x="18" y="205"/>
                          <a:pt x="18" y="205"/>
                        </a:cubicBezTo>
                        <a:cubicBezTo>
                          <a:pt x="17" y="205"/>
                          <a:pt x="17" y="205"/>
                          <a:pt x="17" y="205"/>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6"/>
                          <a:pt x="17" y="206"/>
                          <a:pt x="17" y="206"/>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7"/>
                          <a:pt x="17" y="207"/>
                          <a:pt x="17" y="207"/>
                        </a:cubicBezTo>
                        <a:cubicBezTo>
                          <a:pt x="17" y="208"/>
                          <a:pt x="17" y="208"/>
                          <a:pt x="17" y="208"/>
                        </a:cubicBezTo>
                        <a:cubicBezTo>
                          <a:pt x="17" y="208"/>
                          <a:pt x="17" y="208"/>
                          <a:pt x="17" y="208"/>
                        </a:cubicBezTo>
                        <a:cubicBezTo>
                          <a:pt x="16" y="208"/>
                          <a:pt x="16" y="208"/>
                          <a:pt x="16" y="208"/>
                        </a:cubicBezTo>
                        <a:cubicBezTo>
                          <a:pt x="16" y="208"/>
                          <a:pt x="16" y="208"/>
                          <a:pt x="16"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8"/>
                          <a:pt x="17" y="208"/>
                          <a:pt x="17" y="208"/>
                        </a:cubicBezTo>
                        <a:cubicBezTo>
                          <a:pt x="17" y="209"/>
                          <a:pt x="17" y="209"/>
                          <a:pt x="17"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09"/>
                          <a:pt x="18" y="209"/>
                          <a:pt x="18" y="209"/>
                        </a:cubicBezTo>
                        <a:cubicBezTo>
                          <a:pt x="18" y="210"/>
                          <a:pt x="18" y="210"/>
                          <a:pt x="18" y="210"/>
                        </a:cubicBezTo>
                        <a:cubicBezTo>
                          <a:pt x="18" y="210"/>
                          <a:pt x="18" y="210"/>
                          <a:pt x="18" y="210"/>
                        </a:cubicBezTo>
                        <a:cubicBezTo>
                          <a:pt x="18" y="210"/>
                          <a:pt x="18" y="210"/>
                          <a:pt x="18" y="210"/>
                        </a:cubicBezTo>
                        <a:cubicBezTo>
                          <a:pt x="18" y="210"/>
                          <a:pt x="18" y="210"/>
                          <a:pt x="18" y="210"/>
                        </a:cubicBezTo>
                        <a:cubicBezTo>
                          <a:pt x="18" y="210"/>
                          <a:pt x="18" y="210"/>
                          <a:pt x="18" y="210"/>
                        </a:cubicBezTo>
                        <a:cubicBezTo>
                          <a:pt x="18" y="210"/>
                          <a:pt x="18" y="210"/>
                          <a:pt x="18" y="210"/>
                        </a:cubicBezTo>
                        <a:cubicBezTo>
                          <a:pt x="18" y="210"/>
                          <a:pt x="18" y="210"/>
                          <a:pt x="18" y="210"/>
                        </a:cubicBezTo>
                        <a:cubicBezTo>
                          <a:pt x="18" y="211"/>
                          <a:pt x="18" y="211"/>
                          <a:pt x="18" y="211"/>
                        </a:cubicBezTo>
                        <a:cubicBezTo>
                          <a:pt x="18" y="211"/>
                          <a:pt x="18" y="211"/>
                          <a:pt x="18" y="211"/>
                        </a:cubicBezTo>
                        <a:cubicBezTo>
                          <a:pt x="18" y="211"/>
                          <a:pt x="18" y="211"/>
                          <a:pt x="18" y="211"/>
                        </a:cubicBezTo>
                        <a:cubicBezTo>
                          <a:pt x="18" y="211"/>
                          <a:pt x="18" y="211"/>
                          <a:pt x="18" y="211"/>
                        </a:cubicBezTo>
                        <a:cubicBezTo>
                          <a:pt x="18" y="211"/>
                          <a:pt x="18" y="211"/>
                          <a:pt x="18" y="211"/>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9" y="213"/>
                          <a:pt x="19" y="213"/>
                          <a:pt x="19" y="213"/>
                        </a:cubicBezTo>
                        <a:cubicBezTo>
                          <a:pt x="19" y="213"/>
                          <a:pt x="19" y="213"/>
                          <a:pt x="19" y="213"/>
                        </a:cubicBezTo>
                        <a:cubicBezTo>
                          <a:pt x="19" y="213"/>
                          <a:pt x="19" y="213"/>
                          <a:pt x="19" y="213"/>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4"/>
                          <a:pt x="19" y="214"/>
                          <a:pt x="19" y="214"/>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9" y="215"/>
                          <a:pt x="19" y="215"/>
                          <a:pt x="19"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7" y="214"/>
                          <a:pt x="17" y="214"/>
                          <a:pt x="17"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4"/>
                          <a:pt x="16" y="214"/>
                          <a:pt x="16" y="214"/>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3"/>
                          <a:pt x="16" y="213"/>
                          <a:pt x="16" y="213"/>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6" y="212"/>
                          <a:pt x="16" y="212"/>
                          <a:pt x="16"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2"/>
                          <a:pt x="15" y="212"/>
                          <a:pt x="15" y="212"/>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1"/>
                          <a:pt x="15" y="211"/>
                          <a:pt x="15" y="211"/>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5" y="210"/>
                          <a:pt x="15" y="210"/>
                          <a:pt x="15"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10"/>
                          <a:pt x="14" y="210"/>
                          <a:pt x="14" y="210"/>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9"/>
                          <a:pt x="13" y="209"/>
                          <a:pt x="13" y="209"/>
                        </a:cubicBezTo>
                        <a:cubicBezTo>
                          <a:pt x="13" y="209"/>
                          <a:pt x="13" y="209"/>
                          <a:pt x="13" y="209"/>
                        </a:cubicBezTo>
                        <a:cubicBezTo>
                          <a:pt x="13" y="210"/>
                          <a:pt x="13" y="210"/>
                          <a:pt x="13" y="210"/>
                        </a:cubicBezTo>
                        <a:cubicBezTo>
                          <a:pt x="13" y="210"/>
                          <a:pt x="13" y="210"/>
                          <a:pt x="13" y="210"/>
                        </a:cubicBezTo>
                        <a:cubicBezTo>
                          <a:pt x="13" y="210"/>
                          <a:pt x="13" y="210"/>
                          <a:pt x="13" y="210"/>
                        </a:cubicBezTo>
                        <a:cubicBezTo>
                          <a:pt x="13" y="210"/>
                          <a:pt x="13" y="210"/>
                          <a:pt x="13" y="210"/>
                        </a:cubicBezTo>
                        <a:cubicBezTo>
                          <a:pt x="13" y="210"/>
                          <a:pt x="13" y="210"/>
                          <a:pt x="13" y="210"/>
                        </a:cubicBezTo>
                        <a:cubicBezTo>
                          <a:pt x="13" y="209"/>
                          <a:pt x="13" y="209"/>
                          <a:pt x="13" y="209"/>
                        </a:cubicBezTo>
                        <a:cubicBezTo>
                          <a:pt x="13" y="209"/>
                          <a:pt x="13" y="209"/>
                          <a:pt x="13" y="209"/>
                        </a:cubicBezTo>
                        <a:cubicBezTo>
                          <a:pt x="13" y="209"/>
                          <a:pt x="13" y="209"/>
                          <a:pt x="13" y="209"/>
                        </a:cubicBezTo>
                        <a:cubicBezTo>
                          <a:pt x="13" y="209"/>
                          <a:pt x="13" y="209"/>
                          <a:pt x="13" y="209"/>
                        </a:cubicBezTo>
                        <a:cubicBezTo>
                          <a:pt x="13" y="209"/>
                          <a:pt x="13" y="209"/>
                          <a:pt x="13" y="209"/>
                        </a:cubicBezTo>
                        <a:cubicBezTo>
                          <a:pt x="13" y="209"/>
                          <a:pt x="13" y="209"/>
                          <a:pt x="13" y="209"/>
                        </a:cubicBezTo>
                        <a:cubicBezTo>
                          <a:pt x="13" y="209"/>
                          <a:pt x="13" y="209"/>
                          <a:pt x="13" y="209"/>
                        </a:cubicBezTo>
                        <a:cubicBezTo>
                          <a:pt x="13" y="209"/>
                          <a:pt x="13" y="209"/>
                          <a:pt x="13" y="209"/>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9"/>
                          <a:pt x="14" y="209"/>
                          <a:pt x="14" y="209"/>
                        </a:cubicBezTo>
                        <a:cubicBezTo>
                          <a:pt x="14" y="208"/>
                          <a:pt x="14" y="208"/>
                          <a:pt x="14" y="208"/>
                        </a:cubicBezTo>
                        <a:cubicBezTo>
                          <a:pt x="15" y="208"/>
                          <a:pt x="15" y="208"/>
                          <a:pt x="15" y="208"/>
                        </a:cubicBezTo>
                        <a:cubicBezTo>
                          <a:pt x="15" y="208"/>
                          <a:pt x="15" y="208"/>
                          <a:pt x="15" y="208"/>
                        </a:cubicBezTo>
                        <a:cubicBezTo>
                          <a:pt x="15" y="208"/>
                          <a:pt x="15" y="208"/>
                          <a:pt x="15" y="208"/>
                        </a:cubicBezTo>
                        <a:cubicBezTo>
                          <a:pt x="15" y="208"/>
                          <a:pt x="15" y="208"/>
                          <a:pt x="15" y="208"/>
                        </a:cubicBezTo>
                        <a:cubicBezTo>
                          <a:pt x="15" y="208"/>
                          <a:pt x="15" y="208"/>
                          <a:pt x="15"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4" y="209"/>
                          <a:pt x="14" y="209"/>
                          <a:pt x="14" y="209"/>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4" y="208"/>
                          <a:pt x="14" y="208"/>
                          <a:pt x="14" y="208"/>
                        </a:cubicBezTo>
                        <a:cubicBezTo>
                          <a:pt x="14" y="208"/>
                          <a:pt x="14" y="208"/>
                          <a:pt x="14" y="208"/>
                        </a:cubicBezTo>
                        <a:cubicBezTo>
                          <a:pt x="14" y="208"/>
                          <a:pt x="14" y="208"/>
                          <a:pt x="14" y="208"/>
                        </a:cubicBezTo>
                        <a:cubicBezTo>
                          <a:pt x="14" y="208"/>
                          <a:pt x="14" y="208"/>
                          <a:pt x="14"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3" y="208"/>
                          <a:pt x="13" y="208"/>
                          <a:pt x="13"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8"/>
                          <a:pt x="12" y="208"/>
                          <a:pt x="12" y="208"/>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7"/>
                          <a:pt x="12" y="207"/>
                          <a:pt x="12" y="207"/>
                        </a:cubicBezTo>
                        <a:cubicBezTo>
                          <a:pt x="12" y="208"/>
                          <a:pt x="12" y="208"/>
                          <a:pt x="12" y="208"/>
                        </a:cubicBezTo>
                        <a:cubicBezTo>
                          <a:pt x="12" y="208"/>
                          <a:pt x="12" y="208"/>
                          <a:pt x="12" y="208"/>
                        </a:cubicBezTo>
                        <a:cubicBezTo>
                          <a:pt x="11" y="208"/>
                          <a:pt x="11" y="208"/>
                          <a:pt x="11" y="208"/>
                        </a:cubicBezTo>
                        <a:cubicBezTo>
                          <a:pt x="11" y="208"/>
                          <a:pt x="11" y="208"/>
                          <a:pt x="11" y="208"/>
                        </a:cubicBezTo>
                        <a:cubicBezTo>
                          <a:pt x="11" y="208"/>
                          <a:pt x="11" y="208"/>
                          <a:pt x="11" y="208"/>
                        </a:cubicBezTo>
                        <a:cubicBezTo>
                          <a:pt x="11" y="208"/>
                          <a:pt x="11" y="208"/>
                          <a:pt x="11" y="208"/>
                        </a:cubicBezTo>
                        <a:cubicBezTo>
                          <a:pt x="11" y="208"/>
                          <a:pt x="11" y="208"/>
                          <a:pt x="11" y="208"/>
                        </a:cubicBezTo>
                        <a:cubicBezTo>
                          <a:pt x="11" y="208"/>
                          <a:pt x="11" y="208"/>
                          <a:pt x="11" y="208"/>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7"/>
                          <a:pt x="11" y="207"/>
                          <a:pt x="11" y="207"/>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1" y="206"/>
                          <a:pt x="11" y="206"/>
                          <a:pt x="11"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6"/>
                          <a:pt x="10" y="206"/>
                          <a:pt x="10" y="206"/>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5"/>
                          <a:pt x="10" y="205"/>
                          <a:pt x="10" y="205"/>
                        </a:cubicBezTo>
                        <a:cubicBezTo>
                          <a:pt x="10" y="204"/>
                          <a:pt x="10" y="204"/>
                          <a:pt x="10" y="204"/>
                        </a:cubicBezTo>
                        <a:cubicBezTo>
                          <a:pt x="10" y="204"/>
                          <a:pt x="10" y="204"/>
                          <a:pt x="10" y="204"/>
                        </a:cubicBezTo>
                        <a:cubicBezTo>
                          <a:pt x="10" y="204"/>
                          <a:pt x="10" y="204"/>
                          <a:pt x="10" y="204"/>
                        </a:cubicBezTo>
                        <a:cubicBezTo>
                          <a:pt x="10" y="204"/>
                          <a:pt x="10" y="204"/>
                          <a:pt x="10" y="204"/>
                        </a:cubicBezTo>
                        <a:cubicBezTo>
                          <a:pt x="10" y="204"/>
                          <a:pt x="10" y="204"/>
                          <a:pt x="10" y="204"/>
                        </a:cubicBezTo>
                        <a:cubicBezTo>
                          <a:pt x="10" y="205"/>
                          <a:pt x="10" y="205"/>
                          <a:pt x="10" y="205"/>
                        </a:cubicBezTo>
                        <a:cubicBezTo>
                          <a:pt x="9" y="205"/>
                          <a:pt x="9" y="205"/>
                          <a:pt x="9" y="205"/>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9" y="205"/>
                          <a:pt x="9" y="205"/>
                        </a:cubicBezTo>
                        <a:cubicBezTo>
                          <a:pt x="9" y="205"/>
                          <a:pt x="8" y="205"/>
                          <a:pt x="8" y="205"/>
                        </a:cubicBezTo>
                        <a:cubicBezTo>
                          <a:pt x="8" y="205"/>
                          <a:pt x="8" y="204"/>
                          <a:pt x="8"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4"/>
                          <a:pt x="9" y="204"/>
                          <a:pt x="9" y="204"/>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3"/>
                          <a:pt x="9" y="203"/>
                          <a:pt x="9" y="203"/>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8" y="202"/>
                          <a:pt x="8" y="202"/>
                          <a:pt x="8"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9" y="202"/>
                          <a:pt x="9" y="202"/>
                          <a:pt x="9"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3"/>
                          <a:pt x="10" y="203"/>
                          <a:pt x="10" y="203"/>
                        </a:cubicBezTo>
                        <a:cubicBezTo>
                          <a:pt x="10" y="203"/>
                          <a:pt x="10" y="203"/>
                          <a:pt x="10" y="203"/>
                        </a:cubicBezTo>
                        <a:cubicBezTo>
                          <a:pt x="10" y="203"/>
                          <a:pt x="10" y="203"/>
                          <a:pt x="10" y="203"/>
                        </a:cubicBezTo>
                        <a:cubicBezTo>
                          <a:pt x="10" y="203"/>
                          <a:pt x="10" y="203"/>
                          <a:pt x="10" y="203"/>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0" y="202"/>
                          <a:pt x="11" y="202"/>
                          <a:pt x="11" y="202"/>
                        </a:cubicBezTo>
                        <a:cubicBezTo>
                          <a:pt x="11" y="202"/>
                          <a:pt x="11" y="202"/>
                          <a:pt x="11" y="202"/>
                        </a:cubicBezTo>
                        <a:cubicBezTo>
                          <a:pt x="11" y="202"/>
                          <a:pt x="11" y="202"/>
                          <a:pt x="11" y="202"/>
                        </a:cubicBezTo>
                        <a:cubicBezTo>
                          <a:pt x="11" y="202"/>
                          <a:pt x="11" y="202"/>
                          <a:pt x="11" y="202"/>
                        </a:cubicBezTo>
                        <a:cubicBezTo>
                          <a:pt x="11" y="202"/>
                          <a:pt x="11" y="202"/>
                          <a:pt x="11" y="202"/>
                        </a:cubicBezTo>
                        <a:cubicBezTo>
                          <a:pt x="11" y="202"/>
                          <a:pt x="11" y="202"/>
                          <a:pt x="11" y="202"/>
                        </a:cubicBezTo>
                        <a:cubicBezTo>
                          <a:pt x="11" y="202"/>
                          <a:pt x="11" y="202"/>
                          <a:pt x="11" y="202"/>
                        </a:cubicBezTo>
                        <a:cubicBezTo>
                          <a:pt x="11" y="202"/>
                          <a:pt x="11" y="202"/>
                          <a:pt x="11" y="202"/>
                        </a:cubicBezTo>
                        <a:cubicBezTo>
                          <a:pt x="11" y="202"/>
                          <a:pt x="11" y="202"/>
                          <a:pt x="11" y="202"/>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1" y="203"/>
                          <a:pt x="11" y="203"/>
                          <a:pt x="11"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3"/>
                          <a:pt x="12" y="203"/>
                          <a:pt x="12" y="203"/>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2" y="202"/>
                          <a:pt x="12" y="202"/>
                          <a:pt x="12"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2"/>
                          <a:pt x="13" y="202"/>
                          <a:pt x="13" y="202"/>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3" y="203"/>
                          <a:pt x="13" y="203"/>
                          <a:pt x="13" y="203"/>
                        </a:cubicBezTo>
                        <a:cubicBezTo>
                          <a:pt x="14" y="203"/>
                          <a:pt x="14" y="203"/>
                          <a:pt x="14" y="203"/>
                        </a:cubicBezTo>
                        <a:cubicBezTo>
                          <a:pt x="14" y="203"/>
                          <a:pt x="14" y="203"/>
                          <a:pt x="14" y="203"/>
                        </a:cubicBezTo>
                        <a:cubicBezTo>
                          <a:pt x="14" y="203"/>
                          <a:pt x="14" y="203"/>
                          <a:pt x="14" y="203"/>
                        </a:cubicBezTo>
                        <a:cubicBezTo>
                          <a:pt x="14" y="204"/>
                          <a:pt x="14" y="204"/>
                          <a:pt x="14" y="204"/>
                        </a:cubicBezTo>
                        <a:cubicBezTo>
                          <a:pt x="14" y="204"/>
                          <a:pt x="14" y="204"/>
                          <a:pt x="14" y="204"/>
                        </a:cubicBezTo>
                        <a:cubicBezTo>
                          <a:pt x="14" y="204"/>
                          <a:pt x="14" y="204"/>
                          <a:pt x="14" y="204"/>
                        </a:cubicBezTo>
                        <a:cubicBezTo>
                          <a:pt x="14" y="204"/>
                          <a:pt x="14" y="204"/>
                          <a:pt x="14" y="204"/>
                        </a:cubicBezTo>
                        <a:cubicBezTo>
                          <a:pt x="14" y="204"/>
                          <a:pt x="14" y="204"/>
                          <a:pt x="14" y="204"/>
                        </a:cubicBezTo>
                        <a:cubicBezTo>
                          <a:pt x="14" y="204"/>
                          <a:pt x="14" y="204"/>
                          <a:pt x="14" y="204"/>
                        </a:cubicBezTo>
                        <a:cubicBezTo>
                          <a:pt x="14" y="204"/>
                          <a:pt x="14" y="204"/>
                          <a:pt x="14" y="204"/>
                        </a:cubicBezTo>
                        <a:cubicBezTo>
                          <a:pt x="14" y="204"/>
                          <a:pt x="14" y="204"/>
                          <a:pt x="14" y="204"/>
                        </a:cubicBezTo>
                        <a:cubicBezTo>
                          <a:pt x="14" y="203"/>
                          <a:pt x="14" y="203"/>
                          <a:pt x="14" y="203"/>
                        </a:cubicBezTo>
                        <a:cubicBezTo>
                          <a:pt x="14" y="203"/>
                          <a:pt x="14" y="203"/>
                          <a:pt x="14" y="203"/>
                        </a:cubicBezTo>
                        <a:cubicBezTo>
                          <a:pt x="14" y="203"/>
                          <a:pt x="14" y="203"/>
                          <a:pt x="14" y="203"/>
                        </a:cubicBezTo>
                        <a:cubicBezTo>
                          <a:pt x="14" y="203"/>
                          <a:pt x="14" y="203"/>
                          <a:pt x="14" y="203"/>
                        </a:cubicBezTo>
                        <a:cubicBezTo>
                          <a:pt x="14" y="203"/>
                          <a:pt x="14" y="203"/>
                          <a:pt x="14" y="203"/>
                        </a:cubicBezTo>
                        <a:cubicBezTo>
                          <a:pt x="15" y="203"/>
                          <a:pt x="15" y="203"/>
                          <a:pt x="15" y="203"/>
                        </a:cubicBezTo>
                        <a:cubicBezTo>
                          <a:pt x="15" y="203"/>
                          <a:pt x="15" y="203"/>
                          <a:pt x="15" y="203"/>
                        </a:cubicBezTo>
                        <a:cubicBezTo>
                          <a:pt x="15" y="203"/>
                          <a:pt x="15" y="203"/>
                          <a:pt x="15" y="203"/>
                        </a:cubicBezTo>
                        <a:cubicBezTo>
                          <a:pt x="15" y="203"/>
                          <a:pt x="15" y="203"/>
                          <a:pt x="15" y="203"/>
                        </a:cubicBezTo>
                        <a:cubicBezTo>
                          <a:pt x="15" y="203"/>
                          <a:pt x="15" y="203"/>
                          <a:pt x="15" y="203"/>
                        </a:cubicBezTo>
                        <a:cubicBezTo>
                          <a:pt x="15" y="203"/>
                          <a:pt x="15" y="203"/>
                          <a:pt x="15" y="203"/>
                        </a:cubicBezTo>
                        <a:cubicBezTo>
                          <a:pt x="15" y="203"/>
                          <a:pt x="15" y="203"/>
                          <a:pt x="15" y="203"/>
                        </a:cubicBezTo>
                        <a:cubicBezTo>
                          <a:pt x="15" y="204"/>
                          <a:pt x="15" y="204"/>
                          <a:pt x="15" y="204"/>
                        </a:cubicBezTo>
                        <a:cubicBezTo>
                          <a:pt x="15" y="204"/>
                          <a:pt x="15" y="204"/>
                          <a:pt x="15" y="204"/>
                        </a:cubicBezTo>
                        <a:cubicBezTo>
                          <a:pt x="15" y="204"/>
                          <a:pt x="15" y="204"/>
                          <a:pt x="15" y="204"/>
                        </a:cubicBezTo>
                        <a:cubicBezTo>
                          <a:pt x="15" y="204"/>
                          <a:pt x="15" y="204"/>
                          <a:pt x="15" y="204"/>
                        </a:cubicBezTo>
                        <a:cubicBezTo>
                          <a:pt x="15" y="204"/>
                          <a:pt x="15" y="204"/>
                          <a:pt x="15" y="204"/>
                        </a:cubicBezTo>
                        <a:cubicBezTo>
                          <a:pt x="16" y="204"/>
                          <a:pt x="16" y="204"/>
                          <a:pt x="16" y="204"/>
                        </a:cubicBezTo>
                        <a:cubicBezTo>
                          <a:pt x="16" y="204"/>
                          <a:pt x="16" y="204"/>
                          <a:pt x="16" y="204"/>
                        </a:cubicBezTo>
                        <a:cubicBezTo>
                          <a:pt x="16" y="204"/>
                          <a:pt x="16" y="204"/>
                          <a:pt x="16" y="204"/>
                        </a:cubicBezTo>
                        <a:cubicBezTo>
                          <a:pt x="16" y="204"/>
                          <a:pt x="16" y="204"/>
                          <a:pt x="16" y="204"/>
                        </a:cubicBezTo>
                        <a:cubicBezTo>
                          <a:pt x="16" y="204"/>
                          <a:pt x="16" y="204"/>
                          <a:pt x="16" y="204"/>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6" y="203"/>
                          <a:pt x="16" y="203"/>
                          <a:pt x="16" y="203"/>
                        </a:cubicBezTo>
                        <a:cubicBezTo>
                          <a:pt x="17" y="203"/>
                          <a:pt x="17" y="203"/>
                          <a:pt x="17" y="203"/>
                        </a:cubicBezTo>
                        <a:cubicBezTo>
                          <a:pt x="17" y="203"/>
                          <a:pt x="17" y="203"/>
                          <a:pt x="17" y="203"/>
                        </a:cubicBezTo>
                        <a:cubicBezTo>
                          <a:pt x="17" y="203"/>
                          <a:pt x="17" y="203"/>
                          <a:pt x="17" y="203"/>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2"/>
                          <a:pt x="17" y="202"/>
                          <a:pt x="17" y="202"/>
                        </a:cubicBezTo>
                        <a:cubicBezTo>
                          <a:pt x="17" y="201"/>
                          <a:pt x="17" y="201"/>
                          <a:pt x="17" y="201"/>
                        </a:cubicBezTo>
                        <a:cubicBezTo>
                          <a:pt x="17" y="201"/>
                          <a:pt x="17" y="201"/>
                          <a:pt x="17" y="201"/>
                        </a:cubicBezTo>
                        <a:cubicBezTo>
                          <a:pt x="17" y="201"/>
                          <a:pt x="17" y="201"/>
                          <a:pt x="17" y="201"/>
                        </a:cubicBezTo>
                        <a:cubicBezTo>
                          <a:pt x="17" y="201"/>
                          <a:pt x="17" y="201"/>
                          <a:pt x="17" y="201"/>
                        </a:cubicBezTo>
                        <a:cubicBezTo>
                          <a:pt x="17" y="201"/>
                          <a:pt x="17" y="201"/>
                          <a:pt x="17" y="201"/>
                        </a:cubicBezTo>
                        <a:cubicBezTo>
                          <a:pt x="17" y="201"/>
                          <a:pt x="17" y="201"/>
                          <a:pt x="17" y="201"/>
                        </a:cubicBezTo>
                        <a:cubicBezTo>
                          <a:pt x="17" y="201"/>
                          <a:pt x="17" y="201"/>
                          <a:pt x="17" y="201"/>
                        </a:cubicBezTo>
                        <a:cubicBezTo>
                          <a:pt x="17" y="201"/>
                          <a:pt x="17" y="201"/>
                          <a:pt x="17" y="201"/>
                        </a:cubicBezTo>
                        <a:cubicBezTo>
                          <a:pt x="18" y="201"/>
                          <a:pt x="18" y="201"/>
                          <a:pt x="18" y="201"/>
                        </a:cubicBezTo>
                        <a:cubicBezTo>
                          <a:pt x="18" y="201"/>
                          <a:pt x="18" y="201"/>
                          <a:pt x="18" y="201"/>
                        </a:cubicBezTo>
                        <a:cubicBezTo>
                          <a:pt x="18" y="201"/>
                          <a:pt x="18" y="201"/>
                          <a:pt x="18" y="201"/>
                        </a:cubicBezTo>
                        <a:cubicBezTo>
                          <a:pt x="18" y="201"/>
                          <a:pt x="18" y="201"/>
                          <a:pt x="18" y="201"/>
                        </a:cubicBezTo>
                        <a:cubicBezTo>
                          <a:pt x="18" y="201"/>
                          <a:pt x="18" y="201"/>
                          <a:pt x="18" y="201"/>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200"/>
                          <a:pt x="18" y="200"/>
                          <a:pt x="18" y="200"/>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9"/>
                          <a:pt x="18" y="199"/>
                          <a:pt x="18" y="199"/>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8"/>
                          <a:pt x="18" y="198"/>
                          <a:pt x="18" y="198"/>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7"/>
                          <a:pt x="18" y="197"/>
                          <a:pt x="18" y="197"/>
                        </a:cubicBezTo>
                        <a:cubicBezTo>
                          <a:pt x="18" y="196"/>
                          <a:pt x="18" y="196"/>
                          <a:pt x="18" y="196"/>
                        </a:cubicBezTo>
                        <a:cubicBezTo>
                          <a:pt x="18" y="196"/>
                          <a:pt x="18" y="196"/>
                          <a:pt x="18" y="196"/>
                        </a:cubicBezTo>
                        <a:cubicBezTo>
                          <a:pt x="18" y="196"/>
                          <a:pt x="18" y="196"/>
                          <a:pt x="18" y="196"/>
                        </a:cubicBezTo>
                        <a:cubicBezTo>
                          <a:pt x="18" y="196"/>
                          <a:pt x="18" y="196"/>
                          <a:pt x="18" y="196"/>
                        </a:cubicBezTo>
                        <a:cubicBezTo>
                          <a:pt x="18" y="196"/>
                          <a:pt x="18" y="196"/>
                          <a:pt x="18" y="196"/>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5"/>
                          <a:pt x="18" y="195"/>
                          <a:pt x="18" y="195"/>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4"/>
                          <a:pt x="18" y="194"/>
                          <a:pt x="18" y="194"/>
                        </a:cubicBezTo>
                        <a:cubicBezTo>
                          <a:pt x="18" y="193"/>
                          <a:pt x="18" y="193"/>
                          <a:pt x="18"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3"/>
                          <a:pt x="17" y="193"/>
                          <a:pt x="17" y="193"/>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2"/>
                          <a:pt x="17" y="192"/>
                          <a:pt x="17" y="192"/>
                        </a:cubicBezTo>
                        <a:cubicBezTo>
                          <a:pt x="17" y="191"/>
                          <a:pt x="17" y="191"/>
                          <a:pt x="17"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1"/>
                          <a:pt x="16" y="191"/>
                          <a:pt x="16" y="191"/>
                        </a:cubicBezTo>
                        <a:cubicBezTo>
                          <a:pt x="16" y="190"/>
                          <a:pt x="16" y="190"/>
                          <a:pt x="16" y="190"/>
                        </a:cubicBezTo>
                        <a:cubicBezTo>
                          <a:pt x="16" y="190"/>
                          <a:pt x="16" y="190"/>
                          <a:pt x="16" y="190"/>
                        </a:cubicBezTo>
                        <a:cubicBezTo>
                          <a:pt x="16" y="190"/>
                          <a:pt x="16" y="190"/>
                          <a:pt x="16" y="190"/>
                        </a:cubicBezTo>
                        <a:cubicBezTo>
                          <a:pt x="16" y="190"/>
                          <a:pt x="16" y="190"/>
                          <a:pt x="16" y="190"/>
                        </a:cubicBezTo>
                        <a:cubicBezTo>
                          <a:pt x="16" y="190"/>
                          <a:pt x="16" y="190"/>
                          <a:pt x="16" y="190"/>
                        </a:cubicBezTo>
                        <a:cubicBezTo>
                          <a:pt x="16" y="190"/>
                          <a:pt x="16" y="190"/>
                          <a:pt x="16" y="190"/>
                        </a:cubicBezTo>
                        <a:cubicBezTo>
                          <a:pt x="16" y="190"/>
                          <a:pt x="16" y="190"/>
                          <a:pt x="16" y="190"/>
                        </a:cubicBezTo>
                        <a:cubicBezTo>
                          <a:pt x="15" y="190"/>
                          <a:pt x="15" y="190"/>
                          <a:pt x="15" y="190"/>
                        </a:cubicBezTo>
                        <a:cubicBezTo>
                          <a:pt x="15" y="190"/>
                          <a:pt x="15" y="190"/>
                          <a:pt x="15" y="190"/>
                        </a:cubicBezTo>
                        <a:cubicBezTo>
                          <a:pt x="15" y="190"/>
                          <a:pt x="15" y="190"/>
                          <a:pt x="15" y="190"/>
                        </a:cubicBezTo>
                        <a:cubicBezTo>
                          <a:pt x="15" y="190"/>
                          <a:pt x="15" y="190"/>
                          <a:pt x="15" y="190"/>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5" y="189"/>
                          <a:pt x="15" y="189"/>
                          <a:pt x="15" y="189"/>
                        </a:cubicBezTo>
                        <a:cubicBezTo>
                          <a:pt x="14" y="189"/>
                          <a:pt x="14" y="189"/>
                          <a:pt x="14" y="189"/>
                        </a:cubicBezTo>
                        <a:cubicBezTo>
                          <a:pt x="14" y="189"/>
                          <a:pt x="14" y="189"/>
                          <a:pt x="14" y="189"/>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4" y="188"/>
                          <a:pt x="14" y="188"/>
                          <a:pt x="14" y="188"/>
                        </a:cubicBezTo>
                        <a:cubicBezTo>
                          <a:pt x="13" y="188"/>
                          <a:pt x="13" y="188"/>
                          <a:pt x="13" y="188"/>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3" y="187"/>
                          <a:pt x="13" y="187"/>
                          <a:pt x="13" y="187"/>
                        </a:cubicBezTo>
                        <a:cubicBezTo>
                          <a:pt x="12" y="187"/>
                          <a:pt x="12" y="187"/>
                          <a:pt x="12" y="187"/>
                        </a:cubicBezTo>
                        <a:cubicBezTo>
                          <a:pt x="12" y="187"/>
                          <a:pt x="12" y="187"/>
                          <a:pt x="12" y="187"/>
                        </a:cubicBezTo>
                        <a:cubicBezTo>
                          <a:pt x="12" y="187"/>
                          <a:pt x="12" y="187"/>
                          <a:pt x="12" y="187"/>
                        </a:cubicBezTo>
                        <a:cubicBezTo>
                          <a:pt x="12" y="187"/>
                          <a:pt x="12" y="187"/>
                          <a:pt x="12" y="187"/>
                        </a:cubicBezTo>
                        <a:cubicBezTo>
                          <a:pt x="12" y="187"/>
                          <a:pt x="12" y="187"/>
                          <a:pt x="12" y="187"/>
                        </a:cubicBezTo>
                        <a:cubicBezTo>
                          <a:pt x="12" y="187"/>
                          <a:pt x="12" y="187"/>
                          <a:pt x="12" y="187"/>
                        </a:cubicBezTo>
                        <a:cubicBezTo>
                          <a:pt x="11" y="186"/>
                          <a:pt x="11" y="186"/>
                          <a:pt x="11" y="186"/>
                        </a:cubicBezTo>
                        <a:cubicBezTo>
                          <a:pt x="11" y="186"/>
                          <a:pt x="11" y="186"/>
                          <a:pt x="11" y="186"/>
                        </a:cubicBezTo>
                        <a:cubicBezTo>
                          <a:pt x="11" y="186"/>
                          <a:pt x="11" y="186"/>
                          <a:pt x="11" y="186"/>
                        </a:cubicBezTo>
                        <a:cubicBezTo>
                          <a:pt x="11" y="186"/>
                          <a:pt x="11" y="186"/>
                          <a:pt x="11" y="186"/>
                        </a:cubicBezTo>
                        <a:cubicBezTo>
                          <a:pt x="11" y="186"/>
                          <a:pt x="11" y="186"/>
                          <a:pt x="11" y="186"/>
                        </a:cubicBezTo>
                        <a:cubicBezTo>
                          <a:pt x="11" y="186"/>
                          <a:pt x="11" y="186"/>
                          <a:pt x="11" y="186"/>
                        </a:cubicBezTo>
                        <a:cubicBezTo>
                          <a:pt x="10" y="186"/>
                          <a:pt x="10" y="186"/>
                          <a:pt x="10" y="186"/>
                        </a:cubicBezTo>
                        <a:cubicBezTo>
                          <a:pt x="10" y="186"/>
                          <a:pt x="10" y="186"/>
                          <a:pt x="10" y="186"/>
                        </a:cubicBezTo>
                        <a:cubicBezTo>
                          <a:pt x="10" y="186"/>
                          <a:pt x="10" y="186"/>
                          <a:pt x="10" y="186"/>
                        </a:cubicBezTo>
                        <a:cubicBezTo>
                          <a:pt x="10" y="186"/>
                          <a:pt x="10" y="186"/>
                          <a:pt x="10" y="186"/>
                        </a:cubicBezTo>
                        <a:cubicBezTo>
                          <a:pt x="10" y="186"/>
                          <a:pt x="10" y="186"/>
                          <a:pt x="10" y="186"/>
                        </a:cubicBezTo>
                        <a:cubicBezTo>
                          <a:pt x="10" y="186"/>
                          <a:pt x="10" y="186"/>
                          <a:pt x="10" y="186"/>
                        </a:cubicBezTo>
                        <a:cubicBezTo>
                          <a:pt x="10" y="186"/>
                          <a:pt x="10" y="186"/>
                          <a:pt x="10" y="186"/>
                        </a:cubicBezTo>
                        <a:cubicBezTo>
                          <a:pt x="9" y="187"/>
                          <a:pt x="9" y="187"/>
                          <a:pt x="9" y="187"/>
                        </a:cubicBezTo>
                        <a:cubicBezTo>
                          <a:pt x="8" y="187"/>
                          <a:pt x="8" y="187"/>
                          <a:pt x="8" y="187"/>
                        </a:cubicBezTo>
                        <a:cubicBezTo>
                          <a:pt x="8" y="187"/>
                          <a:pt x="8" y="187"/>
                          <a:pt x="8" y="187"/>
                        </a:cubicBezTo>
                        <a:cubicBezTo>
                          <a:pt x="8" y="187"/>
                          <a:pt x="8" y="187"/>
                          <a:pt x="8" y="187"/>
                        </a:cubicBezTo>
                        <a:cubicBezTo>
                          <a:pt x="8" y="187"/>
                          <a:pt x="8" y="187"/>
                          <a:pt x="8" y="187"/>
                        </a:cubicBezTo>
                        <a:cubicBezTo>
                          <a:pt x="8" y="187"/>
                          <a:pt x="8" y="187"/>
                          <a:pt x="8" y="187"/>
                        </a:cubicBezTo>
                        <a:cubicBezTo>
                          <a:pt x="8" y="187"/>
                          <a:pt x="8" y="187"/>
                          <a:pt x="8" y="187"/>
                        </a:cubicBezTo>
                        <a:cubicBezTo>
                          <a:pt x="9" y="186"/>
                          <a:pt x="9" y="186"/>
                          <a:pt x="9" y="186"/>
                        </a:cubicBezTo>
                        <a:cubicBezTo>
                          <a:pt x="9" y="186"/>
                          <a:pt x="9" y="186"/>
                          <a:pt x="9" y="186"/>
                        </a:cubicBezTo>
                        <a:cubicBezTo>
                          <a:pt x="9" y="186"/>
                          <a:pt x="9" y="186"/>
                          <a:pt x="9" y="186"/>
                        </a:cubicBezTo>
                        <a:cubicBezTo>
                          <a:pt x="9" y="186"/>
                          <a:pt x="9" y="186"/>
                          <a:pt x="9" y="186"/>
                        </a:cubicBezTo>
                        <a:cubicBezTo>
                          <a:pt x="9" y="186"/>
                          <a:pt x="9" y="186"/>
                          <a:pt x="9" y="186"/>
                        </a:cubicBezTo>
                        <a:cubicBezTo>
                          <a:pt x="9" y="186"/>
                          <a:pt x="9" y="186"/>
                          <a:pt x="9" y="186"/>
                        </a:cubicBezTo>
                        <a:cubicBezTo>
                          <a:pt x="9" y="186"/>
                          <a:pt x="9" y="186"/>
                          <a:pt x="9" y="186"/>
                        </a:cubicBezTo>
                        <a:cubicBezTo>
                          <a:pt x="8" y="187"/>
                          <a:pt x="8" y="187"/>
                          <a:pt x="8" y="187"/>
                        </a:cubicBezTo>
                        <a:cubicBezTo>
                          <a:pt x="8" y="187"/>
                          <a:pt x="8" y="187"/>
                          <a:pt x="8" y="187"/>
                        </a:cubicBezTo>
                        <a:cubicBezTo>
                          <a:pt x="8" y="187"/>
                          <a:pt x="8" y="187"/>
                          <a:pt x="8" y="187"/>
                        </a:cubicBezTo>
                        <a:cubicBezTo>
                          <a:pt x="8" y="187"/>
                          <a:pt x="8" y="187"/>
                          <a:pt x="8" y="187"/>
                        </a:cubicBezTo>
                        <a:cubicBezTo>
                          <a:pt x="8" y="186"/>
                          <a:pt x="8" y="186"/>
                          <a:pt x="8" y="186"/>
                        </a:cubicBezTo>
                        <a:cubicBezTo>
                          <a:pt x="8" y="186"/>
                          <a:pt x="8" y="186"/>
                          <a:pt x="8" y="186"/>
                        </a:cubicBezTo>
                        <a:cubicBezTo>
                          <a:pt x="8" y="186"/>
                          <a:pt x="8" y="186"/>
                          <a:pt x="8" y="186"/>
                        </a:cubicBezTo>
                        <a:cubicBezTo>
                          <a:pt x="8" y="186"/>
                          <a:pt x="8" y="186"/>
                          <a:pt x="8" y="186"/>
                        </a:cubicBezTo>
                        <a:cubicBezTo>
                          <a:pt x="8" y="186"/>
                          <a:pt x="8" y="186"/>
                          <a:pt x="8" y="186"/>
                        </a:cubicBezTo>
                        <a:cubicBezTo>
                          <a:pt x="8" y="186"/>
                          <a:pt x="8" y="186"/>
                          <a:pt x="8" y="186"/>
                        </a:cubicBezTo>
                        <a:cubicBezTo>
                          <a:pt x="8" y="186"/>
                          <a:pt x="8" y="186"/>
                          <a:pt x="8" y="186"/>
                        </a:cubicBezTo>
                        <a:cubicBezTo>
                          <a:pt x="8" y="186"/>
                          <a:pt x="8" y="186"/>
                          <a:pt x="8" y="186"/>
                        </a:cubicBezTo>
                        <a:cubicBezTo>
                          <a:pt x="8" y="186"/>
                          <a:pt x="8" y="186"/>
                          <a:pt x="8"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6"/>
                          <a:pt x="7" y="186"/>
                          <a:pt x="7" y="186"/>
                        </a:cubicBezTo>
                        <a:cubicBezTo>
                          <a:pt x="7" y="187"/>
                          <a:pt x="7" y="187"/>
                          <a:pt x="7" y="187"/>
                        </a:cubicBezTo>
                        <a:cubicBezTo>
                          <a:pt x="7" y="187"/>
                          <a:pt x="7" y="187"/>
                          <a:pt x="7" y="187"/>
                        </a:cubicBezTo>
                        <a:cubicBezTo>
                          <a:pt x="7" y="187"/>
                          <a:pt x="7" y="187"/>
                          <a:pt x="7" y="187"/>
                        </a:cubicBezTo>
                        <a:cubicBezTo>
                          <a:pt x="7" y="187"/>
                          <a:pt x="7" y="187"/>
                          <a:pt x="7" y="187"/>
                        </a:cubicBezTo>
                        <a:cubicBezTo>
                          <a:pt x="7" y="187"/>
                          <a:pt x="7" y="187"/>
                          <a:pt x="7" y="187"/>
                        </a:cubicBezTo>
                        <a:cubicBezTo>
                          <a:pt x="7" y="187"/>
                          <a:pt x="7" y="187"/>
                          <a:pt x="7"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7"/>
                          <a:pt x="6" y="187"/>
                        </a:cubicBezTo>
                        <a:cubicBezTo>
                          <a:pt x="6" y="187"/>
                          <a:pt x="6" y="186"/>
                          <a:pt x="6" y="186"/>
                        </a:cubicBezTo>
                        <a:cubicBezTo>
                          <a:pt x="6" y="186"/>
                          <a:pt x="6" y="186"/>
                          <a:pt x="6" y="186"/>
                        </a:cubicBezTo>
                        <a:cubicBezTo>
                          <a:pt x="6" y="186"/>
                          <a:pt x="6" y="186"/>
                          <a:pt x="6" y="186"/>
                        </a:cubicBezTo>
                        <a:cubicBezTo>
                          <a:pt x="6" y="187"/>
                          <a:pt x="6" y="187"/>
                          <a:pt x="6" y="187"/>
                        </a:cubicBezTo>
                        <a:cubicBezTo>
                          <a:pt x="6" y="187"/>
                          <a:pt x="6" y="187"/>
                          <a:pt x="6" y="187"/>
                        </a:cubicBezTo>
                        <a:cubicBezTo>
                          <a:pt x="6" y="186"/>
                          <a:pt x="6" y="186"/>
                          <a:pt x="6" y="186"/>
                        </a:cubicBezTo>
                        <a:cubicBezTo>
                          <a:pt x="6" y="186"/>
                          <a:pt x="6" y="186"/>
                          <a:pt x="6" y="186"/>
                        </a:cubicBezTo>
                        <a:cubicBezTo>
                          <a:pt x="6" y="186"/>
                          <a:pt x="6" y="186"/>
                          <a:pt x="6" y="186"/>
                        </a:cubicBezTo>
                        <a:cubicBezTo>
                          <a:pt x="6" y="186"/>
                          <a:pt x="6" y="186"/>
                          <a:pt x="6" y="186"/>
                        </a:cubicBezTo>
                        <a:cubicBezTo>
                          <a:pt x="6" y="186"/>
                          <a:pt x="6" y="186"/>
                          <a:pt x="6" y="186"/>
                        </a:cubicBezTo>
                        <a:cubicBezTo>
                          <a:pt x="6" y="186"/>
                          <a:pt x="6" y="186"/>
                          <a:pt x="6" y="186"/>
                        </a:cubicBezTo>
                        <a:cubicBezTo>
                          <a:pt x="6" y="186"/>
                          <a:pt x="6" y="186"/>
                          <a:pt x="6" y="186"/>
                        </a:cubicBezTo>
                        <a:cubicBezTo>
                          <a:pt x="6" y="186"/>
                          <a:pt x="6" y="186"/>
                          <a:pt x="6" y="186"/>
                        </a:cubicBezTo>
                        <a:cubicBezTo>
                          <a:pt x="6" y="186"/>
                          <a:pt x="6" y="186"/>
                          <a:pt x="6"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6"/>
                          <a:pt x="5" y="186"/>
                        </a:cubicBezTo>
                        <a:cubicBezTo>
                          <a:pt x="5" y="186"/>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5"/>
                          <a:pt x="5" y="185"/>
                          <a:pt x="5" y="185"/>
                        </a:cubicBezTo>
                        <a:cubicBezTo>
                          <a:pt x="5" y="184"/>
                          <a:pt x="5" y="184"/>
                          <a:pt x="5" y="184"/>
                        </a:cubicBezTo>
                        <a:cubicBezTo>
                          <a:pt x="5" y="184"/>
                          <a:pt x="5" y="184"/>
                          <a:pt x="5" y="184"/>
                        </a:cubicBezTo>
                        <a:cubicBezTo>
                          <a:pt x="4" y="184"/>
                          <a:pt x="4" y="184"/>
                          <a:pt x="4" y="184"/>
                        </a:cubicBezTo>
                        <a:cubicBezTo>
                          <a:pt x="4" y="184"/>
                          <a:pt x="4" y="184"/>
                          <a:pt x="4" y="184"/>
                        </a:cubicBezTo>
                        <a:cubicBezTo>
                          <a:pt x="4" y="184"/>
                          <a:pt x="4" y="184"/>
                          <a:pt x="4" y="184"/>
                        </a:cubicBezTo>
                        <a:cubicBezTo>
                          <a:pt x="5" y="184"/>
                          <a:pt x="5" y="184"/>
                          <a:pt x="5" y="184"/>
                        </a:cubicBezTo>
                        <a:cubicBezTo>
                          <a:pt x="5" y="184"/>
                          <a:pt x="5" y="184"/>
                          <a:pt x="5" y="184"/>
                        </a:cubicBezTo>
                        <a:cubicBezTo>
                          <a:pt x="5" y="184"/>
                          <a:pt x="5" y="184"/>
                          <a:pt x="5" y="184"/>
                        </a:cubicBezTo>
                        <a:cubicBezTo>
                          <a:pt x="5" y="184"/>
                          <a:pt x="5" y="184"/>
                          <a:pt x="5" y="184"/>
                        </a:cubicBezTo>
                        <a:cubicBezTo>
                          <a:pt x="5" y="184"/>
                          <a:pt x="5" y="184"/>
                          <a:pt x="5" y="184"/>
                        </a:cubicBezTo>
                        <a:cubicBezTo>
                          <a:pt x="5" y="184"/>
                          <a:pt x="5" y="184"/>
                          <a:pt x="5" y="184"/>
                        </a:cubicBezTo>
                        <a:cubicBezTo>
                          <a:pt x="5" y="184"/>
                          <a:pt x="5" y="184"/>
                          <a:pt x="5" y="184"/>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5" y="183"/>
                          <a:pt x="5" y="183"/>
                          <a:pt x="5" y="183"/>
                        </a:cubicBezTo>
                        <a:cubicBezTo>
                          <a:pt x="4" y="183"/>
                          <a:pt x="4" y="183"/>
                          <a:pt x="4" y="183"/>
                        </a:cubicBezTo>
                        <a:cubicBezTo>
                          <a:pt x="4" y="182"/>
                          <a:pt x="4" y="182"/>
                          <a:pt x="4" y="182"/>
                        </a:cubicBezTo>
                        <a:cubicBezTo>
                          <a:pt x="4" y="182"/>
                          <a:pt x="4" y="182"/>
                          <a:pt x="4" y="182"/>
                        </a:cubicBezTo>
                        <a:cubicBezTo>
                          <a:pt x="4" y="182"/>
                          <a:pt x="4" y="182"/>
                          <a:pt x="4" y="182"/>
                        </a:cubicBezTo>
                        <a:cubicBezTo>
                          <a:pt x="4" y="182"/>
                          <a:pt x="4" y="182"/>
                          <a:pt x="4" y="182"/>
                        </a:cubicBezTo>
                        <a:cubicBezTo>
                          <a:pt x="4" y="182"/>
                          <a:pt x="4" y="182"/>
                          <a:pt x="4" y="182"/>
                        </a:cubicBezTo>
                        <a:cubicBezTo>
                          <a:pt x="4" y="182"/>
                          <a:pt x="4" y="182"/>
                          <a:pt x="4" y="182"/>
                        </a:cubicBezTo>
                        <a:cubicBezTo>
                          <a:pt x="4" y="182"/>
                          <a:pt x="4" y="182"/>
                          <a:pt x="4" y="182"/>
                        </a:cubicBezTo>
                        <a:cubicBezTo>
                          <a:pt x="4" y="182"/>
                          <a:pt x="4" y="182"/>
                          <a:pt x="4" y="182"/>
                        </a:cubicBezTo>
                        <a:cubicBezTo>
                          <a:pt x="4" y="182"/>
                          <a:pt x="4" y="182"/>
                          <a:pt x="4" y="182"/>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1"/>
                          <a:pt x="4" y="181"/>
                          <a:pt x="4" y="181"/>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80"/>
                          <a:pt x="4" y="180"/>
                          <a:pt x="4" y="180"/>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9"/>
                          <a:pt x="4" y="179"/>
                          <a:pt x="4" y="179"/>
                        </a:cubicBezTo>
                        <a:cubicBezTo>
                          <a:pt x="4" y="178"/>
                          <a:pt x="4" y="178"/>
                          <a:pt x="4" y="178"/>
                        </a:cubicBezTo>
                        <a:cubicBezTo>
                          <a:pt x="4" y="178"/>
                          <a:pt x="4" y="178"/>
                          <a:pt x="4" y="178"/>
                        </a:cubicBezTo>
                        <a:cubicBezTo>
                          <a:pt x="4" y="178"/>
                          <a:pt x="4" y="178"/>
                          <a:pt x="4" y="178"/>
                        </a:cubicBezTo>
                        <a:cubicBezTo>
                          <a:pt x="4" y="178"/>
                          <a:pt x="4" y="178"/>
                          <a:pt x="4" y="178"/>
                        </a:cubicBezTo>
                        <a:cubicBezTo>
                          <a:pt x="4" y="178"/>
                          <a:pt x="4" y="178"/>
                          <a:pt x="4" y="178"/>
                        </a:cubicBezTo>
                        <a:cubicBezTo>
                          <a:pt x="4" y="178"/>
                          <a:pt x="4" y="178"/>
                          <a:pt x="4" y="178"/>
                        </a:cubicBezTo>
                        <a:cubicBezTo>
                          <a:pt x="4" y="178"/>
                          <a:pt x="4" y="178"/>
                          <a:pt x="4" y="178"/>
                        </a:cubicBezTo>
                        <a:cubicBezTo>
                          <a:pt x="4" y="178"/>
                          <a:pt x="4" y="178"/>
                          <a:pt x="4" y="178"/>
                        </a:cubicBezTo>
                        <a:cubicBezTo>
                          <a:pt x="5" y="178"/>
                          <a:pt x="5" y="178"/>
                          <a:pt x="5" y="178"/>
                        </a:cubicBezTo>
                        <a:cubicBezTo>
                          <a:pt x="5" y="178"/>
                          <a:pt x="5" y="178"/>
                          <a:pt x="5" y="178"/>
                        </a:cubicBezTo>
                        <a:cubicBezTo>
                          <a:pt x="5" y="178"/>
                          <a:pt x="5" y="178"/>
                          <a:pt x="5" y="178"/>
                        </a:cubicBezTo>
                        <a:cubicBezTo>
                          <a:pt x="4" y="178"/>
                          <a:pt x="4" y="178"/>
                          <a:pt x="4" y="178"/>
                        </a:cubicBezTo>
                        <a:cubicBezTo>
                          <a:pt x="4" y="178"/>
                          <a:pt x="4" y="178"/>
                          <a:pt x="4" y="178"/>
                        </a:cubicBezTo>
                        <a:cubicBezTo>
                          <a:pt x="4" y="178"/>
                          <a:pt x="4" y="178"/>
                          <a:pt x="4" y="178"/>
                        </a:cubicBezTo>
                        <a:cubicBezTo>
                          <a:pt x="4" y="177"/>
                          <a:pt x="4" y="177"/>
                          <a:pt x="4" y="177"/>
                        </a:cubicBezTo>
                        <a:cubicBezTo>
                          <a:pt x="4" y="177"/>
                          <a:pt x="4" y="177"/>
                          <a:pt x="4"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5" y="177"/>
                          <a:pt x="5" y="177"/>
                          <a:pt x="5" y="177"/>
                        </a:cubicBezTo>
                        <a:cubicBezTo>
                          <a:pt x="6" y="177"/>
                          <a:pt x="6" y="177"/>
                          <a:pt x="6" y="177"/>
                        </a:cubicBezTo>
                        <a:cubicBezTo>
                          <a:pt x="6" y="177"/>
                          <a:pt x="6" y="177"/>
                          <a:pt x="6" y="177"/>
                        </a:cubicBezTo>
                        <a:cubicBezTo>
                          <a:pt x="6" y="177"/>
                          <a:pt x="6" y="177"/>
                          <a:pt x="6" y="177"/>
                        </a:cubicBezTo>
                        <a:cubicBezTo>
                          <a:pt x="6" y="177"/>
                          <a:pt x="6" y="177"/>
                          <a:pt x="6" y="177"/>
                        </a:cubicBezTo>
                        <a:cubicBezTo>
                          <a:pt x="6" y="177"/>
                          <a:pt x="6" y="177"/>
                          <a:pt x="6" y="177"/>
                        </a:cubicBezTo>
                        <a:cubicBezTo>
                          <a:pt x="6" y="177"/>
                          <a:pt x="6" y="177"/>
                          <a:pt x="6" y="177"/>
                        </a:cubicBezTo>
                        <a:cubicBezTo>
                          <a:pt x="6" y="177"/>
                          <a:pt x="6" y="177"/>
                          <a:pt x="6" y="177"/>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6" y="176"/>
                          <a:pt x="6" y="176"/>
                          <a:pt x="6" y="176"/>
                        </a:cubicBezTo>
                        <a:cubicBezTo>
                          <a:pt x="7" y="176"/>
                          <a:pt x="7" y="176"/>
                          <a:pt x="7" y="176"/>
                        </a:cubicBezTo>
                        <a:cubicBezTo>
                          <a:pt x="7" y="176"/>
                          <a:pt x="7" y="176"/>
                          <a:pt x="7" y="176"/>
                        </a:cubicBezTo>
                        <a:cubicBezTo>
                          <a:pt x="7" y="176"/>
                          <a:pt x="7" y="176"/>
                          <a:pt x="7" y="176"/>
                        </a:cubicBezTo>
                        <a:cubicBezTo>
                          <a:pt x="7" y="176"/>
                          <a:pt x="7" y="176"/>
                          <a:pt x="7" y="176"/>
                        </a:cubicBezTo>
                        <a:cubicBezTo>
                          <a:pt x="7" y="176"/>
                          <a:pt x="7" y="176"/>
                          <a:pt x="7" y="176"/>
                        </a:cubicBezTo>
                        <a:cubicBezTo>
                          <a:pt x="7" y="175"/>
                          <a:pt x="7" y="175"/>
                          <a:pt x="7" y="175"/>
                        </a:cubicBezTo>
                        <a:cubicBezTo>
                          <a:pt x="7" y="175"/>
                          <a:pt x="7" y="175"/>
                          <a:pt x="7" y="175"/>
                        </a:cubicBezTo>
                        <a:cubicBezTo>
                          <a:pt x="7" y="175"/>
                          <a:pt x="7" y="175"/>
                          <a:pt x="7" y="175"/>
                        </a:cubicBezTo>
                        <a:cubicBezTo>
                          <a:pt x="7" y="175"/>
                          <a:pt x="7" y="175"/>
                          <a:pt x="7" y="175"/>
                        </a:cubicBezTo>
                        <a:cubicBezTo>
                          <a:pt x="7" y="175"/>
                          <a:pt x="7" y="175"/>
                          <a:pt x="7" y="175"/>
                        </a:cubicBezTo>
                        <a:cubicBezTo>
                          <a:pt x="7" y="175"/>
                          <a:pt x="7" y="175"/>
                          <a:pt x="7" y="175"/>
                        </a:cubicBezTo>
                        <a:cubicBezTo>
                          <a:pt x="6" y="175"/>
                          <a:pt x="6" y="175"/>
                          <a:pt x="6" y="175"/>
                        </a:cubicBezTo>
                        <a:cubicBezTo>
                          <a:pt x="6" y="175"/>
                          <a:pt x="6" y="175"/>
                          <a:pt x="6" y="175"/>
                        </a:cubicBezTo>
                        <a:cubicBezTo>
                          <a:pt x="6" y="174"/>
                          <a:pt x="6" y="174"/>
                          <a:pt x="6" y="174"/>
                        </a:cubicBezTo>
                        <a:cubicBezTo>
                          <a:pt x="6" y="174"/>
                          <a:pt x="6" y="174"/>
                          <a:pt x="6" y="174"/>
                        </a:cubicBezTo>
                        <a:cubicBezTo>
                          <a:pt x="6" y="174"/>
                          <a:pt x="6" y="174"/>
                          <a:pt x="6" y="174"/>
                        </a:cubicBezTo>
                        <a:cubicBezTo>
                          <a:pt x="6" y="174"/>
                          <a:pt x="6" y="174"/>
                          <a:pt x="6" y="174"/>
                        </a:cubicBezTo>
                        <a:cubicBezTo>
                          <a:pt x="6" y="174"/>
                          <a:pt x="6" y="174"/>
                          <a:pt x="6" y="174"/>
                        </a:cubicBezTo>
                        <a:cubicBezTo>
                          <a:pt x="5" y="174"/>
                          <a:pt x="5" y="174"/>
                          <a:pt x="5" y="174"/>
                        </a:cubicBezTo>
                        <a:cubicBezTo>
                          <a:pt x="5" y="174"/>
                          <a:pt x="5" y="174"/>
                          <a:pt x="5" y="174"/>
                        </a:cubicBezTo>
                        <a:cubicBezTo>
                          <a:pt x="5" y="174"/>
                          <a:pt x="5" y="174"/>
                          <a:pt x="5" y="174"/>
                        </a:cubicBezTo>
                        <a:cubicBezTo>
                          <a:pt x="5" y="173"/>
                          <a:pt x="5" y="173"/>
                          <a:pt x="5" y="173"/>
                        </a:cubicBezTo>
                        <a:cubicBezTo>
                          <a:pt x="5" y="173"/>
                          <a:pt x="5" y="173"/>
                          <a:pt x="5" y="173"/>
                        </a:cubicBezTo>
                        <a:cubicBezTo>
                          <a:pt x="5" y="173"/>
                          <a:pt x="5" y="173"/>
                          <a:pt x="5" y="173"/>
                        </a:cubicBezTo>
                        <a:cubicBezTo>
                          <a:pt x="4" y="173"/>
                          <a:pt x="4" y="173"/>
                          <a:pt x="4" y="173"/>
                        </a:cubicBezTo>
                        <a:cubicBezTo>
                          <a:pt x="4" y="173"/>
                          <a:pt x="4" y="173"/>
                          <a:pt x="4" y="173"/>
                        </a:cubicBezTo>
                        <a:cubicBezTo>
                          <a:pt x="4" y="173"/>
                          <a:pt x="4" y="173"/>
                          <a:pt x="4" y="173"/>
                        </a:cubicBezTo>
                        <a:cubicBezTo>
                          <a:pt x="4" y="173"/>
                          <a:pt x="4" y="173"/>
                          <a:pt x="4" y="173"/>
                        </a:cubicBezTo>
                        <a:cubicBezTo>
                          <a:pt x="4" y="173"/>
                          <a:pt x="4" y="173"/>
                          <a:pt x="4" y="173"/>
                        </a:cubicBezTo>
                        <a:cubicBezTo>
                          <a:pt x="4" y="173"/>
                          <a:pt x="4" y="173"/>
                          <a:pt x="4" y="173"/>
                        </a:cubicBezTo>
                        <a:cubicBezTo>
                          <a:pt x="4" y="173"/>
                          <a:pt x="4" y="173"/>
                          <a:pt x="4" y="173"/>
                        </a:cubicBezTo>
                        <a:cubicBezTo>
                          <a:pt x="3" y="172"/>
                          <a:pt x="3" y="172"/>
                          <a:pt x="3" y="172"/>
                        </a:cubicBezTo>
                        <a:cubicBezTo>
                          <a:pt x="3" y="172"/>
                          <a:pt x="3" y="172"/>
                          <a:pt x="3" y="172"/>
                        </a:cubicBezTo>
                        <a:cubicBezTo>
                          <a:pt x="3" y="172"/>
                          <a:pt x="3" y="172"/>
                          <a:pt x="3" y="172"/>
                        </a:cubicBezTo>
                        <a:cubicBezTo>
                          <a:pt x="3" y="172"/>
                          <a:pt x="3" y="172"/>
                          <a:pt x="3" y="172"/>
                        </a:cubicBezTo>
                        <a:cubicBezTo>
                          <a:pt x="3" y="172"/>
                          <a:pt x="3" y="172"/>
                          <a:pt x="3"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2" y="172"/>
                          <a:pt x="2" y="172"/>
                          <a:pt x="2"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2"/>
                          <a:pt x="1" y="172"/>
                          <a:pt x="1" y="172"/>
                        </a:cubicBezTo>
                        <a:cubicBezTo>
                          <a:pt x="1" y="171"/>
                          <a:pt x="1" y="171"/>
                          <a:pt x="1" y="171"/>
                        </a:cubicBezTo>
                        <a:cubicBezTo>
                          <a:pt x="0" y="171"/>
                          <a:pt x="0" y="171"/>
                          <a:pt x="0" y="171"/>
                        </a:cubicBezTo>
                        <a:cubicBezTo>
                          <a:pt x="0" y="171"/>
                          <a:pt x="0" y="171"/>
                          <a:pt x="0" y="171"/>
                        </a:cubicBezTo>
                        <a:cubicBezTo>
                          <a:pt x="0" y="172"/>
                          <a:pt x="0" y="172"/>
                          <a:pt x="0" y="172"/>
                        </a:cubicBezTo>
                        <a:cubicBezTo>
                          <a:pt x="0" y="172"/>
                          <a:pt x="0" y="172"/>
                          <a:pt x="0" y="172"/>
                        </a:cubicBezTo>
                        <a:cubicBezTo>
                          <a:pt x="0" y="171"/>
                          <a:pt x="0" y="171"/>
                          <a:pt x="0" y="171"/>
                        </a:cubicBezTo>
                        <a:cubicBezTo>
                          <a:pt x="0" y="171"/>
                          <a:pt x="0" y="171"/>
                          <a:pt x="0" y="171"/>
                        </a:cubicBezTo>
                        <a:cubicBezTo>
                          <a:pt x="0" y="171"/>
                          <a:pt x="0" y="171"/>
                          <a:pt x="0" y="171"/>
                        </a:cubicBezTo>
                        <a:cubicBezTo>
                          <a:pt x="0" y="171"/>
                          <a:pt x="0" y="171"/>
                          <a:pt x="0" y="171"/>
                        </a:cubicBezTo>
                        <a:cubicBezTo>
                          <a:pt x="0" y="171"/>
                          <a:pt x="0" y="171"/>
                          <a:pt x="0" y="171"/>
                        </a:cubicBezTo>
                        <a:cubicBezTo>
                          <a:pt x="0" y="171"/>
                          <a:pt x="0" y="171"/>
                          <a:pt x="0" y="171"/>
                        </a:cubicBezTo>
                        <a:cubicBezTo>
                          <a:pt x="0" y="171"/>
                          <a:pt x="0" y="171"/>
                          <a:pt x="0" y="171"/>
                        </a:cubicBezTo>
                        <a:cubicBezTo>
                          <a:pt x="0" y="171"/>
                          <a:pt x="0" y="171"/>
                          <a:pt x="0" y="171"/>
                        </a:cubicBezTo>
                        <a:cubicBezTo>
                          <a:pt x="0" y="171"/>
                          <a:pt x="0" y="171"/>
                          <a:pt x="0" y="171"/>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1" y="170"/>
                          <a:pt x="1" y="170"/>
                          <a:pt x="1" y="170"/>
                        </a:cubicBezTo>
                        <a:cubicBezTo>
                          <a:pt x="2" y="170"/>
                          <a:pt x="2" y="170"/>
                          <a:pt x="2" y="170"/>
                        </a:cubicBezTo>
                        <a:cubicBezTo>
                          <a:pt x="2" y="170"/>
                          <a:pt x="2" y="170"/>
                          <a:pt x="2" y="170"/>
                        </a:cubicBezTo>
                        <a:cubicBezTo>
                          <a:pt x="2" y="170"/>
                          <a:pt x="2" y="170"/>
                          <a:pt x="2" y="170"/>
                        </a:cubicBezTo>
                        <a:cubicBezTo>
                          <a:pt x="2" y="170"/>
                          <a:pt x="2" y="170"/>
                          <a:pt x="2" y="170"/>
                        </a:cubicBezTo>
                        <a:cubicBezTo>
                          <a:pt x="2" y="170"/>
                          <a:pt x="2" y="170"/>
                          <a:pt x="2" y="170"/>
                        </a:cubicBezTo>
                        <a:cubicBezTo>
                          <a:pt x="2" y="170"/>
                          <a:pt x="2" y="170"/>
                          <a:pt x="2" y="170"/>
                        </a:cubicBezTo>
                        <a:cubicBezTo>
                          <a:pt x="2" y="169"/>
                          <a:pt x="2" y="169"/>
                          <a:pt x="2" y="169"/>
                        </a:cubicBezTo>
                        <a:cubicBezTo>
                          <a:pt x="2" y="169"/>
                          <a:pt x="2" y="169"/>
                          <a:pt x="2"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9"/>
                          <a:pt x="3" y="169"/>
                          <a:pt x="3" y="169"/>
                        </a:cubicBezTo>
                        <a:cubicBezTo>
                          <a:pt x="3" y="168"/>
                          <a:pt x="3" y="168"/>
                          <a:pt x="3" y="168"/>
                        </a:cubicBezTo>
                        <a:cubicBezTo>
                          <a:pt x="3" y="168"/>
                          <a:pt x="3" y="168"/>
                          <a:pt x="3" y="168"/>
                        </a:cubicBezTo>
                        <a:cubicBezTo>
                          <a:pt x="3" y="168"/>
                          <a:pt x="3" y="168"/>
                          <a:pt x="3" y="168"/>
                        </a:cubicBezTo>
                        <a:cubicBezTo>
                          <a:pt x="3" y="168"/>
                          <a:pt x="3" y="168"/>
                          <a:pt x="3" y="168"/>
                        </a:cubicBezTo>
                        <a:cubicBezTo>
                          <a:pt x="3" y="168"/>
                          <a:pt x="3" y="168"/>
                          <a:pt x="3" y="168"/>
                        </a:cubicBezTo>
                        <a:cubicBezTo>
                          <a:pt x="3" y="168"/>
                          <a:pt x="3" y="168"/>
                          <a:pt x="3" y="168"/>
                        </a:cubicBezTo>
                        <a:cubicBezTo>
                          <a:pt x="3" y="168"/>
                          <a:pt x="3" y="168"/>
                          <a:pt x="3" y="168"/>
                        </a:cubicBezTo>
                        <a:cubicBezTo>
                          <a:pt x="3" y="168"/>
                          <a:pt x="3" y="168"/>
                          <a:pt x="3" y="168"/>
                        </a:cubicBezTo>
                        <a:cubicBezTo>
                          <a:pt x="3" y="168"/>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3" y="167"/>
                          <a:pt x="3" y="167"/>
                          <a:pt x="3" y="167"/>
                        </a:cubicBezTo>
                        <a:cubicBezTo>
                          <a:pt x="2" y="167"/>
                          <a:pt x="2" y="167"/>
                          <a:pt x="2" y="167"/>
                        </a:cubicBezTo>
                        <a:cubicBezTo>
                          <a:pt x="2" y="167"/>
                          <a:pt x="2" y="167"/>
                          <a:pt x="2" y="167"/>
                        </a:cubicBezTo>
                        <a:cubicBezTo>
                          <a:pt x="2" y="167"/>
                          <a:pt x="2" y="167"/>
                          <a:pt x="2" y="167"/>
                        </a:cubicBezTo>
                        <a:cubicBezTo>
                          <a:pt x="2" y="167"/>
                          <a:pt x="2" y="167"/>
                          <a:pt x="2" y="167"/>
                        </a:cubicBezTo>
                        <a:cubicBezTo>
                          <a:pt x="2" y="167"/>
                          <a:pt x="2" y="167"/>
                          <a:pt x="2" y="167"/>
                        </a:cubicBezTo>
                        <a:cubicBezTo>
                          <a:pt x="3" y="167"/>
                          <a:pt x="3" y="167"/>
                          <a:pt x="3" y="167"/>
                        </a:cubicBezTo>
                        <a:cubicBezTo>
                          <a:pt x="5" y="167"/>
                          <a:pt x="5" y="167"/>
                          <a:pt x="5" y="167"/>
                        </a:cubicBezTo>
                        <a:cubicBezTo>
                          <a:pt x="5" y="166"/>
                          <a:pt x="5" y="166"/>
                          <a:pt x="5" y="166"/>
                        </a:cubicBezTo>
                        <a:cubicBezTo>
                          <a:pt x="6" y="166"/>
                          <a:pt x="6" y="166"/>
                          <a:pt x="6" y="166"/>
                        </a:cubicBezTo>
                        <a:cubicBezTo>
                          <a:pt x="6" y="166"/>
                          <a:pt x="6" y="166"/>
                          <a:pt x="6" y="166"/>
                        </a:cubicBezTo>
                        <a:cubicBezTo>
                          <a:pt x="7" y="166"/>
                          <a:pt x="7" y="166"/>
                          <a:pt x="7" y="166"/>
                        </a:cubicBezTo>
                        <a:cubicBezTo>
                          <a:pt x="8" y="165"/>
                          <a:pt x="8" y="165"/>
                          <a:pt x="8" y="165"/>
                        </a:cubicBezTo>
                        <a:cubicBezTo>
                          <a:pt x="9" y="165"/>
                          <a:pt x="9" y="165"/>
                          <a:pt x="9" y="165"/>
                        </a:cubicBezTo>
                        <a:cubicBezTo>
                          <a:pt x="10" y="164"/>
                          <a:pt x="10" y="164"/>
                          <a:pt x="10" y="164"/>
                        </a:cubicBezTo>
                        <a:cubicBezTo>
                          <a:pt x="10" y="164"/>
                          <a:pt x="10" y="164"/>
                          <a:pt x="10" y="164"/>
                        </a:cubicBezTo>
                        <a:cubicBezTo>
                          <a:pt x="10" y="164"/>
                          <a:pt x="10" y="164"/>
                          <a:pt x="10" y="164"/>
                        </a:cubicBezTo>
                        <a:cubicBezTo>
                          <a:pt x="11" y="164"/>
                          <a:pt x="11" y="164"/>
                          <a:pt x="11" y="164"/>
                        </a:cubicBezTo>
                        <a:cubicBezTo>
                          <a:pt x="12" y="163"/>
                          <a:pt x="12" y="163"/>
                          <a:pt x="12" y="163"/>
                        </a:cubicBezTo>
                        <a:cubicBezTo>
                          <a:pt x="12" y="162"/>
                          <a:pt x="12" y="162"/>
                          <a:pt x="12" y="162"/>
                        </a:cubicBezTo>
                        <a:cubicBezTo>
                          <a:pt x="12" y="162"/>
                          <a:pt x="12" y="162"/>
                          <a:pt x="12" y="162"/>
                        </a:cubicBezTo>
                        <a:cubicBezTo>
                          <a:pt x="12" y="161"/>
                          <a:pt x="12" y="161"/>
                          <a:pt x="12" y="161"/>
                        </a:cubicBezTo>
                        <a:cubicBezTo>
                          <a:pt x="13" y="161"/>
                          <a:pt x="13" y="161"/>
                          <a:pt x="13" y="161"/>
                        </a:cubicBezTo>
                        <a:cubicBezTo>
                          <a:pt x="13" y="160"/>
                          <a:pt x="13" y="160"/>
                          <a:pt x="13" y="160"/>
                        </a:cubicBezTo>
                        <a:cubicBezTo>
                          <a:pt x="13" y="159"/>
                          <a:pt x="13" y="159"/>
                          <a:pt x="13" y="159"/>
                        </a:cubicBezTo>
                        <a:cubicBezTo>
                          <a:pt x="13" y="159"/>
                          <a:pt x="13" y="159"/>
                          <a:pt x="13" y="159"/>
                        </a:cubicBezTo>
                        <a:cubicBezTo>
                          <a:pt x="13" y="158"/>
                          <a:pt x="13" y="158"/>
                          <a:pt x="13" y="158"/>
                        </a:cubicBezTo>
                        <a:cubicBezTo>
                          <a:pt x="13" y="158"/>
                          <a:pt x="13" y="158"/>
                          <a:pt x="13" y="158"/>
                        </a:cubicBezTo>
                        <a:cubicBezTo>
                          <a:pt x="13" y="158"/>
                          <a:pt x="13" y="158"/>
                          <a:pt x="13" y="158"/>
                        </a:cubicBezTo>
                        <a:cubicBezTo>
                          <a:pt x="14" y="156"/>
                          <a:pt x="14" y="156"/>
                          <a:pt x="14" y="156"/>
                        </a:cubicBezTo>
                        <a:cubicBezTo>
                          <a:pt x="14" y="155"/>
                          <a:pt x="14" y="155"/>
                          <a:pt x="14" y="155"/>
                        </a:cubicBezTo>
                        <a:cubicBezTo>
                          <a:pt x="14" y="155"/>
                          <a:pt x="14" y="155"/>
                          <a:pt x="14" y="155"/>
                        </a:cubicBezTo>
                        <a:cubicBezTo>
                          <a:pt x="14" y="155"/>
                          <a:pt x="14" y="155"/>
                          <a:pt x="14" y="155"/>
                        </a:cubicBezTo>
                        <a:cubicBezTo>
                          <a:pt x="15" y="155"/>
                          <a:pt x="15" y="155"/>
                          <a:pt x="15" y="155"/>
                        </a:cubicBezTo>
                        <a:cubicBezTo>
                          <a:pt x="15" y="154"/>
                          <a:pt x="15" y="154"/>
                          <a:pt x="15" y="154"/>
                        </a:cubicBezTo>
                        <a:cubicBezTo>
                          <a:pt x="15" y="154"/>
                          <a:pt x="15" y="154"/>
                          <a:pt x="15" y="154"/>
                        </a:cubicBezTo>
                        <a:cubicBezTo>
                          <a:pt x="15" y="154"/>
                          <a:pt x="15" y="154"/>
                          <a:pt x="15" y="154"/>
                        </a:cubicBezTo>
                        <a:cubicBezTo>
                          <a:pt x="15" y="153"/>
                          <a:pt x="15" y="153"/>
                          <a:pt x="15" y="153"/>
                        </a:cubicBezTo>
                        <a:cubicBezTo>
                          <a:pt x="15" y="152"/>
                          <a:pt x="15" y="152"/>
                          <a:pt x="15" y="152"/>
                        </a:cubicBezTo>
                        <a:cubicBezTo>
                          <a:pt x="15" y="152"/>
                          <a:pt x="15" y="152"/>
                          <a:pt x="15" y="152"/>
                        </a:cubicBezTo>
                        <a:cubicBezTo>
                          <a:pt x="15" y="151"/>
                          <a:pt x="15" y="151"/>
                          <a:pt x="15" y="151"/>
                        </a:cubicBezTo>
                        <a:cubicBezTo>
                          <a:pt x="15" y="150"/>
                          <a:pt x="15" y="150"/>
                          <a:pt x="15" y="150"/>
                        </a:cubicBezTo>
                        <a:cubicBezTo>
                          <a:pt x="14" y="149"/>
                          <a:pt x="14" y="149"/>
                          <a:pt x="14" y="149"/>
                        </a:cubicBezTo>
                        <a:cubicBezTo>
                          <a:pt x="14" y="149"/>
                          <a:pt x="14" y="149"/>
                          <a:pt x="14" y="149"/>
                        </a:cubicBezTo>
                        <a:cubicBezTo>
                          <a:pt x="14" y="148"/>
                          <a:pt x="14" y="148"/>
                          <a:pt x="14" y="148"/>
                        </a:cubicBezTo>
                        <a:cubicBezTo>
                          <a:pt x="14" y="147"/>
                          <a:pt x="14" y="147"/>
                          <a:pt x="14" y="147"/>
                        </a:cubicBezTo>
                        <a:cubicBezTo>
                          <a:pt x="14" y="147"/>
                          <a:pt x="14" y="147"/>
                          <a:pt x="14" y="147"/>
                        </a:cubicBezTo>
                        <a:cubicBezTo>
                          <a:pt x="13" y="147"/>
                          <a:pt x="13" y="147"/>
                          <a:pt x="13" y="147"/>
                        </a:cubicBezTo>
                        <a:cubicBezTo>
                          <a:pt x="13" y="147"/>
                          <a:pt x="13" y="147"/>
                          <a:pt x="13" y="147"/>
                        </a:cubicBezTo>
                        <a:cubicBezTo>
                          <a:pt x="13" y="146"/>
                          <a:pt x="13" y="146"/>
                          <a:pt x="13" y="146"/>
                        </a:cubicBezTo>
                        <a:cubicBezTo>
                          <a:pt x="13" y="146"/>
                          <a:pt x="13" y="146"/>
                          <a:pt x="13" y="146"/>
                        </a:cubicBezTo>
                        <a:cubicBezTo>
                          <a:pt x="13" y="146"/>
                          <a:pt x="13" y="146"/>
                          <a:pt x="13" y="146"/>
                        </a:cubicBezTo>
                        <a:cubicBezTo>
                          <a:pt x="14" y="145"/>
                          <a:pt x="14" y="145"/>
                          <a:pt x="14" y="145"/>
                        </a:cubicBezTo>
                        <a:cubicBezTo>
                          <a:pt x="14" y="145"/>
                          <a:pt x="14" y="145"/>
                          <a:pt x="14" y="145"/>
                        </a:cubicBezTo>
                        <a:cubicBezTo>
                          <a:pt x="14" y="144"/>
                          <a:pt x="14" y="144"/>
                          <a:pt x="14" y="144"/>
                        </a:cubicBezTo>
                        <a:cubicBezTo>
                          <a:pt x="14" y="144"/>
                          <a:pt x="14" y="144"/>
                          <a:pt x="14" y="144"/>
                        </a:cubicBezTo>
                        <a:cubicBezTo>
                          <a:pt x="14" y="144"/>
                          <a:pt x="14" y="144"/>
                          <a:pt x="14" y="144"/>
                        </a:cubicBezTo>
                        <a:cubicBezTo>
                          <a:pt x="14" y="143"/>
                          <a:pt x="14" y="143"/>
                          <a:pt x="14" y="143"/>
                        </a:cubicBezTo>
                        <a:cubicBezTo>
                          <a:pt x="14" y="142"/>
                          <a:pt x="14" y="142"/>
                          <a:pt x="14" y="142"/>
                        </a:cubicBezTo>
                        <a:cubicBezTo>
                          <a:pt x="15" y="142"/>
                          <a:pt x="15" y="142"/>
                          <a:pt x="15" y="142"/>
                        </a:cubicBezTo>
                        <a:cubicBezTo>
                          <a:pt x="15" y="140"/>
                          <a:pt x="15" y="140"/>
                          <a:pt x="15" y="140"/>
                        </a:cubicBezTo>
                        <a:cubicBezTo>
                          <a:pt x="15" y="139"/>
                          <a:pt x="15" y="139"/>
                          <a:pt x="15" y="139"/>
                        </a:cubicBezTo>
                        <a:cubicBezTo>
                          <a:pt x="16" y="139"/>
                          <a:pt x="16" y="139"/>
                          <a:pt x="16" y="139"/>
                        </a:cubicBezTo>
                        <a:cubicBezTo>
                          <a:pt x="16" y="138"/>
                          <a:pt x="16" y="138"/>
                          <a:pt x="16" y="138"/>
                        </a:cubicBezTo>
                        <a:cubicBezTo>
                          <a:pt x="16" y="138"/>
                          <a:pt x="16" y="138"/>
                          <a:pt x="16" y="138"/>
                        </a:cubicBezTo>
                        <a:cubicBezTo>
                          <a:pt x="16" y="138"/>
                          <a:pt x="16" y="138"/>
                          <a:pt x="16" y="138"/>
                        </a:cubicBezTo>
                        <a:cubicBezTo>
                          <a:pt x="17" y="136"/>
                          <a:pt x="17" y="136"/>
                          <a:pt x="17" y="136"/>
                        </a:cubicBezTo>
                        <a:cubicBezTo>
                          <a:pt x="17" y="135"/>
                          <a:pt x="17" y="135"/>
                          <a:pt x="17" y="135"/>
                        </a:cubicBezTo>
                        <a:cubicBezTo>
                          <a:pt x="17" y="135"/>
                          <a:pt x="17" y="135"/>
                          <a:pt x="17" y="135"/>
                        </a:cubicBezTo>
                        <a:cubicBezTo>
                          <a:pt x="17" y="134"/>
                          <a:pt x="17" y="134"/>
                          <a:pt x="17" y="134"/>
                        </a:cubicBezTo>
                        <a:cubicBezTo>
                          <a:pt x="18" y="134"/>
                          <a:pt x="18" y="134"/>
                          <a:pt x="18" y="134"/>
                        </a:cubicBezTo>
                        <a:cubicBezTo>
                          <a:pt x="19" y="133"/>
                          <a:pt x="19" y="133"/>
                          <a:pt x="19" y="133"/>
                        </a:cubicBezTo>
                        <a:cubicBezTo>
                          <a:pt x="19" y="132"/>
                          <a:pt x="19" y="132"/>
                          <a:pt x="19" y="132"/>
                        </a:cubicBezTo>
                        <a:cubicBezTo>
                          <a:pt x="20" y="131"/>
                          <a:pt x="20" y="131"/>
                          <a:pt x="20" y="131"/>
                        </a:cubicBezTo>
                        <a:cubicBezTo>
                          <a:pt x="20" y="131"/>
                          <a:pt x="20" y="131"/>
                          <a:pt x="20" y="131"/>
                        </a:cubicBezTo>
                        <a:cubicBezTo>
                          <a:pt x="20" y="131"/>
                          <a:pt x="20" y="131"/>
                          <a:pt x="20" y="131"/>
                        </a:cubicBezTo>
                        <a:cubicBezTo>
                          <a:pt x="21" y="130"/>
                          <a:pt x="21" y="130"/>
                          <a:pt x="21" y="130"/>
                        </a:cubicBezTo>
                        <a:cubicBezTo>
                          <a:pt x="22" y="130"/>
                          <a:pt x="22" y="130"/>
                          <a:pt x="22" y="130"/>
                        </a:cubicBezTo>
                        <a:cubicBezTo>
                          <a:pt x="22" y="130"/>
                          <a:pt x="22" y="130"/>
                          <a:pt x="22" y="130"/>
                        </a:cubicBezTo>
                        <a:cubicBezTo>
                          <a:pt x="22" y="130"/>
                          <a:pt x="23" y="129"/>
                          <a:pt x="23" y="129"/>
                        </a:cubicBezTo>
                        <a:cubicBezTo>
                          <a:pt x="24" y="129"/>
                          <a:pt x="24" y="129"/>
                          <a:pt x="24" y="129"/>
                        </a:cubicBezTo>
                        <a:cubicBezTo>
                          <a:pt x="24" y="129"/>
                          <a:pt x="24" y="129"/>
                          <a:pt x="24" y="129"/>
                        </a:cubicBezTo>
                        <a:cubicBezTo>
                          <a:pt x="24" y="129"/>
                          <a:pt x="24" y="129"/>
                          <a:pt x="24" y="129"/>
                        </a:cubicBezTo>
                        <a:cubicBezTo>
                          <a:pt x="24" y="128"/>
                          <a:pt x="24" y="128"/>
                          <a:pt x="24" y="128"/>
                        </a:cubicBezTo>
                        <a:cubicBezTo>
                          <a:pt x="25" y="128"/>
                          <a:pt x="25" y="128"/>
                          <a:pt x="25" y="128"/>
                        </a:cubicBezTo>
                        <a:cubicBezTo>
                          <a:pt x="25" y="128"/>
                          <a:pt x="25" y="128"/>
                          <a:pt x="25" y="128"/>
                        </a:cubicBezTo>
                        <a:cubicBezTo>
                          <a:pt x="25" y="128"/>
                          <a:pt x="25" y="128"/>
                          <a:pt x="25" y="128"/>
                        </a:cubicBezTo>
                        <a:cubicBezTo>
                          <a:pt x="25" y="127"/>
                          <a:pt x="25" y="127"/>
                          <a:pt x="25" y="127"/>
                        </a:cubicBezTo>
                        <a:cubicBezTo>
                          <a:pt x="26" y="127"/>
                          <a:pt x="26" y="127"/>
                          <a:pt x="26" y="127"/>
                        </a:cubicBezTo>
                        <a:cubicBezTo>
                          <a:pt x="26" y="127"/>
                          <a:pt x="26" y="127"/>
                          <a:pt x="26" y="127"/>
                        </a:cubicBezTo>
                        <a:cubicBezTo>
                          <a:pt x="26" y="127"/>
                          <a:pt x="26" y="127"/>
                          <a:pt x="26" y="127"/>
                        </a:cubicBezTo>
                        <a:cubicBezTo>
                          <a:pt x="27" y="127"/>
                          <a:pt x="27" y="127"/>
                          <a:pt x="27" y="127"/>
                        </a:cubicBezTo>
                        <a:cubicBezTo>
                          <a:pt x="27" y="127"/>
                          <a:pt x="27" y="127"/>
                          <a:pt x="27" y="127"/>
                        </a:cubicBezTo>
                        <a:cubicBezTo>
                          <a:pt x="27" y="127"/>
                          <a:pt x="27" y="127"/>
                          <a:pt x="27" y="127"/>
                        </a:cubicBezTo>
                        <a:cubicBezTo>
                          <a:pt x="27" y="127"/>
                          <a:pt x="27" y="127"/>
                          <a:pt x="27" y="127"/>
                        </a:cubicBezTo>
                        <a:cubicBezTo>
                          <a:pt x="29" y="127"/>
                          <a:pt x="29" y="127"/>
                          <a:pt x="29" y="127"/>
                        </a:cubicBezTo>
                        <a:cubicBezTo>
                          <a:pt x="29" y="127"/>
                          <a:pt x="29" y="127"/>
                          <a:pt x="29" y="127"/>
                        </a:cubicBezTo>
                        <a:cubicBezTo>
                          <a:pt x="29" y="127"/>
                          <a:pt x="29" y="127"/>
                          <a:pt x="29" y="127"/>
                        </a:cubicBezTo>
                        <a:cubicBezTo>
                          <a:pt x="30" y="127"/>
                          <a:pt x="30" y="127"/>
                          <a:pt x="30" y="127"/>
                        </a:cubicBezTo>
                        <a:cubicBezTo>
                          <a:pt x="30" y="127"/>
                          <a:pt x="30" y="127"/>
                          <a:pt x="30" y="127"/>
                        </a:cubicBezTo>
                        <a:cubicBezTo>
                          <a:pt x="30" y="127"/>
                          <a:pt x="30" y="127"/>
                          <a:pt x="30" y="127"/>
                        </a:cubicBezTo>
                        <a:cubicBezTo>
                          <a:pt x="30" y="127"/>
                          <a:pt x="30" y="127"/>
                          <a:pt x="30" y="127"/>
                        </a:cubicBezTo>
                        <a:cubicBezTo>
                          <a:pt x="30" y="127"/>
                          <a:pt x="30" y="127"/>
                          <a:pt x="30" y="127"/>
                        </a:cubicBezTo>
                        <a:cubicBezTo>
                          <a:pt x="30" y="127"/>
                          <a:pt x="30" y="127"/>
                          <a:pt x="30" y="127"/>
                        </a:cubicBezTo>
                        <a:cubicBezTo>
                          <a:pt x="31" y="127"/>
                          <a:pt x="31" y="127"/>
                          <a:pt x="31" y="127"/>
                        </a:cubicBezTo>
                        <a:cubicBezTo>
                          <a:pt x="31" y="127"/>
                          <a:pt x="31" y="127"/>
                          <a:pt x="31" y="127"/>
                        </a:cubicBezTo>
                        <a:cubicBezTo>
                          <a:pt x="31" y="127"/>
                          <a:pt x="31" y="127"/>
                          <a:pt x="31" y="127"/>
                        </a:cubicBezTo>
                        <a:cubicBezTo>
                          <a:pt x="31" y="127"/>
                          <a:pt x="31" y="127"/>
                          <a:pt x="31" y="127"/>
                        </a:cubicBezTo>
                        <a:cubicBezTo>
                          <a:pt x="31" y="127"/>
                          <a:pt x="31" y="127"/>
                          <a:pt x="31" y="127"/>
                        </a:cubicBezTo>
                        <a:cubicBezTo>
                          <a:pt x="32" y="127"/>
                          <a:pt x="32" y="127"/>
                          <a:pt x="32" y="127"/>
                        </a:cubicBezTo>
                        <a:cubicBezTo>
                          <a:pt x="32" y="127"/>
                          <a:pt x="32" y="127"/>
                          <a:pt x="32" y="127"/>
                        </a:cubicBezTo>
                        <a:cubicBezTo>
                          <a:pt x="32" y="127"/>
                          <a:pt x="32" y="127"/>
                          <a:pt x="32" y="127"/>
                        </a:cubicBezTo>
                        <a:cubicBezTo>
                          <a:pt x="32" y="127"/>
                          <a:pt x="32" y="127"/>
                          <a:pt x="32" y="127"/>
                        </a:cubicBezTo>
                        <a:cubicBezTo>
                          <a:pt x="33" y="127"/>
                          <a:pt x="33" y="127"/>
                          <a:pt x="33" y="127"/>
                        </a:cubicBezTo>
                        <a:cubicBezTo>
                          <a:pt x="33" y="127"/>
                          <a:pt x="33" y="127"/>
                          <a:pt x="33" y="127"/>
                        </a:cubicBezTo>
                        <a:cubicBezTo>
                          <a:pt x="33" y="127"/>
                          <a:pt x="33" y="127"/>
                          <a:pt x="33" y="127"/>
                        </a:cubicBezTo>
                        <a:cubicBezTo>
                          <a:pt x="33" y="126"/>
                          <a:pt x="33" y="126"/>
                          <a:pt x="33" y="126"/>
                        </a:cubicBezTo>
                        <a:cubicBezTo>
                          <a:pt x="33" y="126"/>
                          <a:pt x="33" y="126"/>
                          <a:pt x="33" y="126"/>
                        </a:cubicBezTo>
                        <a:cubicBezTo>
                          <a:pt x="33" y="126"/>
                          <a:pt x="33" y="126"/>
                          <a:pt x="33" y="126"/>
                        </a:cubicBezTo>
                        <a:cubicBezTo>
                          <a:pt x="34" y="126"/>
                          <a:pt x="34" y="126"/>
                          <a:pt x="34" y="126"/>
                        </a:cubicBezTo>
                        <a:cubicBezTo>
                          <a:pt x="34" y="126"/>
                          <a:pt x="34" y="126"/>
                          <a:pt x="34" y="126"/>
                        </a:cubicBezTo>
                        <a:cubicBezTo>
                          <a:pt x="34" y="126"/>
                          <a:pt x="34" y="126"/>
                          <a:pt x="34" y="126"/>
                        </a:cubicBezTo>
                        <a:cubicBezTo>
                          <a:pt x="34" y="126"/>
                          <a:pt x="34" y="126"/>
                          <a:pt x="34" y="126"/>
                        </a:cubicBezTo>
                        <a:cubicBezTo>
                          <a:pt x="34" y="126"/>
                          <a:pt x="34" y="126"/>
                          <a:pt x="34" y="126"/>
                        </a:cubicBezTo>
                        <a:cubicBezTo>
                          <a:pt x="35" y="126"/>
                          <a:pt x="35" y="126"/>
                          <a:pt x="35" y="126"/>
                        </a:cubicBezTo>
                        <a:cubicBezTo>
                          <a:pt x="35" y="126"/>
                          <a:pt x="35" y="126"/>
                          <a:pt x="35" y="126"/>
                        </a:cubicBezTo>
                        <a:cubicBezTo>
                          <a:pt x="36" y="125"/>
                          <a:pt x="36" y="125"/>
                          <a:pt x="36" y="125"/>
                        </a:cubicBezTo>
                        <a:cubicBezTo>
                          <a:pt x="36" y="125"/>
                          <a:pt x="36" y="125"/>
                          <a:pt x="36" y="125"/>
                        </a:cubicBezTo>
                        <a:cubicBezTo>
                          <a:pt x="36" y="125"/>
                          <a:pt x="36" y="125"/>
                          <a:pt x="36" y="125"/>
                        </a:cubicBezTo>
                        <a:cubicBezTo>
                          <a:pt x="37" y="125"/>
                          <a:pt x="37" y="125"/>
                          <a:pt x="37" y="125"/>
                        </a:cubicBezTo>
                        <a:cubicBezTo>
                          <a:pt x="37" y="125"/>
                          <a:pt x="37" y="125"/>
                          <a:pt x="37" y="125"/>
                        </a:cubicBezTo>
                        <a:cubicBezTo>
                          <a:pt x="37" y="125"/>
                          <a:pt x="37" y="125"/>
                          <a:pt x="37" y="125"/>
                        </a:cubicBezTo>
                        <a:cubicBezTo>
                          <a:pt x="37" y="125"/>
                          <a:pt x="37" y="125"/>
                          <a:pt x="37" y="125"/>
                        </a:cubicBezTo>
                        <a:cubicBezTo>
                          <a:pt x="38" y="125"/>
                          <a:pt x="38" y="125"/>
                          <a:pt x="38" y="125"/>
                        </a:cubicBezTo>
                        <a:cubicBezTo>
                          <a:pt x="38" y="125"/>
                          <a:pt x="38" y="125"/>
                          <a:pt x="38" y="125"/>
                        </a:cubicBezTo>
                        <a:cubicBezTo>
                          <a:pt x="38" y="125"/>
                          <a:pt x="38" y="125"/>
                          <a:pt x="38" y="125"/>
                        </a:cubicBezTo>
                        <a:cubicBezTo>
                          <a:pt x="38" y="124"/>
                          <a:pt x="38" y="124"/>
                          <a:pt x="38" y="124"/>
                        </a:cubicBezTo>
                        <a:cubicBezTo>
                          <a:pt x="39" y="124"/>
                          <a:pt x="39" y="124"/>
                          <a:pt x="39" y="124"/>
                        </a:cubicBezTo>
                        <a:cubicBezTo>
                          <a:pt x="39" y="124"/>
                          <a:pt x="39" y="124"/>
                          <a:pt x="39" y="124"/>
                        </a:cubicBezTo>
                        <a:cubicBezTo>
                          <a:pt x="39" y="124"/>
                          <a:pt x="39" y="124"/>
                          <a:pt x="39" y="124"/>
                        </a:cubicBezTo>
                        <a:cubicBezTo>
                          <a:pt x="39" y="124"/>
                          <a:pt x="39" y="124"/>
                          <a:pt x="39" y="124"/>
                        </a:cubicBezTo>
                        <a:cubicBezTo>
                          <a:pt x="39" y="124"/>
                          <a:pt x="39" y="124"/>
                          <a:pt x="39" y="124"/>
                        </a:cubicBezTo>
                        <a:cubicBezTo>
                          <a:pt x="39" y="124"/>
                          <a:pt x="39" y="124"/>
                          <a:pt x="39" y="124"/>
                        </a:cubicBezTo>
                        <a:cubicBezTo>
                          <a:pt x="39" y="124"/>
                          <a:pt x="39" y="124"/>
                          <a:pt x="39" y="124"/>
                        </a:cubicBezTo>
                        <a:cubicBezTo>
                          <a:pt x="39" y="124"/>
                          <a:pt x="39" y="124"/>
                          <a:pt x="39" y="124"/>
                        </a:cubicBezTo>
                        <a:cubicBezTo>
                          <a:pt x="40" y="124"/>
                          <a:pt x="40" y="124"/>
                          <a:pt x="40" y="124"/>
                        </a:cubicBezTo>
                        <a:cubicBezTo>
                          <a:pt x="40" y="124"/>
                          <a:pt x="40" y="124"/>
                          <a:pt x="40" y="124"/>
                        </a:cubicBezTo>
                        <a:cubicBezTo>
                          <a:pt x="40" y="124"/>
                          <a:pt x="40" y="124"/>
                          <a:pt x="40" y="124"/>
                        </a:cubicBezTo>
                        <a:cubicBezTo>
                          <a:pt x="40" y="124"/>
                          <a:pt x="40" y="124"/>
                          <a:pt x="40" y="124"/>
                        </a:cubicBezTo>
                        <a:cubicBezTo>
                          <a:pt x="41" y="123"/>
                          <a:pt x="41" y="123"/>
                          <a:pt x="41" y="123"/>
                        </a:cubicBezTo>
                        <a:cubicBezTo>
                          <a:pt x="41" y="123"/>
                          <a:pt x="41" y="123"/>
                          <a:pt x="41" y="123"/>
                        </a:cubicBezTo>
                        <a:cubicBezTo>
                          <a:pt x="41" y="123"/>
                          <a:pt x="41" y="123"/>
                          <a:pt x="41" y="123"/>
                        </a:cubicBezTo>
                        <a:cubicBezTo>
                          <a:pt x="41" y="123"/>
                          <a:pt x="41" y="123"/>
                          <a:pt x="41" y="123"/>
                        </a:cubicBezTo>
                        <a:cubicBezTo>
                          <a:pt x="42" y="123"/>
                          <a:pt x="42" y="123"/>
                          <a:pt x="42" y="123"/>
                        </a:cubicBezTo>
                        <a:cubicBezTo>
                          <a:pt x="42" y="123"/>
                          <a:pt x="42" y="123"/>
                          <a:pt x="42" y="123"/>
                        </a:cubicBezTo>
                        <a:cubicBezTo>
                          <a:pt x="42" y="123"/>
                          <a:pt x="42" y="123"/>
                          <a:pt x="42" y="123"/>
                        </a:cubicBezTo>
                        <a:cubicBezTo>
                          <a:pt x="42" y="123"/>
                          <a:pt x="42" y="123"/>
                          <a:pt x="42" y="123"/>
                        </a:cubicBezTo>
                        <a:cubicBezTo>
                          <a:pt x="42" y="122"/>
                          <a:pt x="42" y="122"/>
                          <a:pt x="42" y="122"/>
                        </a:cubicBezTo>
                        <a:cubicBezTo>
                          <a:pt x="42" y="122"/>
                          <a:pt x="42" y="122"/>
                          <a:pt x="42" y="122"/>
                        </a:cubicBezTo>
                        <a:cubicBezTo>
                          <a:pt x="43" y="122"/>
                          <a:pt x="43" y="122"/>
                          <a:pt x="43" y="122"/>
                        </a:cubicBezTo>
                        <a:cubicBezTo>
                          <a:pt x="43" y="122"/>
                          <a:pt x="43" y="122"/>
                          <a:pt x="43" y="122"/>
                        </a:cubicBezTo>
                        <a:cubicBezTo>
                          <a:pt x="43" y="122"/>
                          <a:pt x="43" y="122"/>
                          <a:pt x="43" y="122"/>
                        </a:cubicBezTo>
                        <a:cubicBezTo>
                          <a:pt x="43" y="122"/>
                          <a:pt x="43" y="122"/>
                          <a:pt x="43" y="122"/>
                        </a:cubicBezTo>
                        <a:cubicBezTo>
                          <a:pt x="43" y="122"/>
                          <a:pt x="43" y="122"/>
                          <a:pt x="43" y="122"/>
                        </a:cubicBezTo>
                        <a:cubicBezTo>
                          <a:pt x="43" y="122"/>
                          <a:pt x="43" y="122"/>
                          <a:pt x="43" y="122"/>
                        </a:cubicBezTo>
                        <a:cubicBezTo>
                          <a:pt x="44" y="121"/>
                          <a:pt x="44" y="121"/>
                          <a:pt x="44" y="121"/>
                        </a:cubicBezTo>
                        <a:cubicBezTo>
                          <a:pt x="44" y="121"/>
                          <a:pt x="44" y="121"/>
                          <a:pt x="44" y="121"/>
                        </a:cubicBezTo>
                        <a:cubicBezTo>
                          <a:pt x="44" y="121"/>
                          <a:pt x="44" y="121"/>
                          <a:pt x="44" y="121"/>
                        </a:cubicBezTo>
                        <a:cubicBezTo>
                          <a:pt x="44" y="121"/>
                          <a:pt x="44" y="121"/>
                          <a:pt x="44" y="121"/>
                        </a:cubicBezTo>
                        <a:cubicBezTo>
                          <a:pt x="44" y="121"/>
                          <a:pt x="44" y="121"/>
                          <a:pt x="44" y="121"/>
                        </a:cubicBezTo>
                        <a:cubicBezTo>
                          <a:pt x="44" y="121"/>
                          <a:pt x="44" y="121"/>
                          <a:pt x="44" y="121"/>
                        </a:cubicBezTo>
                        <a:cubicBezTo>
                          <a:pt x="44" y="121"/>
                          <a:pt x="44" y="121"/>
                          <a:pt x="44" y="121"/>
                        </a:cubicBezTo>
                        <a:cubicBezTo>
                          <a:pt x="45" y="121"/>
                          <a:pt x="45" y="121"/>
                          <a:pt x="45" y="121"/>
                        </a:cubicBezTo>
                        <a:cubicBezTo>
                          <a:pt x="45" y="120"/>
                          <a:pt x="45" y="120"/>
                          <a:pt x="45" y="120"/>
                        </a:cubicBezTo>
                        <a:cubicBezTo>
                          <a:pt x="45" y="120"/>
                          <a:pt x="45" y="120"/>
                          <a:pt x="45" y="120"/>
                        </a:cubicBezTo>
                        <a:cubicBezTo>
                          <a:pt x="45" y="120"/>
                          <a:pt x="45" y="120"/>
                          <a:pt x="45" y="120"/>
                        </a:cubicBezTo>
                        <a:cubicBezTo>
                          <a:pt x="45" y="120"/>
                          <a:pt x="45" y="120"/>
                          <a:pt x="45" y="120"/>
                        </a:cubicBezTo>
                        <a:cubicBezTo>
                          <a:pt x="46" y="120"/>
                          <a:pt x="46" y="120"/>
                          <a:pt x="46" y="120"/>
                        </a:cubicBezTo>
                        <a:cubicBezTo>
                          <a:pt x="46" y="120"/>
                          <a:pt x="46" y="120"/>
                          <a:pt x="46" y="120"/>
                        </a:cubicBezTo>
                        <a:cubicBezTo>
                          <a:pt x="46" y="119"/>
                          <a:pt x="46" y="119"/>
                          <a:pt x="46" y="119"/>
                        </a:cubicBezTo>
                        <a:cubicBezTo>
                          <a:pt x="46" y="119"/>
                          <a:pt x="46" y="119"/>
                          <a:pt x="46" y="119"/>
                        </a:cubicBezTo>
                        <a:cubicBezTo>
                          <a:pt x="46" y="119"/>
                          <a:pt x="46" y="119"/>
                          <a:pt x="46" y="119"/>
                        </a:cubicBezTo>
                        <a:cubicBezTo>
                          <a:pt x="47" y="119"/>
                          <a:pt x="47" y="119"/>
                          <a:pt x="47" y="119"/>
                        </a:cubicBezTo>
                        <a:cubicBezTo>
                          <a:pt x="47" y="119"/>
                          <a:pt x="47" y="119"/>
                          <a:pt x="47" y="119"/>
                        </a:cubicBezTo>
                        <a:cubicBezTo>
                          <a:pt x="47" y="119"/>
                          <a:pt x="47" y="119"/>
                          <a:pt x="47" y="119"/>
                        </a:cubicBezTo>
                        <a:cubicBezTo>
                          <a:pt x="48" y="119"/>
                          <a:pt x="48" y="119"/>
                          <a:pt x="48" y="119"/>
                        </a:cubicBezTo>
                        <a:cubicBezTo>
                          <a:pt x="48" y="118"/>
                          <a:pt x="48" y="118"/>
                          <a:pt x="48" y="118"/>
                        </a:cubicBezTo>
                        <a:cubicBezTo>
                          <a:pt x="48" y="118"/>
                          <a:pt x="48" y="118"/>
                          <a:pt x="48" y="118"/>
                        </a:cubicBezTo>
                        <a:cubicBezTo>
                          <a:pt x="48" y="118"/>
                          <a:pt x="48" y="118"/>
                          <a:pt x="48" y="118"/>
                        </a:cubicBezTo>
                        <a:cubicBezTo>
                          <a:pt x="49" y="118"/>
                          <a:pt x="49" y="118"/>
                          <a:pt x="49" y="118"/>
                        </a:cubicBezTo>
                        <a:cubicBezTo>
                          <a:pt x="49" y="118"/>
                          <a:pt x="49" y="118"/>
                          <a:pt x="49" y="118"/>
                        </a:cubicBezTo>
                        <a:cubicBezTo>
                          <a:pt x="49" y="118"/>
                          <a:pt x="49" y="118"/>
                          <a:pt x="49" y="118"/>
                        </a:cubicBezTo>
                        <a:cubicBezTo>
                          <a:pt x="50" y="118"/>
                          <a:pt x="50" y="118"/>
                          <a:pt x="50" y="118"/>
                        </a:cubicBezTo>
                        <a:cubicBezTo>
                          <a:pt x="50" y="118"/>
                          <a:pt x="50" y="118"/>
                          <a:pt x="50" y="118"/>
                        </a:cubicBezTo>
                        <a:cubicBezTo>
                          <a:pt x="50" y="118"/>
                          <a:pt x="50" y="118"/>
                          <a:pt x="50" y="118"/>
                        </a:cubicBezTo>
                        <a:cubicBezTo>
                          <a:pt x="50" y="117"/>
                          <a:pt x="50" y="117"/>
                          <a:pt x="50" y="117"/>
                        </a:cubicBezTo>
                        <a:cubicBezTo>
                          <a:pt x="50" y="117"/>
                          <a:pt x="50" y="117"/>
                          <a:pt x="50" y="117"/>
                        </a:cubicBezTo>
                        <a:cubicBezTo>
                          <a:pt x="51" y="117"/>
                          <a:pt x="51" y="117"/>
                          <a:pt x="51" y="117"/>
                        </a:cubicBezTo>
                        <a:cubicBezTo>
                          <a:pt x="51" y="117"/>
                          <a:pt x="51" y="117"/>
                          <a:pt x="51" y="117"/>
                        </a:cubicBezTo>
                        <a:cubicBezTo>
                          <a:pt x="51" y="117"/>
                          <a:pt x="51" y="117"/>
                          <a:pt x="51" y="117"/>
                        </a:cubicBezTo>
                        <a:cubicBezTo>
                          <a:pt x="51" y="117"/>
                          <a:pt x="51" y="117"/>
                          <a:pt x="51" y="117"/>
                        </a:cubicBezTo>
                        <a:cubicBezTo>
                          <a:pt x="52" y="117"/>
                          <a:pt x="52" y="117"/>
                          <a:pt x="52" y="117"/>
                        </a:cubicBezTo>
                        <a:cubicBezTo>
                          <a:pt x="52" y="117"/>
                          <a:pt x="52" y="117"/>
                          <a:pt x="52" y="117"/>
                        </a:cubicBezTo>
                        <a:cubicBezTo>
                          <a:pt x="52" y="117"/>
                          <a:pt x="52" y="117"/>
                          <a:pt x="52" y="117"/>
                        </a:cubicBezTo>
                        <a:cubicBezTo>
                          <a:pt x="52" y="116"/>
                          <a:pt x="52" y="116"/>
                          <a:pt x="52" y="116"/>
                        </a:cubicBezTo>
                        <a:cubicBezTo>
                          <a:pt x="52" y="116"/>
                          <a:pt x="52" y="116"/>
                          <a:pt x="52" y="116"/>
                        </a:cubicBezTo>
                        <a:cubicBezTo>
                          <a:pt x="53" y="116"/>
                          <a:pt x="53" y="116"/>
                          <a:pt x="53" y="116"/>
                        </a:cubicBezTo>
                        <a:cubicBezTo>
                          <a:pt x="53" y="116"/>
                          <a:pt x="53" y="116"/>
                          <a:pt x="53" y="116"/>
                        </a:cubicBezTo>
                        <a:cubicBezTo>
                          <a:pt x="53" y="116"/>
                          <a:pt x="53" y="116"/>
                          <a:pt x="53" y="116"/>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54" y="115"/>
                          <a:pt x="54" y="115"/>
                          <a:pt x="54" y="115"/>
                        </a:cubicBezTo>
                        <a:cubicBezTo>
                          <a:pt x="54" y="115"/>
                          <a:pt x="54" y="115"/>
                          <a:pt x="54" y="115"/>
                        </a:cubicBezTo>
                        <a:cubicBezTo>
                          <a:pt x="54" y="115"/>
                          <a:pt x="54" y="115"/>
                          <a:pt x="54" y="115"/>
                        </a:cubicBezTo>
                        <a:cubicBezTo>
                          <a:pt x="54" y="114"/>
                          <a:pt x="54" y="114"/>
                          <a:pt x="54" y="114"/>
                        </a:cubicBezTo>
                        <a:cubicBezTo>
                          <a:pt x="55" y="114"/>
                          <a:pt x="55" y="114"/>
                          <a:pt x="55" y="114"/>
                        </a:cubicBezTo>
                        <a:cubicBezTo>
                          <a:pt x="55" y="114"/>
                          <a:pt x="55" y="114"/>
                          <a:pt x="55" y="114"/>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6" y="113"/>
                          <a:pt x="56" y="113"/>
                          <a:pt x="56"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7" y="113"/>
                          <a:pt x="57" y="113"/>
                          <a:pt x="57"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8" y="113"/>
                          <a:pt x="58" y="113"/>
                          <a:pt x="58"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59" y="113"/>
                          <a:pt x="59" y="113"/>
                          <a:pt x="59" y="113"/>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0" y="112"/>
                          <a:pt x="60" y="112"/>
                          <a:pt x="60" y="112"/>
                        </a:cubicBezTo>
                        <a:cubicBezTo>
                          <a:pt x="61" y="112"/>
                          <a:pt x="61" y="112"/>
                          <a:pt x="61" y="112"/>
                        </a:cubicBezTo>
                        <a:cubicBezTo>
                          <a:pt x="61" y="112"/>
                          <a:pt x="61" y="112"/>
                          <a:pt x="61" y="112"/>
                        </a:cubicBezTo>
                        <a:cubicBezTo>
                          <a:pt x="61" y="112"/>
                          <a:pt x="61" y="112"/>
                          <a:pt x="61" y="112"/>
                        </a:cubicBezTo>
                        <a:cubicBezTo>
                          <a:pt x="61" y="112"/>
                          <a:pt x="61" y="112"/>
                          <a:pt x="61" y="112"/>
                        </a:cubicBezTo>
                        <a:cubicBezTo>
                          <a:pt x="61" y="112"/>
                          <a:pt x="61" y="112"/>
                          <a:pt x="61" y="112"/>
                        </a:cubicBezTo>
                        <a:cubicBezTo>
                          <a:pt x="61" y="111"/>
                          <a:pt x="61" y="111"/>
                          <a:pt x="61" y="111"/>
                        </a:cubicBezTo>
                        <a:cubicBezTo>
                          <a:pt x="61" y="111"/>
                          <a:pt x="61" y="111"/>
                          <a:pt x="61" y="111"/>
                        </a:cubicBezTo>
                        <a:cubicBezTo>
                          <a:pt x="62" y="111"/>
                          <a:pt x="62" y="111"/>
                          <a:pt x="62" y="111"/>
                        </a:cubicBezTo>
                        <a:cubicBezTo>
                          <a:pt x="62" y="111"/>
                          <a:pt x="62" y="111"/>
                          <a:pt x="62" y="111"/>
                        </a:cubicBezTo>
                        <a:cubicBezTo>
                          <a:pt x="62" y="111"/>
                          <a:pt x="62" y="111"/>
                          <a:pt x="62" y="111"/>
                        </a:cubicBezTo>
                        <a:cubicBezTo>
                          <a:pt x="62" y="112"/>
                          <a:pt x="62" y="112"/>
                          <a:pt x="62" y="112"/>
                        </a:cubicBezTo>
                        <a:cubicBezTo>
                          <a:pt x="62" y="112"/>
                          <a:pt x="62" y="112"/>
                          <a:pt x="62" y="112"/>
                        </a:cubicBezTo>
                        <a:cubicBezTo>
                          <a:pt x="62" y="112"/>
                          <a:pt x="62" y="112"/>
                          <a:pt x="62" y="112"/>
                        </a:cubicBezTo>
                        <a:cubicBezTo>
                          <a:pt x="62" y="112"/>
                          <a:pt x="62" y="112"/>
                          <a:pt x="62" y="112"/>
                        </a:cubicBezTo>
                        <a:cubicBezTo>
                          <a:pt x="63" y="112"/>
                          <a:pt x="63" y="112"/>
                          <a:pt x="63" y="112"/>
                        </a:cubicBezTo>
                        <a:cubicBezTo>
                          <a:pt x="63" y="112"/>
                          <a:pt x="63" y="112"/>
                          <a:pt x="63" y="112"/>
                        </a:cubicBezTo>
                        <a:cubicBezTo>
                          <a:pt x="63" y="111"/>
                          <a:pt x="63" y="111"/>
                          <a:pt x="63" y="111"/>
                        </a:cubicBezTo>
                        <a:cubicBezTo>
                          <a:pt x="63" y="111"/>
                          <a:pt x="63" y="111"/>
                          <a:pt x="63" y="111"/>
                        </a:cubicBezTo>
                        <a:cubicBezTo>
                          <a:pt x="63" y="111"/>
                          <a:pt x="63" y="111"/>
                          <a:pt x="63" y="111"/>
                        </a:cubicBezTo>
                        <a:cubicBezTo>
                          <a:pt x="64" y="112"/>
                          <a:pt x="64" y="112"/>
                          <a:pt x="64" y="112"/>
                        </a:cubicBezTo>
                        <a:cubicBezTo>
                          <a:pt x="64" y="112"/>
                          <a:pt x="64" y="112"/>
                          <a:pt x="64" y="112"/>
                        </a:cubicBezTo>
                        <a:cubicBezTo>
                          <a:pt x="64" y="112"/>
                          <a:pt x="64" y="112"/>
                          <a:pt x="64" y="112"/>
                        </a:cubicBezTo>
                        <a:cubicBezTo>
                          <a:pt x="64" y="112"/>
                          <a:pt x="64" y="112"/>
                          <a:pt x="64" y="112"/>
                        </a:cubicBezTo>
                        <a:cubicBezTo>
                          <a:pt x="64" y="112"/>
                          <a:pt x="64" y="112"/>
                          <a:pt x="64" y="112"/>
                        </a:cubicBezTo>
                        <a:cubicBezTo>
                          <a:pt x="64" y="112"/>
                          <a:pt x="64" y="112"/>
                          <a:pt x="64" y="112"/>
                        </a:cubicBezTo>
                        <a:cubicBezTo>
                          <a:pt x="65" y="112"/>
                          <a:pt x="65" y="112"/>
                          <a:pt x="65" y="112"/>
                        </a:cubicBezTo>
                        <a:cubicBezTo>
                          <a:pt x="65" y="112"/>
                          <a:pt x="65" y="112"/>
                          <a:pt x="65" y="112"/>
                        </a:cubicBezTo>
                        <a:cubicBezTo>
                          <a:pt x="65" y="111"/>
                          <a:pt x="65" y="111"/>
                          <a:pt x="65" y="111"/>
                        </a:cubicBezTo>
                        <a:cubicBezTo>
                          <a:pt x="65" y="111"/>
                          <a:pt x="65" y="111"/>
                          <a:pt x="65" y="111"/>
                        </a:cubicBezTo>
                        <a:cubicBezTo>
                          <a:pt x="65" y="111"/>
                          <a:pt x="65" y="111"/>
                          <a:pt x="65" y="111"/>
                        </a:cubicBezTo>
                        <a:cubicBezTo>
                          <a:pt x="65" y="111"/>
                          <a:pt x="65" y="111"/>
                          <a:pt x="65" y="111"/>
                        </a:cubicBezTo>
                        <a:cubicBezTo>
                          <a:pt x="66" y="111"/>
                          <a:pt x="66" y="111"/>
                          <a:pt x="66" y="111"/>
                        </a:cubicBezTo>
                        <a:cubicBezTo>
                          <a:pt x="66" y="111"/>
                          <a:pt x="66" y="111"/>
                          <a:pt x="66" y="111"/>
                        </a:cubicBezTo>
                        <a:cubicBezTo>
                          <a:pt x="66" y="111"/>
                          <a:pt x="66" y="111"/>
                          <a:pt x="66" y="111"/>
                        </a:cubicBezTo>
                        <a:cubicBezTo>
                          <a:pt x="66" y="111"/>
                          <a:pt x="66" y="111"/>
                          <a:pt x="66" y="111"/>
                        </a:cubicBezTo>
                        <a:cubicBezTo>
                          <a:pt x="66" y="111"/>
                          <a:pt x="66" y="111"/>
                          <a:pt x="66" y="111"/>
                        </a:cubicBezTo>
                        <a:cubicBezTo>
                          <a:pt x="66" y="111"/>
                          <a:pt x="66" y="111"/>
                          <a:pt x="66" y="111"/>
                        </a:cubicBezTo>
                        <a:cubicBezTo>
                          <a:pt x="66" y="111"/>
                          <a:pt x="66" y="111"/>
                          <a:pt x="66" y="111"/>
                        </a:cubicBezTo>
                        <a:cubicBezTo>
                          <a:pt x="66" y="111"/>
                          <a:pt x="66" y="111"/>
                          <a:pt x="66" y="111"/>
                        </a:cubicBezTo>
                        <a:cubicBezTo>
                          <a:pt x="67" y="110"/>
                          <a:pt x="67" y="110"/>
                          <a:pt x="67" y="110"/>
                        </a:cubicBezTo>
                        <a:cubicBezTo>
                          <a:pt x="67" y="110"/>
                          <a:pt x="67" y="110"/>
                          <a:pt x="67" y="110"/>
                        </a:cubicBezTo>
                        <a:cubicBezTo>
                          <a:pt x="67" y="110"/>
                          <a:pt x="67" y="110"/>
                          <a:pt x="67" y="110"/>
                        </a:cubicBezTo>
                        <a:cubicBezTo>
                          <a:pt x="67" y="110"/>
                          <a:pt x="67" y="110"/>
                          <a:pt x="67" y="110"/>
                        </a:cubicBezTo>
                        <a:cubicBezTo>
                          <a:pt x="67" y="110"/>
                          <a:pt x="67" y="110"/>
                          <a:pt x="67" y="110"/>
                        </a:cubicBezTo>
                        <a:cubicBezTo>
                          <a:pt x="67" y="110"/>
                          <a:pt x="67" y="110"/>
                          <a:pt x="67" y="110"/>
                        </a:cubicBezTo>
                        <a:cubicBezTo>
                          <a:pt x="68" y="111"/>
                          <a:pt x="68" y="111"/>
                          <a:pt x="68" y="111"/>
                        </a:cubicBezTo>
                        <a:cubicBezTo>
                          <a:pt x="68" y="111"/>
                          <a:pt x="68" y="111"/>
                          <a:pt x="68" y="111"/>
                        </a:cubicBezTo>
                        <a:cubicBezTo>
                          <a:pt x="68" y="111"/>
                          <a:pt x="68" y="111"/>
                          <a:pt x="68" y="111"/>
                        </a:cubicBezTo>
                        <a:cubicBezTo>
                          <a:pt x="68" y="111"/>
                          <a:pt x="68" y="111"/>
                          <a:pt x="68" y="111"/>
                        </a:cubicBezTo>
                        <a:cubicBezTo>
                          <a:pt x="68" y="111"/>
                          <a:pt x="68" y="111"/>
                          <a:pt x="68" y="111"/>
                        </a:cubicBezTo>
                        <a:cubicBezTo>
                          <a:pt x="68" y="111"/>
                          <a:pt x="68" y="111"/>
                          <a:pt x="68" y="111"/>
                        </a:cubicBezTo>
                        <a:cubicBezTo>
                          <a:pt x="68" y="111"/>
                          <a:pt x="68" y="111"/>
                          <a:pt x="68" y="111"/>
                        </a:cubicBezTo>
                        <a:cubicBezTo>
                          <a:pt x="68" y="111"/>
                          <a:pt x="68" y="111"/>
                          <a:pt x="68" y="111"/>
                        </a:cubicBezTo>
                        <a:cubicBezTo>
                          <a:pt x="69" y="111"/>
                          <a:pt x="69" y="111"/>
                          <a:pt x="69" y="111"/>
                        </a:cubicBezTo>
                        <a:cubicBezTo>
                          <a:pt x="69" y="111"/>
                          <a:pt x="69" y="111"/>
                          <a:pt x="69" y="111"/>
                        </a:cubicBezTo>
                        <a:cubicBezTo>
                          <a:pt x="69" y="111"/>
                          <a:pt x="69" y="111"/>
                          <a:pt x="69" y="111"/>
                        </a:cubicBezTo>
                        <a:cubicBezTo>
                          <a:pt x="69" y="111"/>
                          <a:pt x="69" y="111"/>
                          <a:pt x="69" y="111"/>
                        </a:cubicBezTo>
                        <a:cubicBezTo>
                          <a:pt x="69" y="110"/>
                          <a:pt x="69" y="110"/>
                          <a:pt x="69" y="110"/>
                        </a:cubicBezTo>
                        <a:cubicBezTo>
                          <a:pt x="69" y="110"/>
                          <a:pt x="69" y="110"/>
                          <a:pt x="69" y="110"/>
                        </a:cubicBezTo>
                        <a:cubicBezTo>
                          <a:pt x="70" y="110"/>
                          <a:pt x="70" y="110"/>
                          <a:pt x="70" y="110"/>
                        </a:cubicBezTo>
                        <a:cubicBezTo>
                          <a:pt x="70" y="110"/>
                          <a:pt x="70" y="110"/>
                          <a:pt x="70" y="110"/>
                        </a:cubicBezTo>
                        <a:cubicBezTo>
                          <a:pt x="70" y="110"/>
                          <a:pt x="70" y="110"/>
                          <a:pt x="70" y="110"/>
                        </a:cubicBezTo>
                        <a:cubicBezTo>
                          <a:pt x="70" y="110"/>
                          <a:pt x="70" y="110"/>
                          <a:pt x="70" y="110"/>
                        </a:cubicBezTo>
                        <a:cubicBezTo>
                          <a:pt x="70" y="110"/>
                          <a:pt x="70" y="110"/>
                          <a:pt x="70" y="110"/>
                        </a:cubicBezTo>
                        <a:cubicBezTo>
                          <a:pt x="70" y="110"/>
                          <a:pt x="70" y="110"/>
                          <a:pt x="70" y="110"/>
                        </a:cubicBezTo>
                        <a:cubicBezTo>
                          <a:pt x="70" y="110"/>
                          <a:pt x="70" y="110"/>
                          <a:pt x="70" y="110"/>
                        </a:cubicBezTo>
                        <a:cubicBezTo>
                          <a:pt x="71" y="110"/>
                          <a:pt x="71" y="110"/>
                          <a:pt x="71" y="110"/>
                        </a:cubicBezTo>
                        <a:cubicBezTo>
                          <a:pt x="71" y="110"/>
                          <a:pt x="71" y="110"/>
                          <a:pt x="71" y="110"/>
                        </a:cubicBezTo>
                        <a:cubicBezTo>
                          <a:pt x="71" y="110"/>
                          <a:pt x="71" y="110"/>
                          <a:pt x="71" y="110"/>
                        </a:cubicBezTo>
                        <a:cubicBezTo>
                          <a:pt x="71" y="110"/>
                          <a:pt x="71" y="110"/>
                          <a:pt x="71" y="110"/>
                        </a:cubicBezTo>
                        <a:cubicBezTo>
                          <a:pt x="71" y="110"/>
                          <a:pt x="71" y="110"/>
                          <a:pt x="71" y="110"/>
                        </a:cubicBezTo>
                        <a:cubicBezTo>
                          <a:pt x="71" y="110"/>
                          <a:pt x="71" y="110"/>
                          <a:pt x="71" y="110"/>
                        </a:cubicBezTo>
                        <a:cubicBezTo>
                          <a:pt x="72" y="110"/>
                          <a:pt x="72" y="110"/>
                          <a:pt x="72" y="110"/>
                        </a:cubicBezTo>
                        <a:cubicBezTo>
                          <a:pt x="72" y="110"/>
                          <a:pt x="72" y="110"/>
                          <a:pt x="72" y="110"/>
                        </a:cubicBezTo>
                        <a:cubicBezTo>
                          <a:pt x="72" y="110"/>
                          <a:pt x="72" y="110"/>
                          <a:pt x="72" y="110"/>
                        </a:cubicBezTo>
                        <a:cubicBezTo>
                          <a:pt x="72" y="110"/>
                          <a:pt x="72" y="110"/>
                          <a:pt x="72" y="110"/>
                        </a:cubicBezTo>
                        <a:cubicBezTo>
                          <a:pt x="72" y="110"/>
                          <a:pt x="72" y="110"/>
                          <a:pt x="72" y="110"/>
                        </a:cubicBezTo>
                        <a:cubicBezTo>
                          <a:pt x="73" y="110"/>
                          <a:pt x="73" y="110"/>
                          <a:pt x="73" y="110"/>
                        </a:cubicBezTo>
                        <a:cubicBezTo>
                          <a:pt x="73" y="110"/>
                          <a:pt x="73" y="110"/>
                          <a:pt x="73" y="110"/>
                        </a:cubicBezTo>
                        <a:cubicBezTo>
                          <a:pt x="73" y="110"/>
                          <a:pt x="73" y="110"/>
                          <a:pt x="73" y="110"/>
                        </a:cubicBezTo>
                        <a:cubicBezTo>
                          <a:pt x="73" y="110"/>
                          <a:pt x="73" y="110"/>
                          <a:pt x="73" y="110"/>
                        </a:cubicBezTo>
                        <a:cubicBezTo>
                          <a:pt x="73" y="110"/>
                          <a:pt x="73" y="110"/>
                          <a:pt x="73"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5" y="110"/>
                          <a:pt x="75" y="110"/>
                          <a:pt x="75" y="110"/>
                        </a:cubicBezTo>
                        <a:cubicBezTo>
                          <a:pt x="75" y="110"/>
                          <a:pt x="75" y="110"/>
                          <a:pt x="75" y="110"/>
                        </a:cubicBezTo>
                        <a:cubicBezTo>
                          <a:pt x="75" y="110"/>
                          <a:pt x="75" y="110"/>
                          <a:pt x="75" y="110"/>
                        </a:cubicBezTo>
                        <a:cubicBezTo>
                          <a:pt x="75" y="110"/>
                          <a:pt x="75" y="110"/>
                          <a:pt x="75" y="110"/>
                        </a:cubicBezTo>
                        <a:cubicBezTo>
                          <a:pt x="75" y="110"/>
                          <a:pt x="75" y="110"/>
                          <a:pt x="75" y="110"/>
                        </a:cubicBezTo>
                        <a:cubicBezTo>
                          <a:pt x="75" y="110"/>
                          <a:pt x="75" y="110"/>
                          <a:pt x="75"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6" y="110"/>
                          <a:pt x="76" y="110"/>
                          <a:pt x="76" y="110"/>
                        </a:cubicBezTo>
                        <a:cubicBezTo>
                          <a:pt x="77" y="110"/>
                          <a:pt x="77" y="110"/>
                          <a:pt x="77" y="110"/>
                        </a:cubicBezTo>
                        <a:cubicBezTo>
                          <a:pt x="77" y="110"/>
                          <a:pt x="77" y="110"/>
                          <a:pt x="77" y="110"/>
                        </a:cubicBezTo>
                        <a:cubicBezTo>
                          <a:pt x="77" y="110"/>
                          <a:pt x="77" y="110"/>
                          <a:pt x="77" y="110"/>
                        </a:cubicBezTo>
                        <a:cubicBezTo>
                          <a:pt x="77" y="110"/>
                          <a:pt x="77" y="110"/>
                          <a:pt x="77" y="110"/>
                        </a:cubicBezTo>
                        <a:cubicBezTo>
                          <a:pt x="77" y="110"/>
                          <a:pt x="77" y="110"/>
                          <a:pt x="77" y="110"/>
                        </a:cubicBezTo>
                        <a:cubicBezTo>
                          <a:pt x="77" y="110"/>
                          <a:pt x="77" y="110"/>
                          <a:pt x="77" y="110"/>
                        </a:cubicBezTo>
                        <a:cubicBezTo>
                          <a:pt x="77" y="110"/>
                          <a:pt x="77" y="110"/>
                          <a:pt x="77" y="110"/>
                        </a:cubicBezTo>
                        <a:cubicBezTo>
                          <a:pt x="77" y="109"/>
                          <a:pt x="77" y="109"/>
                          <a:pt x="77" y="109"/>
                        </a:cubicBezTo>
                        <a:cubicBezTo>
                          <a:pt x="77" y="109"/>
                          <a:pt x="77" y="109"/>
                          <a:pt x="77" y="109"/>
                        </a:cubicBezTo>
                        <a:cubicBezTo>
                          <a:pt x="77" y="109"/>
                          <a:pt x="77" y="109"/>
                          <a:pt x="77" y="109"/>
                        </a:cubicBezTo>
                        <a:cubicBezTo>
                          <a:pt x="77" y="109"/>
                          <a:pt x="77" y="109"/>
                          <a:pt x="77"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8" y="109"/>
                          <a:pt x="78" y="109"/>
                          <a:pt x="78" y="109"/>
                        </a:cubicBezTo>
                        <a:cubicBezTo>
                          <a:pt x="79" y="109"/>
                          <a:pt x="79" y="109"/>
                          <a:pt x="79" y="109"/>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79" y="108"/>
                          <a:pt x="79" y="108"/>
                        </a:cubicBezTo>
                        <a:cubicBezTo>
                          <a:pt x="79" y="108"/>
                          <a:pt x="80" y="108"/>
                          <a:pt x="80" y="108"/>
                        </a:cubicBezTo>
                        <a:cubicBezTo>
                          <a:pt x="81" y="107"/>
                          <a:pt x="81" y="107"/>
                          <a:pt x="81" y="107"/>
                        </a:cubicBezTo>
                        <a:cubicBezTo>
                          <a:pt x="82" y="106"/>
                          <a:pt x="82" y="106"/>
                          <a:pt x="82" y="106"/>
                        </a:cubicBezTo>
                        <a:cubicBezTo>
                          <a:pt x="82" y="106"/>
                          <a:pt x="82" y="106"/>
                          <a:pt x="82" y="106"/>
                        </a:cubicBezTo>
                        <a:cubicBezTo>
                          <a:pt x="82" y="106"/>
                          <a:pt x="82" y="106"/>
                          <a:pt x="82" y="106"/>
                        </a:cubicBezTo>
                        <a:cubicBezTo>
                          <a:pt x="82" y="106"/>
                          <a:pt x="82" y="106"/>
                          <a:pt x="82" y="106"/>
                        </a:cubicBezTo>
                        <a:cubicBezTo>
                          <a:pt x="83" y="106"/>
                          <a:pt x="83" y="106"/>
                          <a:pt x="83" y="106"/>
                        </a:cubicBezTo>
                        <a:cubicBezTo>
                          <a:pt x="83" y="106"/>
                          <a:pt x="83" y="106"/>
                          <a:pt x="83" y="106"/>
                        </a:cubicBezTo>
                        <a:cubicBezTo>
                          <a:pt x="83" y="106"/>
                          <a:pt x="83" y="106"/>
                          <a:pt x="83" y="106"/>
                        </a:cubicBezTo>
                        <a:cubicBezTo>
                          <a:pt x="83" y="106"/>
                          <a:pt x="83" y="106"/>
                          <a:pt x="83" y="106"/>
                        </a:cubicBezTo>
                        <a:cubicBezTo>
                          <a:pt x="83" y="106"/>
                          <a:pt x="83" y="106"/>
                          <a:pt x="83" y="106"/>
                        </a:cubicBezTo>
                        <a:cubicBezTo>
                          <a:pt x="83" y="105"/>
                          <a:pt x="83" y="105"/>
                          <a:pt x="83" y="105"/>
                        </a:cubicBezTo>
                        <a:cubicBezTo>
                          <a:pt x="84" y="105"/>
                          <a:pt x="84" y="105"/>
                          <a:pt x="84" y="105"/>
                        </a:cubicBezTo>
                        <a:cubicBezTo>
                          <a:pt x="84" y="105"/>
                          <a:pt x="84" y="105"/>
                          <a:pt x="84" y="105"/>
                        </a:cubicBezTo>
                        <a:cubicBezTo>
                          <a:pt x="84" y="105"/>
                          <a:pt x="84" y="105"/>
                          <a:pt x="84" y="105"/>
                        </a:cubicBezTo>
                        <a:cubicBezTo>
                          <a:pt x="84" y="105"/>
                          <a:pt x="84" y="105"/>
                          <a:pt x="84" y="105"/>
                        </a:cubicBezTo>
                        <a:cubicBezTo>
                          <a:pt x="84" y="105"/>
                          <a:pt x="84" y="105"/>
                          <a:pt x="84" y="105"/>
                        </a:cubicBezTo>
                        <a:cubicBezTo>
                          <a:pt x="84" y="105"/>
                          <a:pt x="84" y="105"/>
                          <a:pt x="84" y="105"/>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5" y="104"/>
                          <a:pt x="85" y="104"/>
                          <a:pt x="85" y="104"/>
                        </a:cubicBezTo>
                        <a:cubicBezTo>
                          <a:pt x="85" y="104"/>
                          <a:pt x="84" y="104"/>
                          <a:pt x="84" y="104"/>
                        </a:cubicBezTo>
                        <a:cubicBezTo>
                          <a:pt x="84" y="104"/>
                          <a:pt x="84" y="104"/>
                          <a:pt x="84" y="104"/>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2"/>
                          <a:pt x="85" y="102"/>
                          <a:pt x="85" y="102"/>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5" y="101"/>
                          <a:pt x="85" y="101"/>
                          <a:pt x="85" y="101"/>
                        </a:cubicBezTo>
                        <a:cubicBezTo>
                          <a:pt x="86" y="101"/>
                          <a:pt x="86" y="101"/>
                          <a:pt x="86" y="101"/>
                        </a:cubicBezTo>
                        <a:cubicBezTo>
                          <a:pt x="86" y="101"/>
                          <a:pt x="86" y="101"/>
                          <a:pt x="86" y="101"/>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100"/>
                          <a:pt x="86" y="100"/>
                          <a:pt x="86" y="100"/>
                        </a:cubicBezTo>
                        <a:cubicBezTo>
                          <a:pt x="86" y="99"/>
                          <a:pt x="86" y="99"/>
                          <a:pt x="86" y="99"/>
                        </a:cubicBezTo>
                        <a:cubicBezTo>
                          <a:pt x="86" y="99"/>
                          <a:pt x="86" y="99"/>
                          <a:pt x="86" y="99"/>
                        </a:cubicBezTo>
                        <a:cubicBezTo>
                          <a:pt x="85" y="99"/>
                          <a:pt x="85" y="99"/>
                          <a:pt x="85" y="99"/>
                        </a:cubicBezTo>
                        <a:cubicBezTo>
                          <a:pt x="85" y="99"/>
                          <a:pt x="85" y="99"/>
                          <a:pt x="85" y="99"/>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8"/>
                          <a:pt x="85" y="98"/>
                        </a:cubicBezTo>
                        <a:cubicBezTo>
                          <a:pt x="85" y="98"/>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5" y="97"/>
                          <a:pt x="85" y="97"/>
                          <a:pt x="85" y="97"/>
                        </a:cubicBezTo>
                        <a:cubicBezTo>
                          <a:pt x="84" y="97"/>
                          <a:pt x="84" y="97"/>
                          <a:pt x="84" y="97"/>
                        </a:cubicBezTo>
                        <a:cubicBezTo>
                          <a:pt x="84" y="97"/>
                          <a:pt x="84" y="97"/>
                          <a:pt x="84" y="97"/>
                        </a:cubicBezTo>
                        <a:cubicBezTo>
                          <a:pt x="84" y="97"/>
                          <a:pt x="84" y="97"/>
                          <a:pt x="84" y="97"/>
                        </a:cubicBezTo>
                        <a:cubicBezTo>
                          <a:pt x="84" y="97"/>
                          <a:pt x="84" y="97"/>
                          <a:pt x="84" y="97"/>
                        </a:cubicBezTo>
                        <a:cubicBezTo>
                          <a:pt x="84" y="97"/>
                          <a:pt x="84" y="97"/>
                          <a:pt x="84" y="97"/>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5"/>
                          <a:pt x="84" y="95"/>
                          <a:pt x="84" y="95"/>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4" y="94"/>
                          <a:pt x="84" y="94"/>
                          <a:pt x="84" y="94"/>
                        </a:cubicBezTo>
                        <a:cubicBezTo>
                          <a:pt x="83" y="94"/>
                          <a:pt x="83" y="94"/>
                          <a:pt x="83" y="94"/>
                        </a:cubicBezTo>
                        <a:cubicBezTo>
                          <a:pt x="83" y="94"/>
                          <a:pt x="83" y="94"/>
                          <a:pt x="83" y="94"/>
                        </a:cubicBezTo>
                        <a:cubicBezTo>
                          <a:pt x="83" y="94"/>
                          <a:pt x="83" y="94"/>
                          <a:pt x="83" y="94"/>
                        </a:cubicBezTo>
                        <a:cubicBezTo>
                          <a:pt x="83" y="94"/>
                          <a:pt x="83" y="94"/>
                          <a:pt x="83" y="94"/>
                        </a:cubicBezTo>
                        <a:cubicBezTo>
                          <a:pt x="83" y="94"/>
                          <a:pt x="83" y="94"/>
                          <a:pt x="83" y="94"/>
                        </a:cubicBezTo>
                        <a:cubicBezTo>
                          <a:pt x="83" y="94"/>
                          <a:pt x="83" y="94"/>
                          <a:pt x="83" y="94"/>
                        </a:cubicBezTo>
                        <a:cubicBezTo>
                          <a:pt x="83" y="94"/>
                          <a:pt x="83" y="94"/>
                          <a:pt x="83" y="94"/>
                        </a:cubicBezTo>
                        <a:cubicBezTo>
                          <a:pt x="83" y="94"/>
                          <a:pt x="83" y="94"/>
                          <a:pt x="83" y="94"/>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4"/>
                          <a:pt x="83" y="94"/>
                          <a:pt x="83" y="94"/>
                        </a:cubicBezTo>
                        <a:cubicBezTo>
                          <a:pt x="83" y="94"/>
                          <a:pt x="83" y="94"/>
                          <a:pt x="83" y="94"/>
                        </a:cubicBezTo>
                        <a:cubicBezTo>
                          <a:pt x="83" y="94"/>
                          <a:pt x="83" y="94"/>
                          <a:pt x="83" y="94"/>
                        </a:cubicBezTo>
                        <a:cubicBezTo>
                          <a:pt x="82" y="94"/>
                          <a:pt x="82" y="94"/>
                          <a:pt x="82" y="94"/>
                        </a:cubicBezTo>
                        <a:cubicBezTo>
                          <a:pt x="82" y="94"/>
                          <a:pt x="82" y="94"/>
                          <a:pt x="82" y="94"/>
                        </a:cubicBezTo>
                        <a:cubicBezTo>
                          <a:pt x="82" y="94"/>
                          <a:pt x="82" y="94"/>
                          <a:pt x="82" y="94"/>
                        </a:cubicBezTo>
                        <a:cubicBezTo>
                          <a:pt x="82" y="94"/>
                          <a:pt x="82" y="94"/>
                          <a:pt x="82" y="94"/>
                        </a:cubicBezTo>
                        <a:cubicBezTo>
                          <a:pt x="82" y="94"/>
                          <a:pt x="82" y="94"/>
                          <a:pt x="82" y="94"/>
                        </a:cubicBezTo>
                        <a:cubicBezTo>
                          <a:pt x="82" y="94"/>
                          <a:pt x="82" y="94"/>
                          <a:pt x="82" y="94"/>
                        </a:cubicBezTo>
                        <a:cubicBezTo>
                          <a:pt x="82" y="94"/>
                          <a:pt x="82" y="94"/>
                          <a:pt x="82" y="94"/>
                        </a:cubicBezTo>
                        <a:cubicBezTo>
                          <a:pt x="82" y="94"/>
                          <a:pt x="82" y="94"/>
                          <a:pt x="82" y="94"/>
                        </a:cubicBezTo>
                        <a:cubicBezTo>
                          <a:pt x="82" y="94"/>
                          <a:pt x="82" y="94"/>
                          <a:pt x="82" y="94"/>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3"/>
                          <a:pt x="82" y="93"/>
                          <a:pt x="82" y="93"/>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2"/>
                          <a:pt x="82" y="92"/>
                          <a:pt x="82" y="92"/>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1"/>
                          <a:pt x="82" y="91"/>
                          <a:pt x="82" y="91"/>
                        </a:cubicBezTo>
                        <a:cubicBezTo>
                          <a:pt x="82" y="90"/>
                          <a:pt x="82" y="90"/>
                          <a:pt x="82" y="90"/>
                        </a:cubicBezTo>
                        <a:cubicBezTo>
                          <a:pt x="82" y="90"/>
                          <a:pt x="82" y="90"/>
                          <a:pt x="82" y="90"/>
                        </a:cubicBezTo>
                        <a:cubicBezTo>
                          <a:pt x="82" y="90"/>
                          <a:pt x="82" y="90"/>
                          <a:pt x="82" y="90"/>
                        </a:cubicBezTo>
                        <a:cubicBezTo>
                          <a:pt x="82" y="90"/>
                          <a:pt x="82" y="90"/>
                          <a:pt x="82" y="90"/>
                        </a:cubicBezTo>
                        <a:cubicBezTo>
                          <a:pt x="82" y="90"/>
                          <a:pt x="82" y="90"/>
                          <a:pt x="82" y="90"/>
                        </a:cubicBezTo>
                        <a:cubicBezTo>
                          <a:pt x="82" y="90"/>
                          <a:pt x="82" y="90"/>
                          <a:pt x="82" y="90"/>
                        </a:cubicBezTo>
                        <a:cubicBezTo>
                          <a:pt x="82" y="90"/>
                          <a:pt x="82" y="90"/>
                          <a:pt x="82" y="90"/>
                        </a:cubicBezTo>
                        <a:cubicBezTo>
                          <a:pt x="82" y="90"/>
                          <a:pt x="82" y="90"/>
                          <a:pt x="82" y="90"/>
                        </a:cubicBezTo>
                        <a:cubicBezTo>
                          <a:pt x="83" y="90"/>
                          <a:pt x="83" y="90"/>
                          <a:pt x="83" y="90"/>
                        </a:cubicBezTo>
                        <a:cubicBezTo>
                          <a:pt x="83" y="90"/>
                          <a:pt x="83" y="90"/>
                          <a:pt x="83" y="90"/>
                        </a:cubicBezTo>
                        <a:cubicBezTo>
                          <a:pt x="83" y="90"/>
                          <a:pt x="83" y="90"/>
                          <a:pt x="83" y="90"/>
                        </a:cubicBezTo>
                        <a:cubicBezTo>
                          <a:pt x="83" y="90"/>
                          <a:pt x="83" y="90"/>
                          <a:pt x="83" y="90"/>
                        </a:cubicBezTo>
                        <a:cubicBezTo>
                          <a:pt x="83" y="90"/>
                          <a:pt x="83" y="90"/>
                          <a:pt x="83" y="90"/>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9"/>
                          <a:pt x="83" y="89"/>
                          <a:pt x="83" y="89"/>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3" y="88"/>
                          <a:pt x="83" y="88"/>
                          <a:pt x="83" y="88"/>
                        </a:cubicBezTo>
                        <a:cubicBezTo>
                          <a:pt x="84" y="88"/>
                          <a:pt x="84" y="88"/>
                          <a:pt x="84" y="88"/>
                        </a:cubicBezTo>
                        <a:cubicBezTo>
                          <a:pt x="84" y="88"/>
                          <a:pt x="84" y="88"/>
                          <a:pt x="84" y="88"/>
                        </a:cubicBezTo>
                        <a:cubicBezTo>
                          <a:pt x="84" y="88"/>
                          <a:pt x="84" y="88"/>
                          <a:pt x="84" y="88"/>
                        </a:cubicBezTo>
                        <a:cubicBezTo>
                          <a:pt x="84" y="88"/>
                          <a:pt x="84" y="88"/>
                          <a:pt x="84" y="88"/>
                        </a:cubicBezTo>
                        <a:cubicBezTo>
                          <a:pt x="84" y="88"/>
                          <a:pt x="84" y="88"/>
                          <a:pt x="84" y="88"/>
                        </a:cubicBezTo>
                        <a:cubicBezTo>
                          <a:pt x="84" y="88"/>
                          <a:pt x="84" y="88"/>
                          <a:pt x="84" y="88"/>
                        </a:cubicBezTo>
                        <a:cubicBezTo>
                          <a:pt x="84" y="88"/>
                          <a:pt x="84" y="88"/>
                          <a:pt x="84" y="88"/>
                        </a:cubicBezTo>
                        <a:cubicBezTo>
                          <a:pt x="84" y="88"/>
                          <a:pt x="84" y="88"/>
                          <a:pt x="84" y="88"/>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7"/>
                          <a:pt x="84" y="87"/>
                          <a:pt x="84" y="87"/>
                        </a:cubicBezTo>
                        <a:cubicBezTo>
                          <a:pt x="84" y="86"/>
                          <a:pt x="84" y="86"/>
                          <a:pt x="84" y="86"/>
                        </a:cubicBezTo>
                        <a:cubicBezTo>
                          <a:pt x="84" y="86"/>
                          <a:pt x="84" y="86"/>
                          <a:pt x="84" y="86"/>
                        </a:cubicBezTo>
                        <a:cubicBezTo>
                          <a:pt x="84" y="86"/>
                          <a:pt x="84" y="86"/>
                          <a:pt x="84" y="86"/>
                        </a:cubicBezTo>
                        <a:cubicBezTo>
                          <a:pt x="84" y="86"/>
                          <a:pt x="84" y="86"/>
                          <a:pt x="84" y="86"/>
                        </a:cubicBezTo>
                        <a:cubicBezTo>
                          <a:pt x="84" y="86"/>
                          <a:pt x="84" y="86"/>
                          <a:pt x="84" y="86"/>
                        </a:cubicBezTo>
                        <a:cubicBezTo>
                          <a:pt x="84" y="86"/>
                          <a:pt x="84" y="86"/>
                          <a:pt x="84" y="86"/>
                        </a:cubicBezTo>
                        <a:cubicBezTo>
                          <a:pt x="84" y="86"/>
                          <a:pt x="84" y="86"/>
                          <a:pt x="84" y="86"/>
                        </a:cubicBezTo>
                        <a:cubicBezTo>
                          <a:pt x="84" y="86"/>
                          <a:pt x="84" y="86"/>
                          <a:pt x="84"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5"/>
                          <a:pt x="85" y="85"/>
                          <a:pt x="85" y="85"/>
                        </a:cubicBezTo>
                        <a:cubicBezTo>
                          <a:pt x="85" y="85"/>
                          <a:pt x="85" y="85"/>
                          <a:pt x="85" y="85"/>
                        </a:cubicBezTo>
                        <a:cubicBezTo>
                          <a:pt x="85" y="85"/>
                          <a:pt x="85" y="85"/>
                          <a:pt x="85" y="85"/>
                        </a:cubicBezTo>
                        <a:cubicBezTo>
                          <a:pt x="85" y="85"/>
                          <a:pt x="85" y="85"/>
                          <a:pt x="85" y="85"/>
                        </a:cubicBezTo>
                        <a:cubicBezTo>
                          <a:pt x="85" y="85"/>
                          <a:pt x="85" y="85"/>
                          <a:pt x="85" y="85"/>
                        </a:cubicBezTo>
                        <a:cubicBezTo>
                          <a:pt x="85" y="85"/>
                          <a:pt x="85" y="85"/>
                          <a:pt x="85" y="85"/>
                        </a:cubicBezTo>
                        <a:cubicBezTo>
                          <a:pt x="86" y="85"/>
                          <a:pt x="86" y="85"/>
                          <a:pt x="86" y="85"/>
                        </a:cubicBezTo>
                        <a:cubicBezTo>
                          <a:pt x="86" y="85"/>
                          <a:pt x="86" y="85"/>
                          <a:pt x="86" y="85"/>
                        </a:cubicBezTo>
                        <a:cubicBezTo>
                          <a:pt x="86" y="85"/>
                          <a:pt x="86" y="85"/>
                          <a:pt x="86" y="85"/>
                        </a:cubicBezTo>
                        <a:cubicBezTo>
                          <a:pt x="86" y="85"/>
                          <a:pt x="86" y="85"/>
                          <a:pt x="86" y="85"/>
                        </a:cubicBezTo>
                        <a:cubicBezTo>
                          <a:pt x="86" y="85"/>
                          <a:pt x="86" y="85"/>
                          <a:pt x="86" y="85"/>
                        </a:cubicBezTo>
                        <a:cubicBezTo>
                          <a:pt x="86" y="85"/>
                          <a:pt x="86" y="85"/>
                          <a:pt x="86" y="85"/>
                        </a:cubicBezTo>
                        <a:cubicBezTo>
                          <a:pt x="86" y="85"/>
                          <a:pt x="86" y="85"/>
                          <a:pt x="86" y="85"/>
                        </a:cubicBezTo>
                        <a:cubicBezTo>
                          <a:pt x="86" y="85"/>
                          <a:pt x="86" y="85"/>
                          <a:pt x="86" y="85"/>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6" y="84"/>
                          <a:pt x="86" y="84"/>
                          <a:pt x="86" y="84"/>
                        </a:cubicBezTo>
                        <a:cubicBezTo>
                          <a:pt x="87" y="84"/>
                          <a:pt x="87" y="84"/>
                          <a:pt x="87" y="84"/>
                        </a:cubicBezTo>
                        <a:cubicBezTo>
                          <a:pt x="87" y="84"/>
                          <a:pt x="87" y="84"/>
                          <a:pt x="87" y="84"/>
                        </a:cubicBezTo>
                        <a:cubicBezTo>
                          <a:pt x="87" y="84"/>
                          <a:pt x="87" y="84"/>
                          <a:pt x="87" y="84"/>
                        </a:cubicBezTo>
                        <a:cubicBezTo>
                          <a:pt x="87" y="84"/>
                          <a:pt x="87" y="84"/>
                          <a:pt x="87" y="84"/>
                        </a:cubicBezTo>
                        <a:cubicBezTo>
                          <a:pt x="87" y="84"/>
                          <a:pt x="87" y="84"/>
                          <a:pt x="87" y="84"/>
                        </a:cubicBezTo>
                        <a:cubicBezTo>
                          <a:pt x="87" y="84"/>
                          <a:pt x="87" y="84"/>
                          <a:pt x="87" y="84"/>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7" y="83"/>
                          <a:pt x="87" y="83"/>
                          <a:pt x="87"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8" y="83"/>
                          <a:pt x="88" y="83"/>
                          <a:pt x="88" y="83"/>
                        </a:cubicBezTo>
                        <a:cubicBezTo>
                          <a:pt x="89" y="83"/>
                          <a:pt x="89" y="83"/>
                          <a:pt x="89" y="83"/>
                        </a:cubicBezTo>
                        <a:cubicBezTo>
                          <a:pt x="89" y="83"/>
                          <a:pt x="89" y="83"/>
                          <a:pt x="89" y="83"/>
                        </a:cubicBezTo>
                        <a:cubicBezTo>
                          <a:pt x="89" y="83"/>
                          <a:pt x="89" y="83"/>
                          <a:pt x="89" y="83"/>
                        </a:cubicBezTo>
                        <a:cubicBezTo>
                          <a:pt x="89" y="83"/>
                          <a:pt x="89" y="83"/>
                          <a:pt x="89" y="83"/>
                        </a:cubicBezTo>
                        <a:cubicBezTo>
                          <a:pt x="89" y="83"/>
                          <a:pt x="89" y="83"/>
                          <a:pt x="89" y="83"/>
                        </a:cubicBezTo>
                        <a:cubicBezTo>
                          <a:pt x="89" y="82"/>
                          <a:pt x="89" y="82"/>
                          <a:pt x="89" y="82"/>
                        </a:cubicBezTo>
                        <a:cubicBezTo>
                          <a:pt x="90" y="82"/>
                          <a:pt x="90" y="82"/>
                          <a:pt x="90" y="82"/>
                        </a:cubicBezTo>
                        <a:cubicBezTo>
                          <a:pt x="90" y="82"/>
                          <a:pt x="90" y="82"/>
                          <a:pt x="90" y="82"/>
                        </a:cubicBezTo>
                        <a:cubicBezTo>
                          <a:pt x="90" y="82"/>
                          <a:pt x="90" y="82"/>
                          <a:pt x="90" y="82"/>
                        </a:cubicBezTo>
                        <a:cubicBezTo>
                          <a:pt x="90" y="81"/>
                          <a:pt x="90" y="81"/>
                          <a:pt x="90" y="81"/>
                        </a:cubicBezTo>
                        <a:cubicBezTo>
                          <a:pt x="90" y="81"/>
                          <a:pt x="90" y="81"/>
                          <a:pt x="90" y="81"/>
                        </a:cubicBezTo>
                        <a:cubicBezTo>
                          <a:pt x="90" y="81"/>
                          <a:pt x="90" y="81"/>
                          <a:pt x="90" y="81"/>
                        </a:cubicBezTo>
                        <a:cubicBezTo>
                          <a:pt x="90" y="81"/>
                          <a:pt x="90" y="81"/>
                          <a:pt x="90" y="81"/>
                        </a:cubicBezTo>
                        <a:cubicBezTo>
                          <a:pt x="90" y="81"/>
                          <a:pt x="90" y="81"/>
                          <a:pt x="90" y="81"/>
                        </a:cubicBezTo>
                        <a:cubicBezTo>
                          <a:pt x="90" y="81"/>
                          <a:pt x="90" y="81"/>
                          <a:pt x="90" y="81"/>
                        </a:cubicBezTo>
                        <a:cubicBezTo>
                          <a:pt x="90" y="81"/>
                          <a:pt x="90" y="81"/>
                          <a:pt x="90" y="81"/>
                        </a:cubicBezTo>
                        <a:cubicBezTo>
                          <a:pt x="90" y="80"/>
                          <a:pt x="90" y="80"/>
                          <a:pt x="90" y="80"/>
                        </a:cubicBezTo>
                        <a:cubicBezTo>
                          <a:pt x="90" y="80"/>
                          <a:pt x="90" y="80"/>
                          <a:pt x="90" y="80"/>
                        </a:cubicBezTo>
                        <a:cubicBezTo>
                          <a:pt x="90" y="80"/>
                          <a:pt x="90" y="80"/>
                          <a:pt x="90" y="80"/>
                        </a:cubicBezTo>
                        <a:cubicBezTo>
                          <a:pt x="90" y="80"/>
                          <a:pt x="90" y="80"/>
                          <a:pt x="90" y="80"/>
                        </a:cubicBezTo>
                        <a:cubicBezTo>
                          <a:pt x="90" y="80"/>
                          <a:pt x="90" y="80"/>
                          <a:pt x="90" y="80"/>
                        </a:cubicBezTo>
                        <a:cubicBezTo>
                          <a:pt x="90" y="80"/>
                          <a:pt x="90" y="80"/>
                          <a:pt x="90" y="80"/>
                        </a:cubicBezTo>
                        <a:cubicBezTo>
                          <a:pt x="90" y="80"/>
                          <a:pt x="90" y="80"/>
                          <a:pt x="90" y="80"/>
                        </a:cubicBezTo>
                        <a:cubicBezTo>
                          <a:pt x="90" y="80"/>
                          <a:pt x="90" y="80"/>
                          <a:pt x="90" y="80"/>
                        </a:cubicBezTo>
                        <a:cubicBezTo>
                          <a:pt x="90" y="79"/>
                          <a:pt x="90" y="79"/>
                          <a:pt x="90" y="79"/>
                        </a:cubicBezTo>
                        <a:cubicBezTo>
                          <a:pt x="90" y="79"/>
                          <a:pt x="90" y="79"/>
                          <a:pt x="90" y="79"/>
                        </a:cubicBezTo>
                        <a:cubicBezTo>
                          <a:pt x="91" y="79"/>
                          <a:pt x="91" y="79"/>
                          <a:pt x="91" y="79"/>
                        </a:cubicBezTo>
                        <a:cubicBezTo>
                          <a:pt x="91" y="79"/>
                          <a:pt x="91" y="79"/>
                          <a:pt x="91" y="79"/>
                        </a:cubicBezTo>
                        <a:cubicBezTo>
                          <a:pt x="91" y="79"/>
                          <a:pt x="91" y="79"/>
                          <a:pt x="91" y="79"/>
                        </a:cubicBezTo>
                        <a:cubicBezTo>
                          <a:pt x="91" y="79"/>
                          <a:pt x="91" y="79"/>
                          <a:pt x="91" y="79"/>
                        </a:cubicBezTo>
                        <a:cubicBezTo>
                          <a:pt x="91" y="79"/>
                          <a:pt x="91" y="79"/>
                          <a:pt x="91" y="79"/>
                        </a:cubicBezTo>
                        <a:cubicBezTo>
                          <a:pt x="91" y="79"/>
                          <a:pt x="91" y="79"/>
                          <a:pt x="91" y="79"/>
                        </a:cubicBezTo>
                        <a:cubicBezTo>
                          <a:pt x="91" y="79"/>
                          <a:pt x="91" y="79"/>
                          <a:pt x="91" y="79"/>
                        </a:cubicBezTo>
                        <a:cubicBezTo>
                          <a:pt x="91" y="79"/>
                          <a:pt x="91" y="79"/>
                          <a:pt x="91" y="79"/>
                        </a:cubicBezTo>
                        <a:cubicBezTo>
                          <a:pt x="92" y="79"/>
                          <a:pt x="92" y="79"/>
                          <a:pt x="92" y="79"/>
                        </a:cubicBezTo>
                        <a:cubicBezTo>
                          <a:pt x="92" y="79"/>
                          <a:pt x="92" y="79"/>
                          <a:pt x="92" y="79"/>
                        </a:cubicBezTo>
                        <a:cubicBezTo>
                          <a:pt x="92" y="78"/>
                          <a:pt x="92" y="78"/>
                          <a:pt x="92" y="78"/>
                        </a:cubicBezTo>
                        <a:cubicBezTo>
                          <a:pt x="92" y="78"/>
                          <a:pt x="92" y="78"/>
                          <a:pt x="92" y="78"/>
                        </a:cubicBezTo>
                        <a:cubicBezTo>
                          <a:pt x="92" y="78"/>
                          <a:pt x="92" y="78"/>
                          <a:pt x="92" y="78"/>
                        </a:cubicBezTo>
                        <a:cubicBezTo>
                          <a:pt x="92" y="78"/>
                          <a:pt x="92" y="78"/>
                          <a:pt x="92" y="78"/>
                        </a:cubicBezTo>
                        <a:cubicBezTo>
                          <a:pt x="92" y="78"/>
                          <a:pt x="92" y="78"/>
                          <a:pt x="92" y="78"/>
                        </a:cubicBezTo>
                        <a:cubicBezTo>
                          <a:pt x="92" y="78"/>
                          <a:pt x="92" y="78"/>
                          <a:pt x="92" y="78"/>
                        </a:cubicBezTo>
                        <a:cubicBezTo>
                          <a:pt x="92" y="78"/>
                          <a:pt x="92" y="78"/>
                          <a:pt x="92" y="78"/>
                        </a:cubicBezTo>
                        <a:cubicBezTo>
                          <a:pt x="92" y="78"/>
                          <a:pt x="92" y="78"/>
                          <a:pt x="92" y="78"/>
                        </a:cubicBezTo>
                        <a:cubicBezTo>
                          <a:pt x="92" y="78"/>
                          <a:pt x="92" y="78"/>
                          <a:pt x="92" y="78"/>
                        </a:cubicBezTo>
                        <a:cubicBezTo>
                          <a:pt x="93" y="78"/>
                          <a:pt x="93" y="78"/>
                          <a:pt x="93" y="78"/>
                        </a:cubicBezTo>
                        <a:cubicBezTo>
                          <a:pt x="93" y="78"/>
                          <a:pt x="93" y="78"/>
                          <a:pt x="93" y="78"/>
                        </a:cubicBezTo>
                        <a:cubicBezTo>
                          <a:pt x="93" y="77"/>
                          <a:pt x="93" y="77"/>
                          <a:pt x="93" y="77"/>
                        </a:cubicBezTo>
                        <a:cubicBezTo>
                          <a:pt x="93" y="77"/>
                          <a:pt x="93" y="77"/>
                          <a:pt x="93" y="77"/>
                        </a:cubicBezTo>
                        <a:cubicBezTo>
                          <a:pt x="93" y="77"/>
                          <a:pt x="93" y="77"/>
                          <a:pt x="93" y="77"/>
                        </a:cubicBezTo>
                        <a:cubicBezTo>
                          <a:pt x="93" y="77"/>
                          <a:pt x="93" y="77"/>
                          <a:pt x="93" y="77"/>
                        </a:cubicBezTo>
                        <a:cubicBezTo>
                          <a:pt x="93" y="77"/>
                          <a:pt x="93" y="77"/>
                          <a:pt x="93" y="77"/>
                        </a:cubicBezTo>
                        <a:cubicBezTo>
                          <a:pt x="93" y="77"/>
                          <a:pt x="93" y="77"/>
                          <a:pt x="93" y="77"/>
                        </a:cubicBezTo>
                        <a:cubicBezTo>
                          <a:pt x="93" y="77"/>
                          <a:pt x="93" y="77"/>
                          <a:pt x="93" y="77"/>
                        </a:cubicBezTo>
                        <a:cubicBezTo>
                          <a:pt x="93" y="76"/>
                          <a:pt x="93" y="76"/>
                          <a:pt x="93" y="76"/>
                        </a:cubicBezTo>
                        <a:cubicBezTo>
                          <a:pt x="93" y="76"/>
                          <a:pt x="93" y="76"/>
                          <a:pt x="93" y="76"/>
                        </a:cubicBezTo>
                        <a:cubicBezTo>
                          <a:pt x="93" y="76"/>
                          <a:pt x="93" y="76"/>
                          <a:pt x="93" y="76"/>
                        </a:cubicBezTo>
                        <a:cubicBezTo>
                          <a:pt x="93" y="76"/>
                          <a:pt x="93" y="76"/>
                          <a:pt x="93" y="76"/>
                        </a:cubicBezTo>
                        <a:cubicBezTo>
                          <a:pt x="93" y="76"/>
                          <a:pt x="93" y="76"/>
                          <a:pt x="93" y="76"/>
                        </a:cubicBezTo>
                        <a:cubicBezTo>
                          <a:pt x="93" y="76"/>
                          <a:pt x="93" y="76"/>
                          <a:pt x="93" y="76"/>
                        </a:cubicBezTo>
                        <a:cubicBezTo>
                          <a:pt x="93" y="75"/>
                          <a:pt x="93" y="75"/>
                          <a:pt x="93" y="75"/>
                        </a:cubicBezTo>
                        <a:cubicBezTo>
                          <a:pt x="93" y="75"/>
                          <a:pt x="93" y="75"/>
                          <a:pt x="93" y="75"/>
                        </a:cubicBezTo>
                        <a:cubicBezTo>
                          <a:pt x="93" y="74"/>
                          <a:pt x="93" y="74"/>
                          <a:pt x="93" y="74"/>
                        </a:cubicBezTo>
                        <a:cubicBezTo>
                          <a:pt x="93" y="74"/>
                          <a:pt x="93" y="74"/>
                          <a:pt x="93" y="74"/>
                        </a:cubicBezTo>
                        <a:cubicBezTo>
                          <a:pt x="93" y="74"/>
                          <a:pt x="93" y="74"/>
                          <a:pt x="93" y="74"/>
                        </a:cubicBezTo>
                        <a:cubicBezTo>
                          <a:pt x="93" y="74"/>
                          <a:pt x="93" y="74"/>
                          <a:pt x="93" y="74"/>
                        </a:cubicBezTo>
                        <a:cubicBezTo>
                          <a:pt x="93" y="74"/>
                          <a:pt x="93" y="74"/>
                          <a:pt x="93" y="74"/>
                        </a:cubicBezTo>
                        <a:cubicBezTo>
                          <a:pt x="93" y="74"/>
                          <a:pt x="93" y="74"/>
                          <a:pt x="93" y="74"/>
                        </a:cubicBezTo>
                        <a:cubicBezTo>
                          <a:pt x="94" y="74"/>
                          <a:pt x="94" y="74"/>
                          <a:pt x="94" y="74"/>
                        </a:cubicBezTo>
                        <a:cubicBezTo>
                          <a:pt x="94" y="74"/>
                          <a:pt x="94" y="74"/>
                          <a:pt x="94" y="74"/>
                        </a:cubicBezTo>
                        <a:cubicBezTo>
                          <a:pt x="94" y="74"/>
                          <a:pt x="94" y="74"/>
                          <a:pt x="94" y="74"/>
                        </a:cubicBezTo>
                        <a:cubicBezTo>
                          <a:pt x="94" y="74"/>
                          <a:pt x="94" y="74"/>
                          <a:pt x="94" y="74"/>
                        </a:cubicBezTo>
                        <a:cubicBezTo>
                          <a:pt x="94" y="74"/>
                          <a:pt x="94" y="74"/>
                          <a:pt x="94" y="74"/>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4" y="71"/>
                          <a:pt x="94" y="71"/>
                          <a:pt x="94" y="71"/>
                        </a:cubicBezTo>
                        <a:cubicBezTo>
                          <a:pt x="94" y="71"/>
                          <a:pt x="94" y="71"/>
                          <a:pt x="94" y="71"/>
                        </a:cubicBezTo>
                        <a:cubicBezTo>
                          <a:pt x="95" y="71"/>
                          <a:pt x="95" y="71"/>
                          <a:pt x="95" y="71"/>
                        </a:cubicBezTo>
                        <a:cubicBezTo>
                          <a:pt x="95" y="71"/>
                          <a:pt x="95" y="71"/>
                          <a:pt x="95" y="71"/>
                        </a:cubicBezTo>
                        <a:cubicBezTo>
                          <a:pt x="95" y="71"/>
                          <a:pt x="95" y="71"/>
                          <a:pt x="95" y="71"/>
                        </a:cubicBezTo>
                        <a:cubicBezTo>
                          <a:pt x="95" y="71"/>
                          <a:pt x="95" y="71"/>
                          <a:pt x="95" y="71"/>
                        </a:cubicBezTo>
                        <a:cubicBezTo>
                          <a:pt x="95" y="70"/>
                          <a:pt x="95" y="70"/>
                          <a:pt x="95" y="70"/>
                        </a:cubicBezTo>
                        <a:cubicBezTo>
                          <a:pt x="95" y="70"/>
                          <a:pt x="95" y="70"/>
                          <a:pt x="95" y="70"/>
                        </a:cubicBezTo>
                        <a:cubicBezTo>
                          <a:pt x="95" y="70"/>
                          <a:pt x="95" y="70"/>
                          <a:pt x="95" y="70"/>
                        </a:cubicBezTo>
                        <a:cubicBezTo>
                          <a:pt x="95" y="70"/>
                          <a:pt x="95" y="70"/>
                          <a:pt x="95" y="70"/>
                        </a:cubicBezTo>
                        <a:cubicBezTo>
                          <a:pt x="95" y="70"/>
                          <a:pt x="95" y="70"/>
                          <a:pt x="95" y="70"/>
                        </a:cubicBezTo>
                        <a:cubicBezTo>
                          <a:pt x="95" y="70"/>
                          <a:pt x="95" y="70"/>
                          <a:pt x="95" y="70"/>
                        </a:cubicBezTo>
                        <a:cubicBezTo>
                          <a:pt x="95" y="70"/>
                          <a:pt x="95" y="70"/>
                          <a:pt x="95" y="70"/>
                        </a:cubicBezTo>
                        <a:cubicBezTo>
                          <a:pt x="95" y="70"/>
                          <a:pt x="95" y="70"/>
                          <a:pt x="95" y="70"/>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6" y="69"/>
                          <a:pt x="96" y="69"/>
                          <a:pt x="96" y="69"/>
                        </a:cubicBezTo>
                        <a:cubicBezTo>
                          <a:pt x="96" y="69"/>
                          <a:pt x="96" y="69"/>
                          <a:pt x="96" y="69"/>
                        </a:cubicBezTo>
                        <a:cubicBezTo>
                          <a:pt x="96" y="69"/>
                          <a:pt x="96" y="69"/>
                          <a:pt x="96" y="69"/>
                        </a:cubicBezTo>
                        <a:cubicBezTo>
                          <a:pt x="96" y="68"/>
                          <a:pt x="96" y="68"/>
                          <a:pt x="96" y="68"/>
                        </a:cubicBezTo>
                        <a:cubicBezTo>
                          <a:pt x="96" y="68"/>
                          <a:pt x="96" y="68"/>
                          <a:pt x="96" y="68"/>
                        </a:cubicBezTo>
                        <a:cubicBezTo>
                          <a:pt x="96" y="68"/>
                          <a:pt x="96" y="68"/>
                          <a:pt x="96" y="68"/>
                        </a:cubicBezTo>
                        <a:cubicBezTo>
                          <a:pt x="96" y="68"/>
                          <a:pt x="96" y="68"/>
                          <a:pt x="96" y="68"/>
                        </a:cubicBezTo>
                        <a:cubicBezTo>
                          <a:pt x="96" y="68"/>
                          <a:pt x="96" y="68"/>
                          <a:pt x="96" y="68"/>
                        </a:cubicBezTo>
                        <a:cubicBezTo>
                          <a:pt x="96" y="67"/>
                          <a:pt x="96" y="67"/>
                          <a:pt x="96" y="67"/>
                        </a:cubicBezTo>
                        <a:cubicBezTo>
                          <a:pt x="96" y="67"/>
                          <a:pt x="96" y="67"/>
                          <a:pt x="96" y="67"/>
                        </a:cubicBezTo>
                        <a:cubicBezTo>
                          <a:pt x="96" y="67"/>
                          <a:pt x="96" y="67"/>
                          <a:pt x="96" y="67"/>
                        </a:cubicBezTo>
                        <a:cubicBezTo>
                          <a:pt x="96" y="67"/>
                          <a:pt x="96" y="67"/>
                          <a:pt x="96" y="67"/>
                        </a:cubicBezTo>
                        <a:cubicBezTo>
                          <a:pt x="96" y="67"/>
                          <a:pt x="96" y="67"/>
                          <a:pt x="96" y="67"/>
                        </a:cubicBezTo>
                        <a:cubicBezTo>
                          <a:pt x="96" y="67"/>
                          <a:pt x="96" y="67"/>
                          <a:pt x="96" y="67"/>
                        </a:cubicBezTo>
                        <a:cubicBezTo>
                          <a:pt x="96" y="67"/>
                          <a:pt x="96" y="67"/>
                          <a:pt x="96" y="67"/>
                        </a:cubicBezTo>
                        <a:cubicBezTo>
                          <a:pt x="96" y="66"/>
                          <a:pt x="96" y="66"/>
                          <a:pt x="96" y="66"/>
                        </a:cubicBezTo>
                        <a:cubicBezTo>
                          <a:pt x="96" y="66"/>
                          <a:pt x="96" y="66"/>
                          <a:pt x="96" y="66"/>
                        </a:cubicBezTo>
                        <a:cubicBezTo>
                          <a:pt x="96" y="66"/>
                          <a:pt x="96" y="66"/>
                          <a:pt x="96" y="66"/>
                        </a:cubicBezTo>
                        <a:cubicBezTo>
                          <a:pt x="96" y="66"/>
                          <a:pt x="96" y="66"/>
                          <a:pt x="96" y="66"/>
                        </a:cubicBezTo>
                        <a:cubicBezTo>
                          <a:pt x="96" y="66"/>
                          <a:pt x="96" y="66"/>
                          <a:pt x="96" y="66"/>
                        </a:cubicBezTo>
                        <a:cubicBezTo>
                          <a:pt x="96" y="66"/>
                          <a:pt x="96" y="66"/>
                          <a:pt x="96" y="66"/>
                        </a:cubicBezTo>
                        <a:cubicBezTo>
                          <a:pt x="96" y="66"/>
                          <a:pt x="96" y="66"/>
                          <a:pt x="96" y="66"/>
                        </a:cubicBezTo>
                        <a:cubicBezTo>
                          <a:pt x="96" y="66"/>
                          <a:pt x="96" y="66"/>
                          <a:pt x="96" y="66"/>
                        </a:cubicBezTo>
                        <a:cubicBezTo>
                          <a:pt x="96" y="66"/>
                          <a:pt x="96" y="66"/>
                          <a:pt x="96" y="66"/>
                        </a:cubicBezTo>
                        <a:cubicBezTo>
                          <a:pt x="96" y="65"/>
                          <a:pt x="96" y="65"/>
                          <a:pt x="96" y="65"/>
                        </a:cubicBezTo>
                        <a:cubicBezTo>
                          <a:pt x="96" y="65"/>
                          <a:pt x="96" y="65"/>
                          <a:pt x="96" y="65"/>
                        </a:cubicBezTo>
                        <a:cubicBezTo>
                          <a:pt x="96" y="65"/>
                          <a:pt x="96" y="65"/>
                          <a:pt x="96" y="65"/>
                        </a:cubicBezTo>
                        <a:cubicBezTo>
                          <a:pt x="96" y="65"/>
                          <a:pt x="96" y="65"/>
                          <a:pt x="96" y="65"/>
                        </a:cubicBezTo>
                        <a:cubicBezTo>
                          <a:pt x="96" y="65"/>
                          <a:pt x="96" y="65"/>
                          <a:pt x="96" y="65"/>
                        </a:cubicBezTo>
                        <a:cubicBezTo>
                          <a:pt x="96" y="65"/>
                          <a:pt x="96" y="65"/>
                          <a:pt x="96" y="65"/>
                        </a:cubicBezTo>
                        <a:cubicBezTo>
                          <a:pt x="96" y="65"/>
                          <a:pt x="96" y="65"/>
                          <a:pt x="96" y="65"/>
                        </a:cubicBezTo>
                        <a:cubicBezTo>
                          <a:pt x="96" y="64"/>
                          <a:pt x="96" y="64"/>
                          <a:pt x="96" y="64"/>
                        </a:cubicBezTo>
                        <a:cubicBezTo>
                          <a:pt x="96" y="64"/>
                          <a:pt x="96" y="64"/>
                          <a:pt x="96" y="64"/>
                        </a:cubicBezTo>
                        <a:cubicBezTo>
                          <a:pt x="96" y="64"/>
                          <a:pt x="96" y="64"/>
                          <a:pt x="96" y="64"/>
                        </a:cubicBezTo>
                        <a:cubicBezTo>
                          <a:pt x="96" y="64"/>
                          <a:pt x="96" y="64"/>
                          <a:pt x="96" y="64"/>
                        </a:cubicBezTo>
                        <a:cubicBezTo>
                          <a:pt x="96" y="64"/>
                          <a:pt x="96" y="64"/>
                          <a:pt x="96" y="64"/>
                        </a:cubicBezTo>
                        <a:cubicBezTo>
                          <a:pt x="96" y="64"/>
                          <a:pt x="96" y="64"/>
                          <a:pt x="96" y="64"/>
                        </a:cubicBezTo>
                        <a:cubicBezTo>
                          <a:pt x="96" y="63"/>
                          <a:pt x="96" y="63"/>
                          <a:pt x="96" y="63"/>
                        </a:cubicBezTo>
                        <a:cubicBezTo>
                          <a:pt x="96" y="63"/>
                          <a:pt x="96" y="63"/>
                          <a:pt x="96" y="63"/>
                        </a:cubicBezTo>
                        <a:cubicBezTo>
                          <a:pt x="96" y="63"/>
                          <a:pt x="96" y="63"/>
                          <a:pt x="96" y="63"/>
                        </a:cubicBezTo>
                        <a:cubicBezTo>
                          <a:pt x="96" y="63"/>
                          <a:pt x="96" y="63"/>
                          <a:pt x="96" y="63"/>
                        </a:cubicBezTo>
                        <a:cubicBezTo>
                          <a:pt x="96" y="63"/>
                          <a:pt x="96" y="63"/>
                          <a:pt x="96" y="63"/>
                        </a:cubicBezTo>
                        <a:cubicBezTo>
                          <a:pt x="96" y="63"/>
                          <a:pt x="96" y="63"/>
                          <a:pt x="96" y="63"/>
                        </a:cubicBezTo>
                        <a:cubicBezTo>
                          <a:pt x="97" y="62"/>
                          <a:pt x="97" y="62"/>
                          <a:pt x="97" y="62"/>
                        </a:cubicBezTo>
                        <a:cubicBezTo>
                          <a:pt x="97" y="62"/>
                          <a:pt x="97" y="62"/>
                          <a:pt x="97" y="62"/>
                        </a:cubicBezTo>
                        <a:cubicBezTo>
                          <a:pt x="97" y="62"/>
                          <a:pt x="97" y="62"/>
                          <a:pt x="97" y="62"/>
                        </a:cubicBezTo>
                        <a:cubicBezTo>
                          <a:pt x="97" y="62"/>
                          <a:pt x="97" y="62"/>
                          <a:pt x="97" y="62"/>
                        </a:cubicBezTo>
                        <a:cubicBezTo>
                          <a:pt x="97" y="62"/>
                          <a:pt x="97" y="62"/>
                          <a:pt x="97" y="62"/>
                        </a:cubicBezTo>
                        <a:cubicBezTo>
                          <a:pt x="97" y="62"/>
                          <a:pt x="97" y="62"/>
                          <a:pt x="97" y="62"/>
                        </a:cubicBezTo>
                        <a:cubicBezTo>
                          <a:pt x="97" y="62"/>
                          <a:pt x="97" y="62"/>
                          <a:pt x="97" y="62"/>
                        </a:cubicBezTo>
                        <a:cubicBezTo>
                          <a:pt x="97" y="62"/>
                          <a:pt x="97" y="62"/>
                          <a:pt x="97" y="62"/>
                        </a:cubicBezTo>
                        <a:cubicBezTo>
                          <a:pt x="97" y="62"/>
                          <a:pt x="97" y="62"/>
                          <a:pt x="97" y="62"/>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1"/>
                          <a:pt x="96" y="61"/>
                          <a:pt x="96" y="61"/>
                        </a:cubicBezTo>
                        <a:cubicBezTo>
                          <a:pt x="96" y="60"/>
                          <a:pt x="96" y="60"/>
                          <a:pt x="96" y="60"/>
                        </a:cubicBezTo>
                        <a:cubicBezTo>
                          <a:pt x="96" y="60"/>
                          <a:pt x="96" y="60"/>
                          <a:pt x="96" y="60"/>
                        </a:cubicBezTo>
                        <a:cubicBezTo>
                          <a:pt x="96" y="60"/>
                          <a:pt x="96" y="60"/>
                          <a:pt x="96" y="60"/>
                        </a:cubicBezTo>
                        <a:cubicBezTo>
                          <a:pt x="96" y="60"/>
                          <a:pt x="96" y="60"/>
                          <a:pt x="96" y="60"/>
                        </a:cubicBezTo>
                        <a:cubicBezTo>
                          <a:pt x="96" y="60"/>
                          <a:pt x="96" y="60"/>
                          <a:pt x="96" y="60"/>
                        </a:cubicBezTo>
                        <a:cubicBezTo>
                          <a:pt x="96" y="60"/>
                          <a:pt x="96" y="60"/>
                          <a:pt x="96" y="60"/>
                        </a:cubicBezTo>
                        <a:cubicBezTo>
                          <a:pt x="96" y="60"/>
                          <a:pt x="96" y="60"/>
                          <a:pt x="96" y="60"/>
                        </a:cubicBezTo>
                        <a:cubicBezTo>
                          <a:pt x="96" y="59"/>
                          <a:pt x="96" y="59"/>
                          <a:pt x="96" y="59"/>
                        </a:cubicBezTo>
                        <a:cubicBezTo>
                          <a:pt x="96" y="59"/>
                          <a:pt x="96" y="59"/>
                          <a:pt x="96" y="59"/>
                        </a:cubicBezTo>
                        <a:cubicBezTo>
                          <a:pt x="96" y="59"/>
                          <a:pt x="96" y="59"/>
                          <a:pt x="96" y="59"/>
                        </a:cubicBezTo>
                        <a:cubicBezTo>
                          <a:pt x="96" y="59"/>
                          <a:pt x="96" y="59"/>
                          <a:pt x="96" y="59"/>
                        </a:cubicBezTo>
                        <a:cubicBezTo>
                          <a:pt x="96" y="59"/>
                          <a:pt x="96" y="59"/>
                          <a:pt x="96" y="59"/>
                        </a:cubicBezTo>
                        <a:cubicBezTo>
                          <a:pt x="96" y="59"/>
                          <a:pt x="96" y="59"/>
                          <a:pt x="96" y="59"/>
                        </a:cubicBezTo>
                        <a:cubicBezTo>
                          <a:pt x="96" y="59"/>
                          <a:pt x="96" y="59"/>
                          <a:pt x="96" y="59"/>
                        </a:cubicBezTo>
                        <a:cubicBezTo>
                          <a:pt x="96" y="58"/>
                          <a:pt x="96" y="58"/>
                          <a:pt x="96" y="58"/>
                        </a:cubicBezTo>
                        <a:cubicBezTo>
                          <a:pt x="96" y="58"/>
                          <a:pt x="96" y="58"/>
                          <a:pt x="96" y="58"/>
                        </a:cubicBezTo>
                        <a:cubicBezTo>
                          <a:pt x="96" y="58"/>
                          <a:pt x="96" y="58"/>
                          <a:pt x="96" y="58"/>
                        </a:cubicBezTo>
                        <a:cubicBezTo>
                          <a:pt x="96" y="58"/>
                          <a:pt x="96" y="58"/>
                          <a:pt x="96" y="58"/>
                        </a:cubicBezTo>
                        <a:cubicBezTo>
                          <a:pt x="96" y="58"/>
                          <a:pt x="96" y="58"/>
                          <a:pt x="96" y="58"/>
                        </a:cubicBezTo>
                        <a:cubicBezTo>
                          <a:pt x="96" y="58"/>
                          <a:pt x="96" y="58"/>
                          <a:pt x="96" y="58"/>
                        </a:cubicBezTo>
                        <a:cubicBezTo>
                          <a:pt x="96" y="58"/>
                          <a:pt x="96" y="58"/>
                          <a:pt x="96" y="58"/>
                        </a:cubicBezTo>
                        <a:cubicBezTo>
                          <a:pt x="96" y="57"/>
                          <a:pt x="96" y="57"/>
                          <a:pt x="96" y="57"/>
                        </a:cubicBezTo>
                        <a:cubicBezTo>
                          <a:pt x="96" y="57"/>
                          <a:pt x="96" y="57"/>
                          <a:pt x="96" y="57"/>
                        </a:cubicBezTo>
                        <a:cubicBezTo>
                          <a:pt x="96" y="57"/>
                          <a:pt x="96" y="57"/>
                          <a:pt x="96"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7" y="57"/>
                          <a:pt x="97" y="57"/>
                          <a:pt x="97" y="57"/>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8" y="56"/>
                          <a:pt x="98" y="56"/>
                          <a:pt x="98" y="56"/>
                        </a:cubicBezTo>
                        <a:cubicBezTo>
                          <a:pt x="99" y="56"/>
                          <a:pt x="99" y="56"/>
                          <a:pt x="99" y="56"/>
                        </a:cubicBezTo>
                        <a:cubicBezTo>
                          <a:pt x="99" y="56"/>
                          <a:pt x="99" y="56"/>
                          <a:pt x="99" y="56"/>
                        </a:cubicBezTo>
                        <a:cubicBezTo>
                          <a:pt x="99" y="56"/>
                          <a:pt x="99" y="56"/>
                          <a:pt x="99" y="56"/>
                        </a:cubicBezTo>
                        <a:cubicBezTo>
                          <a:pt x="99" y="56"/>
                          <a:pt x="99" y="56"/>
                          <a:pt x="99" y="56"/>
                        </a:cubicBezTo>
                        <a:cubicBezTo>
                          <a:pt x="99" y="56"/>
                          <a:pt x="99" y="56"/>
                          <a:pt x="99" y="56"/>
                        </a:cubicBezTo>
                        <a:cubicBezTo>
                          <a:pt x="99" y="56"/>
                          <a:pt x="99" y="56"/>
                          <a:pt x="99" y="56"/>
                        </a:cubicBezTo>
                        <a:cubicBezTo>
                          <a:pt x="99" y="56"/>
                          <a:pt x="99" y="56"/>
                          <a:pt x="99" y="56"/>
                        </a:cubicBezTo>
                        <a:cubicBezTo>
                          <a:pt x="99" y="55"/>
                          <a:pt x="99" y="55"/>
                          <a:pt x="99" y="55"/>
                        </a:cubicBezTo>
                        <a:cubicBezTo>
                          <a:pt x="99" y="55"/>
                          <a:pt x="99" y="55"/>
                          <a:pt x="99" y="55"/>
                        </a:cubicBezTo>
                        <a:cubicBezTo>
                          <a:pt x="100" y="55"/>
                          <a:pt x="100" y="55"/>
                          <a:pt x="100" y="55"/>
                        </a:cubicBezTo>
                        <a:cubicBezTo>
                          <a:pt x="100" y="55"/>
                          <a:pt x="100" y="55"/>
                          <a:pt x="100" y="55"/>
                        </a:cubicBezTo>
                        <a:cubicBezTo>
                          <a:pt x="100" y="55"/>
                          <a:pt x="100" y="55"/>
                          <a:pt x="100" y="55"/>
                        </a:cubicBezTo>
                        <a:cubicBezTo>
                          <a:pt x="100" y="55"/>
                          <a:pt x="100" y="55"/>
                          <a:pt x="100" y="55"/>
                        </a:cubicBezTo>
                        <a:cubicBezTo>
                          <a:pt x="100" y="55"/>
                          <a:pt x="100" y="55"/>
                          <a:pt x="100" y="55"/>
                        </a:cubicBezTo>
                        <a:cubicBezTo>
                          <a:pt x="100" y="55"/>
                          <a:pt x="100" y="55"/>
                          <a:pt x="100" y="55"/>
                        </a:cubicBezTo>
                        <a:cubicBezTo>
                          <a:pt x="100" y="54"/>
                          <a:pt x="100" y="54"/>
                          <a:pt x="100" y="54"/>
                        </a:cubicBezTo>
                        <a:cubicBezTo>
                          <a:pt x="100" y="54"/>
                          <a:pt x="100" y="54"/>
                          <a:pt x="100" y="54"/>
                        </a:cubicBezTo>
                        <a:cubicBezTo>
                          <a:pt x="101" y="54"/>
                          <a:pt x="101" y="54"/>
                          <a:pt x="101" y="54"/>
                        </a:cubicBezTo>
                        <a:cubicBezTo>
                          <a:pt x="101" y="54"/>
                          <a:pt x="101" y="54"/>
                          <a:pt x="101" y="54"/>
                        </a:cubicBezTo>
                        <a:cubicBezTo>
                          <a:pt x="101" y="54"/>
                          <a:pt x="101" y="54"/>
                          <a:pt x="101" y="54"/>
                        </a:cubicBezTo>
                        <a:cubicBezTo>
                          <a:pt x="100" y="54"/>
                          <a:pt x="100" y="54"/>
                          <a:pt x="100" y="54"/>
                        </a:cubicBezTo>
                        <a:cubicBezTo>
                          <a:pt x="100" y="54"/>
                          <a:pt x="100" y="54"/>
                          <a:pt x="100" y="54"/>
                        </a:cubicBezTo>
                        <a:cubicBezTo>
                          <a:pt x="100" y="53"/>
                          <a:pt x="100" y="53"/>
                          <a:pt x="100"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3"/>
                          <a:pt x="101" y="53"/>
                          <a:pt x="101" y="53"/>
                        </a:cubicBezTo>
                        <a:cubicBezTo>
                          <a:pt x="101" y="52"/>
                          <a:pt x="101" y="52"/>
                          <a:pt x="101" y="52"/>
                        </a:cubicBezTo>
                        <a:cubicBezTo>
                          <a:pt x="101" y="52"/>
                          <a:pt x="101" y="52"/>
                          <a:pt x="101" y="52"/>
                        </a:cubicBezTo>
                        <a:cubicBezTo>
                          <a:pt x="101" y="52"/>
                          <a:pt x="101" y="52"/>
                          <a:pt x="101" y="52"/>
                        </a:cubicBezTo>
                        <a:cubicBezTo>
                          <a:pt x="102" y="52"/>
                          <a:pt x="102" y="52"/>
                          <a:pt x="102" y="52"/>
                        </a:cubicBezTo>
                        <a:cubicBezTo>
                          <a:pt x="102" y="52"/>
                          <a:pt x="102" y="52"/>
                          <a:pt x="102" y="52"/>
                        </a:cubicBezTo>
                        <a:cubicBezTo>
                          <a:pt x="102" y="52"/>
                          <a:pt x="102" y="52"/>
                          <a:pt x="102" y="52"/>
                        </a:cubicBezTo>
                        <a:cubicBezTo>
                          <a:pt x="102" y="52"/>
                          <a:pt x="102" y="52"/>
                          <a:pt x="102" y="52"/>
                        </a:cubicBezTo>
                        <a:cubicBezTo>
                          <a:pt x="102" y="51"/>
                          <a:pt x="102" y="51"/>
                          <a:pt x="102" y="51"/>
                        </a:cubicBezTo>
                        <a:cubicBezTo>
                          <a:pt x="102" y="51"/>
                          <a:pt x="102" y="51"/>
                          <a:pt x="102" y="51"/>
                        </a:cubicBezTo>
                        <a:cubicBezTo>
                          <a:pt x="102" y="51"/>
                          <a:pt x="102" y="51"/>
                          <a:pt x="102" y="51"/>
                        </a:cubicBezTo>
                        <a:cubicBezTo>
                          <a:pt x="102" y="51"/>
                          <a:pt x="102" y="51"/>
                          <a:pt x="102" y="51"/>
                        </a:cubicBezTo>
                        <a:cubicBezTo>
                          <a:pt x="101" y="51"/>
                          <a:pt x="101" y="51"/>
                          <a:pt x="101" y="51"/>
                        </a:cubicBezTo>
                        <a:cubicBezTo>
                          <a:pt x="101" y="51"/>
                          <a:pt x="101" y="51"/>
                          <a:pt x="101" y="51"/>
                        </a:cubicBezTo>
                        <a:cubicBezTo>
                          <a:pt x="101" y="50"/>
                          <a:pt x="101" y="50"/>
                          <a:pt x="101" y="50"/>
                        </a:cubicBezTo>
                        <a:cubicBezTo>
                          <a:pt x="101" y="50"/>
                          <a:pt x="101" y="50"/>
                          <a:pt x="101" y="50"/>
                        </a:cubicBezTo>
                        <a:cubicBezTo>
                          <a:pt x="101" y="50"/>
                          <a:pt x="101" y="50"/>
                          <a:pt x="101" y="50"/>
                        </a:cubicBezTo>
                        <a:cubicBezTo>
                          <a:pt x="101" y="50"/>
                          <a:pt x="101" y="50"/>
                          <a:pt x="101" y="50"/>
                        </a:cubicBezTo>
                        <a:cubicBezTo>
                          <a:pt x="101" y="50"/>
                          <a:pt x="101" y="50"/>
                          <a:pt x="101" y="50"/>
                        </a:cubicBezTo>
                        <a:cubicBezTo>
                          <a:pt x="101" y="49"/>
                          <a:pt x="101" y="49"/>
                          <a:pt x="101" y="49"/>
                        </a:cubicBezTo>
                        <a:cubicBezTo>
                          <a:pt x="101" y="49"/>
                          <a:pt x="101" y="49"/>
                          <a:pt x="101" y="49"/>
                        </a:cubicBezTo>
                        <a:cubicBezTo>
                          <a:pt x="101" y="49"/>
                          <a:pt x="101" y="49"/>
                          <a:pt x="101" y="49"/>
                        </a:cubicBezTo>
                        <a:cubicBezTo>
                          <a:pt x="101" y="49"/>
                          <a:pt x="101" y="49"/>
                          <a:pt x="101" y="49"/>
                        </a:cubicBezTo>
                        <a:cubicBezTo>
                          <a:pt x="101" y="49"/>
                          <a:pt x="101" y="49"/>
                          <a:pt x="101" y="49"/>
                        </a:cubicBezTo>
                        <a:cubicBezTo>
                          <a:pt x="101" y="49"/>
                          <a:pt x="101" y="49"/>
                          <a:pt x="101" y="49"/>
                        </a:cubicBezTo>
                        <a:cubicBezTo>
                          <a:pt x="100" y="49"/>
                          <a:pt x="100" y="49"/>
                          <a:pt x="100" y="49"/>
                        </a:cubicBezTo>
                        <a:cubicBezTo>
                          <a:pt x="100" y="49"/>
                          <a:pt x="100" y="49"/>
                          <a:pt x="100" y="49"/>
                        </a:cubicBezTo>
                        <a:cubicBezTo>
                          <a:pt x="100" y="48"/>
                          <a:pt x="100" y="48"/>
                          <a:pt x="100" y="48"/>
                        </a:cubicBezTo>
                        <a:cubicBezTo>
                          <a:pt x="99" y="48"/>
                          <a:pt x="99" y="48"/>
                          <a:pt x="99" y="48"/>
                        </a:cubicBezTo>
                        <a:cubicBezTo>
                          <a:pt x="99" y="48"/>
                          <a:pt x="99" y="48"/>
                          <a:pt x="99" y="48"/>
                        </a:cubicBezTo>
                        <a:cubicBezTo>
                          <a:pt x="99" y="48"/>
                          <a:pt x="99" y="48"/>
                          <a:pt x="99" y="48"/>
                        </a:cubicBezTo>
                        <a:cubicBezTo>
                          <a:pt x="99" y="48"/>
                          <a:pt x="99" y="48"/>
                          <a:pt x="99" y="48"/>
                        </a:cubicBezTo>
                        <a:cubicBezTo>
                          <a:pt x="100" y="48"/>
                          <a:pt x="100" y="48"/>
                          <a:pt x="100" y="48"/>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0" y="47"/>
                          <a:pt x="100" y="47"/>
                          <a:pt x="100" y="47"/>
                        </a:cubicBezTo>
                        <a:cubicBezTo>
                          <a:pt x="101" y="47"/>
                          <a:pt x="101" y="47"/>
                          <a:pt x="101" y="47"/>
                        </a:cubicBezTo>
                        <a:cubicBezTo>
                          <a:pt x="101" y="46"/>
                          <a:pt x="101" y="46"/>
                          <a:pt x="101" y="46"/>
                        </a:cubicBezTo>
                        <a:cubicBezTo>
                          <a:pt x="101" y="46"/>
                          <a:pt x="101" y="46"/>
                          <a:pt x="101" y="46"/>
                        </a:cubicBezTo>
                        <a:cubicBezTo>
                          <a:pt x="101" y="46"/>
                          <a:pt x="101" y="46"/>
                          <a:pt x="101" y="46"/>
                        </a:cubicBezTo>
                        <a:cubicBezTo>
                          <a:pt x="101" y="46"/>
                          <a:pt x="101" y="46"/>
                          <a:pt x="101" y="46"/>
                        </a:cubicBezTo>
                        <a:cubicBezTo>
                          <a:pt x="101" y="46"/>
                          <a:pt x="101" y="46"/>
                          <a:pt x="101" y="46"/>
                        </a:cubicBezTo>
                        <a:cubicBezTo>
                          <a:pt x="101" y="46"/>
                          <a:pt x="101" y="46"/>
                          <a:pt x="101" y="46"/>
                        </a:cubicBezTo>
                        <a:cubicBezTo>
                          <a:pt x="102" y="46"/>
                          <a:pt x="102" y="46"/>
                          <a:pt x="102" y="46"/>
                        </a:cubicBezTo>
                        <a:cubicBezTo>
                          <a:pt x="102" y="46"/>
                          <a:pt x="102" y="46"/>
                          <a:pt x="102" y="46"/>
                        </a:cubicBezTo>
                        <a:cubicBezTo>
                          <a:pt x="102" y="46"/>
                          <a:pt x="102" y="46"/>
                          <a:pt x="102" y="46"/>
                        </a:cubicBezTo>
                        <a:cubicBezTo>
                          <a:pt x="102" y="46"/>
                          <a:pt x="102" y="46"/>
                          <a:pt x="102" y="46"/>
                        </a:cubicBezTo>
                        <a:cubicBezTo>
                          <a:pt x="102" y="46"/>
                          <a:pt x="102" y="46"/>
                          <a:pt x="102" y="46"/>
                        </a:cubicBezTo>
                        <a:cubicBezTo>
                          <a:pt x="102" y="46"/>
                          <a:pt x="102" y="46"/>
                          <a:pt x="102" y="46"/>
                        </a:cubicBezTo>
                        <a:cubicBezTo>
                          <a:pt x="102" y="46"/>
                          <a:pt x="102" y="46"/>
                          <a:pt x="102" y="46"/>
                        </a:cubicBezTo>
                        <a:cubicBezTo>
                          <a:pt x="102" y="46"/>
                          <a:pt x="102" y="46"/>
                          <a:pt x="102" y="46"/>
                        </a:cubicBezTo>
                        <a:cubicBezTo>
                          <a:pt x="103" y="46"/>
                          <a:pt x="103" y="46"/>
                          <a:pt x="103" y="46"/>
                        </a:cubicBezTo>
                        <a:cubicBezTo>
                          <a:pt x="103" y="46"/>
                          <a:pt x="103" y="46"/>
                          <a:pt x="103" y="46"/>
                        </a:cubicBezTo>
                        <a:cubicBezTo>
                          <a:pt x="103" y="46"/>
                          <a:pt x="103" y="46"/>
                          <a:pt x="103" y="46"/>
                        </a:cubicBezTo>
                        <a:cubicBezTo>
                          <a:pt x="103" y="46"/>
                          <a:pt x="103" y="46"/>
                          <a:pt x="103" y="46"/>
                        </a:cubicBezTo>
                        <a:cubicBezTo>
                          <a:pt x="103" y="46"/>
                          <a:pt x="103" y="46"/>
                          <a:pt x="103" y="46"/>
                        </a:cubicBezTo>
                        <a:cubicBezTo>
                          <a:pt x="103" y="45"/>
                          <a:pt x="103" y="45"/>
                          <a:pt x="103" y="45"/>
                        </a:cubicBezTo>
                        <a:cubicBezTo>
                          <a:pt x="103" y="45"/>
                          <a:pt x="103" y="45"/>
                          <a:pt x="103" y="45"/>
                        </a:cubicBezTo>
                        <a:cubicBezTo>
                          <a:pt x="103" y="45"/>
                          <a:pt x="103" y="45"/>
                          <a:pt x="103" y="45"/>
                        </a:cubicBezTo>
                        <a:cubicBezTo>
                          <a:pt x="104" y="45"/>
                          <a:pt x="104" y="45"/>
                          <a:pt x="104" y="45"/>
                        </a:cubicBezTo>
                        <a:cubicBezTo>
                          <a:pt x="104" y="45"/>
                          <a:pt x="104" y="45"/>
                          <a:pt x="104" y="45"/>
                        </a:cubicBezTo>
                        <a:cubicBezTo>
                          <a:pt x="104" y="45"/>
                          <a:pt x="104" y="45"/>
                          <a:pt x="104" y="45"/>
                        </a:cubicBezTo>
                        <a:cubicBezTo>
                          <a:pt x="104" y="45"/>
                          <a:pt x="104" y="45"/>
                          <a:pt x="104" y="45"/>
                        </a:cubicBezTo>
                        <a:cubicBezTo>
                          <a:pt x="104" y="45"/>
                          <a:pt x="104" y="45"/>
                          <a:pt x="104" y="45"/>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4" y="44"/>
                          <a:pt x="104" y="44"/>
                          <a:pt x="104"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5" y="44"/>
                          <a:pt x="105" y="44"/>
                          <a:pt x="105" y="44"/>
                        </a:cubicBezTo>
                        <a:cubicBezTo>
                          <a:pt x="106" y="43"/>
                          <a:pt x="106" y="43"/>
                          <a:pt x="106" y="43"/>
                        </a:cubicBezTo>
                        <a:cubicBezTo>
                          <a:pt x="106" y="43"/>
                          <a:pt x="106" y="43"/>
                          <a:pt x="106" y="43"/>
                        </a:cubicBezTo>
                        <a:cubicBezTo>
                          <a:pt x="106" y="43"/>
                          <a:pt x="106" y="43"/>
                          <a:pt x="106" y="43"/>
                        </a:cubicBezTo>
                        <a:cubicBezTo>
                          <a:pt x="106" y="43"/>
                          <a:pt x="106" y="43"/>
                          <a:pt x="106" y="43"/>
                        </a:cubicBezTo>
                        <a:cubicBezTo>
                          <a:pt x="106" y="43"/>
                          <a:pt x="106" y="43"/>
                          <a:pt x="106" y="43"/>
                        </a:cubicBezTo>
                        <a:cubicBezTo>
                          <a:pt x="106" y="42"/>
                          <a:pt x="106" y="42"/>
                          <a:pt x="106" y="42"/>
                        </a:cubicBezTo>
                        <a:cubicBezTo>
                          <a:pt x="106" y="42"/>
                          <a:pt x="106" y="42"/>
                          <a:pt x="106" y="42"/>
                        </a:cubicBezTo>
                        <a:cubicBezTo>
                          <a:pt x="106" y="42"/>
                          <a:pt x="106" y="42"/>
                          <a:pt x="106" y="42"/>
                        </a:cubicBezTo>
                        <a:cubicBezTo>
                          <a:pt x="106" y="42"/>
                          <a:pt x="106" y="42"/>
                          <a:pt x="106" y="42"/>
                        </a:cubicBezTo>
                        <a:cubicBezTo>
                          <a:pt x="106" y="42"/>
                          <a:pt x="106" y="42"/>
                          <a:pt x="106" y="42"/>
                        </a:cubicBezTo>
                        <a:cubicBezTo>
                          <a:pt x="106" y="42"/>
                          <a:pt x="106" y="42"/>
                          <a:pt x="106" y="42"/>
                        </a:cubicBezTo>
                        <a:cubicBezTo>
                          <a:pt x="107" y="42"/>
                          <a:pt x="107" y="42"/>
                          <a:pt x="107" y="42"/>
                        </a:cubicBezTo>
                        <a:cubicBezTo>
                          <a:pt x="107" y="41"/>
                          <a:pt x="107" y="41"/>
                          <a:pt x="107" y="41"/>
                        </a:cubicBezTo>
                        <a:cubicBezTo>
                          <a:pt x="107" y="41"/>
                          <a:pt x="107" y="41"/>
                          <a:pt x="107" y="41"/>
                        </a:cubicBezTo>
                        <a:cubicBezTo>
                          <a:pt x="107" y="41"/>
                          <a:pt x="107" y="41"/>
                          <a:pt x="107" y="41"/>
                        </a:cubicBezTo>
                        <a:cubicBezTo>
                          <a:pt x="107" y="41"/>
                          <a:pt x="107" y="41"/>
                          <a:pt x="107" y="41"/>
                        </a:cubicBezTo>
                        <a:cubicBezTo>
                          <a:pt x="108" y="41"/>
                          <a:pt x="108" y="41"/>
                          <a:pt x="108" y="41"/>
                        </a:cubicBezTo>
                        <a:cubicBezTo>
                          <a:pt x="108" y="41"/>
                          <a:pt x="108" y="41"/>
                          <a:pt x="108" y="41"/>
                        </a:cubicBezTo>
                        <a:cubicBezTo>
                          <a:pt x="108" y="41"/>
                          <a:pt x="108" y="41"/>
                          <a:pt x="108" y="41"/>
                        </a:cubicBezTo>
                        <a:cubicBezTo>
                          <a:pt x="108" y="41"/>
                          <a:pt x="108" y="41"/>
                          <a:pt x="108" y="41"/>
                        </a:cubicBezTo>
                        <a:cubicBezTo>
                          <a:pt x="109" y="41"/>
                          <a:pt x="109" y="41"/>
                          <a:pt x="109" y="41"/>
                        </a:cubicBezTo>
                        <a:cubicBezTo>
                          <a:pt x="109" y="41"/>
                          <a:pt x="109" y="41"/>
                          <a:pt x="109" y="41"/>
                        </a:cubicBezTo>
                        <a:cubicBezTo>
                          <a:pt x="109" y="41"/>
                          <a:pt x="109" y="41"/>
                          <a:pt x="109" y="41"/>
                        </a:cubicBezTo>
                        <a:cubicBezTo>
                          <a:pt x="109" y="41"/>
                          <a:pt x="109" y="41"/>
                          <a:pt x="109" y="41"/>
                        </a:cubicBezTo>
                        <a:cubicBezTo>
                          <a:pt x="109" y="41"/>
                          <a:pt x="109" y="41"/>
                          <a:pt x="109" y="41"/>
                        </a:cubicBezTo>
                        <a:cubicBezTo>
                          <a:pt x="109" y="41"/>
                          <a:pt x="109" y="41"/>
                          <a:pt x="109" y="41"/>
                        </a:cubicBezTo>
                        <a:cubicBezTo>
                          <a:pt x="110" y="41"/>
                          <a:pt x="110" y="41"/>
                          <a:pt x="110" y="41"/>
                        </a:cubicBezTo>
                        <a:cubicBezTo>
                          <a:pt x="110" y="40"/>
                          <a:pt x="110" y="40"/>
                          <a:pt x="110" y="40"/>
                        </a:cubicBezTo>
                        <a:cubicBezTo>
                          <a:pt x="110" y="40"/>
                          <a:pt x="110" y="40"/>
                          <a:pt x="110" y="40"/>
                        </a:cubicBezTo>
                        <a:cubicBezTo>
                          <a:pt x="110" y="40"/>
                          <a:pt x="110" y="40"/>
                          <a:pt x="110" y="40"/>
                        </a:cubicBezTo>
                        <a:cubicBezTo>
                          <a:pt x="110" y="40"/>
                          <a:pt x="110" y="40"/>
                          <a:pt x="110" y="40"/>
                        </a:cubicBezTo>
                        <a:cubicBezTo>
                          <a:pt x="110" y="39"/>
                          <a:pt x="110" y="39"/>
                          <a:pt x="110" y="39"/>
                        </a:cubicBezTo>
                        <a:cubicBezTo>
                          <a:pt x="110" y="39"/>
                          <a:pt x="110" y="39"/>
                          <a:pt x="110" y="39"/>
                        </a:cubicBezTo>
                        <a:cubicBezTo>
                          <a:pt x="110" y="39"/>
                          <a:pt x="110" y="39"/>
                          <a:pt x="110" y="39"/>
                        </a:cubicBezTo>
                        <a:cubicBezTo>
                          <a:pt x="111" y="39"/>
                          <a:pt x="111" y="39"/>
                          <a:pt x="111" y="39"/>
                        </a:cubicBezTo>
                        <a:cubicBezTo>
                          <a:pt x="111" y="39"/>
                          <a:pt x="111" y="39"/>
                          <a:pt x="111" y="39"/>
                        </a:cubicBezTo>
                        <a:cubicBezTo>
                          <a:pt x="112" y="39"/>
                          <a:pt x="112" y="39"/>
                          <a:pt x="112" y="39"/>
                        </a:cubicBezTo>
                        <a:cubicBezTo>
                          <a:pt x="112" y="39"/>
                          <a:pt x="112" y="39"/>
                          <a:pt x="112" y="39"/>
                        </a:cubicBezTo>
                        <a:cubicBezTo>
                          <a:pt x="112" y="38"/>
                          <a:pt x="112" y="38"/>
                          <a:pt x="112" y="38"/>
                        </a:cubicBezTo>
                        <a:cubicBezTo>
                          <a:pt x="112" y="38"/>
                          <a:pt x="112" y="38"/>
                          <a:pt x="112" y="38"/>
                        </a:cubicBezTo>
                        <a:cubicBezTo>
                          <a:pt x="113" y="38"/>
                          <a:pt x="113" y="38"/>
                          <a:pt x="113" y="38"/>
                        </a:cubicBezTo>
                        <a:cubicBezTo>
                          <a:pt x="114" y="37"/>
                          <a:pt x="114" y="37"/>
                          <a:pt x="114" y="37"/>
                        </a:cubicBezTo>
                        <a:cubicBezTo>
                          <a:pt x="114" y="37"/>
                          <a:pt x="114" y="37"/>
                          <a:pt x="114" y="37"/>
                        </a:cubicBezTo>
                        <a:cubicBezTo>
                          <a:pt x="114" y="37"/>
                          <a:pt x="114" y="37"/>
                          <a:pt x="114" y="37"/>
                        </a:cubicBezTo>
                        <a:cubicBezTo>
                          <a:pt x="114" y="37"/>
                          <a:pt x="114" y="37"/>
                          <a:pt x="114" y="37"/>
                        </a:cubicBezTo>
                        <a:cubicBezTo>
                          <a:pt x="114" y="37"/>
                          <a:pt x="114" y="37"/>
                          <a:pt x="114" y="37"/>
                        </a:cubicBezTo>
                        <a:cubicBezTo>
                          <a:pt x="114" y="37"/>
                          <a:pt x="114" y="37"/>
                          <a:pt x="114" y="37"/>
                        </a:cubicBezTo>
                        <a:cubicBezTo>
                          <a:pt x="114" y="37"/>
                          <a:pt x="114" y="37"/>
                          <a:pt x="114" y="37"/>
                        </a:cubicBezTo>
                        <a:cubicBezTo>
                          <a:pt x="114" y="37"/>
                          <a:pt x="114" y="37"/>
                          <a:pt x="114" y="37"/>
                        </a:cubicBezTo>
                        <a:cubicBezTo>
                          <a:pt x="115" y="37"/>
                          <a:pt x="115" y="37"/>
                          <a:pt x="115" y="37"/>
                        </a:cubicBezTo>
                        <a:cubicBezTo>
                          <a:pt x="115" y="37"/>
                          <a:pt x="115" y="37"/>
                          <a:pt x="115" y="37"/>
                        </a:cubicBezTo>
                        <a:cubicBezTo>
                          <a:pt x="115" y="37"/>
                          <a:pt x="115" y="37"/>
                          <a:pt x="115" y="37"/>
                        </a:cubicBezTo>
                        <a:cubicBezTo>
                          <a:pt x="115" y="37"/>
                          <a:pt x="115" y="37"/>
                          <a:pt x="115" y="37"/>
                        </a:cubicBezTo>
                        <a:cubicBezTo>
                          <a:pt x="115" y="37"/>
                          <a:pt x="115" y="37"/>
                          <a:pt x="115" y="37"/>
                        </a:cubicBezTo>
                        <a:cubicBezTo>
                          <a:pt x="115" y="37"/>
                          <a:pt x="115" y="37"/>
                          <a:pt x="115" y="37"/>
                        </a:cubicBezTo>
                        <a:cubicBezTo>
                          <a:pt x="115" y="37"/>
                          <a:pt x="115" y="37"/>
                          <a:pt x="115" y="37"/>
                        </a:cubicBezTo>
                        <a:cubicBezTo>
                          <a:pt x="115" y="37"/>
                          <a:pt x="115" y="37"/>
                          <a:pt x="115" y="37"/>
                        </a:cubicBezTo>
                        <a:cubicBezTo>
                          <a:pt x="115" y="36"/>
                          <a:pt x="115" y="36"/>
                          <a:pt x="115" y="36"/>
                        </a:cubicBezTo>
                        <a:cubicBezTo>
                          <a:pt x="116" y="36"/>
                          <a:pt x="116" y="36"/>
                          <a:pt x="116" y="36"/>
                        </a:cubicBezTo>
                        <a:cubicBezTo>
                          <a:pt x="116" y="36"/>
                          <a:pt x="116" y="36"/>
                          <a:pt x="116" y="36"/>
                        </a:cubicBezTo>
                        <a:cubicBezTo>
                          <a:pt x="116" y="36"/>
                          <a:pt x="116" y="36"/>
                          <a:pt x="116" y="36"/>
                        </a:cubicBezTo>
                        <a:cubicBezTo>
                          <a:pt x="116" y="36"/>
                          <a:pt x="116" y="36"/>
                          <a:pt x="116" y="36"/>
                        </a:cubicBezTo>
                        <a:cubicBezTo>
                          <a:pt x="115" y="36"/>
                          <a:pt x="115" y="36"/>
                          <a:pt x="115" y="36"/>
                        </a:cubicBezTo>
                        <a:cubicBezTo>
                          <a:pt x="115" y="36"/>
                          <a:pt x="115" y="36"/>
                          <a:pt x="115" y="36"/>
                        </a:cubicBezTo>
                        <a:cubicBezTo>
                          <a:pt x="115" y="36"/>
                          <a:pt x="115" y="36"/>
                          <a:pt x="115" y="36"/>
                        </a:cubicBezTo>
                        <a:cubicBezTo>
                          <a:pt x="115" y="36"/>
                          <a:pt x="115" y="36"/>
                          <a:pt x="115" y="36"/>
                        </a:cubicBezTo>
                        <a:cubicBezTo>
                          <a:pt x="115" y="36"/>
                          <a:pt x="115" y="36"/>
                          <a:pt x="115" y="36"/>
                        </a:cubicBezTo>
                        <a:cubicBezTo>
                          <a:pt x="115" y="35"/>
                          <a:pt x="115" y="35"/>
                          <a:pt x="115" y="35"/>
                        </a:cubicBezTo>
                        <a:cubicBezTo>
                          <a:pt x="115" y="35"/>
                          <a:pt x="115" y="35"/>
                          <a:pt x="115" y="35"/>
                        </a:cubicBezTo>
                        <a:cubicBezTo>
                          <a:pt x="115" y="35"/>
                          <a:pt x="115" y="35"/>
                          <a:pt x="115" y="35"/>
                        </a:cubicBezTo>
                        <a:cubicBezTo>
                          <a:pt x="115" y="35"/>
                          <a:pt x="115" y="35"/>
                          <a:pt x="115" y="35"/>
                        </a:cubicBezTo>
                        <a:cubicBezTo>
                          <a:pt x="116" y="35"/>
                          <a:pt x="116" y="35"/>
                          <a:pt x="116" y="35"/>
                        </a:cubicBezTo>
                        <a:cubicBezTo>
                          <a:pt x="116" y="35"/>
                          <a:pt x="116" y="35"/>
                          <a:pt x="116" y="35"/>
                        </a:cubicBezTo>
                        <a:cubicBezTo>
                          <a:pt x="116" y="35"/>
                          <a:pt x="116" y="35"/>
                          <a:pt x="116" y="35"/>
                        </a:cubicBezTo>
                        <a:cubicBezTo>
                          <a:pt x="116" y="34"/>
                          <a:pt x="116" y="34"/>
                          <a:pt x="116" y="34"/>
                        </a:cubicBezTo>
                        <a:cubicBezTo>
                          <a:pt x="116" y="34"/>
                          <a:pt x="116" y="34"/>
                          <a:pt x="116" y="34"/>
                        </a:cubicBezTo>
                        <a:cubicBezTo>
                          <a:pt x="116" y="34"/>
                          <a:pt x="116" y="34"/>
                          <a:pt x="116" y="34"/>
                        </a:cubicBezTo>
                        <a:cubicBezTo>
                          <a:pt x="116" y="34"/>
                          <a:pt x="116" y="34"/>
                          <a:pt x="116" y="34"/>
                        </a:cubicBezTo>
                        <a:cubicBezTo>
                          <a:pt x="117" y="34"/>
                          <a:pt x="117" y="34"/>
                          <a:pt x="117" y="34"/>
                        </a:cubicBezTo>
                        <a:cubicBezTo>
                          <a:pt x="117" y="34"/>
                          <a:pt x="117" y="34"/>
                          <a:pt x="117" y="34"/>
                        </a:cubicBezTo>
                        <a:cubicBezTo>
                          <a:pt x="117" y="34"/>
                          <a:pt x="117" y="34"/>
                          <a:pt x="117" y="34"/>
                        </a:cubicBezTo>
                        <a:cubicBezTo>
                          <a:pt x="117" y="33"/>
                          <a:pt x="117" y="33"/>
                          <a:pt x="117" y="33"/>
                        </a:cubicBezTo>
                        <a:cubicBezTo>
                          <a:pt x="117" y="33"/>
                          <a:pt x="117" y="33"/>
                          <a:pt x="117" y="33"/>
                        </a:cubicBezTo>
                        <a:cubicBezTo>
                          <a:pt x="117" y="33"/>
                          <a:pt x="117" y="33"/>
                          <a:pt x="117" y="33"/>
                        </a:cubicBezTo>
                        <a:cubicBezTo>
                          <a:pt x="117" y="33"/>
                          <a:pt x="117" y="33"/>
                          <a:pt x="117" y="33"/>
                        </a:cubicBezTo>
                        <a:cubicBezTo>
                          <a:pt x="117" y="33"/>
                          <a:pt x="117" y="33"/>
                          <a:pt x="117" y="33"/>
                        </a:cubicBezTo>
                        <a:cubicBezTo>
                          <a:pt x="117" y="33"/>
                          <a:pt x="117" y="33"/>
                          <a:pt x="117" y="33"/>
                        </a:cubicBezTo>
                        <a:cubicBezTo>
                          <a:pt x="117" y="32"/>
                          <a:pt x="117" y="32"/>
                          <a:pt x="117" y="32"/>
                        </a:cubicBezTo>
                        <a:cubicBezTo>
                          <a:pt x="118" y="32"/>
                          <a:pt x="118" y="32"/>
                          <a:pt x="118" y="32"/>
                        </a:cubicBezTo>
                        <a:cubicBezTo>
                          <a:pt x="118" y="32"/>
                          <a:pt x="118" y="32"/>
                          <a:pt x="118" y="32"/>
                        </a:cubicBezTo>
                        <a:cubicBezTo>
                          <a:pt x="118" y="32"/>
                          <a:pt x="118" y="32"/>
                          <a:pt x="118" y="32"/>
                        </a:cubicBezTo>
                        <a:cubicBezTo>
                          <a:pt x="118" y="32"/>
                          <a:pt x="118" y="32"/>
                          <a:pt x="118" y="32"/>
                        </a:cubicBezTo>
                        <a:cubicBezTo>
                          <a:pt x="118" y="32"/>
                          <a:pt x="118" y="32"/>
                          <a:pt x="118" y="32"/>
                        </a:cubicBezTo>
                        <a:cubicBezTo>
                          <a:pt x="118" y="32"/>
                          <a:pt x="118" y="32"/>
                          <a:pt x="118" y="32"/>
                        </a:cubicBezTo>
                        <a:cubicBezTo>
                          <a:pt x="118" y="32"/>
                          <a:pt x="118" y="32"/>
                          <a:pt x="118" y="32"/>
                        </a:cubicBezTo>
                        <a:cubicBezTo>
                          <a:pt x="118" y="31"/>
                          <a:pt x="118" y="31"/>
                          <a:pt x="118" y="31"/>
                        </a:cubicBezTo>
                        <a:cubicBezTo>
                          <a:pt x="119" y="31"/>
                          <a:pt x="119" y="31"/>
                          <a:pt x="119" y="31"/>
                        </a:cubicBezTo>
                        <a:cubicBezTo>
                          <a:pt x="119" y="31"/>
                          <a:pt x="119" y="31"/>
                          <a:pt x="119" y="31"/>
                        </a:cubicBezTo>
                        <a:cubicBezTo>
                          <a:pt x="119" y="31"/>
                          <a:pt x="119" y="31"/>
                          <a:pt x="119" y="31"/>
                        </a:cubicBezTo>
                        <a:cubicBezTo>
                          <a:pt x="119" y="31"/>
                          <a:pt x="119" y="31"/>
                          <a:pt x="119" y="31"/>
                        </a:cubicBezTo>
                        <a:cubicBezTo>
                          <a:pt x="119" y="31"/>
                          <a:pt x="119" y="31"/>
                          <a:pt x="119" y="31"/>
                        </a:cubicBezTo>
                        <a:cubicBezTo>
                          <a:pt x="119" y="31"/>
                          <a:pt x="119" y="31"/>
                          <a:pt x="119" y="31"/>
                        </a:cubicBezTo>
                        <a:cubicBezTo>
                          <a:pt x="119" y="31"/>
                          <a:pt x="119" y="31"/>
                          <a:pt x="119" y="31"/>
                        </a:cubicBezTo>
                        <a:cubicBezTo>
                          <a:pt x="120" y="31"/>
                          <a:pt x="120" y="31"/>
                          <a:pt x="120" y="31"/>
                        </a:cubicBezTo>
                        <a:cubicBezTo>
                          <a:pt x="120" y="31"/>
                          <a:pt x="120" y="31"/>
                          <a:pt x="120" y="31"/>
                        </a:cubicBezTo>
                        <a:cubicBezTo>
                          <a:pt x="120" y="31"/>
                          <a:pt x="120" y="31"/>
                          <a:pt x="120" y="31"/>
                        </a:cubicBezTo>
                        <a:cubicBezTo>
                          <a:pt x="120" y="31"/>
                          <a:pt x="120" y="31"/>
                          <a:pt x="120" y="31"/>
                        </a:cubicBezTo>
                        <a:cubicBezTo>
                          <a:pt x="120" y="31"/>
                          <a:pt x="120" y="31"/>
                          <a:pt x="120" y="31"/>
                        </a:cubicBezTo>
                        <a:cubicBezTo>
                          <a:pt x="121" y="31"/>
                          <a:pt x="121" y="31"/>
                          <a:pt x="121" y="31"/>
                        </a:cubicBezTo>
                        <a:cubicBezTo>
                          <a:pt x="121" y="31"/>
                          <a:pt x="121" y="31"/>
                          <a:pt x="121" y="31"/>
                        </a:cubicBezTo>
                        <a:cubicBezTo>
                          <a:pt x="121" y="31"/>
                          <a:pt x="121" y="31"/>
                          <a:pt x="121" y="31"/>
                        </a:cubicBezTo>
                        <a:cubicBezTo>
                          <a:pt x="121" y="31"/>
                          <a:pt x="121" y="31"/>
                          <a:pt x="121" y="31"/>
                        </a:cubicBezTo>
                        <a:cubicBezTo>
                          <a:pt x="121" y="31"/>
                          <a:pt x="121" y="31"/>
                          <a:pt x="121" y="31"/>
                        </a:cubicBezTo>
                        <a:cubicBezTo>
                          <a:pt x="121" y="31"/>
                          <a:pt x="121" y="31"/>
                          <a:pt x="121" y="31"/>
                        </a:cubicBezTo>
                        <a:cubicBezTo>
                          <a:pt x="122" y="31"/>
                          <a:pt x="122" y="31"/>
                          <a:pt x="122" y="31"/>
                        </a:cubicBezTo>
                        <a:cubicBezTo>
                          <a:pt x="122" y="31"/>
                          <a:pt x="122" y="31"/>
                          <a:pt x="122" y="31"/>
                        </a:cubicBezTo>
                        <a:cubicBezTo>
                          <a:pt x="122" y="30"/>
                          <a:pt x="122" y="30"/>
                          <a:pt x="122" y="30"/>
                        </a:cubicBezTo>
                        <a:cubicBezTo>
                          <a:pt x="122" y="30"/>
                          <a:pt x="122" y="30"/>
                          <a:pt x="122" y="30"/>
                        </a:cubicBezTo>
                        <a:cubicBezTo>
                          <a:pt x="123" y="30"/>
                          <a:pt x="123" y="30"/>
                          <a:pt x="123" y="30"/>
                        </a:cubicBezTo>
                        <a:cubicBezTo>
                          <a:pt x="123" y="30"/>
                          <a:pt x="123" y="30"/>
                          <a:pt x="123" y="30"/>
                        </a:cubicBezTo>
                        <a:cubicBezTo>
                          <a:pt x="123" y="30"/>
                          <a:pt x="123" y="30"/>
                          <a:pt x="123" y="30"/>
                        </a:cubicBezTo>
                        <a:cubicBezTo>
                          <a:pt x="123" y="30"/>
                          <a:pt x="123" y="30"/>
                          <a:pt x="123" y="30"/>
                        </a:cubicBezTo>
                        <a:cubicBezTo>
                          <a:pt x="124" y="30"/>
                          <a:pt x="124" y="30"/>
                          <a:pt x="124" y="30"/>
                        </a:cubicBezTo>
                        <a:cubicBezTo>
                          <a:pt x="124" y="30"/>
                          <a:pt x="124" y="30"/>
                          <a:pt x="124" y="30"/>
                        </a:cubicBezTo>
                        <a:cubicBezTo>
                          <a:pt x="124" y="30"/>
                          <a:pt x="124" y="30"/>
                          <a:pt x="124" y="30"/>
                        </a:cubicBezTo>
                        <a:cubicBezTo>
                          <a:pt x="124" y="30"/>
                          <a:pt x="124" y="30"/>
                          <a:pt x="124" y="30"/>
                        </a:cubicBezTo>
                        <a:cubicBezTo>
                          <a:pt x="125" y="30"/>
                          <a:pt x="125" y="30"/>
                          <a:pt x="125" y="30"/>
                        </a:cubicBezTo>
                        <a:cubicBezTo>
                          <a:pt x="125" y="29"/>
                          <a:pt x="125" y="29"/>
                          <a:pt x="125" y="29"/>
                        </a:cubicBezTo>
                        <a:cubicBezTo>
                          <a:pt x="125" y="29"/>
                          <a:pt x="125" y="29"/>
                          <a:pt x="125" y="29"/>
                        </a:cubicBezTo>
                        <a:cubicBezTo>
                          <a:pt x="126" y="29"/>
                          <a:pt x="126" y="29"/>
                          <a:pt x="126" y="29"/>
                        </a:cubicBezTo>
                        <a:cubicBezTo>
                          <a:pt x="126" y="29"/>
                          <a:pt x="126" y="29"/>
                          <a:pt x="126" y="29"/>
                        </a:cubicBezTo>
                        <a:cubicBezTo>
                          <a:pt x="126" y="29"/>
                          <a:pt x="126" y="29"/>
                          <a:pt x="126" y="29"/>
                        </a:cubicBezTo>
                        <a:cubicBezTo>
                          <a:pt x="126" y="29"/>
                          <a:pt x="126" y="29"/>
                          <a:pt x="126" y="29"/>
                        </a:cubicBezTo>
                        <a:cubicBezTo>
                          <a:pt x="126" y="29"/>
                          <a:pt x="126" y="29"/>
                          <a:pt x="126" y="29"/>
                        </a:cubicBezTo>
                        <a:cubicBezTo>
                          <a:pt x="126" y="29"/>
                          <a:pt x="126" y="29"/>
                          <a:pt x="126" y="29"/>
                        </a:cubicBezTo>
                        <a:cubicBezTo>
                          <a:pt x="127" y="29"/>
                          <a:pt x="127" y="29"/>
                          <a:pt x="127" y="29"/>
                        </a:cubicBezTo>
                        <a:cubicBezTo>
                          <a:pt x="127" y="29"/>
                          <a:pt x="127" y="29"/>
                          <a:pt x="127" y="29"/>
                        </a:cubicBezTo>
                        <a:cubicBezTo>
                          <a:pt x="127" y="28"/>
                          <a:pt x="127" y="28"/>
                          <a:pt x="127" y="28"/>
                        </a:cubicBezTo>
                        <a:cubicBezTo>
                          <a:pt x="127" y="28"/>
                          <a:pt x="127" y="28"/>
                          <a:pt x="127" y="28"/>
                        </a:cubicBezTo>
                        <a:cubicBezTo>
                          <a:pt x="127" y="28"/>
                          <a:pt x="127" y="28"/>
                          <a:pt x="127" y="28"/>
                        </a:cubicBezTo>
                        <a:cubicBezTo>
                          <a:pt x="127" y="28"/>
                          <a:pt x="127" y="28"/>
                          <a:pt x="127" y="28"/>
                        </a:cubicBezTo>
                        <a:cubicBezTo>
                          <a:pt x="128" y="28"/>
                          <a:pt x="128" y="28"/>
                          <a:pt x="128" y="28"/>
                        </a:cubicBezTo>
                        <a:cubicBezTo>
                          <a:pt x="128" y="28"/>
                          <a:pt x="128" y="28"/>
                          <a:pt x="128" y="28"/>
                        </a:cubicBezTo>
                        <a:cubicBezTo>
                          <a:pt x="128" y="28"/>
                          <a:pt x="128" y="28"/>
                          <a:pt x="128" y="28"/>
                        </a:cubicBezTo>
                        <a:cubicBezTo>
                          <a:pt x="129" y="28"/>
                          <a:pt x="129" y="28"/>
                          <a:pt x="129" y="28"/>
                        </a:cubicBezTo>
                        <a:cubicBezTo>
                          <a:pt x="129" y="28"/>
                          <a:pt x="129" y="28"/>
                          <a:pt x="129" y="28"/>
                        </a:cubicBezTo>
                        <a:cubicBezTo>
                          <a:pt x="129" y="28"/>
                          <a:pt x="129" y="28"/>
                          <a:pt x="129" y="28"/>
                        </a:cubicBezTo>
                        <a:cubicBezTo>
                          <a:pt x="129" y="28"/>
                          <a:pt x="129" y="28"/>
                          <a:pt x="129" y="28"/>
                        </a:cubicBezTo>
                        <a:cubicBezTo>
                          <a:pt x="130" y="28"/>
                          <a:pt x="130" y="28"/>
                          <a:pt x="130" y="28"/>
                        </a:cubicBezTo>
                        <a:cubicBezTo>
                          <a:pt x="130" y="28"/>
                          <a:pt x="130" y="28"/>
                          <a:pt x="130" y="28"/>
                        </a:cubicBezTo>
                        <a:cubicBezTo>
                          <a:pt x="130" y="28"/>
                          <a:pt x="130" y="28"/>
                          <a:pt x="130" y="28"/>
                        </a:cubicBezTo>
                        <a:cubicBezTo>
                          <a:pt x="131" y="28"/>
                          <a:pt x="131" y="28"/>
                          <a:pt x="131" y="28"/>
                        </a:cubicBezTo>
                        <a:cubicBezTo>
                          <a:pt x="131" y="28"/>
                          <a:pt x="131" y="28"/>
                          <a:pt x="131" y="28"/>
                        </a:cubicBezTo>
                        <a:cubicBezTo>
                          <a:pt x="131" y="28"/>
                          <a:pt x="131" y="28"/>
                          <a:pt x="131" y="28"/>
                        </a:cubicBezTo>
                        <a:cubicBezTo>
                          <a:pt x="131" y="28"/>
                          <a:pt x="131" y="28"/>
                          <a:pt x="131" y="28"/>
                        </a:cubicBezTo>
                        <a:cubicBezTo>
                          <a:pt x="131" y="28"/>
                          <a:pt x="131" y="28"/>
                          <a:pt x="131" y="28"/>
                        </a:cubicBezTo>
                        <a:cubicBezTo>
                          <a:pt x="131" y="28"/>
                          <a:pt x="131" y="28"/>
                          <a:pt x="131" y="28"/>
                        </a:cubicBezTo>
                        <a:cubicBezTo>
                          <a:pt x="132" y="27"/>
                          <a:pt x="132" y="27"/>
                          <a:pt x="132" y="27"/>
                        </a:cubicBezTo>
                        <a:cubicBezTo>
                          <a:pt x="132" y="27"/>
                          <a:pt x="132" y="27"/>
                          <a:pt x="132" y="27"/>
                        </a:cubicBezTo>
                        <a:cubicBezTo>
                          <a:pt x="132" y="27"/>
                          <a:pt x="132" y="27"/>
                          <a:pt x="132" y="27"/>
                        </a:cubicBezTo>
                        <a:cubicBezTo>
                          <a:pt x="132" y="27"/>
                          <a:pt x="132" y="27"/>
                          <a:pt x="132" y="27"/>
                        </a:cubicBezTo>
                        <a:cubicBezTo>
                          <a:pt x="132" y="27"/>
                          <a:pt x="132" y="27"/>
                          <a:pt x="132" y="27"/>
                        </a:cubicBezTo>
                        <a:cubicBezTo>
                          <a:pt x="133" y="27"/>
                          <a:pt x="133" y="27"/>
                          <a:pt x="133" y="27"/>
                        </a:cubicBezTo>
                        <a:cubicBezTo>
                          <a:pt x="133" y="27"/>
                          <a:pt x="133" y="27"/>
                          <a:pt x="133" y="27"/>
                        </a:cubicBezTo>
                        <a:cubicBezTo>
                          <a:pt x="133" y="27"/>
                          <a:pt x="133" y="27"/>
                          <a:pt x="133" y="27"/>
                        </a:cubicBezTo>
                        <a:cubicBezTo>
                          <a:pt x="133" y="27"/>
                          <a:pt x="133" y="27"/>
                          <a:pt x="133" y="27"/>
                        </a:cubicBezTo>
                        <a:cubicBezTo>
                          <a:pt x="133" y="27"/>
                          <a:pt x="133" y="27"/>
                          <a:pt x="133" y="27"/>
                        </a:cubicBezTo>
                        <a:cubicBezTo>
                          <a:pt x="134" y="27"/>
                          <a:pt x="134" y="27"/>
                          <a:pt x="134" y="27"/>
                        </a:cubicBezTo>
                        <a:cubicBezTo>
                          <a:pt x="134" y="26"/>
                          <a:pt x="134" y="26"/>
                          <a:pt x="134" y="26"/>
                        </a:cubicBezTo>
                        <a:cubicBezTo>
                          <a:pt x="134" y="26"/>
                          <a:pt x="134" y="26"/>
                          <a:pt x="134" y="26"/>
                        </a:cubicBezTo>
                        <a:cubicBezTo>
                          <a:pt x="134" y="25"/>
                          <a:pt x="134" y="25"/>
                          <a:pt x="134" y="25"/>
                        </a:cubicBezTo>
                        <a:cubicBezTo>
                          <a:pt x="134" y="25"/>
                          <a:pt x="134" y="25"/>
                          <a:pt x="134" y="25"/>
                        </a:cubicBezTo>
                        <a:cubicBezTo>
                          <a:pt x="134" y="25"/>
                          <a:pt x="134" y="25"/>
                          <a:pt x="134" y="25"/>
                        </a:cubicBezTo>
                        <a:cubicBezTo>
                          <a:pt x="134" y="24"/>
                          <a:pt x="134" y="24"/>
                          <a:pt x="134" y="24"/>
                        </a:cubicBezTo>
                        <a:cubicBezTo>
                          <a:pt x="135" y="24"/>
                          <a:pt x="135" y="24"/>
                          <a:pt x="135" y="24"/>
                        </a:cubicBezTo>
                        <a:cubicBezTo>
                          <a:pt x="135" y="23"/>
                          <a:pt x="135" y="23"/>
                          <a:pt x="135" y="23"/>
                        </a:cubicBezTo>
                        <a:cubicBezTo>
                          <a:pt x="135" y="23"/>
                          <a:pt x="135" y="23"/>
                          <a:pt x="135" y="23"/>
                        </a:cubicBezTo>
                        <a:cubicBezTo>
                          <a:pt x="135" y="22"/>
                          <a:pt x="135" y="22"/>
                          <a:pt x="135" y="22"/>
                        </a:cubicBezTo>
                        <a:cubicBezTo>
                          <a:pt x="135" y="21"/>
                          <a:pt x="135" y="21"/>
                          <a:pt x="135" y="21"/>
                        </a:cubicBezTo>
                        <a:cubicBezTo>
                          <a:pt x="135" y="21"/>
                          <a:pt x="135" y="21"/>
                          <a:pt x="135" y="21"/>
                        </a:cubicBezTo>
                        <a:cubicBezTo>
                          <a:pt x="135" y="20"/>
                          <a:pt x="135" y="20"/>
                          <a:pt x="135" y="20"/>
                        </a:cubicBezTo>
                        <a:cubicBezTo>
                          <a:pt x="135" y="20"/>
                          <a:pt x="135" y="20"/>
                          <a:pt x="135" y="20"/>
                        </a:cubicBezTo>
                        <a:cubicBezTo>
                          <a:pt x="136" y="19"/>
                          <a:pt x="136" y="19"/>
                          <a:pt x="136" y="19"/>
                        </a:cubicBezTo>
                        <a:cubicBezTo>
                          <a:pt x="136" y="19"/>
                          <a:pt x="136" y="19"/>
                          <a:pt x="136" y="19"/>
                        </a:cubicBezTo>
                        <a:cubicBezTo>
                          <a:pt x="136" y="19"/>
                          <a:pt x="136" y="19"/>
                          <a:pt x="136" y="19"/>
                        </a:cubicBezTo>
                        <a:cubicBezTo>
                          <a:pt x="136" y="18"/>
                          <a:pt x="136" y="18"/>
                          <a:pt x="136" y="18"/>
                        </a:cubicBezTo>
                        <a:cubicBezTo>
                          <a:pt x="137" y="17"/>
                          <a:pt x="137" y="17"/>
                          <a:pt x="137" y="17"/>
                        </a:cubicBezTo>
                        <a:cubicBezTo>
                          <a:pt x="137" y="17"/>
                          <a:pt x="137" y="17"/>
                          <a:pt x="137" y="17"/>
                        </a:cubicBezTo>
                        <a:cubicBezTo>
                          <a:pt x="137" y="17"/>
                          <a:pt x="137" y="17"/>
                          <a:pt x="137" y="17"/>
                        </a:cubicBezTo>
                        <a:cubicBezTo>
                          <a:pt x="137" y="16"/>
                          <a:pt x="137" y="16"/>
                          <a:pt x="137" y="16"/>
                        </a:cubicBezTo>
                        <a:cubicBezTo>
                          <a:pt x="137" y="16"/>
                          <a:pt x="137" y="16"/>
                          <a:pt x="137" y="16"/>
                        </a:cubicBezTo>
                        <a:cubicBezTo>
                          <a:pt x="137" y="15"/>
                          <a:pt x="137" y="15"/>
                          <a:pt x="137" y="15"/>
                        </a:cubicBezTo>
                        <a:cubicBezTo>
                          <a:pt x="137" y="15"/>
                          <a:pt x="137" y="15"/>
                          <a:pt x="137" y="15"/>
                        </a:cubicBezTo>
                        <a:cubicBezTo>
                          <a:pt x="137" y="15"/>
                          <a:pt x="137" y="15"/>
                          <a:pt x="137" y="15"/>
                        </a:cubicBezTo>
                        <a:cubicBezTo>
                          <a:pt x="137" y="15"/>
                          <a:pt x="137" y="15"/>
                          <a:pt x="137" y="15"/>
                        </a:cubicBezTo>
                        <a:cubicBezTo>
                          <a:pt x="137" y="14"/>
                          <a:pt x="137" y="14"/>
                          <a:pt x="137" y="14"/>
                        </a:cubicBezTo>
                        <a:cubicBezTo>
                          <a:pt x="137" y="14"/>
                          <a:pt x="137" y="14"/>
                          <a:pt x="137" y="14"/>
                        </a:cubicBezTo>
                        <a:cubicBezTo>
                          <a:pt x="137" y="14"/>
                          <a:pt x="137" y="14"/>
                          <a:pt x="137" y="14"/>
                        </a:cubicBezTo>
                        <a:cubicBezTo>
                          <a:pt x="137" y="14"/>
                          <a:pt x="137" y="14"/>
                          <a:pt x="137" y="14"/>
                        </a:cubicBezTo>
                        <a:cubicBezTo>
                          <a:pt x="138" y="13"/>
                          <a:pt x="138" y="13"/>
                          <a:pt x="138" y="13"/>
                        </a:cubicBezTo>
                        <a:cubicBezTo>
                          <a:pt x="138" y="13"/>
                          <a:pt x="138" y="13"/>
                          <a:pt x="138" y="13"/>
                        </a:cubicBezTo>
                        <a:cubicBezTo>
                          <a:pt x="138" y="13"/>
                          <a:pt x="138" y="13"/>
                          <a:pt x="138" y="13"/>
                        </a:cubicBezTo>
                        <a:cubicBezTo>
                          <a:pt x="138" y="12"/>
                          <a:pt x="138" y="12"/>
                          <a:pt x="138" y="12"/>
                        </a:cubicBezTo>
                        <a:cubicBezTo>
                          <a:pt x="138" y="12"/>
                          <a:pt x="138" y="12"/>
                          <a:pt x="138" y="12"/>
                        </a:cubicBezTo>
                        <a:cubicBezTo>
                          <a:pt x="138" y="12"/>
                          <a:pt x="138" y="12"/>
                          <a:pt x="138" y="12"/>
                        </a:cubicBezTo>
                        <a:cubicBezTo>
                          <a:pt x="138" y="12"/>
                          <a:pt x="138" y="12"/>
                          <a:pt x="138" y="12"/>
                        </a:cubicBezTo>
                        <a:cubicBezTo>
                          <a:pt x="139" y="12"/>
                          <a:pt x="139" y="12"/>
                          <a:pt x="139" y="12"/>
                        </a:cubicBezTo>
                        <a:cubicBezTo>
                          <a:pt x="139" y="11"/>
                          <a:pt x="139" y="11"/>
                          <a:pt x="139" y="11"/>
                        </a:cubicBezTo>
                        <a:cubicBezTo>
                          <a:pt x="139" y="11"/>
                          <a:pt x="139" y="11"/>
                          <a:pt x="139" y="11"/>
                        </a:cubicBezTo>
                        <a:cubicBezTo>
                          <a:pt x="139" y="10"/>
                          <a:pt x="139" y="10"/>
                          <a:pt x="139" y="10"/>
                        </a:cubicBezTo>
                        <a:cubicBezTo>
                          <a:pt x="139" y="10"/>
                          <a:pt x="139" y="10"/>
                          <a:pt x="139" y="10"/>
                        </a:cubicBezTo>
                        <a:cubicBezTo>
                          <a:pt x="139" y="10"/>
                          <a:pt x="139" y="10"/>
                          <a:pt x="139" y="10"/>
                        </a:cubicBezTo>
                        <a:cubicBezTo>
                          <a:pt x="139" y="10"/>
                          <a:pt x="139" y="10"/>
                          <a:pt x="139" y="10"/>
                        </a:cubicBezTo>
                        <a:cubicBezTo>
                          <a:pt x="139" y="10"/>
                          <a:pt x="139" y="10"/>
                          <a:pt x="139" y="10"/>
                        </a:cubicBezTo>
                        <a:cubicBezTo>
                          <a:pt x="140" y="9"/>
                          <a:pt x="140" y="9"/>
                          <a:pt x="140" y="9"/>
                        </a:cubicBezTo>
                        <a:cubicBezTo>
                          <a:pt x="140" y="9"/>
                          <a:pt x="140" y="9"/>
                          <a:pt x="140" y="9"/>
                        </a:cubicBezTo>
                        <a:cubicBezTo>
                          <a:pt x="140" y="9"/>
                          <a:pt x="140" y="9"/>
                          <a:pt x="140" y="9"/>
                        </a:cubicBezTo>
                        <a:cubicBezTo>
                          <a:pt x="139" y="9"/>
                          <a:pt x="139" y="9"/>
                          <a:pt x="139" y="9"/>
                        </a:cubicBezTo>
                        <a:cubicBezTo>
                          <a:pt x="139" y="8"/>
                          <a:pt x="139" y="8"/>
                          <a:pt x="139" y="8"/>
                        </a:cubicBezTo>
                        <a:cubicBezTo>
                          <a:pt x="140" y="8"/>
                          <a:pt x="140" y="8"/>
                          <a:pt x="140" y="8"/>
                        </a:cubicBezTo>
                        <a:cubicBezTo>
                          <a:pt x="140" y="7"/>
                          <a:pt x="140" y="7"/>
                          <a:pt x="140" y="7"/>
                        </a:cubicBezTo>
                        <a:cubicBezTo>
                          <a:pt x="140" y="6"/>
                          <a:pt x="140" y="6"/>
                          <a:pt x="140" y="6"/>
                        </a:cubicBezTo>
                        <a:cubicBezTo>
                          <a:pt x="140" y="5"/>
                          <a:pt x="140" y="5"/>
                          <a:pt x="140" y="5"/>
                        </a:cubicBezTo>
                        <a:cubicBezTo>
                          <a:pt x="140" y="5"/>
                          <a:pt x="140" y="5"/>
                          <a:pt x="140" y="5"/>
                        </a:cubicBezTo>
                        <a:cubicBezTo>
                          <a:pt x="141" y="5"/>
                          <a:pt x="141" y="5"/>
                          <a:pt x="141" y="5"/>
                        </a:cubicBezTo>
                        <a:cubicBezTo>
                          <a:pt x="141" y="5"/>
                          <a:pt x="141" y="5"/>
                          <a:pt x="141" y="5"/>
                        </a:cubicBezTo>
                        <a:cubicBezTo>
                          <a:pt x="141" y="4"/>
                          <a:pt x="141" y="4"/>
                          <a:pt x="141" y="4"/>
                        </a:cubicBezTo>
                        <a:cubicBezTo>
                          <a:pt x="141" y="4"/>
                          <a:pt x="141" y="4"/>
                          <a:pt x="141" y="4"/>
                        </a:cubicBezTo>
                        <a:cubicBezTo>
                          <a:pt x="141" y="4"/>
                          <a:pt x="141" y="4"/>
                          <a:pt x="141" y="4"/>
                        </a:cubicBezTo>
                        <a:cubicBezTo>
                          <a:pt x="141" y="3"/>
                          <a:pt x="141" y="3"/>
                          <a:pt x="141" y="3"/>
                        </a:cubicBezTo>
                        <a:cubicBezTo>
                          <a:pt x="141" y="2"/>
                          <a:pt x="141" y="2"/>
                          <a:pt x="141" y="2"/>
                        </a:cubicBezTo>
                        <a:cubicBezTo>
                          <a:pt x="141" y="2"/>
                          <a:pt x="141" y="2"/>
                          <a:pt x="141" y="2"/>
                        </a:cubicBezTo>
                        <a:cubicBezTo>
                          <a:pt x="141" y="1"/>
                          <a:pt x="141" y="1"/>
                          <a:pt x="141" y="1"/>
                        </a:cubicBezTo>
                        <a:cubicBezTo>
                          <a:pt x="141" y="1"/>
                          <a:pt x="141" y="1"/>
                          <a:pt x="141" y="1"/>
                        </a:cubicBezTo>
                        <a:cubicBezTo>
                          <a:pt x="142" y="1"/>
                          <a:pt x="142" y="1"/>
                          <a:pt x="142" y="1"/>
                        </a:cubicBezTo>
                        <a:cubicBezTo>
                          <a:pt x="142" y="1"/>
                          <a:pt x="142" y="1"/>
                          <a:pt x="142" y="1"/>
                        </a:cubicBezTo>
                        <a:cubicBezTo>
                          <a:pt x="143" y="2"/>
                          <a:pt x="143" y="2"/>
                          <a:pt x="143" y="2"/>
                        </a:cubicBezTo>
                        <a:cubicBezTo>
                          <a:pt x="143" y="2"/>
                          <a:pt x="143" y="2"/>
                          <a:pt x="143" y="2"/>
                        </a:cubicBezTo>
                        <a:cubicBezTo>
                          <a:pt x="144" y="2"/>
                          <a:pt x="144" y="2"/>
                          <a:pt x="144" y="2"/>
                        </a:cubicBezTo>
                        <a:cubicBezTo>
                          <a:pt x="144" y="2"/>
                          <a:pt x="144" y="2"/>
                          <a:pt x="144" y="2"/>
                        </a:cubicBezTo>
                        <a:cubicBezTo>
                          <a:pt x="144" y="2"/>
                          <a:pt x="144" y="2"/>
                          <a:pt x="144" y="2"/>
                        </a:cubicBezTo>
                        <a:cubicBezTo>
                          <a:pt x="144" y="1"/>
                          <a:pt x="144" y="1"/>
                          <a:pt x="144" y="1"/>
                        </a:cubicBezTo>
                        <a:cubicBezTo>
                          <a:pt x="145" y="1"/>
                          <a:pt x="145" y="1"/>
                          <a:pt x="145" y="1"/>
                        </a:cubicBezTo>
                        <a:cubicBezTo>
                          <a:pt x="145" y="1"/>
                          <a:pt x="145" y="1"/>
                          <a:pt x="145" y="1"/>
                        </a:cubicBezTo>
                        <a:cubicBezTo>
                          <a:pt x="145" y="1"/>
                          <a:pt x="145" y="1"/>
                          <a:pt x="145" y="1"/>
                        </a:cubicBezTo>
                        <a:cubicBezTo>
                          <a:pt x="146" y="1"/>
                          <a:pt x="146" y="1"/>
                          <a:pt x="146" y="1"/>
                        </a:cubicBezTo>
                        <a:cubicBezTo>
                          <a:pt x="146" y="1"/>
                          <a:pt x="146" y="1"/>
                          <a:pt x="146" y="1"/>
                        </a:cubicBezTo>
                        <a:cubicBezTo>
                          <a:pt x="147" y="0"/>
                          <a:pt x="147" y="0"/>
                          <a:pt x="147" y="0"/>
                        </a:cubicBezTo>
                        <a:cubicBezTo>
                          <a:pt x="147" y="1"/>
                          <a:pt x="147" y="1"/>
                          <a:pt x="147" y="1"/>
                        </a:cubicBezTo>
                        <a:cubicBezTo>
                          <a:pt x="147" y="1"/>
                          <a:pt x="147" y="1"/>
                          <a:pt x="147" y="1"/>
                        </a:cubicBezTo>
                        <a:cubicBezTo>
                          <a:pt x="147" y="1"/>
                          <a:pt x="147" y="1"/>
                          <a:pt x="147" y="1"/>
                        </a:cubicBezTo>
                        <a:cubicBezTo>
                          <a:pt x="148" y="2"/>
                          <a:pt x="148" y="2"/>
                          <a:pt x="148" y="2"/>
                        </a:cubicBezTo>
                        <a:cubicBezTo>
                          <a:pt x="148" y="2"/>
                          <a:pt x="148" y="2"/>
                          <a:pt x="148" y="2"/>
                        </a:cubicBezTo>
                        <a:cubicBezTo>
                          <a:pt x="148" y="3"/>
                          <a:pt x="148" y="3"/>
                          <a:pt x="148" y="3"/>
                        </a:cubicBezTo>
                        <a:cubicBezTo>
                          <a:pt x="149" y="4"/>
                          <a:pt x="149" y="4"/>
                          <a:pt x="149" y="4"/>
                        </a:cubicBezTo>
                        <a:cubicBezTo>
                          <a:pt x="149" y="4"/>
                          <a:pt x="149" y="4"/>
                          <a:pt x="149" y="4"/>
                        </a:cubicBezTo>
                        <a:cubicBezTo>
                          <a:pt x="149" y="4"/>
                          <a:pt x="149" y="4"/>
                          <a:pt x="149" y="4"/>
                        </a:cubicBezTo>
                        <a:cubicBezTo>
                          <a:pt x="149" y="4"/>
                          <a:pt x="149" y="4"/>
                          <a:pt x="149" y="4"/>
                        </a:cubicBezTo>
                        <a:cubicBezTo>
                          <a:pt x="150" y="5"/>
                          <a:pt x="150" y="5"/>
                          <a:pt x="150" y="5"/>
                        </a:cubicBezTo>
                        <a:cubicBezTo>
                          <a:pt x="150" y="5"/>
                          <a:pt x="150" y="5"/>
                          <a:pt x="150" y="5"/>
                        </a:cubicBezTo>
                        <a:cubicBezTo>
                          <a:pt x="151" y="5"/>
                          <a:pt x="151" y="5"/>
                          <a:pt x="151" y="5"/>
                        </a:cubicBezTo>
                        <a:cubicBezTo>
                          <a:pt x="151" y="5"/>
                          <a:pt x="151" y="5"/>
                          <a:pt x="151" y="5"/>
                        </a:cubicBezTo>
                        <a:cubicBezTo>
                          <a:pt x="151" y="4"/>
                          <a:pt x="151" y="4"/>
                          <a:pt x="151" y="4"/>
                        </a:cubicBezTo>
                        <a:cubicBezTo>
                          <a:pt x="151" y="4"/>
                          <a:pt x="151" y="4"/>
                          <a:pt x="151" y="4"/>
                        </a:cubicBezTo>
                        <a:cubicBezTo>
                          <a:pt x="151" y="4"/>
                          <a:pt x="151" y="4"/>
                          <a:pt x="151" y="4"/>
                        </a:cubicBezTo>
                        <a:cubicBezTo>
                          <a:pt x="151" y="4"/>
                          <a:pt x="151" y="4"/>
                          <a:pt x="151" y="4"/>
                        </a:cubicBezTo>
                        <a:cubicBezTo>
                          <a:pt x="151" y="4"/>
                          <a:pt x="151" y="4"/>
                          <a:pt x="151" y="4"/>
                        </a:cubicBezTo>
                        <a:cubicBezTo>
                          <a:pt x="152" y="4"/>
                          <a:pt x="152" y="4"/>
                          <a:pt x="152" y="4"/>
                        </a:cubicBezTo>
                        <a:cubicBezTo>
                          <a:pt x="152" y="4"/>
                          <a:pt x="152" y="4"/>
                          <a:pt x="152" y="4"/>
                        </a:cubicBezTo>
                        <a:cubicBezTo>
                          <a:pt x="153" y="4"/>
                          <a:pt x="153" y="4"/>
                          <a:pt x="153" y="4"/>
                        </a:cubicBezTo>
                        <a:cubicBezTo>
                          <a:pt x="153" y="5"/>
                          <a:pt x="153" y="5"/>
                          <a:pt x="153" y="5"/>
                        </a:cubicBezTo>
                        <a:cubicBezTo>
                          <a:pt x="153" y="6"/>
                          <a:pt x="153" y="6"/>
                          <a:pt x="153" y="6"/>
                        </a:cubicBezTo>
                        <a:cubicBezTo>
                          <a:pt x="153" y="6"/>
                          <a:pt x="153" y="6"/>
                          <a:pt x="153" y="6"/>
                        </a:cubicBezTo>
                        <a:cubicBezTo>
                          <a:pt x="153" y="6"/>
                          <a:pt x="153" y="6"/>
                          <a:pt x="153" y="6"/>
                        </a:cubicBezTo>
                        <a:cubicBezTo>
                          <a:pt x="154" y="5"/>
                          <a:pt x="154" y="5"/>
                          <a:pt x="154" y="5"/>
                        </a:cubicBezTo>
                        <a:cubicBezTo>
                          <a:pt x="155" y="5"/>
                          <a:pt x="155" y="5"/>
                          <a:pt x="155" y="5"/>
                        </a:cubicBezTo>
                        <a:cubicBezTo>
                          <a:pt x="156" y="3"/>
                          <a:pt x="156" y="3"/>
                          <a:pt x="156" y="3"/>
                        </a:cubicBezTo>
                        <a:cubicBezTo>
                          <a:pt x="157" y="3"/>
                          <a:pt x="157" y="3"/>
                          <a:pt x="157" y="3"/>
                        </a:cubicBezTo>
                        <a:cubicBezTo>
                          <a:pt x="157" y="2"/>
                          <a:pt x="157" y="2"/>
                          <a:pt x="157" y="2"/>
                        </a:cubicBezTo>
                        <a:cubicBezTo>
                          <a:pt x="157" y="2"/>
                          <a:pt x="157" y="2"/>
                          <a:pt x="157" y="2"/>
                        </a:cubicBezTo>
                        <a:cubicBezTo>
                          <a:pt x="157" y="3"/>
                          <a:pt x="157" y="3"/>
                          <a:pt x="157" y="3"/>
                        </a:cubicBezTo>
                        <a:cubicBezTo>
                          <a:pt x="158" y="3"/>
                          <a:pt x="158" y="3"/>
                          <a:pt x="158" y="3"/>
                        </a:cubicBezTo>
                        <a:cubicBezTo>
                          <a:pt x="158" y="3"/>
                          <a:pt x="158" y="3"/>
                          <a:pt x="158" y="3"/>
                        </a:cubicBezTo>
                        <a:cubicBezTo>
                          <a:pt x="158" y="3"/>
                          <a:pt x="158" y="3"/>
                          <a:pt x="158" y="3"/>
                        </a:cubicBezTo>
                        <a:cubicBezTo>
                          <a:pt x="159" y="3"/>
                          <a:pt x="159" y="3"/>
                          <a:pt x="159" y="3"/>
                        </a:cubicBezTo>
                        <a:cubicBezTo>
                          <a:pt x="160" y="3"/>
                          <a:pt x="160" y="3"/>
                          <a:pt x="160" y="3"/>
                        </a:cubicBezTo>
                        <a:cubicBezTo>
                          <a:pt x="160" y="3"/>
                          <a:pt x="160" y="3"/>
                          <a:pt x="160" y="3"/>
                        </a:cubicBezTo>
                        <a:cubicBezTo>
                          <a:pt x="160" y="3"/>
                          <a:pt x="160" y="3"/>
                          <a:pt x="160" y="3"/>
                        </a:cubicBezTo>
                        <a:cubicBezTo>
                          <a:pt x="160" y="4"/>
                          <a:pt x="160" y="4"/>
                          <a:pt x="160" y="4"/>
                        </a:cubicBezTo>
                        <a:cubicBezTo>
                          <a:pt x="160" y="5"/>
                          <a:pt x="160" y="5"/>
                          <a:pt x="160" y="5"/>
                        </a:cubicBezTo>
                        <a:cubicBezTo>
                          <a:pt x="161" y="5"/>
                          <a:pt x="161" y="5"/>
                          <a:pt x="161" y="5"/>
                        </a:cubicBezTo>
                        <a:cubicBezTo>
                          <a:pt x="161" y="5"/>
                          <a:pt x="161" y="5"/>
                          <a:pt x="161" y="5"/>
                        </a:cubicBezTo>
                        <a:cubicBezTo>
                          <a:pt x="161" y="5"/>
                          <a:pt x="161" y="5"/>
                          <a:pt x="161" y="5"/>
                        </a:cubicBezTo>
                        <a:cubicBezTo>
                          <a:pt x="162" y="5"/>
                          <a:pt x="162" y="5"/>
                          <a:pt x="162" y="5"/>
                        </a:cubicBezTo>
                        <a:cubicBezTo>
                          <a:pt x="163" y="5"/>
                          <a:pt x="163" y="5"/>
                          <a:pt x="163" y="5"/>
                        </a:cubicBezTo>
                        <a:cubicBezTo>
                          <a:pt x="164" y="5"/>
                          <a:pt x="164" y="5"/>
                          <a:pt x="164" y="5"/>
                        </a:cubicBezTo>
                        <a:cubicBezTo>
                          <a:pt x="165" y="5"/>
                          <a:pt x="165" y="5"/>
                          <a:pt x="165" y="5"/>
                        </a:cubicBezTo>
                        <a:cubicBezTo>
                          <a:pt x="165" y="5"/>
                          <a:pt x="165" y="5"/>
                          <a:pt x="165" y="5"/>
                        </a:cubicBezTo>
                        <a:cubicBezTo>
                          <a:pt x="165" y="5"/>
                          <a:pt x="165" y="5"/>
                          <a:pt x="165" y="5"/>
                        </a:cubicBezTo>
                        <a:cubicBezTo>
                          <a:pt x="166" y="4"/>
                          <a:pt x="166" y="4"/>
                          <a:pt x="166" y="4"/>
                        </a:cubicBezTo>
                        <a:cubicBezTo>
                          <a:pt x="166" y="4"/>
                          <a:pt x="166" y="4"/>
                          <a:pt x="166" y="4"/>
                        </a:cubicBezTo>
                        <a:cubicBezTo>
                          <a:pt x="166" y="4"/>
                          <a:pt x="166" y="4"/>
                          <a:pt x="166" y="4"/>
                        </a:cubicBezTo>
                        <a:cubicBezTo>
                          <a:pt x="167" y="5"/>
                          <a:pt x="167" y="5"/>
                          <a:pt x="167" y="5"/>
                        </a:cubicBezTo>
                        <a:cubicBezTo>
                          <a:pt x="168" y="5"/>
                          <a:pt x="168" y="5"/>
                          <a:pt x="168" y="5"/>
                        </a:cubicBezTo>
                        <a:cubicBezTo>
                          <a:pt x="168" y="5"/>
                          <a:pt x="168" y="5"/>
                          <a:pt x="168" y="5"/>
                        </a:cubicBezTo>
                        <a:cubicBezTo>
                          <a:pt x="168" y="5"/>
                          <a:pt x="168" y="5"/>
                          <a:pt x="168" y="5"/>
                        </a:cubicBezTo>
                        <a:cubicBezTo>
                          <a:pt x="168" y="5"/>
                          <a:pt x="168" y="5"/>
                          <a:pt x="168" y="5"/>
                        </a:cubicBezTo>
                        <a:cubicBezTo>
                          <a:pt x="169" y="5"/>
                          <a:pt x="169" y="5"/>
                          <a:pt x="169" y="5"/>
                        </a:cubicBezTo>
                        <a:cubicBezTo>
                          <a:pt x="169" y="5"/>
                          <a:pt x="169" y="5"/>
                          <a:pt x="169" y="5"/>
                        </a:cubicBezTo>
                        <a:cubicBezTo>
                          <a:pt x="169" y="4"/>
                          <a:pt x="169" y="4"/>
                          <a:pt x="169" y="4"/>
                        </a:cubicBezTo>
                        <a:cubicBezTo>
                          <a:pt x="169" y="4"/>
                          <a:pt x="169" y="4"/>
                          <a:pt x="169" y="4"/>
                        </a:cubicBezTo>
                        <a:cubicBezTo>
                          <a:pt x="169" y="3"/>
                          <a:pt x="169" y="3"/>
                          <a:pt x="169" y="3"/>
                        </a:cubicBezTo>
                        <a:cubicBezTo>
                          <a:pt x="170" y="3"/>
                          <a:pt x="170" y="3"/>
                          <a:pt x="170" y="3"/>
                        </a:cubicBezTo>
                        <a:cubicBezTo>
                          <a:pt x="170" y="3"/>
                          <a:pt x="170" y="3"/>
                          <a:pt x="170" y="3"/>
                        </a:cubicBezTo>
                        <a:cubicBezTo>
                          <a:pt x="170" y="4"/>
                          <a:pt x="170" y="4"/>
                          <a:pt x="170" y="4"/>
                        </a:cubicBezTo>
                        <a:cubicBezTo>
                          <a:pt x="171" y="4"/>
                          <a:pt x="171" y="4"/>
                          <a:pt x="171" y="4"/>
                        </a:cubicBezTo>
                        <a:cubicBezTo>
                          <a:pt x="171" y="4"/>
                          <a:pt x="171" y="4"/>
                          <a:pt x="171" y="4"/>
                        </a:cubicBezTo>
                        <a:cubicBezTo>
                          <a:pt x="172" y="4"/>
                          <a:pt x="172" y="4"/>
                          <a:pt x="172" y="4"/>
                        </a:cubicBezTo>
                        <a:cubicBezTo>
                          <a:pt x="172" y="4"/>
                          <a:pt x="172" y="4"/>
                          <a:pt x="172" y="4"/>
                        </a:cubicBezTo>
                        <a:cubicBezTo>
                          <a:pt x="173" y="4"/>
                          <a:pt x="173" y="4"/>
                          <a:pt x="173" y="4"/>
                        </a:cubicBezTo>
                        <a:cubicBezTo>
                          <a:pt x="174" y="4"/>
                          <a:pt x="174" y="4"/>
                          <a:pt x="174" y="4"/>
                        </a:cubicBezTo>
                        <a:cubicBezTo>
                          <a:pt x="174" y="4"/>
                          <a:pt x="174" y="4"/>
                          <a:pt x="174" y="4"/>
                        </a:cubicBezTo>
                        <a:cubicBezTo>
                          <a:pt x="174" y="4"/>
                          <a:pt x="174" y="4"/>
                          <a:pt x="174" y="4"/>
                        </a:cubicBezTo>
                        <a:cubicBezTo>
                          <a:pt x="175" y="3"/>
                          <a:pt x="175" y="3"/>
                          <a:pt x="175" y="3"/>
                        </a:cubicBezTo>
                        <a:cubicBezTo>
                          <a:pt x="175" y="3"/>
                          <a:pt x="175" y="3"/>
                          <a:pt x="175" y="3"/>
                        </a:cubicBezTo>
                        <a:cubicBezTo>
                          <a:pt x="176" y="3"/>
                          <a:pt x="176" y="3"/>
                          <a:pt x="176" y="3"/>
                        </a:cubicBezTo>
                        <a:cubicBezTo>
                          <a:pt x="177" y="3"/>
                          <a:pt x="177" y="3"/>
                          <a:pt x="177" y="3"/>
                        </a:cubicBezTo>
                        <a:cubicBezTo>
                          <a:pt x="177" y="3"/>
                          <a:pt x="177" y="3"/>
                          <a:pt x="177" y="3"/>
                        </a:cubicBezTo>
                        <a:cubicBezTo>
                          <a:pt x="178" y="2"/>
                          <a:pt x="178" y="2"/>
                          <a:pt x="178" y="2"/>
                        </a:cubicBezTo>
                        <a:cubicBezTo>
                          <a:pt x="178" y="2"/>
                          <a:pt x="178" y="2"/>
                          <a:pt x="178" y="2"/>
                        </a:cubicBezTo>
                        <a:cubicBezTo>
                          <a:pt x="178" y="2"/>
                          <a:pt x="178" y="2"/>
                          <a:pt x="178" y="2"/>
                        </a:cubicBezTo>
                        <a:cubicBezTo>
                          <a:pt x="179" y="2"/>
                          <a:pt x="179" y="2"/>
                          <a:pt x="179" y="2"/>
                        </a:cubicBezTo>
                        <a:cubicBezTo>
                          <a:pt x="179" y="2"/>
                          <a:pt x="179" y="2"/>
                          <a:pt x="179" y="2"/>
                        </a:cubicBezTo>
                        <a:cubicBezTo>
                          <a:pt x="179" y="2"/>
                          <a:pt x="179" y="2"/>
                          <a:pt x="179" y="2"/>
                        </a:cubicBezTo>
                        <a:cubicBezTo>
                          <a:pt x="180" y="2"/>
                          <a:pt x="180" y="2"/>
                          <a:pt x="180" y="2"/>
                        </a:cubicBezTo>
                        <a:cubicBezTo>
                          <a:pt x="180" y="2"/>
                          <a:pt x="180" y="2"/>
                          <a:pt x="180" y="2"/>
                        </a:cubicBezTo>
                        <a:cubicBezTo>
                          <a:pt x="181" y="2"/>
                          <a:pt x="181" y="2"/>
                          <a:pt x="181" y="2"/>
                        </a:cubicBezTo>
                        <a:cubicBezTo>
                          <a:pt x="182" y="2"/>
                          <a:pt x="182" y="2"/>
                          <a:pt x="182" y="2"/>
                        </a:cubicBezTo>
                        <a:cubicBezTo>
                          <a:pt x="182" y="2"/>
                          <a:pt x="182" y="2"/>
                          <a:pt x="182" y="2"/>
                        </a:cubicBezTo>
                        <a:cubicBezTo>
                          <a:pt x="182" y="2"/>
                          <a:pt x="182" y="2"/>
                          <a:pt x="182" y="2"/>
                        </a:cubicBezTo>
                        <a:cubicBezTo>
                          <a:pt x="183" y="2"/>
                          <a:pt x="183" y="2"/>
                          <a:pt x="183" y="2"/>
                        </a:cubicBezTo>
                        <a:cubicBezTo>
                          <a:pt x="183" y="1"/>
                          <a:pt x="183" y="1"/>
                          <a:pt x="183" y="1"/>
                        </a:cubicBezTo>
                        <a:cubicBezTo>
                          <a:pt x="183" y="1"/>
                          <a:pt x="183" y="1"/>
                          <a:pt x="183" y="1"/>
                        </a:cubicBezTo>
                        <a:cubicBezTo>
                          <a:pt x="184" y="1"/>
                          <a:pt x="184" y="1"/>
                          <a:pt x="184" y="1"/>
                        </a:cubicBezTo>
                        <a:cubicBezTo>
                          <a:pt x="184" y="1"/>
                          <a:pt x="184" y="1"/>
                          <a:pt x="184" y="1"/>
                        </a:cubicBezTo>
                        <a:cubicBezTo>
                          <a:pt x="184" y="1"/>
                          <a:pt x="184" y="1"/>
                          <a:pt x="184" y="1"/>
                        </a:cubicBezTo>
                        <a:cubicBezTo>
                          <a:pt x="185" y="1"/>
                          <a:pt x="185" y="1"/>
                          <a:pt x="185" y="1"/>
                        </a:cubicBezTo>
                        <a:cubicBezTo>
                          <a:pt x="185" y="1"/>
                          <a:pt x="185" y="1"/>
                          <a:pt x="185" y="1"/>
                        </a:cubicBezTo>
                        <a:cubicBezTo>
                          <a:pt x="185" y="0"/>
                          <a:pt x="185" y="0"/>
                          <a:pt x="185"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7" y="0"/>
                          <a:pt x="187" y="0"/>
                          <a:pt x="187" y="0"/>
                        </a:cubicBezTo>
                        <a:cubicBezTo>
                          <a:pt x="187" y="0"/>
                          <a:pt x="187" y="0"/>
                          <a:pt x="187" y="0"/>
                        </a:cubicBezTo>
                        <a:cubicBezTo>
                          <a:pt x="187" y="0"/>
                          <a:pt x="187" y="0"/>
                          <a:pt x="187" y="0"/>
                        </a:cubicBezTo>
                        <a:cubicBezTo>
                          <a:pt x="187" y="1"/>
                          <a:pt x="187" y="1"/>
                          <a:pt x="187" y="1"/>
                        </a:cubicBezTo>
                        <a:cubicBezTo>
                          <a:pt x="187" y="2"/>
                          <a:pt x="187" y="2"/>
                          <a:pt x="187" y="2"/>
                        </a:cubicBezTo>
                        <a:cubicBezTo>
                          <a:pt x="187" y="2"/>
                          <a:pt x="187" y="2"/>
                          <a:pt x="187" y="2"/>
                        </a:cubicBezTo>
                        <a:cubicBezTo>
                          <a:pt x="187" y="3"/>
                          <a:pt x="187" y="3"/>
                          <a:pt x="187" y="3"/>
                        </a:cubicBezTo>
                        <a:cubicBezTo>
                          <a:pt x="190" y="3"/>
                          <a:pt x="190" y="3"/>
                          <a:pt x="190" y="3"/>
                        </a:cubicBezTo>
                        <a:cubicBezTo>
                          <a:pt x="190" y="4"/>
                          <a:pt x="190" y="4"/>
                          <a:pt x="190" y="4"/>
                        </a:cubicBezTo>
                        <a:cubicBezTo>
                          <a:pt x="191" y="4"/>
                          <a:pt x="191" y="4"/>
                          <a:pt x="191" y="4"/>
                        </a:cubicBezTo>
                        <a:cubicBezTo>
                          <a:pt x="191" y="4"/>
                          <a:pt x="191" y="4"/>
                          <a:pt x="191" y="4"/>
                        </a:cubicBezTo>
                        <a:cubicBezTo>
                          <a:pt x="192" y="5"/>
                          <a:pt x="192" y="5"/>
                          <a:pt x="192" y="5"/>
                        </a:cubicBezTo>
                        <a:cubicBezTo>
                          <a:pt x="192" y="5"/>
                          <a:pt x="192" y="5"/>
                          <a:pt x="192" y="5"/>
                        </a:cubicBezTo>
                        <a:cubicBezTo>
                          <a:pt x="192" y="6"/>
                          <a:pt x="192" y="6"/>
                          <a:pt x="192" y="6"/>
                        </a:cubicBezTo>
                        <a:cubicBezTo>
                          <a:pt x="191" y="7"/>
                          <a:pt x="191" y="7"/>
                          <a:pt x="191" y="7"/>
                        </a:cubicBezTo>
                        <a:cubicBezTo>
                          <a:pt x="191" y="7"/>
                          <a:pt x="191" y="7"/>
                          <a:pt x="191" y="7"/>
                        </a:cubicBezTo>
                        <a:cubicBezTo>
                          <a:pt x="191" y="8"/>
                          <a:pt x="191" y="8"/>
                          <a:pt x="191" y="8"/>
                        </a:cubicBezTo>
                        <a:cubicBezTo>
                          <a:pt x="190" y="9"/>
                          <a:pt x="190" y="9"/>
                          <a:pt x="190" y="9"/>
                        </a:cubicBezTo>
                        <a:cubicBezTo>
                          <a:pt x="189" y="9"/>
                          <a:pt x="189" y="9"/>
                          <a:pt x="189" y="9"/>
                        </a:cubicBezTo>
                        <a:cubicBezTo>
                          <a:pt x="189" y="10"/>
                          <a:pt x="189" y="10"/>
                          <a:pt x="189" y="10"/>
                        </a:cubicBezTo>
                        <a:cubicBezTo>
                          <a:pt x="189" y="10"/>
                          <a:pt x="189" y="10"/>
                          <a:pt x="189" y="10"/>
                        </a:cubicBezTo>
                        <a:cubicBezTo>
                          <a:pt x="189" y="11"/>
                          <a:pt x="189" y="11"/>
                          <a:pt x="189" y="11"/>
                        </a:cubicBezTo>
                        <a:cubicBezTo>
                          <a:pt x="189" y="11"/>
                          <a:pt x="189" y="11"/>
                          <a:pt x="189" y="11"/>
                        </a:cubicBezTo>
                        <a:cubicBezTo>
                          <a:pt x="189" y="11"/>
                          <a:pt x="189" y="11"/>
                          <a:pt x="189" y="11"/>
                        </a:cubicBezTo>
                        <a:cubicBezTo>
                          <a:pt x="190" y="12"/>
                          <a:pt x="190" y="12"/>
                          <a:pt x="190" y="12"/>
                        </a:cubicBezTo>
                        <a:cubicBezTo>
                          <a:pt x="190" y="12"/>
                          <a:pt x="190" y="12"/>
                          <a:pt x="190" y="12"/>
                        </a:cubicBezTo>
                        <a:cubicBezTo>
                          <a:pt x="190" y="12"/>
                          <a:pt x="190" y="12"/>
                          <a:pt x="190" y="12"/>
                        </a:cubicBezTo>
                        <a:cubicBezTo>
                          <a:pt x="191" y="12"/>
                          <a:pt x="191" y="12"/>
                          <a:pt x="191" y="12"/>
                        </a:cubicBezTo>
                        <a:cubicBezTo>
                          <a:pt x="191" y="13"/>
                          <a:pt x="191" y="13"/>
                          <a:pt x="191" y="13"/>
                        </a:cubicBezTo>
                        <a:cubicBezTo>
                          <a:pt x="191" y="13"/>
                          <a:pt x="191" y="13"/>
                          <a:pt x="191" y="13"/>
                        </a:cubicBezTo>
                        <a:cubicBezTo>
                          <a:pt x="192" y="14"/>
                          <a:pt x="192" y="14"/>
                          <a:pt x="192" y="14"/>
                        </a:cubicBezTo>
                        <a:cubicBezTo>
                          <a:pt x="192" y="15"/>
                          <a:pt x="192" y="15"/>
                          <a:pt x="192" y="15"/>
                        </a:cubicBezTo>
                        <a:cubicBezTo>
                          <a:pt x="193" y="15"/>
                          <a:pt x="193" y="15"/>
                          <a:pt x="193" y="15"/>
                        </a:cubicBezTo>
                        <a:cubicBezTo>
                          <a:pt x="193" y="15"/>
                          <a:pt x="193" y="15"/>
                          <a:pt x="193" y="15"/>
                        </a:cubicBezTo>
                        <a:cubicBezTo>
                          <a:pt x="194" y="15"/>
                          <a:pt x="194" y="15"/>
                          <a:pt x="194" y="15"/>
                        </a:cubicBezTo>
                        <a:cubicBezTo>
                          <a:pt x="194" y="15"/>
                          <a:pt x="194" y="15"/>
                          <a:pt x="194" y="15"/>
                        </a:cubicBezTo>
                        <a:cubicBezTo>
                          <a:pt x="194" y="15"/>
                          <a:pt x="194" y="15"/>
                          <a:pt x="194" y="15"/>
                        </a:cubicBezTo>
                        <a:cubicBezTo>
                          <a:pt x="195" y="16"/>
                          <a:pt x="195" y="16"/>
                          <a:pt x="195" y="16"/>
                        </a:cubicBezTo>
                        <a:cubicBezTo>
                          <a:pt x="195" y="16"/>
                          <a:pt x="195" y="16"/>
                          <a:pt x="195" y="16"/>
                        </a:cubicBezTo>
                        <a:cubicBezTo>
                          <a:pt x="195" y="16"/>
                          <a:pt x="195" y="16"/>
                          <a:pt x="195" y="16"/>
                        </a:cubicBezTo>
                        <a:cubicBezTo>
                          <a:pt x="195" y="16"/>
                          <a:pt x="195" y="16"/>
                          <a:pt x="195" y="16"/>
                        </a:cubicBezTo>
                        <a:cubicBezTo>
                          <a:pt x="195" y="17"/>
                          <a:pt x="195" y="17"/>
                          <a:pt x="195" y="17"/>
                        </a:cubicBezTo>
                        <a:cubicBezTo>
                          <a:pt x="194" y="17"/>
                          <a:pt x="194" y="17"/>
                          <a:pt x="194" y="17"/>
                        </a:cubicBezTo>
                        <a:cubicBezTo>
                          <a:pt x="194" y="18"/>
                          <a:pt x="194" y="18"/>
                          <a:pt x="194" y="18"/>
                        </a:cubicBezTo>
                        <a:cubicBezTo>
                          <a:pt x="194" y="18"/>
                          <a:pt x="194" y="18"/>
                          <a:pt x="194" y="18"/>
                        </a:cubicBezTo>
                        <a:cubicBezTo>
                          <a:pt x="194" y="19"/>
                          <a:pt x="194" y="19"/>
                          <a:pt x="194" y="19"/>
                        </a:cubicBezTo>
                        <a:cubicBezTo>
                          <a:pt x="194" y="19"/>
                          <a:pt x="194" y="19"/>
                          <a:pt x="194" y="19"/>
                        </a:cubicBezTo>
                        <a:cubicBezTo>
                          <a:pt x="195" y="20"/>
                          <a:pt x="195" y="20"/>
                          <a:pt x="195" y="20"/>
                        </a:cubicBezTo>
                        <a:cubicBezTo>
                          <a:pt x="195" y="20"/>
                          <a:pt x="195" y="20"/>
                          <a:pt x="195" y="20"/>
                        </a:cubicBezTo>
                        <a:cubicBezTo>
                          <a:pt x="196" y="20"/>
                          <a:pt x="196" y="20"/>
                          <a:pt x="196" y="20"/>
                        </a:cubicBezTo>
                        <a:cubicBezTo>
                          <a:pt x="196" y="21"/>
                          <a:pt x="196" y="21"/>
                          <a:pt x="196" y="21"/>
                        </a:cubicBezTo>
                        <a:cubicBezTo>
                          <a:pt x="198" y="21"/>
                          <a:pt x="198" y="21"/>
                          <a:pt x="198" y="21"/>
                        </a:cubicBezTo>
                        <a:cubicBezTo>
                          <a:pt x="199" y="21"/>
                          <a:pt x="199" y="21"/>
                          <a:pt x="199" y="21"/>
                        </a:cubicBezTo>
                        <a:cubicBezTo>
                          <a:pt x="199" y="21"/>
                          <a:pt x="199" y="21"/>
                          <a:pt x="199" y="21"/>
                        </a:cubicBezTo>
                        <a:cubicBezTo>
                          <a:pt x="200" y="22"/>
                          <a:pt x="200" y="22"/>
                          <a:pt x="200" y="22"/>
                        </a:cubicBezTo>
                        <a:cubicBezTo>
                          <a:pt x="200" y="22"/>
                          <a:pt x="200" y="22"/>
                          <a:pt x="200" y="22"/>
                        </a:cubicBezTo>
                        <a:cubicBezTo>
                          <a:pt x="201" y="23"/>
                          <a:pt x="201" y="23"/>
                          <a:pt x="201" y="23"/>
                        </a:cubicBezTo>
                        <a:cubicBezTo>
                          <a:pt x="201" y="24"/>
                          <a:pt x="201" y="24"/>
                          <a:pt x="201" y="24"/>
                        </a:cubicBezTo>
                        <a:cubicBezTo>
                          <a:pt x="202" y="25"/>
                          <a:pt x="202" y="25"/>
                          <a:pt x="202" y="25"/>
                        </a:cubicBezTo>
                        <a:cubicBezTo>
                          <a:pt x="202" y="26"/>
                          <a:pt x="202" y="26"/>
                          <a:pt x="202" y="26"/>
                        </a:cubicBezTo>
                        <a:cubicBezTo>
                          <a:pt x="203" y="26"/>
                          <a:pt x="203" y="26"/>
                          <a:pt x="203" y="26"/>
                        </a:cubicBezTo>
                        <a:cubicBezTo>
                          <a:pt x="203" y="26"/>
                          <a:pt x="203" y="26"/>
                          <a:pt x="203" y="26"/>
                        </a:cubicBezTo>
                        <a:cubicBezTo>
                          <a:pt x="203" y="26"/>
                          <a:pt x="203" y="26"/>
                          <a:pt x="203" y="26"/>
                        </a:cubicBezTo>
                        <a:cubicBezTo>
                          <a:pt x="203" y="27"/>
                          <a:pt x="203" y="27"/>
                          <a:pt x="203" y="27"/>
                        </a:cubicBezTo>
                        <a:cubicBezTo>
                          <a:pt x="203" y="27"/>
                          <a:pt x="203" y="27"/>
                          <a:pt x="203" y="27"/>
                        </a:cubicBezTo>
                        <a:cubicBezTo>
                          <a:pt x="202" y="27"/>
                          <a:pt x="202" y="27"/>
                          <a:pt x="202" y="27"/>
                        </a:cubicBezTo>
                        <a:cubicBezTo>
                          <a:pt x="202" y="27"/>
                          <a:pt x="202" y="27"/>
                          <a:pt x="202" y="27"/>
                        </a:cubicBezTo>
                        <a:cubicBezTo>
                          <a:pt x="202" y="28"/>
                          <a:pt x="202" y="28"/>
                          <a:pt x="202" y="28"/>
                        </a:cubicBezTo>
                        <a:cubicBezTo>
                          <a:pt x="201" y="28"/>
                          <a:pt x="201" y="28"/>
                          <a:pt x="201" y="28"/>
                        </a:cubicBezTo>
                        <a:cubicBezTo>
                          <a:pt x="201" y="28"/>
                          <a:pt x="201" y="28"/>
                          <a:pt x="201" y="28"/>
                        </a:cubicBezTo>
                        <a:cubicBezTo>
                          <a:pt x="201" y="29"/>
                          <a:pt x="201" y="29"/>
                          <a:pt x="201" y="29"/>
                        </a:cubicBezTo>
                        <a:cubicBezTo>
                          <a:pt x="200" y="29"/>
                          <a:pt x="200" y="29"/>
                          <a:pt x="200" y="29"/>
                        </a:cubicBezTo>
                        <a:cubicBezTo>
                          <a:pt x="200" y="30"/>
                          <a:pt x="200" y="30"/>
                          <a:pt x="200" y="30"/>
                        </a:cubicBezTo>
                        <a:cubicBezTo>
                          <a:pt x="200" y="30"/>
                          <a:pt x="200" y="30"/>
                          <a:pt x="200" y="30"/>
                        </a:cubicBezTo>
                        <a:cubicBezTo>
                          <a:pt x="200" y="31"/>
                          <a:pt x="200" y="31"/>
                          <a:pt x="200" y="31"/>
                        </a:cubicBezTo>
                        <a:cubicBezTo>
                          <a:pt x="200" y="31"/>
                          <a:pt x="200" y="31"/>
                          <a:pt x="200" y="31"/>
                        </a:cubicBezTo>
                        <a:cubicBezTo>
                          <a:pt x="200" y="32"/>
                          <a:pt x="200" y="32"/>
                          <a:pt x="200" y="32"/>
                        </a:cubicBezTo>
                        <a:cubicBezTo>
                          <a:pt x="200" y="32"/>
                          <a:pt x="200" y="32"/>
                          <a:pt x="200" y="32"/>
                        </a:cubicBezTo>
                        <a:cubicBezTo>
                          <a:pt x="200" y="33"/>
                          <a:pt x="200" y="33"/>
                          <a:pt x="200" y="33"/>
                        </a:cubicBezTo>
                        <a:cubicBezTo>
                          <a:pt x="200" y="33"/>
                          <a:pt x="200" y="33"/>
                          <a:pt x="200" y="33"/>
                        </a:cubicBezTo>
                        <a:cubicBezTo>
                          <a:pt x="200" y="34"/>
                          <a:pt x="200" y="34"/>
                          <a:pt x="200" y="34"/>
                        </a:cubicBezTo>
                        <a:cubicBezTo>
                          <a:pt x="201" y="34"/>
                          <a:pt x="201" y="34"/>
                          <a:pt x="201" y="34"/>
                        </a:cubicBezTo>
                        <a:cubicBezTo>
                          <a:pt x="201" y="34"/>
                          <a:pt x="201" y="34"/>
                          <a:pt x="201" y="34"/>
                        </a:cubicBezTo>
                        <a:cubicBezTo>
                          <a:pt x="201" y="34"/>
                          <a:pt x="201" y="34"/>
                          <a:pt x="201" y="34"/>
                        </a:cubicBezTo>
                        <a:cubicBezTo>
                          <a:pt x="201" y="34"/>
                          <a:pt x="201" y="34"/>
                          <a:pt x="201" y="34"/>
                        </a:cubicBezTo>
                        <a:cubicBezTo>
                          <a:pt x="202" y="34"/>
                          <a:pt x="202" y="34"/>
                          <a:pt x="202" y="34"/>
                        </a:cubicBezTo>
                        <a:cubicBezTo>
                          <a:pt x="202" y="34"/>
                          <a:pt x="202" y="34"/>
                          <a:pt x="202" y="34"/>
                        </a:cubicBezTo>
                        <a:cubicBezTo>
                          <a:pt x="203" y="34"/>
                          <a:pt x="203" y="34"/>
                          <a:pt x="203" y="34"/>
                        </a:cubicBezTo>
                        <a:cubicBezTo>
                          <a:pt x="203" y="34"/>
                          <a:pt x="203" y="34"/>
                          <a:pt x="203" y="34"/>
                        </a:cubicBezTo>
                        <a:cubicBezTo>
                          <a:pt x="204" y="34"/>
                          <a:pt x="204" y="34"/>
                          <a:pt x="204" y="34"/>
                        </a:cubicBezTo>
                        <a:cubicBezTo>
                          <a:pt x="204" y="34"/>
                          <a:pt x="204" y="34"/>
                          <a:pt x="204" y="34"/>
                        </a:cubicBezTo>
                        <a:cubicBezTo>
                          <a:pt x="204" y="34"/>
                          <a:pt x="204" y="34"/>
                          <a:pt x="204" y="34"/>
                        </a:cubicBezTo>
                        <a:cubicBezTo>
                          <a:pt x="205" y="34"/>
                          <a:pt x="205" y="34"/>
                          <a:pt x="205" y="34"/>
                        </a:cubicBezTo>
                        <a:cubicBezTo>
                          <a:pt x="206" y="35"/>
                          <a:pt x="206" y="35"/>
                          <a:pt x="206" y="35"/>
                        </a:cubicBezTo>
                        <a:cubicBezTo>
                          <a:pt x="207" y="35"/>
                          <a:pt x="207" y="35"/>
                          <a:pt x="207" y="35"/>
                        </a:cubicBezTo>
                        <a:cubicBezTo>
                          <a:pt x="207" y="35"/>
                          <a:pt x="207" y="35"/>
                          <a:pt x="207" y="35"/>
                        </a:cubicBezTo>
                        <a:cubicBezTo>
                          <a:pt x="208" y="35"/>
                          <a:pt x="208" y="35"/>
                          <a:pt x="208" y="35"/>
                        </a:cubicBezTo>
                        <a:cubicBezTo>
                          <a:pt x="208" y="36"/>
                          <a:pt x="208" y="36"/>
                          <a:pt x="208" y="36"/>
                        </a:cubicBezTo>
                        <a:cubicBezTo>
                          <a:pt x="209" y="37"/>
                          <a:pt x="209" y="37"/>
                          <a:pt x="209" y="37"/>
                        </a:cubicBezTo>
                        <a:cubicBezTo>
                          <a:pt x="209" y="37"/>
                          <a:pt x="209" y="37"/>
                          <a:pt x="209" y="37"/>
                        </a:cubicBezTo>
                        <a:cubicBezTo>
                          <a:pt x="209" y="38"/>
                          <a:pt x="209" y="38"/>
                          <a:pt x="209" y="38"/>
                        </a:cubicBezTo>
                        <a:cubicBezTo>
                          <a:pt x="208" y="38"/>
                          <a:pt x="208" y="38"/>
                          <a:pt x="208" y="38"/>
                        </a:cubicBezTo>
                        <a:cubicBezTo>
                          <a:pt x="208" y="39"/>
                          <a:pt x="208" y="39"/>
                          <a:pt x="208" y="39"/>
                        </a:cubicBezTo>
                        <a:cubicBezTo>
                          <a:pt x="208" y="39"/>
                          <a:pt x="208" y="39"/>
                          <a:pt x="208" y="39"/>
                        </a:cubicBezTo>
                        <a:cubicBezTo>
                          <a:pt x="208" y="39"/>
                          <a:pt x="208" y="39"/>
                          <a:pt x="208" y="39"/>
                        </a:cubicBezTo>
                        <a:cubicBezTo>
                          <a:pt x="208" y="39"/>
                          <a:pt x="208" y="39"/>
                          <a:pt x="208" y="39"/>
                        </a:cubicBezTo>
                        <a:cubicBezTo>
                          <a:pt x="208" y="40"/>
                          <a:pt x="208" y="40"/>
                          <a:pt x="208" y="40"/>
                        </a:cubicBezTo>
                        <a:cubicBezTo>
                          <a:pt x="209" y="40"/>
                          <a:pt x="209" y="40"/>
                          <a:pt x="209" y="40"/>
                        </a:cubicBezTo>
                        <a:cubicBezTo>
                          <a:pt x="209" y="40"/>
                          <a:pt x="209" y="40"/>
                          <a:pt x="209" y="40"/>
                        </a:cubicBezTo>
                        <a:cubicBezTo>
                          <a:pt x="209" y="40"/>
                          <a:pt x="209" y="40"/>
                          <a:pt x="209" y="40"/>
                        </a:cubicBezTo>
                        <a:cubicBezTo>
                          <a:pt x="210" y="41"/>
                          <a:pt x="210" y="41"/>
                          <a:pt x="210" y="41"/>
                        </a:cubicBezTo>
                        <a:cubicBezTo>
                          <a:pt x="210" y="41"/>
                          <a:pt x="210" y="41"/>
                          <a:pt x="210" y="41"/>
                        </a:cubicBezTo>
                        <a:cubicBezTo>
                          <a:pt x="211" y="41"/>
                          <a:pt x="211" y="41"/>
                          <a:pt x="211" y="41"/>
                        </a:cubicBezTo>
                        <a:cubicBezTo>
                          <a:pt x="212" y="41"/>
                          <a:pt x="212" y="41"/>
                          <a:pt x="212" y="41"/>
                        </a:cubicBezTo>
                        <a:cubicBezTo>
                          <a:pt x="212" y="41"/>
                          <a:pt x="212" y="41"/>
                          <a:pt x="212" y="41"/>
                        </a:cubicBezTo>
                        <a:cubicBezTo>
                          <a:pt x="213" y="41"/>
                          <a:pt x="213" y="41"/>
                          <a:pt x="213" y="41"/>
                        </a:cubicBezTo>
                        <a:cubicBezTo>
                          <a:pt x="213" y="41"/>
                          <a:pt x="213" y="41"/>
                          <a:pt x="213" y="41"/>
                        </a:cubicBezTo>
                        <a:cubicBezTo>
                          <a:pt x="213" y="42"/>
                          <a:pt x="213" y="42"/>
                          <a:pt x="213" y="42"/>
                        </a:cubicBezTo>
                        <a:cubicBezTo>
                          <a:pt x="213" y="42"/>
                          <a:pt x="213" y="42"/>
                          <a:pt x="213" y="42"/>
                        </a:cubicBezTo>
                        <a:cubicBezTo>
                          <a:pt x="213" y="42"/>
                          <a:pt x="213" y="42"/>
                          <a:pt x="213" y="42"/>
                        </a:cubicBezTo>
                        <a:cubicBezTo>
                          <a:pt x="213" y="42"/>
                          <a:pt x="213" y="42"/>
                          <a:pt x="213" y="42"/>
                        </a:cubicBezTo>
                        <a:cubicBezTo>
                          <a:pt x="214" y="42"/>
                          <a:pt x="214" y="42"/>
                          <a:pt x="214" y="42"/>
                        </a:cubicBezTo>
                        <a:cubicBezTo>
                          <a:pt x="214" y="42"/>
                          <a:pt x="214" y="42"/>
                          <a:pt x="214" y="42"/>
                        </a:cubicBezTo>
                        <a:cubicBezTo>
                          <a:pt x="214" y="42"/>
                          <a:pt x="214" y="42"/>
                          <a:pt x="214" y="42"/>
                        </a:cubicBezTo>
                        <a:cubicBezTo>
                          <a:pt x="214" y="42"/>
                          <a:pt x="214" y="42"/>
                          <a:pt x="214" y="42"/>
                        </a:cubicBezTo>
                        <a:cubicBezTo>
                          <a:pt x="215" y="42"/>
                          <a:pt x="215" y="42"/>
                          <a:pt x="215" y="42"/>
                        </a:cubicBezTo>
                        <a:cubicBezTo>
                          <a:pt x="215" y="42"/>
                          <a:pt x="215" y="42"/>
                          <a:pt x="215" y="42"/>
                        </a:cubicBezTo>
                        <a:cubicBezTo>
                          <a:pt x="215" y="42"/>
                          <a:pt x="215" y="42"/>
                          <a:pt x="215" y="42"/>
                        </a:cubicBezTo>
                        <a:cubicBezTo>
                          <a:pt x="215" y="43"/>
                          <a:pt x="215" y="43"/>
                          <a:pt x="215" y="43"/>
                        </a:cubicBezTo>
                        <a:cubicBezTo>
                          <a:pt x="215" y="43"/>
                          <a:pt x="215" y="43"/>
                          <a:pt x="215" y="43"/>
                        </a:cubicBezTo>
                        <a:cubicBezTo>
                          <a:pt x="215" y="43"/>
                          <a:pt x="215" y="43"/>
                          <a:pt x="215" y="43"/>
                        </a:cubicBezTo>
                        <a:cubicBezTo>
                          <a:pt x="215" y="44"/>
                          <a:pt x="215" y="44"/>
                          <a:pt x="215" y="44"/>
                        </a:cubicBezTo>
                        <a:cubicBezTo>
                          <a:pt x="215" y="44"/>
                          <a:pt x="215" y="44"/>
                          <a:pt x="215" y="44"/>
                        </a:cubicBezTo>
                        <a:cubicBezTo>
                          <a:pt x="215" y="44"/>
                          <a:pt x="215" y="44"/>
                          <a:pt x="215" y="44"/>
                        </a:cubicBezTo>
                        <a:cubicBezTo>
                          <a:pt x="215" y="44"/>
                          <a:pt x="215" y="44"/>
                          <a:pt x="215" y="44"/>
                        </a:cubicBezTo>
                        <a:cubicBezTo>
                          <a:pt x="215" y="44"/>
                          <a:pt x="215" y="44"/>
                          <a:pt x="215" y="44"/>
                        </a:cubicBezTo>
                        <a:cubicBezTo>
                          <a:pt x="216" y="45"/>
                          <a:pt x="216" y="45"/>
                          <a:pt x="216" y="45"/>
                        </a:cubicBezTo>
                        <a:cubicBezTo>
                          <a:pt x="216" y="45"/>
                          <a:pt x="216" y="45"/>
                          <a:pt x="216" y="45"/>
                        </a:cubicBezTo>
                        <a:cubicBezTo>
                          <a:pt x="216" y="45"/>
                          <a:pt x="216" y="45"/>
                          <a:pt x="216" y="45"/>
                        </a:cubicBezTo>
                        <a:cubicBezTo>
                          <a:pt x="216" y="45"/>
                          <a:pt x="216" y="45"/>
                          <a:pt x="216" y="45"/>
                        </a:cubicBezTo>
                        <a:cubicBezTo>
                          <a:pt x="216" y="45"/>
                          <a:pt x="216" y="45"/>
                          <a:pt x="216" y="45"/>
                        </a:cubicBezTo>
                        <a:cubicBezTo>
                          <a:pt x="216" y="45"/>
                          <a:pt x="216" y="45"/>
                          <a:pt x="216" y="45"/>
                        </a:cubicBezTo>
                        <a:cubicBezTo>
                          <a:pt x="216" y="46"/>
                          <a:pt x="216" y="46"/>
                          <a:pt x="216" y="46"/>
                        </a:cubicBezTo>
                        <a:cubicBezTo>
                          <a:pt x="216" y="46"/>
                          <a:pt x="216" y="46"/>
                          <a:pt x="216" y="46"/>
                        </a:cubicBezTo>
                        <a:cubicBezTo>
                          <a:pt x="216" y="46"/>
                          <a:pt x="216" y="46"/>
                          <a:pt x="216" y="46"/>
                        </a:cubicBezTo>
                        <a:cubicBezTo>
                          <a:pt x="216" y="46"/>
                          <a:pt x="216" y="46"/>
                          <a:pt x="216" y="46"/>
                        </a:cubicBezTo>
                        <a:cubicBezTo>
                          <a:pt x="216" y="46"/>
                          <a:pt x="216" y="46"/>
                          <a:pt x="216" y="46"/>
                        </a:cubicBezTo>
                        <a:cubicBezTo>
                          <a:pt x="216" y="46"/>
                          <a:pt x="216" y="46"/>
                          <a:pt x="216" y="46"/>
                        </a:cubicBezTo>
                        <a:cubicBezTo>
                          <a:pt x="216" y="47"/>
                          <a:pt x="216" y="47"/>
                          <a:pt x="216" y="47"/>
                        </a:cubicBezTo>
                        <a:cubicBezTo>
                          <a:pt x="216" y="47"/>
                          <a:pt x="216" y="47"/>
                          <a:pt x="216" y="47"/>
                        </a:cubicBezTo>
                        <a:cubicBezTo>
                          <a:pt x="216" y="47"/>
                          <a:pt x="216" y="47"/>
                          <a:pt x="216" y="47"/>
                        </a:cubicBezTo>
                        <a:cubicBezTo>
                          <a:pt x="216" y="47"/>
                          <a:pt x="216" y="47"/>
                          <a:pt x="216" y="47"/>
                        </a:cubicBezTo>
                        <a:cubicBezTo>
                          <a:pt x="216" y="47"/>
                          <a:pt x="216" y="47"/>
                          <a:pt x="216" y="47"/>
                        </a:cubicBezTo>
                        <a:cubicBezTo>
                          <a:pt x="216" y="47"/>
                          <a:pt x="216" y="47"/>
                          <a:pt x="216" y="47"/>
                        </a:cubicBezTo>
                        <a:cubicBezTo>
                          <a:pt x="217" y="48"/>
                          <a:pt x="217" y="48"/>
                          <a:pt x="217" y="48"/>
                        </a:cubicBezTo>
                        <a:cubicBezTo>
                          <a:pt x="217" y="48"/>
                          <a:pt x="217" y="48"/>
                          <a:pt x="217" y="48"/>
                        </a:cubicBezTo>
                        <a:cubicBezTo>
                          <a:pt x="217" y="48"/>
                          <a:pt x="217" y="48"/>
                          <a:pt x="217" y="48"/>
                        </a:cubicBezTo>
                        <a:cubicBezTo>
                          <a:pt x="217" y="48"/>
                          <a:pt x="217" y="48"/>
                          <a:pt x="217" y="48"/>
                        </a:cubicBezTo>
                        <a:cubicBezTo>
                          <a:pt x="217" y="48"/>
                          <a:pt x="217" y="48"/>
                          <a:pt x="217" y="48"/>
                        </a:cubicBezTo>
                        <a:cubicBezTo>
                          <a:pt x="217" y="49"/>
                          <a:pt x="217" y="49"/>
                          <a:pt x="217" y="49"/>
                        </a:cubicBezTo>
                        <a:cubicBezTo>
                          <a:pt x="217" y="49"/>
                          <a:pt x="217" y="49"/>
                          <a:pt x="217" y="49"/>
                        </a:cubicBezTo>
                        <a:cubicBezTo>
                          <a:pt x="217" y="49"/>
                          <a:pt x="217" y="49"/>
                          <a:pt x="217" y="49"/>
                        </a:cubicBezTo>
                        <a:cubicBezTo>
                          <a:pt x="217" y="49"/>
                          <a:pt x="217" y="49"/>
                          <a:pt x="217" y="49"/>
                        </a:cubicBezTo>
                        <a:cubicBezTo>
                          <a:pt x="217" y="49"/>
                          <a:pt x="217" y="49"/>
                          <a:pt x="217" y="49"/>
                        </a:cubicBezTo>
                        <a:cubicBezTo>
                          <a:pt x="218" y="49"/>
                          <a:pt x="218" y="49"/>
                          <a:pt x="218" y="49"/>
                        </a:cubicBezTo>
                        <a:cubicBezTo>
                          <a:pt x="218" y="49"/>
                          <a:pt x="218" y="49"/>
                          <a:pt x="218" y="49"/>
                        </a:cubicBezTo>
                        <a:cubicBezTo>
                          <a:pt x="218" y="49"/>
                          <a:pt x="218" y="49"/>
                          <a:pt x="218" y="49"/>
                        </a:cubicBezTo>
                        <a:cubicBezTo>
                          <a:pt x="218" y="49"/>
                          <a:pt x="218" y="49"/>
                          <a:pt x="218" y="49"/>
                        </a:cubicBezTo>
                        <a:cubicBezTo>
                          <a:pt x="218" y="49"/>
                          <a:pt x="218" y="49"/>
                          <a:pt x="218" y="49"/>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8" y="50"/>
                          <a:pt x="218" y="50"/>
                          <a:pt x="218" y="50"/>
                        </a:cubicBezTo>
                        <a:cubicBezTo>
                          <a:pt x="217" y="50"/>
                          <a:pt x="217" y="50"/>
                          <a:pt x="217" y="50"/>
                        </a:cubicBezTo>
                        <a:cubicBezTo>
                          <a:pt x="217" y="50"/>
                          <a:pt x="217" y="50"/>
                          <a:pt x="217" y="50"/>
                        </a:cubicBezTo>
                        <a:cubicBezTo>
                          <a:pt x="217" y="51"/>
                          <a:pt x="217" y="51"/>
                          <a:pt x="217" y="51"/>
                        </a:cubicBezTo>
                        <a:cubicBezTo>
                          <a:pt x="217" y="51"/>
                          <a:pt x="217" y="51"/>
                          <a:pt x="217" y="51"/>
                        </a:cubicBezTo>
                        <a:cubicBezTo>
                          <a:pt x="217" y="51"/>
                          <a:pt x="217" y="51"/>
                          <a:pt x="217" y="51"/>
                        </a:cubicBezTo>
                        <a:cubicBezTo>
                          <a:pt x="218" y="51"/>
                          <a:pt x="218" y="51"/>
                          <a:pt x="218" y="51"/>
                        </a:cubicBezTo>
                        <a:cubicBezTo>
                          <a:pt x="218" y="51"/>
                          <a:pt x="218" y="51"/>
                          <a:pt x="218" y="51"/>
                        </a:cubicBezTo>
                        <a:cubicBezTo>
                          <a:pt x="218" y="51"/>
                          <a:pt x="218" y="51"/>
                          <a:pt x="218" y="51"/>
                        </a:cubicBezTo>
                        <a:cubicBezTo>
                          <a:pt x="218" y="52"/>
                          <a:pt x="218" y="52"/>
                          <a:pt x="218" y="52"/>
                        </a:cubicBezTo>
                        <a:cubicBezTo>
                          <a:pt x="219" y="52"/>
                          <a:pt x="219" y="52"/>
                          <a:pt x="219" y="52"/>
                        </a:cubicBezTo>
                        <a:cubicBezTo>
                          <a:pt x="219" y="52"/>
                          <a:pt x="219" y="52"/>
                          <a:pt x="219" y="52"/>
                        </a:cubicBezTo>
                        <a:cubicBezTo>
                          <a:pt x="219" y="52"/>
                          <a:pt x="219" y="52"/>
                          <a:pt x="219" y="52"/>
                        </a:cubicBezTo>
                        <a:cubicBezTo>
                          <a:pt x="219" y="52"/>
                          <a:pt x="219" y="52"/>
                          <a:pt x="219" y="52"/>
                        </a:cubicBezTo>
                        <a:cubicBezTo>
                          <a:pt x="219" y="52"/>
                          <a:pt x="219" y="52"/>
                          <a:pt x="219" y="52"/>
                        </a:cubicBezTo>
                        <a:cubicBezTo>
                          <a:pt x="219" y="52"/>
                          <a:pt x="219" y="52"/>
                          <a:pt x="219" y="52"/>
                        </a:cubicBezTo>
                        <a:cubicBezTo>
                          <a:pt x="220" y="52"/>
                          <a:pt x="220" y="52"/>
                          <a:pt x="220" y="52"/>
                        </a:cubicBezTo>
                        <a:cubicBezTo>
                          <a:pt x="220" y="52"/>
                          <a:pt x="220" y="52"/>
                          <a:pt x="220" y="52"/>
                        </a:cubicBezTo>
                        <a:cubicBezTo>
                          <a:pt x="220" y="52"/>
                          <a:pt x="220" y="52"/>
                          <a:pt x="220" y="52"/>
                        </a:cubicBezTo>
                        <a:cubicBezTo>
                          <a:pt x="220" y="52"/>
                          <a:pt x="220" y="52"/>
                          <a:pt x="220" y="52"/>
                        </a:cubicBezTo>
                        <a:cubicBezTo>
                          <a:pt x="220" y="52"/>
                          <a:pt x="220" y="52"/>
                          <a:pt x="220" y="52"/>
                        </a:cubicBezTo>
                        <a:cubicBezTo>
                          <a:pt x="221" y="52"/>
                          <a:pt x="221" y="52"/>
                          <a:pt x="221" y="52"/>
                        </a:cubicBezTo>
                        <a:cubicBezTo>
                          <a:pt x="221" y="52"/>
                          <a:pt x="221" y="52"/>
                          <a:pt x="221" y="52"/>
                        </a:cubicBezTo>
                        <a:cubicBezTo>
                          <a:pt x="221" y="52"/>
                          <a:pt x="221" y="52"/>
                          <a:pt x="221" y="52"/>
                        </a:cubicBezTo>
                        <a:cubicBezTo>
                          <a:pt x="221" y="53"/>
                          <a:pt x="221" y="53"/>
                          <a:pt x="221" y="53"/>
                        </a:cubicBezTo>
                        <a:cubicBezTo>
                          <a:pt x="221" y="54"/>
                          <a:pt x="221" y="54"/>
                          <a:pt x="221" y="54"/>
                        </a:cubicBezTo>
                        <a:cubicBezTo>
                          <a:pt x="221" y="54"/>
                          <a:pt x="221" y="54"/>
                          <a:pt x="221" y="54"/>
                        </a:cubicBezTo>
                        <a:cubicBezTo>
                          <a:pt x="221" y="54"/>
                          <a:pt x="221" y="54"/>
                          <a:pt x="221" y="54"/>
                        </a:cubicBezTo>
                        <a:cubicBezTo>
                          <a:pt x="221" y="55"/>
                          <a:pt x="221" y="55"/>
                          <a:pt x="221" y="55"/>
                        </a:cubicBezTo>
                        <a:cubicBezTo>
                          <a:pt x="221" y="55"/>
                          <a:pt x="221" y="55"/>
                          <a:pt x="221" y="55"/>
                        </a:cubicBezTo>
                        <a:cubicBezTo>
                          <a:pt x="221" y="55"/>
                          <a:pt x="221" y="55"/>
                          <a:pt x="221" y="55"/>
                        </a:cubicBezTo>
                        <a:cubicBezTo>
                          <a:pt x="221" y="55"/>
                          <a:pt x="221" y="55"/>
                          <a:pt x="221" y="55"/>
                        </a:cubicBezTo>
                        <a:cubicBezTo>
                          <a:pt x="221" y="55"/>
                          <a:pt x="221" y="55"/>
                          <a:pt x="221" y="55"/>
                        </a:cubicBezTo>
                        <a:cubicBezTo>
                          <a:pt x="221" y="56"/>
                          <a:pt x="221" y="56"/>
                          <a:pt x="221" y="56"/>
                        </a:cubicBezTo>
                        <a:cubicBezTo>
                          <a:pt x="221" y="56"/>
                          <a:pt x="221" y="56"/>
                          <a:pt x="221" y="56"/>
                        </a:cubicBezTo>
                        <a:cubicBezTo>
                          <a:pt x="221" y="56"/>
                          <a:pt x="221" y="56"/>
                          <a:pt x="221" y="56"/>
                        </a:cubicBezTo>
                        <a:cubicBezTo>
                          <a:pt x="221" y="56"/>
                          <a:pt x="221" y="56"/>
                          <a:pt x="221" y="56"/>
                        </a:cubicBezTo>
                        <a:cubicBezTo>
                          <a:pt x="221" y="56"/>
                          <a:pt x="221" y="56"/>
                          <a:pt x="221" y="56"/>
                        </a:cubicBezTo>
                        <a:cubicBezTo>
                          <a:pt x="221" y="56"/>
                          <a:pt x="221" y="56"/>
                          <a:pt x="221" y="56"/>
                        </a:cubicBezTo>
                        <a:cubicBezTo>
                          <a:pt x="221" y="56"/>
                          <a:pt x="221" y="56"/>
                          <a:pt x="221" y="56"/>
                        </a:cubicBezTo>
                        <a:cubicBezTo>
                          <a:pt x="221" y="56"/>
                          <a:pt x="221" y="56"/>
                          <a:pt x="221" y="56"/>
                        </a:cubicBezTo>
                        <a:cubicBezTo>
                          <a:pt x="222" y="56"/>
                          <a:pt x="222" y="56"/>
                          <a:pt x="222" y="56"/>
                        </a:cubicBezTo>
                        <a:cubicBezTo>
                          <a:pt x="222" y="56"/>
                          <a:pt x="222" y="56"/>
                          <a:pt x="222" y="56"/>
                        </a:cubicBezTo>
                        <a:cubicBezTo>
                          <a:pt x="222" y="56"/>
                          <a:pt x="222" y="56"/>
                          <a:pt x="222" y="56"/>
                        </a:cubicBezTo>
                        <a:cubicBezTo>
                          <a:pt x="222" y="56"/>
                          <a:pt x="222" y="56"/>
                          <a:pt x="222" y="56"/>
                        </a:cubicBezTo>
                        <a:cubicBezTo>
                          <a:pt x="222" y="56"/>
                          <a:pt x="222" y="56"/>
                          <a:pt x="222" y="56"/>
                        </a:cubicBezTo>
                        <a:cubicBezTo>
                          <a:pt x="222" y="57"/>
                          <a:pt x="222" y="57"/>
                          <a:pt x="222" y="57"/>
                        </a:cubicBezTo>
                        <a:cubicBezTo>
                          <a:pt x="222" y="57"/>
                          <a:pt x="222" y="57"/>
                          <a:pt x="222" y="57"/>
                        </a:cubicBezTo>
                        <a:cubicBezTo>
                          <a:pt x="222" y="57"/>
                          <a:pt x="222" y="57"/>
                          <a:pt x="222" y="57"/>
                        </a:cubicBezTo>
                        <a:cubicBezTo>
                          <a:pt x="222" y="57"/>
                          <a:pt x="222" y="57"/>
                          <a:pt x="222" y="57"/>
                        </a:cubicBezTo>
                        <a:cubicBezTo>
                          <a:pt x="222" y="57"/>
                          <a:pt x="222" y="57"/>
                          <a:pt x="222" y="57"/>
                        </a:cubicBezTo>
                        <a:cubicBezTo>
                          <a:pt x="222" y="58"/>
                          <a:pt x="222" y="58"/>
                          <a:pt x="222" y="58"/>
                        </a:cubicBezTo>
                        <a:cubicBezTo>
                          <a:pt x="223" y="58"/>
                          <a:pt x="223" y="58"/>
                          <a:pt x="223" y="58"/>
                        </a:cubicBezTo>
                        <a:cubicBezTo>
                          <a:pt x="223" y="58"/>
                          <a:pt x="223" y="58"/>
                          <a:pt x="223" y="58"/>
                        </a:cubicBezTo>
                        <a:cubicBezTo>
                          <a:pt x="223" y="58"/>
                          <a:pt x="223" y="58"/>
                          <a:pt x="223" y="58"/>
                        </a:cubicBezTo>
                        <a:cubicBezTo>
                          <a:pt x="223" y="58"/>
                          <a:pt x="223" y="58"/>
                          <a:pt x="223" y="58"/>
                        </a:cubicBezTo>
                        <a:cubicBezTo>
                          <a:pt x="223" y="58"/>
                          <a:pt x="223" y="58"/>
                          <a:pt x="223" y="58"/>
                        </a:cubicBezTo>
                        <a:cubicBezTo>
                          <a:pt x="223" y="59"/>
                          <a:pt x="223" y="59"/>
                          <a:pt x="223" y="59"/>
                        </a:cubicBezTo>
                        <a:cubicBezTo>
                          <a:pt x="223" y="59"/>
                          <a:pt x="223" y="59"/>
                          <a:pt x="223" y="59"/>
                        </a:cubicBezTo>
                        <a:cubicBezTo>
                          <a:pt x="223" y="59"/>
                          <a:pt x="223" y="59"/>
                          <a:pt x="223" y="59"/>
                        </a:cubicBezTo>
                        <a:cubicBezTo>
                          <a:pt x="223" y="59"/>
                          <a:pt x="223" y="59"/>
                          <a:pt x="223" y="59"/>
                        </a:cubicBezTo>
                        <a:cubicBezTo>
                          <a:pt x="223" y="59"/>
                          <a:pt x="223" y="59"/>
                          <a:pt x="223" y="59"/>
                        </a:cubicBezTo>
                        <a:cubicBezTo>
                          <a:pt x="222" y="60"/>
                          <a:pt x="222" y="60"/>
                          <a:pt x="222" y="60"/>
                        </a:cubicBezTo>
                        <a:cubicBezTo>
                          <a:pt x="222" y="60"/>
                          <a:pt x="222" y="60"/>
                          <a:pt x="222" y="60"/>
                        </a:cubicBezTo>
                        <a:cubicBezTo>
                          <a:pt x="222" y="60"/>
                          <a:pt x="222" y="60"/>
                          <a:pt x="222" y="60"/>
                        </a:cubicBezTo>
                        <a:cubicBezTo>
                          <a:pt x="222" y="60"/>
                          <a:pt x="222" y="60"/>
                          <a:pt x="222" y="60"/>
                        </a:cubicBezTo>
                        <a:cubicBezTo>
                          <a:pt x="223" y="60"/>
                          <a:pt x="223" y="60"/>
                          <a:pt x="223" y="60"/>
                        </a:cubicBezTo>
                        <a:cubicBezTo>
                          <a:pt x="223" y="60"/>
                          <a:pt x="223" y="60"/>
                          <a:pt x="223" y="60"/>
                        </a:cubicBezTo>
                        <a:cubicBezTo>
                          <a:pt x="223" y="60"/>
                          <a:pt x="223" y="60"/>
                          <a:pt x="223" y="60"/>
                        </a:cubicBezTo>
                        <a:cubicBezTo>
                          <a:pt x="223" y="61"/>
                          <a:pt x="223" y="61"/>
                          <a:pt x="223" y="61"/>
                        </a:cubicBezTo>
                        <a:cubicBezTo>
                          <a:pt x="223" y="61"/>
                          <a:pt x="223" y="61"/>
                          <a:pt x="223" y="61"/>
                        </a:cubicBezTo>
                        <a:cubicBezTo>
                          <a:pt x="223" y="61"/>
                          <a:pt x="223" y="61"/>
                          <a:pt x="223" y="61"/>
                        </a:cubicBezTo>
                        <a:cubicBezTo>
                          <a:pt x="223" y="61"/>
                          <a:pt x="223" y="61"/>
                          <a:pt x="223" y="61"/>
                        </a:cubicBezTo>
                        <a:cubicBezTo>
                          <a:pt x="223" y="61"/>
                          <a:pt x="223" y="61"/>
                          <a:pt x="223" y="61"/>
                        </a:cubicBezTo>
                        <a:cubicBezTo>
                          <a:pt x="223" y="61"/>
                          <a:pt x="223" y="61"/>
                          <a:pt x="223" y="61"/>
                        </a:cubicBezTo>
                        <a:cubicBezTo>
                          <a:pt x="223" y="61"/>
                          <a:pt x="223" y="61"/>
                          <a:pt x="223" y="61"/>
                        </a:cubicBezTo>
                        <a:cubicBezTo>
                          <a:pt x="223" y="61"/>
                          <a:pt x="223" y="61"/>
                          <a:pt x="223" y="61"/>
                        </a:cubicBezTo>
                        <a:cubicBezTo>
                          <a:pt x="223" y="62"/>
                          <a:pt x="223" y="62"/>
                          <a:pt x="223" y="62"/>
                        </a:cubicBezTo>
                        <a:cubicBezTo>
                          <a:pt x="223" y="62"/>
                          <a:pt x="223" y="62"/>
                          <a:pt x="223" y="62"/>
                        </a:cubicBezTo>
                        <a:cubicBezTo>
                          <a:pt x="223" y="62"/>
                          <a:pt x="223" y="62"/>
                          <a:pt x="223" y="62"/>
                        </a:cubicBezTo>
                        <a:cubicBezTo>
                          <a:pt x="223" y="62"/>
                          <a:pt x="223" y="62"/>
                          <a:pt x="223" y="62"/>
                        </a:cubicBezTo>
                        <a:cubicBezTo>
                          <a:pt x="223" y="62"/>
                          <a:pt x="223" y="62"/>
                          <a:pt x="223" y="62"/>
                        </a:cubicBezTo>
                        <a:cubicBezTo>
                          <a:pt x="224" y="62"/>
                          <a:pt x="224" y="62"/>
                          <a:pt x="224" y="62"/>
                        </a:cubicBezTo>
                        <a:cubicBezTo>
                          <a:pt x="224" y="63"/>
                          <a:pt x="224" y="63"/>
                          <a:pt x="224" y="63"/>
                        </a:cubicBezTo>
                        <a:cubicBezTo>
                          <a:pt x="224" y="64"/>
                          <a:pt x="224" y="64"/>
                          <a:pt x="224" y="64"/>
                        </a:cubicBezTo>
                        <a:cubicBezTo>
                          <a:pt x="224" y="64"/>
                          <a:pt x="224" y="64"/>
                          <a:pt x="224" y="64"/>
                        </a:cubicBezTo>
                        <a:cubicBezTo>
                          <a:pt x="225" y="64"/>
                          <a:pt x="225" y="64"/>
                          <a:pt x="225" y="64"/>
                        </a:cubicBezTo>
                        <a:cubicBezTo>
                          <a:pt x="225" y="64"/>
                          <a:pt x="225" y="64"/>
                          <a:pt x="225" y="64"/>
                        </a:cubicBezTo>
                        <a:cubicBezTo>
                          <a:pt x="225" y="64"/>
                          <a:pt x="225" y="64"/>
                          <a:pt x="225" y="64"/>
                        </a:cubicBezTo>
                        <a:cubicBezTo>
                          <a:pt x="225" y="65"/>
                          <a:pt x="225" y="65"/>
                          <a:pt x="225" y="65"/>
                        </a:cubicBezTo>
                        <a:cubicBezTo>
                          <a:pt x="225" y="65"/>
                          <a:pt x="225" y="65"/>
                          <a:pt x="225" y="65"/>
                        </a:cubicBezTo>
                        <a:cubicBezTo>
                          <a:pt x="225" y="66"/>
                          <a:pt x="225" y="66"/>
                          <a:pt x="225" y="66"/>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5" y="67"/>
                          <a:pt x="225" y="67"/>
                          <a:pt x="225" y="67"/>
                        </a:cubicBezTo>
                        <a:cubicBezTo>
                          <a:pt x="224" y="68"/>
                          <a:pt x="224" y="68"/>
                          <a:pt x="224" y="68"/>
                        </a:cubicBezTo>
                        <a:cubicBezTo>
                          <a:pt x="224" y="68"/>
                          <a:pt x="224" y="68"/>
                          <a:pt x="224" y="68"/>
                        </a:cubicBezTo>
                        <a:cubicBezTo>
                          <a:pt x="224" y="68"/>
                          <a:pt x="224" y="68"/>
                          <a:pt x="224" y="68"/>
                        </a:cubicBezTo>
                        <a:cubicBezTo>
                          <a:pt x="224" y="68"/>
                          <a:pt x="224" y="68"/>
                          <a:pt x="224" y="68"/>
                        </a:cubicBezTo>
                        <a:cubicBezTo>
                          <a:pt x="225" y="68"/>
                          <a:pt x="225" y="68"/>
                          <a:pt x="225" y="68"/>
                        </a:cubicBezTo>
                        <a:cubicBezTo>
                          <a:pt x="225" y="69"/>
                          <a:pt x="225" y="69"/>
                          <a:pt x="225" y="69"/>
                        </a:cubicBezTo>
                        <a:cubicBezTo>
                          <a:pt x="225" y="69"/>
                          <a:pt x="225" y="69"/>
                          <a:pt x="225" y="69"/>
                        </a:cubicBezTo>
                        <a:cubicBezTo>
                          <a:pt x="225" y="69"/>
                          <a:pt x="225" y="69"/>
                          <a:pt x="225" y="69"/>
                        </a:cubicBezTo>
                        <a:cubicBezTo>
                          <a:pt x="225" y="69"/>
                          <a:pt x="225" y="69"/>
                          <a:pt x="225" y="69"/>
                        </a:cubicBezTo>
                        <a:cubicBezTo>
                          <a:pt x="226" y="69"/>
                          <a:pt x="226" y="69"/>
                          <a:pt x="226" y="69"/>
                        </a:cubicBezTo>
                        <a:cubicBezTo>
                          <a:pt x="226" y="70"/>
                          <a:pt x="226" y="70"/>
                          <a:pt x="226" y="70"/>
                        </a:cubicBezTo>
                        <a:cubicBezTo>
                          <a:pt x="226" y="70"/>
                          <a:pt x="226" y="70"/>
                          <a:pt x="226" y="70"/>
                        </a:cubicBezTo>
                        <a:cubicBezTo>
                          <a:pt x="226" y="70"/>
                          <a:pt x="226" y="70"/>
                          <a:pt x="226" y="70"/>
                        </a:cubicBezTo>
                        <a:cubicBezTo>
                          <a:pt x="226" y="70"/>
                          <a:pt x="226" y="70"/>
                          <a:pt x="226" y="70"/>
                        </a:cubicBezTo>
                        <a:cubicBezTo>
                          <a:pt x="226" y="70"/>
                          <a:pt x="226" y="70"/>
                          <a:pt x="226" y="70"/>
                        </a:cubicBezTo>
                        <a:cubicBezTo>
                          <a:pt x="227" y="70"/>
                          <a:pt x="227" y="70"/>
                          <a:pt x="227" y="70"/>
                        </a:cubicBezTo>
                        <a:cubicBezTo>
                          <a:pt x="227" y="70"/>
                          <a:pt x="227" y="70"/>
                          <a:pt x="227" y="70"/>
                        </a:cubicBezTo>
                        <a:cubicBezTo>
                          <a:pt x="227" y="70"/>
                          <a:pt x="227" y="70"/>
                          <a:pt x="227" y="70"/>
                        </a:cubicBezTo>
                        <a:cubicBezTo>
                          <a:pt x="227" y="71"/>
                          <a:pt x="227" y="71"/>
                          <a:pt x="227" y="71"/>
                        </a:cubicBezTo>
                        <a:cubicBezTo>
                          <a:pt x="227" y="71"/>
                          <a:pt x="227" y="71"/>
                          <a:pt x="227" y="71"/>
                        </a:cubicBezTo>
                        <a:cubicBezTo>
                          <a:pt x="228" y="71"/>
                          <a:pt x="228" y="71"/>
                          <a:pt x="228" y="71"/>
                        </a:cubicBezTo>
                        <a:cubicBezTo>
                          <a:pt x="228" y="71"/>
                          <a:pt x="228" y="71"/>
                          <a:pt x="228" y="71"/>
                        </a:cubicBezTo>
                        <a:cubicBezTo>
                          <a:pt x="228" y="71"/>
                          <a:pt x="228" y="71"/>
                          <a:pt x="228" y="71"/>
                        </a:cubicBezTo>
                        <a:cubicBezTo>
                          <a:pt x="228" y="72"/>
                          <a:pt x="228" y="72"/>
                          <a:pt x="228" y="72"/>
                        </a:cubicBezTo>
                        <a:cubicBezTo>
                          <a:pt x="228" y="72"/>
                          <a:pt x="228" y="72"/>
                          <a:pt x="228" y="72"/>
                        </a:cubicBezTo>
                        <a:cubicBezTo>
                          <a:pt x="229" y="72"/>
                          <a:pt x="229" y="72"/>
                          <a:pt x="229" y="72"/>
                        </a:cubicBezTo>
                        <a:cubicBezTo>
                          <a:pt x="229" y="72"/>
                          <a:pt x="229" y="72"/>
                          <a:pt x="229" y="72"/>
                        </a:cubicBezTo>
                        <a:cubicBezTo>
                          <a:pt x="229" y="72"/>
                          <a:pt x="229" y="72"/>
                          <a:pt x="229" y="72"/>
                        </a:cubicBezTo>
                        <a:cubicBezTo>
                          <a:pt x="230" y="72"/>
                          <a:pt x="230" y="72"/>
                          <a:pt x="230" y="72"/>
                        </a:cubicBezTo>
                        <a:cubicBezTo>
                          <a:pt x="230" y="72"/>
                          <a:pt x="230" y="72"/>
                          <a:pt x="230" y="72"/>
                        </a:cubicBezTo>
                        <a:cubicBezTo>
                          <a:pt x="230" y="72"/>
                          <a:pt x="230" y="72"/>
                          <a:pt x="230" y="72"/>
                        </a:cubicBezTo>
                        <a:cubicBezTo>
                          <a:pt x="230" y="72"/>
                          <a:pt x="230" y="72"/>
                          <a:pt x="230" y="72"/>
                        </a:cubicBezTo>
                        <a:cubicBezTo>
                          <a:pt x="230" y="72"/>
                          <a:pt x="230" y="72"/>
                          <a:pt x="230" y="72"/>
                        </a:cubicBezTo>
                        <a:cubicBezTo>
                          <a:pt x="230" y="72"/>
                          <a:pt x="230" y="72"/>
                          <a:pt x="230" y="72"/>
                        </a:cubicBezTo>
                        <a:cubicBezTo>
                          <a:pt x="230" y="72"/>
                          <a:pt x="230" y="72"/>
                          <a:pt x="230" y="72"/>
                        </a:cubicBezTo>
                        <a:cubicBezTo>
                          <a:pt x="231" y="72"/>
                          <a:pt x="231" y="72"/>
                          <a:pt x="231" y="72"/>
                        </a:cubicBezTo>
                        <a:cubicBezTo>
                          <a:pt x="231" y="72"/>
                          <a:pt x="231" y="72"/>
                          <a:pt x="231" y="72"/>
                        </a:cubicBezTo>
                        <a:cubicBezTo>
                          <a:pt x="231" y="72"/>
                          <a:pt x="231" y="72"/>
                          <a:pt x="231" y="72"/>
                        </a:cubicBezTo>
                        <a:cubicBezTo>
                          <a:pt x="231" y="73"/>
                          <a:pt x="231" y="73"/>
                          <a:pt x="231" y="73"/>
                        </a:cubicBezTo>
                        <a:cubicBezTo>
                          <a:pt x="231" y="73"/>
                          <a:pt x="231" y="73"/>
                          <a:pt x="231" y="73"/>
                        </a:cubicBezTo>
                        <a:cubicBezTo>
                          <a:pt x="231" y="73"/>
                          <a:pt x="231" y="73"/>
                          <a:pt x="231" y="73"/>
                        </a:cubicBezTo>
                        <a:cubicBezTo>
                          <a:pt x="231" y="73"/>
                          <a:pt x="231" y="73"/>
                          <a:pt x="231" y="73"/>
                        </a:cubicBezTo>
                        <a:cubicBezTo>
                          <a:pt x="231" y="73"/>
                          <a:pt x="231" y="73"/>
                          <a:pt x="231" y="73"/>
                        </a:cubicBezTo>
                        <a:cubicBezTo>
                          <a:pt x="231" y="74"/>
                          <a:pt x="231" y="74"/>
                          <a:pt x="231" y="74"/>
                        </a:cubicBezTo>
                        <a:cubicBezTo>
                          <a:pt x="231" y="74"/>
                          <a:pt x="231" y="74"/>
                          <a:pt x="231" y="74"/>
                        </a:cubicBezTo>
                        <a:cubicBezTo>
                          <a:pt x="231" y="74"/>
                          <a:pt x="231" y="74"/>
                          <a:pt x="231" y="74"/>
                        </a:cubicBezTo>
                        <a:cubicBezTo>
                          <a:pt x="231" y="74"/>
                          <a:pt x="231" y="74"/>
                          <a:pt x="231" y="74"/>
                        </a:cubicBezTo>
                        <a:cubicBezTo>
                          <a:pt x="231" y="74"/>
                          <a:pt x="231" y="74"/>
                          <a:pt x="231" y="74"/>
                        </a:cubicBezTo>
                        <a:cubicBezTo>
                          <a:pt x="231" y="74"/>
                          <a:pt x="231" y="74"/>
                          <a:pt x="231" y="74"/>
                        </a:cubicBezTo>
                        <a:cubicBezTo>
                          <a:pt x="231" y="75"/>
                          <a:pt x="231" y="75"/>
                          <a:pt x="231" y="75"/>
                        </a:cubicBezTo>
                        <a:cubicBezTo>
                          <a:pt x="231" y="75"/>
                          <a:pt x="231" y="75"/>
                          <a:pt x="231" y="75"/>
                        </a:cubicBezTo>
                        <a:cubicBezTo>
                          <a:pt x="231" y="75"/>
                          <a:pt x="231" y="75"/>
                          <a:pt x="231" y="75"/>
                        </a:cubicBezTo>
                        <a:cubicBezTo>
                          <a:pt x="231" y="75"/>
                          <a:pt x="231" y="75"/>
                          <a:pt x="231" y="75"/>
                        </a:cubicBezTo>
                        <a:cubicBezTo>
                          <a:pt x="232" y="75"/>
                          <a:pt x="232" y="75"/>
                          <a:pt x="232" y="75"/>
                        </a:cubicBezTo>
                        <a:cubicBezTo>
                          <a:pt x="232" y="75"/>
                          <a:pt x="232" y="75"/>
                          <a:pt x="232" y="75"/>
                        </a:cubicBezTo>
                        <a:cubicBezTo>
                          <a:pt x="232" y="75"/>
                          <a:pt x="232" y="75"/>
                          <a:pt x="232" y="75"/>
                        </a:cubicBezTo>
                        <a:cubicBezTo>
                          <a:pt x="232" y="75"/>
                          <a:pt x="232" y="75"/>
                          <a:pt x="232" y="75"/>
                        </a:cubicBezTo>
                        <a:cubicBezTo>
                          <a:pt x="232" y="76"/>
                          <a:pt x="232" y="76"/>
                          <a:pt x="232" y="76"/>
                        </a:cubicBezTo>
                        <a:cubicBezTo>
                          <a:pt x="232" y="76"/>
                          <a:pt x="232" y="76"/>
                          <a:pt x="232" y="76"/>
                        </a:cubicBezTo>
                        <a:cubicBezTo>
                          <a:pt x="232" y="76"/>
                          <a:pt x="232" y="76"/>
                          <a:pt x="232" y="76"/>
                        </a:cubicBezTo>
                        <a:cubicBezTo>
                          <a:pt x="232" y="76"/>
                          <a:pt x="232" y="76"/>
                          <a:pt x="232" y="76"/>
                        </a:cubicBezTo>
                        <a:cubicBezTo>
                          <a:pt x="232" y="76"/>
                          <a:pt x="232" y="76"/>
                          <a:pt x="232" y="76"/>
                        </a:cubicBezTo>
                        <a:cubicBezTo>
                          <a:pt x="232" y="76"/>
                          <a:pt x="232" y="76"/>
                          <a:pt x="232" y="76"/>
                        </a:cubicBezTo>
                        <a:cubicBezTo>
                          <a:pt x="231" y="77"/>
                          <a:pt x="231" y="77"/>
                          <a:pt x="231" y="77"/>
                        </a:cubicBezTo>
                        <a:cubicBezTo>
                          <a:pt x="231" y="77"/>
                          <a:pt x="231" y="77"/>
                          <a:pt x="231" y="77"/>
                        </a:cubicBezTo>
                        <a:cubicBezTo>
                          <a:pt x="231" y="77"/>
                          <a:pt x="231" y="77"/>
                          <a:pt x="231" y="77"/>
                        </a:cubicBezTo>
                        <a:cubicBezTo>
                          <a:pt x="231" y="77"/>
                          <a:pt x="231" y="77"/>
                          <a:pt x="231" y="77"/>
                        </a:cubicBezTo>
                        <a:cubicBezTo>
                          <a:pt x="231" y="77"/>
                          <a:pt x="231" y="77"/>
                          <a:pt x="231" y="77"/>
                        </a:cubicBezTo>
                        <a:cubicBezTo>
                          <a:pt x="231" y="77"/>
                          <a:pt x="231" y="77"/>
                          <a:pt x="231" y="77"/>
                        </a:cubicBezTo>
                        <a:cubicBezTo>
                          <a:pt x="231" y="78"/>
                          <a:pt x="231" y="78"/>
                          <a:pt x="231" y="78"/>
                        </a:cubicBezTo>
                        <a:cubicBezTo>
                          <a:pt x="231" y="78"/>
                          <a:pt x="231" y="78"/>
                          <a:pt x="231" y="78"/>
                        </a:cubicBezTo>
                        <a:cubicBezTo>
                          <a:pt x="231" y="78"/>
                          <a:pt x="231" y="78"/>
                          <a:pt x="231" y="78"/>
                        </a:cubicBezTo>
                        <a:cubicBezTo>
                          <a:pt x="231" y="79"/>
                          <a:pt x="231" y="79"/>
                          <a:pt x="231" y="79"/>
                        </a:cubicBezTo>
                        <a:cubicBezTo>
                          <a:pt x="231" y="79"/>
                          <a:pt x="231" y="79"/>
                          <a:pt x="231" y="79"/>
                        </a:cubicBezTo>
                        <a:cubicBezTo>
                          <a:pt x="231" y="79"/>
                          <a:pt x="231" y="79"/>
                          <a:pt x="231" y="79"/>
                        </a:cubicBezTo>
                        <a:cubicBezTo>
                          <a:pt x="231" y="80"/>
                          <a:pt x="231" y="80"/>
                          <a:pt x="231" y="80"/>
                        </a:cubicBezTo>
                        <a:cubicBezTo>
                          <a:pt x="232" y="80"/>
                          <a:pt x="232" y="80"/>
                          <a:pt x="232" y="80"/>
                        </a:cubicBezTo>
                        <a:cubicBezTo>
                          <a:pt x="232" y="80"/>
                          <a:pt x="232" y="80"/>
                          <a:pt x="232" y="80"/>
                        </a:cubicBezTo>
                        <a:cubicBezTo>
                          <a:pt x="232" y="80"/>
                          <a:pt x="232" y="80"/>
                          <a:pt x="232" y="80"/>
                        </a:cubicBezTo>
                        <a:cubicBezTo>
                          <a:pt x="232" y="80"/>
                          <a:pt x="232" y="80"/>
                          <a:pt x="232" y="80"/>
                        </a:cubicBezTo>
                        <a:cubicBezTo>
                          <a:pt x="232" y="80"/>
                          <a:pt x="232" y="80"/>
                          <a:pt x="232" y="80"/>
                        </a:cubicBezTo>
                        <a:cubicBezTo>
                          <a:pt x="233" y="81"/>
                          <a:pt x="233" y="81"/>
                          <a:pt x="233" y="81"/>
                        </a:cubicBezTo>
                        <a:cubicBezTo>
                          <a:pt x="233" y="81"/>
                          <a:pt x="233" y="81"/>
                          <a:pt x="233" y="81"/>
                        </a:cubicBezTo>
                        <a:cubicBezTo>
                          <a:pt x="233" y="81"/>
                          <a:pt x="233" y="81"/>
                          <a:pt x="233" y="81"/>
                        </a:cubicBezTo>
                        <a:cubicBezTo>
                          <a:pt x="233" y="81"/>
                          <a:pt x="233" y="81"/>
                          <a:pt x="233" y="81"/>
                        </a:cubicBezTo>
                        <a:cubicBezTo>
                          <a:pt x="233" y="81"/>
                          <a:pt x="233" y="81"/>
                          <a:pt x="233" y="81"/>
                        </a:cubicBezTo>
                        <a:cubicBezTo>
                          <a:pt x="233" y="81"/>
                          <a:pt x="233" y="81"/>
                          <a:pt x="233" y="81"/>
                        </a:cubicBezTo>
                        <a:cubicBezTo>
                          <a:pt x="233" y="81"/>
                          <a:pt x="233" y="81"/>
                          <a:pt x="233" y="81"/>
                        </a:cubicBezTo>
                        <a:cubicBezTo>
                          <a:pt x="233" y="81"/>
                          <a:pt x="233" y="81"/>
                          <a:pt x="233" y="81"/>
                        </a:cubicBezTo>
                        <a:cubicBezTo>
                          <a:pt x="234" y="82"/>
                          <a:pt x="234" y="82"/>
                          <a:pt x="234" y="82"/>
                        </a:cubicBezTo>
                        <a:cubicBezTo>
                          <a:pt x="234" y="82"/>
                          <a:pt x="234" y="82"/>
                          <a:pt x="234" y="82"/>
                        </a:cubicBezTo>
                        <a:cubicBezTo>
                          <a:pt x="234" y="82"/>
                          <a:pt x="234" y="82"/>
                          <a:pt x="234" y="82"/>
                        </a:cubicBezTo>
                        <a:cubicBezTo>
                          <a:pt x="234" y="82"/>
                          <a:pt x="234" y="82"/>
                          <a:pt x="234" y="82"/>
                        </a:cubicBezTo>
                        <a:cubicBezTo>
                          <a:pt x="235" y="82"/>
                          <a:pt x="235" y="82"/>
                          <a:pt x="235" y="82"/>
                        </a:cubicBezTo>
                        <a:cubicBezTo>
                          <a:pt x="235" y="82"/>
                          <a:pt x="235" y="82"/>
                          <a:pt x="235" y="82"/>
                        </a:cubicBezTo>
                        <a:cubicBezTo>
                          <a:pt x="235" y="82"/>
                          <a:pt x="235" y="82"/>
                          <a:pt x="235" y="82"/>
                        </a:cubicBezTo>
                        <a:cubicBezTo>
                          <a:pt x="235" y="82"/>
                          <a:pt x="235" y="82"/>
                          <a:pt x="235" y="82"/>
                        </a:cubicBezTo>
                        <a:cubicBezTo>
                          <a:pt x="235" y="82"/>
                          <a:pt x="235" y="82"/>
                          <a:pt x="235" y="82"/>
                        </a:cubicBezTo>
                        <a:cubicBezTo>
                          <a:pt x="235" y="82"/>
                          <a:pt x="235" y="82"/>
                          <a:pt x="235" y="82"/>
                        </a:cubicBezTo>
                        <a:cubicBezTo>
                          <a:pt x="236" y="82"/>
                          <a:pt x="236" y="82"/>
                          <a:pt x="236" y="82"/>
                        </a:cubicBezTo>
                        <a:cubicBezTo>
                          <a:pt x="236" y="82"/>
                          <a:pt x="236" y="82"/>
                          <a:pt x="236" y="82"/>
                        </a:cubicBezTo>
                        <a:cubicBezTo>
                          <a:pt x="236" y="82"/>
                          <a:pt x="236" y="82"/>
                          <a:pt x="236" y="82"/>
                        </a:cubicBezTo>
                        <a:cubicBezTo>
                          <a:pt x="236" y="82"/>
                          <a:pt x="236" y="82"/>
                          <a:pt x="236" y="82"/>
                        </a:cubicBezTo>
                        <a:cubicBezTo>
                          <a:pt x="237" y="82"/>
                          <a:pt x="237" y="82"/>
                          <a:pt x="237" y="82"/>
                        </a:cubicBezTo>
                        <a:cubicBezTo>
                          <a:pt x="237" y="83"/>
                          <a:pt x="237" y="83"/>
                          <a:pt x="237" y="83"/>
                        </a:cubicBezTo>
                        <a:cubicBezTo>
                          <a:pt x="237" y="83"/>
                          <a:pt x="237" y="83"/>
                          <a:pt x="237" y="83"/>
                        </a:cubicBezTo>
                        <a:cubicBezTo>
                          <a:pt x="237" y="83"/>
                          <a:pt x="237" y="83"/>
                          <a:pt x="237" y="83"/>
                        </a:cubicBezTo>
                        <a:cubicBezTo>
                          <a:pt x="237" y="83"/>
                          <a:pt x="237" y="83"/>
                          <a:pt x="237" y="83"/>
                        </a:cubicBezTo>
                        <a:cubicBezTo>
                          <a:pt x="237" y="83"/>
                          <a:pt x="237" y="83"/>
                          <a:pt x="237" y="83"/>
                        </a:cubicBezTo>
                        <a:cubicBezTo>
                          <a:pt x="238" y="83"/>
                          <a:pt x="238" y="83"/>
                          <a:pt x="238" y="83"/>
                        </a:cubicBezTo>
                        <a:cubicBezTo>
                          <a:pt x="238" y="83"/>
                          <a:pt x="238" y="83"/>
                          <a:pt x="238" y="83"/>
                        </a:cubicBezTo>
                        <a:cubicBezTo>
                          <a:pt x="238" y="83"/>
                          <a:pt x="238" y="83"/>
                          <a:pt x="238" y="83"/>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4"/>
                          <a:pt x="238" y="84"/>
                          <a:pt x="238" y="84"/>
                        </a:cubicBezTo>
                        <a:cubicBezTo>
                          <a:pt x="238" y="85"/>
                          <a:pt x="238" y="85"/>
                          <a:pt x="238" y="85"/>
                        </a:cubicBezTo>
                        <a:cubicBezTo>
                          <a:pt x="238" y="85"/>
                          <a:pt x="238" y="85"/>
                          <a:pt x="238" y="85"/>
                        </a:cubicBezTo>
                        <a:cubicBezTo>
                          <a:pt x="238" y="85"/>
                          <a:pt x="238" y="85"/>
                          <a:pt x="238" y="85"/>
                        </a:cubicBezTo>
                        <a:cubicBezTo>
                          <a:pt x="238" y="85"/>
                          <a:pt x="238" y="85"/>
                          <a:pt x="238" y="85"/>
                        </a:cubicBezTo>
                        <a:cubicBezTo>
                          <a:pt x="239" y="85"/>
                          <a:pt x="239" y="85"/>
                          <a:pt x="239" y="85"/>
                        </a:cubicBezTo>
                        <a:cubicBezTo>
                          <a:pt x="239" y="85"/>
                          <a:pt x="239" y="85"/>
                          <a:pt x="239" y="85"/>
                        </a:cubicBezTo>
                        <a:cubicBezTo>
                          <a:pt x="239" y="85"/>
                          <a:pt x="239" y="85"/>
                          <a:pt x="239" y="85"/>
                        </a:cubicBezTo>
                        <a:cubicBezTo>
                          <a:pt x="239" y="85"/>
                          <a:pt x="239" y="85"/>
                          <a:pt x="239" y="85"/>
                        </a:cubicBezTo>
                        <a:cubicBezTo>
                          <a:pt x="239" y="85"/>
                          <a:pt x="239" y="85"/>
                          <a:pt x="239" y="85"/>
                        </a:cubicBezTo>
                        <a:cubicBezTo>
                          <a:pt x="240" y="85"/>
                          <a:pt x="240" y="85"/>
                          <a:pt x="240" y="85"/>
                        </a:cubicBezTo>
                        <a:cubicBezTo>
                          <a:pt x="240" y="85"/>
                          <a:pt x="240" y="85"/>
                          <a:pt x="240" y="85"/>
                        </a:cubicBezTo>
                        <a:cubicBezTo>
                          <a:pt x="240" y="85"/>
                          <a:pt x="240" y="85"/>
                          <a:pt x="240" y="85"/>
                        </a:cubicBezTo>
                        <a:cubicBezTo>
                          <a:pt x="240" y="86"/>
                          <a:pt x="240" y="86"/>
                          <a:pt x="240" y="86"/>
                        </a:cubicBezTo>
                        <a:cubicBezTo>
                          <a:pt x="240" y="86"/>
                          <a:pt x="240" y="86"/>
                          <a:pt x="240" y="86"/>
                        </a:cubicBezTo>
                        <a:cubicBezTo>
                          <a:pt x="240" y="86"/>
                          <a:pt x="240" y="86"/>
                          <a:pt x="240" y="86"/>
                        </a:cubicBezTo>
                        <a:cubicBezTo>
                          <a:pt x="240" y="86"/>
                          <a:pt x="240" y="86"/>
                          <a:pt x="240" y="86"/>
                        </a:cubicBezTo>
                        <a:cubicBezTo>
                          <a:pt x="240" y="86"/>
                          <a:pt x="240" y="86"/>
                          <a:pt x="240" y="86"/>
                        </a:cubicBezTo>
                        <a:cubicBezTo>
                          <a:pt x="241" y="86"/>
                          <a:pt x="241" y="86"/>
                          <a:pt x="241" y="86"/>
                        </a:cubicBezTo>
                        <a:cubicBezTo>
                          <a:pt x="241" y="86"/>
                          <a:pt x="241" y="86"/>
                          <a:pt x="241" y="86"/>
                        </a:cubicBezTo>
                        <a:cubicBezTo>
                          <a:pt x="241" y="86"/>
                          <a:pt x="241" y="86"/>
                          <a:pt x="241" y="86"/>
                        </a:cubicBezTo>
                        <a:cubicBezTo>
                          <a:pt x="241" y="86"/>
                          <a:pt x="241" y="86"/>
                          <a:pt x="241" y="86"/>
                        </a:cubicBezTo>
                        <a:cubicBezTo>
                          <a:pt x="241" y="86"/>
                          <a:pt x="241" y="86"/>
                          <a:pt x="241" y="86"/>
                        </a:cubicBezTo>
                        <a:cubicBezTo>
                          <a:pt x="241" y="87"/>
                          <a:pt x="241" y="87"/>
                          <a:pt x="241" y="87"/>
                        </a:cubicBezTo>
                        <a:cubicBezTo>
                          <a:pt x="241" y="87"/>
                          <a:pt x="241" y="87"/>
                          <a:pt x="241" y="87"/>
                        </a:cubicBezTo>
                        <a:cubicBezTo>
                          <a:pt x="241" y="87"/>
                          <a:pt x="241" y="87"/>
                          <a:pt x="241" y="87"/>
                        </a:cubicBezTo>
                        <a:cubicBezTo>
                          <a:pt x="241" y="87"/>
                          <a:pt x="241" y="87"/>
                          <a:pt x="241" y="87"/>
                        </a:cubicBezTo>
                        <a:cubicBezTo>
                          <a:pt x="241" y="87"/>
                          <a:pt x="241" y="87"/>
                          <a:pt x="241" y="87"/>
                        </a:cubicBezTo>
                        <a:cubicBezTo>
                          <a:pt x="241" y="87"/>
                          <a:pt x="241" y="87"/>
                          <a:pt x="241" y="87"/>
                        </a:cubicBezTo>
                        <a:cubicBezTo>
                          <a:pt x="242" y="87"/>
                          <a:pt x="242" y="87"/>
                          <a:pt x="242" y="87"/>
                        </a:cubicBezTo>
                        <a:cubicBezTo>
                          <a:pt x="242" y="87"/>
                          <a:pt x="242" y="87"/>
                          <a:pt x="242" y="87"/>
                        </a:cubicBezTo>
                        <a:cubicBezTo>
                          <a:pt x="242" y="87"/>
                          <a:pt x="242" y="87"/>
                          <a:pt x="242" y="87"/>
                        </a:cubicBezTo>
                        <a:cubicBezTo>
                          <a:pt x="242" y="87"/>
                          <a:pt x="242" y="87"/>
                          <a:pt x="242" y="87"/>
                        </a:cubicBezTo>
                        <a:cubicBezTo>
                          <a:pt x="242" y="87"/>
                          <a:pt x="242" y="87"/>
                          <a:pt x="242" y="87"/>
                        </a:cubicBezTo>
                        <a:cubicBezTo>
                          <a:pt x="242" y="87"/>
                          <a:pt x="242" y="87"/>
                          <a:pt x="242" y="87"/>
                        </a:cubicBezTo>
                        <a:cubicBezTo>
                          <a:pt x="242" y="88"/>
                          <a:pt x="242" y="88"/>
                          <a:pt x="242" y="88"/>
                        </a:cubicBezTo>
                        <a:cubicBezTo>
                          <a:pt x="242" y="88"/>
                          <a:pt x="242" y="88"/>
                          <a:pt x="242" y="88"/>
                        </a:cubicBezTo>
                        <a:cubicBezTo>
                          <a:pt x="242" y="88"/>
                          <a:pt x="242" y="88"/>
                          <a:pt x="242" y="88"/>
                        </a:cubicBezTo>
                        <a:cubicBezTo>
                          <a:pt x="242" y="88"/>
                          <a:pt x="242" y="88"/>
                          <a:pt x="242" y="88"/>
                        </a:cubicBezTo>
                        <a:cubicBezTo>
                          <a:pt x="242" y="88"/>
                          <a:pt x="242" y="88"/>
                          <a:pt x="242" y="88"/>
                        </a:cubicBezTo>
                        <a:cubicBezTo>
                          <a:pt x="243" y="88"/>
                          <a:pt x="243" y="88"/>
                          <a:pt x="243" y="88"/>
                        </a:cubicBezTo>
                        <a:cubicBezTo>
                          <a:pt x="243" y="88"/>
                          <a:pt x="243" y="88"/>
                          <a:pt x="243" y="88"/>
                        </a:cubicBezTo>
                        <a:cubicBezTo>
                          <a:pt x="243" y="88"/>
                          <a:pt x="243" y="88"/>
                          <a:pt x="243" y="88"/>
                        </a:cubicBezTo>
                        <a:cubicBezTo>
                          <a:pt x="243" y="88"/>
                          <a:pt x="243" y="88"/>
                          <a:pt x="243" y="88"/>
                        </a:cubicBezTo>
                        <a:cubicBezTo>
                          <a:pt x="243" y="89"/>
                          <a:pt x="243" y="89"/>
                          <a:pt x="243" y="89"/>
                        </a:cubicBezTo>
                        <a:cubicBezTo>
                          <a:pt x="243" y="89"/>
                          <a:pt x="243" y="89"/>
                          <a:pt x="243" y="89"/>
                        </a:cubicBezTo>
                        <a:cubicBezTo>
                          <a:pt x="243" y="89"/>
                          <a:pt x="243" y="89"/>
                          <a:pt x="243" y="89"/>
                        </a:cubicBezTo>
                        <a:cubicBezTo>
                          <a:pt x="243" y="89"/>
                          <a:pt x="243" y="89"/>
                          <a:pt x="243" y="89"/>
                        </a:cubicBezTo>
                        <a:cubicBezTo>
                          <a:pt x="243" y="89"/>
                          <a:pt x="243" y="89"/>
                          <a:pt x="243" y="89"/>
                        </a:cubicBezTo>
                        <a:cubicBezTo>
                          <a:pt x="244" y="89"/>
                          <a:pt x="244" y="89"/>
                          <a:pt x="244" y="89"/>
                        </a:cubicBezTo>
                        <a:cubicBezTo>
                          <a:pt x="244" y="89"/>
                          <a:pt x="244" y="89"/>
                          <a:pt x="244" y="89"/>
                        </a:cubicBezTo>
                        <a:cubicBezTo>
                          <a:pt x="244" y="89"/>
                          <a:pt x="244" y="89"/>
                          <a:pt x="244" y="89"/>
                        </a:cubicBezTo>
                        <a:cubicBezTo>
                          <a:pt x="244" y="89"/>
                          <a:pt x="244" y="89"/>
                          <a:pt x="244" y="89"/>
                        </a:cubicBezTo>
                        <a:cubicBezTo>
                          <a:pt x="244" y="88"/>
                          <a:pt x="244" y="88"/>
                          <a:pt x="244"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5" y="88"/>
                          <a:pt x="245" y="88"/>
                          <a:pt x="245" y="88"/>
                        </a:cubicBezTo>
                        <a:cubicBezTo>
                          <a:pt x="246" y="88"/>
                          <a:pt x="246" y="88"/>
                          <a:pt x="246" y="88"/>
                        </a:cubicBezTo>
                        <a:cubicBezTo>
                          <a:pt x="246" y="88"/>
                          <a:pt x="246" y="88"/>
                          <a:pt x="246" y="88"/>
                        </a:cubicBezTo>
                        <a:cubicBezTo>
                          <a:pt x="246" y="88"/>
                          <a:pt x="246" y="88"/>
                          <a:pt x="246" y="88"/>
                        </a:cubicBezTo>
                        <a:cubicBezTo>
                          <a:pt x="246" y="88"/>
                          <a:pt x="246" y="88"/>
                          <a:pt x="246" y="88"/>
                        </a:cubicBezTo>
                        <a:cubicBezTo>
                          <a:pt x="246" y="88"/>
                          <a:pt x="246" y="88"/>
                          <a:pt x="246" y="88"/>
                        </a:cubicBezTo>
                        <a:cubicBezTo>
                          <a:pt x="246" y="88"/>
                          <a:pt x="246" y="88"/>
                          <a:pt x="246" y="88"/>
                        </a:cubicBezTo>
                        <a:cubicBezTo>
                          <a:pt x="246" y="88"/>
                          <a:pt x="246" y="88"/>
                          <a:pt x="246"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8" y="89"/>
                          <a:pt x="248" y="89"/>
                          <a:pt x="248" y="89"/>
                        </a:cubicBezTo>
                        <a:cubicBezTo>
                          <a:pt x="248" y="89"/>
                          <a:pt x="248" y="89"/>
                          <a:pt x="248" y="89"/>
                        </a:cubicBezTo>
                        <a:cubicBezTo>
                          <a:pt x="248" y="89"/>
                          <a:pt x="248" y="89"/>
                          <a:pt x="248" y="89"/>
                        </a:cubicBezTo>
                        <a:cubicBezTo>
                          <a:pt x="248" y="89"/>
                          <a:pt x="248" y="89"/>
                          <a:pt x="248" y="89"/>
                        </a:cubicBezTo>
                        <a:cubicBezTo>
                          <a:pt x="248" y="89"/>
                          <a:pt x="248" y="89"/>
                          <a:pt x="248" y="89"/>
                        </a:cubicBezTo>
                        <a:cubicBezTo>
                          <a:pt x="248" y="89"/>
                          <a:pt x="248" y="89"/>
                          <a:pt x="248" y="89"/>
                        </a:cubicBezTo>
                        <a:cubicBezTo>
                          <a:pt x="248" y="90"/>
                          <a:pt x="248" y="90"/>
                          <a:pt x="248" y="90"/>
                        </a:cubicBezTo>
                        <a:cubicBezTo>
                          <a:pt x="248" y="90"/>
                          <a:pt x="248" y="90"/>
                          <a:pt x="248" y="90"/>
                        </a:cubicBezTo>
                        <a:cubicBezTo>
                          <a:pt x="248" y="90"/>
                          <a:pt x="248" y="90"/>
                          <a:pt x="248" y="90"/>
                        </a:cubicBezTo>
                        <a:cubicBezTo>
                          <a:pt x="247" y="90"/>
                          <a:pt x="247" y="90"/>
                          <a:pt x="247" y="90"/>
                        </a:cubicBezTo>
                        <a:cubicBezTo>
                          <a:pt x="247" y="90"/>
                          <a:pt x="247" y="90"/>
                          <a:pt x="247" y="90"/>
                        </a:cubicBezTo>
                        <a:cubicBezTo>
                          <a:pt x="247" y="90"/>
                          <a:pt x="247" y="90"/>
                          <a:pt x="247" y="90"/>
                        </a:cubicBezTo>
                        <a:cubicBezTo>
                          <a:pt x="247" y="91"/>
                          <a:pt x="247" y="91"/>
                          <a:pt x="247" y="91"/>
                        </a:cubicBezTo>
                        <a:cubicBezTo>
                          <a:pt x="247" y="91"/>
                          <a:pt x="247" y="91"/>
                          <a:pt x="247" y="91"/>
                        </a:cubicBezTo>
                        <a:cubicBezTo>
                          <a:pt x="247" y="91"/>
                          <a:pt x="247" y="91"/>
                          <a:pt x="247" y="91"/>
                        </a:cubicBezTo>
                        <a:cubicBezTo>
                          <a:pt x="247" y="91"/>
                          <a:pt x="247" y="91"/>
                          <a:pt x="247" y="91"/>
                        </a:cubicBezTo>
                        <a:cubicBezTo>
                          <a:pt x="247" y="92"/>
                          <a:pt x="247" y="92"/>
                          <a:pt x="247" y="92"/>
                        </a:cubicBezTo>
                        <a:cubicBezTo>
                          <a:pt x="247" y="92"/>
                          <a:pt x="247" y="92"/>
                          <a:pt x="247" y="92"/>
                        </a:cubicBezTo>
                        <a:cubicBezTo>
                          <a:pt x="247" y="92"/>
                          <a:pt x="247" y="92"/>
                          <a:pt x="247" y="92"/>
                        </a:cubicBezTo>
                        <a:cubicBezTo>
                          <a:pt x="247" y="92"/>
                          <a:pt x="247" y="92"/>
                          <a:pt x="247" y="92"/>
                        </a:cubicBezTo>
                        <a:cubicBezTo>
                          <a:pt x="247" y="92"/>
                          <a:pt x="247" y="92"/>
                          <a:pt x="247" y="92"/>
                        </a:cubicBezTo>
                        <a:cubicBezTo>
                          <a:pt x="247" y="92"/>
                          <a:pt x="247" y="92"/>
                          <a:pt x="247" y="92"/>
                        </a:cubicBezTo>
                        <a:cubicBezTo>
                          <a:pt x="248" y="92"/>
                          <a:pt x="248" y="92"/>
                          <a:pt x="248" y="92"/>
                        </a:cubicBezTo>
                        <a:cubicBezTo>
                          <a:pt x="248" y="92"/>
                          <a:pt x="248" y="92"/>
                          <a:pt x="248" y="92"/>
                        </a:cubicBezTo>
                        <a:cubicBezTo>
                          <a:pt x="248" y="92"/>
                          <a:pt x="248" y="92"/>
                          <a:pt x="248" y="92"/>
                        </a:cubicBezTo>
                        <a:cubicBezTo>
                          <a:pt x="248" y="93"/>
                          <a:pt x="248" y="93"/>
                          <a:pt x="248" y="93"/>
                        </a:cubicBezTo>
                        <a:cubicBezTo>
                          <a:pt x="248" y="93"/>
                          <a:pt x="248" y="93"/>
                          <a:pt x="248" y="93"/>
                        </a:cubicBezTo>
                        <a:cubicBezTo>
                          <a:pt x="248" y="93"/>
                          <a:pt x="248" y="93"/>
                          <a:pt x="248" y="93"/>
                        </a:cubicBezTo>
                        <a:cubicBezTo>
                          <a:pt x="248" y="93"/>
                          <a:pt x="248" y="93"/>
                          <a:pt x="248" y="93"/>
                        </a:cubicBezTo>
                        <a:cubicBezTo>
                          <a:pt x="248" y="93"/>
                          <a:pt x="248" y="93"/>
                          <a:pt x="248" y="93"/>
                        </a:cubicBezTo>
                        <a:cubicBezTo>
                          <a:pt x="248" y="93"/>
                          <a:pt x="248" y="93"/>
                          <a:pt x="248" y="93"/>
                        </a:cubicBezTo>
                        <a:cubicBezTo>
                          <a:pt x="248" y="93"/>
                          <a:pt x="248" y="93"/>
                          <a:pt x="248" y="93"/>
                        </a:cubicBezTo>
                        <a:cubicBezTo>
                          <a:pt x="248" y="93"/>
                          <a:pt x="248" y="93"/>
                          <a:pt x="248" y="93"/>
                        </a:cubicBezTo>
                        <a:cubicBezTo>
                          <a:pt x="248" y="94"/>
                          <a:pt x="248" y="94"/>
                          <a:pt x="248" y="94"/>
                        </a:cubicBezTo>
                        <a:cubicBezTo>
                          <a:pt x="248" y="94"/>
                          <a:pt x="248" y="94"/>
                          <a:pt x="248" y="94"/>
                        </a:cubicBezTo>
                        <a:cubicBezTo>
                          <a:pt x="248" y="94"/>
                          <a:pt x="248" y="94"/>
                          <a:pt x="248" y="94"/>
                        </a:cubicBezTo>
                        <a:cubicBezTo>
                          <a:pt x="248" y="94"/>
                          <a:pt x="248" y="94"/>
                          <a:pt x="248" y="94"/>
                        </a:cubicBezTo>
                        <a:cubicBezTo>
                          <a:pt x="248" y="94"/>
                          <a:pt x="248" y="94"/>
                          <a:pt x="248" y="94"/>
                        </a:cubicBezTo>
                        <a:cubicBezTo>
                          <a:pt x="248" y="95"/>
                          <a:pt x="248" y="95"/>
                          <a:pt x="248" y="95"/>
                        </a:cubicBezTo>
                        <a:cubicBezTo>
                          <a:pt x="249" y="95"/>
                          <a:pt x="249" y="95"/>
                          <a:pt x="249" y="95"/>
                        </a:cubicBezTo>
                        <a:cubicBezTo>
                          <a:pt x="249" y="95"/>
                          <a:pt x="249" y="95"/>
                          <a:pt x="249" y="95"/>
                        </a:cubicBezTo>
                        <a:cubicBezTo>
                          <a:pt x="249" y="95"/>
                          <a:pt x="249" y="95"/>
                          <a:pt x="249" y="95"/>
                        </a:cubicBezTo>
                        <a:cubicBezTo>
                          <a:pt x="249" y="95"/>
                          <a:pt x="249" y="95"/>
                          <a:pt x="249" y="95"/>
                        </a:cubicBezTo>
                        <a:cubicBezTo>
                          <a:pt x="249" y="95"/>
                          <a:pt x="249" y="95"/>
                          <a:pt x="249" y="95"/>
                        </a:cubicBezTo>
                        <a:cubicBezTo>
                          <a:pt x="249" y="95"/>
                          <a:pt x="249" y="95"/>
                          <a:pt x="249" y="95"/>
                        </a:cubicBezTo>
                        <a:cubicBezTo>
                          <a:pt x="249" y="95"/>
                          <a:pt x="249" y="95"/>
                          <a:pt x="249" y="95"/>
                        </a:cubicBezTo>
                        <a:cubicBezTo>
                          <a:pt x="250" y="95"/>
                          <a:pt x="250" y="95"/>
                          <a:pt x="250" y="95"/>
                        </a:cubicBezTo>
                        <a:cubicBezTo>
                          <a:pt x="250" y="96"/>
                          <a:pt x="250" y="96"/>
                          <a:pt x="250" y="96"/>
                        </a:cubicBezTo>
                        <a:cubicBezTo>
                          <a:pt x="250" y="96"/>
                          <a:pt x="250" y="96"/>
                          <a:pt x="250" y="96"/>
                        </a:cubicBezTo>
                        <a:cubicBezTo>
                          <a:pt x="250" y="96"/>
                          <a:pt x="250" y="96"/>
                          <a:pt x="250" y="96"/>
                        </a:cubicBezTo>
                        <a:cubicBezTo>
                          <a:pt x="250" y="96"/>
                          <a:pt x="250" y="96"/>
                          <a:pt x="250" y="96"/>
                        </a:cubicBezTo>
                        <a:cubicBezTo>
                          <a:pt x="250" y="96"/>
                          <a:pt x="250" y="96"/>
                          <a:pt x="250" y="96"/>
                        </a:cubicBezTo>
                        <a:cubicBezTo>
                          <a:pt x="250" y="96"/>
                          <a:pt x="250" y="96"/>
                          <a:pt x="250" y="96"/>
                        </a:cubicBezTo>
                        <a:cubicBezTo>
                          <a:pt x="250" y="96"/>
                          <a:pt x="250" y="96"/>
                          <a:pt x="250" y="96"/>
                        </a:cubicBezTo>
                        <a:cubicBezTo>
                          <a:pt x="250" y="96"/>
                          <a:pt x="250" y="96"/>
                          <a:pt x="250" y="96"/>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8"/>
                          <a:pt x="250" y="98"/>
                          <a:pt x="250" y="98"/>
                        </a:cubicBezTo>
                        <a:cubicBezTo>
                          <a:pt x="250" y="98"/>
                          <a:pt x="250" y="98"/>
                          <a:pt x="250" y="98"/>
                        </a:cubicBezTo>
                        <a:cubicBezTo>
                          <a:pt x="250" y="98"/>
                          <a:pt x="250" y="98"/>
                          <a:pt x="250" y="98"/>
                        </a:cubicBezTo>
                        <a:cubicBezTo>
                          <a:pt x="250" y="98"/>
                          <a:pt x="250" y="98"/>
                          <a:pt x="250" y="98"/>
                        </a:cubicBezTo>
                        <a:cubicBezTo>
                          <a:pt x="251" y="98"/>
                          <a:pt x="251" y="98"/>
                          <a:pt x="251" y="98"/>
                        </a:cubicBezTo>
                        <a:cubicBezTo>
                          <a:pt x="251" y="98"/>
                          <a:pt x="251" y="98"/>
                          <a:pt x="251" y="98"/>
                        </a:cubicBezTo>
                        <a:cubicBezTo>
                          <a:pt x="251" y="99"/>
                          <a:pt x="251" y="99"/>
                          <a:pt x="251" y="99"/>
                        </a:cubicBezTo>
                        <a:cubicBezTo>
                          <a:pt x="251" y="99"/>
                          <a:pt x="251" y="99"/>
                          <a:pt x="251" y="99"/>
                        </a:cubicBezTo>
                        <a:cubicBezTo>
                          <a:pt x="251" y="99"/>
                          <a:pt x="251" y="99"/>
                          <a:pt x="251" y="99"/>
                        </a:cubicBezTo>
                        <a:cubicBezTo>
                          <a:pt x="251" y="99"/>
                          <a:pt x="251" y="99"/>
                          <a:pt x="251" y="99"/>
                        </a:cubicBezTo>
                        <a:cubicBezTo>
                          <a:pt x="252" y="99"/>
                          <a:pt x="252" y="99"/>
                          <a:pt x="252" y="99"/>
                        </a:cubicBezTo>
                        <a:cubicBezTo>
                          <a:pt x="252" y="99"/>
                          <a:pt x="252" y="99"/>
                          <a:pt x="252" y="99"/>
                        </a:cubicBezTo>
                        <a:cubicBezTo>
                          <a:pt x="252" y="99"/>
                          <a:pt x="252" y="99"/>
                          <a:pt x="252" y="99"/>
                        </a:cubicBezTo>
                        <a:cubicBezTo>
                          <a:pt x="252" y="99"/>
                          <a:pt x="252" y="99"/>
                          <a:pt x="252" y="99"/>
                        </a:cubicBezTo>
                        <a:cubicBezTo>
                          <a:pt x="252" y="100"/>
                          <a:pt x="252" y="100"/>
                          <a:pt x="252" y="100"/>
                        </a:cubicBezTo>
                        <a:cubicBezTo>
                          <a:pt x="252" y="100"/>
                          <a:pt x="252" y="100"/>
                          <a:pt x="252" y="100"/>
                        </a:cubicBezTo>
                        <a:cubicBezTo>
                          <a:pt x="252" y="100"/>
                          <a:pt x="252" y="100"/>
                          <a:pt x="252" y="100"/>
                        </a:cubicBezTo>
                        <a:cubicBezTo>
                          <a:pt x="252" y="100"/>
                          <a:pt x="252" y="100"/>
                          <a:pt x="252" y="100"/>
                        </a:cubicBezTo>
                        <a:cubicBezTo>
                          <a:pt x="252" y="100"/>
                          <a:pt x="252" y="100"/>
                          <a:pt x="252" y="100"/>
                        </a:cubicBezTo>
                        <a:cubicBezTo>
                          <a:pt x="252" y="100"/>
                          <a:pt x="252" y="100"/>
                          <a:pt x="252" y="100"/>
                        </a:cubicBezTo>
                        <a:cubicBezTo>
                          <a:pt x="252" y="101"/>
                          <a:pt x="252" y="101"/>
                          <a:pt x="252" y="101"/>
                        </a:cubicBezTo>
                        <a:cubicBezTo>
                          <a:pt x="252" y="101"/>
                          <a:pt x="252" y="101"/>
                          <a:pt x="252" y="101"/>
                        </a:cubicBezTo>
                        <a:cubicBezTo>
                          <a:pt x="252" y="101"/>
                          <a:pt x="252" y="101"/>
                          <a:pt x="252" y="101"/>
                        </a:cubicBezTo>
                        <a:cubicBezTo>
                          <a:pt x="252" y="101"/>
                          <a:pt x="252" y="101"/>
                          <a:pt x="252" y="101"/>
                        </a:cubicBezTo>
                        <a:cubicBezTo>
                          <a:pt x="251" y="101"/>
                          <a:pt x="251" y="101"/>
                          <a:pt x="251" y="101"/>
                        </a:cubicBezTo>
                        <a:cubicBezTo>
                          <a:pt x="251" y="101"/>
                          <a:pt x="251" y="101"/>
                          <a:pt x="251" y="101"/>
                        </a:cubicBezTo>
                        <a:cubicBezTo>
                          <a:pt x="251" y="101"/>
                          <a:pt x="251" y="101"/>
                          <a:pt x="251" y="101"/>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2"/>
                          <a:pt x="251" y="102"/>
                          <a:pt x="251" y="102"/>
                        </a:cubicBezTo>
                        <a:cubicBezTo>
                          <a:pt x="251" y="103"/>
                          <a:pt x="251" y="103"/>
                          <a:pt x="251" y="103"/>
                        </a:cubicBezTo>
                        <a:cubicBezTo>
                          <a:pt x="251" y="103"/>
                          <a:pt x="251" y="103"/>
                          <a:pt x="251" y="103"/>
                        </a:cubicBezTo>
                        <a:cubicBezTo>
                          <a:pt x="251" y="103"/>
                          <a:pt x="251" y="103"/>
                          <a:pt x="251" y="103"/>
                        </a:cubicBezTo>
                        <a:cubicBezTo>
                          <a:pt x="251" y="104"/>
                          <a:pt x="251" y="104"/>
                          <a:pt x="251" y="104"/>
                        </a:cubicBezTo>
                        <a:cubicBezTo>
                          <a:pt x="251" y="104"/>
                          <a:pt x="251" y="104"/>
                          <a:pt x="251" y="104"/>
                        </a:cubicBezTo>
                        <a:cubicBezTo>
                          <a:pt x="251" y="104"/>
                          <a:pt x="251" y="104"/>
                          <a:pt x="251" y="104"/>
                        </a:cubicBezTo>
                        <a:cubicBezTo>
                          <a:pt x="251" y="104"/>
                          <a:pt x="251" y="104"/>
                          <a:pt x="251" y="104"/>
                        </a:cubicBezTo>
                        <a:cubicBezTo>
                          <a:pt x="251" y="104"/>
                          <a:pt x="251" y="104"/>
                          <a:pt x="251" y="104"/>
                        </a:cubicBezTo>
                        <a:cubicBezTo>
                          <a:pt x="251" y="104"/>
                          <a:pt x="251" y="104"/>
                          <a:pt x="251" y="104"/>
                        </a:cubicBezTo>
                        <a:cubicBezTo>
                          <a:pt x="251" y="104"/>
                          <a:pt x="251" y="104"/>
                          <a:pt x="251" y="104"/>
                        </a:cubicBezTo>
                        <a:cubicBezTo>
                          <a:pt x="251" y="104"/>
                          <a:pt x="251" y="104"/>
                          <a:pt x="251" y="104"/>
                        </a:cubicBezTo>
                        <a:cubicBezTo>
                          <a:pt x="251" y="105"/>
                          <a:pt x="251" y="105"/>
                          <a:pt x="251" y="105"/>
                        </a:cubicBezTo>
                        <a:cubicBezTo>
                          <a:pt x="251" y="105"/>
                          <a:pt x="251" y="105"/>
                          <a:pt x="251" y="105"/>
                        </a:cubicBezTo>
                        <a:cubicBezTo>
                          <a:pt x="251" y="105"/>
                          <a:pt x="251" y="105"/>
                          <a:pt x="251" y="105"/>
                        </a:cubicBezTo>
                        <a:cubicBezTo>
                          <a:pt x="251" y="105"/>
                          <a:pt x="251" y="105"/>
                          <a:pt x="251" y="105"/>
                        </a:cubicBezTo>
                        <a:cubicBezTo>
                          <a:pt x="251" y="105"/>
                          <a:pt x="251" y="105"/>
                          <a:pt x="251" y="105"/>
                        </a:cubicBezTo>
                        <a:cubicBezTo>
                          <a:pt x="251" y="105"/>
                          <a:pt x="251" y="105"/>
                          <a:pt x="251" y="105"/>
                        </a:cubicBezTo>
                        <a:cubicBezTo>
                          <a:pt x="251" y="106"/>
                          <a:pt x="251" y="106"/>
                          <a:pt x="251" y="106"/>
                        </a:cubicBezTo>
                        <a:cubicBezTo>
                          <a:pt x="251" y="106"/>
                          <a:pt x="251" y="106"/>
                          <a:pt x="251" y="106"/>
                        </a:cubicBezTo>
                        <a:cubicBezTo>
                          <a:pt x="251" y="106"/>
                          <a:pt x="251" y="106"/>
                          <a:pt x="251" y="106"/>
                        </a:cubicBezTo>
                        <a:cubicBezTo>
                          <a:pt x="251" y="106"/>
                          <a:pt x="251" y="106"/>
                          <a:pt x="251" y="106"/>
                        </a:cubicBezTo>
                        <a:cubicBezTo>
                          <a:pt x="251" y="106"/>
                          <a:pt x="251" y="106"/>
                          <a:pt x="251" y="106"/>
                        </a:cubicBezTo>
                        <a:cubicBezTo>
                          <a:pt x="251" y="106"/>
                          <a:pt x="251" y="106"/>
                          <a:pt x="251" y="106"/>
                        </a:cubicBezTo>
                        <a:cubicBezTo>
                          <a:pt x="251" y="106"/>
                          <a:pt x="251" y="106"/>
                          <a:pt x="251" y="106"/>
                        </a:cubicBezTo>
                        <a:cubicBezTo>
                          <a:pt x="250" y="106"/>
                          <a:pt x="250" y="106"/>
                          <a:pt x="250" y="106"/>
                        </a:cubicBezTo>
                        <a:cubicBezTo>
                          <a:pt x="250" y="106"/>
                          <a:pt x="250" y="106"/>
                          <a:pt x="250" y="106"/>
                        </a:cubicBezTo>
                        <a:cubicBezTo>
                          <a:pt x="251" y="106"/>
                          <a:pt x="251" y="106"/>
                          <a:pt x="251" y="106"/>
                        </a:cubicBezTo>
                        <a:cubicBezTo>
                          <a:pt x="251" y="107"/>
                          <a:pt x="251" y="107"/>
                          <a:pt x="251" y="107"/>
                        </a:cubicBezTo>
                        <a:cubicBezTo>
                          <a:pt x="251" y="107"/>
                          <a:pt x="251" y="107"/>
                          <a:pt x="251" y="107"/>
                        </a:cubicBezTo>
                        <a:cubicBezTo>
                          <a:pt x="251" y="107"/>
                          <a:pt x="251" y="107"/>
                          <a:pt x="251" y="107"/>
                        </a:cubicBezTo>
                        <a:cubicBezTo>
                          <a:pt x="250" y="107"/>
                          <a:pt x="250" y="107"/>
                          <a:pt x="250" y="107"/>
                        </a:cubicBezTo>
                        <a:cubicBezTo>
                          <a:pt x="250" y="107"/>
                          <a:pt x="250" y="107"/>
                          <a:pt x="250" y="107"/>
                        </a:cubicBezTo>
                        <a:cubicBezTo>
                          <a:pt x="250" y="107"/>
                          <a:pt x="250" y="107"/>
                          <a:pt x="250" y="107"/>
                        </a:cubicBezTo>
                        <a:cubicBezTo>
                          <a:pt x="250" y="107"/>
                          <a:pt x="250" y="107"/>
                          <a:pt x="250" y="107"/>
                        </a:cubicBezTo>
                        <a:cubicBezTo>
                          <a:pt x="250" y="107"/>
                          <a:pt x="250" y="107"/>
                          <a:pt x="250" y="107"/>
                        </a:cubicBezTo>
                        <a:cubicBezTo>
                          <a:pt x="251" y="108"/>
                          <a:pt x="251" y="108"/>
                          <a:pt x="251" y="108"/>
                        </a:cubicBezTo>
                        <a:cubicBezTo>
                          <a:pt x="251" y="108"/>
                          <a:pt x="251" y="108"/>
                          <a:pt x="251" y="108"/>
                        </a:cubicBezTo>
                        <a:cubicBezTo>
                          <a:pt x="251" y="108"/>
                          <a:pt x="251" y="108"/>
                          <a:pt x="251" y="108"/>
                        </a:cubicBezTo>
                        <a:cubicBezTo>
                          <a:pt x="251" y="108"/>
                          <a:pt x="251" y="108"/>
                          <a:pt x="251" y="108"/>
                        </a:cubicBezTo>
                        <a:cubicBezTo>
                          <a:pt x="251" y="108"/>
                          <a:pt x="251" y="108"/>
                          <a:pt x="251" y="108"/>
                        </a:cubicBezTo>
                        <a:cubicBezTo>
                          <a:pt x="251" y="108"/>
                          <a:pt x="251" y="108"/>
                          <a:pt x="251" y="108"/>
                        </a:cubicBezTo>
                        <a:cubicBezTo>
                          <a:pt x="251" y="108"/>
                          <a:pt x="251" y="108"/>
                          <a:pt x="251" y="108"/>
                        </a:cubicBezTo>
                        <a:cubicBezTo>
                          <a:pt x="251" y="109"/>
                          <a:pt x="251" y="109"/>
                          <a:pt x="251" y="109"/>
                        </a:cubicBezTo>
                        <a:cubicBezTo>
                          <a:pt x="252" y="109"/>
                          <a:pt x="252" y="109"/>
                          <a:pt x="252" y="109"/>
                        </a:cubicBezTo>
                        <a:cubicBezTo>
                          <a:pt x="252" y="109"/>
                          <a:pt x="252" y="109"/>
                          <a:pt x="252" y="109"/>
                        </a:cubicBezTo>
                        <a:cubicBezTo>
                          <a:pt x="252" y="109"/>
                          <a:pt x="252" y="109"/>
                          <a:pt x="252" y="109"/>
                        </a:cubicBezTo>
                        <a:cubicBezTo>
                          <a:pt x="252" y="109"/>
                          <a:pt x="252" y="109"/>
                          <a:pt x="252" y="109"/>
                        </a:cubicBezTo>
                        <a:cubicBezTo>
                          <a:pt x="252" y="109"/>
                          <a:pt x="252" y="109"/>
                          <a:pt x="252" y="109"/>
                        </a:cubicBezTo>
                        <a:cubicBezTo>
                          <a:pt x="252" y="109"/>
                          <a:pt x="252" y="109"/>
                          <a:pt x="252" y="109"/>
                        </a:cubicBezTo>
                        <a:cubicBezTo>
                          <a:pt x="252" y="109"/>
                          <a:pt x="252" y="109"/>
                          <a:pt x="252" y="109"/>
                        </a:cubicBezTo>
                        <a:cubicBezTo>
                          <a:pt x="253" y="109"/>
                          <a:pt x="253" y="109"/>
                          <a:pt x="253" y="109"/>
                        </a:cubicBezTo>
                        <a:cubicBezTo>
                          <a:pt x="253" y="109"/>
                          <a:pt x="253" y="109"/>
                          <a:pt x="253" y="109"/>
                        </a:cubicBezTo>
                        <a:cubicBezTo>
                          <a:pt x="253" y="109"/>
                          <a:pt x="253" y="109"/>
                          <a:pt x="253" y="109"/>
                        </a:cubicBezTo>
                        <a:cubicBezTo>
                          <a:pt x="253" y="109"/>
                          <a:pt x="253" y="109"/>
                          <a:pt x="253" y="109"/>
                        </a:cubicBezTo>
                        <a:cubicBezTo>
                          <a:pt x="253" y="109"/>
                          <a:pt x="253" y="109"/>
                          <a:pt x="253" y="109"/>
                        </a:cubicBezTo>
                        <a:cubicBezTo>
                          <a:pt x="253" y="109"/>
                          <a:pt x="253" y="109"/>
                          <a:pt x="253" y="109"/>
                        </a:cubicBezTo>
                        <a:cubicBezTo>
                          <a:pt x="254" y="109"/>
                          <a:pt x="254" y="109"/>
                          <a:pt x="254" y="109"/>
                        </a:cubicBezTo>
                        <a:cubicBezTo>
                          <a:pt x="254" y="109"/>
                          <a:pt x="254" y="109"/>
                          <a:pt x="254" y="109"/>
                        </a:cubicBezTo>
                        <a:cubicBezTo>
                          <a:pt x="254" y="109"/>
                          <a:pt x="254" y="109"/>
                          <a:pt x="254" y="109"/>
                        </a:cubicBezTo>
                        <a:cubicBezTo>
                          <a:pt x="254" y="109"/>
                          <a:pt x="254" y="109"/>
                          <a:pt x="254" y="109"/>
                        </a:cubicBezTo>
                        <a:cubicBezTo>
                          <a:pt x="254" y="109"/>
                          <a:pt x="254" y="109"/>
                          <a:pt x="254" y="109"/>
                        </a:cubicBezTo>
                        <a:cubicBezTo>
                          <a:pt x="254" y="109"/>
                          <a:pt x="254" y="109"/>
                          <a:pt x="254" y="109"/>
                        </a:cubicBezTo>
                        <a:cubicBezTo>
                          <a:pt x="255" y="109"/>
                          <a:pt x="255" y="109"/>
                          <a:pt x="255" y="109"/>
                        </a:cubicBezTo>
                        <a:cubicBezTo>
                          <a:pt x="255" y="109"/>
                          <a:pt x="255" y="109"/>
                          <a:pt x="255" y="109"/>
                        </a:cubicBezTo>
                        <a:cubicBezTo>
                          <a:pt x="255" y="109"/>
                          <a:pt x="255" y="109"/>
                          <a:pt x="255" y="109"/>
                        </a:cubicBezTo>
                        <a:cubicBezTo>
                          <a:pt x="255" y="109"/>
                          <a:pt x="255" y="109"/>
                          <a:pt x="255" y="109"/>
                        </a:cubicBezTo>
                        <a:cubicBezTo>
                          <a:pt x="255" y="109"/>
                          <a:pt x="255" y="109"/>
                          <a:pt x="255" y="109"/>
                        </a:cubicBezTo>
                        <a:cubicBezTo>
                          <a:pt x="255" y="109"/>
                          <a:pt x="255" y="109"/>
                          <a:pt x="255" y="109"/>
                        </a:cubicBezTo>
                        <a:cubicBezTo>
                          <a:pt x="255" y="109"/>
                          <a:pt x="255" y="109"/>
                          <a:pt x="255" y="109"/>
                        </a:cubicBezTo>
                        <a:cubicBezTo>
                          <a:pt x="255" y="110"/>
                          <a:pt x="255" y="110"/>
                          <a:pt x="255" y="110"/>
                        </a:cubicBezTo>
                        <a:cubicBezTo>
                          <a:pt x="256" y="110"/>
                          <a:pt x="256" y="110"/>
                          <a:pt x="256" y="110"/>
                        </a:cubicBezTo>
                        <a:cubicBezTo>
                          <a:pt x="256" y="110"/>
                          <a:pt x="256" y="110"/>
                          <a:pt x="256" y="110"/>
                        </a:cubicBezTo>
                        <a:cubicBezTo>
                          <a:pt x="256" y="110"/>
                          <a:pt x="256" y="110"/>
                          <a:pt x="256" y="110"/>
                        </a:cubicBezTo>
                        <a:cubicBezTo>
                          <a:pt x="257" y="110"/>
                          <a:pt x="257" y="110"/>
                          <a:pt x="257" y="110"/>
                        </a:cubicBezTo>
                        <a:cubicBezTo>
                          <a:pt x="257" y="110"/>
                          <a:pt x="257" y="110"/>
                          <a:pt x="257" y="110"/>
                        </a:cubicBezTo>
                        <a:cubicBezTo>
                          <a:pt x="257" y="111"/>
                          <a:pt x="257" y="111"/>
                          <a:pt x="257" y="111"/>
                        </a:cubicBezTo>
                        <a:cubicBezTo>
                          <a:pt x="257" y="111"/>
                          <a:pt x="257" y="111"/>
                          <a:pt x="257" y="111"/>
                        </a:cubicBezTo>
                        <a:cubicBezTo>
                          <a:pt x="257" y="111"/>
                          <a:pt x="257" y="111"/>
                          <a:pt x="257" y="111"/>
                        </a:cubicBezTo>
                        <a:cubicBezTo>
                          <a:pt x="257" y="111"/>
                          <a:pt x="257" y="111"/>
                          <a:pt x="257" y="111"/>
                        </a:cubicBezTo>
                        <a:cubicBezTo>
                          <a:pt x="257" y="111"/>
                          <a:pt x="257" y="111"/>
                          <a:pt x="257" y="111"/>
                        </a:cubicBezTo>
                        <a:cubicBezTo>
                          <a:pt x="257" y="111"/>
                          <a:pt x="257" y="111"/>
                          <a:pt x="257" y="111"/>
                        </a:cubicBezTo>
                        <a:cubicBezTo>
                          <a:pt x="257" y="111"/>
                          <a:pt x="257" y="111"/>
                          <a:pt x="257" y="111"/>
                        </a:cubicBezTo>
                        <a:cubicBezTo>
                          <a:pt x="257" y="111"/>
                          <a:pt x="257" y="111"/>
                          <a:pt x="257" y="111"/>
                        </a:cubicBezTo>
                        <a:cubicBezTo>
                          <a:pt x="257" y="112"/>
                          <a:pt x="257" y="112"/>
                          <a:pt x="257" y="112"/>
                        </a:cubicBezTo>
                        <a:cubicBezTo>
                          <a:pt x="257" y="112"/>
                          <a:pt x="257" y="112"/>
                          <a:pt x="257" y="112"/>
                        </a:cubicBezTo>
                        <a:cubicBezTo>
                          <a:pt x="257" y="112"/>
                          <a:pt x="257" y="112"/>
                          <a:pt x="257" y="112"/>
                        </a:cubicBezTo>
                        <a:cubicBezTo>
                          <a:pt x="257" y="112"/>
                          <a:pt x="257" y="112"/>
                          <a:pt x="257" y="112"/>
                        </a:cubicBezTo>
                        <a:cubicBezTo>
                          <a:pt x="257" y="112"/>
                          <a:pt x="257" y="112"/>
                          <a:pt x="257" y="112"/>
                        </a:cubicBezTo>
                        <a:cubicBezTo>
                          <a:pt x="257" y="112"/>
                          <a:pt x="257" y="112"/>
                          <a:pt x="257" y="112"/>
                        </a:cubicBezTo>
                        <a:cubicBezTo>
                          <a:pt x="257" y="112"/>
                          <a:pt x="257" y="112"/>
                          <a:pt x="257" y="112"/>
                        </a:cubicBezTo>
                        <a:cubicBezTo>
                          <a:pt x="257" y="113"/>
                          <a:pt x="257" y="113"/>
                          <a:pt x="257" y="113"/>
                        </a:cubicBezTo>
                        <a:cubicBezTo>
                          <a:pt x="257" y="113"/>
                          <a:pt x="257" y="113"/>
                          <a:pt x="257" y="113"/>
                        </a:cubicBezTo>
                        <a:cubicBezTo>
                          <a:pt x="257" y="113"/>
                          <a:pt x="257" y="113"/>
                          <a:pt x="257" y="113"/>
                        </a:cubicBezTo>
                        <a:cubicBezTo>
                          <a:pt x="256" y="113"/>
                          <a:pt x="256" y="113"/>
                          <a:pt x="256" y="113"/>
                        </a:cubicBezTo>
                        <a:cubicBezTo>
                          <a:pt x="256" y="113"/>
                          <a:pt x="256" y="113"/>
                          <a:pt x="256" y="113"/>
                        </a:cubicBezTo>
                        <a:cubicBezTo>
                          <a:pt x="257" y="114"/>
                          <a:pt x="257" y="114"/>
                          <a:pt x="257" y="114"/>
                        </a:cubicBezTo>
                        <a:cubicBezTo>
                          <a:pt x="257" y="114"/>
                          <a:pt x="257" y="114"/>
                          <a:pt x="257" y="114"/>
                        </a:cubicBezTo>
                        <a:cubicBezTo>
                          <a:pt x="257" y="114"/>
                          <a:pt x="257" y="114"/>
                          <a:pt x="257" y="114"/>
                        </a:cubicBezTo>
                        <a:cubicBezTo>
                          <a:pt x="257" y="114"/>
                          <a:pt x="257" y="114"/>
                          <a:pt x="257" y="114"/>
                        </a:cubicBezTo>
                        <a:cubicBezTo>
                          <a:pt x="257" y="114"/>
                          <a:pt x="257" y="114"/>
                          <a:pt x="257" y="114"/>
                        </a:cubicBezTo>
                        <a:cubicBezTo>
                          <a:pt x="257" y="114"/>
                          <a:pt x="257" y="114"/>
                          <a:pt x="257" y="114"/>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7" y="115"/>
                          <a:pt x="257" y="115"/>
                          <a:pt x="257" y="115"/>
                        </a:cubicBezTo>
                        <a:cubicBezTo>
                          <a:pt x="258" y="115"/>
                          <a:pt x="258" y="115"/>
                          <a:pt x="258" y="115"/>
                        </a:cubicBezTo>
                        <a:cubicBezTo>
                          <a:pt x="258" y="115"/>
                          <a:pt x="258" y="115"/>
                          <a:pt x="258" y="115"/>
                        </a:cubicBezTo>
                        <a:cubicBezTo>
                          <a:pt x="258" y="116"/>
                          <a:pt x="258" y="116"/>
                          <a:pt x="258" y="116"/>
                        </a:cubicBezTo>
                        <a:cubicBezTo>
                          <a:pt x="258" y="116"/>
                          <a:pt x="258" y="116"/>
                          <a:pt x="258" y="116"/>
                        </a:cubicBezTo>
                        <a:cubicBezTo>
                          <a:pt x="258" y="116"/>
                          <a:pt x="258" y="116"/>
                          <a:pt x="258" y="116"/>
                        </a:cubicBezTo>
                        <a:cubicBezTo>
                          <a:pt x="258" y="116"/>
                          <a:pt x="258" y="116"/>
                          <a:pt x="258" y="116"/>
                        </a:cubicBezTo>
                        <a:cubicBezTo>
                          <a:pt x="258" y="116"/>
                          <a:pt x="258" y="116"/>
                          <a:pt x="258" y="116"/>
                        </a:cubicBezTo>
                        <a:cubicBezTo>
                          <a:pt x="258" y="116"/>
                          <a:pt x="258" y="116"/>
                          <a:pt x="258" y="116"/>
                        </a:cubicBezTo>
                        <a:cubicBezTo>
                          <a:pt x="258" y="116"/>
                          <a:pt x="258" y="116"/>
                          <a:pt x="258" y="116"/>
                        </a:cubicBezTo>
                        <a:cubicBezTo>
                          <a:pt x="258" y="117"/>
                          <a:pt x="258" y="117"/>
                          <a:pt x="258" y="117"/>
                        </a:cubicBezTo>
                        <a:cubicBezTo>
                          <a:pt x="258" y="117"/>
                          <a:pt x="258" y="117"/>
                          <a:pt x="258" y="117"/>
                        </a:cubicBezTo>
                        <a:cubicBezTo>
                          <a:pt x="258" y="117"/>
                          <a:pt x="258" y="117"/>
                          <a:pt x="258" y="117"/>
                        </a:cubicBezTo>
                        <a:cubicBezTo>
                          <a:pt x="258" y="117"/>
                          <a:pt x="258" y="117"/>
                          <a:pt x="258" y="117"/>
                        </a:cubicBezTo>
                        <a:cubicBezTo>
                          <a:pt x="258" y="117"/>
                          <a:pt x="258" y="117"/>
                          <a:pt x="258" y="117"/>
                        </a:cubicBezTo>
                        <a:cubicBezTo>
                          <a:pt x="258" y="117"/>
                          <a:pt x="258" y="117"/>
                          <a:pt x="258" y="117"/>
                        </a:cubicBezTo>
                        <a:cubicBezTo>
                          <a:pt x="258" y="117"/>
                          <a:pt x="258" y="117"/>
                          <a:pt x="258" y="117"/>
                        </a:cubicBezTo>
                        <a:cubicBezTo>
                          <a:pt x="258" y="118"/>
                          <a:pt x="258" y="118"/>
                          <a:pt x="258" y="118"/>
                        </a:cubicBezTo>
                        <a:cubicBezTo>
                          <a:pt x="258" y="118"/>
                          <a:pt x="258" y="118"/>
                          <a:pt x="258" y="118"/>
                        </a:cubicBezTo>
                        <a:cubicBezTo>
                          <a:pt x="258" y="118"/>
                          <a:pt x="258" y="118"/>
                          <a:pt x="258" y="118"/>
                        </a:cubicBezTo>
                        <a:cubicBezTo>
                          <a:pt x="258" y="118"/>
                          <a:pt x="258" y="118"/>
                          <a:pt x="258" y="118"/>
                        </a:cubicBezTo>
                        <a:cubicBezTo>
                          <a:pt x="258" y="119"/>
                          <a:pt x="258" y="119"/>
                          <a:pt x="258" y="119"/>
                        </a:cubicBezTo>
                        <a:cubicBezTo>
                          <a:pt x="258" y="119"/>
                          <a:pt x="258" y="119"/>
                          <a:pt x="258" y="119"/>
                        </a:cubicBezTo>
                        <a:cubicBezTo>
                          <a:pt x="258" y="119"/>
                          <a:pt x="258" y="119"/>
                          <a:pt x="258" y="119"/>
                        </a:cubicBezTo>
                        <a:cubicBezTo>
                          <a:pt x="258" y="119"/>
                          <a:pt x="258" y="119"/>
                          <a:pt x="258" y="119"/>
                        </a:cubicBezTo>
                        <a:cubicBezTo>
                          <a:pt x="258" y="119"/>
                          <a:pt x="258" y="119"/>
                          <a:pt x="258" y="119"/>
                        </a:cubicBezTo>
                        <a:cubicBezTo>
                          <a:pt x="258" y="119"/>
                          <a:pt x="258" y="119"/>
                          <a:pt x="258" y="119"/>
                        </a:cubicBezTo>
                        <a:cubicBezTo>
                          <a:pt x="258" y="119"/>
                          <a:pt x="258" y="119"/>
                          <a:pt x="258" y="119"/>
                        </a:cubicBezTo>
                        <a:cubicBezTo>
                          <a:pt x="258" y="120"/>
                          <a:pt x="258" y="120"/>
                          <a:pt x="258" y="120"/>
                        </a:cubicBezTo>
                        <a:cubicBezTo>
                          <a:pt x="259" y="120"/>
                          <a:pt x="259" y="120"/>
                          <a:pt x="259" y="120"/>
                        </a:cubicBezTo>
                        <a:cubicBezTo>
                          <a:pt x="259" y="120"/>
                          <a:pt x="259" y="120"/>
                          <a:pt x="259" y="120"/>
                        </a:cubicBezTo>
                        <a:cubicBezTo>
                          <a:pt x="259" y="120"/>
                          <a:pt x="259" y="120"/>
                          <a:pt x="259" y="120"/>
                        </a:cubicBezTo>
                        <a:cubicBezTo>
                          <a:pt x="259" y="120"/>
                          <a:pt x="259" y="120"/>
                          <a:pt x="259" y="120"/>
                        </a:cubicBezTo>
                        <a:cubicBezTo>
                          <a:pt x="259" y="120"/>
                          <a:pt x="259" y="120"/>
                          <a:pt x="259" y="120"/>
                        </a:cubicBezTo>
                        <a:cubicBezTo>
                          <a:pt x="259" y="120"/>
                          <a:pt x="259" y="120"/>
                          <a:pt x="259" y="120"/>
                        </a:cubicBezTo>
                        <a:cubicBezTo>
                          <a:pt x="259" y="120"/>
                          <a:pt x="259" y="120"/>
                          <a:pt x="259" y="120"/>
                        </a:cubicBezTo>
                        <a:cubicBezTo>
                          <a:pt x="259" y="121"/>
                          <a:pt x="259" y="121"/>
                          <a:pt x="259" y="121"/>
                        </a:cubicBezTo>
                        <a:cubicBezTo>
                          <a:pt x="259" y="121"/>
                          <a:pt x="259" y="121"/>
                          <a:pt x="259" y="121"/>
                        </a:cubicBezTo>
                        <a:cubicBezTo>
                          <a:pt x="259" y="121"/>
                          <a:pt x="259" y="121"/>
                          <a:pt x="259" y="121"/>
                        </a:cubicBezTo>
                        <a:cubicBezTo>
                          <a:pt x="259" y="121"/>
                          <a:pt x="259" y="121"/>
                          <a:pt x="259" y="121"/>
                        </a:cubicBezTo>
                        <a:cubicBezTo>
                          <a:pt x="259" y="121"/>
                          <a:pt x="259" y="121"/>
                          <a:pt x="259" y="121"/>
                        </a:cubicBezTo>
                        <a:cubicBezTo>
                          <a:pt x="259" y="122"/>
                          <a:pt x="259" y="122"/>
                          <a:pt x="259" y="122"/>
                        </a:cubicBezTo>
                        <a:cubicBezTo>
                          <a:pt x="259" y="122"/>
                          <a:pt x="259" y="122"/>
                          <a:pt x="259" y="122"/>
                        </a:cubicBezTo>
                        <a:cubicBezTo>
                          <a:pt x="259" y="122"/>
                          <a:pt x="259" y="122"/>
                          <a:pt x="259" y="122"/>
                        </a:cubicBezTo>
                        <a:cubicBezTo>
                          <a:pt x="259" y="122"/>
                          <a:pt x="259" y="122"/>
                          <a:pt x="259" y="122"/>
                        </a:cubicBezTo>
                        <a:cubicBezTo>
                          <a:pt x="259" y="122"/>
                          <a:pt x="259" y="122"/>
                          <a:pt x="259" y="122"/>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3"/>
                          <a:pt x="259" y="123"/>
                          <a:pt x="259" y="123"/>
                        </a:cubicBezTo>
                        <a:cubicBezTo>
                          <a:pt x="259" y="124"/>
                          <a:pt x="259" y="124"/>
                          <a:pt x="259" y="124"/>
                        </a:cubicBezTo>
                        <a:cubicBezTo>
                          <a:pt x="259" y="124"/>
                          <a:pt x="259" y="124"/>
                          <a:pt x="259" y="124"/>
                        </a:cubicBezTo>
                        <a:cubicBezTo>
                          <a:pt x="259" y="124"/>
                          <a:pt x="259" y="124"/>
                          <a:pt x="259" y="124"/>
                        </a:cubicBezTo>
                        <a:cubicBezTo>
                          <a:pt x="259" y="124"/>
                          <a:pt x="259" y="124"/>
                          <a:pt x="259" y="124"/>
                        </a:cubicBezTo>
                        <a:cubicBezTo>
                          <a:pt x="259" y="124"/>
                          <a:pt x="259" y="124"/>
                          <a:pt x="259" y="124"/>
                        </a:cubicBezTo>
                        <a:cubicBezTo>
                          <a:pt x="259" y="124"/>
                          <a:pt x="259" y="124"/>
                          <a:pt x="259" y="124"/>
                        </a:cubicBezTo>
                        <a:cubicBezTo>
                          <a:pt x="259" y="124"/>
                          <a:pt x="259" y="124"/>
                          <a:pt x="259" y="124"/>
                        </a:cubicBezTo>
                        <a:cubicBezTo>
                          <a:pt x="259" y="124"/>
                          <a:pt x="259" y="124"/>
                          <a:pt x="259" y="124"/>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59" y="125"/>
                          <a:pt x="259" y="125"/>
                          <a:pt x="259" y="125"/>
                        </a:cubicBezTo>
                        <a:cubicBezTo>
                          <a:pt x="260" y="125"/>
                          <a:pt x="260" y="125"/>
                          <a:pt x="260" y="125"/>
                        </a:cubicBezTo>
                        <a:cubicBezTo>
                          <a:pt x="260" y="126"/>
                          <a:pt x="260" y="126"/>
                          <a:pt x="260" y="126"/>
                        </a:cubicBezTo>
                        <a:cubicBezTo>
                          <a:pt x="260" y="126"/>
                          <a:pt x="260" y="126"/>
                          <a:pt x="260" y="126"/>
                        </a:cubicBezTo>
                        <a:cubicBezTo>
                          <a:pt x="260" y="126"/>
                          <a:pt x="260" y="126"/>
                          <a:pt x="260" y="126"/>
                        </a:cubicBezTo>
                        <a:cubicBezTo>
                          <a:pt x="260" y="126"/>
                          <a:pt x="260" y="126"/>
                          <a:pt x="260" y="126"/>
                        </a:cubicBezTo>
                        <a:cubicBezTo>
                          <a:pt x="260" y="126"/>
                          <a:pt x="260" y="126"/>
                          <a:pt x="260" y="126"/>
                        </a:cubicBezTo>
                        <a:cubicBezTo>
                          <a:pt x="261" y="126"/>
                          <a:pt x="261" y="126"/>
                          <a:pt x="261" y="126"/>
                        </a:cubicBezTo>
                        <a:cubicBezTo>
                          <a:pt x="261" y="126"/>
                          <a:pt x="261" y="126"/>
                          <a:pt x="261" y="126"/>
                        </a:cubicBezTo>
                        <a:cubicBezTo>
                          <a:pt x="261" y="126"/>
                          <a:pt x="261" y="126"/>
                          <a:pt x="261" y="126"/>
                        </a:cubicBezTo>
                        <a:cubicBezTo>
                          <a:pt x="261" y="126"/>
                          <a:pt x="261" y="126"/>
                          <a:pt x="261" y="126"/>
                        </a:cubicBezTo>
                        <a:cubicBezTo>
                          <a:pt x="261" y="126"/>
                          <a:pt x="261" y="126"/>
                          <a:pt x="261" y="126"/>
                        </a:cubicBezTo>
                        <a:cubicBezTo>
                          <a:pt x="261" y="127"/>
                          <a:pt x="261" y="127"/>
                          <a:pt x="261" y="127"/>
                        </a:cubicBezTo>
                        <a:cubicBezTo>
                          <a:pt x="261" y="127"/>
                          <a:pt x="261" y="127"/>
                          <a:pt x="261" y="127"/>
                        </a:cubicBezTo>
                        <a:cubicBezTo>
                          <a:pt x="261" y="127"/>
                          <a:pt x="261" y="127"/>
                          <a:pt x="261" y="127"/>
                        </a:cubicBezTo>
                        <a:cubicBezTo>
                          <a:pt x="261" y="127"/>
                          <a:pt x="261" y="127"/>
                          <a:pt x="261"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2" y="127"/>
                          <a:pt x="262" y="127"/>
                          <a:pt x="262" y="127"/>
                        </a:cubicBezTo>
                        <a:cubicBezTo>
                          <a:pt x="263" y="127"/>
                          <a:pt x="263" y="128"/>
                          <a:pt x="263" y="128"/>
                        </a:cubicBezTo>
                        <a:cubicBezTo>
                          <a:pt x="263" y="128"/>
                          <a:pt x="263" y="128"/>
                          <a:pt x="263" y="128"/>
                        </a:cubicBezTo>
                        <a:cubicBezTo>
                          <a:pt x="263" y="128"/>
                          <a:pt x="263" y="128"/>
                          <a:pt x="263" y="128"/>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29"/>
                          <a:pt x="263" y="129"/>
                          <a:pt x="263" y="129"/>
                        </a:cubicBezTo>
                        <a:cubicBezTo>
                          <a:pt x="263" y="130"/>
                          <a:pt x="263" y="130"/>
                          <a:pt x="263" y="130"/>
                        </a:cubicBezTo>
                        <a:cubicBezTo>
                          <a:pt x="263" y="130"/>
                          <a:pt x="263" y="130"/>
                          <a:pt x="263" y="130"/>
                        </a:cubicBezTo>
                        <a:cubicBezTo>
                          <a:pt x="263" y="130"/>
                          <a:pt x="263" y="130"/>
                          <a:pt x="263" y="130"/>
                        </a:cubicBezTo>
                        <a:cubicBezTo>
                          <a:pt x="263" y="131"/>
                          <a:pt x="263" y="131"/>
                          <a:pt x="263" y="131"/>
                        </a:cubicBezTo>
                        <a:cubicBezTo>
                          <a:pt x="263" y="131"/>
                          <a:pt x="263" y="131"/>
                          <a:pt x="263" y="131"/>
                        </a:cubicBezTo>
                        <a:cubicBezTo>
                          <a:pt x="263" y="131"/>
                          <a:pt x="263" y="131"/>
                          <a:pt x="263" y="131"/>
                        </a:cubicBezTo>
                        <a:cubicBezTo>
                          <a:pt x="263" y="131"/>
                          <a:pt x="263" y="131"/>
                          <a:pt x="263" y="131"/>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2"/>
                          <a:pt x="263" y="132"/>
                          <a:pt x="263" y="132"/>
                        </a:cubicBezTo>
                        <a:cubicBezTo>
                          <a:pt x="263" y="133"/>
                          <a:pt x="263" y="133"/>
                          <a:pt x="263" y="133"/>
                        </a:cubicBezTo>
                        <a:cubicBezTo>
                          <a:pt x="263" y="133"/>
                          <a:pt x="263" y="133"/>
                          <a:pt x="263" y="133"/>
                        </a:cubicBezTo>
                        <a:cubicBezTo>
                          <a:pt x="263" y="133"/>
                          <a:pt x="263" y="133"/>
                          <a:pt x="263" y="133"/>
                        </a:cubicBezTo>
                        <a:cubicBezTo>
                          <a:pt x="263" y="133"/>
                          <a:pt x="263" y="133"/>
                          <a:pt x="263" y="133"/>
                        </a:cubicBezTo>
                        <a:cubicBezTo>
                          <a:pt x="264" y="133"/>
                          <a:pt x="264" y="133"/>
                          <a:pt x="264" y="133"/>
                        </a:cubicBezTo>
                        <a:cubicBezTo>
                          <a:pt x="264" y="133"/>
                          <a:pt x="264" y="133"/>
                          <a:pt x="264" y="133"/>
                        </a:cubicBezTo>
                        <a:cubicBezTo>
                          <a:pt x="264" y="133"/>
                          <a:pt x="264" y="133"/>
                          <a:pt x="264" y="133"/>
                        </a:cubicBezTo>
                        <a:cubicBezTo>
                          <a:pt x="264" y="133"/>
                          <a:pt x="264" y="133"/>
                          <a:pt x="264" y="133"/>
                        </a:cubicBezTo>
                        <a:cubicBezTo>
                          <a:pt x="264" y="134"/>
                          <a:pt x="264" y="134"/>
                          <a:pt x="264" y="134"/>
                        </a:cubicBezTo>
                        <a:cubicBezTo>
                          <a:pt x="264" y="134"/>
                          <a:pt x="264" y="134"/>
                          <a:pt x="264" y="134"/>
                        </a:cubicBezTo>
                        <a:cubicBezTo>
                          <a:pt x="264" y="134"/>
                          <a:pt x="264" y="134"/>
                          <a:pt x="264" y="134"/>
                        </a:cubicBezTo>
                        <a:cubicBezTo>
                          <a:pt x="264" y="134"/>
                          <a:pt x="264" y="134"/>
                          <a:pt x="264" y="134"/>
                        </a:cubicBezTo>
                        <a:cubicBezTo>
                          <a:pt x="265" y="134"/>
                          <a:pt x="265" y="134"/>
                          <a:pt x="265" y="134"/>
                        </a:cubicBezTo>
                        <a:cubicBezTo>
                          <a:pt x="265" y="134"/>
                          <a:pt x="265" y="134"/>
                          <a:pt x="265" y="134"/>
                        </a:cubicBezTo>
                        <a:cubicBezTo>
                          <a:pt x="265" y="134"/>
                          <a:pt x="265" y="134"/>
                          <a:pt x="265" y="134"/>
                        </a:cubicBezTo>
                        <a:cubicBezTo>
                          <a:pt x="265" y="134"/>
                          <a:pt x="265" y="134"/>
                          <a:pt x="265" y="134"/>
                        </a:cubicBezTo>
                        <a:cubicBezTo>
                          <a:pt x="265" y="134"/>
                          <a:pt x="265" y="134"/>
                          <a:pt x="265" y="134"/>
                        </a:cubicBezTo>
                        <a:cubicBezTo>
                          <a:pt x="265" y="134"/>
                          <a:pt x="265" y="134"/>
                          <a:pt x="265" y="134"/>
                        </a:cubicBezTo>
                        <a:cubicBezTo>
                          <a:pt x="265" y="134"/>
                          <a:pt x="265" y="134"/>
                          <a:pt x="265" y="134"/>
                        </a:cubicBezTo>
                        <a:cubicBezTo>
                          <a:pt x="266" y="134"/>
                          <a:pt x="266" y="134"/>
                          <a:pt x="266" y="134"/>
                        </a:cubicBezTo>
                        <a:cubicBezTo>
                          <a:pt x="266" y="135"/>
                          <a:pt x="266" y="135"/>
                          <a:pt x="266" y="135"/>
                        </a:cubicBezTo>
                        <a:cubicBezTo>
                          <a:pt x="266" y="135"/>
                          <a:pt x="266" y="135"/>
                          <a:pt x="266" y="135"/>
                        </a:cubicBezTo>
                        <a:cubicBezTo>
                          <a:pt x="266" y="135"/>
                          <a:pt x="266" y="135"/>
                          <a:pt x="266" y="135"/>
                        </a:cubicBezTo>
                        <a:cubicBezTo>
                          <a:pt x="266" y="135"/>
                          <a:pt x="266" y="135"/>
                          <a:pt x="266" y="135"/>
                        </a:cubicBezTo>
                        <a:cubicBezTo>
                          <a:pt x="266" y="135"/>
                          <a:pt x="266" y="135"/>
                          <a:pt x="266" y="135"/>
                        </a:cubicBezTo>
                        <a:cubicBezTo>
                          <a:pt x="267" y="135"/>
                          <a:pt x="267" y="135"/>
                          <a:pt x="267" y="135"/>
                        </a:cubicBezTo>
                        <a:cubicBezTo>
                          <a:pt x="267" y="135"/>
                          <a:pt x="267" y="135"/>
                          <a:pt x="267" y="135"/>
                        </a:cubicBezTo>
                        <a:cubicBezTo>
                          <a:pt x="267" y="135"/>
                          <a:pt x="267" y="135"/>
                          <a:pt x="267" y="135"/>
                        </a:cubicBezTo>
                        <a:cubicBezTo>
                          <a:pt x="267" y="136"/>
                          <a:pt x="267" y="136"/>
                          <a:pt x="267" y="136"/>
                        </a:cubicBezTo>
                        <a:cubicBezTo>
                          <a:pt x="267" y="136"/>
                          <a:pt x="267" y="136"/>
                          <a:pt x="267" y="136"/>
                        </a:cubicBezTo>
                        <a:cubicBezTo>
                          <a:pt x="267" y="136"/>
                          <a:pt x="267" y="136"/>
                          <a:pt x="267" y="136"/>
                        </a:cubicBezTo>
                        <a:cubicBezTo>
                          <a:pt x="267" y="136"/>
                          <a:pt x="267" y="136"/>
                          <a:pt x="267" y="136"/>
                        </a:cubicBezTo>
                        <a:cubicBezTo>
                          <a:pt x="267" y="136"/>
                          <a:pt x="267" y="136"/>
                          <a:pt x="267" y="136"/>
                        </a:cubicBezTo>
                        <a:cubicBezTo>
                          <a:pt x="267" y="137"/>
                          <a:pt x="267" y="137"/>
                          <a:pt x="267" y="137"/>
                        </a:cubicBezTo>
                        <a:cubicBezTo>
                          <a:pt x="267" y="137"/>
                          <a:pt x="267" y="137"/>
                          <a:pt x="267" y="137"/>
                        </a:cubicBezTo>
                        <a:cubicBezTo>
                          <a:pt x="267" y="137"/>
                          <a:pt x="267" y="137"/>
                          <a:pt x="267" y="137"/>
                        </a:cubicBezTo>
                        <a:cubicBezTo>
                          <a:pt x="267" y="137"/>
                          <a:pt x="267" y="137"/>
                          <a:pt x="267" y="137"/>
                        </a:cubicBezTo>
                        <a:cubicBezTo>
                          <a:pt x="267" y="137"/>
                          <a:pt x="267" y="137"/>
                          <a:pt x="267" y="137"/>
                        </a:cubicBezTo>
                        <a:cubicBezTo>
                          <a:pt x="267" y="137"/>
                          <a:pt x="267" y="137"/>
                          <a:pt x="267" y="137"/>
                        </a:cubicBezTo>
                        <a:cubicBezTo>
                          <a:pt x="268" y="137"/>
                          <a:pt x="268" y="137"/>
                          <a:pt x="268" y="137"/>
                        </a:cubicBezTo>
                        <a:cubicBezTo>
                          <a:pt x="268" y="137"/>
                          <a:pt x="268" y="137"/>
                          <a:pt x="268" y="137"/>
                        </a:cubicBezTo>
                        <a:cubicBezTo>
                          <a:pt x="268" y="137"/>
                          <a:pt x="268" y="137"/>
                          <a:pt x="268" y="137"/>
                        </a:cubicBezTo>
                        <a:cubicBezTo>
                          <a:pt x="268" y="137"/>
                          <a:pt x="268" y="138"/>
                          <a:pt x="268" y="138"/>
                        </a:cubicBezTo>
                        <a:cubicBezTo>
                          <a:pt x="268" y="138"/>
                          <a:pt x="268" y="138"/>
                          <a:pt x="268" y="138"/>
                        </a:cubicBezTo>
                        <a:cubicBezTo>
                          <a:pt x="268" y="138"/>
                          <a:pt x="268" y="138"/>
                          <a:pt x="268" y="138"/>
                        </a:cubicBezTo>
                        <a:cubicBezTo>
                          <a:pt x="268" y="138"/>
                          <a:pt x="268" y="138"/>
                          <a:pt x="268" y="138"/>
                        </a:cubicBezTo>
                        <a:cubicBezTo>
                          <a:pt x="268" y="138"/>
                          <a:pt x="268" y="138"/>
                          <a:pt x="268" y="138"/>
                        </a:cubicBezTo>
                        <a:cubicBezTo>
                          <a:pt x="268" y="138"/>
                          <a:pt x="268" y="138"/>
                          <a:pt x="268" y="138"/>
                        </a:cubicBezTo>
                        <a:cubicBezTo>
                          <a:pt x="268" y="139"/>
                          <a:pt x="268" y="139"/>
                          <a:pt x="268" y="139"/>
                        </a:cubicBezTo>
                        <a:cubicBezTo>
                          <a:pt x="268" y="139"/>
                          <a:pt x="268" y="139"/>
                          <a:pt x="268" y="139"/>
                        </a:cubicBezTo>
                        <a:cubicBezTo>
                          <a:pt x="268" y="139"/>
                          <a:pt x="268" y="139"/>
                          <a:pt x="268" y="139"/>
                        </a:cubicBezTo>
                        <a:cubicBezTo>
                          <a:pt x="268" y="139"/>
                          <a:pt x="268" y="139"/>
                          <a:pt x="268" y="139"/>
                        </a:cubicBezTo>
                        <a:cubicBezTo>
                          <a:pt x="268" y="140"/>
                          <a:pt x="268" y="140"/>
                          <a:pt x="268" y="140"/>
                        </a:cubicBezTo>
                        <a:cubicBezTo>
                          <a:pt x="268" y="140"/>
                          <a:pt x="268" y="140"/>
                          <a:pt x="268" y="140"/>
                        </a:cubicBezTo>
                        <a:cubicBezTo>
                          <a:pt x="268" y="140"/>
                          <a:pt x="268" y="140"/>
                          <a:pt x="268" y="140"/>
                        </a:cubicBezTo>
                        <a:cubicBezTo>
                          <a:pt x="268" y="140"/>
                          <a:pt x="268" y="140"/>
                          <a:pt x="268" y="140"/>
                        </a:cubicBezTo>
                        <a:cubicBezTo>
                          <a:pt x="268" y="140"/>
                          <a:pt x="268" y="140"/>
                          <a:pt x="268" y="140"/>
                        </a:cubicBezTo>
                        <a:cubicBezTo>
                          <a:pt x="268" y="140"/>
                          <a:pt x="268" y="140"/>
                          <a:pt x="268" y="140"/>
                        </a:cubicBezTo>
                        <a:cubicBezTo>
                          <a:pt x="268" y="141"/>
                          <a:pt x="268" y="141"/>
                          <a:pt x="268" y="141"/>
                        </a:cubicBezTo>
                        <a:cubicBezTo>
                          <a:pt x="268" y="141"/>
                          <a:pt x="268" y="141"/>
                          <a:pt x="268" y="141"/>
                        </a:cubicBezTo>
                        <a:cubicBezTo>
                          <a:pt x="268" y="141"/>
                          <a:pt x="268" y="141"/>
                          <a:pt x="268" y="141"/>
                        </a:cubicBezTo>
                        <a:cubicBezTo>
                          <a:pt x="268" y="141"/>
                          <a:pt x="268" y="141"/>
                          <a:pt x="268" y="141"/>
                        </a:cubicBezTo>
                        <a:cubicBezTo>
                          <a:pt x="268" y="141"/>
                          <a:pt x="268" y="141"/>
                          <a:pt x="268" y="141"/>
                        </a:cubicBezTo>
                        <a:cubicBezTo>
                          <a:pt x="269" y="141"/>
                          <a:pt x="269" y="141"/>
                          <a:pt x="269" y="141"/>
                        </a:cubicBezTo>
                        <a:cubicBezTo>
                          <a:pt x="269" y="141"/>
                          <a:pt x="269" y="141"/>
                          <a:pt x="269" y="141"/>
                        </a:cubicBezTo>
                        <a:cubicBezTo>
                          <a:pt x="269" y="141"/>
                          <a:pt x="269" y="141"/>
                          <a:pt x="269" y="141"/>
                        </a:cubicBezTo>
                        <a:cubicBezTo>
                          <a:pt x="269" y="141"/>
                          <a:pt x="269" y="141"/>
                          <a:pt x="269" y="141"/>
                        </a:cubicBezTo>
                        <a:cubicBezTo>
                          <a:pt x="269" y="142"/>
                          <a:pt x="269" y="142"/>
                          <a:pt x="269" y="142"/>
                        </a:cubicBezTo>
                        <a:cubicBezTo>
                          <a:pt x="269" y="142"/>
                          <a:pt x="269" y="142"/>
                          <a:pt x="269" y="142"/>
                        </a:cubicBezTo>
                        <a:cubicBezTo>
                          <a:pt x="269" y="142"/>
                          <a:pt x="269" y="142"/>
                          <a:pt x="269" y="142"/>
                        </a:cubicBezTo>
                        <a:cubicBezTo>
                          <a:pt x="269" y="142"/>
                          <a:pt x="269" y="142"/>
                          <a:pt x="269" y="142"/>
                        </a:cubicBezTo>
                        <a:cubicBezTo>
                          <a:pt x="269" y="142"/>
                          <a:pt x="269" y="142"/>
                          <a:pt x="269" y="142"/>
                        </a:cubicBezTo>
                        <a:cubicBezTo>
                          <a:pt x="269" y="142"/>
                          <a:pt x="269" y="142"/>
                          <a:pt x="269" y="142"/>
                        </a:cubicBezTo>
                        <a:cubicBezTo>
                          <a:pt x="269" y="142"/>
                          <a:pt x="269" y="142"/>
                          <a:pt x="269" y="142"/>
                        </a:cubicBezTo>
                        <a:cubicBezTo>
                          <a:pt x="270" y="142"/>
                          <a:pt x="270" y="142"/>
                          <a:pt x="270" y="142"/>
                        </a:cubicBezTo>
                        <a:cubicBezTo>
                          <a:pt x="270" y="142"/>
                          <a:pt x="270" y="142"/>
                          <a:pt x="270" y="142"/>
                        </a:cubicBezTo>
                        <a:cubicBezTo>
                          <a:pt x="270" y="142"/>
                          <a:pt x="270" y="142"/>
                          <a:pt x="270" y="142"/>
                        </a:cubicBezTo>
                        <a:cubicBezTo>
                          <a:pt x="270" y="143"/>
                          <a:pt x="270" y="143"/>
                          <a:pt x="270" y="143"/>
                        </a:cubicBezTo>
                        <a:cubicBezTo>
                          <a:pt x="270" y="143"/>
                          <a:pt x="270" y="143"/>
                          <a:pt x="270" y="143"/>
                        </a:cubicBezTo>
                        <a:cubicBezTo>
                          <a:pt x="270" y="143"/>
                          <a:pt x="270" y="143"/>
                          <a:pt x="270" y="143"/>
                        </a:cubicBezTo>
                        <a:cubicBezTo>
                          <a:pt x="270" y="143"/>
                          <a:pt x="270" y="143"/>
                          <a:pt x="270" y="143"/>
                        </a:cubicBezTo>
                        <a:cubicBezTo>
                          <a:pt x="270" y="143"/>
                          <a:pt x="270" y="143"/>
                          <a:pt x="270" y="143"/>
                        </a:cubicBezTo>
                        <a:cubicBezTo>
                          <a:pt x="270" y="143"/>
                          <a:pt x="270" y="143"/>
                          <a:pt x="270" y="143"/>
                        </a:cubicBezTo>
                        <a:cubicBezTo>
                          <a:pt x="271" y="144"/>
                          <a:pt x="271" y="144"/>
                          <a:pt x="271" y="144"/>
                        </a:cubicBezTo>
                        <a:cubicBezTo>
                          <a:pt x="271" y="144"/>
                          <a:pt x="271" y="144"/>
                          <a:pt x="271" y="144"/>
                        </a:cubicBezTo>
                        <a:cubicBezTo>
                          <a:pt x="271" y="144"/>
                          <a:pt x="271" y="144"/>
                          <a:pt x="271" y="144"/>
                        </a:cubicBezTo>
                        <a:cubicBezTo>
                          <a:pt x="271" y="144"/>
                          <a:pt x="271" y="144"/>
                          <a:pt x="271" y="144"/>
                        </a:cubicBezTo>
                        <a:cubicBezTo>
                          <a:pt x="271" y="144"/>
                          <a:pt x="271" y="144"/>
                          <a:pt x="271" y="144"/>
                        </a:cubicBezTo>
                        <a:cubicBezTo>
                          <a:pt x="271" y="144"/>
                          <a:pt x="271" y="144"/>
                          <a:pt x="271" y="144"/>
                        </a:cubicBezTo>
                        <a:cubicBezTo>
                          <a:pt x="272" y="144"/>
                          <a:pt x="272" y="144"/>
                          <a:pt x="272" y="144"/>
                        </a:cubicBezTo>
                        <a:cubicBezTo>
                          <a:pt x="272" y="144"/>
                          <a:pt x="272" y="144"/>
                          <a:pt x="272" y="144"/>
                        </a:cubicBezTo>
                        <a:cubicBezTo>
                          <a:pt x="272" y="144"/>
                          <a:pt x="272" y="144"/>
                          <a:pt x="272" y="144"/>
                        </a:cubicBezTo>
                        <a:cubicBezTo>
                          <a:pt x="272" y="144"/>
                          <a:pt x="272" y="144"/>
                          <a:pt x="272" y="144"/>
                        </a:cubicBezTo>
                        <a:cubicBezTo>
                          <a:pt x="272" y="144"/>
                          <a:pt x="272" y="144"/>
                          <a:pt x="272" y="144"/>
                        </a:cubicBezTo>
                        <a:cubicBezTo>
                          <a:pt x="272" y="144"/>
                          <a:pt x="272" y="144"/>
                          <a:pt x="272" y="144"/>
                        </a:cubicBezTo>
                        <a:cubicBezTo>
                          <a:pt x="272" y="144"/>
                          <a:pt x="272" y="144"/>
                          <a:pt x="272" y="144"/>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5"/>
                          <a:pt x="272" y="145"/>
                          <a:pt x="272" y="145"/>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7"/>
                          <a:pt x="272" y="147"/>
                          <a:pt x="272" y="147"/>
                        </a:cubicBezTo>
                        <a:cubicBezTo>
                          <a:pt x="272" y="147"/>
                          <a:pt x="272" y="147"/>
                          <a:pt x="272" y="147"/>
                        </a:cubicBezTo>
                        <a:cubicBezTo>
                          <a:pt x="272" y="147"/>
                          <a:pt x="272" y="147"/>
                          <a:pt x="272" y="147"/>
                        </a:cubicBezTo>
                        <a:cubicBezTo>
                          <a:pt x="272" y="147"/>
                          <a:pt x="272" y="147"/>
                          <a:pt x="272" y="147"/>
                        </a:cubicBezTo>
                        <a:cubicBezTo>
                          <a:pt x="272" y="147"/>
                          <a:pt x="272" y="147"/>
                          <a:pt x="272" y="147"/>
                        </a:cubicBezTo>
                        <a:cubicBezTo>
                          <a:pt x="272" y="147"/>
                          <a:pt x="272" y="147"/>
                          <a:pt x="272" y="147"/>
                        </a:cubicBezTo>
                        <a:cubicBezTo>
                          <a:pt x="272" y="147"/>
                          <a:pt x="272" y="147"/>
                          <a:pt x="272" y="147"/>
                        </a:cubicBezTo>
                        <a:cubicBezTo>
                          <a:pt x="272" y="148"/>
                          <a:pt x="272" y="148"/>
                          <a:pt x="272" y="148"/>
                        </a:cubicBezTo>
                        <a:cubicBezTo>
                          <a:pt x="272" y="148"/>
                          <a:pt x="272" y="148"/>
                          <a:pt x="272" y="148"/>
                        </a:cubicBezTo>
                        <a:cubicBezTo>
                          <a:pt x="272" y="148"/>
                          <a:pt x="272" y="148"/>
                          <a:pt x="272" y="148"/>
                        </a:cubicBezTo>
                        <a:cubicBezTo>
                          <a:pt x="273" y="148"/>
                          <a:pt x="273" y="148"/>
                          <a:pt x="273" y="148"/>
                        </a:cubicBezTo>
                        <a:cubicBezTo>
                          <a:pt x="273" y="148"/>
                          <a:pt x="273" y="148"/>
                          <a:pt x="273" y="148"/>
                        </a:cubicBezTo>
                        <a:cubicBezTo>
                          <a:pt x="273" y="148"/>
                          <a:pt x="273" y="148"/>
                          <a:pt x="273" y="148"/>
                        </a:cubicBezTo>
                        <a:cubicBezTo>
                          <a:pt x="273" y="148"/>
                          <a:pt x="273" y="148"/>
                          <a:pt x="273" y="148"/>
                        </a:cubicBezTo>
                        <a:cubicBezTo>
                          <a:pt x="273" y="149"/>
                          <a:pt x="273" y="149"/>
                          <a:pt x="273" y="149"/>
                        </a:cubicBezTo>
                        <a:cubicBezTo>
                          <a:pt x="273" y="149"/>
                          <a:pt x="273" y="149"/>
                          <a:pt x="273" y="149"/>
                        </a:cubicBezTo>
                        <a:cubicBezTo>
                          <a:pt x="273" y="149"/>
                          <a:pt x="273" y="149"/>
                          <a:pt x="273" y="149"/>
                        </a:cubicBezTo>
                        <a:cubicBezTo>
                          <a:pt x="273" y="149"/>
                          <a:pt x="273" y="149"/>
                          <a:pt x="273" y="149"/>
                        </a:cubicBezTo>
                        <a:cubicBezTo>
                          <a:pt x="273" y="149"/>
                          <a:pt x="273" y="149"/>
                          <a:pt x="273" y="149"/>
                        </a:cubicBezTo>
                        <a:cubicBezTo>
                          <a:pt x="273" y="149"/>
                          <a:pt x="273" y="149"/>
                          <a:pt x="273" y="149"/>
                        </a:cubicBezTo>
                        <a:cubicBezTo>
                          <a:pt x="272" y="149"/>
                          <a:pt x="272" y="149"/>
                          <a:pt x="272" y="149"/>
                        </a:cubicBezTo>
                        <a:cubicBezTo>
                          <a:pt x="272" y="149"/>
                          <a:pt x="272" y="149"/>
                          <a:pt x="272" y="149"/>
                        </a:cubicBezTo>
                        <a:cubicBezTo>
                          <a:pt x="272" y="150"/>
                          <a:pt x="272" y="150"/>
                          <a:pt x="272" y="150"/>
                        </a:cubicBezTo>
                        <a:cubicBezTo>
                          <a:pt x="272" y="150"/>
                          <a:pt x="272" y="150"/>
                          <a:pt x="272" y="150"/>
                        </a:cubicBezTo>
                        <a:cubicBezTo>
                          <a:pt x="272" y="150"/>
                          <a:pt x="272" y="150"/>
                          <a:pt x="272" y="150"/>
                        </a:cubicBezTo>
                        <a:cubicBezTo>
                          <a:pt x="272" y="150"/>
                          <a:pt x="272" y="150"/>
                          <a:pt x="272" y="150"/>
                        </a:cubicBezTo>
                        <a:cubicBezTo>
                          <a:pt x="272" y="150"/>
                          <a:pt x="272" y="150"/>
                          <a:pt x="272" y="150"/>
                        </a:cubicBezTo>
                        <a:cubicBezTo>
                          <a:pt x="272" y="150"/>
                          <a:pt x="272" y="150"/>
                          <a:pt x="272" y="150"/>
                        </a:cubicBezTo>
                        <a:cubicBezTo>
                          <a:pt x="272" y="150"/>
                          <a:pt x="272" y="150"/>
                          <a:pt x="272" y="150"/>
                        </a:cubicBezTo>
                        <a:cubicBezTo>
                          <a:pt x="273" y="151"/>
                          <a:pt x="273" y="151"/>
                          <a:pt x="273" y="151"/>
                        </a:cubicBezTo>
                        <a:cubicBezTo>
                          <a:pt x="273" y="151"/>
                          <a:pt x="273" y="151"/>
                          <a:pt x="273" y="151"/>
                        </a:cubicBezTo>
                        <a:cubicBezTo>
                          <a:pt x="273" y="151"/>
                          <a:pt x="273" y="151"/>
                          <a:pt x="273" y="151"/>
                        </a:cubicBezTo>
                        <a:cubicBezTo>
                          <a:pt x="273" y="151"/>
                          <a:pt x="273" y="151"/>
                          <a:pt x="273" y="151"/>
                        </a:cubicBezTo>
                        <a:cubicBezTo>
                          <a:pt x="273" y="151"/>
                          <a:pt x="273" y="151"/>
                          <a:pt x="273" y="151"/>
                        </a:cubicBezTo>
                        <a:cubicBezTo>
                          <a:pt x="272" y="152"/>
                          <a:pt x="272" y="152"/>
                          <a:pt x="272" y="152"/>
                        </a:cubicBezTo>
                        <a:cubicBezTo>
                          <a:pt x="272" y="152"/>
                          <a:pt x="272" y="152"/>
                          <a:pt x="272" y="152"/>
                        </a:cubicBezTo>
                        <a:cubicBezTo>
                          <a:pt x="272" y="152"/>
                          <a:pt x="272" y="152"/>
                          <a:pt x="272" y="152"/>
                        </a:cubicBezTo>
                        <a:cubicBezTo>
                          <a:pt x="272" y="152"/>
                          <a:pt x="272" y="152"/>
                          <a:pt x="272" y="152"/>
                        </a:cubicBezTo>
                        <a:cubicBezTo>
                          <a:pt x="272" y="152"/>
                          <a:pt x="272" y="152"/>
                          <a:pt x="272" y="152"/>
                        </a:cubicBezTo>
                        <a:cubicBezTo>
                          <a:pt x="272" y="152"/>
                          <a:pt x="272" y="152"/>
                          <a:pt x="272" y="152"/>
                        </a:cubicBezTo>
                        <a:cubicBezTo>
                          <a:pt x="273" y="152"/>
                          <a:pt x="273" y="152"/>
                          <a:pt x="273" y="152"/>
                        </a:cubicBezTo>
                        <a:cubicBezTo>
                          <a:pt x="273" y="152"/>
                          <a:pt x="273" y="152"/>
                          <a:pt x="273" y="152"/>
                        </a:cubicBezTo>
                        <a:cubicBezTo>
                          <a:pt x="273" y="152"/>
                          <a:pt x="273" y="152"/>
                          <a:pt x="273" y="152"/>
                        </a:cubicBezTo>
                        <a:cubicBezTo>
                          <a:pt x="273" y="152"/>
                          <a:pt x="273" y="152"/>
                          <a:pt x="273" y="152"/>
                        </a:cubicBezTo>
                        <a:cubicBezTo>
                          <a:pt x="273" y="152"/>
                          <a:pt x="273" y="152"/>
                          <a:pt x="273" y="152"/>
                        </a:cubicBezTo>
                        <a:cubicBezTo>
                          <a:pt x="273" y="153"/>
                          <a:pt x="273" y="153"/>
                          <a:pt x="273" y="153"/>
                        </a:cubicBezTo>
                        <a:cubicBezTo>
                          <a:pt x="273" y="153"/>
                          <a:pt x="273" y="153"/>
                          <a:pt x="273" y="153"/>
                        </a:cubicBezTo>
                        <a:cubicBezTo>
                          <a:pt x="273" y="153"/>
                          <a:pt x="273" y="153"/>
                          <a:pt x="273" y="153"/>
                        </a:cubicBezTo>
                        <a:cubicBezTo>
                          <a:pt x="273" y="153"/>
                          <a:pt x="273" y="153"/>
                          <a:pt x="273" y="153"/>
                        </a:cubicBezTo>
                        <a:cubicBezTo>
                          <a:pt x="274" y="153"/>
                          <a:pt x="274" y="153"/>
                          <a:pt x="274" y="153"/>
                        </a:cubicBezTo>
                        <a:cubicBezTo>
                          <a:pt x="274" y="153"/>
                          <a:pt x="274" y="153"/>
                          <a:pt x="274" y="153"/>
                        </a:cubicBezTo>
                        <a:cubicBezTo>
                          <a:pt x="274" y="153"/>
                          <a:pt x="274" y="153"/>
                          <a:pt x="274" y="153"/>
                        </a:cubicBezTo>
                        <a:cubicBezTo>
                          <a:pt x="274" y="153"/>
                          <a:pt x="274" y="153"/>
                          <a:pt x="274" y="153"/>
                        </a:cubicBezTo>
                        <a:cubicBezTo>
                          <a:pt x="274" y="153"/>
                          <a:pt x="274" y="153"/>
                          <a:pt x="274" y="153"/>
                        </a:cubicBezTo>
                        <a:cubicBezTo>
                          <a:pt x="274" y="153"/>
                          <a:pt x="274" y="153"/>
                          <a:pt x="274" y="153"/>
                        </a:cubicBezTo>
                        <a:cubicBezTo>
                          <a:pt x="274" y="154"/>
                          <a:pt x="274" y="154"/>
                          <a:pt x="274" y="154"/>
                        </a:cubicBezTo>
                        <a:cubicBezTo>
                          <a:pt x="274" y="154"/>
                          <a:pt x="274" y="154"/>
                          <a:pt x="274" y="154"/>
                        </a:cubicBezTo>
                        <a:cubicBezTo>
                          <a:pt x="274" y="154"/>
                          <a:pt x="274" y="154"/>
                          <a:pt x="274" y="154"/>
                        </a:cubicBezTo>
                        <a:cubicBezTo>
                          <a:pt x="274" y="154"/>
                          <a:pt x="274" y="154"/>
                          <a:pt x="274" y="154"/>
                        </a:cubicBezTo>
                        <a:cubicBezTo>
                          <a:pt x="274" y="154"/>
                          <a:pt x="274" y="154"/>
                          <a:pt x="274" y="154"/>
                        </a:cubicBezTo>
                        <a:cubicBezTo>
                          <a:pt x="274" y="154"/>
                          <a:pt x="274" y="154"/>
                          <a:pt x="274" y="154"/>
                        </a:cubicBezTo>
                        <a:cubicBezTo>
                          <a:pt x="274" y="154"/>
                          <a:pt x="274" y="154"/>
                          <a:pt x="274" y="154"/>
                        </a:cubicBezTo>
                        <a:cubicBezTo>
                          <a:pt x="274" y="154"/>
                          <a:pt x="274" y="154"/>
                          <a:pt x="274" y="154"/>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5"/>
                          <a:pt x="274" y="155"/>
                          <a:pt x="274" y="155"/>
                        </a:cubicBezTo>
                        <a:cubicBezTo>
                          <a:pt x="274" y="156"/>
                          <a:pt x="274" y="156"/>
                          <a:pt x="274" y="156"/>
                        </a:cubicBezTo>
                        <a:cubicBezTo>
                          <a:pt x="275" y="156"/>
                          <a:pt x="275" y="156"/>
                          <a:pt x="275" y="156"/>
                        </a:cubicBezTo>
                        <a:cubicBezTo>
                          <a:pt x="275" y="156"/>
                          <a:pt x="275" y="156"/>
                          <a:pt x="275" y="156"/>
                        </a:cubicBezTo>
                        <a:cubicBezTo>
                          <a:pt x="275" y="156"/>
                          <a:pt x="275" y="156"/>
                          <a:pt x="275" y="156"/>
                        </a:cubicBezTo>
                        <a:cubicBezTo>
                          <a:pt x="275" y="156"/>
                          <a:pt x="275" y="156"/>
                          <a:pt x="275" y="156"/>
                        </a:cubicBezTo>
                        <a:cubicBezTo>
                          <a:pt x="275" y="156"/>
                          <a:pt x="275" y="156"/>
                          <a:pt x="275" y="156"/>
                        </a:cubicBezTo>
                        <a:cubicBezTo>
                          <a:pt x="275" y="156"/>
                          <a:pt x="275" y="156"/>
                          <a:pt x="275" y="156"/>
                        </a:cubicBezTo>
                        <a:cubicBezTo>
                          <a:pt x="275" y="157"/>
                          <a:pt x="275" y="157"/>
                          <a:pt x="275" y="157"/>
                        </a:cubicBezTo>
                        <a:cubicBezTo>
                          <a:pt x="276" y="157"/>
                          <a:pt x="276" y="157"/>
                          <a:pt x="276" y="157"/>
                        </a:cubicBezTo>
                        <a:cubicBezTo>
                          <a:pt x="276" y="157"/>
                          <a:pt x="276" y="157"/>
                          <a:pt x="276" y="157"/>
                        </a:cubicBezTo>
                        <a:cubicBezTo>
                          <a:pt x="276" y="157"/>
                          <a:pt x="276" y="157"/>
                          <a:pt x="276" y="157"/>
                        </a:cubicBezTo>
                        <a:cubicBezTo>
                          <a:pt x="276" y="156"/>
                          <a:pt x="276" y="156"/>
                          <a:pt x="276" y="156"/>
                        </a:cubicBezTo>
                        <a:cubicBezTo>
                          <a:pt x="276" y="156"/>
                          <a:pt x="276" y="156"/>
                          <a:pt x="276" y="156"/>
                        </a:cubicBezTo>
                        <a:cubicBezTo>
                          <a:pt x="276" y="156"/>
                          <a:pt x="276" y="156"/>
                          <a:pt x="276" y="156"/>
                        </a:cubicBezTo>
                        <a:cubicBezTo>
                          <a:pt x="277" y="156"/>
                          <a:pt x="277" y="156"/>
                          <a:pt x="277" y="156"/>
                        </a:cubicBezTo>
                        <a:cubicBezTo>
                          <a:pt x="277" y="156"/>
                          <a:pt x="277" y="156"/>
                          <a:pt x="277" y="156"/>
                        </a:cubicBezTo>
                        <a:cubicBezTo>
                          <a:pt x="277" y="156"/>
                          <a:pt x="277" y="156"/>
                          <a:pt x="277" y="156"/>
                        </a:cubicBezTo>
                        <a:cubicBezTo>
                          <a:pt x="277" y="156"/>
                          <a:pt x="277" y="156"/>
                          <a:pt x="277" y="156"/>
                        </a:cubicBezTo>
                        <a:cubicBezTo>
                          <a:pt x="277" y="156"/>
                          <a:pt x="277" y="156"/>
                          <a:pt x="277" y="156"/>
                        </a:cubicBezTo>
                        <a:cubicBezTo>
                          <a:pt x="277" y="156"/>
                          <a:pt x="277" y="156"/>
                          <a:pt x="277" y="156"/>
                        </a:cubicBezTo>
                        <a:cubicBezTo>
                          <a:pt x="277" y="156"/>
                          <a:pt x="277" y="156"/>
                          <a:pt x="277" y="156"/>
                        </a:cubicBezTo>
                        <a:cubicBezTo>
                          <a:pt x="277" y="156"/>
                          <a:pt x="277" y="156"/>
                          <a:pt x="277" y="156"/>
                        </a:cubicBezTo>
                        <a:cubicBezTo>
                          <a:pt x="278" y="156"/>
                          <a:pt x="278" y="156"/>
                          <a:pt x="278" y="156"/>
                        </a:cubicBezTo>
                        <a:cubicBezTo>
                          <a:pt x="278" y="156"/>
                          <a:pt x="278" y="156"/>
                          <a:pt x="278" y="156"/>
                        </a:cubicBezTo>
                        <a:cubicBezTo>
                          <a:pt x="278" y="157"/>
                          <a:pt x="278" y="157"/>
                          <a:pt x="278" y="157"/>
                        </a:cubicBezTo>
                        <a:cubicBezTo>
                          <a:pt x="278" y="157"/>
                          <a:pt x="278" y="157"/>
                          <a:pt x="278" y="157"/>
                        </a:cubicBezTo>
                        <a:cubicBezTo>
                          <a:pt x="278" y="157"/>
                          <a:pt x="278" y="157"/>
                          <a:pt x="278" y="157"/>
                        </a:cubicBezTo>
                        <a:cubicBezTo>
                          <a:pt x="278" y="157"/>
                          <a:pt x="278" y="157"/>
                          <a:pt x="278" y="157"/>
                        </a:cubicBezTo>
                        <a:cubicBezTo>
                          <a:pt x="278" y="157"/>
                          <a:pt x="278" y="157"/>
                          <a:pt x="278" y="157"/>
                        </a:cubicBezTo>
                        <a:cubicBezTo>
                          <a:pt x="278" y="157"/>
                          <a:pt x="278" y="157"/>
                          <a:pt x="278" y="157"/>
                        </a:cubicBezTo>
                        <a:cubicBezTo>
                          <a:pt x="278" y="157"/>
                          <a:pt x="278" y="157"/>
                          <a:pt x="278" y="157"/>
                        </a:cubicBezTo>
                        <a:cubicBezTo>
                          <a:pt x="278" y="157"/>
                          <a:pt x="278" y="157"/>
                          <a:pt x="278" y="157"/>
                        </a:cubicBezTo>
                        <a:cubicBezTo>
                          <a:pt x="278" y="158"/>
                          <a:pt x="278" y="158"/>
                          <a:pt x="278" y="158"/>
                        </a:cubicBezTo>
                        <a:cubicBezTo>
                          <a:pt x="278" y="158"/>
                          <a:pt x="278" y="158"/>
                          <a:pt x="278" y="158"/>
                        </a:cubicBezTo>
                        <a:cubicBezTo>
                          <a:pt x="278" y="158"/>
                          <a:pt x="278" y="158"/>
                          <a:pt x="278" y="158"/>
                        </a:cubicBezTo>
                        <a:cubicBezTo>
                          <a:pt x="278" y="158"/>
                          <a:pt x="278" y="158"/>
                          <a:pt x="278" y="158"/>
                        </a:cubicBezTo>
                        <a:cubicBezTo>
                          <a:pt x="279" y="158"/>
                          <a:pt x="279" y="158"/>
                          <a:pt x="279" y="158"/>
                        </a:cubicBezTo>
                        <a:cubicBezTo>
                          <a:pt x="279" y="158"/>
                          <a:pt x="279" y="158"/>
                          <a:pt x="279" y="158"/>
                        </a:cubicBezTo>
                        <a:cubicBezTo>
                          <a:pt x="279" y="158"/>
                          <a:pt x="279" y="158"/>
                          <a:pt x="279" y="158"/>
                        </a:cubicBezTo>
                        <a:cubicBezTo>
                          <a:pt x="278" y="158"/>
                          <a:pt x="278" y="158"/>
                          <a:pt x="278" y="158"/>
                        </a:cubicBezTo>
                        <a:cubicBezTo>
                          <a:pt x="278" y="158"/>
                          <a:pt x="278" y="158"/>
                          <a:pt x="278" y="158"/>
                        </a:cubicBezTo>
                        <a:cubicBezTo>
                          <a:pt x="278" y="158"/>
                          <a:pt x="278" y="158"/>
                          <a:pt x="278" y="158"/>
                        </a:cubicBezTo>
                        <a:cubicBezTo>
                          <a:pt x="278" y="159"/>
                          <a:pt x="278" y="159"/>
                          <a:pt x="278" y="159"/>
                        </a:cubicBezTo>
                        <a:cubicBezTo>
                          <a:pt x="279" y="159"/>
                          <a:pt x="279" y="159"/>
                          <a:pt x="279" y="159"/>
                        </a:cubicBezTo>
                        <a:cubicBezTo>
                          <a:pt x="279" y="159"/>
                          <a:pt x="279" y="159"/>
                          <a:pt x="279" y="159"/>
                        </a:cubicBezTo>
                        <a:cubicBezTo>
                          <a:pt x="279" y="159"/>
                          <a:pt x="279" y="159"/>
                          <a:pt x="279" y="159"/>
                        </a:cubicBezTo>
                        <a:cubicBezTo>
                          <a:pt x="279" y="159"/>
                          <a:pt x="279" y="159"/>
                          <a:pt x="279" y="159"/>
                        </a:cubicBezTo>
                        <a:cubicBezTo>
                          <a:pt x="279" y="159"/>
                          <a:pt x="279" y="159"/>
                          <a:pt x="279" y="159"/>
                        </a:cubicBezTo>
                        <a:cubicBezTo>
                          <a:pt x="279" y="159"/>
                          <a:pt x="279" y="159"/>
                          <a:pt x="279" y="159"/>
                        </a:cubicBezTo>
                        <a:cubicBezTo>
                          <a:pt x="280" y="159"/>
                          <a:pt x="280" y="159"/>
                          <a:pt x="280" y="159"/>
                        </a:cubicBezTo>
                        <a:cubicBezTo>
                          <a:pt x="280" y="159"/>
                          <a:pt x="280" y="159"/>
                          <a:pt x="280" y="159"/>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0"/>
                          <a:pt x="280" y="160"/>
                          <a:pt x="280" y="160"/>
                        </a:cubicBezTo>
                        <a:cubicBezTo>
                          <a:pt x="280" y="161"/>
                          <a:pt x="280" y="161"/>
                          <a:pt x="280" y="161"/>
                        </a:cubicBezTo>
                        <a:cubicBezTo>
                          <a:pt x="280" y="161"/>
                          <a:pt x="280" y="161"/>
                          <a:pt x="280" y="161"/>
                        </a:cubicBezTo>
                        <a:cubicBezTo>
                          <a:pt x="280" y="161"/>
                          <a:pt x="280" y="161"/>
                          <a:pt x="280" y="161"/>
                        </a:cubicBezTo>
                        <a:cubicBezTo>
                          <a:pt x="280" y="161"/>
                          <a:pt x="280" y="161"/>
                          <a:pt x="280" y="161"/>
                        </a:cubicBezTo>
                        <a:cubicBezTo>
                          <a:pt x="280" y="161"/>
                          <a:pt x="280" y="161"/>
                          <a:pt x="280" y="161"/>
                        </a:cubicBezTo>
                        <a:cubicBezTo>
                          <a:pt x="280" y="161"/>
                          <a:pt x="280" y="161"/>
                          <a:pt x="280" y="161"/>
                        </a:cubicBezTo>
                        <a:cubicBezTo>
                          <a:pt x="280" y="161"/>
                          <a:pt x="280" y="161"/>
                          <a:pt x="280" y="161"/>
                        </a:cubicBezTo>
                        <a:cubicBezTo>
                          <a:pt x="280" y="161"/>
                          <a:pt x="280" y="161"/>
                          <a:pt x="280" y="161"/>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0" y="162"/>
                          <a:pt x="280" y="162"/>
                          <a:pt x="280" y="162"/>
                        </a:cubicBezTo>
                        <a:cubicBezTo>
                          <a:pt x="281" y="162"/>
                          <a:pt x="281" y="162"/>
                          <a:pt x="281" y="162"/>
                        </a:cubicBezTo>
                        <a:cubicBezTo>
                          <a:pt x="281" y="162"/>
                          <a:pt x="281" y="162"/>
                          <a:pt x="281" y="162"/>
                        </a:cubicBezTo>
                        <a:cubicBezTo>
                          <a:pt x="281" y="163"/>
                          <a:pt x="281" y="163"/>
                          <a:pt x="281" y="163"/>
                        </a:cubicBezTo>
                        <a:cubicBezTo>
                          <a:pt x="281" y="163"/>
                          <a:pt x="281" y="163"/>
                          <a:pt x="281" y="163"/>
                        </a:cubicBezTo>
                        <a:cubicBezTo>
                          <a:pt x="281" y="163"/>
                          <a:pt x="281" y="163"/>
                          <a:pt x="281" y="163"/>
                        </a:cubicBezTo>
                        <a:cubicBezTo>
                          <a:pt x="281" y="163"/>
                          <a:pt x="281" y="163"/>
                          <a:pt x="281" y="163"/>
                        </a:cubicBezTo>
                        <a:cubicBezTo>
                          <a:pt x="281" y="163"/>
                          <a:pt x="281" y="163"/>
                          <a:pt x="281" y="163"/>
                        </a:cubicBezTo>
                        <a:cubicBezTo>
                          <a:pt x="281" y="163"/>
                          <a:pt x="281" y="163"/>
                          <a:pt x="281" y="163"/>
                        </a:cubicBezTo>
                        <a:cubicBezTo>
                          <a:pt x="281" y="163"/>
                          <a:pt x="281" y="163"/>
                          <a:pt x="281" y="163"/>
                        </a:cubicBezTo>
                        <a:cubicBezTo>
                          <a:pt x="281" y="163"/>
                          <a:pt x="281" y="163"/>
                          <a:pt x="281" y="163"/>
                        </a:cubicBezTo>
                        <a:cubicBezTo>
                          <a:pt x="281" y="164"/>
                          <a:pt x="281" y="164"/>
                          <a:pt x="281" y="164"/>
                        </a:cubicBezTo>
                        <a:cubicBezTo>
                          <a:pt x="281" y="164"/>
                          <a:pt x="281" y="164"/>
                          <a:pt x="281" y="164"/>
                        </a:cubicBezTo>
                        <a:cubicBezTo>
                          <a:pt x="281" y="164"/>
                          <a:pt x="281" y="164"/>
                          <a:pt x="281" y="164"/>
                        </a:cubicBezTo>
                        <a:cubicBezTo>
                          <a:pt x="281" y="164"/>
                          <a:pt x="281" y="164"/>
                          <a:pt x="281" y="164"/>
                        </a:cubicBezTo>
                        <a:cubicBezTo>
                          <a:pt x="281" y="164"/>
                          <a:pt x="281" y="164"/>
                          <a:pt x="281" y="164"/>
                        </a:cubicBezTo>
                        <a:cubicBezTo>
                          <a:pt x="281" y="164"/>
                          <a:pt x="281" y="164"/>
                          <a:pt x="281" y="164"/>
                        </a:cubicBezTo>
                        <a:cubicBezTo>
                          <a:pt x="281" y="164"/>
                          <a:pt x="281" y="164"/>
                          <a:pt x="281" y="164"/>
                        </a:cubicBezTo>
                        <a:cubicBezTo>
                          <a:pt x="281" y="165"/>
                          <a:pt x="281" y="165"/>
                          <a:pt x="281" y="165"/>
                        </a:cubicBezTo>
                        <a:cubicBezTo>
                          <a:pt x="281" y="165"/>
                          <a:pt x="281" y="165"/>
                          <a:pt x="281" y="165"/>
                        </a:cubicBezTo>
                        <a:cubicBezTo>
                          <a:pt x="281" y="165"/>
                          <a:pt x="281" y="165"/>
                          <a:pt x="281" y="165"/>
                        </a:cubicBezTo>
                        <a:cubicBezTo>
                          <a:pt x="281" y="165"/>
                          <a:pt x="281" y="165"/>
                          <a:pt x="281"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2" y="165"/>
                          <a:pt x="282" y="165"/>
                          <a:pt x="282" y="165"/>
                        </a:cubicBezTo>
                        <a:cubicBezTo>
                          <a:pt x="283" y="165"/>
                          <a:pt x="283" y="165"/>
                          <a:pt x="283" y="165"/>
                        </a:cubicBezTo>
                        <a:cubicBezTo>
                          <a:pt x="283" y="165"/>
                          <a:pt x="283" y="165"/>
                          <a:pt x="283" y="165"/>
                        </a:cubicBezTo>
                        <a:cubicBezTo>
                          <a:pt x="283" y="165"/>
                          <a:pt x="283" y="165"/>
                          <a:pt x="283" y="165"/>
                        </a:cubicBezTo>
                        <a:cubicBezTo>
                          <a:pt x="283" y="165"/>
                          <a:pt x="283" y="165"/>
                          <a:pt x="283" y="165"/>
                        </a:cubicBezTo>
                        <a:cubicBezTo>
                          <a:pt x="283" y="165"/>
                          <a:pt x="283" y="165"/>
                          <a:pt x="283" y="165"/>
                        </a:cubicBezTo>
                        <a:cubicBezTo>
                          <a:pt x="283" y="165"/>
                          <a:pt x="283" y="165"/>
                          <a:pt x="283" y="165"/>
                        </a:cubicBezTo>
                        <a:cubicBezTo>
                          <a:pt x="283" y="166"/>
                          <a:pt x="283" y="166"/>
                          <a:pt x="283"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4" y="166"/>
                          <a:pt x="284" y="166"/>
                          <a:pt x="284" y="166"/>
                        </a:cubicBezTo>
                        <a:cubicBezTo>
                          <a:pt x="285" y="166"/>
                          <a:pt x="285" y="166"/>
                          <a:pt x="285" y="166"/>
                        </a:cubicBezTo>
                        <a:cubicBezTo>
                          <a:pt x="285" y="166"/>
                          <a:pt x="285" y="166"/>
                          <a:pt x="285" y="166"/>
                        </a:cubicBezTo>
                        <a:cubicBezTo>
                          <a:pt x="285" y="166"/>
                          <a:pt x="285" y="166"/>
                          <a:pt x="285" y="166"/>
                        </a:cubicBezTo>
                        <a:cubicBezTo>
                          <a:pt x="285" y="166"/>
                          <a:pt x="285" y="166"/>
                          <a:pt x="285" y="166"/>
                        </a:cubicBezTo>
                        <a:cubicBezTo>
                          <a:pt x="285" y="166"/>
                          <a:pt x="285" y="166"/>
                          <a:pt x="285" y="166"/>
                        </a:cubicBezTo>
                        <a:cubicBezTo>
                          <a:pt x="285" y="166"/>
                          <a:pt x="285" y="166"/>
                          <a:pt x="285" y="166"/>
                        </a:cubicBezTo>
                        <a:cubicBezTo>
                          <a:pt x="285" y="166"/>
                          <a:pt x="285" y="166"/>
                          <a:pt x="285" y="166"/>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7"/>
                          <a:pt x="285" y="167"/>
                          <a:pt x="285" y="167"/>
                        </a:cubicBezTo>
                        <a:cubicBezTo>
                          <a:pt x="285" y="168"/>
                          <a:pt x="285" y="168"/>
                          <a:pt x="285" y="168"/>
                        </a:cubicBezTo>
                        <a:cubicBezTo>
                          <a:pt x="285" y="168"/>
                          <a:pt x="285" y="168"/>
                          <a:pt x="285" y="168"/>
                        </a:cubicBezTo>
                        <a:cubicBezTo>
                          <a:pt x="285" y="168"/>
                          <a:pt x="285" y="168"/>
                          <a:pt x="285" y="168"/>
                        </a:cubicBezTo>
                        <a:cubicBezTo>
                          <a:pt x="285" y="168"/>
                          <a:pt x="285" y="168"/>
                          <a:pt x="285" y="168"/>
                        </a:cubicBezTo>
                        <a:cubicBezTo>
                          <a:pt x="285" y="168"/>
                          <a:pt x="285" y="168"/>
                          <a:pt x="285" y="168"/>
                        </a:cubicBezTo>
                        <a:cubicBezTo>
                          <a:pt x="285" y="168"/>
                          <a:pt x="285" y="168"/>
                          <a:pt x="285" y="168"/>
                        </a:cubicBezTo>
                        <a:cubicBezTo>
                          <a:pt x="285" y="168"/>
                          <a:pt x="285" y="168"/>
                          <a:pt x="285" y="168"/>
                        </a:cubicBezTo>
                        <a:cubicBezTo>
                          <a:pt x="285" y="168"/>
                          <a:pt x="285" y="168"/>
                          <a:pt x="285" y="168"/>
                        </a:cubicBezTo>
                        <a:cubicBezTo>
                          <a:pt x="284" y="168"/>
                          <a:pt x="284" y="168"/>
                          <a:pt x="284" y="168"/>
                        </a:cubicBezTo>
                        <a:cubicBezTo>
                          <a:pt x="284" y="168"/>
                          <a:pt x="284" y="168"/>
                          <a:pt x="284" y="168"/>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69"/>
                          <a:pt x="284" y="169"/>
                          <a:pt x="284" y="169"/>
                        </a:cubicBezTo>
                        <a:cubicBezTo>
                          <a:pt x="284" y="170"/>
                          <a:pt x="284" y="170"/>
                          <a:pt x="284" y="170"/>
                        </a:cubicBezTo>
                        <a:cubicBezTo>
                          <a:pt x="284" y="170"/>
                          <a:pt x="284" y="170"/>
                          <a:pt x="284" y="170"/>
                        </a:cubicBezTo>
                        <a:cubicBezTo>
                          <a:pt x="284" y="170"/>
                          <a:pt x="284" y="170"/>
                          <a:pt x="284" y="170"/>
                        </a:cubicBezTo>
                        <a:cubicBezTo>
                          <a:pt x="284" y="170"/>
                          <a:pt x="284" y="170"/>
                          <a:pt x="284" y="170"/>
                        </a:cubicBezTo>
                        <a:cubicBezTo>
                          <a:pt x="284" y="170"/>
                          <a:pt x="284" y="170"/>
                          <a:pt x="284"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5" y="170"/>
                          <a:pt x="285" y="170"/>
                          <a:pt x="285" y="170"/>
                        </a:cubicBezTo>
                        <a:cubicBezTo>
                          <a:pt x="286" y="170"/>
                          <a:pt x="286" y="170"/>
                          <a:pt x="286" y="170"/>
                        </a:cubicBezTo>
                        <a:cubicBezTo>
                          <a:pt x="286" y="170"/>
                          <a:pt x="286" y="170"/>
                          <a:pt x="286" y="170"/>
                        </a:cubicBezTo>
                        <a:cubicBezTo>
                          <a:pt x="286" y="170"/>
                          <a:pt x="286" y="170"/>
                          <a:pt x="286" y="170"/>
                        </a:cubicBezTo>
                        <a:cubicBezTo>
                          <a:pt x="286" y="170"/>
                          <a:pt x="286" y="170"/>
                          <a:pt x="286" y="170"/>
                        </a:cubicBezTo>
                        <a:cubicBezTo>
                          <a:pt x="286" y="170"/>
                          <a:pt x="286" y="170"/>
                          <a:pt x="286" y="170"/>
                        </a:cubicBezTo>
                        <a:cubicBezTo>
                          <a:pt x="286" y="170"/>
                          <a:pt x="286" y="170"/>
                          <a:pt x="286" y="170"/>
                        </a:cubicBezTo>
                        <a:cubicBezTo>
                          <a:pt x="286" y="170"/>
                          <a:pt x="286" y="170"/>
                          <a:pt x="286" y="170"/>
                        </a:cubicBezTo>
                        <a:cubicBezTo>
                          <a:pt x="286" y="170"/>
                          <a:pt x="286" y="170"/>
                          <a:pt x="286" y="170"/>
                        </a:cubicBezTo>
                        <a:cubicBezTo>
                          <a:pt x="287" y="170"/>
                          <a:pt x="287" y="170"/>
                          <a:pt x="287" y="170"/>
                        </a:cubicBezTo>
                        <a:cubicBezTo>
                          <a:pt x="287" y="170"/>
                          <a:pt x="287" y="170"/>
                          <a:pt x="287" y="170"/>
                        </a:cubicBezTo>
                        <a:cubicBezTo>
                          <a:pt x="287" y="170"/>
                          <a:pt x="287" y="170"/>
                          <a:pt x="287" y="170"/>
                        </a:cubicBezTo>
                        <a:cubicBezTo>
                          <a:pt x="287" y="170"/>
                          <a:pt x="287" y="170"/>
                          <a:pt x="287" y="170"/>
                        </a:cubicBezTo>
                        <a:cubicBezTo>
                          <a:pt x="287" y="170"/>
                          <a:pt x="287" y="170"/>
                          <a:pt x="287" y="170"/>
                        </a:cubicBezTo>
                        <a:cubicBezTo>
                          <a:pt x="287" y="170"/>
                          <a:pt x="287" y="170"/>
                          <a:pt x="287" y="170"/>
                        </a:cubicBezTo>
                        <a:cubicBezTo>
                          <a:pt x="287" y="170"/>
                          <a:pt x="287" y="170"/>
                          <a:pt x="287" y="170"/>
                        </a:cubicBezTo>
                        <a:cubicBezTo>
                          <a:pt x="287" y="170"/>
                          <a:pt x="287" y="170"/>
                          <a:pt x="287" y="170"/>
                        </a:cubicBezTo>
                        <a:cubicBezTo>
                          <a:pt x="287" y="170"/>
                          <a:pt x="288" y="170"/>
                          <a:pt x="288" y="170"/>
                        </a:cubicBezTo>
                        <a:cubicBezTo>
                          <a:pt x="288" y="170"/>
                          <a:pt x="288" y="170"/>
                          <a:pt x="288" y="170"/>
                        </a:cubicBezTo>
                        <a:cubicBezTo>
                          <a:pt x="288" y="170"/>
                          <a:pt x="288" y="170"/>
                          <a:pt x="288" y="170"/>
                        </a:cubicBezTo>
                        <a:cubicBezTo>
                          <a:pt x="288" y="170"/>
                          <a:pt x="288" y="170"/>
                          <a:pt x="288" y="170"/>
                        </a:cubicBezTo>
                        <a:cubicBezTo>
                          <a:pt x="288" y="171"/>
                          <a:pt x="288" y="171"/>
                          <a:pt x="288" y="171"/>
                        </a:cubicBezTo>
                        <a:cubicBezTo>
                          <a:pt x="288" y="171"/>
                          <a:pt x="288" y="171"/>
                          <a:pt x="288" y="171"/>
                        </a:cubicBezTo>
                        <a:cubicBezTo>
                          <a:pt x="288" y="171"/>
                          <a:pt x="288" y="171"/>
                          <a:pt x="288" y="171"/>
                        </a:cubicBezTo>
                        <a:cubicBezTo>
                          <a:pt x="288" y="171"/>
                          <a:pt x="288" y="171"/>
                          <a:pt x="288" y="171"/>
                        </a:cubicBezTo>
                        <a:cubicBezTo>
                          <a:pt x="288" y="171"/>
                          <a:pt x="288" y="171"/>
                          <a:pt x="288" y="171"/>
                        </a:cubicBezTo>
                        <a:cubicBezTo>
                          <a:pt x="288" y="171"/>
                          <a:pt x="288" y="171"/>
                          <a:pt x="288" y="171"/>
                        </a:cubicBezTo>
                        <a:cubicBezTo>
                          <a:pt x="289" y="171"/>
                          <a:pt x="289" y="171"/>
                          <a:pt x="289" y="171"/>
                        </a:cubicBezTo>
                        <a:cubicBezTo>
                          <a:pt x="289" y="171"/>
                          <a:pt x="289" y="171"/>
                          <a:pt x="289" y="171"/>
                        </a:cubicBezTo>
                        <a:cubicBezTo>
                          <a:pt x="289" y="171"/>
                          <a:pt x="289" y="171"/>
                          <a:pt x="289" y="171"/>
                        </a:cubicBezTo>
                        <a:cubicBezTo>
                          <a:pt x="289" y="172"/>
                          <a:pt x="289" y="172"/>
                          <a:pt x="289" y="172"/>
                        </a:cubicBezTo>
                        <a:cubicBezTo>
                          <a:pt x="289" y="172"/>
                          <a:pt x="289" y="172"/>
                          <a:pt x="289" y="172"/>
                        </a:cubicBezTo>
                        <a:cubicBezTo>
                          <a:pt x="290" y="172"/>
                          <a:pt x="290" y="172"/>
                          <a:pt x="290" y="172"/>
                        </a:cubicBezTo>
                        <a:cubicBezTo>
                          <a:pt x="290" y="172"/>
                          <a:pt x="290" y="172"/>
                          <a:pt x="290" y="172"/>
                        </a:cubicBezTo>
                        <a:cubicBezTo>
                          <a:pt x="290" y="172"/>
                          <a:pt x="290" y="172"/>
                          <a:pt x="290" y="172"/>
                        </a:cubicBezTo>
                        <a:cubicBezTo>
                          <a:pt x="290" y="172"/>
                          <a:pt x="290" y="172"/>
                          <a:pt x="290" y="172"/>
                        </a:cubicBezTo>
                        <a:cubicBezTo>
                          <a:pt x="290" y="172"/>
                          <a:pt x="290" y="172"/>
                          <a:pt x="290" y="172"/>
                        </a:cubicBezTo>
                        <a:cubicBezTo>
                          <a:pt x="290" y="172"/>
                          <a:pt x="290" y="172"/>
                          <a:pt x="290" y="172"/>
                        </a:cubicBezTo>
                        <a:cubicBezTo>
                          <a:pt x="291" y="172"/>
                          <a:pt x="291" y="172"/>
                          <a:pt x="291" y="172"/>
                        </a:cubicBezTo>
                        <a:cubicBezTo>
                          <a:pt x="291" y="173"/>
                          <a:pt x="291" y="173"/>
                          <a:pt x="291" y="173"/>
                        </a:cubicBezTo>
                        <a:cubicBezTo>
                          <a:pt x="291" y="173"/>
                          <a:pt x="291" y="173"/>
                          <a:pt x="291" y="173"/>
                        </a:cubicBezTo>
                        <a:cubicBezTo>
                          <a:pt x="291" y="173"/>
                          <a:pt x="291" y="173"/>
                          <a:pt x="291" y="173"/>
                        </a:cubicBezTo>
                        <a:cubicBezTo>
                          <a:pt x="291" y="173"/>
                          <a:pt x="291" y="173"/>
                          <a:pt x="291" y="173"/>
                        </a:cubicBezTo>
                        <a:cubicBezTo>
                          <a:pt x="291" y="173"/>
                          <a:pt x="291" y="173"/>
                          <a:pt x="291" y="173"/>
                        </a:cubicBezTo>
                        <a:cubicBezTo>
                          <a:pt x="291" y="173"/>
                          <a:pt x="291" y="173"/>
                          <a:pt x="291" y="173"/>
                        </a:cubicBezTo>
                        <a:cubicBezTo>
                          <a:pt x="291" y="173"/>
                          <a:pt x="291" y="173"/>
                          <a:pt x="291" y="173"/>
                        </a:cubicBezTo>
                        <a:cubicBezTo>
                          <a:pt x="291" y="173"/>
                          <a:pt x="291" y="173"/>
                          <a:pt x="291" y="173"/>
                        </a:cubicBezTo>
                        <a:cubicBezTo>
                          <a:pt x="292" y="173"/>
                          <a:pt x="292" y="173"/>
                          <a:pt x="292" y="173"/>
                        </a:cubicBezTo>
                        <a:cubicBezTo>
                          <a:pt x="292" y="173"/>
                          <a:pt x="292" y="173"/>
                          <a:pt x="292" y="173"/>
                        </a:cubicBezTo>
                        <a:cubicBezTo>
                          <a:pt x="292" y="173"/>
                          <a:pt x="292" y="173"/>
                          <a:pt x="292" y="173"/>
                        </a:cubicBezTo>
                        <a:cubicBezTo>
                          <a:pt x="292" y="174"/>
                          <a:pt x="292" y="174"/>
                          <a:pt x="292" y="174"/>
                        </a:cubicBezTo>
                        <a:cubicBezTo>
                          <a:pt x="292" y="174"/>
                          <a:pt x="292" y="174"/>
                          <a:pt x="292" y="174"/>
                        </a:cubicBezTo>
                        <a:cubicBezTo>
                          <a:pt x="292" y="174"/>
                          <a:pt x="292" y="174"/>
                          <a:pt x="292"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3" y="174"/>
                          <a:pt x="293" y="174"/>
                          <a:pt x="293" y="174"/>
                        </a:cubicBezTo>
                        <a:cubicBezTo>
                          <a:pt x="294" y="174"/>
                          <a:pt x="294" y="174"/>
                          <a:pt x="294" y="174"/>
                        </a:cubicBezTo>
                        <a:cubicBezTo>
                          <a:pt x="294" y="174"/>
                          <a:pt x="294" y="174"/>
                          <a:pt x="294" y="174"/>
                        </a:cubicBezTo>
                        <a:cubicBezTo>
                          <a:pt x="294" y="174"/>
                          <a:pt x="294" y="174"/>
                          <a:pt x="294" y="174"/>
                        </a:cubicBezTo>
                        <a:cubicBezTo>
                          <a:pt x="294" y="174"/>
                          <a:pt x="294" y="174"/>
                          <a:pt x="294" y="174"/>
                        </a:cubicBezTo>
                        <a:cubicBezTo>
                          <a:pt x="294" y="174"/>
                          <a:pt x="294" y="174"/>
                          <a:pt x="294" y="174"/>
                        </a:cubicBezTo>
                        <a:cubicBezTo>
                          <a:pt x="294" y="174"/>
                          <a:pt x="294" y="174"/>
                          <a:pt x="294" y="174"/>
                        </a:cubicBezTo>
                        <a:cubicBezTo>
                          <a:pt x="294" y="174"/>
                          <a:pt x="294" y="174"/>
                          <a:pt x="294" y="174"/>
                        </a:cubicBezTo>
                        <a:cubicBezTo>
                          <a:pt x="294" y="174"/>
                          <a:pt x="294" y="174"/>
                          <a:pt x="294" y="174"/>
                        </a:cubicBezTo>
                        <a:cubicBezTo>
                          <a:pt x="295" y="174"/>
                          <a:pt x="295" y="174"/>
                          <a:pt x="295" y="174"/>
                        </a:cubicBezTo>
                        <a:cubicBezTo>
                          <a:pt x="295" y="174"/>
                          <a:pt x="295" y="174"/>
                          <a:pt x="295" y="174"/>
                        </a:cubicBezTo>
                        <a:cubicBezTo>
                          <a:pt x="295" y="174"/>
                          <a:pt x="295" y="174"/>
                          <a:pt x="295" y="174"/>
                        </a:cubicBezTo>
                        <a:cubicBezTo>
                          <a:pt x="295" y="174"/>
                          <a:pt x="295" y="174"/>
                          <a:pt x="295" y="174"/>
                        </a:cubicBezTo>
                        <a:cubicBezTo>
                          <a:pt x="295" y="174"/>
                          <a:pt x="295" y="174"/>
                          <a:pt x="295" y="174"/>
                        </a:cubicBezTo>
                        <a:cubicBezTo>
                          <a:pt x="295" y="174"/>
                          <a:pt x="295" y="174"/>
                          <a:pt x="295" y="174"/>
                        </a:cubicBezTo>
                        <a:cubicBezTo>
                          <a:pt x="295" y="174"/>
                          <a:pt x="295" y="174"/>
                          <a:pt x="295" y="174"/>
                        </a:cubicBezTo>
                        <a:cubicBezTo>
                          <a:pt x="296" y="174"/>
                          <a:pt x="296" y="174"/>
                          <a:pt x="296" y="174"/>
                        </a:cubicBezTo>
                        <a:cubicBezTo>
                          <a:pt x="296" y="175"/>
                          <a:pt x="296" y="175"/>
                          <a:pt x="296" y="175"/>
                        </a:cubicBezTo>
                        <a:cubicBezTo>
                          <a:pt x="296" y="175"/>
                          <a:pt x="296" y="175"/>
                          <a:pt x="296" y="175"/>
                        </a:cubicBezTo>
                        <a:cubicBezTo>
                          <a:pt x="296" y="175"/>
                          <a:pt x="296" y="175"/>
                          <a:pt x="296" y="175"/>
                        </a:cubicBezTo>
                        <a:cubicBezTo>
                          <a:pt x="296" y="175"/>
                          <a:pt x="296" y="175"/>
                          <a:pt x="296" y="175"/>
                        </a:cubicBezTo>
                        <a:cubicBezTo>
                          <a:pt x="296" y="175"/>
                          <a:pt x="296" y="175"/>
                          <a:pt x="296" y="175"/>
                        </a:cubicBezTo>
                        <a:cubicBezTo>
                          <a:pt x="297" y="175"/>
                          <a:pt x="297" y="175"/>
                          <a:pt x="297" y="175"/>
                        </a:cubicBezTo>
                        <a:cubicBezTo>
                          <a:pt x="297" y="175"/>
                          <a:pt x="297" y="175"/>
                          <a:pt x="297" y="175"/>
                        </a:cubicBezTo>
                        <a:cubicBezTo>
                          <a:pt x="297" y="175"/>
                          <a:pt x="297" y="175"/>
                          <a:pt x="297" y="175"/>
                        </a:cubicBezTo>
                        <a:cubicBezTo>
                          <a:pt x="297" y="175"/>
                          <a:pt x="297" y="175"/>
                          <a:pt x="297" y="175"/>
                        </a:cubicBezTo>
                        <a:cubicBezTo>
                          <a:pt x="298" y="175"/>
                          <a:pt x="298" y="175"/>
                          <a:pt x="298" y="175"/>
                        </a:cubicBezTo>
                        <a:cubicBezTo>
                          <a:pt x="298" y="175"/>
                          <a:pt x="298" y="175"/>
                          <a:pt x="298" y="175"/>
                        </a:cubicBezTo>
                        <a:cubicBezTo>
                          <a:pt x="298" y="176"/>
                          <a:pt x="298" y="176"/>
                          <a:pt x="298" y="176"/>
                        </a:cubicBezTo>
                        <a:cubicBezTo>
                          <a:pt x="298" y="176"/>
                          <a:pt x="298" y="176"/>
                          <a:pt x="298" y="176"/>
                        </a:cubicBezTo>
                        <a:cubicBezTo>
                          <a:pt x="298" y="176"/>
                          <a:pt x="298" y="176"/>
                          <a:pt x="298" y="176"/>
                        </a:cubicBezTo>
                        <a:cubicBezTo>
                          <a:pt x="298" y="177"/>
                          <a:pt x="298" y="177"/>
                          <a:pt x="298" y="177"/>
                        </a:cubicBezTo>
                        <a:cubicBezTo>
                          <a:pt x="297" y="177"/>
                          <a:pt x="297" y="177"/>
                          <a:pt x="297" y="177"/>
                        </a:cubicBezTo>
                        <a:cubicBezTo>
                          <a:pt x="297" y="177"/>
                          <a:pt x="297" y="177"/>
                          <a:pt x="297" y="177"/>
                        </a:cubicBezTo>
                        <a:cubicBezTo>
                          <a:pt x="298" y="178"/>
                          <a:pt x="298" y="178"/>
                          <a:pt x="298" y="178"/>
                        </a:cubicBezTo>
                        <a:cubicBezTo>
                          <a:pt x="298" y="178"/>
                          <a:pt x="298" y="178"/>
                          <a:pt x="298" y="178"/>
                        </a:cubicBezTo>
                        <a:cubicBezTo>
                          <a:pt x="298" y="178"/>
                          <a:pt x="298" y="178"/>
                          <a:pt x="298" y="178"/>
                        </a:cubicBezTo>
                        <a:cubicBezTo>
                          <a:pt x="298" y="178"/>
                          <a:pt x="298" y="178"/>
                          <a:pt x="298" y="178"/>
                        </a:cubicBezTo>
                        <a:cubicBezTo>
                          <a:pt x="299" y="179"/>
                          <a:pt x="299" y="179"/>
                          <a:pt x="299" y="179"/>
                        </a:cubicBezTo>
                        <a:cubicBezTo>
                          <a:pt x="299" y="179"/>
                          <a:pt x="299" y="179"/>
                          <a:pt x="299" y="179"/>
                        </a:cubicBezTo>
                        <a:cubicBezTo>
                          <a:pt x="300" y="179"/>
                          <a:pt x="300" y="179"/>
                          <a:pt x="300" y="179"/>
                        </a:cubicBezTo>
                        <a:cubicBezTo>
                          <a:pt x="300" y="179"/>
                          <a:pt x="300" y="179"/>
                          <a:pt x="300" y="179"/>
                        </a:cubicBezTo>
                        <a:cubicBezTo>
                          <a:pt x="300" y="179"/>
                          <a:pt x="300" y="179"/>
                          <a:pt x="300" y="179"/>
                        </a:cubicBezTo>
                        <a:cubicBezTo>
                          <a:pt x="300" y="179"/>
                          <a:pt x="300" y="179"/>
                          <a:pt x="300" y="179"/>
                        </a:cubicBezTo>
                        <a:cubicBezTo>
                          <a:pt x="300" y="179"/>
                          <a:pt x="300" y="179"/>
                          <a:pt x="300" y="179"/>
                        </a:cubicBezTo>
                        <a:cubicBezTo>
                          <a:pt x="300" y="179"/>
                          <a:pt x="300" y="179"/>
                          <a:pt x="300" y="179"/>
                        </a:cubicBezTo>
                        <a:cubicBezTo>
                          <a:pt x="300" y="179"/>
                          <a:pt x="300" y="179"/>
                          <a:pt x="300" y="179"/>
                        </a:cubicBezTo>
                        <a:cubicBezTo>
                          <a:pt x="301" y="179"/>
                          <a:pt x="301" y="179"/>
                          <a:pt x="301" y="179"/>
                        </a:cubicBezTo>
                        <a:cubicBezTo>
                          <a:pt x="301" y="180"/>
                          <a:pt x="301" y="180"/>
                          <a:pt x="301" y="180"/>
                        </a:cubicBezTo>
                        <a:cubicBezTo>
                          <a:pt x="301" y="180"/>
                          <a:pt x="301" y="180"/>
                          <a:pt x="301" y="180"/>
                        </a:cubicBezTo>
                        <a:cubicBezTo>
                          <a:pt x="301" y="180"/>
                          <a:pt x="301" y="180"/>
                          <a:pt x="301" y="180"/>
                        </a:cubicBezTo>
                        <a:cubicBezTo>
                          <a:pt x="301" y="180"/>
                          <a:pt x="301" y="180"/>
                          <a:pt x="301" y="180"/>
                        </a:cubicBezTo>
                        <a:cubicBezTo>
                          <a:pt x="301" y="180"/>
                          <a:pt x="301" y="180"/>
                          <a:pt x="301" y="180"/>
                        </a:cubicBezTo>
                        <a:cubicBezTo>
                          <a:pt x="301" y="180"/>
                          <a:pt x="301" y="180"/>
                          <a:pt x="301" y="180"/>
                        </a:cubicBezTo>
                        <a:cubicBezTo>
                          <a:pt x="302" y="181"/>
                          <a:pt x="302" y="181"/>
                          <a:pt x="302" y="181"/>
                        </a:cubicBezTo>
                        <a:cubicBezTo>
                          <a:pt x="302" y="181"/>
                          <a:pt x="302" y="181"/>
                          <a:pt x="302" y="181"/>
                        </a:cubicBezTo>
                        <a:cubicBezTo>
                          <a:pt x="302" y="181"/>
                          <a:pt x="302" y="181"/>
                          <a:pt x="302" y="181"/>
                        </a:cubicBezTo>
                        <a:cubicBezTo>
                          <a:pt x="303" y="181"/>
                          <a:pt x="303" y="181"/>
                          <a:pt x="303" y="181"/>
                        </a:cubicBezTo>
                        <a:cubicBezTo>
                          <a:pt x="303" y="181"/>
                          <a:pt x="303" y="181"/>
                          <a:pt x="303" y="181"/>
                        </a:cubicBezTo>
                        <a:cubicBezTo>
                          <a:pt x="303" y="181"/>
                          <a:pt x="303" y="181"/>
                          <a:pt x="303" y="181"/>
                        </a:cubicBezTo>
                        <a:cubicBezTo>
                          <a:pt x="303" y="181"/>
                          <a:pt x="303" y="181"/>
                          <a:pt x="303" y="181"/>
                        </a:cubicBezTo>
                        <a:cubicBezTo>
                          <a:pt x="303" y="181"/>
                          <a:pt x="303" y="181"/>
                          <a:pt x="303" y="181"/>
                        </a:cubicBezTo>
                        <a:cubicBezTo>
                          <a:pt x="304" y="181"/>
                          <a:pt x="304" y="181"/>
                          <a:pt x="304" y="181"/>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2"/>
                          <a:pt x="304" y="182"/>
                          <a:pt x="304" y="182"/>
                        </a:cubicBezTo>
                        <a:cubicBezTo>
                          <a:pt x="304" y="183"/>
                          <a:pt x="304" y="183"/>
                          <a:pt x="304" y="183"/>
                        </a:cubicBezTo>
                        <a:cubicBezTo>
                          <a:pt x="304" y="183"/>
                          <a:pt x="304" y="183"/>
                          <a:pt x="304" y="183"/>
                        </a:cubicBezTo>
                        <a:cubicBezTo>
                          <a:pt x="304" y="183"/>
                          <a:pt x="304" y="183"/>
                          <a:pt x="304" y="183"/>
                        </a:cubicBezTo>
                        <a:cubicBezTo>
                          <a:pt x="304" y="183"/>
                          <a:pt x="304" y="183"/>
                          <a:pt x="304" y="183"/>
                        </a:cubicBezTo>
                        <a:cubicBezTo>
                          <a:pt x="304" y="183"/>
                          <a:pt x="304" y="183"/>
                          <a:pt x="304" y="183"/>
                        </a:cubicBezTo>
                        <a:cubicBezTo>
                          <a:pt x="304" y="183"/>
                          <a:pt x="304" y="183"/>
                          <a:pt x="304" y="183"/>
                        </a:cubicBezTo>
                        <a:cubicBezTo>
                          <a:pt x="304" y="183"/>
                          <a:pt x="304" y="183"/>
                          <a:pt x="304" y="183"/>
                        </a:cubicBezTo>
                        <a:cubicBezTo>
                          <a:pt x="305" y="183"/>
                          <a:pt x="305" y="183"/>
                          <a:pt x="305" y="183"/>
                        </a:cubicBezTo>
                        <a:cubicBezTo>
                          <a:pt x="305" y="184"/>
                          <a:pt x="305" y="184"/>
                          <a:pt x="305" y="184"/>
                        </a:cubicBezTo>
                        <a:cubicBezTo>
                          <a:pt x="305" y="184"/>
                          <a:pt x="305" y="184"/>
                          <a:pt x="305" y="184"/>
                        </a:cubicBezTo>
                        <a:cubicBezTo>
                          <a:pt x="305" y="184"/>
                          <a:pt x="305" y="184"/>
                          <a:pt x="305" y="184"/>
                        </a:cubicBezTo>
                        <a:cubicBezTo>
                          <a:pt x="305" y="184"/>
                          <a:pt x="305" y="184"/>
                          <a:pt x="305" y="184"/>
                        </a:cubicBezTo>
                        <a:cubicBezTo>
                          <a:pt x="305" y="184"/>
                          <a:pt x="305" y="184"/>
                          <a:pt x="305" y="184"/>
                        </a:cubicBezTo>
                        <a:cubicBezTo>
                          <a:pt x="305" y="184"/>
                          <a:pt x="305" y="184"/>
                          <a:pt x="305" y="184"/>
                        </a:cubicBezTo>
                        <a:cubicBezTo>
                          <a:pt x="306" y="184"/>
                          <a:pt x="306" y="184"/>
                          <a:pt x="306" y="184"/>
                        </a:cubicBezTo>
                        <a:cubicBezTo>
                          <a:pt x="306" y="184"/>
                          <a:pt x="306" y="184"/>
                          <a:pt x="306" y="184"/>
                        </a:cubicBezTo>
                        <a:cubicBezTo>
                          <a:pt x="306" y="184"/>
                          <a:pt x="306" y="184"/>
                          <a:pt x="306" y="184"/>
                        </a:cubicBezTo>
                        <a:cubicBezTo>
                          <a:pt x="306" y="184"/>
                          <a:pt x="306" y="184"/>
                          <a:pt x="306" y="184"/>
                        </a:cubicBezTo>
                        <a:cubicBezTo>
                          <a:pt x="306" y="184"/>
                          <a:pt x="306" y="184"/>
                          <a:pt x="306" y="184"/>
                        </a:cubicBezTo>
                        <a:cubicBezTo>
                          <a:pt x="306" y="184"/>
                          <a:pt x="306" y="184"/>
                          <a:pt x="306" y="184"/>
                        </a:cubicBezTo>
                        <a:cubicBezTo>
                          <a:pt x="306" y="185"/>
                          <a:pt x="306" y="185"/>
                          <a:pt x="306" y="185"/>
                        </a:cubicBezTo>
                        <a:cubicBezTo>
                          <a:pt x="306" y="185"/>
                          <a:pt x="306" y="185"/>
                          <a:pt x="306" y="185"/>
                        </a:cubicBezTo>
                        <a:cubicBezTo>
                          <a:pt x="306" y="185"/>
                          <a:pt x="306" y="185"/>
                          <a:pt x="306" y="185"/>
                        </a:cubicBezTo>
                        <a:cubicBezTo>
                          <a:pt x="306" y="185"/>
                          <a:pt x="306" y="185"/>
                          <a:pt x="306" y="185"/>
                        </a:cubicBezTo>
                        <a:cubicBezTo>
                          <a:pt x="307" y="185"/>
                          <a:pt x="307" y="185"/>
                          <a:pt x="307" y="185"/>
                        </a:cubicBezTo>
                        <a:cubicBezTo>
                          <a:pt x="307" y="185"/>
                          <a:pt x="307" y="185"/>
                          <a:pt x="307" y="185"/>
                        </a:cubicBezTo>
                        <a:cubicBezTo>
                          <a:pt x="307" y="185"/>
                          <a:pt x="307" y="185"/>
                          <a:pt x="307" y="185"/>
                        </a:cubicBezTo>
                        <a:cubicBezTo>
                          <a:pt x="307" y="185"/>
                          <a:pt x="307" y="185"/>
                          <a:pt x="307" y="185"/>
                        </a:cubicBezTo>
                        <a:cubicBezTo>
                          <a:pt x="307" y="185"/>
                          <a:pt x="307" y="185"/>
                          <a:pt x="307" y="185"/>
                        </a:cubicBezTo>
                        <a:cubicBezTo>
                          <a:pt x="307" y="186"/>
                          <a:pt x="307" y="186"/>
                          <a:pt x="307" y="186"/>
                        </a:cubicBezTo>
                        <a:cubicBezTo>
                          <a:pt x="307" y="186"/>
                          <a:pt x="307" y="186"/>
                          <a:pt x="307" y="186"/>
                        </a:cubicBezTo>
                        <a:cubicBezTo>
                          <a:pt x="307" y="186"/>
                          <a:pt x="307" y="186"/>
                          <a:pt x="307" y="186"/>
                        </a:cubicBezTo>
                        <a:cubicBezTo>
                          <a:pt x="307" y="186"/>
                          <a:pt x="307" y="186"/>
                          <a:pt x="307" y="186"/>
                        </a:cubicBezTo>
                        <a:cubicBezTo>
                          <a:pt x="307" y="186"/>
                          <a:pt x="307" y="186"/>
                          <a:pt x="307" y="186"/>
                        </a:cubicBezTo>
                        <a:cubicBezTo>
                          <a:pt x="307" y="186"/>
                          <a:pt x="307" y="186"/>
                          <a:pt x="307" y="186"/>
                        </a:cubicBezTo>
                        <a:cubicBezTo>
                          <a:pt x="307" y="186"/>
                          <a:pt x="307" y="186"/>
                          <a:pt x="307" y="186"/>
                        </a:cubicBezTo>
                        <a:cubicBezTo>
                          <a:pt x="307" y="186"/>
                          <a:pt x="307" y="186"/>
                          <a:pt x="307" y="186"/>
                        </a:cubicBezTo>
                        <a:cubicBezTo>
                          <a:pt x="308" y="187"/>
                          <a:pt x="308" y="187"/>
                          <a:pt x="308" y="187"/>
                        </a:cubicBezTo>
                        <a:cubicBezTo>
                          <a:pt x="308" y="187"/>
                          <a:pt x="308" y="187"/>
                          <a:pt x="308" y="187"/>
                        </a:cubicBezTo>
                        <a:cubicBezTo>
                          <a:pt x="309" y="187"/>
                          <a:pt x="309" y="187"/>
                          <a:pt x="309" y="187"/>
                        </a:cubicBezTo>
                        <a:cubicBezTo>
                          <a:pt x="309" y="187"/>
                          <a:pt x="309" y="187"/>
                          <a:pt x="309" y="187"/>
                        </a:cubicBezTo>
                        <a:cubicBezTo>
                          <a:pt x="309" y="187"/>
                          <a:pt x="309" y="187"/>
                          <a:pt x="309" y="187"/>
                        </a:cubicBezTo>
                        <a:cubicBezTo>
                          <a:pt x="309" y="186"/>
                          <a:pt x="309" y="186"/>
                          <a:pt x="309" y="186"/>
                        </a:cubicBezTo>
                        <a:cubicBezTo>
                          <a:pt x="309" y="186"/>
                          <a:pt x="309" y="186"/>
                          <a:pt x="309" y="186"/>
                        </a:cubicBezTo>
                        <a:cubicBezTo>
                          <a:pt x="309" y="186"/>
                          <a:pt x="309" y="186"/>
                          <a:pt x="309" y="186"/>
                        </a:cubicBezTo>
                        <a:cubicBezTo>
                          <a:pt x="309" y="186"/>
                          <a:pt x="309" y="186"/>
                          <a:pt x="309" y="186"/>
                        </a:cubicBezTo>
                        <a:cubicBezTo>
                          <a:pt x="310" y="186"/>
                          <a:pt x="310" y="186"/>
                          <a:pt x="310" y="186"/>
                        </a:cubicBezTo>
                        <a:cubicBezTo>
                          <a:pt x="310" y="186"/>
                          <a:pt x="310" y="186"/>
                          <a:pt x="310" y="186"/>
                        </a:cubicBezTo>
                        <a:cubicBezTo>
                          <a:pt x="310" y="186"/>
                          <a:pt x="310" y="186"/>
                          <a:pt x="310" y="186"/>
                        </a:cubicBezTo>
                        <a:cubicBezTo>
                          <a:pt x="310" y="186"/>
                          <a:pt x="310" y="186"/>
                          <a:pt x="310" y="186"/>
                        </a:cubicBezTo>
                        <a:cubicBezTo>
                          <a:pt x="310" y="186"/>
                          <a:pt x="310" y="186"/>
                          <a:pt x="310" y="186"/>
                        </a:cubicBezTo>
                        <a:cubicBezTo>
                          <a:pt x="310" y="186"/>
                          <a:pt x="310" y="186"/>
                          <a:pt x="310" y="186"/>
                        </a:cubicBezTo>
                        <a:cubicBezTo>
                          <a:pt x="310" y="187"/>
                          <a:pt x="310" y="187"/>
                          <a:pt x="310" y="187"/>
                        </a:cubicBezTo>
                        <a:cubicBezTo>
                          <a:pt x="310" y="187"/>
                          <a:pt x="310" y="187"/>
                          <a:pt x="310" y="187"/>
                        </a:cubicBezTo>
                        <a:cubicBezTo>
                          <a:pt x="311" y="187"/>
                          <a:pt x="311" y="187"/>
                          <a:pt x="311" y="187"/>
                        </a:cubicBezTo>
                        <a:cubicBezTo>
                          <a:pt x="311" y="187"/>
                          <a:pt x="311" y="187"/>
                          <a:pt x="311" y="187"/>
                        </a:cubicBezTo>
                        <a:cubicBezTo>
                          <a:pt x="311" y="187"/>
                          <a:pt x="311" y="187"/>
                          <a:pt x="311" y="187"/>
                        </a:cubicBezTo>
                        <a:cubicBezTo>
                          <a:pt x="311" y="188"/>
                          <a:pt x="311" y="188"/>
                          <a:pt x="311" y="188"/>
                        </a:cubicBezTo>
                        <a:cubicBezTo>
                          <a:pt x="311" y="188"/>
                          <a:pt x="311" y="188"/>
                          <a:pt x="311" y="188"/>
                        </a:cubicBezTo>
                        <a:cubicBezTo>
                          <a:pt x="311" y="188"/>
                          <a:pt x="311" y="188"/>
                          <a:pt x="311" y="188"/>
                        </a:cubicBezTo>
                        <a:cubicBezTo>
                          <a:pt x="311" y="188"/>
                          <a:pt x="311" y="188"/>
                          <a:pt x="311" y="188"/>
                        </a:cubicBezTo>
                        <a:cubicBezTo>
                          <a:pt x="311" y="187"/>
                          <a:pt x="311" y="187"/>
                          <a:pt x="311" y="187"/>
                        </a:cubicBezTo>
                        <a:cubicBezTo>
                          <a:pt x="312" y="187"/>
                          <a:pt x="312" y="187"/>
                          <a:pt x="312" y="187"/>
                        </a:cubicBezTo>
                        <a:cubicBezTo>
                          <a:pt x="312" y="187"/>
                          <a:pt x="312" y="187"/>
                          <a:pt x="312" y="187"/>
                        </a:cubicBezTo>
                        <a:cubicBezTo>
                          <a:pt x="312" y="187"/>
                          <a:pt x="312" y="187"/>
                          <a:pt x="312" y="187"/>
                        </a:cubicBezTo>
                        <a:cubicBezTo>
                          <a:pt x="312" y="187"/>
                          <a:pt x="312" y="187"/>
                          <a:pt x="312" y="187"/>
                        </a:cubicBezTo>
                        <a:cubicBezTo>
                          <a:pt x="312" y="187"/>
                          <a:pt x="312" y="187"/>
                          <a:pt x="312" y="187"/>
                        </a:cubicBezTo>
                        <a:cubicBezTo>
                          <a:pt x="312" y="187"/>
                          <a:pt x="312" y="187"/>
                          <a:pt x="312" y="187"/>
                        </a:cubicBezTo>
                        <a:cubicBezTo>
                          <a:pt x="312" y="187"/>
                          <a:pt x="312" y="187"/>
                          <a:pt x="312" y="187"/>
                        </a:cubicBezTo>
                        <a:cubicBezTo>
                          <a:pt x="312" y="187"/>
                          <a:pt x="312" y="187"/>
                          <a:pt x="312" y="187"/>
                        </a:cubicBezTo>
                        <a:cubicBezTo>
                          <a:pt x="313" y="187"/>
                          <a:pt x="313" y="187"/>
                          <a:pt x="313" y="187"/>
                        </a:cubicBezTo>
                        <a:cubicBezTo>
                          <a:pt x="313" y="188"/>
                          <a:pt x="313" y="188"/>
                          <a:pt x="313" y="188"/>
                        </a:cubicBezTo>
                        <a:cubicBezTo>
                          <a:pt x="313" y="188"/>
                          <a:pt x="313" y="188"/>
                          <a:pt x="313" y="188"/>
                        </a:cubicBezTo>
                        <a:cubicBezTo>
                          <a:pt x="313" y="188"/>
                          <a:pt x="313" y="188"/>
                          <a:pt x="313" y="188"/>
                        </a:cubicBezTo>
                        <a:cubicBezTo>
                          <a:pt x="313" y="188"/>
                          <a:pt x="313" y="188"/>
                          <a:pt x="313" y="188"/>
                        </a:cubicBezTo>
                        <a:cubicBezTo>
                          <a:pt x="313" y="188"/>
                          <a:pt x="313" y="188"/>
                          <a:pt x="313" y="188"/>
                        </a:cubicBezTo>
                        <a:cubicBezTo>
                          <a:pt x="313" y="188"/>
                          <a:pt x="313" y="188"/>
                          <a:pt x="313" y="188"/>
                        </a:cubicBezTo>
                        <a:cubicBezTo>
                          <a:pt x="314" y="189"/>
                          <a:pt x="314" y="189"/>
                          <a:pt x="314" y="189"/>
                        </a:cubicBezTo>
                        <a:cubicBezTo>
                          <a:pt x="314" y="189"/>
                          <a:pt x="314" y="189"/>
                          <a:pt x="314" y="189"/>
                        </a:cubicBezTo>
                        <a:cubicBezTo>
                          <a:pt x="314" y="189"/>
                          <a:pt x="314" y="189"/>
                          <a:pt x="314" y="189"/>
                        </a:cubicBezTo>
                        <a:cubicBezTo>
                          <a:pt x="314" y="189"/>
                          <a:pt x="314" y="189"/>
                          <a:pt x="314" y="189"/>
                        </a:cubicBezTo>
                        <a:cubicBezTo>
                          <a:pt x="314" y="189"/>
                          <a:pt x="314" y="189"/>
                          <a:pt x="314" y="189"/>
                        </a:cubicBezTo>
                        <a:cubicBezTo>
                          <a:pt x="314" y="189"/>
                          <a:pt x="314" y="189"/>
                          <a:pt x="314" y="189"/>
                        </a:cubicBezTo>
                        <a:cubicBezTo>
                          <a:pt x="314" y="189"/>
                          <a:pt x="314" y="189"/>
                          <a:pt x="314" y="189"/>
                        </a:cubicBezTo>
                        <a:cubicBezTo>
                          <a:pt x="315" y="189"/>
                          <a:pt x="315" y="189"/>
                          <a:pt x="315" y="189"/>
                        </a:cubicBezTo>
                        <a:cubicBezTo>
                          <a:pt x="315" y="189"/>
                          <a:pt x="315" y="189"/>
                          <a:pt x="315" y="189"/>
                        </a:cubicBezTo>
                        <a:cubicBezTo>
                          <a:pt x="315" y="189"/>
                          <a:pt x="315" y="189"/>
                          <a:pt x="315" y="189"/>
                        </a:cubicBezTo>
                        <a:cubicBezTo>
                          <a:pt x="315" y="188"/>
                          <a:pt x="315" y="188"/>
                          <a:pt x="315" y="188"/>
                        </a:cubicBezTo>
                        <a:cubicBezTo>
                          <a:pt x="316" y="188"/>
                          <a:pt x="316" y="188"/>
                          <a:pt x="316" y="188"/>
                        </a:cubicBezTo>
                        <a:cubicBezTo>
                          <a:pt x="316" y="188"/>
                          <a:pt x="316" y="188"/>
                          <a:pt x="316" y="188"/>
                        </a:cubicBezTo>
                        <a:cubicBezTo>
                          <a:pt x="316" y="188"/>
                          <a:pt x="316" y="188"/>
                          <a:pt x="316" y="188"/>
                        </a:cubicBezTo>
                        <a:cubicBezTo>
                          <a:pt x="316" y="188"/>
                          <a:pt x="316" y="188"/>
                          <a:pt x="316" y="188"/>
                        </a:cubicBezTo>
                        <a:cubicBezTo>
                          <a:pt x="316" y="188"/>
                          <a:pt x="316" y="188"/>
                          <a:pt x="316" y="188"/>
                        </a:cubicBezTo>
                        <a:cubicBezTo>
                          <a:pt x="316" y="188"/>
                          <a:pt x="316" y="188"/>
                          <a:pt x="316" y="188"/>
                        </a:cubicBezTo>
                        <a:cubicBezTo>
                          <a:pt x="316" y="188"/>
                          <a:pt x="316" y="188"/>
                          <a:pt x="316"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7" y="188"/>
                          <a:pt x="317" y="188"/>
                          <a:pt x="317" y="188"/>
                        </a:cubicBezTo>
                        <a:cubicBezTo>
                          <a:pt x="318" y="189"/>
                          <a:pt x="318" y="189"/>
                          <a:pt x="318" y="189"/>
                        </a:cubicBezTo>
                        <a:cubicBezTo>
                          <a:pt x="318" y="189"/>
                          <a:pt x="318" y="189"/>
                          <a:pt x="318" y="189"/>
                        </a:cubicBezTo>
                        <a:cubicBezTo>
                          <a:pt x="318" y="189"/>
                          <a:pt x="318" y="189"/>
                          <a:pt x="318" y="189"/>
                        </a:cubicBezTo>
                        <a:cubicBezTo>
                          <a:pt x="318" y="189"/>
                          <a:pt x="318" y="189"/>
                          <a:pt x="318" y="189"/>
                        </a:cubicBezTo>
                        <a:cubicBezTo>
                          <a:pt x="318" y="189"/>
                          <a:pt x="318" y="189"/>
                          <a:pt x="318" y="189"/>
                        </a:cubicBezTo>
                        <a:cubicBezTo>
                          <a:pt x="318" y="189"/>
                          <a:pt x="318" y="189"/>
                          <a:pt x="318"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19" y="189"/>
                          <a:pt x="319" y="189"/>
                          <a:pt x="319" y="189"/>
                        </a:cubicBezTo>
                        <a:cubicBezTo>
                          <a:pt x="320" y="190"/>
                          <a:pt x="320" y="190"/>
                          <a:pt x="320" y="190"/>
                        </a:cubicBezTo>
                        <a:cubicBezTo>
                          <a:pt x="320" y="190"/>
                          <a:pt x="320" y="190"/>
                          <a:pt x="320" y="190"/>
                        </a:cubicBezTo>
                        <a:cubicBezTo>
                          <a:pt x="320" y="190"/>
                          <a:pt x="320" y="190"/>
                          <a:pt x="320" y="190"/>
                        </a:cubicBezTo>
                        <a:cubicBezTo>
                          <a:pt x="320" y="191"/>
                          <a:pt x="320" y="191"/>
                          <a:pt x="320" y="191"/>
                        </a:cubicBezTo>
                        <a:cubicBezTo>
                          <a:pt x="320" y="191"/>
                          <a:pt x="320" y="191"/>
                          <a:pt x="320" y="191"/>
                        </a:cubicBezTo>
                        <a:cubicBezTo>
                          <a:pt x="321" y="191"/>
                          <a:pt x="321" y="191"/>
                          <a:pt x="321" y="191"/>
                        </a:cubicBezTo>
                        <a:cubicBezTo>
                          <a:pt x="321" y="191"/>
                          <a:pt x="321" y="191"/>
                          <a:pt x="321" y="191"/>
                        </a:cubicBezTo>
                        <a:cubicBezTo>
                          <a:pt x="321" y="191"/>
                          <a:pt x="321" y="191"/>
                          <a:pt x="321" y="191"/>
                        </a:cubicBezTo>
                        <a:cubicBezTo>
                          <a:pt x="321" y="191"/>
                          <a:pt x="321" y="191"/>
                          <a:pt x="321" y="191"/>
                        </a:cubicBezTo>
                        <a:cubicBezTo>
                          <a:pt x="321" y="191"/>
                          <a:pt x="321" y="191"/>
                          <a:pt x="321" y="191"/>
                        </a:cubicBezTo>
                        <a:cubicBezTo>
                          <a:pt x="321" y="191"/>
                          <a:pt x="321" y="191"/>
                          <a:pt x="321" y="191"/>
                        </a:cubicBezTo>
                        <a:cubicBezTo>
                          <a:pt x="321" y="191"/>
                          <a:pt x="321" y="191"/>
                          <a:pt x="321" y="191"/>
                        </a:cubicBezTo>
                        <a:cubicBezTo>
                          <a:pt x="322" y="192"/>
                          <a:pt x="322" y="192"/>
                          <a:pt x="322" y="192"/>
                        </a:cubicBezTo>
                        <a:cubicBezTo>
                          <a:pt x="322" y="192"/>
                          <a:pt x="322" y="192"/>
                          <a:pt x="322" y="192"/>
                        </a:cubicBezTo>
                        <a:cubicBezTo>
                          <a:pt x="322" y="192"/>
                          <a:pt x="322" y="192"/>
                          <a:pt x="322" y="192"/>
                        </a:cubicBezTo>
                        <a:cubicBezTo>
                          <a:pt x="322" y="192"/>
                          <a:pt x="322" y="192"/>
                          <a:pt x="322" y="192"/>
                        </a:cubicBezTo>
                        <a:cubicBezTo>
                          <a:pt x="322" y="192"/>
                          <a:pt x="322" y="192"/>
                          <a:pt x="322" y="192"/>
                        </a:cubicBezTo>
                        <a:cubicBezTo>
                          <a:pt x="322" y="193"/>
                          <a:pt x="322" y="193"/>
                          <a:pt x="322" y="193"/>
                        </a:cubicBezTo>
                        <a:cubicBezTo>
                          <a:pt x="322" y="193"/>
                          <a:pt x="322" y="193"/>
                          <a:pt x="322" y="193"/>
                        </a:cubicBezTo>
                        <a:cubicBezTo>
                          <a:pt x="322" y="193"/>
                          <a:pt x="322" y="193"/>
                          <a:pt x="322" y="193"/>
                        </a:cubicBezTo>
                        <a:cubicBezTo>
                          <a:pt x="322" y="193"/>
                          <a:pt x="322" y="193"/>
                          <a:pt x="322" y="193"/>
                        </a:cubicBezTo>
                        <a:cubicBezTo>
                          <a:pt x="323" y="193"/>
                          <a:pt x="323" y="193"/>
                          <a:pt x="323" y="193"/>
                        </a:cubicBezTo>
                        <a:cubicBezTo>
                          <a:pt x="323" y="193"/>
                          <a:pt x="323" y="193"/>
                          <a:pt x="323" y="193"/>
                        </a:cubicBezTo>
                        <a:cubicBezTo>
                          <a:pt x="323" y="193"/>
                          <a:pt x="323" y="193"/>
                          <a:pt x="323" y="193"/>
                        </a:cubicBezTo>
                        <a:cubicBezTo>
                          <a:pt x="323" y="193"/>
                          <a:pt x="323" y="193"/>
                          <a:pt x="323" y="193"/>
                        </a:cubicBezTo>
                        <a:cubicBezTo>
                          <a:pt x="323" y="193"/>
                          <a:pt x="323" y="193"/>
                          <a:pt x="323" y="193"/>
                        </a:cubicBezTo>
                        <a:cubicBezTo>
                          <a:pt x="323" y="194"/>
                          <a:pt x="323" y="194"/>
                          <a:pt x="323" y="194"/>
                        </a:cubicBezTo>
                        <a:cubicBezTo>
                          <a:pt x="323" y="194"/>
                          <a:pt x="323" y="194"/>
                          <a:pt x="323" y="194"/>
                        </a:cubicBezTo>
                        <a:cubicBezTo>
                          <a:pt x="323" y="194"/>
                          <a:pt x="323" y="194"/>
                          <a:pt x="323" y="194"/>
                        </a:cubicBezTo>
                        <a:cubicBezTo>
                          <a:pt x="324" y="194"/>
                          <a:pt x="324" y="194"/>
                          <a:pt x="324" y="194"/>
                        </a:cubicBezTo>
                        <a:cubicBezTo>
                          <a:pt x="324" y="194"/>
                          <a:pt x="324" y="194"/>
                          <a:pt x="324" y="194"/>
                        </a:cubicBezTo>
                        <a:cubicBezTo>
                          <a:pt x="324" y="194"/>
                          <a:pt x="324" y="194"/>
                          <a:pt x="324" y="194"/>
                        </a:cubicBezTo>
                        <a:cubicBezTo>
                          <a:pt x="324" y="194"/>
                          <a:pt x="324" y="194"/>
                          <a:pt x="324" y="194"/>
                        </a:cubicBezTo>
                        <a:cubicBezTo>
                          <a:pt x="324" y="194"/>
                          <a:pt x="324" y="194"/>
                          <a:pt x="324" y="194"/>
                        </a:cubicBezTo>
                        <a:cubicBezTo>
                          <a:pt x="325" y="194"/>
                          <a:pt x="325" y="194"/>
                          <a:pt x="325" y="194"/>
                        </a:cubicBezTo>
                        <a:cubicBezTo>
                          <a:pt x="325" y="194"/>
                          <a:pt x="325" y="194"/>
                          <a:pt x="325" y="194"/>
                        </a:cubicBezTo>
                        <a:cubicBezTo>
                          <a:pt x="325" y="194"/>
                          <a:pt x="325" y="194"/>
                          <a:pt x="325" y="194"/>
                        </a:cubicBezTo>
                        <a:cubicBezTo>
                          <a:pt x="325" y="195"/>
                          <a:pt x="325" y="195"/>
                          <a:pt x="325" y="195"/>
                        </a:cubicBezTo>
                        <a:cubicBezTo>
                          <a:pt x="325" y="195"/>
                          <a:pt x="325" y="195"/>
                          <a:pt x="325" y="195"/>
                        </a:cubicBezTo>
                        <a:cubicBezTo>
                          <a:pt x="325" y="195"/>
                          <a:pt x="325" y="195"/>
                          <a:pt x="325" y="195"/>
                        </a:cubicBezTo>
                        <a:cubicBezTo>
                          <a:pt x="325" y="195"/>
                          <a:pt x="325" y="195"/>
                          <a:pt x="325" y="195"/>
                        </a:cubicBezTo>
                        <a:cubicBezTo>
                          <a:pt x="326" y="195"/>
                          <a:pt x="326" y="195"/>
                          <a:pt x="326" y="195"/>
                        </a:cubicBezTo>
                        <a:cubicBezTo>
                          <a:pt x="326" y="195"/>
                          <a:pt x="326" y="195"/>
                          <a:pt x="326" y="195"/>
                        </a:cubicBezTo>
                        <a:cubicBezTo>
                          <a:pt x="326" y="195"/>
                          <a:pt x="326" y="195"/>
                          <a:pt x="326" y="195"/>
                        </a:cubicBezTo>
                        <a:cubicBezTo>
                          <a:pt x="326" y="195"/>
                          <a:pt x="326" y="195"/>
                          <a:pt x="326" y="195"/>
                        </a:cubicBezTo>
                        <a:cubicBezTo>
                          <a:pt x="326" y="195"/>
                          <a:pt x="326" y="195"/>
                          <a:pt x="326" y="195"/>
                        </a:cubicBezTo>
                        <a:cubicBezTo>
                          <a:pt x="326" y="195"/>
                          <a:pt x="326" y="195"/>
                          <a:pt x="326" y="195"/>
                        </a:cubicBezTo>
                        <a:cubicBezTo>
                          <a:pt x="326" y="195"/>
                          <a:pt x="326" y="195"/>
                          <a:pt x="326" y="195"/>
                        </a:cubicBezTo>
                        <a:cubicBezTo>
                          <a:pt x="327" y="195"/>
                          <a:pt x="327" y="195"/>
                          <a:pt x="327" y="195"/>
                        </a:cubicBezTo>
                        <a:cubicBezTo>
                          <a:pt x="327" y="196"/>
                          <a:pt x="327" y="196"/>
                          <a:pt x="327" y="196"/>
                        </a:cubicBezTo>
                        <a:cubicBezTo>
                          <a:pt x="327" y="196"/>
                          <a:pt x="327" y="196"/>
                          <a:pt x="327" y="196"/>
                        </a:cubicBezTo>
                        <a:cubicBezTo>
                          <a:pt x="327" y="196"/>
                          <a:pt x="327" y="196"/>
                          <a:pt x="327" y="196"/>
                        </a:cubicBezTo>
                        <a:cubicBezTo>
                          <a:pt x="328" y="196"/>
                          <a:pt x="328" y="196"/>
                          <a:pt x="328" y="196"/>
                        </a:cubicBezTo>
                        <a:cubicBezTo>
                          <a:pt x="328" y="196"/>
                          <a:pt x="328" y="196"/>
                          <a:pt x="328" y="196"/>
                        </a:cubicBezTo>
                        <a:cubicBezTo>
                          <a:pt x="328" y="196"/>
                          <a:pt x="328" y="196"/>
                          <a:pt x="328" y="196"/>
                        </a:cubicBezTo>
                        <a:cubicBezTo>
                          <a:pt x="328" y="196"/>
                          <a:pt x="328" y="196"/>
                          <a:pt x="328" y="196"/>
                        </a:cubicBezTo>
                        <a:cubicBezTo>
                          <a:pt x="328" y="196"/>
                          <a:pt x="328" y="196"/>
                          <a:pt x="328" y="196"/>
                        </a:cubicBezTo>
                        <a:cubicBezTo>
                          <a:pt x="328" y="196"/>
                          <a:pt x="328" y="196"/>
                          <a:pt x="328" y="196"/>
                        </a:cubicBezTo>
                        <a:cubicBezTo>
                          <a:pt x="329" y="196"/>
                          <a:pt x="329" y="196"/>
                          <a:pt x="329" y="196"/>
                        </a:cubicBezTo>
                        <a:cubicBezTo>
                          <a:pt x="329" y="196"/>
                          <a:pt x="329" y="196"/>
                          <a:pt x="329" y="196"/>
                        </a:cubicBezTo>
                        <a:cubicBezTo>
                          <a:pt x="329" y="196"/>
                          <a:pt x="329" y="196"/>
                          <a:pt x="329" y="196"/>
                        </a:cubicBezTo>
                        <a:cubicBezTo>
                          <a:pt x="329" y="196"/>
                          <a:pt x="329" y="196"/>
                          <a:pt x="329" y="196"/>
                        </a:cubicBezTo>
                        <a:cubicBezTo>
                          <a:pt x="329" y="196"/>
                          <a:pt x="329" y="196"/>
                          <a:pt x="329" y="196"/>
                        </a:cubicBezTo>
                        <a:cubicBezTo>
                          <a:pt x="329" y="196"/>
                          <a:pt x="329" y="196"/>
                          <a:pt x="329" y="196"/>
                        </a:cubicBezTo>
                        <a:cubicBezTo>
                          <a:pt x="329" y="196"/>
                          <a:pt x="329" y="196"/>
                          <a:pt x="329" y="196"/>
                        </a:cubicBezTo>
                        <a:cubicBezTo>
                          <a:pt x="329" y="196"/>
                          <a:pt x="329" y="196"/>
                          <a:pt x="329" y="196"/>
                        </a:cubicBezTo>
                        <a:cubicBezTo>
                          <a:pt x="330" y="196"/>
                          <a:pt x="330" y="196"/>
                          <a:pt x="330" y="196"/>
                        </a:cubicBezTo>
                        <a:cubicBezTo>
                          <a:pt x="330" y="196"/>
                          <a:pt x="330" y="196"/>
                          <a:pt x="330" y="196"/>
                        </a:cubicBezTo>
                        <a:cubicBezTo>
                          <a:pt x="330" y="196"/>
                          <a:pt x="330" y="196"/>
                          <a:pt x="330" y="196"/>
                        </a:cubicBezTo>
                        <a:cubicBezTo>
                          <a:pt x="330" y="196"/>
                          <a:pt x="330" y="196"/>
                          <a:pt x="330" y="196"/>
                        </a:cubicBezTo>
                        <a:cubicBezTo>
                          <a:pt x="330" y="196"/>
                          <a:pt x="330" y="196"/>
                          <a:pt x="330" y="196"/>
                        </a:cubicBezTo>
                        <a:cubicBezTo>
                          <a:pt x="330" y="196"/>
                          <a:pt x="330" y="196"/>
                          <a:pt x="330" y="196"/>
                        </a:cubicBezTo>
                        <a:cubicBezTo>
                          <a:pt x="330" y="196"/>
                          <a:pt x="330" y="196"/>
                          <a:pt x="330" y="196"/>
                        </a:cubicBezTo>
                        <a:cubicBezTo>
                          <a:pt x="330" y="196"/>
                          <a:pt x="330" y="196"/>
                          <a:pt x="330" y="196"/>
                        </a:cubicBezTo>
                        <a:cubicBezTo>
                          <a:pt x="331" y="196"/>
                          <a:pt x="331" y="196"/>
                          <a:pt x="331" y="196"/>
                        </a:cubicBezTo>
                        <a:cubicBezTo>
                          <a:pt x="331" y="196"/>
                          <a:pt x="331" y="196"/>
                          <a:pt x="331" y="196"/>
                        </a:cubicBezTo>
                        <a:cubicBezTo>
                          <a:pt x="331" y="196"/>
                          <a:pt x="331" y="196"/>
                          <a:pt x="331" y="196"/>
                        </a:cubicBezTo>
                        <a:cubicBezTo>
                          <a:pt x="331" y="196"/>
                          <a:pt x="331" y="196"/>
                          <a:pt x="331" y="196"/>
                        </a:cubicBezTo>
                        <a:cubicBezTo>
                          <a:pt x="331" y="196"/>
                          <a:pt x="331" y="196"/>
                          <a:pt x="331" y="196"/>
                        </a:cubicBezTo>
                        <a:cubicBezTo>
                          <a:pt x="331" y="196"/>
                          <a:pt x="331" y="196"/>
                          <a:pt x="331" y="196"/>
                        </a:cubicBezTo>
                        <a:cubicBezTo>
                          <a:pt x="331" y="196"/>
                          <a:pt x="331" y="196"/>
                          <a:pt x="331" y="196"/>
                        </a:cubicBezTo>
                        <a:cubicBezTo>
                          <a:pt x="332" y="197"/>
                          <a:pt x="332" y="197"/>
                          <a:pt x="332" y="197"/>
                        </a:cubicBezTo>
                        <a:cubicBezTo>
                          <a:pt x="332" y="197"/>
                          <a:pt x="332" y="197"/>
                          <a:pt x="332" y="197"/>
                        </a:cubicBezTo>
                        <a:cubicBezTo>
                          <a:pt x="332" y="197"/>
                          <a:pt x="332" y="197"/>
                          <a:pt x="332" y="197"/>
                        </a:cubicBezTo>
                        <a:cubicBezTo>
                          <a:pt x="332" y="197"/>
                          <a:pt x="332" y="197"/>
                          <a:pt x="332" y="197"/>
                        </a:cubicBezTo>
                        <a:cubicBezTo>
                          <a:pt x="332" y="197"/>
                          <a:pt x="332" y="197"/>
                          <a:pt x="332" y="197"/>
                        </a:cubicBezTo>
                        <a:cubicBezTo>
                          <a:pt x="332" y="197"/>
                          <a:pt x="332" y="197"/>
                          <a:pt x="332" y="197"/>
                        </a:cubicBezTo>
                        <a:cubicBezTo>
                          <a:pt x="332" y="197"/>
                          <a:pt x="332" y="197"/>
                          <a:pt x="332" y="197"/>
                        </a:cubicBezTo>
                        <a:cubicBezTo>
                          <a:pt x="333" y="197"/>
                          <a:pt x="333" y="197"/>
                          <a:pt x="333" y="197"/>
                        </a:cubicBezTo>
                        <a:cubicBezTo>
                          <a:pt x="333" y="197"/>
                          <a:pt x="333" y="197"/>
                          <a:pt x="333" y="197"/>
                        </a:cubicBezTo>
                        <a:cubicBezTo>
                          <a:pt x="333" y="197"/>
                          <a:pt x="333" y="197"/>
                          <a:pt x="333" y="197"/>
                        </a:cubicBezTo>
                        <a:cubicBezTo>
                          <a:pt x="333" y="197"/>
                          <a:pt x="333" y="197"/>
                          <a:pt x="333" y="197"/>
                        </a:cubicBezTo>
                        <a:cubicBezTo>
                          <a:pt x="333" y="197"/>
                          <a:pt x="333" y="197"/>
                          <a:pt x="333" y="197"/>
                        </a:cubicBezTo>
                        <a:cubicBezTo>
                          <a:pt x="333" y="197"/>
                          <a:pt x="333" y="197"/>
                          <a:pt x="333" y="197"/>
                        </a:cubicBezTo>
                        <a:cubicBezTo>
                          <a:pt x="333" y="197"/>
                          <a:pt x="333" y="197"/>
                          <a:pt x="333" y="197"/>
                        </a:cubicBezTo>
                        <a:cubicBezTo>
                          <a:pt x="334" y="197"/>
                          <a:pt x="334" y="197"/>
                          <a:pt x="334" y="197"/>
                        </a:cubicBezTo>
                        <a:cubicBezTo>
                          <a:pt x="334" y="197"/>
                          <a:pt x="334" y="197"/>
                          <a:pt x="334" y="197"/>
                        </a:cubicBezTo>
                        <a:cubicBezTo>
                          <a:pt x="334" y="198"/>
                          <a:pt x="334" y="198"/>
                          <a:pt x="334" y="198"/>
                        </a:cubicBezTo>
                        <a:cubicBezTo>
                          <a:pt x="334" y="198"/>
                          <a:pt x="334" y="198"/>
                          <a:pt x="334" y="198"/>
                        </a:cubicBezTo>
                        <a:cubicBezTo>
                          <a:pt x="335" y="198"/>
                          <a:pt x="335" y="198"/>
                          <a:pt x="335" y="198"/>
                        </a:cubicBezTo>
                        <a:cubicBezTo>
                          <a:pt x="335" y="198"/>
                          <a:pt x="335" y="198"/>
                          <a:pt x="335" y="198"/>
                        </a:cubicBezTo>
                        <a:cubicBezTo>
                          <a:pt x="335" y="198"/>
                          <a:pt x="335" y="198"/>
                          <a:pt x="335" y="198"/>
                        </a:cubicBezTo>
                        <a:cubicBezTo>
                          <a:pt x="335" y="198"/>
                          <a:pt x="335" y="198"/>
                          <a:pt x="335" y="198"/>
                        </a:cubicBezTo>
                        <a:cubicBezTo>
                          <a:pt x="335" y="198"/>
                          <a:pt x="335" y="198"/>
                          <a:pt x="335" y="198"/>
                        </a:cubicBezTo>
                        <a:cubicBezTo>
                          <a:pt x="335" y="198"/>
                          <a:pt x="335" y="198"/>
                          <a:pt x="335" y="198"/>
                        </a:cubicBezTo>
                        <a:cubicBezTo>
                          <a:pt x="336" y="198"/>
                          <a:pt x="336" y="198"/>
                          <a:pt x="336" y="198"/>
                        </a:cubicBezTo>
                        <a:cubicBezTo>
                          <a:pt x="336" y="198"/>
                          <a:pt x="336" y="198"/>
                          <a:pt x="336" y="198"/>
                        </a:cubicBezTo>
                        <a:cubicBezTo>
                          <a:pt x="336" y="198"/>
                          <a:pt x="336" y="198"/>
                          <a:pt x="336" y="198"/>
                        </a:cubicBezTo>
                        <a:cubicBezTo>
                          <a:pt x="336" y="198"/>
                          <a:pt x="336" y="198"/>
                          <a:pt x="336" y="198"/>
                        </a:cubicBezTo>
                        <a:cubicBezTo>
                          <a:pt x="336" y="198"/>
                          <a:pt x="336" y="198"/>
                          <a:pt x="336" y="198"/>
                        </a:cubicBezTo>
                        <a:cubicBezTo>
                          <a:pt x="336" y="198"/>
                          <a:pt x="336" y="198"/>
                          <a:pt x="336" y="198"/>
                        </a:cubicBezTo>
                        <a:cubicBezTo>
                          <a:pt x="337" y="198"/>
                          <a:pt x="337" y="198"/>
                          <a:pt x="337" y="198"/>
                        </a:cubicBezTo>
                        <a:cubicBezTo>
                          <a:pt x="337" y="198"/>
                          <a:pt x="337" y="198"/>
                          <a:pt x="337" y="198"/>
                        </a:cubicBezTo>
                        <a:cubicBezTo>
                          <a:pt x="337" y="198"/>
                          <a:pt x="337" y="198"/>
                          <a:pt x="337" y="198"/>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7" y="199"/>
                          <a:pt x="337" y="199"/>
                          <a:pt x="337" y="199"/>
                        </a:cubicBezTo>
                        <a:cubicBezTo>
                          <a:pt x="338" y="199"/>
                          <a:pt x="338" y="199"/>
                          <a:pt x="338" y="199"/>
                        </a:cubicBezTo>
                        <a:cubicBezTo>
                          <a:pt x="338" y="199"/>
                          <a:pt x="338" y="199"/>
                          <a:pt x="338" y="199"/>
                        </a:cubicBezTo>
                        <a:cubicBezTo>
                          <a:pt x="338" y="199"/>
                          <a:pt x="338" y="199"/>
                          <a:pt x="338" y="199"/>
                        </a:cubicBezTo>
                        <a:cubicBezTo>
                          <a:pt x="338" y="199"/>
                          <a:pt x="338" y="199"/>
                          <a:pt x="338" y="199"/>
                        </a:cubicBezTo>
                        <a:cubicBezTo>
                          <a:pt x="339" y="199"/>
                          <a:pt x="339" y="199"/>
                          <a:pt x="339" y="199"/>
                        </a:cubicBezTo>
                        <a:cubicBezTo>
                          <a:pt x="339" y="199"/>
                          <a:pt x="339" y="199"/>
                          <a:pt x="339" y="199"/>
                        </a:cubicBezTo>
                        <a:cubicBezTo>
                          <a:pt x="339" y="199"/>
                          <a:pt x="339" y="199"/>
                          <a:pt x="339" y="199"/>
                        </a:cubicBezTo>
                        <a:cubicBezTo>
                          <a:pt x="339" y="199"/>
                          <a:pt x="339" y="199"/>
                          <a:pt x="339" y="199"/>
                        </a:cubicBezTo>
                        <a:cubicBezTo>
                          <a:pt x="340" y="199"/>
                          <a:pt x="340" y="199"/>
                          <a:pt x="340" y="199"/>
                        </a:cubicBezTo>
                        <a:cubicBezTo>
                          <a:pt x="340" y="199"/>
                          <a:pt x="340" y="199"/>
                          <a:pt x="340" y="199"/>
                        </a:cubicBezTo>
                        <a:cubicBezTo>
                          <a:pt x="340" y="200"/>
                          <a:pt x="340" y="200"/>
                          <a:pt x="340" y="200"/>
                        </a:cubicBezTo>
                        <a:cubicBezTo>
                          <a:pt x="340" y="200"/>
                          <a:pt x="340" y="200"/>
                          <a:pt x="340" y="200"/>
                        </a:cubicBezTo>
                        <a:cubicBezTo>
                          <a:pt x="341" y="200"/>
                          <a:pt x="341" y="200"/>
                          <a:pt x="341" y="200"/>
                        </a:cubicBezTo>
                        <a:cubicBezTo>
                          <a:pt x="341" y="200"/>
                          <a:pt x="341" y="200"/>
                          <a:pt x="341" y="200"/>
                        </a:cubicBezTo>
                        <a:cubicBezTo>
                          <a:pt x="341" y="200"/>
                          <a:pt x="341" y="200"/>
                          <a:pt x="341" y="200"/>
                        </a:cubicBezTo>
                        <a:cubicBezTo>
                          <a:pt x="342" y="200"/>
                          <a:pt x="342" y="200"/>
                          <a:pt x="342" y="200"/>
                        </a:cubicBezTo>
                        <a:cubicBezTo>
                          <a:pt x="342" y="200"/>
                          <a:pt x="342" y="200"/>
                          <a:pt x="342" y="200"/>
                        </a:cubicBezTo>
                        <a:cubicBezTo>
                          <a:pt x="342" y="200"/>
                          <a:pt x="342" y="200"/>
                          <a:pt x="342" y="200"/>
                        </a:cubicBezTo>
                        <a:cubicBezTo>
                          <a:pt x="342" y="200"/>
                          <a:pt x="342" y="200"/>
                          <a:pt x="342" y="200"/>
                        </a:cubicBezTo>
                        <a:cubicBezTo>
                          <a:pt x="342" y="200"/>
                          <a:pt x="342" y="200"/>
                          <a:pt x="342" y="200"/>
                        </a:cubicBezTo>
                        <a:cubicBezTo>
                          <a:pt x="342" y="200"/>
                          <a:pt x="342" y="200"/>
                          <a:pt x="342" y="200"/>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2" y="201"/>
                          <a:pt x="342" y="201"/>
                          <a:pt x="342" y="201"/>
                        </a:cubicBezTo>
                        <a:cubicBezTo>
                          <a:pt x="343" y="202"/>
                          <a:pt x="343" y="202"/>
                          <a:pt x="343" y="202"/>
                        </a:cubicBezTo>
                        <a:cubicBezTo>
                          <a:pt x="343" y="202"/>
                          <a:pt x="343" y="202"/>
                          <a:pt x="343" y="202"/>
                        </a:cubicBezTo>
                        <a:cubicBezTo>
                          <a:pt x="343" y="202"/>
                          <a:pt x="343" y="202"/>
                          <a:pt x="343" y="202"/>
                        </a:cubicBezTo>
                        <a:cubicBezTo>
                          <a:pt x="343" y="202"/>
                          <a:pt x="343" y="202"/>
                          <a:pt x="343" y="202"/>
                        </a:cubicBezTo>
                        <a:cubicBezTo>
                          <a:pt x="343" y="202"/>
                          <a:pt x="343" y="202"/>
                          <a:pt x="343" y="202"/>
                        </a:cubicBezTo>
                        <a:cubicBezTo>
                          <a:pt x="343" y="202"/>
                          <a:pt x="343" y="202"/>
                          <a:pt x="343" y="202"/>
                        </a:cubicBezTo>
                        <a:cubicBezTo>
                          <a:pt x="344" y="202"/>
                          <a:pt x="344" y="202"/>
                          <a:pt x="344" y="202"/>
                        </a:cubicBezTo>
                        <a:cubicBezTo>
                          <a:pt x="344" y="202"/>
                          <a:pt x="344" y="202"/>
                          <a:pt x="344" y="202"/>
                        </a:cubicBezTo>
                        <a:cubicBezTo>
                          <a:pt x="344" y="203"/>
                          <a:pt x="344" y="203"/>
                          <a:pt x="344" y="203"/>
                        </a:cubicBezTo>
                        <a:cubicBezTo>
                          <a:pt x="345" y="203"/>
                          <a:pt x="345" y="203"/>
                          <a:pt x="345" y="203"/>
                        </a:cubicBezTo>
                        <a:cubicBezTo>
                          <a:pt x="345" y="203"/>
                          <a:pt x="345" y="203"/>
                          <a:pt x="345" y="203"/>
                        </a:cubicBezTo>
                        <a:cubicBezTo>
                          <a:pt x="345" y="203"/>
                          <a:pt x="345" y="203"/>
                          <a:pt x="345" y="203"/>
                        </a:cubicBezTo>
                        <a:cubicBezTo>
                          <a:pt x="345" y="203"/>
                          <a:pt x="345" y="203"/>
                          <a:pt x="345" y="203"/>
                        </a:cubicBezTo>
                        <a:cubicBezTo>
                          <a:pt x="345" y="203"/>
                          <a:pt x="345" y="203"/>
                          <a:pt x="345" y="203"/>
                        </a:cubicBezTo>
                        <a:cubicBezTo>
                          <a:pt x="345" y="203"/>
                          <a:pt x="345" y="203"/>
                          <a:pt x="345" y="203"/>
                        </a:cubicBezTo>
                        <a:cubicBezTo>
                          <a:pt x="345" y="204"/>
                          <a:pt x="345" y="204"/>
                          <a:pt x="345" y="204"/>
                        </a:cubicBezTo>
                        <a:cubicBezTo>
                          <a:pt x="345" y="204"/>
                          <a:pt x="345" y="204"/>
                          <a:pt x="345" y="204"/>
                        </a:cubicBezTo>
                        <a:cubicBezTo>
                          <a:pt x="346" y="204"/>
                          <a:pt x="346" y="204"/>
                          <a:pt x="346" y="204"/>
                        </a:cubicBezTo>
                        <a:cubicBezTo>
                          <a:pt x="346" y="204"/>
                          <a:pt x="346" y="204"/>
                          <a:pt x="346" y="204"/>
                        </a:cubicBezTo>
                        <a:cubicBezTo>
                          <a:pt x="346" y="204"/>
                          <a:pt x="346" y="204"/>
                          <a:pt x="346" y="204"/>
                        </a:cubicBezTo>
                        <a:cubicBezTo>
                          <a:pt x="346" y="204"/>
                          <a:pt x="346" y="204"/>
                          <a:pt x="346" y="204"/>
                        </a:cubicBezTo>
                        <a:cubicBezTo>
                          <a:pt x="346" y="204"/>
                          <a:pt x="346" y="204"/>
                          <a:pt x="346" y="204"/>
                        </a:cubicBezTo>
                        <a:cubicBezTo>
                          <a:pt x="346" y="204"/>
                          <a:pt x="346" y="204"/>
                          <a:pt x="346" y="204"/>
                        </a:cubicBezTo>
                        <a:cubicBezTo>
                          <a:pt x="346" y="204"/>
                          <a:pt x="346" y="204"/>
                          <a:pt x="346" y="204"/>
                        </a:cubicBezTo>
                        <a:cubicBezTo>
                          <a:pt x="346" y="205"/>
                          <a:pt x="346" y="205"/>
                          <a:pt x="346" y="205"/>
                        </a:cubicBezTo>
                        <a:cubicBezTo>
                          <a:pt x="346" y="205"/>
                          <a:pt x="346" y="205"/>
                          <a:pt x="346" y="205"/>
                        </a:cubicBezTo>
                        <a:cubicBezTo>
                          <a:pt x="346" y="205"/>
                          <a:pt x="346" y="205"/>
                          <a:pt x="346" y="205"/>
                        </a:cubicBezTo>
                        <a:cubicBezTo>
                          <a:pt x="346" y="205"/>
                          <a:pt x="346" y="205"/>
                          <a:pt x="346" y="205"/>
                        </a:cubicBezTo>
                        <a:cubicBezTo>
                          <a:pt x="346" y="206"/>
                          <a:pt x="346" y="206"/>
                          <a:pt x="346" y="206"/>
                        </a:cubicBezTo>
                        <a:cubicBezTo>
                          <a:pt x="346" y="206"/>
                          <a:pt x="346" y="206"/>
                          <a:pt x="346" y="206"/>
                        </a:cubicBezTo>
                        <a:cubicBezTo>
                          <a:pt x="346" y="206"/>
                          <a:pt x="346" y="206"/>
                          <a:pt x="346" y="206"/>
                        </a:cubicBezTo>
                        <a:cubicBezTo>
                          <a:pt x="346" y="206"/>
                          <a:pt x="346" y="206"/>
                          <a:pt x="346" y="206"/>
                        </a:cubicBezTo>
                        <a:cubicBezTo>
                          <a:pt x="346" y="206"/>
                          <a:pt x="346" y="206"/>
                          <a:pt x="346" y="206"/>
                        </a:cubicBezTo>
                        <a:cubicBezTo>
                          <a:pt x="346" y="207"/>
                          <a:pt x="346" y="207"/>
                          <a:pt x="346" y="207"/>
                        </a:cubicBezTo>
                        <a:cubicBezTo>
                          <a:pt x="347" y="207"/>
                          <a:pt x="347" y="207"/>
                          <a:pt x="347" y="207"/>
                        </a:cubicBezTo>
                        <a:cubicBezTo>
                          <a:pt x="347" y="207"/>
                          <a:pt x="347" y="207"/>
                          <a:pt x="347" y="207"/>
                        </a:cubicBezTo>
                        <a:cubicBezTo>
                          <a:pt x="347" y="207"/>
                          <a:pt x="347" y="207"/>
                          <a:pt x="347" y="207"/>
                        </a:cubicBezTo>
                        <a:cubicBezTo>
                          <a:pt x="347" y="207"/>
                          <a:pt x="347" y="207"/>
                          <a:pt x="347" y="207"/>
                        </a:cubicBezTo>
                        <a:cubicBezTo>
                          <a:pt x="347" y="208"/>
                          <a:pt x="347" y="208"/>
                          <a:pt x="347" y="208"/>
                        </a:cubicBezTo>
                        <a:cubicBezTo>
                          <a:pt x="347" y="208"/>
                          <a:pt x="347" y="208"/>
                          <a:pt x="347" y="208"/>
                        </a:cubicBezTo>
                        <a:cubicBezTo>
                          <a:pt x="347" y="208"/>
                          <a:pt x="347" y="208"/>
                          <a:pt x="347" y="208"/>
                        </a:cubicBezTo>
                        <a:cubicBezTo>
                          <a:pt x="347" y="208"/>
                          <a:pt x="347" y="208"/>
                          <a:pt x="347" y="208"/>
                        </a:cubicBezTo>
                        <a:cubicBezTo>
                          <a:pt x="347" y="208"/>
                          <a:pt x="347" y="208"/>
                          <a:pt x="347" y="208"/>
                        </a:cubicBezTo>
                        <a:cubicBezTo>
                          <a:pt x="348" y="208"/>
                          <a:pt x="348" y="208"/>
                          <a:pt x="348" y="208"/>
                        </a:cubicBezTo>
                        <a:cubicBezTo>
                          <a:pt x="348" y="209"/>
                          <a:pt x="348" y="209"/>
                          <a:pt x="348" y="209"/>
                        </a:cubicBezTo>
                        <a:cubicBezTo>
                          <a:pt x="348" y="209"/>
                          <a:pt x="348" y="209"/>
                          <a:pt x="348" y="209"/>
                        </a:cubicBezTo>
                        <a:cubicBezTo>
                          <a:pt x="348" y="209"/>
                          <a:pt x="348" y="209"/>
                          <a:pt x="348" y="209"/>
                        </a:cubicBezTo>
                        <a:cubicBezTo>
                          <a:pt x="348" y="209"/>
                          <a:pt x="348" y="209"/>
                          <a:pt x="348" y="209"/>
                        </a:cubicBezTo>
                        <a:cubicBezTo>
                          <a:pt x="349" y="209"/>
                          <a:pt x="349" y="209"/>
                          <a:pt x="349" y="209"/>
                        </a:cubicBezTo>
                        <a:cubicBezTo>
                          <a:pt x="349" y="210"/>
                          <a:pt x="349" y="210"/>
                          <a:pt x="349" y="210"/>
                        </a:cubicBezTo>
                        <a:cubicBezTo>
                          <a:pt x="349" y="210"/>
                          <a:pt x="349" y="210"/>
                          <a:pt x="349" y="210"/>
                        </a:cubicBezTo>
                        <a:cubicBezTo>
                          <a:pt x="349" y="210"/>
                          <a:pt x="349" y="210"/>
                          <a:pt x="349" y="210"/>
                        </a:cubicBezTo>
                        <a:cubicBezTo>
                          <a:pt x="349" y="210"/>
                          <a:pt x="349" y="210"/>
                          <a:pt x="349" y="210"/>
                        </a:cubicBezTo>
                        <a:cubicBezTo>
                          <a:pt x="350" y="210"/>
                          <a:pt x="350" y="210"/>
                          <a:pt x="350" y="210"/>
                        </a:cubicBezTo>
                        <a:cubicBezTo>
                          <a:pt x="350" y="211"/>
                          <a:pt x="350" y="211"/>
                          <a:pt x="350" y="211"/>
                        </a:cubicBezTo>
                        <a:cubicBezTo>
                          <a:pt x="350" y="211"/>
                          <a:pt x="350" y="211"/>
                          <a:pt x="350" y="211"/>
                        </a:cubicBezTo>
                        <a:cubicBezTo>
                          <a:pt x="350" y="211"/>
                          <a:pt x="350" y="211"/>
                          <a:pt x="350" y="211"/>
                        </a:cubicBezTo>
                        <a:cubicBezTo>
                          <a:pt x="351" y="211"/>
                          <a:pt x="351" y="211"/>
                          <a:pt x="351" y="211"/>
                        </a:cubicBezTo>
                        <a:cubicBezTo>
                          <a:pt x="351" y="211"/>
                          <a:pt x="351" y="211"/>
                          <a:pt x="351" y="211"/>
                        </a:cubicBezTo>
                        <a:cubicBezTo>
                          <a:pt x="351" y="212"/>
                          <a:pt x="351" y="212"/>
                          <a:pt x="351" y="212"/>
                        </a:cubicBezTo>
                        <a:cubicBezTo>
                          <a:pt x="351" y="212"/>
                          <a:pt x="351" y="212"/>
                          <a:pt x="351" y="212"/>
                        </a:cubicBezTo>
                        <a:cubicBezTo>
                          <a:pt x="351" y="212"/>
                          <a:pt x="351" y="212"/>
                          <a:pt x="351" y="212"/>
                        </a:cubicBezTo>
                        <a:cubicBezTo>
                          <a:pt x="351" y="212"/>
                          <a:pt x="351" y="212"/>
                          <a:pt x="351" y="212"/>
                        </a:cubicBezTo>
                        <a:cubicBezTo>
                          <a:pt x="351" y="212"/>
                          <a:pt x="351" y="212"/>
                          <a:pt x="351" y="212"/>
                        </a:cubicBezTo>
                        <a:cubicBezTo>
                          <a:pt x="352" y="213"/>
                          <a:pt x="352" y="213"/>
                          <a:pt x="352" y="213"/>
                        </a:cubicBezTo>
                        <a:cubicBezTo>
                          <a:pt x="352" y="213"/>
                          <a:pt x="352" y="213"/>
                          <a:pt x="352" y="213"/>
                        </a:cubicBezTo>
                        <a:cubicBezTo>
                          <a:pt x="352" y="213"/>
                          <a:pt x="352" y="213"/>
                          <a:pt x="352" y="213"/>
                        </a:cubicBezTo>
                        <a:cubicBezTo>
                          <a:pt x="352" y="213"/>
                          <a:pt x="352" y="213"/>
                          <a:pt x="352" y="213"/>
                        </a:cubicBezTo>
                        <a:cubicBezTo>
                          <a:pt x="352" y="214"/>
                          <a:pt x="352" y="214"/>
                          <a:pt x="352" y="214"/>
                        </a:cubicBezTo>
                        <a:cubicBezTo>
                          <a:pt x="352" y="214"/>
                          <a:pt x="352" y="214"/>
                          <a:pt x="352" y="214"/>
                        </a:cubicBezTo>
                        <a:cubicBezTo>
                          <a:pt x="352" y="214"/>
                          <a:pt x="352" y="214"/>
                          <a:pt x="352" y="214"/>
                        </a:cubicBezTo>
                        <a:cubicBezTo>
                          <a:pt x="352" y="214"/>
                          <a:pt x="352" y="214"/>
                          <a:pt x="352" y="214"/>
                        </a:cubicBezTo>
                        <a:cubicBezTo>
                          <a:pt x="352" y="214"/>
                          <a:pt x="352" y="214"/>
                          <a:pt x="352" y="214"/>
                        </a:cubicBezTo>
                        <a:cubicBezTo>
                          <a:pt x="352" y="214"/>
                          <a:pt x="352" y="214"/>
                          <a:pt x="352" y="214"/>
                        </a:cubicBezTo>
                        <a:cubicBezTo>
                          <a:pt x="352" y="215"/>
                          <a:pt x="352" y="215"/>
                          <a:pt x="352" y="215"/>
                        </a:cubicBezTo>
                        <a:cubicBezTo>
                          <a:pt x="352" y="215"/>
                          <a:pt x="352" y="215"/>
                          <a:pt x="352" y="215"/>
                        </a:cubicBezTo>
                        <a:cubicBezTo>
                          <a:pt x="352" y="215"/>
                          <a:pt x="352" y="215"/>
                          <a:pt x="352" y="215"/>
                        </a:cubicBezTo>
                        <a:cubicBezTo>
                          <a:pt x="352" y="215"/>
                          <a:pt x="352" y="215"/>
                          <a:pt x="352" y="215"/>
                        </a:cubicBezTo>
                        <a:cubicBezTo>
                          <a:pt x="352" y="215"/>
                          <a:pt x="352" y="215"/>
                          <a:pt x="352" y="215"/>
                        </a:cubicBezTo>
                        <a:cubicBezTo>
                          <a:pt x="352" y="215"/>
                          <a:pt x="352" y="215"/>
                          <a:pt x="352" y="215"/>
                        </a:cubicBezTo>
                        <a:cubicBezTo>
                          <a:pt x="353" y="216"/>
                          <a:pt x="353" y="216"/>
                          <a:pt x="353" y="216"/>
                        </a:cubicBezTo>
                        <a:cubicBezTo>
                          <a:pt x="353" y="216"/>
                          <a:pt x="353" y="216"/>
                          <a:pt x="353" y="216"/>
                        </a:cubicBezTo>
                        <a:cubicBezTo>
                          <a:pt x="353" y="216"/>
                          <a:pt x="353" y="216"/>
                          <a:pt x="353" y="216"/>
                        </a:cubicBezTo>
                        <a:cubicBezTo>
                          <a:pt x="353" y="216"/>
                          <a:pt x="353" y="216"/>
                          <a:pt x="353" y="216"/>
                        </a:cubicBezTo>
                        <a:cubicBezTo>
                          <a:pt x="353" y="217"/>
                          <a:pt x="353" y="217"/>
                          <a:pt x="353" y="217"/>
                        </a:cubicBezTo>
                        <a:cubicBezTo>
                          <a:pt x="353" y="217"/>
                          <a:pt x="353" y="217"/>
                          <a:pt x="353" y="217"/>
                        </a:cubicBezTo>
                        <a:cubicBezTo>
                          <a:pt x="353" y="217"/>
                          <a:pt x="353" y="217"/>
                          <a:pt x="353" y="217"/>
                        </a:cubicBezTo>
                        <a:cubicBezTo>
                          <a:pt x="353" y="217"/>
                          <a:pt x="353" y="217"/>
                          <a:pt x="353" y="217"/>
                        </a:cubicBezTo>
                        <a:cubicBezTo>
                          <a:pt x="353" y="218"/>
                          <a:pt x="353" y="218"/>
                          <a:pt x="353" y="218"/>
                        </a:cubicBezTo>
                        <a:cubicBezTo>
                          <a:pt x="353" y="218"/>
                          <a:pt x="353" y="218"/>
                          <a:pt x="353" y="218"/>
                        </a:cubicBezTo>
                        <a:cubicBezTo>
                          <a:pt x="353" y="218"/>
                          <a:pt x="353" y="218"/>
                          <a:pt x="353" y="218"/>
                        </a:cubicBezTo>
                        <a:cubicBezTo>
                          <a:pt x="353" y="218"/>
                          <a:pt x="353" y="218"/>
                          <a:pt x="353" y="218"/>
                        </a:cubicBezTo>
                        <a:cubicBezTo>
                          <a:pt x="353" y="219"/>
                          <a:pt x="353" y="219"/>
                          <a:pt x="353" y="219"/>
                        </a:cubicBezTo>
                        <a:cubicBezTo>
                          <a:pt x="353" y="219"/>
                          <a:pt x="353" y="219"/>
                          <a:pt x="353" y="219"/>
                        </a:cubicBezTo>
                        <a:cubicBezTo>
                          <a:pt x="353" y="219"/>
                          <a:pt x="353" y="219"/>
                          <a:pt x="353" y="219"/>
                        </a:cubicBezTo>
                        <a:cubicBezTo>
                          <a:pt x="353" y="219"/>
                          <a:pt x="353" y="219"/>
                          <a:pt x="353" y="219"/>
                        </a:cubicBezTo>
                        <a:cubicBezTo>
                          <a:pt x="353" y="219"/>
                          <a:pt x="353" y="219"/>
                          <a:pt x="353" y="219"/>
                        </a:cubicBezTo>
                        <a:cubicBezTo>
                          <a:pt x="353" y="219"/>
                          <a:pt x="353" y="219"/>
                          <a:pt x="353" y="219"/>
                        </a:cubicBezTo>
                        <a:cubicBezTo>
                          <a:pt x="353" y="220"/>
                          <a:pt x="353" y="220"/>
                          <a:pt x="353" y="220"/>
                        </a:cubicBezTo>
                        <a:cubicBezTo>
                          <a:pt x="353" y="220"/>
                          <a:pt x="353" y="220"/>
                          <a:pt x="353" y="220"/>
                        </a:cubicBezTo>
                        <a:cubicBezTo>
                          <a:pt x="353" y="220"/>
                          <a:pt x="353" y="220"/>
                          <a:pt x="353" y="220"/>
                        </a:cubicBezTo>
                        <a:cubicBezTo>
                          <a:pt x="353" y="220"/>
                          <a:pt x="353" y="220"/>
                          <a:pt x="353" y="220"/>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1"/>
                          <a:pt x="353" y="221"/>
                          <a:pt x="353" y="221"/>
                        </a:cubicBezTo>
                        <a:cubicBezTo>
                          <a:pt x="353" y="222"/>
                          <a:pt x="353" y="222"/>
                          <a:pt x="353" y="222"/>
                        </a:cubicBezTo>
                        <a:cubicBezTo>
                          <a:pt x="353" y="222"/>
                          <a:pt x="353" y="222"/>
                          <a:pt x="353" y="222"/>
                        </a:cubicBezTo>
                        <a:cubicBezTo>
                          <a:pt x="354" y="222"/>
                          <a:pt x="354" y="222"/>
                          <a:pt x="354" y="222"/>
                        </a:cubicBezTo>
                        <a:cubicBezTo>
                          <a:pt x="354" y="222"/>
                          <a:pt x="354" y="222"/>
                          <a:pt x="354" y="222"/>
                        </a:cubicBezTo>
                        <a:cubicBezTo>
                          <a:pt x="354" y="222"/>
                          <a:pt x="354" y="222"/>
                          <a:pt x="354" y="222"/>
                        </a:cubicBezTo>
                        <a:cubicBezTo>
                          <a:pt x="354" y="222"/>
                          <a:pt x="354" y="222"/>
                          <a:pt x="354" y="222"/>
                        </a:cubicBezTo>
                        <a:cubicBezTo>
                          <a:pt x="354" y="223"/>
                          <a:pt x="354" y="223"/>
                          <a:pt x="354" y="223"/>
                        </a:cubicBezTo>
                        <a:cubicBezTo>
                          <a:pt x="354" y="223"/>
                          <a:pt x="354" y="223"/>
                          <a:pt x="354" y="223"/>
                        </a:cubicBezTo>
                        <a:cubicBezTo>
                          <a:pt x="353" y="223"/>
                          <a:pt x="353" y="223"/>
                          <a:pt x="353" y="223"/>
                        </a:cubicBezTo>
                        <a:cubicBezTo>
                          <a:pt x="353" y="223"/>
                          <a:pt x="353" y="223"/>
                          <a:pt x="353" y="223"/>
                        </a:cubicBezTo>
                        <a:cubicBezTo>
                          <a:pt x="353" y="224"/>
                          <a:pt x="353" y="224"/>
                          <a:pt x="353" y="224"/>
                        </a:cubicBezTo>
                        <a:cubicBezTo>
                          <a:pt x="352" y="224"/>
                          <a:pt x="352" y="224"/>
                          <a:pt x="352" y="224"/>
                        </a:cubicBezTo>
                        <a:cubicBezTo>
                          <a:pt x="352" y="224"/>
                          <a:pt x="352" y="224"/>
                          <a:pt x="352" y="224"/>
                        </a:cubicBezTo>
                        <a:cubicBezTo>
                          <a:pt x="352" y="224"/>
                          <a:pt x="352" y="224"/>
                          <a:pt x="352" y="224"/>
                        </a:cubicBezTo>
                        <a:cubicBezTo>
                          <a:pt x="352" y="225"/>
                          <a:pt x="352" y="225"/>
                          <a:pt x="352" y="225"/>
                        </a:cubicBezTo>
                        <a:cubicBezTo>
                          <a:pt x="352" y="225"/>
                          <a:pt x="352" y="225"/>
                          <a:pt x="352" y="225"/>
                        </a:cubicBezTo>
                        <a:cubicBezTo>
                          <a:pt x="351" y="225"/>
                          <a:pt x="351" y="225"/>
                          <a:pt x="351" y="225"/>
                        </a:cubicBezTo>
                        <a:cubicBezTo>
                          <a:pt x="351" y="225"/>
                          <a:pt x="351" y="225"/>
                          <a:pt x="351" y="225"/>
                        </a:cubicBezTo>
                        <a:cubicBezTo>
                          <a:pt x="351" y="225"/>
                          <a:pt x="351" y="225"/>
                          <a:pt x="351" y="225"/>
                        </a:cubicBezTo>
                        <a:cubicBezTo>
                          <a:pt x="351" y="225"/>
                          <a:pt x="351" y="225"/>
                          <a:pt x="351" y="225"/>
                        </a:cubicBezTo>
                        <a:cubicBezTo>
                          <a:pt x="351" y="226"/>
                          <a:pt x="351" y="226"/>
                          <a:pt x="351" y="226"/>
                        </a:cubicBezTo>
                        <a:cubicBezTo>
                          <a:pt x="351" y="226"/>
                          <a:pt x="351" y="226"/>
                          <a:pt x="351" y="226"/>
                        </a:cubicBezTo>
                        <a:cubicBezTo>
                          <a:pt x="351" y="226"/>
                          <a:pt x="351" y="226"/>
                          <a:pt x="351" y="226"/>
                        </a:cubicBezTo>
                        <a:cubicBezTo>
                          <a:pt x="351" y="226"/>
                          <a:pt x="351" y="226"/>
                          <a:pt x="351" y="226"/>
                        </a:cubicBezTo>
                        <a:cubicBezTo>
                          <a:pt x="351" y="226"/>
                          <a:pt x="351" y="226"/>
                          <a:pt x="351" y="226"/>
                        </a:cubicBezTo>
                        <a:cubicBezTo>
                          <a:pt x="351" y="227"/>
                          <a:pt x="351" y="227"/>
                          <a:pt x="351" y="227"/>
                        </a:cubicBezTo>
                        <a:cubicBezTo>
                          <a:pt x="351" y="227"/>
                          <a:pt x="351" y="227"/>
                          <a:pt x="351" y="227"/>
                        </a:cubicBezTo>
                        <a:cubicBezTo>
                          <a:pt x="351" y="227"/>
                          <a:pt x="351" y="227"/>
                          <a:pt x="351" y="227"/>
                        </a:cubicBezTo>
                        <a:cubicBezTo>
                          <a:pt x="351" y="227"/>
                          <a:pt x="351" y="227"/>
                          <a:pt x="351" y="227"/>
                        </a:cubicBezTo>
                        <a:cubicBezTo>
                          <a:pt x="351" y="227"/>
                          <a:pt x="351" y="227"/>
                          <a:pt x="351" y="227"/>
                        </a:cubicBezTo>
                        <a:cubicBezTo>
                          <a:pt x="351" y="228"/>
                          <a:pt x="351" y="228"/>
                          <a:pt x="351" y="228"/>
                        </a:cubicBezTo>
                        <a:cubicBezTo>
                          <a:pt x="351" y="228"/>
                          <a:pt x="351" y="228"/>
                          <a:pt x="351" y="228"/>
                        </a:cubicBezTo>
                        <a:cubicBezTo>
                          <a:pt x="351" y="228"/>
                          <a:pt x="351" y="228"/>
                          <a:pt x="351" y="228"/>
                        </a:cubicBezTo>
                        <a:cubicBezTo>
                          <a:pt x="351" y="228"/>
                          <a:pt x="351" y="228"/>
                          <a:pt x="351" y="228"/>
                        </a:cubicBezTo>
                        <a:cubicBezTo>
                          <a:pt x="351" y="228"/>
                          <a:pt x="351" y="228"/>
                          <a:pt x="351" y="228"/>
                        </a:cubicBezTo>
                        <a:cubicBezTo>
                          <a:pt x="351" y="228"/>
                          <a:pt x="351" y="228"/>
                          <a:pt x="351" y="228"/>
                        </a:cubicBezTo>
                        <a:cubicBezTo>
                          <a:pt x="351" y="228"/>
                          <a:pt x="351" y="228"/>
                          <a:pt x="351" y="228"/>
                        </a:cubicBezTo>
                        <a:cubicBezTo>
                          <a:pt x="351" y="229"/>
                          <a:pt x="351" y="229"/>
                          <a:pt x="351" y="229"/>
                        </a:cubicBezTo>
                        <a:cubicBezTo>
                          <a:pt x="351" y="229"/>
                          <a:pt x="351" y="229"/>
                          <a:pt x="351" y="229"/>
                        </a:cubicBezTo>
                        <a:cubicBezTo>
                          <a:pt x="350" y="229"/>
                          <a:pt x="350" y="229"/>
                          <a:pt x="350" y="229"/>
                        </a:cubicBezTo>
                        <a:cubicBezTo>
                          <a:pt x="350" y="229"/>
                          <a:pt x="350" y="229"/>
                          <a:pt x="350" y="229"/>
                        </a:cubicBezTo>
                        <a:cubicBezTo>
                          <a:pt x="350" y="229"/>
                          <a:pt x="350" y="229"/>
                          <a:pt x="350" y="229"/>
                        </a:cubicBezTo>
                        <a:cubicBezTo>
                          <a:pt x="350" y="230"/>
                          <a:pt x="350" y="230"/>
                          <a:pt x="350" y="230"/>
                        </a:cubicBezTo>
                        <a:cubicBezTo>
                          <a:pt x="350" y="230"/>
                          <a:pt x="350" y="230"/>
                          <a:pt x="350" y="230"/>
                        </a:cubicBezTo>
                        <a:cubicBezTo>
                          <a:pt x="350" y="230"/>
                          <a:pt x="350" y="230"/>
                          <a:pt x="350" y="230"/>
                        </a:cubicBezTo>
                        <a:cubicBezTo>
                          <a:pt x="350" y="230"/>
                          <a:pt x="350" y="230"/>
                          <a:pt x="350" y="230"/>
                        </a:cubicBezTo>
                        <a:cubicBezTo>
                          <a:pt x="350" y="230"/>
                          <a:pt x="350" y="230"/>
                          <a:pt x="350" y="230"/>
                        </a:cubicBezTo>
                        <a:cubicBezTo>
                          <a:pt x="350" y="230"/>
                          <a:pt x="350" y="230"/>
                          <a:pt x="350" y="230"/>
                        </a:cubicBezTo>
                        <a:cubicBezTo>
                          <a:pt x="350" y="231"/>
                          <a:pt x="350" y="231"/>
                          <a:pt x="350" y="231"/>
                        </a:cubicBezTo>
                        <a:cubicBezTo>
                          <a:pt x="350" y="231"/>
                          <a:pt x="350" y="231"/>
                          <a:pt x="350" y="231"/>
                        </a:cubicBezTo>
                        <a:cubicBezTo>
                          <a:pt x="350" y="231"/>
                          <a:pt x="350" y="231"/>
                          <a:pt x="350" y="231"/>
                        </a:cubicBezTo>
                        <a:cubicBezTo>
                          <a:pt x="350" y="231"/>
                          <a:pt x="350" y="231"/>
                          <a:pt x="350" y="231"/>
                        </a:cubicBezTo>
                        <a:cubicBezTo>
                          <a:pt x="350" y="231"/>
                          <a:pt x="350" y="231"/>
                          <a:pt x="350" y="231"/>
                        </a:cubicBezTo>
                        <a:cubicBezTo>
                          <a:pt x="350" y="232"/>
                          <a:pt x="350" y="232"/>
                          <a:pt x="350" y="232"/>
                        </a:cubicBezTo>
                        <a:cubicBezTo>
                          <a:pt x="351" y="232"/>
                          <a:pt x="351" y="232"/>
                          <a:pt x="351" y="232"/>
                        </a:cubicBezTo>
                        <a:cubicBezTo>
                          <a:pt x="351" y="232"/>
                          <a:pt x="351" y="232"/>
                          <a:pt x="351" y="232"/>
                        </a:cubicBezTo>
                        <a:cubicBezTo>
                          <a:pt x="351" y="232"/>
                          <a:pt x="351" y="232"/>
                          <a:pt x="351" y="232"/>
                        </a:cubicBezTo>
                        <a:cubicBezTo>
                          <a:pt x="351" y="233"/>
                          <a:pt x="351" y="233"/>
                          <a:pt x="351" y="233"/>
                        </a:cubicBezTo>
                        <a:cubicBezTo>
                          <a:pt x="351" y="233"/>
                          <a:pt x="351" y="233"/>
                          <a:pt x="351" y="233"/>
                        </a:cubicBezTo>
                        <a:cubicBezTo>
                          <a:pt x="351" y="233"/>
                          <a:pt x="351" y="233"/>
                          <a:pt x="351" y="233"/>
                        </a:cubicBezTo>
                        <a:cubicBezTo>
                          <a:pt x="351" y="233"/>
                          <a:pt x="351" y="233"/>
                          <a:pt x="351" y="233"/>
                        </a:cubicBezTo>
                        <a:cubicBezTo>
                          <a:pt x="351" y="233"/>
                          <a:pt x="351" y="233"/>
                          <a:pt x="351" y="233"/>
                        </a:cubicBezTo>
                        <a:cubicBezTo>
                          <a:pt x="351" y="234"/>
                          <a:pt x="351" y="234"/>
                          <a:pt x="351" y="234"/>
                        </a:cubicBezTo>
                        <a:cubicBezTo>
                          <a:pt x="351" y="234"/>
                          <a:pt x="351" y="234"/>
                          <a:pt x="351" y="234"/>
                        </a:cubicBezTo>
                        <a:cubicBezTo>
                          <a:pt x="351" y="234"/>
                          <a:pt x="351" y="234"/>
                          <a:pt x="351" y="234"/>
                        </a:cubicBezTo>
                        <a:cubicBezTo>
                          <a:pt x="351" y="234"/>
                          <a:pt x="351" y="234"/>
                          <a:pt x="351" y="234"/>
                        </a:cubicBezTo>
                        <a:cubicBezTo>
                          <a:pt x="351" y="234"/>
                          <a:pt x="351" y="234"/>
                          <a:pt x="351" y="234"/>
                        </a:cubicBezTo>
                        <a:cubicBezTo>
                          <a:pt x="351" y="234"/>
                          <a:pt x="351" y="234"/>
                          <a:pt x="351" y="234"/>
                        </a:cubicBezTo>
                        <a:cubicBezTo>
                          <a:pt x="351" y="234"/>
                          <a:pt x="351" y="234"/>
                          <a:pt x="351" y="234"/>
                        </a:cubicBezTo>
                        <a:cubicBezTo>
                          <a:pt x="351" y="235"/>
                          <a:pt x="351" y="235"/>
                          <a:pt x="351" y="235"/>
                        </a:cubicBezTo>
                        <a:cubicBezTo>
                          <a:pt x="351" y="235"/>
                          <a:pt x="351" y="235"/>
                          <a:pt x="351" y="235"/>
                        </a:cubicBezTo>
                        <a:cubicBezTo>
                          <a:pt x="351" y="235"/>
                          <a:pt x="351" y="235"/>
                          <a:pt x="351" y="235"/>
                        </a:cubicBezTo>
                        <a:cubicBezTo>
                          <a:pt x="351" y="235"/>
                          <a:pt x="351" y="235"/>
                          <a:pt x="351" y="235"/>
                        </a:cubicBezTo>
                        <a:cubicBezTo>
                          <a:pt x="351" y="236"/>
                          <a:pt x="351" y="236"/>
                          <a:pt x="351" y="236"/>
                        </a:cubicBezTo>
                        <a:cubicBezTo>
                          <a:pt x="351" y="236"/>
                          <a:pt x="351" y="236"/>
                          <a:pt x="351" y="236"/>
                        </a:cubicBezTo>
                        <a:cubicBezTo>
                          <a:pt x="351" y="236"/>
                          <a:pt x="351" y="236"/>
                          <a:pt x="351" y="236"/>
                        </a:cubicBezTo>
                        <a:cubicBezTo>
                          <a:pt x="351" y="236"/>
                          <a:pt x="351" y="236"/>
                          <a:pt x="351" y="236"/>
                        </a:cubicBezTo>
                        <a:cubicBezTo>
                          <a:pt x="351" y="236"/>
                          <a:pt x="351" y="236"/>
                          <a:pt x="351" y="236"/>
                        </a:cubicBezTo>
                        <a:cubicBezTo>
                          <a:pt x="351" y="236"/>
                          <a:pt x="351" y="236"/>
                          <a:pt x="351" y="236"/>
                        </a:cubicBezTo>
                        <a:cubicBezTo>
                          <a:pt x="350" y="236"/>
                          <a:pt x="350" y="236"/>
                          <a:pt x="350" y="236"/>
                        </a:cubicBezTo>
                        <a:cubicBezTo>
                          <a:pt x="350" y="237"/>
                          <a:pt x="350" y="237"/>
                          <a:pt x="350" y="237"/>
                        </a:cubicBezTo>
                        <a:cubicBezTo>
                          <a:pt x="350" y="237"/>
                          <a:pt x="350" y="237"/>
                          <a:pt x="350" y="237"/>
                        </a:cubicBezTo>
                        <a:cubicBezTo>
                          <a:pt x="350" y="237"/>
                          <a:pt x="350" y="237"/>
                          <a:pt x="350" y="237"/>
                        </a:cubicBezTo>
                        <a:cubicBezTo>
                          <a:pt x="350" y="237"/>
                          <a:pt x="350" y="237"/>
                          <a:pt x="350" y="237"/>
                        </a:cubicBezTo>
                        <a:cubicBezTo>
                          <a:pt x="350" y="237"/>
                          <a:pt x="350" y="237"/>
                          <a:pt x="350" y="237"/>
                        </a:cubicBezTo>
                        <a:cubicBezTo>
                          <a:pt x="350" y="238"/>
                          <a:pt x="350" y="238"/>
                          <a:pt x="350" y="238"/>
                        </a:cubicBezTo>
                        <a:cubicBezTo>
                          <a:pt x="349" y="238"/>
                          <a:pt x="349" y="238"/>
                          <a:pt x="349" y="238"/>
                        </a:cubicBezTo>
                        <a:cubicBezTo>
                          <a:pt x="349" y="238"/>
                          <a:pt x="349" y="238"/>
                          <a:pt x="349" y="238"/>
                        </a:cubicBezTo>
                        <a:cubicBezTo>
                          <a:pt x="349" y="238"/>
                          <a:pt x="349" y="238"/>
                          <a:pt x="349" y="238"/>
                        </a:cubicBezTo>
                        <a:cubicBezTo>
                          <a:pt x="349" y="239"/>
                          <a:pt x="349" y="239"/>
                          <a:pt x="349" y="239"/>
                        </a:cubicBezTo>
                        <a:cubicBezTo>
                          <a:pt x="349" y="239"/>
                          <a:pt x="349" y="239"/>
                          <a:pt x="349" y="239"/>
                        </a:cubicBezTo>
                        <a:cubicBezTo>
                          <a:pt x="349" y="239"/>
                          <a:pt x="349" y="239"/>
                          <a:pt x="349" y="239"/>
                        </a:cubicBezTo>
                        <a:cubicBezTo>
                          <a:pt x="349" y="239"/>
                          <a:pt x="349" y="239"/>
                          <a:pt x="349" y="239"/>
                        </a:cubicBezTo>
                        <a:cubicBezTo>
                          <a:pt x="349" y="239"/>
                          <a:pt x="349" y="239"/>
                          <a:pt x="349" y="239"/>
                        </a:cubicBezTo>
                        <a:cubicBezTo>
                          <a:pt x="349" y="239"/>
                          <a:pt x="349" y="239"/>
                          <a:pt x="349" y="239"/>
                        </a:cubicBezTo>
                        <a:cubicBezTo>
                          <a:pt x="349" y="239"/>
                          <a:pt x="349" y="239"/>
                          <a:pt x="349" y="239"/>
                        </a:cubicBezTo>
                        <a:cubicBezTo>
                          <a:pt x="349" y="239"/>
                          <a:pt x="349" y="239"/>
                          <a:pt x="349" y="239"/>
                        </a:cubicBezTo>
                        <a:cubicBezTo>
                          <a:pt x="349" y="240"/>
                          <a:pt x="349" y="240"/>
                          <a:pt x="349" y="240"/>
                        </a:cubicBezTo>
                        <a:cubicBezTo>
                          <a:pt x="348" y="240"/>
                          <a:pt x="348" y="240"/>
                          <a:pt x="348" y="240"/>
                        </a:cubicBezTo>
                        <a:cubicBezTo>
                          <a:pt x="348" y="240"/>
                          <a:pt x="348" y="240"/>
                          <a:pt x="348" y="240"/>
                        </a:cubicBezTo>
                        <a:cubicBezTo>
                          <a:pt x="348" y="240"/>
                          <a:pt x="348" y="240"/>
                          <a:pt x="348" y="240"/>
                        </a:cubicBezTo>
                        <a:cubicBezTo>
                          <a:pt x="348" y="241"/>
                          <a:pt x="348" y="241"/>
                          <a:pt x="348" y="241"/>
                        </a:cubicBezTo>
                        <a:cubicBezTo>
                          <a:pt x="348" y="241"/>
                          <a:pt x="348" y="241"/>
                          <a:pt x="348" y="241"/>
                        </a:cubicBezTo>
                        <a:cubicBezTo>
                          <a:pt x="348" y="241"/>
                          <a:pt x="348" y="241"/>
                          <a:pt x="348" y="241"/>
                        </a:cubicBezTo>
                        <a:cubicBezTo>
                          <a:pt x="348" y="242"/>
                          <a:pt x="348" y="242"/>
                          <a:pt x="348" y="242"/>
                        </a:cubicBezTo>
                        <a:cubicBezTo>
                          <a:pt x="348" y="242"/>
                          <a:pt x="348" y="242"/>
                          <a:pt x="348" y="242"/>
                        </a:cubicBezTo>
                        <a:cubicBezTo>
                          <a:pt x="347" y="242"/>
                          <a:pt x="347" y="242"/>
                          <a:pt x="347" y="242"/>
                        </a:cubicBezTo>
                        <a:cubicBezTo>
                          <a:pt x="347" y="242"/>
                          <a:pt x="347" y="242"/>
                          <a:pt x="347" y="242"/>
                        </a:cubicBezTo>
                        <a:cubicBezTo>
                          <a:pt x="347" y="242"/>
                          <a:pt x="347" y="242"/>
                          <a:pt x="347" y="242"/>
                        </a:cubicBezTo>
                        <a:cubicBezTo>
                          <a:pt x="347" y="242"/>
                          <a:pt x="347" y="242"/>
                          <a:pt x="347" y="242"/>
                        </a:cubicBezTo>
                        <a:cubicBezTo>
                          <a:pt x="346" y="243"/>
                          <a:pt x="346" y="243"/>
                          <a:pt x="346" y="243"/>
                        </a:cubicBezTo>
                        <a:cubicBezTo>
                          <a:pt x="346" y="243"/>
                          <a:pt x="346" y="243"/>
                          <a:pt x="346" y="243"/>
                        </a:cubicBezTo>
                        <a:cubicBezTo>
                          <a:pt x="346" y="242"/>
                          <a:pt x="346" y="242"/>
                          <a:pt x="346" y="242"/>
                        </a:cubicBezTo>
                        <a:cubicBezTo>
                          <a:pt x="346" y="242"/>
                          <a:pt x="346" y="242"/>
                          <a:pt x="346" y="242"/>
                        </a:cubicBezTo>
                        <a:cubicBezTo>
                          <a:pt x="346" y="242"/>
                          <a:pt x="346" y="242"/>
                          <a:pt x="346" y="242"/>
                        </a:cubicBezTo>
                        <a:cubicBezTo>
                          <a:pt x="346" y="242"/>
                          <a:pt x="346" y="242"/>
                          <a:pt x="346" y="242"/>
                        </a:cubicBezTo>
                        <a:cubicBezTo>
                          <a:pt x="346" y="242"/>
                          <a:pt x="346" y="242"/>
                          <a:pt x="346" y="242"/>
                        </a:cubicBezTo>
                        <a:cubicBezTo>
                          <a:pt x="345" y="242"/>
                          <a:pt x="345" y="242"/>
                          <a:pt x="345" y="242"/>
                        </a:cubicBezTo>
                        <a:cubicBezTo>
                          <a:pt x="345" y="241"/>
                          <a:pt x="345" y="241"/>
                          <a:pt x="345" y="241"/>
                        </a:cubicBezTo>
                        <a:cubicBezTo>
                          <a:pt x="345" y="241"/>
                          <a:pt x="345" y="241"/>
                          <a:pt x="345" y="241"/>
                        </a:cubicBezTo>
                        <a:cubicBezTo>
                          <a:pt x="345" y="240"/>
                          <a:pt x="345" y="240"/>
                          <a:pt x="345" y="240"/>
                        </a:cubicBezTo>
                        <a:cubicBezTo>
                          <a:pt x="345" y="240"/>
                          <a:pt x="345" y="240"/>
                          <a:pt x="345" y="240"/>
                        </a:cubicBezTo>
                        <a:cubicBezTo>
                          <a:pt x="344" y="240"/>
                          <a:pt x="344" y="240"/>
                          <a:pt x="344" y="240"/>
                        </a:cubicBezTo>
                        <a:cubicBezTo>
                          <a:pt x="344" y="239"/>
                          <a:pt x="344" y="239"/>
                          <a:pt x="344" y="239"/>
                        </a:cubicBezTo>
                        <a:cubicBezTo>
                          <a:pt x="344" y="239"/>
                          <a:pt x="344" y="239"/>
                          <a:pt x="344" y="239"/>
                        </a:cubicBezTo>
                        <a:cubicBezTo>
                          <a:pt x="344" y="239"/>
                          <a:pt x="344" y="239"/>
                          <a:pt x="344" y="239"/>
                        </a:cubicBezTo>
                        <a:cubicBezTo>
                          <a:pt x="344" y="239"/>
                          <a:pt x="344" y="239"/>
                          <a:pt x="344" y="239"/>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3" y="238"/>
                          <a:pt x="343" y="238"/>
                          <a:pt x="343" y="238"/>
                        </a:cubicBezTo>
                        <a:cubicBezTo>
                          <a:pt x="342" y="238"/>
                          <a:pt x="342" y="238"/>
                          <a:pt x="342" y="238"/>
                        </a:cubicBezTo>
                        <a:cubicBezTo>
                          <a:pt x="342" y="238"/>
                          <a:pt x="342" y="238"/>
                          <a:pt x="342" y="238"/>
                        </a:cubicBezTo>
                        <a:cubicBezTo>
                          <a:pt x="342" y="238"/>
                          <a:pt x="342" y="238"/>
                          <a:pt x="342" y="238"/>
                        </a:cubicBezTo>
                        <a:cubicBezTo>
                          <a:pt x="342" y="238"/>
                          <a:pt x="342" y="238"/>
                          <a:pt x="342" y="238"/>
                        </a:cubicBezTo>
                        <a:cubicBezTo>
                          <a:pt x="342" y="237"/>
                          <a:pt x="342" y="237"/>
                          <a:pt x="342" y="237"/>
                        </a:cubicBezTo>
                        <a:cubicBezTo>
                          <a:pt x="342" y="237"/>
                          <a:pt x="342" y="237"/>
                          <a:pt x="342" y="237"/>
                        </a:cubicBezTo>
                        <a:cubicBezTo>
                          <a:pt x="341" y="237"/>
                          <a:pt x="341" y="237"/>
                          <a:pt x="341" y="237"/>
                        </a:cubicBezTo>
                        <a:cubicBezTo>
                          <a:pt x="341" y="237"/>
                          <a:pt x="341" y="237"/>
                          <a:pt x="341" y="237"/>
                        </a:cubicBezTo>
                        <a:cubicBezTo>
                          <a:pt x="341" y="237"/>
                          <a:pt x="341" y="237"/>
                          <a:pt x="341" y="237"/>
                        </a:cubicBezTo>
                        <a:cubicBezTo>
                          <a:pt x="341" y="236"/>
                          <a:pt x="341" y="236"/>
                          <a:pt x="341" y="236"/>
                        </a:cubicBezTo>
                        <a:cubicBezTo>
                          <a:pt x="341" y="236"/>
                          <a:pt x="341" y="236"/>
                          <a:pt x="341" y="236"/>
                        </a:cubicBezTo>
                        <a:cubicBezTo>
                          <a:pt x="341" y="236"/>
                          <a:pt x="341" y="236"/>
                          <a:pt x="341" y="236"/>
                        </a:cubicBezTo>
                        <a:cubicBezTo>
                          <a:pt x="341" y="236"/>
                          <a:pt x="341" y="236"/>
                          <a:pt x="341" y="236"/>
                        </a:cubicBezTo>
                        <a:cubicBezTo>
                          <a:pt x="341" y="236"/>
                          <a:pt x="341" y="236"/>
                          <a:pt x="341" y="236"/>
                        </a:cubicBezTo>
                        <a:cubicBezTo>
                          <a:pt x="340" y="236"/>
                          <a:pt x="340" y="236"/>
                          <a:pt x="340" y="236"/>
                        </a:cubicBezTo>
                        <a:cubicBezTo>
                          <a:pt x="340" y="236"/>
                          <a:pt x="340" y="236"/>
                          <a:pt x="340" y="236"/>
                        </a:cubicBezTo>
                        <a:cubicBezTo>
                          <a:pt x="340" y="236"/>
                          <a:pt x="340" y="236"/>
                          <a:pt x="340" y="236"/>
                        </a:cubicBezTo>
                        <a:cubicBezTo>
                          <a:pt x="340" y="236"/>
                          <a:pt x="340" y="236"/>
                          <a:pt x="340" y="236"/>
                        </a:cubicBezTo>
                        <a:cubicBezTo>
                          <a:pt x="340" y="236"/>
                          <a:pt x="340" y="236"/>
                          <a:pt x="340" y="236"/>
                        </a:cubicBezTo>
                        <a:cubicBezTo>
                          <a:pt x="340" y="236"/>
                          <a:pt x="340" y="236"/>
                          <a:pt x="340" y="236"/>
                        </a:cubicBezTo>
                        <a:cubicBezTo>
                          <a:pt x="340" y="236"/>
                          <a:pt x="340" y="236"/>
                          <a:pt x="340"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9" y="236"/>
                          <a:pt x="339" y="236"/>
                          <a:pt x="339" y="236"/>
                        </a:cubicBezTo>
                        <a:cubicBezTo>
                          <a:pt x="338" y="236"/>
                          <a:pt x="338" y="236"/>
                          <a:pt x="338" y="236"/>
                        </a:cubicBezTo>
                        <a:cubicBezTo>
                          <a:pt x="338" y="236"/>
                          <a:pt x="338" y="236"/>
                          <a:pt x="338" y="236"/>
                        </a:cubicBezTo>
                        <a:cubicBezTo>
                          <a:pt x="338" y="236"/>
                          <a:pt x="338" y="236"/>
                          <a:pt x="338" y="236"/>
                        </a:cubicBezTo>
                        <a:cubicBezTo>
                          <a:pt x="338" y="236"/>
                          <a:pt x="338" y="236"/>
                          <a:pt x="338" y="236"/>
                        </a:cubicBezTo>
                        <a:cubicBezTo>
                          <a:pt x="338" y="235"/>
                          <a:pt x="338" y="235"/>
                          <a:pt x="338" y="235"/>
                        </a:cubicBezTo>
                        <a:cubicBezTo>
                          <a:pt x="338" y="235"/>
                          <a:pt x="338" y="235"/>
                          <a:pt x="338" y="235"/>
                        </a:cubicBezTo>
                        <a:cubicBezTo>
                          <a:pt x="337" y="235"/>
                          <a:pt x="337" y="235"/>
                          <a:pt x="337" y="235"/>
                        </a:cubicBezTo>
                        <a:cubicBezTo>
                          <a:pt x="337" y="235"/>
                          <a:pt x="337" y="235"/>
                          <a:pt x="337" y="235"/>
                        </a:cubicBezTo>
                        <a:cubicBezTo>
                          <a:pt x="337" y="235"/>
                          <a:pt x="337" y="235"/>
                          <a:pt x="337" y="235"/>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4"/>
                          <a:pt x="337" y="234"/>
                          <a:pt x="337" y="234"/>
                        </a:cubicBezTo>
                        <a:cubicBezTo>
                          <a:pt x="337" y="233"/>
                          <a:pt x="337" y="233"/>
                          <a:pt x="337" y="233"/>
                        </a:cubicBezTo>
                        <a:cubicBezTo>
                          <a:pt x="337" y="233"/>
                          <a:pt x="337" y="233"/>
                          <a:pt x="337" y="233"/>
                        </a:cubicBezTo>
                        <a:cubicBezTo>
                          <a:pt x="337" y="233"/>
                          <a:pt x="337" y="233"/>
                          <a:pt x="337" y="233"/>
                        </a:cubicBezTo>
                        <a:cubicBezTo>
                          <a:pt x="337" y="233"/>
                          <a:pt x="337" y="233"/>
                          <a:pt x="337" y="233"/>
                        </a:cubicBezTo>
                        <a:cubicBezTo>
                          <a:pt x="337" y="233"/>
                          <a:pt x="337" y="233"/>
                          <a:pt x="337" y="233"/>
                        </a:cubicBezTo>
                        <a:cubicBezTo>
                          <a:pt x="337" y="233"/>
                          <a:pt x="337" y="233"/>
                          <a:pt x="337" y="233"/>
                        </a:cubicBezTo>
                        <a:cubicBezTo>
                          <a:pt x="337" y="233"/>
                          <a:pt x="337" y="233"/>
                          <a:pt x="337" y="233"/>
                        </a:cubicBezTo>
                        <a:cubicBezTo>
                          <a:pt x="337" y="233"/>
                          <a:pt x="337" y="233"/>
                          <a:pt x="337" y="233"/>
                        </a:cubicBezTo>
                        <a:cubicBezTo>
                          <a:pt x="337" y="232"/>
                          <a:pt x="337" y="232"/>
                          <a:pt x="337" y="232"/>
                        </a:cubicBezTo>
                        <a:cubicBezTo>
                          <a:pt x="337" y="232"/>
                          <a:pt x="337" y="232"/>
                          <a:pt x="337" y="232"/>
                        </a:cubicBezTo>
                        <a:cubicBezTo>
                          <a:pt x="337" y="232"/>
                          <a:pt x="337" y="232"/>
                          <a:pt x="337" y="232"/>
                        </a:cubicBezTo>
                        <a:cubicBezTo>
                          <a:pt x="337" y="232"/>
                          <a:pt x="337" y="232"/>
                          <a:pt x="337" y="232"/>
                        </a:cubicBezTo>
                        <a:cubicBezTo>
                          <a:pt x="336" y="232"/>
                          <a:pt x="336" y="232"/>
                          <a:pt x="336" y="232"/>
                        </a:cubicBezTo>
                        <a:cubicBezTo>
                          <a:pt x="336" y="232"/>
                          <a:pt x="336" y="232"/>
                          <a:pt x="336" y="232"/>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6" y="231"/>
                          <a:pt x="336" y="231"/>
                          <a:pt x="336" y="231"/>
                        </a:cubicBezTo>
                        <a:cubicBezTo>
                          <a:pt x="335" y="230"/>
                          <a:pt x="335" y="230"/>
                          <a:pt x="335" y="230"/>
                        </a:cubicBezTo>
                        <a:cubicBezTo>
                          <a:pt x="335" y="230"/>
                          <a:pt x="335" y="230"/>
                          <a:pt x="335" y="230"/>
                        </a:cubicBezTo>
                        <a:cubicBezTo>
                          <a:pt x="335" y="230"/>
                          <a:pt x="335" y="230"/>
                          <a:pt x="335" y="230"/>
                        </a:cubicBezTo>
                        <a:cubicBezTo>
                          <a:pt x="335" y="230"/>
                          <a:pt x="335" y="230"/>
                          <a:pt x="335" y="230"/>
                        </a:cubicBezTo>
                        <a:cubicBezTo>
                          <a:pt x="335" y="230"/>
                          <a:pt x="335" y="230"/>
                          <a:pt x="335" y="230"/>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9"/>
                          <a:pt x="335" y="229"/>
                          <a:pt x="335" y="229"/>
                        </a:cubicBezTo>
                        <a:cubicBezTo>
                          <a:pt x="335" y="228"/>
                          <a:pt x="335" y="228"/>
                          <a:pt x="335" y="228"/>
                        </a:cubicBezTo>
                        <a:cubicBezTo>
                          <a:pt x="335" y="228"/>
                          <a:pt x="335" y="228"/>
                          <a:pt x="335" y="228"/>
                        </a:cubicBezTo>
                        <a:cubicBezTo>
                          <a:pt x="334" y="228"/>
                          <a:pt x="334" y="228"/>
                          <a:pt x="334" y="228"/>
                        </a:cubicBezTo>
                        <a:cubicBezTo>
                          <a:pt x="334" y="228"/>
                          <a:pt x="334" y="228"/>
                          <a:pt x="334" y="228"/>
                        </a:cubicBezTo>
                        <a:cubicBezTo>
                          <a:pt x="334" y="228"/>
                          <a:pt x="334" y="228"/>
                          <a:pt x="334" y="228"/>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7"/>
                          <a:pt x="334" y="227"/>
                          <a:pt x="334" y="227"/>
                        </a:cubicBezTo>
                        <a:cubicBezTo>
                          <a:pt x="334" y="226"/>
                          <a:pt x="334" y="226"/>
                          <a:pt x="334" y="226"/>
                        </a:cubicBezTo>
                        <a:cubicBezTo>
                          <a:pt x="334" y="226"/>
                          <a:pt x="334" y="226"/>
                          <a:pt x="334" y="226"/>
                        </a:cubicBezTo>
                        <a:cubicBezTo>
                          <a:pt x="334" y="226"/>
                          <a:pt x="334" y="226"/>
                          <a:pt x="334" y="226"/>
                        </a:cubicBezTo>
                        <a:cubicBezTo>
                          <a:pt x="334" y="226"/>
                          <a:pt x="334" y="226"/>
                          <a:pt x="334" y="226"/>
                        </a:cubicBezTo>
                        <a:cubicBezTo>
                          <a:pt x="334" y="226"/>
                          <a:pt x="334" y="226"/>
                          <a:pt x="334" y="226"/>
                        </a:cubicBezTo>
                        <a:cubicBezTo>
                          <a:pt x="334" y="225"/>
                          <a:pt x="334" y="225"/>
                          <a:pt x="334" y="225"/>
                        </a:cubicBezTo>
                        <a:cubicBezTo>
                          <a:pt x="334" y="225"/>
                          <a:pt x="334" y="225"/>
                          <a:pt x="334" y="225"/>
                        </a:cubicBezTo>
                        <a:cubicBezTo>
                          <a:pt x="334" y="225"/>
                          <a:pt x="334" y="225"/>
                          <a:pt x="334" y="225"/>
                        </a:cubicBezTo>
                        <a:cubicBezTo>
                          <a:pt x="334" y="224"/>
                          <a:pt x="334" y="224"/>
                          <a:pt x="334" y="224"/>
                        </a:cubicBezTo>
                        <a:cubicBezTo>
                          <a:pt x="334" y="224"/>
                          <a:pt x="334" y="224"/>
                          <a:pt x="334" y="224"/>
                        </a:cubicBezTo>
                        <a:cubicBezTo>
                          <a:pt x="333" y="224"/>
                          <a:pt x="333" y="224"/>
                          <a:pt x="333" y="224"/>
                        </a:cubicBezTo>
                        <a:cubicBezTo>
                          <a:pt x="333" y="224"/>
                          <a:pt x="333" y="224"/>
                          <a:pt x="333" y="224"/>
                        </a:cubicBezTo>
                        <a:cubicBezTo>
                          <a:pt x="333" y="223"/>
                          <a:pt x="333" y="223"/>
                          <a:pt x="333" y="223"/>
                        </a:cubicBezTo>
                        <a:cubicBezTo>
                          <a:pt x="333" y="223"/>
                          <a:pt x="333" y="223"/>
                          <a:pt x="333" y="223"/>
                        </a:cubicBezTo>
                        <a:cubicBezTo>
                          <a:pt x="333" y="223"/>
                          <a:pt x="333" y="223"/>
                          <a:pt x="333" y="223"/>
                        </a:cubicBezTo>
                        <a:cubicBezTo>
                          <a:pt x="333" y="223"/>
                          <a:pt x="333" y="223"/>
                          <a:pt x="333" y="223"/>
                        </a:cubicBezTo>
                        <a:cubicBezTo>
                          <a:pt x="333" y="223"/>
                          <a:pt x="333" y="223"/>
                          <a:pt x="333" y="223"/>
                        </a:cubicBezTo>
                        <a:cubicBezTo>
                          <a:pt x="333" y="223"/>
                          <a:pt x="333" y="223"/>
                          <a:pt x="333" y="223"/>
                        </a:cubicBezTo>
                        <a:cubicBezTo>
                          <a:pt x="333" y="223"/>
                          <a:pt x="333" y="223"/>
                          <a:pt x="333" y="223"/>
                        </a:cubicBezTo>
                        <a:cubicBezTo>
                          <a:pt x="332" y="223"/>
                          <a:pt x="332" y="223"/>
                          <a:pt x="332" y="223"/>
                        </a:cubicBezTo>
                        <a:cubicBezTo>
                          <a:pt x="332" y="223"/>
                          <a:pt x="332" y="223"/>
                          <a:pt x="332" y="223"/>
                        </a:cubicBezTo>
                        <a:cubicBezTo>
                          <a:pt x="332" y="223"/>
                          <a:pt x="332" y="223"/>
                          <a:pt x="332" y="223"/>
                        </a:cubicBezTo>
                        <a:cubicBezTo>
                          <a:pt x="332" y="223"/>
                          <a:pt x="332" y="223"/>
                          <a:pt x="332" y="223"/>
                        </a:cubicBezTo>
                        <a:cubicBezTo>
                          <a:pt x="332" y="224"/>
                          <a:pt x="332" y="224"/>
                          <a:pt x="332" y="224"/>
                        </a:cubicBezTo>
                        <a:cubicBezTo>
                          <a:pt x="332" y="224"/>
                          <a:pt x="332" y="224"/>
                          <a:pt x="332" y="224"/>
                        </a:cubicBezTo>
                        <a:cubicBezTo>
                          <a:pt x="332" y="224"/>
                          <a:pt x="332" y="224"/>
                          <a:pt x="332" y="224"/>
                        </a:cubicBezTo>
                        <a:cubicBezTo>
                          <a:pt x="331" y="224"/>
                          <a:pt x="331" y="224"/>
                          <a:pt x="331" y="224"/>
                        </a:cubicBezTo>
                        <a:cubicBezTo>
                          <a:pt x="331" y="225"/>
                          <a:pt x="331" y="225"/>
                          <a:pt x="331" y="225"/>
                        </a:cubicBezTo>
                        <a:cubicBezTo>
                          <a:pt x="331" y="225"/>
                          <a:pt x="331" y="225"/>
                          <a:pt x="331" y="225"/>
                        </a:cubicBezTo>
                        <a:cubicBezTo>
                          <a:pt x="331" y="225"/>
                          <a:pt x="331" y="225"/>
                          <a:pt x="331" y="225"/>
                        </a:cubicBezTo>
                        <a:cubicBezTo>
                          <a:pt x="331" y="225"/>
                          <a:pt x="331" y="225"/>
                          <a:pt x="331" y="225"/>
                        </a:cubicBezTo>
                        <a:cubicBezTo>
                          <a:pt x="331" y="225"/>
                          <a:pt x="331" y="225"/>
                          <a:pt x="331" y="225"/>
                        </a:cubicBezTo>
                        <a:cubicBezTo>
                          <a:pt x="331" y="225"/>
                          <a:pt x="331" y="225"/>
                          <a:pt x="331" y="225"/>
                        </a:cubicBezTo>
                        <a:cubicBezTo>
                          <a:pt x="331" y="225"/>
                          <a:pt x="331" y="225"/>
                          <a:pt x="331" y="225"/>
                        </a:cubicBezTo>
                        <a:cubicBezTo>
                          <a:pt x="330" y="226"/>
                          <a:pt x="330" y="226"/>
                          <a:pt x="330" y="226"/>
                        </a:cubicBezTo>
                        <a:cubicBezTo>
                          <a:pt x="330" y="226"/>
                          <a:pt x="330" y="226"/>
                          <a:pt x="330" y="226"/>
                        </a:cubicBezTo>
                        <a:cubicBezTo>
                          <a:pt x="330" y="226"/>
                          <a:pt x="330" y="226"/>
                          <a:pt x="330" y="226"/>
                        </a:cubicBezTo>
                        <a:cubicBezTo>
                          <a:pt x="330" y="226"/>
                          <a:pt x="330" y="226"/>
                          <a:pt x="330" y="226"/>
                        </a:cubicBezTo>
                        <a:cubicBezTo>
                          <a:pt x="330" y="226"/>
                          <a:pt x="330" y="226"/>
                          <a:pt x="330" y="226"/>
                        </a:cubicBezTo>
                        <a:cubicBezTo>
                          <a:pt x="330" y="226"/>
                          <a:pt x="330" y="226"/>
                          <a:pt x="330" y="226"/>
                        </a:cubicBezTo>
                        <a:cubicBezTo>
                          <a:pt x="330" y="226"/>
                          <a:pt x="330" y="226"/>
                          <a:pt x="330" y="226"/>
                        </a:cubicBezTo>
                        <a:cubicBezTo>
                          <a:pt x="330" y="227"/>
                          <a:pt x="330" y="227"/>
                          <a:pt x="330" y="227"/>
                        </a:cubicBezTo>
                        <a:cubicBezTo>
                          <a:pt x="330" y="227"/>
                          <a:pt x="330" y="227"/>
                          <a:pt x="330" y="227"/>
                        </a:cubicBezTo>
                        <a:cubicBezTo>
                          <a:pt x="330" y="227"/>
                          <a:pt x="330" y="227"/>
                          <a:pt x="330" y="227"/>
                        </a:cubicBezTo>
                        <a:cubicBezTo>
                          <a:pt x="330" y="227"/>
                          <a:pt x="330" y="227"/>
                          <a:pt x="330" y="227"/>
                        </a:cubicBezTo>
                        <a:cubicBezTo>
                          <a:pt x="330" y="227"/>
                          <a:pt x="330" y="227"/>
                          <a:pt x="330" y="227"/>
                        </a:cubicBezTo>
                        <a:cubicBezTo>
                          <a:pt x="330" y="228"/>
                          <a:pt x="330" y="228"/>
                          <a:pt x="330" y="228"/>
                        </a:cubicBezTo>
                        <a:cubicBezTo>
                          <a:pt x="330" y="228"/>
                          <a:pt x="330" y="228"/>
                          <a:pt x="330" y="228"/>
                        </a:cubicBezTo>
                        <a:cubicBezTo>
                          <a:pt x="330" y="228"/>
                          <a:pt x="330" y="228"/>
                          <a:pt x="330" y="228"/>
                        </a:cubicBezTo>
                        <a:cubicBezTo>
                          <a:pt x="330" y="228"/>
                          <a:pt x="330" y="228"/>
                          <a:pt x="330" y="228"/>
                        </a:cubicBezTo>
                        <a:cubicBezTo>
                          <a:pt x="330" y="228"/>
                          <a:pt x="330" y="228"/>
                          <a:pt x="330" y="228"/>
                        </a:cubicBezTo>
                        <a:cubicBezTo>
                          <a:pt x="329" y="228"/>
                          <a:pt x="329" y="228"/>
                          <a:pt x="329" y="228"/>
                        </a:cubicBezTo>
                        <a:cubicBezTo>
                          <a:pt x="329" y="228"/>
                          <a:pt x="329" y="228"/>
                          <a:pt x="329" y="228"/>
                        </a:cubicBezTo>
                        <a:cubicBezTo>
                          <a:pt x="329" y="228"/>
                          <a:pt x="329" y="228"/>
                          <a:pt x="329" y="228"/>
                        </a:cubicBezTo>
                        <a:cubicBezTo>
                          <a:pt x="329" y="228"/>
                          <a:pt x="329" y="228"/>
                          <a:pt x="329" y="228"/>
                        </a:cubicBezTo>
                        <a:cubicBezTo>
                          <a:pt x="329" y="228"/>
                          <a:pt x="329" y="228"/>
                          <a:pt x="329"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8"/>
                          <a:pt x="328" y="228"/>
                          <a:pt x="328" y="228"/>
                        </a:cubicBezTo>
                        <a:cubicBezTo>
                          <a:pt x="328" y="229"/>
                          <a:pt x="328" y="229"/>
                          <a:pt x="328" y="229"/>
                        </a:cubicBezTo>
                        <a:cubicBezTo>
                          <a:pt x="327" y="229"/>
                          <a:pt x="327" y="229"/>
                          <a:pt x="327" y="229"/>
                        </a:cubicBezTo>
                        <a:cubicBezTo>
                          <a:pt x="327" y="229"/>
                          <a:pt x="327" y="229"/>
                          <a:pt x="327" y="229"/>
                        </a:cubicBezTo>
                        <a:cubicBezTo>
                          <a:pt x="327" y="229"/>
                          <a:pt x="327" y="229"/>
                          <a:pt x="327" y="229"/>
                        </a:cubicBezTo>
                        <a:cubicBezTo>
                          <a:pt x="327" y="229"/>
                          <a:pt x="327" y="229"/>
                          <a:pt x="327" y="229"/>
                        </a:cubicBezTo>
                        <a:cubicBezTo>
                          <a:pt x="327" y="230"/>
                          <a:pt x="327" y="230"/>
                          <a:pt x="327" y="230"/>
                        </a:cubicBezTo>
                        <a:cubicBezTo>
                          <a:pt x="327" y="230"/>
                          <a:pt x="327" y="230"/>
                          <a:pt x="327" y="230"/>
                        </a:cubicBezTo>
                        <a:cubicBezTo>
                          <a:pt x="327" y="230"/>
                          <a:pt x="327" y="230"/>
                          <a:pt x="327" y="230"/>
                        </a:cubicBezTo>
                        <a:cubicBezTo>
                          <a:pt x="327" y="231"/>
                          <a:pt x="327" y="231"/>
                          <a:pt x="327" y="231"/>
                        </a:cubicBezTo>
                        <a:cubicBezTo>
                          <a:pt x="327" y="231"/>
                          <a:pt x="327" y="231"/>
                          <a:pt x="327" y="231"/>
                        </a:cubicBezTo>
                        <a:cubicBezTo>
                          <a:pt x="328" y="231"/>
                          <a:pt x="328" y="231"/>
                          <a:pt x="328" y="231"/>
                        </a:cubicBezTo>
                        <a:cubicBezTo>
                          <a:pt x="328" y="231"/>
                          <a:pt x="328" y="231"/>
                          <a:pt x="328" y="231"/>
                        </a:cubicBezTo>
                        <a:cubicBezTo>
                          <a:pt x="328" y="231"/>
                          <a:pt x="328" y="231"/>
                          <a:pt x="328" y="231"/>
                        </a:cubicBezTo>
                        <a:cubicBezTo>
                          <a:pt x="328" y="232"/>
                          <a:pt x="328" y="232"/>
                          <a:pt x="328" y="232"/>
                        </a:cubicBezTo>
                        <a:cubicBezTo>
                          <a:pt x="328" y="232"/>
                          <a:pt x="328" y="232"/>
                          <a:pt x="328" y="232"/>
                        </a:cubicBezTo>
                        <a:cubicBezTo>
                          <a:pt x="327" y="232"/>
                          <a:pt x="327" y="232"/>
                          <a:pt x="327" y="232"/>
                        </a:cubicBezTo>
                        <a:cubicBezTo>
                          <a:pt x="327" y="232"/>
                          <a:pt x="327" y="232"/>
                          <a:pt x="327" y="232"/>
                        </a:cubicBezTo>
                        <a:cubicBezTo>
                          <a:pt x="327" y="232"/>
                          <a:pt x="327" y="232"/>
                          <a:pt x="327" y="232"/>
                        </a:cubicBezTo>
                        <a:cubicBezTo>
                          <a:pt x="327" y="233"/>
                          <a:pt x="327" y="233"/>
                          <a:pt x="327" y="233"/>
                        </a:cubicBezTo>
                        <a:cubicBezTo>
                          <a:pt x="327" y="233"/>
                          <a:pt x="327" y="233"/>
                          <a:pt x="327" y="233"/>
                        </a:cubicBezTo>
                        <a:cubicBezTo>
                          <a:pt x="327" y="233"/>
                          <a:pt x="327" y="233"/>
                          <a:pt x="327" y="233"/>
                        </a:cubicBezTo>
                        <a:cubicBezTo>
                          <a:pt x="327" y="233"/>
                          <a:pt x="327" y="233"/>
                          <a:pt x="327" y="233"/>
                        </a:cubicBezTo>
                        <a:cubicBezTo>
                          <a:pt x="327" y="233"/>
                          <a:pt x="327" y="233"/>
                          <a:pt x="327" y="233"/>
                        </a:cubicBezTo>
                        <a:cubicBezTo>
                          <a:pt x="327" y="233"/>
                          <a:pt x="327" y="233"/>
                          <a:pt x="327" y="233"/>
                        </a:cubicBezTo>
                        <a:cubicBezTo>
                          <a:pt x="326" y="233"/>
                          <a:pt x="326" y="233"/>
                          <a:pt x="326" y="233"/>
                        </a:cubicBezTo>
                        <a:cubicBezTo>
                          <a:pt x="326" y="233"/>
                          <a:pt x="326" y="233"/>
                          <a:pt x="326" y="233"/>
                        </a:cubicBezTo>
                        <a:cubicBezTo>
                          <a:pt x="326" y="233"/>
                          <a:pt x="326" y="233"/>
                          <a:pt x="326" y="233"/>
                        </a:cubicBezTo>
                        <a:cubicBezTo>
                          <a:pt x="326" y="233"/>
                          <a:pt x="326" y="233"/>
                          <a:pt x="326" y="233"/>
                        </a:cubicBezTo>
                        <a:cubicBezTo>
                          <a:pt x="326" y="233"/>
                          <a:pt x="326" y="233"/>
                          <a:pt x="326" y="233"/>
                        </a:cubicBezTo>
                        <a:cubicBezTo>
                          <a:pt x="326" y="233"/>
                          <a:pt x="326" y="233"/>
                          <a:pt x="326" y="233"/>
                        </a:cubicBezTo>
                        <a:cubicBezTo>
                          <a:pt x="326" y="233"/>
                          <a:pt x="326" y="233"/>
                          <a:pt x="326" y="233"/>
                        </a:cubicBezTo>
                        <a:cubicBezTo>
                          <a:pt x="326" y="234"/>
                          <a:pt x="326" y="234"/>
                          <a:pt x="326" y="234"/>
                        </a:cubicBezTo>
                        <a:cubicBezTo>
                          <a:pt x="326" y="234"/>
                          <a:pt x="326" y="234"/>
                          <a:pt x="326" y="234"/>
                        </a:cubicBezTo>
                        <a:cubicBezTo>
                          <a:pt x="326" y="234"/>
                          <a:pt x="326" y="234"/>
                          <a:pt x="326" y="234"/>
                        </a:cubicBezTo>
                        <a:cubicBezTo>
                          <a:pt x="326" y="234"/>
                          <a:pt x="326" y="234"/>
                          <a:pt x="326" y="234"/>
                        </a:cubicBezTo>
                        <a:cubicBezTo>
                          <a:pt x="325" y="234"/>
                          <a:pt x="325" y="234"/>
                          <a:pt x="325" y="234"/>
                        </a:cubicBezTo>
                        <a:cubicBezTo>
                          <a:pt x="325" y="235"/>
                          <a:pt x="325" y="235"/>
                          <a:pt x="325" y="235"/>
                        </a:cubicBezTo>
                        <a:cubicBezTo>
                          <a:pt x="325" y="235"/>
                          <a:pt x="325" y="235"/>
                          <a:pt x="325" y="235"/>
                        </a:cubicBezTo>
                        <a:cubicBezTo>
                          <a:pt x="325" y="235"/>
                          <a:pt x="325" y="235"/>
                          <a:pt x="325" y="235"/>
                        </a:cubicBezTo>
                        <a:cubicBezTo>
                          <a:pt x="325" y="235"/>
                          <a:pt x="325" y="235"/>
                          <a:pt x="325" y="235"/>
                        </a:cubicBezTo>
                        <a:cubicBezTo>
                          <a:pt x="324" y="235"/>
                          <a:pt x="324" y="235"/>
                          <a:pt x="324" y="235"/>
                        </a:cubicBezTo>
                        <a:cubicBezTo>
                          <a:pt x="324" y="235"/>
                          <a:pt x="324" y="235"/>
                          <a:pt x="324" y="235"/>
                        </a:cubicBezTo>
                        <a:cubicBezTo>
                          <a:pt x="324" y="235"/>
                          <a:pt x="324" y="235"/>
                          <a:pt x="324" y="235"/>
                        </a:cubicBezTo>
                        <a:cubicBezTo>
                          <a:pt x="324" y="235"/>
                          <a:pt x="324" y="235"/>
                          <a:pt x="324" y="235"/>
                        </a:cubicBezTo>
                        <a:cubicBezTo>
                          <a:pt x="324" y="235"/>
                          <a:pt x="324" y="235"/>
                          <a:pt x="324" y="235"/>
                        </a:cubicBezTo>
                        <a:cubicBezTo>
                          <a:pt x="324" y="236"/>
                          <a:pt x="324" y="236"/>
                          <a:pt x="324" y="236"/>
                        </a:cubicBezTo>
                        <a:cubicBezTo>
                          <a:pt x="323" y="236"/>
                          <a:pt x="323" y="236"/>
                          <a:pt x="323" y="236"/>
                        </a:cubicBezTo>
                        <a:cubicBezTo>
                          <a:pt x="323" y="236"/>
                          <a:pt x="323" y="236"/>
                          <a:pt x="323" y="236"/>
                        </a:cubicBezTo>
                        <a:cubicBezTo>
                          <a:pt x="323" y="236"/>
                          <a:pt x="323" y="236"/>
                          <a:pt x="323" y="236"/>
                        </a:cubicBezTo>
                        <a:cubicBezTo>
                          <a:pt x="323" y="236"/>
                          <a:pt x="323" y="236"/>
                          <a:pt x="323" y="236"/>
                        </a:cubicBezTo>
                        <a:cubicBezTo>
                          <a:pt x="323" y="236"/>
                          <a:pt x="323" y="236"/>
                          <a:pt x="323" y="236"/>
                        </a:cubicBezTo>
                        <a:cubicBezTo>
                          <a:pt x="323" y="237"/>
                          <a:pt x="323" y="237"/>
                          <a:pt x="323" y="237"/>
                        </a:cubicBezTo>
                        <a:cubicBezTo>
                          <a:pt x="323" y="237"/>
                          <a:pt x="323" y="237"/>
                          <a:pt x="323" y="237"/>
                        </a:cubicBezTo>
                        <a:cubicBezTo>
                          <a:pt x="323" y="237"/>
                          <a:pt x="323" y="237"/>
                          <a:pt x="323" y="237"/>
                        </a:cubicBezTo>
                        <a:cubicBezTo>
                          <a:pt x="322" y="238"/>
                          <a:pt x="322" y="238"/>
                          <a:pt x="322" y="238"/>
                        </a:cubicBezTo>
                        <a:cubicBezTo>
                          <a:pt x="322" y="238"/>
                          <a:pt x="322" y="238"/>
                          <a:pt x="322" y="238"/>
                        </a:cubicBezTo>
                        <a:cubicBezTo>
                          <a:pt x="322" y="238"/>
                          <a:pt x="322" y="238"/>
                          <a:pt x="322" y="238"/>
                        </a:cubicBezTo>
                        <a:cubicBezTo>
                          <a:pt x="322" y="238"/>
                          <a:pt x="322" y="238"/>
                          <a:pt x="322" y="238"/>
                        </a:cubicBezTo>
                        <a:cubicBezTo>
                          <a:pt x="322" y="238"/>
                          <a:pt x="322" y="238"/>
                          <a:pt x="322" y="238"/>
                        </a:cubicBezTo>
                        <a:cubicBezTo>
                          <a:pt x="322" y="239"/>
                          <a:pt x="322" y="239"/>
                          <a:pt x="322" y="239"/>
                        </a:cubicBezTo>
                        <a:cubicBezTo>
                          <a:pt x="322" y="239"/>
                          <a:pt x="322" y="239"/>
                          <a:pt x="322" y="239"/>
                        </a:cubicBezTo>
                        <a:cubicBezTo>
                          <a:pt x="322" y="239"/>
                          <a:pt x="322" y="239"/>
                          <a:pt x="322" y="239"/>
                        </a:cubicBezTo>
                        <a:cubicBezTo>
                          <a:pt x="322" y="239"/>
                          <a:pt x="322" y="239"/>
                          <a:pt x="322" y="239"/>
                        </a:cubicBezTo>
                        <a:cubicBezTo>
                          <a:pt x="322" y="239"/>
                          <a:pt x="322" y="239"/>
                          <a:pt x="322" y="239"/>
                        </a:cubicBezTo>
                        <a:cubicBezTo>
                          <a:pt x="322" y="240"/>
                          <a:pt x="322" y="240"/>
                          <a:pt x="322" y="240"/>
                        </a:cubicBezTo>
                        <a:cubicBezTo>
                          <a:pt x="322" y="240"/>
                          <a:pt x="322" y="240"/>
                          <a:pt x="322" y="240"/>
                        </a:cubicBezTo>
                        <a:cubicBezTo>
                          <a:pt x="322" y="240"/>
                          <a:pt x="322" y="240"/>
                          <a:pt x="322" y="240"/>
                        </a:cubicBezTo>
                        <a:cubicBezTo>
                          <a:pt x="321" y="240"/>
                          <a:pt x="321" y="240"/>
                          <a:pt x="321" y="240"/>
                        </a:cubicBezTo>
                        <a:cubicBezTo>
                          <a:pt x="321" y="241"/>
                          <a:pt x="321" y="241"/>
                          <a:pt x="321" y="241"/>
                        </a:cubicBezTo>
                        <a:cubicBezTo>
                          <a:pt x="321" y="241"/>
                          <a:pt x="321" y="241"/>
                          <a:pt x="321" y="241"/>
                        </a:cubicBezTo>
                        <a:cubicBezTo>
                          <a:pt x="321" y="241"/>
                          <a:pt x="321" y="241"/>
                          <a:pt x="321" y="241"/>
                        </a:cubicBezTo>
                        <a:cubicBezTo>
                          <a:pt x="321" y="241"/>
                          <a:pt x="321" y="241"/>
                          <a:pt x="321" y="241"/>
                        </a:cubicBezTo>
                        <a:cubicBezTo>
                          <a:pt x="321" y="241"/>
                          <a:pt x="321" y="241"/>
                          <a:pt x="321" y="241"/>
                        </a:cubicBezTo>
                        <a:cubicBezTo>
                          <a:pt x="321" y="241"/>
                          <a:pt x="321" y="241"/>
                          <a:pt x="321" y="241"/>
                        </a:cubicBezTo>
                        <a:cubicBezTo>
                          <a:pt x="321" y="241"/>
                          <a:pt x="321" y="241"/>
                          <a:pt x="321" y="241"/>
                        </a:cubicBezTo>
                        <a:cubicBezTo>
                          <a:pt x="321" y="242"/>
                          <a:pt x="321" y="242"/>
                          <a:pt x="321" y="242"/>
                        </a:cubicBezTo>
                        <a:cubicBezTo>
                          <a:pt x="320" y="242"/>
                          <a:pt x="320" y="242"/>
                          <a:pt x="320" y="242"/>
                        </a:cubicBezTo>
                        <a:cubicBezTo>
                          <a:pt x="320" y="242"/>
                          <a:pt x="320" y="242"/>
                          <a:pt x="320" y="242"/>
                        </a:cubicBezTo>
                        <a:cubicBezTo>
                          <a:pt x="320" y="242"/>
                          <a:pt x="320" y="242"/>
                          <a:pt x="320" y="242"/>
                        </a:cubicBezTo>
                        <a:cubicBezTo>
                          <a:pt x="320" y="242"/>
                          <a:pt x="320" y="242"/>
                          <a:pt x="320" y="242"/>
                        </a:cubicBezTo>
                        <a:cubicBezTo>
                          <a:pt x="320" y="242"/>
                          <a:pt x="320" y="242"/>
                          <a:pt x="320" y="242"/>
                        </a:cubicBezTo>
                        <a:cubicBezTo>
                          <a:pt x="320" y="242"/>
                          <a:pt x="320" y="242"/>
                          <a:pt x="320" y="242"/>
                        </a:cubicBezTo>
                        <a:cubicBezTo>
                          <a:pt x="320" y="242"/>
                          <a:pt x="320" y="242"/>
                          <a:pt x="320" y="242"/>
                        </a:cubicBezTo>
                        <a:cubicBezTo>
                          <a:pt x="320" y="242"/>
                          <a:pt x="320" y="242"/>
                          <a:pt x="320" y="242"/>
                        </a:cubicBezTo>
                        <a:cubicBezTo>
                          <a:pt x="320" y="243"/>
                          <a:pt x="320" y="243"/>
                          <a:pt x="320" y="243"/>
                        </a:cubicBezTo>
                        <a:cubicBezTo>
                          <a:pt x="320" y="243"/>
                          <a:pt x="320" y="243"/>
                          <a:pt x="320" y="243"/>
                        </a:cubicBezTo>
                        <a:cubicBezTo>
                          <a:pt x="320" y="243"/>
                          <a:pt x="320" y="243"/>
                          <a:pt x="320" y="243"/>
                        </a:cubicBezTo>
                        <a:cubicBezTo>
                          <a:pt x="319" y="243"/>
                          <a:pt x="319" y="243"/>
                          <a:pt x="319" y="243"/>
                        </a:cubicBezTo>
                        <a:cubicBezTo>
                          <a:pt x="319" y="243"/>
                          <a:pt x="319" y="243"/>
                          <a:pt x="319" y="243"/>
                        </a:cubicBezTo>
                        <a:cubicBezTo>
                          <a:pt x="319" y="243"/>
                          <a:pt x="319" y="243"/>
                          <a:pt x="319" y="243"/>
                        </a:cubicBezTo>
                        <a:cubicBezTo>
                          <a:pt x="319" y="243"/>
                          <a:pt x="319" y="243"/>
                          <a:pt x="319" y="243"/>
                        </a:cubicBezTo>
                        <a:cubicBezTo>
                          <a:pt x="319" y="243"/>
                          <a:pt x="319" y="243"/>
                          <a:pt x="319" y="243"/>
                        </a:cubicBezTo>
                        <a:cubicBezTo>
                          <a:pt x="319" y="243"/>
                          <a:pt x="319" y="243"/>
                          <a:pt x="319" y="243"/>
                        </a:cubicBezTo>
                        <a:cubicBezTo>
                          <a:pt x="319" y="243"/>
                          <a:pt x="319" y="243"/>
                          <a:pt x="319" y="243"/>
                        </a:cubicBezTo>
                        <a:cubicBezTo>
                          <a:pt x="319" y="243"/>
                          <a:pt x="319" y="243"/>
                          <a:pt x="319" y="243"/>
                        </a:cubicBezTo>
                        <a:cubicBezTo>
                          <a:pt x="318" y="243"/>
                          <a:pt x="318" y="243"/>
                          <a:pt x="318" y="243"/>
                        </a:cubicBezTo>
                        <a:cubicBezTo>
                          <a:pt x="318" y="243"/>
                          <a:pt x="318" y="243"/>
                          <a:pt x="318" y="243"/>
                        </a:cubicBezTo>
                        <a:cubicBezTo>
                          <a:pt x="318" y="243"/>
                          <a:pt x="318" y="243"/>
                          <a:pt x="318" y="243"/>
                        </a:cubicBezTo>
                        <a:cubicBezTo>
                          <a:pt x="318" y="243"/>
                          <a:pt x="318" y="243"/>
                          <a:pt x="318" y="243"/>
                        </a:cubicBezTo>
                        <a:cubicBezTo>
                          <a:pt x="318" y="243"/>
                          <a:pt x="318" y="243"/>
                          <a:pt x="318" y="243"/>
                        </a:cubicBezTo>
                        <a:cubicBezTo>
                          <a:pt x="318" y="243"/>
                          <a:pt x="318" y="243"/>
                          <a:pt x="318" y="243"/>
                        </a:cubicBezTo>
                        <a:cubicBezTo>
                          <a:pt x="318" y="243"/>
                          <a:pt x="318" y="243"/>
                          <a:pt x="318" y="243"/>
                        </a:cubicBezTo>
                        <a:cubicBezTo>
                          <a:pt x="318" y="243"/>
                          <a:pt x="318" y="243"/>
                          <a:pt x="318" y="243"/>
                        </a:cubicBezTo>
                        <a:cubicBezTo>
                          <a:pt x="318" y="244"/>
                          <a:pt x="318" y="244"/>
                          <a:pt x="318" y="244"/>
                        </a:cubicBezTo>
                        <a:cubicBezTo>
                          <a:pt x="318" y="244"/>
                          <a:pt x="318" y="244"/>
                          <a:pt x="318" y="244"/>
                        </a:cubicBezTo>
                        <a:cubicBezTo>
                          <a:pt x="318" y="244"/>
                          <a:pt x="318" y="244"/>
                          <a:pt x="318" y="244"/>
                        </a:cubicBezTo>
                        <a:cubicBezTo>
                          <a:pt x="318" y="244"/>
                          <a:pt x="318" y="244"/>
                          <a:pt x="318" y="244"/>
                        </a:cubicBezTo>
                        <a:cubicBezTo>
                          <a:pt x="317" y="245"/>
                          <a:pt x="317" y="245"/>
                          <a:pt x="317" y="245"/>
                        </a:cubicBezTo>
                        <a:cubicBezTo>
                          <a:pt x="317" y="245"/>
                          <a:pt x="317" y="245"/>
                          <a:pt x="317" y="245"/>
                        </a:cubicBezTo>
                        <a:cubicBezTo>
                          <a:pt x="317" y="245"/>
                          <a:pt x="317" y="245"/>
                          <a:pt x="317" y="245"/>
                        </a:cubicBezTo>
                        <a:cubicBezTo>
                          <a:pt x="317" y="245"/>
                          <a:pt x="317" y="245"/>
                          <a:pt x="317" y="245"/>
                        </a:cubicBezTo>
                        <a:cubicBezTo>
                          <a:pt x="317" y="246"/>
                          <a:pt x="317" y="246"/>
                          <a:pt x="317" y="246"/>
                        </a:cubicBezTo>
                        <a:cubicBezTo>
                          <a:pt x="317" y="246"/>
                          <a:pt x="317" y="246"/>
                          <a:pt x="317" y="246"/>
                        </a:cubicBezTo>
                        <a:cubicBezTo>
                          <a:pt x="317" y="246"/>
                          <a:pt x="317" y="246"/>
                          <a:pt x="317" y="246"/>
                        </a:cubicBezTo>
                        <a:cubicBezTo>
                          <a:pt x="317" y="247"/>
                          <a:pt x="317" y="247"/>
                          <a:pt x="317" y="247"/>
                        </a:cubicBezTo>
                        <a:cubicBezTo>
                          <a:pt x="317" y="247"/>
                          <a:pt x="317" y="247"/>
                          <a:pt x="317" y="247"/>
                        </a:cubicBezTo>
                        <a:cubicBezTo>
                          <a:pt x="317" y="247"/>
                          <a:pt x="317" y="247"/>
                          <a:pt x="317" y="247"/>
                        </a:cubicBezTo>
                        <a:cubicBezTo>
                          <a:pt x="317" y="247"/>
                          <a:pt x="317" y="247"/>
                          <a:pt x="317" y="247"/>
                        </a:cubicBezTo>
                        <a:cubicBezTo>
                          <a:pt x="316" y="247"/>
                          <a:pt x="316" y="247"/>
                          <a:pt x="316" y="247"/>
                        </a:cubicBezTo>
                        <a:cubicBezTo>
                          <a:pt x="316" y="247"/>
                          <a:pt x="316" y="247"/>
                          <a:pt x="316" y="247"/>
                        </a:cubicBezTo>
                        <a:cubicBezTo>
                          <a:pt x="316" y="247"/>
                          <a:pt x="316" y="247"/>
                          <a:pt x="316" y="247"/>
                        </a:cubicBezTo>
                        <a:cubicBezTo>
                          <a:pt x="316" y="247"/>
                          <a:pt x="316" y="247"/>
                          <a:pt x="316" y="247"/>
                        </a:cubicBezTo>
                        <a:cubicBezTo>
                          <a:pt x="316" y="247"/>
                          <a:pt x="316" y="247"/>
                          <a:pt x="316" y="247"/>
                        </a:cubicBezTo>
                        <a:cubicBezTo>
                          <a:pt x="316" y="248"/>
                          <a:pt x="316" y="248"/>
                          <a:pt x="316" y="248"/>
                        </a:cubicBezTo>
                        <a:cubicBezTo>
                          <a:pt x="315" y="248"/>
                          <a:pt x="315" y="248"/>
                          <a:pt x="315" y="248"/>
                        </a:cubicBezTo>
                        <a:cubicBezTo>
                          <a:pt x="315" y="248"/>
                          <a:pt x="315" y="248"/>
                          <a:pt x="315" y="248"/>
                        </a:cubicBezTo>
                        <a:cubicBezTo>
                          <a:pt x="315" y="249"/>
                          <a:pt x="315" y="249"/>
                          <a:pt x="315" y="249"/>
                        </a:cubicBezTo>
                        <a:cubicBezTo>
                          <a:pt x="315" y="249"/>
                          <a:pt x="315" y="249"/>
                          <a:pt x="315" y="249"/>
                        </a:cubicBezTo>
                        <a:cubicBezTo>
                          <a:pt x="315" y="250"/>
                          <a:pt x="315" y="250"/>
                          <a:pt x="315" y="250"/>
                        </a:cubicBezTo>
                        <a:cubicBezTo>
                          <a:pt x="315" y="250"/>
                          <a:pt x="315" y="250"/>
                          <a:pt x="315" y="250"/>
                        </a:cubicBezTo>
                        <a:cubicBezTo>
                          <a:pt x="315" y="251"/>
                          <a:pt x="315" y="251"/>
                          <a:pt x="315" y="251"/>
                        </a:cubicBezTo>
                        <a:cubicBezTo>
                          <a:pt x="315" y="251"/>
                          <a:pt x="315" y="251"/>
                          <a:pt x="315" y="251"/>
                        </a:cubicBezTo>
                        <a:cubicBezTo>
                          <a:pt x="315" y="251"/>
                          <a:pt x="315" y="251"/>
                          <a:pt x="315" y="251"/>
                        </a:cubicBezTo>
                        <a:cubicBezTo>
                          <a:pt x="315" y="251"/>
                          <a:pt x="315" y="251"/>
                          <a:pt x="315" y="251"/>
                        </a:cubicBezTo>
                        <a:cubicBezTo>
                          <a:pt x="315" y="251"/>
                          <a:pt x="315" y="251"/>
                          <a:pt x="315" y="251"/>
                        </a:cubicBezTo>
                        <a:cubicBezTo>
                          <a:pt x="315" y="252"/>
                          <a:pt x="315" y="252"/>
                          <a:pt x="315" y="252"/>
                        </a:cubicBezTo>
                        <a:cubicBezTo>
                          <a:pt x="316" y="252"/>
                          <a:pt x="316" y="252"/>
                          <a:pt x="316" y="252"/>
                        </a:cubicBezTo>
                        <a:cubicBezTo>
                          <a:pt x="316" y="252"/>
                          <a:pt x="316" y="252"/>
                          <a:pt x="316" y="252"/>
                        </a:cubicBezTo>
                        <a:cubicBezTo>
                          <a:pt x="316" y="252"/>
                          <a:pt x="316" y="252"/>
                          <a:pt x="316" y="252"/>
                        </a:cubicBezTo>
                        <a:cubicBezTo>
                          <a:pt x="316" y="253"/>
                          <a:pt x="316" y="253"/>
                          <a:pt x="316" y="253"/>
                        </a:cubicBezTo>
                        <a:cubicBezTo>
                          <a:pt x="316" y="253"/>
                          <a:pt x="316" y="253"/>
                          <a:pt x="316" y="253"/>
                        </a:cubicBezTo>
                        <a:cubicBezTo>
                          <a:pt x="316" y="253"/>
                          <a:pt x="316" y="253"/>
                          <a:pt x="316" y="253"/>
                        </a:cubicBezTo>
                        <a:cubicBezTo>
                          <a:pt x="316" y="254"/>
                          <a:pt x="316" y="254"/>
                          <a:pt x="316" y="254"/>
                        </a:cubicBezTo>
                        <a:cubicBezTo>
                          <a:pt x="316" y="254"/>
                          <a:pt x="316" y="254"/>
                          <a:pt x="316" y="254"/>
                        </a:cubicBezTo>
                        <a:cubicBezTo>
                          <a:pt x="316" y="254"/>
                          <a:pt x="316" y="254"/>
                          <a:pt x="316" y="254"/>
                        </a:cubicBezTo>
                        <a:cubicBezTo>
                          <a:pt x="316" y="255"/>
                          <a:pt x="316" y="255"/>
                          <a:pt x="316" y="255"/>
                        </a:cubicBezTo>
                        <a:cubicBezTo>
                          <a:pt x="316" y="255"/>
                          <a:pt x="316" y="255"/>
                          <a:pt x="316" y="255"/>
                        </a:cubicBezTo>
                        <a:cubicBezTo>
                          <a:pt x="316" y="255"/>
                          <a:pt x="316" y="255"/>
                          <a:pt x="316" y="255"/>
                        </a:cubicBezTo>
                        <a:cubicBezTo>
                          <a:pt x="316" y="255"/>
                          <a:pt x="316" y="255"/>
                          <a:pt x="316" y="255"/>
                        </a:cubicBezTo>
                        <a:cubicBezTo>
                          <a:pt x="315" y="255"/>
                          <a:pt x="315" y="255"/>
                          <a:pt x="315" y="255"/>
                        </a:cubicBezTo>
                        <a:cubicBezTo>
                          <a:pt x="315" y="255"/>
                          <a:pt x="315" y="255"/>
                          <a:pt x="315" y="255"/>
                        </a:cubicBezTo>
                        <a:cubicBezTo>
                          <a:pt x="315" y="255"/>
                          <a:pt x="315" y="255"/>
                          <a:pt x="315" y="255"/>
                        </a:cubicBezTo>
                        <a:cubicBezTo>
                          <a:pt x="315" y="255"/>
                          <a:pt x="315" y="255"/>
                          <a:pt x="315" y="255"/>
                        </a:cubicBezTo>
                        <a:cubicBezTo>
                          <a:pt x="315" y="255"/>
                          <a:pt x="315" y="255"/>
                          <a:pt x="315" y="255"/>
                        </a:cubicBezTo>
                        <a:cubicBezTo>
                          <a:pt x="315" y="256"/>
                          <a:pt x="315" y="256"/>
                          <a:pt x="315" y="256"/>
                        </a:cubicBezTo>
                        <a:cubicBezTo>
                          <a:pt x="315" y="256"/>
                          <a:pt x="315" y="256"/>
                          <a:pt x="315" y="256"/>
                        </a:cubicBezTo>
                        <a:cubicBezTo>
                          <a:pt x="315" y="256"/>
                          <a:pt x="315" y="256"/>
                          <a:pt x="315" y="256"/>
                        </a:cubicBezTo>
                        <a:cubicBezTo>
                          <a:pt x="315" y="256"/>
                          <a:pt x="315" y="256"/>
                          <a:pt x="315" y="256"/>
                        </a:cubicBezTo>
                        <a:cubicBezTo>
                          <a:pt x="315" y="256"/>
                          <a:pt x="315" y="256"/>
                          <a:pt x="315" y="256"/>
                        </a:cubicBezTo>
                        <a:cubicBezTo>
                          <a:pt x="315" y="256"/>
                          <a:pt x="315" y="256"/>
                          <a:pt x="315" y="256"/>
                        </a:cubicBezTo>
                        <a:cubicBezTo>
                          <a:pt x="314" y="256"/>
                          <a:pt x="314" y="256"/>
                          <a:pt x="314" y="256"/>
                        </a:cubicBezTo>
                        <a:cubicBezTo>
                          <a:pt x="314" y="257"/>
                          <a:pt x="314" y="257"/>
                          <a:pt x="314" y="257"/>
                        </a:cubicBezTo>
                        <a:cubicBezTo>
                          <a:pt x="314" y="257"/>
                          <a:pt x="314" y="257"/>
                          <a:pt x="314" y="257"/>
                        </a:cubicBezTo>
                        <a:cubicBezTo>
                          <a:pt x="314" y="257"/>
                          <a:pt x="314" y="257"/>
                          <a:pt x="314" y="257"/>
                        </a:cubicBezTo>
                        <a:cubicBezTo>
                          <a:pt x="314" y="257"/>
                          <a:pt x="314" y="257"/>
                          <a:pt x="314" y="257"/>
                        </a:cubicBezTo>
                        <a:cubicBezTo>
                          <a:pt x="314" y="257"/>
                          <a:pt x="314" y="257"/>
                          <a:pt x="314" y="257"/>
                        </a:cubicBezTo>
                        <a:cubicBezTo>
                          <a:pt x="314" y="257"/>
                          <a:pt x="314" y="257"/>
                          <a:pt x="314" y="257"/>
                        </a:cubicBezTo>
                        <a:cubicBezTo>
                          <a:pt x="314" y="258"/>
                          <a:pt x="314" y="258"/>
                          <a:pt x="314" y="258"/>
                        </a:cubicBezTo>
                        <a:cubicBezTo>
                          <a:pt x="313" y="258"/>
                          <a:pt x="313" y="258"/>
                          <a:pt x="313" y="258"/>
                        </a:cubicBezTo>
                        <a:cubicBezTo>
                          <a:pt x="313" y="258"/>
                          <a:pt x="313" y="258"/>
                          <a:pt x="313" y="258"/>
                        </a:cubicBezTo>
                        <a:cubicBezTo>
                          <a:pt x="313" y="258"/>
                          <a:pt x="313" y="258"/>
                          <a:pt x="313" y="258"/>
                        </a:cubicBezTo>
                        <a:cubicBezTo>
                          <a:pt x="313" y="258"/>
                          <a:pt x="313" y="258"/>
                          <a:pt x="313" y="258"/>
                        </a:cubicBezTo>
                        <a:cubicBezTo>
                          <a:pt x="313" y="258"/>
                          <a:pt x="313" y="258"/>
                          <a:pt x="313" y="258"/>
                        </a:cubicBezTo>
                        <a:cubicBezTo>
                          <a:pt x="313" y="258"/>
                          <a:pt x="313" y="258"/>
                          <a:pt x="313" y="258"/>
                        </a:cubicBezTo>
                        <a:cubicBezTo>
                          <a:pt x="313" y="258"/>
                          <a:pt x="313" y="258"/>
                          <a:pt x="313" y="258"/>
                        </a:cubicBezTo>
                        <a:cubicBezTo>
                          <a:pt x="313" y="258"/>
                          <a:pt x="313" y="258"/>
                          <a:pt x="313" y="258"/>
                        </a:cubicBezTo>
                        <a:cubicBezTo>
                          <a:pt x="313" y="259"/>
                          <a:pt x="313" y="259"/>
                          <a:pt x="313" y="259"/>
                        </a:cubicBezTo>
                        <a:cubicBezTo>
                          <a:pt x="313" y="259"/>
                          <a:pt x="313" y="259"/>
                          <a:pt x="313" y="259"/>
                        </a:cubicBezTo>
                        <a:cubicBezTo>
                          <a:pt x="312" y="259"/>
                          <a:pt x="312" y="259"/>
                          <a:pt x="312" y="259"/>
                        </a:cubicBezTo>
                        <a:cubicBezTo>
                          <a:pt x="312" y="259"/>
                          <a:pt x="312" y="259"/>
                          <a:pt x="312" y="259"/>
                        </a:cubicBezTo>
                        <a:cubicBezTo>
                          <a:pt x="312" y="260"/>
                          <a:pt x="312" y="260"/>
                          <a:pt x="312" y="260"/>
                        </a:cubicBezTo>
                        <a:cubicBezTo>
                          <a:pt x="312" y="260"/>
                          <a:pt x="312" y="260"/>
                          <a:pt x="312" y="260"/>
                        </a:cubicBezTo>
                        <a:cubicBezTo>
                          <a:pt x="312" y="260"/>
                          <a:pt x="312" y="260"/>
                          <a:pt x="312" y="260"/>
                        </a:cubicBezTo>
                        <a:cubicBezTo>
                          <a:pt x="312" y="261"/>
                          <a:pt x="312" y="261"/>
                          <a:pt x="312" y="261"/>
                        </a:cubicBezTo>
                        <a:cubicBezTo>
                          <a:pt x="312" y="261"/>
                          <a:pt x="312" y="261"/>
                          <a:pt x="312" y="261"/>
                        </a:cubicBezTo>
                        <a:cubicBezTo>
                          <a:pt x="312" y="261"/>
                          <a:pt x="312" y="261"/>
                          <a:pt x="312" y="261"/>
                        </a:cubicBezTo>
                        <a:cubicBezTo>
                          <a:pt x="312" y="261"/>
                          <a:pt x="312" y="261"/>
                          <a:pt x="312" y="261"/>
                        </a:cubicBezTo>
                        <a:cubicBezTo>
                          <a:pt x="312" y="261"/>
                          <a:pt x="312" y="261"/>
                          <a:pt x="312" y="261"/>
                        </a:cubicBezTo>
                        <a:cubicBezTo>
                          <a:pt x="312" y="261"/>
                          <a:pt x="312" y="261"/>
                          <a:pt x="312" y="261"/>
                        </a:cubicBezTo>
                        <a:cubicBezTo>
                          <a:pt x="312" y="261"/>
                          <a:pt x="312" y="261"/>
                          <a:pt x="312" y="261"/>
                        </a:cubicBezTo>
                        <a:cubicBezTo>
                          <a:pt x="312" y="262"/>
                          <a:pt x="312" y="262"/>
                          <a:pt x="312" y="262"/>
                        </a:cubicBezTo>
                        <a:cubicBezTo>
                          <a:pt x="312" y="262"/>
                          <a:pt x="312" y="262"/>
                          <a:pt x="312" y="262"/>
                        </a:cubicBezTo>
                        <a:cubicBezTo>
                          <a:pt x="312" y="262"/>
                          <a:pt x="312" y="262"/>
                          <a:pt x="312" y="262"/>
                        </a:cubicBezTo>
                        <a:cubicBezTo>
                          <a:pt x="312" y="262"/>
                          <a:pt x="312" y="262"/>
                          <a:pt x="312" y="262"/>
                        </a:cubicBezTo>
                        <a:cubicBezTo>
                          <a:pt x="312" y="262"/>
                          <a:pt x="312" y="262"/>
                          <a:pt x="312" y="262"/>
                        </a:cubicBezTo>
                        <a:cubicBezTo>
                          <a:pt x="312" y="262"/>
                          <a:pt x="312" y="262"/>
                          <a:pt x="312" y="262"/>
                        </a:cubicBezTo>
                        <a:cubicBezTo>
                          <a:pt x="312" y="262"/>
                          <a:pt x="312" y="262"/>
                          <a:pt x="312" y="262"/>
                        </a:cubicBezTo>
                        <a:cubicBezTo>
                          <a:pt x="313" y="263"/>
                          <a:pt x="313" y="263"/>
                          <a:pt x="313" y="263"/>
                        </a:cubicBezTo>
                        <a:cubicBezTo>
                          <a:pt x="313" y="263"/>
                          <a:pt x="313" y="263"/>
                          <a:pt x="313" y="263"/>
                        </a:cubicBezTo>
                        <a:cubicBezTo>
                          <a:pt x="313" y="264"/>
                          <a:pt x="313" y="264"/>
                          <a:pt x="313" y="264"/>
                        </a:cubicBezTo>
                        <a:cubicBezTo>
                          <a:pt x="314" y="264"/>
                          <a:pt x="314" y="264"/>
                          <a:pt x="314" y="264"/>
                        </a:cubicBezTo>
                        <a:cubicBezTo>
                          <a:pt x="314" y="265"/>
                          <a:pt x="314" y="265"/>
                          <a:pt x="314" y="265"/>
                        </a:cubicBezTo>
                        <a:cubicBezTo>
                          <a:pt x="314" y="265"/>
                          <a:pt x="314" y="265"/>
                          <a:pt x="314" y="265"/>
                        </a:cubicBezTo>
                        <a:cubicBezTo>
                          <a:pt x="314" y="265"/>
                          <a:pt x="314" y="265"/>
                          <a:pt x="314" y="265"/>
                        </a:cubicBezTo>
                        <a:cubicBezTo>
                          <a:pt x="314" y="265"/>
                          <a:pt x="314" y="265"/>
                          <a:pt x="314" y="265"/>
                        </a:cubicBezTo>
                        <a:cubicBezTo>
                          <a:pt x="314" y="266"/>
                          <a:pt x="314" y="266"/>
                          <a:pt x="314" y="266"/>
                        </a:cubicBezTo>
                        <a:cubicBezTo>
                          <a:pt x="314" y="266"/>
                          <a:pt x="314" y="266"/>
                          <a:pt x="314" y="266"/>
                        </a:cubicBezTo>
                        <a:cubicBezTo>
                          <a:pt x="314" y="266"/>
                          <a:pt x="314" y="266"/>
                          <a:pt x="314" y="266"/>
                        </a:cubicBezTo>
                        <a:cubicBezTo>
                          <a:pt x="314" y="267"/>
                          <a:pt x="314" y="267"/>
                          <a:pt x="314" y="267"/>
                        </a:cubicBezTo>
                        <a:cubicBezTo>
                          <a:pt x="314" y="267"/>
                          <a:pt x="314" y="267"/>
                          <a:pt x="314" y="267"/>
                        </a:cubicBezTo>
                        <a:cubicBezTo>
                          <a:pt x="314" y="267"/>
                          <a:pt x="314" y="267"/>
                          <a:pt x="314" y="267"/>
                        </a:cubicBezTo>
                        <a:cubicBezTo>
                          <a:pt x="314" y="267"/>
                          <a:pt x="314" y="267"/>
                          <a:pt x="314" y="267"/>
                        </a:cubicBezTo>
                        <a:cubicBezTo>
                          <a:pt x="314" y="267"/>
                          <a:pt x="314" y="267"/>
                          <a:pt x="314" y="267"/>
                        </a:cubicBezTo>
                        <a:cubicBezTo>
                          <a:pt x="314" y="268"/>
                          <a:pt x="314" y="268"/>
                          <a:pt x="314" y="268"/>
                        </a:cubicBezTo>
                        <a:cubicBezTo>
                          <a:pt x="314" y="268"/>
                          <a:pt x="314" y="268"/>
                          <a:pt x="314" y="268"/>
                        </a:cubicBezTo>
                        <a:cubicBezTo>
                          <a:pt x="314" y="269"/>
                          <a:pt x="314" y="269"/>
                          <a:pt x="314" y="269"/>
                        </a:cubicBezTo>
                        <a:cubicBezTo>
                          <a:pt x="314" y="269"/>
                          <a:pt x="314" y="269"/>
                          <a:pt x="314" y="269"/>
                        </a:cubicBezTo>
                        <a:cubicBezTo>
                          <a:pt x="314" y="269"/>
                          <a:pt x="314" y="269"/>
                          <a:pt x="314" y="269"/>
                        </a:cubicBezTo>
                        <a:cubicBezTo>
                          <a:pt x="314" y="269"/>
                          <a:pt x="314" y="269"/>
                          <a:pt x="314" y="269"/>
                        </a:cubicBezTo>
                        <a:cubicBezTo>
                          <a:pt x="314" y="270"/>
                          <a:pt x="314" y="270"/>
                          <a:pt x="314" y="270"/>
                        </a:cubicBezTo>
                        <a:cubicBezTo>
                          <a:pt x="314" y="270"/>
                          <a:pt x="314" y="270"/>
                          <a:pt x="314" y="270"/>
                        </a:cubicBezTo>
                        <a:cubicBezTo>
                          <a:pt x="314" y="270"/>
                          <a:pt x="314" y="270"/>
                          <a:pt x="314" y="270"/>
                        </a:cubicBezTo>
                        <a:cubicBezTo>
                          <a:pt x="314" y="271"/>
                          <a:pt x="314" y="271"/>
                          <a:pt x="314" y="271"/>
                        </a:cubicBezTo>
                        <a:cubicBezTo>
                          <a:pt x="314" y="271"/>
                          <a:pt x="314" y="271"/>
                          <a:pt x="314" y="271"/>
                        </a:cubicBezTo>
                        <a:cubicBezTo>
                          <a:pt x="314" y="271"/>
                          <a:pt x="314" y="271"/>
                          <a:pt x="314" y="271"/>
                        </a:cubicBezTo>
                        <a:cubicBezTo>
                          <a:pt x="314" y="271"/>
                          <a:pt x="314" y="271"/>
                          <a:pt x="314" y="271"/>
                        </a:cubicBezTo>
                        <a:cubicBezTo>
                          <a:pt x="314" y="271"/>
                          <a:pt x="314" y="271"/>
                          <a:pt x="314" y="271"/>
                        </a:cubicBezTo>
                        <a:cubicBezTo>
                          <a:pt x="314" y="272"/>
                          <a:pt x="314" y="272"/>
                          <a:pt x="314" y="272"/>
                        </a:cubicBezTo>
                        <a:cubicBezTo>
                          <a:pt x="314" y="272"/>
                          <a:pt x="314" y="272"/>
                          <a:pt x="314" y="272"/>
                        </a:cubicBezTo>
                        <a:cubicBezTo>
                          <a:pt x="314" y="272"/>
                          <a:pt x="314" y="272"/>
                          <a:pt x="314" y="272"/>
                        </a:cubicBezTo>
                        <a:cubicBezTo>
                          <a:pt x="313" y="273"/>
                          <a:pt x="313" y="273"/>
                          <a:pt x="313" y="273"/>
                        </a:cubicBezTo>
                        <a:cubicBezTo>
                          <a:pt x="313" y="273"/>
                          <a:pt x="313" y="273"/>
                          <a:pt x="313" y="273"/>
                        </a:cubicBezTo>
                        <a:cubicBezTo>
                          <a:pt x="313" y="273"/>
                          <a:pt x="313" y="273"/>
                          <a:pt x="313" y="273"/>
                        </a:cubicBezTo>
                        <a:cubicBezTo>
                          <a:pt x="313" y="273"/>
                          <a:pt x="313" y="273"/>
                          <a:pt x="313" y="273"/>
                        </a:cubicBezTo>
                        <a:cubicBezTo>
                          <a:pt x="312" y="273"/>
                          <a:pt x="312" y="273"/>
                          <a:pt x="312" y="273"/>
                        </a:cubicBezTo>
                        <a:cubicBezTo>
                          <a:pt x="312" y="274"/>
                          <a:pt x="312" y="274"/>
                          <a:pt x="312" y="274"/>
                        </a:cubicBezTo>
                        <a:cubicBezTo>
                          <a:pt x="312" y="274"/>
                          <a:pt x="312" y="274"/>
                          <a:pt x="312" y="274"/>
                        </a:cubicBezTo>
                        <a:cubicBezTo>
                          <a:pt x="312" y="274"/>
                          <a:pt x="312" y="274"/>
                          <a:pt x="312" y="274"/>
                        </a:cubicBezTo>
                        <a:cubicBezTo>
                          <a:pt x="311" y="274"/>
                          <a:pt x="311" y="274"/>
                          <a:pt x="311" y="274"/>
                        </a:cubicBezTo>
                        <a:cubicBezTo>
                          <a:pt x="311" y="274"/>
                          <a:pt x="311" y="274"/>
                          <a:pt x="311" y="274"/>
                        </a:cubicBezTo>
                        <a:cubicBezTo>
                          <a:pt x="311" y="275"/>
                          <a:pt x="311" y="275"/>
                          <a:pt x="311" y="275"/>
                        </a:cubicBezTo>
                        <a:cubicBezTo>
                          <a:pt x="311" y="275"/>
                          <a:pt x="311" y="275"/>
                          <a:pt x="311" y="275"/>
                        </a:cubicBezTo>
                        <a:cubicBezTo>
                          <a:pt x="311" y="275"/>
                          <a:pt x="311" y="275"/>
                          <a:pt x="311" y="275"/>
                        </a:cubicBezTo>
                        <a:cubicBezTo>
                          <a:pt x="312" y="275"/>
                          <a:pt x="312" y="275"/>
                          <a:pt x="312" y="275"/>
                        </a:cubicBezTo>
                        <a:cubicBezTo>
                          <a:pt x="312" y="275"/>
                          <a:pt x="312" y="275"/>
                          <a:pt x="312" y="275"/>
                        </a:cubicBezTo>
                        <a:cubicBezTo>
                          <a:pt x="312" y="275"/>
                          <a:pt x="312" y="276"/>
                          <a:pt x="312" y="276"/>
                        </a:cubicBezTo>
                        <a:cubicBezTo>
                          <a:pt x="311" y="276"/>
                          <a:pt x="311" y="276"/>
                          <a:pt x="311" y="276"/>
                        </a:cubicBezTo>
                        <a:cubicBezTo>
                          <a:pt x="311" y="276"/>
                          <a:pt x="311" y="276"/>
                          <a:pt x="311" y="276"/>
                        </a:cubicBezTo>
                        <a:cubicBezTo>
                          <a:pt x="311" y="276"/>
                          <a:pt x="311" y="276"/>
                          <a:pt x="311" y="276"/>
                        </a:cubicBezTo>
                        <a:cubicBezTo>
                          <a:pt x="311" y="276"/>
                          <a:pt x="311" y="276"/>
                          <a:pt x="311" y="276"/>
                        </a:cubicBezTo>
                        <a:cubicBezTo>
                          <a:pt x="311" y="276"/>
                          <a:pt x="311" y="276"/>
                          <a:pt x="311" y="276"/>
                        </a:cubicBezTo>
                        <a:cubicBezTo>
                          <a:pt x="311" y="277"/>
                          <a:pt x="311" y="277"/>
                          <a:pt x="311" y="277"/>
                        </a:cubicBezTo>
                        <a:cubicBezTo>
                          <a:pt x="311" y="277"/>
                          <a:pt x="311" y="277"/>
                          <a:pt x="311" y="277"/>
                        </a:cubicBezTo>
                        <a:cubicBezTo>
                          <a:pt x="311" y="277"/>
                          <a:pt x="311" y="277"/>
                          <a:pt x="311" y="277"/>
                        </a:cubicBezTo>
                        <a:cubicBezTo>
                          <a:pt x="311" y="277"/>
                          <a:pt x="311" y="277"/>
                          <a:pt x="311" y="277"/>
                        </a:cubicBezTo>
                        <a:cubicBezTo>
                          <a:pt x="311" y="278"/>
                          <a:pt x="311" y="278"/>
                          <a:pt x="311" y="278"/>
                        </a:cubicBezTo>
                        <a:cubicBezTo>
                          <a:pt x="311" y="278"/>
                          <a:pt x="311" y="278"/>
                          <a:pt x="311" y="278"/>
                        </a:cubicBezTo>
                        <a:cubicBezTo>
                          <a:pt x="310" y="278"/>
                          <a:pt x="310" y="278"/>
                          <a:pt x="310" y="278"/>
                        </a:cubicBezTo>
                        <a:cubicBezTo>
                          <a:pt x="310" y="278"/>
                          <a:pt x="310" y="278"/>
                          <a:pt x="310" y="278"/>
                        </a:cubicBezTo>
                        <a:cubicBezTo>
                          <a:pt x="309" y="278"/>
                          <a:pt x="309" y="278"/>
                          <a:pt x="309" y="278"/>
                        </a:cubicBezTo>
                        <a:cubicBezTo>
                          <a:pt x="309" y="278"/>
                          <a:pt x="309" y="278"/>
                          <a:pt x="309" y="278"/>
                        </a:cubicBezTo>
                        <a:cubicBezTo>
                          <a:pt x="309" y="278"/>
                          <a:pt x="309" y="278"/>
                          <a:pt x="309" y="278"/>
                        </a:cubicBezTo>
                        <a:cubicBezTo>
                          <a:pt x="308" y="278"/>
                          <a:pt x="308" y="278"/>
                          <a:pt x="308" y="278"/>
                        </a:cubicBezTo>
                        <a:cubicBezTo>
                          <a:pt x="308" y="278"/>
                          <a:pt x="308" y="278"/>
                          <a:pt x="308" y="278"/>
                        </a:cubicBezTo>
                        <a:cubicBezTo>
                          <a:pt x="308" y="278"/>
                          <a:pt x="308" y="278"/>
                          <a:pt x="308" y="278"/>
                        </a:cubicBezTo>
                        <a:cubicBezTo>
                          <a:pt x="307" y="278"/>
                          <a:pt x="307" y="278"/>
                          <a:pt x="307" y="278"/>
                        </a:cubicBezTo>
                        <a:cubicBezTo>
                          <a:pt x="307" y="278"/>
                          <a:pt x="307" y="278"/>
                          <a:pt x="307" y="278"/>
                        </a:cubicBezTo>
                        <a:cubicBezTo>
                          <a:pt x="307" y="278"/>
                          <a:pt x="307" y="278"/>
                          <a:pt x="307" y="278"/>
                        </a:cubicBezTo>
                        <a:cubicBezTo>
                          <a:pt x="307" y="278"/>
                          <a:pt x="307" y="278"/>
                          <a:pt x="307" y="278"/>
                        </a:cubicBezTo>
                        <a:cubicBezTo>
                          <a:pt x="307" y="278"/>
                          <a:pt x="307" y="278"/>
                          <a:pt x="307" y="278"/>
                        </a:cubicBezTo>
                        <a:cubicBezTo>
                          <a:pt x="306" y="279"/>
                          <a:pt x="306" y="279"/>
                          <a:pt x="306" y="279"/>
                        </a:cubicBezTo>
                        <a:cubicBezTo>
                          <a:pt x="306" y="279"/>
                          <a:pt x="306" y="279"/>
                          <a:pt x="306" y="279"/>
                        </a:cubicBezTo>
                        <a:cubicBezTo>
                          <a:pt x="306" y="280"/>
                          <a:pt x="306" y="280"/>
                          <a:pt x="306" y="280"/>
                        </a:cubicBezTo>
                        <a:cubicBezTo>
                          <a:pt x="306" y="280"/>
                          <a:pt x="306" y="280"/>
                          <a:pt x="306" y="280"/>
                        </a:cubicBezTo>
                        <a:cubicBezTo>
                          <a:pt x="306" y="280"/>
                          <a:pt x="306" y="280"/>
                          <a:pt x="306" y="280"/>
                        </a:cubicBezTo>
                        <a:cubicBezTo>
                          <a:pt x="306" y="280"/>
                          <a:pt x="306" y="280"/>
                          <a:pt x="306" y="280"/>
                        </a:cubicBezTo>
                        <a:cubicBezTo>
                          <a:pt x="306" y="281"/>
                          <a:pt x="306" y="281"/>
                          <a:pt x="306" y="281"/>
                        </a:cubicBezTo>
                        <a:cubicBezTo>
                          <a:pt x="306" y="281"/>
                          <a:pt x="306" y="281"/>
                          <a:pt x="306" y="281"/>
                        </a:cubicBezTo>
                        <a:cubicBezTo>
                          <a:pt x="305" y="281"/>
                          <a:pt x="305" y="281"/>
                          <a:pt x="305" y="281"/>
                        </a:cubicBezTo>
                        <a:cubicBezTo>
                          <a:pt x="305" y="281"/>
                          <a:pt x="305" y="281"/>
                          <a:pt x="305" y="281"/>
                        </a:cubicBezTo>
                        <a:cubicBezTo>
                          <a:pt x="305" y="281"/>
                          <a:pt x="305" y="281"/>
                          <a:pt x="305" y="281"/>
                        </a:cubicBezTo>
                        <a:cubicBezTo>
                          <a:pt x="305" y="281"/>
                          <a:pt x="305" y="281"/>
                          <a:pt x="305" y="281"/>
                        </a:cubicBezTo>
                        <a:cubicBezTo>
                          <a:pt x="305" y="281"/>
                          <a:pt x="305" y="281"/>
                          <a:pt x="305" y="281"/>
                        </a:cubicBezTo>
                        <a:cubicBezTo>
                          <a:pt x="305" y="282"/>
                          <a:pt x="305" y="282"/>
                          <a:pt x="305" y="282"/>
                        </a:cubicBezTo>
                        <a:cubicBezTo>
                          <a:pt x="305" y="282"/>
                          <a:pt x="305" y="282"/>
                          <a:pt x="305" y="282"/>
                        </a:cubicBezTo>
                        <a:cubicBezTo>
                          <a:pt x="305" y="282"/>
                          <a:pt x="305" y="282"/>
                          <a:pt x="305" y="282"/>
                        </a:cubicBezTo>
                        <a:cubicBezTo>
                          <a:pt x="305" y="283"/>
                          <a:pt x="305" y="283"/>
                          <a:pt x="305" y="283"/>
                        </a:cubicBezTo>
                        <a:cubicBezTo>
                          <a:pt x="305" y="283"/>
                          <a:pt x="305" y="283"/>
                          <a:pt x="305" y="283"/>
                        </a:cubicBezTo>
                        <a:cubicBezTo>
                          <a:pt x="305" y="284"/>
                          <a:pt x="305" y="284"/>
                          <a:pt x="305" y="284"/>
                        </a:cubicBezTo>
                        <a:cubicBezTo>
                          <a:pt x="305" y="284"/>
                          <a:pt x="305" y="284"/>
                          <a:pt x="305" y="284"/>
                        </a:cubicBezTo>
                        <a:cubicBezTo>
                          <a:pt x="305" y="284"/>
                          <a:pt x="305" y="284"/>
                          <a:pt x="305" y="284"/>
                        </a:cubicBezTo>
                        <a:cubicBezTo>
                          <a:pt x="305" y="284"/>
                          <a:pt x="305" y="284"/>
                          <a:pt x="305" y="284"/>
                        </a:cubicBezTo>
                        <a:cubicBezTo>
                          <a:pt x="304" y="284"/>
                          <a:pt x="304" y="284"/>
                          <a:pt x="304" y="284"/>
                        </a:cubicBezTo>
                        <a:cubicBezTo>
                          <a:pt x="304" y="284"/>
                          <a:pt x="304" y="284"/>
                          <a:pt x="304" y="284"/>
                        </a:cubicBezTo>
                        <a:cubicBezTo>
                          <a:pt x="304" y="284"/>
                          <a:pt x="304" y="284"/>
                          <a:pt x="304" y="284"/>
                        </a:cubicBezTo>
                        <a:cubicBezTo>
                          <a:pt x="304" y="285"/>
                          <a:pt x="304" y="285"/>
                          <a:pt x="304" y="285"/>
                        </a:cubicBezTo>
                        <a:cubicBezTo>
                          <a:pt x="304" y="285"/>
                          <a:pt x="304" y="285"/>
                          <a:pt x="304" y="285"/>
                        </a:cubicBezTo>
                        <a:cubicBezTo>
                          <a:pt x="304" y="285"/>
                          <a:pt x="304" y="285"/>
                          <a:pt x="304" y="285"/>
                        </a:cubicBezTo>
                        <a:cubicBezTo>
                          <a:pt x="304" y="286"/>
                          <a:pt x="304" y="286"/>
                          <a:pt x="304" y="286"/>
                        </a:cubicBezTo>
                        <a:cubicBezTo>
                          <a:pt x="303" y="286"/>
                          <a:pt x="303" y="286"/>
                          <a:pt x="303" y="286"/>
                        </a:cubicBezTo>
                        <a:cubicBezTo>
                          <a:pt x="303" y="286"/>
                          <a:pt x="303" y="286"/>
                          <a:pt x="303" y="286"/>
                        </a:cubicBezTo>
                        <a:cubicBezTo>
                          <a:pt x="303" y="286"/>
                          <a:pt x="303" y="286"/>
                          <a:pt x="303" y="286"/>
                        </a:cubicBezTo>
                        <a:cubicBezTo>
                          <a:pt x="303" y="286"/>
                          <a:pt x="303" y="286"/>
                          <a:pt x="303" y="286"/>
                        </a:cubicBezTo>
                        <a:cubicBezTo>
                          <a:pt x="302" y="286"/>
                          <a:pt x="302" y="286"/>
                          <a:pt x="302" y="286"/>
                        </a:cubicBezTo>
                        <a:cubicBezTo>
                          <a:pt x="302" y="286"/>
                          <a:pt x="302" y="286"/>
                          <a:pt x="302" y="286"/>
                        </a:cubicBezTo>
                        <a:cubicBezTo>
                          <a:pt x="302" y="286"/>
                          <a:pt x="302" y="286"/>
                          <a:pt x="302" y="286"/>
                        </a:cubicBezTo>
                        <a:cubicBezTo>
                          <a:pt x="302" y="286"/>
                          <a:pt x="302" y="286"/>
                          <a:pt x="302" y="286"/>
                        </a:cubicBezTo>
                        <a:cubicBezTo>
                          <a:pt x="302" y="286"/>
                          <a:pt x="302" y="286"/>
                          <a:pt x="302" y="286"/>
                        </a:cubicBezTo>
                        <a:cubicBezTo>
                          <a:pt x="301" y="286"/>
                          <a:pt x="301" y="286"/>
                          <a:pt x="301" y="286"/>
                        </a:cubicBezTo>
                        <a:cubicBezTo>
                          <a:pt x="301" y="286"/>
                          <a:pt x="301" y="286"/>
                          <a:pt x="301" y="286"/>
                        </a:cubicBezTo>
                        <a:cubicBezTo>
                          <a:pt x="301" y="286"/>
                          <a:pt x="301" y="286"/>
                          <a:pt x="301" y="286"/>
                        </a:cubicBezTo>
                        <a:cubicBezTo>
                          <a:pt x="301" y="286"/>
                          <a:pt x="301" y="286"/>
                          <a:pt x="301" y="286"/>
                        </a:cubicBezTo>
                        <a:cubicBezTo>
                          <a:pt x="301" y="287"/>
                          <a:pt x="301" y="287"/>
                          <a:pt x="301" y="287"/>
                        </a:cubicBezTo>
                        <a:cubicBezTo>
                          <a:pt x="301" y="287"/>
                          <a:pt x="301" y="287"/>
                          <a:pt x="301" y="287"/>
                        </a:cubicBezTo>
                        <a:cubicBezTo>
                          <a:pt x="300" y="287"/>
                          <a:pt x="300" y="287"/>
                          <a:pt x="300" y="287"/>
                        </a:cubicBezTo>
                        <a:cubicBezTo>
                          <a:pt x="300" y="287"/>
                          <a:pt x="300" y="287"/>
                          <a:pt x="300" y="287"/>
                        </a:cubicBezTo>
                        <a:cubicBezTo>
                          <a:pt x="300" y="287"/>
                          <a:pt x="300" y="287"/>
                          <a:pt x="300" y="287"/>
                        </a:cubicBezTo>
                        <a:cubicBezTo>
                          <a:pt x="300" y="288"/>
                          <a:pt x="300" y="288"/>
                          <a:pt x="300" y="288"/>
                        </a:cubicBezTo>
                        <a:cubicBezTo>
                          <a:pt x="300" y="288"/>
                          <a:pt x="300" y="288"/>
                          <a:pt x="300" y="288"/>
                        </a:cubicBezTo>
                        <a:cubicBezTo>
                          <a:pt x="300" y="288"/>
                          <a:pt x="300" y="288"/>
                          <a:pt x="300" y="288"/>
                        </a:cubicBezTo>
                        <a:cubicBezTo>
                          <a:pt x="299" y="287"/>
                          <a:pt x="299" y="287"/>
                          <a:pt x="299" y="287"/>
                        </a:cubicBezTo>
                        <a:cubicBezTo>
                          <a:pt x="299" y="287"/>
                          <a:pt x="299" y="287"/>
                          <a:pt x="299" y="287"/>
                        </a:cubicBezTo>
                        <a:cubicBezTo>
                          <a:pt x="299" y="287"/>
                          <a:pt x="299" y="287"/>
                          <a:pt x="299" y="287"/>
                        </a:cubicBezTo>
                        <a:cubicBezTo>
                          <a:pt x="299" y="287"/>
                          <a:pt x="299" y="287"/>
                          <a:pt x="299" y="287"/>
                        </a:cubicBezTo>
                        <a:cubicBezTo>
                          <a:pt x="298" y="287"/>
                          <a:pt x="298" y="287"/>
                          <a:pt x="298" y="287"/>
                        </a:cubicBezTo>
                        <a:cubicBezTo>
                          <a:pt x="298" y="287"/>
                          <a:pt x="298" y="287"/>
                          <a:pt x="298" y="287"/>
                        </a:cubicBezTo>
                        <a:cubicBezTo>
                          <a:pt x="298" y="287"/>
                          <a:pt x="298" y="287"/>
                          <a:pt x="298" y="287"/>
                        </a:cubicBezTo>
                        <a:cubicBezTo>
                          <a:pt x="298" y="287"/>
                          <a:pt x="298" y="287"/>
                          <a:pt x="298" y="287"/>
                        </a:cubicBezTo>
                        <a:cubicBezTo>
                          <a:pt x="298" y="287"/>
                          <a:pt x="298" y="287"/>
                          <a:pt x="298" y="287"/>
                        </a:cubicBezTo>
                        <a:cubicBezTo>
                          <a:pt x="297" y="288"/>
                          <a:pt x="297" y="288"/>
                          <a:pt x="297" y="288"/>
                        </a:cubicBezTo>
                        <a:cubicBezTo>
                          <a:pt x="297" y="288"/>
                          <a:pt x="297" y="288"/>
                          <a:pt x="297" y="288"/>
                        </a:cubicBezTo>
                        <a:cubicBezTo>
                          <a:pt x="297" y="288"/>
                          <a:pt x="297" y="288"/>
                          <a:pt x="297" y="288"/>
                        </a:cubicBezTo>
                        <a:cubicBezTo>
                          <a:pt x="296" y="289"/>
                          <a:pt x="296" y="289"/>
                          <a:pt x="296" y="289"/>
                        </a:cubicBezTo>
                        <a:cubicBezTo>
                          <a:pt x="296" y="289"/>
                          <a:pt x="296" y="289"/>
                          <a:pt x="296" y="289"/>
                        </a:cubicBezTo>
                        <a:cubicBezTo>
                          <a:pt x="296" y="289"/>
                          <a:pt x="296" y="289"/>
                          <a:pt x="296" y="289"/>
                        </a:cubicBezTo>
                        <a:cubicBezTo>
                          <a:pt x="296" y="289"/>
                          <a:pt x="296" y="289"/>
                          <a:pt x="296" y="289"/>
                        </a:cubicBezTo>
                        <a:cubicBezTo>
                          <a:pt x="296" y="289"/>
                          <a:pt x="296" y="289"/>
                          <a:pt x="296" y="289"/>
                        </a:cubicBezTo>
                        <a:cubicBezTo>
                          <a:pt x="295" y="290"/>
                          <a:pt x="295" y="290"/>
                          <a:pt x="295" y="290"/>
                        </a:cubicBezTo>
                        <a:cubicBezTo>
                          <a:pt x="295" y="290"/>
                          <a:pt x="295" y="290"/>
                          <a:pt x="295" y="290"/>
                        </a:cubicBezTo>
                        <a:cubicBezTo>
                          <a:pt x="295" y="290"/>
                          <a:pt x="295" y="290"/>
                          <a:pt x="295" y="290"/>
                        </a:cubicBezTo>
                        <a:cubicBezTo>
                          <a:pt x="295" y="290"/>
                          <a:pt x="295" y="290"/>
                          <a:pt x="295" y="290"/>
                        </a:cubicBezTo>
                        <a:cubicBezTo>
                          <a:pt x="294" y="290"/>
                          <a:pt x="294" y="290"/>
                          <a:pt x="294" y="290"/>
                        </a:cubicBezTo>
                        <a:cubicBezTo>
                          <a:pt x="294" y="291"/>
                          <a:pt x="294" y="291"/>
                          <a:pt x="294" y="291"/>
                        </a:cubicBezTo>
                        <a:cubicBezTo>
                          <a:pt x="294" y="291"/>
                          <a:pt x="294" y="291"/>
                          <a:pt x="294" y="291"/>
                        </a:cubicBezTo>
                        <a:cubicBezTo>
                          <a:pt x="294" y="291"/>
                          <a:pt x="294" y="291"/>
                          <a:pt x="294" y="291"/>
                        </a:cubicBezTo>
                        <a:cubicBezTo>
                          <a:pt x="294" y="292"/>
                          <a:pt x="294" y="292"/>
                          <a:pt x="294" y="292"/>
                        </a:cubicBezTo>
                        <a:cubicBezTo>
                          <a:pt x="294" y="292"/>
                          <a:pt x="294" y="292"/>
                          <a:pt x="294" y="292"/>
                        </a:cubicBezTo>
                        <a:cubicBezTo>
                          <a:pt x="295" y="292"/>
                          <a:pt x="295" y="292"/>
                          <a:pt x="295" y="292"/>
                        </a:cubicBezTo>
                        <a:cubicBezTo>
                          <a:pt x="295" y="292"/>
                          <a:pt x="295" y="292"/>
                          <a:pt x="295" y="292"/>
                        </a:cubicBezTo>
                        <a:cubicBezTo>
                          <a:pt x="295" y="293"/>
                          <a:pt x="295" y="293"/>
                          <a:pt x="295" y="293"/>
                        </a:cubicBezTo>
                        <a:cubicBezTo>
                          <a:pt x="295" y="293"/>
                          <a:pt x="295" y="293"/>
                          <a:pt x="295" y="293"/>
                        </a:cubicBezTo>
                        <a:cubicBezTo>
                          <a:pt x="294" y="293"/>
                          <a:pt x="294" y="293"/>
                          <a:pt x="294" y="293"/>
                        </a:cubicBezTo>
                        <a:cubicBezTo>
                          <a:pt x="294" y="293"/>
                          <a:pt x="294" y="293"/>
                          <a:pt x="294" y="293"/>
                        </a:cubicBezTo>
                        <a:cubicBezTo>
                          <a:pt x="294" y="294"/>
                          <a:pt x="294" y="294"/>
                          <a:pt x="294" y="294"/>
                        </a:cubicBezTo>
                        <a:cubicBezTo>
                          <a:pt x="294" y="294"/>
                          <a:pt x="294" y="294"/>
                          <a:pt x="294" y="294"/>
                        </a:cubicBezTo>
                        <a:cubicBezTo>
                          <a:pt x="294" y="294"/>
                          <a:pt x="294" y="294"/>
                          <a:pt x="294" y="294"/>
                        </a:cubicBezTo>
                        <a:cubicBezTo>
                          <a:pt x="294" y="294"/>
                          <a:pt x="294" y="294"/>
                          <a:pt x="294" y="294"/>
                        </a:cubicBezTo>
                        <a:cubicBezTo>
                          <a:pt x="294" y="295"/>
                          <a:pt x="294" y="295"/>
                          <a:pt x="294" y="295"/>
                        </a:cubicBezTo>
                        <a:cubicBezTo>
                          <a:pt x="294" y="295"/>
                          <a:pt x="294" y="295"/>
                          <a:pt x="294" y="295"/>
                        </a:cubicBezTo>
                        <a:cubicBezTo>
                          <a:pt x="294" y="295"/>
                          <a:pt x="294" y="295"/>
                          <a:pt x="294" y="295"/>
                        </a:cubicBezTo>
                        <a:cubicBezTo>
                          <a:pt x="295" y="295"/>
                          <a:pt x="295" y="295"/>
                          <a:pt x="295" y="295"/>
                        </a:cubicBezTo>
                        <a:cubicBezTo>
                          <a:pt x="295" y="296"/>
                          <a:pt x="295" y="296"/>
                          <a:pt x="295" y="296"/>
                        </a:cubicBezTo>
                        <a:cubicBezTo>
                          <a:pt x="295" y="296"/>
                          <a:pt x="295" y="296"/>
                          <a:pt x="295" y="296"/>
                        </a:cubicBezTo>
                        <a:cubicBezTo>
                          <a:pt x="295" y="296"/>
                          <a:pt x="295" y="296"/>
                          <a:pt x="295" y="296"/>
                        </a:cubicBezTo>
                        <a:cubicBezTo>
                          <a:pt x="295" y="296"/>
                          <a:pt x="295" y="296"/>
                          <a:pt x="295" y="296"/>
                        </a:cubicBezTo>
                        <a:cubicBezTo>
                          <a:pt x="295" y="296"/>
                          <a:pt x="295" y="296"/>
                          <a:pt x="295" y="296"/>
                        </a:cubicBezTo>
                        <a:cubicBezTo>
                          <a:pt x="295" y="297"/>
                          <a:pt x="295" y="297"/>
                          <a:pt x="295" y="297"/>
                        </a:cubicBezTo>
                        <a:cubicBezTo>
                          <a:pt x="295" y="297"/>
                          <a:pt x="295" y="297"/>
                          <a:pt x="295" y="297"/>
                        </a:cubicBezTo>
                        <a:cubicBezTo>
                          <a:pt x="295" y="297"/>
                          <a:pt x="295" y="297"/>
                          <a:pt x="295" y="297"/>
                        </a:cubicBezTo>
                        <a:cubicBezTo>
                          <a:pt x="295" y="297"/>
                          <a:pt x="295" y="297"/>
                          <a:pt x="295" y="297"/>
                        </a:cubicBezTo>
                        <a:cubicBezTo>
                          <a:pt x="295" y="297"/>
                          <a:pt x="295" y="297"/>
                          <a:pt x="295" y="297"/>
                        </a:cubicBezTo>
                        <a:cubicBezTo>
                          <a:pt x="295" y="298"/>
                          <a:pt x="295" y="298"/>
                          <a:pt x="295" y="298"/>
                        </a:cubicBezTo>
                        <a:cubicBezTo>
                          <a:pt x="295" y="298"/>
                          <a:pt x="295" y="298"/>
                          <a:pt x="295" y="298"/>
                        </a:cubicBezTo>
                        <a:cubicBezTo>
                          <a:pt x="296" y="298"/>
                          <a:pt x="296" y="298"/>
                          <a:pt x="296" y="298"/>
                        </a:cubicBezTo>
                        <a:cubicBezTo>
                          <a:pt x="296" y="299"/>
                          <a:pt x="296" y="299"/>
                          <a:pt x="296" y="299"/>
                        </a:cubicBezTo>
                        <a:cubicBezTo>
                          <a:pt x="297" y="300"/>
                          <a:pt x="297" y="300"/>
                          <a:pt x="297" y="300"/>
                        </a:cubicBezTo>
                        <a:cubicBezTo>
                          <a:pt x="297" y="300"/>
                          <a:pt x="297" y="300"/>
                          <a:pt x="297" y="300"/>
                        </a:cubicBezTo>
                        <a:cubicBezTo>
                          <a:pt x="297" y="300"/>
                          <a:pt x="297" y="300"/>
                          <a:pt x="297" y="300"/>
                        </a:cubicBezTo>
                        <a:cubicBezTo>
                          <a:pt x="297" y="301"/>
                          <a:pt x="297" y="301"/>
                          <a:pt x="297" y="301"/>
                        </a:cubicBezTo>
                        <a:cubicBezTo>
                          <a:pt x="297" y="301"/>
                          <a:pt x="297" y="301"/>
                          <a:pt x="297" y="301"/>
                        </a:cubicBezTo>
                        <a:cubicBezTo>
                          <a:pt x="297" y="302"/>
                          <a:pt x="297" y="302"/>
                          <a:pt x="297" y="302"/>
                        </a:cubicBezTo>
                        <a:cubicBezTo>
                          <a:pt x="297" y="302"/>
                          <a:pt x="297" y="302"/>
                          <a:pt x="297" y="302"/>
                        </a:cubicBezTo>
                        <a:cubicBezTo>
                          <a:pt x="298" y="302"/>
                          <a:pt x="298" y="302"/>
                          <a:pt x="298" y="302"/>
                        </a:cubicBezTo>
                        <a:cubicBezTo>
                          <a:pt x="298" y="302"/>
                          <a:pt x="298" y="302"/>
                          <a:pt x="298" y="302"/>
                        </a:cubicBezTo>
                        <a:cubicBezTo>
                          <a:pt x="298" y="303"/>
                          <a:pt x="298" y="303"/>
                          <a:pt x="298" y="303"/>
                        </a:cubicBezTo>
                        <a:cubicBezTo>
                          <a:pt x="298" y="303"/>
                          <a:pt x="298" y="303"/>
                          <a:pt x="298" y="303"/>
                        </a:cubicBezTo>
                        <a:cubicBezTo>
                          <a:pt x="298" y="303"/>
                          <a:pt x="298" y="303"/>
                          <a:pt x="298" y="303"/>
                        </a:cubicBezTo>
                        <a:cubicBezTo>
                          <a:pt x="298" y="303"/>
                          <a:pt x="298" y="303"/>
                          <a:pt x="298" y="303"/>
                        </a:cubicBezTo>
                        <a:cubicBezTo>
                          <a:pt x="298" y="303"/>
                          <a:pt x="298" y="303"/>
                          <a:pt x="298" y="303"/>
                        </a:cubicBezTo>
                        <a:cubicBezTo>
                          <a:pt x="298" y="303"/>
                          <a:pt x="298" y="303"/>
                          <a:pt x="298" y="303"/>
                        </a:cubicBezTo>
                        <a:cubicBezTo>
                          <a:pt x="298" y="303"/>
                          <a:pt x="298" y="303"/>
                          <a:pt x="298" y="303"/>
                        </a:cubicBezTo>
                        <a:cubicBezTo>
                          <a:pt x="298" y="304"/>
                          <a:pt x="298" y="304"/>
                          <a:pt x="298" y="304"/>
                        </a:cubicBezTo>
                        <a:cubicBezTo>
                          <a:pt x="298" y="304"/>
                          <a:pt x="298" y="304"/>
                          <a:pt x="298" y="304"/>
                        </a:cubicBezTo>
                        <a:cubicBezTo>
                          <a:pt x="298" y="304"/>
                          <a:pt x="298" y="304"/>
                          <a:pt x="298" y="304"/>
                        </a:cubicBezTo>
                        <a:cubicBezTo>
                          <a:pt x="298" y="304"/>
                          <a:pt x="298" y="304"/>
                          <a:pt x="298" y="304"/>
                        </a:cubicBezTo>
                        <a:cubicBezTo>
                          <a:pt x="298" y="304"/>
                          <a:pt x="298" y="304"/>
                          <a:pt x="298" y="304"/>
                        </a:cubicBezTo>
                        <a:cubicBezTo>
                          <a:pt x="298" y="304"/>
                          <a:pt x="298" y="304"/>
                          <a:pt x="298" y="304"/>
                        </a:cubicBezTo>
                        <a:cubicBezTo>
                          <a:pt x="298" y="304"/>
                          <a:pt x="298" y="304"/>
                          <a:pt x="298" y="304"/>
                        </a:cubicBezTo>
                        <a:cubicBezTo>
                          <a:pt x="298" y="304"/>
                          <a:pt x="298" y="304"/>
                          <a:pt x="298" y="304"/>
                        </a:cubicBezTo>
                        <a:cubicBezTo>
                          <a:pt x="299" y="305"/>
                          <a:pt x="299" y="305"/>
                          <a:pt x="299" y="305"/>
                        </a:cubicBezTo>
                        <a:cubicBezTo>
                          <a:pt x="299" y="305"/>
                          <a:pt x="299" y="305"/>
                          <a:pt x="299" y="305"/>
                        </a:cubicBezTo>
                        <a:cubicBezTo>
                          <a:pt x="299" y="305"/>
                          <a:pt x="299" y="305"/>
                          <a:pt x="299" y="305"/>
                        </a:cubicBezTo>
                        <a:cubicBezTo>
                          <a:pt x="299" y="306"/>
                          <a:pt x="299" y="306"/>
                          <a:pt x="299" y="306"/>
                        </a:cubicBezTo>
                        <a:cubicBezTo>
                          <a:pt x="300" y="306"/>
                          <a:pt x="300" y="306"/>
                          <a:pt x="300" y="306"/>
                        </a:cubicBezTo>
                        <a:cubicBezTo>
                          <a:pt x="300" y="306"/>
                          <a:pt x="300" y="306"/>
                          <a:pt x="300" y="306"/>
                        </a:cubicBezTo>
                        <a:cubicBezTo>
                          <a:pt x="300" y="306"/>
                          <a:pt x="300" y="306"/>
                          <a:pt x="300" y="306"/>
                        </a:cubicBezTo>
                        <a:cubicBezTo>
                          <a:pt x="301" y="307"/>
                          <a:pt x="301" y="307"/>
                          <a:pt x="301" y="307"/>
                        </a:cubicBezTo>
                        <a:cubicBezTo>
                          <a:pt x="301" y="307"/>
                          <a:pt x="301" y="307"/>
                          <a:pt x="301" y="307"/>
                        </a:cubicBezTo>
                        <a:cubicBezTo>
                          <a:pt x="301" y="307"/>
                          <a:pt x="301" y="307"/>
                          <a:pt x="301" y="307"/>
                        </a:cubicBezTo>
                        <a:cubicBezTo>
                          <a:pt x="301" y="308"/>
                          <a:pt x="301" y="308"/>
                          <a:pt x="301" y="308"/>
                        </a:cubicBezTo>
                        <a:cubicBezTo>
                          <a:pt x="302" y="308"/>
                          <a:pt x="302" y="308"/>
                          <a:pt x="302" y="308"/>
                        </a:cubicBezTo>
                        <a:cubicBezTo>
                          <a:pt x="302" y="308"/>
                          <a:pt x="302" y="308"/>
                          <a:pt x="302" y="308"/>
                        </a:cubicBezTo>
                        <a:cubicBezTo>
                          <a:pt x="302" y="308"/>
                          <a:pt x="302" y="308"/>
                          <a:pt x="302" y="308"/>
                        </a:cubicBezTo>
                        <a:cubicBezTo>
                          <a:pt x="303" y="309"/>
                          <a:pt x="303" y="309"/>
                          <a:pt x="303" y="309"/>
                        </a:cubicBezTo>
                        <a:cubicBezTo>
                          <a:pt x="303" y="310"/>
                          <a:pt x="303" y="310"/>
                          <a:pt x="303" y="310"/>
                        </a:cubicBezTo>
                        <a:cubicBezTo>
                          <a:pt x="304" y="310"/>
                          <a:pt x="304" y="310"/>
                          <a:pt x="304" y="310"/>
                        </a:cubicBezTo>
                        <a:cubicBezTo>
                          <a:pt x="304" y="310"/>
                          <a:pt x="304" y="310"/>
                          <a:pt x="304" y="310"/>
                        </a:cubicBezTo>
                        <a:cubicBezTo>
                          <a:pt x="304" y="311"/>
                          <a:pt x="304" y="311"/>
                          <a:pt x="304" y="311"/>
                        </a:cubicBezTo>
                        <a:cubicBezTo>
                          <a:pt x="305" y="311"/>
                          <a:pt x="305" y="311"/>
                          <a:pt x="305" y="311"/>
                        </a:cubicBezTo>
                        <a:cubicBezTo>
                          <a:pt x="305" y="311"/>
                          <a:pt x="305" y="311"/>
                          <a:pt x="305" y="311"/>
                        </a:cubicBezTo>
                        <a:cubicBezTo>
                          <a:pt x="305" y="311"/>
                          <a:pt x="305" y="311"/>
                          <a:pt x="305" y="311"/>
                        </a:cubicBezTo>
                        <a:cubicBezTo>
                          <a:pt x="305" y="312"/>
                          <a:pt x="305" y="312"/>
                          <a:pt x="305" y="312"/>
                        </a:cubicBezTo>
                        <a:cubicBezTo>
                          <a:pt x="305" y="312"/>
                          <a:pt x="305" y="312"/>
                          <a:pt x="305" y="312"/>
                        </a:cubicBezTo>
                        <a:cubicBezTo>
                          <a:pt x="305" y="312"/>
                          <a:pt x="305" y="312"/>
                          <a:pt x="305" y="312"/>
                        </a:cubicBezTo>
                        <a:cubicBezTo>
                          <a:pt x="305" y="312"/>
                          <a:pt x="305" y="312"/>
                          <a:pt x="305" y="312"/>
                        </a:cubicBezTo>
                        <a:cubicBezTo>
                          <a:pt x="305" y="312"/>
                          <a:pt x="305" y="312"/>
                          <a:pt x="305" y="312"/>
                        </a:cubicBezTo>
                        <a:cubicBezTo>
                          <a:pt x="305" y="313"/>
                          <a:pt x="305" y="313"/>
                          <a:pt x="305" y="313"/>
                        </a:cubicBezTo>
                        <a:cubicBezTo>
                          <a:pt x="306" y="313"/>
                          <a:pt x="306" y="313"/>
                          <a:pt x="306" y="313"/>
                        </a:cubicBezTo>
                        <a:cubicBezTo>
                          <a:pt x="306" y="313"/>
                          <a:pt x="306" y="313"/>
                          <a:pt x="306" y="313"/>
                        </a:cubicBezTo>
                        <a:cubicBezTo>
                          <a:pt x="306" y="314"/>
                          <a:pt x="306" y="314"/>
                          <a:pt x="306" y="314"/>
                        </a:cubicBezTo>
                        <a:cubicBezTo>
                          <a:pt x="307" y="314"/>
                          <a:pt x="307" y="314"/>
                          <a:pt x="307" y="314"/>
                        </a:cubicBezTo>
                        <a:cubicBezTo>
                          <a:pt x="307" y="314"/>
                          <a:pt x="307" y="314"/>
                          <a:pt x="307" y="314"/>
                        </a:cubicBezTo>
                        <a:cubicBezTo>
                          <a:pt x="307" y="314"/>
                          <a:pt x="307" y="314"/>
                          <a:pt x="307" y="314"/>
                        </a:cubicBezTo>
                        <a:cubicBezTo>
                          <a:pt x="307" y="314"/>
                          <a:pt x="307" y="314"/>
                          <a:pt x="307" y="314"/>
                        </a:cubicBezTo>
                        <a:cubicBezTo>
                          <a:pt x="307" y="314"/>
                          <a:pt x="307" y="314"/>
                          <a:pt x="307" y="314"/>
                        </a:cubicBezTo>
                        <a:cubicBezTo>
                          <a:pt x="308" y="314"/>
                          <a:pt x="308" y="314"/>
                          <a:pt x="308" y="314"/>
                        </a:cubicBezTo>
                        <a:cubicBezTo>
                          <a:pt x="308" y="314"/>
                          <a:pt x="308" y="314"/>
                          <a:pt x="308" y="314"/>
                        </a:cubicBezTo>
                        <a:cubicBezTo>
                          <a:pt x="308" y="314"/>
                          <a:pt x="308" y="314"/>
                          <a:pt x="308" y="314"/>
                        </a:cubicBezTo>
                        <a:cubicBezTo>
                          <a:pt x="308" y="314"/>
                          <a:pt x="308" y="314"/>
                          <a:pt x="308" y="314"/>
                        </a:cubicBezTo>
                        <a:cubicBezTo>
                          <a:pt x="308" y="314"/>
                          <a:pt x="308" y="314"/>
                          <a:pt x="308" y="314"/>
                        </a:cubicBezTo>
                        <a:cubicBezTo>
                          <a:pt x="308" y="314"/>
                          <a:pt x="308" y="314"/>
                          <a:pt x="308" y="314"/>
                        </a:cubicBezTo>
                        <a:cubicBezTo>
                          <a:pt x="308" y="314"/>
                          <a:pt x="308" y="314"/>
                          <a:pt x="308" y="314"/>
                        </a:cubicBezTo>
                        <a:cubicBezTo>
                          <a:pt x="308" y="313"/>
                          <a:pt x="308" y="313"/>
                          <a:pt x="308" y="313"/>
                        </a:cubicBezTo>
                        <a:cubicBezTo>
                          <a:pt x="308" y="313"/>
                          <a:pt x="308" y="313"/>
                          <a:pt x="308" y="313"/>
                        </a:cubicBezTo>
                        <a:cubicBezTo>
                          <a:pt x="308" y="313"/>
                          <a:pt x="308" y="313"/>
                          <a:pt x="308" y="313"/>
                        </a:cubicBezTo>
                        <a:cubicBezTo>
                          <a:pt x="308" y="313"/>
                          <a:pt x="308" y="313"/>
                          <a:pt x="308" y="313"/>
                        </a:cubicBezTo>
                        <a:cubicBezTo>
                          <a:pt x="307" y="312"/>
                          <a:pt x="307" y="312"/>
                          <a:pt x="307" y="312"/>
                        </a:cubicBezTo>
                        <a:cubicBezTo>
                          <a:pt x="307" y="312"/>
                          <a:pt x="307" y="312"/>
                          <a:pt x="307" y="312"/>
                        </a:cubicBezTo>
                        <a:cubicBezTo>
                          <a:pt x="307" y="312"/>
                          <a:pt x="307" y="312"/>
                          <a:pt x="307" y="312"/>
                        </a:cubicBezTo>
                        <a:cubicBezTo>
                          <a:pt x="307" y="312"/>
                          <a:pt x="307" y="312"/>
                          <a:pt x="307" y="312"/>
                        </a:cubicBezTo>
                        <a:cubicBezTo>
                          <a:pt x="307" y="311"/>
                          <a:pt x="307" y="311"/>
                          <a:pt x="307" y="311"/>
                        </a:cubicBezTo>
                        <a:cubicBezTo>
                          <a:pt x="307" y="311"/>
                          <a:pt x="307" y="311"/>
                          <a:pt x="307" y="311"/>
                        </a:cubicBezTo>
                        <a:cubicBezTo>
                          <a:pt x="306" y="311"/>
                          <a:pt x="306" y="311"/>
                          <a:pt x="306" y="311"/>
                        </a:cubicBezTo>
                        <a:cubicBezTo>
                          <a:pt x="306" y="310"/>
                          <a:pt x="306" y="310"/>
                          <a:pt x="306" y="310"/>
                        </a:cubicBezTo>
                        <a:cubicBezTo>
                          <a:pt x="306" y="310"/>
                          <a:pt x="306" y="310"/>
                          <a:pt x="306" y="310"/>
                        </a:cubicBezTo>
                        <a:cubicBezTo>
                          <a:pt x="306" y="309"/>
                          <a:pt x="306" y="309"/>
                          <a:pt x="306" y="309"/>
                        </a:cubicBezTo>
                        <a:cubicBezTo>
                          <a:pt x="306" y="309"/>
                          <a:pt x="306" y="309"/>
                          <a:pt x="306" y="309"/>
                        </a:cubicBezTo>
                        <a:cubicBezTo>
                          <a:pt x="306" y="308"/>
                          <a:pt x="306" y="308"/>
                          <a:pt x="306" y="308"/>
                        </a:cubicBezTo>
                        <a:cubicBezTo>
                          <a:pt x="306" y="308"/>
                          <a:pt x="306" y="308"/>
                          <a:pt x="306" y="308"/>
                        </a:cubicBezTo>
                        <a:cubicBezTo>
                          <a:pt x="306" y="308"/>
                          <a:pt x="306" y="308"/>
                          <a:pt x="306" y="308"/>
                        </a:cubicBezTo>
                        <a:cubicBezTo>
                          <a:pt x="306" y="308"/>
                          <a:pt x="306" y="308"/>
                          <a:pt x="306" y="308"/>
                        </a:cubicBezTo>
                        <a:cubicBezTo>
                          <a:pt x="307" y="307"/>
                          <a:pt x="307" y="307"/>
                          <a:pt x="307" y="307"/>
                        </a:cubicBezTo>
                        <a:cubicBezTo>
                          <a:pt x="307" y="306"/>
                          <a:pt x="307" y="306"/>
                          <a:pt x="307" y="306"/>
                        </a:cubicBezTo>
                        <a:cubicBezTo>
                          <a:pt x="308" y="306"/>
                          <a:pt x="308" y="306"/>
                          <a:pt x="308" y="306"/>
                        </a:cubicBezTo>
                        <a:cubicBezTo>
                          <a:pt x="308" y="306"/>
                          <a:pt x="308" y="306"/>
                          <a:pt x="308" y="306"/>
                        </a:cubicBezTo>
                        <a:cubicBezTo>
                          <a:pt x="308" y="305"/>
                          <a:pt x="308" y="305"/>
                          <a:pt x="308" y="305"/>
                        </a:cubicBezTo>
                        <a:cubicBezTo>
                          <a:pt x="308" y="306"/>
                          <a:pt x="308" y="306"/>
                          <a:pt x="308" y="306"/>
                        </a:cubicBezTo>
                        <a:cubicBezTo>
                          <a:pt x="308" y="306"/>
                          <a:pt x="308" y="306"/>
                          <a:pt x="308" y="306"/>
                        </a:cubicBezTo>
                        <a:cubicBezTo>
                          <a:pt x="309" y="306"/>
                          <a:pt x="309" y="306"/>
                          <a:pt x="309" y="306"/>
                        </a:cubicBezTo>
                        <a:cubicBezTo>
                          <a:pt x="309" y="306"/>
                          <a:pt x="309" y="306"/>
                          <a:pt x="309" y="306"/>
                        </a:cubicBezTo>
                        <a:cubicBezTo>
                          <a:pt x="310" y="306"/>
                          <a:pt x="310" y="306"/>
                          <a:pt x="310" y="306"/>
                        </a:cubicBezTo>
                        <a:cubicBezTo>
                          <a:pt x="310" y="306"/>
                          <a:pt x="310" y="306"/>
                          <a:pt x="310" y="306"/>
                        </a:cubicBezTo>
                        <a:cubicBezTo>
                          <a:pt x="311" y="305"/>
                          <a:pt x="311" y="305"/>
                          <a:pt x="311" y="305"/>
                        </a:cubicBezTo>
                        <a:cubicBezTo>
                          <a:pt x="311" y="305"/>
                          <a:pt x="311" y="305"/>
                          <a:pt x="311" y="305"/>
                        </a:cubicBezTo>
                        <a:cubicBezTo>
                          <a:pt x="311" y="305"/>
                          <a:pt x="311" y="305"/>
                          <a:pt x="311" y="305"/>
                        </a:cubicBezTo>
                        <a:cubicBezTo>
                          <a:pt x="311" y="305"/>
                          <a:pt x="311" y="305"/>
                          <a:pt x="311" y="305"/>
                        </a:cubicBezTo>
                        <a:cubicBezTo>
                          <a:pt x="311" y="305"/>
                          <a:pt x="311" y="305"/>
                          <a:pt x="311" y="305"/>
                        </a:cubicBezTo>
                        <a:cubicBezTo>
                          <a:pt x="311" y="305"/>
                          <a:pt x="311" y="305"/>
                          <a:pt x="311" y="305"/>
                        </a:cubicBezTo>
                        <a:cubicBezTo>
                          <a:pt x="311" y="305"/>
                          <a:pt x="311" y="305"/>
                          <a:pt x="311" y="305"/>
                        </a:cubicBezTo>
                        <a:cubicBezTo>
                          <a:pt x="312" y="304"/>
                          <a:pt x="312" y="304"/>
                          <a:pt x="312" y="304"/>
                        </a:cubicBezTo>
                        <a:cubicBezTo>
                          <a:pt x="312" y="304"/>
                          <a:pt x="312" y="304"/>
                          <a:pt x="312" y="304"/>
                        </a:cubicBezTo>
                        <a:cubicBezTo>
                          <a:pt x="312" y="304"/>
                          <a:pt x="312" y="304"/>
                          <a:pt x="312" y="304"/>
                        </a:cubicBezTo>
                        <a:cubicBezTo>
                          <a:pt x="312" y="304"/>
                          <a:pt x="312" y="304"/>
                          <a:pt x="312" y="304"/>
                        </a:cubicBezTo>
                        <a:cubicBezTo>
                          <a:pt x="312" y="304"/>
                          <a:pt x="312" y="304"/>
                          <a:pt x="312" y="304"/>
                        </a:cubicBezTo>
                        <a:cubicBezTo>
                          <a:pt x="313" y="304"/>
                          <a:pt x="313" y="304"/>
                          <a:pt x="313" y="304"/>
                        </a:cubicBezTo>
                        <a:cubicBezTo>
                          <a:pt x="313" y="304"/>
                          <a:pt x="313" y="304"/>
                          <a:pt x="313" y="304"/>
                        </a:cubicBezTo>
                        <a:cubicBezTo>
                          <a:pt x="313" y="304"/>
                          <a:pt x="313" y="304"/>
                          <a:pt x="313" y="304"/>
                        </a:cubicBezTo>
                        <a:cubicBezTo>
                          <a:pt x="313" y="304"/>
                          <a:pt x="313" y="304"/>
                          <a:pt x="313" y="304"/>
                        </a:cubicBezTo>
                        <a:cubicBezTo>
                          <a:pt x="313" y="305"/>
                          <a:pt x="313" y="305"/>
                          <a:pt x="313" y="305"/>
                        </a:cubicBezTo>
                        <a:cubicBezTo>
                          <a:pt x="314" y="305"/>
                          <a:pt x="314" y="305"/>
                          <a:pt x="314" y="305"/>
                        </a:cubicBezTo>
                        <a:cubicBezTo>
                          <a:pt x="314" y="306"/>
                          <a:pt x="314" y="306"/>
                          <a:pt x="314" y="306"/>
                        </a:cubicBezTo>
                        <a:cubicBezTo>
                          <a:pt x="314" y="307"/>
                          <a:pt x="314" y="307"/>
                          <a:pt x="314" y="307"/>
                        </a:cubicBezTo>
                        <a:cubicBezTo>
                          <a:pt x="314" y="307"/>
                          <a:pt x="314" y="307"/>
                          <a:pt x="314" y="307"/>
                        </a:cubicBezTo>
                        <a:cubicBezTo>
                          <a:pt x="315" y="307"/>
                          <a:pt x="315" y="307"/>
                          <a:pt x="315" y="307"/>
                        </a:cubicBezTo>
                        <a:cubicBezTo>
                          <a:pt x="315" y="308"/>
                          <a:pt x="315" y="308"/>
                          <a:pt x="315" y="308"/>
                        </a:cubicBezTo>
                        <a:cubicBezTo>
                          <a:pt x="315" y="309"/>
                          <a:pt x="315" y="309"/>
                          <a:pt x="315" y="309"/>
                        </a:cubicBezTo>
                        <a:cubicBezTo>
                          <a:pt x="315" y="309"/>
                          <a:pt x="315" y="309"/>
                          <a:pt x="315" y="309"/>
                        </a:cubicBezTo>
                        <a:cubicBezTo>
                          <a:pt x="315" y="310"/>
                          <a:pt x="315" y="310"/>
                          <a:pt x="315" y="310"/>
                        </a:cubicBezTo>
                        <a:cubicBezTo>
                          <a:pt x="316" y="310"/>
                          <a:pt x="316" y="310"/>
                          <a:pt x="316" y="310"/>
                        </a:cubicBezTo>
                        <a:cubicBezTo>
                          <a:pt x="316" y="310"/>
                          <a:pt x="316" y="310"/>
                          <a:pt x="316" y="310"/>
                        </a:cubicBezTo>
                        <a:cubicBezTo>
                          <a:pt x="316" y="311"/>
                          <a:pt x="316" y="311"/>
                          <a:pt x="316" y="311"/>
                        </a:cubicBezTo>
                        <a:cubicBezTo>
                          <a:pt x="317" y="311"/>
                          <a:pt x="317" y="311"/>
                          <a:pt x="317" y="311"/>
                        </a:cubicBezTo>
                        <a:cubicBezTo>
                          <a:pt x="318" y="311"/>
                          <a:pt x="318" y="311"/>
                          <a:pt x="318" y="311"/>
                        </a:cubicBezTo>
                        <a:cubicBezTo>
                          <a:pt x="318" y="311"/>
                          <a:pt x="318" y="311"/>
                          <a:pt x="318" y="311"/>
                        </a:cubicBezTo>
                        <a:cubicBezTo>
                          <a:pt x="318" y="313"/>
                          <a:pt x="318" y="313"/>
                          <a:pt x="318" y="313"/>
                        </a:cubicBezTo>
                        <a:cubicBezTo>
                          <a:pt x="318" y="313"/>
                          <a:pt x="318" y="313"/>
                          <a:pt x="318" y="313"/>
                        </a:cubicBezTo>
                        <a:cubicBezTo>
                          <a:pt x="319" y="314"/>
                          <a:pt x="319" y="314"/>
                          <a:pt x="319" y="314"/>
                        </a:cubicBezTo>
                        <a:cubicBezTo>
                          <a:pt x="319" y="314"/>
                          <a:pt x="319" y="314"/>
                          <a:pt x="319" y="314"/>
                        </a:cubicBezTo>
                        <a:cubicBezTo>
                          <a:pt x="319" y="315"/>
                          <a:pt x="319" y="315"/>
                          <a:pt x="319" y="315"/>
                        </a:cubicBezTo>
                        <a:cubicBezTo>
                          <a:pt x="319" y="315"/>
                          <a:pt x="319" y="315"/>
                          <a:pt x="319" y="315"/>
                        </a:cubicBezTo>
                        <a:cubicBezTo>
                          <a:pt x="319" y="315"/>
                          <a:pt x="319" y="315"/>
                          <a:pt x="319" y="315"/>
                        </a:cubicBezTo>
                        <a:cubicBezTo>
                          <a:pt x="319" y="315"/>
                          <a:pt x="319" y="315"/>
                          <a:pt x="319" y="315"/>
                        </a:cubicBezTo>
                        <a:cubicBezTo>
                          <a:pt x="319" y="315"/>
                          <a:pt x="319" y="315"/>
                          <a:pt x="319" y="315"/>
                        </a:cubicBezTo>
                        <a:cubicBezTo>
                          <a:pt x="320" y="315"/>
                          <a:pt x="320" y="315"/>
                          <a:pt x="320" y="315"/>
                        </a:cubicBezTo>
                        <a:cubicBezTo>
                          <a:pt x="320" y="315"/>
                          <a:pt x="320" y="315"/>
                          <a:pt x="320" y="315"/>
                        </a:cubicBezTo>
                        <a:cubicBezTo>
                          <a:pt x="320" y="315"/>
                          <a:pt x="320" y="315"/>
                          <a:pt x="320" y="315"/>
                        </a:cubicBezTo>
                        <a:cubicBezTo>
                          <a:pt x="320" y="316"/>
                          <a:pt x="320" y="316"/>
                          <a:pt x="320" y="316"/>
                        </a:cubicBezTo>
                        <a:cubicBezTo>
                          <a:pt x="321" y="316"/>
                          <a:pt x="321" y="316"/>
                          <a:pt x="321" y="316"/>
                        </a:cubicBezTo>
                        <a:cubicBezTo>
                          <a:pt x="320" y="317"/>
                          <a:pt x="320" y="317"/>
                          <a:pt x="320" y="317"/>
                        </a:cubicBezTo>
                        <a:cubicBezTo>
                          <a:pt x="320" y="317"/>
                          <a:pt x="320" y="317"/>
                          <a:pt x="320" y="317"/>
                        </a:cubicBezTo>
                        <a:cubicBezTo>
                          <a:pt x="320" y="317"/>
                          <a:pt x="320" y="317"/>
                          <a:pt x="320" y="317"/>
                        </a:cubicBezTo>
                        <a:cubicBezTo>
                          <a:pt x="320" y="318"/>
                          <a:pt x="320" y="318"/>
                          <a:pt x="320" y="318"/>
                        </a:cubicBezTo>
                        <a:cubicBezTo>
                          <a:pt x="320" y="319"/>
                          <a:pt x="320" y="319"/>
                          <a:pt x="320" y="319"/>
                        </a:cubicBezTo>
                        <a:cubicBezTo>
                          <a:pt x="320" y="320"/>
                          <a:pt x="320" y="320"/>
                          <a:pt x="320" y="320"/>
                        </a:cubicBezTo>
                        <a:cubicBezTo>
                          <a:pt x="320" y="321"/>
                          <a:pt x="320" y="321"/>
                          <a:pt x="320" y="321"/>
                        </a:cubicBezTo>
                        <a:cubicBezTo>
                          <a:pt x="321" y="322"/>
                          <a:pt x="321" y="322"/>
                          <a:pt x="321" y="322"/>
                        </a:cubicBezTo>
                        <a:cubicBezTo>
                          <a:pt x="321" y="323"/>
                          <a:pt x="321" y="323"/>
                          <a:pt x="321" y="323"/>
                        </a:cubicBezTo>
                        <a:cubicBezTo>
                          <a:pt x="321" y="324"/>
                          <a:pt x="321" y="324"/>
                          <a:pt x="321" y="324"/>
                        </a:cubicBezTo>
                        <a:cubicBezTo>
                          <a:pt x="322" y="325"/>
                          <a:pt x="322" y="325"/>
                          <a:pt x="322" y="325"/>
                        </a:cubicBezTo>
                        <a:cubicBezTo>
                          <a:pt x="323" y="326"/>
                          <a:pt x="323" y="326"/>
                          <a:pt x="323" y="326"/>
                        </a:cubicBezTo>
                        <a:cubicBezTo>
                          <a:pt x="324" y="327"/>
                          <a:pt x="324" y="327"/>
                          <a:pt x="324" y="327"/>
                        </a:cubicBezTo>
                        <a:cubicBezTo>
                          <a:pt x="324" y="328"/>
                          <a:pt x="324" y="328"/>
                          <a:pt x="324" y="328"/>
                        </a:cubicBezTo>
                        <a:cubicBezTo>
                          <a:pt x="325" y="328"/>
                          <a:pt x="325" y="328"/>
                          <a:pt x="325" y="328"/>
                        </a:cubicBezTo>
                        <a:cubicBezTo>
                          <a:pt x="325" y="329"/>
                          <a:pt x="325" y="329"/>
                          <a:pt x="325" y="329"/>
                        </a:cubicBezTo>
                        <a:cubicBezTo>
                          <a:pt x="325" y="330"/>
                          <a:pt x="325" y="330"/>
                          <a:pt x="325" y="330"/>
                        </a:cubicBezTo>
                        <a:cubicBezTo>
                          <a:pt x="325" y="330"/>
                          <a:pt x="325" y="330"/>
                          <a:pt x="325" y="330"/>
                        </a:cubicBezTo>
                        <a:cubicBezTo>
                          <a:pt x="326" y="332"/>
                          <a:pt x="326" y="332"/>
                          <a:pt x="326" y="332"/>
                        </a:cubicBezTo>
                        <a:cubicBezTo>
                          <a:pt x="326" y="332"/>
                          <a:pt x="326" y="332"/>
                          <a:pt x="326" y="332"/>
                        </a:cubicBezTo>
                        <a:cubicBezTo>
                          <a:pt x="326" y="333"/>
                          <a:pt x="326" y="333"/>
                          <a:pt x="326" y="333"/>
                        </a:cubicBezTo>
                        <a:cubicBezTo>
                          <a:pt x="326" y="333"/>
                          <a:pt x="326" y="333"/>
                          <a:pt x="326" y="333"/>
                        </a:cubicBezTo>
                        <a:cubicBezTo>
                          <a:pt x="326" y="333"/>
                          <a:pt x="326" y="333"/>
                          <a:pt x="326" y="333"/>
                        </a:cubicBezTo>
                        <a:cubicBezTo>
                          <a:pt x="326" y="334"/>
                          <a:pt x="326" y="334"/>
                          <a:pt x="326" y="334"/>
                        </a:cubicBezTo>
                        <a:cubicBezTo>
                          <a:pt x="326" y="334"/>
                          <a:pt x="326" y="334"/>
                          <a:pt x="326" y="334"/>
                        </a:cubicBezTo>
                        <a:cubicBezTo>
                          <a:pt x="326" y="335"/>
                          <a:pt x="326" y="335"/>
                          <a:pt x="326" y="335"/>
                        </a:cubicBezTo>
                        <a:cubicBezTo>
                          <a:pt x="327" y="335"/>
                          <a:pt x="327" y="335"/>
                          <a:pt x="327" y="335"/>
                        </a:cubicBezTo>
                        <a:cubicBezTo>
                          <a:pt x="327" y="335"/>
                          <a:pt x="327" y="335"/>
                          <a:pt x="327" y="335"/>
                        </a:cubicBezTo>
                        <a:cubicBezTo>
                          <a:pt x="327" y="335"/>
                          <a:pt x="327" y="335"/>
                          <a:pt x="327" y="335"/>
                        </a:cubicBezTo>
                        <a:cubicBezTo>
                          <a:pt x="327" y="335"/>
                          <a:pt x="327" y="335"/>
                          <a:pt x="327" y="335"/>
                        </a:cubicBezTo>
                        <a:cubicBezTo>
                          <a:pt x="328" y="335"/>
                          <a:pt x="328" y="335"/>
                          <a:pt x="328" y="335"/>
                        </a:cubicBezTo>
                        <a:cubicBezTo>
                          <a:pt x="328" y="336"/>
                          <a:pt x="328" y="336"/>
                          <a:pt x="328" y="336"/>
                        </a:cubicBezTo>
                        <a:cubicBezTo>
                          <a:pt x="328" y="337"/>
                          <a:pt x="328" y="337"/>
                          <a:pt x="328" y="337"/>
                        </a:cubicBezTo>
                        <a:cubicBezTo>
                          <a:pt x="328" y="338"/>
                          <a:pt x="328" y="338"/>
                          <a:pt x="328" y="338"/>
                        </a:cubicBezTo>
                        <a:cubicBezTo>
                          <a:pt x="328" y="338"/>
                          <a:pt x="328" y="338"/>
                          <a:pt x="328" y="338"/>
                        </a:cubicBezTo>
                        <a:cubicBezTo>
                          <a:pt x="328" y="338"/>
                          <a:pt x="328" y="338"/>
                          <a:pt x="328" y="338"/>
                        </a:cubicBezTo>
                        <a:cubicBezTo>
                          <a:pt x="329" y="338"/>
                          <a:pt x="329" y="338"/>
                          <a:pt x="329" y="338"/>
                        </a:cubicBezTo>
                        <a:cubicBezTo>
                          <a:pt x="329" y="339"/>
                          <a:pt x="329" y="339"/>
                          <a:pt x="329" y="339"/>
                        </a:cubicBezTo>
                        <a:cubicBezTo>
                          <a:pt x="329" y="339"/>
                          <a:pt x="329" y="339"/>
                          <a:pt x="329" y="339"/>
                        </a:cubicBezTo>
                        <a:cubicBezTo>
                          <a:pt x="330" y="339"/>
                          <a:pt x="330" y="339"/>
                          <a:pt x="330" y="339"/>
                        </a:cubicBezTo>
                        <a:cubicBezTo>
                          <a:pt x="330" y="339"/>
                          <a:pt x="330" y="339"/>
                          <a:pt x="330" y="339"/>
                        </a:cubicBezTo>
                        <a:cubicBezTo>
                          <a:pt x="330" y="340"/>
                          <a:pt x="330" y="340"/>
                          <a:pt x="330" y="340"/>
                        </a:cubicBezTo>
                        <a:cubicBezTo>
                          <a:pt x="330" y="340"/>
                          <a:pt x="330" y="340"/>
                          <a:pt x="330" y="340"/>
                        </a:cubicBezTo>
                        <a:cubicBezTo>
                          <a:pt x="330" y="342"/>
                          <a:pt x="330" y="342"/>
                          <a:pt x="330" y="342"/>
                        </a:cubicBezTo>
                        <a:cubicBezTo>
                          <a:pt x="331" y="342"/>
                          <a:pt x="331" y="342"/>
                          <a:pt x="331" y="342"/>
                        </a:cubicBezTo>
                        <a:cubicBezTo>
                          <a:pt x="331" y="342"/>
                          <a:pt x="331" y="342"/>
                          <a:pt x="331" y="342"/>
                        </a:cubicBezTo>
                        <a:cubicBezTo>
                          <a:pt x="331" y="342"/>
                          <a:pt x="331" y="342"/>
                          <a:pt x="331" y="342"/>
                        </a:cubicBezTo>
                        <a:cubicBezTo>
                          <a:pt x="331" y="342"/>
                          <a:pt x="331" y="342"/>
                          <a:pt x="331" y="342"/>
                        </a:cubicBezTo>
                        <a:cubicBezTo>
                          <a:pt x="331" y="343"/>
                          <a:pt x="331" y="343"/>
                          <a:pt x="331" y="343"/>
                        </a:cubicBezTo>
                        <a:cubicBezTo>
                          <a:pt x="332" y="344"/>
                          <a:pt x="332" y="344"/>
                          <a:pt x="332" y="344"/>
                        </a:cubicBezTo>
                        <a:cubicBezTo>
                          <a:pt x="331" y="344"/>
                          <a:pt x="331" y="344"/>
                          <a:pt x="331" y="344"/>
                        </a:cubicBezTo>
                        <a:cubicBezTo>
                          <a:pt x="331" y="344"/>
                          <a:pt x="331" y="344"/>
                          <a:pt x="331" y="344"/>
                        </a:cubicBezTo>
                        <a:cubicBezTo>
                          <a:pt x="331" y="344"/>
                          <a:pt x="331" y="344"/>
                          <a:pt x="331" y="344"/>
                        </a:cubicBezTo>
                        <a:cubicBezTo>
                          <a:pt x="331" y="344"/>
                          <a:pt x="331" y="344"/>
                          <a:pt x="331" y="344"/>
                        </a:cubicBezTo>
                        <a:cubicBezTo>
                          <a:pt x="331" y="345"/>
                          <a:pt x="331" y="345"/>
                          <a:pt x="331" y="345"/>
                        </a:cubicBezTo>
                        <a:cubicBezTo>
                          <a:pt x="331" y="346"/>
                          <a:pt x="331" y="346"/>
                          <a:pt x="331" y="346"/>
                        </a:cubicBezTo>
                        <a:cubicBezTo>
                          <a:pt x="332" y="346"/>
                          <a:pt x="332" y="346"/>
                          <a:pt x="332" y="346"/>
                        </a:cubicBezTo>
                        <a:cubicBezTo>
                          <a:pt x="332" y="347"/>
                          <a:pt x="332" y="347"/>
                          <a:pt x="332" y="347"/>
                        </a:cubicBezTo>
                        <a:cubicBezTo>
                          <a:pt x="333" y="347"/>
                          <a:pt x="333" y="347"/>
                          <a:pt x="333" y="347"/>
                        </a:cubicBezTo>
                        <a:cubicBezTo>
                          <a:pt x="333" y="347"/>
                          <a:pt x="333" y="347"/>
                          <a:pt x="333" y="347"/>
                        </a:cubicBezTo>
                        <a:cubicBezTo>
                          <a:pt x="334" y="348"/>
                          <a:pt x="334" y="348"/>
                          <a:pt x="334" y="348"/>
                        </a:cubicBezTo>
                        <a:cubicBezTo>
                          <a:pt x="334" y="348"/>
                          <a:pt x="334" y="348"/>
                          <a:pt x="334" y="348"/>
                        </a:cubicBezTo>
                        <a:cubicBezTo>
                          <a:pt x="334" y="349"/>
                          <a:pt x="334" y="349"/>
                          <a:pt x="334" y="349"/>
                        </a:cubicBezTo>
                        <a:cubicBezTo>
                          <a:pt x="335" y="349"/>
                          <a:pt x="335" y="349"/>
                          <a:pt x="335" y="349"/>
                        </a:cubicBezTo>
                        <a:cubicBezTo>
                          <a:pt x="336" y="350"/>
                          <a:pt x="336" y="350"/>
                          <a:pt x="336" y="350"/>
                        </a:cubicBezTo>
                        <a:cubicBezTo>
                          <a:pt x="336" y="351"/>
                          <a:pt x="336" y="351"/>
                          <a:pt x="336" y="351"/>
                        </a:cubicBezTo>
                        <a:cubicBezTo>
                          <a:pt x="336" y="351"/>
                          <a:pt x="336" y="351"/>
                          <a:pt x="336" y="351"/>
                        </a:cubicBezTo>
                        <a:cubicBezTo>
                          <a:pt x="336" y="351"/>
                          <a:pt x="336" y="351"/>
                          <a:pt x="336" y="351"/>
                        </a:cubicBezTo>
                        <a:cubicBezTo>
                          <a:pt x="336" y="352"/>
                          <a:pt x="336" y="352"/>
                          <a:pt x="336" y="352"/>
                        </a:cubicBezTo>
                        <a:cubicBezTo>
                          <a:pt x="336" y="353"/>
                          <a:pt x="336" y="353"/>
                          <a:pt x="336" y="353"/>
                        </a:cubicBezTo>
                        <a:cubicBezTo>
                          <a:pt x="336" y="353"/>
                          <a:pt x="336" y="353"/>
                          <a:pt x="336" y="353"/>
                        </a:cubicBezTo>
                        <a:cubicBezTo>
                          <a:pt x="336" y="354"/>
                          <a:pt x="336" y="354"/>
                          <a:pt x="336" y="354"/>
                        </a:cubicBezTo>
                        <a:cubicBezTo>
                          <a:pt x="335" y="355"/>
                          <a:pt x="335" y="355"/>
                          <a:pt x="335" y="355"/>
                        </a:cubicBezTo>
                        <a:cubicBezTo>
                          <a:pt x="335" y="355"/>
                          <a:pt x="335" y="355"/>
                          <a:pt x="335" y="355"/>
                        </a:cubicBezTo>
                        <a:cubicBezTo>
                          <a:pt x="335" y="355"/>
                          <a:pt x="335" y="355"/>
                          <a:pt x="335" y="355"/>
                        </a:cubicBezTo>
                        <a:cubicBezTo>
                          <a:pt x="335" y="356"/>
                          <a:pt x="335" y="356"/>
                          <a:pt x="335" y="356"/>
                        </a:cubicBezTo>
                        <a:cubicBezTo>
                          <a:pt x="334" y="356"/>
                          <a:pt x="334" y="356"/>
                          <a:pt x="334" y="356"/>
                        </a:cubicBezTo>
                        <a:cubicBezTo>
                          <a:pt x="334" y="357"/>
                          <a:pt x="334" y="357"/>
                          <a:pt x="334" y="357"/>
                        </a:cubicBezTo>
                        <a:cubicBezTo>
                          <a:pt x="334" y="357"/>
                          <a:pt x="334" y="357"/>
                          <a:pt x="334" y="357"/>
                        </a:cubicBezTo>
                        <a:cubicBezTo>
                          <a:pt x="334" y="357"/>
                          <a:pt x="334" y="357"/>
                          <a:pt x="334" y="357"/>
                        </a:cubicBezTo>
                        <a:cubicBezTo>
                          <a:pt x="334" y="358"/>
                          <a:pt x="334" y="358"/>
                          <a:pt x="334" y="358"/>
                        </a:cubicBezTo>
                        <a:cubicBezTo>
                          <a:pt x="335" y="358"/>
                          <a:pt x="335" y="358"/>
                          <a:pt x="335" y="358"/>
                        </a:cubicBezTo>
                        <a:cubicBezTo>
                          <a:pt x="334" y="358"/>
                          <a:pt x="334" y="358"/>
                          <a:pt x="334" y="358"/>
                        </a:cubicBezTo>
                        <a:cubicBezTo>
                          <a:pt x="334" y="359"/>
                          <a:pt x="334" y="359"/>
                          <a:pt x="334" y="359"/>
                        </a:cubicBezTo>
                        <a:cubicBezTo>
                          <a:pt x="334" y="359"/>
                          <a:pt x="334" y="359"/>
                          <a:pt x="334" y="359"/>
                        </a:cubicBezTo>
                        <a:cubicBezTo>
                          <a:pt x="334" y="360"/>
                          <a:pt x="334" y="360"/>
                          <a:pt x="334" y="360"/>
                        </a:cubicBezTo>
                        <a:cubicBezTo>
                          <a:pt x="334" y="360"/>
                          <a:pt x="334" y="360"/>
                          <a:pt x="334" y="360"/>
                        </a:cubicBezTo>
                        <a:cubicBezTo>
                          <a:pt x="334" y="360"/>
                          <a:pt x="334" y="360"/>
                          <a:pt x="334" y="360"/>
                        </a:cubicBezTo>
                        <a:cubicBezTo>
                          <a:pt x="334" y="360"/>
                          <a:pt x="334" y="360"/>
                          <a:pt x="334" y="360"/>
                        </a:cubicBezTo>
                        <a:cubicBezTo>
                          <a:pt x="334" y="360"/>
                          <a:pt x="334" y="360"/>
                          <a:pt x="334" y="360"/>
                        </a:cubicBezTo>
                        <a:cubicBezTo>
                          <a:pt x="334" y="361"/>
                          <a:pt x="334" y="361"/>
                          <a:pt x="334" y="361"/>
                        </a:cubicBezTo>
                        <a:cubicBezTo>
                          <a:pt x="334" y="361"/>
                          <a:pt x="334" y="361"/>
                          <a:pt x="334" y="361"/>
                        </a:cubicBezTo>
                        <a:cubicBezTo>
                          <a:pt x="334" y="361"/>
                          <a:pt x="334" y="361"/>
                          <a:pt x="334" y="361"/>
                        </a:cubicBezTo>
                        <a:cubicBezTo>
                          <a:pt x="334" y="361"/>
                          <a:pt x="334" y="361"/>
                          <a:pt x="334" y="361"/>
                        </a:cubicBezTo>
                        <a:cubicBezTo>
                          <a:pt x="334" y="362"/>
                          <a:pt x="334" y="362"/>
                          <a:pt x="334" y="362"/>
                        </a:cubicBezTo>
                        <a:cubicBezTo>
                          <a:pt x="334" y="362"/>
                          <a:pt x="334" y="362"/>
                          <a:pt x="334" y="362"/>
                        </a:cubicBezTo>
                        <a:cubicBezTo>
                          <a:pt x="335" y="362"/>
                          <a:pt x="335" y="362"/>
                          <a:pt x="335" y="362"/>
                        </a:cubicBezTo>
                        <a:cubicBezTo>
                          <a:pt x="335" y="362"/>
                          <a:pt x="335" y="362"/>
                          <a:pt x="335" y="362"/>
                        </a:cubicBezTo>
                        <a:cubicBezTo>
                          <a:pt x="335" y="362"/>
                          <a:pt x="335" y="362"/>
                          <a:pt x="335" y="362"/>
                        </a:cubicBezTo>
                        <a:cubicBezTo>
                          <a:pt x="336" y="363"/>
                          <a:pt x="336" y="363"/>
                          <a:pt x="336" y="363"/>
                        </a:cubicBezTo>
                        <a:cubicBezTo>
                          <a:pt x="336" y="363"/>
                          <a:pt x="336" y="363"/>
                          <a:pt x="336" y="363"/>
                        </a:cubicBezTo>
                        <a:cubicBezTo>
                          <a:pt x="336" y="363"/>
                          <a:pt x="336" y="363"/>
                          <a:pt x="336" y="363"/>
                        </a:cubicBezTo>
                        <a:cubicBezTo>
                          <a:pt x="336" y="363"/>
                          <a:pt x="336" y="363"/>
                          <a:pt x="336" y="363"/>
                        </a:cubicBezTo>
                        <a:cubicBezTo>
                          <a:pt x="336" y="363"/>
                          <a:pt x="336" y="363"/>
                          <a:pt x="336" y="363"/>
                        </a:cubicBezTo>
                        <a:cubicBezTo>
                          <a:pt x="336" y="363"/>
                          <a:pt x="336" y="363"/>
                          <a:pt x="336" y="363"/>
                        </a:cubicBezTo>
                        <a:cubicBezTo>
                          <a:pt x="336" y="363"/>
                          <a:pt x="336" y="363"/>
                          <a:pt x="336" y="363"/>
                        </a:cubicBezTo>
                        <a:cubicBezTo>
                          <a:pt x="336" y="364"/>
                          <a:pt x="336" y="364"/>
                          <a:pt x="336" y="364"/>
                        </a:cubicBezTo>
                        <a:cubicBezTo>
                          <a:pt x="336" y="364"/>
                          <a:pt x="336" y="364"/>
                          <a:pt x="336" y="364"/>
                        </a:cubicBezTo>
                        <a:cubicBezTo>
                          <a:pt x="336" y="364"/>
                          <a:pt x="336" y="364"/>
                          <a:pt x="336" y="364"/>
                        </a:cubicBezTo>
                        <a:cubicBezTo>
                          <a:pt x="336" y="365"/>
                          <a:pt x="336" y="365"/>
                          <a:pt x="336" y="365"/>
                        </a:cubicBezTo>
                        <a:cubicBezTo>
                          <a:pt x="337" y="366"/>
                          <a:pt x="337" y="366"/>
                          <a:pt x="337" y="366"/>
                        </a:cubicBezTo>
                        <a:cubicBezTo>
                          <a:pt x="337" y="366"/>
                          <a:pt x="337" y="366"/>
                          <a:pt x="337" y="366"/>
                        </a:cubicBezTo>
                        <a:cubicBezTo>
                          <a:pt x="336" y="367"/>
                          <a:pt x="336" y="367"/>
                          <a:pt x="336" y="367"/>
                        </a:cubicBezTo>
                        <a:cubicBezTo>
                          <a:pt x="336" y="367"/>
                          <a:pt x="336" y="367"/>
                          <a:pt x="336" y="367"/>
                        </a:cubicBezTo>
                        <a:cubicBezTo>
                          <a:pt x="337" y="368"/>
                          <a:pt x="337" y="368"/>
                          <a:pt x="337" y="368"/>
                        </a:cubicBezTo>
                        <a:cubicBezTo>
                          <a:pt x="337" y="368"/>
                          <a:pt x="337" y="368"/>
                          <a:pt x="337" y="368"/>
                        </a:cubicBezTo>
                        <a:cubicBezTo>
                          <a:pt x="337" y="368"/>
                          <a:pt x="337" y="368"/>
                          <a:pt x="337" y="368"/>
                        </a:cubicBezTo>
                        <a:cubicBezTo>
                          <a:pt x="337" y="368"/>
                          <a:pt x="337" y="368"/>
                          <a:pt x="337" y="368"/>
                        </a:cubicBezTo>
                        <a:cubicBezTo>
                          <a:pt x="337" y="368"/>
                          <a:pt x="337" y="368"/>
                          <a:pt x="337" y="368"/>
                        </a:cubicBezTo>
                        <a:cubicBezTo>
                          <a:pt x="337" y="368"/>
                          <a:pt x="337" y="368"/>
                          <a:pt x="337" y="368"/>
                        </a:cubicBezTo>
                        <a:cubicBezTo>
                          <a:pt x="336" y="369"/>
                          <a:pt x="336" y="369"/>
                          <a:pt x="336" y="369"/>
                        </a:cubicBezTo>
                        <a:cubicBezTo>
                          <a:pt x="336" y="369"/>
                          <a:pt x="336" y="369"/>
                          <a:pt x="336" y="369"/>
                        </a:cubicBezTo>
                        <a:cubicBezTo>
                          <a:pt x="336" y="370"/>
                          <a:pt x="336" y="370"/>
                          <a:pt x="336" y="370"/>
                        </a:cubicBezTo>
                        <a:cubicBezTo>
                          <a:pt x="337" y="370"/>
                          <a:pt x="337" y="370"/>
                          <a:pt x="337" y="370"/>
                        </a:cubicBezTo>
                        <a:cubicBezTo>
                          <a:pt x="337" y="371"/>
                          <a:pt x="337" y="371"/>
                          <a:pt x="337" y="371"/>
                        </a:cubicBezTo>
                        <a:cubicBezTo>
                          <a:pt x="337" y="371"/>
                          <a:pt x="337" y="371"/>
                          <a:pt x="337" y="371"/>
                        </a:cubicBezTo>
                        <a:cubicBezTo>
                          <a:pt x="337" y="371"/>
                          <a:pt x="337" y="371"/>
                          <a:pt x="337" y="371"/>
                        </a:cubicBezTo>
                        <a:cubicBezTo>
                          <a:pt x="336" y="371"/>
                          <a:pt x="336" y="371"/>
                          <a:pt x="336" y="371"/>
                        </a:cubicBezTo>
                        <a:cubicBezTo>
                          <a:pt x="337" y="372"/>
                          <a:pt x="337" y="372"/>
                          <a:pt x="337" y="372"/>
                        </a:cubicBezTo>
                        <a:cubicBezTo>
                          <a:pt x="337" y="374"/>
                          <a:pt x="337" y="374"/>
                          <a:pt x="337" y="374"/>
                        </a:cubicBezTo>
                        <a:cubicBezTo>
                          <a:pt x="337" y="374"/>
                          <a:pt x="337" y="374"/>
                          <a:pt x="337" y="374"/>
                        </a:cubicBezTo>
                        <a:cubicBezTo>
                          <a:pt x="337" y="374"/>
                          <a:pt x="337" y="374"/>
                          <a:pt x="337" y="374"/>
                        </a:cubicBezTo>
                        <a:cubicBezTo>
                          <a:pt x="337" y="374"/>
                          <a:pt x="337" y="374"/>
                          <a:pt x="337" y="374"/>
                        </a:cubicBezTo>
                        <a:cubicBezTo>
                          <a:pt x="336" y="374"/>
                          <a:pt x="336" y="374"/>
                          <a:pt x="336" y="374"/>
                        </a:cubicBezTo>
                        <a:cubicBezTo>
                          <a:pt x="336" y="374"/>
                          <a:pt x="336" y="374"/>
                          <a:pt x="336" y="374"/>
                        </a:cubicBezTo>
                        <a:cubicBezTo>
                          <a:pt x="335" y="374"/>
                          <a:pt x="335" y="374"/>
                          <a:pt x="335" y="374"/>
                        </a:cubicBezTo>
                        <a:cubicBezTo>
                          <a:pt x="335" y="374"/>
                          <a:pt x="335" y="374"/>
                          <a:pt x="335" y="374"/>
                        </a:cubicBezTo>
                        <a:cubicBezTo>
                          <a:pt x="334" y="374"/>
                          <a:pt x="334" y="374"/>
                          <a:pt x="334" y="374"/>
                        </a:cubicBezTo>
                        <a:cubicBezTo>
                          <a:pt x="334" y="374"/>
                          <a:pt x="334" y="374"/>
                          <a:pt x="334" y="374"/>
                        </a:cubicBezTo>
                        <a:cubicBezTo>
                          <a:pt x="334" y="374"/>
                          <a:pt x="334" y="374"/>
                          <a:pt x="334" y="374"/>
                        </a:cubicBezTo>
                        <a:cubicBezTo>
                          <a:pt x="333" y="374"/>
                          <a:pt x="333" y="374"/>
                          <a:pt x="333" y="374"/>
                        </a:cubicBezTo>
                        <a:cubicBezTo>
                          <a:pt x="333" y="374"/>
                          <a:pt x="333" y="374"/>
                          <a:pt x="333" y="374"/>
                        </a:cubicBezTo>
                        <a:cubicBezTo>
                          <a:pt x="333" y="374"/>
                          <a:pt x="333" y="374"/>
                          <a:pt x="333" y="374"/>
                        </a:cubicBezTo>
                        <a:cubicBezTo>
                          <a:pt x="332" y="374"/>
                          <a:pt x="332" y="374"/>
                          <a:pt x="332" y="374"/>
                        </a:cubicBezTo>
                        <a:cubicBezTo>
                          <a:pt x="332" y="374"/>
                          <a:pt x="332" y="374"/>
                          <a:pt x="332" y="374"/>
                        </a:cubicBezTo>
                        <a:cubicBezTo>
                          <a:pt x="331" y="374"/>
                          <a:pt x="331" y="374"/>
                          <a:pt x="331" y="374"/>
                        </a:cubicBezTo>
                        <a:cubicBezTo>
                          <a:pt x="331" y="374"/>
                          <a:pt x="331" y="374"/>
                          <a:pt x="331" y="374"/>
                        </a:cubicBezTo>
                        <a:cubicBezTo>
                          <a:pt x="330" y="375"/>
                          <a:pt x="330" y="375"/>
                          <a:pt x="330" y="375"/>
                        </a:cubicBezTo>
                        <a:cubicBezTo>
                          <a:pt x="330" y="376"/>
                          <a:pt x="330" y="376"/>
                          <a:pt x="330" y="376"/>
                        </a:cubicBezTo>
                        <a:cubicBezTo>
                          <a:pt x="330" y="376"/>
                          <a:pt x="330" y="376"/>
                          <a:pt x="330" y="376"/>
                        </a:cubicBezTo>
                        <a:cubicBezTo>
                          <a:pt x="329" y="377"/>
                          <a:pt x="329" y="377"/>
                          <a:pt x="329" y="377"/>
                        </a:cubicBezTo>
                        <a:cubicBezTo>
                          <a:pt x="329" y="376"/>
                          <a:pt x="329" y="376"/>
                          <a:pt x="329" y="376"/>
                        </a:cubicBezTo>
                        <a:cubicBezTo>
                          <a:pt x="328" y="375"/>
                          <a:pt x="328" y="375"/>
                          <a:pt x="328" y="375"/>
                        </a:cubicBezTo>
                        <a:cubicBezTo>
                          <a:pt x="327" y="375"/>
                          <a:pt x="327" y="375"/>
                          <a:pt x="327" y="375"/>
                        </a:cubicBezTo>
                        <a:cubicBezTo>
                          <a:pt x="327" y="375"/>
                          <a:pt x="327" y="375"/>
                          <a:pt x="327" y="375"/>
                        </a:cubicBezTo>
                        <a:cubicBezTo>
                          <a:pt x="325" y="376"/>
                          <a:pt x="325" y="376"/>
                          <a:pt x="325" y="376"/>
                        </a:cubicBezTo>
                        <a:cubicBezTo>
                          <a:pt x="325" y="377"/>
                          <a:pt x="325" y="377"/>
                          <a:pt x="325" y="377"/>
                        </a:cubicBezTo>
                        <a:cubicBezTo>
                          <a:pt x="325" y="378"/>
                          <a:pt x="325" y="378"/>
                          <a:pt x="325" y="378"/>
                        </a:cubicBezTo>
                        <a:cubicBezTo>
                          <a:pt x="324" y="378"/>
                          <a:pt x="324" y="378"/>
                          <a:pt x="324" y="378"/>
                        </a:cubicBezTo>
                        <a:cubicBezTo>
                          <a:pt x="324" y="379"/>
                          <a:pt x="324" y="379"/>
                          <a:pt x="324" y="379"/>
                        </a:cubicBezTo>
                        <a:cubicBezTo>
                          <a:pt x="323" y="379"/>
                          <a:pt x="323" y="379"/>
                          <a:pt x="323" y="379"/>
                        </a:cubicBezTo>
                        <a:cubicBezTo>
                          <a:pt x="323" y="379"/>
                          <a:pt x="323" y="379"/>
                          <a:pt x="323" y="379"/>
                        </a:cubicBezTo>
                        <a:cubicBezTo>
                          <a:pt x="322" y="379"/>
                          <a:pt x="322" y="379"/>
                          <a:pt x="322" y="379"/>
                        </a:cubicBezTo>
                        <a:cubicBezTo>
                          <a:pt x="322" y="379"/>
                          <a:pt x="322" y="379"/>
                          <a:pt x="322" y="379"/>
                        </a:cubicBezTo>
                        <a:cubicBezTo>
                          <a:pt x="321" y="379"/>
                          <a:pt x="321" y="379"/>
                          <a:pt x="321" y="379"/>
                        </a:cubicBezTo>
                        <a:cubicBezTo>
                          <a:pt x="321" y="379"/>
                          <a:pt x="321" y="379"/>
                          <a:pt x="321" y="379"/>
                        </a:cubicBezTo>
                        <a:cubicBezTo>
                          <a:pt x="320" y="379"/>
                          <a:pt x="320" y="379"/>
                          <a:pt x="320" y="379"/>
                        </a:cubicBezTo>
                        <a:cubicBezTo>
                          <a:pt x="320" y="380"/>
                          <a:pt x="320" y="380"/>
                          <a:pt x="320" y="380"/>
                        </a:cubicBezTo>
                        <a:cubicBezTo>
                          <a:pt x="320" y="380"/>
                          <a:pt x="320" y="380"/>
                          <a:pt x="320" y="380"/>
                        </a:cubicBezTo>
                        <a:cubicBezTo>
                          <a:pt x="320" y="380"/>
                          <a:pt x="320" y="380"/>
                          <a:pt x="320" y="380"/>
                        </a:cubicBezTo>
                        <a:cubicBezTo>
                          <a:pt x="319" y="380"/>
                          <a:pt x="319" y="380"/>
                          <a:pt x="319" y="380"/>
                        </a:cubicBezTo>
                        <a:cubicBezTo>
                          <a:pt x="319" y="380"/>
                          <a:pt x="319" y="380"/>
                          <a:pt x="319" y="380"/>
                        </a:cubicBezTo>
                        <a:cubicBezTo>
                          <a:pt x="318" y="380"/>
                          <a:pt x="318" y="380"/>
                          <a:pt x="318" y="380"/>
                        </a:cubicBezTo>
                        <a:cubicBezTo>
                          <a:pt x="318" y="380"/>
                          <a:pt x="318" y="380"/>
                          <a:pt x="318" y="380"/>
                        </a:cubicBezTo>
                        <a:cubicBezTo>
                          <a:pt x="317" y="380"/>
                          <a:pt x="317" y="380"/>
                          <a:pt x="317" y="380"/>
                        </a:cubicBezTo>
                        <a:cubicBezTo>
                          <a:pt x="317" y="381"/>
                          <a:pt x="317" y="381"/>
                          <a:pt x="317" y="381"/>
                        </a:cubicBezTo>
                        <a:cubicBezTo>
                          <a:pt x="318" y="382"/>
                          <a:pt x="318" y="382"/>
                          <a:pt x="318" y="382"/>
                        </a:cubicBezTo>
                        <a:cubicBezTo>
                          <a:pt x="318" y="382"/>
                          <a:pt x="318" y="382"/>
                          <a:pt x="318" y="382"/>
                        </a:cubicBezTo>
                        <a:cubicBezTo>
                          <a:pt x="318" y="383"/>
                          <a:pt x="318" y="383"/>
                          <a:pt x="318" y="383"/>
                        </a:cubicBezTo>
                        <a:cubicBezTo>
                          <a:pt x="318" y="384"/>
                          <a:pt x="318" y="384"/>
                          <a:pt x="318" y="384"/>
                        </a:cubicBezTo>
                        <a:cubicBezTo>
                          <a:pt x="318" y="384"/>
                          <a:pt x="318" y="384"/>
                          <a:pt x="318" y="384"/>
                        </a:cubicBezTo>
                        <a:cubicBezTo>
                          <a:pt x="318" y="384"/>
                          <a:pt x="318" y="384"/>
                          <a:pt x="318" y="384"/>
                        </a:cubicBezTo>
                        <a:cubicBezTo>
                          <a:pt x="318" y="385"/>
                          <a:pt x="318" y="385"/>
                          <a:pt x="318" y="385"/>
                        </a:cubicBezTo>
                        <a:cubicBezTo>
                          <a:pt x="318" y="385"/>
                          <a:pt x="318" y="385"/>
                          <a:pt x="318" y="385"/>
                        </a:cubicBezTo>
                        <a:cubicBezTo>
                          <a:pt x="318" y="387"/>
                          <a:pt x="318" y="387"/>
                          <a:pt x="318" y="387"/>
                        </a:cubicBezTo>
                        <a:cubicBezTo>
                          <a:pt x="318" y="388"/>
                          <a:pt x="318" y="388"/>
                          <a:pt x="318" y="388"/>
                        </a:cubicBezTo>
                        <a:cubicBezTo>
                          <a:pt x="318" y="388"/>
                          <a:pt x="318" y="388"/>
                          <a:pt x="318" y="388"/>
                        </a:cubicBezTo>
                        <a:cubicBezTo>
                          <a:pt x="318" y="389"/>
                          <a:pt x="318" y="389"/>
                          <a:pt x="318" y="389"/>
                        </a:cubicBezTo>
                        <a:cubicBezTo>
                          <a:pt x="318" y="390"/>
                          <a:pt x="318" y="390"/>
                          <a:pt x="318" y="390"/>
                        </a:cubicBezTo>
                        <a:cubicBezTo>
                          <a:pt x="319" y="391"/>
                          <a:pt x="319" y="391"/>
                          <a:pt x="319" y="391"/>
                        </a:cubicBezTo>
                        <a:cubicBezTo>
                          <a:pt x="318" y="391"/>
                          <a:pt x="318" y="391"/>
                          <a:pt x="318" y="391"/>
                        </a:cubicBezTo>
                        <a:cubicBezTo>
                          <a:pt x="318" y="392"/>
                          <a:pt x="318" y="392"/>
                          <a:pt x="318" y="392"/>
                        </a:cubicBezTo>
                        <a:cubicBezTo>
                          <a:pt x="318" y="392"/>
                          <a:pt x="318" y="392"/>
                          <a:pt x="318" y="392"/>
                        </a:cubicBezTo>
                        <a:cubicBezTo>
                          <a:pt x="318" y="392"/>
                          <a:pt x="318" y="392"/>
                          <a:pt x="318" y="392"/>
                        </a:cubicBezTo>
                        <a:cubicBezTo>
                          <a:pt x="318" y="393"/>
                          <a:pt x="318" y="393"/>
                          <a:pt x="318" y="393"/>
                        </a:cubicBezTo>
                        <a:cubicBezTo>
                          <a:pt x="318" y="393"/>
                          <a:pt x="318" y="393"/>
                          <a:pt x="318" y="393"/>
                        </a:cubicBezTo>
                        <a:cubicBezTo>
                          <a:pt x="318" y="393"/>
                          <a:pt x="318" y="393"/>
                          <a:pt x="318" y="393"/>
                        </a:cubicBezTo>
                        <a:cubicBezTo>
                          <a:pt x="318" y="394"/>
                          <a:pt x="318" y="394"/>
                          <a:pt x="318" y="394"/>
                        </a:cubicBezTo>
                        <a:cubicBezTo>
                          <a:pt x="318" y="394"/>
                          <a:pt x="318" y="394"/>
                          <a:pt x="318" y="394"/>
                        </a:cubicBezTo>
                        <a:cubicBezTo>
                          <a:pt x="318" y="394"/>
                          <a:pt x="318" y="394"/>
                          <a:pt x="318" y="394"/>
                        </a:cubicBezTo>
                        <a:cubicBezTo>
                          <a:pt x="318" y="395"/>
                          <a:pt x="318" y="395"/>
                          <a:pt x="318" y="395"/>
                        </a:cubicBezTo>
                        <a:cubicBezTo>
                          <a:pt x="318" y="396"/>
                          <a:pt x="318" y="396"/>
                          <a:pt x="318" y="396"/>
                        </a:cubicBezTo>
                        <a:cubicBezTo>
                          <a:pt x="318" y="396"/>
                          <a:pt x="318" y="396"/>
                          <a:pt x="318" y="396"/>
                        </a:cubicBezTo>
                        <a:cubicBezTo>
                          <a:pt x="318" y="397"/>
                          <a:pt x="318" y="397"/>
                          <a:pt x="318" y="397"/>
                        </a:cubicBezTo>
                        <a:cubicBezTo>
                          <a:pt x="318" y="397"/>
                          <a:pt x="318" y="397"/>
                          <a:pt x="318" y="397"/>
                        </a:cubicBezTo>
                        <a:cubicBezTo>
                          <a:pt x="317" y="399"/>
                          <a:pt x="317" y="399"/>
                          <a:pt x="317" y="399"/>
                        </a:cubicBezTo>
                        <a:cubicBezTo>
                          <a:pt x="317" y="399"/>
                          <a:pt x="317" y="399"/>
                          <a:pt x="317" y="399"/>
                        </a:cubicBezTo>
                        <a:cubicBezTo>
                          <a:pt x="317" y="400"/>
                          <a:pt x="317" y="400"/>
                          <a:pt x="317" y="400"/>
                        </a:cubicBezTo>
                        <a:cubicBezTo>
                          <a:pt x="317" y="400"/>
                          <a:pt x="317" y="400"/>
                          <a:pt x="317" y="400"/>
                        </a:cubicBezTo>
                        <a:cubicBezTo>
                          <a:pt x="318" y="400"/>
                          <a:pt x="318" y="400"/>
                          <a:pt x="318" y="400"/>
                        </a:cubicBezTo>
                        <a:cubicBezTo>
                          <a:pt x="318" y="401"/>
                          <a:pt x="318" y="401"/>
                          <a:pt x="318" y="401"/>
                        </a:cubicBezTo>
                        <a:cubicBezTo>
                          <a:pt x="318" y="401"/>
                          <a:pt x="318" y="401"/>
                          <a:pt x="318" y="401"/>
                        </a:cubicBezTo>
                        <a:cubicBezTo>
                          <a:pt x="318" y="401"/>
                          <a:pt x="318" y="401"/>
                          <a:pt x="318" y="401"/>
                        </a:cubicBezTo>
                        <a:cubicBezTo>
                          <a:pt x="318" y="401"/>
                          <a:pt x="318" y="401"/>
                          <a:pt x="318" y="401"/>
                        </a:cubicBezTo>
                        <a:cubicBezTo>
                          <a:pt x="319" y="402"/>
                          <a:pt x="319" y="402"/>
                          <a:pt x="319" y="402"/>
                        </a:cubicBezTo>
                        <a:cubicBezTo>
                          <a:pt x="319" y="402"/>
                          <a:pt x="319" y="402"/>
                          <a:pt x="319" y="402"/>
                        </a:cubicBezTo>
                        <a:cubicBezTo>
                          <a:pt x="319" y="403"/>
                          <a:pt x="319" y="403"/>
                          <a:pt x="319" y="403"/>
                        </a:cubicBezTo>
                        <a:cubicBezTo>
                          <a:pt x="319" y="404"/>
                          <a:pt x="319" y="404"/>
                          <a:pt x="319" y="404"/>
                        </a:cubicBezTo>
                        <a:cubicBezTo>
                          <a:pt x="319" y="404"/>
                          <a:pt x="319" y="404"/>
                          <a:pt x="319" y="404"/>
                        </a:cubicBezTo>
                        <a:cubicBezTo>
                          <a:pt x="319" y="405"/>
                          <a:pt x="319" y="405"/>
                          <a:pt x="319" y="405"/>
                        </a:cubicBezTo>
                        <a:cubicBezTo>
                          <a:pt x="319" y="405"/>
                          <a:pt x="319" y="405"/>
                          <a:pt x="319" y="405"/>
                        </a:cubicBezTo>
                        <a:cubicBezTo>
                          <a:pt x="319" y="406"/>
                          <a:pt x="319" y="406"/>
                          <a:pt x="319" y="406"/>
                        </a:cubicBezTo>
                        <a:cubicBezTo>
                          <a:pt x="319" y="406"/>
                          <a:pt x="319" y="406"/>
                          <a:pt x="319" y="406"/>
                        </a:cubicBezTo>
                        <a:cubicBezTo>
                          <a:pt x="319" y="406"/>
                          <a:pt x="319" y="406"/>
                          <a:pt x="319" y="406"/>
                        </a:cubicBezTo>
                        <a:cubicBezTo>
                          <a:pt x="319" y="407"/>
                          <a:pt x="319" y="407"/>
                          <a:pt x="319" y="407"/>
                        </a:cubicBezTo>
                        <a:cubicBezTo>
                          <a:pt x="319" y="407"/>
                          <a:pt x="319" y="407"/>
                          <a:pt x="319" y="407"/>
                        </a:cubicBezTo>
                        <a:cubicBezTo>
                          <a:pt x="319" y="407"/>
                          <a:pt x="319" y="407"/>
                          <a:pt x="319" y="407"/>
                        </a:cubicBezTo>
                        <a:cubicBezTo>
                          <a:pt x="319" y="408"/>
                          <a:pt x="319" y="408"/>
                          <a:pt x="319" y="408"/>
                        </a:cubicBezTo>
                        <a:cubicBezTo>
                          <a:pt x="319" y="408"/>
                          <a:pt x="319" y="408"/>
                          <a:pt x="319" y="408"/>
                        </a:cubicBezTo>
                        <a:cubicBezTo>
                          <a:pt x="318" y="408"/>
                          <a:pt x="318" y="408"/>
                          <a:pt x="318" y="408"/>
                        </a:cubicBezTo>
                        <a:cubicBezTo>
                          <a:pt x="318" y="409"/>
                          <a:pt x="318" y="409"/>
                          <a:pt x="318" y="409"/>
                        </a:cubicBezTo>
                        <a:cubicBezTo>
                          <a:pt x="317" y="409"/>
                          <a:pt x="317" y="409"/>
                          <a:pt x="317" y="409"/>
                        </a:cubicBezTo>
                        <a:cubicBezTo>
                          <a:pt x="317" y="409"/>
                          <a:pt x="317" y="409"/>
                          <a:pt x="317" y="409"/>
                        </a:cubicBezTo>
                        <a:cubicBezTo>
                          <a:pt x="317" y="409"/>
                          <a:pt x="317" y="409"/>
                          <a:pt x="317" y="409"/>
                        </a:cubicBezTo>
                        <a:cubicBezTo>
                          <a:pt x="317" y="409"/>
                          <a:pt x="317" y="409"/>
                          <a:pt x="317" y="409"/>
                        </a:cubicBezTo>
                        <a:cubicBezTo>
                          <a:pt x="317" y="409"/>
                          <a:pt x="317" y="409"/>
                          <a:pt x="317" y="409"/>
                        </a:cubicBezTo>
                        <a:cubicBezTo>
                          <a:pt x="316" y="409"/>
                          <a:pt x="316" y="409"/>
                          <a:pt x="316" y="409"/>
                        </a:cubicBezTo>
                        <a:cubicBezTo>
                          <a:pt x="316" y="409"/>
                          <a:pt x="316" y="409"/>
                          <a:pt x="316" y="409"/>
                        </a:cubicBezTo>
                        <a:cubicBezTo>
                          <a:pt x="315" y="409"/>
                          <a:pt x="315" y="409"/>
                          <a:pt x="315" y="409"/>
                        </a:cubicBezTo>
                        <a:cubicBezTo>
                          <a:pt x="315" y="409"/>
                          <a:pt x="315" y="409"/>
                          <a:pt x="315" y="409"/>
                        </a:cubicBezTo>
                        <a:cubicBezTo>
                          <a:pt x="314" y="409"/>
                          <a:pt x="314" y="409"/>
                          <a:pt x="314" y="409"/>
                        </a:cubicBezTo>
                        <a:cubicBezTo>
                          <a:pt x="313" y="409"/>
                          <a:pt x="313" y="409"/>
                          <a:pt x="313" y="409"/>
                        </a:cubicBezTo>
                        <a:cubicBezTo>
                          <a:pt x="313" y="410"/>
                          <a:pt x="313" y="410"/>
                          <a:pt x="313" y="410"/>
                        </a:cubicBezTo>
                        <a:cubicBezTo>
                          <a:pt x="313" y="410"/>
                          <a:pt x="313" y="410"/>
                          <a:pt x="313" y="410"/>
                        </a:cubicBezTo>
                        <a:cubicBezTo>
                          <a:pt x="313" y="411"/>
                          <a:pt x="313" y="411"/>
                          <a:pt x="313" y="411"/>
                        </a:cubicBezTo>
                        <a:cubicBezTo>
                          <a:pt x="313" y="411"/>
                          <a:pt x="313" y="411"/>
                          <a:pt x="313" y="411"/>
                        </a:cubicBezTo>
                        <a:cubicBezTo>
                          <a:pt x="312" y="411"/>
                          <a:pt x="312" y="411"/>
                          <a:pt x="312" y="411"/>
                        </a:cubicBezTo>
                        <a:cubicBezTo>
                          <a:pt x="312" y="411"/>
                          <a:pt x="312" y="411"/>
                          <a:pt x="312" y="411"/>
                        </a:cubicBezTo>
                        <a:cubicBezTo>
                          <a:pt x="312" y="411"/>
                          <a:pt x="312" y="411"/>
                          <a:pt x="312" y="411"/>
                        </a:cubicBezTo>
                        <a:cubicBezTo>
                          <a:pt x="311" y="411"/>
                          <a:pt x="311" y="411"/>
                          <a:pt x="311" y="411"/>
                        </a:cubicBezTo>
                        <a:cubicBezTo>
                          <a:pt x="311" y="411"/>
                          <a:pt x="311" y="411"/>
                          <a:pt x="311" y="411"/>
                        </a:cubicBezTo>
                        <a:cubicBezTo>
                          <a:pt x="311" y="412"/>
                          <a:pt x="311" y="412"/>
                          <a:pt x="311" y="412"/>
                        </a:cubicBezTo>
                        <a:cubicBezTo>
                          <a:pt x="310" y="412"/>
                          <a:pt x="310" y="412"/>
                          <a:pt x="310" y="412"/>
                        </a:cubicBezTo>
                        <a:cubicBezTo>
                          <a:pt x="310" y="412"/>
                          <a:pt x="310" y="412"/>
                          <a:pt x="310" y="412"/>
                        </a:cubicBezTo>
                        <a:cubicBezTo>
                          <a:pt x="310" y="412"/>
                          <a:pt x="310" y="412"/>
                          <a:pt x="310" y="412"/>
                        </a:cubicBezTo>
                        <a:cubicBezTo>
                          <a:pt x="309" y="413"/>
                          <a:pt x="309" y="413"/>
                          <a:pt x="309" y="413"/>
                        </a:cubicBezTo>
                        <a:cubicBezTo>
                          <a:pt x="309" y="413"/>
                          <a:pt x="309" y="413"/>
                          <a:pt x="309" y="413"/>
                        </a:cubicBezTo>
                        <a:cubicBezTo>
                          <a:pt x="309" y="413"/>
                          <a:pt x="309" y="413"/>
                          <a:pt x="309" y="413"/>
                        </a:cubicBezTo>
                        <a:cubicBezTo>
                          <a:pt x="309" y="413"/>
                          <a:pt x="309" y="413"/>
                          <a:pt x="309" y="413"/>
                        </a:cubicBezTo>
                        <a:cubicBezTo>
                          <a:pt x="309" y="413"/>
                          <a:pt x="309" y="413"/>
                          <a:pt x="309" y="413"/>
                        </a:cubicBezTo>
                        <a:cubicBezTo>
                          <a:pt x="309" y="413"/>
                          <a:pt x="309" y="413"/>
                          <a:pt x="309" y="413"/>
                        </a:cubicBezTo>
                        <a:cubicBezTo>
                          <a:pt x="308" y="414"/>
                          <a:pt x="308" y="414"/>
                          <a:pt x="308" y="414"/>
                        </a:cubicBezTo>
                        <a:cubicBezTo>
                          <a:pt x="308" y="414"/>
                          <a:pt x="308" y="414"/>
                          <a:pt x="308" y="414"/>
                        </a:cubicBezTo>
                        <a:cubicBezTo>
                          <a:pt x="308" y="414"/>
                          <a:pt x="308" y="414"/>
                          <a:pt x="308" y="414"/>
                        </a:cubicBezTo>
                        <a:cubicBezTo>
                          <a:pt x="307" y="414"/>
                          <a:pt x="307" y="414"/>
                          <a:pt x="307" y="414"/>
                        </a:cubicBezTo>
                        <a:cubicBezTo>
                          <a:pt x="306" y="414"/>
                          <a:pt x="306" y="414"/>
                          <a:pt x="306" y="414"/>
                        </a:cubicBezTo>
                        <a:cubicBezTo>
                          <a:pt x="306" y="414"/>
                          <a:pt x="306" y="414"/>
                          <a:pt x="306" y="414"/>
                        </a:cubicBezTo>
                        <a:cubicBezTo>
                          <a:pt x="306" y="413"/>
                          <a:pt x="306" y="413"/>
                          <a:pt x="306" y="413"/>
                        </a:cubicBezTo>
                        <a:cubicBezTo>
                          <a:pt x="306" y="413"/>
                          <a:pt x="306" y="413"/>
                          <a:pt x="306" y="413"/>
                        </a:cubicBezTo>
                        <a:cubicBezTo>
                          <a:pt x="306" y="413"/>
                          <a:pt x="306" y="413"/>
                          <a:pt x="306" y="413"/>
                        </a:cubicBezTo>
                        <a:cubicBezTo>
                          <a:pt x="305" y="413"/>
                          <a:pt x="305" y="413"/>
                          <a:pt x="305" y="413"/>
                        </a:cubicBezTo>
                        <a:cubicBezTo>
                          <a:pt x="305" y="413"/>
                          <a:pt x="305" y="413"/>
                          <a:pt x="305" y="413"/>
                        </a:cubicBezTo>
                        <a:cubicBezTo>
                          <a:pt x="305" y="413"/>
                          <a:pt x="305" y="413"/>
                          <a:pt x="305" y="413"/>
                        </a:cubicBezTo>
                        <a:cubicBezTo>
                          <a:pt x="304" y="413"/>
                          <a:pt x="304" y="413"/>
                          <a:pt x="304" y="413"/>
                        </a:cubicBezTo>
                        <a:cubicBezTo>
                          <a:pt x="304" y="413"/>
                          <a:pt x="304" y="413"/>
                          <a:pt x="304" y="413"/>
                        </a:cubicBezTo>
                        <a:cubicBezTo>
                          <a:pt x="303" y="412"/>
                          <a:pt x="303" y="412"/>
                          <a:pt x="303" y="412"/>
                        </a:cubicBezTo>
                        <a:cubicBezTo>
                          <a:pt x="303" y="412"/>
                          <a:pt x="303" y="412"/>
                          <a:pt x="303" y="412"/>
                        </a:cubicBezTo>
                        <a:cubicBezTo>
                          <a:pt x="303" y="412"/>
                          <a:pt x="303" y="412"/>
                          <a:pt x="303" y="412"/>
                        </a:cubicBezTo>
                        <a:cubicBezTo>
                          <a:pt x="303" y="412"/>
                          <a:pt x="303" y="412"/>
                          <a:pt x="303" y="412"/>
                        </a:cubicBezTo>
                        <a:cubicBezTo>
                          <a:pt x="303" y="412"/>
                          <a:pt x="303" y="412"/>
                          <a:pt x="303" y="412"/>
                        </a:cubicBezTo>
                        <a:cubicBezTo>
                          <a:pt x="302" y="412"/>
                          <a:pt x="302" y="412"/>
                          <a:pt x="302" y="412"/>
                        </a:cubicBezTo>
                        <a:cubicBezTo>
                          <a:pt x="302" y="412"/>
                          <a:pt x="302" y="412"/>
                          <a:pt x="302" y="412"/>
                        </a:cubicBezTo>
                        <a:cubicBezTo>
                          <a:pt x="302" y="412"/>
                          <a:pt x="302" y="412"/>
                          <a:pt x="302" y="412"/>
                        </a:cubicBezTo>
                        <a:cubicBezTo>
                          <a:pt x="302" y="411"/>
                          <a:pt x="302" y="411"/>
                          <a:pt x="302" y="411"/>
                        </a:cubicBezTo>
                        <a:cubicBezTo>
                          <a:pt x="302" y="410"/>
                          <a:pt x="302" y="410"/>
                          <a:pt x="302" y="410"/>
                        </a:cubicBezTo>
                        <a:cubicBezTo>
                          <a:pt x="302" y="410"/>
                          <a:pt x="302" y="410"/>
                          <a:pt x="302" y="410"/>
                        </a:cubicBezTo>
                        <a:cubicBezTo>
                          <a:pt x="302" y="410"/>
                          <a:pt x="302" y="410"/>
                          <a:pt x="302" y="410"/>
                        </a:cubicBezTo>
                        <a:cubicBezTo>
                          <a:pt x="301" y="410"/>
                          <a:pt x="301" y="410"/>
                          <a:pt x="301" y="410"/>
                        </a:cubicBezTo>
                        <a:cubicBezTo>
                          <a:pt x="301" y="410"/>
                          <a:pt x="301" y="410"/>
                          <a:pt x="301" y="410"/>
                        </a:cubicBezTo>
                        <a:cubicBezTo>
                          <a:pt x="301" y="410"/>
                          <a:pt x="301" y="410"/>
                          <a:pt x="301" y="410"/>
                        </a:cubicBezTo>
                        <a:cubicBezTo>
                          <a:pt x="301" y="410"/>
                          <a:pt x="301" y="410"/>
                          <a:pt x="301" y="410"/>
                        </a:cubicBezTo>
                        <a:cubicBezTo>
                          <a:pt x="300" y="411"/>
                          <a:pt x="300" y="411"/>
                          <a:pt x="300" y="411"/>
                        </a:cubicBezTo>
                        <a:cubicBezTo>
                          <a:pt x="300" y="411"/>
                          <a:pt x="300" y="411"/>
                          <a:pt x="300" y="411"/>
                        </a:cubicBezTo>
                        <a:cubicBezTo>
                          <a:pt x="300" y="411"/>
                          <a:pt x="300" y="411"/>
                          <a:pt x="300" y="411"/>
                        </a:cubicBezTo>
                        <a:cubicBezTo>
                          <a:pt x="300" y="412"/>
                          <a:pt x="300" y="412"/>
                          <a:pt x="300" y="412"/>
                        </a:cubicBezTo>
                        <a:cubicBezTo>
                          <a:pt x="300" y="413"/>
                          <a:pt x="300" y="413"/>
                          <a:pt x="300" y="413"/>
                        </a:cubicBezTo>
                        <a:cubicBezTo>
                          <a:pt x="300" y="413"/>
                          <a:pt x="300" y="413"/>
                          <a:pt x="300" y="413"/>
                        </a:cubicBezTo>
                        <a:cubicBezTo>
                          <a:pt x="300" y="414"/>
                          <a:pt x="300" y="414"/>
                          <a:pt x="300" y="414"/>
                        </a:cubicBezTo>
                        <a:cubicBezTo>
                          <a:pt x="300" y="415"/>
                          <a:pt x="300" y="415"/>
                          <a:pt x="300" y="415"/>
                        </a:cubicBezTo>
                        <a:cubicBezTo>
                          <a:pt x="300" y="415"/>
                          <a:pt x="300" y="415"/>
                          <a:pt x="300" y="415"/>
                        </a:cubicBezTo>
                        <a:cubicBezTo>
                          <a:pt x="300" y="415"/>
                          <a:pt x="300" y="415"/>
                          <a:pt x="300" y="415"/>
                        </a:cubicBezTo>
                        <a:cubicBezTo>
                          <a:pt x="300" y="415"/>
                          <a:pt x="300" y="415"/>
                          <a:pt x="300" y="415"/>
                        </a:cubicBezTo>
                        <a:cubicBezTo>
                          <a:pt x="299" y="416"/>
                          <a:pt x="299" y="416"/>
                          <a:pt x="299" y="416"/>
                        </a:cubicBezTo>
                        <a:cubicBezTo>
                          <a:pt x="299" y="416"/>
                          <a:pt x="299" y="416"/>
                          <a:pt x="299" y="416"/>
                        </a:cubicBezTo>
                        <a:cubicBezTo>
                          <a:pt x="299" y="416"/>
                          <a:pt x="299" y="416"/>
                          <a:pt x="299" y="416"/>
                        </a:cubicBezTo>
                        <a:cubicBezTo>
                          <a:pt x="299" y="416"/>
                          <a:pt x="299" y="416"/>
                          <a:pt x="299" y="416"/>
                        </a:cubicBezTo>
                        <a:cubicBezTo>
                          <a:pt x="299" y="416"/>
                          <a:pt x="299" y="416"/>
                          <a:pt x="299" y="416"/>
                        </a:cubicBezTo>
                        <a:cubicBezTo>
                          <a:pt x="298" y="417"/>
                          <a:pt x="298" y="417"/>
                          <a:pt x="298" y="417"/>
                        </a:cubicBezTo>
                        <a:cubicBezTo>
                          <a:pt x="298" y="417"/>
                          <a:pt x="298" y="417"/>
                          <a:pt x="298" y="417"/>
                        </a:cubicBezTo>
                        <a:cubicBezTo>
                          <a:pt x="298" y="417"/>
                          <a:pt x="298" y="417"/>
                          <a:pt x="298" y="417"/>
                        </a:cubicBezTo>
                        <a:cubicBezTo>
                          <a:pt x="298" y="417"/>
                          <a:pt x="298" y="417"/>
                          <a:pt x="298" y="417"/>
                        </a:cubicBezTo>
                        <a:cubicBezTo>
                          <a:pt x="297" y="417"/>
                          <a:pt x="297" y="417"/>
                          <a:pt x="297" y="417"/>
                        </a:cubicBezTo>
                        <a:cubicBezTo>
                          <a:pt x="297" y="418"/>
                          <a:pt x="297" y="418"/>
                          <a:pt x="297" y="418"/>
                        </a:cubicBezTo>
                        <a:cubicBezTo>
                          <a:pt x="297" y="418"/>
                          <a:pt x="297" y="418"/>
                          <a:pt x="297" y="418"/>
                        </a:cubicBezTo>
                        <a:cubicBezTo>
                          <a:pt x="297" y="418"/>
                          <a:pt x="297" y="418"/>
                          <a:pt x="297" y="418"/>
                        </a:cubicBezTo>
                        <a:cubicBezTo>
                          <a:pt x="297" y="418"/>
                          <a:pt x="297" y="418"/>
                          <a:pt x="297" y="418"/>
                        </a:cubicBezTo>
                        <a:cubicBezTo>
                          <a:pt x="296" y="419"/>
                          <a:pt x="296" y="419"/>
                          <a:pt x="296" y="419"/>
                        </a:cubicBezTo>
                        <a:cubicBezTo>
                          <a:pt x="296" y="419"/>
                          <a:pt x="296" y="419"/>
                          <a:pt x="296" y="419"/>
                        </a:cubicBezTo>
                        <a:cubicBezTo>
                          <a:pt x="295" y="419"/>
                          <a:pt x="295" y="419"/>
                          <a:pt x="295" y="419"/>
                        </a:cubicBezTo>
                        <a:cubicBezTo>
                          <a:pt x="295" y="419"/>
                          <a:pt x="295" y="419"/>
                          <a:pt x="295" y="419"/>
                        </a:cubicBezTo>
                        <a:cubicBezTo>
                          <a:pt x="295" y="419"/>
                          <a:pt x="295" y="419"/>
                          <a:pt x="295" y="419"/>
                        </a:cubicBezTo>
                        <a:cubicBezTo>
                          <a:pt x="295" y="419"/>
                          <a:pt x="295" y="419"/>
                          <a:pt x="295" y="419"/>
                        </a:cubicBezTo>
                        <a:cubicBezTo>
                          <a:pt x="294" y="420"/>
                          <a:pt x="294" y="420"/>
                          <a:pt x="294" y="420"/>
                        </a:cubicBezTo>
                        <a:cubicBezTo>
                          <a:pt x="294" y="420"/>
                          <a:pt x="294" y="420"/>
                          <a:pt x="294" y="420"/>
                        </a:cubicBezTo>
                        <a:cubicBezTo>
                          <a:pt x="294" y="420"/>
                          <a:pt x="294" y="420"/>
                          <a:pt x="294" y="420"/>
                        </a:cubicBezTo>
                        <a:cubicBezTo>
                          <a:pt x="294" y="420"/>
                          <a:pt x="294" y="420"/>
                          <a:pt x="294" y="420"/>
                        </a:cubicBezTo>
                        <a:cubicBezTo>
                          <a:pt x="294" y="420"/>
                          <a:pt x="294" y="420"/>
                          <a:pt x="294" y="420"/>
                        </a:cubicBezTo>
                        <a:cubicBezTo>
                          <a:pt x="293" y="420"/>
                          <a:pt x="293" y="420"/>
                          <a:pt x="293" y="420"/>
                        </a:cubicBezTo>
                        <a:cubicBezTo>
                          <a:pt x="293" y="420"/>
                          <a:pt x="293" y="420"/>
                          <a:pt x="293" y="420"/>
                        </a:cubicBezTo>
                        <a:cubicBezTo>
                          <a:pt x="293" y="420"/>
                          <a:pt x="293" y="420"/>
                          <a:pt x="293" y="420"/>
                        </a:cubicBezTo>
                        <a:cubicBezTo>
                          <a:pt x="293" y="420"/>
                          <a:pt x="293" y="420"/>
                          <a:pt x="293" y="420"/>
                        </a:cubicBezTo>
                        <a:cubicBezTo>
                          <a:pt x="293" y="420"/>
                          <a:pt x="293" y="420"/>
                          <a:pt x="293" y="420"/>
                        </a:cubicBezTo>
                        <a:cubicBezTo>
                          <a:pt x="293" y="420"/>
                          <a:pt x="293" y="420"/>
                          <a:pt x="293" y="420"/>
                        </a:cubicBezTo>
                        <a:cubicBezTo>
                          <a:pt x="292" y="421"/>
                          <a:pt x="292" y="421"/>
                          <a:pt x="292" y="421"/>
                        </a:cubicBezTo>
                        <a:cubicBezTo>
                          <a:pt x="292" y="421"/>
                          <a:pt x="292" y="421"/>
                          <a:pt x="292" y="421"/>
                        </a:cubicBezTo>
                        <a:cubicBezTo>
                          <a:pt x="292" y="421"/>
                          <a:pt x="292" y="421"/>
                          <a:pt x="292" y="421"/>
                        </a:cubicBezTo>
                        <a:cubicBezTo>
                          <a:pt x="291" y="420"/>
                          <a:pt x="291" y="420"/>
                          <a:pt x="291" y="420"/>
                        </a:cubicBezTo>
                        <a:cubicBezTo>
                          <a:pt x="291" y="420"/>
                          <a:pt x="291" y="420"/>
                          <a:pt x="291" y="420"/>
                        </a:cubicBezTo>
                        <a:cubicBezTo>
                          <a:pt x="290" y="420"/>
                          <a:pt x="290" y="420"/>
                          <a:pt x="290" y="420"/>
                        </a:cubicBezTo>
                        <a:cubicBezTo>
                          <a:pt x="290" y="420"/>
                          <a:pt x="290" y="420"/>
                          <a:pt x="290" y="420"/>
                        </a:cubicBezTo>
                        <a:cubicBezTo>
                          <a:pt x="290" y="420"/>
                          <a:pt x="290" y="420"/>
                          <a:pt x="290" y="420"/>
                        </a:cubicBezTo>
                        <a:cubicBezTo>
                          <a:pt x="290" y="420"/>
                          <a:pt x="290" y="420"/>
                          <a:pt x="290" y="420"/>
                        </a:cubicBezTo>
                        <a:cubicBezTo>
                          <a:pt x="289" y="420"/>
                          <a:pt x="289" y="420"/>
                          <a:pt x="289" y="420"/>
                        </a:cubicBezTo>
                        <a:cubicBezTo>
                          <a:pt x="289" y="420"/>
                          <a:pt x="289" y="420"/>
                          <a:pt x="289" y="420"/>
                        </a:cubicBezTo>
                        <a:cubicBezTo>
                          <a:pt x="289" y="420"/>
                          <a:pt x="289" y="420"/>
                          <a:pt x="289" y="420"/>
                        </a:cubicBezTo>
                        <a:cubicBezTo>
                          <a:pt x="289" y="420"/>
                          <a:pt x="289" y="420"/>
                          <a:pt x="289" y="420"/>
                        </a:cubicBezTo>
                        <a:cubicBezTo>
                          <a:pt x="288" y="420"/>
                          <a:pt x="288" y="420"/>
                          <a:pt x="288" y="420"/>
                        </a:cubicBezTo>
                        <a:cubicBezTo>
                          <a:pt x="288" y="421"/>
                          <a:pt x="288" y="421"/>
                          <a:pt x="288" y="421"/>
                        </a:cubicBezTo>
                        <a:cubicBezTo>
                          <a:pt x="288" y="422"/>
                          <a:pt x="288" y="422"/>
                          <a:pt x="288" y="422"/>
                        </a:cubicBezTo>
                        <a:cubicBezTo>
                          <a:pt x="288" y="422"/>
                          <a:pt x="288" y="422"/>
                          <a:pt x="288" y="422"/>
                        </a:cubicBezTo>
                        <a:cubicBezTo>
                          <a:pt x="287" y="424"/>
                          <a:pt x="287" y="424"/>
                          <a:pt x="287" y="424"/>
                        </a:cubicBezTo>
                        <a:cubicBezTo>
                          <a:pt x="287" y="424"/>
                          <a:pt x="287" y="424"/>
                          <a:pt x="287" y="424"/>
                        </a:cubicBezTo>
                        <a:cubicBezTo>
                          <a:pt x="287" y="424"/>
                          <a:pt x="287" y="424"/>
                          <a:pt x="287" y="424"/>
                        </a:cubicBezTo>
                        <a:cubicBezTo>
                          <a:pt x="286" y="424"/>
                          <a:pt x="286" y="424"/>
                          <a:pt x="286" y="424"/>
                        </a:cubicBezTo>
                        <a:cubicBezTo>
                          <a:pt x="286" y="424"/>
                          <a:pt x="286" y="424"/>
                          <a:pt x="286" y="424"/>
                        </a:cubicBezTo>
                        <a:cubicBezTo>
                          <a:pt x="286" y="424"/>
                          <a:pt x="286" y="424"/>
                          <a:pt x="286" y="424"/>
                        </a:cubicBezTo>
                        <a:cubicBezTo>
                          <a:pt x="285" y="424"/>
                          <a:pt x="285" y="424"/>
                          <a:pt x="285" y="424"/>
                        </a:cubicBezTo>
                        <a:cubicBezTo>
                          <a:pt x="285" y="424"/>
                          <a:pt x="285" y="424"/>
                          <a:pt x="285" y="424"/>
                        </a:cubicBezTo>
                        <a:cubicBezTo>
                          <a:pt x="285" y="424"/>
                          <a:pt x="285" y="424"/>
                          <a:pt x="285" y="424"/>
                        </a:cubicBezTo>
                        <a:cubicBezTo>
                          <a:pt x="285" y="424"/>
                          <a:pt x="285" y="424"/>
                          <a:pt x="285" y="424"/>
                        </a:cubicBezTo>
                        <a:cubicBezTo>
                          <a:pt x="285" y="425"/>
                          <a:pt x="285" y="425"/>
                          <a:pt x="285" y="425"/>
                        </a:cubicBezTo>
                        <a:cubicBezTo>
                          <a:pt x="285" y="425"/>
                          <a:pt x="285" y="425"/>
                          <a:pt x="285" y="425"/>
                        </a:cubicBezTo>
                        <a:cubicBezTo>
                          <a:pt x="285" y="426"/>
                          <a:pt x="285" y="426"/>
                          <a:pt x="285" y="426"/>
                        </a:cubicBezTo>
                        <a:cubicBezTo>
                          <a:pt x="285" y="426"/>
                          <a:pt x="285" y="426"/>
                          <a:pt x="285" y="426"/>
                        </a:cubicBezTo>
                        <a:cubicBezTo>
                          <a:pt x="284" y="427"/>
                          <a:pt x="284" y="427"/>
                          <a:pt x="284" y="427"/>
                        </a:cubicBezTo>
                        <a:cubicBezTo>
                          <a:pt x="284" y="428"/>
                          <a:pt x="284" y="428"/>
                          <a:pt x="284" y="428"/>
                        </a:cubicBezTo>
                        <a:cubicBezTo>
                          <a:pt x="282" y="429"/>
                          <a:pt x="282" y="429"/>
                          <a:pt x="282" y="429"/>
                        </a:cubicBezTo>
                        <a:cubicBezTo>
                          <a:pt x="282" y="430"/>
                          <a:pt x="282" y="430"/>
                          <a:pt x="282" y="430"/>
                        </a:cubicBezTo>
                        <a:cubicBezTo>
                          <a:pt x="281" y="430"/>
                          <a:pt x="281" y="430"/>
                          <a:pt x="281" y="430"/>
                        </a:cubicBezTo>
                        <a:cubicBezTo>
                          <a:pt x="281" y="430"/>
                          <a:pt x="281" y="430"/>
                          <a:pt x="281" y="430"/>
                        </a:cubicBezTo>
                        <a:cubicBezTo>
                          <a:pt x="281" y="431"/>
                          <a:pt x="281" y="431"/>
                          <a:pt x="281" y="431"/>
                        </a:cubicBezTo>
                        <a:cubicBezTo>
                          <a:pt x="281" y="431"/>
                          <a:pt x="281" y="431"/>
                          <a:pt x="281" y="431"/>
                        </a:cubicBezTo>
                        <a:cubicBezTo>
                          <a:pt x="281" y="432"/>
                          <a:pt x="281" y="432"/>
                          <a:pt x="281" y="432"/>
                        </a:cubicBezTo>
                        <a:cubicBezTo>
                          <a:pt x="281" y="432"/>
                          <a:pt x="281" y="432"/>
                          <a:pt x="281" y="432"/>
                        </a:cubicBezTo>
                        <a:cubicBezTo>
                          <a:pt x="281" y="432"/>
                          <a:pt x="281" y="432"/>
                          <a:pt x="281" y="432"/>
                        </a:cubicBezTo>
                        <a:cubicBezTo>
                          <a:pt x="281" y="433"/>
                          <a:pt x="281" y="433"/>
                          <a:pt x="281" y="433"/>
                        </a:cubicBezTo>
                        <a:cubicBezTo>
                          <a:pt x="280" y="433"/>
                          <a:pt x="280" y="433"/>
                          <a:pt x="280" y="433"/>
                        </a:cubicBezTo>
                        <a:cubicBezTo>
                          <a:pt x="280" y="433"/>
                          <a:pt x="280" y="433"/>
                          <a:pt x="280" y="433"/>
                        </a:cubicBezTo>
                        <a:cubicBezTo>
                          <a:pt x="280" y="433"/>
                          <a:pt x="280" y="433"/>
                          <a:pt x="280" y="433"/>
                        </a:cubicBezTo>
                        <a:cubicBezTo>
                          <a:pt x="280" y="433"/>
                          <a:pt x="280" y="433"/>
                          <a:pt x="280" y="433"/>
                        </a:cubicBezTo>
                        <a:cubicBezTo>
                          <a:pt x="280" y="433"/>
                          <a:pt x="280" y="433"/>
                          <a:pt x="280" y="433"/>
                        </a:cubicBezTo>
                        <a:cubicBezTo>
                          <a:pt x="279" y="434"/>
                          <a:pt x="279" y="434"/>
                          <a:pt x="279" y="434"/>
                        </a:cubicBezTo>
                        <a:cubicBezTo>
                          <a:pt x="278" y="435"/>
                          <a:pt x="278" y="435"/>
                          <a:pt x="278" y="435"/>
                        </a:cubicBezTo>
                        <a:cubicBezTo>
                          <a:pt x="278" y="435"/>
                          <a:pt x="278" y="435"/>
                          <a:pt x="278" y="435"/>
                        </a:cubicBezTo>
                        <a:cubicBezTo>
                          <a:pt x="278" y="435"/>
                          <a:pt x="278" y="435"/>
                          <a:pt x="278" y="435"/>
                        </a:cubicBezTo>
                        <a:cubicBezTo>
                          <a:pt x="278" y="435"/>
                          <a:pt x="278" y="435"/>
                          <a:pt x="278" y="435"/>
                        </a:cubicBezTo>
                        <a:cubicBezTo>
                          <a:pt x="277" y="436"/>
                          <a:pt x="277" y="436"/>
                          <a:pt x="277" y="436"/>
                        </a:cubicBezTo>
                        <a:cubicBezTo>
                          <a:pt x="276" y="436"/>
                          <a:pt x="276" y="436"/>
                          <a:pt x="276" y="436"/>
                        </a:cubicBezTo>
                        <a:cubicBezTo>
                          <a:pt x="276" y="437"/>
                          <a:pt x="276" y="437"/>
                          <a:pt x="276" y="437"/>
                        </a:cubicBezTo>
                        <a:cubicBezTo>
                          <a:pt x="276" y="438"/>
                          <a:pt x="276" y="438"/>
                          <a:pt x="276" y="438"/>
                        </a:cubicBezTo>
                        <a:cubicBezTo>
                          <a:pt x="275" y="438"/>
                          <a:pt x="275" y="438"/>
                          <a:pt x="275" y="438"/>
                        </a:cubicBezTo>
                        <a:cubicBezTo>
                          <a:pt x="275" y="439"/>
                          <a:pt x="275" y="439"/>
                          <a:pt x="275" y="439"/>
                        </a:cubicBezTo>
                        <a:cubicBezTo>
                          <a:pt x="275" y="439"/>
                          <a:pt x="275" y="439"/>
                          <a:pt x="275" y="439"/>
                        </a:cubicBezTo>
                        <a:cubicBezTo>
                          <a:pt x="275" y="439"/>
                          <a:pt x="275" y="439"/>
                          <a:pt x="275" y="439"/>
                        </a:cubicBezTo>
                        <a:cubicBezTo>
                          <a:pt x="274" y="440"/>
                          <a:pt x="274" y="440"/>
                          <a:pt x="274" y="440"/>
                        </a:cubicBezTo>
                        <a:cubicBezTo>
                          <a:pt x="274" y="440"/>
                          <a:pt x="274" y="440"/>
                          <a:pt x="274" y="440"/>
                        </a:cubicBezTo>
                        <a:cubicBezTo>
                          <a:pt x="274" y="440"/>
                          <a:pt x="274" y="440"/>
                          <a:pt x="274" y="440"/>
                        </a:cubicBezTo>
                        <a:cubicBezTo>
                          <a:pt x="274" y="440"/>
                          <a:pt x="274" y="440"/>
                          <a:pt x="274" y="440"/>
                        </a:cubicBezTo>
                        <a:cubicBezTo>
                          <a:pt x="274" y="441"/>
                          <a:pt x="274" y="441"/>
                          <a:pt x="274" y="441"/>
                        </a:cubicBezTo>
                        <a:cubicBezTo>
                          <a:pt x="273" y="441"/>
                          <a:pt x="273" y="441"/>
                          <a:pt x="273" y="441"/>
                        </a:cubicBezTo>
                        <a:cubicBezTo>
                          <a:pt x="273" y="441"/>
                          <a:pt x="273" y="441"/>
                          <a:pt x="273" y="441"/>
                        </a:cubicBezTo>
                        <a:cubicBezTo>
                          <a:pt x="272" y="441"/>
                          <a:pt x="272" y="441"/>
                          <a:pt x="272" y="441"/>
                        </a:cubicBezTo>
                        <a:cubicBezTo>
                          <a:pt x="271" y="442"/>
                          <a:pt x="271" y="442"/>
                          <a:pt x="271" y="442"/>
                        </a:cubicBezTo>
                        <a:cubicBezTo>
                          <a:pt x="270" y="442"/>
                          <a:pt x="270" y="442"/>
                          <a:pt x="270" y="442"/>
                        </a:cubicBezTo>
                        <a:cubicBezTo>
                          <a:pt x="269" y="443"/>
                          <a:pt x="269" y="443"/>
                          <a:pt x="269" y="443"/>
                        </a:cubicBezTo>
                        <a:cubicBezTo>
                          <a:pt x="269" y="444"/>
                          <a:pt x="269" y="444"/>
                          <a:pt x="269" y="444"/>
                        </a:cubicBezTo>
                        <a:cubicBezTo>
                          <a:pt x="269" y="444"/>
                          <a:pt x="269" y="444"/>
                          <a:pt x="269" y="444"/>
                        </a:cubicBezTo>
                        <a:cubicBezTo>
                          <a:pt x="269" y="445"/>
                          <a:pt x="269" y="445"/>
                          <a:pt x="269" y="445"/>
                        </a:cubicBezTo>
                        <a:cubicBezTo>
                          <a:pt x="269" y="446"/>
                          <a:pt x="269" y="446"/>
                          <a:pt x="269" y="446"/>
                        </a:cubicBezTo>
                        <a:cubicBezTo>
                          <a:pt x="269" y="446"/>
                          <a:pt x="269" y="446"/>
                          <a:pt x="269" y="446"/>
                        </a:cubicBezTo>
                        <a:cubicBezTo>
                          <a:pt x="269" y="446"/>
                          <a:pt x="269" y="446"/>
                          <a:pt x="269" y="446"/>
                        </a:cubicBezTo>
                        <a:cubicBezTo>
                          <a:pt x="269" y="447"/>
                          <a:pt x="269" y="447"/>
                          <a:pt x="269" y="447"/>
                        </a:cubicBezTo>
                        <a:cubicBezTo>
                          <a:pt x="269" y="447"/>
                          <a:pt x="269" y="447"/>
                          <a:pt x="269" y="447"/>
                        </a:cubicBezTo>
                        <a:cubicBezTo>
                          <a:pt x="270" y="447"/>
                          <a:pt x="270" y="447"/>
                          <a:pt x="270" y="447"/>
                        </a:cubicBezTo>
                        <a:cubicBezTo>
                          <a:pt x="270" y="448"/>
                          <a:pt x="270" y="448"/>
                          <a:pt x="270" y="448"/>
                        </a:cubicBezTo>
                        <a:cubicBezTo>
                          <a:pt x="270" y="449"/>
                          <a:pt x="270" y="449"/>
                          <a:pt x="270" y="449"/>
                        </a:cubicBezTo>
                        <a:cubicBezTo>
                          <a:pt x="270" y="449"/>
                          <a:pt x="270" y="449"/>
                          <a:pt x="270" y="449"/>
                        </a:cubicBezTo>
                        <a:cubicBezTo>
                          <a:pt x="270" y="449"/>
                          <a:pt x="270" y="449"/>
                          <a:pt x="270" y="449"/>
                        </a:cubicBezTo>
                        <a:cubicBezTo>
                          <a:pt x="270" y="449"/>
                          <a:pt x="270" y="449"/>
                          <a:pt x="270" y="449"/>
                        </a:cubicBezTo>
                        <a:cubicBezTo>
                          <a:pt x="270" y="450"/>
                          <a:pt x="270" y="450"/>
                          <a:pt x="270" y="450"/>
                        </a:cubicBezTo>
                        <a:cubicBezTo>
                          <a:pt x="270" y="450"/>
                          <a:pt x="270" y="450"/>
                          <a:pt x="270" y="450"/>
                        </a:cubicBezTo>
                        <a:cubicBezTo>
                          <a:pt x="270" y="450"/>
                          <a:pt x="270" y="450"/>
                          <a:pt x="270" y="450"/>
                        </a:cubicBezTo>
                        <a:cubicBezTo>
                          <a:pt x="270" y="451"/>
                          <a:pt x="270" y="451"/>
                          <a:pt x="270" y="451"/>
                        </a:cubicBezTo>
                        <a:cubicBezTo>
                          <a:pt x="270" y="451"/>
                          <a:pt x="270" y="451"/>
                          <a:pt x="270" y="451"/>
                        </a:cubicBezTo>
                        <a:cubicBezTo>
                          <a:pt x="270" y="451"/>
                          <a:pt x="270" y="451"/>
                          <a:pt x="270" y="451"/>
                        </a:cubicBezTo>
                        <a:cubicBezTo>
                          <a:pt x="270" y="452"/>
                          <a:pt x="270" y="452"/>
                          <a:pt x="270" y="452"/>
                        </a:cubicBezTo>
                        <a:cubicBezTo>
                          <a:pt x="270" y="453"/>
                          <a:pt x="270" y="453"/>
                          <a:pt x="270" y="453"/>
                        </a:cubicBezTo>
                        <a:cubicBezTo>
                          <a:pt x="270" y="453"/>
                          <a:pt x="270" y="453"/>
                          <a:pt x="270" y="453"/>
                        </a:cubicBezTo>
                        <a:cubicBezTo>
                          <a:pt x="270" y="453"/>
                          <a:pt x="270" y="453"/>
                          <a:pt x="270" y="453"/>
                        </a:cubicBezTo>
                        <a:cubicBezTo>
                          <a:pt x="269" y="453"/>
                          <a:pt x="269" y="453"/>
                          <a:pt x="269" y="453"/>
                        </a:cubicBezTo>
                        <a:cubicBezTo>
                          <a:pt x="269" y="454"/>
                          <a:pt x="269" y="454"/>
                          <a:pt x="269" y="454"/>
                        </a:cubicBezTo>
                        <a:cubicBezTo>
                          <a:pt x="268" y="454"/>
                          <a:pt x="268" y="454"/>
                          <a:pt x="268" y="454"/>
                        </a:cubicBezTo>
                        <a:cubicBezTo>
                          <a:pt x="268" y="454"/>
                          <a:pt x="268" y="454"/>
                          <a:pt x="268" y="454"/>
                        </a:cubicBezTo>
                        <a:cubicBezTo>
                          <a:pt x="268" y="454"/>
                          <a:pt x="268" y="454"/>
                          <a:pt x="268" y="454"/>
                        </a:cubicBezTo>
                        <a:cubicBezTo>
                          <a:pt x="268" y="454"/>
                          <a:pt x="268" y="454"/>
                          <a:pt x="268" y="454"/>
                        </a:cubicBezTo>
                        <a:cubicBezTo>
                          <a:pt x="268" y="455"/>
                          <a:pt x="268" y="455"/>
                          <a:pt x="268" y="455"/>
                        </a:cubicBezTo>
                        <a:cubicBezTo>
                          <a:pt x="268" y="455"/>
                          <a:pt x="268" y="455"/>
                          <a:pt x="268" y="455"/>
                        </a:cubicBezTo>
                        <a:cubicBezTo>
                          <a:pt x="268" y="456"/>
                          <a:pt x="268" y="456"/>
                          <a:pt x="268" y="456"/>
                        </a:cubicBezTo>
                        <a:cubicBezTo>
                          <a:pt x="268" y="456"/>
                          <a:pt x="268" y="456"/>
                          <a:pt x="268" y="456"/>
                        </a:cubicBezTo>
                        <a:cubicBezTo>
                          <a:pt x="268" y="456"/>
                          <a:pt x="268" y="456"/>
                          <a:pt x="268" y="456"/>
                        </a:cubicBezTo>
                        <a:cubicBezTo>
                          <a:pt x="268" y="457"/>
                          <a:pt x="268" y="457"/>
                          <a:pt x="268" y="457"/>
                        </a:cubicBezTo>
                        <a:cubicBezTo>
                          <a:pt x="267" y="457"/>
                          <a:pt x="267" y="457"/>
                          <a:pt x="267" y="457"/>
                        </a:cubicBezTo>
                        <a:cubicBezTo>
                          <a:pt x="267" y="457"/>
                          <a:pt x="267" y="457"/>
                          <a:pt x="267" y="457"/>
                        </a:cubicBezTo>
                        <a:cubicBezTo>
                          <a:pt x="267" y="457"/>
                          <a:pt x="267" y="457"/>
                          <a:pt x="267" y="457"/>
                        </a:cubicBezTo>
                        <a:cubicBezTo>
                          <a:pt x="267" y="457"/>
                          <a:pt x="267" y="457"/>
                          <a:pt x="267" y="457"/>
                        </a:cubicBezTo>
                        <a:cubicBezTo>
                          <a:pt x="267" y="457"/>
                          <a:pt x="267" y="457"/>
                          <a:pt x="267" y="457"/>
                        </a:cubicBezTo>
                        <a:cubicBezTo>
                          <a:pt x="267" y="458"/>
                          <a:pt x="267" y="458"/>
                          <a:pt x="267" y="458"/>
                        </a:cubicBezTo>
                        <a:cubicBezTo>
                          <a:pt x="267" y="458"/>
                          <a:pt x="267" y="458"/>
                          <a:pt x="267" y="458"/>
                        </a:cubicBezTo>
                        <a:cubicBezTo>
                          <a:pt x="266" y="459"/>
                          <a:pt x="266" y="459"/>
                          <a:pt x="266" y="459"/>
                        </a:cubicBezTo>
                        <a:cubicBezTo>
                          <a:pt x="266" y="459"/>
                          <a:pt x="266" y="459"/>
                          <a:pt x="266" y="459"/>
                        </a:cubicBezTo>
                        <a:cubicBezTo>
                          <a:pt x="266" y="459"/>
                          <a:pt x="266" y="459"/>
                          <a:pt x="266" y="459"/>
                        </a:cubicBezTo>
                        <a:cubicBezTo>
                          <a:pt x="265" y="459"/>
                          <a:pt x="265" y="459"/>
                          <a:pt x="265" y="459"/>
                        </a:cubicBezTo>
                        <a:cubicBezTo>
                          <a:pt x="265" y="459"/>
                          <a:pt x="265" y="459"/>
                          <a:pt x="265" y="459"/>
                        </a:cubicBezTo>
                        <a:cubicBezTo>
                          <a:pt x="265" y="460"/>
                          <a:pt x="265" y="460"/>
                          <a:pt x="265" y="460"/>
                        </a:cubicBezTo>
                        <a:cubicBezTo>
                          <a:pt x="265" y="460"/>
                          <a:pt x="265" y="460"/>
                          <a:pt x="265" y="460"/>
                        </a:cubicBezTo>
                        <a:cubicBezTo>
                          <a:pt x="265" y="460"/>
                          <a:pt x="265" y="460"/>
                          <a:pt x="265" y="460"/>
                        </a:cubicBezTo>
                        <a:cubicBezTo>
                          <a:pt x="264" y="460"/>
                          <a:pt x="264" y="460"/>
                          <a:pt x="264" y="460"/>
                        </a:cubicBezTo>
                        <a:cubicBezTo>
                          <a:pt x="264" y="460"/>
                          <a:pt x="264" y="460"/>
                          <a:pt x="264" y="460"/>
                        </a:cubicBezTo>
                        <a:cubicBezTo>
                          <a:pt x="263" y="460"/>
                          <a:pt x="263" y="460"/>
                          <a:pt x="263" y="460"/>
                        </a:cubicBezTo>
                        <a:cubicBezTo>
                          <a:pt x="263" y="460"/>
                          <a:pt x="263" y="460"/>
                          <a:pt x="263" y="460"/>
                        </a:cubicBezTo>
                        <a:cubicBezTo>
                          <a:pt x="263" y="460"/>
                          <a:pt x="263" y="460"/>
                          <a:pt x="263" y="460"/>
                        </a:cubicBezTo>
                        <a:cubicBezTo>
                          <a:pt x="263" y="460"/>
                          <a:pt x="263" y="460"/>
                          <a:pt x="263" y="460"/>
                        </a:cubicBezTo>
                        <a:cubicBezTo>
                          <a:pt x="262" y="459"/>
                          <a:pt x="262" y="459"/>
                          <a:pt x="262" y="459"/>
                        </a:cubicBezTo>
                        <a:cubicBezTo>
                          <a:pt x="262" y="459"/>
                          <a:pt x="262" y="459"/>
                          <a:pt x="262" y="459"/>
                        </a:cubicBezTo>
                        <a:cubicBezTo>
                          <a:pt x="261" y="459"/>
                          <a:pt x="261" y="459"/>
                          <a:pt x="261" y="459"/>
                        </a:cubicBezTo>
                        <a:cubicBezTo>
                          <a:pt x="261" y="459"/>
                          <a:pt x="261" y="459"/>
                          <a:pt x="261" y="459"/>
                        </a:cubicBezTo>
                        <a:cubicBezTo>
                          <a:pt x="261" y="459"/>
                          <a:pt x="261" y="459"/>
                          <a:pt x="261" y="459"/>
                        </a:cubicBezTo>
                        <a:cubicBezTo>
                          <a:pt x="260" y="458"/>
                          <a:pt x="260" y="458"/>
                          <a:pt x="260" y="458"/>
                        </a:cubicBezTo>
                        <a:cubicBezTo>
                          <a:pt x="260" y="458"/>
                          <a:pt x="260" y="458"/>
                          <a:pt x="260" y="458"/>
                        </a:cubicBezTo>
                        <a:cubicBezTo>
                          <a:pt x="260" y="458"/>
                          <a:pt x="260" y="458"/>
                          <a:pt x="260" y="458"/>
                        </a:cubicBezTo>
                        <a:cubicBezTo>
                          <a:pt x="259" y="458"/>
                          <a:pt x="259" y="458"/>
                          <a:pt x="259" y="458"/>
                        </a:cubicBezTo>
                        <a:cubicBezTo>
                          <a:pt x="259" y="458"/>
                          <a:pt x="259" y="458"/>
                          <a:pt x="259" y="458"/>
                        </a:cubicBezTo>
                        <a:cubicBezTo>
                          <a:pt x="258" y="458"/>
                          <a:pt x="258" y="458"/>
                          <a:pt x="258" y="458"/>
                        </a:cubicBezTo>
                        <a:cubicBezTo>
                          <a:pt x="258" y="458"/>
                          <a:pt x="258" y="458"/>
                          <a:pt x="258" y="458"/>
                        </a:cubicBezTo>
                        <a:cubicBezTo>
                          <a:pt x="257" y="458"/>
                          <a:pt x="257" y="458"/>
                          <a:pt x="257" y="458"/>
                        </a:cubicBezTo>
                        <a:cubicBezTo>
                          <a:pt x="257" y="458"/>
                          <a:pt x="257" y="458"/>
                          <a:pt x="257" y="458"/>
                        </a:cubicBezTo>
                        <a:cubicBezTo>
                          <a:pt x="257" y="458"/>
                          <a:pt x="257" y="458"/>
                          <a:pt x="257" y="458"/>
                        </a:cubicBezTo>
                        <a:cubicBezTo>
                          <a:pt x="255" y="458"/>
                          <a:pt x="255" y="458"/>
                          <a:pt x="255" y="458"/>
                        </a:cubicBezTo>
                        <a:cubicBezTo>
                          <a:pt x="255" y="458"/>
                          <a:pt x="255" y="458"/>
                          <a:pt x="255" y="458"/>
                        </a:cubicBezTo>
                        <a:cubicBezTo>
                          <a:pt x="255" y="458"/>
                          <a:pt x="255" y="458"/>
                          <a:pt x="255" y="458"/>
                        </a:cubicBezTo>
                        <a:cubicBezTo>
                          <a:pt x="254" y="458"/>
                          <a:pt x="254" y="458"/>
                          <a:pt x="254" y="458"/>
                        </a:cubicBezTo>
                        <a:cubicBezTo>
                          <a:pt x="254" y="458"/>
                          <a:pt x="254" y="458"/>
                          <a:pt x="254" y="458"/>
                        </a:cubicBezTo>
                        <a:cubicBezTo>
                          <a:pt x="253" y="459"/>
                          <a:pt x="253" y="459"/>
                          <a:pt x="253" y="459"/>
                        </a:cubicBezTo>
                        <a:cubicBezTo>
                          <a:pt x="252" y="459"/>
                          <a:pt x="252" y="459"/>
                          <a:pt x="252" y="459"/>
                        </a:cubicBezTo>
                        <a:cubicBezTo>
                          <a:pt x="252" y="459"/>
                          <a:pt x="252" y="459"/>
                          <a:pt x="252" y="459"/>
                        </a:cubicBezTo>
                        <a:cubicBezTo>
                          <a:pt x="252" y="459"/>
                          <a:pt x="252" y="459"/>
                          <a:pt x="252" y="459"/>
                        </a:cubicBezTo>
                        <a:cubicBezTo>
                          <a:pt x="252" y="459"/>
                          <a:pt x="252" y="459"/>
                          <a:pt x="252" y="459"/>
                        </a:cubicBezTo>
                        <a:cubicBezTo>
                          <a:pt x="252" y="460"/>
                          <a:pt x="252" y="460"/>
                          <a:pt x="252" y="460"/>
                        </a:cubicBezTo>
                        <a:cubicBezTo>
                          <a:pt x="252" y="460"/>
                          <a:pt x="252" y="460"/>
                          <a:pt x="252" y="460"/>
                        </a:cubicBezTo>
                        <a:cubicBezTo>
                          <a:pt x="252" y="460"/>
                          <a:pt x="252" y="460"/>
                          <a:pt x="252" y="460"/>
                        </a:cubicBezTo>
                        <a:cubicBezTo>
                          <a:pt x="252" y="460"/>
                          <a:pt x="252" y="460"/>
                          <a:pt x="252" y="460"/>
                        </a:cubicBezTo>
                        <a:cubicBezTo>
                          <a:pt x="252" y="460"/>
                          <a:pt x="252" y="460"/>
                          <a:pt x="252" y="460"/>
                        </a:cubicBezTo>
                        <a:cubicBezTo>
                          <a:pt x="252" y="460"/>
                          <a:pt x="252" y="460"/>
                          <a:pt x="252" y="460"/>
                        </a:cubicBezTo>
                        <a:cubicBezTo>
                          <a:pt x="251" y="461"/>
                          <a:pt x="251" y="461"/>
                          <a:pt x="251" y="461"/>
                        </a:cubicBezTo>
                        <a:cubicBezTo>
                          <a:pt x="251" y="460"/>
                          <a:pt x="251" y="460"/>
                          <a:pt x="251" y="460"/>
                        </a:cubicBezTo>
                        <a:cubicBezTo>
                          <a:pt x="251" y="460"/>
                          <a:pt x="251" y="460"/>
                          <a:pt x="251" y="460"/>
                        </a:cubicBezTo>
                        <a:cubicBezTo>
                          <a:pt x="250" y="460"/>
                          <a:pt x="250" y="460"/>
                          <a:pt x="250" y="460"/>
                        </a:cubicBezTo>
                        <a:cubicBezTo>
                          <a:pt x="250" y="460"/>
                          <a:pt x="250" y="460"/>
                          <a:pt x="250" y="460"/>
                        </a:cubicBezTo>
                        <a:cubicBezTo>
                          <a:pt x="250" y="460"/>
                          <a:pt x="250" y="460"/>
                          <a:pt x="250" y="460"/>
                        </a:cubicBezTo>
                        <a:cubicBezTo>
                          <a:pt x="249" y="460"/>
                          <a:pt x="249" y="460"/>
                          <a:pt x="249" y="460"/>
                        </a:cubicBezTo>
                        <a:cubicBezTo>
                          <a:pt x="249" y="460"/>
                          <a:pt x="249" y="460"/>
                          <a:pt x="249" y="460"/>
                        </a:cubicBezTo>
                        <a:cubicBezTo>
                          <a:pt x="248" y="460"/>
                          <a:pt x="248" y="460"/>
                          <a:pt x="248" y="460"/>
                        </a:cubicBezTo>
                        <a:cubicBezTo>
                          <a:pt x="248" y="460"/>
                          <a:pt x="248" y="460"/>
                          <a:pt x="248" y="460"/>
                        </a:cubicBezTo>
                        <a:cubicBezTo>
                          <a:pt x="248" y="460"/>
                          <a:pt x="248" y="460"/>
                          <a:pt x="248" y="460"/>
                        </a:cubicBezTo>
                        <a:cubicBezTo>
                          <a:pt x="248" y="460"/>
                          <a:pt x="248" y="460"/>
                          <a:pt x="248" y="460"/>
                        </a:cubicBezTo>
                        <a:cubicBezTo>
                          <a:pt x="246" y="461"/>
                          <a:pt x="246" y="461"/>
                          <a:pt x="246" y="461"/>
                        </a:cubicBezTo>
                        <a:cubicBezTo>
                          <a:pt x="246" y="461"/>
                          <a:pt x="246" y="461"/>
                          <a:pt x="246" y="461"/>
                        </a:cubicBezTo>
                        <a:cubicBezTo>
                          <a:pt x="245" y="462"/>
                          <a:pt x="245" y="462"/>
                          <a:pt x="245" y="462"/>
                        </a:cubicBezTo>
                        <a:cubicBezTo>
                          <a:pt x="244" y="462"/>
                          <a:pt x="244" y="462"/>
                          <a:pt x="244" y="462"/>
                        </a:cubicBezTo>
                        <a:cubicBezTo>
                          <a:pt x="244" y="463"/>
                          <a:pt x="244" y="463"/>
                          <a:pt x="244" y="463"/>
                        </a:cubicBezTo>
                        <a:cubicBezTo>
                          <a:pt x="244" y="463"/>
                          <a:pt x="244" y="463"/>
                          <a:pt x="244" y="463"/>
                        </a:cubicBezTo>
                        <a:cubicBezTo>
                          <a:pt x="244" y="463"/>
                          <a:pt x="244" y="463"/>
                          <a:pt x="244" y="463"/>
                        </a:cubicBezTo>
                        <a:cubicBezTo>
                          <a:pt x="244" y="463"/>
                          <a:pt x="244" y="463"/>
                          <a:pt x="244" y="463"/>
                        </a:cubicBezTo>
                        <a:cubicBezTo>
                          <a:pt x="243" y="464"/>
                          <a:pt x="243" y="464"/>
                          <a:pt x="243" y="464"/>
                        </a:cubicBezTo>
                        <a:cubicBezTo>
                          <a:pt x="243" y="465"/>
                          <a:pt x="243" y="465"/>
                          <a:pt x="243" y="465"/>
                        </a:cubicBezTo>
                        <a:cubicBezTo>
                          <a:pt x="242" y="465"/>
                          <a:pt x="242" y="465"/>
                          <a:pt x="242" y="465"/>
                        </a:cubicBezTo>
                        <a:cubicBezTo>
                          <a:pt x="242" y="466"/>
                          <a:pt x="242" y="466"/>
                          <a:pt x="242" y="466"/>
                        </a:cubicBezTo>
                        <a:cubicBezTo>
                          <a:pt x="242" y="466"/>
                          <a:pt x="242" y="466"/>
                          <a:pt x="242" y="466"/>
                        </a:cubicBezTo>
                        <a:cubicBezTo>
                          <a:pt x="241" y="466"/>
                          <a:pt x="241" y="466"/>
                          <a:pt x="241" y="466"/>
                        </a:cubicBezTo>
                        <a:cubicBezTo>
                          <a:pt x="241" y="467"/>
                          <a:pt x="241" y="467"/>
                          <a:pt x="241" y="467"/>
                        </a:cubicBezTo>
                        <a:cubicBezTo>
                          <a:pt x="241" y="467"/>
                          <a:pt x="241" y="467"/>
                          <a:pt x="241" y="467"/>
                        </a:cubicBezTo>
                        <a:cubicBezTo>
                          <a:pt x="240" y="467"/>
                          <a:pt x="240" y="467"/>
                          <a:pt x="240" y="467"/>
                        </a:cubicBezTo>
                        <a:cubicBezTo>
                          <a:pt x="239" y="467"/>
                          <a:pt x="239" y="467"/>
                          <a:pt x="239" y="467"/>
                        </a:cubicBezTo>
                        <a:cubicBezTo>
                          <a:pt x="239" y="467"/>
                          <a:pt x="239" y="467"/>
                          <a:pt x="239" y="467"/>
                        </a:cubicBezTo>
                        <a:cubicBezTo>
                          <a:pt x="239" y="467"/>
                          <a:pt x="239" y="467"/>
                          <a:pt x="239" y="467"/>
                        </a:cubicBezTo>
                        <a:cubicBezTo>
                          <a:pt x="239" y="468"/>
                          <a:pt x="239" y="468"/>
                          <a:pt x="239" y="468"/>
                        </a:cubicBezTo>
                        <a:cubicBezTo>
                          <a:pt x="238" y="468"/>
                          <a:pt x="238" y="468"/>
                          <a:pt x="238" y="468"/>
                        </a:cubicBezTo>
                        <a:cubicBezTo>
                          <a:pt x="238" y="469"/>
                          <a:pt x="238" y="469"/>
                          <a:pt x="238" y="469"/>
                        </a:cubicBezTo>
                        <a:cubicBezTo>
                          <a:pt x="238" y="469"/>
                          <a:pt x="238" y="469"/>
                          <a:pt x="238" y="469"/>
                        </a:cubicBezTo>
                        <a:cubicBezTo>
                          <a:pt x="238" y="469"/>
                          <a:pt x="238" y="469"/>
                          <a:pt x="238" y="469"/>
                        </a:cubicBezTo>
                        <a:cubicBezTo>
                          <a:pt x="238" y="469"/>
                          <a:pt x="238" y="469"/>
                          <a:pt x="238" y="469"/>
                        </a:cubicBezTo>
                        <a:cubicBezTo>
                          <a:pt x="238" y="469"/>
                          <a:pt x="238" y="469"/>
                          <a:pt x="238" y="469"/>
                        </a:cubicBezTo>
                        <a:cubicBezTo>
                          <a:pt x="237" y="469"/>
                          <a:pt x="237" y="469"/>
                          <a:pt x="237" y="469"/>
                        </a:cubicBezTo>
                        <a:cubicBezTo>
                          <a:pt x="237" y="470"/>
                          <a:pt x="237" y="470"/>
                          <a:pt x="237" y="470"/>
                        </a:cubicBezTo>
                        <a:cubicBezTo>
                          <a:pt x="236" y="470"/>
                          <a:pt x="236" y="470"/>
                          <a:pt x="236" y="470"/>
                        </a:cubicBezTo>
                        <a:cubicBezTo>
                          <a:pt x="235" y="471"/>
                          <a:pt x="235" y="471"/>
                          <a:pt x="235" y="471"/>
                        </a:cubicBezTo>
                        <a:cubicBezTo>
                          <a:pt x="235" y="472"/>
                          <a:pt x="235" y="472"/>
                          <a:pt x="235" y="472"/>
                        </a:cubicBezTo>
                        <a:cubicBezTo>
                          <a:pt x="235" y="472"/>
                          <a:pt x="235" y="472"/>
                          <a:pt x="235" y="472"/>
                        </a:cubicBezTo>
                        <a:cubicBezTo>
                          <a:pt x="235" y="473"/>
                          <a:pt x="235" y="473"/>
                          <a:pt x="235" y="473"/>
                        </a:cubicBezTo>
                        <a:cubicBezTo>
                          <a:pt x="234" y="474"/>
                          <a:pt x="234" y="474"/>
                          <a:pt x="234" y="474"/>
                        </a:cubicBezTo>
                        <a:cubicBezTo>
                          <a:pt x="234" y="474"/>
                          <a:pt x="234" y="474"/>
                          <a:pt x="234" y="474"/>
                        </a:cubicBezTo>
                        <a:cubicBezTo>
                          <a:pt x="234" y="475"/>
                          <a:pt x="234" y="475"/>
                          <a:pt x="234" y="475"/>
                        </a:cubicBezTo>
                        <a:cubicBezTo>
                          <a:pt x="234" y="475"/>
                          <a:pt x="234" y="475"/>
                          <a:pt x="234" y="475"/>
                        </a:cubicBezTo>
                        <a:cubicBezTo>
                          <a:pt x="233" y="475"/>
                          <a:pt x="233" y="475"/>
                          <a:pt x="233" y="475"/>
                        </a:cubicBezTo>
                        <a:cubicBezTo>
                          <a:pt x="233" y="475"/>
                          <a:pt x="233" y="475"/>
                          <a:pt x="233" y="475"/>
                        </a:cubicBezTo>
                        <a:cubicBezTo>
                          <a:pt x="232" y="475"/>
                          <a:pt x="232" y="475"/>
                          <a:pt x="232" y="475"/>
                        </a:cubicBezTo>
                        <a:cubicBezTo>
                          <a:pt x="232" y="475"/>
                          <a:pt x="232" y="475"/>
                          <a:pt x="232" y="475"/>
                        </a:cubicBezTo>
                        <a:cubicBezTo>
                          <a:pt x="232" y="475"/>
                          <a:pt x="232" y="475"/>
                          <a:pt x="232" y="475"/>
                        </a:cubicBezTo>
                        <a:cubicBezTo>
                          <a:pt x="231" y="475"/>
                          <a:pt x="231" y="475"/>
                          <a:pt x="231" y="475"/>
                        </a:cubicBezTo>
                        <a:cubicBezTo>
                          <a:pt x="231" y="475"/>
                          <a:pt x="231" y="475"/>
                          <a:pt x="231" y="475"/>
                        </a:cubicBezTo>
                        <a:cubicBezTo>
                          <a:pt x="231" y="475"/>
                          <a:pt x="231" y="475"/>
                          <a:pt x="231" y="475"/>
                        </a:cubicBezTo>
                        <a:cubicBezTo>
                          <a:pt x="231" y="476"/>
                          <a:pt x="231" y="476"/>
                          <a:pt x="231" y="476"/>
                        </a:cubicBezTo>
                        <a:cubicBezTo>
                          <a:pt x="231" y="477"/>
                          <a:pt x="231" y="477"/>
                          <a:pt x="231" y="477"/>
                        </a:cubicBezTo>
                        <a:cubicBezTo>
                          <a:pt x="230" y="477"/>
                          <a:pt x="230" y="477"/>
                          <a:pt x="230" y="477"/>
                        </a:cubicBezTo>
                        <a:cubicBezTo>
                          <a:pt x="230" y="478"/>
                          <a:pt x="230" y="478"/>
                          <a:pt x="230" y="478"/>
                        </a:cubicBezTo>
                        <a:cubicBezTo>
                          <a:pt x="230" y="478"/>
                          <a:pt x="230" y="478"/>
                          <a:pt x="230" y="478"/>
                        </a:cubicBezTo>
                        <a:cubicBezTo>
                          <a:pt x="229" y="478"/>
                          <a:pt x="229" y="478"/>
                          <a:pt x="229" y="478"/>
                        </a:cubicBezTo>
                        <a:cubicBezTo>
                          <a:pt x="229" y="478"/>
                          <a:pt x="229" y="478"/>
                          <a:pt x="229" y="478"/>
                        </a:cubicBezTo>
                        <a:cubicBezTo>
                          <a:pt x="229" y="480"/>
                          <a:pt x="229" y="480"/>
                          <a:pt x="229" y="480"/>
                        </a:cubicBezTo>
                        <a:cubicBezTo>
                          <a:pt x="228" y="480"/>
                          <a:pt x="228" y="480"/>
                          <a:pt x="228" y="480"/>
                        </a:cubicBezTo>
                        <a:cubicBezTo>
                          <a:pt x="228" y="481"/>
                          <a:pt x="228" y="481"/>
                          <a:pt x="228" y="481"/>
                        </a:cubicBezTo>
                        <a:cubicBezTo>
                          <a:pt x="227" y="482"/>
                          <a:pt x="227" y="482"/>
                          <a:pt x="227" y="482"/>
                        </a:cubicBezTo>
                        <a:cubicBezTo>
                          <a:pt x="227" y="483"/>
                          <a:pt x="227" y="483"/>
                          <a:pt x="227" y="483"/>
                        </a:cubicBezTo>
                        <a:cubicBezTo>
                          <a:pt x="227" y="483"/>
                          <a:pt x="227" y="483"/>
                          <a:pt x="227" y="483"/>
                        </a:cubicBezTo>
                        <a:cubicBezTo>
                          <a:pt x="227" y="484"/>
                          <a:pt x="227" y="484"/>
                          <a:pt x="227" y="484"/>
                        </a:cubicBezTo>
                        <a:cubicBezTo>
                          <a:pt x="227" y="485"/>
                          <a:pt x="227" y="485"/>
                          <a:pt x="227" y="485"/>
                        </a:cubicBezTo>
                        <a:cubicBezTo>
                          <a:pt x="228" y="486"/>
                          <a:pt x="228" y="486"/>
                          <a:pt x="228" y="486"/>
                        </a:cubicBezTo>
                        <a:cubicBezTo>
                          <a:pt x="228" y="486"/>
                          <a:pt x="228" y="486"/>
                          <a:pt x="228" y="486"/>
                        </a:cubicBezTo>
                        <a:cubicBezTo>
                          <a:pt x="228" y="486"/>
                          <a:pt x="228" y="486"/>
                          <a:pt x="228" y="486"/>
                        </a:cubicBezTo>
                        <a:cubicBezTo>
                          <a:pt x="229" y="486"/>
                          <a:pt x="229" y="486"/>
                          <a:pt x="229" y="486"/>
                        </a:cubicBezTo>
                        <a:cubicBezTo>
                          <a:pt x="230" y="487"/>
                          <a:pt x="230" y="487"/>
                          <a:pt x="230" y="487"/>
                        </a:cubicBezTo>
                        <a:cubicBezTo>
                          <a:pt x="230" y="487"/>
                          <a:pt x="230" y="487"/>
                          <a:pt x="230" y="487"/>
                        </a:cubicBezTo>
                        <a:cubicBezTo>
                          <a:pt x="230" y="487"/>
                          <a:pt x="230" y="487"/>
                          <a:pt x="230" y="487"/>
                        </a:cubicBezTo>
                        <a:cubicBezTo>
                          <a:pt x="230" y="487"/>
                          <a:pt x="230" y="487"/>
                          <a:pt x="230" y="487"/>
                        </a:cubicBezTo>
                        <a:cubicBezTo>
                          <a:pt x="231" y="487"/>
                          <a:pt x="231" y="487"/>
                          <a:pt x="231" y="487"/>
                        </a:cubicBezTo>
                        <a:cubicBezTo>
                          <a:pt x="231" y="487"/>
                          <a:pt x="231" y="487"/>
                          <a:pt x="231" y="487"/>
                        </a:cubicBezTo>
                        <a:cubicBezTo>
                          <a:pt x="230" y="487"/>
                          <a:pt x="230" y="487"/>
                          <a:pt x="230" y="487"/>
                        </a:cubicBezTo>
                        <a:cubicBezTo>
                          <a:pt x="230" y="487"/>
                          <a:pt x="230" y="487"/>
                          <a:pt x="230" y="487"/>
                        </a:cubicBezTo>
                        <a:cubicBezTo>
                          <a:pt x="230" y="488"/>
                          <a:pt x="230" y="488"/>
                          <a:pt x="230" y="488"/>
                        </a:cubicBezTo>
                        <a:cubicBezTo>
                          <a:pt x="230" y="488"/>
                          <a:pt x="230" y="488"/>
                          <a:pt x="230" y="488"/>
                        </a:cubicBezTo>
                        <a:cubicBezTo>
                          <a:pt x="229" y="488"/>
                          <a:pt x="229" y="488"/>
                          <a:pt x="229" y="488"/>
                        </a:cubicBezTo>
                        <a:cubicBezTo>
                          <a:pt x="229" y="489"/>
                          <a:pt x="229" y="489"/>
                          <a:pt x="229" y="489"/>
                        </a:cubicBezTo>
                        <a:cubicBezTo>
                          <a:pt x="228" y="490"/>
                          <a:pt x="228" y="490"/>
                          <a:pt x="228" y="490"/>
                        </a:cubicBezTo>
                        <a:cubicBezTo>
                          <a:pt x="228" y="490"/>
                          <a:pt x="228" y="490"/>
                          <a:pt x="228" y="490"/>
                        </a:cubicBezTo>
                        <a:cubicBezTo>
                          <a:pt x="227" y="490"/>
                          <a:pt x="227" y="490"/>
                          <a:pt x="227" y="490"/>
                        </a:cubicBezTo>
                        <a:cubicBezTo>
                          <a:pt x="226" y="491"/>
                          <a:pt x="226" y="491"/>
                          <a:pt x="226" y="491"/>
                        </a:cubicBezTo>
                        <a:cubicBezTo>
                          <a:pt x="225" y="491"/>
                          <a:pt x="225" y="491"/>
                          <a:pt x="225" y="491"/>
                        </a:cubicBezTo>
                        <a:cubicBezTo>
                          <a:pt x="225" y="491"/>
                          <a:pt x="225" y="491"/>
                          <a:pt x="225" y="491"/>
                        </a:cubicBezTo>
                        <a:cubicBezTo>
                          <a:pt x="225" y="492"/>
                          <a:pt x="225" y="492"/>
                          <a:pt x="225" y="492"/>
                        </a:cubicBezTo>
                        <a:cubicBezTo>
                          <a:pt x="225" y="492"/>
                          <a:pt x="225" y="492"/>
                          <a:pt x="225" y="492"/>
                        </a:cubicBezTo>
                        <a:cubicBezTo>
                          <a:pt x="224" y="491"/>
                          <a:pt x="224" y="491"/>
                          <a:pt x="224" y="491"/>
                        </a:cubicBezTo>
                        <a:cubicBezTo>
                          <a:pt x="224" y="491"/>
                          <a:pt x="224" y="491"/>
                          <a:pt x="224" y="491"/>
                        </a:cubicBezTo>
                        <a:cubicBezTo>
                          <a:pt x="223" y="491"/>
                          <a:pt x="223" y="491"/>
                          <a:pt x="223" y="491"/>
                        </a:cubicBezTo>
                        <a:cubicBezTo>
                          <a:pt x="223" y="491"/>
                          <a:pt x="223" y="491"/>
                          <a:pt x="223" y="491"/>
                        </a:cubicBezTo>
                        <a:cubicBezTo>
                          <a:pt x="223" y="491"/>
                          <a:pt x="223" y="491"/>
                          <a:pt x="223" y="491"/>
                        </a:cubicBezTo>
                        <a:cubicBezTo>
                          <a:pt x="222" y="491"/>
                          <a:pt x="222" y="491"/>
                          <a:pt x="222" y="491"/>
                        </a:cubicBezTo>
                        <a:cubicBezTo>
                          <a:pt x="222" y="491"/>
                          <a:pt x="222" y="491"/>
                          <a:pt x="222" y="491"/>
                        </a:cubicBezTo>
                        <a:cubicBezTo>
                          <a:pt x="222" y="490"/>
                          <a:pt x="222" y="490"/>
                          <a:pt x="222" y="490"/>
                        </a:cubicBezTo>
                        <a:cubicBezTo>
                          <a:pt x="221" y="490"/>
                          <a:pt x="221" y="490"/>
                          <a:pt x="221" y="490"/>
                        </a:cubicBezTo>
                        <a:cubicBezTo>
                          <a:pt x="221" y="490"/>
                          <a:pt x="221" y="490"/>
                          <a:pt x="221" y="490"/>
                        </a:cubicBezTo>
                        <a:cubicBezTo>
                          <a:pt x="221" y="490"/>
                          <a:pt x="221" y="490"/>
                          <a:pt x="221" y="490"/>
                        </a:cubicBezTo>
                        <a:cubicBezTo>
                          <a:pt x="220" y="491"/>
                          <a:pt x="220" y="491"/>
                          <a:pt x="220" y="491"/>
                        </a:cubicBezTo>
                        <a:cubicBezTo>
                          <a:pt x="220" y="491"/>
                          <a:pt x="220" y="491"/>
                          <a:pt x="220" y="491"/>
                        </a:cubicBezTo>
                        <a:cubicBezTo>
                          <a:pt x="219" y="491"/>
                          <a:pt x="219" y="491"/>
                          <a:pt x="219" y="491"/>
                        </a:cubicBezTo>
                        <a:cubicBezTo>
                          <a:pt x="219" y="491"/>
                          <a:pt x="219" y="491"/>
                          <a:pt x="219" y="491"/>
                        </a:cubicBezTo>
                        <a:cubicBezTo>
                          <a:pt x="218" y="491"/>
                          <a:pt x="218" y="491"/>
                          <a:pt x="218" y="491"/>
                        </a:cubicBezTo>
                        <a:cubicBezTo>
                          <a:pt x="218" y="491"/>
                          <a:pt x="218" y="491"/>
                          <a:pt x="218" y="491"/>
                        </a:cubicBezTo>
                        <a:cubicBezTo>
                          <a:pt x="217" y="492"/>
                          <a:pt x="217" y="492"/>
                          <a:pt x="217" y="492"/>
                        </a:cubicBezTo>
                        <a:cubicBezTo>
                          <a:pt x="217" y="492"/>
                          <a:pt x="217" y="492"/>
                          <a:pt x="217" y="492"/>
                        </a:cubicBezTo>
                        <a:cubicBezTo>
                          <a:pt x="217" y="492"/>
                          <a:pt x="217" y="492"/>
                          <a:pt x="217" y="492"/>
                        </a:cubicBezTo>
                        <a:cubicBezTo>
                          <a:pt x="217" y="492"/>
                          <a:pt x="217" y="492"/>
                          <a:pt x="217" y="492"/>
                        </a:cubicBezTo>
                        <a:cubicBezTo>
                          <a:pt x="216" y="493"/>
                          <a:pt x="216" y="493"/>
                          <a:pt x="216" y="493"/>
                        </a:cubicBezTo>
                        <a:cubicBezTo>
                          <a:pt x="216" y="492"/>
                          <a:pt x="216" y="492"/>
                          <a:pt x="216" y="492"/>
                        </a:cubicBezTo>
                        <a:cubicBezTo>
                          <a:pt x="216" y="492"/>
                          <a:pt x="216" y="492"/>
                          <a:pt x="216" y="492"/>
                        </a:cubicBezTo>
                        <a:cubicBezTo>
                          <a:pt x="215" y="493"/>
                          <a:pt x="215" y="493"/>
                          <a:pt x="215" y="493"/>
                        </a:cubicBezTo>
                        <a:cubicBezTo>
                          <a:pt x="215" y="493"/>
                          <a:pt x="215" y="493"/>
                          <a:pt x="215" y="493"/>
                        </a:cubicBezTo>
                        <a:cubicBezTo>
                          <a:pt x="215" y="493"/>
                          <a:pt x="215" y="493"/>
                          <a:pt x="215" y="493"/>
                        </a:cubicBezTo>
                        <a:cubicBezTo>
                          <a:pt x="214" y="493"/>
                          <a:pt x="214" y="493"/>
                          <a:pt x="214" y="493"/>
                        </a:cubicBezTo>
                        <a:cubicBezTo>
                          <a:pt x="214" y="493"/>
                          <a:pt x="214" y="493"/>
                          <a:pt x="214" y="493"/>
                        </a:cubicBezTo>
                        <a:cubicBezTo>
                          <a:pt x="213" y="493"/>
                          <a:pt x="213" y="493"/>
                          <a:pt x="213" y="493"/>
                        </a:cubicBezTo>
                        <a:cubicBezTo>
                          <a:pt x="213" y="494"/>
                          <a:pt x="213" y="494"/>
                          <a:pt x="213" y="494"/>
                        </a:cubicBezTo>
                        <a:cubicBezTo>
                          <a:pt x="212" y="494"/>
                          <a:pt x="212" y="494"/>
                          <a:pt x="212" y="494"/>
                        </a:cubicBezTo>
                        <a:cubicBezTo>
                          <a:pt x="212" y="494"/>
                          <a:pt x="212" y="494"/>
                          <a:pt x="212" y="494"/>
                        </a:cubicBezTo>
                        <a:cubicBezTo>
                          <a:pt x="211" y="494"/>
                          <a:pt x="211" y="494"/>
                          <a:pt x="211" y="494"/>
                        </a:cubicBezTo>
                        <a:cubicBezTo>
                          <a:pt x="211" y="494"/>
                          <a:pt x="211" y="494"/>
                          <a:pt x="211" y="494"/>
                        </a:cubicBezTo>
                        <a:cubicBezTo>
                          <a:pt x="210" y="494"/>
                          <a:pt x="210" y="494"/>
                          <a:pt x="210" y="494"/>
                        </a:cubicBezTo>
                        <a:cubicBezTo>
                          <a:pt x="210" y="494"/>
                          <a:pt x="210" y="494"/>
                          <a:pt x="210" y="494"/>
                        </a:cubicBezTo>
                        <a:cubicBezTo>
                          <a:pt x="209" y="493"/>
                          <a:pt x="209" y="493"/>
                          <a:pt x="209" y="493"/>
                        </a:cubicBezTo>
                        <a:cubicBezTo>
                          <a:pt x="209" y="493"/>
                          <a:pt x="209" y="493"/>
                          <a:pt x="209" y="493"/>
                        </a:cubicBezTo>
                        <a:cubicBezTo>
                          <a:pt x="209" y="493"/>
                          <a:pt x="209" y="493"/>
                          <a:pt x="209" y="493"/>
                        </a:cubicBezTo>
                        <a:cubicBezTo>
                          <a:pt x="208" y="492"/>
                          <a:pt x="208" y="492"/>
                          <a:pt x="208" y="492"/>
                        </a:cubicBezTo>
                        <a:cubicBezTo>
                          <a:pt x="208" y="492"/>
                          <a:pt x="208" y="492"/>
                          <a:pt x="208" y="492"/>
                        </a:cubicBezTo>
                        <a:cubicBezTo>
                          <a:pt x="208" y="492"/>
                          <a:pt x="208" y="492"/>
                          <a:pt x="208" y="492"/>
                        </a:cubicBezTo>
                        <a:cubicBezTo>
                          <a:pt x="207" y="492"/>
                          <a:pt x="207" y="492"/>
                          <a:pt x="207" y="492"/>
                        </a:cubicBezTo>
                        <a:cubicBezTo>
                          <a:pt x="207" y="492"/>
                          <a:pt x="207" y="492"/>
                          <a:pt x="207" y="492"/>
                        </a:cubicBezTo>
                        <a:cubicBezTo>
                          <a:pt x="207" y="492"/>
                          <a:pt x="207" y="492"/>
                          <a:pt x="207" y="492"/>
                        </a:cubicBezTo>
                        <a:cubicBezTo>
                          <a:pt x="206" y="492"/>
                          <a:pt x="206" y="492"/>
                          <a:pt x="206" y="492"/>
                        </a:cubicBezTo>
                        <a:cubicBezTo>
                          <a:pt x="206" y="492"/>
                          <a:pt x="206" y="492"/>
                          <a:pt x="206" y="492"/>
                        </a:cubicBezTo>
                        <a:cubicBezTo>
                          <a:pt x="205" y="492"/>
                          <a:pt x="205" y="492"/>
                          <a:pt x="205" y="492"/>
                        </a:cubicBezTo>
                        <a:cubicBezTo>
                          <a:pt x="205" y="492"/>
                          <a:pt x="205" y="492"/>
                          <a:pt x="205" y="492"/>
                        </a:cubicBezTo>
                        <a:cubicBezTo>
                          <a:pt x="204" y="492"/>
                          <a:pt x="204" y="492"/>
                          <a:pt x="204" y="492"/>
                        </a:cubicBezTo>
                        <a:cubicBezTo>
                          <a:pt x="204" y="492"/>
                          <a:pt x="204" y="492"/>
                          <a:pt x="204" y="492"/>
                        </a:cubicBezTo>
                        <a:cubicBezTo>
                          <a:pt x="203" y="493"/>
                          <a:pt x="203" y="493"/>
                          <a:pt x="203" y="493"/>
                        </a:cubicBezTo>
                        <a:cubicBezTo>
                          <a:pt x="202" y="494"/>
                          <a:pt x="202" y="494"/>
                          <a:pt x="202" y="494"/>
                        </a:cubicBezTo>
                        <a:cubicBezTo>
                          <a:pt x="201" y="495"/>
                          <a:pt x="201" y="495"/>
                          <a:pt x="201" y="495"/>
                        </a:cubicBezTo>
                        <a:cubicBezTo>
                          <a:pt x="200" y="495"/>
                          <a:pt x="200" y="495"/>
                          <a:pt x="200" y="495"/>
                        </a:cubicBezTo>
                        <a:cubicBezTo>
                          <a:pt x="199" y="496"/>
                          <a:pt x="199" y="496"/>
                          <a:pt x="199" y="496"/>
                        </a:cubicBezTo>
                        <a:cubicBezTo>
                          <a:pt x="199" y="496"/>
                          <a:pt x="199" y="496"/>
                          <a:pt x="199" y="496"/>
                        </a:cubicBezTo>
                        <a:cubicBezTo>
                          <a:pt x="198" y="496"/>
                          <a:pt x="198" y="496"/>
                          <a:pt x="198" y="496"/>
                        </a:cubicBezTo>
                        <a:cubicBezTo>
                          <a:pt x="196" y="497"/>
                          <a:pt x="196" y="497"/>
                          <a:pt x="196" y="497"/>
                        </a:cubicBezTo>
                        <a:cubicBezTo>
                          <a:pt x="195" y="499"/>
                          <a:pt x="195" y="499"/>
                          <a:pt x="195" y="499"/>
                        </a:cubicBezTo>
                        <a:cubicBezTo>
                          <a:pt x="195" y="499"/>
                          <a:pt x="195" y="499"/>
                          <a:pt x="195" y="499"/>
                        </a:cubicBezTo>
                        <a:cubicBezTo>
                          <a:pt x="193" y="502"/>
                          <a:pt x="193" y="502"/>
                          <a:pt x="193" y="502"/>
                        </a:cubicBezTo>
                        <a:cubicBezTo>
                          <a:pt x="192" y="502"/>
                          <a:pt x="192" y="502"/>
                          <a:pt x="192" y="502"/>
                        </a:cubicBezTo>
                        <a:cubicBezTo>
                          <a:pt x="192" y="502"/>
                          <a:pt x="192" y="502"/>
                          <a:pt x="192" y="502"/>
                        </a:cubicBezTo>
                        <a:cubicBezTo>
                          <a:pt x="192" y="502"/>
                          <a:pt x="192" y="502"/>
                          <a:pt x="192" y="502"/>
                        </a:cubicBezTo>
                        <a:cubicBezTo>
                          <a:pt x="192" y="501"/>
                          <a:pt x="192" y="501"/>
                          <a:pt x="192" y="501"/>
                        </a:cubicBezTo>
                        <a:cubicBezTo>
                          <a:pt x="191" y="500"/>
                          <a:pt x="191" y="500"/>
                          <a:pt x="191" y="500"/>
                        </a:cubicBezTo>
                        <a:cubicBezTo>
                          <a:pt x="190" y="499"/>
                          <a:pt x="190" y="499"/>
                          <a:pt x="190" y="499"/>
                        </a:cubicBezTo>
                        <a:cubicBezTo>
                          <a:pt x="189" y="498"/>
                          <a:pt x="189" y="498"/>
                          <a:pt x="189" y="498"/>
                        </a:cubicBezTo>
                        <a:cubicBezTo>
                          <a:pt x="189" y="497"/>
                          <a:pt x="189" y="497"/>
                          <a:pt x="189" y="497"/>
                        </a:cubicBezTo>
                        <a:cubicBezTo>
                          <a:pt x="189" y="497"/>
                          <a:pt x="189" y="497"/>
                          <a:pt x="189" y="497"/>
                        </a:cubicBezTo>
                        <a:cubicBezTo>
                          <a:pt x="189" y="497"/>
                          <a:pt x="189" y="497"/>
                          <a:pt x="189" y="497"/>
                        </a:cubicBezTo>
                        <a:cubicBezTo>
                          <a:pt x="189" y="497"/>
                          <a:pt x="189" y="497"/>
                          <a:pt x="189" y="497"/>
                        </a:cubicBezTo>
                        <a:cubicBezTo>
                          <a:pt x="191" y="497"/>
                          <a:pt x="191" y="497"/>
                          <a:pt x="191" y="497"/>
                        </a:cubicBezTo>
                        <a:cubicBezTo>
                          <a:pt x="191" y="496"/>
                          <a:pt x="191" y="496"/>
                          <a:pt x="191" y="496"/>
                        </a:cubicBezTo>
                        <a:cubicBezTo>
                          <a:pt x="192" y="496"/>
                          <a:pt x="192" y="496"/>
                          <a:pt x="192" y="496"/>
                        </a:cubicBezTo>
                        <a:cubicBezTo>
                          <a:pt x="193" y="496"/>
                          <a:pt x="193" y="496"/>
                          <a:pt x="193" y="496"/>
                        </a:cubicBezTo>
                        <a:cubicBezTo>
                          <a:pt x="193" y="496"/>
                          <a:pt x="193" y="496"/>
                          <a:pt x="193" y="496"/>
                        </a:cubicBezTo>
                        <a:cubicBezTo>
                          <a:pt x="193" y="496"/>
                          <a:pt x="193" y="496"/>
                          <a:pt x="193" y="496"/>
                        </a:cubicBezTo>
                        <a:cubicBezTo>
                          <a:pt x="193" y="496"/>
                          <a:pt x="193" y="496"/>
                          <a:pt x="193" y="496"/>
                        </a:cubicBezTo>
                        <a:cubicBezTo>
                          <a:pt x="194" y="495"/>
                          <a:pt x="194" y="495"/>
                          <a:pt x="194" y="495"/>
                        </a:cubicBezTo>
                        <a:cubicBezTo>
                          <a:pt x="194" y="493"/>
                          <a:pt x="194" y="493"/>
                          <a:pt x="194" y="493"/>
                        </a:cubicBezTo>
                        <a:cubicBezTo>
                          <a:pt x="194" y="492"/>
                          <a:pt x="194" y="492"/>
                          <a:pt x="194" y="492"/>
                        </a:cubicBezTo>
                        <a:cubicBezTo>
                          <a:pt x="195" y="491"/>
                          <a:pt x="195" y="491"/>
                          <a:pt x="195" y="491"/>
                        </a:cubicBezTo>
                        <a:cubicBezTo>
                          <a:pt x="195" y="491"/>
                          <a:pt x="195" y="491"/>
                          <a:pt x="195" y="491"/>
                        </a:cubicBezTo>
                        <a:cubicBezTo>
                          <a:pt x="195" y="490"/>
                          <a:pt x="195" y="490"/>
                          <a:pt x="195" y="490"/>
                        </a:cubicBezTo>
                        <a:cubicBezTo>
                          <a:pt x="195" y="490"/>
                          <a:pt x="195" y="490"/>
                          <a:pt x="195" y="490"/>
                        </a:cubicBezTo>
                        <a:cubicBezTo>
                          <a:pt x="195" y="490"/>
                          <a:pt x="195" y="490"/>
                          <a:pt x="195" y="490"/>
                        </a:cubicBezTo>
                        <a:cubicBezTo>
                          <a:pt x="195" y="489"/>
                          <a:pt x="195" y="489"/>
                          <a:pt x="195" y="489"/>
                        </a:cubicBezTo>
                        <a:cubicBezTo>
                          <a:pt x="196" y="488"/>
                          <a:pt x="196" y="488"/>
                          <a:pt x="196" y="488"/>
                        </a:cubicBezTo>
                        <a:cubicBezTo>
                          <a:pt x="196" y="486"/>
                          <a:pt x="196" y="486"/>
                          <a:pt x="196" y="486"/>
                        </a:cubicBezTo>
                        <a:cubicBezTo>
                          <a:pt x="196" y="485"/>
                          <a:pt x="196" y="485"/>
                          <a:pt x="196" y="485"/>
                        </a:cubicBezTo>
                        <a:cubicBezTo>
                          <a:pt x="196" y="483"/>
                          <a:pt x="196" y="483"/>
                          <a:pt x="196" y="483"/>
                        </a:cubicBezTo>
                        <a:cubicBezTo>
                          <a:pt x="196" y="483"/>
                          <a:pt x="196" y="483"/>
                          <a:pt x="196" y="483"/>
                        </a:cubicBezTo>
                        <a:cubicBezTo>
                          <a:pt x="196" y="482"/>
                          <a:pt x="196" y="482"/>
                          <a:pt x="196" y="482"/>
                        </a:cubicBezTo>
                        <a:cubicBezTo>
                          <a:pt x="196" y="481"/>
                          <a:pt x="196" y="481"/>
                          <a:pt x="196" y="481"/>
                        </a:cubicBezTo>
                        <a:cubicBezTo>
                          <a:pt x="196" y="479"/>
                          <a:pt x="196" y="479"/>
                          <a:pt x="196" y="479"/>
                        </a:cubicBezTo>
                        <a:cubicBezTo>
                          <a:pt x="196" y="479"/>
                          <a:pt x="196" y="479"/>
                          <a:pt x="196" y="479"/>
                        </a:cubicBezTo>
                        <a:cubicBezTo>
                          <a:pt x="196" y="479"/>
                          <a:pt x="196" y="479"/>
                          <a:pt x="196" y="479"/>
                        </a:cubicBezTo>
                        <a:cubicBezTo>
                          <a:pt x="196" y="478"/>
                          <a:pt x="196" y="478"/>
                          <a:pt x="196" y="478"/>
                        </a:cubicBezTo>
                        <a:cubicBezTo>
                          <a:pt x="195" y="478"/>
                          <a:pt x="195" y="478"/>
                          <a:pt x="195" y="478"/>
                        </a:cubicBezTo>
                        <a:cubicBezTo>
                          <a:pt x="194" y="476"/>
                          <a:pt x="194" y="476"/>
                          <a:pt x="194" y="476"/>
                        </a:cubicBezTo>
                        <a:cubicBezTo>
                          <a:pt x="194" y="476"/>
                          <a:pt x="194" y="476"/>
                          <a:pt x="194" y="476"/>
                        </a:cubicBezTo>
                        <a:cubicBezTo>
                          <a:pt x="194" y="475"/>
                          <a:pt x="194" y="475"/>
                          <a:pt x="194" y="475"/>
                        </a:cubicBezTo>
                        <a:cubicBezTo>
                          <a:pt x="194" y="475"/>
                          <a:pt x="194" y="475"/>
                          <a:pt x="194" y="475"/>
                        </a:cubicBezTo>
                        <a:cubicBezTo>
                          <a:pt x="194" y="475"/>
                          <a:pt x="194" y="475"/>
                          <a:pt x="194" y="475"/>
                        </a:cubicBezTo>
                        <a:cubicBezTo>
                          <a:pt x="194" y="474"/>
                          <a:pt x="194" y="474"/>
                          <a:pt x="194" y="474"/>
                        </a:cubicBezTo>
                        <a:cubicBezTo>
                          <a:pt x="194" y="474"/>
                          <a:pt x="194" y="474"/>
                          <a:pt x="194" y="474"/>
                        </a:cubicBezTo>
                        <a:cubicBezTo>
                          <a:pt x="194" y="473"/>
                          <a:pt x="194" y="473"/>
                          <a:pt x="194" y="473"/>
                        </a:cubicBezTo>
                        <a:cubicBezTo>
                          <a:pt x="194" y="472"/>
                          <a:pt x="194" y="472"/>
                          <a:pt x="194" y="472"/>
                        </a:cubicBezTo>
                        <a:cubicBezTo>
                          <a:pt x="194" y="472"/>
                          <a:pt x="194" y="472"/>
                          <a:pt x="194" y="472"/>
                        </a:cubicBezTo>
                        <a:cubicBezTo>
                          <a:pt x="194" y="472"/>
                          <a:pt x="194" y="472"/>
                          <a:pt x="194" y="472"/>
                        </a:cubicBezTo>
                        <a:cubicBezTo>
                          <a:pt x="195" y="471"/>
                          <a:pt x="195" y="471"/>
                          <a:pt x="195" y="471"/>
                        </a:cubicBezTo>
                        <a:cubicBezTo>
                          <a:pt x="195" y="471"/>
                          <a:pt x="195" y="471"/>
                          <a:pt x="195" y="471"/>
                        </a:cubicBezTo>
                        <a:cubicBezTo>
                          <a:pt x="196" y="471"/>
                          <a:pt x="196" y="471"/>
                          <a:pt x="196" y="471"/>
                        </a:cubicBezTo>
                        <a:cubicBezTo>
                          <a:pt x="196" y="470"/>
                          <a:pt x="196" y="470"/>
                          <a:pt x="196" y="470"/>
                        </a:cubicBezTo>
                        <a:cubicBezTo>
                          <a:pt x="196" y="470"/>
                          <a:pt x="196" y="470"/>
                          <a:pt x="196" y="470"/>
                        </a:cubicBezTo>
                        <a:cubicBezTo>
                          <a:pt x="196" y="469"/>
                          <a:pt x="196" y="469"/>
                          <a:pt x="196" y="469"/>
                        </a:cubicBezTo>
                        <a:cubicBezTo>
                          <a:pt x="196" y="468"/>
                          <a:pt x="196" y="468"/>
                          <a:pt x="196" y="468"/>
                        </a:cubicBezTo>
                        <a:cubicBezTo>
                          <a:pt x="196" y="467"/>
                          <a:pt x="196" y="467"/>
                          <a:pt x="196" y="467"/>
                        </a:cubicBezTo>
                        <a:cubicBezTo>
                          <a:pt x="196" y="466"/>
                          <a:pt x="196" y="466"/>
                          <a:pt x="196" y="466"/>
                        </a:cubicBezTo>
                        <a:cubicBezTo>
                          <a:pt x="196" y="465"/>
                          <a:pt x="196" y="465"/>
                          <a:pt x="196" y="465"/>
                        </a:cubicBezTo>
                        <a:cubicBezTo>
                          <a:pt x="196" y="465"/>
                          <a:pt x="196" y="465"/>
                          <a:pt x="196" y="465"/>
                        </a:cubicBezTo>
                        <a:cubicBezTo>
                          <a:pt x="195" y="464"/>
                          <a:pt x="195" y="464"/>
                          <a:pt x="195" y="464"/>
                        </a:cubicBezTo>
                        <a:cubicBezTo>
                          <a:pt x="195" y="464"/>
                          <a:pt x="195" y="464"/>
                          <a:pt x="195" y="464"/>
                        </a:cubicBezTo>
                        <a:cubicBezTo>
                          <a:pt x="194" y="464"/>
                          <a:pt x="194" y="464"/>
                          <a:pt x="194" y="464"/>
                        </a:cubicBezTo>
                        <a:cubicBezTo>
                          <a:pt x="194" y="464"/>
                          <a:pt x="194" y="464"/>
                          <a:pt x="194" y="464"/>
                        </a:cubicBezTo>
                        <a:cubicBezTo>
                          <a:pt x="193" y="464"/>
                          <a:pt x="193" y="464"/>
                          <a:pt x="193" y="464"/>
                        </a:cubicBezTo>
                        <a:cubicBezTo>
                          <a:pt x="193" y="464"/>
                          <a:pt x="193" y="464"/>
                          <a:pt x="193" y="464"/>
                        </a:cubicBezTo>
                        <a:cubicBezTo>
                          <a:pt x="192" y="464"/>
                          <a:pt x="192" y="464"/>
                          <a:pt x="192" y="464"/>
                        </a:cubicBezTo>
                        <a:cubicBezTo>
                          <a:pt x="192" y="465"/>
                          <a:pt x="192" y="465"/>
                          <a:pt x="192" y="465"/>
                        </a:cubicBezTo>
                        <a:cubicBezTo>
                          <a:pt x="191" y="465"/>
                          <a:pt x="191" y="465"/>
                          <a:pt x="191" y="465"/>
                        </a:cubicBezTo>
                        <a:cubicBezTo>
                          <a:pt x="191" y="465"/>
                          <a:pt x="191" y="465"/>
                          <a:pt x="191" y="465"/>
                        </a:cubicBezTo>
                        <a:cubicBezTo>
                          <a:pt x="190" y="465"/>
                          <a:pt x="190" y="465"/>
                          <a:pt x="190" y="465"/>
                        </a:cubicBezTo>
                        <a:cubicBezTo>
                          <a:pt x="190" y="465"/>
                          <a:pt x="190" y="465"/>
                          <a:pt x="190" y="465"/>
                        </a:cubicBezTo>
                        <a:cubicBezTo>
                          <a:pt x="189" y="466"/>
                          <a:pt x="189" y="466"/>
                          <a:pt x="189" y="466"/>
                        </a:cubicBezTo>
                        <a:cubicBezTo>
                          <a:pt x="188" y="467"/>
                          <a:pt x="188" y="467"/>
                          <a:pt x="188" y="467"/>
                        </a:cubicBezTo>
                        <a:cubicBezTo>
                          <a:pt x="188" y="467"/>
                          <a:pt x="188" y="467"/>
                          <a:pt x="188" y="467"/>
                        </a:cubicBezTo>
                        <a:cubicBezTo>
                          <a:pt x="186" y="467"/>
                          <a:pt x="186" y="467"/>
                          <a:pt x="186" y="467"/>
                        </a:cubicBezTo>
                        <a:cubicBezTo>
                          <a:pt x="186" y="467"/>
                          <a:pt x="186" y="467"/>
                          <a:pt x="186" y="467"/>
                        </a:cubicBezTo>
                        <a:cubicBezTo>
                          <a:pt x="185" y="468"/>
                          <a:pt x="185" y="468"/>
                          <a:pt x="185" y="468"/>
                        </a:cubicBezTo>
                        <a:cubicBezTo>
                          <a:pt x="184" y="468"/>
                          <a:pt x="184" y="468"/>
                          <a:pt x="184" y="468"/>
                        </a:cubicBezTo>
                        <a:cubicBezTo>
                          <a:pt x="184" y="467"/>
                          <a:pt x="184" y="467"/>
                          <a:pt x="184" y="467"/>
                        </a:cubicBezTo>
                        <a:cubicBezTo>
                          <a:pt x="184" y="467"/>
                          <a:pt x="184" y="467"/>
                          <a:pt x="184" y="467"/>
                        </a:cubicBezTo>
                        <a:cubicBezTo>
                          <a:pt x="184" y="464"/>
                          <a:pt x="184" y="464"/>
                          <a:pt x="184" y="464"/>
                        </a:cubicBezTo>
                        <a:cubicBezTo>
                          <a:pt x="184" y="463"/>
                          <a:pt x="184" y="463"/>
                          <a:pt x="184" y="463"/>
                        </a:cubicBezTo>
                        <a:cubicBezTo>
                          <a:pt x="184" y="460"/>
                          <a:pt x="184" y="460"/>
                          <a:pt x="184" y="460"/>
                        </a:cubicBezTo>
                        <a:cubicBezTo>
                          <a:pt x="184" y="460"/>
                          <a:pt x="184" y="460"/>
                          <a:pt x="184" y="460"/>
                        </a:cubicBezTo>
                        <a:cubicBezTo>
                          <a:pt x="184" y="458"/>
                          <a:pt x="184" y="458"/>
                          <a:pt x="184" y="458"/>
                        </a:cubicBezTo>
                        <a:cubicBezTo>
                          <a:pt x="184" y="457"/>
                          <a:pt x="184" y="457"/>
                          <a:pt x="184" y="457"/>
                        </a:cubicBezTo>
                        <a:cubicBezTo>
                          <a:pt x="183" y="456"/>
                          <a:pt x="183" y="456"/>
                          <a:pt x="183" y="456"/>
                        </a:cubicBezTo>
                        <a:cubicBezTo>
                          <a:pt x="183" y="454"/>
                          <a:pt x="183" y="454"/>
                          <a:pt x="183" y="454"/>
                        </a:cubicBezTo>
                        <a:cubicBezTo>
                          <a:pt x="183" y="453"/>
                          <a:pt x="183" y="453"/>
                          <a:pt x="183" y="453"/>
                        </a:cubicBezTo>
                        <a:cubicBezTo>
                          <a:pt x="183" y="453"/>
                          <a:pt x="183" y="453"/>
                          <a:pt x="183" y="453"/>
                        </a:cubicBezTo>
                        <a:cubicBezTo>
                          <a:pt x="182" y="453"/>
                          <a:pt x="182" y="453"/>
                          <a:pt x="182" y="453"/>
                        </a:cubicBezTo>
                        <a:cubicBezTo>
                          <a:pt x="182" y="453"/>
                          <a:pt x="182" y="453"/>
                          <a:pt x="182" y="453"/>
                        </a:cubicBezTo>
                        <a:cubicBezTo>
                          <a:pt x="182" y="454"/>
                          <a:pt x="182" y="454"/>
                          <a:pt x="182" y="454"/>
                        </a:cubicBezTo>
                        <a:cubicBezTo>
                          <a:pt x="182" y="454"/>
                          <a:pt x="182" y="454"/>
                          <a:pt x="182" y="454"/>
                        </a:cubicBezTo>
                        <a:cubicBezTo>
                          <a:pt x="182" y="454"/>
                          <a:pt x="182" y="454"/>
                          <a:pt x="182" y="454"/>
                        </a:cubicBezTo>
                        <a:cubicBezTo>
                          <a:pt x="182" y="454"/>
                          <a:pt x="182" y="454"/>
                          <a:pt x="182" y="454"/>
                        </a:cubicBezTo>
                        <a:cubicBezTo>
                          <a:pt x="181" y="454"/>
                          <a:pt x="181" y="454"/>
                          <a:pt x="181" y="454"/>
                        </a:cubicBezTo>
                        <a:cubicBezTo>
                          <a:pt x="181" y="454"/>
                          <a:pt x="181" y="454"/>
                          <a:pt x="181" y="454"/>
                        </a:cubicBezTo>
                        <a:cubicBezTo>
                          <a:pt x="180" y="454"/>
                          <a:pt x="180" y="454"/>
                          <a:pt x="180" y="454"/>
                        </a:cubicBezTo>
                        <a:cubicBezTo>
                          <a:pt x="180" y="455"/>
                          <a:pt x="180" y="455"/>
                          <a:pt x="180" y="455"/>
                        </a:cubicBezTo>
                        <a:cubicBezTo>
                          <a:pt x="180" y="455"/>
                          <a:pt x="180" y="455"/>
                          <a:pt x="180" y="455"/>
                        </a:cubicBezTo>
                        <a:cubicBezTo>
                          <a:pt x="179" y="456"/>
                          <a:pt x="179" y="456"/>
                          <a:pt x="179" y="456"/>
                        </a:cubicBezTo>
                        <a:cubicBezTo>
                          <a:pt x="178" y="456"/>
                          <a:pt x="178" y="456"/>
                          <a:pt x="178" y="456"/>
                        </a:cubicBezTo>
                        <a:cubicBezTo>
                          <a:pt x="178" y="456"/>
                          <a:pt x="178" y="456"/>
                          <a:pt x="178" y="456"/>
                        </a:cubicBezTo>
                        <a:cubicBezTo>
                          <a:pt x="178" y="456"/>
                          <a:pt x="178" y="456"/>
                          <a:pt x="178" y="456"/>
                        </a:cubicBezTo>
                        <a:cubicBezTo>
                          <a:pt x="177" y="456"/>
                          <a:pt x="177" y="456"/>
                          <a:pt x="177" y="456"/>
                        </a:cubicBezTo>
                        <a:cubicBezTo>
                          <a:pt x="177" y="455"/>
                          <a:pt x="177" y="455"/>
                          <a:pt x="177" y="455"/>
                        </a:cubicBezTo>
                        <a:cubicBezTo>
                          <a:pt x="177" y="455"/>
                          <a:pt x="177" y="455"/>
                          <a:pt x="177" y="455"/>
                        </a:cubicBezTo>
                        <a:cubicBezTo>
                          <a:pt x="176" y="456"/>
                          <a:pt x="176" y="456"/>
                          <a:pt x="176" y="456"/>
                        </a:cubicBezTo>
                        <a:cubicBezTo>
                          <a:pt x="176" y="456"/>
                          <a:pt x="176" y="456"/>
                          <a:pt x="176" y="456"/>
                        </a:cubicBezTo>
                        <a:cubicBezTo>
                          <a:pt x="175" y="456"/>
                          <a:pt x="175" y="456"/>
                          <a:pt x="175" y="456"/>
                        </a:cubicBezTo>
                        <a:cubicBezTo>
                          <a:pt x="175" y="455"/>
                          <a:pt x="175" y="455"/>
                          <a:pt x="175" y="455"/>
                        </a:cubicBezTo>
                        <a:cubicBezTo>
                          <a:pt x="175" y="455"/>
                          <a:pt x="175" y="455"/>
                          <a:pt x="175" y="455"/>
                        </a:cubicBezTo>
                        <a:cubicBezTo>
                          <a:pt x="174" y="456"/>
                          <a:pt x="174" y="456"/>
                          <a:pt x="174" y="456"/>
                        </a:cubicBezTo>
                        <a:cubicBezTo>
                          <a:pt x="172" y="457"/>
                          <a:pt x="172" y="457"/>
                          <a:pt x="172" y="457"/>
                        </a:cubicBezTo>
                        <a:cubicBezTo>
                          <a:pt x="172" y="457"/>
                          <a:pt x="172" y="457"/>
                          <a:pt x="172" y="457"/>
                        </a:cubicBezTo>
                        <a:cubicBezTo>
                          <a:pt x="172" y="458"/>
                          <a:pt x="172" y="458"/>
                          <a:pt x="172" y="458"/>
                        </a:cubicBezTo>
                        <a:cubicBezTo>
                          <a:pt x="171" y="458"/>
                          <a:pt x="171" y="458"/>
                          <a:pt x="171" y="458"/>
                        </a:cubicBezTo>
                        <a:cubicBezTo>
                          <a:pt x="171" y="458"/>
                          <a:pt x="171" y="458"/>
                          <a:pt x="171" y="458"/>
                        </a:cubicBezTo>
                        <a:cubicBezTo>
                          <a:pt x="171" y="459"/>
                          <a:pt x="171" y="459"/>
                          <a:pt x="171" y="459"/>
                        </a:cubicBezTo>
                        <a:cubicBezTo>
                          <a:pt x="171" y="459"/>
                          <a:pt x="171" y="459"/>
                          <a:pt x="171" y="459"/>
                        </a:cubicBezTo>
                        <a:cubicBezTo>
                          <a:pt x="171" y="459"/>
                          <a:pt x="171" y="459"/>
                          <a:pt x="171" y="459"/>
                        </a:cubicBezTo>
                        <a:cubicBezTo>
                          <a:pt x="170" y="460"/>
                          <a:pt x="170" y="460"/>
                          <a:pt x="170" y="460"/>
                        </a:cubicBezTo>
                        <a:cubicBezTo>
                          <a:pt x="170" y="460"/>
                          <a:pt x="170" y="460"/>
                          <a:pt x="170" y="460"/>
                        </a:cubicBezTo>
                        <a:cubicBezTo>
                          <a:pt x="169" y="460"/>
                          <a:pt x="169" y="460"/>
                          <a:pt x="169" y="460"/>
                        </a:cubicBezTo>
                        <a:cubicBezTo>
                          <a:pt x="168" y="460"/>
                          <a:pt x="168" y="460"/>
                          <a:pt x="168" y="460"/>
                        </a:cubicBezTo>
                        <a:cubicBezTo>
                          <a:pt x="167" y="461"/>
                          <a:pt x="167" y="461"/>
                          <a:pt x="167" y="461"/>
                        </a:cubicBezTo>
                        <a:cubicBezTo>
                          <a:pt x="166" y="461"/>
                          <a:pt x="166" y="461"/>
                          <a:pt x="166" y="461"/>
                        </a:cubicBezTo>
                        <a:cubicBezTo>
                          <a:pt x="166" y="461"/>
                          <a:pt x="166" y="461"/>
                          <a:pt x="166" y="461"/>
                        </a:cubicBezTo>
                        <a:cubicBezTo>
                          <a:pt x="166" y="460"/>
                          <a:pt x="166" y="460"/>
                          <a:pt x="166" y="460"/>
                        </a:cubicBezTo>
                        <a:cubicBezTo>
                          <a:pt x="166" y="459"/>
                          <a:pt x="166" y="459"/>
                          <a:pt x="166" y="459"/>
                        </a:cubicBezTo>
                        <a:cubicBezTo>
                          <a:pt x="166" y="458"/>
                          <a:pt x="166" y="458"/>
                          <a:pt x="166" y="458"/>
                        </a:cubicBezTo>
                        <a:cubicBezTo>
                          <a:pt x="165" y="458"/>
                          <a:pt x="165" y="458"/>
                          <a:pt x="165" y="458"/>
                        </a:cubicBezTo>
                        <a:cubicBezTo>
                          <a:pt x="165" y="457"/>
                          <a:pt x="165" y="457"/>
                          <a:pt x="165" y="457"/>
                        </a:cubicBezTo>
                        <a:cubicBezTo>
                          <a:pt x="165" y="457"/>
                          <a:pt x="165" y="457"/>
                          <a:pt x="165" y="457"/>
                        </a:cubicBezTo>
                        <a:cubicBezTo>
                          <a:pt x="165" y="456"/>
                          <a:pt x="165" y="456"/>
                          <a:pt x="165" y="456"/>
                        </a:cubicBezTo>
                        <a:cubicBezTo>
                          <a:pt x="165" y="455"/>
                          <a:pt x="165" y="455"/>
                          <a:pt x="165" y="455"/>
                        </a:cubicBezTo>
                        <a:cubicBezTo>
                          <a:pt x="165" y="454"/>
                          <a:pt x="165" y="454"/>
                          <a:pt x="165" y="454"/>
                        </a:cubicBezTo>
                        <a:cubicBezTo>
                          <a:pt x="165" y="454"/>
                          <a:pt x="165" y="454"/>
                          <a:pt x="165" y="454"/>
                        </a:cubicBezTo>
                        <a:cubicBezTo>
                          <a:pt x="165" y="454"/>
                          <a:pt x="165" y="454"/>
                          <a:pt x="165" y="454"/>
                        </a:cubicBezTo>
                        <a:cubicBezTo>
                          <a:pt x="165" y="454"/>
                          <a:pt x="165" y="454"/>
                          <a:pt x="165" y="454"/>
                        </a:cubicBezTo>
                        <a:cubicBezTo>
                          <a:pt x="166" y="453"/>
                          <a:pt x="166" y="453"/>
                          <a:pt x="166" y="453"/>
                        </a:cubicBezTo>
                        <a:cubicBezTo>
                          <a:pt x="167" y="452"/>
                          <a:pt x="167" y="452"/>
                          <a:pt x="167" y="452"/>
                        </a:cubicBezTo>
                        <a:cubicBezTo>
                          <a:pt x="167" y="452"/>
                          <a:pt x="167" y="452"/>
                          <a:pt x="167" y="452"/>
                        </a:cubicBezTo>
                        <a:cubicBezTo>
                          <a:pt x="168" y="451"/>
                          <a:pt x="168" y="451"/>
                          <a:pt x="168" y="451"/>
                        </a:cubicBezTo>
                        <a:cubicBezTo>
                          <a:pt x="169" y="451"/>
                          <a:pt x="169" y="451"/>
                          <a:pt x="169" y="451"/>
                        </a:cubicBezTo>
                        <a:cubicBezTo>
                          <a:pt x="169" y="451"/>
                          <a:pt x="169" y="451"/>
                          <a:pt x="169" y="451"/>
                        </a:cubicBezTo>
                        <a:cubicBezTo>
                          <a:pt x="169" y="450"/>
                          <a:pt x="169" y="450"/>
                          <a:pt x="169" y="450"/>
                        </a:cubicBezTo>
                        <a:cubicBezTo>
                          <a:pt x="170" y="449"/>
                          <a:pt x="170" y="449"/>
                          <a:pt x="170" y="449"/>
                        </a:cubicBezTo>
                        <a:cubicBezTo>
                          <a:pt x="171" y="449"/>
                          <a:pt x="171" y="449"/>
                          <a:pt x="171" y="449"/>
                        </a:cubicBezTo>
                        <a:cubicBezTo>
                          <a:pt x="171" y="449"/>
                          <a:pt x="171" y="449"/>
                          <a:pt x="171" y="449"/>
                        </a:cubicBezTo>
                        <a:cubicBezTo>
                          <a:pt x="172" y="449"/>
                          <a:pt x="172" y="449"/>
                          <a:pt x="172" y="449"/>
                        </a:cubicBezTo>
                        <a:cubicBezTo>
                          <a:pt x="172" y="448"/>
                          <a:pt x="172" y="448"/>
                          <a:pt x="172" y="448"/>
                        </a:cubicBezTo>
                        <a:cubicBezTo>
                          <a:pt x="172" y="448"/>
                          <a:pt x="172" y="448"/>
                          <a:pt x="172" y="448"/>
                        </a:cubicBezTo>
                        <a:cubicBezTo>
                          <a:pt x="172" y="448"/>
                          <a:pt x="172" y="448"/>
                          <a:pt x="172" y="448"/>
                        </a:cubicBezTo>
                        <a:cubicBezTo>
                          <a:pt x="172" y="448"/>
                          <a:pt x="172" y="448"/>
                          <a:pt x="172" y="448"/>
                        </a:cubicBezTo>
                        <a:cubicBezTo>
                          <a:pt x="172" y="447"/>
                          <a:pt x="172" y="447"/>
                          <a:pt x="172" y="447"/>
                        </a:cubicBezTo>
                        <a:cubicBezTo>
                          <a:pt x="172" y="447"/>
                          <a:pt x="172" y="447"/>
                          <a:pt x="172" y="447"/>
                        </a:cubicBezTo>
                        <a:cubicBezTo>
                          <a:pt x="171" y="446"/>
                          <a:pt x="171" y="446"/>
                          <a:pt x="171" y="446"/>
                        </a:cubicBezTo>
                        <a:cubicBezTo>
                          <a:pt x="172" y="446"/>
                          <a:pt x="172" y="446"/>
                          <a:pt x="172" y="446"/>
                        </a:cubicBezTo>
                        <a:cubicBezTo>
                          <a:pt x="172" y="446"/>
                          <a:pt x="172" y="446"/>
                          <a:pt x="172" y="446"/>
                        </a:cubicBezTo>
                        <a:cubicBezTo>
                          <a:pt x="172" y="445"/>
                          <a:pt x="172" y="445"/>
                          <a:pt x="172" y="445"/>
                        </a:cubicBezTo>
                        <a:cubicBezTo>
                          <a:pt x="172" y="445"/>
                          <a:pt x="172" y="445"/>
                          <a:pt x="172" y="445"/>
                        </a:cubicBezTo>
                        <a:cubicBezTo>
                          <a:pt x="172" y="445"/>
                          <a:pt x="172" y="445"/>
                          <a:pt x="172" y="445"/>
                        </a:cubicBezTo>
                        <a:cubicBezTo>
                          <a:pt x="173" y="444"/>
                          <a:pt x="173" y="444"/>
                          <a:pt x="173" y="444"/>
                        </a:cubicBezTo>
                        <a:cubicBezTo>
                          <a:pt x="173" y="443"/>
                          <a:pt x="173" y="443"/>
                          <a:pt x="173" y="443"/>
                        </a:cubicBezTo>
                        <a:cubicBezTo>
                          <a:pt x="173" y="442"/>
                          <a:pt x="173" y="442"/>
                          <a:pt x="173" y="442"/>
                        </a:cubicBezTo>
                        <a:cubicBezTo>
                          <a:pt x="174" y="442"/>
                          <a:pt x="174" y="442"/>
                          <a:pt x="174" y="442"/>
                        </a:cubicBezTo>
                        <a:cubicBezTo>
                          <a:pt x="174" y="442"/>
                          <a:pt x="174" y="442"/>
                          <a:pt x="174" y="442"/>
                        </a:cubicBezTo>
                        <a:cubicBezTo>
                          <a:pt x="174" y="442"/>
                          <a:pt x="174" y="442"/>
                          <a:pt x="174" y="442"/>
                        </a:cubicBezTo>
                        <a:cubicBezTo>
                          <a:pt x="174" y="441"/>
                          <a:pt x="174" y="441"/>
                          <a:pt x="174" y="441"/>
                        </a:cubicBezTo>
                        <a:cubicBezTo>
                          <a:pt x="175" y="441"/>
                          <a:pt x="175" y="441"/>
                          <a:pt x="175" y="441"/>
                        </a:cubicBezTo>
                        <a:cubicBezTo>
                          <a:pt x="175" y="440"/>
                          <a:pt x="175" y="440"/>
                          <a:pt x="175" y="440"/>
                        </a:cubicBezTo>
                        <a:cubicBezTo>
                          <a:pt x="175" y="440"/>
                          <a:pt x="175" y="440"/>
                          <a:pt x="175" y="440"/>
                        </a:cubicBezTo>
                        <a:cubicBezTo>
                          <a:pt x="175" y="440"/>
                          <a:pt x="175" y="440"/>
                          <a:pt x="175" y="440"/>
                        </a:cubicBezTo>
                        <a:cubicBezTo>
                          <a:pt x="175" y="439"/>
                          <a:pt x="175" y="439"/>
                          <a:pt x="175" y="439"/>
                        </a:cubicBezTo>
                        <a:cubicBezTo>
                          <a:pt x="175" y="439"/>
                          <a:pt x="175" y="439"/>
                          <a:pt x="175" y="439"/>
                        </a:cubicBezTo>
                        <a:cubicBezTo>
                          <a:pt x="175" y="438"/>
                          <a:pt x="175" y="438"/>
                          <a:pt x="175" y="438"/>
                        </a:cubicBezTo>
                        <a:cubicBezTo>
                          <a:pt x="175" y="438"/>
                          <a:pt x="175" y="438"/>
                          <a:pt x="175" y="438"/>
                        </a:cubicBezTo>
                        <a:cubicBezTo>
                          <a:pt x="175" y="437"/>
                          <a:pt x="175" y="437"/>
                          <a:pt x="175" y="437"/>
                        </a:cubicBezTo>
                        <a:cubicBezTo>
                          <a:pt x="176" y="437"/>
                          <a:pt x="176" y="437"/>
                          <a:pt x="176" y="437"/>
                        </a:cubicBezTo>
                        <a:cubicBezTo>
                          <a:pt x="176" y="436"/>
                          <a:pt x="176" y="436"/>
                          <a:pt x="176" y="436"/>
                        </a:cubicBezTo>
                        <a:cubicBezTo>
                          <a:pt x="176" y="436"/>
                          <a:pt x="176" y="436"/>
                          <a:pt x="176" y="436"/>
                        </a:cubicBezTo>
                        <a:cubicBezTo>
                          <a:pt x="176" y="436"/>
                          <a:pt x="176" y="436"/>
                          <a:pt x="176" y="436"/>
                        </a:cubicBezTo>
                        <a:cubicBezTo>
                          <a:pt x="177" y="436"/>
                          <a:pt x="177" y="436"/>
                          <a:pt x="177" y="436"/>
                        </a:cubicBezTo>
                        <a:cubicBezTo>
                          <a:pt x="178" y="436"/>
                          <a:pt x="178" y="436"/>
                          <a:pt x="178" y="436"/>
                        </a:cubicBezTo>
                        <a:cubicBezTo>
                          <a:pt x="178" y="436"/>
                          <a:pt x="178" y="436"/>
                          <a:pt x="178" y="436"/>
                        </a:cubicBezTo>
                        <a:cubicBezTo>
                          <a:pt x="178" y="436"/>
                          <a:pt x="178" y="436"/>
                          <a:pt x="178" y="436"/>
                        </a:cubicBezTo>
                        <a:cubicBezTo>
                          <a:pt x="179" y="435"/>
                          <a:pt x="179" y="435"/>
                          <a:pt x="179" y="435"/>
                        </a:cubicBezTo>
                        <a:cubicBezTo>
                          <a:pt x="180" y="435"/>
                          <a:pt x="180" y="435"/>
                          <a:pt x="180" y="435"/>
                        </a:cubicBezTo>
                        <a:cubicBezTo>
                          <a:pt x="180" y="434"/>
                          <a:pt x="180" y="434"/>
                          <a:pt x="180" y="434"/>
                        </a:cubicBezTo>
                        <a:cubicBezTo>
                          <a:pt x="180" y="434"/>
                          <a:pt x="180" y="434"/>
                          <a:pt x="180" y="434"/>
                        </a:cubicBezTo>
                        <a:cubicBezTo>
                          <a:pt x="180" y="434"/>
                          <a:pt x="180" y="434"/>
                          <a:pt x="180" y="434"/>
                        </a:cubicBezTo>
                        <a:cubicBezTo>
                          <a:pt x="180" y="434"/>
                          <a:pt x="180" y="434"/>
                          <a:pt x="180" y="434"/>
                        </a:cubicBezTo>
                        <a:cubicBezTo>
                          <a:pt x="181" y="434"/>
                          <a:pt x="181" y="434"/>
                          <a:pt x="181" y="434"/>
                        </a:cubicBezTo>
                        <a:cubicBezTo>
                          <a:pt x="182" y="433"/>
                          <a:pt x="182" y="433"/>
                          <a:pt x="182" y="433"/>
                        </a:cubicBezTo>
                        <a:cubicBezTo>
                          <a:pt x="183" y="433"/>
                          <a:pt x="183" y="433"/>
                          <a:pt x="183" y="433"/>
                        </a:cubicBezTo>
                        <a:cubicBezTo>
                          <a:pt x="183" y="432"/>
                          <a:pt x="183" y="432"/>
                          <a:pt x="183" y="432"/>
                        </a:cubicBezTo>
                        <a:cubicBezTo>
                          <a:pt x="183" y="432"/>
                          <a:pt x="183" y="432"/>
                          <a:pt x="183" y="432"/>
                        </a:cubicBezTo>
                        <a:cubicBezTo>
                          <a:pt x="184" y="432"/>
                          <a:pt x="184" y="432"/>
                          <a:pt x="184" y="432"/>
                        </a:cubicBezTo>
                        <a:cubicBezTo>
                          <a:pt x="185" y="433"/>
                          <a:pt x="185" y="433"/>
                          <a:pt x="185" y="433"/>
                        </a:cubicBezTo>
                        <a:cubicBezTo>
                          <a:pt x="185" y="433"/>
                          <a:pt x="185" y="433"/>
                          <a:pt x="185" y="433"/>
                        </a:cubicBezTo>
                        <a:cubicBezTo>
                          <a:pt x="185" y="433"/>
                          <a:pt x="185" y="433"/>
                          <a:pt x="185" y="433"/>
                        </a:cubicBezTo>
                        <a:cubicBezTo>
                          <a:pt x="185" y="432"/>
                          <a:pt x="185" y="432"/>
                          <a:pt x="185" y="432"/>
                        </a:cubicBezTo>
                        <a:cubicBezTo>
                          <a:pt x="186" y="432"/>
                          <a:pt x="186" y="432"/>
                          <a:pt x="186" y="432"/>
                        </a:cubicBezTo>
                        <a:cubicBezTo>
                          <a:pt x="186" y="432"/>
                          <a:pt x="186" y="432"/>
                          <a:pt x="186" y="432"/>
                        </a:cubicBezTo>
                        <a:cubicBezTo>
                          <a:pt x="186" y="432"/>
                          <a:pt x="186" y="432"/>
                          <a:pt x="186" y="432"/>
                        </a:cubicBezTo>
                        <a:cubicBezTo>
                          <a:pt x="187" y="432"/>
                          <a:pt x="187" y="432"/>
                          <a:pt x="187" y="432"/>
                        </a:cubicBezTo>
                        <a:cubicBezTo>
                          <a:pt x="187" y="431"/>
                          <a:pt x="187" y="431"/>
                          <a:pt x="187" y="431"/>
                        </a:cubicBezTo>
                        <a:cubicBezTo>
                          <a:pt x="188" y="431"/>
                          <a:pt x="188" y="431"/>
                          <a:pt x="188" y="431"/>
                        </a:cubicBezTo>
                        <a:cubicBezTo>
                          <a:pt x="189" y="430"/>
                          <a:pt x="189" y="430"/>
                          <a:pt x="189" y="430"/>
                        </a:cubicBezTo>
                        <a:cubicBezTo>
                          <a:pt x="190" y="429"/>
                          <a:pt x="190" y="429"/>
                          <a:pt x="190" y="429"/>
                        </a:cubicBezTo>
                        <a:cubicBezTo>
                          <a:pt x="190" y="429"/>
                          <a:pt x="190" y="429"/>
                          <a:pt x="190" y="429"/>
                        </a:cubicBezTo>
                        <a:cubicBezTo>
                          <a:pt x="191" y="429"/>
                          <a:pt x="191" y="429"/>
                          <a:pt x="191" y="429"/>
                        </a:cubicBezTo>
                        <a:cubicBezTo>
                          <a:pt x="191" y="428"/>
                          <a:pt x="191" y="428"/>
                          <a:pt x="191" y="428"/>
                        </a:cubicBezTo>
                        <a:cubicBezTo>
                          <a:pt x="191" y="428"/>
                          <a:pt x="191" y="428"/>
                          <a:pt x="191" y="428"/>
                        </a:cubicBezTo>
                        <a:cubicBezTo>
                          <a:pt x="192" y="428"/>
                          <a:pt x="192" y="428"/>
                          <a:pt x="192" y="428"/>
                        </a:cubicBezTo>
                        <a:cubicBezTo>
                          <a:pt x="192" y="428"/>
                          <a:pt x="192" y="428"/>
                          <a:pt x="192" y="428"/>
                        </a:cubicBezTo>
                        <a:cubicBezTo>
                          <a:pt x="192" y="427"/>
                          <a:pt x="192" y="427"/>
                          <a:pt x="192" y="427"/>
                        </a:cubicBezTo>
                        <a:cubicBezTo>
                          <a:pt x="192" y="427"/>
                          <a:pt x="192" y="427"/>
                          <a:pt x="192" y="427"/>
                        </a:cubicBezTo>
                        <a:cubicBezTo>
                          <a:pt x="192" y="426"/>
                          <a:pt x="192" y="426"/>
                          <a:pt x="192" y="426"/>
                        </a:cubicBezTo>
                        <a:cubicBezTo>
                          <a:pt x="192" y="425"/>
                          <a:pt x="192" y="425"/>
                          <a:pt x="192" y="425"/>
                        </a:cubicBezTo>
                        <a:cubicBezTo>
                          <a:pt x="192" y="424"/>
                          <a:pt x="192" y="424"/>
                          <a:pt x="192" y="424"/>
                        </a:cubicBezTo>
                        <a:cubicBezTo>
                          <a:pt x="192" y="424"/>
                          <a:pt x="192" y="424"/>
                          <a:pt x="192" y="424"/>
                        </a:cubicBezTo>
                        <a:cubicBezTo>
                          <a:pt x="192" y="423"/>
                          <a:pt x="192" y="423"/>
                          <a:pt x="192" y="423"/>
                        </a:cubicBezTo>
                        <a:cubicBezTo>
                          <a:pt x="190" y="421"/>
                          <a:pt x="190" y="421"/>
                          <a:pt x="190" y="421"/>
                        </a:cubicBezTo>
                        <a:cubicBezTo>
                          <a:pt x="190" y="420"/>
                          <a:pt x="190" y="420"/>
                          <a:pt x="190" y="420"/>
                        </a:cubicBezTo>
                        <a:cubicBezTo>
                          <a:pt x="189" y="419"/>
                          <a:pt x="189" y="419"/>
                          <a:pt x="189" y="419"/>
                        </a:cubicBezTo>
                        <a:cubicBezTo>
                          <a:pt x="189" y="419"/>
                          <a:pt x="189" y="419"/>
                          <a:pt x="189" y="419"/>
                        </a:cubicBezTo>
                        <a:cubicBezTo>
                          <a:pt x="189" y="419"/>
                          <a:pt x="189" y="419"/>
                          <a:pt x="189" y="419"/>
                        </a:cubicBezTo>
                        <a:cubicBezTo>
                          <a:pt x="188" y="419"/>
                          <a:pt x="188" y="419"/>
                          <a:pt x="188" y="419"/>
                        </a:cubicBezTo>
                        <a:cubicBezTo>
                          <a:pt x="188" y="418"/>
                          <a:pt x="188" y="418"/>
                          <a:pt x="188" y="418"/>
                        </a:cubicBezTo>
                        <a:cubicBezTo>
                          <a:pt x="188" y="418"/>
                          <a:pt x="188" y="418"/>
                          <a:pt x="188" y="418"/>
                        </a:cubicBezTo>
                        <a:cubicBezTo>
                          <a:pt x="188" y="417"/>
                          <a:pt x="188" y="417"/>
                          <a:pt x="188" y="417"/>
                        </a:cubicBezTo>
                        <a:cubicBezTo>
                          <a:pt x="188" y="417"/>
                          <a:pt x="188" y="417"/>
                          <a:pt x="188" y="417"/>
                        </a:cubicBezTo>
                        <a:cubicBezTo>
                          <a:pt x="188" y="417"/>
                          <a:pt x="188" y="417"/>
                          <a:pt x="188" y="417"/>
                        </a:cubicBezTo>
                        <a:cubicBezTo>
                          <a:pt x="187" y="417"/>
                          <a:pt x="187" y="417"/>
                          <a:pt x="187" y="417"/>
                        </a:cubicBezTo>
                        <a:cubicBezTo>
                          <a:pt x="187" y="417"/>
                          <a:pt x="187" y="417"/>
                          <a:pt x="187" y="417"/>
                        </a:cubicBezTo>
                        <a:cubicBezTo>
                          <a:pt x="186" y="416"/>
                          <a:pt x="186" y="416"/>
                          <a:pt x="186" y="416"/>
                        </a:cubicBezTo>
                        <a:cubicBezTo>
                          <a:pt x="186" y="416"/>
                          <a:pt x="186" y="416"/>
                          <a:pt x="186" y="416"/>
                        </a:cubicBezTo>
                        <a:cubicBezTo>
                          <a:pt x="186" y="416"/>
                          <a:pt x="186" y="416"/>
                          <a:pt x="186" y="416"/>
                        </a:cubicBezTo>
                        <a:cubicBezTo>
                          <a:pt x="185" y="417"/>
                          <a:pt x="185" y="417"/>
                          <a:pt x="185" y="417"/>
                        </a:cubicBezTo>
                        <a:cubicBezTo>
                          <a:pt x="185" y="417"/>
                          <a:pt x="185" y="417"/>
                          <a:pt x="185" y="417"/>
                        </a:cubicBezTo>
                        <a:cubicBezTo>
                          <a:pt x="185" y="417"/>
                          <a:pt x="185" y="417"/>
                          <a:pt x="185" y="417"/>
                        </a:cubicBezTo>
                        <a:cubicBezTo>
                          <a:pt x="184" y="418"/>
                          <a:pt x="184" y="418"/>
                          <a:pt x="184" y="418"/>
                        </a:cubicBezTo>
                        <a:cubicBezTo>
                          <a:pt x="184" y="418"/>
                          <a:pt x="184" y="418"/>
                          <a:pt x="184" y="418"/>
                        </a:cubicBezTo>
                        <a:cubicBezTo>
                          <a:pt x="184" y="419"/>
                          <a:pt x="184" y="419"/>
                          <a:pt x="184" y="419"/>
                        </a:cubicBezTo>
                        <a:cubicBezTo>
                          <a:pt x="183" y="419"/>
                          <a:pt x="183" y="419"/>
                          <a:pt x="183" y="419"/>
                        </a:cubicBezTo>
                        <a:cubicBezTo>
                          <a:pt x="183" y="419"/>
                          <a:pt x="183" y="419"/>
                          <a:pt x="183" y="419"/>
                        </a:cubicBezTo>
                        <a:cubicBezTo>
                          <a:pt x="183" y="420"/>
                          <a:pt x="183" y="420"/>
                          <a:pt x="183" y="420"/>
                        </a:cubicBezTo>
                        <a:cubicBezTo>
                          <a:pt x="183" y="420"/>
                          <a:pt x="183" y="420"/>
                          <a:pt x="183" y="420"/>
                        </a:cubicBezTo>
                        <a:cubicBezTo>
                          <a:pt x="182" y="420"/>
                          <a:pt x="182" y="420"/>
                          <a:pt x="182" y="420"/>
                        </a:cubicBezTo>
                        <a:cubicBezTo>
                          <a:pt x="182" y="420"/>
                          <a:pt x="182" y="420"/>
                          <a:pt x="182" y="420"/>
                        </a:cubicBezTo>
                        <a:cubicBezTo>
                          <a:pt x="182" y="420"/>
                          <a:pt x="182" y="420"/>
                          <a:pt x="182" y="420"/>
                        </a:cubicBezTo>
                        <a:cubicBezTo>
                          <a:pt x="182" y="420"/>
                          <a:pt x="182" y="420"/>
                          <a:pt x="182" y="420"/>
                        </a:cubicBezTo>
                        <a:cubicBezTo>
                          <a:pt x="182" y="420"/>
                          <a:pt x="182" y="420"/>
                          <a:pt x="182" y="420"/>
                        </a:cubicBezTo>
                        <a:cubicBezTo>
                          <a:pt x="181" y="420"/>
                          <a:pt x="181" y="420"/>
                          <a:pt x="181" y="420"/>
                        </a:cubicBezTo>
                        <a:cubicBezTo>
                          <a:pt x="181" y="420"/>
                          <a:pt x="181" y="420"/>
                          <a:pt x="181" y="420"/>
                        </a:cubicBezTo>
                        <a:cubicBezTo>
                          <a:pt x="181" y="420"/>
                          <a:pt x="181" y="420"/>
                          <a:pt x="181" y="420"/>
                        </a:cubicBezTo>
                        <a:cubicBezTo>
                          <a:pt x="180" y="419"/>
                          <a:pt x="180" y="419"/>
                          <a:pt x="180" y="419"/>
                        </a:cubicBezTo>
                        <a:cubicBezTo>
                          <a:pt x="180" y="419"/>
                          <a:pt x="180" y="419"/>
                          <a:pt x="180" y="419"/>
                        </a:cubicBezTo>
                        <a:cubicBezTo>
                          <a:pt x="179" y="419"/>
                          <a:pt x="179" y="419"/>
                          <a:pt x="179" y="419"/>
                        </a:cubicBezTo>
                        <a:cubicBezTo>
                          <a:pt x="179" y="419"/>
                          <a:pt x="179" y="419"/>
                          <a:pt x="179" y="419"/>
                        </a:cubicBezTo>
                        <a:cubicBezTo>
                          <a:pt x="179" y="418"/>
                          <a:pt x="179" y="418"/>
                          <a:pt x="179" y="418"/>
                        </a:cubicBezTo>
                        <a:cubicBezTo>
                          <a:pt x="178" y="418"/>
                          <a:pt x="178" y="418"/>
                          <a:pt x="178" y="418"/>
                        </a:cubicBezTo>
                        <a:cubicBezTo>
                          <a:pt x="177" y="417"/>
                          <a:pt x="177" y="417"/>
                          <a:pt x="177" y="417"/>
                        </a:cubicBezTo>
                        <a:cubicBezTo>
                          <a:pt x="177" y="417"/>
                          <a:pt x="177" y="417"/>
                          <a:pt x="177" y="417"/>
                        </a:cubicBezTo>
                        <a:cubicBezTo>
                          <a:pt x="177" y="417"/>
                          <a:pt x="177" y="417"/>
                          <a:pt x="177" y="417"/>
                        </a:cubicBezTo>
                        <a:cubicBezTo>
                          <a:pt x="176" y="417"/>
                          <a:pt x="176" y="417"/>
                          <a:pt x="176" y="417"/>
                        </a:cubicBezTo>
                        <a:cubicBezTo>
                          <a:pt x="176" y="417"/>
                          <a:pt x="176" y="417"/>
                          <a:pt x="176" y="417"/>
                        </a:cubicBezTo>
                        <a:cubicBezTo>
                          <a:pt x="175" y="416"/>
                          <a:pt x="175" y="416"/>
                          <a:pt x="175" y="416"/>
                        </a:cubicBezTo>
                        <a:cubicBezTo>
                          <a:pt x="175" y="416"/>
                          <a:pt x="175" y="416"/>
                          <a:pt x="175" y="416"/>
                        </a:cubicBezTo>
                        <a:cubicBezTo>
                          <a:pt x="175" y="416"/>
                          <a:pt x="175" y="416"/>
                          <a:pt x="175" y="416"/>
                        </a:cubicBezTo>
                        <a:cubicBezTo>
                          <a:pt x="174" y="416"/>
                          <a:pt x="174" y="416"/>
                          <a:pt x="174" y="416"/>
                        </a:cubicBezTo>
                        <a:cubicBezTo>
                          <a:pt x="174" y="416"/>
                          <a:pt x="174" y="416"/>
                          <a:pt x="174" y="416"/>
                        </a:cubicBezTo>
                        <a:cubicBezTo>
                          <a:pt x="173" y="416"/>
                          <a:pt x="173" y="416"/>
                          <a:pt x="173" y="416"/>
                        </a:cubicBezTo>
                        <a:cubicBezTo>
                          <a:pt x="173" y="417"/>
                          <a:pt x="173" y="417"/>
                          <a:pt x="173" y="417"/>
                        </a:cubicBezTo>
                        <a:cubicBezTo>
                          <a:pt x="172" y="417"/>
                          <a:pt x="172" y="417"/>
                          <a:pt x="172" y="417"/>
                        </a:cubicBezTo>
                        <a:cubicBezTo>
                          <a:pt x="172" y="417"/>
                          <a:pt x="172" y="417"/>
                          <a:pt x="172" y="417"/>
                        </a:cubicBezTo>
                        <a:cubicBezTo>
                          <a:pt x="171" y="417"/>
                          <a:pt x="171" y="417"/>
                          <a:pt x="171" y="417"/>
                        </a:cubicBezTo>
                        <a:cubicBezTo>
                          <a:pt x="171" y="416"/>
                          <a:pt x="171" y="416"/>
                          <a:pt x="171" y="416"/>
                        </a:cubicBezTo>
                        <a:cubicBezTo>
                          <a:pt x="170" y="416"/>
                          <a:pt x="170" y="416"/>
                          <a:pt x="170" y="416"/>
                        </a:cubicBezTo>
                        <a:cubicBezTo>
                          <a:pt x="170" y="416"/>
                          <a:pt x="170" y="416"/>
                          <a:pt x="170" y="416"/>
                        </a:cubicBezTo>
                        <a:cubicBezTo>
                          <a:pt x="169" y="416"/>
                          <a:pt x="169" y="416"/>
                          <a:pt x="169" y="416"/>
                        </a:cubicBezTo>
                        <a:cubicBezTo>
                          <a:pt x="169" y="416"/>
                          <a:pt x="169" y="416"/>
                          <a:pt x="169" y="416"/>
                        </a:cubicBezTo>
                        <a:cubicBezTo>
                          <a:pt x="169" y="416"/>
                          <a:pt x="169" y="416"/>
                          <a:pt x="169" y="416"/>
                        </a:cubicBezTo>
                        <a:cubicBezTo>
                          <a:pt x="167" y="416"/>
                          <a:pt x="167" y="416"/>
                          <a:pt x="167" y="416"/>
                        </a:cubicBezTo>
                        <a:cubicBezTo>
                          <a:pt x="166" y="416"/>
                          <a:pt x="166" y="416"/>
                          <a:pt x="166" y="416"/>
                        </a:cubicBezTo>
                        <a:cubicBezTo>
                          <a:pt x="166" y="416"/>
                          <a:pt x="166" y="416"/>
                          <a:pt x="166" y="416"/>
                        </a:cubicBezTo>
                        <a:cubicBezTo>
                          <a:pt x="166" y="417"/>
                          <a:pt x="166" y="417"/>
                          <a:pt x="166" y="417"/>
                        </a:cubicBezTo>
                        <a:cubicBezTo>
                          <a:pt x="165" y="417"/>
                          <a:pt x="165" y="417"/>
                          <a:pt x="165" y="417"/>
                        </a:cubicBezTo>
                        <a:cubicBezTo>
                          <a:pt x="165" y="417"/>
                          <a:pt x="165" y="417"/>
                          <a:pt x="165" y="417"/>
                        </a:cubicBezTo>
                        <a:cubicBezTo>
                          <a:pt x="165" y="416"/>
                          <a:pt x="165" y="416"/>
                          <a:pt x="165" y="416"/>
                        </a:cubicBezTo>
                        <a:cubicBezTo>
                          <a:pt x="164" y="416"/>
                          <a:pt x="164" y="416"/>
                          <a:pt x="164" y="416"/>
                        </a:cubicBezTo>
                        <a:cubicBezTo>
                          <a:pt x="164" y="416"/>
                          <a:pt x="164" y="416"/>
                          <a:pt x="164" y="416"/>
                        </a:cubicBezTo>
                        <a:cubicBezTo>
                          <a:pt x="164" y="416"/>
                          <a:pt x="164" y="416"/>
                          <a:pt x="164" y="416"/>
                        </a:cubicBezTo>
                        <a:cubicBezTo>
                          <a:pt x="164" y="416"/>
                          <a:pt x="164" y="416"/>
                          <a:pt x="164" y="416"/>
                        </a:cubicBezTo>
                        <a:cubicBezTo>
                          <a:pt x="163" y="417"/>
                          <a:pt x="163" y="417"/>
                          <a:pt x="163" y="417"/>
                        </a:cubicBezTo>
                        <a:cubicBezTo>
                          <a:pt x="163" y="417"/>
                          <a:pt x="163" y="417"/>
                          <a:pt x="163" y="417"/>
                        </a:cubicBezTo>
                        <a:cubicBezTo>
                          <a:pt x="163" y="417"/>
                          <a:pt x="163" y="417"/>
                          <a:pt x="163" y="417"/>
                        </a:cubicBezTo>
                        <a:cubicBezTo>
                          <a:pt x="163" y="417"/>
                          <a:pt x="163" y="417"/>
                          <a:pt x="163" y="417"/>
                        </a:cubicBezTo>
                        <a:cubicBezTo>
                          <a:pt x="163" y="418"/>
                          <a:pt x="163" y="418"/>
                          <a:pt x="163" y="418"/>
                        </a:cubicBezTo>
                        <a:cubicBezTo>
                          <a:pt x="163" y="418"/>
                          <a:pt x="163" y="418"/>
                          <a:pt x="163" y="418"/>
                        </a:cubicBezTo>
                        <a:cubicBezTo>
                          <a:pt x="163" y="419"/>
                          <a:pt x="163" y="419"/>
                          <a:pt x="163" y="419"/>
                        </a:cubicBezTo>
                        <a:cubicBezTo>
                          <a:pt x="163" y="419"/>
                          <a:pt x="163" y="419"/>
                          <a:pt x="163" y="419"/>
                        </a:cubicBezTo>
                        <a:cubicBezTo>
                          <a:pt x="163" y="420"/>
                          <a:pt x="163" y="420"/>
                          <a:pt x="163" y="420"/>
                        </a:cubicBezTo>
                        <a:cubicBezTo>
                          <a:pt x="163" y="420"/>
                          <a:pt x="163" y="420"/>
                          <a:pt x="163" y="420"/>
                        </a:cubicBezTo>
                        <a:cubicBezTo>
                          <a:pt x="163" y="420"/>
                          <a:pt x="163" y="420"/>
                          <a:pt x="163" y="420"/>
                        </a:cubicBezTo>
                        <a:cubicBezTo>
                          <a:pt x="163" y="421"/>
                          <a:pt x="163" y="421"/>
                          <a:pt x="163" y="421"/>
                        </a:cubicBezTo>
                        <a:cubicBezTo>
                          <a:pt x="163" y="421"/>
                          <a:pt x="163" y="421"/>
                          <a:pt x="163" y="421"/>
                        </a:cubicBezTo>
                        <a:cubicBezTo>
                          <a:pt x="163" y="421"/>
                          <a:pt x="163" y="421"/>
                          <a:pt x="163" y="421"/>
                        </a:cubicBezTo>
                        <a:cubicBezTo>
                          <a:pt x="163" y="422"/>
                          <a:pt x="163" y="422"/>
                          <a:pt x="163" y="422"/>
                        </a:cubicBezTo>
                        <a:cubicBezTo>
                          <a:pt x="163" y="422"/>
                          <a:pt x="163" y="422"/>
                          <a:pt x="163" y="422"/>
                        </a:cubicBezTo>
                        <a:cubicBezTo>
                          <a:pt x="163" y="422"/>
                          <a:pt x="163" y="422"/>
                          <a:pt x="163" y="422"/>
                        </a:cubicBezTo>
                        <a:cubicBezTo>
                          <a:pt x="164" y="423"/>
                          <a:pt x="164" y="423"/>
                          <a:pt x="164" y="423"/>
                        </a:cubicBezTo>
                        <a:cubicBezTo>
                          <a:pt x="164" y="423"/>
                          <a:pt x="164" y="423"/>
                          <a:pt x="164" y="423"/>
                        </a:cubicBezTo>
                        <a:cubicBezTo>
                          <a:pt x="163" y="424"/>
                          <a:pt x="163" y="424"/>
                          <a:pt x="163" y="424"/>
                        </a:cubicBezTo>
                        <a:cubicBezTo>
                          <a:pt x="163" y="424"/>
                          <a:pt x="163" y="424"/>
                          <a:pt x="163" y="424"/>
                        </a:cubicBezTo>
                        <a:cubicBezTo>
                          <a:pt x="164" y="425"/>
                          <a:pt x="164" y="425"/>
                          <a:pt x="164" y="425"/>
                        </a:cubicBezTo>
                        <a:cubicBezTo>
                          <a:pt x="164" y="425"/>
                          <a:pt x="164" y="425"/>
                          <a:pt x="164" y="425"/>
                        </a:cubicBezTo>
                        <a:cubicBezTo>
                          <a:pt x="164" y="425"/>
                          <a:pt x="164" y="425"/>
                          <a:pt x="164" y="425"/>
                        </a:cubicBezTo>
                        <a:cubicBezTo>
                          <a:pt x="163" y="426"/>
                          <a:pt x="163" y="426"/>
                          <a:pt x="163" y="426"/>
                        </a:cubicBezTo>
                        <a:cubicBezTo>
                          <a:pt x="163" y="427"/>
                          <a:pt x="163" y="427"/>
                          <a:pt x="163" y="427"/>
                        </a:cubicBezTo>
                        <a:cubicBezTo>
                          <a:pt x="163" y="427"/>
                          <a:pt x="163" y="427"/>
                          <a:pt x="163" y="427"/>
                        </a:cubicBezTo>
                        <a:cubicBezTo>
                          <a:pt x="163" y="427"/>
                          <a:pt x="163" y="427"/>
                          <a:pt x="163" y="427"/>
                        </a:cubicBezTo>
                        <a:cubicBezTo>
                          <a:pt x="163" y="427"/>
                          <a:pt x="163" y="427"/>
                          <a:pt x="163" y="427"/>
                        </a:cubicBezTo>
                        <a:cubicBezTo>
                          <a:pt x="163" y="427"/>
                          <a:pt x="163" y="427"/>
                          <a:pt x="163" y="427"/>
                        </a:cubicBezTo>
                        <a:cubicBezTo>
                          <a:pt x="163" y="428"/>
                          <a:pt x="163" y="428"/>
                          <a:pt x="163" y="428"/>
                        </a:cubicBezTo>
                        <a:cubicBezTo>
                          <a:pt x="163" y="428"/>
                          <a:pt x="163" y="428"/>
                          <a:pt x="163" y="428"/>
                        </a:cubicBezTo>
                        <a:cubicBezTo>
                          <a:pt x="163" y="428"/>
                          <a:pt x="163" y="428"/>
                          <a:pt x="163" y="428"/>
                        </a:cubicBezTo>
                        <a:cubicBezTo>
                          <a:pt x="163" y="429"/>
                          <a:pt x="163" y="429"/>
                          <a:pt x="163" y="429"/>
                        </a:cubicBezTo>
                        <a:cubicBezTo>
                          <a:pt x="164" y="429"/>
                          <a:pt x="164" y="429"/>
                          <a:pt x="164" y="429"/>
                        </a:cubicBezTo>
                        <a:cubicBezTo>
                          <a:pt x="164" y="430"/>
                          <a:pt x="164" y="430"/>
                          <a:pt x="164" y="430"/>
                        </a:cubicBezTo>
                        <a:cubicBezTo>
                          <a:pt x="164" y="430"/>
                          <a:pt x="164" y="430"/>
                          <a:pt x="164" y="430"/>
                        </a:cubicBezTo>
                        <a:cubicBezTo>
                          <a:pt x="164" y="431"/>
                          <a:pt x="164" y="431"/>
                          <a:pt x="164" y="431"/>
                        </a:cubicBezTo>
                        <a:cubicBezTo>
                          <a:pt x="164" y="431"/>
                          <a:pt x="164" y="431"/>
                          <a:pt x="164" y="431"/>
                        </a:cubicBezTo>
                        <a:cubicBezTo>
                          <a:pt x="164" y="432"/>
                          <a:pt x="164" y="432"/>
                          <a:pt x="164" y="432"/>
                        </a:cubicBezTo>
                        <a:cubicBezTo>
                          <a:pt x="164" y="432"/>
                          <a:pt x="164" y="432"/>
                          <a:pt x="164" y="432"/>
                        </a:cubicBezTo>
                        <a:cubicBezTo>
                          <a:pt x="164" y="432"/>
                          <a:pt x="164" y="432"/>
                          <a:pt x="164" y="432"/>
                        </a:cubicBezTo>
                        <a:cubicBezTo>
                          <a:pt x="163" y="432"/>
                          <a:pt x="163" y="432"/>
                          <a:pt x="163" y="432"/>
                        </a:cubicBezTo>
                        <a:cubicBezTo>
                          <a:pt x="163" y="432"/>
                          <a:pt x="163" y="432"/>
                          <a:pt x="163" y="432"/>
                        </a:cubicBezTo>
                        <a:cubicBezTo>
                          <a:pt x="163" y="432"/>
                          <a:pt x="163" y="432"/>
                          <a:pt x="163" y="432"/>
                        </a:cubicBezTo>
                        <a:cubicBezTo>
                          <a:pt x="163" y="433"/>
                          <a:pt x="163" y="433"/>
                          <a:pt x="163" y="433"/>
                        </a:cubicBezTo>
                        <a:cubicBezTo>
                          <a:pt x="162" y="433"/>
                          <a:pt x="162" y="433"/>
                          <a:pt x="162" y="433"/>
                        </a:cubicBezTo>
                        <a:cubicBezTo>
                          <a:pt x="162" y="434"/>
                          <a:pt x="162" y="434"/>
                          <a:pt x="162" y="434"/>
                        </a:cubicBezTo>
                        <a:cubicBezTo>
                          <a:pt x="162" y="434"/>
                          <a:pt x="162" y="434"/>
                          <a:pt x="162" y="434"/>
                        </a:cubicBezTo>
                        <a:cubicBezTo>
                          <a:pt x="162" y="435"/>
                          <a:pt x="162" y="435"/>
                          <a:pt x="162" y="435"/>
                        </a:cubicBezTo>
                        <a:cubicBezTo>
                          <a:pt x="162" y="436"/>
                          <a:pt x="162" y="436"/>
                          <a:pt x="162" y="436"/>
                        </a:cubicBezTo>
                        <a:cubicBezTo>
                          <a:pt x="162" y="436"/>
                          <a:pt x="162" y="436"/>
                          <a:pt x="162" y="436"/>
                        </a:cubicBezTo>
                        <a:cubicBezTo>
                          <a:pt x="162" y="435"/>
                          <a:pt x="162" y="435"/>
                          <a:pt x="162" y="435"/>
                        </a:cubicBezTo>
                        <a:cubicBezTo>
                          <a:pt x="161" y="435"/>
                          <a:pt x="161" y="435"/>
                          <a:pt x="161" y="435"/>
                        </a:cubicBezTo>
                        <a:cubicBezTo>
                          <a:pt x="161" y="435"/>
                          <a:pt x="161" y="435"/>
                          <a:pt x="161" y="435"/>
                        </a:cubicBezTo>
                        <a:cubicBezTo>
                          <a:pt x="161" y="435"/>
                          <a:pt x="161" y="435"/>
                          <a:pt x="161" y="435"/>
                        </a:cubicBezTo>
                        <a:cubicBezTo>
                          <a:pt x="161" y="436"/>
                          <a:pt x="161" y="436"/>
                          <a:pt x="161" y="436"/>
                        </a:cubicBezTo>
                        <a:cubicBezTo>
                          <a:pt x="161" y="436"/>
                          <a:pt x="161" y="436"/>
                          <a:pt x="161" y="436"/>
                        </a:cubicBezTo>
                        <a:cubicBezTo>
                          <a:pt x="161" y="436"/>
                          <a:pt x="161" y="436"/>
                          <a:pt x="161" y="436"/>
                        </a:cubicBezTo>
                        <a:cubicBezTo>
                          <a:pt x="161" y="436"/>
                          <a:pt x="161" y="436"/>
                          <a:pt x="161" y="436"/>
                        </a:cubicBezTo>
                        <a:cubicBezTo>
                          <a:pt x="161" y="437"/>
                          <a:pt x="161" y="437"/>
                          <a:pt x="161" y="437"/>
                        </a:cubicBezTo>
                        <a:cubicBezTo>
                          <a:pt x="161" y="437"/>
                          <a:pt x="161" y="437"/>
                          <a:pt x="161" y="437"/>
                        </a:cubicBezTo>
                        <a:cubicBezTo>
                          <a:pt x="161" y="437"/>
                          <a:pt x="161" y="437"/>
                          <a:pt x="161" y="437"/>
                        </a:cubicBezTo>
                        <a:cubicBezTo>
                          <a:pt x="161" y="437"/>
                          <a:pt x="161" y="437"/>
                          <a:pt x="161" y="437"/>
                        </a:cubicBezTo>
                        <a:cubicBezTo>
                          <a:pt x="161" y="438"/>
                          <a:pt x="161" y="438"/>
                          <a:pt x="161" y="438"/>
                        </a:cubicBezTo>
                        <a:cubicBezTo>
                          <a:pt x="160" y="438"/>
                          <a:pt x="160" y="438"/>
                          <a:pt x="160" y="438"/>
                        </a:cubicBezTo>
                        <a:cubicBezTo>
                          <a:pt x="160" y="438"/>
                          <a:pt x="160" y="438"/>
                          <a:pt x="160" y="438"/>
                        </a:cubicBezTo>
                        <a:cubicBezTo>
                          <a:pt x="159" y="439"/>
                          <a:pt x="159" y="439"/>
                          <a:pt x="159" y="439"/>
                        </a:cubicBezTo>
                        <a:cubicBezTo>
                          <a:pt x="159" y="439"/>
                          <a:pt x="159" y="439"/>
                          <a:pt x="159" y="439"/>
                        </a:cubicBezTo>
                        <a:cubicBezTo>
                          <a:pt x="158" y="440"/>
                          <a:pt x="158" y="440"/>
                          <a:pt x="158" y="440"/>
                        </a:cubicBezTo>
                        <a:cubicBezTo>
                          <a:pt x="158" y="440"/>
                          <a:pt x="158" y="440"/>
                          <a:pt x="158" y="440"/>
                        </a:cubicBezTo>
                        <a:cubicBezTo>
                          <a:pt x="158" y="440"/>
                          <a:pt x="158" y="440"/>
                          <a:pt x="158" y="440"/>
                        </a:cubicBezTo>
                        <a:cubicBezTo>
                          <a:pt x="158" y="440"/>
                          <a:pt x="158" y="440"/>
                          <a:pt x="158" y="440"/>
                        </a:cubicBezTo>
                        <a:cubicBezTo>
                          <a:pt x="158" y="440"/>
                          <a:pt x="158" y="440"/>
                          <a:pt x="158" y="440"/>
                        </a:cubicBezTo>
                        <a:cubicBezTo>
                          <a:pt x="157" y="440"/>
                          <a:pt x="157" y="440"/>
                          <a:pt x="157" y="440"/>
                        </a:cubicBezTo>
                        <a:cubicBezTo>
                          <a:pt x="157" y="441"/>
                          <a:pt x="157" y="441"/>
                          <a:pt x="157" y="441"/>
                        </a:cubicBezTo>
                        <a:cubicBezTo>
                          <a:pt x="157" y="441"/>
                          <a:pt x="157" y="441"/>
                          <a:pt x="157" y="441"/>
                        </a:cubicBezTo>
                        <a:cubicBezTo>
                          <a:pt x="156" y="442"/>
                          <a:pt x="156" y="442"/>
                          <a:pt x="156" y="442"/>
                        </a:cubicBezTo>
                        <a:cubicBezTo>
                          <a:pt x="156" y="442"/>
                          <a:pt x="156" y="442"/>
                          <a:pt x="156" y="442"/>
                        </a:cubicBezTo>
                        <a:cubicBezTo>
                          <a:pt x="157" y="442"/>
                          <a:pt x="157" y="442"/>
                          <a:pt x="157" y="442"/>
                        </a:cubicBezTo>
                        <a:cubicBezTo>
                          <a:pt x="157" y="443"/>
                          <a:pt x="157" y="443"/>
                          <a:pt x="157" y="443"/>
                        </a:cubicBezTo>
                        <a:cubicBezTo>
                          <a:pt x="156" y="443"/>
                          <a:pt x="156" y="443"/>
                          <a:pt x="156" y="443"/>
                        </a:cubicBezTo>
                        <a:cubicBezTo>
                          <a:pt x="156" y="443"/>
                          <a:pt x="156" y="443"/>
                          <a:pt x="156" y="443"/>
                        </a:cubicBezTo>
                        <a:cubicBezTo>
                          <a:pt x="156" y="444"/>
                          <a:pt x="156" y="444"/>
                          <a:pt x="156" y="444"/>
                        </a:cubicBezTo>
                        <a:cubicBezTo>
                          <a:pt x="155" y="444"/>
                          <a:pt x="155" y="444"/>
                          <a:pt x="155" y="444"/>
                        </a:cubicBezTo>
                        <a:cubicBezTo>
                          <a:pt x="155" y="444"/>
                          <a:pt x="155" y="444"/>
                          <a:pt x="155" y="444"/>
                        </a:cubicBezTo>
                        <a:cubicBezTo>
                          <a:pt x="155" y="444"/>
                          <a:pt x="155" y="444"/>
                          <a:pt x="155" y="444"/>
                        </a:cubicBezTo>
                        <a:cubicBezTo>
                          <a:pt x="155" y="444"/>
                          <a:pt x="155" y="444"/>
                          <a:pt x="155" y="444"/>
                        </a:cubicBezTo>
                        <a:cubicBezTo>
                          <a:pt x="155" y="444"/>
                          <a:pt x="155" y="444"/>
                          <a:pt x="155" y="444"/>
                        </a:cubicBezTo>
                        <a:cubicBezTo>
                          <a:pt x="155" y="445"/>
                          <a:pt x="155" y="445"/>
                          <a:pt x="155" y="445"/>
                        </a:cubicBezTo>
                        <a:cubicBezTo>
                          <a:pt x="155" y="446"/>
                          <a:pt x="155" y="446"/>
                          <a:pt x="155" y="446"/>
                        </a:cubicBezTo>
                        <a:cubicBezTo>
                          <a:pt x="156" y="446"/>
                          <a:pt x="156" y="446"/>
                          <a:pt x="156" y="446"/>
                        </a:cubicBezTo>
                        <a:cubicBezTo>
                          <a:pt x="156" y="446"/>
                          <a:pt x="156" y="446"/>
                          <a:pt x="156" y="446"/>
                        </a:cubicBezTo>
                        <a:cubicBezTo>
                          <a:pt x="156" y="446"/>
                          <a:pt x="156" y="446"/>
                          <a:pt x="156" y="446"/>
                        </a:cubicBezTo>
                        <a:cubicBezTo>
                          <a:pt x="157" y="446"/>
                          <a:pt x="157" y="446"/>
                          <a:pt x="157" y="446"/>
                        </a:cubicBezTo>
                        <a:cubicBezTo>
                          <a:pt x="157" y="447"/>
                          <a:pt x="157" y="447"/>
                          <a:pt x="157" y="447"/>
                        </a:cubicBezTo>
                        <a:cubicBezTo>
                          <a:pt x="157" y="447"/>
                          <a:pt x="157" y="447"/>
                          <a:pt x="157" y="447"/>
                        </a:cubicBezTo>
                        <a:cubicBezTo>
                          <a:pt x="157" y="447"/>
                          <a:pt x="157" y="447"/>
                          <a:pt x="157" y="447"/>
                        </a:cubicBezTo>
                        <a:cubicBezTo>
                          <a:pt x="158" y="448"/>
                          <a:pt x="158" y="448"/>
                          <a:pt x="158" y="448"/>
                        </a:cubicBezTo>
                        <a:cubicBezTo>
                          <a:pt x="158" y="448"/>
                          <a:pt x="158" y="448"/>
                          <a:pt x="158" y="448"/>
                        </a:cubicBezTo>
                        <a:cubicBezTo>
                          <a:pt x="158" y="449"/>
                          <a:pt x="158" y="449"/>
                          <a:pt x="158" y="449"/>
                        </a:cubicBezTo>
                        <a:cubicBezTo>
                          <a:pt x="158" y="449"/>
                          <a:pt x="158" y="449"/>
                          <a:pt x="158" y="449"/>
                        </a:cubicBezTo>
                        <a:cubicBezTo>
                          <a:pt x="158" y="450"/>
                          <a:pt x="158" y="450"/>
                          <a:pt x="158" y="450"/>
                        </a:cubicBezTo>
                        <a:cubicBezTo>
                          <a:pt x="158" y="450"/>
                          <a:pt x="158" y="450"/>
                          <a:pt x="158" y="450"/>
                        </a:cubicBezTo>
                        <a:cubicBezTo>
                          <a:pt x="159" y="450"/>
                          <a:pt x="159" y="450"/>
                          <a:pt x="159" y="450"/>
                        </a:cubicBezTo>
                        <a:cubicBezTo>
                          <a:pt x="159" y="450"/>
                          <a:pt x="159" y="450"/>
                          <a:pt x="159" y="450"/>
                        </a:cubicBezTo>
                        <a:cubicBezTo>
                          <a:pt x="159" y="451"/>
                          <a:pt x="159" y="451"/>
                          <a:pt x="159" y="451"/>
                        </a:cubicBezTo>
                        <a:cubicBezTo>
                          <a:pt x="160" y="451"/>
                          <a:pt x="160" y="451"/>
                          <a:pt x="160" y="451"/>
                        </a:cubicBezTo>
                        <a:cubicBezTo>
                          <a:pt x="160" y="451"/>
                          <a:pt x="160" y="451"/>
                          <a:pt x="160" y="451"/>
                        </a:cubicBezTo>
                        <a:cubicBezTo>
                          <a:pt x="160" y="451"/>
                          <a:pt x="160" y="451"/>
                          <a:pt x="160" y="451"/>
                        </a:cubicBezTo>
                        <a:cubicBezTo>
                          <a:pt x="160" y="452"/>
                          <a:pt x="160" y="452"/>
                          <a:pt x="160" y="452"/>
                        </a:cubicBezTo>
                        <a:cubicBezTo>
                          <a:pt x="160" y="452"/>
                          <a:pt x="160" y="452"/>
                          <a:pt x="160" y="452"/>
                        </a:cubicBezTo>
                        <a:cubicBezTo>
                          <a:pt x="160" y="453"/>
                          <a:pt x="160" y="453"/>
                          <a:pt x="160" y="453"/>
                        </a:cubicBezTo>
                        <a:cubicBezTo>
                          <a:pt x="160" y="453"/>
                          <a:pt x="160" y="453"/>
                          <a:pt x="160" y="453"/>
                        </a:cubicBezTo>
                        <a:cubicBezTo>
                          <a:pt x="160" y="454"/>
                          <a:pt x="160" y="454"/>
                          <a:pt x="160" y="454"/>
                        </a:cubicBezTo>
                        <a:cubicBezTo>
                          <a:pt x="159" y="455"/>
                          <a:pt x="159" y="455"/>
                          <a:pt x="159" y="455"/>
                        </a:cubicBezTo>
                        <a:cubicBezTo>
                          <a:pt x="159" y="455"/>
                          <a:pt x="159" y="455"/>
                          <a:pt x="159" y="455"/>
                        </a:cubicBezTo>
                        <a:cubicBezTo>
                          <a:pt x="160" y="455"/>
                          <a:pt x="160" y="455"/>
                          <a:pt x="160" y="455"/>
                        </a:cubicBezTo>
                        <a:cubicBezTo>
                          <a:pt x="160" y="456"/>
                          <a:pt x="160" y="456"/>
                          <a:pt x="160" y="456"/>
                        </a:cubicBezTo>
                        <a:cubicBezTo>
                          <a:pt x="159" y="456"/>
                          <a:pt x="159" y="456"/>
                          <a:pt x="159" y="456"/>
                        </a:cubicBezTo>
                        <a:cubicBezTo>
                          <a:pt x="159" y="456"/>
                          <a:pt x="159" y="456"/>
                          <a:pt x="159" y="456"/>
                        </a:cubicBezTo>
                        <a:cubicBezTo>
                          <a:pt x="160" y="457"/>
                          <a:pt x="160" y="457"/>
                          <a:pt x="160" y="457"/>
                        </a:cubicBezTo>
                        <a:cubicBezTo>
                          <a:pt x="160" y="457"/>
                          <a:pt x="160" y="457"/>
                          <a:pt x="160" y="457"/>
                        </a:cubicBezTo>
                        <a:cubicBezTo>
                          <a:pt x="159" y="457"/>
                          <a:pt x="159" y="457"/>
                          <a:pt x="159" y="457"/>
                        </a:cubicBezTo>
                        <a:cubicBezTo>
                          <a:pt x="159" y="457"/>
                          <a:pt x="159" y="457"/>
                          <a:pt x="159" y="457"/>
                        </a:cubicBezTo>
                        <a:cubicBezTo>
                          <a:pt x="159" y="457"/>
                          <a:pt x="159" y="457"/>
                          <a:pt x="159" y="457"/>
                        </a:cubicBezTo>
                        <a:cubicBezTo>
                          <a:pt x="159" y="458"/>
                          <a:pt x="159" y="458"/>
                          <a:pt x="159" y="458"/>
                        </a:cubicBezTo>
                        <a:cubicBezTo>
                          <a:pt x="159" y="458"/>
                          <a:pt x="159" y="458"/>
                          <a:pt x="159" y="458"/>
                        </a:cubicBezTo>
                        <a:cubicBezTo>
                          <a:pt x="159" y="458"/>
                          <a:pt x="159" y="458"/>
                          <a:pt x="159" y="458"/>
                        </a:cubicBezTo>
                        <a:cubicBezTo>
                          <a:pt x="159" y="458"/>
                          <a:pt x="159" y="458"/>
                          <a:pt x="159" y="458"/>
                        </a:cubicBezTo>
                        <a:cubicBezTo>
                          <a:pt x="159" y="459"/>
                          <a:pt x="159" y="459"/>
                          <a:pt x="159" y="459"/>
                        </a:cubicBezTo>
                        <a:cubicBezTo>
                          <a:pt x="159" y="459"/>
                          <a:pt x="159" y="459"/>
                          <a:pt x="159" y="459"/>
                        </a:cubicBezTo>
                        <a:cubicBezTo>
                          <a:pt x="159" y="461"/>
                          <a:pt x="159" y="461"/>
                          <a:pt x="159" y="461"/>
                        </a:cubicBezTo>
                        <a:cubicBezTo>
                          <a:pt x="159" y="461"/>
                          <a:pt x="159" y="461"/>
                          <a:pt x="159" y="461"/>
                        </a:cubicBezTo>
                        <a:cubicBezTo>
                          <a:pt x="160" y="461"/>
                          <a:pt x="160" y="461"/>
                          <a:pt x="160" y="461"/>
                        </a:cubicBezTo>
                        <a:cubicBezTo>
                          <a:pt x="160" y="461"/>
                          <a:pt x="160" y="461"/>
                          <a:pt x="160" y="461"/>
                        </a:cubicBezTo>
                        <a:cubicBezTo>
                          <a:pt x="160" y="462"/>
                          <a:pt x="160" y="462"/>
                          <a:pt x="160" y="462"/>
                        </a:cubicBezTo>
                        <a:cubicBezTo>
                          <a:pt x="159" y="462"/>
                          <a:pt x="159" y="462"/>
                          <a:pt x="159" y="462"/>
                        </a:cubicBezTo>
                        <a:cubicBezTo>
                          <a:pt x="159" y="462"/>
                          <a:pt x="159" y="462"/>
                          <a:pt x="159" y="462"/>
                        </a:cubicBezTo>
                        <a:cubicBezTo>
                          <a:pt x="158" y="462"/>
                          <a:pt x="158" y="462"/>
                          <a:pt x="158" y="462"/>
                        </a:cubicBezTo>
                        <a:cubicBezTo>
                          <a:pt x="158" y="462"/>
                          <a:pt x="158" y="462"/>
                          <a:pt x="158" y="462"/>
                        </a:cubicBezTo>
                        <a:cubicBezTo>
                          <a:pt x="157" y="462"/>
                          <a:pt x="157" y="462"/>
                          <a:pt x="157" y="462"/>
                        </a:cubicBezTo>
                        <a:cubicBezTo>
                          <a:pt x="157" y="462"/>
                          <a:pt x="157" y="462"/>
                          <a:pt x="157" y="462"/>
                        </a:cubicBezTo>
                        <a:cubicBezTo>
                          <a:pt x="157" y="463"/>
                          <a:pt x="157" y="463"/>
                          <a:pt x="157" y="463"/>
                        </a:cubicBezTo>
                        <a:cubicBezTo>
                          <a:pt x="157" y="463"/>
                          <a:pt x="157" y="463"/>
                          <a:pt x="157" y="463"/>
                        </a:cubicBezTo>
                        <a:cubicBezTo>
                          <a:pt x="157" y="463"/>
                          <a:pt x="157" y="463"/>
                          <a:pt x="157" y="463"/>
                        </a:cubicBezTo>
                        <a:cubicBezTo>
                          <a:pt x="156" y="464"/>
                          <a:pt x="156" y="464"/>
                          <a:pt x="156" y="464"/>
                        </a:cubicBezTo>
                        <a:cubicBezTo>
                          <a:pt x="156" y="464"/>
                          <a:pt x="156" y="464"/>
                          <a:pt x="156" y="464"/>
                        </a:cubicBezTo>
                        <a:cubicBezTo>
                          <a:pt x="155" y="464"/>
                          <a:pt x="155" y="464"/>
                          <a:pt x="155" y="464"/>
                        </a:cubicBezTo>
                        <a:cubicBezTo>
                          <a:pt x="154" y="464"/>
                          <a:pt x="154" y="464"/>
                          <a:pt x="154" y="464"/>
                        </a:cubicBezTo>
                        <a:cubicBezTo>
                          <a:pt x="153" y="464"/>
                          <a:pt x="153" y="464"/>
                          <a:pt x="153" y="464"/>
                        </a:cubicBezTo>
                        <a:cubicBezTo>
                          <a:pt x="153" y="464"/>
                          <a:pt x="153" y="464"/>
                          <a:pt x="153" y="464"/>
                        </a:cubicBezTo>
                        <a:cubicBezTo>
                          <a:pt x="152" y="464"/>
                          <a:pt x="152" y="464"/>
                          <a:pt x="152" y="464"/>
                        </a:cubicBezTo>
                        <a:cubicBezTo>
                          <a:pt x="152" y="464"/>
                          <a:pt x="152" y="464"/>
                          <a:pt x="152" y="464"/>
                        </a:cubicBezTo>
                        <a:cubicBezTo>
                          <a:pt x="152" y="463"/>
                          <a:pt x="152" y="463"/>
                          <a:pt x="152" y="463"/>
                        </a:cubicBezTo>
                        <a:cubicBezTo>
                          <a:pt x="151" y="463"/>
                          <a:pt x="151" y="463"/>
                          <a:pt x="151" y="463"/>
                        </a:cubicBezTo>
                        <a:cubicBezTo>
                          <a:pt x="150" y="463"/>
                          <a:pt x="150" y="463"/>
                          <a:pt x="150" y="463"/>
                        </a:cubicBezTo>
                        <a:cubicBezTo>
                          <a:pt x="150" y="462"/>
                          <a:pt x="150" y="462"/>
                          <a:pt x="150" y="462"/>
                        </a:cubicBezTo>
                        <a:cubicBezTo>
                          <a:pt x="150" y="462"/>
                          <a:pt x="150" y="462"/>
                          <a:pt x="150" y="462"/>
                        </a:cubicBezTo>
                        <a:cubicBezTo>
                          <a:pt x="149" y="461"/>
                          <a:pt x="149" y="461"/>
                          <a:pt x="149" y="461"/>
                        </a:cubicBezTo>
                        <a:cubicBezTo>
                          <a:pt x="149" y="461"/>
                          <a:pt x="149" y="461"/>
                          <a:pt x="149" y="461"/>
                        </a:cubicBezTo>
                        <a:cubicBezTo>
                          <a:pt x="149" y="461"/>
                          <a:pt x="149" y="461"/>
                          <a:pt x="149" y="461"/>
                        </a:cubicBezTo>
                        <a:cubicBezTo>
                          <a:pt x="148" y="461"/>
                          <a:pt x="148" y="461"/>
                          <a:pt x="148" y="461"/>
                        </a:cubicBezTo>
                        <a:cubicBezTo>
                          <a:pt x="148" y="461"/>
                          <a:pt x="148" y="461"/>
                          <a:pt x="148" y="461"/>
                        </a:cubicBezTo>
                        <a:cubicBezTo>
                          <a:pt x="147" y="461"/>
                          <a:pt x="147" y="461"/>
                          <a:pt x="147" y="461"/>
                        </a:cubicBezTo>
                        <a:cubicBezTo>
                          <a:pt x="147" y="461"/>
                          <a:pt x="147" y="461"/>
                          <a:pt x="147" y="461"/>
                        </a:cubicBezTo>
                        <a:cubicBezTo>
                          <a:pt x="146" y="462"/>
                          <a:pt x="146" y="462"/>
                          <a:pt x="146" y="462"/>
                        </a:cubicBezTo>
                        <a:cubicBezTo>
                          <a:pt x="146" y="462"/>
                          <a:pt x="146" y="462"/>
                          <a:pt x="146" y="462"/>
                        </a:cubicBezTo>
                        <a:cubicBezTo>
                          <a:pt x="145" y="462"/>
                          <a:pt x="145" y="462"/>
                          <a:pt x="145" y="462"/>
                        </a:cubicBezTo>
                        <a:cubicBezTo>
                          <a:pt x="144" y="462"/>
                          <a:pt x="144" y="462"/>
                          <a:pt x="144" y="462"/>
                        </a:cubicBezTo>
                        <a:cubicBezTo>
                          <a:pt x="144" y="463"/>
                          <a:pt x="144" y="463"/>
                          <a:pt x="144" y="463"/>
                        </a:cubicBezTo>
                        <a:cubicBezTo>
                          <a:pt x="144" y="463"/>
                          <a:pt x="144" y="463"/>
                          <a:pt x="144" y="463"/>
                        </a:cubicBezTo>
                        <a:cubicBezTo>
                          <a:pt x="143" y="464"/>
                          <a:pt x="143" y="464"/>
                          <a:pt x="143" y="464"/>
                        </a:cubicBezTo>
                        <a:cubicBezTo>
                          <a:pt x="143" y="465"/>
                          <a:pt x="143" y="465"/>
                          <a:pt x="143" y="465"/>
                        </a:cubicBezTo>
                        <a:cubicBezTo>
                          <a:pt x="142" y="466"/>
                          <a:pt x="142" y="466"/>
                          <a:pt x="142" y="466"/>
                        </a:cubicBezTo>
                        <a:cubicBezTo>
                          <a:pt x="141" y="467"/>
                          <a:pt x="141" y="467"/>
                          <a:pt x="141" y="467"/>
                        </a:cubicBezTo>
                        <a:cubicBezTo>
                          <a:pt x="140" y="468"/>
                          <a:pt x="140" y="468"/>
                          <a:pt x="140" y="468"/>
                        </a:cubicBezTo>
                        <a:cubicBezTo>
                          <a:pt x="140" y="468"/>
                          <a:pt x="140" y="468"/>
                          <a:pt x="140" y="468"/>
                        </a:cubicBezTo>
                        <a:cubicBezTo>
                          <a:pt x="139" y="469"/>
                          <a:pt x="139" y="469"/>
                          <a:pt x="139" y="469"/>
                        </a:cubicBezTo>
                        <a:cubicBezTo>
                          <a:pt x="139" y="469"/>
                          <a:pt x="139" y="469"/>
                          <a:pt x="139" y="469"/>
                        </a:cubicBezTo>
                        <a:cubicBezTo>
                          <a:pt x="139" y="469"/>
                          <a:pt x="139" y="469"/>
                          <a:pt x="139" y="469"/>
                        </a:cubicBezTo>
                        <a:cubicBezTo>
                          <a:pt x="139" y="469"/>
                          <a:pt x="139" y="469"/>
                          <a:pt x="139" y="469"/>
                        </a:cubicBezTo>
                        <a:cubicBezTo>
                          <a:pt x="139" y="468"/>
                          <a:pt x="139" y="468"/>
                          <a:pt x="139" y="468"/>
                        </a:cubicBezTo>
                        <a:cubicBezTo>
                          <a:pt x="139" y="468"/>
                          <a:pt x="139" y="468"/>
                          <a:pt x="139" y="468"/>
                        </a:cubicBezTo>
                        <a:cubicBezTo>
                          <a:pt x="139" y="468"/>
                          <a:pt x="139" y="468"/>
                          <a:pt x="139" y="468"/>
                        </a:cubicBezTo>
                        <a:cubicBezTo>
                          <a:pt x="139" y="468"/>
                          <a:pt x="139" y="468"/>
                          <a:pt x="139" y="468"/>
                        </a:cubicBezTo>
                        <a:cubicBezTo>
                          <a:pt x="138" y="467"/>
                          <a:pt x="138" y="467"/>
                          <a:pt x="138" y="467"/>
                        </a:cubicBezTo>
                        <a:cubicBezTo>
                          <a:pt x="138" y="467"/>
                          <a:pt x="138" y="467"/>
                          <a:pt x="138" y="467"/>
                        </a:cubicBezTo>
                        <a:cubicBezTo>
                          <a:pt x="138" y="466"/>
                          <a:pt x="138" y="466"/>
                          <a:pt x="138" y="466"/>
                        </a:cubicBezTo>
                        <a:cubicBezTo>
                          <a:pt x="138" y="466"/>
                          <a:pt x="138" y="466"/>
                          <a:pt x="138" y="466"/>
                        </a:cubicBezTo>
                        <a:cubicBezTo>
                          <a:pt x="138" y="466"/>
                          <a:pt x="138" y="466"/>
                          <a:pt x="138" y="466"/>
                        </a:cubicBezTo>
                        <a:cubicBezTo>
                          <a:pt x="137" y="466"/>
                          <a:pt x="137" y="466"/>
                          <a:pt x="137" y="466"/>
                        </a:cubicBezTo>
                        <a:cubicBezTo>
                          <a:pt x="137" y="465"/>
                          <a:pt x="137" y="465"/>
                          <a:pt x="137" y="465"/>
                        </a:cubicBezTo>
                        <a:cubicBezTo>
                          <a:pt x="137" y="465"/>
                          <a:pt x="137" y="465"/>
                          <a:pt x="137" y="465"/>
                        </a:cubicBezTo>
                        <a:cubicBezTo>
                          <a:pt x="137" y="464"/>
                          <a:pt x="137" y="464"/>
                          <a:pt x="137" y="464"/>
                        </a:cubicBezTo>
                        <a:cubicBezTo>
                          <a:pt x="137" y="464"/>
                          <a:pt x="137" y="464"/>
                          <a:pt x="137" y="464"/>
                        </a:cubicBezTo>
                        <a:cubicBezTo>
                          <a:pt x="136" y="464"/>
                          <a:pt x="136" y="464"/>
                          <a:pt x="136" y="464"/>
                        </a:cubicBezTo>
                        <a:cubicBezTo>
                          <a:pt x="136" y="463"/>
                          <a:pt x="136" y="463"/>
                          <a:pt x="136" y="463"/>
                        </a:cubicBezTo>
                        <a:cubicBezTo>
                          <a:pt x="136" y="463"/>
                          <a:pt x="136" y="463"/>
                          <a:pt x="136" y="463"/>
                        </a:cubicBezTo>
                        <a:cubicBezTo>
                          <a:pt x="136" y="463"/>
                          <a:pt x="136" y="463"/>
                          <a:pt x="136" y="463"/>
                        </a:cubicBezTo>
                        <a:cubicBezTo>
                          <a:pt x="136" y="463"/>
                          <a:pt x="136" y="463"/>
                          <a:pt x="136" y="463"/>
                        </a:cubicBezTo>
                        <a:cubicBezTo>
                          <a:pt x="135" y="462"/>
                          <a:pt x="135" y="462"/>
                          <a:pt x="135" y="462"/>
                        </a:cubicBezTo>
                        <a:cubicBezTo>
                          <a:pt x="135" y="462"/>
                          <a:pt x="135" y="462"/>
                          <a:pt x="135" y="462"/>
                        </a:cubicBezTo>
                        <a:cubicBezTo>
                          <a:pt x="135" y="462"/>
                          <a:pt x="135" y="462"/>
                          <a:pt x="135" y="462"/>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1"/>
                          <a:pt x="135" y="461"/>
                          <a:pt x="135" y="461"/>
                        </a:cubicBezTo>
                        <a:cubicBezTo>
                          <a:pt x="135" y="460"/>
                          <a:pt x="135" y="460"/>
                          <a:pt x="135" y="460"/>
                        </a:cubicBezTo>
                        <a:cubicBezTo>
                          <a:pt x="135" y="460"/>
                          <a:pt x="135" y="460"/>
                          <a:pt x="135" y="460"/>
                        </a:cubicBezTo>
                        <a:cubicBezTo>
                          <a:pt x="135" y="460"/>
                          <a:pt x="135" y="460"/>
                          <a:pt x="135" y="460"/>
                        </a:cubicBezTo>
                        <a:cubicBezTo>
                          <a:pt x="135" y="461"/>
                          <a:pt x="135" y="461"/>
                          <a:pt x="135" y="461"/>
                        </a:cubicBezTo>
                        <a:cubicBezTo>
                          <a:pt x="135" y="461"/>
                          <a:pt x="135" y="461"/>
                          <a:pt x="135" y="461"/>
                        </a:cubicBezTo>
                        <a:cubicBezTo>
                          <a:pt x="135" y="461"/>
                          <a:pt x="135" y="461"/>
                          <a:pt x="135" y="461"/>
                        </a:cubicBezTo>
                        <a:cubicBezTo>
                          <a:pt x="136" y="461"/>
                          <a:pt x="136" y="461"/>
                          <a:pt x="136" y="461"/>
                        </a:cubicBezTo>
                        <a:cubicBezTo>
                          <a:pt x="136" y="461"/>
                          <a:pt x="136" y="461"/>
                          <a:pt x="136" y="461"/>
                        </a:cubicBezTo>
                        <a:cubicBezTo>
                          <a:pt x="136" y="460"/>
                          <a:pt x="136" y="460"/>
                          <a:pt x="136" y="460"/>
                        </a:cubicBezTo>
                        <a:cubicBezTo>
                          <a:pt x="136" y="460"/>
                          <a:pt x="136" y="460"/>
                          <a:pt x="136" y="460"/>
                        </a:cubicBezTo>
                        <a:cubicBezTo>
                          <a:pt x="136" y="460"/>
                          <a:pt x="136" y="460"/>
                          <a:pt x="136" y="460"/>
                        </a:cubicBezTo>
                        <a:cubicBezTo>
                          <a:pt x="136" y="460"/>
                          <a:pt x="136" y="460"/>
                          <a:pt x="136" y="460"/>
                        </a:cubicBezTo>
                        <a:cubicBezTo>
                          <a:pt x="136" y="460"/>
                          <a:pt x="136" y="460"/>
                          <a:pt x="136" y="460"/>
                        </a:cubicBezTo>
                        <a:cubicBezTo>
                          <a:pt x="136" y="459"/>
                          <a:pt x="136" y="459"/>
                          <a:pt x="136" y="459"/>
                        </a:cubicBezTo>
                        <a:cubicBezTo>
                          <a:pt x="136" y="459"/>
                          <a:pt x="136" y="459"/>
                          <a:pt x="136" y="459"/>
                        </a:cubicBezTo>
                        <a:cubicBezTo>
                          <a:pt x="136" y="459"/>
                          <a:pt x="136" y="459"/>
                          <a:pt x="136" y="459"/>
                        </a:cubicBezTo>
                        <a:cubicBezTo>
                          <a:pt x="136" y="459"/>
                          <a:pt x="136" y="459"/>
                          <a:pt x="136" y="459"/>
                        </a:cubicBezTo>
                        <a:cubicBezTo>
                          <a:pt x="136" y="459"/>
                          <a:pt x="136" y="459"/>
                          <a:pt x="136" y="459"/>
                        </a:cubicBezTo>
                        <a:cubicBezTo>
                          <a:pt x="136" y="458"/>
                          <a:pt x="136" y="458"/>
                          <a:pt x="136" y="458"/>
                        </a:cubicBezTo>
                        <a:cubicBezTo>
                          <a:pt x="135" y="458"/>
                          <a:pt x="135" y="458"/>
                          <a:pt x="135" y="458"/>
                        </a:cubicBezTo>
                        <a:cubicBezTo>
                          <a:pt x="135" y="457"/>
                          <a:pt x="135" y="457"/>
                          <a:pt x="135" y="457"/>
                        </a:cubicBezTo>
                        <a:cubicBezTo>
                          <a:pt x="135" y="456"/>
                          <a:pt x="135" y="456"/>
                          <a:pt x="135" y="456"/>
                        </a:cubicBezTo>
                        <a:cubicBezTo>
                          <a:pt x="134" y="456"/>
                          <a:pt x="134" y="456"/>
                          <a:pt x="134" y="456"/>
                        </a:cubicBezTo>
                        <a:cubicBezTo>
                          <a:pt x="134" y="456"/>
                          <a:pt x="134" y="456"/>
                          <a:pt x="134" y="456"/>
                        </a:cubicBezTo>
                        <a:cubicBezTo>
                          <a:pt x="134" y="456"/>
                          <a:pt x="134" y="456"/>
                          <a:pt x="134" y="456"/>
                        </a:cubicBezTo>
                        <a:cubicBezTo>
                          <a:pt x="134" y="455"/>
                          <a:pt x="134" y="455"/>
                          <a:pt x="134" y="455"/>
                        </a:cubicBezTo>
                        <a:cubicBezTo>
                          <a:pt x="133" y="455"/>
                          <a:pt x="133" y="455"/>
                          <a:pt x="133" y="455"/>
                        </a:cubicBezTo>
                        <a:cubicBezTo>
                          <a:pt x="133" y="454"/>
                          <a:pt x="133" y="454"/>
                          <a:pt x="133" y="454"/>
                        </a:cubicBezTo>
                        <a:cubicBezTo>
                          <a:pt x="133" y="454"/>
                          <a:pt x="133" y="454"/>
                          <a:pt x="133" y="454"/>
                        </a:cubicBezTo>
                        <a:cubicBezTo>
                          <a:pt x="132" y="454"/>
                          <a:pt x="132" y="454"/>
                          <a:pt x="132" y="454"/>
                        </a:cubicBezTo>
                        <a:cubicBezTo>
                          <a:pt x="132" y="454"/>
                          <a:pt x="132" y="454"/>
                          <a:pt x="132" y="454"/>
                        </a:cubicBezTo>
                        <a:cubicBezTo>
                          <a:pt x="132" y="454"/>
                          <a:pt x="132" y="454"/>
                          <a:pt x="132" y="454"/>
                        </a:cubicBezTo>
                        <a:cubicBezTo>
                          <a:pt x="132" y="453"/>
                          <a:pt x="132" y="453"/>
                          <a:pt x="132" y="453"/>
                        </a:cubicBezTo>
                        <a:cubicBezTo>
                          <a:pt x="132" y="453"/>
                          <a:pt x="132" y="453"/>
                          <a:pt x="132" y="453"/>
                        </a:cubicBezTo>
                        <a:cubicBezTo>
                          <a:pt x="131" y="453"/>
                          <a:pt x="131" y="453"/>
                          <a:pt x="131" y="453"/>
                        </a:cubicBezTo>
                        <a:cubicBezTo>
                          <a:pt x="131" y="453"/>
                          <a:pt x="131" y="453"/>
                          <a:pt x="131" y="453"/>
                        </a:cubicBezTo>
                        <a:cubicBezTo>
                          <a:pt x="131" y="453"/>
                          <a:pt x="131" y="453"/>
                          <a:pt x="131" y="453"/>
                        </a:cubicBezTo>
                        <a:cubicBezTo>
                          <a:pt x="131" y="453"/>
                          <a:pt x="131" y="453"/>
                          <a:pt x="131" y="453"/>
                        </a:cubicBezTo>
                        <a:cubicBezTo>
                          <a:pt x="131" y="453"/>
                          <a:pt x="131" y="453"/>
                          <a:pt x="131" y="453"/>
                        </a:cubicBezTo>
                        <a:cubicBezTo>
                          <a:pt x="131" y="453"/>
                          <a:pt x="131" y="453"/>
                          <a:pt x="131" y="453"/>
                        </a:cubicBezTo>
                        <a:cubicBezTo>
                          <a:pt x="131" y="452"/>
                          <a:pt x="131" y="452"/>
                          <a:pt x="131" y="452"/>
                        </a:cubicBezTo>
                        <a:cubicBezTo>
                          <a:pt x="131" y="452"/>
                          <a:pt x="131" y="452"/>
                          <a:pt x="131" y="452"/>
                        </a:cubicBezTo>
                        <a:cubicBezTo>
                          <a:pt x="131" y="452"/>
                          <a:pt x="131" y="452"/>
                          <a:pt x="131" y="452"/>
                        </a:cubicBezTo>
                        <a:cubicBezTo>
                          <a:pt x="130" y="452"/>
                          <a:pt x="130" y="452"/>
                          <a:pt x="130" y="452"/>
                        </a:cubicBezTo>
                        <a:cubicBezTo>
                          <a:pt x="130" y="452"/>
                          <a:pt x="130" y="452"/>
                          <a:pt x="130" y="452"/>
                        </a:cubicBezTo>
                        <a:cubicBezTo>
                          <a:pt x="130" y="452"/>
                          <a:pt x="130" y="452"/>
                          <a:pt x="130" y="452"/>
                        </a:cubicBezTo>
                        <a:cubicBezTo>
                          <a:pt x="130" y="452"/>
                          <a:pt x="130" y="452"/>
                          <a:pt x="130" y="452"/>
                        </a:cubicBezTo>
                        <a:cubicBezTo>
                          <a:pt x="130" y="452"/>
                          <a:pt x="130" y="452"/>
                          <a:pt x="130" y="452"/>
                        </a:cubicBezTo>
                        <a:cubicBezTo>
                          <a:pt x="130" y="452"/>
                          <a:pt x="130" y="452"/>
                          <a:pt x="130" y="452"/>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30" y="451"/>
                          <a:pt x="130" y="451"/>
                          <a:pt x="130" y="451"/>
                        </a:cubicBezTo>
                        <a:cubicBezTo>
                          <a:pt x="129" y="450"/>
                          <a:pt x="129" y="450"/>
                          <a:pt x="129" y="450"/>
                        </a:cubicBezTo>
                        <a:cubicBezTo>
                          <a:pt x="129" y="450"/>
                          <a:pt x="129" y="450"/>
                          <a:pt x="129" y="450"/>
                        </a:cubicBezTo>
                        <a:cubicBezTo>
                          <a:pt x="129" y="450"/>
                          <a:pt x="129" y="450"/>
                          <a:pt x="129" y="450"/>
                        </a:cubicBezTo>
                        <a:cubicBezTo>
                          <a:pt x="129" y="450"/>
                          <a:pt x="129" y="450"/>
                          <a:pt x="129" y="450"/>
                        </a:cubicBezTo>
                        <a:cubicBezTo>
                          <a:pt x="129" y="450"/>
                          <a:pt x="129" y="450"/>
                          <a:pt x="129" y="450"/>
                        </a:cubicBezTo>
                        <a:cubicBezTo>
                          <a:pt x="129" y="450"/>
                          <a:pt x="129" y="450"/>
                          <a:pt x="129" y="450"/>
                        </a:cubicBezTo>
                        <a:cubicBezTo>
                          <a:pt x="129" y="450"/>
                          <a:pt x="129" y="450"/>
                          <a:pt x="129" y="450"/>
                        </a:cubicBezTo>
                        <a:cubicBezTo>
                          <a:pt x="128" y="449"/>
                          <a:pt x="128" y="449"/>
                          <a:pt x="128" y="449"/>
                        </a:cubicBezTo>
                        <a:cubicBezTo>
                          <a:pt x="128" y="449"/>
                          <a:pt x="128" y="449"/>
                          <a:pt x="128" y="449"/>
                        </a:cubicBezTo>
                        <a:cubicBezTo>
                          <a:pt x="128" y="449"/>
                          <a:pt x="128" y="449"/>
                          <a:pt x="128" y="449"/>
                        </a:cubicBezTo>
                        <a:cubicBezTo>
                          <a:pt x="128" y="449"/>
                          <a:pt x="128" y="449"/>
                          <a:pt x="128" y="449"/>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7" y="448"/>
                          <a:pt x="127" y="448"/>
                          <a:pt x="127" y="448"/>
                        </a:cubicBezTo>
                        <a:cubicBezTo>
                          <a:pt x="126" y="448"/>
                          <a:pt x="126" y="448"/>
                          <a:pt x="126" y="448"/>
                        </a:cubicBezTo>
                        <a:cubicBezTo>
                          <a:pt x="126" y="448"/>
                          <a:pt x="126" y="448"/>
                          <a:pt x="126" y="448"/>
                        </a:cubicBezTo>
                        <a:cubicBezTo>
                          <a:pt x="126" y="447"/>
                          <a:pt x="126" y="447"/>
                          <a:pt x="126" y="447"/>
                        </a:cubicBezTo>
                        <a:cubicBezTo>
                          <a:pt x="126" y="447"/>
                          <a:pt x="126" y="447"/>
                          <a:pt x="126" y="447"/>
                        </a:cubicBezTo>
                        <a:cubicBezTo>
                          <a:pt x="126" y="447"/>
                          <a:pt x="126" y="447"/>
                          <a:pt x="126" y="447"/>
                        </a:cubicBezTo>
                        <a:cubicBezTo>
                          <a:pt x="126" y="447"/>
                          <a:pt x="126" y="447"/>
                          <a:pt x="126" y="447"/>
                        </a:cubicBezTo>
                        <a:cubicBezTo>
                          <a:pt x="126" y="447"/>
                          <a:pt x="126" y="447"/>
                          <a:pt x="126" y="447"/>
                        </a:cubicBezTo>
                        <a:cubicBezTo>
                          <a:pt x="126" y="447"/>
                          <a:pt x="126" y="447"/>
                          <a:pt x="126"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4" y="447"/>
                          <a:pt x="124" y="447"/>
                          <a:pt x="124" y="447"/>
                        </a:cubicBezTo>
                        <a:cubicBezTo>
                          <a:pt x="124" y="447"/>
                          <a:pt x="124" y="447"/>
                          <a:pt x="124" y="447"/>
                        </a:cubicBezTo>
                        <a:cubicBezTo>
                          <a:pt x="124" y="447"/>
                          <a:pt x="124" y="447"/>
                          <a:pt x="124" y="447"/>
                        </a:cubicBezTo>
                        <a:cubicBezTo>
                          <a:pt x="124" y="447"/>
                          <a:pt x="124" y="447"/>
                          <a:pt x="124" y="447"/>
                        </a:cubicBezTo>
                        <a:cubicBezTo>
                          <a:pt x="124" y="447"/>
                          <a:pt x="124" y="447"/>
                          <a:pt x="124" y="447"/>
                        </a:cubicBezTo>
                        <a:cubicBezTo>
                          <a:pt x="124" y="447"/>
                          <a:pt x="124" y="447"/>
                          <a:pt x="124" y="447"/>
                        </a:cubicBezTo>
                        <a:cubicBezTo>
                          <a:pt x="124" y="447"/>
                          <a:pt x="124" y="447"/>
                          <a:pt x="124" y="447"/>
                        </a:cubicBezTo>
                        <a:cubicBezTo>
                          <a:pt x="124" y="447"/>
                          <a:pt x="124" y="447"/>
                          <a:pt x="124"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7"/>
                          <a:pt x="125" y="447"/>
                          <a:pt x="125" y="447"/>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6"/>
                          <a:pt x="125" y="446"/>
                          <a:pt x="125" y="446"/>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5"/>
                          <a:pt x="125" y="445"/>
                          <a:pt x="125" y="445"/>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4"/>
                          <a:pt x="125" y="444"/>
                          <a:pt x="125" y="444"/>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3"/>
                          <a:pt x="125" y="443"/>
                          <a:pt x="125" y="443"/>
                        </a:cubicBezTo>
                        <a:cubicBezTo>
                          <a:pt x="125" y="442"/>
                          <a:pt x="125" y="442"/>
                          <a:pt x="125"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4" y="442"/>
                          <a:pt x="124" y="442"/>
                        </a:cubicBezTo>
                        <a:cubicBezTo>
                          <a:pt x="124" y="442"/>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1"/>
                          <a:pt x="123" y="441"/>
                          <a:pt x="123" y="441"/>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3" y="440"/>
                          <a:pt x="123" y="440"/>
                          <a:pt x="123"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40"/>
                          <a:pt x="122" y="440"/>
                          <a:pt x="122" y="440"/>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9"/>
                          <a:pt x="122" y="439"/>
                          <a:pt x="122" y="439"/>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8"/>
                          <a:pt x="122" y="438"/>
                        </a:cubicBezTo>
                        <a:cubicBezTo>
                          <a:pt x="122" y="438"/>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2" y="437"/>
                          <a:pt x="122" y="437"/>
                          <a:pt x="122"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7"/>
                          <a:pt x="121" y="437"/>
                          <a:pt x="121" y="437"/>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1" y="436"/>
                          <a:pt x="121" y="436"/>
                          <a:pt x="121"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20" y="436"/>
                          <a:pt x="120" y="436"/>
                          <a:pt x="120" y="436"/>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9" y="435"/>
                          <a:pt x="119" y="435"/>
                          <a:pt x="119"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8" y="435"/>
                          <a:pt x="118" y="435"/>
                          <a:pt x="118" y="435"/>
                        </a:cubicBezTo>
                        <a:cubicBezTo>
                          <a:pt x="119" y="435"/>
                          <a:pt x="119" y="435"/>
                          <a:pt x="119" y="435"/>
                        </a:cubicBezTo>
                        <a:cubicBezTo>
                          <a:pt x="118" y="435"/>
                          <a:pt x="118" y="435"/>
                          <a:pt x="118" y="435"/>
                        </a:cubicBezTo>
                        <a:cubicBezTo>
                          <a:pt x="118" y="435"/>
                          <a:pt x="118" y="435"/>
                          <a:pt x="118" y="435"/>
                        </a:cubicBezTo>
                        <a:cubicBezTo>
                          <a:pt x="118" y="435"/>
                          <a:pt x="118" y="435"/>
                          <a:pt x="118" y="435"/>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8" y="434"/>
                          <a:pt x="118" y="434"/>
                          <a:pt x="118"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4"/>
                          <a:pt x="117" y="434"/>
                          <a:pt x="117" y="434"/>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3"/>
                          <a:pt x="117" y="433"/>
                          <a:pt x="117" y="433"/>
                        </a:cubicBezTo>
                        <a:cubicBezTo>
                          <a:pt x="117" y="432"/>
                          <a:pt x="117" y="432"/>
                          <a:pt x="117"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6" y="432"/>
                          <a:pt x="116" y="432"/>
                          <a:pt x="116" y="432"/>
                        </a:cubicBezTo>
                        <a:cubicBezTo>
                          <a:pt x="115" y="432"/>
                          <a:pt x="115" y="432"/>
                          <a:pt x="115" y="432"/>
                        </a:cubicBezTo>
                        <a:cubicBezTo>
                          <a:pt x="115" y="432"/>
                          <a:pt x="115" y="432"/>
                          <a:pt x="115" y="432"/>
                        </a:cubicBezTo>
                        <a:cubicBezTo>
                          <a:pt x="116" y="432"/>
                          <a:pt x="116" y="432"/>
                          <a:pt x="116" y="432"/>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1"/>
                          <a:pt x="116" y="431"/>
                          <a:pt x="116" y="431"/>
                        </a:cubicBezTo>
                        <a:cubicBezTo>
                          <a:pt x="116" y="430"/>
                          <a:pt x="116" y="430"/>
                          <a:pt x="116" y="430"/>
                        </a:cubicBezTo>
                        <a:cubicBezTo>
                          <a:pt x="116" y="430"/>
                          <a:pt x="116" y="430"/>
                          <a:pt x="116" y="430"/>
                        </a:cubicBezTo>
                        <a:cubicBezTo>
                          <a:pt x="116" y="430"/>
                          <a:pt x="116" y="430"/>
                          <a:pt x="116" y="430"/>
                        </a:cubicBezTo>
                        <a:cubicBezTo>
                          <a:pt x="116" y="430"/>
                          <a:pt x="116" y="430"/>
                          <a:pt x="116" y="430"/>
                        </a:cubicBezTo>
                        <a:cubicBezTo>
                          <a:pt x="116" y="430"/>
                          <a:pt x="116" y="430"/>
                          <a:pt x="116" y="430"/>
                        </a:cubicBezTo>
                        <a:cubicBezTo>
                          <a:pt x="117" y="430"/>
                          <a:pt x="117" y="430"/>
                          <a:pt x="117" y="430"/>
                        </a:cubicBezTo>
                        <a:cubicBezTo>
                          <a:pt x="117" y="430"/>
                          <a:pt x="117" y="430"/>
                          <a:pt x="117" y="430"/>
                        </a:cubicBezTo>
                        <a:cubicBezTo>
                          <a:pt x="117" y="430"/>
                          <a:pt x="117" y="430"/>
                          <a:pt x="117" y="430"/>
                        </a:cubicBezTo>
                        <a:cubicBezTo>
                          <a:pt x="117" y="431"/>
                          <a:pt x="117" y="431"/>
                          <a:pt x="117" y="431"/>
                        </a:cubicBezTo>
                        <a:cubicBezTo>
                          <a:pt x="117" y="431"/>
                          <a:pt x="117" y="431"/>
                          <a:pt x="117" y="431"/>
                        </a:cubicBezTo>
                        <a:cubicBezTo>
                          <a:pt x="117" y="431"/>
                          <a:pt x="117" y="431"/>
                          <a:pt x="117" y="431"/>
                        </a:cubicBezTo>
                        <a:cubicBezTo>
                          <a:pt x="117" y="431"/>
                          <a:pt x="117" y="431"/>
                          <a:pt x="117" y="431"/>
                        </a:cubicBezTo>
                        <a:cubicBezTo>
                          <a:pt x="117" y="430"/>
                          <a:pt x="117" y="430"/>
                          <a:pt x="117" y="430"/>
                        </a:cubicBezTo>
                        <a:cubicBezTo>
                          <a:pt x="117" y="430"/>
                          <a:pt x="117" y="430"/>
                          <a:pt x="117" y="430"/>
                        </a:cubicBezTo>
                        <a:cubicBezTo>
                          <a:pt x="117" y="430"/>
                          <a:pt x="117" y="430"/>
                          <a:pt x="117" y="430"/>
                        </a:cubicBezTo>
                        <a:cubicBezTo>
                          <a:pt x="117" y="430"/>
                          <a:pt x="117" y="430"/>
                          <a:pt x="117" y="430"/>
                        </a:cubicBezTo>
                        <a:cubicBezTo>
                          <a:pt x="118" y="430"/>
                          <a:pt x="118" y="430"/>
                          <a:pt x="118" y="430"/>
                        </a:cubicBezTo>
                        <a:cubicBezTo>
                          <a:pt x="118" y="430"/>
                          <a:pt x="118" y="430"/>
                          <a:pt x="118" y="430"/>
                        </a:cubicBezTo>
                        <a:cubicBezTo>
                          <a:pt x="117" y="430"/>
                          <a:pt x="117" y="430"/>
                          <a:pt x="117" y="430"/>
                        </a:cubicBezTo>
                        <a:cubicBezTo>
                          <a:pt x="117" y="430"/>
                          <a:pt x="117" y="430"/>
                          <a:pt x="117" y="430"/>
                        </a:cubicBezTo>
                        <a:cubicBezTo>
                          <a:pt x="118" y="430"/>
                          <a:pt x="118" y="430"/>
                          <a:pt x="118" y="430"/>
                        </a:cubicBezTo>
                        <a:cubicBezTo>
                          <a:pt x="118" y="430"/>
                          <a:pt x="118" y="430"/>
                          <a:pt x="118" y="430"/>
                        </a:cubicBezTo>
                        <a:cubicBezTo>
                          <a:pt x="118" y="430"/>
                          <a:pt x="118" y="430"/>
                          <a:pt x="118" y="430"/>
                        </a:cubicBezTo>
                        <a:cubicBezTo>
                          <a:pt x="118" y="430"/>
                          <a:pt x="118" y="430"/>
                          <a:pt x="118" y="430"/>
                        </a:cubicBezTo>
                        <a:cubicBezTo>
                          <a:pt x="118" y="430"/>
                          <a:pt x="118" y="430"/>
                          <a:pt x="118" y="430"/>
                        </a:cubicBezTo>
                        <a:cubicBezTo>
                          <a:pt x="118" y="430"/>
                          <a:pt x="118" y="430"/>
                          <a:pt x="118" y="430"/>
                        </a:cubicBezTo>
                        <a:cubicBezTo>
                          <a:pt x="118" y="430"/>
                          <a:pt x="118" y="430"/>
                          <a:pt x="118" y="430"/>
                        </a:cubicBezTo>
                        <a:cubicBezTo>
                          <a:pt x="118" y="429"/>
                          <a:pt x="118" y="429"/>
                          <a:pt x="118" y="429"/>
                        </a:cubicBezTo>
                        <a:cubicBezTo>
                          <a:pt x="118" y="429"/>
                          <a:pt x="118" y="429"/>
                          <a:pt x="118" y="429"/>
                        </a:cubicBezTo>
                        <a:cubicBezTo>
                          <a:pt x="118" y="429"/>
                          <a:pt x="118" y="429"/>
                          <a:pt x="118" y="429"/>
                        </a:cubicBezTo>
                        <a:cubicBezTo>
                          <a:pt x="118" y="429"/>
                          <a:pt x="118" y="429"/>
                          <a:pt x="118" y="429"/>
                        </a:cubicBezTo>
                        <a:cubicBezTo>
                          <a:pt x="118" y="429"/>
                          <a:pt x="118" y="429"/>
                          <a:pt x="118" y="429"/>
                        </a:cubicBezTo>
                        <a:cubicBezTo>
                          <a:pt x="118" y="428"/>
                          <a:pt x="118" y="428"/>
                          <a:pt x="118" y="428"/>
                        </a:cubicBezTo>
                        <a:cubicBezTo>
                          <a:pt x="118" y="428"/>
                          <a:pt x="118" y="428"/>
                          <a:pt x="118" y="428"/>
                        </a:cubicBezTo>
                        <a:cubicBezTo>
                          <a:pt x="118" y="428"/>
                          <a:pt x="118" y="428"/>
                          <a:pt x="118" y="428"/>
                        </a:cubicBezTo>
                        <a:cubicBezTo>
                          <a:pt x="118" y="428"/>
                          <a:pt x="118" y="428"/>
                          <a:pt x="118" y="428"/>
                        </a:cubicBezTo>
                        <a:cubicBezTo>
                          <a:pt x="118" y="428"/>
                          <a:pt x="118" y="428"/>
                          <a:pt x="118" y="428"/>
                        </a:cubicBezTo>
                        <a:cubicBezTo>
                          <a:pt x="118" y="427"/>
                          <a:pt x="118" y="427"/>
                          <a:pt x="118" y="427"/>
                        </a:cubicBezTo>
                        <a:cubicBezTo>
                          <a:pt x="117" y="427"/>
                          <a:pt x="117" y="427"/>
                          <a:pt x="117" y="427"/>
                        </a:cubicBezTo>
                        <a:cubicBezTo>
                          <a:pt x="117" y="427"/>
                          <a:pt x="117" y="427"/>
                          <a:pt x="117" y="427"/>
                        </a:cubicBezTo>
                        <a:cubicBezTo>
                          <a:pt x="117" y="427"/>
                          <a:pt x="117" y="427"/>
                          <a:pt x="117" y="427"/>
                        </a:cubicBezTo>
                        <a:cubicBezTo>
                          <a:pt x="117" y="426"/>
                          <a:pt x="117" y="426"/>
                          <a:pt x="117" y="426"/>
                        </a:cubicBezTo>
                        <a:cubicBezTo>
                          <a:pt x="117" y="426"/>
                          <a:pt x="117" y="426"/>
                          <a:pt x="117" y="426"/>
                        </a:cubicBezTo>
                        <a:cubicBezTo>
                          <a:pt x="117" y="426"/>
                          <a:pt x="117" y="426"/>
                          <a:pt x="117" y="426"/>
                        </a:cubicBezTo>
                        <a:cubicBezTo>
                          <a:pt x="117" y="426"/>
                          <a:pt x="117" y="426"/>
                          <a:pt x="117" y="426"/>
                        </a:cubicBezTo>
                        <a:cubicBezTo>
                          <a:pt x="117" y="426"/>
                          <a:pt x="117" y="426"/>
                          <a:pt x="117" y="426"/>
                        </a:cubicBezTo>
                        <a:cubicBezTo>
                          <a:pt x="117" y="426"/>
                          <a:pt x="117" y="426"/>
                          <a:pt x="117" y="426"/>
                        </a:cubicBezTo>
                        <a:cubicBezTo>
                          <a:pt x="116" y="426"/>
                          <a:pt x="116" y="426"/>
                          <a:pt x="116" y="426"/>
                        </a:cubicBezTo>
                        <a:cubicBezTo>
                          <a:pt x="116" y="426"/>
                          <a:pt x="116" y="426"/>
                          <a:pt x="116" y="426"/>
                        </a:cubicBezTo>
                        <a:cubicBezTo>
                          <a:pt x="116" y="426"/>
                          <a:pt x="116" y="426"/>
                          <a:pt x="116" y="426"/>
                        </a:cubicBezTo>
                        <a:cubicBezTo>
                          <a:pt x="116" y="426"/>
                          <a:pt x="116" y="426"/>
                          <a:pt x="116" y="426"/>
                        </a:cubicBezTo>
                        <a:cubicBezTo>
                          <a:pt x="116" y="426"/>
                          <a:pt x="116" y="426"/>
                          <a:pt x="116" y="426"/>
                        </a:cubicBezTo>
                        <a:cubicBezTo>
                          <a:pt x="116" y="425"/>
                          <a:pt x="116" y="425"/>
                          <a:pt x="116" y="425"/>
                        </a:cubicBezTo>
                        <a:cubicBezTo>
                          <a:pt x="116" y="425"/>
                          <a:pt x="116" y="425"/>
                          <a:pt x="116" y="425"/>
                        </a:cubicBezTo>
                        <a:cubicBezTo>
                          <a:pt x="116" y="425"/>
                          <a:pt x="116" y="425"/>
                          <a:pt x="116" y="425"/>
                        </a:cubicBezTo>
                        <a:cubicBezTo>
                          <a:pt x="116" y="425"/>
                          <a:pt x="116" y="425"/>
                          <a:pt x="116" y="425"/>
                        </a:cubicBezTo>
                        <a:cubicBezTo>
                          <a:pt x="116" y="425"/>
                          <a:pt x="116" y="425"/>
                          <a:pt x="116" y="425"/>
                        </a:cubicBezTo>
                        <a:cubicBezTo>
                          <a:pt x="116" y="425"/>
                          <a:pt x="116" y="425"/>
                          <a:pt x="116" y="425"/>
                        </a:cubicBezTo>
                        <a:cubicBezTo>
                          <a:pt x="116" y="425"/>
                          <a:pt x="116" y="425"/>
                          <a:pt x="116" y="425"/>
                        </a:cubicBezTo>
                        <a:cubicBezTo>
                          <a:pt x="116" y="424"/>
                          <a:pt x="116" y="424"/>
                          <a:pt x="116" y="424"/>
                        </a:cubicBezTo>
                        <a:cubicBezTo>
                          <a:pt x="115" y="424"/>
                          <a:pt x="115" y="424"/>
                          <a:pt x="115" y="424"/>
                        </a:cubicBezTo>
                        <a:cubicBezTo>
                          <a:pt x="115" y="424"/>
                          <a:pt x="115" y="424"/>
                          <a:pt x="115" y="424"/>
                        </a:cubicBezTo>
                        <a:cubicBezTo>
                          <a:pt x="115" y="424"/>
                          <a:pt x="115" y="424"/>
                          <a:pt x="115" y="424"/>
                        </a:cubicBezTo>
                        <a:cubicBezTo>
                          <a:pt x="114" y="424"/>
                          <a:pt x="114" y="424"/>
                          <a:pt x="114" y="424"/>
                        </a:cubicBezTo>
                        <a:cubicBezTo>
                          <a:pt x="114" y="423"/>
                          <a:pt x="114" y="423"/>
                          <a:pt x="114" y="423"/>
                        </a:cubicBezTo>
                        <a:cubicBezTo>
                          <a:pt x="114" y="423"/>
                          <a:pt x="114" y="423"/>
                          <a:pt x="114" y="423"/>
                        </a:cubicBezTo>
                        <a:cubicBezTo>
                          <a:pt x="114" y="423"/>
                          <a:pt x="114" y="423"/>
                          <a:pt x="114" y="423"/>
                        </a:cubicBezTo>
                        <a:cubicBezTo>
                          <a:pt x="113" y="423"/>
                          <a:pt x="113" y="423"/>
                          <a:pt x="113" y="423"/>
                        </a:cubicBezTo>
                        <a:cubicBezTo>
                          <a:pt x="113" y="423"/>
                          <a:pt x="113" y="423"/>
                          <a:pt x="113" y="423"/>
                        </a:cubicBezTo>
                        <a:cubicBezTo>
                          <a:pt x="113" y="423"/>
                          <a:pt x="113" y="423"/>
                          <a:pt x="113" y="423"/>
                        </a:cubicBezTo>
                        <a:cubicBezTo>
                          <a:pt x="113" y="422"/>
                          <a:pt x="113" y="422"/>
                          <a:pt x="113" y="422"/>
                        </a:cubicBezTo>
                        <a:cubicBezTo>
                          <a:pt x="113" y="422"/>
                          <a:pt x="113" y="422"/>
                          <a:pt x="113" y="422"/>
                        </a:cubicBezTo>
                        <a:cubicBezTo>
                          <a:pt x="113" y="422"/>
                          <a:pt x="113" y="422"/>
                          <a:pt x="113" y="422"/>
                        </a:cubicBezTo>
                        <a:cubicBezTo>
                          <a:pt x="113" y="422"/>
                          <a:pt x="113" y="422"/>
                          <a:pt x="113" y="422"/>
                        </a:cubicBezTo>
                        <a:cubicBezTo>
                          <a:pt x="113" y="422"/>
                          <a:pt x="113" y="422"/>
                          <a:pt x="113"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2" y="422"/>
                          <a:pt x="112" y="422"/>
                          <a:pt x="112"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1" y="422"/>
                          <a:pt x="111" y="422"/>
                          <a:pt x="111" y="422"/>
                        </a:cubicBezTo>
                        <a:cubicBezTo>
                          <a:pt x="110" y="422"/>
                          <a:pt x="110" y="422"/>
                          <a:pt x="110" y="422"/>
                        </a:cubicBezTo>
                        <a:cubicBezTo>
                          <a:pt x="110" y="422"/>
                          <a:pt x="110" y="422"/>
                          <a:pt x="110" y="422"/>
                        </a:cubicBezTo>
                        <a:cubicBezTo>
                          <a:pt x="110" y="422"/>
                          <a:pt x="110" y="422"/>
                          <a:pt x="110" y="422"/>
                        </a:cubicBezTo>
                        <a:cubicBezTo>
                          <a:pt x="111" y="421"/>
                          <a:pt x="111" y="421"/>
                          <a:pt x="111" y="421"/>
                        </a:cubicBezTo>
                        <a:cubicBezTo>
                          <a:pt x="111" y="421"/>
                          <a:pt x="111" y="421"/>
                          <a:pt x="111" y="421"/>
                        </a:cubicBezTo>
                        <a:cubicBezTo>
                          <a:pt x="111" y="421"/>
                          <a:pt x="111" y="421"/>
                          <a:pt x="111" y="421"/>
                        </a:cubicBezTo>
                        <a:cubicBezTo>
                          <a:pt x="110" y="421"/>
                          <a:pt x="110" y="421"/>
                          <a:pt x="110" y="421"/>
                        </a:cubicBezTo>
                        <a:cubicBezTo>
                          <a:pt x="110" y="421"/>
                          <a:pt x="110" y="421"/>
                          <a:pt x="110" y="421"/>
                        </a:cubicBezTo>
                        <a:cubicBezTo>
                          <a:pt x="110" y="421"/>
                          <a:pt x="110" y="421"/>
                          <a:pt x="110" y="421"/>
                        </a:cubicBezTo>
                        <a:cubicBezTo>
                          <a:pt x="110" y="421"/>
                          <a:pt x="110" y="421"/>
                          <a:pt x="110" y="421"/>
                        </a:cubicBezTo>
                        <a:cubicBezTo>
                          <a:pt x="110" y="421"/>
                          <a:pt x="110" y="421"/>
                          <a:pt x="110" y="421"/>
                        </a:cubicBezTo>
                        <a:cubicBezTo>
                          <a:pt x="110" y="421"/>
                          <a:pt x="110" y="421"/>
                          <a:pt x="110" y="421"/>
                        </a:cubicBezTo>
                        <a:cubicBezTo>
                          <a:pt x="110" y="421"/>
                          <a:pt x="110" y="421"/>
                          <a:pt x="110" y="421"/>
                        </a:cubicBezTo>
                        <a:cubicBezTo>
                          <a:pt x="110" y="421"/>
                          <a:pt x="110" y="421"/>
                          <a:pt x="110" y="421"/>
                        </a:cubicBezTo>
                        <a:cubicBezTo>
                          <a:pt x="109" y="421"/>
                          <a:pt x="109" y="421"/>
                          <a:pt x="109" y="421"/>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9" y="420"/>
                          <a:pt x="109" y="420"/>
                          <a:pt x="109" y="420"/>
                        </a:cubicBezTo>
                        <a:cubicBezTo>
                          <a:pt x="108" y="420"/>
                          <a:pt x="108" y="420"/>
                          <a:pt x="108" y="420"/>
                        </a:cubicBezTo>
                        <a:cubicBezTo>
                          <a:pt x="108" y="420"/>
                          <a:pt x="108" y="420"/>
                          <a:pt x="108" y="420"/>
                        </a:cubicBezTo>
                        <a:cubicBezTo>
                          <a:pt x="108" y="420"/>
                          <a:pt x="108" y="420"/>
                          <a:pt x="108" y="420"/>
                        </a:cubicBezTo>
                        <a:cubicBezTo>
                          <a:pt x="108" y="420"/>
                          <a:pt x="108" y="420"/>
                          <a:pt x="108" y="420"/>
                        </a:cubicBezTo>
                        <a:cubicBezTo>
                          <a:pt x="108" y="420"/>
                          <a:pt x="108" y="420"/>
                          <a:pt x="108" y="420"/>
                        </a:cubicBezTo>
                        <a:cubicBezTo>
                          <a:pt x="108" y="420"/>
                          <a:pt x="108" y="420"/>
                          <a:pt x="108" y="420"/>
                        </a:cubicBezTo>
                        <a:cubicBezTo>
                          <a:pt x="108" y="420"/>
                          <a:pt x="108" y="420"/>
                          <a:pt x="108" y="420"/>
                        </a:cubicBezTo>
                        <a:cubicBezTo>
                          <a:pt x="108" y="420"/>
                          <a:pt x="108" y="420"/>
                          <a:pt x="108" y="420"/>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9"/>
                          <a:pt x="108" y="419"/>
                          <a:pt x="108" y="419"/>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8"/>
                          <a:pt x="108" y="418"/>
                          <a:pt x="108" y="418"/>
                        </a:cubicBezTo>
                        <a:cubicBezTo>
                          <a:pt x="108" y="417"/>
                          <a:pt x="108" y="417"/>
                          <a:pt x="108" y="417"/>
                        </a:cubicBezTo>
                        <a:cubicBezTo>
                          <a:pt x="108" y="417"/>
                          <a:pt x="108" y="417"/>
                          <a:pt x="108" y="417"/>
                        </a:cubicBezTo>
                        <a:cubicBezTo>
                          <a:pt x="108" y="417"/>
                          <a:pt x="108" y="417"/>
                          <a:pt x="108" y="417"/>
                        </a:cubicBezTo>
                        <a:cubicBezTo>
                          <a:pt x="108" y="417"/>
                          <a:pt x="108" y="417"/>
                          <a:pt x="108" y="417"/>
                        </a:cubicBezTo>
                        <a:cubicBezTo>
                          <a:pt x="108" y="417"/>
                          <a:pt x="108" y="417"/>
                          <a:pt x="108" y="417"/>
                        </a:cubicBezTo>
                        <a:cubicBezTo>
                          <a:pt x="108" y="417"/>
                          <a:pt x="108" y="417"/>
                          <a:pt x="108" y="417"/>
                        </a:cubicBezTo>
                        <a:cubicBezTo>
                          <a:pt x="108" y="417"/>
                          <a:pt x="108" y="417"/>
                          <a:pt x="108" y="417"/>
                        </a:cubicBezTo>
                        <a:cubicBezTo>
                          <a:pt x="108" y="417"/>
                          <a:pt x="108" y="417"/>
                          <a:pt x="108" y="417"/>
                        </a:cubicBezTo>
                        <a:cubicBezTo>
                          <a:pt x="109" y="417"/>
                          <a:pt x="109" y="417"/>
                          <a:pt x="109" y="417"/>
                        </a:cubicBezTo>
                        <a:cubicBezTo>
                          <a:pt x="109" y="416"/>
                          <a:pt x="109" y="416"/>
                          <a:pt x="109" y="416"/>
                        </a:cubicBezTo>
                        <a:cubicBezTo>
                          <a:pt x="108" y="416"/>
                          <a:pt x="108" y="416"/>
                          <a:pt x="108" y="416"/>
                        </a:cubicBezTo>
                        <a:cubicBezTo>
                          <a:pt x="108" y="416"/>
                          <a:pt x="108" y="416"/>
                          <a:pt x="108" y="416"/>
                        </a:cubicBezTo>
                        <a:cubicBezTo>
                          <a:pt x="109" y="416"/>
                          <a:pt x="109" y="416"/>
                          <a:pt x="109" y="416"/>
                        </a:cubicBezTo>
                        <a:cubicBezTo>
                          <a:pt x="109" y="416"/>
                          <a:pt x="109" y="416"/>
                          <a:pt x="109" y="416"/>
                        </a:cubicBezTo>
                        <a:cubicBezTo>
                          <a:pt x="108" y="416"/>
                          <a:pt x="108" y="416"/>
                          <a:pt x="108" y="416"/>
                        </a:cubicBezTo>
                        <a:cubicBezTo>
                          <a:pt x="108" y="416"/>
                          <a:pt x="108" y="416"/>
                          <a:pt x="108" y="416"/>
                        </a:cubicBezTo>
                        <a:cubicBezTo>
                          <a:pt x="108" y="416"/>
                          <a:pt x="108" y="416"/>
                          <a:pt x="108" y="416"/>
                        </a:cubicBezTo>
                        <a:cubicBezTo>
                          <a:pt x="108" y="416"/>
                          <a:pt x="108" y="416"/>
                          <a:pt x="108" y="416"/>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5"/>
                          <a:pt x="108" y="415"/>
                          <a:pt x="108" y="415"/>
                        </a:cubicBezTo>
                        <a:cubicBezTo>
                          <a:pt x="108" y="414"/>
                          <a:pt x="108" y="414"/>
                          <a:pt x="108" y="414"/>
                        </a:cubicBezTo>
                        <a:cubicBezTo>
                          <a:pt x="108" y="414"/>
                          <a:pt x="108" y="414"/>
                          <a:pt x="108" y="414"/>
                        </a:cubicBezTo>
                        <a:cubicBezTo>
                          <a:pt x="108" y="414"/>
                          <a:pt x="108" y="414"/>
                          <a:pt x="108" y="414"/>
                        </a:cubicBezTo>
                        <a:cubicBezTo>
                          <a:pt x="108" y="414"/>
                          <a:pt x="108" y="414"/>
                          <a:pt x="108" y="414"/>
                        </a:cubicBezTo>
                        <a:cubicBezTo>
                          <a:pt x="108" y="414"/>
                          <a:pt x="108" y="414"/>
                          <a:pt x="108" y="414"/>
                        </a:cubicBezTo>
                        <a:cubicBezTo>
                          <a:pt x="108" y="414"/>
                          <a:pt x="108" y="414"/>
                          <a:pt x="108" y="414"/>
                        </a:cubicBezTo>
                        <a:cubicBezTo>
                          <a:pt x="108" y="414"/>
                          <a:pt x="108" y="414"/>
                          <a:pt x="108"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4"/>
                          <a:pt x="107" y="414"/>
                          <a:pt x="107" y="414"/>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7" y="413"/>
                          <a:pt x="107" y="413"/>
                          <a:pt x="107" y="413"/>
                        </a:cubicBezTo>
                        <a:cubicBezTo>
                          <a:pt x="108" y="413"/>
                          <a:pt x="108" y="413"/>
                          <a:pt x="108" y="413"/>
                        </a:cubicBezTo>
                        <a:cubicBezTo>
                          <a:pt x="108" y="413"/>
                          <a:pt x="108" y="413"/>
                          <a:pt x="108" y="413"/>
                        </a:cubicBezTo>
                        <a:cubicBezTo>
                          <a:pt x="108" y="413"/>
                          <a:pt x="108" y="413"/>
                          <a:pt x="108" y="413"/>
                        </a:cubicBezTo>
                        <a:cubicBezTo>
                          <a:pt x="108" y="413"/>
                          <a:pt x="108" y="413"/>
                          <a:pt x="108" y="413"/>
                        </a:cubicBezTo>
                        <a:cubicBezTo>
                          <a:pt x="108" y="413"/>
                          <a:pt x="108" y="413"/>
                          <a:pt x="108" y="413"/>
                        </a:cubicBezTo>
                        <a:cubicBezTo>
                          <a:pt x="108" y="412"/>
                          <a:pt x="108" y="412"/>
                          <a:pt x="108" y="412"/>
                        </a:cubicBezTo>
                        <a:cubicBezTo>
                          <a:pt x="108" y="412"/>
                          <a:pt x="108" y="412"/>
                          <a:pt x="108" y="412"/>
                        </a:cubicBezTo>
                        <a:cubicBezTo>
                          <a:pt x="108" y="412"/>
                          <a:pt x="108" y="412"/>
                          <a:pt x="108" y="412"/>
                        </a:cubicBezTo>
                        <a:cubicBezTo>
                          <a:pt x="108" y="412"/>
                          <a:pt x="108" y="412"/>
                          <a:pt x="108" y="412"/>
                        </a:cubicBezTo>
                        <a:cubicBezTo>
                          <a:pt x="108" y="412"/>
                          <a:pt x="108" y="412"/>
                          <a:pt x="108" y="412"/>
                        </a:cubicBezTo>
                        <a:cubicBezTo>
                          <a:pt x="108" y="412"/>
                          <a:pt x="108" y="412"/>
                          <a:pt x="108" y="412"/>
                        </a:cubicBezTo>
                        <a:cubicBezTo>
                          <a:pt x="108" y="412"/>
                          <a:pt x="108" y="412"/>
                          <a:pt x="108" y="412"/>
                        </a:cubicBezTo>
                        <a:cubicBezTo>
                          <a:pt x="107" y="411"/>
                          <a:pt x="107" y="411"/>
                          <a:pt x="107" y="411"/>
                        </a:cubicBezTo>
                        <a:cubicBezTo>
                          <a:pt x="107" y="411"/>
                          <a:pt x="107" y="411"/>
                          <a:pt x="107" y="411"/>
                        </a:cubicBezTo>
                        <a:cubicBezTo>
                          <a:pt x="107" y="411"/>
                          <a:pt x="107" y="411"/>
                          <a:pt x="107" y="411"/>
                        </a:cubicBezTo>
                        <a:cubicBezTo>
                          <a:pt x="107" y="411"/>
                          <a:pt x="107" y="411"/>
                          <a:pt x="107" y="411"/>
                        </a:cubicBezTo>
                        <a:cubicBezTo>
                          <a:pt x="106" y="410"/>
                          <a:pt x="106" y="410"/>
                          <a:pt x="106" y="410"/>
                        </a:cubicBezTo>
                        <a:cubicBezTo>
                          <a:pt x="106" y="410"/>
                          <a:pt x="106" y="410"/>
                          <a:pt x="106" y="410"/>
                        </a:cubicBezTo>
                        <a:cubicBezTo>
                          <a:pt x="106" y="409"/>
                          <a:pt x="106" y="409"/>
                          <a:pt x="106" y="409"/>
                        </a:cubicBezTo>
                        <a:cubicBezTo>
                          <a:pt x="105" y="409"/>
                          <a:pt x="105" y="409"/>
                          <a:pt x="105" y="409"/>
                        </a:cubicBezTo>
                        <a:cubicBezTo>
                          <a:pt x="105" y="409"/>
                          <a:pt x="105" y="409"/>
                          <a:pt x="105" y="409"/>
                        </a:cubicBezTo>
                        <a:cubicBezTo>
                          <a:pt x="104" y="408"/>
                          <a:pt x="104" y="408"/>
                          <a:pt x="104" y="408"/>
                        </a:cubicBezTo>
                        <a:cubicBezTo>
                          <a:pt x="104" y="408"/>
                          <a:pt x="104" y="408"/>
                          <a:pt x="104" y="408"/>
                        </a:cubicBezTo>
                        <a:cubicBezTo>
                          <a:pt x="104" y="408"/>
                          <a:pt x="104" y="408"/>
                          <a:pt x="104" y="408"/>
                        </a:cubicBezTo>
                        <a:cubicBezTo>
                          <a:pt x="104" y="408"/>
                          <a:pt x="104" y="408"/>
                          <a:pt x="104" y="408"/>
                        </a:cubicBezTo>
                        <a:cubicBezTo>
                          <a:pt x="104" y="408"/>
                          <a:pt x="104" y="408"/>
                          <a:pt x="104" y="408"/>
                        </a:cubicBezTo>
                        <a:cubicBezTo>
                          <a:pt x="103" y="408"/>
                          <a:pt x="103" y="408"/>
                          <a:pt x="103" y="408"/>
                        </a:cubicBezTo>
                        <a:cubicBezTo>
                          <a:pt x="103" y="408"/>
                          <a:pt x="103" y="408"/>
                          <a:pt x="103" y="408"/>
                        </a:cubicBezTo>
                        <a:cubicBezTo>
                          <a:pt x="103" y="408"/>
                          <a:pt x="103" y="408"/>
                          <a:pt x="103" y="408"/>
                        </a:cubicBezTo>
                        <a:cubicBezTo>
                          <a:pt x="103" y="408"/>
                          <a:pt x="103" y="408"/>
                          <a:pt x="103" y="408"/>
                        </a:cubicBezTo>
                        <a:cubicBezTo>
                          <a:pt x="103" y="408"/>
                          <a:pt x="103" y="408"/>
                          <a:pt x="103" y="408"/>
                        </a:cubicBezTo>
                        <a:cubicBezTo>
                          <a:pt x="103" y="408"/>
                          <a:pt x="103" y="408"/>
                          <a:pt x="103" y="408"/>
                        </a:cubicBezTo>
                        <a:cubicBezTo>
                          <a:pt x="103" y="408"/>
                          <a:pt x="103" y="408"/>
                          <a:pt x="103" y="408"/>
                        </a:cubicBezTo>
                        <a:cubicBezTo>
                          <a:pt x="103" y="408"/>
                          <a:pt x="103" y="408"/>
                          <a:pt x="103" y="408"/>
                        </a:cubicBezTo>
                        <a:cubicBezTo>
                          <a:pt x="103" y="407"/>
                          <a:pt x="103" y="407"/>
                          <a:pt x="103" y="407"/>
                        </a:cubicBezTo>
                        <a:cubicBezTo>
                          <a:pt x="103" y="407"/>
                          <a:pt x="103" y="407"/>
                          <a:pt x="103" y="407"/>
                        </a:cubicBezTo>
                        <a:cubicBezTo>
                          <a:pt x="103" y="407"/>
                          <a:pt x="103" y="407"/>
                          <a:pt x="103" y="407"/>
                        </a:cubicBezTo>
                        <a:cubicBezTo>
                          <a:pt x="102" y="407"/>
                          <a:pt x="102" y="407"/>
                          <a:pt x="102" y="407"/>
                        </a:cubicBezTo>
                        <a:cubicBezTo>
                          <a:pt x="102" y="407"/>
                          <a:pt x="102" y="407"/>
                          <a:pt x="102" y="407"/>
                        </a:cubicBezTo>
                        <a:cubicBezTo>
                          <a:pt x="102" y="407"/>
                          <a:pt x="102" y="407"/>
                          <a:pt x="102" y="407"/>
                        </a:cubicBezTo>
                        <a:cubicBezTo>
                          <a:pt x="102" y="407"/>
                          <a:pt x="102" y="407"/>
                          <a:pt x="102" y="407"/>
                        </a:cubicBezTo>
                        <a:cubicBezTo>
                          <a:pt x="102" y="407"/>
                          <a:pt x="102" y="407"/>
                          <a:pt x="102" y="407"/>
                        </a:cubicBezTo>
                        <a:cubicBezTo>
                          <a:pt x="103" y="407"/>
                          <a:pt x="103" y="407"/>
                          <a:pt x="103" y="407"/>
                        </a:cubicBezTo>
                        <a:cubicBezTo>
                          <a:pt x="103" y="407"/>
                          <a:pt x="103" y="407"/>
                          <a:pt x="103" y="407"/>
                        </a:cubicBezTo>
                        <a:cubicBezTo>
                          <a:pt x="103" y="407"/>
                          <a:pt x="103" y="407"/>
                          <a:pt x="103" y="407"/>
                        </a:cubicBezTo>
                        <a:cubicBezTo>
                          <a:pt x="103" y="407"/>
                          <a:pt x="103" y="407"/>
                          <a:pt x="103" y="407"/>
                        </a:cubicBezTo>
                        <a:cubicBezTo>
                          <a:pt x="103" y="407"/>
                          <a:pt x="103" y="407"/>
                          <a:pt x="103" y="407"/>
                        </a:cubicBezTo>
                        <a:cubicBezTo>
                          <a:pt x="103" y="407"/>
                          <a:pt x="103" y="407"/>
                          <a:pt x="103" y="407"/>
                        </a:cubicBezTo>
                        <a:cubicBezTo>
                          <a:pt x="103" y="407"/>
                          <a:pt x="103" y="407"/>
                          <a:pt x="103" y="407"/>
                        </a:cubicBezTo>
                        <a:cubicBezTo>
                          <a:pt x="103" y="407"/>
                          <a:pt x="103" y="407"/>
                          <a:pt x="103" y="407"/>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6"/>
                          <a:pt x="103" y="406"/>
                          <a:pt x="103" y="406"/>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3" y="405"/>
                          <a:pt x="103" y="405"/>
                          <a:pt x="103" y="405"/>
                        </a:cubicBezTo>
                        <a:cubicBezTo>
                          <a:pt x="102" y="405"/>
                          <a:pt x="102" y="405"/>
                          <a:pt x="102" y="405"/>
                        </a:cubicBezTo>
                        <a:cubicBezTo>
                          <a:pt x="102" y="405"/>
                          <a:pt x="102" y="405"/>
                          <a:pt x="102" y="405"/>
                        </a:cubicBezTo>
                        <a:cubicBezTo>
                          <a:pt x="102" y="404"/>
                          <a:pt x="102" y="404"/>
                          <a:pt x="102"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2" y="404"/>
                          <a:pt x="102" y="404"/>
                          <a:pt x="102" y="404"/>
                        </a:cubicBezTo>
                        <a:cubicBezTo>
                          <a:pt x="102" y="404"/>
                          <a:pt x="102" y="404"/>
                          <a:pt x="102" y="404"/>
                        </a:cubicBezTo>
                        <a:cubicBezTo>
                          <a:pt x="103" y="404"/>
                          <a:pt x="103" y="404"/>
                          <a:pt x="103" y="404"/>
                        </a:cubicBezTo>
                        <a:cubicBezTo>
                          <a:pt x="103" y="404"/>
                          <a:pt x="103" y="404"/>
                          <a:pt x="103" y="404"/>
                        </a:cubicBezTo>
                        <a:cubicBezTo>
                          <a:pt x="103" y="404"/>
                          <a:pt x="103" y="404"/>
                          <a:pt x="103" y="404"/>
                        </a:cubicBezTo>
                        <a:cubicBezTo>
                          <a:pt x="103" y="404"/>
                          <a:pt x="103" y="404"/>
                          <a:pt x="103" y="404"/>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3"/>
                          <a:pt x="103" y="403"/>
                          <a:pt x="103" y="403"/>
                        </a:cubicBezTo>
                        <a:cubicBezTo>
                          <a:pt x="103" y="402"/>
                          <a:pt x="103" y="402"/>
                          <a:pt x="103" y="402"/>
                        </a:cubicBezTo>
                        <a:cubicBezTo>
                          <a:pt x="103" y="402"/>
                          <a:pt x="103" y="402"/>
                          <a:pt x="103" y="402"/>
                        </a:cubicBezTo>
                        <a:cubicBezTo>
                          <a:pt x="103" y="402"/>
                          <a:pt x="103" y="402"/>
                          <a:pt x="103" y="402"/>
                        </a:cubicBezTo>
                        <a:cubicBezTo>
                          <a:pt x="103" y="402"/>
                          <a:pt x="103" y="402"/>
                          <a:pt x="103" y="402"/>
                        </a:cubicBezTo>
                        <a:cubicBezTo>
                          <a:pt x="104" y="402"/>
                          <a:pt x="104" y="402"/>
                          <a:pt x="104" y="402"/>
                        </a:cubicBezTo>
                        <a:cubicBezTo>
                          <a:pt x="104" y="402"/>
                          <a:pt x="104" y="402"/>
                          <a:pt x="104" y="402"/>
                        </a:cubicBezTo>
                        <a:cubicBezTo>
                          <a:pt x="104" y="402"/>
                          <a:pt x="104" y="402"/>
                          <a:pt x="104" y="402"/>
                        </a:cubicBezTo>
                        <a:cubicBezTo>
                          <a:pt x="104" y="402"/>
                          <a:pt x="104" y="402"/>
                          <a:pt x="104" y="402"/>
                        </a:cubicBezTo>
                        <a:cubicBezTo>
                          <a:pt x="104" y="402"/>
                          <a:pt x="104" y="402"/>
                          <a:pt x="104" y="402"/>
                        </a:cubicBezTo>
                        <a:cubicBezTo>
                          <a:pt x="104" y="402"/>
                          <a:pt x="104" y="402"/>
                          <a:pt x="104" y="402"/>
                        </a:cubicBezTo>
                        <a:cubicBezTo>
                          <a:pt x="103" y="402"/>
                          <a:pt x="103" y="402"/>
                          <a:pt x="103" y="402"/>
                        </a:cubicBezTo>
                        <a:cubicBezTo>
                          <a:pt x="103" y="402"/>
                          <a:pt x="103" y="402"/>
                          <a:pt x="103" y="402"/>
                        </a:cubicBezTo>
                        <a:cubicBezTo>
                          <a:pt x="103" y="402"/>
                          <a:pt x="103" y="402"/>
                          <a:pt x="103" y="402"/>
                        </a:cubicBezTo>
                        <a:cubicBezTo>
                          <a:pt x="103" y="402"/>
                          <a:pt x="103" y="402"/>
                          <a:pt x="103" y="402"/>
                        </a:cubicBezTo>
                        <a:cubicBezTo>
                          <a:pt x="103" y="402"/>
                          <a:pt x="103" y="402"/>
                          <a:pt x="103" y="402"/>
                        </a:cubicBezTo>
                        <a:cubicBezTo>
                          <a:pt x="103" y="402"/>
                          <a:pt x="103" y="402"/>
                          <a:pt x="103"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2"/>
                          <a:pt x="102" y="402"/>
                          <a:pt x="102" y="402"/>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1"/>
                          <a:pt x="102" y="401"/>
                          <a:pt x="102" y="401"/>
                        </a:cubicBezTo>
                        <a:cubicBezTo>
                          <a:pt x="102" y="400"/>
                          <a:pt x="102" y="400"/>
                          <a:pt x="102" y="400"/>
                        </a:cubicBezTo>
                        <a:cubicBezTo>
                          <a:pt x="102" y="400"/>
                          <a:pt x="102" y="400"/>
                          <a:pt x="102" y="400"/>
                        </a:cubicBezTo>
                        <a:cubicBezTo>
                          <a:pt x="102" y="400"/>
                          <a:pt x="102" y="400"/>
                          <a:pt x="102" y="400"/>
                        </a:cubicBezTo>
                        <a:cubicBezTo>
                          <a:pt x="102" y="400"/>
                          <a:pt x="102" y="400"/>
                          <a:pt x="102" y="400"/>
                        </a:cubicBezTo>
                        <a:cubicBezTo>
                          <a:pt x="102" y="400"/>
                          <a:pt x="102" y="400"/>
                          <a:pt x="102" y="400"/>
                        </a:cubicBezTo>
                        <a:cubicBezTo>
                          <a:pt x="102" y="400"/>
                          <a:pt x="102" y="400"/>
                          <a:pt x="102" y="400"/>
                        </a:cubicBezTo>
                        <a:cubicBezTo>
                          <a:pt x="102" y="400"/>
                          <a:pt x="102" y="400"/>
                          <a:pt x="102" y="400"/>
                        </a:cubicBezTo>
                        <a:cubicBezTo>
                          <a:pt x="102" y="399"/>
                          <a:pt x="102" y="399"/>
                          <a:pt x="102" y="399"/>
                        </a:cubicBezTo>
                        <a:cubicBezTo>
                          <a:pt x="102" y="399"/>
                          <a:pt x="102" y="399"/>
                          <a:pt x="102" y="399"/>
                        </a:cubicBezTo>
                        <a:cubicBezTo>
                          <a:pt x="102" y="399"/>
                          <a:pt x="102" y="399"/>
                          <a:pt x="102" y="399"/>
                        </a:cubicBezTo>
                        <a:cubicBezTo>
                          <a:pt x="102" y="399"/>
                          <a:pt x="102" y="399"/>
                          <a:pt x="102" y="399"/>
                        </a:cubicBezTo>
                        <a:cubicBezTo>
                          <a:pt x="103" y="399"/>
                          <a:pt x="103" y="399"/>
                          <a:pt x="103" y="399"/>
                        </a:cubicBezTo>
                        <a:cubicBezTo>
                          <a:pt x="102" y="399"/>
                          <a:pt x="102" y="399"/>
                          <a:pt x="102" y="399"/>
                        </a:cubicBezTo>
                        <a:cubicBezTo>
                          <a:pt x="102" y="399"/>
                          <a:pt x="102" y="399"/>
                          <a:pt x="102" y="399"/>
                        </a:cubicBezTo>
                        <a:cubicBezTo>
                          <a:pt x="102" y="399"/>
                          <a:pt x="102" y="399"/>
                          <a:pt x="102" y="399"/>
                        </a:cubicBezTo>
                        <a:cubicBezTo>
                          <a:pt x="102" y="398"/>
                          <a:pt x="102" y="398"/>
                          <a:pt x="102" y="398"/>
                        </a:cubicBezTo>
                        <a:cubicBezTo>
                          <a:pt x="102" y="398"/>
                          <a:pt x="102" y="398"/>
                          <a:pt x="102" y="398"/>
                        </a:cubicBezTo>
                        <a:cubicBezTo>
                          <a:pt x="102" y="399"/>
                          <a:pt x="102" y="399"/>
                          <a:pt x="102" y="399"/>
                        </a:cubicBezTo>
                        <a:cubicBezTo>
                          <a:pt x="102" y="399"/>
                          <a:pt x="102" y="399"/>
                          <a:pt x="102" y="399"/>
                        </a:cubicBezTo>
                        <a:cubicBezTo>
                          <a:pt x="102" y="399"/>
                          <a:pt x="102" y="399"/>
                          <a:pt x="102" y="399"/>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8"/>
                          <a:pt x="102" y="398"/>
                          <a:pt x="102" y="398"/>
                        </a:cubicBezTo>
                        <a:cubicBezTo>
                          <a:pt x="102" y="397"/>
                          <a:pt x="102" y="397"/>
                          <a:pt x="102"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7"/>
                          <a:pt x="101" y="397"/>
                          <a:pt x="101" y="397"/>
                        </a:cubicBezTo>
                        <a:cubicBezTo>
                          <a:pt x="101" y="396"/>
                          <a:pt x="101" y="396"/>
                          <a:pt x="101" y="396"/>
                        </a:cubicBezTo>
                        <a:cubicBezTo>
                          <a:pt x="101" y="396"/>
                          <a:pt x="101" y="396"/>
                          <a:pt x="101" y="396"/>
                        </a:cubicBezTo>
                        <a:cubicBezTo>
                          <a:pt x="101" y="396"/>
                          <a:pt x="101" y="396"/>
                          <a:pt x="101" y="396"/>
                        </a:cubicBezTo>
                        <a:cubicBezTo>
                          <a:pt x="101" y="396"/>
                          <a:pt x="101" y="396"/>
                          <a:pt x="101" y="396"/>
                        </a:cubicBezTo>
                        <a:cubicBezTo>
                          <a:pt x="101" y="396"/>
                          <a:pt x="101" y="396"/>
                          <a:pt x="101" y="396"/>
                        </a:cubicBezTo>
                        <a:cubicBezTo>
                          <a:pt x="101" y="396"/>
                          <a:pt x="101" y="396"/>
                          <a:pt x="101" y="396"/>
                        </a:cubicBezTo>
                        <a:cubicBezTo>
                          <a:pt x="101" y="396"/>
                          <a:pt x="101" y="396"/>
                          <a:pt x="101" y="396"/>
                        </a:cubicBezTo>
                        <a:cubicBezTo>
                          <a:pt x="101" y="395"/>
                          <a:pt x="101" y="395"/>
                          <a:pt x="101" y="395"/>
                        </a:cubicBezTo>
                        <a:cubicBezTo>
                          <a:pt x="101" y="395"/>
                          <a:pt x="101" y="395"/>
                          <a:pt x="101" y="395"/>
                        </a:cubicBezTo>
                        <a:cubicBezTo>
                          <a:pt x="101" y="395"/>
                          <a:pt x="101" y="395"/>
                          <a:pt x="101" y="395"/>
                        </a:cubicBezTo>
                        <a:cubicBezTo>
                          <a:pt x="101" y="395"/>
                          <a:pt x="101" y="395"/>
                          <a:pt x="101" y="395"/>
                        </a:cubicBezTo>
                        <a:cubicBezTo>
                          <a:pt x="101" y="395"/>
                          <a:pt x="101" y="395"/>
                          <a:pt x="101" y="395"/>
                        </a:cubicBezTo>
                        <a:cubicBezTo>
                          <a:pt x="100" y="395"/>
                          <a:pt x="100" y="395"/>
                          <a:pt x="100" y="395"/>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4"/>
                          <a:pt x="100" y="394"/>
                          <a:pt x="100" y="394"/>
                        </a:cubicBezTo>
                        <a:cubicBezTo>
                          <a:pt x="100" y="393"/>
                          <a:pt x="100" y="393"/>
                          <a:pt x="100" y="393"/>
                        </a:cubicBezTo>
                        <a:cubicBezTo>
                          <a:pt x="100" y="393"/>
                          <a:pt x="100" y="393"/>
                          <a:pt x="100" y="393"/>
                        </a:cubicBezTo>
                        <a:cubicBezTo>
                          <a:pt x="100" y="393"/>
                          <a:pt x="100" y="393"/>
                          <a:pt x="100" y="393"/>
                        </a:cubicBezTo>
                        <a:cubicBezTo>
                          <a:pt x="100" y="393"/>
                          <a:pt x="100" y="393"/>
                          <a:pt x="100" y="393"/>
                        </a:cubicBezTo>
                        <a:cubicBezTo>
                          <a:pt x="100" y="393"/>
                          <a:pt x="100" y="393"/>
                          <a:pt x="100" y="393"/>
                        </a:cubicBezTo>
                        <a:cubicBezTo>
                          <a:pt x="100" y="393"/>
                          <a:pt x="100" y="393"/>
                          <a:pt x="100" y="393"/>
                        </a:cubicBezTo>
                        <a:cubicBezTo>
                          <a:pt x="100" y="393"/>
                          <a:pt x="100" y="393"/>
                          <a:pt x="100"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3"/>
                          <a:pt x="99" y="393"/>
                          <a:pt x="99" y="393"/>
                        </a:cubicBezTo>
                        <a:cubicBezTo>
                          <a:pt x="99" y="392"/>
                          <a:pt x="99" y="392"/>
                          <a:pt x="99" y="392"/>
                        </a:cubicBezTo>
                        <a:cubicBezTo>
                          <a:pt x="99" y="392"/>
                          <a:pt x="99" y="392"/>
                          <a:pt x="99" y="392"/>
                        </a:cubicBezTo>
                        <a:cubicBezTo>
                          <a:pt x="99" y="392"/>
                          <a:pt x="99" y="392"/>
                          <a:pt x="99" y="392"/>
                        </a:cubicBezTo>
                        <a:cubicBezTo>
                          <a:pt x="99" y="392"/>
                          <a:pt x="99" y="392"/>
                          <a:pt x="99"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8" y="392"/>
                          <a:pt x="98" y="392"/>
                          <a:pt x="98" y="392"/>
                        </a:cubicBezTo>
                        <a:cubicBezTo>
                          <a:pt x="97" y="391"/>
                          <a:pt x="97" y="391"/>
                          <a:pt x="97" y="391"/>
                        </a:cubicBezTo>
                        <a:cubicBezTo>
                          <a:pt x="97" y="391"/>
                          <a:pt x="97" y="391"/>
                          <a:pt x="97" y="391"/>
                        </a:cubicBezTo>
                        <a:cubicBezTo>
                          <a:pt x="97" y="391"/>
                          <a:pt x="97" y="391"/>
                          <a:pt x="97" y="391"/>
                        </a:cubicBezTo>
                        <a:cubicBezTo>
                          <a:pt x="97" y="391"/>
                          <a:pt x="97" y="391"/>
                          <a:pt x="97" y="391"/>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7" y="390"/>
                          <a:pt x="97" y="390"/>
                          <a:pt x="97" y="390"/>
                        </a:cubicBezTo>
                        <a:cubicBezTo>
                          <a:pt x="96" y="390"/>
                          <a:pt x="96" y="390"/>
                          <a:pt x="96" y="390"/>
                        </a:cubicBezTo>
                        <a:cubicBezTo>
                          <a:pt x="96" y="390"/>
                          <a:pt x="96" y="390"/>
                          <a:pt x="96" y="390"/>
                        </a:cubicBezTo>
                        <a:cubicBezTo>
                          <a:pt x="96" y="390"/>
                          <a:pt x="96" y="390"/>
                          <a:pt x="96" y="390"/>
                        </a:cubicBezTo>
                        <a:cubicBezTo>
                          <a:pt x="96" y="390"/>
                          <a:pt x="96" y="390"/>
                          <a:pt x="96" y="390"/>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6" y="389"/>
                          <a:pt x="96" y="389"/>
                          <a:pt x="96" y="389"/>
                        </a:cubicBezTo>
                        <a:cubicBezTo>
                          <a:pt x="95" y="389"/>
                          <a:pt x="95" y="389"/>
                          <a:pt x="95" y="389"/>
                        </a:cubicBezTo>
                        <a:cubicBezTo>
                          <a:pt x="95" y="389"/>
                          <a:pt x="95" y="389"/>
                          <a:pt x="95" y="389"/>
                        </a:cubicBezTo>
                        <a:cubicBezTo>
                          <a:pt x="95" y="389"/>
                          <a:pt x="95" y="389"/>
                          <a:pt x="95" y="389"/>
                        </a:cubicBezTo>
                        <a:cubicBezTo>
                          <a:pt x="95" y="389"/>
                          <a:pt x="95" y="389"/>
                          <a:pt x="95" y="389"/>
                        </a:cubicBezTo>
                        <a:cubicBezTo>
                          <a:pt x="95" y="389"/>
                          <a:pt x="95" y="389"/>
                          <a:pt x="95" y="389"/>
                        </a:cubicBezTo>
                        <a:cubicBezTo>
                          <a:pt x="95" y="389"/>
                          <a:pt x="95" y="389"/>
                          <a:pt x="95" y="389"/>
                        </a:cubicBezTo>
                        <a:cubicBezTo>
                          <a:pt x="95" y="389"/>
                          <a:pt x="95" y="389"/>
                          <a:pt x="95" y="389"/>
                        </a:cubicBezTo>
                        <a:cubicBezTo>
                          <a:pt x="95" y="388"/>
                          <a:pt x="95" y="388"/>
                          <a:pt x="95"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4" y="388"/>
                          <a:pt x="94" y="388"/>
                          <a:pt x="94" y="388"/>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3" y="387"/>
                          <a:pt x="93" y="387"/>
                          <a:pt x="93" y="387"/>
                        </a:cubicBezTo>
                        <a:cubicBezTo>
                          <a:pt x="92" y="387"/>
                          <a:pt x="92" y="387"/>
                          <a:pt x="92" y="387"/>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2" y="386"/>
                          <a:pt x="92" y="386"/>
                          <a:pt x="92" y="386"/>
                        </a:cubicBezTo>
                        <a:cubicBezTo>
                          <a:pt x="91" y="386"/>
                          <a:pt x="91" y="386"/>
                          <a:pt x="91" y="386"/>
                        </a:cubicBezTo>
                        <a:cubicBezTo>
                          <a:pt x="91" y="386"/>
                          <a:pt x="91" y="386"/>
                          <a:pt x="91" y="386"/>
                        </a:cubicBezTo>
                        <a:cubicBezTo>
                          <a:pt x="91" y="386"/>
                          <a:pt x="91" y="386"/>
                          <a:pt x="91" y="386"/>
                        </a:cubicBezTo>
                        <a:cubicBezTo>
                          <a:pt x="91" y="385"/>
                          <a:pt x="91" y="385"/>
                          <a:pt x="91" y="385"/>
                        </a:cubicBezTo>
                        <a:cubicBezTo>
                          <a:pt x="91" y="385"/>
                          <a:pt x="91" y="385"/>
                          <a:pt x="91" y="385"/>
                        </a:cubicBezTo>
                        <a:cubicBezTo>
                          <a:pt x="91" y="385"/>
                          <a:pt x="91" y="385"/>
                          <a:pt x="91" y="385"/>
                        </a:cubicBezTo>
                        <a:cubicBezTo>
                          <a:pt x="91" y="385"/>
                          <a:pt x="91" y="385"/>
                          <a:pt x="91" y="385"/>
                        </a:cubicBezTo>
                        <a:cubicBezTo>
                          <a:pt x="90" y="385"/>
                          <a:pt x="90" y="385"/>
                          <a:pt x="90" y="385"/>
                        </a:cubicBezTo>
                        <a:cubicBezTo>
                          <a:pt x="90" y="385"/>
                          <a:pt x="90" y="385"/>
                          <a:pt x="90" y="385"/>
                        </a:cubicBezTo>
                        <a:cubicBezTo>
                          <a:pt x="90" y="385"/>
                          <a:pt x="90" y="385"/>
                          <a:pt x="90" y="385"/>
                        </a:cubicBezTo>
                        <a:cubicBezTo>
                          <a:pt x="90" y="385"/>
                          <a:pt x="90" y="385"/>
                          <a:pt x="90" y="385"/>
                        </a:cubicBezTo>
                        <a:cubicBezTo>
                          <a:pt x="90" y="385"/>
                          <a:pt x="90" y="385"/>
                          <a:pt x="90" y="385"/>
                        </a:cubicBezTo>
                        <a:cubicBezTo>
                          <a:pt x="91" y="385"/>
                          <a:pt x="91" y="385"/>
                          <a:pt x="91" y="385"/>
                        </a:cubicBezTo>
                        <a:cubicBezTo>
                          <a:pt x="91" y="385"/>
                          <a:pt x="91" y="385"/>
                          <a:pt x="91" y="385"/>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90" y="384"/>
                          <a:pt x="90" y="384"/>
                          <a:pt x="90" y="384"/>
                        </a:cubicBezTo>
                        <a:cubicBezTo>
                          <a:pt x="89" y="384"/>
                          <a:pt x="89" y="384"/>
                          <a:pt x="89" y="384"/>
                        </a:cubicBezTo>
                        <a:cubicBezTo>
                          <a:pt x="89" y="384"/>
                          <a:pt x="89" y="384"/>
                          <a:pt x="89" y="384"/>
                        </a:cubicBezTo>
                        <a:cubicBezTo>
                          <a:pt x="89" y="383"/>
                          <a:pt x="89" y="383"/>
                          <a:pt x="89" y="383"/>
                        </a:cubicBezTo>
                        <a:cubicBezTo>
                          <a:pt x="89" y="383"/>
                          <a:pt x="89" y="383"/>
                          <a:pt x="89" y="383"/>
                        </a:cubicBezTo>
                        <a:cubicBezTo>
                          <a:pt x="89" y="383"/>
                          <a:pt x="89" y="383"/>
                          <a:pt x="89" y="383"/>
                        </a:cubicBezTo>
                        <a:cubicBezTo>
                          <a:pt x="89" y="383"/>
                          <a:pt x="89" y="383"/>
                          <a:pt x="89" y="383"/>
                        </a:cubicBezTo>
                        <a:cubicBezTo>
                          <a:pt x="89" y="383"/>
                          <a:pt x="89" y="383"/>
                          <a:pt x="89" y="383"/>
                        </a:cubicBezTo>
                        <a:cubicBezTo>
                          <a:pt x="89" y="383"/>
                          <a:pt x="89" y="383"/>
                          <a:pt x="89" y="383"/>
                        </a:cubicBezTo>
                        <a:cubicBezTo>
                          <a:pt x="89" y="383"/>
                          <a:pt x="89" y="383"/>
                          <a:pt x="89" y="383"/>
                        </a:cubicBezTo>
                        <a:cubicBezTo>
                          <a:pt x="89" y="383"/>
                          <a:pt x="89" y="383"/>
                          <a:pt x="89" y="383"/>
                        </a:cubicBezTo>
                        <a:cubicBezTo>
                          <a:pt x="88" y="383"/>
                          <a:pt x="88" y="383"/>
                          <a:pt x="88" y="383"/>
                        </a:cubicBezTo>
                        <a:cubicBezTo>
                          <a:pt x="88" y="383"/>
                          <a:pt x="88" y="383"/>
                          <a:pt x="88" y="383"/>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2"/>
                          <a:pt x="88" y="382"/>
                          <a:pt x="88" y="382"/>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1"/>
                          <a:pt x="88" y="381"/>
                          <a:pt x="88" y="381"/>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8" y="380"/>
                          <a:pt x="88" y="380"/>
                          <a:pt x="88" y="380"/>
                        </a:cubicBezTo>
                        <a:cubicBezTo>
                          <a:pt x="87" y="380"/>
                          <a:pt x="87" y="380"/>
                          <a:pt x="87" y="380"/>
                        </a:cubicBezTo>
                        <a:cubicBezTo>
                          <a:pt x="87" y="380"/>
                          <a:pt x="87" y="380"/>
                          <a:pt x="87" y="380"/>
                        </a:cubicBezTo>
                        <a:cubicBezTo>
                          <a:pt x="87" y="380"/>
                          <a:pt x="87" y="380"/>
                          <a:pt x="87" y="380"/>
                        </a:cubicBezTo>
                        <a:cubicBezTo>
                          <a:pt x="87" y="380"/>
                          <a:pt x="87" y="380"/>
                          <a:pt x="87" y="380"/>
                        </a:cubicBezTo>
                        <a:cubicBezTo>
                          <a:pt x="87" y="380"/>
                          <a:pt x="87" y="380"/>
                          <a:pt x="87" y="380"/>
                        </a:cubicBezTo>
                        <a:cubicBezTo>
                          <a:pt x="87" y="380"/>
                          <a:pt x="87" y="380"/>
                          <a:pt x="87" y="380"/>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9"/>
                          <a:pt x="87" y="379"/>
                          <a:pt x="87" y="379"/>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8"/>
                          <a:pt x="87" y="378"/>
                          <a:pt x="87" y="378"/>
                        </a:cubicBezTo>
                        <a:cubicBezTo>
                          <a:pt x="87" y="377"/>
                          <a:pt x="87" y="377"/>
                          <a:pt x="87" y="377"/>
                        </a:cubicBezTo>
                        <a:cubicBezTo>
                          <a:pt x="87" y="377"/>
                          <a:pt x="87" y="377"/>
                          <a:pt x="87" y="377"/>
                        </a:cubicBezTo>
                        <a:cubicBezTo>
                          <a:pt x="87" y="377"/>
                          <a:pt x="87" y="377"/>
                          <a:pt x="87" y="377"/>
                        </a:cubicBezTo>
                        <a:cubicBezTo>
                          <a:pt x="87" y="377"/>
                          <a:pt x="87" y="377"/>
                          <a:pt x="87" y="377"/>
                        </a:cubicBezTo>
                        <a:cubicBezTo>
                          <a:pt x="87" y="377"/>
                          <a:pt x="87" y="377"/>
                          <a:pt x="87"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7"/>
                          <a:pt x="86" y="377"/>
                          <a:pt x="86" y="377"/>
                        </a:cubicBezTo>
                        <a:cubicBezTo>
                          <a:pt x="86" y="376"/>
                          <a:pt x="86" y="376"/>
                          <a:pt x="86" y="376"/>
                        </a:cubicBezTo>
                        <a:cubicBezTo>
                          <a:pt x="86" y="376"/>
                          <a:pt x="86" y="376"/>
                          <a:pt x="86" y="376"/>
                        </a:cubicBezTo>
                        <a:cubicBezTo>
                          <a:pt x="86" y="376"/>
                          <a:pt x="86" y="376"/>
                          <a:pt x="86" y="376"/>
                        </a:cubicBezTo>
                        <a:cubicBezTo>
                          <a:pt x="86" y="376"/>
                          <a:pt x="86" y="376"/>
                          <a:pt x="86"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6"/>
                          <a:pt x="85" y="376"/>
                          <a:pt x="85" y="376"/>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5" y="375"/>
                          <a:pt x="85" y="375"/>
                          <a:pt x="85" y="375"/>
                        </a:cubicBezTo>
                        <a:cubicBezTo>
                          <a:pt x="86" y="375"/>
                          <a:pt x="86" y="375"/>
                          <a:pt x="86" y="375"/>
                        </a:cubicBezTo>
                        <a:cubicBezTo>
                          <a:pt x="86" y="375"/>
                          <a:pt x="86" y="375"/>
                          <a:pt x="86" y="375"/>
                        </a:cubicBezTo>
                        <a:cubicBezTo>
                          <a:pt x="86" y="375"/>
                          <a:pt x="86" y="375"/>
                          <a:pt x="86" y="375"/>
                        </a:cubicBezTo>
                        <a:cubicBezTo>
                          <a:pt x="86" y="375"/>
                          <a:pt x="86" y="375"/>
                          <a:pt x="86" y="375"/>
                        </a:cubicBezTo>
                        <a:cubicBezTo>
                          <a:pt x="86" y="375"/>
                          <a:pt x="86" y="375"/>
                          <a:pt x="86" y="375"/>
                        </a:cubicBezTo>
                        <a:cubicBezTo>
                          <a:pt x="86" y="375"/>
                          <a:pt x="86" y="375"/>
                          <a:pt x="86" y="375"/>
                        </a:cubicBezTo>
                        <a:cubicBezTo>
                          <a:pt x="86" y="374"/>
                          <a:pt x="86" y="374"/>
                          <a:pt x="86" y="374"/>
                        </a:cubicBezTo>
                        <a:cubicBezTo>
                          <a:pt x="86" y="374"/>
                          <a:pt x="86" y="374"/>
                          <a:pt x="86" y="374"/>
                        </a:cubicBezTo>
                        <a:cubicBezTo>
                          <a:pt x="86" y="374"/>
                          <a:pt x="86" y="374"/>
                          <a:pt x="86" y="374"/>
                        </a:cubicBezTo>
                        <a:cubicBezTo>
                          <a:pt x="86" y="374"/>
                          <a:pt x="86" y="374"/>
                          <a:pt x="86" y="374"/>
                        </a:cubicBezTo>
                        <a:cubicBezTo>
                          <a:pt x="86" y="374"/>
                          <a:pt x="86" y="374"/>
                          <a:pt x="86" y="374"/>
                        </a:cubicBezTo>
                        <a:cubicBezTo>
                          <a:pt x="86" y="374"/>
                          <a:pt x="86" y="374"/>
                          <a:pt x="86"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7" y="374"/>
                          <a:pt x="87" y="374"/>
                          <a:pt x="87" y="374"/>
                        </a:cubicBezTo>
                        <a:cubicBezTo>
                          <a:pt x="88" y="374"/>
                          <a:pt x="88" y="374"/>
                          <a:pt x="88" y="374"/>
                        </a:cubicBezTo>
                        <a:cubicBezTo>
                          <a:pt x="88" y="374"/>
                          <a:pt x="88" y="374"/>
                          <a:pt x="88" y="374"/>
                        </a:cubicBezTo>
                        <a:cubicBezTo>
                          <a:pt x="88" y="374"/>
                          <a:pt x="88" y="374"/>
                          <a:pt x="88" y="374"/>
                        </a:cubicBezTo>
                        <a:cubicBezTo>
                          <a:pt x="88" y="374"/>
                          <a:pt x="88" y="374"/>
                          <a:pt x="88" y="374"/>
                        </a:cubicBezTo>
                        <a:cubicBezTo>
                          <a:pt x="88" y="374"/>
                          <a:pt x="88" y="374"/>
                          <a:pt x="88" y="374"/>
                        </a:cubicBezTo>
                        <a:cubicBezTo>
                          <a:pt x="88" y="374"/>
                          <a:pt x="88" y="374"/>
                          <a:pt x="88" y="374"/>
                        </a:cubicBezTo>
                        <a:cubicBezTo>
                          <a:pt x="88" y="374"/>
                          <a:pt x="88" y="374"/>
                          <a:pt x="88" y="374"/>
                        </a:cubicBezTo>
                        <a:cubicBezTo>
                          <a:pt x="88" y="373"/>
                          <a:pt x="88" y="373"/>
                          <a:pt x="88" y="373"/>
                        </a:cubicBezTo>
                        <a:cubicBezTo>
                          <a:pt x="88" y="373"/>
                          <a:pt x="88" y="373"/>
                          <a:pt x="88" y="373"/>
                        </a:cubicBezTo>
                        <a:cubicBezTo>
                          <a:pt x="88" y="373"/>
                          <a:pt x="88" y="373"/>
                          <a:pt x="88" y="373"/>
                        </a:cubicBezTo>
                        <a:cubicBezTo>
                          <a:pt x="88" y="372"/>
                          <a:pt x="88" y="372"/>
                          <a:pt x="88" y="372"/>
                        </a:cubicBezTo>
                        <a:cubicBezTo>
                          <a:pt x="88" y="372"/>
                          <a:pt x="88" y="372"/>
                          <a:pt x="88" y="372"/>
                        </a:cubicBezTo>
                        <a:cubicBezTo>
                          <a:pt x="88" y="372"/>
                          <a:pt x="88" y="372"/>
                          <a:pt x="88" y="372"/>
                        </a:cubicBezTo>
                        <a:cubicBezTo>
                          <a:pt x="88" y="371"/>
                          <a:pt x="88" y="371"/>
                          <a:pt x="88" y="371"/>
                        </a:cubicBezTo>
                        <a:cubicBezTo>
                          <a:pt x="88" y="371"/>
                          <a:pt x="88" y="371"/>
                          <a:pt x="88" y="371"/>
                        </a:cubicBezTo>
                        <a:cubicBezTo>
                          <a:pt x="88" y="371"/>
                          <a:pt x="88" y="371"/>
                          <a:pt x="88" y="371"/>
                        </a:cubicBezTo>
                        <a:cubicBezTo>
                          <a:pt x="88" y="371"/>
                          <a:pt x="88" y="371"/>
                          <a:pt x="88" y="371"/>
                        </a:cubicBezTo>
                        <a:cubicBezTo>
                          <a:pt x="88" y="371"/>
                          <a:pt x="88" y="371"/>
                          <a:pt x="88" y="371"/>
                        </a:cubicBezTo>
                        <a:cubicBezTo>
                          <a:pt x="88" y="370"/>
                          <a:pt x="88" y="370"/>
                          <a:pt x="88" y="370"/>
                        </a:cubicBezTo>
                        <a:cubicBezTo>
                          <a:pt x="88" y="370"/>
                          <a:pt x="88" y="370"/>
                          <a:pt x="88" y="370"/>
                        </a:cubicBezTo>
                        <a:cubicBezTo>
                          <a:pt x="87" y="370"/>
                          <a:pt x="87" y="370"/>
                          <a:pt x="87" y="370"/>
                        </a:cubicBezTo>
                        <a:cubicBezTo>
                          <a:pt x="87" y="370"/>
                          <a:pt x="87" y="370"/>
                          <a:pt x="87" y="370"/>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9"/>
                          <a:pt x="87" y="369"/>
                          <a:pt x="87" y="369"/>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8"/>
                          <a:pt x="87" y="368"/>
                          <a:pt x="87" y="368"/>
                        </a:cubicBezTo>
                        <a:cubicBezTo>
                          <a:pt x="87" y="367"/>
                          <a:pt x="87" y="367"/>
                          <a:pt x="87" y="367"/>
                        </a:cubicBezTo>
                        <a:cubicBezTo>
                          <a:pt x="87" y="367"/>
                          <a:pt x="87" y="367"/>
                          <a:pt x="87" y="367"/>
                        </a:cubicBezTo>
                        <a:cubicBezTo>
                          <a:pt x="87" y="367"/>
                          <a:pt x="87" y="367"/>
                          <a:pt x="87" y="367"/>
                        </a:cubicBezTo>
                        <a:cubicBezTo>
                          <a:pt x="87" y="367"/>
                          <a:pt x="87" y="367"/>
                          <a:pt x="87" y="367"/>
                        </a:cubicBezTo>
                        <a:cubicBezTo>
                          <a:pt x="87" y="367"/>
                          <a:pt x="87" y="367"/>
                          <a:pt x="87" y="367"/>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6"/>
                          <a:pt x="87" y="366"/>
                          <a:pt x="87" y="366"/>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5"/>
                          <a:pt x="87" y="365"/>
                          <a:pt x="87" y="365"/>
                        </a:cubicBezTo>
                        <a:cubicBezTo>
                          <a:pt x="87" y="364"/>
                          <a:pt x="87" y="364"/>
                          <a:pt x="87" y="364"/>
                        </a:cubicBezTo>
                        <a:cubicBezTo>
                          <a:pt x="87" y="364"/>
                          <a:pt x="87" y="364"/>
                          <a:pt x="87" y="364"/>
                        </a:cubicBezTo>
                        <a:cubicBezTo>
                          <a:pt x="87" y="364"/>
                          <a:pt x="87" y="364"/>
                          <a:pt x="87" y="364"/>
                        </a:cubicBezTo>
                        <a:cubicBezTo>
                          <a:pt x="86" y="364"/>
                          <a:pt x="86" y="364"/>
                          <a:pt x="86" y="364"/>
                        </a:cubicBezTo>
                        <a:cubicBezTo>
                          <a:pt x="86" y="364"/>
                          <a:pt x="86" y="364"/>
                          <a:pt x="86" y="364"/>
                        </a:cubicBezTo>
                        <a:cubicBezTo>
                          <a:pt x="86" y="364"/>
                          <a:pt x="86" y="364"/>
                          <a:pt x="86" y="364"/>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3"/>
                          <a:pt x="86" y="363"/>
                          <a:pt x="86" y="363"/>
                        </a:cubicBezTo>
                        <a:cubicBezTo>
                          <a:pt x="86" y="362"/>
                          <a:pt x="86" y="362"/>
                          <a:pt x="86" y="362"/>
                        </a:cubicBezTo>
                        <a:cubicBezTo>
                          <a:pt x="85" y="362"/>
                          <a:pt x="85" y="362"/>
                          <a:pt x="85" y="362"/>
                        </a:cubicBezTo>
                        <a:cubicBezTo>
                          <a:pt x="85" y="362"/>
                          <a:pt x="85" y="362"/>
                          <a:pt x="85" y="362"/>
                        </a:cubicBezTo>
                        <a:cubicBezTo>
                          <a:pt x="85" y="362"/>
                          <a:pt x="85" y="362"/>
                          <a:pt x="85" y="362"/>
                        </a:cubicBezTo>
                        <a:cubicBezTo>
                          <a:pt x="85" y="362"/>
                          <a:pt x="85" y="362"/>
                          <a:pt x="85" y="362"/>
                        </a:cubicBezTo>
                        <a:cubicBezTo>
                          <a:pt x="85" y="362"/>
                          <a:pt x="85" y="362"/>
                          <a:pt x="85" y="362"/>
                        </a:cubicBezTo>
                        <a:cubicBezTo>
                          <a:pt x="85" y="362"/>
                          <a:pt x="85" y="362"/>
                          <a:pt x="85" y="362"/>
                        </a:cubicBezTo>
                        <a:cubicBezTo>
                          <a:pt x="85" y="361"/>
                          <a:pt x="85" y="361"/>
                          <a:pt x="85" y="361"/>
                        </a:cubicBezTo>
                        <a:cubicBezTo>
                          <a:pt x="85" y="361"/>
                          <a:pt x="85" y="361"/>
                          <a:pt x="85"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1"/>
                          <a:pt x="84" y="361"/>
                          <a:pt x="84" y="361"/>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4" y="360"/>
                          <a:pt x="84" y="360"/>
                          <a:pt x="84"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60"/>
                          <a:pt x="83" y="360"/>
                          <a:pt x="83" y="360"/>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9"/>
                          <a:pt x="83" y="359"/>
                          <a:pt x="83" y="359"/>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8"/>
                          <a:pt x="83" y="358"/>
                          <a:pt x="83" y="358"/>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3" y="357"/>
                          <a:pt x="83" y="357"/>
                          <a:pt x="83" y="357"/>
                        </a:cubicBezTo>
                        <a:cubicBezTo>
                          <a:pt x="84" y="356"/>
                          <a:pt x="84" y="356"/>
                          <a:pt x="84"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6"/>
                          <a:pt x="83" y="356"/>
                          <a:pt x="83" y="356"/>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3" y="355"/>
                          <a:pt x="83" y="355"/>
                          <a:pt x="83" y="355"/>
                        </a:cubicBezTo>
                        <a:cubicBezTo>
                          <a:pt x="82" y="355"/>
                          <a:pt x="82" y="355"/>
                          <a:pt x="82" y="355"/>
                        </a:cubicBezTo>
                        <a:cubicBezTo>
                          <a:pt x="82" y="355"/>
                          <a:pt x="82" y="355"/>
                          <a:pt x="82" y="355"/>
                        </a:cubicBezTo>
                        <a:cubicBezTo>
                          <a:pt x="82" y="355"/>
                          <a:pt x="82" y="355"/>
                          <a:pt x="82" y="355"/>
                        </a:cubicBezTo>
                        <a:cubicBezTo>
                          <a:pt x="82" y="355"/>
                          <a:pt x="82" y="355"/>
                          <a:pt x="82" y="355"/>
                        </a:cubicBezTo>
                        <a:cubicBezTo>
                          <a:pt x="82" y="355"/>
                          <a:pt x="82" y="355"/>
                          <a:pt x="82" y="355"/>
                        </a:cubicBezTo>
                        <a:cubicBezTo>
                          <a:pt x="82" y="355"/>
                          <a:pt x="82" y="355"/>
                          <a:pt x="82" y="355"/>
                        </a:cubicBezTo>
                        <a:cubicBezTo>
                          <a:pt x="82" y="355"/>
                          <a:pt x="82" y="355"/>
                          <a:pt x="82" y="355"/>
                        </a:cubicBezTo>
                        <a:cubicBezTo>
                          <a:pt x="82" y="355"/>
                          <a:pt x="82" y="355"/>
                          <a:pt x="82" y="355"/>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4"/>
                          <a:pt x="82" y="354"/>
                          <a:pt x="82" y="354"/>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3"/>
                          <a:pt x="82" y="353"/>
                          <a:pt x="82" y="353"/>
                        </a:cubicBezTo>
                        <a:cubicBezTo>
                          <a:pt x="82" y="352"/>
                          <a:pt x="82" y="352"/>
                          <a:pt x="82" y="352"/>
                        </a:cubicBezTo>
                        <a:cubicBezTo>
                          <a:pt x="82" y="352"/>
                          <a:pt x="82" y="352"/>
                          <a:pt x="82" y="352"/>
                        </a:cubicBezTo>
                        <a:cubicBezTo>
                          <a:pt x="82" y="352"/>
                          <a:pt x="82" y="352"/>
                          <a:pt x="82" y="352"/>
                        </a:cubicBezTo>
                        <a:cubicBezTo>
                          <a:pt x="81" y="352"/>
                          <a:pt x="81" y="352"/>
                          <a:pt x="81" y="352"/>
                        </a:cubicBezTo>
                        <a:cubicBezTo>
                          <a:pt x="81" y="353"/>
                          <a:pt x="81" y="353"/>
                          <a:pt x="81" y="353"/>
                        </a:cubicBezTo>
                        <a:cubicBezTo>
                          <a:pt x="81" y="353"/>
                          <a:pt x="81" y="353"/>
                          <a:pt x="81" y="353"/>
                        </a:cubicBezTo>
                        <a:cubicBezTo>
                          <a:pt x="81" y="353"/>
                          <a:pt x="81" y="353"/>
                          <a:pt x="81" y="353"/>
                        </a:cubicBezTo>
                        <a:cubicBezTo>
                          <a:pt x="81" y="353"/>
                          <a:pt x="81" y="353"/>
                          <a:pt x="81" y="353"/>
                        </a:cubicBezTo>
                        <a:cubicBezTo>
                          <a:pt x="81" y="353"/>
                          <a:pt x="81" y="353"/>
                          <a:pt x="81" y="353"/>
                        </a:cubicBezTo>
                        <a:cubicBezTo>
                          <a:pt x="81" y="353"/>
                          <a:pt x="81" y="353"/>
                          <a:pt x="81" y="353"/>
                        </a:cubicBezTo>
                        <a:cubicBezTo>
                          <a:pt x="81" y="353"/>
                          <a:pt x="81" y="353"/>
                          <a:pt x="81" y="353"/>
                        </a:cubicBezTo>
                        <a:cubicBezTo>
                          <a:pt x="81" y="353"/>
                          <a:pt x="81" y="353"/>
                          <a:pt x="81" y="353"/>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2"/>
                          <a:pt x="81" y="352"/>
                          <a:pt x="81" y="352"/>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1"/>
                          <a:pt x="81" y="351"/>
                          <a:pt x="81" y="351"/>
                        </a:cubicBezTo>
                        <a:cubicBezTo>
                          <a:pt x="81" y="350"/>
                          <a:pt x="81" y="350"/>
                          <a:pt x="81" y="350"/>
                        </a:cubicBezTo>
                        <a:cubicBezTo>
                          <a:pt x="81" y="350"/>
                          <a:pt x="81" y="350"/>
                          <a:pt x="81" y="350"/>
                        </a:cubicBezTo>
                        <a:cubicBezTo>
                          <a:pt x="81" y="350"/>
                          <a:pt x="81" y="350"/>
                          <a:pt x="81" y="350"/>
                        </a:cubicBezTo>
                        <a:cubicBezTo>
                          <a:pt x="81" y="350"/>
                          <a:pt x="81" y="350"/>
                          <a:pt x="81" y="350"/>
                        </a:cubicBezTo>
                        <a:cubicBezTo>
                          <a:pt x="81" y="350"/>
                          <a:pt x="81" y="350"/>
                          <a:pt x="81" y="350"/>
                        </a:cubicBezTo>
                        <a:cubicBezTo>
                          <a:pt x="81" y="350"/>
                          <a:pt x="81" y="350"/>
                          <a:pt x="81" y="350"/>
                        </a:cubicBezTo>
                        <a:cubicBezTo>
                          <a:pt x="81" y="350"/>
                          <a:pt x="81" y="350"/>
                          <a:pt x="81" y="350"/>
                        </a:cubicBezTo>
                        <a:cubicBezTo>
                          <a:pt x="81" y="350"/>
                          <a:pt x="81" y="350"/>
                          <a:pt x="81"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50"/>
                          <a:pt x="80" y="350"/>
                          <a:pt x="80" y="350"/>
                        </a:cubicBezTo>
                        <a:cubicBezTo>
                          <a:pt x="80" y="349"/>
                          <a:pt x="80" y="349"/>
                          <a:pt x="80" y="349"/>
                        </a:cubicBezTo>
                        <a:cubicBezTo>
                          <a:pt x="80" y="349"/>
                          <a:pt x="80" y="349"/>
                          <a:pt x="80" y="349"/>
                        </a:cubicBezTo>
                        <a:cubicBezTo>
                          <a:pt x="80" y="349"/>
                          <a:pt x="80" y="349"/>
                          <a:pt x="80" y="349"/>
                        </a:cubicBezTo>
                        <a:cubicBezTo>
                          <a:pt x="80" y="349"/>
                          <a:pt x="80" y="349"/>
                          <a:pt x="80" y="349"/>
                        </a:cubicBezTo>
                        <a:cubicBezTo>
                          <a:pt x="80" y="349"/>
                          <a:pt x="80" y="349"/>
                          <a:pt x="80" y="349"/>
                        </a:cubicBezTo>
                        <a:cubicBezTo>
                          <a:pt x="80" y="349"/>
                          <a:pt x="80" y="349"/>
                          <a:pt x="80"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9" y="349"/>
                          <a:pt x="79" y="349"/>
                          <a:pt x="79" y="349"/>
                        </a:cubicBezTo>
                        <a:cubicBezTo>
                          <a:pt x="78" y="349"/>
                          <a:pt x="78" y="349"/>
                          <a:pt x="78" y="349"/>
                        </a:cubicBezTo>
                        <a:cubicBezTo>
                          <a:pt x="78" y="349"/>
                          <a:pt x="78" y="349"/>
                          <a:pt x="78" y="349"/>
                        </a:cubicBezTo>
                        <a:cubicBezTo>
                          <a:pt x="78" y="349"/>
                          <a:pt x="78" y="349"/>
                          <a:pt x="78" y="349"/>
                        </a:cubicBezTo>
                        <a:cubicBezTo>
                          <a:pt x="78" y="349"/>
                          <a:pt x="78" y="349"/>
                          <a:pt x="78" y="349"/>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9"/>
                          <a:pt x="78" y="349"/>
                          <a:pt x="78" y="349"/>
                        </a:cubicBezTo>
                        <a:cubicBezTo>
                          <a:pt x="78" y="349"/>
                          <a:pt x="78" y="349"/>
                          <a:pt x="78" y="349"/>
                        </a:cubicBezTo>
                        <a:cubicBezTo>
                          <a:pt x="78" y="348"/>
                          <a:pt x="78" y="348"/>
                          <a:pt x="78" y="348"/>
                        </a:cubicBezTo>
                        <a:cubicBezTo>
                          <a:pt x="77" y="348"/>
                          <a:pt x="77" y="348"/>
                          <a:pt x="77" y="348"/>
                        </a:cubicBezTo>
                        <a:cubicBezTo>
                          <a:pt x="77" y="348"/>
                          <a:pt x="77" y="348"/>
                          <a:pt x="77" y="348"/>
                        </a:cubicBezTo>
                        <a:cubicBezTo>
                          <a:pt x="78" y="348"/>
                          <a:pt x="78" y="348"/>
                          <a:pt x="78" y="348"/>
                        </a:cubicBezTo>
                        <a:cubicBezTo>
                          <a:pt x="77" y="348"/>
                          <a:pt x="77" y="348"/>
                          <a:pt x="77" y="348"/>
                        </a:cubicBezTo>
                        <a:cubicBezTo>
                          <a:pt x="77" y="348"/>
                          <a:pt x="77" y="348"/>
                          <a:pt x="77" y="348"/>
                        </a:cubicBezTo>
                        <a:cubicBezTo>
                          <a:pt x="77"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8" y="348"/>
                          <a:pt x="78" y="348"/>
                          <a:pt x="78" y="348"/>
                        </a:cubicBezTo>
                        <a:cubicBezTo>
                          <a:pt x="77" y="348"/>
                          <a:pt x="77" y="348"/>
                          <a:pt x="77" y="348"/>
                        </a:cubicBezTo>
                        <a:cubicBezTo>
                          <a:pt x="77" y="348"/>
                          <a:pt x="77" y="348"/>
                          <a:pt x="77" y="348"/>
                        </a:cubicBezTo>
                        <a:cubicBezTo>
                          <a:pt x="77" y="348"/>
                          <a:pt x="77" y="348"/>
                          <a:pt x="77" y="348"/>
                        </a:cubicBezTo>
                        <a:cubicBezTo>
                          <a:pt x="77" y="348"/>
                          <a:pt x="77" y="348"/>
                          <a:pt x="77" y="348"/>
                        </a:cubicBezTo>
                        <a:cubicBezTo>
                          <a:pt x="77" y="348"/>
                          <a:pt x="77" y="348"/>
                          <a:pt x="77" y="348"/>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6" y="347"/>
                          <a:pt x="76" y="347"/>
                          <a:pt x="76"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7"/>
                          <a:pt x="77" y="347"/>
                          <a:pt x="77" y="347"/>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6" y="346"/>
                          <a:pt x="76" y="346"/>
                          <a:pt x="76" y="346"/>
                        </a:cubicBezTo>
                        <a:cubicBezTo>
                          <a:pt x="76" y="346"/>
                          <a:pt x="76" y="346"/>
                          <a:pt x="76" y="346"/>
                        </a:cubicBezTo>
                        <a:cubicBezTo>
                          <a:pt x="76" y="346"/>
                          <a:pt x="76" y="346"/>
                          <a:pt x="76" y="346"/>
                        </a:cubicBezTo>
                        <a:cubicBezTo>
                          <a:pt x="77" y="345"/>
                          <a:pt x="77" y="345"/>
                          <a:pt x="77" y="345"/>
                        </a:cubicBezTo>
                        <a:cubicBezTo>
                          <a:pt x="77" y="345"/>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6"/>
                          <a:pt x="77" y="346"/>
                          <a:pt x="77" y="346"/>
                        </a:cubicBezTo>
                        <a:cubicBezTo>
                          <a:pt x="77" y="345"/>
                          <a:pt x="77" y="345"/>
                          <a:pt x="77" y="345"/>
                        </a:cubicBezTo>
                        <a:cubicBezTo>
                          <a:pt x="77" y="345"/>
                          <a:pt x="77" y="345"/>
                          <a:pt x="77" y="345"/>
                        </a:cubicBezTo>
                        <a:cubicBezTo>
                          <a:pt x="77" y="346"/>
                          <a:pt x="77" y="346"/>
                          <a:pt x="77" y="346"/>
                        </a:cubicBezTo>
                        <a:cubicBezTo>
                          <a:pt x="77" y="346"/>
                          <a:pt x="77" y="346"/>
                          <a:pt x="77" y="346"/>
                        </a:cubicBezTo>
                        <a:cubicBezTo>
                          <a:pt x="77" y="346"/>
                          <a:pt x="77" y="346"/>
                          <a:pt x="77" y="346"/>
                        </a:cubicBezTo>
                        <a:cubicBezTo>
                          <a:pt x="78" y="346"/>
                          <a:pt x="78" y="346"/>
                          <a:pt x="78" y="346"/>
                        </a:cubicBezTo>
                        <a:cubicBezTo>
                          <a:pt x="78" y="346"/>
                          <a:pt x="78" y="346"/>
                          <a:pt x="78" y="346"/>
                        </a:cubicBezTo>
                        <a:cubicBezTo>
                          <a:pt x="78" y="346"/>
                          <a:pt x="78" y="346"/>
                          <a:pt x="78" y="346"/>
                        </a:cubicBezTo>
                        <a:cubicBezTo>
                          <a:pt x="78" y="346"/>
                          <a:pt x="78" y="346"/>
                          <a:pt x="78" y="346"/>
                        </a:cubicBezTo>
                        <a:cubicBezTo>
                          <a:pt x="78" y="345"/>
                          <a:pt x="78" y="345"/>
                          <a:pt x="78" y="345"/>
                        </a:cubicBezTo>
                        <a:cubicBezTo>
                          <a:pt x="78" y="345"/>
                          <a:pt x="78" y="345"/>
                          <a:pt x="78" y="345"/>
                        </a:cubicBezTo>
                        <a:cubicBezTo>
                          <a:pt x="78" y="345"/>
                          <a:pt x="78" y="345"/>
                          <a:pt x="78" y="345"/>
                        </a:cubicBezTo>
                        <a:cubicBezTo>
                          <a:pt x="78" y="345"/>
                          <a:pt x="78" y="345"/>
                          <a:pt x="78" y="345"/>
                        </a:cubicBezTo>
                        <a:cubicBezTo>
                          <a:pt x="78" y="345"/>
                          <a:pt x="78" y="345"/>
                          <a:pt x="78" y="345"/>
                        </a:cubicBezTo>
                        <a:cubicBezTo>
                          <a:pt x="78" y="345"/>
                          <a:pt x="78" y="345"/>
                          <a:pt x="78" y="345"/>
                        </a:cubicBezTo>
                        <a:cubicBezTo>
                          <a:pt x="78" y="345"/>
                          <a:pt x="78" y="345"/>
                          <a:pt x="78" y="345"/>
                        </a:cubicBezTo>
                        <a:cubicBezTo>
                          <a:pt x="78" y="344"/>
                          <a:pt x="78" y="344"/>
                          <a:pt x="78" y="344"/>
                        </a:cubicBezTo>
                        <a:cubicBezTo>
                          <a:pt x="78" y="344"/>
                          <a:pt x="78" y="344"/>
                          <a:pt x="78" y="344"/>
                        </a:cubicBezTo>
                        <a:cubicBezTo>
                          <a:pt x="78" y="344"/>
                          <a:pt x="78" y="344"/>
                          <a:pt x="78" y="344"/>
                        </a:cubicBezTo>
                        <a:cubicBezTo>
                          <a:pt x="78" y="344"/>
                          <a:pt x="78" y="344"/>
                          <a:pt x="78" y="344"/>
                        </a:cubicBezTo>
                        <a:cubicBezTo>
                          <a:pt x="78" y="344"/>
                          <a:pt x="78" y="344"/>
                          <a:pt x="78" y="344"/>
                        </a:cubicBezTo>
                        <a:cubicBezTo>
                          <a:pt x="78" y="344"/>
                          <a:pt x="78" y="344"/>
                          <a:pt x="78" y="344"/>
                        </a:cubicBezTo>
                        <a:cubicBezTo>
                          <a:pt x="78" y="344"/>
                          <a:pt x="78" y="344"/>
                          <a:pt x="78" y="344"/>
                        </a:cubicBezTo>
                        <a:cubicBezTo>
                          <a:pt x="78" y="343"/>
                          <a:pt x="78" y="343"/>
                          <a:pt x="78" y="343"/>
                        </a:cubicBezTo>
                        <a:cubicBezTo>
                          <a:pt x="78" y="343"/>
                          <a:pt x="78" y="343"/>
                          <a:pt x="78" y="343"/>
                        </a:cubicBezTo>
                        <a:cubicBezTo>
                          <a:pt x="78" y="343"/>
                          <a:pt x="78" y="343"/>
                          <a:pt x="78" y="343"/>
                        </a:cubicBezTo>
                        <a:cubicBezTo>
                          <a:pt x="77" y="343"/>
                          <a:pt x="77" y="343"/>
                          <a:pt x="77" y="343"/>
                        </a:cubicBezTo>
                        <a:cubicBezTo>
                          <a:pt x="77" y="343"/>
                          <a:pt x="77" y="343"/>
                          <a:pt x="77" y="343"/>
                        </a:cubicBezTo>
                        <a:cubicBezTo>
                          <a:pt x="77" y="343"/>
                          <a:pt x="77" y="343"/>
                          <a:pt x="77" y="343"/>
                        </a:cubicBezTo>
                        <a:cubicBezTo>
                          <a:pt x="77" y="343"/>
                          <a:pt x="77" y="343"/>
                          <a:pt x="77" y="343"/>
                        </a:cubicBezTo>
                        <a:cubicBezTo>
                          <a:pt x="77" y="343"/>
                          <a:pt x="77" y="343"/>
                          <a:pt x="77" y="343"/>
                        </a:cubicBezTo>
                        <a:cubicBezTo>
                          <a:pt x="77" y="343"/>
                          <a:pt x="77" y="343"/>
                          <a:pt x="77"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3"/>
                          <a:pt x="78" y="343"/>
                          <a:pt x="78" y="343"/>
                        </a:cubicBezTo>
                        <a:cubicBezTo>
                          <a:pt x="78" y="342"/>
                          <a:pt x="78" y="342"/>
                          <a:pt x="78" y="342"/>
                        </a:cubicBezTo>
                        <a:cubicBezTo>
                          <a:pt x="78" y="342"/>
                          <a:pt x="78" y="342"/>
                          <a:pt x="78" y="342"/>
                        </a:cubicBezTo>
                        <a:cubicBezTo>
                          <a:pt x="78" y="342"/>
                          <a:pt x="78" y="342"/>
                          <a:pt x="78" y="342"/>
                        </a:cubicBezTo>
                        <a:cubicBezTo>
                          <a:pt x="78" y="342"/>
                          <a:pt x="78" y="342"/>
                          <a:pt x="78" y="342"/>
                        </a:cubicBezTo>
                        <a:cubicBezTo>
                          <a:pt x="78" y="342"/>
                          <a:pt x="78" y="342"/>
                          <a:pt x="78" y="342"/>
                        </a:cubicBezTo>
                        <a:cubicBezTo>
                          <a:pt x="78" y="342"/>
                          <a:pt x="78" y="342"/>
                          <a:pt x="78" y="342"/>
                        </a:cubicBezTo>
                        <a:cubicBezTo>
                          <a:pt x="78" y="341"/>
                          <a:pt x="78" y="341"/>
                          <a:pt x="78" y="341"/>
                        </a:cubicBezTo>
                        <a:cubicBezTo>
                          <a:pt x="78" y="341"/>
                          <a:pt x="78" y="341"/>
                          <a:pt x="78"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1"/>
                          <a:pt x="77" y="341"/>
                          <a:pt x="77" y="341"/>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7" y="340"/>
                          <a:pt x="77" y="340"/>
                          <a:pt x="77" y="340"/>
                        </a:cubicBezTo>
                        <a:cubicBezTo>
                          <a:pt x="78" y="340"/>
                          <a:pt x="78" y="340"/>
                          <a:pt x="78" y="340"/>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9"/>
                          <a:pt x="78" y="339"/>
                          <a:pt x="78" y="339"/>
                        </a:cubicBezTo>
                        <a:cubicBezTo>
                          <a:pt x="78" y="338"/>
                          <a:pt x="78" y="338"/>
                          <a:pt x="78" y="338"/>
                        </a:cubicBezTo>
                        <a:cubicBezTo>
                          <a:pt x="78" y="338"/>
                          <a:pt x="78" y="338"/>
                          <a:pt x="78" y="338"/>
                        </a:cubicBezTo>
                        <a:cubicBezTo>
                          <a:pt x="78" y="338"/>
                          <a:pt x="78" y="338"/>
                          <a:pt x="78" y="338"/>
                        </a:cubicBezTo>
                        <a:cubicBezTo>
                          <a:pt x="78" y="338"/>
                          <a:pt x="78" y="338"/>
                          <a:pt x="78" y="338"/>
                        </a:cubicBezTo>
                        <a:cubicBezTo>
                          <a:pt x="78" y="338"/>
                          <a:pt x="78" y="338"/>
                          <a:pt x="78"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8" y="338"/>
                          <a:pt x="78" y="338"/>
                          <a:pt x="78"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8" y="338"/>
                          <a:pt x="78" y="338"/>
                          <a:pt x="78" y="338"/>
                        </a:cubicBezTo>
                        <a:cubicBezTo>
                          <a:pt x="78" y="338"/>
                          <a:pt x="78" y="338"/>
                          <a:pt x="78"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7" y="338"/>
                          <a:pt x="77" y="338"/>
                          <a:pt x="77" y="338"/>
                        </a:cubicBezTo>
                        <a:cubicBezTo>
                          <a:pt x="77" y="337"/>
                          <a:pt x="77" y="337"/>
                          <a:pt x="77" y="337"/>
                        </a:cubicBezTo>
                        <a:cubicBezTo>
                          <a:pt x="77" y="337"/>
                          <a:pt x="77" y="337"/>
                          <a:pt x="77" y="337"/>
                        </a:cubicBezTo>
                        <a:cubicBezTo>
                          <a:pt x="77" y="337"/>
                          <a:pt x="77" y="337"/>
                          <a:pt x="77" y="337"/>
                        </a:cubicBezTo>
                        <a:cubicBezTo>
                          <a:pt x="77" y="337"/>
                          <a:pt x="77" y="337"/>
                          <a:pt x="77" y="337"/>
                        </a:cubicBezTo>
                        <a:cubicBezTo>
                          <a:pt x="77" y="337"/>
                          <a:pt x="77" y="337"/>
                          <a:pt x="77" y="337"/>
                        </a:cubicBezTo>
                        <a:cubicBezTo>
                          <a:pt x="77" y="337"/>
                          <a:pt x="77" y="337"/>
                          <a:pt x="77" y="337"/>
                        </a:cubicBezTo>
                        <a:cubicBezTo>
                          <a:pt x="77" y="337"/>
                          <a:pt x="77" y="337"/>
                          <a:pt x="77" y="337"/>
                        </a:cubicBezTo>
                        <a:cubicBezTo>
                          <a:pt x="77" y="337"/>
                          <a:pt x="77" y="337"/>
                          <a:pt x="77" y="337"/>
                        </a:cubicBezTo>
                        <a:cubicBezTo>
                          <a:pt x="77" y="336"/>
                          <a:pt x="77" y="336"/>
                          <a:pt x="77" y="336"/>
                        </a:cubicBezTo>
                        <a:cubicBezTo>
                          <a:pt x="77" y="336"/>
                          <a:pt x="77" y="336"/>
                          <a:pt x="77" y="336"/>
                        </a:cubicBezTo>
                        <a:cubicBezTo>
                          <a:pt x="77" y="337"/>
                          <a:pt x="77" y="337"/>
                          <a:pt x="77" y="337"/>
                        </a:cubicBezTo>
                        <a:cubicBezTo>
                          <a:pt x="76" y="337"/>
                          <a:pt x="76" y="337"/>
                          <a:pt x="76" y="337"/>
                        </a:cubicBezTo>
                        <a:cubicBezTo>
                          <a:pt x="76" y="337"/>
                          <a:pt x="76" y="337"/>
                          <a:pt x="76" y="337"/>
                        </a:cubicBezTo>
                        <a:cubicBezTo>
                          <a:pt x="76" y="337"/>
                          <a:pt x="76" y="337"/>
                          <a:pt x="76" y="337"/>
                        </a:cubicBezTo>
                        <a:cubicBezTo>
                          <a:pt x="76" y="337"/>
                          <a:pt x="76" y="337"/>
                          <a:pt x="76" y="337"/>
                        </a:cubicBezTo>
                        <a:cubicBezTo>
                          <a:pt x="76" y="337"/>
                          <a:pt x="76" y="337"/>
                          <a:pt x="76" y="337"/>
                        </a:cubicBezTo>
                        <a:cubicBezTo>
                          <a:pt x="76" y="337"/>
                          <a:pt x="76" y="337"/>
                          <a:pt x="76" y="337"/>
                        </a:cubicBezTo>
                        <a:cubicBezTo>
                          <a:pt x="76" y="337"/>
                          <a:pt x="76" y="337"/>
                          <a:pt x="76" y="337"/>
                        </a:cubicBezTo>
                        <a:cubicBezTo>
                          <a:pt x="76" y="337"/>
                          <a:pt x="76" y="337"/>
                          <a:pt x="76" y="337"/>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6"/>
                          <a:pt x="76" y="336"/>
                          <a:pt x="76" y="336"/>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5"/>
                          <a:pt x="76" y="335"/>
                          <a:pt x="76" y="335"/>
                        </a:cubicBezTo>
                        <a:cubicBezTo>
                          <a:pt x="76" y="334"/>
                          <a:pt x="76" y="334"/>
                          <a:pt x="76" y="334"/>
                        </a:cubicBezTo>
                        <a:cubicBezTo>
                          <a:pt x="76" y="334"/>
                          <a:pt x="76" y="334"/>
                          <a:pt x="76" y="334"/>
                        </a:cubicBezTo>
                        <a:cubicBezTo>
                          <a:pt x="76" y="334"/>
                          <a:pt x="76" y="334"/>
                          <a:pt x="76" y="334"/>
                        </a:cubicBezTo>
                        <a:cubicBezTo>
                          <a:pt x="76" y="334"/>
                          <a:pt x="76" y="334"/>
                          <a:pt x="76" y="334"/>
                        </a:cubicBezTo>
                        <a:cubicBezTo>
                          <a:pt x="76" y="334"/>
                          <a:pt x="76" y="334"/>
                          <a:pt x="76" y="334"/>
                        </a:cubicBezTo>
                        <a:cubicBezTo>
                          <a:pt x="76" y="334"/>
                          <a:pt x="76" y="334"/>
                          <a:pt x="76" y="334"/>
                        </a:cubicBezTo>
                        <a:cubicBezTo>
                          <a:pt x="76" y="334"/>
                          <a:pt x="76" y="334"/>
                          <a:pt x="76" y="334"/>
                        </a:cubicBezTo>
                        <a:cubicBezTo>
                          <a:pt x="75" y="334"/>
                          <a:pt x="75" y="334"/>
                          <a:pt x="75" y="334"/>
                        </a:cubicBezTo>
                        <a:cubicBezTo>
                          <a:pt x="75" y="334"/>
                          <a:pt x="75" y="334"/>
                          <a:pt x="75" y="334"/>
                        </a:cubicBezTo>
                        <a:cubicBezTo>
                          <a:pt x="75" y="334"/>
                          <a:pt x="75" y="334"/>
                          <a:pt x="75" y="334"/>
                        </a:cubicBezTo>
                        <a:cubicBezTo>
                          <a:pt x="75" y="334"/>
                          <a:pt x="75" y="334"/>
                          <a:pt x="75" y="334"/>
                        </a:cubicBezTo>
                        <a:cubicBezTo>
                          <a:pt x="75" y="334"/>
                          <a:pt x="75" y="334"/>
                          <a:pt x="75" y="334"/>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3"/>
                          <a:pt x="75" y="333"/>
                          <a:pt x="75" y="333"/>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4" y="332"/>
                          <a:pt x="74" y="332"/>
                          <a:pt x="74" y="332"/>
                        </a:cubicBezTo>
                        <a:cubicBezTo>
                          <a:pt x="74" y="332"/>
                          <a:pt x="74" y="332"/>
                          <a:pt x="74"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2"/>
                          <a:pt x="75" y="332"/>
                          <a:pt x="75" y="332"/>
                        </a:cubicBezTo>
                        <a:cubicBezTo>
                          <a:pt x="75" y="331"/>
                          <a:pt x="75" y="331"/>
                          <a:pt x="75" y="331"/>
                        </a:cubicBezTo>
                        <a:cubicBezTo>
                          <a:pt x="75" y="331"/>
                          <a:pt x="75" y="331"/>
                          <a:pt x="75" y="331"/>
                        </a:cubicBezTo>
                        <a:cubicBezTo>
                          <a:pt x="75" y="331"/>
                          <a:pt x="75" y="331"/>
                          <a:pt x="75" y="331"/>
                        </a:cubicBezTo>
                        <a:cubicBezTo>
                          <a:pt x="75" y="331"/>
                          <a:pt x="75" y="331"/>
                          <a:pt x="75" y="331"/>
                        </a:cubicBezTo>
                        <a:cubicBezTo>
                          <a:pt x="75" y="331"/>
                          <a:pt x="75" y="331"/>
                          <a:pt x="75" y="331"/>
                        </a:cubicBezTo>
                        <a:cubicBezTo>
                          <a:pt x="75" y="331"/>
                          <a:pt x="75" y="331"/>
                          <a:pt x="75" y="331"/>
                        </a:cubicBezTo>
                        <a:cubicBezTo>
                          <a:pt x="75" y="331"/>
                          <a:pt x="75" y="331"/>
                          <a:pt x="75" y="331"/>
                        </a:cubicBezTo>
                        <a:cubicBezTo>
                          <a:pt x="75" y="331"/>
                          <a:pt x="75" y="331"/>
                          <a:pt x="75" y="331"/>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5" y="330"/>
                          <a:pt x="75" y="330"/>
                          <a:pt x="75" y="330"/>
                        </a:cubicBezTo>
                        <a:cubicBezTo>
                          <a:pt x="76" y="330"/>
                          <a:pt x="76" y="330"/>
                          <a:pt x="76" y="330"/>
                        </a:cubicBezTo>
                        <a:cubicBezTo>
                          <a:pt x="76" y="330"/>
                          <a:pt x="76" y="330"/>
                          <a:pt x="76" y="330"/>
                        </a:cubicBezTo>
                        <a:cubicBezTo>
                          <a:pt x="76" y="330"/>
                          <a:pt x="76" y="330"/>
                          <a:pt x="76" y="330"/>
                        </a:cubicBezTo>
                        <a:cubicBezTo>
                          <a:pt x="76" y="330"/>
                          <a:pt x="76" y="330"/>
                          <a:pt x="76" y="330"/>
                        </a:cubicBezTo>
                        <a:cubicBezTo>
                          <a:pt x="76" y="330"/>
                          <a:pt x="76" y="330"/>
                          <a:pt x="76" y="330"/>
                        </a:cubicBezTo>
                        <a:cubicBezTo>
                          <a:pt x="76" y="330"/>
                          <a:pt x="76" y="330"/>
                          <a:pt x="76" y="330"/>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9"/>
                          <a:pt x="76" y="329"/>
                          <a:pt x="76" y="329"/>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8"/>
                          <a:pt x="76" y="328"/>
                          <a:pt x="76" y="328"/>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7"/>
                          <a:pt x="76" y="327"/>
                          <a:pt x="76" y="327"/>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6" y="326"/>
                          <a:pt x="76" y="326"/>
                          <a:pt x="76" y="326"/>
                        </a:cubicBezTo>
                        <a:cubicBezTo>
                          <a:pt x="77" y="326"/>
                          <a:pt x="77" y="326"/>
                          <a:pt x="77" y="326"/>
                        </a:cubicBezTo>
                        <a:cubicBezTo>
                          <a:pt x="77" y="326"/>
                          <a:pt x="77" y="326"/>
                          <a:pt x="77" y="326"/>
                        </a:cubicBezTo>
                        <a:cubicBezTo>
                          <a:pt x="77" y="326"/>
                          <a:pt x="77" y="326"/>
                          <a:pt x="77" y="326"/>
                        </a:cubicBezTo>
                        <a:cubicBezTo>
                          <a:pt x="77" y="325"/>
                          <a:pt x="77" y="325"/>
                          <a:pt x="77" y="325"/>
                        </a:cubicBezTo>
                        <a:cubicBezTo>
                          <a:pt x="77" y="325"/>
                          <a:pt x="77" y="325"/>
                          <a:pt x="77"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6" y="325"/>
                          <a:pt x="76" y="325"/>
                          <a:pt x="76"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5"/>
                          <a:pt x="77" y="325"/>
                          <a:pt x="77" y="325"/>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7" y="324"/>
                          <a:pt x="77" y="324"/>
                          <a:pt x="77" y="324"/>
                        </a:cubicBezTo>
                        <a:cubicBezTo>
                          <a:pt x="78" y="324"/>
                          <a:pt x="78" y="324"/>
                          <a:pt x="78" y="324"/>
                        </a:cubicBezTo>
                        <a:cubicBezTo>
                          <a:pt x="78" y="324"/>
                          <a:pt x="78" y="324"/>
                          <a:pt x="78" y="324"/>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3"/>
                          <a:pt x="78" y="323"/>
                          <a:pt x="78" y="323"/>
                        </a:cubicBezTo>
                        <a:cubicBezTo>
                          <a:pt x="78" y="322"/>
                          <a:pt x="78" y="322"/>
                          <a:pt x="78" y="322"/>
                        </a:cubicBezTo>
                        <a:cubicBezTo>
                          <a:pt x="78" y="322"/>
                          <a:pt x="78" y="322"/>
                          <a:pt x="78" y="322"/>
                        </a:cubicBezTo>
                        <a:cubicBezTo>
                          <a:pt x="77" y="322"/>
                          <a:pt x="77" y="322"/>
                          <a:pt x="77" y="322"/>
                        </a:cubicBezTo>
                        <a:cubicBezTo>
                          <a:pt x="77" y="322"/>
                          <a:pt x="77" y="322"/>
                          <a:pt x="77"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2"/>
                          <a:pt x="78" y="322"/>
                          <a:pt x="78" y="322"/>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1"/>
                          <a:pt x="78" y="321"/>
                        </a:cubicBezTo>
                        <a:cubicBezTo>
                          <a:pt x="78" y="321"/>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20"/>
                          <a:pt x="78" y="320"/>
                          <a:pt x="78" y="320"/>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9"/>
                          <a:pt x="78" y="319"/>
                          <a:pt x="78" y="319"/>
                        </a:cubicBezTo>
                        <a:cubicBezTo>
                          <a:pt x="78" y="318"/>
                          <a:pt x="78" y="318"/>
                          <a:pt x="78" y="318"/>
                        </a:cubicBezTo>
                        <a:cubicBezTo>
                          <a:pt x="78" y="318"/>
                          <a:pt x="78" y="318"/>
                          <a:pt x="78" y="318"/>
                        </a:cubicBezTo>
                        <a:cubicBezTo>
                          <a:pt x="77" y="318"/>
                          <a:pt x="77" y="318"/>
                          <a:pt x="77" y="318"/>
                        </a:cubicBezTo>
                        <a:cubicBezTo>
                          <a:pt x="77" y="318"/>
                          <a:pt x="77" y="318"/>
                          <a:pt x="77" y="318"/>
                        </a:cubicBezTo>
                        <a:cubicBezTo>
                          <a:pt x="77" y="318"/>
                          <a:pt x="77" y="318"/>
                          <a:pt x="77" y="318"/>
                        </a:cubicBezTo>
                        <a:cubicBezTo>
                          <a:pt x="77" y="318"/>
                          <a:pt x="77" y="318"/>
                          <a:pt x="77" y="318"/>
                        </a:cubicBezTo>
                        <a:cubicBezTo>
                          <a:pt x="77" y="318"/>
                          <a:pt x="77" y="318"/>
                          <a:pt x="77" y="318"/>
                        </a:cubicBezTo>
                        <a:cubicBezTo>
                          <a:pt x="77" y="318"/>
                          <a:pt x="77" y="318"/>
                          <a:pt x="77" y="318"/>
                        </a:cubicBezTo>
                        <a:cubicBezTo>
                          <a:pt x="77" y="318"/>
                          <a:pt x="77" y="318"/>
                          <a:pt x="77" y="318"/>
                        </a:cubicBezTo>
                        <a:cubicBezTo>
                          <a:pt x="77" y="317"/>
                          <a:pt x="77" y="317"/>
                          <a:pt x="77" y="317"/>
                        </a:cubicBezTo>
                        <a:cubicBezTo>
                          <a:pt x="76" y="317"/>
                          <a:pt x="76" y="317"/>
                          <a:pt x="76" y="317"/>
                        </a:cubicBezTo>
                        <a:cubicBezTo>
                          <a:pt x="76" y="317"/>
                          <a:pt x="76" y="317"/>
                          <a:pt x="76" y="317"/>
                        </a:cubicBezTo>
                        <a:cubicBezTo>
                          <a:pt x="76" y="317"/>
                          <a:pt x="76" y="317"/>
                          <a:pt x="76" y="317"/>
                        </a:cubicBezTo>
                        <a:cubicBezTo>
                          <a:pt x="76" y="317"/>
                          <a:pt x="76" y="317"/>
                          <a:pt x="76" y="317"/>
                        </a:cubicBezTo>
                        <a:cubicBezTo>
                          <a:pt x="76" y="317"/>
                          <a:pt x="76" y="317"/>
                          <a:pt x="76" y="317"/>
                        </a:cubicBezTo>
                        <a:cubicBezTo>
                          <a:pt x="76" y="317"/>
                          <a:pt x="76" y="317"/>
                          <a:pt x="76" y="317"/>
                        </a:cubicBezTo>
                        <a:cubicBezTo>
                          <a:pt x="76" y="316"/>
                          <a:pt x="76" y="316"/>
                          <a:pt x="76" y="316"/>
                        </a:cubicBezTo>
                        <a:cubicBezTo>
                          <a:pt x="76" y="316"/>
                          <a:pt x="76" y="316"/>
                          <a:pt x="76" y="316"/>
                        </a:cubicBezTo>
                        <a:cubicBezTo>
                          <a:pt x="76" y="316"/>
                          <a:pt x="76" y="316"/>
                          <a:pt x="76" y="316"/>
                        </a:cubicBezTo>
                        <a:cubicBezTo>
                          <a:pt x="76" y="316"/>
                          <a:pt x="76" y="316"/>
                          <a:pt x="76" y="316"/>
                        </a:cubicBezTo>
                        <a:cubicBezTo>
                          <a:pt x="76" y="316"/>
                          <a:pt x="76" y="316"/>
                          <a:pt x="76" y="316"/>
                        </a:cubicBezTo>
                        <a:cubicBezTo>
                          <a:pt x="76" y="316"/>
                          <a:pt x="76" y="316"/>
                          <a:pt x="76" y="316"/>
                        </a:cubicBezTo>
                        <a:cubicBezTo>
                          <a:pt x="76" y="316"/>
                          <a:pt x="76" y="316"/>
                          <a:pt x="76" y="316"/>
                        </a:cubicBezTo>
                        <a:cubicBezTo>
                          <a:pt x="76" y="316"/>
                          <a:pt x="76" y="316"/>
                          <a:pt x="76" y="316"/>
                        </a:cubicBezTo>
                        <a:cubicBezTo>
                          <a:pt x="75" y="316"/>
                          <a:pt x="75" y="316"/>
                          <a:pt x="75" y="316"/>
                        </a:cubicBezTo>
                        <a:cubicBezTo>
                          <a:pt x="75" y="316"/>
                          <a:pt x="75" y="316"/>
                          <a:pt x="75" y="316"/>
                        </a:cubicBezTo>
                        <a:cubicBezTo>
                          <a:pt x="75" y="316"/>
                          <a:pt x="75" y="316"/>
                          <a:pt x="75" y="316"/>
                        </a:cubicBezTo>
                        <a:cubicBezTo>
                          <a:pt x="75" y="316"/>
                          <a:pt x="75" y="316"/>
                          <a:pt x="75" y="316"/>
                        </a:cubicBezTo>
                        <a:cubicBezTo>
                          <a:pt x="75" y="316"/>
                          <a:pt x="75" y="316"/>
                          <a:pt x="75" y="316"/>
                        </a:cubicBezTo>
                        <a:cubicBezTo>
                          <a:pt x="75" y="316"/>
                          <a:pt x="75" y="316"/>
                          <a:pt x="75" y="316"/>
                        </a:cubicBezTo>
                        <a:cubicBezTo>
                          <a:pt x="75" y="316"/>
                          <a:pt x="75" y="316"/>
                          <a:pt x="75" y="316"/>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4" y="315"/>
                          <a:pt x="74" y="315"/>
                          <a:pt x="74" y="315"/>
                        </a:cubicBezTo>
                        <a:cubicBezTo>
                          <a:pt x="74" y="315"/>
                          <a:pt x="74" y="315"/>
                          <a:pt x="74" y="315"/>
                        </a:cubicBezTo>
                        <a:cubicBezTo>
                          <a:pt x="74" y="315"/>
                          <a:pt x="74" y="315"/>
                          <a:pt x="74" y="315"/>
                        </a:cubicBezTo>
                        <a:cubicBezTo>
                          <a:pt x="74" y="315"/>
                          <a:pt x="74" y="315"/>
                          <a:pt x="74" y="315"/>
                        </a:cubicBezTo>
                        <a:cubicBezTo>
                          <a:pt x="74" y="315"/>
                          <a:pt x="74" y="315"/>
                          <a:pt x="74"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5"/>
                          <a:pt x="75" y="315"/>
                          <a:pt x="75" y="315"/>
                        </a:cubicBezTo>
                        <a:cubicBezTo>
                          <a:pt x="75" y="314"/>
                          <a:pt x="75" y="314"/>
                          <a:pt x="75" y="314"/>
                        </a:cubicBezTo>
                        <a:cubicBezTo>
                          <a:pt x="74" y="314"/>
                          <a:pt x="74" y="314"/>
                          <a:pt x="74" y="314"/>
                        </a:cubicBezTo>
                        <a:cubicBezTo>
                          <a:pt x="74" y="314"/>
                          <a:pt x="74" y="314"/>
                          <a:pt x="74" y="314"/>
                        </a:cubicBezTo>
                        <a:cubicBezTo>
                          <a:pt x="74" y="314"/>
                          <a:pt x="74" y="314"/>
                          <a:pt x="74" y="314"/>
                        </a:cubicBezTo>
                        <a:cubicBezTo>
                          <a:pt x="74" y="314"/>
                          <a:pt x="74" y="314"/>
                          <a:pt x="74" y="314"/>
                        </a:cubicBezTo>
                        <a:cubicBezTo>
                          <a:pt x="74" y="314"/>
                          <a:pt x="74" y="314"/>
                          <a:pt x="74" y="314"/>
                        </a:cubicBezTo>
                        <a:cubicBezTo>
                          <a:pt x="74" y="314"/>
                          <a:pt x="74" y="314"/>
                          <a:pt x="74" y="314"/>
                        </a:cubicBezTo>
                        <a:cubicBezTo>
                          <a:pt x="73" y="313"/>
                          <a:pt x="73" y="313"/>
                          <a:pt x="73" y="313"/>
                        </a:cubicBezTo>
                        <a:cubicBezTo>
                          <a:pt x="73" y="313"/>
                          <a:pt x="73" y="313"/>
                          <a:pt x="73" y="313"/>
                        </a:cubicBezTo>
                        <a:cubicBezTo>
                          <a:pt x="73" y="313"/>
                          <a:pt x="73" y="313"/>
                          <a:pt x="73" y="313"/>
                        </a:cubicBezTo>
                        <a:cubicBezTo>
                          <a:pt x="73" y="313"/>
                          <a:pt x="73" y="313"/>
                          <a:pt x="73" y="313"/>
                        </a:cubicBezTo>
                        <a:cubicBezTo>
                          <a:pt x="73" y="313"/>
                          <a:pt x="73" y="313"/>
                          <a:pt x="73" y="313"/>
                        </a:cubicBezTo>
                        <a:cubicBezTo>
                          <a:pt x="73" y="313"/>
                          <a:pt x="73" y="313"/>
                          <a:pt x="73" y="313"/>
                        </a:cubicBezTo>
                        <a:cubicBezTo>
                          <a:pt x="72" y="312"/>
                          <a:pt x="72" y="312"/>
                          <a:pt x="72" y="312"/>
                        </a:cubicBezTo>
                        <a:cubicBezTo>
                          <a:pt x="72" y="312"/>
                          <a:pt x="72" y="312"/>
                          <a:pt x="72" y="312"/>
                        </a:cubicBezTo>
                        <a:cubicBezTo>
                          <a:pt x="72" y="312"/>
                          <a:pt x="72" y="312"/>
                          <a:pt x="72"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1" y="312"/>
                          <a:pt x="71" y="312"/>
                          <a:pt x="71"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2"/>
                          <a:pt x="70" y="312"/>
                          <a:pt x="70" y="312"/>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70" y="311"/>
                          <a:pt x="70" y="311"/>
                          <a:pt x="70"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70" y="311"/>
                          <a:pt x="70" y="311"/>
                          <a:pt x="70" y="311"/>
                        </a:cubicBezTo>
                        <a:cubicBezTo>
                          <a:pt x="70" y="311"/>
                          <a:pt x="70" y="311"/>
                          <a:pt x="70"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1"/>
                          <a:pt x="69" y="311"/>
                          <a:pt x="69" y="311"/>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10"/>
                          <a:pt x="69" y="310"/>
                          <a:pt x="69" y="310"/>
                        </a:cubicBezTo>
                        <a:cubicBezTo>
                          <a:pt x="69" y="309"/>
                          <a:pt x="69" y="309"/>
                          <a:pt x="69" y="309"/>
                        </a:cubicBezTo>
                        <a:cubicBezTo>
                          <a:pt x="69" y="309"/>
                          <a:pt x="69" y="309"/>
                          <a:pt x="69" y="309"/>
                        </a:cubicBezTo>
                        <a:cubicBezTo>
                          <a:pt x="69" y="309"/>
                          <a:pt x="69" y="309"/>
                          <a:pt x="69" y="309"/>
                        </a:cubicBezTo>
                        <a:cubicBezTo>
                          <a:pt x="69" y="309"/>
                          <a:pt x="69" y="309"/>
                          <a:pt x="69" y="309"/>
                        </a:cubicBezTo>
                        <a:cubicBezTo>
                          <a:pt x="69" y="309"/>
                          <a:pt x="69" y="309"/>
                          <a:pt x="69" y="309"/>
                        </a:cubicBezTo>
                        <a:cubicBezTo>
                          <a:pt x="69" y="309"/>
                          <a:pt x="69" y="309"/>
                          <a:pt x="69" y="309"/>
                        </a:cubicBezTo>
                        <a:cubicBezTo>
                          <a:pt x="69" y="309"/>
                          <a:pt x="69" y="309"/>
                          <a:pt x="69" y="309"/>
                        </a:cubicBezTo>
                        <a:cubicBezTo>
                          <a:pt x="68" y="309"/>
                          <a:pt x="68" y="309"/>
                          <a:pt x="68" y="309"/>
                        </a:cubicBezTo>
                        <a:cubicBezTo>
                          <a:pt x="68" y="309"/>
                          <a:pt x="68" y="309"/>
                          <a:pt x="68" y="309"/>
                        </a:cubicBezTo>
                        <a:cubicBezTo>
                          <a:pt x="68" y="309"/>
                          <a:pt x="68" y="309"/>
                          <a:pt x="68" y="309"/>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8" y="308"/>
                          <a:pt x="68" y="308"/>
                          <a:pt x="68" y="308"/>
                        </a:cubicBezTo>
                        <a:cubicBezTo>
                          <a:pt x="67" y="308"/>
                          <a:pt x="67" y="308"/>
                          <a:pt x="67" y="308"/>
                        </a:cubicBezTo>
                        <a:cubicBezTo>
                          <a:pt x="67" y="308"/>
                          <a:pt x="67" y="308"/>
                          <a:pt x="67" y="308"/>
                        </a:cubicBezTo>
                        <a:cubicBezTo>
                          <a:pt x="68" y="308"/>
                          <a:pt x="68" y="308"/>
                          <a:pt x="68"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8"/>
                          <a:pt x="67" y="308"/>
                          <a:pt x="67" y="308"/>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6"/>
                          <a:pt x="67" y="306"/>
                          <a:pt x="67" y="306"/>
                        </a:cubicBezTo>
                        <a:cubicBezTo>
                          <a:pt x="67" y="306"/>
                          <a:pt x="67" y="306"/>
                          <a:pt x="67" y="306"/>
                        </a:cubicBezTo>
                        <a:cubicBezTo>
                          <a:pt x="67" y="306"/>
                          <a:pt x="67" y="306"/>
                          <a:pt x="67"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7"/>
                          <a:pt x="66" y="307"/>
                          <a:pt x="66" y="307"/>
                        </a:cubicBezTo>
                        <a:cubicBezTo>
                          <a:pt x="66" y="307"/>
                          <a:pt x="66" y="307"/>
                          <a:pt x="66" y="307"/>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6" y="306"/>
                          <a:pt x="66" y="306"/>
                          <a:pt x="66"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6"/>
                          <a:pt x="65" y="306"/>
                          <a:pt x="65" y="306"/>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5"/>
                          <a:pt x="65" y="305"/>
                          <a:pt x="65" y="305"/>
                        </a:cubicBezTo>
                        <a:cubicBezTo>
                          <a:pt x="65" y="304"/>
                          <a:pt x="65" y="304"/>
                          <a:pt x="65" y="304"/>
                        </a:cubicBezTo>
                        <a:cubicBezTo>
                          <a:pt x="65" y="304"/>
                          <a:pt x="65" y="304"/>
                          <a:pt x="65" y="304"/>
                        </a:cubicBezTo>
                        <a:cubicBezTo>
                          <a:pt x="65" y="304"/>
                          <a:pt x="65" y="304"/>
                          <a:pt x="65" y="304"/>
                        </a:cubicBezTo>
                        <a:cubicBezTo>
                          <a:pt x="65" y="304"/>
                          <a:pt x="65" y="304"/>
                          <a:pt x="65" y="304"/>
                        </a:cubicBezTo>
                        <a:cubicBezTo>
                          <a:pt x="65" y="304"/>
                          <a:pt x="65" y="304"/>
                          <a:pt x="65" y="304"/>
                        </a:cubicBezTo>
                        <a:cubicBezTo>
                          <a:pt x="65" y="304"/>
                          <a:pt x="65" y="304"/>
                          <a:pt x="65" y="304"/>
                        </a:cubicBezTo>
                        <a:cubicBezTo>
                          <a:pt x="65" y="304"/>
                          <a:pt x="65" y="304"/>
                          <a:pt x="65" y="304"/>
                        </a:cubicBezTo>
                        <a:cubicBezTo>
                          <a:pt x="65" y="304"/>
                          <a:pt x="65" y="304"/>
                          <a:pt x="65" y="304"/>
                        </a:cubicBezTo>
                        <a:cubicBezTo>
                          <a:pt x="66" y="304"/>
                          <a:pt x="66" y="304"/>
                          <a:pt x="66" y="304"/>
                        </a:cubicBezTo>
                        <a:cubicBezTo>
                          <a:pt x="66" y="304"/>
                          <a:pt x="66" y="304"/>
                          <a:pt x="66" y="304"/>
                        </a:cubicBezTo>
                        <a:cubicBezTo>
                          <a:pt x="66" y="304"/>
                          <a:pt x="66" y="304"/>
                          <a:pt x="66" y="304"/>
                        </a:cubicBezTo>
                        <a:cubicBezTo>
                          <a:pt x="66" y="304"/>
                          <a:pt x="66" y="304"/>
                          <a:pt x="66" y="304"/>
                        </a:cubicBezTo>
                        <a:cubicBezTo>
                          <a:pt x="66" y="304"/>
                          <a:pt x="66" y="304"/>
                          <a:pt x="66" y="304"/>
                        </a:cubicBezTo>
                        <a:cubicBezTo>
                          <a:pt x="66" y="304"/>
                          <a:pt x="66" y="304"/>
                          <a:pt x="66" y="304"/>
                        </a:cubicBezTo>
                        <a:cubicBezTo>
                          <a:pt x="66" y="304"/>
                          <a:pt x="66" y="304"/>
                          <a:pt x="66" y="304"/>
                        </a:cubicBezTo>
                        <a:cubicBezTo>
                          <a:pt x="66" y="304"/>
                          <a:pt x="66" y="304"/>
                          <a:pt x="66" y="304"/>
                        </a:cubicBezTo>
                        <a:cubicBezTo>
                          <a:pt x="66" y="303"/>
                          <a:pt x="66" y="303"/>
                          <a:pt x="66" y="303"/>
                        </a:cubicBezTo>
                        <a:cubicBezTo>
                          <a:pt x="66" y="303"/>
                          <a:pt x="66" y="303"/>
                          <a:pt x="66" y="303"/>
                        </a:cubicBezTo>
                        <a:cubicBezTo>
                          <a:pt x="66" y="303"/>
                          <a:pt x="66" y="303"/>
                          <a:pt x="66" y="303"/>
                        </a:cubicBezTo>
                        <a:cubicBezTo>
                          <a:pt x="66" y="303"/>
                          <a:pt x="66" y="303"/>
                          <a:pt x="66" y="303"/>
                        </a:cubicBezTo>
                        <a:cubicBezTo>
                          <a:pt x="66" y="303"/>
                          <a:pt x="66" y="303"/>
                          <a:pt x="66" y="303"/>
                        </a:cubicBezTo>
                        <a:cubicBezTo>
                          <a:pt x="65" y="303"/>
                          <a:pt x="65" y="303"/>
                          <a:pt x="65" y="303"/>
                        </a:cubicBezTo>
                        <a:cubicBezTo>
                          <a:pt x="66" y="303"/>
                          <a:pt x="66" y="303"/>
                          <a:pt x="66" y="303"/>
                        </a:cubicBezTo>
                        <a:cubicBezTo>
                          <a:pt x="65" y="303"/>
                          <a:pt x="65" y="303"/>
                          <a:pt x="65" y="303"/>
                        </a:cubicBezTo>
                        <a:cubicBezTo>
                          <a:pt x="66" y="303"/>
                          <a:pt x="66" y="303"/>
                          <a:pt x="66" y="303"/>
                        </a:cubicBezTo>
                        <a:cubicBezTo>
                          <a:pt x="66" y="303"/>
                          <a:pt x="66" y="303"/>
                          <a:pt x="66" y="303"/>
                        </a:cubicBezTo>
                        <a:cubicBezTo>
                          <a:pt x="66" y="303"/>
                          <a:pt x="66" y="303"/>
                          <a:pt x="66" y="303"/>
                        </a:cubicBezTo>
                        <a:cubicBezTo>
                          <a:pt x="65" y="303"/>
                          <a:pt x="65" y="303"/>
                          <a:pt x="65" y="303"/>
                        </a:cubicBezTo>
                        <a:cubicBezTo>
                          <a:pt x="65" y="303"/>
                          <a:pt x="65" y="303"/>
                          <a:pt x="65" y="303"/>
                        </a:cubicBezTo>
                        <a:cubicBezTo>
                          <a:pt x="65" y="303"/>
                          <a:pt x="65" y="303"/>
                          <a:pt x="65" y="303"/>
                        </a:cubicBezTo>
                        <a:cubicBezTo>
                          <a:pt x="65" y="303"/>
                          <a:pt x="65" y="303"/>
                          <a:pt x="65" y="303"/>
                        </a:cubicBezTo>
                        <a:cubicBezTo>
                          <a:pt x="65" y="303"/>
                          <a:pt x="65" y="303"/>
                          <a:pt x="65" y="303"/>
                        </a:cubicBezTo>
                        <a:cubicBezTo>
                          <a:pt x="65" y="303"/>
                          <a:pt x="65" y="303"/>
                          <a:pt x="65" y="303"/>
                        </a:cubicBezTo>
                        <a:cubicBezTo>
                          <a:pt x="65" y="303"/>
                          <a:pt x="65" y="303"/>
                          <a:pt x="65" y="303"/>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2"/>
                          <a:pt x="65" y="302"/>
                          <a:pt x="65" y="302"/>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1"/>
                          <a:pt x="65" y="301"/>
                          <a:pt x="65" y="301"/>
                        </a:cubicBezTo>
                        <a:cubicBezTo>
                          <a:pt x="65" y="300"/>
                          <a:pt x="65" y="300"/>
                          <a:pt x="65" y="300"/>
                        </a:cubicBezTo>
                        <a:cubicBezTo>
                          <a:pt x="65" y="300"/>
                          <a:pt x="65" y="300"/>
                          <a:pt x="65" y="300"/>
                        </a:cubicBezTo>
                        <a:cubicBezTo>
                          <a:pt x="65" y="300"/>
                          <a:pt x="65" y="300"/>
                          <a:pt x="65" y="300"/>
                        </a:cubicBezTo>
                        <a:cubicBezTo>
                          <a:pt x="64" y="301"/>
                          <a:pt x="64" y="301"/>
                          <a:pt x="64" y="301"/>
                        </a:cubicBezTo>
                        <a:cubicBezTo>
                          <a:pt x="64" y="301"/>
                          <a:pt x="64" y="301"/>
                          <a:pt x="64" y="301"/>
                        </a:cubicBezTo>
                        <a:cubicBezTo>
                          <a:pt x="64" y="300"/>
                          <a:pt x="64" y="300"/>
                          <a:pt x="64" y="300"/>
                        </a:cubicBezTo>
                        <a:cubicBezTo>
                          <a:pt x="64" y="300"/>
                          <a:pt x="64" y="300"/>
                          <a:pt x="64" y="300"/>
                        </a:cubicBezTo>
                        <a:cubicBezTo>
                          <a:pt x="64" y="300"/>
                          <a:pt x="64" y="300"/>
                          <a:pt x="64" y="300"/>
                        </a:cubicBezTo>
                        <a:cubicBezTo>
                          <a:pt x="64" y="300"/>
                          <a:pt x="64" y="300"/>
                          <a:pt x="64" y="300"/>
                        </a:cubicBezTo>
                        <a:cubicBezTo>
                          <a:pt x="64" y="301"/>
                          <a:pt x="64" y="301"/>
                          <a:pt x="64" y="301"/>
                        </a:cubicBezTo>
                        <a:cubicBezTo>
                          <a:pt x="64" y="301"/>
                          <a:pt x="64" y="301"/>
                          <a:pt x="64" y="301"/>
                        </a:cubicBezTo>
                        <a:cubicBezTo>
                          <a:pt x="64" y="301"/>
                          <a:pt x="64" y="301"/>
                          <a:pt x="64" y="301"/>
                        </a:cubicBezTo>
                        <a:cubicBezTo>
                          <a:pt x="64" y="301"/>
                          <a:pt x="64" y="301"/>
                          <a:pt x="64" y="301"/>
                        </a:cubicBezTo>
                        <a:cubicBezTo>
                          <a:pt x="64" y="301"/>
                          <a:pt x="64" y="301"/>
                          <a:pt x="64" y="301"/>
                        </a:cubicBezTo>
                        <a:cubicBezTo>
                          <a:pt x="64" y="300"/>
                          <a:pt x="64" y="300"/>
                          <a:pt x="64" y="300"/>
                        </a:cubicBezTo>
                        <a:cubicBezTo>
                          <a:pt x="64" y="300"/>
                          <a:pt x="64" y="300"/>
                          <a:pt x="64" y="300"/>
                        </a:cubicBezTo>
                        <a:cubicBezTo>
                          <a:pt x="64" y="300"/>
                          <a:pt x="64" y="300"/>
                          <a:pt x="64" y="300"/>
                        </a:cubicBezTo>
                        <a:cubicBezTo>
                          <a:pt x="64" y="300"/>
                          <a:pt x="64" y="300"/>
                          <a:pt x="64"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3" y="300"/>
                          <a:pt x="63" y="300"/>
                          <a:pt x="63" y="300"/>
                        </a:cubicBezTo>
                        <a:cubicBezTo>
                          <a:pt x="64" y="300"/>
                          <a:pt x="64" y="300"/>
                          <a:pt x="64" y="300"/>
                        </a:cubicBezTo>
                        <a:cubicBezTo>
                          <a:pt x="64" y="299"/>
                          <a:pt x="64" y="299"/>
                          <a:pt x="64" y="299"/>
                        </a:cubicBezTo>
                        <a:cubicBezTo>
                          <a:pt x="64" y="299"/>
                          <a:pt x="64" y="299"/>
                          <a:pt x="64" y="299"/>
                        </a:cubicBezTo>
                        <a:cubicBezTo>
                          <a:pt x="64" y="299"/>
                          <a:pt x="64" y="299"/>
                          <a:pt x="64" y="299"/>
                        </a:cubicBezTo>
                        <a:cubicBezTo>
                          <a:pt x="64" y="299"/>
                          <a:pt x="64" y="299"/>
                          <a:pt x="64" y="299"/>
                        </a:cubicBezTo>
                        <a:cubicBezTo>
                          <a:pt x="64" y="299"/>
                          <a:pt x="64" y="299"/>
                          <a:pt x="64" y="299"/>
                        </a:cubicBezTo>
                        <a:cubicBezTo>
                          <a:pt x="63" y="299"/>
                          <a:pt x="63" y="299"/>
                          <a:pt x="63" y="299"/>
                        </a:cubicBezTo>
                        <a:cubicBezTo>
                          <a:pt x="63" y="298"/>
                          <a:pt x="63" y="298"/>
                          <a:pt x="63" y="298"/>
                        </a:cubicBezTo>
                        <a:cubicBezTo>
                          <a:pt x="63" y="298"/>
                          <a:pt x="63" y="298"/>
                          <a:pt x="63" y="298"/>
                        </a:cubicBezTo>
                        <a:cubicBezTo>
                          <a:pt x="63" y="298"/>
                          <a:pt x="63" y="298"/>
                          <a:pt x="63" y="298"/>
                        </a:cubicBezTo>
                        <a:cubicBezTo>
                          <a:pt x="63" y="298"/>
                          <a:pt x="63" y="298"/>
                          <a:pt x="63" y="298"/>
                        </a:cubicBezTo>
                        <a:cubicBezTo>
                          <a:pt x="63" y="298"/>
                          <a:pt x="63" y="298"/>
                          <a:pt x="63" y="298"/>
                        </a:cubicBezTo>
                        <a:cubicBezTo>
                          <a:pt x="63" y="298"/>
                          <a:pt x="63" y="298"/>
                          <a:pt x="63" y="298"/>
                        </a:cubicBezTo>
                        <a:cubicBezTo>
                          <a:pt x="63" y="298"/>
                          <a:pt x="63" y="298"/>
                          <a:pt x="63"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2" y="298"/>
                          <a:pt x="62" y="298"/>
                          <a:pt x="62"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8"/>
                          <a:pt x="61" y="298"/>
                          <a:pt x="61" y="298"/>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1" y="297"/>
                          <a:pt x="61" y="297"/>
                          <a:pt x="61" y="297"/>
                        </a:cubicBezTo>
                        <a:cubicBezTo>
                          <a:pt x="60" y="297"/>
                          <a:pt x="60" y="297"/>
                          <a:pt x="60" y="297"/>
                        </a:cubicBezTo>
                        <a:cubicBezTo>
                          <a:pt x="60" y="297"/>
                          <a:pt x="60" y="297"/>
                          <a:pt x="60" y="297"/>
                        </a:cubicBezTo>
                        <a:cubicBezTo>
                          <a:pt x="60" y="296"/>
                          <a:pt x="60" y="296"/>
                          <a:pt x="60" y="296"/>
                        </a:cubicBezTo>
                        <a:cubicBezTo>
                          <a:pt x="60" y="296"/>
                          <a:pt x="60" y="296"/>
                          <a:pt x="60" y="296"/>
                        </a:cubicBezTo>
                        <a:cubicBezTo>
                          <a:pt x="61" y="296"/>
                          <a:pt x="61" y="296"/>
                          <a:pt x="61" y="296"/>
                        </a:cubicBezTo>
                        <a:cubicBezTo>
                          <a:pt x="61" y="296"/>
                          <a:pt x="61" y="296"/>
                          <a:pt x="61" y="296"/>
                        </a:cubicBezTo>
                        <a:cubicBezTo>
                          <a:pt x="61" y="296"/>
                          <a:pt x="61" y="296"/>
                          <a:pt x="61" y="296"/>
                        </a:cubicBezTo>
                        <a:cubicBezTo>
                          <a:pt x="61" y="296"/>
                          <a:pt x="61" y="296"/>
                          <a:pt x="61" y="296"/>
                        </a:cubicBezTo>
                        <a:cubicBezTo>
                          <a:pt x="61" y="296"/>
                          <a:pt x="61" y="296"/>
                          <a:pt x="61" y="296"/>
                        </a:cubicBezTo>
                        <a:cubicBezTo>
                          <a:pt x="61" y="296"/>
                          <a:pt x="61" y="296"/>
                          <a:pt x="61" y="296"/>
                        </a:cubicBezTo>
                        <a:cubicBezTo>
                          <a:pt x="61" y="296"/>
                          <a:pt x="61" y="296"/>
                          <a:pt x="61" y="296"/>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1" y="295"/>
                          <a:pt x="61" y="295"/>
                          <a:pt x="61" y="295"/>
                        </a:cubicBezTo>
                        <a:cubicBezTo>
                          <a:pt x="60" y="295"/>
                          <a:pt x="60" y="295"/>
                          <a:pt x="60" y="295"/>
                        </a:cubicBezTo>
                        <a:cubicBezTo>
                          <a:pt x="60" y="295"/>
                          <a:pt x="60" y="295"/>
                          <a:pt x="60" y="295"/>
                        </a:cubicBezTo>
                        <a:cubicBezTo>
                          <a:pt x="60" y="295"/>
                          <a:pt x="60" y="295"/>
                          <a:pt x="60" y="295"/>
                        </a:cubicBezTo>
                        <a:cubicBezTo>
                          <a:pt x="60" y="295"/>
                          <a:pt x="60" y="295"/>
                          <a:pt x="60" y="295"/>
                        </a:cubicBezTo>
                        <a:cubicBezTo>
                          <a:pt x="61" y="294"/>
                          <a:pt x="61" y="294"/>
                          <a:pt x="61" y="294"/>
                        </a:cubicBezTo>
                        <a:cubicBezTo>
                          <a:pt x="61" y="294"/>
                          <a:pt x="61" y="294"/>
                          <a:pt x="61" y="294"/>
                        </a:cubicBezTo>
                        <a:cubicBezTo>
                          <a:pt x="61" y="294"/>
                          <a:pt x="61" y="294"/>
                          <a:pt x="61" y="294"/>
                        </a:cubicBezTo>
                        <a:cubicBezTo>
                          <a:pt x="61" y="294"/>
                          <a:pt x="61" y="294"/>
                          <a:pt x="61"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4"/>
                          <a:pt x="60" y="294"/>
                          <a:pt x="60" y="294"/>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60" y="293"/>
                          <a:pt x="60" y="293"/>
                          <a:pt x="60"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9" y="293"/>
                          <a:pt x="59" y="293"/>
                          <a:pt x="59"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3"/>
                          <a:pt x="58" y="293"/>
                          <a:pt x="58" y="293"/>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2"/>
                          <a:pt x="58" y="292"/>
                          <a:pt x="58" y="292"/>
                        </a:cubicBezTo>
                        <a:cubicBezTo>
                          <a:pt x="58" y="291"/>
                          <a:pt x="58" y="291"/>
                          <a:pt x="58" y="291"/>
                        </a:cubicBezTo>
                        <a:cubicBezTo>
                          <a:pt x="58" y="291"/>
                          <a:pt x="58" y="291"/>
                          <a:pt x="58" y="291"/>
                        </a:cubicBezTo>
                        <a:cubicBezTo>
                          <a:pt x="58" y="291"/>
                          <a:pt x="58" y="291"/>
                          <a:pt x="58" y="291"/>
                        </a:cubicBezTo>
                        <a:cubicBezTo>
                          <a:pt x="58" y="291"/>
                          <a:pt x="58" y="291"/>
                          <a:pt x="58" y="291"/>
                        </a:cubicBezTo>
                        <a:cubicBezTo>
                          <a:pt x="58" y="291"/>
                          <a:pt x="58" y="291"/>
                          <a:pt x="58" y="291"/>
                        </a:cubicBezTo>
                        <a:cubicBezTo>
                          <a:pt x="58" y="291"/>
                          <a:pt x="58" y="291"/>
                          <a:pt x="58"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8" y="291"/>
                          <a:pt x="58" y="291"/>
                          <a:pt x="58" y="291"/>
                        </a:cubicBezTo>
                        <a:cubicBezTo>
                          <a:pt x="58" y="291"/>
                          <a:pt x="58" y="291"/>
                          <a:pt x="58" y="291"/>
                        </a:cubicBezTo>
                        <a:cubicBezTo>
                          <a:pt x="58" y="291"/>
                          <a:pt x="58" y="291"/>
                          <a:pt x="58"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7" y="291"/>
                          <a:pt x="57" y="291"/>
                          <a:pt x="57" y="291"/>
                        </a:cubicBezTo>
                        <a:cubicBezTo>
                          <a:pt x="58" y="290"/>
                          <a:pt x="58" y="290"/>
                          <a:pt x="58" y="290"/>
                        </a:cubicBezTo>
                        <a:cubicBezTo>
                          <a:pt x="58" y="290"/>
                          <a:pt x="58" y="290"/>
                          <a:pt x="58" y="290"/>
                        </a:cubicBezTo>
                        <a:cubicBezTo>
                          <a:pt x="58" y="290"/>
                          <a:pt x="58" y="290"/>
                          <a:pt x="58" y="290"/>
                        </a:cubicBezTo>
                        <a:cubicBezTo>
                          <a:pt x="58" y="290"/>
                          <a:pt x="58" y="290"/>
                          <a:pt x="58"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6" y="290"/>
                          <a:pt x="56" y="290"/>
                          <a:pt x="56"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90"/>
                          <a:pt x="57" y="290"/>
                          <a:pt x="57" y="290"/>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7" y="289"/>
                          <a:pt x="57" y="289"/>
                          <a:pt x="57"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8"/>
                          <a:pt x="56" y="288"/>
                          <a:pt x="56" y="288"/>
                        </a:cubicBezTo>
                        <a:cubicBezTo>
                          <a:pt x="56" y="288"/>
                          <a:pt x="56" y="288"/>
                          <a:pt x="56" y="288"/>
                        </a:cubicBezTo>
                        <a:cubicBezTo>
                          <a:pt x="56" y="288"/>
                          <a:pt x="56" y="288"/>
                          <a:pt x="56" y="288"/>
                        </a:cubicBezTo>
                        <a:cubicBezTo>
                          <a:pt x="56" y="288"/>
                          <a:pt x="56" y="288"/>
                          <a:pt x="56" y="288"/>
                        </a:cubicBezTo>
                        <a:cubicBezTo>
                          <a:pt x="56" y="288"/>
                          <a:pt x="56" y="288"/>
                          <a:pt x="56" y="288"/>
                        </a:cubicBezTo>
                        <a:cubicBezTo>
                          <a:pt x="56" y="288"/>
                          <a:pt x="56" y="288"/>
                          <a:pt x="56" y="288"/>
                        </a:cubicBezTo>
                        <a:cubicBezTo>
                          <a:pt x="56" y="288"/>
                          <a:pt x="56" y="288"/>
                          <a:pt x="56" y="288"/>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6" y="289"/>
                          <a:pt x="56" y="289"/>
                          <a:pt x="56" y="289"/>
                        </a:cubicBezTo>
                        <a:cubicBezTo>
                          <a:pt x="55" y="289"/>
                          <a:pt x="55" y="289"/>
                          <a:pt x="55" y="289"/>
                        </a:cubicBezTo>
                        <a:cubicBezTo>
                          <a:pt x="55" y="289"/>
                          <a:pt x="55" y="289"/>
                          <a:pt x="55" y="289"/>
                        </a:cubicBezTo>
                        <a:cubicBezTo>
                          <a:pt x="55" y="289"/>
                          <a:pt x="55" y="289"/>
                          <a:pt x="55" y="289"/>
                        </a:cubicBezTo>
                        <a:cubicBezTo>
                          <a:pt x="55" y="289"/>
                          <a:pt x="55" y="289"/>
                          <a:pt x="55" y="289"/>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8"/>
                          <a:pt x="55" y="288"/>
                          <a:pt x="55" y="288"/>
                        </a:cubicBezTo>
                        <a:cubicBezTo>
                          <a:pt x="55" y="287"/>
                          <a:pt x="55" y="287"/>
                          <a:pt x="55" y="287"/>
                        </a:cubicBezTo>
                        <a:cubicBezTo>
                          <a:pt x="55" y="287"/>
                          <a:pt x="55" y="287"/>
                          <a:pt x="55" y="287"/>
                        </a:cubicBezTo>
                        <a:cubicBezTo>
                          <a:pt x="55" y="287"/>
                          <a:pt x="55" y="287"/>
                          <a:pt x="55" y="287"/>
                        </a:cubicBezTo>
                        <a:cubicBezTo>
                          <a:pt x="55" y="287"/>
                          <a:pt x="55" y="287"/>
                          <a:pt x="55" y="287"/>
                        </a:cubicBezTo>
                        <a:cubicBezTo>
                          <a:pt x="55" y="287"/>
                          <a:pt x="55" y="287"/>
                          <a:pt x="55" y="287"/>
                        </a:cubicBezTo>
                        <a:cubicBezTo>
                          <a:pt x="54" y="288"/>
                          <a:pt x="54" y="288"/>
                          <a:pt x="54" y="288"/>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3" y="288"/>
                          <a:pt x="53" y="288"/>
                          <a:pt x="53"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8"/>
                          <a:pt x="52" y="288"/>
                          <a:pt x="52" y="288"/>
                        </a:cubicBezTo>
                        <a:cubicBezTo>
                          <a:pt x="52" y="287"/>
                          <a:pt x="52" y="287"/>
                          <a:pt x="52" y="287"/>
                        </a:cubicBezTo>
                        <a:cubicBezTo>
                          <a:pt x="52" y="287"/>
                          <a:pt x="52" y="287"/>
                          <a:pt x="52" y="287"/>
                        </a:cubicBezTo>
                        <a:cubicBezTo>
                          <a:pt x="52" y="287"/>
                          <a:pt x="52" y="287"/>
                          <a:pt x="52" y="287"/>
                        </a:cubicBezTo>
                        <a:cubicBezTo>
                          <a:pt x="52" y="287"/>
                          <a:pt x="52" y="287"/>
                          <a:pt x="52" y="287"/>
                        </a:cubicBezTo>
                        <a:cubicBezTo>
                          <a:pt x="52" y="287"/>
                          <a:pt x="52" y="287"/>
                          <a:pt x="52" y="287"/>
                        </a:cubicBezTo>
                        <a:cubicBezTo>
                          <a:pt x="52" y="287"/>
                          <a:pt x="52" y="287"/>
                          <a:pt x="52" y="287"/>
                        </a:cubicBezTo>
                        <a:cubicBezTo>
                          <a:pt x="52" y="287"/>
                          <a:pt x="52" y="287"/>
                          <a:pt x="52" y="287"/>
                        </a:cubicBezTo>
                        <a:cubicBezTo>
                          <a:pt x="52" y="287"/>
                          <a:pt x="52" y="287"/>
                          <a:pt x="52"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6"/>
                          <a:pt x="53" y="286"/>
                          <a:pt x="53" y="286"/>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5"/>
                          <a:pt x="53" y="285"/>
                          <a:pt x="53" y="285"/>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4"/>
                          <a:pt x="53" y="284"/>
                          <a:pt x="53" y="284"/>
                        </a:cubicBezTo>
                        <a:cubicBezTo>
                          <a:pt x="53" y="283"/>
                          <a:pt x="53" y="283"/>
                          <a:pt x="53" y="283"/>
                        </a:cubicBezTo>
                        <a:cubicBezTo>
                          <a:pt x="53" y="283"/>
                          <a:pt x="53" y="283"/>
                          <a:pt x="53" y="283"/>
                        </a:cubicBezTo>
                        <a:cubicBezTo>
                          <a:pt x="53" y="283"/>
                          <a:pt x="53" y="283"/>
                          <a:pt x="53" y="283"/>
                        </a:cubicBezTo>
                        <a:cubicBezTo>
                          <a:pt x="53" y="283"/>
                          <a:pt x="53" y="283"/>
                          <a:pt x="53" y="283"/>
                        </a:cubicBezTo>
                        <a:cubicBezTo>
                          <a:pt x="52" y="283"/>
                          <a:pt x="52" y="283"/>
                          <a:pt x="52" y="283"/>
                        </a:cubicBezTo>
                        <a:cubicBezTo>
                          <a:pt x="52" y="283"/>
                          <a:pt x="52" y="283"/>
                          <a:pt x="52" y="283"/>
                        </a:cubicBezTo>
                        <a:cubicBezTo>
                          <a:pt x="52" y="283"/>
                          <a:pt x="52" y="283"/>
                          <a:pt x="52" y="283"/>
                        </a:cubicBezTo>
                        <a:cubicBezTo>
                          <a:pt x="52" y="283"/>
                          <a:pt x="52" y="283"/>
                          <a:pt x="52" y="283"/>
                        </a:cubicBezTo>
                        <a:cubicBezTo>
                          <a:pt x="52" y="283"/>
                          <a:pt x="52" y="283"/>
                          <a:pt x="52" y="283"/>
                        </a:cubicBezTo>
                        <a:cubicBezTo>
                          <a:pt x="52" y="283"/>
                          <a:pt x="52" y="283"/>
                          <a:pt x="52" y="283"/>
                        </a:cubicBezTo>
                        <a:cubicBezTo>
                          <a:pt x="52" y="283"/>
                          <a:pt x="52" y="283"/>
                          <a:pt x="52" y="283"/>
                        </a:cubicBezTo>
                        <a:cubicBezTo>
                          <a:pt x="52" y="283"/>
                          <a:pt x="52" y="283"/>
                          <a:pt x="52" y="283"/>
                        </a:cubicBezTo>
                        <a:cubicBezTo>
                          <a:pt x="52" y="282"/>
                          <a:pt x="52" y="282"/>
                          <a:pt x="52"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3" y="282"/>
                          <a:pt x="53" y="282"/>
                          <a:pt x="53"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2"/>
                          <a:pt x="52" y="282"/>
                          <a:pt x="52" y="282"/>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1"/>
                          <a:pt x="52" y="281"/>
                          <a:pt x="52" y="281"/>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1" y="280"/>
                          <a:pt x="51" y="280"/>
                          <a:pt x="51" y="280"/>
                        </a:cubicBezTo>
                        <a:cubicBezTo>
                          <a:pt x="51" y="280"/>
                          <a:pt x="51" y="280"/>
                          <a:pt x="51" y="280"/>
                        </a:cubicBezTo>
                        <a:cubicBezTo>
                          <a:pt x="51" y="280"/>
                          <a:pt x="51" y="280"/>
                          <a:pt x="51" y="280"/>
                        </a:cubicBezTo>
                        <a:cubicBezTo>
                          <a:pt x="51" y="280"/>
                          <a:pt x="51" y="280"/>
                          <a:pt x="51" y="280"/>
                        </a:cubicBezTo>
                        <a:cubicBezTo>
                          <a:pt x="51" y="280"/>
                          <a:pt x="51" y="280"/>
                          <a:pt x="51" y="280"/>
                        </a:cubicBezTo>
                        <a:cubicBezTo>
                          <a:pt x="51" y="280"/>
                          <a:pt x="51" y="280"/>
                          <a:pt x="51"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80"/>
                          <a:pt x="52" y="280"/>
                          <a:pt x="52" y="280"/>
                        </a:cubicBezTo>
                        <a:cubicBezTo>
                          <a:pt x="52" y="279"/>
                          <a:pt x="52" y="279"/>
                          <a:pt x="52"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3" y="279"/>
                          <a:pt x="53" y="279"/>
                          <a:pt x="53" y="279"/>
                        </a:cubicBezTo>
                        <a:cubicBezTo>
                          <a:pt x="52" y="279"/>
                          <a:pt x="52" y="279"/>
                          <a:pt x="52" y="279"/>
                        </a:cubicBezTo>
                        <a:cubicBezTo>
                          <a:pt x="52" y="279"/>
                          <a:pt x="52" y="279"/>
                          <a:pt x="52" y="279"/>
                        </a:cubicBezTo>
                        <a:cubicBezTo>
                          <a:pt x="52" y="279"/>
                          <a:pt x="52" y="279"/>
                          <a:pt x="52" y="279"/>
                        </a:cubicBezTo>
                        <a:cubicBezTo>
                          <a:pt x="52" y="279"/>
                          <a:pt x="52" y="279"/>
                          <a:pt x="52" y="279"/>
                        </a:cubicBezTo>
                        <a:cubicBezTo>
                          <a:pt x="52" y="279"/>
                          <a:pt x="52" y="279"/>
                          <a:pt x="52" y="279"/>
                        </a:cubicBezTo>
                        <a:cubicBezTo>
                          <a:pt x="52" y="279"/>
                          <a:pt x="52" y="279"/>
                          <a:pt x="52" y="279"/>
                        </a:cubicBezTo>
                        <a:cubicBezTo>
                          <a:pt x="52" y="279"/>
                          <a:pt x="52" y="279"/>
                          <a:pt x="52" y="279"/>
                        </a:cubicBezTo>
                        <a:cubicBezTo>
                          <a:pt x="52" y="279"/>
                          <a:pt x="52" y="279"/>
                          <a:pt x="52" y="279"/>
                        </a:cubicBezTo>
                        <a:cubicBezTo>
                          <a:pt x="53" y="279"/>
                          <a:pt x="52" y="278"/>
                          <a:pt x="52" y="278"/>
                        </a:cubicBezTo>
                        <a:cubicBezTo>
                          <a:pt x="53" y="278"/>
                          <a:pt x="53" y="278"/>
                          <a:pt x="53" y="278"/>
                        </a:cubicBezTo>
                        <a:cubicBezTo>
                          <a:pt x="52" y="278"/>
                          <a:pt x="52" y="278"/>
                          <a:pt x="52" y="278"/>
                        </a:cubicBezTo>
                        <a:cubicBezTo>
                          <a:pt x="52" y="278"/>
                          <a:pt x="52" y="278"/>
                          <a:pt x="52" y="278"/>
                        </a:cubicBezTo>
                        <a:cubicBezTo>
                          <a:pt x="52" y="278"/>
                          <a:pt x="52" y="278"/>
                          <a:pt x="52" y="278"/>
                        </a:cubicBezTo>
                        <a:cubicBezTo>
                          <a:pt x="52" y="278"/>
                          <a:pt x="52" y="278"/>
                          <a:pt x="52" y="278"/>
                        </a:cubicBezTo>
                        <a:cubicBezTo>
                          <a:pt x="52" y="278"/>
                          <a:pt x="52" y="278"/>
                          <a:pt x="52" y="278"/>
                        </a:cubicBezTo>
                        <a:cubicBezTo>
                          <a:pt x="53" y="278"/>
                          <a:pt x="53" y="278"/>
                          <a:pt x="53" y="278"/>
                        </a:cubicBezTo>
                        <a:cubicBezTo>
                          <a:pt x="53" y="278"/>
                          <a:pt x="53" y="278"/>
                          <a:pt x="53" y="278"/>
                        </a:cubicBezTo>
                        <a:cubicBezTo>
                          <a:pt x="53" y="278"/>
                          <a:pt x="53" y="278"/>
                          <a:pt x="53" y="278"/>
                        </a:cubicBezTo>
                        <a:cubicBezTo>
                          <a:pt x="52" y="278"/>
                          <a:pt x="52" y="278"/>
                          <a:pt x="52" y="278"/>
                        </a:cubicBezTo>
                        <a:cubicBezTo>
                          <a:pt x="52" y="278"/>
                          <a:pt x="52" y="278"/>
                          <a:pt x="52" y="278"/>
                        </a:cubicBezTo>
                        <a:cubicBezTo>
                          <a:pt x="53" y="278"/>
                          <a:pt x="53" y="278"/>
                          <a:pt x="53" y="278"/>
                        </a:cubicBezTo>
                        <a:cubicBezTo>
                          <a:pt x="53" y="278"/>
                          <a:pt x="53" y="278"/>
                          <a:pt x="53" y="278"/>
                        </a:cubicBezTo>
                        <a:cubicBezTo>
                          <a:pt x="52" y="278"/>
                          <a:pt x="52" y="278"/>
                          <a:pt x="52" y="278"/>
                        </a:cubicBezTo>
                        <a:cubicBezTo>
                          <a:pt x="52" y="278"/>
                          <a:pt x="52" y="278"/>
                          <a:pt x="52" y="278"/>
                        </a:cubicBezTo>
                        <a:cubicBezTo>
                          <a:pt x="52" y="278"/>
                          <a:pt x="52" y="278"/>
                          <a:pt x="52" y="278"/>
                        </a:cubicBezTo>
                        <a:cubicBezTo>
                          <a:pt x="52" y="278"/>
                          <a:pt x="52" y="278"/>
                          <a:pt x="52" y="278"/>
                        </a:cubicBezTo>
                        <a:cubicBezTo>
                          <a:pt x="52" y="277"/>
                          <a:pt x="52" y="277"/>
                          <a:pt x="52" y="277"/>
                        </a:cubicBezTo>
                        <a:cubicBezTo>
                          <a:pt x="53" y="277"/>
                          <a:pt x="53" y="277"/>
                          <a:pt x="53" y="277"/>
                        </a:cubicBezTo>
                        <a:cubicBezTo>
                          <a:pt x="53" y="277"/>
                          <a:pt x="53" y="277"/>
                          <a:pt x="53" y="277"/>
                        </a:cubicBezTo>
                        <a:cubicBezTo>
                          <a:pt x="53" y="277"/>
                          <a:pt x="53" y="277"/>
                          <a:pt x="53" y="277"/>
                        </a:cubicBezTo>
                        <a:cubicBezTo>
                          <a:pt x="53" y="277"/>
                          <a:pt x="53" y="277"/>
                          <a:pt x="53" y="277"/>
                        </a:cubicBezTo>
                        <a:cubicBezTo>
                          <a:pt x="53" y="277"/>
                          <a:pt x="53" y="277"/>
                          <a:pt x="53"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3" y="277"/>
                          <a:pt x="53" y="277"/>
                          <a:pt x="53"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6"/>
                          <a:pt x="52" y="276"/>
                          <a:pt x="52" y="276"/>
                        </a:cubicBezTo>
                        <a:cubicBezTo>
                          <a:pt x="52" y="276"/>
                          <a:pt x="52" y="276"/>
                          <a:pt x="52" y="276"/>
                        </a:cubicBezTo>
                        <a:cubicBezTo>
                          <a:pt x="52" y="276"/>
                          <a:pt x="52" y="276"/>
                          <a:pt x="52" y="276"/>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7"/>
                          <a:pt x="52" y="277"/>
                          <a:pt x="52" y="277"/>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6"/>
                          <a:pt x="52" y="276"/>
                          <a:pt x="52" y="276"/>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3" y="275"/>
                          <a:pt x="53" y="275"/>
                          <a:pt x="53" y="275"/>
                        </a:cubicBezTo>
                        <a:cubicBezTo>
                          <a:pt x="53" y="275"/>
                          <a:pt x="53" y="275"/>
                          <a:pt x="53" y="275"/>
                        </a:cubicBezTo>
                        <a:cubicBezTo>
                          <a:pt x="53" y="275"/>
                          <a:pt x="53" y="275"/>
                          <a:pt x="53"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5"/>
                          <a:pt x="52" y="275"/>
                          <a:pt x="52" y="275"/>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1" y="274"/>
                          <a:pt x="51" y="274"/>
                          <a:pt x="51" y="274"/>
                        </a:cubicBezTo>
                        <a:cubicBezTo>
                          <a:pt x="51" y="274"/>
                          <a:pt x="51" y="274"/>
                          <a:pt x="51"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2" y="274"/>
                          <a:pt x="52" y="274"/>
                          <a:pt x="52"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4"/>
                          <a:pt x="51" y="274"/>
                          <a:pt x="51" y="274"/>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1" y="273"/>
                          <a:pt x="51" y="273"/>
                          <a:pt x="51" y="273"/>
                        </a:cubicBezTo>
                        <a:cubicBezTo>
                          <a:pt x="50" y="273"/>
                          <a:pt x="50" y="273"/>
                          <a:pt x="50" y="273"/>
                        </a:cubicBezTo>
                        <a:cubicBezTo>
                          <a:pt x="50" y="273"/>
                          <a:pt x="50" y="273"/>
                          <a:pt x="50" y="273"/>
                        </a:cubicBezTo>
                        <a:cubicBezTo>
                          <a:pt x="50" y="273"/>
                          <a:pt x="50" y="273"/>
                          <a:pt x="50" y="273"/>
                        </a:cubicBezTo>
                        <a:cubicBezTo>
                          <a:pt x="50" y="273"/>
                          <a:pt x="50" y="273"/>
                          <a:pt x="50" y="273"/>
                        </a:cubicBezTo>
                        <a:cubicBezTo>
                          <a:pt x="50" y="273"/>
                          <a:pt x="50" y="273"/>
                          <a:pt x="50" y="273"/>
                        </a:cubicBezTo>
                        <a:cubicBezTo>
                          <a:pt x="50" y="273"/>
                          <a:pt x="50" y="273"/>
                          <a:pt x="50" y="273"/>
                        </a:cubicBezTo>
                        <a:cubicBezTo>
                          <a:pt x="50" y="273"/>
                          <a:pt x="50" y="273"/>
                          <a:pt x="50" y="273"/>
                        </a:cubicBezTo>
                        <a:cubicBezTo>
                          <a:pt x="50" y="272"/>
                          <a:pt x="50" y="272"/>
                          <a:pt x="50" y="272"/>
                        </a:cubicBezTo>
                        <a:cubicBezTo>
                          <a:pt x="50" y="272"/>
                          <a:pt x="50" y="272"/>
                          <a:pt x="50" y="272"/>
                        </a:cubicBezTo>
                        <a:cubicBezTo>
                          <a:pt x="50" y="272"/>
                          <a:pt x="50" y="272"/>
                          <a:pt x="50" y="272"/>
                        </a:cubicBezTo>
                        <a:cubicBezTo>
                          <a:pt x="49" y="272"/>
                          <a:pt x="49" y="272"/>
                          <a:pt x="49" y="272"/>
                        </a:cubicBezTo>
                        <a:cubicBezTo>
                          <a:pt x="49" y="272"/>
                          <a:pt x="49" y="272"/>
                          <a:pt x="49" y="272"/>
                        </a:cubicBezTo>
                        <a:cubicBezTo>
                          <a:pt x="49" y="272"/>
                          <a:pt x="49" y="272"/>
                          <a:pt x="49" y="272"/>
                        </a:cubicBezTo>
                        <a:cubicBezTo>
                          <a:pt x="49" y="272"/>
                          <a:pt x="49" y="272"/>
                          <a:pt x="49" y="272"/>
                        </a:cubicBezTo>
                        <a:cubicBezTo>
                          <a:pt x="49" y="272"/>
                          <a:pt x="49" y="272"/>
                          <a:pt x="49" y="272"/>
                        </a:cubicBezTo>
                        <a:cubicBezTo>
                          <a:pt x="49" y="272"/>
                          <a:pt x="49" y="272"/>
                          <a:pt x="49" y="272"/>
                        </a:cubicBezTo>
                        <a:cubicBezTo>
                          <a:pt x="50" y="272"/>
                          <a:pt x="50" y="272"/>
                          <a:pt x="50" y="272"/>
                        </a:cubicBezTo>
                        <a:cubicBezTo>
                          <a:pt x="50" y="272"/>
                          <a:pt x="50" y="272"/>
                          <a:pt x="50" y="272"/>
                        </a:cubicBezTo>
                        <a:cubicBezTo>
                          <a:pt x="50" y="272"/>
                          <a:pt x="50" y="272"/>
                          <a:pt x="50" y="272"/>
                        </a:cubicBezTo>
                        <a:cubicBezTo>
                          <a:pt x="50" y="272"/>
                          <a:pt x="50" y="272"/>
                          <a:pt x="50" y="272"/>
                        </a:cubicBezTo>
                        <a:cubicBezTo>
                          <a:pt x="50" y="272"/>
                          <a:pt x="50" y="272"/>
                          <a:pt x="50" y="272"/>
                        </a:cubicBezTo>
                        <a:cubicBezTo>
                          <a:pt x="50" y="272"/>
                          <a:pt x="50" y="272"/>
                          <a:pt x="50" y="272"/>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50" y="271"/>
                          <a:pt x="50" y="271"/>
                          <a:pt x="50"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9" y="270"/>
                          <a:pt x="49" y="270"/>
                          <a:pt x="49" y="270"/>
                        </a:cubicBezTo>
                        <a:cubicBezTo>
                          <a:pt x="48" y="270"/>
                          <a:pt x="48" y="270"/>
                          <a:pt x="48" y="270"/>
                        </a:cubicBezTo>
                        <a:cubicBezTo>
                          <a:pt x="48" y="270"/>
                          <a:pt x="48" y="270"/>
                          <a:pt x="48" y="270"/>
                        </a:cubicBezTo>
                        <a:cubicBezTo>
                          <a:pt x="48" y="270"/>
                          <a:pt x="48" y="270"/>
                          <a:pt x="48" y="270"/>
                        </a:cubicBezTo>
                        <a:cubicBezTo>
                          <a:pt x="48" y="270"/>
                          <a:pt x="48" y="270"/>
                          <a:pt x="48"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70"/>
                          <a:pt x="49" y="270"/>
                          <a:pt x="49" y="270"/>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9"/>
                          <a:pt x="49" y="269"/>
                          <a:pt x="49" y="269"/>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8"/>
                          <a:pt x="49" y="268"/>
                          <a:pt x="49" y="268"/>
                        </a:cubicBezTo>
                        <a:cubicBezTo>
                          <a:pt x="49" y="267"/>
                          <a:pt x="49" y="267"/>
                          <a:pt x="49" y="267"/>
                        </a:cubicBezTo>
                        <a:cubicBezTo>
                          <a:pt x="49" y="267"/>
                          <a:pt x="49" y="267"/>
                          <a:pt x="49" y="267"/>
                        </a:cubicBezTo>
                        <a:cubicBezTo>
                          <a:pt x="49" y="267"/>
                          <a:pt x="49" y="267"/>
                          <a:pt x="49" y="267"/>
                        </a:cubicBezTo>
                        <a:cubicBezTo>
                          <a:pt x="49" y="267"/>
                          <a:pt x="49" y="267"/>
                          <a:pt x="49" y="267"/>
                        </a:cubicBezTo>
                        <a:cubicBezTo>
                          <a:pt x="49" y="267"/>
                          <a:pt x="49" y="267"/>
                          <a:pt x="49" y="267"/>
                        </a:cubicBezTo>
                        <a:cubicBezTo>
                          <a:pt x="49" y="267"/>
                          <a:pt x="49" y="267"/>
                          <a:pt x="49" y="267"/>
                        </a:cubicBezTo>
                        <a:cubicBezTo>
                          <a:pt x="49" y="267"/>
                          <a:pt x="49" y="267"/>
                          <a:pt x="49" y="267"/>
                        </a:cubicBezTo>
                        <a:cubicBezTo>
                          <a:pt x="48" y="267"/>
                          <a:pt x="48" y="267"/>
                          <a:pt x="48" y="267"/>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8" y="266"/>
                          <a:pt x="48" y="266"/>
                          <a:pt x="48" y="266"/>
                        </a:cubicBezTo>
                        <a:cubicBezTo>
                          <a:pt x="47" y="266"/>
                          <a:pt x="47" y="266"/>
                          <a:pt x="47" y="266"/>
                        </a:cubicBezTo>
                        <a:cubicBezTo>
                          <a:pt x="47" y="266"/>
                          <a:pt x="47" y="266"/>
                          <a:pt x="47" y="266"/>
                        </a:cubicBezTo>
                        <a:cubicBezTo>
                          <a:pt x="47" y="266"/>
                          <a:pt x="47" y="266"/>
                          <a:pt x="47" y="266"/>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8" y="265"/>
                          <a:pt x="48" y="265"/>
                          <a:pt x="48" y="265"/>
                        </a:cubicBezTo>
                        <a:cubicBezTo>
                          <a:pt x="47" y="265"/>
                          <a:pt x="47" y="265"/>
                          <a:pt x="47" y="265"/>
                        </a:cubicBezTo>
                        <a:cubicBezTo>
                          <a:pt x="47" y="265"/>
                          <a:pt x="47" y="265"/>
                          <a:pt x="47" y="265"/>
                        </a:cubicBezTo>
                        <a:cubicBezTo>
                          <a:pt x="47" y="265"/>
                          <a:pt x="47" y="265"/>
                          <a:pt x="47" y="265"/>
                        </a:cubicBezTo>
                        <a:cubicBezTo>
                          <a:pt x="47" y="265"/>
                          <a:pt x="47" y="265"/>
                          <a:pt x="47" y="265"/>
                        </a:cubicBezTo>
                        <a:cubicBezTo>
                          <a:pt x="47" y="265"/>
                          <a:pt x="47" y="265"/>
                          <a:pt x="47" y="265"/>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7" y="264"/>
                          <a:pt x="47" y="264"/>
                          <a:pt x="47" y="264"/>
                        </a:cubicBezTo>
                        <a:cubicBezTo>
                          <a:pt x="48" y="264"/>
                          <a:pt x="48" y="264"/>
                          <a:pt x="48" y="264"/>
                        </a:cubicBezTo>
                        <a:cubicBezTo>
                          <a:pt x="48" y="264"/>
                          <a:pt x="48" y="264"/>
                          <a:pt x="48" y="264"/>
                        </a:cubicBezTo>
                        <a:cubicBezTo>
                          <a:pt x="48" y="264"/>
                          <a:pt x="48" y="264"/>
                          <a:pt x="48" y="264"/>
                        </a:cubicBezTo>
                        <a:cubicBezTo>
                          <a:pt x="48" y="264"/>
                          <a:pt x="48" y="264"/>
                          <a:pt x="48" y="264"/>
                        </a:cubicBezTo>
                        <a:cubicBezTo>
                          <a:pt x="48" y="264"/>
                          <a:pt x="48" y="264"/>
                          <a:pt x="48" y="264"/>
                        </a:cubicBezTo>
                        <a:cubicBezTo>
                          <a:pt x="48" y="264"/>
                          <a:pt x="48" y="264"/>
                          <a:pt x="48" y="264"/>
                        </a:cubicBezTo>
                        <a:cubicBezTo>
                          <a:pt x="48" y="264"/>
                          <a:pt x="48" y="264"/>
                          <a:pt x="48" y="264"/>
                        </a:cubicBezTo>
                        <a:cubicBezTo>
                          <a:pt x="48" y="264"/>
                          <a:pt x="48" y="264"/>
                          <a:pt x="48" y="264"/>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3"/>
                          <a:pt x="48" y="263"/>
                          <a:pt x="48" y="263"/>
                        </a:cubicBezTo>
                        <a:cubicBezTo>
                          <a:pt x="48" y="262"/>
                          <a:pt x="48" y="262"/>
                          <a:pt x="48" y="262"/>
                        </a:cubicBezTo>
                        <a:cubicBezTo>
                          <a:pt x="48" y="262"/>
                          <a:pt x="48" y="262"/>
                          <a:pt x="48" y="262"/>
                        </a:cubicBezTo>
                        <a:cubicBezTo>
                          <a:pt x="48" y="263"/>
                          <a:pt x="48" y="263"/>
                          <a:pt x="48" y="263"/>
                        </a:cubicBezTo>
                        <a:cubicBezTo>
                          <a:pt x="48" y="262"/>
                          <a:pt x="48" y="262"/>
                          <a:pt x="48"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2"/>
                          <a:pt x="47" y="262"/>
                          <a:pt x="47" y="262"/>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1"/>
                          <a:pt x="47" y="261"/>
                          <a:pt x="47" y="261"/>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7" y="260"/>
                          <a:pt x="47" y="260"/>
                          <a:pt x="47"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60"/>
                          <a:pt x="46" y="260"/>
                          <a:pt x="46" y="260"/>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6" y="259"/>
                          <a:pt x="46" y="259"/>
                          <a:pt x="46"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9"/>
                          <a:pt x="47" y="259"/>
                          <a:pt x="47" y="259"/>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8"/>
                          <a:pt x="47" y="258"/>
                          <a:pt x="47" y="258"/>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7" y="257"/>
                          <a:pt x="47" y="257"/>
                          <a:pt x="47"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7"/>
                          <a:pt x="48" y="257"/>
                          <a:pt x="48" y="257"/>
                        </a:cubicBezTo>
                        <a:cubicBezTo>
                          <a:pt x="48" y="256"/>
                          <a:pt x="48" y="256"/>
                          <a:pt x="48" y="256"/>
                        </a:cubicBezTo>
                        <a:cubicBezTo>
                          <a:pt x="48" y="256"/>
                          <a:pt x="48" y="256"/>
                          <a:pt x="48" y="256"/>
                        </a:cubicBezTo>
                        <a:cubicBezTo>
                          <a:pt x="48" y="256"/>
                          <a:pt x="48" y="256"/>
                          <a:pt x="48" y="256"/>
                        </a:cubicBezTo>
                        <a:cubicBezTo>
                          <a:pt x="48" y="256"/>
                          <a:pt x="48" y="256"/>
                          <a:pt x="48" y="256"/>
                        </a:cubicBezTo>
                        <a:cubicBezTo>
                          <a:pt x="48" y="256"/>
                          <a:pt x="48" y="256"/>
                          <a:pt x="48"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6"/>
                          <a:pt x="49" y="256"/>
                          <a:pt x="49" y="256"/>
                        </a:cubicBezTo>
                        <a:cubicBezTo>
                          <a:pt x="49" y="257"/>
                          <a:pt x="49" y="257"/>
                          <a:pt x="49" y="257"/>
                        </a:cubicBezTo>
                        <a:cubicBezTo>
                          <a:pt x="49" y="257"/>
                          <a:pt x="49" y="257"/>
                          <a:pt x="49" y="257"/>
                        </a:cubicBezTo>
                        <a:cubicBezTo>
                          <a:pt x="49" y="257"/>
                          <a:pt x="49" y="257"/>
                          <a:pt x="49" y="257"/>
                        </a:cubicBezTo>
                        <a:cubicBezTo>
                          <a:pt x="49" y="257"/>
                          <a:pt x="49" y="257"/>
                          <a:pt x="49" y="257"/>
                        </a:cubicBezTo>
                        <a:cubicBezTo>
                          <a:pt x="49" y="257"/>
                          <a:pt x="49" y="257"/>
                          <a:pt x="49" y="257"/>
                        </a:cubicBezTo>
                        <a:cubicBezTo>
                          <a:pt x="49" y="257"/>
                          <a:pt x="49" y="257"/>
                          <a:pt x="49" y="257"/>
                        </a:cubicBezTo>
                        <a:cubicBezTo>
                          <a:pt x="49" y="257"/>
                          <a:pt x="49" y="257"/>
                          <a:pt x="49" y="257"/>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6"/>
                          <a:pt x="50" y="256"/>
                          <a:pt x="50" y="256"/>
                        </a:cubicBezTo>
                        <a:cubicBezTo>
                          <a:pt x="50" y="255"/>
                          <a:pt x="50" y="255"/>
                          <a:pt x="50" y="255"/>
                        </a:cubicBezTo>
                        <a:cubicBezTo>
                          <a:pt x="50" y="255"/>
                          <a:pt x="50" y="255"/>
                          <a:pt x="50" y="255"/>
                        </a:cubicBezTo>
                        <a:cubicBezTo>
                          <a:pt x="50" y="255"/>
                          <a:pt x="50" y="255"/>
                          <a:pt x="50" y="255"/>
                        </a:cubicBezTo>
                        <a:cubicBezTo>
                          <a:pt x="50" y="255"/>
                          <a:pt x="50" y="255"/>
                          <a:pt x="50" y="255"/>
                        </a:cubicBezTo>
                        <a:cubicBezTo>
                          <a:pt x="50" y="254"/>
                          <a:pt x="50" y="254"/>
                          <a:pt x="50" y="254"/>
                        </a:cubicBezTo>
                        <a:cubicBezTo>
                          <a:pt x="50" y="254"/>
                          <a:pt x="50" y="254"/>
                          <a:pt x="50" y="254"/>
                        </a:cubicBezTo>
                        <a:cubicBezTo>
                          <a:pt x="50" y="254"/>
                          <a:pt x="50" y="254"/>
                          <a:pt x="50" y="254"/>
                        </a:cubicBezTo>
                        <a:cubicBezTo>
                          <a:pt x="50" y="254"/>
                          <a:pt x="50" y="254"/>
                          <a:pt x="50" y="254"/>
                        </a:cubicBezTo>
                        <a:cubicBezTo>
                          <a:pt x="50" y="253"/>
                          <a:pt x="50" y="253"/>
                          <a:pt x="50" y="253"/>
                        </a:cubicBezTo>
                        <a:cubicBezTo>
                          <a:pt x="50" y="253"/>
                          <a:pt x="50" y="253"/>
                          <a:pt x="50" y="253"/>
                        </a:cubicBezTo>
                        <a:cubicBezTo>
                          <a:pt x="50" y="253"/>
                          <a:pt x="50" y="253"/>
                          <a:pt x="50" y="253"/>
                        </a:cubicBezTo>
                        <a:cubicBezTo>
                          <a:pt x="50" y="253"/>
                          <a:pt x="50" y="253"/>
                          <a:pt x="50" y="253"/>
                        </a:cubicBezTo>
                        <a:cubicBezTo>
                          <a:pt x="50" y="253"/>
                          <a:pt x="50" y="253"/>
                          <a:pt x="50" y="253"/>
                        </a:cubicBezTo>
                        <a:cubicBezTo>
                          <a:pt x="49" y="253"/>
                          <a:pt x="49" y="253"/>
                          <a:pt x="49" y="253"/>
                        </a:cubicBezTo>
                        <a:cubicBezTo>
                          <a:pt x="49" y="252"/>
                          <a:pt x="49" y="252"/>
                          <a:pt x="49" y="252"/>
                        </a:cubicBezTo>
                        <a:cubicBezTo>
                          <a:pt x="49" y="252"/>
                          <a:pt x="49" y="252"/>
                          <a:pt x="49" y="252"/>
                        </a:cubicBezTo>
                        <a:cubicBezTo>
                          <a:pt x="49" y="252"/>
                          <a:pt x="49" y="252"/>
                          <a:pt x="49" y="252"/>
                        </a:cubicBezTo>
                        <a:cubicBezTo>
                          <a:pt x="49" y="252"/>
                          <a:pt x="49" y="252"/>
                          <a:pt x="49" y="252"/>
                        </a:cubicBezTo>
                        <a:cubicBezTo>
                          <a:pt x="49" y="252"/>
                          <a:pt x="49" y="252"/>
                          <a:pt x="49" y="252"/>
                        </a:cubicBezTo>
                        <a:cubicBezTo>
                          <a:pt x="48" y="252"/>
                          <a:pt x="48" y="252"/>
                          <a:pt x="48" y="252"/>
                        </a:cubicBezTo>
                        <a:cubicBezTo>
                          <a:pt x="48" y="252"/>
                          <a:pt x="48" y="252"/>
                          <a:pt x="48" y="252"/>
                        </a:cubicBezTo>
                        <a:cubicBezTo>
                          <a:pt x="48" y="251"/>
                          <a:pt x="48" y="251"/>
                          <a:pt x="48" y="251"/>
                        </a:cubicBezTo>
                        <a:cubicBezTo>
                          <a:pt x="48" y="251"/>
                          <a:pt x="48" y="251"/>
                          <a:pt x="48" y="251"/>
                        </a:cubicBezTo>
                        <a:cubicBezTo>
                          <a:pt x="48" y="251"/>
                          <a:pt x="48" y="251"/>
                          <a:pt x="48" y="251"/>
                        </a:cubicBezTo>
                        <a:cubicBezTo>
                          <a:pt x="48" y="251"/>
                          <a:pt x="48" y="251"/>
                          <a:pt x="48"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1"/>
                          <a:pt x="47" y="251"/>
                          <a:pt x="47" y="251"/>
                        </a:cubicBezTo>
                        <a:cubicBezTo>
                          <a:pt x="47" y="252"/>
                          <a:pt x="47" y="252"/>
                          <a:pt x="47" y="252"/>
                        </a:cubicBezTo>
                        <a:cubicBezTo>
                          <a:pt x="47" y="252"/>
                          <a:pt x="47" y="252"/>
                          <a:pt x="47" y="252"/>
                        </a:cubicBezTo>
                        <a:cubicBezTo>
                          <a:pt x="47" y="252"/>
                          <a:pt x="47" y="252"/>
                          <a:pt x="47" y="252"/>
                        </a:cubicBezTo>
                        <a:cubicBezTo>
                          <a:pt x="47" y="252"/>
                          <a:pt x="47" y="252"/>
                          <a:pt x="47" y="252"/>
                        </a:cubicBezTo>
                        <a:cubicBezTo>
                          <a:pt x="47" y="252"/>
                          <a:pt x="47" y="252"/>
                          <a:pt x="47" y="252"/>
                        </a:cubicBezTo>
                        <a:cubicBezTo>
                          <a:pt x="47" y="252"/>
                          <a:pt x="47" y="252"/>
                          <a:pt x="47"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6" y="252"/>
                          <a:pt x="46" y="252"/>
                          <a:pt x="46"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2"/>
                          <a:pt x="45" y="252"/>
                          <a:pt x="45" y="252"/>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0"/>
                          <a:pt x="45" y="250"/>
                          <a:pt x="45" y="250"/>
                        </a:cubicBezTo>
                        <a:cubicBezTo>
                          <a:pt x="45" y="250"/>
                          <a:pt x="45" y="250"/>
                          <a:pt x="45" y="250"/>
                        </a:cubicBezTo>
                        <a:cubicBezTo>
                          <a:pt x="45" y="250"/>
                          <a:pt x="45" y="250"/>
                          <a:pt x="45" y="250"/>
                        </a:cubicBezTo>
                        <a:cubicBezTo>
                          <a:pt x="45" y="250"/>
                          <a:pt x="45" y="250"/>
                          <a:pt x="45" y="250"/>
                        </a:cubicBezTo>
                        <a:cubicBezTo>
                          <a:pt x="45" y="250"/>
                          <a:pt x="45" y="250"/>
                          <a:pt x="45" y="250"/>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5" y="251"/>
                          <a:pt x="45" y="251"/>
                          <a:pt x="45" y="251"/>
                        </a:cubicBezTo>
                        <a:cubicBezTo>
                          <a:pt x="44" y="251"/>
                          <a:pt x="44" y="251"/>
                          <a:pt x="44" y="251"/>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1"/>
                          <a:pt x="44" y="251"/>
                          <a:pt x="44" y="251"/>
                        </a:cubicBezTo>
                        <a:cubicBezTo>
                          <a:pt x="44" y="251"/>
                          <a:pt x="44" y="251"/>
                          <a:pt x="44" y="251"/>
                        </a:cubicBezTo>
                        <a:cubicBezTo>
                          <a:pt x="44" y="251"/>
                          <a:pt x="44" y="251"/>
                          <a:pt x="44" y="251"/>
                        </a:cubicBezTo>
                        <a:cubicBezTo>
                          <a:pt x="44" y="251"/>
                          <a:pt x="44" y="251"/>
                          <a:pt x="44" y="251"/>
                        </a:cubicBezTo>
                        <a:cubicBezTo>
                          <a:pt x="44" y="251"/>
                          <a:pt x="44" y="251"/>
                          <a:pt x="44" y="251"/>
                        </a:cubicBezTo>
                        <a:cubicBezTo>
                          <a:pt x="43" y="251"/>
                          <a:pt x="43" y="251"/>
                          <a:pt x="43" y="251"/>
                        </a:cubicBezTo>
                        <a:cubicBezTo>
                          <a:pt x="43" y="251"/>
                          <a:pt x="43" y="251"/>
                          <a:pt x="43" y="251"/>
                        </a:cubicBezTo>
                        <a:cubicBezTo>
                          <a:pt x="43" y="251"/>
                          <a:pt x="43" y="251"/>
                          <a:pt x="43" y="251"/>
                        </a:cubicBezTo>
                        <a:cubicBezTo>
                          <a:pt x="43" y="251"/>
                          <a:pt x="43" y="251"/>
                          <a:pt x="43" y="251"/>
                        </a:cubicBezTo>
                        <a:cubicBezTo>
                          <a:pt x="43" y="251"/>
                          <a:pt x="43" y="251"/>
                          <a:pt x="43" y="251"/>
                        </a:cubicBezTo>
                        <a:cubicBezTo>
                          <a:pt x="43" y="251"/>
                          <a:pt x="43" y="251"/>
                          <a:pt x="43" y="251"/>
                        </a:cubicBezTo>
                        <a:cubicBezTo>
                          <a:pt x="43" y="250"/>
                          <a:pt x="43" y="250"/>
                          <a:pt x="43" y="250"/>
                        </a:cubicBezTo>
                        <a:cubicBezTo>
                          <a:pt x="43" y="250"/>
                          <a:pt x="43" y="250"/>
                          <a:pt x="43" y="250"/>
                        </a:cubicBezTo>
                        <a:cubicBezTo>
                          <a:pt x="43" y="250"/>
                          <a:pt x="43" y="250"/>
                          <a:pt x="43" y="250"/>
                        </a:cubicBezTo>
                        <a:cubicBezTo>
                          <a:pt x="43" y="250"/>
                          <a:pt x="43" y="250"/>
                          <a:pt x="43" y="250"/>
                        </a:cubicBezTo>
                        <a:cubicBezTo>
                          <a:pt x="43" y="250"/>
                          <a:pt x="43" y="250"/>
                          <a:pt x="43"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50"/>
                          <a:pt x="44" y="250"/>
                          <a:pt x="44" y="250"/>
                        </a:cubicBezTo>
                        <a:cubicBezTo>
                          <a:pt x="44" y="249"/>
                          <a:pt x="44" y="249"/>
                          <a:pt x="44" y="249"/>
                        </a:cubicBezTo>
                        <a:cubicBezTo>
                          <a:pt x="44" y="249"/>
                          <a:pt x="44" y="249"/>
                          <a:pt x="44" y="249"/>
                        </a:cubicBezTo>
                        <a:cubicBezTo>
                          <a:pt x="44" y="249"/>
                          <a:pt x="44" y="249"/>
                          <a:pt x="44"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3" y="249"/>
                          <a:pt x="43" y="249"/>
                          <a:pt x="43"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9"/>
                          <a:pt x="42" y="249"/>
                          <a:pt x="42" y="249"/>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1" y="248"/>
                          <a:pt x="41" y="248"/>
                          <a:pt x="41" y="248"/>
                        </a:cubicBezTo>
                        <a:cubicBezTo>
                          <a:pt x="41" y="248"/>
                          <a:pt x="41" y="248"/>
                          <a:pt x="41" y="248"/>
                        </a:cubicBezTo>
                        <a:cubicBezTo>
                          <a:pt x="41" y="248"/>
                          <a:pt x="41" y="248"/>
                          <a:pt x="41" y="248"/>
                        </a:cubicBezTo>
                        <a:cubicBezTo>
                          <a:pt x="41" y="248"/>
                          <a:pt x="41" y="248"/>
                          <a:pt x="41"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2" y="248"/>
                          <a:pt x="42" y="248"/>
                          <a:pt x="42" y="248"/>
                        </a:cubicBezTo>
                        <a:cubicBezTo>
                          <a:pt x="41" y="247"/>
                          <a:pt x="41" y="247"/>
                          <a:pt x="41" y="247"/>
                        </a:cubicBezTo>
                        <a:cubicBezTo>
                          <a:pt x="41" y="247"/>
                          <a:pt x="41" y="247"/>
                          <a:pt x="41" y="247"/>
                        </a:cubicBezTo>
                        <a:cubicBezTo>
                          <a:pt x="41" y="247"/>
                          <a:pt x="41" y="247"/>
                          <a:pt x="41" y="247"/>
                        </a:cubicBezTo>
                        <a:cubicBezTo>
                          <a:pt x="42" y="247"/>
                          <a:pt x="42" y="247"/>
                          <a:pt x="42" y="247"/>
                        </a:cubicBezTo>
                        <a:cubicBezTo>
                          <a:pt x="42" y="247"/>
                          <a:pt x="42" y="247"/>
                          <a:pt x="42" y="247"/>
                        </a:cubicBezTo>
                        <a:cubicBezTo>
                          <a:pt x="42" y="247"/>
                          <a:pt x="42" y="247"/>
                          <a:pt x="42" y="247"/>
                        </a:cubicBezTo>
                        <a:cubicBezTo>
                          <a:pt x="42" y="247"/>
                          <a:pt x="42" y="247"/>
                          <a:pt x="42" y="247"/>
                        </a:cubicBezTo>
                        <a:cubicBezTo>
                          <a:pt x="42" y="247"/>
                          <a:pt x="42" y="247"/>
                          <a:pt x="42" y="247"/>
                        </a:cubicBezTo>
                        <a:cubicBezTo>
                          <a:pt x="41" y="247"/>
                          <a:pt x="41" y="247"/>
                          <a:pt x="41" y="247"/>
                        </a:cubicBezTo>
                        <a:cubicBezTo>
                          <a:pt x="41" y="247"/>
                          <a:pt x="41" y="247"/>
                          <a:pt x="41" y="247"/>
                        </a:cubicBezTo>
                        <a:cubicBezTo>
                          <a:pt x="41" y="247"/>
                          <a:pt x="41" y="247"/>
                          <a:pt x="41" y="247"/>
                        </a:cubicBezTo>
                        <a:cubicBezTo>
                          <a:pt x="41" y="247"/>
                          <a:pt x="41" y="247"/>
                          <a:pt x="41" y="247"/>
                        </a:cubicBezTo>
                        <a:cubicBezTo>
                          <a:pt x="42" y="247"/>
                          <a:pt x="42" y="247"/>
                          <a:pt x="42" y="247"/>
                        </a:cubicBezTo>
                        <a:cubicBezTo>
                          <a:pt x="41" y="247"/>
                          <a:pt x="41" y="247"/>
                          <a:pt x="41" y="247"/>
                        </a:cubicBezTo>
                        <a:cubicBezTo>
                          <a:pt x="41" y="247"/>
                          <a:pt x="41" y="247"/>
                          <a:pt x="41" y="247"/>
                        </a:cubicBezTo>
                        <a:cubicBezTo>
                          <a:pt x="41" y="247"/>
                          <a:pt x="41" y="247"/>
                          <a:pt x="41" y="247"/>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1" y="246"/>
                          <a:pt x="41" y="246"/>
                          <a:pt x="41"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6"/>
                          <a:pt x="42" y="246"/>
                          <a:pt x="42" y="246"/>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5"/>
                          <a:pt x="42" y="245"/>
                          <a:pt x="42" y="245"/>
                        </a:cubicBezTo>
                        <a:cubicBezTo>
                          <a:pt x="42" y="244"/>
                          <a:pt x="42" y="244"/>
                          <a:pt x="42" y="244"/>
                        </a:cubicBezTo>
                        <a:cubicBezTo>
                          <a:pt x="42" y="244"/>
                          <a:pt x="42" y="244"/>
                          <a:pt x="42" y="244"/>
                        </a:cubicBezTo>
                        <a:cubicBezTo>
                          <a:pt x="42" y="244"/>
                          <a:pt x="42" y="244"/>
                          <a:pt x="42" y="244"/>
                        </a:cubicBezTo>
                        <a:cubicBezTo>
                          <a:pt x="42" y="244"/>
                          <a:pt x="42" y="244"/>
                          <a:pt x="42" y="244"/>
                        </a:cubicBezTo>
                        <a:cubicBezTo>
                          <a:pt x="42" y="244"/>
                          <a:pt x="42" y="244"/>
                          <a:pt x="42" y="244"/>
                        </a:cubicBezTo>
                        <a:cubicBezTo>
                          <a:pt x="42" y="244"/>
                          <a:pt x="42" y="244"/>
                          <a:pt x="42"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0" y="244"/>
                          <a:pt x="40" y="244"/>
                          <a:pt x="40" y="244"/>
                        </a:cubicBezTo>
                        <a:cubicBezTo>
                          <a:pt x="40" y="244"/>
                          <a:pt x="40" y="244"/>
                          <a:pt x="40" y="244"/>
                        </a:cubicBezTo>
                        <a:cubicBezTo>
                          <a:pt x="40" y="244"/>
                          <a:pt x="40" y="244"/>
                          <a:pt x="40" y="244"/>
                        </a:cubicBezTo>
                        <a:cubicBezTo>
                          <a:pt x="40" y="244"/>
                          <a:pt x="40" y="244"/>
                          <a:pt x="40"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1" y="244"/>
                          <a:pt x="41" y="244"/>
                          <a:pt x="41" y="244"/>
                        </a:cubicBezTo>
                        <a:cubicBezTo>
                          <a:pt x="40" y="244"/>
                          <a:pt x="41" y="244"/>
                          <a:pt x="41" y="244"/>
                        </a:cubicBezTo>
                        <a:cubicBezTo>
                          <a:pt x="41" y="244"/>
                          <a:pt x="41" y="244"/>
                          <a:pt x="41" y="244"/>
                        </a:cubicBezTo>
                        <a:cubicBezTo>
                          <a:pt x="41" y="244"/>
                          <a:pt x="41" y="244"/>
                          <a:pt x="41" y="244"/>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0" y="243"/>
                          <a:pt x="40" y="243"/>
                          <a:pt x="40" y="243"/>
                        </a:cubicBezTo>
                        <a:cubicBezTo>
                          <a:pt x="40" y="243"/>
                          <a:pt x="40" y="243"/>
                          <a:pt x="40"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3"/>
                          <a:pt x="41" y="243"/>
                          <a:pt x="41" y="243"/>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1" y="242"/>
                          <a:pt x="41" y="242"/>
                          <a:pt x="41" y="242"/>
                        </a:cubicBezTo>
                        <a:cubicBezTo>
                          <a:pt x="42" y="242"/>
                          <a:pt x="42" y="242"/>
                          <a:pt x="42" y="242"/>
                        </a:cubicBezTo>
                        <a:cubicBezTo>
                          <a:pt x="42" y="242"/>
                          <a:pt x="42" y="242"/>
                          <a:pt x="42" y="242"/>
                        </a:cubicBezTo>
                        <a:cubicBezTo>
                          <a:pt x="42" y="242"/>
                          <a:pt x="42" y="242"/>
                          <a:pt x="42" y="242"/>
                        </a:cubicBezTo>
                        <a:cubicBezTo>
                          <a:pt x="42" y="241"/>
                          <a:pt x="42" y="241"/>
                          <a:pt x="42" y="241"/>
                        </a:cubicBezTo>
                        <a:cubicBezTo>
                          <a:pt x="42" y="241"/>
                          <a:pt x="42" y="241"/>
                          <a:pt x="42" y="241"/>
                        </a:cubicBezTo>
                        <a:cubicBezTo>
                          <a:pt x="42" y="241"/>
                          <a:pt x="42" y="241"/>
                          <a:pt x="42" y="241"/>
                        </a:cubicBezTo>
                        <a:cubicBezTo>
                          <a:pt x="41" y="241"/>
                          <a:pt x="41" y="241"/>
                          <a:pt x="41" y="241"/>
                        </a:cubicBezTo>
                        <a:cubicBezTo>
                          <a:pt x="41" y="241"/>
                          <a:pt x="41" y="241"/>
                          <a:pt x="41" y="241"/>
                        </a:cubicBezTo>
                        <a:cubicBezTo>
                          <a:pt x="41" y="241"/>
                          <a:pt x="41" y="241"/>
                          <a:pt x="41" y="241"/>
                        </a:cubicBezTo>
                        <a:cubicBezTo>
                          <a:pt x="41" y="241"/>
                          <a:pt x="41" y="241"/>
                          <a:pt x="41" y="241"/>
                        </a:cubicBezTo>
                        <a:cubicBezTo>
                          <a:pt x="41" y="241"/>
                          <a:pt x="41" y="241"/>
                          <a:pt x="41" y="241"/>
                        </a:cubicBezTo>
                        <a:cubicBezTo>
                          <a:pt x="41" y="241"/>
                          <a:pt x="41" y="241"/>
                          <a:pt x="41" y="241"/>
                        </a:cubicBezTo>
                        <a:cubicBezTo>
                          <a:pt x="41" y="241"/>
                          <a:pt x="41" y="241"/>
                          <a:pt x="41" y="241"/>
                        </a:cubicBezTo>
                        <a:cubicBezTo>
                          <a:pt x="41" y="241"/>
                          <a:pt x="41" y="241"/>
                          <a:pt x="41"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1"/>
                          <a:pt x="42" y="241"/>
                          <a:pt x="42" y="241"/>
                        </a:cubicBezTo>
                        <a:cubicBezTo>
                          <a:pt x="42" y="240"/>
                          <a:pt x="42" y="240"/>
                          <a:pt x="42" y="240"/>
                        </a:cubicBezTo>
                        <a:cubicBezTo>
                          <a:pt x="42" y="240"/>
                          <a:pt x="42" y="240"/>
                          <a:pt x="42" y="240"/>
                        </a:cubicBezTo>
                        <a:cubicBezTo>
                          <a:pt x="42" y="240"/>
                          <a:pt x="42" y="240"/>
                          <a:pt x="42" y="240"/>
                        </a:cubicBezTo>
                        <a:cubicBezTo>
                          <a:pt x="42" y="240"/>
                          <a:pt x="42" y="240"/>
                          <a:pt x="42" y="240"/>
                        </a:cubicBezTo>
                        <a:cubicBezTo>
                          <a:pt x="42" y="240"/>
                          <a:pt x="42" y="240"/>
                          <a:pt x="42" y="240"/>
                        </a:cubicBezTo>
                        <a:cubicBezTo>
                          <a:pt x="42" y="240"/>
                          <a:pt x="42" y="240"/>
                          <a:pt x="42" y="240"/>
                        </a:cubicBezTo>
                        <a:cubicBezTo>
                          <a:pt x="42" y="240"/>
                          <a:pt x="42" y="240"/>
                          <a:pt x="42" y="240"/>
                        </a:cubicBezTo>
                        <a:cubicBezTo>
                          <a:pt x="43" y="240"/>
                          <a:pt x="43" y="240"/>
                          <a:pt x="43" y="240"/>
                        </a:cubicBezTo>
                        <a:cubicBezTo>
                          <a:pt x="43" y="240"/>
                          <a:pt x="43" y="240"/>
                          <a:pt x="43" y="240"/>
                        </a:cubicBezTo>
                        <a:cubicBezTo>
                          <a:pt x="43" y="240"/>
                          <a:pt x="43" y="240"/>
                          <a:pt x="43" y="240"/>
                        </a:cubicBezTo>
                        <a:cubicBezTo>
                          <a:pt x="43" y="240"/>
                          <a:pt x="43" y="240"/>
                          <a:pt x="43" y="240"/>
                        </a:cubicBezTo>
                        <a:cubicBezTo>
                          <a:pt x="43" y="240"/>
                          <a:pt x="43" y="240"/>
                          <a:pt x="43" y="240"/>
                        </a:cubicBezTo>
                        <a:cubicBezTo>
                          <a:pt x="43" y="240"/>
                          <a:pt x="43" y="240"/>
                          <a:pt x="43" y="240"/>
                        </a:cubicBezTo>
                        <a:cubicBezTo>
                          <a:pt x="43" y="240"/>
                          <a:pt x="43" y="240"/>
                          <a:pt x="43" y="240"/>
                        </a:cubicBezTo>
                        <a:cubicBezTo>
                          <a:pt x="43" y="240"/>
                          <a:pt x="43" y="240"/>
                          <a:pt x="43"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4" y="240"/>
                          <a:pt x="44" y="240"/>
                          <a:pt x="44" y="240"/>
                        </a:cubicBezTo>
                        <a:cubicBezTo>
                          <a:pt x="45" y="240"/>
                          <a:pt x="45" y="240"/>
                          <a:pt x="45" y="240"/>
                        </a:cubicBezTo>
                        <a:cubicBezTo>
                          <a:pt x="45" y="240"/>
                          <a:pt x="45" y="240"/>
                          <a:pt x="45" y="240"/>
                        </a:cubicBezTo>
                        <a:cubicBezTo>
                          <a:pt x="45" y="240"/>
                          <a:pt x="45" y="240"/>
                          <a:pt x="45" y="240"/>
                        </a:cubicBezTo>
                        <a:cubicBezTo>
                          <a:pt x="45" y="240"/>
                          <a:pt x="45" y="240"/>
                          <a:pt x="45" y="240"/>
                        </a:cubicBezTo>
                        <a:cubicBezTo>
                          <a:pt x="45" y="240"/>
                          <a:pt x="45" y="240"/>
                          <a:pt x="45" y="240"/>
                        </a:cubicBezTo>
                        <a:cubicBezTo>
                          <a:pt x="45" y="239"/>
                          <a:pt x="45" y="239"/>
                          <a:pt x="45" y="239"/>
                        </a:cubicBezTo>
                        <a:cubicBezTo>
                          <a:pt x="45" y="239"/>
                          <a:pt x="45" y="239"/>
                          <a:pt x="45" y="239"/>
                        </a:cubicBezTo>
                        <a:cubicBezTo>
                          <a:pt x="45" y="239"/>
                          <a:pt x="45" y="239"/>
                          <a:pt x="45" y="239"/>
                        </a:cubicBezTo>
                        <a:cubicBezTo>
                          <a:pt x="45" y="239"/>
                          <a:pt x="45" y="239"/>
                          <a:pt x="45" y="239"/>
                        </a:cubicBezTo>
                        <a:cubicBezTo>
                          <a:pt x="45" y="239"/>
                          <a:pt x="45" y="239"/>
                          <a:pt x="45" y="239"/>
                        </a:cubicBezTo>
                        <a:cubicBezTo>
                          <a:pt x="45" y="239"/>
                          <a:pt x="45" y="239"/>
                          <a:pt x="45"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4" y="239"/>
                          <a:pt x="44" y="239"/>
                          <a:pt x="44"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3" y="239"/>
                          <a:pt x="43" y="239"/>
                          <a:pt x="43"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9"/>
                          <a:pt x="42" y="239"/>
                          <a:pt x="42" y="239"/>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8"/>
                          <a:pt x="42" y="238"/>
                          <a:pt x="42" y="238"/>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8"/>
                          <a:pt x="42" y="238"/>
                          <a:pt x="42" y="238"/>
                        </a:cubicBezTo>
                        <a:cubicBezTo>
                          <a:pt x="42" y="238"/>
                          <a:pt x="42" y="238"/>
                          <a:pt x="42" y="238"/>
                        </a:cubicBezTo>
                        <a:cubicBezTo>
                          <a:pt x="41" y="238"/>
                          <a:pt x="41" y="238"/>
                          <a:pt x="41" y="238"/>
                        </a:cubicBezTo>
                        <a:cubicBezTo>
                          <a:pt x="41" y="238"/>
                          <a:pt x="41" y="238"/>
                          <a:pt x="41" y="238"/>
                        </a:cubicBezTo>
                        <a:cubicBezTo>
                          <a:pt x="41" y="238"/>
                          <a:pt x="41" y="238"/>
                          <a:pt x="41" y="238"/>
                        </a:cubicBezTo>
                        <a:cubicBezTo>
                          <a:pt x="41" y="238"/>
                          <a:pt x="41" y="238"/>
                          <a:pt x="41" y="238"/>
                        </a:cubicBezTo>
                        <a:cubicBezTo>
                          <a:pt x="41" y="238"/>
                          <a:pt x="41" y="238"/>
                          <a:pt x="41" y="238"/>
                        </a:cubicBezTo>
                        <a:cubicBezTo>
                          <a:pt x="41" y="238"/>
                          <a:pt x="41" y="238"/>
                          <a:pt x="41" y="238"/>
                        </a:cubicBezTo>
                        <a:cubicBezTo>
                          <a:pt x="41" y="238"/>
                          <a:pt x="41" y="238"/>
                          <a:pt x="41" y="238"/>
                        </a:cubicBezTo>
                        <a:cubicBezTo>
                          <a:pt x="41" y="238"/>
                          <a:pt x="41" y="238"/>
                          <a:pt x="41" y="238"/>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2" y="237"/>
                          <a:pt x="42" y="237"/>
                          <a:pt x="42"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1" y="237"/>
                          <a:pt x="41" y="237"/>
                          <a:pt x="41" y="237"/>
                        </a:cubicBezTo>
                        <a:cubicBezTo>
                          <a:pt x="42" y="237"/>
                          <a:pt x="42" y="237"/>
                          <a:pt x="42" y="237"/>
                        </a:cubicBezTo>
                        <a:close/>
                      </a:path>
                    </a:pathLst>
                  </a:custGeom>
                  <a:solidFill>
                    <a:srgbClr val="FFFFCC"/>
                  </a:solidFill>
                  <a:ln w="3175" cap="rnd">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s-ES" sz="900"/>
                  </a:p>
                </p:txBody>
              </p:sp>
              <p:sp>
                <p:nvSpPr>
                  <p:cNvPr id="87" name="Freeform 95"/>
                  <p:cNvSpPr>
                    <a:spLocks/>
                  </p:cNvSpPr>
                  <p:nvPr/>
                </p:nvSpPr>
                <p:spPr bwMode="auto">
                  <a:xfrm>
                    <a:off x="942975" y="3003551"/>
                    <a:ext cx="1030288" cy="1166813"/>
                  </a:xfrm>
                  <a:custGeom>
                    <a:avLst/>
                    <a:gdLst>
                      <a:gd name="T0" fmla="*/ 107 w 275"/>
                      <a:gd name="T1" fmla="*/ 224 h 311"/>
                      <a:gd name="T2" fmla="*/ 73 w 275"/>
                      <a:gd name="T3" fmla="*/ 200 h 311"/>
                      <a:gd name="T4" fmla="*/ 42 w 275"/>
                      <a:gd name="T5" fmla="*/ 184 h 311"/>
                      <a:gd name="T6" fmla="*/ 32 w 275"/>
                      <a:gd name="T7" fmla="*/ 179 h 311"/>
                      <a:gd name="T8" fmla="*/ 18 w 275"/>
                      <a:gd name="T9" fmla="*/ 171 h 311"/>
                      <a:gd name="T10" fmla="*/ 49 w 275"/>
                      <a:gd name="T11" fmla="*/ 93 h 311"/>
                      <a:gd name="T12" fmla="*/ 96 w 275"/>
                      <a:gd name="T13" fmla="*/ 71 h 311"/>
                      <a:gd name="T14" fmla="*/ 106 w 275"/>
                      <a:gd name="T15" fmla="*/ 60 h 311"/>
                      <a:gd name="T16" fmla="*/ 117 w 275"/>
                      <a:gd name="T17" fmla="*/ 46 h 311"/>
                      <a:gd name="T18" fmla="*/ 123 w 275"/>
                      <a:gd name="T19" fmla="*/ 18 h 311"/>
                      <a:gd name="T20" fmla="*/ 129 w 275"/>
                      <a:gd name="T21" fmla="*/ 5 h 311"/>
                      <a:gd name="T22" fmla="*/ 137 w 275"/>
                      <a:gd name="T23" fmla="*/ 2 h 311"/>
                      <a:gd name="T24" fmla="*/ 141 w 275"/>
                      <a:gd name="T25" fmla="*/ 11 h 311"/>
                      <a:gd name="T26" fmla="*/ 143 w 275"/>
                      <a:gd name="T27" fmla="*/ 21 h 311"/>
                      <a:gd name="T28" fmla="*/ 151 w 275"/>
                      <a:gd name="T29" fmla="*/ 31 h 311"/>
                      <a:gd name="T30" fmla="*/ 161 w 275"/>
                      <a:gd name="T31" fmla="*/ 39 h 311"/>
                      <a:gd name="T32" fmla="*/ 167 w 275"/>
                      <a:gd name="T33" fmla="*/ 50 h 311"/>
                      <a:gd name="T34" fmla="*/ 163 w 275"/>
                      <a:gd name="T35" fmla="*/ 63 h 311"/>
                      <a:gd name="T36" fmla="*/ 174 w 275"/>
                      <a:gd name="T37" fmla="*/ 67 h 311"/>
                      <a:gd name="T38" fmla="*/ 184 w 275"/>
                      <a:gd name="T39" fmla="*/ 58 h 311"/>
                      <a:gd name="T40" fmla="*/ 183 w 275"/>
                      <a:gd name="T41" fmla="*/ 68 h 311"/>
                      <a:gd name="T42" fmla="*/ 186 w 275"/>
                      <a:gd name="T43" fmla="*/ 76 h 311"/>
                      <a:gd name="T44" fmla="*/ 191 w 275"/>
                      <a:gd name="T45" fmla="*/ 84 h 311"/>
                      <a:gd name="T46" fmla="*/ 198 w 275"/>
                      <a:gd name="T47" fmla="*/ 83 h 311"/>
                      <a:gd name="T48" fmla="*/ 203 w 275"/>
                      <a:gd name="T49" fmla="*/ 80 h 311"/>
                      <a:gd name="T50" fmla="*/ 208 w 275"/>
                      <a:gd name="T51" fmla="*/ 80 h 311"/>
                      <a:gd name="T52" fmla="*/ 214 w 275"/>
                      <a:gd name="T53" fmla="*/ 86 h 311"/>
                      <a:gd name="T54" fmla="*/ 224 w 275"/>
                      <a:gd name="T55" fmla="*/ 95 h 311"/>
                      <a:gd name="T56" fmla="*/ 236 w 275"/>
                      <a:gd name="T57" fmla="*/ 98 h 311"/>
                      <a:gd name="T58" fmla="*/ 240 w 275"/>
                      <a:gd name="T59" fmla="*/ 99 h 311"/>
                      <a:gd name="T60" fmla="*/ 250 w 275"/>
                      <a:gd name="T61" fmla="*/ 100 h 311"/>
                      <a:gd name="T62" fmla="*/ 259 w 275"/>
                      <a:gd name="T63" fmla="*/ 104 h 311"/>
                      <a:gd name="T64" fmla="*/ 266 w 275"/>
                      <a:gd name="T65" fmla="*/ 105 h 311"/>
                      <a:gd name="T66" fmla="*/ 258 w 275"/>
                      <a:gd name="T67" fmla="*/ 114 h 311"/>
                      <a:gd name="T68" fmla="*/ 250 w 275"/>
                      <a:gd name="T69" fmla="*/ 123 h 311"/>
                      <a:gd name="T70" fmla="*/ 252 w 275"/>
                      <a:gd name="T71" fmla="*/ 137 h 311"/>
                      <a:gd name="T72" fmla="*/ 241 w 275"/>
                      <a:gd name="T73" fmla="*/ 145 h 311"/>
                      <a:gd name="T74" fmla="*/ 229 w 275"/>
                      <a:gd name="T75" fmla="*/ 151 h 311"/>
                      <a:gd name="T76" fmla="*/ 219 w 275"/>
                      <a:gd name="T77" fmla="*/ 157 h 311"/>
                      <a:gd name="T78" fmla="*/ 215 w 275"/>
                      <a:gd name="T79" fmla="*/ 170 h 311"/>
                      <a:gd name="T80" fmla="*/ 220 w 275"/>
                      <a:gd name="T81" fmla="*/ 185 h 311"/>
                      <a:gd name="T82" fmla="*/ 225 w 275"/>
                      <a:gd name="T83" fmla="*/ 193 h 311"/>
                      <a:gd name="T84" fmla="*/ 232 w 275"/>
                      <a:gd name="T85" fmla="*/ 199 h 311"/>
                      <a:gd name="T86" fmla="*/ 234 w 275"/>
                      <a:gd name="T87" fmla="*/ 208 h 311"/>
                      <a:gd name="T88" fmla="*/ 236 w 275"/>
                      <a:gd name="T89" fmla="*/ 214 h 311"/>
                      <a:gd name="T90" fmla="*/ 243 w 275"/>
                      <a:gd name="T91" fmla="*/ 218 h 311"/>
                      <a:gd name="T92" fmla="*/ 254 w 275"/>
                      <a:gd name="T93" fmla="*/ 219 h 311"/>
                      <a:gd name="T94" fmla="*/ 262 w 275"/>
                      <a:gd name="T95" fmla="*/ 227 h 311"/>
                      <a:gd name="T96" fmla="*/ 271 w 275"/>
                      <a:gd name="T97" fmla="*/ 228 h 311"/>
                      <a:gd name="T98" fmla="*/ 272 w 275"/>
                      <a:gd name="T99" fmla="*/ 241 h 311"/>
                      <a:gd name="T100" fmla="*/ 263 w 275"/>
                      <a:gd name="T101" fmla="*/ 244 h 311"/>
                      <a:gd name="T102" fmla="*/ 257 w 275"/>
                      <a:gd name="T103" fmla="*/ 252 h 311"/>
                      <a:gd name="T104" fmla="*/ 247 w 275"/>
                      <a:gd name="T105" fmla="*/ 257 h 311"/>
                      <a:gd name="T106" fmla="*/ 241 w 275"/>
                      <a:gd name="T107" fmla="*/ 267 h 311"/>
                      <a:gd name="T108" fmla="*/ 240 w 275"/>
                      <a:gd name="T109" fmla="*/ 282 h 311"/>
                      <a:gd name="T110" fmla="*/ 229 w 275"/>
                      <a:gd name="T111" fmla="*/ 277 h 311"/>
                      <a:gd name="T112" fmla="*/ 217 w 275"/>
                      <a:gd name="T113" fmla="*/ 270 h 311"/>
                      <a:gd name="T114" fmla="*/ 206 w 275"/>
                      <a:gd name="T115" fmla="*/ 274 h 311"/>
                      <a:gd name="T116" fmla="*/ 170 w 275"/>
                      <a:gd name="T117" fmla="*/ 311 h 311"/>
                      <a:gd name="T118" fmla="*/ 167 w 275"/>
                      <a:gd name="T119" fmla="*/ 296 h 311"/>
                      <a:gd name="T120" fmla="*/ 157 w 275"/>
                      <a:gd name="T121" fmla="*/ 285 h 311"/>
                      <a:gd name="T122" fmla="*/ 141 w 275"/>
                      <a:gd name="T123" fmla="*/ 271 h 311"/>
                      <a:gd name="T124" fmla="*/ 126 w 275"/>
                      <a:gd name="T125" fmla="*/ 252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5" h="311">
                        <a:moveTo>
                          <a:pt x="124" y="245"/>
                        </a:moveTo>
                        <a:cubicBezTo>
                          <a:pt x="124" y="245"/>
                          <a:pt x="124" y="245"/>
                          <a:pt x="124" y="245"/>
                        </a:cubicBezTo>
                        <a:cubicBezTo>
                          <a:pt x="124" y="245"/>
                          <a:pt x="124" y="245"/>
                          <a:pt x="124" y="245"/>
                        </a:cubicBezTo>
                        <a:cubicBezTo>
                          <a:pt x="124" y="245"/>
                          <a:pt x="124" y="245"/>
                          <a:pt x="124" y="245"/>
                        </a:cubicBezTo>
                        <a:cubicBezTo>
                          <a:pt x="124" y="244"/>
                          <a:pt x="124" y="244"/>
                          <a:pt x="124" y="244"/>
                        </a:cubicBezTo>
                        <a:cubicBezTo>
                          <a:pt x="124" y="244"/>
                          <a:pt x="124" y="244"/>
                          <a:pt x="124" y="244"/>
                        </a:cubicBezTo>
                        <a:cubicBezTo>
                          <a:pt x="124" y="244"/>
                          <a:pt x="124" y="244"/>
                          <a:pt x="124" y="244"/>
                        </a:cubicBezTo>
                        <a:cubicBezTo>
                          <a:pt x="123" y="243"/>
                          <a:pt x="123" y="243"/>
                          <a:pt x="123" y="243"/>
                        </a:cubicBezTo>
                        <a:cubicBezTo>
                          <a:pt x="123" y="243"/>
                          <a:pt x="123" y="243"/>
                          <a:pt x="123" y="243"/>
                        </a:cubicBezTo>
                        <a:cubicBezTo>
                          <a:pt x="123" y="243"/>
                          <a:pt x="123" y="243"/>
                          <a:pt x="123" y="243"/>
                        </a:cubicBezTo>
                        <a:cubicBezTo>
                          <a:pt x="123" y="243"/>
                          <a:pt x="123" y="243"/>
                          <a:pt x="123" y="243"/>
                        </a:cubicBezTo>
                        <a:cubicBezTo>
                          <a:pt x="123" y="242"/>
                          <a:pt x="123" y="242"/>
                          <a:pt x="123" y="242"/>
                        </a:cubicBezTo>
                        <a:cubicBezTo>
                          <a:pt x="123" y="242"/>
                          <a:pt x="123" y="242"/>
                          <a:pt x="123" y="242"/>
                        </a:cubicBezTo>
                        <a:cubicBezTo>
                          <a:pt x="122" y="242"/>
                          <a:pt x="122" y="242"/>
                          <a:pt x="122" y="242"/>
                        </a:cubicBezTo>
                        <a:cubicBezTo>
                          <a:pt x="122" y="241"/>
                          <a:pt x="122" y="241"/>
                          <a:pt x="122" y="241"/>
                        </a:cubicBezTo>
                        <a:cubicBezTo>
                          <a:pt x="122" y="241"/>
                          <a:pt x="122" y="241"/>
                          <a:pt x="122" y="241"/>
                        </a:cubicBezTo>
                        <a:cubicBezTo>
                          <a:pt x="122" y="241"/>
                          <a:pt x="122" y="241"/>
                          <a:pt x="122" y="241"/>
                        </a:cubicBezTo>
                        <a:cubicBezTo>
                          <a:pt x="122" y="241"/>
                          <a:pt x="122" y="241"/>
                          <a:pt x="122" y="241"/>
                        </a:cubicBezTo>
                        <a:cubicBezTo>
                          <a:pt x="122" y="241"/>
                          <a:pt x="122" y="241"/>
                          <a:pt x="122" y="241"/>
                        </a:cubicBezTo>
                        <a:cubicBezTo>
                          <a:pt x="122" y="241"/>
                          <a:pt x="122" y="241"/>
                          <a:pt x="122" y="241"/>
                        </a:cubicBezTo>
                        <a:cubicBezTo>
                          <a:pt x="122" y="240"/>
                          <a:pt x="122" y="240"/>
                          <a:pt x="122" y="240"/>
                        </a:cubicBezTo>
                        <a:cubicBezTo>
                          <a:pt x="122" y="240"/>
                          <a:pt x="122" y="240"/>
                          <a:pt x="122" y="240"/>
                        </a:cubicBezTo>
                        <a:cubicBezTo>
                          <a:pt x="121" y="240"/>
                          <a:pt x="121" y="240"/>
                          <a:pt x="121" y="240"/>
                        </a:cubicBezTo>
                        <a:cubicBezTo>
                          <a:pt x="121" y="239"/>
                          <a:pt x="121" y="239"/>
                          <a:pt x="121" y="239"/>
                        </a:cubicBezTo>
                        <a:cubicBezTo>
                          <a:pt x="121" y="239"/>
                          <a:pt x="121" y="239"/>
                          <a:pt x="121" y="239"/>
                        </a:cubicBezTo>
                        <a:cubicBezTo>
                          <a:pt x="121" y="239"/>
                          <a:pt x="121" y="239"/>
                          <a:pt x="121" y="239"/>
                        </a:cubicBezTo>
                        <a:cubicBezTo>
                          <a:pt x="120" y="239"/>
                          <a:pt x="120" y="239"/>
                          <a:pt x="120" y="239"/>
                        </a:cubicBezTo>
                        <a:cubicBezTo>
                          <a:pt x="120" y="238"/>
                          <a:pt x="120" y="238"/>
                          <a:pt x="120" y="238"/>
                        </a:cubicBezTo>
                        <a:cubicBezTo>
                          <a:pt x="120" y="238"/>
                          <a:pt x="120" y="238"/>
                          <a:pt x="120" y="238"/>
                        </a:cubicBezTo>
                        <a:cubicBezTo>
                          <a:pt x="120" y="238"/>
                          <a:pt x="120" y="238"/>
                          <a:pt x="120" y="238"/>
                        </a:cubicBezTo>
                        <a:cubicBezTo>
                          <a:pt x="120" y="238"/>
                          <a:pt x="120" y="238"/>
                          <a:pt x="120" y="238"/>
                        </a:cubicBezTo>
                        <a:cubicBezTo>
                          <a:pt x="120" y="237"/>
                          <a:pt x="120" y="237"/>
                          <a:pt x="120" y="237"/>
                        </a:cubicBezTo>
                        <a:cubicBezTo>
                          <a:pt x="120" y="237"/>
                          <a:pt x="120" y="237"/>
                          <a:pt x="120" y="237"/>
                        </a:cubicBezTo>
                        <a:cubicBezTo>
                          <a:pt x="120" y="237"/>
                          <a:pt x="120" y="237"/>
                          <a:pt x="120" y="237"/>
                        </a:cubicBezTo>
                        <a:cubicBezTo>
                          <a:pt x="120" y="237"/>
                          <a:pt x="120" y="237"/>
                          <a:pt x="120" y="237"/>
                        </a:cubicBezTo>
                        <a:cubicBezTo>
                          <a:pt x="119" y="237"/>
                          <a:pt x="119" y="237"/>
                          <a:pt x="119" y="237"/>
                        </a:cubicBezTo>
                        <a:cubicBezTo>
                          <a:pt x="119" y="236"/>
                          <a:pt x="119" y="236"/>
                          <a:pt x="119" y="236"/>
                        </a:cubicBezTo>
                        <a:cubicBezTo>
                          <a:pt x="119" y="236"/>
                          <a:pt x="119" y="236"/>
                          <a:pt x="119" y="236"/>
                        </a:cubicBezTo>
                        <a:cubicBezTo>
                          <a:pt x="119" y="236"/>
                          <a:pt x="119" y="236"/>
                          <a:pt x="119" y="236"/>
                        </a:cubicBezTo>
                        <a:cubicBezTo>
                          <a:pt x="119" y="236"/>
                          <a:pt x="119" y="236"/>
                          <a:pt x="119" y="236"/>
                        </a:cubicBezTo>
                        <a:cubicBezTo>
                          <a:pt x="119" y="236"/>
                          <a:pt x="119" y="236"/>
                          <a:pt x="119" y="236"/>
                        </a:cubicBezTo>
                        <a:cubicBezTo>
                          <a:pt x="119" y="235"/>
                          <a:pt x="119" y="235"/>
                          <a:pt x="119" y="235"/>
                        </a:cubicBezTo>
                        <a:cubicBezTo>
                          <a:pt x="119" y="235"/>
                          <a:pt x="119" y="235"/>
                          <a:pt x="119" y="235"/>
                        </a:cubicBezTo>
                        <a:cubicBezTo>
                          <a:pt x="118" y="234"/>
                          <a:pt x="118" y="234"/>
                          <a:pt x="118" y="234"/>
                        </a:cubicBezTo>
                        <a:cubicBezTo>
                          <a:pt x="118" y="234"/>
                          <a:pt x="118" y="234"/>
                          <a:pt x="118" y="234"/>
                        </a:cubicBezTo>
                        <a:cubicBezTo>
                          <a:pt x="118" y="233"/>
                          <a:pt x="118" y="233"/>
                          <a:pt x="118" y="233"/>
                        </a:cubicBezTo>
                        <a:cubicBezTo>
                          <a:pt x="118" y="233"/>
                          <a:pt x="118" y="233"/>
                          <a:pt x="118" y="233"/>
                        </a:cubicBezTo>
                        <a:cubicBezTo>
                          <a:pt x="118" y="233"/>
                          <a:pt x="118" y="233"/>
                          <a:pt x="118" y="233"/>
                        </a:cubicBezTo>
                        <a:cubicBezTo>
                          <a:pt x="117" y="233"/>
                          <a:pt x="117" y="233"/>
                          <a:pt x="117" y="233"/>
                        </a:cubicBezTo>
                        <a:cubicBezTo>
                          <a:pt x="117" y="232"/>
                          <a:pt x="117" y="232"/>
                          <a:pt x="117" y="232"/>
                        </a:cubicBezTo>
                        <a:cubicBezTo>
                          <a:pt x="116" y="231"/>
                          <a:pt x="116" y="231"/>
                          <a:pt x="116" y="231"/>
                        </a:cubicBezTo>
                        <a:cubicBezTo>
                          <a:pt x="115" y="231"/>
                          <a:pt x="115" y="231"/>
                          <a:pt x="115" y="231"/>
                        </a:cubicBezTo>
                        <a:cubicBezTo>
                          <a:pt x="115" y="231"/>
                          <a:pt x="115" y="231"/>
                          <a:pt x="115" y="231"/>
                        </a:cubicBezTo>
                        <a:cubicBezTo>
                          <a:pt x="115" y="231"/>
                          <a:pt x="115" y="231"/>
                          <a:pt x="115" y="231"/>
                        </a:cubicBezTo>
                        <a:cubicBezTo>
                          <a:pt x="115" y="231"/>
                          <a:pt x="115" y="231"/>
                          <a:pt x="115" y="231"/>
                        </a:cubicBezTo>
                        <a:cubicBezTo>
                          <a:pt x="115" y="230"/>
                          <a:pt x="115" y="230"/>
                          <a:pt x="115" y="230"/>
                        </a:cubicBezTo>
                        <a:cubicBezTo>
                          <a:pt x="114" y="230"/>
                          <a:pt x="114" y="230"/>
                          <a:pt x="114" y="230"/>
                        </a:cubicBezTo>
                        <a:cubicBezTo>
                          <a:pt x="114" y="230"/>
                          <a:pt x="114" y="230"/>
                          <a:pt x="114" y="230"/>
                        </a:cubicBezTo>
                        <a:cubicBezTo>
                          <a:pt x="113" y="230"/>
                          <a:pt x="113" y="230"/>
                          <a:pt x="113" y="230"/>
                        </a:cubicBezTo>
                        <a:cubicBezTo>
                          <a:pt x="113" y="229"/>
                          <a:pt x="113" y="229"/>
                          <a:pt x="113" y="229"/>
                        </a:cubicBezTo>
                        <a:cubicBezTo>
                          <a:pt x="113" y="229"/>
                          <a:pt x="113" y="229"/>
                          <a:pt x="113" y="229"/>
                        </a:cubicBezTo>
                        <a:cubicBezTo>
                          <a:pt x="112" y="229"/>
                          <a:pt x="112" y="229"/>
                          <a:pt x="112" y="229"/>
                        </a:cubicBezTo>
                        <a:cubicBezTo>
                          <a:pt x="112" y="228"/>
                          <a:pt x="112" y="228"/>
                          <a:pt x="112" y="228"/>
                        </a:cubicBezTo>
                        <a:cubicBezTo>
                          <a:pt x="112" y="228"/>
                          <a:pt x="112" y="228"/>
                          <a:pt x="112" y="228"/>
                        </a:cubicBezTo>
                        <a:cubicBezTo>
                          <a:pt x="111" y="228"/>
                          <a:pt x="111" y="228"/>
                          <a:pt x="111" y="228"/>
                        </a:cubicBezTo>
                        <a:cubicBezTo>
                          <a:pt x="111" y="227"/>
                          <a:pt x="111" y="227"/>
                          <a:pt x="111" y="227"/>
                        </a:cubicBezTo>
                        <a:cubicBezTo>
                          <a:pt x="111" y="227"/>
                          <a:pt x="111" y="227"/>
                          <a:pt x="111" y="227"/>
                        </a:cubicBezTo>
                        <a:cubicBezTo>
                          <a:pt x="111" y="227"/>
                          <a:pt x="111" y="227"/>
                          <a:pt x="111" y="227"/>
                        </a:cubicBezTo>
                        <a:cubicBezTo>
                          <a:pt x="110" y="227"/>
                          <a:pt x="110" y="227"/>
                          <a:pt x="110" y="227"/>
                        </a:cubicBezTo>
                        <a:cubicBezTo>
                          <a:pt x="110" y="226"/>
                          <a:pt x="110" y="226"/>
                          <a:pt x="110" y="226"/>
                        </a:cubicBezTo>
                        <a:cubicBezTo>
                          <a:pt x="110" y="226"/>
                          <a:pt x="110" y="226"/>
                          <a:pt x="110" y="226"/>
                        </a:cubicBezTo>
                        <a:cubicBezTo>
                          <a:pt x="109" y="226"/>
                          <a:pt x="109" y="226"/>
                          <a:pt x="109" y="226"/>
                        </a:cubicBezTo>
                        <a:cubicBezTo>
                          <a:pt x="109" y="226"/>
                          <a:pt x="109" y="226"/>
                          <a:pt x="109" y="226"/>
                        </a:cubicBezTo>
                        <a:cubicBezTo>
                          <a:pt x="109" y="226"/>
                          <a:pt x="109" y="226"/>
                          <a:pt x="109" y="226"/>
                        </a:cubicBezTo>
                        <a:cubicBezTo>
                          <a:pt x="109" y="225"/>
                          <a:pt x="109" y="225"/>
                          <a:pt x="109" y="225"/>
                        </a:cubicBezTo>
                        <a:cubicBezTo>
                          <a:pt x="109" y="225"/>
                          <a:pt x="109" y="225"/>
                          <a:pt x="109" y="225"/>
                        </a:cubicBezTo>
                        <a:cubicBezTo>
                          <a:pt x="108" y="225"/>
                          <a:pt x="108" y="225"/>
                          <a:pt x="108" y="225"/>
                        </a:cubicBezTo>
                        <a:cubicBezTo>
                          <a:pt x="108" y="225"/>
                          <a:pt x="108" y="225"/>
                          <a:pt x="108" y="225"/>
                        </a:cubicBezTo>
                        <a:cubicBezTo>
                          <a:pt x="108" y="224"/>
                          <a:pt x="108" y="224"/>
                          <a:pt x="108" y="224"/>
                        </a:cubicBezTo>
                        <a:cubicBezTo>
                          <a:pt x="107" y="224"/>
                          <a:pt x="107" y="224"/>
                          <a:pt x="107" y="224"/>
                        </a:cubicBezTo>
                        <a:cubicBezTo>
                          <a:pt x="107" y="224"/>
                          <a:pt x="107" y="224"/>
                          <a:pt x="107" y="224"/>
                        </a:cubicBezTo>
                        <a:cubicBezTo>
                          <a:pt x="106" y="223"/>
                          <a:pt x="106" y="223"/>
                          <a:pt x="106" y="223"/>
                        </a:cubicBezTo>
                        <a:cubicBezTo>
                          <a:pt x="106" y="223"/>
                          <a:pt x="106" y="223"/>
                          <a:pt x="106" y="223"/>
                        </a:cubicBezTo>
                        <a:cubicBezTo>
                          <a:pt x="105" y="223"/>
                          <a:pt x="105" y="223"/>
                          <a:pt x="105" y="223"/>
                        </a:cubicBezTo>
                        <a:cubicBezTo>
                          <a:pt x="105" y="223"/>
                          <a:pt x="105" y="223"/>
                          <a:pt x="105" y="223"/>
                        </a:cubicBezTo>
                        <a:cubicBezTo>
                          <a:pt x="105" y="222"/>
                          <a:pt x="105" y="222"/>
                          <a:pt x="105" y="222"/>
                        </a:cubicBezTo>
                        <a:cubicBezTo>
                          <a:pt x="104" y="222"/>
                          <a:pt x="104" y="222"/>
                          <a:pt x="104" y="222"/>
                        </a:cubicBezTo>
                        <a:cubicBezTo>
                          <a:pt x="104" y="222"/>
                          <a:pt x="104" y="222"/>
                          <a:pt x="104" y="222"/>
                        </a:cubicBezTo>
                        <a:cubicBezTo>
                          <a:pt x="104" y="221"/>
                          <a:pt x="104" y="221"/>
                          <a:pt x="104" y="221"/>
                        </a:cubicBezTo>
                        <a:cubicBezTo>
                          <a:pt x="104" y="221"/>
                          <a:pt x="104" y="221"/>
                          <a:pt x="104" y="221"/>
                        </a:cubicBezTo>
                        <a:cubicBezTo>
                          <a:pt x="103" y="221"/>
                          <a:pt x="103" y="221"/>
                          <a:pt x="103" y="221"/>
                        </a:cubicBezTo>
                        <a:cubicBezTo>
                          <a:pt x="103" y="221"/>
                          <a:pt x="103" y="221"/>
                          <a:pt x="103" y="221"/>
                        </a:cubicBezTo>
                        <a:cubicBezTo>
                          <a:pt x="103" y="221"/>
                          <a:pt x="103" y="221"/>
                          <a:pt x="103" y="221"/>
                        </a:cubicBezTo>
                        <a:cubicBezTo>
                          <a:pt x="103" y="220"/>
                          <a:pt x="103" y="220"/>
                          <a:pt x="103" y="220"/>
                        </a:cubicBezTo>
                        <a:cubicBezTo>
                          <a:pt x="102" y="220"/>
                          <a:pt x="102" y="220"/>
                          <a:pt x="102" y="220"/>
                        </a:cubicBezTo>
                        <a:cubicBezTo>
                          <a:pt x="102" y="220"/>
                          <a:pt x="102" y="220"/>
                          <a:pt x="102" y="220"/>
                        </a:cubicBezTo>
                        <a:cubicBezTo>
                          <a:pt x="102" y="220"/>
                          <a:pt x="102" y="220"/>
                          <a:pt x="102" y="220"/>
                        </a:cubicBezTo>
                        <a:cubicBezTo>
                          <a:pt x="102" y="220"/>
                          <a:pt x="102" y="220"/>
                          <a:pt x="102" y="220"/>
                        </a:cubicBezTo>
                        <a:cubicBezTo>
                          <a:pt x="101" y="219"/>
                          <a:pt x="101" y="219"/>
                          <a:pt x="101" y="219"/>
                        </a:cubicBezTo>
                        <a:cubicBezTo>
                          <a:pt x="101" y="219"/>
                          <a:pt x="101" y="219"/>
                          <a:pt x="101" y="219"/>
                        </a:cubicBezTo>
                        <a:cubicBezTo>
                          <a:pt x="101" y="219"/>
                          <a:pt x="101" y="219"/>
                          <a:pt x="101" y="219"/>
                        </a:cubicBezTo>
                        <a:cubicBezTo>
                          <a:pt x="100" y="219"/>
                          <a:pt x="100" y="219"/>
                          <a:pt x="100" y="219"/>
                        </a:cubicBezTo>
                        <a:cubicBezTo>
                          <a:pt x="100" y="218"/>
                          <a:pt x="100" y="218"/>
                          <a:pt x="100" y="218"/>
                        </a:cubicBezTo>
                        <a:cubicBezTo>
                          <a:pt x="99" y="218"/>
                          <a:pt x="99" y="218"/>
                          <a:pt x="99" y="218"/>
                        </a:cubicBezTo>
                        <a:cubicBezTo>
                          <a:pt x="99" y="218"/>
                          <a:pt x="99" y="218"/>
                          <a:pt x="99" y="218"/>
                        </a:cubicBezTo>
                        <a:cubicBezTo>
                          <a:pt x="98" y="217"/>
                          <a:pt x="98" y="217"/>
                          <a:pt x="98" y="217"/>
                        </a:cubicBezTo>
                        <a:cubicBezTo>
                          <a:pt x="98" y="217"/>
                          <a:pt x="98" y="217"/>
                          <a:pt x="98" y="217"/>
                        </a:cubicBezTo>
                        <a:cubicBezTo>
                          <a:pt x="97" y="217"/>
                          <a:pt x="97" y="217"/>
                          <a:pt x="97" y="217"/>
                        </a:cubicBezTo>
                        <a:cubicBezTo>
                          <a:pt x="97" y="216"/>
                          <a:pt x="97" y="216"/>
                          <a:pt x="97" y="216"/>
                        </a:cubicBezTo>
                        <a:cubicBezTo>
                          <a:pt x="96" y="216"/>
                          <a:pt x="96" y="216"/>
                          <a:pt x="96" y="216"/>
                        </a:cubicBezTo>
                        <a:cubicBezTo>
                          <a:pt x="96" y="216"/>
                          <a:pt x="96" y="216"/>
                          <a:pt x="96" y="216"/>
                        </a:cubicBezTo>
                        <a:cubicBezTo>
                          <a:pt x="95" y="215"/>
                          <a:pt x="95" y="215"/>
                          <a:pt x="95" y="215"/>
                        </a:cubicBezTo>
                        <a:cubicBezTo>
                          <a:pt x="95" y="215"/>
                          <a:pt x="95" y="215"/>
                          <a:pt x="95" y="215"/>
                        </a:cubicBezTo>
                        <a:cubicBezTo>
                          <a:pt x="95" y="215"/>
                          <a:pt x="95" y="215"/>
                          <a:pt x="95" y="215"/>
                        </a:cubicBezTo>
                        <a:cubicBezTo>
                          <a:pt x="94" y="214"/>
                          <a:pt x="94" y="214"/>
                          <a:pt x="94" y="214"/>
                        </a:cubicBezTo>
                        <a:cubicBezTo>
                          <a:pt x="94" y="214"/>
                          <a:pt x="94" y="214"/>
                          <a:pt x="94" y="214"/>
                        </a:cubicBezTo>
                        <a:cubicBezTo>
                          <a:pt x="93" y="214"/>
                          <a:pt x="93" y="214"/>
                          <a:pt x="93" y="214"/>
                        </a:cubicBezTo>
                        <a:cubicBezTo>
                          <a:pt x="93" y="213"/>
                          <a:pt x="93" y="213"/>
                          <a:pt x="93" y="213"/>
                        </a:cubicBezTo>
                        <a:cubicBezTo>
                          <a:pt x="92" y="213"/>
                          <a:pt x="92" y="213"/>
                          <a:pt x="92" y="213"/>
                        </a:cubicBezTo>
                        <a:cubicBezTo>
                          <a:pt x="92" y="213"/>
                          <a:pt x="92" y="213"/>
                          <a:pt x="92" y="213"/>
                        </a:cubicBezTo>
                        <a:cubicBezTo>
                          <a:pt x="91" y="212"/>
                          <a:pt x="91" y="212"/>
                          <a:pt x="91" y="212"/>
                        </a:cubicBezTo>
                        <a:cubicBezTo>
                          <a:pt x="91" y="212"/>
                          <a:pt x="91" y="212"/>
                          <a:pt x="91" y="212"/>
                        </a:cubicBezTo>
                        <a:cubicBezTo>
                          <a:pt x="90" y="212"/>
                          <a:pt x="90" y="212"/>
                          <a:pt x="90" y="212"/>
                        </a:cubicBezTo>
                        <a:cubicBezTo>
                          <a:pt x="90" y="211"/>
                          <a:pt x="90" y="211"/>
                          <a:pt x="90" y="211"/>
                        </a:cubicBezTo>
                        <a:cubicBezTo>
                          <a:pt x="89" y="211"/>
                          <a:pt x="89" y="211"/>
                          <a:pt x="89" y="211"/>
                        </a:cubicBezTo>
                        <a:cubicBezTo>
                          <a:pt x="89" y="211"/>
                          <a:pt x="89" y="211"/>
                          <a:pt x="89" y="211"/>
                        </a:cubicBezTo>
                        <a:cubicBezTo>
                          <a:pt x="89" y="211"/>
                          <a:pt x="89" y="211"/>
                          <a:pt x="89" y="211"/>
                        </a:cubicBezTo>
                        <a:cubicBezTo>
                          <a:pt x="88" y="210"/>
                          <a:pt x="88" y="210"/>
                          <a:pt x="88" y="210"/>
                        </a:cubicBezTo>
                        <a:cubicBezTo>
                          <a:pt x="88" y="210"/>
                          <a:pt x="88" y="210"/>
                          <a:pt x="88" y="210"/>
                        </a:cubicBezTo>
                        <a:cubicBezTo>
                          <a:pt x="88" y="210"/>
                          <a:pt x="88" y="210"/>
                          <a:pt x="88" y="210"/>
                        </a:cubicBezTo>
                        <a:cubicBezTo>
                          <a:pt x="87" y="210"/>
                          <a:pt x="87" y="210"/>
                          <a:pt x="87" y="210"/>
                        </a:cubicBezTo>
                        <a:cubicBezTo>
                          <a:pt x="87" y="209"/>
                          <a:pt x="87" y="209"/>
                          <a:pt x="87" y="209"/>
                        </a:cubicBezTo>
                        <a:cubicBezTo>
                          <a:pt x="86" y="209"/>
                          <a:pt x="86" y="209"/>
                          <a:pt x="86" y="209"/>
                        </a:cubicBezTo>
                        <a:cubicBezTo>
                          <a:pt x="86" y="209"/>
                          <a:pt x="86" y="209"/>
                          <a:pt x="86" y="209"/>
                        </a:cubicBezTo>
                        <a:cubicBezTo>
                          <a:pt x="85" y="208"/>
                          <a:pt x="85" y="208"/>
                          <a:pt x="85" y="208"/>
                        </a:cubicBezTo>
                        <a:cubicBezTo>
                          <a:pt x="85" y="208"/>
                          <a:pt x="85" y="208"/>
                          <a:pt x="85" y="208"/>
                        </a:cubicBezTo>
                        <a:cubicBezTo>
                          <a:pt x="84" y="208"/>
                          <a:pt x="84" y="208"/>
                          <a:pt x="84" y="208"/>
                        </a:cubicBezTo>
                        <a:cubicBezTo>
                          <a:pt x="84" y="207"/>
                          <a:pt x="84" y="207"/>
                          <a:pt x="84" y="207"/>
                        </a:cubicBezTo>
                        <a:cubicBezTo>
                          <a:pt x="84" y="207"/>
                          <a:pt x="84" y="207"/>
                          <a:pt x="84" y="207"/>
                        </a:cubicBezTo>
                        <a:cubicBezTo>
                          <a:pt x="83" y="207"/>
                          <a:pt x="83" y="207"/>
                          <a:pt x="83" y="207"/>
                        </a:cubicBezTo>
                        <a:cubicBezTo>
                          <a:pt x="83" y="206"/>
                          <a:pt x="83" y="206"/>
                          <a:pt x="83" y="206"/>
                        </a:cubicBezTo>
                        <a:cubicBezTo>
                          <a:pt x="82" y="206"/>
                          <a:pt x="82" y="206"/>
                          <a:pt x="82" y="206"/>
                        </a:cubicBezTo>
                        <a:cubicBezTo>
                          <a:pt x="82" y="206"/>
                          <a:pt x="82" y="206"/>
                          <a:pt x="82" y="206"/>
                        </a:cubicBezTo>
                        <a:cubicBezTo>
                          <a:pt x="81" y="205"/>
                          <a:pt x="81" y="205"/>
                          <a:pt x="81" y="205"/>
                        </a:cubicBezTo>
                        <a:cubicBezTo>
                          <a:pt x="81" y="205"/>
                          <a:pt x="81" y="205"/>
                          <a:pt x="81" y="205"/>
                        </a:cubicBezTo>
                        <a:cubicBezTo>
                          <a:pt x="80" y="205"/>
                          <a:pt x="80" y="205"/>
                          <a:pt x="80" y="205"/>
                        </a:cubicBezTo>
                        <a:cubicBezTo>
                          <a:pt x="80" y="205"/>
                          <a:pt x="80" y="205"/>
                          <a:pt x="80" y="205"/>
                        </a:cubicBezTo>
                        <a:cubicBezTo>
                          <a:pt x="79" y="204"/>
                          <a:pt x="79" y="204"/>
                          <a:pt x="79" y="204"/>
                        </a:cubicBezTo>
                        <a:cubicBezTo>
                          <a:pt x="79" y="204"/>
                          <a:pt x="79" y="204"/>
                          <a:pt x="79" y="204"/>
                        </a:cubicBezTo>
                        <a:cubicBezTo>
                          <a:pt x="78" y="204"/>
                          <a:pt x="78" y="204"/>
                          <a:pt x="78" y="204"/>
                        </a:cubicBezTo>
                        <a:cubicBezTo>
                          <a:pt x="78" y="204"/>
                          <a:pt x="78" y="204"/>
                          <a:pt x="78" y="204"/>
                        </a:cubicBezTo>
                        <a:cubicBezTo>
                          <a:pt x="77" y="203"/>
                          <a:pt x="77" y="203"/>
                          <a:pt x="77" y="203"/>
                        </a:cubicBezTo>
                        <a:cubicBezTo>
                          <a:pt x="77" y="203"/>
                          <a:pt x="77" y="203"/>
                          <a:pt x="77" y="203"/>
                        </a:cubicBezTo>
                        <a:cubicBezTo>
                          <a:pt x="76" y="203"/>
                          <a:pt x="76" y="203"/>
                          <a:pt x="76" y="203"/>
                        </a:cubicBezTo>
                        <a:cubicBezTo>
                          <a:pt x="76" y="202"/>
                          <a:pt x="76" y="202"/>
                          <a:pt x="76" y="202"/>
                        </a:cubicBezTo>
                        <a:cubicBezTo>
                          <a:pt x="75" y="202"/>
                          <a:pt x="75" y="202"/>
                          <a:pt x="75" y="202"/>
                        </a:cubicBezTo>
                        <a:cubicBezTo>
                          <a:pt x="75" y="202"/>
                          <a:pt x="75" y="202"/>
                          <a:pt x="75" y="202"/>
                        </a:cubicBezTo>
                        <a:cubicBezTo>
                          <a:pt x="75" y="202"/>
                          <a:pt x="75" y="202"/>
                          <a:pt x="75" y="202"/>
                        </a:cubicBezTo>
                        <a:cubicBezTo>
                          <a:pt x="74" y="201"/>
                          <a:pt x="74" y="201"/>
                          <a:pt x="74" y="201"/>
                        </a:cubicBezTo>
                        <a:cubicBezTo>
                          <a:pt x="74" y="201"/>
                          <a:pt x="74" y="201"/>
                          <a:pt x="74" y="201"/>
                        </a:cubicBezTo>
                        <a:cubicBezTo>
                          <a:pt x="73" y="201"/>
                          <a:pt x="73" y="201"/>
                          <a:pt x="73" y="201"/>
                        </a:cubicBezTo>
                        <a:cubicBezTo>
                          <a:pt x="73" y="200"/>
                          <a:pt x="73" y="200"/>
                          <a:pt x="73" y="200"/>
                        </a:cubicBezTo>
                        <a:cubicBezTo>
                          <a:pt x="72" y="200"/>
                          <a:pt x="72" y="200"/>
                          <a:pt x="72" y="200"/>
                        </a:cubicBezTo>
                        <a:cubicBezTo>
                          <a:pt x="72" y="200"/>
                          <a:pt x="72" y="200"/>
                          <a:pt x="72" y="200"/>
                        </a:cubicBezTo>
                        <a:cubicBezTo>
                          <a:pt x="71" y="200"/>
                          <a:pt x="71" y="200"/>
                          <a:pt x="71" y="200"/>
                        </a:cubicBezTo>
                        <a:cubicBezTo>
                          <a:pt x="71" y="199"/>
                          <a:pt x="71" y="199"/>
                          <a:pt x="71" y="199"/>
                        </a:cubicBezTo>
                        <a:cubicBezTo>
                          <a:pt x="70" y="199"/>
                          <a:pt x="70" y="199"/>
                          <a:pt x="70" y="199"/>
                        </a:cubicBezTo>
                        <a:cubicBezTo>
                          <a:pt x="70" y="199"/>
                          <a:pt x="70" y="199"/>
                          <a:pt x="70" y="199"/>
                        </a:cubicBezTo>
                        <a:cubicBezTo>
                          <a:pt x="69" y="198"/>
                          <a:pt x="69" y="198"/>
                          <a:pt x="69" y="198"/>
                        </a:cubicBezTo>
                        <a:cubicBezTo>
                          <a:pt x="69" y="198"/>
                          <a:pt x="69" y="198"/>
                          <a:pt x="69" y="198"/>
                        </a:cubicBezTo>
                        <a:cubicBezTo>
                          <a:pt x="68" y="198"/>
                          <a:pt x="68" y="198"/>
                          <a:pt x="68" y="198"/>
                        </a:cubicBezTo>
                        <a:cubicBezTo>
                          <a:pt x="68" y="198"/>
                          <a:pt x="68" y="198"/>
                          <a:pt x="68" y="198"/>
                        </a:cubicBezTo>
                        <a:cubicBezTo>
                          <a:pt x="67" y="197"/>
                          <a:pt x="67" y="197"/>
                          <a:pt x="67" y="197"/>
                        </a:cubicBezTo>
                        <a:cubicBezTo>
                          <a:pt x="67" y="197"/>
                          <a:pt x="67" y="197"/>
                          <a:pt x="67" y="197"/>
                        </a:cubicBezTo>
                        <a:cubicBezTo>
                          <a:pt x="66" y="197"/>
                          <a:pt x="66" y="197"/>
                          <a:pt x="66" y="197"/>
                        </a:cubicBezTo>
                        <a:cubicBezTo>
                          <a:pt x="66" y="197"/>
                          <a:pt x="66" y="197"/>
                          <a:pt x="66" y="197"/>
                        </a:cubicBezTo>
                        <a:cubicBezTo>
                          <a:pt x="65" y="196"/>
                          <a:pt x="65" y="196"/>
                          <a:pt x="65" y="196"/>
                        </a:cubicBezTo>
                        <a:cubicBezTo>
                          <a:pt x="65" y="196"/>
                          <a:pt x="65" y="196"/>
                          <a:pt x="65" y="196"/>
                        </a:cubicBezTo>
                        <a:cubicBezTo>
                          <a:pt x="64" y="196"/>
                          <a:pt x="64" y="196"/>
                          <a:pt x="64" y="196"/>
                        </a:cubicBezTo>
                        <a:cubicBezTo>
                          <a:pt x="64" y="195"/>
                          <a:pt x="64" y="195"/>
                          <a:pt x="64" y="195"/>
                        </a:cubicBezTo>
                        <a:cubicBezTo>
                          <a:pt x="63" y="195"/>
                          <a:pt x="63" y="195"/>
                          <a:pt x="63" y="195"/>
                        </a:cubicBezTo>
                        <a:cubicBezTo>
                          <a:pt x="63" y="195"/>
                          <a:pt x="63" y="195"/>
                          <a:pt x="63" y="195"/>
                        </a:cubicBezTo>
                        <a:cubicBezTo>
                          <a:pt x="62" y="195"/>
                          <a:pt x="62" y="195"/>
                          <a:pt x="62" y="195"/>
                        </a:cubicBezTo>
                        <a:cubicBezTo>
                          <a:pt x="62" y="194"/>
                          <a:pt x="62" y="194"/>
                          <a:pt x="62" y="194"/>
                        </a:cubicBezTo>
                        <a:cubicBezTo>
                          <a:pt x="61" y="194"/>
                          <a:pt x="61" y="194"/>
                          <a:pt x="61" y="194"/>
                        </a:cubicBezTo>
                        <a:cubicBezTo>
                          <a:pt x="61" y="194"/>
                          <a:pt x="61" y="194"/>
                          <a:pt x="61" y="194"/>
                        </a:cubicBezTo>
                        <a:cubicBezTo>
                          <a:pt x="60" y="193"/>
                          <a:pt x="60" y="193"/>
                          <a:pt x="60" y="193"/>
                        </a:cubicBezTo>
                        <a:cubicBezTo>
                          <a:pt x="60" y="193"/>
                          <a:pt x="60" y="193"/>
                          <a:pt x="60" y="193"/>
                        </a:cubicBezTo>
                        <a:cubicBezTo>
                          <a:pt x="59" y="193"/>
                          <a:pt x="59" y="193"/>
                          <a:pt x="59" y="193"/>
                        </a:cubicBezTo>
                        <a:cubicBezTo>
                          <a:pt x="59" y="193"/>
                          <a:pt x="59" y="193"/>
                          <a:pt x="59" y="193"/>
                        </a:cubicBezTo>
                        <a:cubicBezTo>
                          <a:pt x="58" y="192"/>
                          <a:pt x="58" y="192"/>
                          <a:pt x="58" y="192"/>
                        </a:cubicBezTo>
                        <a:cubicBezTo>
                          <a:pt x="58" y="192"/>
                          <a:pt x="58" y="192"/>
                          <a:pt x="58" y="192"/>
                        </a:cubicBezTo>
                        <a:cubicBezTo>
                          <a:pt x="57" y="192"/>
                          <a:pt x="57" y="192"/>
                          <a:pt x="57" y="192"/>
                        </a:cubicBezTo>
                        <a:cubicBezTo>
                          <a:pt x="57" y="192"/>
                          <a:pt x="57" y="192"/>
                          <a:pt x="57" y="192"/>
                        </a:cubicBezTo>
                        <a:cubicBezTo>
                          <a:pt x="56" y="191"/>
                          <a:pt x="56" y="191"/>
                          <a:pt x="56" y="191"/>
                        </a:cubicBezTo>
                        <a:cubicBezTo>
                          <a:pt x="56" y="191"/>
                          <a:pt x="56" y="191"/>
                          <a:pt x="56" y="191"/>
                        </a:cubicBezTo>
                        <a:cubicBezTo>
                          <a:pt x="55" y="191"/>
                          <a:pt x="55" y="191"/>
                          <a:pt x="55" y="191"/>
                        </a:cubicBezTo>
                        <a:cubicBezTo>
                          <a:pt x="55" y="191"/>
                          <a:pt x="55" y="191"/>
                          <a:pt x="55" y="191"/>
                        </a:cubicBezTo>
                        <a:cubicBezTo>
                          <a:pt x="54" y="190"/>
                          <a:pt x="54" y="190"/>
                          <a:pt x="54" y="190"/>
                        </a:cubicBezTo>
                        <a:cubicBezTo>
                          <a:pt x="54" y="190"/>
                          <a:pt x="54" y="190"/>
                          <a:pt x="54" y="190"/>
                        </a:cubicBezTo>
                        <a:cubicBezTo>
                          <a:pt x="53" y="190"/>
                          <a:pt x="53" y="190"/>
                          <a:pt x="53" y="190"/>
                        </a:cubicBezTo>
                        <a:cubicBezTo>
                          <a:pt x="53" y="190"/>
                          <a:pt x="53" y="190"/>
                          <a:pt x="53" y="190"/>
                        </a:cubicBezTo>
                        <a:cubicBezTo>
                          <a:pt x="52" y="189"/>
                          <a:pt x="52" y="189"/>
                          <a:pt x="52" y="189"/>
                        </a:cubicBezTo>
                        <a:cubicBezTo>
                          <a:pt x="52" y="189"/>
                          <a:pt x="52" y="189"/>
                          <a:pt x="52" y="189"/>
                        </a:cubicBezTo>
                        <a:cubicBezTo>
                          <a:pt x="51" y="189"/>
                          <a:pt x="51" y="189"/>
                          <a:pt x="51" y="189"/>
                        </a:cubicBezTo>
                        <a:cubicBezTo>
                          <a:pt x="51" y="188"/>
                          <a:pt x="51" y="188"/>
                          <a:pt x="51" y="188"/>
                        </a:cubicBezTo>
                        <a:cubicBezTo>
                          <a:pt x="50" y="188"/>
                          <a:pt x="50" y="188"/>
                          <a:pt x="50" y="188"/>
                        </a:cubicBezTo>
                        <a:cubicBezTo>
                          <a:pt x="50" y="188"/>
                          <a:pt x="50" y="188"/>
                          <a:pt x="50" y="188"/>
                        </a:cubicBezTo>
                        <a:cubicBezTo>
                          <a:pt x="49" y="188"/>
                          <a:pt x="49" y="188"/>
                          <a:pt x="49" y="188"/>
                        </a:cubicBezTo>
                        <a:cubicBezTo>
                          <a:pt x="49" y="188"/>
                          <a:pt x="49" y="188"/>
                          <a:pt x="49" y="188"/>
                        </a:cubicBezTo>
                        <a:cubicBezTo>
                          <a:pt x="48" y="187"/>
                          <a:pt x="48" y="187"/>
                          <a:pt x="48" y="187"/>
                        </a:cubicBezTo>
                        <a:cubicBezTo>
                          <a:pt x="48" y="187"/>
                          <a:pt x="48" y="187"/>
                          <a:pt x="48" y="187"/>
                        </a:cubicBezTo>
                        <a:cubicBezTo>
                          <a:pt x="47" y="187"/>
                          <a:pt x="47" y="187"/>
                          <a:pt x="47" y="187"/>
                        </a:cubicBezTo>
                        <a:cubicBezTo>
                          <a:pt x="47" y="187"/>
                          <a:pt x="47" y="187"/>
                          <a:pt x="47" y="187"/>
                        </a:cubicBezTo>
                        <a:cubicBezTo>
                          <a:pt x="46" y="186"/>
                          <a:pt x="46" y="186"/>
                          <a:pt x="46" y="186"/>
                        </a:cubicBezTo>
                        <a:cubicBezTo>
                          <a:pt x="46" y="186"/>
                          <a:pt x="46" y="186"/>
                          <a:pt x="46" y="186"/>
                        </a:cubicBezTo>
                        <a:cubicBezTo>
                          <a:pt x="45" y="186"/>
                          <a:pt x="45" y="186"/>
                          <a:pt x="45" y="186"/>
                        </a:cubicBezTo>
                        <a:cubicBezTo>
                          <a:pt x="45" y="185"/>
                          <a:pt x="45" y="185"/>
                          <a:pt x="45" y="185"/>
                        </a:cubicBezTo>
                        <a:cubicBezTo>
                          <a:pt x="45" y="185"/>
                          <a:pt x="45" y="185"/>
                          <a:pt x="45" y="185"/>
                        </a:cubicBezTo>
                        <a:cubicBezTo>
                          <a:pt x="44" y="185"/>
                          <a:pt x="44" y="185"/>
                          <a:pt x="44" y="185"/>
                        </a:cubicBezTo>
                        <a:cubicBezTo>
                          <a:pt x="44" y="185"/>
                          <a:pt x="44" y="185"/>
                          <a:pt x="44" y="185"/>
                        </a:cubicBezTo>
                        <a:cubicBezTo>
                          <a:pt x="44" y="185"/>
                          <a:pt x="44" y="185"/>
                          <a:pt x="44" y="185"/>
                        </a:cubicBezTo>
                        <a:cubicBezTo>
                          <a:pt x="44" y="185"/>
                          <a:pt x="44" y="185"/>
                          <a:pt x="44" y="185"/>
                        </a:cubicBezTo>
                        <a:cubicBezTo>
                          <a:pt x="44" y="185"/>
                          <a:pt x="44" y="185"/>
                          <a:pt x="44" y="185"/>
                        </a:cubicBezTo>
                        <a:cubicBezTo>
                          <a:pt x="43" y="185"/>
                          <a:pt x="43" y="185"/>
                          <a:pt x="43" y="185"/>
                        </a:cubicBezTo>
                        <a:cubicBezTo>
                          <a:pt x="43" y="185"/>
                          <a:pt x="43" y="185"/>
                          <a:pt x="43" y="185"/>
                        </a:cubicBezTo>
                        <a:cubicBezTo>
                          <a:pt x="43" y="184"/>
                          <a:pt x="43" y="184"/>
                          <a:pt x="43" y="184"/>
                        </a:cubicBezTo>
                        <a:cubicBezTo>
                          <a:pt x="43" y="184"/>
                          <a:pt x="43" y="184"/>
                          <a:pt x="43" y="184"/>
                        </a:cubicBezTo>
                        <a:cubicBezTo>
                          <a:pt x="43" y="184"/>
                          <a:pt x="43" y="184"/>
                          <a:pt x="43" y="184"/>
                        </a:cubicBezTo>
                        <a:cubicBezTo>
                          <a:pt x="43" y="184"/>
                          <a:pt x="43" y="184"/>
                          <a:pt x="43" y="184"/>
                        </a:cubicBezTo>
                        <a:cubicBezTo>
                          <a:pt x="43" y="184"/>
                          <a:pt x="43" y="184"/>
                          <a:pt x="43" y="184"/>
                        </a:cubicBezTo>
                        <a:cubicBezTo>
                          <a:pt x="43" y="184"/>
                          <a:pt x="43" y="184"/>
                          <a:pt x="43" y="184"/>
                        </a:cubicBezTo>
                        <a:cubicBezTo>
                          <a:pt x="43" y="184"/>
                          <a:pt x="43" y="184"/>
                          <a:pt x="43" y="184"/>
                        </a:cubicBezTo>
                        <a:cubicBezTo>
                          <a:pt x="43" y="184"/>
                          <a:pt x="43" y="184"/>
                          <a:pt x="43"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2" y="184"/>
                          <a:pt x="42" y="184"/>
                          <a:pt x="42" y="184"/>
                        </a:cubicBezTo>
                        <a:cubicBezTo>
                          <a:pt x="41" y="184"/>
                          <a:pt x="41" y="184"/>
                          <a:pt x="41" y="184"/>
                        </a:cubicBezTo>
                        <a:cubicBezTo>
                          <a:pt x="41" y="183"/>
                          <a:pt x="41" y="183"/>
                          <a:pt x="41" y="183"/>
                        </a:cubicBezTo>
                        <a:cubicBezTo>
                          <a:pt x="41" y="183"/>
                          <a:pt x="41" y="183"/>
                          <a:pt x="41" y="183"/>
                        </a:cubicBezTo>
                        <a:cubicBezTo>
                          <a:pt x="41" y="183"/>
                          <a:pt x="41" y="183"/>
                          <a:pt x="41" y="183"/>
                        </a:cubicBezTo>
                        <a:cubicBezTo>
                          <a:pt x="41" y="183"/>
                          <a:pt x="41" y="183"/>
                          <a:pt x="41" y="183"/>
                        </a:cubicBezTo>
                        <a:cubicBezTo>
                          <a:pt x="41" y="183"/>
                          <a:pt x="41" y="183"/>
                          <a:pt x="41" y="183"/>
                        </a:cubicBezTo>
                        <a:cubicBezTo>
                          <a:pt x="41" y="183"/>
                          <a:pt x="41" y="183"/>
                          <a:pt x="41" y="183"/>
                        </a:cubicBezTo>
                        <a:cubicBezTo>
                          <a:pt x="41" y="183"/>
                          <a:pt x="41" y="183"/>
                          <a:pt x="41" y="183"/>
                        </a:cubicBezTo>
                        <a:cubicBezTo>
                          <a:pt x="41" y="183"/>
                          <a:pt x="41" y="183"/>
                          <a:pt x="41" y="183"/>
                        </a:cubicBezTo>
                        <a:cubicBezTo>
                          <a:pt x="40" y="183"/>
                          <a:pt x="40" y="183"/>
                          <a:pt x="40" y="183"/>
                        </a:cubicBezTo>
                        <a:cubicBezTo>
                          <a:pt x="40" y="183"/>
                          <a:pt x="40" y="183"/>
                          <a:pt x="40" y="183"/>
                        </a:cubicBezTo>
                        <a:cubicBezTo>
                          <a:pt x="40" y="183"/>
                          <a:pt x="40" y="183"/>
                          <a:pt x="40" y="183"/>
                        </a:cubicBezTo>
                        <a:cubicBezTo>
                          <a:pt x="40" y="183"/>
                          <a:pt x="40" y="183"/>
                          <a:pt x="40" y="183"/>
                        </a:cubicBezTo>
                        <a:cubicBezTo>
                          <a:pt x="39" y="183"/>
                          <a:pt x="39" y="183"/>
                          <a:pt x="39" y="183"/>
                        </a:cubicBezTo>
                        <a:cubicBezTo>
                          <a:pt x="39" y="183"/>
                          <a:pt x="39" y="183"/>
                          <a:pt x="39" y="183"/>
                        </a:cubicBezTo>
                        <a:cubicBezTo>
                          <a:pt x="39" y="182"/>
                          <a:pt x="39" y="182"/>
                          <a:pt x="39" y="182"/>
                        </a:cubicBezTo>
                        <a:cubicBezTo>
                          <a:pt x="39" y="182"/>
                          <a:pt x="39" y="182"/>
                          <a:pt x="39" y="182"/>
                        </a:cubicBezTo>
                        <a:cubicBezTo>
                          <a:pt x="39" y="182"/>
                          <a:pt x="39" y="182"/>
                          <a:pt x="39" y="182"/>
                        </a:cubicBezTo>
                        <a:cubicBezTo>
                          <a:pt x="39" y="182"/>
                          <a:pt x="39" y="182"/>
                          <a:pt x="39" y="182"/>
                        </a:cubicBezTo>
                        <a:cubicBezTo>
                          <a:pt x="39" y="182"/>
                          <a:pt x="39" y="182"/>
                          <a:pt x="39"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8" y="182"/>
                          <a:pt x="38" y="182"/>
                          <a:pt x="38" y="182"/>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7" y="181"/>
                          <a:pt x="37" y="181"/>
                          <a:pt x="37" y="181"/>
                        </a:cubicBezTo>
                        <a:cubicBezTo>
                          <a:pt x="36" y="181"/>
                          <a:pt x="36" y="181"/>
                          <a:pt x="36" y="181"/>
                        </a:cubicBezTo>
                        <a:cubicBezTo>
                          <a:pt x="36" y="181"/>
                          <a:pt x="36" y="181"/>
                          <a:pt x="36" y="181"/>
                        </a:cubicBezTo>
                        <a:cubicBezTo>
                          <a:pt x="36" y="181"/>
                          <a:pt x="36" y="181"/>
                          <a:pt x="36" y="181"/>
                        </a:cubicBezTo>
                        <a:cubicBezTo>
                          <a:pt x="36" y="181"/>
                          <a:pt x="36" y="181"/>
                          <a:pt x="36" y="181"/>
                        </a:cubicBezTo>
                        <a:cubicBezTo>
                          <a:pt x="36" y="181"/>
                          <a:pt x="36" y="181"/>
                          <a:pt x="36" y="181"/>
                        </a:cubicBezTo>
                        <a:cubicBezTo>
                          <a:pt x="36" y="181"/>
                          <a:pt x="36" y="181"/>
                          <a:pt x="36" y="181"/>
                        </a:cubicBezTo>
                        <a:cubicBezTo>
                          <a:pt x="36" y="181"/>
                          <a:pt x="36" y="181"/>
                          <a:pt x="36" y="181"/>
                        </a:cubicBezTo>
                        <a:cubicBezTo>
                          <a:pt x="36" y="181"/>
                          <a:pt x="36" y="181"/>
                          <a:pt x="36" y="181"/>
                        </a:cubicBezTo>
                        <a:cubicBezTo>
                          <a:pt x="36" y="180"/>
                          <a:pt x="36" y="180"/>
                          <a:pt x="36"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5" y="180"/>
                          <a:pt x="35" y="180"/>
                          <a:pt x="35" y="180"/>
                        </a:cubicBezTo>
                        <a:cubicBezTo>
                          <a:pt x="34" y="180"/>
                          <a:pt x="34" y="180"/>
                          <a:pt x="34" y="180"/>
                        </a:cubicBezTo>
                        <a:cubicBezTo>
                          <a:pt x="34" y="180"/>
                          <a:pt x="34" y="180"/>
                          <a:pt x="34" y="180"/>
                        </a:cubicBezTo>
                        <a:cubicBezTo>
                          <a:pt x="34" y="180"/>
                          <a:pt x="34" y="180"/>
                          <a:pt x="34" y="180"/>
                        </a:cubicBezTo>
                        <a:cubicBezTo>
                          <a:pt x="34" y="180"/>
                          <a:pt x="34" y="180"/>
                          <a:pt x="34" y="180"/>
                        </a:cubicBezTo>
                        <a:cubicBezTo>
                          <a:pt x="34" y="179"/>
                          <a:pt x="34" y="179"/>
                          <a:pt x="34" y="179"/>
                        </a:cubicBezTo>
                        <a:cubicBezTo>
                          <a:pt x="34" y="179"/>
                          <a:pt x="34" y="179"/>
                          <a:pt x="34" y="179"/>
                        </a:cubicBezTo>
                        <a:cubicBezTo>
                          <a:pt x="34" y="179"/>
                          <a:pt x="34" y="179"/>
                          <a:pt x="34" y="179"/>
                        </a:cubicBezTo>
                        <a:cubicBezTo>
                          <a:pt x="34" y="179"/>
                          <a:pt x="34" y="179"/>
                          <a:pt x="34" y="179"/>
                        </a:cubicBezTo>
                        <a:cubicBezTo>
                          <a:pt x="34" y="179"/>
                          <a:pt x="34" y="179"/>
                          <a:pt x="34" y="179"/>
                        </a:cubicBezTo>
                        <a:cubicBezTo>
                          <a:pt x="33" y="179"/>
                          <a:pt x="33" y="179"/>
                          <a:pt x="33" y="179"/>
                        </a:cubicBezTo>
                        <a:cubicBezTo>
                          <a:pt x="33" y="179"/>
                          <a:pt x="33" y="179"/>
                          <a:pt x="33" y="179"/>
                        </a:cubicBezTo>
                        <a:cubicBezTo>
                          <a:pt x="33" y="179"/>
                          <a:pt x="33" y="179"/>
                          <a:pt x="33" y="179"/>
                        </a:cubicBezTo>
                        <a:cubicBezTo>
                          <a:pt x="33" y="179"/>
                          <a:pt x="33" y="179"/>
                          <a:pt x="33" y="179"/>
                        </a:cubicBezTo>
                        <a:cubicBezTo>
                          <a:pt x="33" y="179"/>
                          <a:pt x="33" y="179"/>
                          <a:pt x="33" y="179"/>
                        </a:cubicBezTo>
                        <a:cubicBezTo>
                          <a:pt x="33" y="179"/>
                          <a:pt x="33" y="179"/>
                          <a:pt x="33" y="179"/>
                        </a:cubicBezTo>
                        <a:cubicBezTo>
                          <a:pt x="33" y="179"/>
                          <a:pt x="33" y="179"/>
                          <a:pt x="33" y="179"/>
                        </a:cubicBezTo>
                        <a:cubicBezTo>
                          <a:pt x="33" y="179"/>
                          <a:pt x="33" y="179"/>
                          <a:pt x="33" y="179"/>
                        </a:cubicBezTo>
                        <a:cubicBezTo>
                          <a:pt x="32" y="179"/>
                          <a:pt x="32" y="179"/>
                          <a:pt x="32" y="179"/>
                        </a:cubicBezTo>
                        <a:cubicBezTo>
                          <a:pt x="32" y="179"/>
                          <a:pt x="32" y="179"/>
                          <a:pt x="32" y="179"/>
                        </a:cubicBezTo>
                        <a:cubicBezTo>
                          <a:pt x="32" y="179"/>
                          <a:pt x="32" y="179"/>
                          <a:pt x="32" y="179"/>
                        </a:cubicBezTo>
                        <a:cubicBezTo>
                          <a:pt x="32" y="179"/>
                          <a:pt x="32" y="179"/>
                          <a:pt x="32" y="179"/>
                        </a:cubicBezTo>
                        <a:cubicBezTo>
                          <a:pt x="32" y="178"/>
                          <a:pt x="32" y="178"/>
                          <a:pt x="32" y="178"/>
                        </a:cubicBezTo>
                        <a:cubicBezTo>
                          <a:pt x="32" y="178"/>
                          <a:pt x="32" y="178"/>
                          <a:pt x="32" y="178"/>
                        </a:cubicBezTo>
                        <a:cubicBezTo>
                          <a:pt x="32" y="178"/>
                          <a:pt x="32" y="178"/>
                          <a:pt x="32" y="178"/>
                        </a:cubicBezTo>
                        <a:cubicBezTo>
                          <a:pt x="32" y="178"/>
                          <a:pt x="32" y="178"/>
                          <a:pt x="32" y="178"/>
                        </a:cubicBezTo>
                        <a:cubicBezTo>
                          <a:pt x="32" y="178"/>
                          <a:pt x="32" y="178"/>
                          <a:pt x="32" y="178"/>
                        </a:cubicBezTo>
                        <a:cubicBezTo>
                          <a:pt x="32" y="178"/>
                          <a:pt x="32" y="178"/>
                          <a:pt x="32" y="178"/>
                        </a:cubicBezTo>
                        <a:cubicBezTo>
                          <a:pt x="32" y="178"/>
                          <a:pt x="32" y="178"/>
                          <a:pt x="32" y="178"/>
                        </a:cubicBezTo>
                        <a:cubicBezTo>
                          <a:pt x="32" y="178"/>
                          <a:pt x="32" y="178"/>
                          <a:pt x="32"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1" y="178"/>
                          <a:pt x="31" y="178"/>
                          <a:pt x="31" y="178"/>
                        </a:cubicBezTo>
                        <a:cubicBezTo>
                          <a:pt x="30" y="178"/>
                          <a:pt x="30" y="178"/>
                          <a:pt x="30" y="178"/>
                        </a:cubicBezTo>
                        <a:cubicBezTo>
                          <a:pt x="30" y="178"/>
                          <a:pt x="30" y="178"/>
                          <a:pt x="30" y="178"/>
                        </a:cubicBezTo>
                        <a:cubicBezTo>
                          <a:pt x="30" y="177"/>
                          <a:pt x="30" y="177"/>
                          <a:pt x="30" y="177"/>
                        </a:cubicBezTo>
                        <a:cubicBezTo>
                          <a:pt x="30" y="177"/>
                          <a:pt x="30" y="177"/>
                          <a:pt x="30" y="177"/>
                        </a:cubicBezTo>
                        <a:cubicBezTo>
                          <a:pt x="30" y="177"/>
                          <a:pt x="30" y="177"/>
                          <a:pt x="30" y="177"/>
                        </a:cubicBezTo>
                        <a:cubicBezTo>
                          <a:pt x="30" y="177"/>
                          <a:pt x="30" y="177"/>
                          <a:pt x="30" y="177"/>
                        </a:cubicBezTo>
                        <a:cubicBezTo>
                          <a:pt x="30" y="177"/>
                          <a:pt x="30" y="177"/>
                          <a:pt x="30" y="177"/>
                        </a:cubicBezTo>
                        <a:cubicBezTo>
                          <a:pt x="30" y="177"/>
                          <a:pt x="30" y="177"/>
                          <a:pt x="30" y="177"/>
                        </a:cubicBezTo>
                        <a:cubicBezTo>
                          <a:pt x="29" y="177"/>
                          <a:pt x="29" y="177"/>
                          <a:pt x="29" y="177"/>
                        </a:cubicBezTo>
                        <a:cubicBezTo>
                          <a:pt x="29" y="177"/>
                          <a:pt x="29" y="177"/>
                          <a:pt x="29" y="177"/>
                        </a:cubicBezTo>
                        <a:cubicBezTo>
                          <a:pt x="29" y="177"/>
                          <a:pt x="29" y="177"/>
                          <a:pt x="29" y="177"/>
                        </a:cubicBezTo>
                        <a:cubicBezTo>
                          <a:pt x="29" y="177"/>
                          <a:pt x="29" y="177"/>
                          <a:pt x="29" y="177"/>
                        </a:cubicBezTo>
                        <a:cubicBezTo>
                          <a:pt x="29" y="177"/>
                          <a:pt x="29" y="177"/>
                          <a:pt x="29" y="177"/>
                        </a:cubicBezTo>
                        <a:cubicBezTo>
                          <a:pt x="29" y="177"/>
                          <a:pt x="29" y="177"/>
                          <a:pt x="29" y="177"/>
                        </a:cubicBezTo>
                        <a:cubicBezTo>
                          <a:pt x="29" y="177"/>
                          <a:pt x="29" y="177"/>
                          <a:pt x="29" y="177"/>
                        </a:cubicBezTo>
                        <a:cubicBezTo>
                          <a:pt x="29" y="177"/>
                          <a:pt x="29" y="177"/>
                          <a:pt x="29" y="177"/>
                        </a:cubicBezTo>
                        <a:cubicBezTo>
                          <a:pt x="28" y="176"/>
                          <a:pt x="28" y="176"/>
                          <a:pt x="28" y="176"/>
                        </a:cubicBezTo>
                        <a:cubicBezTo>
                          <a:pt x="28" y="176"/>
                          <a:pt x="28" y="176"/>
                          <a:pt x="28" y="176"/>
                        </a:cubicBezTo>
                        <a:cubicBezTo>
                          <a:pt x="28" y="176"/>
                          <a:pt x="28" y="176"/>
                          <a:pt x="28" y="176"/>
                        </a:cubicBezTo>
                        <a:cubicBezTo>
                          <a:pt x="28" y="176"/>
                          <a:pt x="28" y="176"/>
                          <a:pt x="28" y="176"/>
                        </a:cubicBezTo>
                        <a:cubicBezTo>
                          <a:pt x="28" y="176"/>
                          <a:pt x="28" y="176"/>
                          <a:pt x="28" y="176"/>
                        </a:cubicBezTo>
                        <a:cubicBezTo>
                          <a:pt x="28" y="176"/>
                          <a:pt x="28" y="176"/>
                          <a:pt x="28" y="176"/>
                        </a:cubicBezTo>
                        <a:cubicBezTo>
                          <a:pt x="28" y="176"/>
                          <a:pt x="28" y="176"/>
                          <a:pt x="28" y="176"/>
                        </a:cubicBezTo>
                        <a:cubicBezTo>
                          <a:pt x="28" y="176"/>
                          <a:pt x="28" y="176"/>
                          <a:pt x="28" y="176"/>
                        </a:cubicBezTo>
                        <a:cubicBezTo>
                          <a:pt x="27" y="176"/>
                          <a:pt x="27" y="176"/>
                          <a:pt x="27" y="176"/>
                        </a:cubicBezTo>
                        <a:cubicBezTo>
                          <a:pt x="27" y="176"/>
                          <a:pt x="27" y="176"/>
                          <a:pt x="27" y="176"/>
                        </a:cubicBezTo>
                        <a:cubicBezTo>
                          <a:pt x="27" y="176"/>
                          <a:pt x="27" y="176"/>
                          <a:pt x="27" y="176"/>
                        </a:cubicBezTo>
                        <a:cubicBezTo>
                          <a:pt x="27" y="176"/>
                          <a:pt x="27" y="176"/>
                          <a:pt x="27" y="176"/>
                        </a:cubicBezTo>
                        <a:cubicBezTo>
                          <a:pt x="27" y="176"/>
                          <a:pt x="27" y="176"/>
                          <a:pt x="27" y="176"/>
                        </a:cubicBezTo>
                        <a:cubicBezTo>
                          <a:pt x="27" y="176"/>
                          <a:pt x="27" y="176"/>
                          <a:pt x="27" y="176"/>
                        </a:cubicBezTo>
                        <a:cubicBezTo>
                          <a:pt x="27" y="176"/>
                          <a:pt x="27" y="176"/>
                          <a:pt x="27" y="176"/>
                        </a:cubicBezTo>
                        <a:cubicBezTo>
                          <a:pt x="26" y="175"/>
                          <a:pt x="26" y="175"/>
                          <a:pt x="26" y="175"/>
                        </a:cubicBezTo>
                        <a:cubicBezTo>
                          <a:pt x="26" y="175"/>
                          <a:pt x="26" y="175"/>
                          <a:pt x="26" y="175"/>
                        </a:cubicBezTo>
                        <a:cubicBezTo>
                          <a:pt x="26" y="175"/>
                          <a:pt x="26" y="175"/>
                          <a:pt x="26" y="175"/>
                        </a:cubicBezTo>
                        <a:cubicBezTo>
                          <a:pt x="26" y="175"/>
                          <a:pt x="26" y="175"/>
                          <a:pt x="26" y="175"/>
                        </a:cubicBezTo>
                        <a:cubicBezTo>
                          <a:pt x="26" y="175"/>
                          <a:pt x="26" y="175"/>
                          <a:pt x="26" y="175"/>
                        </a:cubicBezTo>
                        <a:cubicBezTo>
                          <a:pt x="26" y="175"/>
                          <a:pt x="26" y="175"/>
                          <a:pt x="26" y="175"/>
                        </a:cubicBezTo>
                        <a:cubicBezTo>
                          <a:pt x="26" y="175"/>
                          <a:pt x="26" y="175"/>
                          <a:pt x="26" y="175"/>
                        </a:cubicBezTo>
                        <a:cubicBezTo>
                          <a:pt x="26" y="175"/>
                          <a:pt x="26" y="175"/>
                          <a:pt x="26" y="175"/>
                        </a:cubicBezTo>
                        <a:cubicBezTo>
                          <a:pt x="25" y="175"/>
                          <a:pt x="25" y="175"/>
                          <a:pt x="25" y="175"/>
                        </a:cubicBezTo>
                        <a:cubicBezTo>
                          <a:pt x="25" y="175"/>
                          <a:pt x="25" y="175"/>
                          <a:pt x="25" y="175"/>
                        </a:cubicBezTo>
                        <a:cubicBezTo>
                          <a:pt x="25" y="175"/>
                          <a:pt x="25" y="175"/>
                          <a:pt x="25" y="175"/>
                        </a:cubicBezTo>
                        <a:cubicBezTo>
                          <a:pt x="25" y="175"/>
                          <a:pt x="25" y="175"/>
                          <a:pt x="25" y="175"/>
                        </a:cubicBezTo>
                        <a:cubicBezTo>
                          <a:pt x="25" y="175"/>
                          <a:pt x="25" y="175"/>
                          <a:pt x="25" y="175"/>
                        </a:cubicBezTo>
                        <a:cubicBezTo>
                          <a:pt x="25" y="175"/>
                          <a:pt x="25" y="175"/>
                          <a:pt x="25" y="175"/>
                        </a:cubicBezTo>
                        <a:cubicBezTo>
                          <a:pt x="24" y="174"/>
                          <a:pt x="24" y="174"/>
                          <a:pt x="24" y="174"/>
                        </a:cubicBezTo>
                        <a:cubicBezTo>
                          <a:pt x="23" y="174"/>
                          <a:pt x="23" y="174"/>
                          <a:pt x="23" y="174"/>
                        </a:cubicBezTo>
                        <a:cubicBezTo>
                          <a:pt x="23" y="174"/>
                          <a:pt x="23" y="174"/>
                          <a:pt x="23" y="174"/>
                        </a:cubicBezTo>
                        <a:cubicBezTo>
                          <a:pt x="22" y="173"/>
                          <a:pt x="22" y="173"/>
                          <a:pt x="22" y="173"/>
                        </a:cubicBezTo>
                        <a:cubicBezTo>
                          <a:pt x="22" y="173"/>
                          <a:pt x="22" y="173"/>
                          <a:pt x="22" y="173"/>
                        </a:cubicBezTo>
                        <a:cubicBezTo>
                          <a:pt x="22" y="173"/>
                          <a:pt x="22" y="173"/>
                          <a:pt x="22" y="173"/>
                        </a:cubicBezTo>
                        <a:cubicBezTo>
                          <a:pt x="22" y="173"/>
                          <a:pt x="22" y="173"/>
                          <a:pt x="22" y="173"/>
                        </a:cubicBezTo>
                        <a:cubicBezTo>
                          <a:pt x="22" y="173"/>
                          <a:pt x="22" y="173"/>
                          <a:pt x="22" y="173"/>
                        </a:cubicBezTo>
                        <a:cubicBezTo>
                          <a:pt x="21" y="172"/>
                          <a:pt x="21" y="172"/>
                          <a:pt x="21" y="172"/>
                        </a:cubicBezTo>
                        <a:cubicBezTo>
                          <a:pt x="21" y="172"/>
                          <a:pt x="21" y="172"/>
                          <a:pt x="21" y="172"/>
                        </a:cubicBezTo>
                        <a:cubicBezTo>
                          <a:pt x="20" y="172"/>
                          <a:pt x="20" y="172"/>
                          <a:pt x="20" y="172"/>
                        </a:cubicBezTo>
                        <a:cubicBezTo>
                          <a:pt x="20" y="172"/>
                          <a:pt x="20" y="172"/>
                          <a:pt x="20" y="172"/>
                        </a:cubicBezTo>
                        <a:cubicBezTo>
                          <a:pt x="20" y="172"/>
                          <a:pt x="20" y="172"/>
                          <a:pt x="20" y="172"/>
                        </a:cubicBezTo>
                        <a:cubicBezTo>
                          <a:pt x="19" y="172"/>
                          <a:pt x="19" y="172"/>
                          <a:pt x="19" y="172"/>
                        </a:cubicBezTo>
                        <a:cubicBezTo>
                          <a:pt x="19" y="172"/>
                          <a:pt x="19" y="172"/>
                          <a:pt x="19" y="172"/>
                        </a:cubicBezTo>
                        <a:cubicBezTo>
                          <a:pt x="19" y="171"/>
                          <a:pt x="19" y="171"/>
                          <a:pt x="19" y="171"/>
                        </a:cubicBezTo>
                        <a:cubicBezTo>
                          <a:pt x="18" y="171"/>
                          <a:pt x="18" y="171"/>
                          <a:pt x="18" y="171"/>
                        </a:cubicBezTo>
                        <a:cubicBezTo>
                          <a:pt x="18" y="171"/>
                          <a:pt x="18" y="171"/>
                          <a:pt x="18" y="171"/>
                        </a:cubicBezTo>
                        <a:cubicBezTo>
                          <a:pt x="18" y="171"/>
                          <a:pt x="18" y="171"/>
                          <a:pt x="18" y="171"/>
                        </a:cubicBezTo>
                        <a:cubicBezTo>
                          <a:pt x="17" y="171"/>
                          <a:pt x="17" y="171"/>
                          <a:pt x="17" y="171"/>
                        </a:cubicBezTo>
                        <a:cubicBezTo>
                          <a:pt x="17" y="171"/>
                          <a:pt x="17" y="171"/>
                          <a:pt x="17" y="171"/>
                        </a:cubicBezTo>
                        <a:cubicBezTo>
                          <a:pt x="17" y="170"/>
                          <a:pt x="17" y="170"/>
                          <a:pt x="17" y="170"/>
                        </a:cubicBezTo>
                        <a:cubicBezTo>
                          <a:pt x="17" y="170"/>
                          <a:pt x="17" y="170"/>
                          <a:pt x="17" y="170"/>
                        </a:cubicBezTo>
                        <a:cubicBezTo>
                          <a:pt x="16" y="170"/>
                          <a:pt x="16" y="170"/>
                          <a:pt x="16" y="170"/>
                        </a:cubicBezTo>
                        <a:cubicBezTo>
                          <a:pt x="16" y="170"/>
                          <a:pt x="16" y="170"/>
                          <a:pt x="16" y="170"/>
                        </a:cubicBezTo>
                        <a:cubicBezTo>
                          <a:pt x="15" y="170"/>
                          <a:pt x="15" y="170"/>
                          <a:pt x="15" y="170"/>
                        </a:cubicBezTo>
                        <a:cubicBezTo>
                          <a:pt x="15" y="169"/>
                          <a:pt x="15" y="169"/>
                          <a:pt x="15" y="169"/>
                        </a:cubicBezTo>
                        <a:cubicBezTo>
                          <a:pt x="14" y="169"/>
                          <a:pt x="14" y="169"/>
                          <a:pt x="14" y="169"/>
                        </a:cubicBezTo>
                        <a:cubicBezTo>
                          <a:pt x="14" y="169"/>
                          <a:pt x="14" y="169"/>
                          <a:pt x="14" y="169"/>
                        </a:cubicBezTo>
                        <a:cubicBezTo>
                          <a:pt x="13" y="168"/>
                          <a:pt x="13" y="168"/>
                          <a:pt x="13" y="168"/>
                        </a:cubicBezTo>
                        <a:cubicBezTo>
                          <a:pt x="13" y="168"/>
                          <a:pt x="13" y="168"/>
                          <a:pt x="13" y="168"/>
                        </a:cubicBezTo>
                        <a:cubicBezTo>
                          <a:pt x="12" y="168"/>
                          <a:pt x="12" y="168"/>
                          <a:pt x="12" y="168"/>
                        </a:cubicBezTo>
                        <a:cubicBezTo>
                          <a:pt x="12" y="168"/>
                          <a:pt x="12" y="168"/>
                          <a:pt x="12" y="168"/>
                        </a:cubicBezTo>
                        <a:cubicBezTo>
                          <a:pt x="11" y="168"/>
                          <a:pt x="11" y="168"/>
                          <a:pt x="11" y="168"/>
                        </a:cubicBezTo>
                        <a:cubicBezTo>
                          <a:pt x="11" y="168"/>
                          <a:pt x="11" y="168"/>
                          <a:pt x="11" y="168"/>
                        </a:cubicBezTo>
                        <a:cubicBezTo>
                          <a:pt x="10" y="167"/>
                          <a:pt x="10" y="167"/>
                          <a:pt x="10" y="167"/>
                        </a:cubicBezTo>
                        <a:cubicBezTo>
                          <a:pt x="10" y="167"/>
                          <a:pt x="10" y="167"/>
                          <a:pt x="10" y="167"/>
                        </a:cubicBezTo>
                        <a:cubicBezTo>
                          <a:pt x="9" y="167"/>
                          <a:pt x="9" y="167"/>
                          <a:pt x="9" y="167"/>
                        </a:cubicBezTo>
                        <a:cubicBezTo>
                          <a:pt x="9" y="167"/>
                          <a:pt x="9" y="167"/>
                          <a:pt x="9" y="167"/>
                        </a:cubicBezTo>
                        <a:cubicBezTo>
                          <a:pt x="9" y="167"/>
                          <a:pt x="9" y="167"/>
                          <a:pt x="9" y="167"/>
                        </a:cubicBezTo>
                        <a:cubicBezTo>
                          <a:pt x="8" y="166"/>
                          <a:pt x="8" y="166"/>
                          <a:pt x="8" y="166"/>
                        </a:cubicBezTo>
                        <a:cubicBezTo>
                          <a:pt x="8" y="166"/>
                          <a:pt x="8" y="166"/>
                          <a:pt x="8" y="166"/>
                        </a:cubicBezTo>
                        <a:cubicBezTo>
                          <a:pt x="8" y="166"/>
                          <a:pt x="8" y="166"/>
                          <a:pt x="8" y="166"/>
                        </a:cubicBezTo>
                        <a:cubicBezTo>
                          <a:pt x="7" y="166"/>
                          <a:pt x="7" y="166"/>
                          <a:pt x="7" y="166"/>
                        </a:cubicBezTo>
                        <a:cubicBezTo>
                          <a:pt x="7" y="166"/>
                          <a:pt x="7" y="166"/>
                          <a:pt x="7" y="166"/>
                        </a:cubicBezTo>
                        <a:cubicBezTo>
                          <a:pt x="7" y="166"/>
                          <a:pt x="7" y="166"/>
                          <a:pt x="7" y="166"/>
                        </a:cubicBezTo>
                        <a:cubicBezTo>
                          <a:pt x="6" y="165"/>
                          <a:pt x="6" y="165"/>
                          <a:pt x="6" y="165"/>
                        </a:cubicBezTo>
                        <a:cubicBezTo>
                          <a:pt x="6" y="165"/>
                          <a:pt x="6" y="165"/>
                          <a:pt x="6" y="165"/>
                        </a:cubicBezTo>
                        <a:cubicBezTo>
                          <a:pt x="5" y="165"/>
                          <a:pt x="5" y="165"/>
                          <a:pt x="5" y="165"/>
                        </a:cubicBezTo>
                        <a:cubicBezTo>
                          <a:pt x="5" y="165"/>
                          <a:pt x="5" y="165"/>
                          <a:pt x="5" y="165"/>
                        </a:cubicBezTo>
                        <a:cubicBezTo>
                          <a:pt x="5" y="165"/>
                          <a:pt x="5" y="165"/>
                          <a:pt x="5" y="165"/>
                        </a:cubicBezTo>
                        <a:cubicBezTo>
                          <a:pt x="4" y="164"/>
                          <a:pt x="4" y="164"/>
                          <a:pt x="4" y="164"/>
                        </a:cubicBezTo>
                        <a:cubicBezTo>
                          <a:pt x="4" y="164"/>
                          <a:pt x="4" y="164"/>
                          <a:pt x="4" y="164"/>
                        </a:cubicBezTo>
                        <a:cubicBezTo>
                          <a:pt x="3" y="164"/>
                          <a:pt x="3" y="164"/>
                          <a:pt x="3" y="164"/>
                        </a:cubicBezTo>
                        <a:cubicBezTo>
                          <a:pt x="3" y="164"/>
                          <a:pt x="3" y="164"/>
                          <a:pt x="3" y="164"/>
                        </a:cubicBezTo>
                        <a:cubicBezTo>
                          <a:pt x="2" y="163"/>
                          <a:pt x="2" y="163"/>
                          <a:pt x="2" y="163"/>
                        </a:cubicBezTo>
                        <a:cubicBezTo>
                          <a:pt x="2" y="163"/>
                          <a:pt x="2" y="163"/>
                          <a:pt x="2" y="163"/>
                        </a:cubicBezTo>
                        <a:cubicBezTo>
                          <a:pt x="1" y="163"/>
                          <a:pt x="1" y="163"/>
                          <a:pt x="1" y="163"/>
                        </a:cubicBezTo>
                        <a:cubicBezTo>
                          <a:pt x="1" y="163"/>
                          <a:pt x="1" y="163"/>
                          <a:pt x="1" y="163"/>
                        </a:cubicBezTo>
                        <a:cubicBezTo>
                          <a:pt x="0" y="162"/>
                          <a:pt x="0" y="162"/>
                          <a:pt x="0" y="162"/>
                        </a:cubicBezTo>
                        <a:cubicBezTo>
                          <a:pt x="0" y="162"/>
                          <a:pt x="0" y="162"/>
                          <a:pt x="0" y="162"/>
                        </a:cubicBezTo>
                        <a:cubicBezTo>
                          <a:pt x="0" y="162"/>
                          <a:pt x="0" y="162"/>
                          <a:pt x="0" y="162"/>
                        </a:cubicBezTo>
                        <a:cubicBezTo>
                          <a:pt x="1" y="160"/>
                          <a:pt x="1" y="160"/>
                          <a:pt x="1" y="160"/>
                        </a:cubicBezTo>
                        <a:cubicBezTo>
                          <a:pt x="1" y="159"/>
                          <a:pt x="1" y="159"/>
                          <a:pt x="1" y="159"/>
                        </a:cubicBezTo>
                        <a:cubicBezTo>
                          <a:pt x="3" y="157"/>
                          <a:pt x="3" y="157"/>
                          <a:pt x="3" y="157"/>
                        </a:cubicBezTo>
                        <a:cubicBezTo>
                          <a:pt x="3" y="157"/>
                          <a:pt x="5" y="155"/>
                          <a:pt x="5" y="155"/>
                        </a:cubicBezTo>
                        <a:cubicBezTo>
                          <a:pt x="5" y="154"/>
                          <a:pt x="5" y="154"/>
                          <a:pt x="5" y="154"/>
                        </a:cubicBezTo>
                        <a:cubicBezTo>
                          <a:pt x="6" y="154"/>
                          <a:pt x="6" y="154"/>
                          <a:pt x="6" y="154"/>
                        </a:cubicBezTo>
                        <a:cubicBezTo>
                          <a:pt x="7" y="151"/>
                          <a:pt x="7" y="151"/>
                          <a:pt x="7" y="151"/>
                        </a:cubicBezTo>
                        <a:cubicBezTo>
                          <a:pt x="9" y="149"/>
                          <a:pt x="9" y="149"/>
                          <a:pt x="9" y="149"/>
                        </a:cubicBezTo>
                        <a:cubicBezTo>
                          <a:pt x="9" y="148"/>
                          <a:pt x="9" y="148"/>
                          <a:pt x="9" y="148"/>
                        </a:cubicBezTo>
                        <a:cubicBezTo>
                          <a:pt x="10" y="148"/>
                          <a:pt x="10" y="148"/>
                          <a:pt x="10" y="148"/>
                        </a:cubicBezTo>
                        <a:cubicBezTo>
                          <a:pt x="11" y="146"/>
                          <a:pt x="11" y="146"/>
                          <a:pt x="11" y="146"/>
                        </a:cubicBezTo>
                        <a:cubicBezTo>
                          <a:pt x="12" y="144"/>
                          <a:pt x="12" y="144"/>
                          <a:pt x="12" y="144"/>
                        </a:cubicBezTo>
                        <a:cubicBezTo>
                          <a:pt x="13" y="143"/>
                          <a:pt x="13" y="143"/>
                          <a:pt x="13" y="143"/>
                        </a:cubicBezTo>
                        <a:cubicBezTo>
                          <a:pt x="15" y="141"/>
                          <a:pt x="15" y="141"/>
                          <a:pt x="15" y="141"/>
                        </a:cubicBezTo>
                        <a:cubicBezTo>
                          <a:pt x="17" y="137"/>
                          <a:pt x="17" y="137"/>
                          <a:pt x="17" y="137"/>
                        </a:cubicBezTo>
                        <a:cubicBezTo>
                          <a:pt x="17" y="137"/>
                          <a:pt x="17" y="137"/>
                          <a:pt x="17" y="137"/>
                        </a:cubicBezTo>
                        <a:cubicBezTo>
                          <a:pt x="18" y="136"/>
                          <a:pt x="18" y="136"/>
                          <a:pt x="18" y="136"/>
                        </a:cubicBezTo>
                        <a:cubicBezTo>
                          <a:pt x="20" y="134"/>
                          <a:pt x="20" y="134"/>
                          <a:pt x="20" y="134"/>
                        </a:cubicBezTo>
                        <a:cubicBezTo>
                          <a:pt x="23" y="129"/>
                          <a:pt x="23" y="129"/>
                          <a:pt x="23" y="129"/>
                        </a:cubicBezTo>
                        <a:cubicBezTo>
                          <a:pt x="24" y="128"/>
                          <a:pt x="24" y="128"/>
                          <a:pt x="24" y="128"/>
                        </a:cubicBezTo>
                        <a:cubicBezTo>
                          <a:pt x="24" y="128"/>
                          <a:pt x="24" y="128"/>
                          <a:pt x="24" y="128"/>
                        </a:cubicBezTo>
                        <a:cubicBezTo>
                          <a:pt x="24" y="127"/>
                          <a:pt x="24" y="127"/>
                          <a:pt x="24" y="127"/>
                        </a:cubicBezTo>
                        <a:cubicBezTo>
                          <a:pt x="27" y="123"/>
                          <a:pt x="27" y="123"/>
                          <a:pt x="27" y="123"/>
                        </a:cubicBezTo>
                        <a:cubicBezTo>
                          <a:pt x="29" y="120"/>
                          <a:pt x="29" y="120"/>
                          <a:pt x="29" y="120"/>
                        </a:cubicBezTo>
                        <a:cubicBezTo>
                          <a:pt x="31" y="118"/>
                          <a:pt x="31" y="118"/>
                          <a:pt x="31" y="118"/>
                        </a:cubicBezTo>
                        <a:cubicBezTo>
                          <a:pt x="32" y="116"/>
                          <a:pt x="32" y="116"/>
                          <a:pt x="32" y="116"/>
                        </a:cubicBezTo>
                        <a:cubicBezTo>
                          <a:pt x="46" y="96"/>
                          <a:pt x="46" y="96"/>
                          <a:pt x="46" y="96"/>
                        </a:cubicBezTo>
                        <a:cubicBezTo>
                          <a:pt x="47" y="95"/>
                          <a:pt x="47" y="95"/>
                          <a:pt x="47" y="95"/>
                        </a:cubicBezTo>
                        <a:cubicBezTo>
                          <a:pt x="47" y="94"/>
                          <a:pt x="47" y="94"/>
                          <a:pt x="47" y="94"/>
                        </a:cubicBezTo>
                        <a:cubicBezTo>
                          <a:pt x="48" y="94"/>
                          <a:pt x="48" y="94"/>
                          <a:pt x="48" y="94"/>
                        </a:cubicBezTo>
                        <a:cubicBezTo>
                          <a:pt x="48" y="94"/>
                          <a:pt x="48" y="94"/>
                          <a:pt x="48" y="94"/>
                        </a:cubicBezTo>
                        <a:cubicBezTo>
                          <a:pt x="48" y="94"/>
                          <a:pt x="48" y="94"/>
                          <a:pt x="48" y="94"/>
                        </a:cubicBezTo>
                        <a:cubicBezTo>
                          <a:pt x="48" y="93"/>
                          <a:pt x="48" y="93"/>
                          <a:pt x="48" y="93"/>
                        </a:cubicBezTo>
                        <a:cubicBezTo>
                          <a:pt x="49" y="93"/>
                          <a:pt x="49" y="93"/>
                          <a:pt x="49" y="93"/>
                        </a:cubicBezTo>
                        <a:cubicBezTo>
                          <a:pt x="49" y="93"/>
                          <a:pt x="49" y="93"/>
                          <a:pt x="49" y="93"/>
                        </a:cubicBezTo>
                        <a:cubicBezTo>
                          <a:pt x="49" y="93"/>
                          <a:pt x="49" y="93"/>
                          <a:pt x="49" y="93"/>
                        </a:cubicBezTo>
                        <a:cubicBezTo>
                          <a:pt x="49" y="93"/>
                          <a:pt x="49" y="93"/>
                          <a:pt x="49" y="93"/>
                        </a:cubicBezTo>
                        <a:cubicBezTo>
                          <a:pt x="49" y="93"/>
                          <a:pt x="49" y="93"/>
                          <a:pt x="49" y="93"/>
                        </a:cubicBezTo>
                        <a:cubicBezTo>
                          <a:pt x="50" y="92"/>
                          <a:pt x="50" y="92"/>
                          <a:pt x="50" y="92"/>
                        </a:cubicBezTo>
                        <a:cubicBezTo>
                          <a:pt x="50" y="92"/>
                          <a:pt x="50" y="92"/>
                          <a:pt x="50" y="92"/>
                        </a:cubicBezTo>
                        <a:cubicBezTo>
                          <a:pt x="50" y="92"/>
                          <a:pt x="50" y="92"/>
                          <a:pt x="50" y="92"/>
                        </a:cubicBezTo>
                        <a:cubicBezTo>
                          <a:pt x="50" y="92"/>
                          <a:pt x="50" y="92"/>
                          <a:pt x="50" y="92"/>
                        </a:cubicBezTo>
                        <a:cubicBezTo>
                          <a:pt x="50" y="92"/>
                          <a:pt x="50" y="92"/>
                          <a:pt x="50" y="92"/>
                        </a:cubicBezTo>
                        <a:cubicBezTo>
                          <a:pt x="50" y="91"/>
                          <a:pt x="50" y="91"/>
                          <a:pt x="50" y="91"/>
                        </a:cubicBezTo>
                        <a:cubicBezTo>
                          <a:pt x="50" y="91"/>
                          <a:pt x="50" y="91"/>
                          <a:pt x="50" y="91"/>
                        </a:cubicBezTo>
                        <a:cubicBezTo>
                          <a:pt x="50" y="91"/>
                          <a:pt x="50" y="91"/>
                          <a:pt x="50" y="91"/>
                        </a:cubicBezTo>
                        <a:cubicBezTo>
                          <a:pt x="51" y="91"/>
                          <a:pt x="51" y="91"/>
                          <a:pt x="51" y="91"/>
                        </a:cubicBezTo>
                        <a:cubicBezTo>
                          <a:pt x="51" y="91"/>
                          <a:pt x="51" y="91"/>
                          <a:pt x="51" y="91"/>
                        </a:cubicBezTo>
                        <a:cubicBezTo>
                          <a:pt x="51" y="90"/>
                          <a:pt x="51" y="90"/>
                          <a:pt x="51" y="90"/>
                        </a:cubicBezTo>
                        <a:cubicBezTo>
                          <a:pt x="51" y="90"/>
                          <a:pt x="51" y="90"/>
                          <a:pt x="51" y="90"/>
                        </a:cubicBezTo>
                        <a:cubicBezTo>
                          <a:pt x="51" y="89"/>
                          <a:pt x="51" y="89"/>
                          <a:pt x="51" y="89"/>
                        </a:cubicBezTo>
                        <a:cubicBezTo>
                          <a:pt x="51" y="89"/>
                          <a:pt x="51" y="89"/>
                          <a:pt x="51" y="89"/>
                        </a:cubicBezTo>
                        <a:cubicBezTo>
                          <a:pt x="52" y="89"/>
                          <a:pt x="52" y="89"/>
                          <a:pt x="52" y="89"/>
                        </a:cubicBezTo>
                        <a:cubicBezTo>
                          <a:pt x="52" y="88"/>
                          <a:pt x="52" y="88"/>
                          <a:pt x="52" y="88"/>
                        </a:cubicBezTo>
                        <a:cubicBezTo>
                          <a:pt x="53" y="87"/>
                          <a:pt x="53" y="87"/>
                          <a:pt x="53" y="87"/>
                        </a:cubicBezTo>
                        <a:cubicBezTo>
                          <a:pt x="53" y="87"/>
                          <a:pt x="53" y="87"/>
                          <a:pt x="53" y="87"/>
                        </a:cubicBezTo>
                        <a:cubicBezTo>
                          <a:pt x="54" y="86"/>
                          <a:pt x="54" y="86"/>
                          <a:pt x="54" y="86"/>
                        </a:cubicBezTo>
                        <a:cubicBezTo>
                          <a:pt x="55" y="85"/>
                          <a:pt x="55" y="85"/>
                          <a:pt x="55" y="85"/>
                        </a:cubicBezTo>
                        <a:cubicBezTo>
                          <a:pt x="56" y="84"/>
                          <a:pt x="56" y="84"/>
                          <a:pt x="56" y="84"/>
                        </a:cubicBezTo>
                        <a:cubicBezTo>
                          <a:pt x="58" y="83"/>
                          <a:pt x="58" y="83"/>
                          <a:pt x="58" y="83"/>
                        </a:cubicBezTo>
                        <a:cubicBezTo>
                          <a:pt x="59" y="83"/>
                          <a:pt x="59" y="83"/>
                          <a:pt x="59" y="83"/>
                        </a:cubicBezTo>
                        <a:cubicBezTo>
                          <a:pt x="62" y="81"/>
                          <a:pt x="62" y="81"/>
                          <a:pt x="62" y="81"/>
                        </a:cubicBezTo>
                        <a:cubicBezTo>
                          <a:pt x="64" y="80"/>
                          <a:pt x="64" y="80"/>
                          <a:pt x="64" y="80"/>
                        </a:cubicBezTo>
                        <a:cubicBezTo>
                          <a:pt x="66" y="79"/>
                          <a:pt x="66" y="79"/>
                          <a:pt x="66" y="79"/>
                        </a:cubicBezTo>
                        <a:cubicBezTo>
                          <a:pt x="67" y="79"/>
                          <a:pt x="67" y="79"/>
                          <a:pt x="67" y="79"/>
                        </a:cubicBezTo>
                        <a:cubicBezTo>
                          <a:pt x="68" y="79"/>
                          <a:pt x="68" y="79"/>
                          <a:pt x="68" y="79"/>
                        </a:cubicBezTo>
                        <a:cubicBezTo>
                          <a:pt x="69" y="79"/>
                          <a:pt x="69" y="79"/>
                          <a:pt x="69" y="79"/>
                        </a:cubicBezTo>
                        <a:cubicBezTo>
                          <a:pt x="69" y="79"/>
                          <a:pt x="69" y="79"/>
                          <a:pt x="69" y="79"/>
                        </a:cubicBezTo>
                        <a:cubicBezTo>
                          <a:pt x="70" y="79"/>
                          <a:pt x="70" y="79"/>
                          <a:pt x="70" y="79"/>
                        </a:cubicBezTo>
                        <a:cubicBezTo>
                          <a:pt x="70" y="78"/>
                          <a:pt x="70" y="78"/>
                          <a:pt x="70" y="78"/>
                        </a:cubicBezTo>
                        <a:cubicBezTo>
                          <a:pt x="71" y="78"/>
                          <a:pt x="71" y="78"/>
                          <a:pt x="71" y="78"/>
                        </a:cubicBezTo>
                        <a:cubicBezTo>
                          <a:pt x="72" y="78"/>
                          <a:pt x="72" y="78"/>
                          <a:pt x="72" y="78"/>
                        </a:cubicBezTo>
                        <a:cubicBezTo>
                          <a:pt x="73" y="78"/>
                          <a:pt x="73" y="78"/>
                          <a:pt x="73" y="78"/>
                        </a:cubicBezTo>
                        <a:cubicBezTo>
                          <a:pt x="76" y="77"/>
                          <a:pt x="76" y="77"/>
                          <a:pt x="76" y="77"/>
                        </a:cubicBezTo>
                        <a:cubicBezTo>
                          <a:pt x="76" y="77"/>
                          <a:pt x="76" y="77"/>
                          <a:pt x="76" y="77"/>
                        </a:cubicBezTo>
                        <a:cubicBezTo>
                          <a:pt x="77" y="77"/>
                          <a:pt x="77" y="77"/>
                          <a:pt x="77" y="77"/>
                        </a:cubicBezTo>
                        <a:cubicBezTo>
                          <a:pt x="78" y="76"/>
                          <a:pt x="78" y="76"/>
                          <a:pt x="78" y="76"/>
                        </a:cubicBezTo>
                        <a:cubicBezTo>
                          <a:pt x="79" y="75"/>
                          <a:pt x="79" y="75"/>
                          <a:pt x="79" y="75"/>
                        </a:cubicBezTo>
                        <a:cubicBezTo>
                          <a:pt x="79" y="75"/>
                          <a:pt x="79" y="75"/>
                          <a:pt x="79" y="75"/>
                        </a:cubicBezTo>
                        <a:cubicBezTo>
                          <a:pt x="79" y="75"/>
                          <a:pt x="79" y="75"/>
                          <a:pt x="79" y="75"/>
                        </a:cubicBezTo>
                        <a:cubicBezTo>
                          <a:pt x="80" y="75"/>
                          <a:pt x="80" y="75"/>
                          <a:pt x="80" y="75"/>
                        </a:cubicBezTo>
                        <a:cubicBezTo>
                          <a:pt x="81" y="75"/>
                          <a:pt x="81" y="75"/>
                          <a:pt x="81" y="75"/>
                        </a:cubicBezTo>
                        <a:cubicBezTo>
                          <a:pt x="82" y="75"/>
                          <a:pt x="82" y="75"/>
                          <a:pt x="82" y="75"/>
                        </a:cubicBezTo>
                        <a:cubicBezTo>
                          <a:pt x="84" y="75"/>
                          <a:pt x="84" y="75"/>
                          <a:pt x="84" y="75"/>
                        </a:cubicBezTo>
                        <a:cubicBezTo>
                          <a:pt x="85" y="75"/>
                          <a:pt x="85" y="75"/>
                          <a:pt x="85" y="75"/>
                        </a:cubicBezTo>
                        <a:cubicBezTo>
                          <a:pt x="87" y="75"/>
                          <a:pt x="87" y="75"/>
                          <a:pt x="87" y="75"/>
                        </a:cubicBezTo>
                        <a:cubicBezTo>
                          <a:pt x="88" y="74"/>
                          <a:pt x="88" y="74"/>
                          <a:pt x="88" y="74"/>
                        </a:cubicBezTo>
                        <a:cubicBezTo>
                          <a:pt x="89" y="74"/>
                          <a:pt x="89" y="74"/>
                          <a:pt x="89" y="74"/>
                        </a:cubicBezTo>
                        <a:cubicBezTo>
                          <a:pt x="90" y="74"/>
                          <a:pt x="90" y="74"/>
                          <a:pt x="90" y="74"/>
                        </a:cubicBezTo>
                        <a:cubicBezTo>
                          <a:pt x="91" y="74"/>
                          <a:pt x="91" y="74"/>
                          <a:pt x="91" y="74"/>
                        </a:cubicBezTo>
                        <a:cubicBezTo>
                          <a:pt x="92" y="74"/>
                          <a:pt x="92" y="74"/>
                          <a:pt x="92" y="74"/>
                        </a:cubicBezTo>
                        <a:cubicBezTo>
                          <a:pt x="93" y="74"/>
                          <a:pt x="93" y="74"/>
                          <a:pt x="93" y="74"/>
                        </a:cubicBezTo>
                        <a:cubicBezTo>
                          <a:pt x="93" y="74"/>
                          <a:pt x="93" y="74"/>
                          <a:pt x="93" y="74"/>
                        </a:cubicBezTo>
                        <a:cubicBezTo>
                          <a:pt x="94" y="74"/>
                          <a:pt x="94" y="74"/>
                          <a:pt x="94" y="74"/>
                        </a:cubicBezTo>
                        <a:cubicBezTo>
                          <a:pt x="94" y="74"/>
                          <a:pt x="94" y="74"/>
                          <a:pt x="94" y="74"/>
                        </a:cubicBezTo>
                        <a:cubicBezTo>
                          <a:pt x="94" y="74"/>
                          <a:pt x="94" y="74"/>
                          <a:pt x="94" y="74"/>
                        </a:cubicBezTo>
                        <a:cubicBezTo>
                          <a:pt x="94" y="74"/>
                          <a:pt x="94" y="74"/>
                          <a:pt x="94" y="74"/>
                        </a:cubicBezTo>
                        <a:cubicBezTo>
                          <a:pt x="94" y="74"/>
                          <a:pt x="94" y="74"/>
                          <a:pt x="94" y="74"/>
                        </a:cubicBezTo>
                        <a:cubicBezTo>
                          <a:pt x="94" y="74"/>
                          <a:pt x="94" y="74"/>
                          <a:pt x="94" y="74"/>
                        </a:cubicBezTo>
                        <a:cubicBezTo>
                          <a:pt x="94" y="74"/>
                          <a:pt x="94" y="74"/>
                          <a:pt x="94" y="74"/>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2"/>
                          <a:pt x="94" y="72"/>
                          <a:pt x="94" y="72"/>
                        </a:cubicBezTo>
                        <a:cubicBezTo>
                          <a:pt x="94" y="72"/>
                          <a:pt x="94" y="72"/>
                          <a:pt x="94" y="72"/>
                        </a:cubicBezTo>
                        <a:cubicBezTo>
                          <a:pt x="94" y="72"/>
                          <a:pt x="94" y="72"/>
                          <a:pt x="94" y="72"/>
                        </a:cubicBezTo>
                        <a:cubicBezTo>
                          <a:pt x="94" y="72"/>
                          <a:pt x="94" y="72"/>
                          <a:pt x="94" y="72"/>
                        </a:cubicBezTo>
                        <a:cubicBezTo>
                          <a:pt x="94" y="72"/>
                          <a:pt x="94" y="72"/>
                          <a:pt x="94" y="72"/>
                        </a:cubicBezTo>
                        <a:cubicBezTo>
                          <a:pt x="95" y="72"/>
                          <a:pt x="95" y="72"/>
                          <a:pt x="95" y="72"/>
                        </a:cubicBezTo>
                        <a:cubicBezTo>
                          <a:pt x="95" y="72"/>
                          <a:pt x="95" y="72"/>
                          <a:pt x="95" y="72"/>
                        </a:cubicBezTo>
                        <a:cubicBezTo>
                          <a:pt x="95" y="72"/>
                          <a:pt x="95" y="72"/>
                          <a:pt x="95" y="72"/>
                        </a:cubicBezTo>
                        <a:cubicBezTo>
                          <a:pt x="95" y="71"/>
                          <a:pt x="95" y="71"/>
                          <a:pt x="95" y="71"/>
                        </a:cubicBezTo>
                        <a:cubicBezTo>
                          <a:pt x="96" y="71"/>
                          <a:pt x="96" y="71"/>
                          <a:pt x="96" y="71"/>
                        </a:cubicBezTo>
                        <a:cubicBezTo>
                          <a:pt x="96" y="71"/>
                          <a:pt x="96" y="71"/>
                          <a:pt x="96" y="71"/>
                        </a:cubicBezTo>
                        <a:cubicBezTo>
                          <a:pt x="96" y="71"/>
                          <a:pt x="96" y="71"/>
                          <a:pt x="96" y="71"/>
                        </a:cubicBezTo>
                        <a:cubicBezTo>
                          <a:pt x="96" y="70"/>
                          <a:pt x="96" y="70"/>
                          <a:pt x="96" y="70"/>
                        </a:cubicBezTo>
                        <a:cubicBezTo>
                          <a:pt x="96" y="70"/>
                          <a:pt x="96" y="70"/>
                          <a:pt x="96" y="70"/>
                        </a:cubicBezTo>
                        <a:cubicBezTo>
                          <a:pt x="96" y="70"/>
                          <a:pt x="96" y="70"/>
                          <a:pt x="96" y="70"/>
                        </a:cubicBezTo>
                        <a:cubicBezTo>
                          <a:pt x="97" y="70"/>
                          <a:pt x="97" y="70"/>
                          <a:pt x="97" y="70"/>
                        </a:cubicBezTo>
                        <a:cubicBezTo>
                          <a:pt x="97" y="70"/>
                          <a:pt x="97" y="70"/>
                          <a:pt x="97" y="70"/>
                        </a:cubicBezTo>
                        <a:cubicBezTo>
                          <a:pt x="97" y="70"/>
                          <a:pt x="97" y="70"/>
                          <a:pt x="97" y="70"/>
                        </a:cubicBezTo>
                        <a:cubicBezTo>
                          <a:pt x="97" y="70"/>
                          <a:pt x="97" y="70"/>
                          <a:pt x="97" y="70"/>
                        </a:cubicBezTo>
                        <a:cubicBezTo>
                          <a:pt x="98" y="70"/>
                          <a:pt x="98" y="70"/>
                          <a:pt x="98" y="70"/>
                        </a:cubicBezTo>
                        <a:cubicBezTo>
                          <a:pt x="98" y="70"/>
                          <a:pt x="98" y="70"/>
                          <a:pt x="98" y="70"/>
                        </a:cubicBezTo>
                        <a:cubicBezTo>
                          <a:pt x="98" y="69"/>
                          <a:pt x="98" y="69"/>
                          <a:pt x="98" y="69"/>
                        </a:cubicBezTo>
                        <a:cubicBezTo>
                          <a:pt x="98" y="69"/>
                          <a:pt x="98" y="69"/>
                          <a:pt x="98" y="69"/>
                        </a:cubicBezTo>
                        <a:cubicBezTo>
                          <a:pt x="98" y="69"/>
                          <a:pt x="98" y="69"/>
                          <a:pt x="98" y="69"/>
                        </a:cubicBezTo>
                        <a:cubicBezTo>
                          <a:pt x="98" y="69"/>
                          <a:pt x="98" y="69"/>
                          <a:pt x="98" y="69"/>
                        </a:cubicBezTo>
                        <a:cubicBezTo>
                          <a:pt x="98" y="68"/>
                          <a:pt x="98" y="68"/>
                          <a:pt x="98" y="68"/>
                        </a:cubicBezTo>
                        <a:cubicBezTo>
                          <a:pt x="99" y="68"/>
                          <a:pt x="99" y="68"/>
                          <a:pt x="99" y="68"/>
                        </a:cubicBezTo>
                        <a:cubicBezTo>
                          <a:pt x="99" y="68"/>
                          <a:pt x="99" y="68"/>
                          <a:pt x="99" y="68"/>
                        </a:cubicBezTo>
                        <a:cubicBezTo>
                          <a:pt x="99" y="68"/>
                          <a:pt x="99" y="68"/>
                          <a:pt x="99" y="68"/>
                        </a:cubicBezTo>
                        <a:cubicBezTo>
                          <a:pt x="99" y="67"/>
                          <a:pt x="99" y="67"/>
                          <a:pt x="99" y="67"/>
                        </a:cubicBezTo>
                        <a:cubicBezTo>
                          <a:pt x="99" y="67"/>
                          <a:pt x="99" y="67"/>
                          <a:pt x="99" y="67"/>
                        </a:cubicBezTo>
                        <a:cubicBezTo>
                          <a:pt x="99" y="67"/>
                          <a:pt x="99" y="67"/>
                          <a:pt x="99" y="67"/>
                        </a:cubicBezTo>
                        <a:cubicBezTo>
                          <a:pt x="99" y="67"/>
                          <a:pt x="99" y="67"/>
                          <a:pt x="99" y="67"/>
                        </a:cubicBezTo>
                        <a:cubicBezTo>
                          <a:pt x="99" y="67"/>
                          <a:pt x="99" y="67"/>
                          <a:pt x="99" y="67"/>
                        </a:cubicBezTo>
                        <a:cubicBezTo>
                          <a:pt x="99" y="67"/>
                          <a:pt x="99" y="67"/>
                          <a:pt x="99" y="67"/>
                        </a:cubicBezTo>
                        <a:cubicBezTo>
                          <a:pt x="99" y="67"/>
                          <a:pt x="99" y="67"/>
                          <a:pt x="99" y="67"/>
                        </a:cubicBezTo>
                        <a:cubicBezTo>
                          <a:pt x="99" y="67"/>
                          <a:pt x="99" y="67"/>
                          <a:pt x="99" y="67"/>
                        </a:cubicBezTo>
                        <a:cubicBezTo>
                          <a:pt x="99" y="67"/>
                          <a:pt x="99" y="67"/>
                          <a:pt x="99" y="67"/>
                        </a:cubicBezTo>
                        <a:cubicBezTo>
                          <a:pt x="99" y="66"/>
                          <a:pt x="99" y="66"/>
                          <a:pt x="99" y="66"/>
                        </a:cubicBezTo>
                        <a:cubicBezTo>
                          <a:pt x="99" y="66"/>
                          <a:pt x="99" y="66"/>
                          <a:pt x="99" y="66"/>
                        </a:cubicBezTo>
                        <a:cubicBezTo>
                          <a:pt x="100" y="66"/>
                          <a:pt x="100" y="66"/>
                          <a:pt x="100" y="66"/>
                        </a:cubicBezTo>
                        <a:cubicBezTo>
                          <a:pt x="100" y="66"/>
                          <a:pt x="100" y="66"/>
                          <a:pt x="100" y="66"/>
                        </a:cubicBezTo>
                        <a:cubicBezTo>
                          <a:pt x="100" y="66"/>
                          <a:pt x="100" y="66"/>
                          <a:pt x="100" y="66"/>
                        </a:cubicBezTo>
                        <a:cubicBezTo>
                          <a:pt x="100" y="66"/>
                          <a:pt x="100" y="66"/>
                          <a:pt x="100" y="66"/>
                        </a:cubicBezTo>
                        <a:cubicBezTo>
                          <a:pt x="100" y="66"/>
                          <a:pt x="100" y="66"/>
                          <a:pt x="100" y="66"/>
                        </a:cubicBezTo>
                        <a:cubicBezTo>
                          <a:pt x="100" y="66"/>
                          <a:pt x="100" y="66"/>
                          <a:pt x="100" y="66"/>
                        </a:cubicBezTo>
                        <a:cubicBezTo>
                          <a:pt x="100" y="65"/>
                          <a:pt x="100" y="65"/>
                          <a:pt x="100" y="65"/>
                        </a:cubicBezTo>
                        <a:cubicBezTo>
                          <a:pt x="100" y="65"/>
                          <a:pt x="100" y="65"/>
                          <a:pt x="100" y="65"/>
                        </a:cubicBezTo>
                        <a:cubicBezTo>
                          <a:pt x="101" y="65"/>
                          <a:pt x="101" y="65"/>
                          <a:pt x="101" y="65"/>
                        </a:cubicBezTo>
                        <a:cubicBezTo>
                          <a:pt x="101" y="65"/>
                          <a:pt x="101" y="65"/>
                          <a:pt x="101" y="65"/>
                        </a:cubicBezTo>
                        <a:cubicBezTo>
                          <a:pt x="101" y="65"/>
                          <a:pt x="101" y="65"/>
                          <a:pt x="101" y="65"/>
                        </a:cubicBezTo>
                        <a:cubicBezTo>
                          <a:pt x="101" y="64"/>
                          <a:pt x="101" y="64"/>
                          <a:pt x="101" y="64"/>
                        </a:cubicBezTo>
                        <a:cubicBezTo>
                          <a:pt x="101" y="64"/>
                          <a:pt x="101" y="64"/>
                          <a:pt x="101" y="64"/>
                        </a:cubicBezTo>
                        <a:cubicBezTo>
                          <a:pt x="101" y="64"/>
                          <a:pt x="101" y="64"/>
                          <a:pt x="101" y="64"/>
                        </a:cubicBezTo>
                        <a:cubicBezTo>
                          <a:pt x="101" y="64"/>
                          <a:pt x="101" y="64"/>
                          <a:pt x="101" y="64"/>
                        </a:cubicBezTo>
                        <a:cubicBezTo>
                          <a:pt x="101" y="64"/>
                          <a:pt x="101" y="64"/>
                          <a:pt x="101" y="64"/>
                        </a:cubicBezTo>
                        <a:cubicBezTo>
                          <a:pt x="102" y="64"/>
                          <a:pt x="102" y="64"/>
                          <a:pt x="102" y="64"/>
                        </a:cubicBezTo>
                        <a:cubicBezTo>
                          <a:pt x="102" y="64"/>
                          <a:pt x="102" y="64"/>
                          <a:pt x="102" y="64"/>
                        </a:cubicBezTo>
                        <a:cubicBezTo>
                          <a:pt x="102" y="64"/>
                          <a:pt x="102" y="64"/>
                          <a:pt x="102" y="64"/>
                        </a:cubicBezTo>
                        <a:cubicBezTo>
                          <a:pt x="102" y="64"/>
                          <a:pt x="102" y="64"/>
                          <a:pt x="102" y="64"/>
                        </a:cubicBezTo>
                        <a:cubicBezTo>
                          <a:pt x="102" y="64"/>
                          <a:pt x="102" y="64"/>
                          <a:pt x="102" y="64"/>
                        </a:cubicBezTo>
                        <a:cubicBezTo>
                          <a:pt x="102" y="63"/>
                          <a:pt x="102" y="63"/>
                          <a:pt x="102" y="63"/>
                        </a:cubicBezTo>
                        <a:cubicBezTo>
                          <a:pt x="102" y="63"/>
                          <a:pt x="102" y="63"/>
                          <a:pt x="102" y="63"/>
                        </a:cubicBezTo>
                        <a:cubicBezTo>
                          <a:pt x="102" y="63"/>
                          <a:pt x="102" y="63"/>
                          <a:pt x="102" y="63"/>
                        </a:cubicBezTo>
                        <a:cubicBezTo>
                          <a:pt x="103" y="63"/>
                          <a:pt x="103" y="63"/>
                          <a:pt x="103" y="63"/>
                        </a:cubicBezTo>
                        <a:cubicBezTo>
                          <a:pt x="103" y="63"/>
                          <a:pt x="103" y="63"/>
                          <a:pt x="103" y="63"/>
                        </a:cubicBezTo>
                        <a:cubicBezTo>
                          <a:pt x="103" y="63"/>
                          <a:pt x="103" y="63"/>
                          <a:pt x="103" y="63"/>
                        </a:cubicBezTo>
                        <a:cubicBezTo>
                          <a:pt x="103" y="63"/>
                          <a:pt x="103" y="63"/>
                          <a:pt x="103" y="63"/>
                        </a:cubicBezTo>
                        <a:cubicBezTo>
                          <a:pt x="103" y="63"/>
                          <a:pt x="103" y="63"/>
                          <a:pt x="103" y="63"/>
                        </a:cubicBezTo>
                        <a:cubicBezTo>
                          <a:pt x="103" y="63"/>
                          <a:pt x="103" y="63"/>
                          <a:pt x="103" y="63"/>
                        </a:cubicBezTo>
                        <a:cubicBezTo>
                          <a:pt x="103" y="63"/>
                          <a:pt x="103" y="63"/>
                          <a:pt x="103" y="63"/>
                        </a:cubicBezTo>
                        <a:cubicBezTo>
                          <a:pt x="103" y="62"/>
                          <a:pt x="103" y="62"/>
                          <a:pt x="103" y="62"/>
                        </a:cubicBezTo>
                        <a:cubicBezTo>
                          <a:pt x="103" y="62"/>
                          <a:pt x="103" y="62"/>
                          <a:pt x="103" y="62"/>
                        </a:cubicBezTo>
                        <a:cubicBezTo>
                          <a:pt x="103" y="62"/>
                          <a:pt x="103" y="62"/>
                          <a:pt x="103" y="62"/>
                        </a:cubicBezTo>
                        <a:cubicBezTo>
                          <a:pt x="104" y="62"/>
                          <a:pt x="104" y="62"/>
                          <a:pt x="104" y="62"/>
                        </a:cubicBezTo>
                        <a:cubicBezTo>
                          <a:pt x="104" y="62"/>
                          <a:pt x="104" y="62"/>
                          <a:pt x="104" y="62"/>
                        </a:cubicBezTo>
                        <a:cubicBezTo>
                          <a:pt x="104" y="62"/>
                          <a:pt x="104" y="62"/>
                          <a:pt x="104" y="62"/>
                        </a:cubicBezTo>
                        <a:cubicBezTo>
                          <a:pt x="104" y="62"/>
                          <a:pt x="104" y="62"/>
                          <a:pt x="104" y="62"/>
                        </a:cubicBezTo>
                        <a:cubicBezTo>
                          <a:pt x="104" y="62"/>
                          <a:pt x="104" y="62"/>
                          <a:pt x="104" y="62"/>
                        </a:cubicBezTo>
                        <a:cubicBezTo>
                          <a:pt x="104" y="62"/>
                          <a:pt x="104" y="62"/>
                          <a:pt x="104" y="62"/>
                        </a:cubicBezTo>
                        <a:cubicBezTo>
                          <a:pt x="105" y="62"/>
                          <a:pt x="105" y="62"/>
                          <a:pt x="105" y="62"/>
                        </a:cubicBezTo>
                        <a:cubicBezTo>
                          <a:pt x="105" y="62"/>
                          <a:pt x="105" y="62"/>
                          <a:pt x="105" y="62"/>
                        </a:cubicBezTo>
                        <a:cubicBezTo>
                          <a:pt x="105" y="62"/>
                          <a:pt x="105" y="62"/>
                          <a:pt x="105" y="62"/>
                        </a:cubicBezTo>
                        <a:cubicBezTo>
                          <a:pt x="105" y="61"/>
                          <a:pt x="105" y="61"/>
                          <a:pt x="105" y="61"/>
                        </a:cubicBezTo>
                        <a:cubicBezTo>
                          <a:pt x="105" y="61"/>
                          <a:pt x="105" y="61"/>
                          <a:pt x="105" y="61"/>
                        </a:cubicBezTo>
                        <a:cubicBezTo>
                          <a:pt x="105" y="61"/>
                          <a:pt x="105" y="61"/>
                          <a:pt x="105" y="61"/>
                        </a:cubicBezTo>
                        <a:cubicBezTo>
                          <a:pt x="105" y="61"/>
                          <a:pt x="105" y="61"/>
                          <a:pt x="105" y="61"/>
                        </a:cubicBezTo>
                        <a:cubicBezTo>
                          <a:pt x="105" y="61"/>
                          <a:pt x="105" y="61"/>
                          <a:pt x="105" y="61"/>
                        </a:cubicBezTo>
                        <a:cubicBezTo>
                          <a:pt x="105" y="61"/>
                          <a:pt x="105" y="61"/>
                          <a:pt x="105" y="61"/>
                        </a:cubicBezTo>
                        <a:cubicBezTo>
                          <a:pt x="105" y="61"/>
                          <a:pt x="105" y="61"/>
                          <a:pt x="105" y="61"/>
                        </a:cubicBezTo>
                        <a:cubicBezTo>
                          <a:pt x="105" y="61"/>
                          <a:pt x="105" y="61"/>
                          <a:pt x="105" y="61"/>
                        </a:cubicBezTo>
                        <a:cubicBezTo>
                          <a:pt x="105" y="61"/>
                          <a:pt x="106" y="60"/>
                          <a:pt x="106" y="60"/>
                        </a:cubicBezTo>
                        <a:cubicBezTo>
                          <a:pt x="106" y="60"/>
                          <a:pt x="106" y="60"/>
                          <a:pt x="106" y="60"/>
                        </a:cubicBezTo>
                        <a:cubicBezTo>
                          <a:pt x="106" y="60"/>
                          <a:pt x="106" y="60"/>
                          <a:pt x="106" y="60"/>
                        </a:cubicBezTo>
                        <a:cubicBezTo>
                          <a:pt x="106" y="60"/>
                          <a:pt x="106" y="60"/>
                          <a:pt x="106" y="60"/>
                        </a:cubicBezTo>
                        <a:cubicBezTo>
                          <a:pt x="106" y="60"/>
                          <a:pt x="106" y="60"/>
                          <a:pt x="106" y="60"/>
                        </a:cubicBezTo>
                        <a:cubicBezTo>
                          <a:pt x="106" y="60"/>
                          <a:pt x="106" y="60"/>
                          <a:pt x="106" y="60"/>
                        </a:cubicBezTo>
                        <a:cubicBezTo>
                          <a:pt x="106" y="59"/>
                          <a:pt x="106" y="59"/>
                          <a:pt x="106"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7" y="59"/>
                          <a:pt x="107" y="59"/>
                          <a:pt x="107" y="59"/>
                        </a:cubicBezTo>
                        <a:cubicBezTo>
                          <a:pt x="108" y="59"/>
                          <a:pt x="108" y="59"/>
                          <a:pt x="108" y="59"/>
                        </a:cubicBezTo>
                        <a:cubicBezTo>
                          <a:pt x="108" y="59"/>
                          <a:pt x="108" y="59"/>
                          <a:pt x="108" y="59"/>
                        </a:cubicBezTo>
                        <a:cubicBezTo>
                          <a:pt x="108" y="59"/>
                          <a:pt x="108" y="59"/>
                          <a:pt x="108" y="59"/>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9" y="57"/>
                          <a:pt x="109" y="57"/>
                        </a:cubicBezTo>
                        <a:cubicBezTo>
                          <a:pt x="109" y="57"/>
                          <a:pt x="109" y="57"/>
                          <a:pt x="109" y="57"/>
                        </a:cubicBezTo>
                        <a:cubicBezTo>
                          <a:pt x="109" y="57"/>
                          <a:pt x="109" y="57"/>
                          <a:pt x="109" y="57"/>
                        </a:cubicBezTo>
                        <a:cubicBezTo>
                          <a:pt x="109" y="57"/>
                          <a:pt x="109" y="57"/>
                          <a:pt x="109" y="57"/>
                        </a:cubicBezTo>
                        <a:cubicBezTo>
                          <a:pt x="109" y="57"/>
                          <a:pt x="109" y="57"/>
                          <a:pt x="109" y="57"/>
                        </a:cubicBezTo>
                        <a:cubicBezTo>
                          <a:pt x="109" y="57"/>
                          <a:pt x="109" y="57"/>
                          <a:pt x="109" y="57"/>
                        </a:cubicBezTo>
                        <a:cubicBezTo>
                          <a:pt x="109" y="56"/>
                          <a:pt x="109" y="56"/>
                          <a:pt x="109" y="56"/>
                        </a:cubicBezTo>
                        <a:cubicBezTo>
                          <a:pt x="109" y="56"/>
                          <a:pt x="109" y="56"/>
                          <a:pt x="109" y="56"/>
                        </a:cubicBezTo>
                        <a:cubicBezTo>
                          <a:pt x="109" y="56"/>
                          <a:pt x="109" y="56"/>
                          <a:pt x="109" y="56"/>
                        </a:cubicBezTo>
                        <a:cubicBezTo>
                          <a:pt x="109" y="56"/>
                          <a:pt x="109" y="56"/>
                          <a:pt x="109" y="56"/>
                        </a:cubicBezTo>
                        <a:cubicBezTo>
                          <a:pt x="110" y="56"/>
                          <a:pt x="110" y="56"/>
                          <a:pt x="110" y="56"/>
                        </a:cubicBezTo>
                        <a:cubicBezTo>
                          <a:pt x="110" y="56"/>
                          <a:pt x="110" y="56"/>
                          <a:pt x="110" y="56"/>
                        </a:cubicBezTo>
                        <a:cubicBezTo>
                          <a:pt x="110" y="56"/>
                          <a:pt x="110" y="56"/>
                          <a:pt x="110" y="56"/>
                        </a:cubicBezTo>
                        <a:cubicBezTo>
                          <a:pt x="110" y="56"/>
                          <a:pt x="110" y="56"/>
                          <a:pt x="110" y="56"/>
                        </a:cubicBezTo>
                        <a:cubicBezTo>
                          <a:pt x="110" y="55"/>
                          <a:pt x="110" y="55"/>
                          <a:pt x="110" y="55"/>
                        </a:cubicBezTo>
                        <a:cubicBezTo>
                          <a:pt x="111" y="55"/>
                          <a:pt x="111" y="55"/>
                          <a:pt x="111" y="55"/>
                        </a:cubicBezTo>
                        <a:cubicBezTo>
                          <a:pt x="111" y="55"/>
                          <a:pt x="111" y="55"/>
                          <a:pt x="111" y="55"/>
                        </a:cubicBezTo>
                        <a:cubicBezTo>
                          <a:pt x="111" y="55"/>
                          <a:pt x="111" y="55"/>
                          <a:pt x="111" y="55"/>
                        </a:cubicBezTo>
                        <a:cubicBezTo>
                          <a:pt x="111" y="54"/>
                          <a:pt x="111" y="54"/>
                          <a:pt x="111" y="54"/>
                        </a:cubicBezTo>
                        <a:cubicBezTo>
                          <a:pt x="111" y="54"/>
                          <a:pt x="111" y="54"/>
                          <a:pt x="111" y="54"/>
                        </a:cubicBezTo>
                        <a:cubicBezTo>
                          <a:pt x="112" y="54"/>
                          <a:pt x="112" y="54"/>
                          <a:pt x="112" y="54"/>
                        </a:cubicBezTo>
                        <a:cubicBezTo>
                          <a:pt x="112" y="53"/>
                          <a:pt x="112" y="53"/>
                          <a:pt x="112" y="53"/>
                        </a:cubicBezTo>
                        <a:cubicBezTo>
                          <a:pt x="112" y="53"/>
                          <a:pt x="112" y="53"/>
                          <a:pt x="112" y="53"/>
                        </a:cubicBezTo>
                        <a:cubicBezTo>
                          <a:pt x="112" y="53"/>
                          <a:pt x="112" y="53"/>
                          <a:pt x="112" y="53"/>
                        </a:cubicBezTo>
                        <a:cubicBezTo>
                          <a:pt x="113" y="53"/>
                          <a:pt x="113" y="53"/>
                          <a:pt x="113" y="53"/>
                        </a:cubicBezTo>
                        <a:cubicBezTo>
                          <a:pt x="113" y="53"/>
                          <a:pt x="113" y="53"/>
                          <a:pt x="113" y="53"/>
                        </a:cubicBezTo>
                        <a:cubicBezTo>
                          <a:pt x="113" y="53"/>
                          <a:pt x="113" y="53"/>
                          <a:pt x="113" y="53"/>
                        </a:cubicBezTo>
                        <a:cubicBezTo>
                          <a:pt x="113" y="52"/>
                          <a:pt x="113" y="52"/>
                          <a:pt x="113" y="52"/>
                        </a:cubicBezTo>
                        <a:cubicBezTo>
                          <a:pt x="114" y="52"/>
                          <a:pt x="114" y="52"/>
                          <a:pt x="114" y="52"/>
                        </a:cubicBezTo>
                        <a:cubicBezTo>
                          <a:pt x="114" y="52"/>
                          <a:pt x="114" y="52"/>
                          <a:pt x="114" y="52"/>
                        </a:cubicBezTo>
                        <a:cubicBezTo>
                          <a:pt x="114" y="52"/>
                          <a:pt x="114" y="52"/>
                          <a:pt x="114" y="52"/>
                        </a:cubicBezTo>
                        <a:cubicBezTo>
                          <a:pt x="114" y="52"/>
                          <a:pt x="114" y="52"/>
                          <a:pt x="114" y="52"/>
                        </a:cubicBezTo>
                        <a:cubicBezTo>
                          <a:pt x="115" y="52"/>
                          <a:pt x="115" y="52"/>
                          <a:pt x="115" y="52"/>
                        </a:cubicBezTo>
                        <a:cubicBezTo>
                          <a:pt x="115" y="52"/>
                          <a:pt x="115" y="52"/>
                          <a:pt x="115" y="52"/>
                        </a:cubicBezTo>
                        <a:cubicBezTo>
                          <a:pt x="115" y="52"/>
                          <a:pt x="115" y="52"/>
                          <a:pt x="115" y="52"/>
                        </a:cubicBezTo>
                        <a:cubicBezTo>
                          <a:pt x="115" y="52"/>
                          <a:pt x="115" y="52"/>
                          <a:pt x="115" y="52"/>
                        </a:cubicBezTo>
                        <a:cubicBezTo>
                          <a:pt x="115" y="52"/>
                          <a:pt x="115" y="52"/>
                          <a:pt x="115" y="52"/>
                        </a:cubicBezTo>
                        <a:cubicBezTo>
                          <a:pt x="115" y="52"/>
                          <a:pt x="115" y="52"/>
                          <a:pt x="115" y="52"/>
                        </a:cubicBezTo>
                        <a:cubicBezTo>
                          <a:pt x="115" y="51"/>
                          <a:pt x="115" y="51"/>
                          <a:pt x="115" y="51"/>
                        </a:cubicBezTo>
                        <a:cubicBezTo>
                          <a:pt x="116" y="51"/>
                          <a:pt x="116" y="51"/>
                          <a:pt x="116" y="51"/>
                        </a:cubicBezTo>
                        <a:cubicBezTo>
                          <a:pt x="116" y="51"/>
                          <a:pt x="116" y="51"/>
                          <a:pt x="116" y="51"/>
                        </a:cubicBezTo>
                        <a:cubicBezTo>
                          <a:pt x="116" y="51"/>
                          <a:pt x="116" y="51"/>
                          <a:pt x="116" y="51"/>
                        </a:cubicBezTo>
                        <a:cubicBezTo>
                          <a:pt x="116" y="50"/>
                          <a:pt x="116" y="50"/>
                          <a:pt x="116" y="50"/>
                        </a:cubicBezTo>
                        <a:cubicBezTo>
                          <a:pt x="116" y="50"/>
                          <a:pt x="116" y="50"/>
                          <a:pt x="116" y="50"/>
                        </a:cubicBezTo>
                        <a:cubicBezTo>
                          <a:pt x="117" y="49"/>
                          <a:pt x="117" y="49"/>
                          <a:pt x="117" y="49"/>
                        </a:cubicBezTo>
                        <a:cubicBezTo>
                          <a:pt x="117" y="49"/>
                          <a:pt x="117" y="49"/>
                          <a:pt x="117" y="49"/>
                        </a:cubicBezTo>
                        <a:cubicBezTo>
                          <a:pt x="117" y="49"/>
                          <a:pt x="117" y="49"/>
                          <a:pt x="117" y="49"/>
                        </a:cubicBezTo>
                        <a:cubicBezTo>
                          <a:pt x="117" y="48"/>
                          <a:pt x="117" y="48"/>
                          <a:pt x="117" y="48"/>
                        </a:cubicBezTo>
                        <a:cubicBezTo>
                          <a:pt x="116" y="47"/>
                          <a:pt x="116" y="47"/>
                          <a:pt x="116" y="47"/>
                        </a:cubicBezTo>
                        <a:cubicBezTo>
                          <a:pt x="116" y="47"/>
                          <a:pt x="116" y="47"/>
                          <a:pt x="116" y="47"/>
                        </a:cubicBezTo>
                        <a:cubicBezTo>
                          <a:pt x="116" y="47"/>
                          <a:pt x="116" y="47"/>
                          <a:pt x="116" y="47"/>
                        </a:cubicBezTo>
                        <a:cubicBezTo>
                          <a:pt x="117" y="46"/>
                          <a:pt x="117" y="46"/>
                          <a:pt x="117" y="46"/>
                        </a:cubicBezTo>
                        <a:cubicBezTo>
                          <a:pt x="117" y="46"/>
                          <a:pt x="117" y="46"/>
                          <a:pt x="117" y="46"/>
                        </a:cubicBezTo>
                        <a:cubicBezTo>
                          <a:pt x="117" y="46"/>
                          <a:pt x="117" y="46"/>
                          <a:pt x="117" y="46"/>
                        </a:cubicBezTo>
                        <a:cubicBezTo>
                          <a:pt x="117" y="46"/>
                          <a:pt x="117" y="46"/>
                          <a:pt x="117" y="46"/>
                        </a:cubicBezTo>
                        <a:cubicBezTo>
                          <a:pt x="117" y="46"/>
                          <a:pt x="117" y="46"/>
                          <a:pt x="117" y="46"/>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5"/>
                          <a:pt x="117" y="45"/>
                          <a:pt x="117" y="45"/>
                        </a:cubicBezTo>
                        <a:cubicBezTo>
                          <a:pt x="117" y="44"/>
                          <a:pt x="117" y="44"/>
                          <a:pt x="117" y="44"/>
                        </a:cubicBezTo>
                        <a:cubicBezTo>
                          <a:pt x="117" y="44"/>
                          <a:pt x="117" y="44"/>
                          <a:pt x="117" y="44"/>
                        </a:cubicBezTo>
                        <a:cubicBezTo>
                          <a:pt x="117" y="44"/>
                          <a:pt x="117" y="44"/>
                          <a:pt x="117" y="44"/>
                        </a:cubicBezTo>
                        <a:cubicBezTo>
                          <a:pt x="117" y="44"/>
                          <a:pt x="117" y="44"/>
                          <a:pt x="117" y="44"/>
                        </a:cubicBezTo>
                        <a:cubicBezTo>
                          <a:pt x="117" y="44"/>
                          <a:pt x="117" y="44"/>
                          <a:pt x="117" y="44"/>
                        </a:cubicBezTo>
                        <a:cubicBezTo>
                          <a:pt x="117" y="44"/>
                          <a:pt x="117" y="44"/>
                          <a:pt x="117" y="44"/>
                        </a:cubicBezTo>
                        <a:cubicBezTo>
                          <a:pt x="117" y="44"/>
                          <a:pt x="117" y="44"/>
                          <a:pt x="117" y="44"/>
                        </a:cubicBezTo>
                        <a:cubicBezTo>
                          <a:pt x="117" y="44"/>
                          <a:pt x="117" y="44"/>
                          <a:pt x="117" y="44"/>
                        </a:cubicBezTo>
                        <a:cubicBezTo>
                          <a:pt x="117" y="43"/>
                          <a:pt x="117" y="43"/>
                          <a:pt x="117" y="43"/>
                        </a:cubicBezTo>
                        <a:cubicBezTo>
                          <a:pt x="117" y="43"/>
                          <a:pt x="117" y="43"/>
                          <a:pt x="117" y="43"/>
                        </a:cubicBezTo>
                        <a:cubicBezTo>
                          <a:pt x="118" y="43"/>
                          <a:pt x="118" y="43"/>
                          <a:pt x="118" y="43"/>
                        </a:cubicBezTo>
                        <a:cubicBezTo>
                          <a:pt x="118" y="42"/>
                          <a:pt x="118" y="42"/>
                          <a:pt x="118" y="42"/>
                        </a:cubicBezTo>
                        <a:cubicBezTo>
                          <a:pt x="118" y="41"/>
                          <a:pt x="118" y="41"/>
                          <a:pt x="118" y="41"/>
                        </a:cubicBezTo>
                        <a:cubicBezTo>
                          <a:pt x="118" y="41"/>
                          <a:pt x="118" y="41"/>
                          <a:pt x="118" y="41"/>
                        </a:cubicBezTo>
                        <a:cubicBezTo>
                          <a:pt x="119" y="40"/>
                          <a:pt x="119" y="40"/>
                          <a:pt x="119" y="40"/>
                        </a:cubicBezTo>
                        <a:cubicBezTo>
                          <a:pt x="119" y="39"/>
                          <a:pt x="119" y="39"/>
                          <a:pt x="119" y="39"/>
                        </a:cubicBezTo>
                        <a:cubicBezTo>
                          <a:pt x="119" y="39"/>
                          <a:pt x="119" y="39"/>
                          <a:pt x="119" y="39"/>
                        </a:cubicBezTo>
                        <a:cubicBezTo>
                          <a:pt x="119" y="38"/>
                          <a:pt x="119" y="38"/>
                          <a:pt x="119" y="38"/>
                        </a:cubicBezTo>
                        <a:cubicBezTo>
                          <a:pt x="119" y="38"/>
                          <a:pt x="119" y="38"/>
                          <a:pt x="119" y="38"/>
                        </a:cubicBezTo>
                        <a:cubicBezTo>
                          <a:pt x="119" y="38"/>
                          <a:pt x="119" y="38"/>
                          <a:pt x="119" y="38"/>
                        </a:cubicBezTo>
                        <a:cubicBezTo>
                          <a:pt x="119" y="37"/>
                          <a:pt x="119" y="37"/>
                          <a:pt x="119" y="37"/>
                        </a:cubicBezTo>
                        <a:cubicBezTo>
                          <a:pt x="119" y="37"/>
                          <a:pt x="119" y="37"/>
                          <a:pt x="119" y="37"/>
                        </a:cubicBezTo>
                        <a:cubicBezTo>
                          <a:pt x="119" y="37"/>
                          <a:pt x="119" y="37"/>
                          <a:pt x="119" y="37"/>
                        </a:cubicBezTo>
                        <a:cubicBezTo>
                          <a:pt x="119" y="36"/>
                          <a:pt x="119" y="36"/>
                          <a:pt x="119" y="36"/>
                        </a:cubicBezTo>
                        <a:cubicBezTo>
                          <a:pt x="119" y="36"/>
                          <a:pt x="119" y="36"/>
                          <a:pt x="119" y="36"/>
                        </a:cubicBezTo>
                        <a:cubicBezTo>
                          <a:pt x="119" y="36"/>
                          <a:pt x="119" y="36"/>
                          <a:pt x="119" y="36"/>
                        </a:cubicBezTo>
                        <a:cubicBezTo>
                          <a:pt x="120" y="35"/>
                          <a:pt x="120" y="35"/>
                          <a:pt x="120" y="35"/>
                        </a:cubicBezTo>
                        <a:cubicBezTo>
                          <a:pt x="120" y="34"/>
                          <a:pt x="120" y="34"/>
                          <a:pt x="120" y="34"/>
                        </a:cubicBezTo>
                        <a:cubicBezTo>
                          <a:pt x="120" y="34"/>
                          <a:pt x="120" y="34"/>
                          <a:pt x="120" y="34"/>
                        </a:cubicBezTo>
                        <a:cubicBezTo>
                          <a:pt x="120" y="34"/>
                          <a:pt x="120" y="34"/>
                          <a:pt x="120" y="34"/>
                        </a:cubicBezTo>
                        <a:cubicBezTo>
                          <a:pt x="120" y="33"/>
                          <a:pt x="120" y="33"/>
                          <a:pt x="120" y="33"/>
                        </a:cubicBezTo>
                        <a:cubicBezTo>
                          <a:pt x="120" y="33"/>
                          <a:pt x="120" y="33"/>
                          <a:pt x="120" y="33"/>
                        </a:cubicBezTo>
                        <a:cubicBezTo>
                          <a:pt x="121" y="32"/>
                          <a:pt x="121" y="32"/>
                          <a:pt x="121" y="32"/>
                        </a:cubicBezTo>
                        <a:cubicBezTo>
                          <a:pt x="121" y="32"/>
                          <a:pt x="121" y="32"/>
                          <a:pt x="121" y="32"/>
                        </a:cubicBezTo>
                        <a:cubicBezTo>
                          <a:pt x="121" y="32"/>
                          <a:pt x="121" y="32"/>
                          <a:pt x="121" y="32"/>
                        </a:cubicBezTo>
                        <a:cubicBezTo>
                          <a:pt x="121" y="32"/>
                          <a:pt x="121" y="32"/>
                          <a:pt x="121" y="32"/>
                        </a:cubicBezTo>
                        <a:cubicBezTo>
                          <a:pt x="121" y="31"/>
                          <a:pt x="121" y="31"/>
                          <a:pt x="121" y="31"/>
                        </a:cubicBezTo>
                        <a:cubicBezTo>
                          <a:pt x="121" y="31"/>
                          <a:pt x="121" y="31"/>
                          <a:pt x="121" y="31"/>
                        </a:cubicBezTo>
                        <a:cubicBezTo>
                          <a:pt x="121" y="31"/>
                          <a:pt x="121" y="31"/>
                          <a:pt x="121" y="31"/>
                        </a:cubicBezTo>
                        <a:cubicBezTo>
                          <a:pt x="121" y="31"/>
                          <a:pt x="121" y="31"/>
                          <a:pt x="121" y="31"/>
                        </a:cubicBezTo>
                        <a:cubicBezTo>
                          <a:pt x="120" y="30"/>
                          <a:pt x="120" y="30"/>
                          <a:pt x="120" y="30"/>
                        </a:cubicBezTo>
                        <a:cubicBezTo>
                          <a:pt x="120" y="30"/>
                          <a:pt x="120" y="30"/>
                          <a:pt x="120" y="30"/>
                        </a:cubicBezTo>
                        <a:cubicBezTo>
                          <a:pt x="121" y="29"/>
                          <a:pt x="121" y="29"/>
                          <a:pt x="121" y="29"/>
                        </a:cubicBezTo>
                        <a:cubicBezTo>
                          <a:pt x="120" y="28"/>
                          <a:pt x="120" y="28"/>
                          <a:pt x="120" y="28"/>
                        </a:cubicBezTo>
                        <a:cubicBezTo>
                          <a:pt x="121" y="28"/>
                          <a:pt x="121" y="28"/>
                          <a:pt x="121" y="28"/>
                        </a:cubicBezTo>
                        <a:cubicBezTo>
                          <a:pt x="121" y="27"/>
                          <a:pt x="121" y="27"/>
                          <a:pt x="121" y="27"/>
                        </a:cubicBezTo>
                        <a:cubicBezTo>
                          <a:pt x="121" y="26"/>
                          <a:pt x="121" y="26"/>
                          <a:pt x="121" y="26"/>
                        </a:cubicBezTo>
                        <a:cubicBezTo>
                          <a:pt x="121" y="25"/>
                          <a:pt x="121" y="25"/>
                          <a:pt x="121" y="25"/>
                        </a:cubicBezTo>
                        <a:cubicBezTo>
                          <a:pt x="121" y="24"/>
                          <a:pt x="121" y="24"/>
                          <a:pt x="121" y="24"/>
                        </a:cubicBezTo>
                        <a:cubicBezTo>
                          <a:pt x="121" y="24"/>
                          <a:pt x="121" y="24"/>
                          <a:pt x="121" y="24"/>
                        </a:cubicBezTo>
                        <a:cubicBezTo>
                          <a:pt x="121" y="22"/>
                          <a:pt x="121" y="22"/>
                          <a:pt x="121" y="22"/>
                        </a:cubicBezTo>
                        <a:cubicBezTo>
                          <a:pt x="121" y="22"/>
                          <a:pt x="121" y="22"/>
                          <a:pt x="121" y="22"/>
                        </a:cubicBezTo>
                        <a:cubicBezTo>
                          <a:pt x="121" y="21"/>
                          <a:pt x="121" y="21"/>
                          <a:pt x="121" y="21"/>
                        </a:cubicBezTo>
                        <a:cubicBezTo>
                          <a:pt x="121" y="21"/>
                          <a:pt x="121" y="21"/>
                          <a:pt x="121" y="21"/>
                        </a:cubicBezTo>
                        <a:cubicBezTo>
                          <a:pt x="122" y="20"/>
                          <a:pt x="122" y="20"/>
                          <a:pt x="122" y="20"/>
                        </a:cubicBezTo>
                        <a:cubicBezTo>
                          <a:pt x="122" y="19"/>
                          <a:pt x="122" y="19"/>
                          <a:pt x="122" y="19"/>
                        </a:cubicBezTo>
                        <a:cubicBezTo>
                          <a:pt x="122" y="18"/>
                          <a:pt x="122" y="18"/>
                          <a:pt x="122" y="18"/>
                        </a:cubicBezTo>
                        <a:cubicBezTo>
                          <a:pt x="122" y="18"/>
                          <a:pt x="122" y="18"/>
                          <a:pt x="122" y="18"/>
                        </a:cubicBezTo>
                        <a:cubicBezTo>
                          <a:pt x="122" y="18"/>
                          <a:pt x="122" y="18"/>
                          <a:pt x="122" y="18"/>
                        </a:cubicBezTo>
                        <a:cubicBezTo>
                          <a:pt x="122" y="18"/>
                          <a:pt x="122" y="18"/>
                          <a:pt x="122" y="18"/>
                        </a:cubicBezTo>
                        <a:cubicBezTo>
                          <a:pt x="122" y="18"/>
                          <a:pt x="122" y="18"/>
                          <a:pt x="122" y="18"/>
                        </a:cubicBezTo>
                        <a:cubicBezTo>
                          <a:pt x="123" y="18"/>
                          <a:pt x="123" y="18"/>
                          <a:pt x="123" y="18"/>
                        </a:cubicBezTo>
                        <a:cubicBezTo>
                          <a:pt x="123" y="18"/>
                          <a:pt x="123" y="18"/>
                          <a:pt x="123" y="18"/>
                        </a:cubicBezTo>
                        <a:cubicBezTo>
                          <a:pt x="123" y="18"/>
                          <a:pt x="123" y="18"/>
                          <a:pt x="123" y="18"/>
                        </a:cubicBezTo>
                        <a:cubicBezTo>
                          <a:pt x="123" y="18"/>
                          <a:pt x="123" y="18"/>
                          <a:pt x="123" y="18"/>
                        </a:cubicBezTo>
                        <a:cubicBezTo>
                          <a:pt x="123" y="18"/>
                          <a:pt x="123" y="18"/>
                          <a:pt x="123" y="18"/>
                        </a:cubicBezTo>
                        <a:cubicBezTo>
                          <a:pt x="123" y="18"/>
                          <a:pt x="123" y="18"/>
                          <a:pt x="123" y="18"/>
                        </a:cubicBezTo>
                        <a:cubicBezTo>
                          <a:pt x="123" y="18"/>
                          <a:pt x="123" y="18"/>
                          <a:pt x="123" y="18"/>
                        </a:cubicBezTo>
                        <a:cubicBezTo>
                          <a:pt x="123" y="18"/>
                          <a:pt x="123" y="18"/>
                          <a:pt x="123" y="18"/>
                        </a:cubicBezTo>
                        <a:cubicBezTo>
                          <a:pt x="123" y="17"/>
                          <a:pt x="123" y="17"/>
                          <a:pt x="123" y="17"/>
                        </a:cubicBezTo>
                        <a:cubicBezTo>
                          <a:pt x="123" y="17"/>
                          <a:pt x="123" y="17"/>
                          <a:pt x="123" y="17"/>
                        </a:cubicBezTo>
                        <a:cubicBezTo>
                          <a:pt x="123" y="17"/>
                          <a:pt x="123" y="17"/>
                          <a:pt x="123" y="17"/>
                        </a:cubicBezTo>
                        <a:cubicBezTo>
                          <a:pt x="123" y="17"/>
                          <a:pt x="123" y="17"/>
                          <a:pt x="123" y="17"/>
                        </a:cubicBezTo>
                        <a:cubicBezTo>
                          <a:pt x="123" y="17"/>
                          <a:pt x="123" y="17"/>
                          <a:pt x="123" y="17"/>
                        </a:cubicBezTo>
                        <a:cubicBezTo>
                          <a:pt x="123" y="16"/>
                          <a:pt x="123" y="16"/>
                          <a:pt x="123" y="16"/>
                        </a:cubicBezTo>
                        <a:cubicBezTo>
                          <a:pt x="123" y="16"/>
                          <a:pt x="123" y="16"/>
                          <a:pt x="123" y="16"/>
                        </a:cubicBezTo>
                        <a:cubicBezTo>
                          <a:pt x="123" y="16"/>
                          <a:pt x="123" y="16"/>
                          <a:pt x="123" y="16"/>
                        </a:cubicBezTo>
                        <a:cubicBezTo>
                          <a:pt x="123" y="16"/>
                          <a:pt x="123" y="16"/>
                          <a:pt x="123" y="16"/>
                        </a:cubicBezTo>
                        <a:cubicBezTo>
                          <a:pt x="123" y="16"/>
                          <a:pt x="123" y="16"/>
                          <a:pt x="123" y="16"/>
                        </a:cubicBezTo>
                        <a:cubicBezTo>
                          <a:pt x="123" y="16"/>
                          <a:pt x="123" y="16"/>
                          <a:pt x="123" y="16"/>
                        </a:cubicBezTo>
                        <a:cubicBezTo>
                          <a:pt x="123" y="15"/>
                          <a:pt x="123" y="15"/>
                          <a:pt x="123" y="15"/>
                        </a:cubicBezTo>
                        <a:cubicBezTo>
                          <a:pt x="123" y="15"/>
                          <a:pt x="123" y="15"/>
                          <a:pt x="123" y="15"/>
                        </a:cubicBezTo>
                        <a:cubicBezTo>
                          <a:pt x="123" y="15"/>
                          <a:pt x="123" y="15"/>
                          <a:pt x="123" y="15"/>
                        </a:cubicBezTo>
                        <a:cubicBezTo>
                          <a:pt x="123" y="15"/>
                          <a:pt x="123" y="15"/>
                          <a:pt x="123" y="15"/>
                        </a:cubicBezTo>
                        <a:cubicBezTo>
                          <a:pt x="124" y="15"/>
                          <a:pt x="124" y="15"/>
                          <a:pt x="124" y="15"/>
                        </a:cubicBezTo>
                        <a:cubicBezTo>
                          <a:pt x="124" y="15"/>
                          <a:pt x="124" y="15"/>
                          <a:pt x="124" y="15"/>
                        </a:cubicBezTo>
                        <a:cubicBezTo>
                          <a:pt x="124" y="14"/>
                          <a:pt x="124" y="14"/>
                          <a:pt x="124" y="14"/>
                        </a:cubicBezTo>
                        <a:cubicBezTo>
                          <a:pt x="124" y="14"/>
                          <a:pt x="124" y="14"/>
                          <a:pt x="124" y="14"/>
                        </a:cubicBezTo>
                        <a:cubicBezTo>
                          <a:pt x="124" y="13"/>
                          <a:pt x="124" y="13"/>
                          <a:pt x="124" y="13"/>
                        </a:cubicBezTo>
                        <a:cubicBezTo>
                          <a:pt x="124" y="13"/>
                          <a:pt x="124" y="13"/>
                          <a:pt x="124" y="13"/>
                        </a:cubicBezTo>
                        <a:cubicBezTo>
                          <a:pt x="124" y="12"/>
                          <a:pt x="124" y="12"/>
                          <a:pt x="124" y="12"/>
                        </a:cubicBezTo>
                        <a:cubicBezTo>
                          <a:pt x="124" y="12"/>
                          <a:pt x="124" y="12"/>
                          <a:pt x="124" y="12"/>
                        </a:cubicBezTo>
                        <a:cubicBezTo>
                          <a:pt x="124" y="12"/>
                          <a:pt x="124" y="12"/>
                          <a:pt x="124" y="12"/>
                        </a:cubicBezTo>
                        <a:cubicBezTo>
                          <a:pt x="124" y="11"/>
                          <a:pt x="124" y="11"/>
                          <a:pt x="124" y="11"/>
                        </a:cubicBezTo>
                        <a:cubicBezTo>
                          <a:pt x="124" y="11"/>
                          <a:pt x="124" y="11"/>
                          <a:pt x="124" y="11"/>
                        </a:cubicBezTo>
                        <a:cubicBezTo>
                          <a:pt x="124" y="11"/>
                          <a:pt x="124" y="11"/>
                          <a:pt x="124" y="11"/>
                        </a:cubicBezTo>
                        <a:cubicBezTo>
                          <a:pt x="124" y="11"/>
                          <a:pt x="124" y="11"/>
                          <a:pt x="124" y="11"/>
                        </a:cubicBezTo>
                        <a:cubicBezTo>
                          <a:pt x="124" y="11"/>
                          <a:pt x="124" y="11"/>
                          <a:pt x="124" y="11"/>
                        </a:cubicBezTo>
                        <a:cubicBezTo>
                          <a:pt x="124" y="10"/>
                          <a:pt x="124" y="10"/>
                          <a:pt x="124" y="10"/>
                        </a:cubicBezTo>
                        <a:cubicBezTo>
                          <a:pt x="124" y="10"/>
                          <a:pt x="124" y="10"/>
                          <a:pt x="124" y="10"/>
                        </a:cubicBezTo>
                        <a:cubicBezTo>
                          <a:pt x="124" y="10"/>
                          <a:pt x="124" y="10"/>
                          <a:pt x="124" y="10"/>
                        </a:cubicBezTo>
                        <a:cubicBezTo>
                          <a:pt x="125" y="10"/>
                          <a:pt x="125" y="10"/>
                          <a:pt x="125" y="10"/>
                        </a:cubicBezTo>
                        <a:cubicBezTo>
                          <a:pt x="125" y="10"/>
                          <a:pt x="125" y="10"/>
                          <a:pt x="125" y="10"/>
                        </a:cubicBezTo>
                        <a:cubicBezTo>
                          <a:pt x="125" y="9"/>
                          <a:pt x="125" y="9"/>
                          <a:pt x="125" y="9"/>
                        </a:cubicBezTo>
                        <a:cubicBezTo>
                          <a:pt x="125" y="9"/>
                          <a:pt x="125" y="9"/>
                          <a:pt x="125" y="9"/>
                        </a:cubicBezTo>
                        <a:cubicBezTo>
                          <a:pt x="125" y="9"/>
                          <a:pt x="125" y="9"/>
                          <a:pt x="125" y="9"/>
                        </a:cubicBezTo>
                        <a:cubicBezTo>
                          <a:pt x="125" y="9"/>
                          <a:pt x="125" y="9"/>
                          <a:pt x="125" y="9"/>
                        </a:cubicBezTo>
                        <a:cubicBezTo>
                          <a:pt x="125" y="8"/>
                          <a:pt x="125" y="8"/>
                          <a:pt x="125" y="8"/>
                        </a:cubicBezTo>
                        <a:cubicBezTo>
                          <a:pt x="125" y="8"/>
                          <a:pt x="125" y="8"/>
                          <a:pt x="125" y="8"/>
                        </a:cubicBezTo>
                        <a:cubicBezTo>
                          <a:pt x="125" y="8"/>
                          <a:pt x="125" y="8"/>
                          <a:pt x="125" y="8"/>
                        </a:cubicBezTo>
                        <a:cubicBezTo>
                          <a:pt x="125" y="8"/>
                          <a:pt x="125" y="8"/>
                          <a:pt x="125" y="8"/>
                        </a:cubicBezTo>
                        <a:cubicBezTo>
                          <a:pt x="125" y="8"/>
                          <a:pt x="125" y="8"/>
                          <a:pt x="125" y="8"/>
                        </a:cubicBezTo>
                        <a:cubicBezTo>
                          <a:pt x="125" y="7"/>
                          <a:pt x="125" y="7"/>
                          <a:pt x="125" y="7"/>
                        </a:cubicBezTo>
                        <a:cubicBezTo>
                          <a:pt x="126" y="7"/>
                          <a:pt x="126" y="7"/>
                          <a:pt x="126" y="7"/>
                        </a:cubicBezTo>
                        <a:cubicBezTo>
                          <a:pt x="126" y="7"/>
                          <a:pt x="126" y="7"/>
                          <a:pt x="126" y="7"/>
                        </a:cubicBezTo>
                        <a:cubicBezTo>
                          <a:pt x="126" y="7"/>
                          <a:pt x="126" y="7"/>
                          <a:pt x="126" y="7"/>
                        </a:cubicBezTo>
                        <a:cubicBezTo>
                          <a:pt x="126" y="6"/>
                          <a:pt x="126" y="6"/>
                          <a:pt x="126" y="6"/>
                        </a:cubicBezTo>
                        <a:cubicBezTo>
                          <a:pt x="126" y="6"/>
                          <a:pt x="126" y="6"/>
                          <a:pt x="126" y="6"/>
                        </a:cubicBezTo>
                        <a:cubicBezTo>
                          <a:pt x="126" y="6"/>
                          <a:pt x="126" y="6"/>
                          <a:pt x="126" y="6"/>
                        </a:cubicBezTo>
                        <a:cubicBezTo>
                          <a:pt x="126" y="6"/>
                          <a:pt x="126" y="6"/>
                          <a:pt x="126" y="6"/>
                        </a:cubicBezTo>
                        <a:cubicBezTo>
                          <a:pt x="126" y="6"/>
                          <a:pt x="126" y="6"/>
                          <a:pt x="126" y="6"/>
                        </a:cubicBezTo>
                        <a:cubicBezTo>
                          <a:pt x="127" y="6"/>
                          <a:pt x="127" y="6"/>
                          <a:pt x="127" y="6"/>
                        </a:cubicBezTo>
                        <a:cubicBezTo>
                          <a:pt x="127" y="6"/>
                          <a:pt x="127" y="6"/>
                          <a:pt x="127" y="6"/>
                        </a:cubicBezTo>
                        <a:cubicBezTo>
                          <a:pt x="127" y="6"/>
                          <a:pt x="127" y="6"/>
                          <a:pt x="127" y="6"/>
                        </a:cubicBezTo>
                        <a:cubicBezTo>
                          <a:pt x="127" y="6"/>
                          <a:pt x="127" y="6"/>
                          <a:pt x="127" y="6"/>
                        </a:cubicBezTo>
                        <a:cubicBezTo>
                          <a:pt x="127" y="6"/>
                          <a:pt x="127" y="6"/>
                          <a:pt x="127" y="6"/>
                        </a:cubicBezTo>
                        <a:cubicBezTo>
                          <a:pt x="127" y="6"/>
                          <a:pt x="127" y="6"/>
                          <a:pt x="127" y="6"/>
                        </a:cubicBezTo>
                        <a:cubicBezTo>
                          <a:pt x="127" y="6"/>
                          <a:pt x="127" y="6"/>
                          <a:pt x="127" y="6"/>
                        </a:cubicBezTo>
                        <a:cubicBezTo>
                          <a:pt x="127" y="6"/>
                          <a:pt x="127" y="6"/>
                          <a:pt x="127" y="6"/>
                        </a:cubicBezTo>
                        <a:cubicBezTo>
                          <a:pt x="128" y="6"/>
                          <a:pt x="128" y="6"/>
                          <a:pt x="128" y="6"/>
                        </a:cubicBezTo>
                        <a:cubicBezTo>
                          <a:pt x="128" y="6"/>
                          <a:pt x="128" y="6"/>
                          <a:pt x="128" y="6"/>
                        </a:cubicBezTo>
                        <a:cubicBezTo>
                          <a:pt x="128" y="6"/>
                          <a:pt x="128" y="6"/>
                          <a:pt x="128" y="6"/>
                        </a:cubicBezTo>
                        <a:cubicBezTo>
                          <a:pt x="128" y="6"/>
                          <a:pt x="128" y="6"/>
                          <a:pt x="128" y="6"/>
                        </a:cubicBezTo>
                        <a:cubicBezTo>
                          <a:pt x="128" y="6"/>
                          <a:pt x="128" y="6"/>
                          <a:pt x="128" y="6"/>
                        </a:cubicBezTo>
                        <a:cubicBezTo>
                          <a:pt x="128" y="6"/>
                          <a:pt x="128" y="6"/>
                          <a:pt x="128" y="6"/>
                        </a:cubicBezTo>
                        <a:cubicBezTo>
                          <a:pt x="128" y="6"/>
                          <a:pt x="128" y="6"/>
                          <a:pt x="128" y="6"/>
                        </a:cubicBezTo>
                        <a:cubicBezTo>
                          <a:pt x="128" y="6"/>
                          <a:pt x="128" y="6"/>
                          <a:pt x="128" y="6"/>
                        </a:cubicBezTo>
                        <a:cubicBezTo>
                          <a:pt x="128" y="5"/>
                          <a:pt x="128" y="5"/>
                          <a:pt x="128" y="5"/>
                        </a:cubicBezTo>
                        <a:cubicBezTo>
                          <a:pt x="128" y="5"/>
                          <a:pt x="128" y="5"/>
                          <a:pt x="128" y="5"/>
                        </a:cubicBezTo>
                        <a:cubicBezTo>
                          <a:pt x="128" y="5"/>
                          <a:pt x="128" y="5"/>
                          <a:pt x="128" y="5"/>
                        </a:cubicBezTo>
                        <a:cubicBezTo>
                          <a:pt x="128" y="5"/>
                          <a:pt x="128" y="5"/>
                          <a:pt x="128" y="5"/>
                        </a:cubicBezTo>
                        <a:cubicBezTo>
                          <a:pt x="128" y="4"/>
                          <a:pt x="128" y="4"/>
                          <a:pt x="128" y="4"/>
                        </a:cubicBezTo>
                        <a:cubicBezTo>
                          <a:pt x="128" y="4"/>
                          <a:pt x="128" y="4"/>
                          <a:pt x="128" y="4"/>
                        </a:cubicBezTo>
                        <a:cubicBezTo>
                          <a:pt x="129" y="4"/>
                          <a:pt x="129" y="4"/>
                          <a:pt x="129" y="4"/>
                        </a:cubicBezTo>
                        <a:cubicBezTo>
                          <a:pt x="129" y="4"/>
                          <a:pt x="129" y="4"/>
                          <a:pt x="129" y="4"/>
                        </a:cubicBezTo>
                        <a:cubicBezTo>
                          <a:pt x="129" y="4"/>
                          <a:pt x="129" y="4"/>
                          <a:pt x="129" y="4"/>
                        </a:cubicBezTo>
                        <a:cubicBezTo>
                          <a:pt x="129" y="4"/>
                          <a:pt x="129" y="4"/>
                          <a:pt x="129" y="4"/>
                        </a:cubicBezTo>
                        <a:cubicBezTo>
                          <a:pt x="129" y="5"/>
                          <a:pt x="129" y="5"/>
                          <a:pt x="129" y="5"/>
                        </a:cubicBezTo>
                        <a:cubicBezTo>
                          <a:pt x="129" y="5"/>
                          <a:pt x="129" y="5"/>
                          <a:pt x="129" y="5"/>
                        </a:cubicBezTo>
                        <a:cubicBezTo>
                          <a:pt x="129" y="5"/>
                          <a:pt x="129" y="5"/>
                          <a:pt x="129" y="5"/>
                        </a:cubicBezTo>
                        <a:cubicBezTo>
                          <a:pt x="129" y="5"/>
                          <a:pt x="129" y="5"/>
                          <a:pt x="129" y="5"/>
                        </a:cubicBezTo>
                        <a:cubicBezTo>
                          <a:pt x="129" y="5"/>
                          <a:pt x="129" y="5"/>
                          <a:pt x="129" y="5"/>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0" y="4"/>
                          <a:pt x="130" y="4"/>
                          <a:pt x="130" y="4"/>
                        </a:cubicBezTo>
                        <a:cubicBezTo>
                          <a:pt x="131" y="4"/>
                          <a:pt x="131" y="4"/>
                          <a:pt x="131" y="4"/>
                        </a:cubicBezTo>
                        <a:cubicBezTo>
                          <a:pt x="131" y="4"/>
                          <a:pt x="131" y="4"/>
                          <a:pt x="131" y="4"/>
                        </a:cubicBezTo>
                        <a:cubicBezTo>
                          <a:pt x="131" y="4"/>
                          <a:pt x="131" y="4"/>
                          <a:pt x="131" y="4"/>
                        </a:cubicBezTo>
                        <a:cubicBezTo>
                          <a:pt x="131" y="4"/>
                          <a:pt x="131" y="4"/>
                          <a:pt x="131" y="4"/>
                        </a:cubicBezTo>
                        <a:cubicBezTo>
                          <a:pt x="131" y="4"/>
                          <a:pt x="131" y="4"/>
                          <a:pt x="131" y="4"/>
                        </a:cubicBezTo>
                        <a:cubicBezTo>
                          <a:pt x="131" y="3"/>
                          <a:pt x="131" y="3"/>
                          <a:pt x="131" y="3"/>
                        </a:cubicBezTo>
                        <a:cubicBezTo>
                          <a:pt x="131" y="3"/>
                          <a:pt x="131" y="3"/>
                          <a:pt x="131" y="3"/>
                        </a:cubicBezTo>
                        <a:cubicBezTo>
                          <a:pt x="131" y="3"/>
                          <a:pt x="131" y="3"/>
                          <a:pt x="131" y="3"/>
                        </a:cubicBezTo>
                        <a:cubicBezTo>
                          <a:pt x="131" y="3"/>
                          <a:pt x="131" y="3"/>
                          <a:pt x="131"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3" y="3"/>
                          <a:pt x="133" y="3"/>
                          <a:pt x="133" y="3"/>
                        </a:cubicBezTo>
                        <a:cubicBezTo>
                          <a:pt x="133" y="3"/>
                          <a:pt x="133" y="3"/>
                          <a:pt x="133" y="3"/>
                        </a:cubicBezTo>
                        <a:cubicBezTo>
                          <a:pt x="133" y="2"/>
                          <a:pt x="133" y="2"/>
                          <a:pt x="133" y="2"/>
                        </a:cubicBezTo>
                        <a:cubicBezTo>
                          <a:pt x="133" y="2"/>
                          <a:pt x="133" y="2"/>
                          <a:pt x="133" y="2"/>
                        </a:cubicBezTo>
                        <a:cubicBezTo>
                          <a:pt x="133" y="2"/>
                          <a:pt x="133" y="2"/>
                          <a:pt x="133" y="2"/>
                        </a:cubicBezTo>
                        <a:cubicBezTo>
                          <a:pt x="133" y="2"/>
                          <a:pt x="133" y="2"/>
                          <a:pt x="133" y="2"/>
                        </a:cubicBezTo>
                        <a:cubicBezTo>
                          <a:pt x="133" y="2"/>
                          <a:pt x="133" y="2"/>
                          <a:pt x="133" y="2"/>
                        </a:cubicBezTo>
                        <a:cubicBezTo>
                          <a:pt x="133" y="2"/>
                          <a:pt x="133" y="2"/>
                          <a:pt x="133" y="2"/>
                        </a:cubicBezTo>
                        <a:cubicBezTo>
                          <a:pt x="133" y="2"/>
                          <a:pt x="133" y="2"/>
                          <a:pt x="133" y="2"/>
                        </a:cubicBezTo>
                        <a:cubicBezTo>
                          <a:pt x="134" y="2"/>
                          <a:pt x="134" y="2"/>
                          <a:pt x="134" y="2"/>
                        </a:cubicBezTo>
                        <a:cubicBezTo>
                          <a:pt x="134" y="2"/>
                          <a:pt x="134" y="2"/>
                          <a:pt x="134" y="2"/>
                        </a:cubicBezTo>
                        <a:cubicBezTo>
                          <a:pt x="134" y="2"/>
                          <a:pt x="134" y="2"/>
                          <a:pt x="134" y="2"/>
                        </a:cubicBezTo>
                        <a:cubicBezTo>
                          <a:pt x="134" y="2"/>
                          <a:pt x="134" y="2"/>
                          <a:pt x="134" y="2"/>
                        </a:cubicBezTo>
                        <a:cubicBezTo>
                          <a:pt x="134" y="2"/>
                          <a:pt x="134" y="2"/>
                          <a:pt x="134" y="2"/>
                        </a:cubicBezTo>
                        <a:cubicBezTo>
                          <a:pt x="134" y="2"/>
                          <a:pt x="134" y="2"/>
                          <a:pt x="134" y="2"/>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1"/>
                          <a:pt x="134" y="1"/>
                          <a:pt x="134" y="1"/>
                        </a:cubicBezTo>
                        <a:cubicBezTo>
                          <a:pt x="134" y="0"/>
                          <a:pt x="134" y="0"/>
                          <a:pt x="134" y="0"/>
                        </a:cubicBezTo>
                        <a:cubicBezTo>
                          <a:pt x="134" y="0"/>
                          <a:pt x="134" y="0"/>
                          <a:pt x="134" y="0"/>
                        </a:cubicBezTo>
                        <a:cubicBezTo>
                          <a:pt x="134" y="0"/>
                          <a:pt x="134" y="0"/>
                          <a:pt x="134" y="0"/>
                        </a:cubicBezTo>
                        <a:cubicBezTo>
                          <a:pt x="134" y="0"/>
                          <a:pt x="134" y="0"/>
                          <a:pt x="134" y="0"/>
                        </a:cubicBezTo>
                        <a:cubicBezTo>
                          <a:pt x="134" y="0"/>
                          <a:pt x="134" y="0"/>
                          <a:pt x="134" y="0"/>
                        </a:cubicBezTo>
                        <a:cubicBezTo>
                          <a:pt x="134" y="0"/>
                          <a:pt x="134" y="0"/>
                          <a:pt x="134" y="0"/>
                        </a:cubicBezTo>
                        <a:cubicBezTo>
                          <a:pt x="134" y="0"/>
                          <a:pt x="134" y="0"/>
                          <a:pt x="134" y="0"/>
                        </a:cubicBezTo>
                        <a:cubicBezTo>
                          <a:pt x="134" y="0"/>
                          <a:pt x="134" y="0"/>
                          <a:pt x="134"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6" y="0"/>
                          <a:pt x="136" y="0"/>
                        </a:cubicBezTo>
                        <a:cubicBezTo>
                          <a:pt x="136" y="1"/>
                          <a:pt x="136" y="1"/>
                          <a:pt x="136" y="1"/>
                        </a:cubicBezTo>
                        <a:cubicBezTo>
                          <a:pt x="136" y="1"/>
                          <a:pt x="136" y="1"/>
                          <a:pt x="136" y="1"/>
                        </a:cubicBezTo>
                        <a:cubicBezTo>
                          <a:pt x="136" y="1"/>
                          <a:pt x="136" y="1"/>
                          <a:pt x="136" y="1"/>
                        </a:cubicBezTo>
                        <a:cubicBezTo>
                          <a:pt x="137" y="2"/>
                          <a:pt x="137" y="2"/>
                          <a:pt x="137" y="2"/>
                        </a:cubicBezTo>
                        <a:cubicBezTo>
                          <a:pt x="137" y="2"/>
                          <a:pt x="137" y="2"/>
                          <a:pt x="137" y="2"/>
                        </a:cubicBezTo>
                        <a:cubicBezTo>
                          <a:pt x="137" y="2"/>
                          <a:pt x="137" y="2"/>
                          <a:pt x="137" y="2"/>
                        </a:cubicBezTo>
                        <a:cubicBezTo>
                          <a:pt x="137" y="2"/>
                          <a:pt x="137" y="2"/>
                          <a:pt x="137" y="2"/>
                        </a:cubicBezTo>
                        <a:cubicBezTo>
                          <a:pt x="137" y="2"/>
                          <a:pt x="137" y="2"/>
                          <a:pt x="137" y="2"/>
                        </a:cubicBezTo>
                        <a:cubicBezTo>
                          <a:pt x="137" y="2"/>
                          <a:pt x="137" y="2"/>
                          <a:pt x="137" y="2"/>
                        </a:cubicBezTo>
                        <a:cubicBezTo>
                          <a:pt x="137" y="2"/>
                          <a:pt x="137" y="2"/>
                          <a:pt x="137" y="2"/>
                        </a:cubicBezTo>
                        <a:cubicBezTo>
                          <a:pt x="137" y="2"/>
                          <a:pt x="137" y="2"/>
                          <a:pt x="137" y="2"/>
                        </a:cubicBezTo>
                        <a:cubicBezTo>
                          <a:pt x="137" y="2"/>
                          <a:pt x="137" y="2"/>
                          <a:pt x="137" y="2"/>
                        </a:cubicBezTo>
                        <a:cubicBezTo>
                          <a:pt x="138" y="2"/>
                          <a:pt x="138" y="2"/>
                          <a:pt x="138" y="2"/>
                        </a:cubicBezTo>
                        <a:cubicBezTo>
                          <a:pt x="138" y="2"/>
                          <a:pt x="138" y="2"/>
                          <a:pt x="138" y="2"/>
                        </a:cubicBezTo>
                        <a:cubicBezTo>
                          <a:pt x="138" y="2"/>
                          <a:pt x="138" y="2"/>
                          <a:pt x="138" y="2"/>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3"/>
                          <a:pt x="138" y="3"/>
                          <a:pt x="138" y="3"/>
                        </a:cubicBezTo>
                        <a:cubicBezTo>
                          <a:pt x="138" y="4"/>
                          <a:pt x="138" y="4"/>
                          <a:pt x="138" y="4"/>
                        </a:cubicBezTo>
                        <a:cubicBezTo>
                          <a:pt x="138" y="4"/>
                          <a:pt x="138" y="4"/>
                          <a:pt x="138" y="4"/>
                        </a:cubicBezTo>
                        <a:cubicBezTo>
                          <a:pt x="138" y="4"/>
                          <a:pt x="138" y="4"/>
                          <a:pt x="138" y="4"/>
                        </a:cubicBezTo>
                        <a:cubicBezTo>
                          <a:pt x="138" y="4"/>
                          <a:pt x="138" y="4"/>
                          <a:pt x="138" y="4"/>
                        </a:cubicBezTo>
                        <a:cubicBezTo>
                          <a:pt x="138" y="4"/>
                          <a:pt x="138" y="4"/>
                          <a:pt x="138" y="4"/>
                        </a:cubicBezTo>
                        <a:cubicBezTo>
                          <a:pt x="138" y="5"/>
                          <a:pt x="138" y="5"/>
                          <a:pt x="138" y="5"/>
                        </a:cubicBezTo>
                        <a:cubicBezTo>
                          <a:pt x="138" y="5"/>
                          <a:pt x="138" y="5"/>
                          <a:pt x="138" y="5"/>
                        </a:cubicBezTo>
                        <a:cubicBezTo>
                          <a:pt x="138" y="5"/>
                          <a:pt x="138" y="5"/>
                          <a:pt x="138" y="5"/>
                        </a:cubicBezTo>
                        <a:cubicBezTo>
                          <a:pt x="138" y="5"/>
                          <a:pt x="138" y="5"/>
                          <a:pt x="138" y="5"/>
                        </a:cubicBezTo>
                        <a:cubicBezTo>
                          <a:pt x="138" y="5"/>
                          <a:pt x="138" y="5"/>
                          <a:pt x="138" y="5"/>
                        </a:cubicBezTo>
                        <a:cubicBezTo>
                          <a:pt x="138" y="5"/>
                          <a:pt x="138" y="5"/>
                          <a:pt x="138" y="5"/>
                        </a:cubicBezTo>
                        <a:cubicBezTo>
                          <a:pt x="139" y="5"/>
                          <a:pt x="139" y="5"/>
                          <a:pt x="139" y="5"/>
                        </a:cubicBezTo>
                        <a:cubicBezTo>
                          <a:pt x="139" y="5"/>
                          <a:pt x="139" y="5"/>
                          <a:pt x="139" y="5"/>
                        </a:cubicBezTo>
                        <a:cubicBezTo>
                          <a:pt x="139" y="5"/>
                          <a:pt x="139" y="5"/>
                          <a:pt x="139" y="5"/>
                        </a:cubicBezTo>
                        <a:cubicBezTo>
                          <a:pt x="139" y="6"/>
                          <a:pt x="139" y="6"/>
                          <a:pt x="139" y="6"/>
                        </a:cubicBezTo>
                        <a:cubicBezTo>
                          <a:pt x="139" y="6"/>
                          <a:pt x="139" y="6"/>
                          <a:pt x="139" y="6"/>
                        </a:cubicBezTo>
                        <a:cubicBezTo>
                          <a:pt x="139" y="6"/>
                          <a:pt x="139" y="6"/>
                          <a:pt x="139" y="6"/>
                        </a:cubicBezTo>
                        <a:cubicBezTo>
                          <a:pt x="139" y="6"/>
                          <a:pt x="139" y="6"/>
                          <a:pt x="139" y="6"/>
                        </a:cubicBezTo>
                        <a:cubicBezTo>
                          <a:pt x="139" y="6"/>
                          <a:pt x="139" y="6"/>
                          <a:pt x="139" y="6"/>
                        </a:cubicBezTo>
                        <a:cubicBezTo>
                          <a:pt x="140" y="6"/>
                          <a:pt x="140" y="6"/>
                          <a:pt x="140" y="6"/>
                        </a:cubicBezTo>
                        <a:cubicBezTo>
                          <a:pt x="140" y="7"/>
                          <a:pt x="140" y="7"/>
                          <a:pt x="140" y="7"/>
                        </a:cubicBezTo>
                        <a:cubicBezTo>
                          <a:pt x="140" y="7"/>
                          <a:pt x="140" y="7"/>
                          <a:pt x="140" y="7"/>
                        </a:cubicBezTo>
                        <a:cubicBezTo>
                          <a:pt x="140" y="7"/>
                          <a:pt x="140" y="7"/>
                          <a:pt x="140" y="7"/>
                        </a:cubicBezTo>
                        <a:cubicBezTo>
                          <a:pt x="140" y="7"/>
                          <a:pt x="140" y="7"/>
                          <a:pt x="140" y="7"/>
                        </a:cubicBezTo>
                        <a:cubicBezTo>
                          <a:pt x="140" y="7"/>
                          <a:pt x="140" y="7"/>
                          <a:pt x="140" y="7"/>
                        </a:cubicBezTo>
                        <a:cubicBezTo>
                          <a:pt x="140" y="7"/>
                          <a:pt x="140" y="7"/>
                          <a:pt x="140" y="7"/>
                        </a:cubicBezTo>
                        <a:cubicBezTo>
                          <a:pt x="140" y="7"/>
                          <a:pt x="140" y="7"/>
                          <a:pt x="140" y="7"/>
                        </a:cubicBezTo>
                        <a:cubicBezTo>
                          <a:pt x="140" y="7"/>
                          <a:pt x="140" y="7"/>
                          <a:pt x="140" y="7"/>
                        </a:cubicBezTo>
                        <a:cubicBezTo>
                          <a:pt x="141" y="7"/>
                          <a:pt x="141" y="7"/>
                          <a:pt x="141" y="7"/>
                        </a:cubicBezTo>
                        <a:cubicBezTo>
                          <a:pt x="141" y="7"/>
                          <a:pt x="141" y="7"/>
                          <a:pt x="141" y="7"/>
                        </a:cubicBezTo>
                        <a:cubicBezTo>
                          <a:pt x="141" y="7"/>
                          <a:pt x="141" y="7"/>
                          <a:pt x="141" y="7"/>
                        </a:cubicBezTo>
                        <a:cubicBezTo>
                          <a:pt x="141" y="7"/>
                          <a:pt x="141" y="7"/>
                          <a:pt x="141" y="7"/>
                        </a:cubicBezTo>
                        <a:cubicBezTo>
                          <a:pt x="141" y="7"/>
                          <a:pt x="141" y="7"/>
                          <a:pt x="141" y="7"/>
                        </a:cubicBezTo>
                        <a:cubicBezTo>
                          <a:pt x="141" y="7"/>
                          <a:pt x="141" y="7"/>
                          <a:pt x="141" y="7"/>
                        </a:cubicBezTo>
                        <a:cubicBezTo>
                          <a:pt x="141" y="7"/>
                          <a:pt x="141" y="7"/>
                          <a:pt x="141" y="7"/>
                        </a:cubicBezTo>
                        <a:cubicBezTo>
                          <a:pt x="141" y="8"/>
                          <a:pt x="141" y="8"/>
                          <a:pt x="141" y="8"/>
                        </a:cubicBezTo>
                        <a:cubicBezTo>
                          <a:pt x="141" y="8"/>
                          <a:pt x="141" y="8"/>
                          <a:pt x="141" y="8"/>
                        </a:cubicBezTo>
                        <a:cubicBezTo>
                          <a:pt x="142" y="8"/>
                          <a:pt x="142" y="8"/>
                          <a:pt x="142" y="8"/>
                        </a:cubicBezTo>
                        <a:cubicBezTo>
                          <a:pt x="142" y="8"/>
                          <a:pt x="142" y="8"/>
                          <a:pt x="142" y="8"/>
                        </a:cubicBezTo>
                        <a:cubicBezTo>
                          <a:pt x="142" y="8"/>
                          <a:pt x="142" y="8"/>
                          <a:pt x="142" y="8"/>
                        </a:cubicBezTo>
                        <a:cubicBezTo>
                          <a:pt x="142" y="9"/>
                          <a:pt x="142" y="9"/>
                          <a:pt x="142" y="9"/>
                        </a:cubicBezTo>
                        <a:cubicBezTo>
                          <a:pt x="143" y="9"/>
                          <a:pt x="143" y="9"/>
                          <a:pt x="143" y="9"/>
                        </a:cubicBezTo>
                        <a:cubicBezTo>
                          <a:pt x="143" y="9"/>
                          <a:pt x="143" y="9"/>
                          <a:pt x="143" y="9"/>
                        </a:cubicBezTo>
                        <a:cubicBezTo>
                          <a:pt x="143" y="9"/>
                          <a:pt x="143" y="9"/>
                          <a:pt x="143" y="9"/>
                        </a:cubicBezTo>
                        <a:cubicBezTo>
                          <a:pt x="143" y="9"/>
                          <a:pt x="143" y="9"/>
                          <a:pt x="143" y="9"/>
                        </a:cubicBezTo>
                        <a:cubicBezTo>
                          <a:pt x="143" y="9"/>
                          <a:pt x="143" y="9"/>
                          <a:pt x="143" y="9"/>
                        </a:cubicBezTo>
                        <a:cubicBezTo>
                          <a:pt x="143" y="10"/>
                          <a:pt x="143" y="10"/>
                          <a:pt x="143" y="10"/>
                        </a:cubicBezTo>
                        <a:cubicBezTo>
                          <a:pt x="143" y="10"/>
                          <a:pt x="143" y="10"/>
                          <a:pt x="143" y="10"/>
                        </a:cubicBezTo>
                        <a:cubicBezTo>
                          <a:pt x="142" y="10"/>
                          <a:pt x="142" y="10"/>
                          <a:pt x="142" y="10"/>
                        </a:cubicBezTo>
                        <a:cubicBezTo>
                          <a:pt x="142" y="10"/>
                          <a:pt x="142" y="10"/>
                          <a:pt x="142" y="10"/>
                        </a:cubicBezTo>
                        <a:cubicBezTo>
                          <a:pt x="142" y="10"/>
                          <a:pt x="142" y="10"/>
                          <a:pt x="142" y="10"/>
                        </a:cubicBezTo>
                        <a:cubicBezTo>
                          <a:pt x="142" y="10"/>
                          <a:pt x="142" y="10"/>
                          <a:pt x="142" y="10"/>
                        </a:cubicBezTo>
                        <a:cubicBezTo>
                          <a:pt x="142" y="10"/>
                          <a:pt x="142" y="10"/>
                          <a:pt x="142" y="10"/>
                        </a:cubicBezTo>
                        <a:cubicBezTo>
                          <a:pt x="142" y="10"/>
                          <a:pt x="142" y="10"/>
                          <a:pt x="142" y="10"/>
                        </a:cubicBezTo>
                        <a:cubicBezTo>
                          <a:pt x="142" y="10"/>
                          <a:pt x="142" y="10"/>
                          <a:pt x="142" y="10"/>
                        </a:cubicBezTo>
                        <a:cubicBezTo>
                          <a:pt x="142" y="11"/>
                          <a:pt x="142" y="11"/>
                          <a:pt x="142" y="11"/>
                        </a:cubicBezTo>
                        <a:cubicBezTo>
                          <a:pt x="142" y="11"/>
                          <a:pt x="142" y="11"/>
                          <a:pt x="142" y="11"/>
                        </a:cubicBezTo>
                        <a:cubicBezTo>
                          <a:pt x="142" y="11"/>
                          <a:pt x="142" y="11"/>
                          <a:pt x="142" y="11"/>
                        </a:cubicBezTo>
                        <a:cubicBezTo>
                          <a:pt x="142" y="11"/>
                          <a:pt x="142" y="11"/>
                          <a:pt x="142" y="11"/>
                        </a:cubicBezTo>
                        <a:cubicBezTo>
                          <a:pt x="142" y="11"/>
                          <a:pt x="142" y="11"/>
                          <a:pt x="142"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2"/>
                          <a:pt x="141" y="12"/>
                          <a:pt x="141" y="12"/>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3"/>
                          <a:pt x="141" y="13"/>
                          <a:pt x="141" y="13"/>
                        </a:cubicBezTo>
                        <a:cubicBezTo>
                          <a:pt x="141" y="14"/>
                          <a:pt x="141" y="14"/>
                          <a:pt x="141" y="14"/>
                        </a:cubicBezTo>
                        <a:cubicBezTo>
                          <a:pt x="141" y="14"/>
                          <a:pt x="141" y="14"/>
                          <a:pt x="141" y="14"/>
                        </a:cubicBezTo>
                        <a:cubicBezTo>
                          <a:pt x="141" y="14"/>
                          <a:pt x="141" y="14"/>
                          <a:pt x="141" y="14"/>
                        </a:cubicBezTo>
                        <a:cubicBezTo>
                          <a:pt x="141" y="14"/>
                          <a:pt x="141" y="14"/>
                          <a:pt x="141" y="14"/>
                        </a:cubicBezTo>
                        <a:cubicBezTo>
                          <a:pt x="141" y="14"/>
                          <a:pt x="141" y="14"/>
                          <a:pt x="141" y="14"/>
                        </a:cubicBezTo>
                        <a:cubicBezTo>
                          <a:pt x="141" y="14"/>
                          <a:pt x="141" y="14"/>
                          <a:pt x="141" y="14"/>
                        </a:cubicBezTo>
                        <a:cubicBezTo>
                          <a:pt x="141" y="14"/>
                          <a:pt x="141" y="14"/>
                          <a:pt x="141" y="14"/>
                        </a:cubicBezTo>
                        <a:cubicBezTo>
                          <a:pt x="141" y="15"/>
                          <a:pt x="141" y="15"/>
                          <a:pt x="141" y="15"/>
                        </a:cubicBezTo>
                        <a:cubicBezTo>
                          <a:pt x="141" y="15"/>
                          <a:pt x="141" y="15"/>
                          <a:pt x="141" y="15"/>
                        </a:cubicBezTo>
                        <a:cubicBezTo>
                          <a:pt x="141" y="15"/>
                          <a:pt x="141" y="15"/>
                          <a:pt x="141" y="15"/>
                        </a:cubicBezTo>
                        <a:cubicBezTo>
                          <a:pt x="141" y="15"/>
                          <a:pt x="141" y="15"/>
                          <a:pt x="141" y="15"/>
                        </a:cubicBezTo>
                        <a:cubicBezTo>
                          <a:pt x="141" y="15"/>
                          <a:pt x="141" y="15"/>
                          <a:pt x="141" y="15"/>
                        </a:cubicBezTo>
                        <a:cubicBezTo>
                          <a:pt x="141" y="15"/>
                          <a:pt x="141" y="15"/>
                          <a:pt x="141" y="15"/>
                        </a:cubicBezTo>
                        <a:cubicBezTo>
                          <a:pt x="141" y="15"/>
                          <a:pt x="141" y="15"/>
                          <a:pt x="141" y="15"/>
                        </a:cubicBezTo>
                        <a:cubicBezTo>
                          <a:pt x="141" y="15"/>
                          <a:pt x="141" y="15"/>
                          <a:pt x="141" y="15"/>
                        </a:cubicBezTo>
                        <a:cubicBezTo>
                          <a:pt x="141" y="16"/>
                          <a:pt x="141" y="16"/>
                          <a:pt x="141" y="16"/>
                        </a:cubicBezTo>
                        <a:cubicBezTo>
                          <a:pt x="141" y="16"/>
                          <a:pt x="141" y="16"/>
                          <a:pt x="141" y="16"/>
                        </a:cubicBezTo>
                        <a:cubicBezTo>
                          <a:pt x="141" y="16"/>
                          <a:pt x="141" y="16"/>
                          <a:pt x="141" y="16"/>
                        </a:cubicBezTo>
                        <a:cubicBezTo>
                          <a:pt x="141" y="16"/>
                          <a:pt x="141" y="16"/>
                          <a:pt x="141" y="16"/>
                        </a:cubicBezTo>
                        <a:cubicBezTo>
                          <a:pt x="142" y="16"/>
                          <a:pt x="142" y="16"/>
                          <a:pt x="142" y="16"/>
                        </a:cubicBezTo>
                        <a:cubicBezTo>
                          <a:pt x="142" y="16"/>
                          <a:pt x="142" y="16"/>
                          <a:pt x="142" y="16"/>
                        </a:cubicBezTo>
                        <a:cubicBezTo>
                          <a:pt x="142" y="16"/>
                          <a:pt x="142" y="16"/>
                          <a:pt x="142" y="16"/>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7"/>
                          <a:pt x="142" y="17"/>
                          <a:pt x="142" y="17"/>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8"/>
                          <a:pt x="142" y="18"/>
                          <a:pt x="142" y="18"/>
                        </a:cubicBezTo>
                        <a:cubicBezTo>
                          <a:pt x="142" y="19"/>
                          <a:pt x="142" y="19"/>
                          <a:pt x="142" y="19"/>
                        </a:cubicBezTo>
                        <a:cubicBezTo>
                          <a:pt x="142" y="19"/>
                          <a:pt x="142" y="19"/>
                          <a:pt x="142" y="19"/>
                        </a:cubicBezTo>
                        <a:cubicBezTo>
                          <a:pt x="142" y="19"/>
                          <a:pt x="142" y="19"/>
                          <a:pt x="142" y="19"/>
                        </a:cubicBezTo>
                        <a:cubicBezTo>
                          <a:pt x="142" y="19"/>
                          <a:pt x="142" y="19"/>
                          <a:pt x="142" y="19"/>
                        </a:cubicBezTo>
                        <a:cubicBezTo>
                          <a:pt x="142" y="19"/>
                          <a:pt x="142" y="19"/>
                          <a:pt x="142" y="19"/>
                        </a:cubicBezTo>
                        <a:cubicBezTo>
                          <a:pt x="142" y="20"/>
                          <a:pt x="142" y="20"/>
                          <a:pt x="142" y="20"/>
                        </a:cubicBezTo>
                        <a:cubicBezTo>
                          <a:pt x="142" y="20"/>
                          <a:pt x="142" y="20"/>
                          <a:pt x="142" y="20"/>
                        </a:cubicBezTo>
                        <a:cubicBezTo>
                          <a:pt x="142" y="20"/>
                          <a:pt x="142" y="20"/>
                          <a:pt x="142" y="20"/>
                        </a:cubicBezTo>
                        <a:cubicBezTo>
                          <a:pt x="142" y="20"/>
                          <a:pt x="142" y="20"/>
                          <a:pt x="142" y="20"/>
                        </a:cubicBezTo>
                        <a:cubicBezTo>
                          <a:pt x="143" y="20"/>
                          <a:pt x="143" y="20"/>
                          <a:pt x="143" y="20"/>
                        </a:cubicBezTo>
                        <a:cubicBezTo>
                          <a:pt x="143" y="20"/>
                          <a:pt x="143" y="20"/>
                          <a:pt x="143" y="20"/>
                        </a:cubicBezTo>
                        <a:cubicBezTo>
                          <a:pt x="143" y="21"/>
                          <a:pt x="143" y="21"/>
                          <a:pt x="143" y="21"/>
                        </a:cubicBezTo>
                        <a:cubicBezTo>
                          <a:pt x="143" y="21"/>
                          <a:pt x="143" y="21"/>
                          <a:pt x="143" y="21"/>
                        </a:cubicBezTo>
                        <a:cubicBezTo>
                          <a:pt x="143" y="21"/>
                          <a:pt x="143" y="21"/>
                          <a:pt x="143" y="21"/>
                        </a:cubicBezTo>
                        <a:cubicBezTo>
                          <a:pt x="143" y="21"/>
                          <a:pt x="143" y="21"/>
                          <a:pt x="143" y="21"/>
                        </a:cubicBezTo>
                        <a:cubicBezTo>
                          <a:pt x="143" y="21"/>
                          <a:pt x="143" y="21"/>
                          <a:pt x="143" y="21"/>
                        </a:cubicBezTo>
                        <a:cubicBezTo>
                          <a:pt x="143" y="21"/>
                          <a:pt x="143" y="21"/>
                          <a:pt x="143" y="21"/>
                        </a:cubicBezTo>
                        <a:cubicBezTo>
                          <a:pt x="143" y="21"/>
                          <a:pt x="143" y="21"/>
                          <a:pt x="143" y="21"/>
                        </a:cubicBezTo>
                        <a:cubicBezTo>
                          <a:pt x="143" y="21"/>
                          <a:pt x="143" y="21"/>
                          <a:pt x="143" y="21"/>
                        </a:cubicBezTo>
                        <a:cubicBezTo>
                          <a:pt x="143" y="22"/>
                          <a:pt x="143" y="22"/>
                          <a:pt x="143" y="22"/>
                        </a:cubicBezTo>
                        <a:cubicBezTo>
                          <a:pt x="143" y="22"/>
                          <a:pt x="143" y="22"/>
                          <a:pt x="143" y="22"/>
                        </a:cubicBezTo>
                        <a:cubicBezTo>
                          <a:pt x="143" y="22"/>
                          <a:pt x="143" y="22"/>
                          <a:pt x="143" y="22"/>
                        </a:cubicBezTo>
                        <a:cubicBezTo>
                          <a:pt x="143" y="23"/>
                          <a:pt x="143" y="23"/>
                          <a:pt x="143" y="23"/>
                        </a:cubicBezTo>
                        <a:cubicBezTo>
                          <a:pt x="143" y="23"/>
                          <a:pt x="143" y="23"/>
                          <a:pt x="143" y="23"/>
                        </a:cubicBezTo>
                        <a:cubicBezTo>
                          <a:pt x="143" y="23"/>
                          <a:pt x="143" y="23"/>
                          <a:pt x="143" y="23"/>
                        </a:cubicBezTo>
                        <a:cubicBezTo>
                          <a:pt x="143" y="23"/>
                          <a:pt x="143" y="23"/>
                          <a:pt x="143" y="23"/>
                        </a:cubicBezTo>
                        <a:cubicBezTo>
                          <a:pt x="144" y="24"/>
                          <a:pt x="144" y="24"/>
                          <a:pt x="144" y="24"/>
                        </a:cubicBezTo>
                        <a:cubicBezTo>
                          <a:pt x="144" y="24"/>
                          <a:pt x="144" y="24"/>
                          <a:pt x="144" y="24"/>
                        </a:cubicBezTo>
                        <a:cubicBezTo>
                          <a:pt x="144" y="24"/>
                          <a:pt x="144" y="24"/>
                          <a:pt x="144" y="24"/>
                        </a:cubicBezTo>
                        <a:cubicBezTo>
                          <a:pt x="144" y="25"/>
                          <a:pt x="144" y="25"/>
                          <a:pt x="144" y="25"/>
                        </a:cubicBezTo>
                        <a:cubicBezTo>
                          <a:pt x="144" y="25"/>
                          <a:pt x="144" y="25"/>
                          <a:pt x="144" y="25"/>
                        </a:cubicBezTo>
                        <a:cubicBezTo>
                          <a:pt x="144" y="25"/>
                          <a:pt x="144" y="25"/>
                          <a:pt x="144" y="25"/>
                        </a:cubicBezTo>
                        <a:cubicBezTo>
                          <a:pt x="144" y="26"/>
                          <a:pt x="144" y="26"/>
                          <a:pt x="144" y="26"/>
                        </a:cubicBezTo>
                        <a:cubicBezTo>
                          <a:pt x="145" y="26"/>
                          <a:pt x="145" y="26"/>
                          <a:pt x="145" y="26"/>
                        </a:cubicBezTo>
                        <a:cubicBezTo>
                          <a:pt x="145" y="26"/>
                          <a:pt x="145" y="26"/>
                          <a:pt x="145" y="26"/>
                        </a:cubicBezTo>
                        <a:cubicBezTo>
                          <a:pt x="145" y="27"/>
                          <a:pt x="145" y="27"/>
                          <a:pt x="145" y="27"/>
                        </a:cubicBezTo>
                        <a:cubicBezTo>
                          <a:pt x="145" y="27"/>
                          <a:pt x="145" y="27"/>
                          <a:pt x="145" y="27"/>
                        </a:cubicBezTo>
                        <a:cubicBezTo>
                          <a:pt x="145" y="27"/>
                          <a:pt x="145" y="27"/>
                          <a:pt x="145" y="27"/>
                        </a:cubicBezTo>
                        <a:cubicBezTo>
                          <a:pt x="145" y="27"/>
                          <a:pt x="145" y="27"/>
                          <a:pt x="145" y="27"/>
                        </a:cubicBezTo>
                        <a:cubicBezTo>
                          <a:pt x="145" y="27"/>
                          <a:pt x="145" y="27"/>
                          <a:pt x="145" y="27"/>
                        </a:cubicBezTo>
                        <a:cubicBezTo>
                          <a:pt x="145" y="28"/>
                          <a:pt x="145" y="28"/>
                          <a:pt x="145" y="28"/>
                        </a:cubicBezTo>
                        <a:cubicBezTo>
                          <a:pt x="146" y="28"/>
                          <a:pt x="146" y="28"/>
                          <a:pt x="146" y="28"/>
                        </a:cubicBezTo>
                        <a:cubicBezTo>
                          <a:pt x="146" y="28"/>
                          <a:pt x="146" y="28"/>
                          <a:pt x="146" y="28"/>
                        </a:cubicBezTo>
                        <a:cubicBezTo>
                          <a:pt x="146" y="28"/>
                          <a:pt x="146" y="28"/>
                          <a:pt x="146" y="28"/>
                        </a:cubicBezTo>
                        <a:cubicBezTo>
                          <a:pt x="146" y="29"/>
                          <a:pt x="146" y="29"/>
                          <a:pt x="146" y="29"/>
                        </a:cubicBezTo>
                        <a:cubicBezTo>
                          <a:pt x="146" y="29"/>
                          <a:pt x="146" y="29"/>
                          <a:pt x="146" y="29"/>
                        </a:cubicBezTo>
                        <a:cubicBezTo>
                          <a:pt x="146" y="29"/>
                          <a:pt x="146" y="29"/>
                          <a:pt x="146" y="29"/>
                        </a:cubicBezTo>
                        <a:cubicBezTo>
                          <a:pt x="146" y="29"/>
                          <a:pt x="146" y="29"/>
                          <a:pt x="146" y="29"/>
                        </a:cubicBezTo>
                        <a:cubicBezTo>
                          <a:pt x="146" y="29"/>
                          <a:pt x="146" y="29"/>
                          <a:pt x="146" y="29"/>
                        </a:cubicBezTo>
                        <a:cubicBezTo>
                          <a:pt x="146" y="29"/>
                          <a:pt x="146" y="29"/>
                          <a:pt x="146" y="29"/>
                        </a:cubicBezTo>
                        <a:cubicBezTo>
                          <a:pt x="146" y="30"/>
                          <a:pt x="146" y="30"/>
                          <a:pt x="146" y="30"/>
                        </a:cubicBezTo>
                        <a:cubicBezTo>
                          <a:pt x="146" y="30"/>
                          <a:pt x="146" y="30"/>
                          <a:pt x="146" y="30"/>
                        </a:cubicBezTo>
                        <a:cubicBezTo>
                          <a:pt x="146" y="30"/>
                          <a:pt x="146" y="30"/>
                          <a:pt x="146" y="30"/>
                        </a:cubicBezTo>
                        <a:cubicBezTo>
                          <a:pt x="146" y="30"/>
                          <a:pt x="146" y="30"/>
                          <a:pt x="146" y="30"/>
                        </a:cubicBezTo>
                        <a:cubicBezTo>
                          <a:pt x="147" y="30"/>
                          <a:pt x="147" y="30"/>
                          <a:pt x="147" y="30"/>
                        </a:cubicBezTo>
                        <a:cubicBezTo>
                          <a:pt x="147" y="30"/>
                          <a:pt x="147" y="30"/>
                          <a:pt x="147" y="30"/>
                        </a:cubicBezTo>
                        <a:cubicBezTo>
                          <a:pt x="147" y="30"/>
                          <a:pt x="147" y="30"/>
                          <a:pt x="147" y="30"/>
                        </a:cubicBezTo>
                        <a:cubicBezTo>
                          <a:pt x="147" y="30"/>
                          <a:pt x="147" y="30"/>
                          <a:pt x="147" y="30"/>
                        </a:cubicBezTo>
                        <a:cubicBezTo>
                          <a:pt x="147" y="30"/>
                          <a:pt x="147" y="30"/>
                          <a:pt x="147" y="30"/>
                        </a:cubicBezTo>
                        <a:cubicBezTo>
                          <a:pt x="147" y="30"/>
                          <a:pt x="147" y="30"/>
                          <a:pt x="147" y="30"/>
                        </a:cubicBezTo>
                        <a:cubicBezTo>
                          <a:pt x="148" y="30"/>
                          <a:pt x="148" y="30"/>
                          <a:pt x="148" y="30"/>
                        </a:cubicBezTo>
                        <a:cubicBezTo>
                          <a:pt x="148" y="31"/>
                          <a:pt x="148" y="31"/>
                          <a:pt x="148" y="31"/>
                        </a:cubicBezTo>
                        <a:cubicBezTo>
                          <a:pt x="148" y="31"/>
                          <a:pt x="148" y="31"/>
                          <a:pt x="148" y="31"/>
                        </a:cubicBezTo>
                        <a:cubicBezTo>
                          <a:pt x="148" y="31"/>
                          <a:pt x="148" y="31"/>
                          <a:pt x="148" y="31"/>
                        </a:cubicBezTo>
                        <a:cubicBezTo>
                          <a:pt x="148" y="31"/>
                          <a:pt x="148" y="31"/>
                          <a:pt x="148" y="31"/>
                        </a:cubicBezTo>
                        <a:cubicBezTo>
                          <a:pt x="148" y="32"/>
                          <a:pt x="148" y="32"/>
                          <a:pt x="148" y="32"/>
                        </a:cubicBezTo>
                        <a:cubicBezTo>
                          <a:pt x="148" y="32"/>
                          <a:pt x="148" y="32"/>
                          <a:pt x="148" y="32"/>
                        </a:cubicBezTo>
                        <a:cubicBezTo>
                          <a:pt x="148" y="32"/>
                          <a:pt x="148" y="32"/>
                          <a:pt x="148" y="32"/>
                        </a:cubicBezTo>
                        <a:cubicBezTo>
                          <a:pt x="148" y="32"/>
                          <a:pt x="148" y="32"/>
                          <a:pt x="148" y="32"/>
                        </a:cubicBezTo>
                        <a:cubicBezTo>
                          <a:pt x="148" y="32"/>
                          <a:pt x="148" y="32"/>
                          <a:pt x="148" y="32"/>
                        </a:cubicBezTo>
                        <a:cubicBezTo>
                          <a:pt x="149" y="32"/>
                          <a:pt x="149" y="32"/>
                          <a:pt x="149" y="32"/>
                        </a:cubicBezTo>
                        <a:cubicBezTo>
                          <a:pt x="149" y="33"/>
                          <a:pt x="149" y="33"/>
                          <a:pt x="149" y="33"/>
                        </a:cubicBezTo>
                        <a:cubicBezTo>
                          <a:pt x="149" y="33"/>
                          <a:pt x="149" y="33"/>
                          <a:pt x="149" y="33"/>
                        </a:cubicBezTo>
                        <a:cubicBezTo>
                          <a:pt x="149" y="33"/>
                          <a:pt x="149" y="33"/>
                          <a:pt x="149" y="33"/>
                        </a:cubicBezTo>
                        <a:cubicBezTo>
                          <a:pt x="149" y="33"/>
                          <a:pt x="149" y="33"/>
                          <a:pt x="149" y="33"/>
                        </a:cubicBezTo>
                        <a:cubicBezTo>
                          <a:pt x="149" y="33"/>
                          <a:pt x="149" y="33"/>
                          <a:pt x="149" y="33"/>
                        </a:cubicBezTo>
                        <a:cubicBezTo>
                          <a:pt x="149" y="34"/>
                          <a:pt x="149" y="34"/>
                          <a:pt x="149" y="34"/>
                        </a:cubicBezTo>
                        <a:cubicBezTo>
                          <a:pt x="149" y="34"/>
                          <a:pt x="149" y="34"/>
                          <a:pt x="149" y="34"/>
                        </a:cubicBezTo>
                        <a:cubicBezTo>
                          <a:pt x="149" y="34"/>
                          <a:pt x="149" y="34"/>
                          <a:pt x="149" y="34"/>
                        </a:cubicBezTo>
                        <a:cubicBezTo>
                          <a:pt x="149" y="34"/>
                          <a:pt x="149" y="34"/>
                          <a:pt x="149" y="34"/>
                        </a:cubicBezTo>
                        <a:cubicBezTo>
                          <a:pt x="149" y="34"/>
                          <a:pt x="149" y="34"/>
                          <a:pt x="149" y="34"/>
                        </a:cubicBezTo>
                        <a:cubicBezTo>
                          <a:pt x="149" y="34"/>
                          <a:pt x="149" y="34"/>
                          <a:pt x="149" y="34"/>
                        </a:cubicBezTo>
                        <a:cubicBezTo>
                          <a:pt x="149" y="34"/>
                          <a:pt x="149" y="34"/>
                          <a:pt x="149" y="34"/>
                        </a:cubicBezTo>
                        <a:cubicBezTo>
                          <a:pt x="149" y="34"/>
                          <a:pt x="149" y="34"/>
                          <a:pt x="149" y="34"/>
                        </a:cubicBezTo>
                        <a:cubicBezTo>
                          <a:pt x="149" y="33"/>
                          <a:pt x="149" y="33"/>
                          <a:pt x="149" y="33"/>
                        </a:cubicBezTo>
                        <a:cubicBezTo>
                          <a:pt x="149" y="33"/>
                          <a:pt x="149" y="33"/>
                          <a:pt x="149" y="33"/>
                        </a:cubicBezTo>
                        <a:cubicBezTo>
                          <a:pt x="150" y="33"/>
                          <a:pt x="150" y="33"/>
                          <a:pt x="150" y="33"/>
                        </a:cubicBezTo>
                        <a:cubicBezTo>
                          <a:pt x="150" y="33"/>
                          <a:pt x="150" y="33"/>
                          <a:pt x="150" y="33"/>
                        </a:cubicBezTo>
                        <a:cubicBezTo>
                          <a:pt x="150" y="33"/>
                          <a:pt x="150" y="33"/>
                          <a:pt x="150" y="33"/>
                        </a:cubicBezTo>
                        <a:cubicBezTo>
                          <a:pt x="150" y="33"/>
                          <a:pt x="150" y="33"/>
                          <a:pt x="150" y="33"/>
                        </a:cubicBezTo>
                        <a:cubicBezTo>
                          <a:pt x="150" y="32"/>
                          <a:pt x="150" y="32"/>
                          <a:pt x="150" y="32"/>
                        </a:cubicBezTo>
                        <a:cubicBezTo>
                          <a:pt x="150" y="32"/>
                          <a:pt x="150" y="32"/>
                          <a:pt x="150" y="32"/>
                        </a:cubicBezTo>
                        <a:cubicBezTo>
                          <a:pt x="150" y="32"/>
                          <a:pt x="150" y="32"/>
                          <a:pt x="150" y="32"/>
                        </a:cubicBezTo>
                        <a:cubicBezTo>
                          <a:pt x="150" y="32"/>
                          <a:pt x="150" y="32"/>
                          <a:pt x="150" y="32"/>
                        </a:cubicBezTo>
                        <a:cubicBezTo>
                          <a:pt x="150" y="32"/>
                          <a:pt x="150" y="32"/>
                          <a:pt x="150" y="32"/>
                        </a:cubicBezTo>
                        <a:cubicBezTo>
                          <a:pt x="151" y="31"/>
                          <a:pt x="151" y="31"/>
                          <a:pt x="151" y="31"/>
                        </a:cubicBezTo>
                        <a:cubicBezTo>
                          <a:pt x="151" y="31"/>
                          <a:pt x="151" y="31"/>
                          <a:pt x="151" y="31"/>
                        </a:cubicBezTo>
                        <a:cubicBezTo>
                          <a:pt x="151" y="31"/>
                          <a:pt x="151" y="31"/>
                          <a:pt x="151" y="31"/>
                        </a:cubicBezTo>
                        <a:cubicBezTo>
                          <a:pt x="151" y="31"/>
                          <a:pt x="151" y="31"/>
                          <a:pt x="151" y="31"/>
                        </a:cubicBezTo>
                        <a:cubicBezTo>
                          <a:pt x="151" y="31"/>
                          <a:pt x="151" y="31"/>
                          <a:pt x="151" y="31"/>
                        </a:cubicBezTo>
                        <a:cubicBezTo>
                          <a:pt x="151" y="31"/>
                          <a:pt x="151" y="31"/>
                          <a:pt x="151" y="31"/>
                        </a:cubicBezTo>
                        <a:cubicBezTo>
                          <a:pt x="151" y="30"/>
                          <a:pt x="151" y="30"/>
                          <a:pt x="151" y="30"/>
                        </a:cubicBezTo>
                        <a:cubicBezTo>
                          <a:pt x="152" y="30"/>
                          <a:pt x="152" y="30"/>
                          <a:pt x="152" y="30"/>
                        </a:cubicBezTo>
                        <a:cubicBezTo>
                          <a:pt x="152" y="30"/>
                          <a:pt x="152" y="30"/>
                          <a:pt x="152" y="30"/>
                        </a:cubicBezTo>
                        <a:cubicBezTo>
                          <a:pt x="152" y="30"/>
                          <a:pt x="152" y="30"/>
                          <a:pt x="152" y="30"/>
                        </a:cubicBezTo>
                        <a:cubicBezTo>
                          <a:pt x="153" y="30"/>
                          <a:pt x="153" y="30"/>
                          <a:pt x="153" y="30"/>
                        </a:cubicBezTo>
                        <a:cubicBezTo>
                          <a:pt x="153" y="30"/>
                          <a:pt x="153" y="30"/>
                          <a:pt x="153" y="30"/>
                        </a:cubicBezTo>
                        <a:cubicBezTo>
                          <a:pt x="153" y="30"/>
                          <a:pt x="153" y="30"/>
                          <a:pt x="153" y="30"/>
                        </a:cubicBezTo>
                        <a:cubicBezTo>
                          <a:pt x="153" y="30"/>
                          <a:pt x="153" y="30"/>
                          <a:pt x="153" y="30"/>
                        </a:cubicBezTo>
                        <a:cubicBezTo>
                          <a:pt x="153" y="30"/>
                          <a:pt x="153" y="30"/>
                          <a:pt x="153" y="30"/>
                        </a:cubicBezTo>
                        <a:cubicBezTo>
                          <a:pt x="153" y="30"/>
                          <a:pt x="153" y="30"/>
                          <a:pt x="153" y="30"/>
                        </a:cubicBezTo>
                        <a:cubicBezTo>
                          <a:pt x="154" y="30"/>
                          <a:pt x="154" y="30"/>
                          <a:pt x="154" y="30"/>
                        </a:cubicBezTo>
                        <a:cubicBezTo>
                          <a:pt x="154" y="30"/>
                          <a:pt x="154" y="30"/>
                          <a:pt x="154" y="30"/>
                        </a:cubicBezTo>
                        <a:cubicBezTo>
                          <a:pt x="154" y="30"/>
                          <a:pt x="154" y="30"/>
                          <a:pt x="154" y="30"/>
                        </a:cubicBezTo>
                        <a:cubicBezTo>
                          <a:pt x="154" y="30"/>
                          <a:pt x="154" y="30"/>
                          <a:pt x="154" y="30"/>
                        </a:cubicBezTo>
                        <a:cubicBezTo>
                          <a:pt x="155" y="30"/>
                          <a:pt x="155" y="30"/>
                          <a:pt x="155" y="30"/>
                        </a:cubicBezTo>
                        <a:cubicBezTo>
                          <a:pt x="155" y="31"/>
                          <a:pt x="155" y="31"/>
                          <a:pt x="155" y="31"/>
                        </a:cubicBezTo>
                        <a:cubicBezTo>
                          <a:pt x="155" y="31"/>
                          <a:pt x="155" y="31"/>
                          <a:pt x="155" y="31"/>
                        </a:cubicBezTo>
                        <a:cubicBezTo>
                          <a:pt x="155" y="31"/>
                          <a:pt x="155" y="31"/>
                          <a:pt x="155" y="31"/>
                        </a:cubicBezTo>
                        <a:cubicBezTo>
                          <a:pt x="155" y="31"/>
                          <a:pt x="155" y="31"/>
                          <a:pt x="155" y="31"/>
                        </a:cubicBezTo>
                        <a:cubicBezTo>
                          <a:pt x="155" y="31"/>
                          <a:pt x="155" y="31"/>
                          <a:pt x="155" y="31"/>
                        </a:cubicBezTo>
                        <a:cubicBezTo>
                          <a:pt x="155" y="31"/>
                          <a:pt x="155" y="31"/>
                          <a:pt x="155" y="31"/>
                        </a:cubicBezTo>
                        <a:cubicBezTo>
                          <a:pt x="156" y="32"/>
                          <a:pt x="156" y="32"/>
                          <a:pt x="156" y="32"/>
                        </a:cubicBezTo>
                        <a:cubicBezTo>
                          <a:pt x="156" y="32"/>
                          <a:pt x="156" y="32"/>
                          <a:pt x="156" y="32"/>
                        </a:cubicBezTo>
                        <a:cubicBezTo>
                          <a:pt x="156" y="32"/>
                          <a:pt x="156" y="32"/>
                          <a:pt x="156" y="32"/>
                        </a:cubicBezTo>
                        <a:cubicBezTo>
                          <a:pt x="156" y="32"/>
                          <a:pt x="156" y="32"/>
                          <a:pt x="156" y="32"/>
                        </a:cubicBezTo>
                        <a:cubicBezTo>
                          <a:pt x="156" y="32"/>
                          <a:pt x="156" y="32"/>
                          <a:pt x="156" y="32"/>
                        </a:cubicBezTo>
                        <a:cubicBezTo>
                          <a:pt x="156" y="32"/>
                          <a:pt x="156" y="32"/>
                          <a:pt x="156" y="32"/>
                        </a:cubicBezTo>
                        <a:cubicBezTo>
                          <a:pt x="156" y="32"/>
                          <a:pt x="156" y="32"/>
                          <a:pt x="156" y="32"/>
                        </a:cubicBezTo>
                        <a:cubicBezTo>
                          <a:pt x="156" y="33"/>
                          <a:pt x="156" y="33"/>
                          <a:pt x="156" y="33"/>
                        </a:cubicBezTo>
                        <a:cubicBezTo>
                          <a:pt x="157" y="33"/>
                          <a:pt x="157" y="33"/>
                          <a:pt x="157" y="33"/>
                        </a:cubicBezTo>
                        <a:cubicBezTo>
                          <a:pt x="157" y="33"/>
                          <a:pt x="157" y="33"/>
                          <a:pt x="157" y="33"/>
                        </a:cubicBezTo>
                        <a:cubicBezTo>
                          <a:pt x="157" y="33"/>
                          <a:pt x="157" y="33"/>
                          <a:pt x="157" y="33"/>
                        </a:cubicBezTo>
                        <a:cubicBezTo>
                          <a:pt x="157" y="33"/>
                          <a:pt x="157" y="33"/>
                          <a:pt x="157" y="33"/>
                        </a:cubicBezTo>
                        <a:cubicBezTo>
                          <a:pt x="157" y="33"/>
                          <a:pt x="157" y="33"/>
                          <a:pt x="157" y="33"/>
                        </a:cubicBezTo>
                        <a:cubicBezTo>
                          <a:pt x="157" y="33"/>
                          <a:pt x="157" y="33"/>
                          <a:pt x="157" y="33"/>
                        </a:cubicBezTo>
                        <a:cubicBezTo>
                          <a:pt x="157" y="33"/>
                          <a:pt x="157" y="33"/>
                          <a:pt x="157" y="33"/>
                        </a:cubicBezTo>
                        <a:cubicBezTo>
                          <a:pt x="158" y="33"/>
                          <a:pt x="158" y="33"/>
                          <a:pt x="158" y="33"/>
                        </a:cubicBezTo>
                        <a:cubicBezTo>
                          <a:pt x="158" y="33"/>
                          <a:pt x="158" y="33"/>
                          <a:pt x="158" y="33"/>
                        </a:cubicBezTo>
                        <a:cubicBezTo>
                          <a:pt x="158" y="33"/>
                          <a:pt x="158" y="33"/>
                          <a:pt x="158" y="33"/>
                        </a:cubicBezTo>
                        <a:cubicBezTo>
                          <a:pt x="158" y="33"/>
                          <a:pt x="158" y="33"/>
                          <a:pt x="158" y="33"/>
                        </a:cubicBezTo>
                        <a:cubicBezTo>
                          <a:pt x="158" y="33"/>
                          <a:pt x="158" y="33"/>
                          <a:pt x="158" y="33"/>
                        </a:cubicBezTo>
                        <a:cubicBezTo>
                          <a:pt x="158" y="33"/>
                          <a:pt x="158" y="33"/>
                          <a:pt x="158" y="33"/>
                        </a:cubicBezTo>
                        <a:cubicBezTo>
                          <a:pt x="158" y="33"/>
                          <a:pt x="158" y="33"/>
                          <a:pt x="158" y="33"/>
                        </a:cubicBezTo>
                        <a:cubicBezTo>
                          <a:pt x="158" y="33"/>
                          <a:pt x="158" y="33"/>
                          <a:pt x="158" y="33"/>
                        </a:cubicBezTo>
                        <a:cubicBezTo>
                          <a:pt x="159" y="33"/>
                          <a:pt x="159" y="33"/>
                          <a:pt x="159" y="33"/>
                        </a:cubicBezTo>
                        <a:cubicBezTo>
                          <a:pt x="159" y="33"/>
                          <a:pt x="159" y="33"/>
                          <a:pt x="159" y="33"/>
                        </a:cubicBezTo>
                        <a:cubicBezTo>
                          <a:pt x="159" y="34"/>
                          <a:pt x="159" y="34"/>
                          <a:pt x="159" y="34"/>
                        </a:cubicBezTo>
                        <a:cubicBezTo>
                          <a:pt x="159" y="34"/>
                          <a:pt x="159" y="34"/>
                          <a:pt x="159" y="34"/>
                        </a:cubicBezTo>
                        <a:cubicBezTo>
                          <a:pt x="159" y="34"/>
                          <a:pt x="159" y="34"/>
                          <a:pt x="159" y="34"/>
                        </a:cubicBezTo>
                        <a:cubicBezTo>
                          <a:pt x="159" y="34"/>
                          <a:pt x="159" y="34"/>
                          <a:pt x="159" y="34"/>
                        </a:cubicBezTo>
                        <a:cubicBezTo>
                          <a:pt x="159" y="35"/>
                          <a:pt x="159" y="35"/>
                          <a:pt x="159" y="35"/>
                        </a:cubicBezTo>
                        <a:cubicBezTo>
                          <a:pt x="160" y="35"/>
                          <a:pt x="160" y="35"/>
                          <a:pt x="160" y="35"/>
                        </a:cubicBezTo>
                        <a:cubicBezTo>
                          <a:pt x="160" y="35"/>
                          <a:pt x="160" y="35"/>
                          <a:pt x="160" y="35"/>
                        </a:cubicBezTo>
                        <a:cubicBezTo>
                          <a:pt x="160" y="35"/>
                          <a:pt x="160" y="35"/>
                          <a:pt x="160" y="35"/>
                        </a:cubicBezTo>
                        <a:cubicBezTo>
                          <a:pt x="161" y="35"/>
                          <a:pt x="161" y="35"/>
                          <a:pt x="161" y="35"/>
                        </a:cubicBezTo>
                        <a:cubicBezTo>
                          <a:pt x="161" y="35"/>
                          <a:pt x="161" y="35"/>
                          <a:pt x="161" y="35"/>
                        </a:cubicBezTo>
                        <a:cubicBezTo>
                          <a:pt x="161" y="36"/>
                          <a:pt x="161" y="36"/>
                          <a:pt x="161" y="36"/>
                        </a:cubicBezTo>
                        <a:cubicBezTo>
                          <a:pt x="161" y="36"/>
                          <a:pt x="161" y="36"/>
                          <a:pt x="161" y="36"/>
                        </a:cubicBezTo>
                        <a:cubicBezTo>
                          <a:pt x="162" y="36"/>
                          <a:pt x="162" y="36"/>
                          <a:pt x="162" y="36"/>
                        </a:cubicBezTo>
                        <a:cubicBezTo>
                          <a:pt x="162" y="36"/>
                          <a:pt x="162" y="36"/>
                          <a:pt x="162" y="36"/>
                        </a:cubicBezTo>
                        <a:cubicBezTo>
                          <a:pt x="162" y="36"/>
                          <a:pt x="162" y="36"/>
                          <a:pt x="162" y="36"/>
                        </a:cubicBezTo>
                        <a:cubicBezTo>
                          <a:pt x="162" y="36"/>
                          <a:pt x="162" y="36"/>
                          <a:pt x="162" y="36"/>
                        </a:cubicBezTo>
                        <a:cubicBezTo>
                          <a:pt x="162" y="36"/>
                          <a:pt x="162" y="36"/>
                          <a:pt x="162" y="36"/>
                        </a:cubicBezTo>
                        <a:cubicBezTo>
                          <a:pt x="162" y="36"/>
                          <a:pt x="162" y="36"/>
                          <a:pt x="162" y="36"/>
                        </a:cubicBezTo>
                        <a:cubicBezTo>
                          <a:pt x="163" y="36"/>
                          <a:pt x="163" y="36"/>
                          <a:pt x="163" y="36"/>
                        </a:cubicBezTo>
                        <a:cubicBezTo>
                          <a:pt x="163" y="36"/>
                          <a:pt x="163" y="36"/>
                          <a:pt x="163" y="36"/>
                        </a:cubicBezTo>
                        <a:cubicBezTo>
                          <a:pt x="163" y="37"/>
                          <a:pt x="163" y="37"/>
                          <a:pt x="163" y="37"/>
                        </a:cubicBezTo>
                        <a:cubicBezTo>
                          <a:pt x="163" y="37"/>
                          <a:pt x="163" y="37"/>
                          <a:pt x="163" y="37"/>
                        </a:cubicBezTo>
                        <a:cubicBezTo>
                          <a:pt x="163" y="37"/>
                          <a:pt x="163" y="37"/>
                          <a:pt x="163" y="37"/>
                        </a:cubicBezTo>
                        <a:cubicBezTo>
                          <a:pt x="163" y="37"/>
                          <a:pt x="163" y="37"/>
                          <a:pt x="163" y="37"/>
                        </a:cubicBezTo>
                        <a:cubicBezTo>
                          <a:pt x="163" y="37"/>
                          <a:pt x="163" y="37"/>
                          <a:pt x="163" y="37"/>
                        </a:cubicBezTo>
                        <a:cubicBezTo>
                          <a:pt x="163" y="37"/>
                          <a:pt x="163" y="37"/>
                          <a:pt x="163" y="37"/>
                        </a:cubicBezTo>
                        <a:cubicBezTo>
                          <a:pt x="162" y="38"/>
                          <a:pt x="162" y="38"/>
                          <a:pt x="162" y="38"/>
                        </a:cubicBezTo>
                        <a:cubicBezTo>
                          <a:pt x="162" y="38"/>
                          <a:pt x="162" y="38"/>
                          <a:pt x="162" y="38"/>
                        </a:cubicBezTo>
                        <a:cubicBezTo>
                          <a:pt x="162" y="38"/>
                          <a:pt x="162" y="38"/>
                          <a:pt x="162" y="38"/>
                        </a:cubicBezTo>
                        <a:cubicBezTo>
                          <a:pt x="162" y="38"/>
                          <a:pt x="162" y="38"/>
                          <a:pt x="162" y="38"/>
                        </a:cubicBezTo>
                        <a:cubicBezTo>
                          <a:pt x="161" y="39"/>
                          <a:pt x="161" y="39"/>
                          <a:pt x="161" y="39"/>
                        </a:cubicBezTo>
                        <a:cubicBezTo>
                          <a:pt x="161" y="39"/>
                          <a:pt x="161" y="39"/>
                          <a:pt x="161" y="39"/>
                        </a:cubicBezTo>
                        <a:cubicBezTo>
                          <a:pt x="161" y="39"/>
                          <a:pt x="161" y="39"/>
                          <a:pt x="161" y="39"/>
                        </a:cubicBezTo>
                        <a:cubicBezTo>
                          <a:pt x="161" y="39"/>
                          <a:pt x="161" y="39"/>
                          <a:pt x="161" y="39"/>
                        </a:cubicBezTo>
                        <a:cubicBezTo>
                          <a:pt x="160" y="39"/>
                          <a:pt x="160" y="39"/>
                          <a:pt x="160" y="39"/>
                        </a:cubicBezTo>
                        <a:cubicBezTo>
                          <a:pt x="160" y="40"/>
                          <a:pt x="160" y="40"/>
                          <a:pt x="160" y="40"/>
                        </a:cubicBezTo>
                        <a:cubicBezTo>
                          <a:pt x="160" y="40"/>
                          <a:pt x="160" y="40"/>
                          <a:pt x="160" y="40"/>
                        </a:cubicBezTo>
                        <a:cubicBezTo>
                          <a:pt x="159" y="40"/>
                          <a:pt x="159" y="40"/>
                          <a:pt x="159" y="40"/>
                        </a:cubicBezTo>
                        <a:cubicBezTo>
                          <a:pt x="159" y="40"/>
                          <a:pt x="159" y="40"/>
                          <a:pt x="159" y="40"/>
                        </a:cubicBezTo>
                        <a:cubicBezTo>
                          <a:pt x="159" y="41"/>
                          <a:pt x="159" y="41"/>
                          <a:pt x="159" y="41"/>
                        </a:cubicBezTo>
                        <a:cubicBezTo>
                          <a:pt x="159" y="41"/>
                          <a:pt x="159" y="41"/>
                          <a:pt x="159" y="41"/>
                        </a:cubicBezTo>
                        <a:cubicBezTo>
                          <a:pt x="159" y="41"/>
                          <a:pt x="159" y="41"/>
                          <a:pt x="159" y="41"/>
                        </a:cubicBezTo>
                        <a:cubicBezTo>
                          <a:pt x="159" y="41"/>
                          <a:pt x="159" y="41"/>
                          <a:pt x="159" y="41"/>
                        </a:cubicBezTo>
                        <a:cubicBezTo>
                          <a:pt x="159" y="42"/>
                          <a:pt x="159" y="42"/>
                          <a:pt x="159" y="42"/>
                        </a:cubicBezTo>
                        <a:cubicBezTo>
                          <a:pt x="159" y="42"/>
                          <a:pt x="159" y="42"/>
                          <a:pt x="159" y="42"/>
                        </a:cubicBezTo>
                        <a:cubicBezTo>
                          <a:pt x="159" y="42"/>
                          <a:pt x="159" y="42"/>
                          <a:pt x="159" y="42"/>
                        </a:cubicBezTo>
                        <a:cubicBezTo>
                          <a:pt x="159" y="42"/>
                          <a:pt x="159" y="42"/>
                          <a:pt x="159" y="42"/>
                        </a:cubicBezTo>
                        <a:cubicBezTo>
                          <a:pt x="159" y="42"/>
                          <a:pt x="159" y="42"/>
                          <a:pt x="159" y="42"/>
                        </a:cubicBezTo>
                        <a:cubicBezTo>
                          <a:pt x="159" y="42"/>
                          <a:pt x="159" y="42"/>
                          <a:pt x="159" y="42"/>
                        </a:cubicBezTo>
                        <a:cubicBezTo>
                          <a:pt x="159" y="42"/>
                          <a:pt x="159" y="42"/>
                          <a:pt x="159" y="42"/>
                        </a:cubicBezTo>
                        <a:cubicBezTo>
                          <a:pt x="160" y="42"/>
                          <a:pt x="160" y="42"/>
                          <a:pt x="160" y="42"/>
                        </a:cubicBezTo>
                        <a:cubicBezTo>
                          <a:pt x="160" y="42"/>
                          <a:pt x="160" y="42"/>
                          <a:pt x="160" y="42"/>
                        </a:cubicBezTo>
                        <a:cubicBezTo>
                          <a:pt x="160" y="43"/>
                          <a:pt x="160" y="43"/>
                          <a:pt x="160" y="43"/>
                        </a:cubicBezTo>
                        <a:cubicBezTo>
                          <a:pt x="160" y="43"/>
                          <a:pt x="160" y="43"/>
                          <a:pt x="160" y="43"/>
                        </a:cubicBezTo>
                        <a:cubicBezTo>
                          <a:pt x="160" y="43"/>
                          <a:pt x="160" y="43"/>
                          <a:pt x="160" y="43"/>
                        </a:cubicBezTo>
                        <a:cubicBezTo>
                          <a:pt x="161" y="42"/>
                          <a:pt x="161" y="42"/>
                          <a:pt x="161" y="42"/>
                        </a:cubicBezTo>
                        <a:cubicBezTo>
                          <a:pt x="161" y="42"/>
                          <a:pt x="161" y="42"/>
                          <a:pt x="161" y="42"/>
                        </a:cubicBezTo>
                        <a:cubicBezTo>
                          <a:pt x="161" y="42"/>
                          <a:pt x="161" y="42"/>
                          <a:pt x="161" y="42"/>
                        </a:cubicBezTo>
                        <a:cubicBezTo>
                          <a:pt x="161" y="42"/>
                          <a:pt x="161" y="42"/>
                          <a:pt x="161" y="42"/>
                        </a:cubicBezTo>
                        <a:cubicBezTo>
                          <a:pt x="161" y="42"/>
                          <a:pt x="161" y="42"/>
                          <a:pt x="161" y="42"/>
                        </a:cubicBezTo>
                        <a:cubicBezTo>
                          <a:pt x="162" y="42"/>
                          <a:pt x="162" y="42"/>
                          <a:pt x="162" y="42"/>
                        </a:cubicBezTo>
                        <a:cubicBezTo>
                          <a:pt x="162" y="42"/>
                          <a:pt x="162" y="42"/>
                          <a:pt x="162" y="42"/>
                        </a:cubicBezTo>
                        <a:cubicBezTo>
                          <a:pt x="162" y="42"/>
                          <a:pt x="162" y="42"/>
                          <a:pt x="162" y="42"/>
                        </a:cubicBezTo>
                        <a:cubicBezTo>
                          <a:pt x="162" y="42"/>
                          <a:pt x="162" y="42"/>
                          <a:pt x="162" y="42"/>
                        </a:cubicBezTo>
                        <a:cubicBezTo>
                          <a:pt x="162" y="42"/>
                          <a:pt x="162" y="42"/>
                          <a:pt x="162" y="42"/>
                        </a:cubicBezTo>
                        <a:cubicBezTo>
                          <a:pt x="162" y="43"/>
                          <a:pt x="162" y="43"/>
                          <a:pt x="162" y="43"/>
                        </a:cubicBezTo>
                        <a:cubicBezTo>
                          <a:pt x="163" y="43"/>
                          <a:pt x="163" y="43"/>
                          <a:pt x="163" y="43"/>
                        </a:cubicBezTo>
                        <a:cubicBezTo>
                          <a:pt x="163" y="43"/>
                          <a:pt x="163" y="43"/>
                          <a:pt x="163" y="43"/>
                        </a:cubicBezTo>
                        <a:cubicBezTo>
                          <a:pt x="163" y="43"/>
                          <a:pt x="163" y="43"/>
                          <a:pt x="163" y="43"/>
                        </a:cubicBezTo>
                        <a:cubicBezTo>
                          <a:pt x="163" y="43"/>
                          <a:pt x="163" y="43"/>
                          <a:pt x="163" y="43"/>
                        </a:cubicBezTo>
                        <a:cubicBezTo>
                          <a:pt x="163" y="43"/>
                          <a:pt x="163" y="43"/>
                          <a:pt x="163" y="43"/>
                        </a:cubicBezTo>
                        <a:cubicBezTo>
                          <a:pt x="163" y="43"/>
                          <a:pt x="163" y="43"/>
                          <a:pt x="163" y="43"/>
                        </a:cubicBezTo>
                        <a:cubicBezTo>
                          <a:pt x="163" y="44"/>
                          <a:pt x="163" y="44"/>
                          <a:pt x="163" y="44"/>
                        </a:cubicBezTo>
                        <a:cubicBezTo>
                          <a:pt x="163" y="44"/>
                          <a:pt x="163" y="44"/>
                          <a:pt x="163" y="44"/>
                        </a:cubicBezTo>
                        <a:cubicBezTo>
                          <a:pt x="163" y="44"/>
                          <a:pt x="163" y="44"/>
                          <a:pt x="163" y="44"/>
                        </a:cubicBezTo>
                        <a:cubicBezTo>
                          <a:pt x="163" y="44"/>
                          <a:pt x="163" y="44"/>
                          <a:pt x="163" y="44"/>
                        </a:cubicBezTo>
                        <a:cubicBezTo>
                          <a:pt x="163" y="44"/>
                          <a:pt x="163" y="44"/>
                          <a:pt x="163" y="44"/>
                        </a:cubicBezTo>
                        <a:cubicBezTo>
                          <a:pt x="163" y="44"/>
                          <a:pt x="163" y="44"/>
                          <a:pt x="163" y="44"/>
                        </a:cubicBezTo>
                        <a:cubicBezTo>
                          <a:pt x="163" y="44"/>
                          <a:pt x="163" y="44"/>
                          <a:pt x="163" y="44"/>
                        </a:cubicBezTo>
                        <a:cubicBezTo>
                          <a:pt x="164" y="44"/>
                          <a:pt x="164" y="44"/>
                          <a:pt x="164" y="44"/>
                        </a:cubicBezTo>
                        <a:cubicBezTo>
                          <a:pt x="164" y="44"/>
                          <a:pt x="164" y="44"/>
                          <a:pt x="164" y="44"/>
                        </a:cubicBezTo>
                        <a:cubicBezTo>
                          <a:pt x="164" y="44"/>
                          <a:pt x="164" y="44"/>
                          <a:pt x="164" y="44"/>
                        </a:cubicBezTo>
                        <a:cubicBezTo>
                          <a:pt x="164" y="44"/>
                          <a:pt x="164" y="44"/>
                          <a:pt x="164" y="44"/>
                        </a:cubicBezTo>
                        <a:cubicBezTo>
                          <a:pt x="164" y="44"/>
                          <a:pt x="164" y="44"/>
                          <a:pt x="164" y="44"/>
                        </a:cubicBezTo>
                        <a:cubicBezTo>
                          <a:pt x="164" y="45"/>
                          <a:pt x="164" y="45"/>
                          <a:pt x="164" y="45"/>
                        </a:cubicBezTo>
                        <a:cubicBezTo>
                          <a:pt x="165" y="45"/>
                          <a:pt x="165" y="45"/>
                          <a:pt x="165" y="45"/>
                        </a:cubicBezTo>
                        <a:cubicBezTo>
                          <a:pt x="165" y="45"/>
                          <a:pt x="165" y="45"/>
                          <a:pt x="165" y="45"/>
                        </a:cubicBezTo>
                        <a:cubicBezTo>
                          <a:pt x="165" y="45"/>
                          <a:pt x="165" y="45"/>
                          <a:pt x="165" y="45"/>
                        </a:cubicBezTo>
                        <a:cubicBezTo>
                          <a:pt x="165" y="46"/>
                          <a:pt x="165" y="46"/>
                          <a:pt x="165" y="46"/>
                        </a:cubicBezTo>
                        <a:cubicBezTo>
                          <a:pt x="165" y="46"/>
                          <a:pt x="165" y="46"/>
                          <a:pt x="165" y="46"/>
                        </a:cubicBezTo>
                        <a:cubicBezTo>
                          <a:pt x="165" y="46"/>
                          <a:pt x="165" y="46"/>
                          <a:pt x="165" y="46"/>
                        </a:cubicBezTo>
                        <a:cubicBezTo>
                          <a:pt x="166" y="46"/>
                          <a:pt x="166" y="46"/>
                          <a:pt x="166" y="46"/>
                        </a:cubicBezTo>
                        <a:cubicBezTo>
                          <a:pt x="166" y="46"/>
                          <a:pt x="166" y="46"/>
                          <a:pt x="166" y="46"/>
                        </a:cubicBezTo>
                        <a:cubicBezTo>
                          <a:pt x="166" y="46"/>
                          <a:pt x="166" y="46"/>
                          <a:pt x="166" y="46"/>
                        </a:cubicBezTo>
                        <a:cubicBezTo>
                          <a:pt x="166" y="46"/>
                          <a:pt x="166" y="46"/>
                          <a:pt x="166" y="46"/>
                        </a:cubicBezTo>
                        <a:cubicBezTo>
                          <a:pt x="166" y="47"/>
                          <a:pt x="166" y="47"/>
                          <a:pt x="166" y="47"/>
                        </a:cubicBezTo>
                        <a:cubicBezTo>
                          <a:pt x="166" y="47"/>
                          <a:pt x="166" y="47"/>
                          <a:pt x="166" y="47"/>
                        </a:cubicBezTo>
                        <a:cubicBezTo>
                          <a:pt x="167" y="47"/>
                          <a:pt x="167" y="47"/>
                          <a:pt x="167" y="47"/>
                        </a:cubicBezTo>
                        <a:cubicBezTo>
                          <a:pt x="167" y="47"/>
                          <a:pt x="167" y="47"/>
                          <a:pt x="167" y="47"/>
                        </a:cubicBezTo>
                        <a:cubicBezTo>
                          <a:pt x="167" y="47"/>
                          <a:pt x="167" y="47"/>
                          <a:pt x="167" y="47"/>
                        </a:cubicBezTo>
                        <a:cubicBezTo>
                          <a:pt x="167" y="47"/>
                          <a:pt x="167" y="47"/>
                          <a:pt x="167" y="47"/>
                        </a:cubicBezTo>
                        <a:cubicBezTo>
                          <a:pt x="167" y="48"/>
                          <a:pt x="167" y="48"/>
                          <a:pt x="167" y="48"/>
                        </a:cubicBezTo>
                        <a:cubicBezTo>
                          <a:pt x="168" y="48"/>
                          <a:pt x="168" y="48"/>
                          <a:pt x="168" y="48"/>
                        </a:cubicBezTo>
                        <a:cubicBezTo>
                          <a:pt x="168" y="48"/>
                          <a:pt x="168" y="48"/>
                          <a:pt x="168" y="48"/>
                        </a:cubicBezTo>
                        <a:cubicBezTo>
                          <a:pt x="168" y="48"/>
                          <a:pt x="168" y="48"/>
                          <a:pt x="168" y="48"/>
                        </a:cubicBezTo>
                        <a:cubicBezTo>
                          <a:pt x="168" y="48"/>
                          <a:pt x="168" y="48"/>
                          <a:pt x="168" y="48"/>
                        </a:cubicBezTo>
                        <a:cubicBezTo>
                          <a:pt x="167" y="48"/>
                          <a:pt x="167" y="48"/>
                          <a:pt x="167" y="48"/>
                        </a:cubicBezTo>
                        <a:cubicBezTo>
                          <a:pt x="167" y="49"/>
                          <a:pt x="167" y="49"/>
                          <a:pt x="167" y="49"/>
                        </a:cubicBezTo>
                        <a:cubicBezTo>
                          <a:pt x="167" y="49"/>
                          <a:pt x="167" y="49"/>
                          <a:pt x="167" y="49"/>
                        </a:cubicBezTo>
                        <a:cubicBezTo>
                          <a:pt x="167" y="49"/>
                          <a:pt x="167" y="49"/>
                          <a:pt x="167" y="49"/>
                        </a:cubicBezTo>
                        <a:cubicBezTo>
                          <a:pt x="167" y="49"/>
                          <a:pt x="167" y="49"/>
                          <a:pt x="167" y="49"/>
                        </a:cubicBezTo>
                        <a:cubicBezTo>
                          <a:pt x="167" y="49"/>
                          <a:pt x="167" y="49"/>
                          <a:pt x="167" y="49"/>
                        </a:cubicBezTo>
                        <a:cubicBezTo>
                          <a:pt x="167" y="49"/>
                          <a:pt x="167" y="49"/>
                          <a:pt x="167" y="49"/>
                        </a:cubicBezTo>
                        <a:cubicBezTo>
                          <a:pt x="167" y="49"/>
                          <a:pt x="167" y="49"/>
                          <a:pt x="167" y="49"/>
                        </a:cubicBezTo>
                        <a:cubicBezTo>
                          <a:pt x="167" y="50"/>
                          <a:pt x="167" y="50"/>
                          <a:pt x="167" y="50"/>
                        </a:cubicBezTo>
                        <a:cubicBezTo>
                          <a:pt x="167" y="50"/>
                          <a:pt x="167" y="50"/>
                          <a:pt x="167" y="50"/>
                        </a:cubicBezTo>
                        <a:cubicBezTo>
                          <a:pt x="167" y="50"/>
                          <a:pt x="167" y="50"/>
                          <a:pt x="167" y="50"/>
                        </a:cubicBezTo>
                        <a:cubicBezTo>
                          <a:pt x="167" y="50"/>
                          <a:pt x="167" y="50"/>
                          <a:pt x="167" y="50"/>
                        </a:cubicBezTo>
                        <a:cubicBezTo>
                          <a:pt x="167" y="50"/>
                          <a:pt x="167" y="50"/>
                          <a:pt x="167" y="50"/>
                        </a:cubicBezTo>
                        <a:cubicBezTo>
                          <a:pt x="167" y="50"/>
                          <a:pt x="167" y="50"/>
                          <a:pt x="167" y="50"/>
                        </a:cubicBezTo>
                        <a:cubicBezTo>
                          <a:pt x="167" y="51"/>
                          <a:pt x="167" y="51"/>
                          <a:pt x="167" y="51"/>
                        </a:cubicBezTo>
                        <a:cubicBezTo>
                          <a:pt x="167" y="51"/>
                          <a:pt x="167" y="51"/>
                          <a:pt x="167" y="51"/>
                        </a:cubicBezTo>
                        <a:cubicBezTo>
                          <a:pt x="167" y="51"/>
                          <a:pt x="167" y="51"/>
                          <a:pt x="167" y="51"/>
                        </a:cubicBezTo>
                        <a:cubicBezTo>
                          <a:pt x="167" y="51"/>
                          <a:pt x="167" y="51"/>
                          <a:pt x="167" y="51"/>
                        </a:cubicBezTo>
                        <a:cubicBezTo>
                          <a:pt x="167" y="51"/>
                          <a:pt x="167" y="51"/>
                          <a:pt x="167" y="51"/>
                        </a:cubicBezTo>
                        <a:cubicBezTo>
                          <a:pt x="167" y="51"/>
                          <a:pt x="167" y="51"/>
                          <a:pt x="167" y="51"/>
                        </a:cubicBezTo>
                        <a:cubicBezTo>
                          <a:pt x="167" y="52"/>
                          <a:pt x="167" y="52"/>
                          <a:pt x="167" y="52"/>
                        </a:cubicBezTo>
                        <a:cubicBezTo>
                          <a:pt x="167" y="52"/>
                          <a:pt x="167" y="52"/>
                          <a:pt x="167" y="52"/>
                        </a:cubicBezTo>
                        <a:cubicBezTo>
                          <a:pt x="167" y="52"/>
                          <a:pt x="167" y="52"/>
                          <a:pt x="167" y="52"/>
                        </a:cubicBezTo>
                        <a:cubicBezTo>
                          <a:pt x="166" y="53"/>
                          <a:pt x="166" y="53"/>
                          <a:pt x="166" y="53"/>
                        </a:cubicBezTo>
                        <a:cubicBezTo>
                          <a:pt x="166" y="53"/>
                          <a:pt x="166" y="53"/>
                          <a:pt x="166" y="53"/>
                        </a:cubicBezTo>
                        <a:cubicBezTo>
                          <a:pt x="166" y="53"/>
                          <a:pt x="166" y="53"/>
                          <a:pt x="166" y="53"/>
                        </a:cubicBezTo>
                        <a:cubicBezTo>
                          <a:pt x="166" y="54"/>
                          <a:pt x="166" y="54"/>
                          <a:pt x="166" y="54"/>
                        </a:cubicBezTo>
                        <a:cubicBezTo>
                          <a:pt x="166" y="54"/>
                          <a:pt x="166" y="54"/>
                          <a:pt x="166" y="54"/>
                        </a:cubicBezTo>
                        <a:cubicBezTo>
                          <a:pt x="166" y="54"/>
                          <a:pt x="166" y="54"/>
                          <a:pt x="166" y="54"/>
                        </a:cubicBezTo>
                        <a:cubicBezTo>
                          <a:pt x="166" y="54"/>
                          <a:pt x="166" y="54"/>
                          <a:pt x="166" y="54"/>
                        </a:cubicBezTo>
                        <a:cubicBezTo>
                          <a:pt x="166" y="55"/>
                          <a:pt x="166" y="55"/>
                          <a:pt x="166" y="55"/>
                        </a:cubicBezTo>
                        <a:cubicBezTo>
                          <a:pt x="166" y="55"/>
                          <a:pt x="166" y="55"/>
                          <a:pt x="166" y="55"/>
                        </a:cubicBezTo>
                        <a:cubicBezTo>
                          <a:pt x="166" y="55"/>
                          <a:pt x="166" y="55"/>
                          <a:pt x="166" y="55"/>
                        </a:cubicBezTo>
                        <a:cubicBezTo>
                          <a:pt x="166" y="55"/>
                          <a:pt x="166" y="55"/>
                          <a:pt x="166" y="55"/>
                        </a:cubicBezTo>
                        <a:cubicBezTo>
                          <a:pt x="165" y="55"/>
                          <a:pt x="165" y="55"/>
                          <a:pt x="165" y="55"/>
                        </a:cubicBezTo>
                        <a:cubicBezTo>
                          <a:pt x="165" y="55"/>
                          <a:pt x="165" y="55"/>
                          <a:pt x="165" y="55"/>
                        </a:cubicBezTo>
                        <a:cubicBezTo>
                          <a:pt x="165" y="56"/>
                          <a:pt x="165" y="56"/>
                          <a:pt x="165" y="56"/>
                        </a:cubicBezTo>
                        <a:cubicBezTo>
                          <a:pt x="165" y="56"/>
                          <a:pt x="165" y="56"/>
                          <a:pt x="165" y="56"/>
                        </a:cubicBezTo>
                        <a:cubicBezTo>
                          <a:pt x="165" y="56"/>
                          <a:pt x="165" y="56"/>
                          <a:pt x="165" y="56"/>
                        </a:cubicBezTo>
                        <a:cubicBezTo>
                          <a:pt x="165" y="56"/>
                          <a:pt x="165" y="56"/>
                          <a:pt x="165" y="56"/>
                        </a:cubicBezTo>
                        <a:cubicBezTo>
                          <a:pt x="165" y="56"/>
                          <a:pt x="165" y="56"/>
                          <a:pt x="165" y="56"/>
                        </a:cubicBezTo>
                        <a:cubicBezTo>
                          <a:pt x="165" y="56"/>
                          <a:pt x="165" y="56"/>
                          <a:pt x="165" y="56"/>
                        </a:cubicBezTo>
                        <a:cubicBezTo>
                          <a:pt x="164" y="56"/>
                          <a:pt x="164" y="56"/>
                          <a:pt x="164" y="56"/>
                        </a:cubicBezTo>
                        <a:cubicBezTo>
                          <a:pt x="164" y="56"/>
                          <a:pt x="164" y="56"/>
                          <a:pt x="164" y="56"/>
                        </a:cubicBezTo>
                        <a:cubicBezTo>
                          <a:pt x="164" y="56"/>
                          <a:pt x="164" y="56"/>
                          <a:pt x="164" y="56"/>
                        </a:cubicBezTo>
                        <a:cubicBezTo>
                          <a:pt x="164" y="56"/>
                          <a:pt x="164" y="56"/>
                          <a:pt x="164" y="56"/>
                        </a:cubicBezTo>
                        <a:cubicBezTo>
                          <a:pt x="164" y="56"/>
                          <a:pt x="164" y="56"/>
                          <a:pt x="164" y="56"/>
                        </a:cubicBezTo>
                        <a:cubicBezTo>
                          <a:pt x="164" y="57"/>
                          <a:pt x="164" y="57"/>
                          <a:pt x="164" y="57"/>
                        </a:cubicBezTo>
                        <a:cubicBezTo>
                          <a:pt x="164" y="57"/>
                          <a:pt x="164" y="57"/>
                          <a:pt x="164" y="57"/>
                        </a:cubicBezTo>
                        <a:cubicBezTo>
                          <a:pt x="164" y="57"/>
                          <a:pt x="164" y="57"/>
                          <a:pt x="164" y="57"/>
                        </a:cubicBezTo>
                        <a:cubicBezTo>
                          <a:pt x="164" y="57"/>
                          <a:pt x="164" y="57"/>
                          <a:pt x="164" y="57"/>
                        </a:cubicBezTo>
                        <a:cubicBezTo>
                          <a:pt x="164" y="57"/>
                          <a:pt x="164" y="57"/>
                          <a:pt x="164" y="57"/>
                        </a:cubicBezTo>
                        <a:cubicBezTo>
                          <a:pt x="164" y="58"/>
                          <a:pt x="164" y="58"/>
                          <a:pt x="164" y="58"/>
                        </a:cubicBezTo>
                        <a:cubicBezTo>
                          <a:pt x="164" y="58"/>
                          <a:pt x="164" y="58"/>
                          <a:pt x="164" y="58"/>
                        </a:cubicBezTo>
                        <a:cubicBezTo>
                          <a:pt x="164" y="58"/>
                          <a:pt x="164" y="58"/>
                          <a:pt x="164" y="58"/>
                        </a:cubicBezTo>
                        <a:cubicBezTo>
                          <a:pt x="164" y="58"/>
                          <a:pt x="164" y="58"/>
                          <a:pt x="164" y="58"/>
                        </a:cubicBezTo>
                        <a:cubicBezTo>
                          <a:pt x="164" y="58"/>
                          <a:pt x="164" y="58"/>
                          <a:pt x="164" y="58"/>
                        </a:cubicBezTo>
                        <a:cubicBezTo>
                          <a:pt x="164" y="58"/>
                          <a:pt x="164" y="58"/>
                          <a:pt x="164" y="58"/>
                        </a:cubicBezTo>
                        <a:cubicBezTo>
                          <a:pt x="164" y="59"/>
                          <a:pt x="164" y="59"/>
                          <a:pt x="164" y="59"/>
                        </a:cubicBezTo>
                        <a:cubicBezTo>
                          <a:pt x="164" y="59"/>
                          <a:pt x="164" y="59"/>
                          <a:pt x="164" y="59"/>
                        </a:cubicBezTo>
                        <a:cubicBezTo>
                          <a:pt x="164" y="59"/>
                          <a:pt x="164" y="59"/>
                          <a:pt x="164" y="59"/>
                        </a:cubicBezTo>
                        <a:cubicBezTo>
                          <a:pt x="163" y="59"/>
                          <a:pt x="163" y="59"/>
                          <a:pt x="163" y="59"/>
                        </a:cubicBezTo>
                        <a:cubicBezTo>
                          <a:pt x="163" y="59"/>
                          <a:pt x="163" y="59"/>
                          <a:pt x="163" y="59"/>
                        </a:cubicBezTo>
                        <a:cubicBezTo>
                          <a:pt x="163" y="59"/>
                          <a:pt x="163" y="59"/>
                          <a:pt x="163" y="59"/>
                        </a:cubicBezTo>
                        <a:cubicBezTo>
                          <a:pt x="163" y="59"/>
                          <a:pt x="163" y="59"/>
                          <a:pt x="163" y="59"/>
                        </a:cubicBezTo>
                        <a:cubicBezTo>
                          <a:pt x="163" y="59"/>
                          <a:pt x="163" y="59"/>
                          <a:pt x="163" y="59"/>
                        </a:cubicBezTo>
                        <a:cubicBezTo>
                          <a:pt x="163" y="60"/>
                          <a:pt x="163" y="60"/>
                          <a:pt x="163" y="60"/>
                        </a:cubicBezTo>
                        <a:cubicBezTo>
                          <a:pt x="163" y="60"/>
                          <a:pt x="163" y="60"/>
                          <a:pt x="163" y="60"/>
                        </a:cubicBezTo>
                        <a:cubicBezTo>
                          <a:pt x="163" y="60"/>
                          <a:pt x="163" y="60"/>
                          <a:pt x="163" y="60"/>
                        </a:cubicBezTo>
                        <a:cubicBezTo>
                          <a:pt x="164" y="60"/>
                          <a:pt x="164" y="60"/>
                          <a:pt x="164" y="60"/>
                        </a:cubicBezTo>
                        <a:cubicBezTo>
                          <a:pt x="164" y="60"/>
                          <a:pt x="164" y="60"/>
                          <a:pt x="164" y="60"/>
                        </a:cubicBezTo>
                        <a:cubicBezTo>
                          <a:pt x="164" y="60"/>
                          <a:pt x="164" y="60"/>
                          <a:pt x="164" y="60"/>
                        </a:cubicBezTo>
                        <a:cubicBezTo>
                          <a:pt x="163" y="61"/>
                          <a:pt x="163" y="61"/>
                          <a:pt x="163" y="61"/>
                        </a:cubicBezTo>
                        <a:cubicBezTo>
                          <a:pt x="163" y="61"/>
                          <a:pt x="163" y="61"/>
                          <a:pt x="163" y="61"/>
                        </a:cubicBezTo>
                        <a:cubicBezTo>
                          <a:pt x="163" y="61"/>
                          <a:pt x="163" y="61"/>
                          <a:pt x="163" y="61"/>
                        </a:cubicBezTo>
                        <a:cubicBezTo>
                          <a:pt x="163" y="61"/>
                          <a:pt x="163" y="61"/>
                          <a:pt x="163" y="61"/>
                        </a:cubicBezTo>
                        <a:cubicBezTo>
                          <a:pt x="163" y="61"/>
                          <a:pt x="163" y="61"/>
                          <a:pt x="163" y="61"/>
                        </a:cubicBezTo>
                        <a:cubicBezTo>
                          <a:pt x="163" y="61"/>
                          <a:pt x="163" y="61"/>
                          <a:pt x="163" y="61"/>
                        </a:cubicBezTo>
                        <a:cubicBezTo>
                          <a:pt x="163" y="62"/>
                          <a:pt x="163" y="62"/>
                          <a:pt x="163" y="62"/>
                        </a:cubicBezTo>
                        <a:cubicBezTo>
                          <a:pt x="163" y="62"/>
                          <a:pt x="163" y="62"/>
                          <a:pt x="163" y="62"/>
                        </a:cubicBezTo>
                        <a:cubicBezTo>
                          <a:pt x="163" y="62"/>
                          <a:pt x="163" y="62"/>
                          <a:pt x="163" y="62"/>
                        </a:cubicBezTo>
                        <a:cubicBezTo>
                          <a:pt x="163" y="62"/>
                          <a:pt x="163" y="62"/>
                          <a:pt x="163" y="62"/>
                        </a:cubicBezTo>
                        <a:cubicBezTo>
                          <a:pt x="163" y="62"/>
                          <a:pt x="163" y="62"/>
                          <a:pt x="163" y="62"/>
                        </a:cubicBezTo>
                        <a:cubicBezTo>
                          <a:pt x="163" y="62"/>
                          <a:pt x="163" y="62"/>
                          <a:pt x="163" y="62"/>
                        </a:cubicBezTo>
                        <a:cubicBezTo>
                          <a:pt x="163" y="62"/>
                          <a:pt x="163" y="62"/>
                          <a:pt x="163" y="62"/>
                        </a:cubicBezTo>
                        <a:cubicBezTo>
                          <a:pt x="163" y="62"/>
                          <a:pt x="163" y="62"/>
                          <a:pt x="163" y="62"/>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4" y="63"/>
                          <a:pt x="164" y="63"/>
                          <a:pt x="164" y="63"/>
                        </a:cubicBezTo>
                        <a:cubicBezTo>
                          <a:pt x="164" y="64"/>
                          <a:pt x="164" y="64"/>
                          <a:pt x="164" y="64"/>
                        </a:cubicBezTo>
                        <a:cubicBezTo>
                          <a:pt x="164" y="64"/>
                          <a:pt x="164" y="64"/>
                          <a:pt x="164" y="64"/>
                        </a:cubicBezTo>
                        <a:cubicBezTo>
                          <a:pt x="163" y="64"/>
                          <a:pt x="163" y="64"/>
                          <a:pt x="163" y="64"/>
                        </a:cubicBezTo>
                        <a:cubicBezTo>
                          <a:pt x="163" y="64"/>
                          <a:pt x="163" y="64"/>
                          <a:pt x="163" y="64"/>
                        </a:cubicBezTo>
                        <a:cubicBezTo>
                          <a:pt x="163" y="64"/>
                          <a:pt x="163" y="64"/>
                          <a:pt x="163" y="64"/>
                        </a:cubicBezTo>
                        <a:cubicBezTo>
                          <a:pt x="163" y="64"/>
                          <a:pt x="163" y="64"/>
                          <a:pt x="163" y="64"/>
                        </a:cubicBezTo>
                        <a:cubicBezTo>
                          <a:pt x="163" y="65"/>
                          <a:pt x="163" y="65"/>
                          <a:pt x="163" y="65"/>
                        </a:cubicBezTo>
                        <a:cubicBezTo>
                          <a:pt x="163" y="65"/>
                          <a:pt x="163" y="65"/>
                          <a:pt x="163" y="65"/>
                        </a:cubicBezTo>
                        <a:cubicBezTo>
                          <a:pt x="164" y="65"/>
                          <a:pt x="164" y="65"/>
                          <a:pt x="164" y="65"/>
                        </a:cubicBezTo>
                        <a:cubicBezTo>
                          <a:pt x="164" y="66"/>
                          <a:pt x="164" y="66"/>
                          <a:pt x="164" y="66"/>
                        </a:cubicBezTo>
                        <a:cubicBezTo>
                          <a:pt x="164" y="66"/>
                          <a:pt x="164" y="66"/>
                          <a:pt x="164" y="66"/>
                        </a:cubicBezTo>
                        <a:cubicBezTo>
                          <a:pt x="164" y="66"/>
                          <a:pt x="164" y="66"/>
                          <a:pt x="164" y="66"/>
                        </a:cubicBezTo>
                        <a:cubicBezTo>
                          <a:pt x="165" y="66"/>
                          <a:pt x="165" y="66"/>
                          <a:pt x="165" y="66"/>
                        </a:cubicBezTo>
                        <a:cubicBezTo>
                          <a:pt x="165" y="66"/>
                          <a:pt x="165" y="66"/>
                          <a:pt x="165" y="66"/>
                        </a:cubicBezTo>
                        <a:cubicBezTo>
                          <a:pt x="165" y="66"/>
                          <a:pt x="165" y="66"/>
                          <a:pt x="165" y="66"/>
                        </a:cubicBezTo>
                        <a:cubicBezTo>
                          <a:pt x="165" y="66"/>
                          <a:pt x="165" y="66"/>
                          <a:pt x="165" y="66"/>
                        </a:cubicBezTo>
                        <a:cubicBezTo>
                          <a:pt x="165" y="66"/>
                          <a:pt x="165" y="66"/>
                          <a:pt x="165" y="66"/>
                        </a:cubicBezTo>
                        <a:cubicBezTo>
                          <a:pt x="165" y="66"/>
                          <a:pt x="165" y="66"/>
                          <a:pt x="165" y="66"/>
                        </a:cubicBezTo>
                        <a:cubicBezTo>
                          <a:pt x="166" y="66"/>
                          <a:pt x="166" y="66"/>
                          <a:pt x="166" y="66"/>
                        </a:cubicBezTo>
                        <a:cubicBezTo>
                          <a:pt x="166" y="66"/>
                          <a:pt x="166" y="66"/>
                          <a:pt x="166" y="66"/>
                        </a:cubicBezTo>
                        <a:cubicBezTo>
                          <a:pt x="166" y="66"/>
                          <a:pt x="166" y="66"/>
                          <a:pt x="166" y="66"/>
                        </a:cubicBezTo>
                        <a:cubicBezTo>
                          <a:pt x="166" y="66"/>
                          <a:pt x="166" y="66"/>
                          <a:pt x="166" y="66"/>
                        </a:cubicBezTo>
                        <a:cubicBezTo>
                          <a:pt x="166" y="66"/>
                          <a:pt x="166" y="66"/>
                          <a:pt x="166" y="66"/>
                        </a:cubicBezTo>
                        <a:cubicBezTo>
                          <a:pt x="167" y="66"/>
                          <a:pt x="167" y="66"/>
                          <a:pt x="167" y="66"/>
                        </a:cubicBezTo>
                        <a:cubicBezTo>
                          <a:pt x="167" y="66"/>
                          <a:pt x="167" y="66"/>
                          <a:pt x="167" y="66"/>
                        </a:cubicBezTo>
                        <a:cubicBezTo>
                          <a:pt x="167" y="66"/>
                          <a:pt x="167" y="66"/>
                          <a:pt x="167" y="66"/>
                        </a:cubicBezTo>
                        <a:cubicBezTo>
                          <a:pt x="167" y="66"/>
                          <a:pt x="167" y="66"/>
                          <a:pt x="167" y="66"/>
                        </a:cubicBezTo>
                        <a:cubicBezTo>
                          <a:pt x="167" y="66"/>
                          <a:pt x="167" y="66"/>
                          <a:pt x="167" y="66"/>
                        </a:cubicBezTo>
                        <a:cubicBezTo>
                          <a:pt x="167" y="66"/>
                          <a:pt x="167" y="66"/>
                          <a:pt x="167" y="66"/>
                        </a:cubicBezTo>
                        <a:cubicBezTo>
                          <a:pt x="168" y="66"/>
                          <a:pt x="168" y="66"/>
                          <a:pt x="168" y="66"/>
                        </a:cubicBezTo>
                        <a:cubicBezTo>
                          <a:pt x="168" y="66"/>
                          <a:pt x="168" y="66"/>
                          <a:pt x="168" y="66"/>
                        </a:cubicBezTo>
                        <a:cubicBezTo>
                          <a:pt x="168" y="66"/>
                          <a:pt x="168" y="66"/>
                          <a:pt x="168" y="66"/>
                        </a:cubicBezTo>
                        <a:cubicBezTo>
                          <a:pt x="168" y="66"/>
                          <a:pt x="168" y="66"/>
                          <a:pt x="168" y="66"/>
                        </a:cubicBezTo>
                        <a:cubicBezTo>
                          <a:pt x="168" y="66"/>
                          <a:pt x="168" y="66"/>
                          <a:pt x="168" y="66"/>
                        </a:cubicBezTo>
                        <a:cubicBezTo>
                          <a:pt x="169" y="66"/>
                          <a:pt x="169" y="66"/>
                          <a:pt x="169" y="66"/>
                        </a:cubicBezTo>
                        <a:cubicBezTo>
                          <a:pt x="169" y="66"/>
                          <a:pt x="169" y="66"/>
                          <a:pt x="169" y="66"/>
                        </a:cubicBezTo>
                        <a:cubicBezTo>
                          <a:pt x="169" y="66"/>
                          <a:pt x="169" y="66"/>
                          <a:pt x="169" y="66"/>
                        </a:cubicBezTo>
                        <a:cubicBezTo>
                          <a:pt x="169" y="66"/>
                          <a:pt x="169" y="66"/>
                          <a:pt x="169" y="66"/>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69" y="67"/>
                          <a:pt x="169" y="67"/>
                          <a:pt x="169"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0" y="67"/>
                          <a:pt x="170" y="67"/>
                          <a:pt x="170" y="67"/>
                        </a:cubicBezTo>
                        <a:cubicBezTo>
                          <a:pt x="171" y="67"/>
                          <a:pt x="171" y="67"/>
                          <a:pt x="171" y="67"/>
                        </a:cubicBezTo>
                        <a:cubicBezTo>
                          <a:pt x="171" y="67"/>
                          <a:pt x="171" y="67"/>
                          <a:pt x="171" y="67"/>
                        </a:cubicBezTo>
                        <a:cubicBezTo>
                          <a:pt x="171" y="67"/>
                          <a:pt x="171" y="67"/>
                          <a:pt x="171" y="67"/>
                        </a:cubicBezTo>
                        <a:cubicBezTo>
                          <a:pt x="171" y="67"/>
                          <a:pt x="171" y="67"/>
                          <a:pt x="171" y="67"/>
                        </a:cubicBezTo>
                        <a:cubicBezTo>
                          <a:pt x="171" y="67"/>
                          <a:pt x="171" y="67"/>
                          <a:pt x="171" y="67"/>
                        </a:cubicBezTo>
                        <a:cubicBezTo>
                          <a:pt x="172" y="67"/>
                          <a:pt x="172" y="67"/>
                          <a:pt x="172" y="67"/>
                        </a:cubicBezTo>
                        <a:cubicBezTo>
                          <a:pt x="172" y="67"/>
                          <a:pt x="172" y="67"/>
                          <a:pt x="172" y="67"/>
                        </a:cubicBezTo>
                        <a:cubicBezTo>
                          <a:pt x="172" y="67"/>
                          <a:pt x="172" y="67"/>
                          <a:pt x="172" y="67"/>
                        </a:cubicBezTo>
                        <a:cubicBezTo>
                          <a:pt x="172" y="67"/>
                          <a:pt x="172" y="67"/>
                          <a:pt x="172" y="67"/>
                        </a:cubicBezTo>
                        <a:cubicBezTo>
                          <a:pt x="172" y="68"/>
                          <a:pt x="172" y="68"/>
                          <a:pt x="172" y="68"/>
                        </a:cubicBezTo>
                        <a:cubicBezTo>
                          <a:pt x="172" y="68"/>
                          <a:pt x="172" y="68"/>
                          <a:pt x="172" y="68"/>
                        </a:cubicBezTo>
                        <a:cubicBezTo>
                          <a:pt x="173" y="68"/>
                          <a:pt x="173" y="68"/>
                          <a:pt x="173" y="68"/>
                        </a:cubicBezTo>
                        <a:cubicBezTo>
                          <a:pt x="173" y="67"/>
                          <a:pt x="173" y="67"/>
                          <a:pt x="173" y="67"/>
                        </a:cubicBezTo>
                        <a:cubicBezTo>
                          <a:pt x="173" y="67"/>
                          <a:pt x="173" y="67"/>
                          <a:pt x="173" y="67"/>
                        </a:cubicBezTo>
                        <a:cubicBezTo>
                          <a:pt x="173" y="67"/>
                          <a:pt x="173" y="67"/>
                          <a:pt x="173" y="67"/>
                        </a:cubicBezTo>
                        <a:cubicBezTo>
                          <a:pt x="173" y="67"/>
                          <a:pt x="173" y="67"/>
                          <a:pt x="173"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7"/>
                          <a:pt x="174" y="67"/>
                          <a:pt x="174" y="67"/>
                        </a:cubicBezTo>
                        <a:cubicBezTo>
                          <a:pt x="174" y="66"/>
                          <a:pt x="174" y="66"/>
                          <a:pt x="174" y="66"/>
                        </a:cubicBezTo>
                        <a:cubicBezTo>
                          <a:pt x="175" y="66"/>
                          <a:pt x="175" y="66"/>
                          <a:pt x="175" y="66"/>
                        </a:cubicBezTo>
                        <a:cubicBezTo>
                          <a:pt x="175" y="66"/>
                          <a:pt x="175" y="66"/>
                          <a:pt x="175" y="66"/>
                        </a:cubicBezTo>
                        <a:cubicBezTo>
                          <a:pt x="175" y="66"/>
                          <a:pt x="175" y="66"/>
                          <a:pt x="175" y="66"/>
                        </a:cubicBezTo>
                        <a:cubicBezTo>
                          <a:pt x="175" y="66"/>
                          <a:pt x="175" y="66"/>
                          <a:pt x="175" y="66"/>
                        </a:cubicBezTo>
                        <a:cubicBezTo>
                          <a:pt x="175" y="66"/>
                          <a:pt x="175" y="66"/>
                          <a:pt x="175" y="66"/>
                        </a:cubicBezTo>
                        <a:cubicBezTo>
                          <a:pt x="175" y="66"/>
                          <a:pt x="175" y="66"/>
                          <a:pt x="175" y="66"/>
                        </a:cubicBezTo>
                        <a:cubicBezTo>
                          <a:pt x="175" y="66"/>
                          <a:pt x="175" y="66"/>
                          <a:pt x="175" y="66"/>
                        </a:cubicBezTo>
                        <a:cubicBezTo>
                          <a:pt x="176" y="66"/>
                          <a:pt x="176" y="66"/>
                          <a:pt x="176" y="66"/>
                        </a:cubicBezTo>
                        <a:cubicBezTo>
                          <a:pt x="176" y="66"/>
                          <a:pt x="176" y="66"/>
                          <a:pt x="176" y="66"/>
                        </a:cubicBezTo>
                        <a:cubicBezTo>
                          <a:pt x="176" y="65"/>
                          <a:pt x="176" y="65"/>
                          <a:pt x="176" y="65"/>
                        </a:cubicBezTo>
                        <a:cubicBezTo>
                          <a:pt x="176" y="65"/>
                          <a:pt x="176" y="65"/>
                          <a:pt x="176" y="65"/>
                        </a:cubicBezTo>
                        <a:cubicBezTo>
                          <a:pt x="176" y="65"/>
                          <a:pt x="176" y="65"/>
                          <a:pt x="176" y="65"/>
                        </a:cubicBezTo>
                        <a:cubicBezTo>
                          <a:pt x="176" y="65"/>
                          <a:pt x="176" y="65"/>
                          <a:pt x="176" y="65"/>
                        </a:cubicBezTo>
                        <a:cubicBezTo>
                          <a:pt x="176" y="65"/>
                          <a:pt x="176" y="65"/>
                          <a:pt x="176" y="65"/>
                        </a:cubicBezTo>
                        <a:cubicBezTo>
                          <a:pt x="176" y="65"/>
                          <a:pt x="176" y="65"/>
                          <a:pt x="176"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7" y="65"/>
                          <a:pt x="177" y="65"/>
                          <a:pt x="177" y="65"/>
                        </a:cubicBezTo>
                        <a:cubicBezTo>
                          <a:pt x="178" y="65"/>
                          <a:pt x="178" y="65"/>
                          <a:pt x="178" y="65"/>
                        </a:cubicBezTo>
                        <a:cubicBezTo>
                          <a:pt x="178" y="65"/>
                          <a:pt x="178" y="65"/>
                          <a:pt x="178" y="65"/>
                        </a:cubicBezTo>
                        <a:cubicBezTo>
                          <a:pt x="178" y="64"/>
                          <a:pt x="178" y="64"/>
                          <a:pt x="178" y="64"/>
                        </a:cubicBezTo>
                        <a:cubicBezTo>
                          <a:pt x="178" y="64"/>
                          <a:pt x="178" y="64"/>
                          <a:pt x="178" y="64"/>
                        </a:cubicBezTo>
                        <a:cubicBezTo>
                          <a:pt x="178" y="64"/>
                          <a:pt x="178" y="64"/>
                          <a:pt x="178" y="64"/>
                        </a:cubicBezTo>
                        <a:cubicBezTo>
                          <a:pt x="178" y="64"/>
                          <a:pt x="178" y="64"/>
                          <a:pt x="178" y="64"/>
                        </a:cubicBezTo>
                        <a:cubicBezTo>
                          <a:pt x="178" y="63"/>
                          <a:pt x="178" y="63"/>
                          <a:pt x="178" y="63"/>
                        </a:cubicBezTo>
                        <a:cubicBezTo>
                          <a:pt x="178" y="63"/>
                          <a:pt x="178" y="63"/>
                          <a:pt x="178" y="63"/>
                        </a:cubicBezTo>
                        <a:cubicBezTo>
                          <a:pt x="179" y="63"/>
                          <a:pt x="179" y="63"/>
                          <a:pt x="179" y="63"/>
                        </a:cubicBezTo>
                        <a:cubicBezTo>
                          <a:pt x="179" y="63"/>
                          <a:pt x="179" y="63"/>
                          <a:pt x="179" y="63"/>
                        </a:cubicBezTo>
                        <a:cubicBezTo>
                          <a:pt x="179" y="63"/>
                          <a:pt x="179" y="63"/>
                          <a:pt x="179" y="63"/>
                        </a:cubicBezTo>
                        <a:cubicBezTo>
                          <a:pt x="179" y="63"/>
                          <a:pt x="179" y="63"/>
                          <a:pt x="179" y="63"/>
                        </a:cubicBezTo>
                        <a:cubicBezTo>
                          <a:pt x="179" y="62"/>
                          <a:pt x="179" y="62"/>
                          <a:pt x="179" y="62"/>
                        </a:cubicBezTo>
                        <a:cubicBezTo>
                          <a:pt x="179" y="62"/>
                          <a:pt x="179" y="62"/>
                          <a:pt x="179" y="62"/>
                        </a:cubicBezTo>
                        <a:cubicBezTo>
                          <a:pt x="179" y="62"/>
                          <a:pt x="179" y="62"/>
                          <a:pt x="179" y="62"/>
                        </a:cubicBezTo>
                        <a:cubicBezTo>
                          <a:pt x="179" y="62"/>
                          <a:pt x="179" y="62"/>
                          <a:pt x="179" y="62"/>
                        </a:cubicBezTo>
                        <a:cubicBezTo>
                          <a:pt x="180" y="62"/>
                          <a:pt x="180" y="62"/>
                          <a:pt x="180" y="62"/>
                        </a:cubicBezTo>
                        <a:cubicBezTo>
                          <a:pt x="180" y="62"/>
                          <a:pt x="180" y="62"/>
                          <a:pt x="180" y="62"/>
                        </a:cubicBezTo>
                        <a:cubicBezTo>
                          <a:pt x="180" y="62"/>
                          <a:pt x="180" y="62"/>
                          <a:pt x="180" y="62"/>
                        </a:cubicBezTo>
                        <a:cubicBezTo>
                          <a:pt x="180" y="62"/>
                          <a:pt x="180" y="62"/>
                          <a:pt x="180" y="62"/>
                        </a:cubicBezTo>
                        <a:cubicBezTo>
                          <a:pt x="180" y="62"/>
                          <a:pt x="180" y="62"/>
                          <a:pt x="180" y="62"/>
                        </a:cubicBezTo>
                        <a:cubicBezTo>
                          <a:pt x="180" y="61"/>
                          <a:pt x="180" y="61"/>
                          <a:pt x="180" y="61"/>
                        </a:cubicBezTo>
                        <a:cubicBezTo>
                          <a:pt x="181" y="61"/>
                          <a:pt x="181" y="61"/>
                          <a:pt x="181" y="61"/>
                        </a:cubicBezTo>
                        <a:cubicBezTo>
                          <a:pt x="181" y="61"/>
                          <a:pt x="181" y="61"/>
                          <a:pt x="181" y="61"/>
                        </a:cubicBezTo>
                        <a:cubicBezTo>
                          <a:pt x="181" y="61"/>
                          <a:pt x="181" y="61"/>
                          <a:pt x="181" y="61"/>
                        </a:cubicBezTo>
                        <a:cubicBezTo>
                          <a:pt x="181" y="61"/>
                          <a:pt x="181" y="61"/>
                          <a:pt x="181" y="61"/>
                        </a:cubicBezTo>
                        <a:cubicBezTo>
                          <a:pt x="182" y="61"/>
                          <a:pt x="182" y="61"/>
                          <a:pt x="182" y="61"/>
                        </a:cubicBezTo>
                        <a:cubicBezTo>
                          <a:pt x="182" y="61"/>
                          <a:pt x="182" y="61"/>
                          <a:pt x="182" y="61"/>
                        </a:cubicBezTo>
                        <a:cubicBezTo>
                          <a:pt x="182" y="61"/>
                          <a:pt x="182" y="61"/>
                          <a:pt x="182" y="61"/>
                        </a:cubicBezTo>
                        <a:cubicBezTo>
                          <a:pt x="182" y="61"/>
                          <a:pt x="182" y="61"/>
                          <a:pt x="182" y="61"/>
                        </a:cubicBezTo>
                        <a:cubicBezTo>
                          <a:pt x="182" y="61"/>
                          <a:pt x="182" y="61"/>
                          <a:pt x="182" y="61"/>
                        </a:cubicBezTo>
                        <a:cubicBezTo>
                          <a:pt x="182" y="60"/>
                          <a:pt x="182" y="60"/>
                          <a:pt x="182" y="60"/>
                        </a:cubicBezTo>
                        <a:cubicBezTo>
                          <a:pt x="183" y="60"/>
                          <a:pt x="183" y="60"/>
                          <a:pt x="183" y="60"/>
                        </a:cubicBezTo>
                        <a:cubicBezTo>
                          <a:pt x="183" y="60"/>
                          <a:pt x="183" y="60"/>
                          <a:pt x="183" y="60"/>
                        </a:cubicBezTo>
                        <a:cubicBezTo>
                          <a:pt x="183" y="60"/>
                          <a:pt x="183" y="60"/>
                          <a:pt x="183" y="60"/>
                        </a:cubicBezTo>
                        <a:cubicBezTo>
                          <a:pt x="183" y="60"/>
                          <a:pt x="183" y="60"/>
                          <a:pt x="183" y="60"/>
                        </a:cubicBezTo>
                        <a:cubicBezTo>
                          <a:pt x="183" y="59"/>
                          <a:pt x="183" y="59"/>
                          <a:pt x="183" y="59"/>
                        </a:cubicBezTo>
                        <a:cubicBezTo>
                          <a:pt x="183" y="59"/>
                          <a:pt x="183" y="59"/>
                          <a:pt x="183" y="59"/>
                        </a:cubicBezTo>
                        <a:cubicBezTo>
                          <a:pt x="183" y="59"/>
                          <a:pt x="183" y="59"/>
                          <a:pt x="183" y="59"/>
                        </a:cubicBezTo>
                        <a:cubicBezTo>
                          <a:pt x="183" y="59"/>
                          <a:pt x="183" y="59"/>
                          <a:pt x="183" y="59"/>
                        </a:cubicBezTo>
                        <a:cubicBezTo>
                          <a:pt x="183" y="59"/>
                          <a:pt x="183" y="59"/>
                          <a:pt x="183" y="59"/>
                        </a:cubicBezTo>
                        <a:cubicBezTo>
                          <a:pt x="183" y="58"/>
                          <a:pt x="183" y="58"/>
                          <a:pt x="183" y="58"/>
                        </a:cubicBezTo>
                        <a:cubicBezTo>
                          <a:pt x="183" y="58"/>
                          <a:pt x="183" y="58"/>
                          <a:pt x="183" y="58"/>
                        </a:cubicBezTo>
                        <a:cubicBezTo>
                          <a:pt x="183" y="58"/>
                          <a:pt x="183" y="58"/>
                          <a:pt x="183" y="58"/>
                        </a:cubicBezTo>
                        <a:cubicBezTo>
                          <a:pt x="183" y="58"/>
                          <a:pt x="183" y="58"/>
                          <a:pt x="183" y="58"/>
                        </a:cubicBezTo>
                        <a:cubicBezTo>
                          <a:pt x="184" y="58"/>
                          <a:pt x="184" y="58"/>
                          <a:pt x="184" y="58"/>
                        </a:cubicBezTo>
                        <a:cubicBezTo>
                          <a:pt x="184" y="58"/>
                          <a:pt x="184" y="58"/>
                          <a:pt x="184" y="58"/>
                        </a:cubicBezTo>
                        <a:cubicBezTo>
                          <a:pt x="184" y="58"/>
                          <a:pt x="184" y="58"/>
                          <a:pt x="184" y="58"/>
                        </a:cubicBezTo>
                        <a:cubicBezTo>
                          <a:pt x="184" y="58"/>
                          <a:pt x="184" y="58"/>
                          <a:pt x="184" y="58"/>
                        </a:cubicBezTo>
                        <a:cubicBezTo>
                          <a:pt x="184" y="58"/>
                          <a:pt x="184" y="58"/>
                          <a:pt x="184" y="58"/>
                        </a:cubicBezTo>
                        <a:cubicBezTo>
                          <a:pt x="184" y="58"/>
                          <a:pt x="184" y="58"/>
                          <a:pt x="184" y="58"/>
                        </a:cubicBezTo>
                        <a:cubicBezTo>
                          <a:pt x="184" y="58"/>
                          <a:pt x="184" y="58"/>
                          <a:pt x="184" y="58"/>
                        </a:cubicBezTo>
                        <a:cubicBezTo>
                          <a:pt x="184" y="58"/>
                          <a:pt x="185" y="58"/>
                          <a:pt x="185" y="58"/>
                        </a:cubicBezTo>
                        <a:cubicBezTo>
                          <a:pt x="185" y="58"/>
                          <a:pt x="185" y="58"/>
                          <a:pt x="185" y="58"/>
                        </a:cubicBezTo>
                        <a:cubicBezTo>
                          <a:pt x="185" y="58"/>
                          <a:pt x="185" y="58"/>
                          <a:pt x="185" y="58"/>
                        </a:cubicBezTo>
                        <a:cubicBezTo>
                          <a:pt x="185" y="58"/>
                          <a:pt x="185" y="58"/>
                          <a:pt x="185" y="58"/>
                        </a:cubicBezTo>
                        <a:cubicBezTo>
                          <a:pt x="185" y="59"/>
                          <a:pt x="185" y="59"/>
                          <a:pt x="185" y="59"/>
                        </a:cubicBezTo>
                        <a:cubicBezTo>
                          <a:pt x="185" y="59"/>
                          <a:pt x="185" y="59"/>
                          <a:pt x="185" y="59"/>
                        </a:cubicBezTo>
                        <a:cubicBezTo>
                          <a:pt x="185" y="59"/>
                          <a:pt x="185" y="59"/>
                          <a:pt x="185" y="59"/>
                        </a:cubicBezTo>
                        <a:cubicBezTo>
                          <a:pt x="185" y="60"/>
                          <a:pt x="185" y="60"/>
                          <a:pt x="185" y="60"/>
                        </a:cubicBezTo>
                        <a:cubicBezTo>
                          <a:pt x="185" y="60"/>
                          <a:pt x="185" y="60"/>
                          <a:pt x="185" y="60"/>
                        </a:cubicBezTo>
                        <a:cubicBezTo>
                          <a:pt x="185" y="60"/>
                          <a:pt x="185" y="60"/>
                          <a:pt x="185" y="60"/>
                        </a:cubicBezTo>
                        <a:cubicBezTo>
                          <a:pt x="185" y="60"/>
                          <a:pt x="185" y="60"/>
                          <a:pt x="185" y="60"/>
                        </a:cubicBezTo>
                        <a:cubicBezTo>
                          <a:pt x="185" y="60"/>
                          <a:pt x="185" y="60"/>
                          <a:pt x="185" y="60"/>
                        </a:cubicBezTo>
                        <a:cubicBezTo>
                          <a:pt x="185" y="61"/>
                          <a:pt x="185" y="61"/>
                          <a:pt x="185" y="61"/>
                        </a:cubicBezTo>
                        <a:cubicBezTo>
                          <a:pt x="185" y="61"/>
                          <a:pt x="185" y="61"/>
                          <a:pt x="185" y="61"/>
                        </a:cubicBezTo>
                        <a:cubicBezTo>
                          <a:pt x="185" y="61"/>
                          <a:pt x="185" y="61"/>
                          <a:pt x="185" y="61"/>
                        </a:cubicBezTo>
                        <a:cubicBezTo>
                          <a:pt x="185" y="62"/>
                          <a:pt x="185" y="62"/>
                          <a:pt x="185" y="62"/>
                        </a:cubicBezTo>
                        <a:cubicBezTo>
                          <a:pt x="185" y="62"/>
                          <a:pt x="185" y="62"/>
                          <a:pt x="185" y="62"/>
                        </a:cubicBezTo>
                        <a:cubicBezTo>
                          <a:pt x="185" y="62"/>
                          <a:pt x="185" y="62"/>
                          <a:pt x="185" y="62"/>
                        </a:cubicBezTo>
                        <a:cubicBezTo>
                          <a:pt x="185" y="62"/>
                          <a:pt x="185" y="62"/>
                          <a:pt x="185" y="62"/>
                        </a:cubicBezTo>
                        <a:cubicBezTo>
                          <a:pt x="185" y="62"/>
                          <a:pt x="185" y="62"/>
                          <a:pt x="185" y="62"/>
                        </a:cubicBezTo>
                        <a:cubicBezTo>
                          <a:pt x="185" y="63"/>
                          <a:pt x="185" y="63"/>
                          <a:pt x="185" y="63"/>
                        </a:cubicBezTo>
                        <a:cubicBezTo>
                          <a:pt x="185" y="63"/>
                          <a:pt x="185" y="63"/>
                          <a:pt x="185" y="63"/>
                        </a:cubicBezTo>
                        <a:cubicBezTo>
                          <a:pt x="185" y="63"/>
                          <a:pt x="185" y="63"/>
                          <a:pt x="185" y="63"/>
                        </a:cubicBezTo>
                        <a:cubicBezTo>
                          <a:pt x="184" y="63"/>
                          <a:pt x="184" y="63"/>
                          <a:pt x="184" y="63"/>
                        </a:cubicBezTo>
                        <a:cubicBezTo>
                          <a:pt x="184" y="63"/>
                          <a:pt x="184" y="63"/>
                          <a:pt x="184" y="63"/>
                        </a:cubicBezTo>
                        <a:cubicBezTo>
                          <a:pt x="184" y="63"/>
                          <a:pt x="184" y="63"/>
                          <a:pt x="184" y="63"/>
                        </a:cubicBezTo>
                        <a:cubicBezTo>
                          <a:pt x="184" y="63"/>
                          <a:pt x="184" y="63"/>
                          <a:pt x="184" y="63"/>
                        </a:cubicBezTo>
                        <a:cubicBezTo>
                          <a:pt x="184" y="63"/>
                          <a:pt x="184" y="63"/>
                          <a:pt x="184" y="63"/>
                        </a:cubicBezTo>
                        <a:cubicBezTo>
                          <a:pt x="184" y="63"/>
                          <a:pt x="184" y="63"/>
                          <a:pt x="184" y="63"/>
                        </a:cubicBezTo>
                        <a:cubicBezTo>
                          <a:pt x="184" y="63"/>
                          <a:pt x="184" y="63"/>
                          <a:pt x="184" y="63"/>
                        </a:cubicBezTo>
                        <a:cubicBezTo>
                          <a:pt x="184" y="63"/>
                          <a:pt x="184" y="63"/>
                          <a:pt x="184" y="63"/>
                        </a:cubicBezTo>
                        <a:cubicBezTo>
                          <a:pt x="184" y="64"/>
                          <a:pt x="184" y="64"/>
                          <a:pt x="184" y="64"/>
                        </a:cubicBezTo>
                        <a:cubicBezTo>
                          <a:pt x="184" y="64"/>
                          <a:pt x="184" y="64"/>
                          <a:pt x="184" y="64"/>
                        </a:cubicBezTo>
                        <a:cubicBezTo>
                          <a:pt x="184" y="64"/>
                          <a:pt x="184" y="64"/>
                          <a:pt x="184" y="64"/>
                        </a:cubicBezTo>
                        <a:cubicBezTo>
                          <a:pt x="184" y="64"/>
                          <a:pt x="184" y="64"/>
                          <a:pt x="184" y="64"/>
                        </a:cubicBezTo>
                        <a:cubicBezTo>
                          <a:pt x="184" y="64"/>
                          <a:pt x="184" y="64"/>
                          <a:pt x="184" y="64"/>
                        </a:cubicBezTo>
                        <a:cubicBezTo>
                          <a:pt x="184" y="64"/>
                          <a:pt x="184" y="64"/>
                          <a:pt x="184" y="64"/>
                        </a:cubicBezTo>
                        <a:cubicBezTo>
                          <a:pt x="184" y="64"/>
                          <a:pt x="184" y="64"/>
                          <a:pt x="184" y="64"/>
                        </a:cubicBezTo>
                        <a:cubicBezTo>
                          <a:pt x="184" y="64"/>
                          <a:pt x="184" y="64"/>
                          <a:pt x="184"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4"/>
                          <a:pt x="183" y="64"/>
                          <a:pt x="183" y="64"/>
                        </a:cubicBezTo>
                        <a:cubicBezTo>
                          <a:pt x="183" y="65"/>
                          <a:pt x="183" y="65"/>
                          <a:pt x="183" y="65"/>
                        </a:cubicBezTo>
                        <a:cubicBezTo>
                          <a:pt x="183" y="65"/>
                          <a:pt x="183" y="65"/>
                          <a:pt x="183" y="65"/>
                        </a:cubicBezTo>
                        <a:cubicBezTo>
                          <a:pt x="183" y="65"/>
                          <a:pt x="183" y="65"/>
                          <a:pt x="183" y="65"/>
                        </a:cubicBezTo>
                        <a:cubicBezTo>
                          <a:pt x="183" y="65"/>
                          <a:pt x="183" y="65"/>
                          <a:pt x="183" y="65"/>
                        </a:cubicBezTo>
                        <a:cubicBezTo>
                          <a:pt x="183" y="65"/>
                          <a:pt x="183" y="65"/>
                          <a:pt x="183" y="65"/>
                        </a:cubicBezTo>
                        <a:cubicBezTo>
                          <a:pt x="183" y="65"/>
                          <a:pt x="183" y="65"/>
                          <a:pt x="183" y="65"/>
                        </a:cubicBezTo>
                        <a:cubicBezTo>
                          <a:pt x="183" y="65"/>
                          <a:pt x="183" y="65"/>
                          <a:pt x="183" y="65"/>
                        </a:cubicBezTo>
                        <a:cubicBezTo>
                          <a:pt x="183" y="65"/>
                          <a:pt x="183" y="65"/>
                          <a:pt x="183" y="65"/>
                        </a:cubicBezTo>
                        <a:cubicBezTo>
                          <a:pt x="183" y="66"/>
                          <a:pt x="183" y="66"/>
                          <a:pt x="183" y="66"/>
                        </a:cubicBezTo>
                        <a:cubicBezTo>
                          <a:pt x="183" y="66"/>
                          <a:pt x="183" y="66"/>
                          <a:pt x="183" y="66"/>
                        </a:cubicBezTo>
                        <a:cubicBezTo>
                          <a:pt x="184" y="66"/>
                          <a:pt x="184" y="66"/>
                          <a:pt x="184" y="66"/>
                        </a:cubicBezTo>
                        <a:cubicBezTo>
                          <a:pt x="184" y="66"/>
                          <a:pt x="184" y="66"/>
                          <a:pt x="184" y="66"/>
                        </a:cubicBezTo>
                        <a:cubicBezTo>
                          <a:pt x="184" y="66"/>
                          <a:pt x="184" y="66"/>
                          <a:pt x="184" y="66"/>
                        </a:cubicBezTo>
                        <a:cubicBezTo>
                          <a:pt x="184" y="67"/>
                          <a:pt x="184" y="67"/>
                          <a:pt x="184" y="67"/>
                        </a:cubicBezTo>
                        <a:cubicBezTo>
                          <a:pt x="184" y="67"/>
                          <a:pt x="184" y="67"/>
                          <a:pt x="184" y="67"/>
                        </a:cubicBezTo>
                        <a:cubicBezTo>
                          <a:pt x="184" y="67"/>
                          <a:pt x="184" y="67"/>
                          <a:pt x="184" y="67"/>
                        </a:cubicBezTo>
                        <a:cubicBezTo>
                          <a:pt x="184" y="67"/>
                          <a:pt x="184" y="67"/>
                          <a:pt x="184" y="67"/>
                        </a:cubicBezTo>
                        <a:cubicBezTo>
                          <a:pt x="184" y="67"/>
                          <a:pt x="184" y="67"/>
                          <a:pt x="184" y="67"/>
                        </a:cubicBezTo>
                        <a:cubicBezTo>
                          <a:pt x="184" y="67"/>
                          <a:pt x="184" y="67"/>
                          <a:pt x="184" y="67"/>
                        </a:cubicBezTo>
                        <a:cubicBezTo>
                          <a:pt x="184" y="68"/>
                          <a:pt x="184" y="68"/>
                          <a:pt x="184" y="68"/>
                        </a:cubicBezTo>
                        <a:cubicBezTo>
                          <a:pt x="184" y="68"/>
                          <a:pt x="184" y="68"/>
                          <a:pt x="184" y="68"/>
                        </a:cubicBezTo>
                        <a:cubicBezTo>
                          <a:pt x="183" y="68"/>
                          <a:pt x="183" y="68"/>
                          <a:pt x="183" y="68"/>
                        </a:cubicBezTo>
                        <a:cubicBezTo>
                          <a:pt x="183" y="68"/>
                          <a:pt x="183" y="68"/>
                          <a:pt x="183" y="68"/>
                        </a:cubicBezTo>
                        <a:cubicBezTo>
                          <a:pt x="183" y="68"/>
                          <a:pt x="183" y="68"/>
                          <a:pt x="183" y="68"/>
                        </a:cubicBezTo>
                        <a:cubicBezTo>
                          <a:pt x="183" y="68"/>
                          <a:pt x="183" y="68"/>
                          <a:pt x="183" y="68"/>
                        </a:cubicBezTo>
                        <a:cubicBezTo>
                          <a:pt x="183" y="69"/>
                          <a:pt x="183" y="69"/>
                          <a:pt x="183" y="69"/>
                        </a:cubicBezTo>
                        <a:cubicBezTo>
                          <a:pt x="183" y="69"/>
                          <a:pt x="183" y="69"/>
                          <a:pt x="183" y="69"/>
                        </a:cubicBezTo>
                        <a:cubicBezTo>
                          <a:pt x="183" y="69"/>
                          <a:pt x="183" y="69"/>
                          <a:pt x="183" y="69"/>
                        </a:cubicBezTo>
                        <a:cubicBezTo>
                          <a:pt x="183" y="69"/>
                          <a:pt x="183" y="69"/>
                          <a:pt x="183" y="69"/>
                        </a:cubicBezTo>
                        <a:cubicBezTo>
                          <a:pt x="183" y="68"/>
                          <a:pt x="183" y="68"/>
                          <a:pt x="183" y="68"/>
                        </a:cubicBezTo>
                        <a:cubicBezTo>
                          <a:pt x="183" y="68"/>
                          <a:pt x="183" y="68"/>
                          <a:pt x="183" y="68"/>
                        </a:cubicBezTo>
                        <a:cubicBezTo>
                          <a:pt x="183" y="68"/>
                          <a:pt x="183" y="68"/>
                          <a:pt x="183" y="68"/>
                        </a:cubicBezTo>
                        <a:cubicBezTo>
                          <a:pt x="183" y="68"/>
                          <a:pt x="183" y="68"/>
                          <a:pt x="183" y="68"/>
                        </a:cubicBezTo>
                        <a:cubicBezTo>
                          <a:pt x="183" y="68"/>
                          <a:pt x="183" y="68"/>
                          <a:pt x="183" y="68"/>
                        </a:cubicBezTo>
                        <a:cubicBezTo>
                          <a:pt x="183" y="68"/>
                          <a:pt x="183" y="68"/>
                          <a:pt x="183" y="68"/>
                        </a:cubicBezTo>
                        <a:cubicBezTo>
                          <a:pt x="182" y="68"/>
                          <a:pt x="182" y="68"/>
                          <a:pt x="182" y="68"/>
                        </a:cubicBezTo>
                        <a:cubicBezTo>
                          <a:pt x="182" y="68"/>
                          <a:pt x="182" y="68"/>
                          <a:pt x="182" y="68"/>
                        </a:cubicBezTo>
                        <a:cubicBezTo>
                          <a:pt x="182" y="68"/>
                          <a:pt x="182" y="68"/>
                          <a:pt x="182" y="68"/>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69"/>
                          <a:pt x="182" y="69"/>
                          <a:pt x="182" y="69"/>
                        </a:cubicBezTo>
                        <a:cubicBezTo>
                          <a:pt x="182" y="70"/>
                          <a:pt x="182" y="70"/>
                          <a:pt x="182" y="70"/>
                        </a:cubicBezTo>
                        <a:cubicBezTo>
                          <a:pt x="182" y="70"/>
                          <a:pt x="182" y="70"/>
                          <a:pt x="182" y="70"/>
                        </a:cubicBezTo>
                        <a:cubicBezTo>
                          <a:pt x="182" y="70"/>
                          <a:pt x="182" y="70"/>
                          <a:pt x="182" y="70"/>
                        </a:cubicBezTo>
                        <a:cubicBezTo>
                          <a:pt x="182" y="70"/>
                          <a:pt x="182" y="70"/>
                          <a:pt x="182" y="70"/>
                        </a:cubicBezTo>
                        <a:cubicBezTo>
                          <a:pt x="182" y="70"/>
                          <a:pt x="182" y="70"/>
                          <a:pt x="182" y="70"/>
                        </a:cubicBezTo>
                        <a:cubicBezTo>
                          <a:pt x="182" y="70"/>
                          <a:pt x="182" y="70"/>
                          <a:pt x="182" y="70"/>
                        </a:cubicBezTo>
                        <a:cubicBezTo>
                          <a:pt x="182" y="70"/>
                          <a:pt x="182" y="70"/>
                          <a:pt x="182" y="70"/>
                        </a:cubicBezTo>
                        <a:cubicBezTo>
                          <a:pt x="182" y="70"/>
                          <a:pt x="182" y="70"/>
                          <a:pt x="182" y="70"/>
                        </a:cubicBezTo>
                        <a:cubicBezTo>
                          <a:pt x="183" y="70"/>
                          <a:pt x="183" y="70"/>
                          <a:pt x="183" y="70"/>
                        </a:cubicBezTo>
                        <a:cubicBezTo>
                          <a:pt x="183" y="70"/>
                          <a:pt x="183" y="70"/>
                          <a:pt x="183" y="70"/>
                        </a:cubicBezTo>
                        <a:cubicBezTo>
                          <a:pt x="183" y="70"/>
                          <a:pt x="183" y="70"/>
                          <a:pt x="183" y="70"/>
                        </a:cubicBezTo>
                        <a:cubicBezTo>
                          <a:pt x="183" y="70"/>
                          <a:pt x="183" y="70"/>
                          <a:pt x="183" y="70"/>
                        </a:cubicBezTo>
                        <a:cubicBezTo>
                          <a:pt x="183" y="70"/>
                          <a:pt x="183" y="70"/>
                          <a:pt x="183" y="70"/>
                        </a:cubicBezTo>
                        <a:cubicBezTo>
                          <a:pt x="183" y="70"/>
                          <a:pt x="183" y="70"/>
                          <a:pt x="183" y="70"/>
                        </a:cubicBezTo>
                        <a:cubicBezTo>
                          <a:pt x="183" y="70"/>
                          <a:pt x="183" y="70"/>
                          <a:pt x="183" y="70"/>
                        </a:cubicBezTo>
                        <a:cubicBezTo>
                          <a:pt x="183" y="71"/>
                          <a:pt x="183" y="71"/>
                          <a:pt x="183" y="71"/>
                        </a:cubicBezTo>
                        <a:cubicBezTo>
                          <a:pt x="183" y="71"/>
                          <a:pt x="183" y="71"/>
                          <a:pt x="183" y="71"/>
                        </a:cubicBezTo>
                        <a:cubicBezTo>
                          <a:pt x="183" y="71"/>
                          <a:pt x="183" y="71"/>
                          <a:pt x="183" y="71"/>
                        </a:cubicBezTo>
                        <a:cubicBezTo>
                          <a:pt x="183" y="71"/>
                          <a:pt x="183" y="71"/>
                          <a:pt x="183" y="71"/>
                        </a:cubicBezTo>
                        <a:cubicBezTo>
                          <a:pt x="183" y="71"/>
                          <a:pt x="183" y="71"/>
                          <a:pt x="183" y="71"/>
                        </a:cubicBezTo>
                        <a:cubicBezTo>
                          <a:pt x="183" y="71"/>
                          <a:pt x="183" y="71"/>
                          <a:pt x="183" y="71"/>
                        </a:cubicBezTo>
                        <a:cubicBezTo>
                          <a:pt x="183" y="71"/>
                          <a:pt x="183" y="71"/>
                          <a:pt x="183" y="71"/>
                        </a:cubicBezTo>
                        <a:cubicBezTo>
                          <a:pt x="183" y="72"/>
                          <a:pt x="183" y="72"/>
                          <a:pt x="183" y="72"/>
                        </a:cubicBezTo>
                        <a:cubicBezTo>
                          <a:pt x="183" y="72"/>
                          <a:pt x="183" y="72"/>
                          <a:pt x="183" y="72"/>
                        </a:cubicBezTo>
                        <a:cubicBezTo>
                          <a:pt x="184" y="72"/>
                          <a:pt x="184" y="72"/>
                          <a:pt x="184" y="72"/>
                        </a:cubicBezTo>
                        <a:cubicBezTo>
                          <a:pt x="184" y="72"/>
                          <a:pt x="184" y="72"/>
                          <a:pt x="184" y="72"/>
                        </a:cubicBezTo>
                        <a:cubicBezTo>
                          <a:pt x="184" y="72"/>
                          <a:pt x="184" y="72"/>
                          <a:pt x="184" y="72"/>
                        </a:cubicBezTo>
                        <a:cubicBezTo>
                          <a:pt x="184" y="72"/>
                          <a:pt x="184" y="72"/>
                          <a:pt x="184" y="72"/>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3"/>
                          <a:pt x="184" y="73"/>
                          <a:pt x="184" y="73"/>
                        </a:cubicBezTo>
                        <a:cubicBezTo>
                          <a:pt x="184" y="74"/>
                          <a:pt x="184" y="74"/>
                          <a:pt x="184" y="74"/>
                        </a:cubicBezTo>
                        <a:cubicBezTo>
                          <a:pt x="184" y="74"/>
                          <a:pt x="184" y="74"/>
                          <a:pt x="184" y="74"/>
                        </a:cubicBezTo>
                        <a:cubicBezTo>
                          <a:pt x="184" y="74"/>
                          <a:pt x="184" y="74"/>
                          <a:pt x="184" y="74"/>
                        </a:cubicBezTo>
                        <a:cubicBezTo>
                          <a:pt x="184" y="74"/>
                          <a:pt x="184" y="74"/>
                          <a:pt x="184" y="74"/>
                        </a:cubicBezTo>
                        <a:cubicBezTo>
                          <a:pt x="184" y="74"/>
                          <a:pt x="184" y="74"/>
                          <a:pt x="184" y="74"/>
                        </a:cubicBezTo>
                        <a:cubicBezTo>
                          <a:pt x="184" y="74"/>
                          <a:pt x="184" y="74"/>
                          <a:pt x="184" y="74"/>
                        </a:cubicBezTo>
                        <a:cubicBezTo>
                          <a:pt x="184" y="74"/>
                          <a:pt x="184" y="74"/>
                          <a:pt x="184" y="74"/>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4" y="75"/>
                          <a:pt x="184" y="75"/>
                          <a:pt x="184" y="75"/>
                        </a:cubicBezTo>
                        <a:cubicBezTo>
                          <a:pt x="185" y="75"/>
                          <a:pt x="185" y="75"/>
                          <a:pt x="185" y="75"/>
                        </a:cubicBezTo>
                        <a:cubicBezTo>
                          <a:pt x="185" y="75"/>
                          <a:pt x="185" y="75"/>
                          <a:pt x="185" y="75"/>
                        </a:cubicBezTo>
                        <a:cubicBezTo>
                          <a:pt x="185" y="75"/>
                          <a:pt x="185" y="75"/>
                          <a:pt x="185" y="75"/>
                        </a:cubicBezTo>
                        <a:cubicBezTo>
                          <a:pt x="185" y="76"/>
                          <a:pt x="185" y="76"/>
                          <a:pt x="185" y="76"/>
                        </a:cubicBezTo>
                        <a:cubicBezTo>
                          <a:pt x="186" y="76"/>
                          <a:pt x="186" y="76"/>
                          <a:pt x="186" y="76"/>
                        </a:cubicBezTo>
                        <a:cubicBezTo>
                          <a:pt x="186" y="76"/>
                          <a:pt x="186" y="76"/>
                          <a:pt x="186" y="76"/>
                        </a:cubicBezTo>
                        <a:cubicBezTo>
                          <a:pt x="186" y="76"/>
                          <a:pt x="186" y="76"/>
                          <a:pt x="186" y="76"/>
                        </a:cubicBezTo>
                        <a:cubicBezTo>
                          <a:pt x="186" y="76"/>
                          <a:pt x="186" y="76"/>
                          <a:pt x="186" y="76"/>
                        </a:cubicBezTo>
                        <a:cubicBezTo>
                          <a:pt x="186" y="76"/>
                          <a:pt x="186" y="76"/>
                          <a:pt x="186" y="76"/>
                        </a:cubicBezTo>
                        <a:cubicBezTo>
                          <a:pt x="186" y="77"/>
                          <a:pt x="186" y="77"/>
                          <a:pt x="186" y="77"/>
                        </a:cubicBezTo>
                        <a:cubicBezTo>
                          <a:pt x="186" y="77"/>
                          <a:pt x="186" y="77"/>
                          <a:pt x="186" y="77"/>
                        </a:cubicBezTo>
                        <a:cubicBezTo>
                          <a:pt x="186" y="77"/>
                          <a:pt x="186" y="77"/>
                          <a:pt x="186" y="77"/>
                        </a:cubicBezTo>
                        <a:cubicBezTo>
                          <a:pt x="186" y="77"/>
                          <a:pt x="186" y="77"/>
                          <a:pt x="186" y="77"/>
                        </a:cubicBezTo>
                        <a:cubicBezTo>
                          <a:pt x="186" y="77"/>
                          <a:pt x="186" y="77"/>
                          <a:pt x="186" y="77"/>
                        </a:cubicBezTo>
                        <a:cubicBezTo>
                          <a:pt x="186" y="77"/>
                          <a:pt x="186" y="77"/>
                          <a:pt x="186" y="77"/>
                        </a:cubicBezTo>
                        <a:cubicBezTo>
                          <a:pt x="186" y="78"/>
                          <a:pt x="186" y="78"/>
                          <a:pt x="186" y="78"/>
                        </a:cubicBezTo>
                        <a:cubicBezTo>
                          <a:pt x="186" y="78"/>
                          <a:pt x="186" y="78"/>
                          <a:pt x="186" y="78"/>
                        </a:cubicBezTo>
                        <a:cubicBezTo>
                          <a:pt x="186" y="78"/>
                          <a:pt x="186" y="78"/>
                          <a:pt x="186" y="78"/>
                        </a:cubicBezTo>
                        <a:cubicBezTo>
                          <a:pt x="186" y="78"/>
                          <a:pt x="186" y="78"/>
                          <a:pt x="186" y="78"/>
                        </a:cubicBezTo>
                        <a:cubicBezTo>
                          <a:pt x="186" y="78"/>
                          <a:pt x="186" y="78"/>
                          <a:pt x="186" y="78"/>
                        </a:cubicBezTo>
                        <a:cubicBezTo>
                          <a:pt x="186" y="78"/>
                          <a:pt x="186" y="78"/>
                          <a:pt x="186" y="78"/>
                        </a:cubicBezTo>
                        <a:cubicBezTo>
                          <a:pt x="186" y="78"/>
                          <a:pt x="186" y="78"/>
                          <a:pt x="186" y="78"/>
                        </a:cubicBezTo>
                        <a:cubicBezTo>
                          <a:pt x="186" y="79"/>
                          <a:pt x="186" y="79"/>
                          <a:pt x="186" y="79"/>
                        </a:cubicBezTo>
                        <a:cubicBezTo>
                          <a:pt x="186" y="79"/>
                          <a:pt x="186" y="79"/>
                          <a:pt x="186" y="79"/>
                        </a:cubicBezTo>
                        <a:cubicBezTo>
                          <a:pt x="186" y="79"/>
                          <a:pt x="186" y="79"/>
                          <a:pt x="186" y="79"/>
                        </a:cubicBezTo>
                        <a:cubicBezTo>
                          <a:pt x="186" y="79"/>
                          <a:pt x="186" y="79"/>
                          <a:pt x="186" y="79"/>
                        </a:cubicBezTo>
                        <a:cubicBezTo>
                          <a:pt x="186" y="79"/>
                          <a:pt x="186" y="79"/>
                          <a:pt x="186" y="79"/>
                        </a:cubicBezTo>
                        <a:cubicBezTo>
                          <a:pt x="186" y="79"/>
                          <a:pt x="186" y="79"/>
                          <a:pt x="186" y="79"/>
                        </a:cubicBezTo>
                        <a:cubicBezTo>
                          <a:pt x="186" y="79"/>
                          <a:pt x="186" y="79"/>
                          <a:pt x="186" y="79"/>
                        </a:cubicBezTo>
                        <a:cubicBezTo>
                          <a:pt x="186" y="80"/>
                          <a:pt x="186" y="80"/>
                          <a:pt x="186" y="80"/>
                        </a:cubicBezTo>
                        <a:cubicBezTo>
                          <a:pt x="186" y="80"/>
                          <a:pt x="186" y="80"/>
                          <a:pt x="186" y="80"/>
                        </a:cubicBezTo>
                        <a:cubicBezTo>
                          <a:pt x="187" y="80"/>
                          <a:pt x="187" y="80"/>
                          <a:pt x="187" y="80"/>
                        </a:cubicBezTo>
                        <a:cubicBezTo>
                          <a:pt x="187" y="80"/>
                          <a:pt x="187" y="80"/>
                          <a:pt x="187" y="80"/>
                        </a:cubicBezTo>
                        <a:cubicBezTo>
                          <a:pt x="187" y="80"/>
                          <a:pt x="187" y="80"/>
                          <a:pt x="187" y="80"/>
                        </a:cubicBezTo>
                        <a:cubicBezTo>
                          <a:pt x="187" y="80"/>
                          <a:pt x="187" y="80"/>
                          <a:pt x="187" y="80"/>
                        </a:cubicBezTo>
                        <a:cubicBezTo>
                          <a:pt x="187" y="80"/>
                          <a:pt x="187" y="80"/>
                          <a:pt x="187" y="80"/>
                        </a:cubicBezTo>
                        <a:cubicBezTo>
                          <a:pt x="187" y="81"/>
                          <a:pt x="187" y="81"/>
                          <a:pt x="187" y="81"/>
                        </a:cubicBezTo>
                        <a:cubicBezTo>
                          <a:pt x="187" y="81"/>
                          <a:pt x="187" y="81"/>
                          <a:pt x="187" y="81"/>
                        </a:cubicBezTo>
                        <a:cubicBezTo>
                          <a:pt x="187" y="81"/>
                          <a:pt x="187" y="81"/>
                          <a:pt x="187" y="81"/>
                        </a:cubicBezTo>
                        <a:cubicBezTo>
                          <a:pt x="187" y="81"/>
                          <a:pt x="187" y="81"/>
                          <a:pt x="187" y="81"/>
                        </a:cubicBezTo>
                        <a:cubicBezTo>
                          <a:pt x="187" y="81"/>
                          <a:pt x="187" y="81"/>
                          <a:pt x="187" y="81"/>
                        </a:cubicBezTo>
                        <a:cubicBezTo>
                          <a:pt x="187" y="81"/>
                          <a:pt x="187" y="81"/>
                          <a:pt x="187" y="81"/>
                        </a:cubicBezTo>
                        <a:cubicBezTo>
                          <a:pt x="187" y="81"/>
                          <a:pt x="187" y="81"/>
                          <a:pt x="187" y="81"/>
                        </a:cubicBezTo>
                        <a:cubicBezTo>
                          <a:pt x="187" y="81"/>
                          <a:pt x="187" y="81"/>
                          <a:pt x="187" y="81"/>
                        </a:cubicBezTo>
                        <a:cubicBezTo>
                          <a:pt x="187" y="82"/>
                          <a:pt x="187" y="82"/>
                          <a:pt x="187" y="82"/>
                        </a:cubicBezTo>
                        <a:cubicBezTo>
                          <a:pt x="187" y="82"/>
                          <a:pt x="187" y="82"/>
                          <a:pt x="187" y="82"/>
                        </a:cubicBezTo>
                        <a:cubicBezTo>
                          <a:pt x="187" y="82"/>
                          <a:pt x="187" y="82"/>
                          <a:pt x="187" y="82"/>
                        </a:cubicBezTo>
                        <a:cubicBezTo>
                          <a:pt x="187" y="82"/>
                          <a:pt x="187" y="82"/>
                          <a:pt x="187" y="82"/>
                        </a:cubicBezTo>
                        <a:cubicBezTo>
                          <a:pt x="187" y="82"/>
                          <a:pt x="187" y="82"/>
                          <a:pt x="187" y="82"/>
                        </a:cubicBezTo>
                        <a:cubicBezTo>
                          <a:pt x="187" y="82"/>
                          <a:pt x="187" y="82"/>
                          <a:pt x="187" y="82"/>
                        </a:cubicBezTo>
                        <a:cubicBezTo>
                          <a:pt x="187" y="83"/>
                          <a:pt x="187" y="83"/>
                          <a:pt x="187" y="83"/>
                        </a:cubicBezTo>
                        <a:cubicBezTo>
                          <a:pt x="187" y="83"/>
                          <a:pt x="187" y="83"/>
                          <a:pt x="187" y="83"/>
                        </a:cubicBezTo>
                        <a:cubicBezTo>
                          <a:pt x="188" y="83"/>
                          <a:pt x="188" y="83"/>
                          <a:pt x="188" y="83"/>
                        </a:cubicBezTo>
                        <a:cubicBezTo>
                          <a:pt x="188" y="83"/>
                          <a:pt x="188" y="83"/>
                          <a:pt x="188" y="83"/>
                        </a:cubicBezTo>
                        <a:cubicBezTo>
                          <a:pt x="188" y="83"/>
                          <a:pt x="188" y="83"/>
                          <a:pt x="188" y="83"/>
                        </a:cubicBezTo>
                        <a:cubicBezTo>
                          <a:pt x="188" y="83"/>
                          <a:pt x="188" y="83"/>
                          <a:pt x="188" y="83"/>
                        </a:cubicBezTo>
                        <a:cubicBezTo>
                          <a:pt x="188" y="83"/>
                          <a:pt x="188" y="83"/>
                          <a:pt x="188" y="83"/>
                        </a:cubicBezTo>
                        <a:cubicBezTo>
                          <a:pt x="188" y="83"/>
                          <a:pt x="188" y="83"/>
                          <a:pt x="188" y="83"/>
                        </a:cubicBezTo>
                        <a:cubicBezTo>
                          <a:pt x="188" y="84"/>
                          <a:pt x="188" y="84"/>
                          <a:pt x="188" y="84"/>
                        </a:cubicBezTo>
                        <a:cubicBezTo>
                          <a:pt x="188" y="84"/>
                          <a:pt x="188" y="84"/>
                          <a:pt x="188" y="84"/>
                        </a:cubicBezTo>
                        <a:cubicBezTo>
                          <a:pt x="188" y="84"/>
                          <a:pt x="188" y="84"/>
                          <a:pt x="188" y="84"/>
                        </a:cubicBezTo>
                        <a:cubicBezTo>
                          <a:pt x="188" y="84"/>
                          <a:pt x="188" y="84"/>
                          <a:pt x="188" y="84"/>
                        </a:cubicBezTo>
                        <a:cubicBezTo>
                          <a:pt x="188" y="84"/>
                          <a:pt x="188" y="84"/>
                          <a:pt x="188" y="84"/>
                        </a:cubicBezTo>
                        <a:cubicBezTo>
                          <a:pt x="188" y="85"/>
                          <a:pt x="188" y="85"/>
                          <a:pt x="188" y="85"/>
                        </a:cubicBezTo>
                        <a:cubicBezTo>
                          <a:pt x="188" y="85"/>
                          <a:pt x="188" y="85"/>
                          <a:pt x="188" y="85"/>
                        </a:cubicBezTo>
                        <a:cubicBezTo>
                          <a:pt x="189" y="85"/>
                          <a:pt x="189" y="85"/>
                          <a:pt x="189" y="85"/>
                        </a:cubicBezTo>
                        <a:cubicBezTo>
                          <a:pt x="189" y="84"/>
                          <a:pt x="189" y="84"/>
                          <a:pt x="189" y="84"/>
                        </a:cubicBezTo>
                        <a:cubicBezTo>
                          <a:pt x="189" y="84"/>
                          <a:pt x="189" y="84"/>
                          <a:pt x="189" y="84"/>
                        </a:cubicBezTo>
                        <a:cubicBezTo>
                          <a:pt x="189" y="84"/>
                          <a:pt x="189" y="84"/>
                          <a:pt x="189" y="84"/>
                        </a:cubicBezTo>
                        <a:cubicBezTo>
                          <a:pt x="189" y="84"/>
                          <a:pt x="189" y="84"/>
                          <a:pt x="189" y="84"/>
                        </a:cubicBezTo>
                        <a:cubicBezTo>
                          <a:pt x="189" y="84"/>
                          <a:pt x="189" y="84"/>
                          <a:pt x="189" y="84"/>
                        </a:cubicBezTo>
                        <a:cubicBezTo>
                          <a:pt x="189" y="84"/>
                          <a:pt x="189" y="84"/>
                          <a:pt x="189" y="84"/>
                        </a:cubicBezTo>
                        <a:cubicBezTo>
                          <a:pt x="189" y="84"/>
                          <a:pt x="189" y="84"/>
                          <a:pt x="189" y="84"/>
                        </a:cubicBezTo>
                        <a:cubicBezTo>
                          <a:pt x="189" y="84"/>
                          <a:pt x="189" y="84"/>
                          <a:pt x="189" y="84"/>
                        </a:cubicBezTo>
                        <a:cubicBezTo>
                          <a:pt x="189" y="83"/>
                          <a:pt x="189" y="83"/>
                          <a:pt x="189" y="83"/>
                        </a:cubicBezTo>
                        <a:cubicBezTo>
                          <a:pt x="190" y="83"/>
                          <a:pt x="190" y="83"/>
                          <a:pt x="190" y="83"/>
                        </a:cubicBezTo>
                        <a:cubicBezTo>
                          <a:pt x="190" y="84"/>
                          <a:pt x="190" y="84"/>
                          <a:pt x="190" y="84"/>
                        </a:cubicBezTo>
                        <a:cubicBezTo>
                          <a:pt x="190" y="84"/>
                          <a:pt x="190" y="84"/>
                          <a:pt x="190" y="84"/>
                        </a:cubicBezTo>
                        <a:cubicBezTo>
                          <a:pt x="190" y="84"/>
                          <a:pt x="190" y="84"/>
                          <a:pt x="190" y="84"/>
                        </a:cubicBezTo>
                        <a:cubicBezTo>
                          <a:pt x="190" y="84"/>
                          <a:pt x="190" y="84"/>
                          <a:pt x="190" y="84"/>
                        </a:cubicBezTo>
                        <a:cubicBezTo>
                          <a:pt x="190" y="84"/>
                          <a:pt x="190" y="84"/>
                          <a:pt x="190"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1" y="84"/>
                          <a:pt x="191" y="84"/>
                          <a:pt x="191"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2" y="84"/>
                          <a:pt x="192" y="84"/>
                          <a:pt x="192"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3" y="84"/>
                          <a:pt x="193" y="84"/>
                          <a:pt x="193"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4" y="84"/>
                          <a:pt x="194" y="84"/>
                          <a:pt x="194" y="84"/>
                        </a:cubicBezTo>
                        <a:cubicBezTo>
                          <a:pt x="195" y="84"/>
                          <a:pt x="195" y="84"/>
                          <a:pt x="195" y="84"/>
                        </a:cubicBezTo>
                        <a:cubicBezTo>
                          <a:pt x="195" y="84"/>
                          <a:pt x="195" y="84"/>
                          <a:pt x="195" y="84"/>
                        </a:cubicBezTo>
                        <a:cubicBezTo>
                          <a:pt x="195" y="84"/>
                          <a:pt x="195" y="84"/>
                          <a:pt x="195" y="84"/>
                        </a:cubicBezTo>
                        <a:cubicBezTo>
                          <a:pt x="195" y="84"/>
                          <a:pt x="195" y="84"/>
                          <a:pt x="195" y="84"/>
                        </a:cubicBezTo>
                        <a:cubicBezTo>
                          <a:pt x="195" y="84"/>
                          <a:pt x="195" y="84"/>
                          <a:pt x="195" y="84"/>
                        </a:cubicBezTo>
                        <a:cubicBezTo>
                          <a:pt x="195" y="84"/>
                          <a:pt x="195" y="84"/>
                          <a:pt x="195" y="84"/>
                        </a:cubicBezTo>
                        <a:cubicBezTo>
                          <a:pt x="195" y="84"/>
                          <a:pt x="195" y="84"/>
                          <a:pt x="195" y="84"/>
                        </a:cubicBezTo>
                        <a:cubicBezTo>
                          <a:pt x="195" y="84"/>
                          <a:pt x="195" y="84"/>
                          <a:pt x="195" y="84"/>
                        </a:cubicBezTo>
                        <a:cubicBezTo>
                          <a:pt x="196" y="84"/>
                          <a:pt x="196" y="84"/>
                          <a:pt x="196" y="84"/>
                        </a:cubicBezTo>
                        <a:cubicBezTo>
                          <a:pt x="196" y="84"/>
                          <a:pt x="196" y="84"/>
                          <a:pt x="196" y="84"/>
                        </a:cubicBezTo>
                        <a:cubicBezTo>
                          <a:pt x="196" y="84"/>
                          <a:pt x="196" y="84"/>
                          <a:pt x="196" y="84"/>
                        </a:cubicBezTo>
                        <a:cubicBezTo>
                          <a:pt x="196" y="84"/>
                          <a:pt x="196" y="84"/>
                          <a:pt x="196" y="84"/>
                        </a:cubicBezTo>
                        <a:cubicBezTo>
                          <a:pt x="196" y="84"/>
                          <a:pt x="196" y="84"/>
                          <a:pt x="196" y="84"/>
                        </a:cubicBezTo>
                        <a:cubicBezTo>
                          <a:pt x="196" y="84"/>
                          <a:pt x="196" y="84"/>
                          <a:pt x="196" y="84"/>
                        </a:cubicBezTo>
                        <a:cubicBezTo>
                          <a:pt x="196" y="84"/>
                          <a:pt x="196" y="84"/>
                          <a:pt x="196" y="84"/>
                        </a:cubicBezTo>
                        <a:cubicBezTo>
                          <a:pt x="196" y="84"/>
                          <a:pt x="196" y="84"/>
                          <a:pt x="196"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7" y="84"/>
                          <a:pt x="197" y="84"/>
                          <a:pt x="197" y="84"/>
                        </a:cubicBezTo>
                        <a:cubicBezTo>
                          <a:pt x="198" y="84"/>
                          <a:pt x="198" y="84"/>
                          <a:pt x="198" y="84"/>
                        </a:cubicBezTo>
                        <a:cubicBezTo>
                          <a:pt x="198" y="84"/>
                          <a:pt x="198" y="84"/>
                          <a:pt x="198" y="84"/>
                        </a:cubicBezTo>
                        <a:cubicBezTo>
                          <a:pt x="198" y="84"/>
                          <a:pt x="198" y="84"/>
                          <a:pt x="198" y="84"/>
                        </a:cubicBezTo>
                        <a:cubicBezTo>
                          <a:pt x="197" y="84"/>
                          <a:pt x="197" y="84"/>
                          <a:pt x="197" y="84"/>
                        </a:cubicBezTo>
                        <a:cubicBezTo>
                          <a:pt x="197" y="83"/>
                          <a:pt x="197" y="83"/>
                          <a:pt x="197" y="83"/>
                        </a:cubicBezTo>
                        <a:cubicBezTo>
                          <a:pt x="197" y="83"/>
                          <a:pt x="197" y="83"/>
                          <a:pt x="197"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8" y="83"/>
                          <a:pt x="198" y="83"/>
                          <a:pt x="198" y="83"/>
                        </a:cubicBezTo>
                        <a:cubicBezTo>
                          <a:pt x="199" y="83"/>
                          <a:pt x="199" y="83"/>
                          <a:pt x="199" y="83"/>
                        </a:cubicBezTo>
                        <a:cubicBezTo>
                          <a:pt x="199" y="83"/>
                          <a:pt x="199" y="83"/>
                          <a:pt x="199" y="83"/>
                        </a:cubicBezTo>
                        <a:cubicBezTo>
                          <a:pt x="199" y="83"/>
                          <a:pt x="199" y="83"/>
                          <a:pt x="199" y="83"/>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199" y="82"/>
                          <a:pt x="199" y="82"/>
                          <a:pt x="199" y="82"/>
                        </a:cubicBezTo>
                        <a:cubicBezTo>
                          <a:pt x="200" y="82"/>
                          <a:pt x="200" y="82"/>
                          <a:pt x="200" y="82"/>
                        </a:cubicBezTo>
                        <a:cubicBezTo>
                          <a:pt x="200" y="82"/>
                          <a:pt x="200" y="82"/>
                          <a:pt x="200" y="82"/>
                        </a:cubicBezTo>
                        <a:cubicBezTo>
                          <a:pt x="200" y="82"/>
                          <a:pt x="200" y="82"/>
                          <a:pt x="200" y="82"/>
                        </a:cubicBezTo>
                        <a:cubicBezTo>
                          <a:pt x="200" y="82"/>
                          <a:pt x="200" y="82"/>
                          <a:pt x="200" y="82"/>
                        </a:cubicBezTo>
                        <a:cubicBezTo>
                          <a:pt x="200" y="82"/>
                          <a:pt x="200" y="82"/>
                          <a:pt x="200" y="82"/>
                        </a:cubicBezTo>
                        <a:cubicBezTo>
                          <a:pt x="200" y="82"/>
                          <a:pt x="200" y="82"/>
                          <a:pt x="200" y="82"/>
                        </a:cubicBezTo>
                        <a:cubicBezTo>
                          <a:pt x="200" y="82"/>
                          <a:pt x="200" y="82"/>
                          <a:pt x="200" y="82"/>
                        </a:cubicBezTo>
                        <a:cubicBezTo>
                          <a:pt x="200" y="82"/>
                          <a:pt x="200" y="82"/>
                          <a:pt x="200" y="82"/>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1"/>
                          <a:pt x="200" y="81"/>
                          <a:pt x="200" y="81"/>
                        </a:cubicBezTo>
                        <a:cubicBezTo>
                          <a:pt x="200" y="82"/>
                          <a:pt x="200" y="82"/>
                          <a:pt x="200" y="82"/>
                        </a:cubicBezTo>
                        <a:cubicBezTo>
                          <a:pt x="200" y="82"/>
                          <a:pt x="200" y="82"/>
                          <a:pt x="200" y="82"/>
                        </a:cubicBezTo>
                        <a:cubicBezTo>
                          <a:pt x="200" y="82"/>
                          <a:pt x="200" y="82"/>
                          <a:pt x="200" y="82"/>
                        </a:cubicBezTo>
                        <a:cubicBezTo>
                          <a:pt x="200" y="81"/>
                          <a:pt x="200" y="81"/>
                          <a:pt x="200" y="81"/>
                        </a:cubicBezTo>
                        <a:cubicBezTo>
                          <a:pt x="200" y="81"/>
                          <a:pt x="200" y="81"/>
                          <a:pt x="200"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1"/>
                          <a:pt x="201" y="81"/>
                          <a:pt x="201" y="81"/>
                        </a:cubicBezTo>
                        <a:cubicBezTo>
                          <a:pt x="201" y="80"/>
                          <a:pt x="201" y="80"/>
                          <a:pt x="201"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2" y="80"/>
                          <a:pt x="202" y="80"/>
                          <a:pt x="202"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3" y="80"/>
                          <a:pt x="203" y="80"/>
                          <a:pt x="203" y="80"/>
                        </a:cubicBezTo>
                        <a:cubicBezTo>
                          <a:pt x="204" y="80"/>
                          <a:pt x="204" y="80"/>
                          <a:pt x="204" y="80"/>
                        </a:cubicBezTo>
                        <a:cubicBezTo>
                          <a:pt x="204" y="80"/>
                          <a:pt x="204" y="80"/>
                          <a:pt x="204" y="80"/>
                        </a:cubicBezTo>
                        <a:cubicBezTo>
                          <a:pt x="204" y="80"/>
                          <a:pt x="204" y="80"/>
                          <a:pt x="204" y="80"/>
                        </a:cubicBezTo>
                        <a:cubicBezTo>
                          <a:pt x="204" y="80"/>
                          <a:pt x="204" y="80"/>
                          <a:pt x="204" y="80"/>
                        </a:cubicBezTo>
                        <a:cubicBezTo>
                          <a:pt x="204" y="80"/>
                          <a:pt x="204" y="80"/>
                          <a:pt x="204" y="80"/>
                        </a:cubicBezTo>
                        <a:cubicBezTo>
                          <a:pt x="204" y="80"/>
                          <a:pt x="204" y="80"/>
                          <a:pt x="204" y="80"/>
                        </a:cubicBezTo>
                        <a:cubicBezTo>
                          <a:pt x="204" y="80"/>
                          <a:pt x="204" y="80"/>
                          <a:pt x="204" y="80"/>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4" y="81"/>
                          <a:pt x="204" y="81"/>
                          <a:pt x="204"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5" y="81"/>
                          <a:pt x="205" y="81"/>
                          <a:pt x="205"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6" y="81"/>
                          <a:pt x="206" y="81"/>
                          <a:pt x="206" y="81"/>
                        </a:cubicBezTo>
                        <a:cubicBezTo>
                          <a:pt x="207" y="81"/>
                          <a:pt x="207" y="81"/>
                          <a:pt x="207" y="81"/>
                        </a:cubicBezTo>
                        <a:cubicBezTo>
                          <a:pt x="207" y="81"/>
                          <a:pt x="207" y="81"/>
                          <a:pt x="207" y="81"/>
                        </a:cubicBezTo>
                        <a:cubicBezTo>
                          <a:pt x="207" y="81"/>
                          <a:pt x="207" y="81"/>
                          <a:pt x="207" y="81"/>
                        </a:cubicBezTo>
                        <a:cubicBezTo>
                          <a:pt x="207" y="81"/>
                          <a:pt x="207" y="81"/>
                          <a:pt x="207" y="81"/>
                        </a:cubicBezTo>
                        <a:cubicBezTo>
                          <a:pt x="207" y="81"/>
                          <a:pt x="207" y="81"/>
                          <a:pt x="207" y="81"/>
                        </a:cubicBezTo>
                        <a:cubicBezTo>
                          <a:pt x="207" y="81"/>
                          <a:pt x="207" y="81"/>
                          <a:pt x="207" y="81"/>
                        </a:cubicBezTo>
                        <a:cubicBezTo>
                          <a:pt x="207" y="81"/>
                          <a:pt x="207" y="81"/>
                          <a:pt x="207" y="81"/>
                        </a:cubicBezTo>
                        <a:cubicBezTo>
                          <a:pt x="207" y="81"/>
                          <a:pt x="207" y="81"/>
                          <a:pt x="207" y="81"/>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8" y="80"/>
                          <a:pt x="208" y="80"/>
                          <a:pt x="208" y="80"/>
                        </a:cubicBezTo>
                        <a:cubicBezTo>
                          <a:pt x="208" y="80"/>
                          <a:pt x="208" y="80"/>
                          <a:pt x="208" y="80"/>
                        </a:cubicBezTo>
                        <a:cubicBezTo>
                          <a:pt x="208" y="80"/>
                          <a:pt x="208" y="80"/>
                          <a:pt x="208" y="80"/>
                        </a:cubicBezTo>
                        <a:cubicBezTo>
                          <a:pt x="208" y="81"/>
                          <a:pt x="208" y="81"/>
                          <a:pt x="208" y="81"/>
                        </a:cubicBezTo>
                        <a:cubicBezTo>
                          <a:pt x="208" y="81"/>
                          <a:pt x="208" y="81"/>
                          <a:pt x="208" y="81"/>
                        </a:cubicBezTo>
                        <a:cubicBezTo>
                          <a:pt x="208" y="81"/>
                          <a:pt x="208" y="81"/>
                          <a:pt x="208" y="81"/>
                        </a:cubicBezTo>
                        <a:cubicBezTo>
                          <a:pt x="208" y="81"/>
                          <a:pt x="208" y="81"/>
                          <a:pt x="208" y="81"/>
                        </a:cubicBezTo>
                        <a:cubicBezTo>
                          <a:pt x="208" y="81"/>
                          <a:pt x="208" y="81"/>
                          <a:pt x="208" y="81"/>
                        </a:cubicBezTo>
                        <a:cubicBezTo>
                          <a:pt x="208" y="81"/>
                          <a:pt x="208" y="81"/>
                          <a:pt x="208"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09" y="81"/>
                          <a:pt x="209" y="81"/>
                          <a:pt x="209" y="81"/>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0" y="82"/>
                          <a:pt x="210" y="82"/>
                          <a:pt x="210" y="82"/>
                        </a:cubicBezTo>
                        <a:cubicBezTo>
                          <a:pt x="211" y="82"/>
                          <a:pt x="211" y="82"/>
                          <a:pt x="211" y="82"/>
                        </a:cubicBezTo>
                        <a:cubicBezTo>
                          <a:pt x="211" y="82"/>
                          <a:pt x="211" y="82"/>
                          <a:pt x="211" y="82"/>
                        </a:cubicBezTo>
                        <a:cubicBezTo>
                          <a:pt x="211" y="82"/>
                          <a:pt x="211" y="82"/>
                          <a:pt x="211" y="82"/>
                        </a:cubicBezTo>
                        <a:cubicBezTo>
                          <a:pt x="211" y="82"/>
                          <a:pt x="211" y="82"/>
                          <a:pt x="211" y="82"/>
                        </a:cubicBezTo>
                        <a:cubicBezTo>
                          <a:pt x="211" y="82"/>
                          <a:pt x="211" y="82"/>
                          <a:pt x="211" y="82"/>
                        </a:cubicBezTo>
                        <a:cubicBezTo>
                          <a:pt x="211" y="82"/>
                          <a:pt x="211" y="82"/>
                          <a:pt x="211" y="82"/>
                        </a:cubicBezTo>
                        <a:cubicBezTo>
                          <a:pt x="211" y="82"/>
                          <a:pt x="211" y="82"/>
                          <a:pt x="211" y="82"/>
                        </a:cubicBezTo>
                        <a:cubicBezTo>
                          <a:pt x="211" y="82"/>
                          <a:pt x="211" y="82"/>
                          <a:pt x="211" y="82"/>
                        </a:cubicBezTo>
                        <a:cubicBezTo>
                          <a:pt x="212" y="82"/>
                          <a:pt x="212" y="82"/>
                          <a:pt x="212" y="82"/>
                        </a:cubicBezTo>
                        <a:cubicBezTo>
                          <a:pt x="212" y="82"/>
                          <a:pt x="212" y="82"/>
                          <a:pt x="212" y="82"/>
                        </a:cubicBezTo>
                        <a:cubicBezTo>
                          <a:pt x="212" y="82"/>
                          <a:pt x="212" y="82"/>
                          <a:pt x="212" y="82"/>
                        </a:cubicBezTo>
                        <a:cubicBezTo>
                          <a:pt x="212" y="83"/>
                          <a:pt x="212" y="83"/>
                          <a:pt x="212" y="83"/>
                        </a:cubicBezTo>
                        <a:cubicBezTo>
                          <a:pt x="212" y="83"/>
                          <a:pt x="212" y="83"/>
                          <a:pt x="212" y="83"/>
                        </a:cubicBezTo>
                        <a:cubicBezTo>
                          <a:pt x="212" y="83"/>
                          <a:pt x="212" y="83"/>
                          <a:pt x="212" y="83"/>
                        </a:cubicBezTo>
                        <a:cubicBezTo>
                          <a:pt x="212" y="83"/>
                          <a:pt x="212" y="83"/>
                          <a:pt x="212" y="83"/>
                        </a:cubicBezTo>
                        <a:cubicBezTo>
                          <a:pt x="212" y="83"/>
                          <a:pt x="212" y="83"/>
                          <a:pt x="212" y="83"/>
                        </a:cubicBezTo>
                        <a:cubicBezTo>
                          <a:pt x="212" y="83"/>
                          <a:pt x="212" y="83"/>
                          <a:pt x="212" y="83"/>
                        </a:cubicBezTo>
                        <a:cubicBezTo>
                          <a:pt x="212" y="83"/>
                          <a:pt x="212" y="83"/>
                          <a:pt x="212" y="83"/>
                        </a:cubicBezTo>
                        <a:cubicBezTo>
                          <a:pt x="213" y="83"/>
                          <a:pt x="213" y="83"/>
                          <a:pt x="213" y="83"/>
                        </a:cubicBezTo>
                        <a:cubicBezTo>
                          <a:pt x="213" y="83"/>
                          <a:pt x="213" y="83"/>
                          <a:pt x="213" y="83"/>
                        </a:cubicBezTo>
                        <a:cubicBezTo>
                          <a:pt x="213" y="83"/>
                          <a:pt x="213" y="83"/>
                          <a:pt x="213" y="83"/>
                        </a:cubicBezTo>
                        <a:cubicBezTo>
                          <a:pt x="213" y="83"/>
                          <a:pt x="213" y="83"/>
                          <a:pt x="213" y="83"/>
                        </a:cubicBezTo>
                        <a:cubicBezTo>
                          <a:pt x="213" y="83"/>
                          <a:pt x="213" y="83"/>
                          <a:pt x="213" y="83"/>
                        </a:cubicBezTo>
                        <a:cubicBezTo>
                          <a:pt x="213" y="83"/>
                          <a:pt x="213" y="83"/>
                          <a:pt x="213" y="83"/>
                        </a:cubicBezTo>
                        <a:cubicBezTo>
                          <a:pt x="213" y="83"/>
                          <a:pt x="213" y="83"/>
                          <a:pt x="213" y="83"/>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4"/>
                          <a:pt x="213" y="84"/>
                          <a:pt x="213" y="84"/>
                        </a:cubicBezTo>
                        <a:cubicBezTo>
                          <a:pt x="213" y="85"/>
                          <a:pt x="213" y="85"/>
                          <a:pt x="213" y="85"/>
                        </a:cubicBezTo>
                        <a:cubicBezTo>
                          <a:pt x="213" y="85"/>
                          <a:pt x="213" y="85"/>
                          <a:pt x="213" y="85"/>
                        </a:cubicBezTo>
                        <a:cubicBezTo>
                          <a:pt x="213" y="85"/>
                          <a:pt x="213" y="85"/>
                          <a:pt x="213" y="85"/>
                        </a:cubicBezTo>
                        <a:cubicBezTo>
                          <a:pt x="214" y="85"/>
                          <a:pt x="214" y="85"/>
                          <a:pt x="214" y="85"/>
                        </a:cubicBezTo>
                        <a:cubicBezTo>
                          <a:pt x="214" y="85"/>
                          <a:pt x="214" y="85"/>
                          <a:pt x="214" y="85"/>
                        </a:cubicBezTo>
                        <a:cubicBezTo>
                          <a:pt x="214" y="85"/>
                          <a:pt x="214" y="85"/>
                          <a:pt x="214" y="85"/>
                        </a:cubicBezTo>
                        <a:cubicBezTo>
                          <a:pt x="214" y="85"/>
                          <a:pt x="214" y="85"/>
                          <a:pt x="214" y="85"/>
                        </a:cubicBezTo>
                        <a:cubicBezTo>
                          <a:pt x="214" y="85"/>
                          <a:pt x="214" y="85"/>
                          <a:pt x="214" y="85"/>
                        </a:cubicBezTo>
                        <a:cubicBezTo>
                          <a:pt x="214" y="85"/>
                          <a:pt x="214" y="85"/>
                          <a:pt x="214" y="85"/>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4" y="86"/>
                          <a:pt x="214" y="86"/>
                          <a:pt x="214" y="86"/>
                        </a:cubicBezTo>
                        <a:cubicBezTo>
                          <a:pt x="215" y="86"/>
                          <a:pt x="215" y="86"/>
                          <a:pt x="215" y="86"/>
                        </a:cubicBezTo>
                        <a:cubicBezTo>
                          <a:pt x="215" y="86"/>
                          <a:pt x="215" y="86"/>
                          <a:pt x="215" y="86"/>
                        </a:cubicBezTo>
                        <a:cubicBezTo>
                          <a:pt x="215" y="86"/>
                          <a:pt x="215" y="86"/>
                          <a:pt x="215" y="86"/>
                        </a:cubicBezTo>
                        <a:cubicBezTo>
                          <a:pt x="215" y="86"/>
                          <a:pt x="215" y="86"/>
                          <a:pt x="215" y="86"/>
                        </a:cubicBezTo>
                        <a:cubicBezTo>
                          <a:pt x="215" y="86"/>
                          <a:pt x="215" y="86"/>
                          <a:pt x="215" y="86"/>
                        </a:cubicBezTo>
                        <a:cubicBezTo>
                          <a:pt x="215" y="86"/>
                          <a:pt x="215" y="86"/>
                          <a:pt x="215" y="86"/>
                        </a:cubicBezTo>
                        <a:cubicBezTo>
                          <a:pt x="216" y="86"/>
                          <a:pt x="216" y="86"/>
                          <a:pt x="216" y="86"/>
                        </a:cubicBezTo>
                        <a:cubicBezTo>
                          <a:pt x="216" y="87"/>
                          <a:pt x="216" y="87"/>
                          <a:pt x="216" y="87"/>
                        </a:cubicBezTo>
                        <a:cubicBezTo>
                          <a:pt x="216" y="87"/>
                          <a:pt x="216" y="87"/>
                          <a:pt x="216" y="87"/>
                        </a:cubicBezTo>
                        <a:cubicBezTo>
                          <a:pt x="217" y="87"/>
                          <a:pt x="217" y="87"/>
                          <a:pt x="217" y="87"/>
                        </a:cubicBezTo>
                        <a:cubicBezTo>
                          <a:pt x="217" y="87"/>
                          <a:pt x="217" y="87"/>
                          <a:pt x="217" y="87"/>
                        </a:cubicBezTo>
                        <a:cubicBezTo>
                          <a:pt x="217" y="87"/>
                          <a:pt x="217" y="87"/>
                          <a:pt x="217" y="87"/>
                        </a:cubicBezTo>
                        <a:cubicBezTo>
                          <a:pt x="217" y="87"/>
                          <a:pt x="217" y="87"/>
                          <a:pt x="217" y="87"/>
                        </a:cubicBezTo>
                        <a:cubicBezTo>
                          <a:pt x="218" y="87"/>
                          <a:pt x="218" y="87"/>
                          <a:pt x="218" y="87"/>
                        </a:cubicBezTo>
                        <a:cubicBezTo>
                          <a:pt x="218" y="87"/>
                          <a:pt x="218" y="87"/>
                          <a:pt x="218" y="87"/>
                        </a:cubicBezTo>
                        <a:cubicBezTo>
                          <a:pt x="218" y="88"/>
                          <a:pt x="218" y="88"/>
                          <a:pt x="218" y="88"/>
                        </a:cubicBezTo>
                        <a:cubicBezTo>
                          <a:pt x="218" y="88"/>
                          <a:pt x="219" y="88"/>
                          <a:pt x="219" y="88"/>
                        </a:cubicBezTo>
                        <a:cubicBezTo>
                          <a:pt x="219" y="88"/>
                          <a:pt x="219" y="88"/>
                          <a:pt x="219" y="88"/>
                        </a:cubicBezTo>
                        <a:cubicBezTo>
                          <a:pt x="219" y="88"/>
                          <a:pt x="219" y="88"/>
                          <a:pt x="219" y="88"/>
                        </a:cubicBezTo>
                        <a:cubicBezTo>
                          <a:pt x="219" y="88"/>
                          <a:pt x="219" y="88"/>
                          <a:pt x="219" y="88"/>
                        </a:cubicBezTo>
                        <a:cubicBezTo>
                          <a:pt x="219" y="89"/>
                          <a:pt x="219" y="89"/>
                          <a:pt x="219" y="89"/>
                        </a:cubicBezTo>
                        <a:cubicBezTo>
                          <a:pt x="220" y="89"/>
                          <a:pt x="220" y="89"/>
                          <a:pt x="220" y="89"/>
                        </a:cubicBezTo>
                        <a:cubicBezTo>
                          <a:pt x="220" y="89"/>
                          <a:pt x="220" y="89"/>
                          <a:pt x="220" y="89"/>
                        </a:cubicBezTo>
                        <a:cubicBezTo>
                          <a:pt x="220" y="89"/>
                          <a:pt x="220" y="89"/>
                          <a:pt x="220" y="89"/>
                        </a:cubicBezTo>
                        <a:cubicBezTo>
                          <a:pt x="220" y="89"/>
                          <a:pt x="220" y="89"/>
                          <a:pt x="220" y="89"/>
                        </a:cubicBezTo>
                        <a:cubicBezTo>
                          <a:pt x="220" y="89"/>
                          <a:pt x="220" y="89"/>
                          <a:pt x="220" y="89"/>
                        </a:cubicBezTo>
                        <a:cubicBezTo>
                          <a:pt x="220" y="89"/>
                          <a:pt x="220" y="89"/>
                          <a:pt x="220" y="89"/>
                        </a:cubicBezTo>
                        <a:cubicBezTo>
                          <a:pt x="221" y="90"/>
                          <a:pt x="221" y="90"/>
                          <a:pt x="221" y="90"/>
                        </a:cubicBezTo>
                        <a:cubicBezTo>
                          <a:pt x="221" y="90"/>
                          <a:pt x="221" y="90"/>
                          <a:pt x="221" y="90"/>
                        </a:cubicBezTo>
                        <a:cubicBezTo>
                          <a:pt x="221" y="90"/>
                          <a:pt x="221" y="90"/>
                          <a:pt x="221" y="90"/>
                        </a:cubicBezTo>
                        <a:cubicBezTo>
                          <a:pt x="221" y="90"/>
                          <a:pt x="221" y="90"/>
                          <a:pt x="221" y="90"/>
                        </a:cubicBezTo>
                        <a:cubicBezTo>
                          <a:pt x="221" y="90"/>
                          <a:pt x="221" y="90"/>
                          <a:pt x="221" y="90"/>
                        </a:cubicBezTo>
                        <a:cubicBezTo>
                          <a:pt x="222" y="90"/>
                          <a:pt x="222" y="90"/>
                          <a:pt x="222" y="90"/>
                        </a:cubicBezTo>
                        <a:cubicBezTo>
                          <a:pt x="222" y="90"/>
                          <a:pt x="222" y="90"/>
                          <a:pt x="222" y="90"/>
                        </a:cubicBezTo>
                        <a:cubicBezTo>
                          <a:pt x="222" y="91"/>
                          <a:pt x="222" y="91"/>
                          <a:pt x="222" y="91"/>
                        </a:cubicBezTo>
                        <a:cubicBezTo>
                          <a:pt x="222" y="91"/>
                          <a:pt x="222" y="91"/>
                          <a:pt x="222" y="91"/>
                        </a:cubicBezTo>
                        <a:cubicBezTo>
                          <a:pt x="222" y="91"/>
                          <a:pt x="222" y="91"/>
                          <a:pt x="222" y="91"/>
                        </a:cubicBezTo>
                        <a:cubicBezTo>
                          <a:pt x="222" y="91"/>
                          <a:pt x="222" y="91"/>
                          <a:pt x="222" y="91"/>
                        </a:cubicBezTo>
                        <a:cubicBezTo>
                          <a:pt x="222" y="92"/>
                          <a:pt x="222" y="92"/>
                          <a:pt x="222" y="92"/>
                        </a:cubicBezTo>
                        <a:cubicBezTo>
                          <a:pt x="222" y="92"/>
                          <a:pt x="222" y="92"/>
                          <a:pt x="222" y="92"/>
                        </a:cubicBezTo>
                        <a:cubicBezTo>
                          <a:pt x="222" y="92"/>
                          <a:pt x="222" y="92"/>
                          <a:pt x="222" y="92"/>
                        </a:cubicBezTo>
                        <a:cubicBezTo>
                          <a:pt x="222" y="92"/>
                          <a:pt x="222" y="92"/>
                          <a:pt x="222" y="92"/>
                        </a:cubicBezTo>
                        <a:cubicBezTo>
                          <a:pt x="222" y="92"/>
                          <a:pt x="222" y="92"/>
                          <a:pt x="222" y="92"/>
                        </a:cubicBezTo>
                        <a:cubicBezTo>
                          <a:pt x="222" y="92"/>
                          <a:pt x="222" y="92"/>
                          <a:pt x="222" y="92"/>
                        </a:cubicBezTo>
                        <a:cubicBezTo>
                          <a:pt x="222" y="92"/>
                          <a:pt x="222" y="92"/>
                          <a:pt x="222" y="92"/>
                        </a:cubicBezTo>
                        <a:cubicBezTo>
                          <a:pt x="222" y="92"/>
                          <a:pt x="222" y="92"/>
                          <a:pt x="222" y="92"/>
                        </a:cubicBezTo>
                        <a:cubicBezTo>
                          <a:pt x="222" y="93"/>
                          <a:pt x="222" y="93"/>
                          <a:pt x="222" y="93"/>
                        </a:cubicBezTo>
                        <a:cubicBezTo>
                          <a:pt x="222" y="93"/>
                          <a:pt x="222" y="93"/>
                          <a:pt x="222" y="93"/>
                        </a:cubicBezTo>
                        <a:cubicBezTo>
                          <a:pt x="222" y="93"/>
                          <a:pt x="222" y="93"/>
                          <a:pt x="222" y="93"/>
                        </a:cubicBezTo>
                        <a:cubicBezTo>
                          <a:pt x="222" y="93"/>
                          <a:pt x="222" y="93"/>
                          <a:pt x="222" y="93"/>
                        </a:cubicBezTo>
                        <a:cubicBezTo>
                          <a:pt x="222" y="94"/>
                          <a:pt x="222" y="94"/>
                          <a:pt x="222" y="94"/>
                        </a:cubicBezTo>
                        <a:cubicBezTo>
                          <a:pt x="222" y="94"/>
                          <a:pt x="222" y="94"/>
                          <a:pt x="222" y="94"/>
                        </a:cubicBezTo>
                        <a:cubicBezTo>
                          <a:pt x="222" y="94"/>
                          <a:pt x="222" y="94"/>
                          <a:pt x="222" y="94"/>
                        </a:cubicBezTo>
                        <a:cubicBezTo>
                          <a:pt x="222" y="94"/>
                          <a:pt x="222" y="94"/>
                          <a:pt x="222" y="94"/>
                        </a:cubicBezTo>
                        <a:cubicBezTo>
                          <a:pt x="222" y="95"/>
                          <a:pt x="222" y="95"/>
                          <a:pt x="222" y="95"/>
                        </a:cubicBezTo>
                        <a:cubicBezTo>
                          <a:pt x="222" y="95"/>
                          <a:pt x="222" y="95"/>
                          <a:pt x="222" y="95"/>
                        </a:cubicBezTo>
                        <a:cubicBezTo>
                          <a:pt x="222" y="95"/>
                          <a:pt x="222" y="95"/>
                          <a:pt x="222" y="95"/>
                        </a:cubicBezTo>
                        <a:cubicBezTo>
                          <a:pt x="222" y="95"/>
                          <a:pt x="222" y="95"/>
                          <a:pt x="222" y="95"/>
                        </a:cubicBezTo>
                        <a:cubicBezTo>
                          <a:pt x="222" y="96"/>
                          <a:pt x="222" y="96"/>
                          <a:pt x="222" y="96"/>
                        </a:cubicBezTo>
                        <a:cubicBezTo>
                          <a:pt x="222" y="96"/>
                          <a:pt x="222" y="96"/>
                          <a:pt x="222" y="96"/>
                        </a:cubicBezTo>
                        <a:cubicBezTo>
                          <a:pt x="222" y="96"/>
                          <a:pt x="222" y="96"/>
                          <a:pt x="222" y="96"/>
                        </a:cubicBezTo>
                        <a:cubicBezTo>
                          <a:pt x="222" y="96"/>
                          <a:pt x="222" y="96"/>
                          <a:pt x="222" y="96"/>
                        </a:cubicBezTo>
                        <a:cubicBezTo>
                          <a:pt x="222" y="96"/>
                          <a:pt x="222" y="96"/>
                          <a:pt x="222" y="96"/>
                        </a:cubicBezTo>
                        <a:cubicBezTo>
                          <a:pt x="222" y="97"/>
                          <a:pt x="222" y="97"/>
                          <a:pt x="222" y="97"/>
                        </a:cubicBezTo>
                        <a:cubicBezTo>
                          <a:pt x="222" y="97"/>
                          <a:pt x="222" y="97"/>
                          <a:pt x="222" y="97"/>
                        </a:cubicBezTo>
                        <a:cubicBezTo>
                          <a:pt x="222" y="97"/>
                          <a:pt x="222" y="97"/>
                          <a:pt x="222" y="97"/>
                        </a:cubicBezTo>
                        <a:cubicBezTo>
                          <a:pt x="222" y="97"/>
                          <a:pt x="222" y="97"/>
                          <a:pt x="222" y="97"/>
                        </a:cubicBezTo>
                        <a:cubicBezTo>
                          <a:pt x="222" y="97"/>
                          <a:pt x="222" y="97"/>
                          <a:pt x="222" y="97"/>
                        </a:cubicBezTo>
                        <a:cubicBezTo>
                          <a:pt x="222" y="97"/>
                          <a:pt x="222" y="97"/>
                          <a:pt x="222" y="97"/>
                        </a:cubicBezTo>
                        <a:cubicBezTo>
                          <a:pt x="222" y="96"/>
                          <a:pt x="222" y="96"/>
                          <a:pt x="222" y="96"/>
                        </a:cubicBezTo>
                        <a:cubicBezTo>
                          <a:pt x="223" y="96"/>
                          <a:pt x="223" y="96"/>
                          <a:pt x="223" y="96"/>
                        </a:cubicBezTo>
                        <a:cubicBezTo>
                          <a:pt x="223" y="96"/>
                          <a:pt x="223" y="96"/>
                          <a:pt x="223" y="96"/>
                        </a:cubicBezTo>
                        <a:cubicBezTo>
                          <a:pt x="223" y="96"/>
                          <a:pt x="223" y="96"/>
                          <a:pt x="223" y="96"/>
                        </a:cubicBezTo>
                        <a:cubicBezTo>
                          <a:pt x="223" y="96"/>
                          <a:pt x="223" y="96"/>
                          <a:pt x="223" y="96"/>
                        </a:cubicBezTo>
                        <a:cubicBezTo>
                          <a:pt x="224" y="96"/>
                          <a:pt x="224" y="96"/>
                          <a:pt x="224" y="96"/>
                        </a:cubicBezTo>
                        <a:cubicBezTo>
                          <a:pt x="224" y="95"/>
                          <a:pt x="224" y="95"/>
                          <a:pt x="224" y="95"/>
                        </a:cubicBezTo>
                        <a:cubicBezTo>
                          <a:pt x="224" y="95"/>
                          <a:pt x="224" y="95"/>
                          <a:pt x="224" y="95"/>
                        </a:cubicBezTo>
                        <a:cubicBezTo>
                          <a:pt x="224" y="95"/>
                          <a:pt x="224" y="95"/>
                          <a:pt x="224" y="95"/>
                        </a:cubicBezTo>
                        <a:cubicBezTo>
                          <a:pt x="224" y="95"/>
                          <a:pt x="224" y="95"/>
                          <a:pt x="224" y="95"/>
                        </a:cubicBezTo>
                        <a:cubicBezTo>
                          <a:pt x="224" y="94"/>
                          <a:pt x="224" y="94"/>
                          <a:pt x="224" y="94"/>
                        </a:cubicBezTo>
                        <a:cubicBezTo>
                          <a:pt x="224" y="94"/>
                          <a:pt x="224" y="94"/>
                          <a:pt x="224" y="94"/>
                        </a:cubicBezTo>
                        <a:cubicBezTo>
                          <a:pt x="224" y="94"/>
                          <a:pt x="224" y="94"/>
                          <a:pt x="224" y="94"/>
                        </a:cubicBezTo>
                        <a:cubicBezTo>
                          <a:pt x="224" y="94"/>
                          <a:pt x="224" y="94"/>
                          <a:pt x="224" y="94"/>
                        </a:cubicBezTo>
                        <a:cubicBezTo>
                          <a:pt x="225" y="93"/>
                          <a:pt x="225" y="93"/>
                          <a:pt x="225" y="93"/>
                        </a:cubicBezTo>
                        <a:cubicBezTo>
                          <a:pt x="225" y="93"/>
                          <a:pt x="225" y="93"/>
                          <a:pt x="225" y="93"/>
                        </a:cubicBezTo>
                        <a:cubicBezTo>
                          <a:pt x="225" y="93"/>
                          <a:pt x="225" y="93"/>
                          <a:pt x="225" y="93"/>
                        </a:cubicBezTo>
                        <a:cubicBezTo>
                          <a:pt x="225" y="93"/>
                          <a:pt x="225" y="93"/>
                          <a:pt x="225" y="93"/>
                        </a:cubicBezTo>
                        <a:cubicBezTo>
                          <a:pt x="225" y="93"/>
                          <a:pt x="225" y="93"/>
                          <a:pt x="225" y="93"/>
                        </a:cubicBezTo>
                        <a:cubicBezTo>
                          <a:pt x="225" y="93"/>
                          <a:pt x="225" y="93"/>
                          <a:pt x="225" y="93"/>
                        </a:cubicBezTo>
                        <a:cubicBezTo>
                          <a:pt x="226" y="92"/>
                          <a:pt x="226" y="92"/>
                          <a:pt x="226" y="92"/>
                        </a:cubicBezTo>
                        <a:cubicBezTo>
                          <a:pt x="226" y="92"/>
                          <a:pt x="226" y="92"/>
                          <a:pt x="226" y="92"/>
                        </a:cubicBezTo>
                        <a:cubicBezTo>
                          <a:pt x="226" y="92"/>
                          <a:pt x="226" y="92"/>
                          <a:pt x="226" y="92"/>
                        </a:cubicBezTo>
                        <a:cubicBezTo>
                          <a:pt x="226" y="92"/>
                          <a:pt x="226" y="92"/>
                          <a:pt x="226" y="92"/>
                        </a:cubicBezTo>
                        <a:cubicBezTo>
                          <a:pt x="226" y="92"/>
                          <a:pt x="226" y="92"/>
                          <a:pt x="226" y="92"/>
                        </a:cubicBezTo>
                        <a:cubicBezTo>
                          <a:pt x="227" y="92"/>
                          <a:pt x="227" y="92"/>
                          <a:pt x="227" y="92"/>
                        </a:cubicBezTo>
                        <a:cubicBezTo>
                          <a:pt x="227" y="92"/>
                          <a:pt x="227" y="92"/>
                          <a:pt x="227" y="92"/>
                        </a:cubicBezTo>
                        <a:cubicBezTo>
                          <a:pt x="227" y="92"/>
                          <a:pt x="227" y="92"/>
                          <a:pt x="227" y="92"/>
                        </a:cubicBezTo>
                        <a:cubicBezTo>
                          <a:pt x="227" y="92"/>
                          <a:pt x="227" y="92"/>
                          <a:pt x="227" y="92"/>
                        </a:cubicBezTo>
                        <a:cubicBezTo>
                          <a:pt x="228" y="92"/>
                          <a:pt x="228" y="92"/>
                          <a:pt x="228" y="92"/>
                        </a:cubicBezTo>
                        <a:cubicBezTo>
                          <a:pt x="228" y="92"/>
                          <a:pt x="228" y="92"/>
                          <a:pt x="228" y="92"/>
                        </a:cubicBezTo>
                        <a:cubicBezTo>
                          <a:pt x="228" y="92"/>
                          <a:pt x="228" y="92"/>
                          <a:pt x="228" y="92"/>
                        </a:cubicBezTo>
                        <a:cubicBezTo>
                          <a:pt x="229" y="92"/>
                          <a:pt x="229" y="92"/>
                          <a:pt x="229" y="92"/>
                        </a:cubicBezTo>
                        <a:cubicBezTo>
                          <a:pt x="229" y="92"/>
                          <a:pt x="229" y="92"/>
                          <a:pt x="229" y="92"/>
                        </a:cubicBezTo>
                        <a:cubicBezTo>
                          <a:pt x="229" y="92"/>
                          <a:pt x="229" y="92"/>
                          <a:pt x="229" y="92"/>
                        </a:cubicBezTo>
                        <a:cubicBezTo>
                          <a:pt x="229" y="92"/>
                          <a:pt x="229" y="92"/>
                          <a:pt x="229" y="92"/>
                        </a:cubicBezTo>
                        <a:cubicBezTo>
                          <a:pt x="230" y="92"/>
                          <a:pt x="230" y="92"/>
                          <a:pt x="230" y="92"/>
                        </a:cubicBezTo>
                        <a:cubicBezTo>
                          <a:pt x="230" y="92"/>
                          <a:pt x="230" y="92"/>
                          <a:pt x="230" y="92"/>
                        </a:cubicBezTo>
                        <a:cubicBezTo>
                          <a:pt x="230" y="92"/>
                          <a:pt x="230" y="92"/>
                          <a:pt x="230" y="92"/>
                        </a:cubicBezTo>
                        <a:cubicBezTo>
                          <a:pt x="230" y="92"/>
                          <a:pt x="230" y="92"/>
                          <a:pt x="230" y="92"/>
                        </a:cubicBezTo>
                        <a:cubicBezTo>
                          <a:pt x="231" y="92"/>
                          <a:pt x="231" y="92"/>
                          <a:pt x="231" y="92"/>
                        </a:cubicBezTo>
                        <a:cubicBezTo>
                          <a:pt x="231" y="92"/>
                          <a:pt x="231" y="92"/>
                          <a:pt x="231" y="92"/>
                        </a:cubicBezTo>
                        <a:cubicBezTo>
                          <a:pt x="232" y="92"/>
                          <a:pt x="232" y="92"/>
                          <a:pt x="232" y="92"/>
                        </a:cubicBezTo>
                        <a:cubicBezTo>
                          <a:pt x="232" y="92"/>
                          <a:pt x="232" y="92"/>
                          <a:pt x="232" y="92"/>
                        </a:cubicBezTo>
                        <a:cubicBezTo>
                          <a:pt x="232" y="92"/>
                          <a:pt x="232" y="92"/>
                          <a:pt x="232" y="92"/>
                        </a:cubicBezTo>
                        <a:cubicBezTo>
                          <a:pt x="233" y="92"/>
                          <a:pt x="233" y="92"/>
                          <a:pt x="233" y="92"/>
                        </a:cubicBezTo>
                        <a:cubicBezTo>
                          <a:pt x="233" y="92"/>
                          <a:pt x="233" y="92"/>
                          <a:pt x="233" y="92"/>
                        </a:cubicBezTo>
                        <a:cubicBezTo>
                          <a:pt x="234" y="92"/>
                          <a:pt x="234" y="92"/>
                          <a:pt x="234" y="92"/>
                        </a:cubicBezTo>
                        <a:cubicBezTo>
                          <a:pt x="234" y="92"/>
                          <a:pt x="234" y="92"/>
                          <a:pt x="234" y="92"/>
                        </a:cubicBezTo>
                        <a:cubicBezTo>
                          <a:pt x="234" y="92"/>
                          <a:pt x="234" y="92"/>
                          <a:pt x="234" y="92"/>
                        </a:cubicBezTo>
                        <a:cubicBezTo>
                          <a:pt x="234" y="92"/>
                          <a:pt x="234" y="92"/>
                          <a:pt x="234" y="92"/>
                        </a:cubicBezTo>
                        <a:cubicBezTo>
                          <a:pt x="235" y="92"/>
                          <a:pt x="235" y="92"/>
                          <a:pt x="235" y="92"/>
                        </a:cubicBezTo>
                        <a:cubicBezTo>
                          <a:pt x="235" y="93"/>
                          <a:pt x="235" y="93"/>
                          <a:pt x="235" y="93"/>
                        </a:cubicBezTo>
                        <a:cubicBezTo>
                          <a:pt x="235" y="93"/>
                          <a:pt x="235" y="93"/>
                          <a:pt x="235" y="93"/>
                        </a:cubicBezTo>
                        <a:cubicBezTo>
                          <a:pt x="235" y="93"/>
                          <a:pt x="235" y="93"/>
                          <a:pt x="235" y="93"/>
                        </a:cubicBezTo>
                        <a:cubicBezTo>
                          <a:pt x="235" y="93"/>
                          <a:pt x="235" y="93"/>
                          <a:pt x="235" y="93"/>
                        </a:cubicBezTo>
                        <a:cubicBezTo>
                          <a:pt x="235" y="93"/>
                          <a:pt x="235" y="93"/>
                          <a:pt x="235" y="93"/>
                        </a:cubicBezTo>
                        <a:cubicBezTo>
                          <a:pt x="235" y="93"/>
                          <a:pt x="235" y="93"/>
                          <a:pt x="235" y="93"/>
                        </a:cubicBezTo>
                        <a:cubicBezTo>
                          <a:pt x="235" y="94"/>
                          <a:pt x="235" y="94"/>
                          <a:pt x="235" y="94"/>
                        </a:cubicBezTo>
                        <a:cubicBezTo>
                          <a:pt x="235" y="94"/>
                          <a:pt x="235" y="94"/>
                          <a:pt x="235" y="94"/>
                        </a:cubicBezTo>
                        <a:cubicBezTo>
                          <a:pt x="235" y="94"/>
                          <a:pt x="235" y="94"/>
                          <a:pt x="235" y="94"/>
                        </a:cubicBezTo>
                        <a:cubicBezTo>
                          <a:pt x="235" y="94"/>
                          <a:pt x="235" y="94"/>
                          <a:pt x="235" y="94"/>
                        </a:cubicBezTo>
                        <a:cubicBezTo>
                          <a:pt x="235" y="94"/>
                          <a:pt x="235" y="94"/>
                          <a:pt x="235" y="94"/>
                        </a:cubicBezTo>
                        <a:cubicBezTo>
                          <a:pt x="235" y="95"/>
                          <a:pt x="235" y="95"/>
                          <a:pt x="235" y="95"/>
                        </a:cubicBezTo>
                        <a:cubicBezTo>
                          <a:pt x="235" y="95"/>
                          <a:pt x="235" y="95"/>
                          <a:pt x="235" y="95"/>
                        </a:cubicBezTo>
                        <a:cubicBezTo>
                          <a:pt x="235" y="95"/>
                          <a:pt x="235" y="95"/>
                          <a:pt x="235" y="95"/>
                        </a:cubicBezTo>
                        <a:cubicBezTo>
                          <a:pt x="235" y="95"/>
                          <a:pt x="235" y="95"/>
                          <a:pt x="235" y="95"/>
                        </a:cubicBezTo>
                        <a:cubicBezTo>
                          <a:pt x="235" y="96"/>
                          <a:pt x="235" y="96"/>
                          <a:pt x="235" y="96"/>
                        </a:cubicBezTo>
                        <a:cubicBezTo>
                          <a:pt x="235" y="96"/>
                          <a:pt x="235" y="96"/>
                          <a:pt x="235" y="96"/>
                        </a:cubicBezTo>
                        <a:cubicBezTo>
                          <a:pt x="235" y="96"/>
                          <a:pt x="235" y="96"/>
                          <a:pt x="235" y="96"/>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5" y="97"/>
                          <a:pt x="235" y="97"/>
                          <a:pt x="235" y="97"/>
                        </a:cubicBezTo>
                        <a:cubicBezTo>
                          <a:pt x="236" y="97"/>
                          <a:pt x="236" y="97"/>
                          <a:pt x="236" y="97"/>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6" y="98"/>
                          <a:pt x="236" y="98"/>
                          <a:pt x="236" y="98"/>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99"/>
                          <a:pt x="237" y="99"/>
                          <a:pt x="237" y="99"/>
                        </a:cubicBezTo>
                        <a:cubicBezTo>
                          <a:pt x="237" y="100"/>
                          <a:pt x="237" y="100"/>
                          <a:pt x="237" y="100"/>
                        </a:cubicBezTo>
                        <a:cubicBezTo>
                          <a:pt x="238" y="100"/>
                          <a:pt x="238" y="100"/>
                          <a:pt x="238" y="100"/>
                        </a:cubicBezTo>
                        <a:cubicBezTo>
                          <a:pt x="238" y="100"/>
                          <a:pt x="238" y="100"/>
                          <a:pt x="238" y="100"/>
                        </a:cubicBezTo>
                        <a:cubicBezTo>
                          <a:pt x="238" y="100"/>
                          <a:pt x="238" y="100"/>
                          <a:pt x="238" y="100"/>
                        </a:cubicBezTo>
                        <a:cubicBezTo>
                          <a:pt x="238" y="100"/>
                          <a:pt x="238" y="100"/>
                          <a:pt x="238" y="100"/>
                        </a:cubicBezTo>
                        <a:cubicBezTo>
                          <a:pt x="238" y="100"/>
                          <a:pt x="238" y="100"/>
                          <a:pt x="238" y="100"/>
                        </a:cubicBezTo>
                        <a:cubicBezTo>
                          <a:pt x="238" y="100"/>
                          <a:pt x="238" y="100"/>
                          <a:pt x="238" y="100"/>
                        </a:cubicBezTo>
                        <a:cubicBezTo>
                          <a:pt x="238" y="100"/>
                          <a:pt x="238" y="100"/>
                          <a:pt x="238" y="100"/>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1"/>
                          <a:pt x="238" y="101"/>
                          <a:pt x="238" y="101"/>
                        </a:cubicBezTo>
                        <a:cubicBezTo>
                          <a:pt x="238" y="102"/>
                          <a:pt x="238" y="102"/>
                          <a:pt x="238" y="102"/>
                        </a:cubicBezTo>
                        <a:cubicBezTo>
                          <a:pt x="239" y="102"/>
                          <a:pt x="239" y="102"/>
                          <a:pt x="239" y="102"/>
                        </a:cubicBezTo>
                        <a:cubicBezTo>
                          <a:pt x="239" y="102"/>
                          <a:pt x="239" y="102"/>
                          <a:pt x="239" y="102"/>
                        </a:cubicBezTo>
                        <a:cubicBezTo>
                          <a:pt x="239" y="102"/>
                          <a:pt x="239" y="102"/>
                          <a:pt x="239" y="102"/>
                        </a:cubicBezTo>
                        <a:cubicBezTo>
                          <a:pt x="239" y="102"/>
                          <a:pt x="239" y="102"/>
                          <a:pt x="239" y="102"/>
                        </a:cubicBezTo>
                        <a:cubicBezTo>
                          <a:pt x="239" y="103"/>
                          <a:pt x="239" y="103"/>
                          <a:pt x="239" y="103"/>
                        </a:cubicBezTo>
                        <a:cubicBezTo>
                          <a:pt x="239" y="103"/>
                          <a:pt x="239" y="103"/>
                          <a:pt x="239" y="103"/>
                        </a:cubicBezTo>
                        <a:cubicBezTo>
                          <a:pt x="239" y="103"/>
                          <a:pt x="239" y="103"/>
                          <a:pt x="239" y="103"/>
                        </a:cubicBezTo>
                        <a:cubicBezTo>
                          <a:pt x="240" y="103"/>
                          <a:pt x="240" y="103"/>
                          <a:pt x="240" y="103"/>
                        </a:cubicBezTo>
                        <a:cubicBezTo>
                          <a:pt x="240" y="103"/>
                          <a:pt x="240" y="103"/>
                          <a:pt x="240" y="103"/>
                        </a:cubicBezTo>
                        <a:cubicBezTo>
                          <a:pt x="240" y="104"/>
                          <a:pt x="240" y="104"/>
                          <a:pt x="240" y="104"/>
                        </a:cubicBezTo>
                        <a:cubicBezTo>
                          <a:pt x="240" y="104"/>
                          <a:pt x="240" y="104"/>
                          <a:pt x="240" y="104"/>
                        </a:cubicBezTo>
                        <a:cubicBezTo>
                          <a:pt x="240" y="104"/>
                          <a:pt x="240" y="104"/>
                          <a:pt x="240" y="104"/>
                        </a:cubicBezTo>
                        <a:cubicBezTo>
                          <a:pt x="240" y="104"/>
                          <a:pt x="240" y="104"/>
                          <a:pt x="240" y="104"/>
                        </a:cubicBezTo>
                        <a:cubicBezTo>
                          <a:pt x="240" y="104"/>
                          <a:pt x="240" y="104"/>
                          <a:pt x="240" y="104"/>
                        </a:cubicBezTo>
                        <a:cubicBezTo>
                          <a:pt x="240" y="104"/>
                          <a:pt x="240" y="104"/>
                          <a:pt x="240" y="104"/>
                        </a:cubicBezTo>
                        <a:cubicBezTo>
                          <a:pt x="241" y="104"/>
                          <a:pt x="241" y="104"/>
                          <a:pt x="241" y="104"/>
                        </a:cubicBezTo>
                        <a:cubicBezTo>
                          <a:pt x="241" y="104"/>
                          <a:pt x="241" y="104"/>
                          <a:pt x="241" y="104"/>
                        </a:cubicBezTo>
                        <a:cubicBezTo>
                          <a:pt x="241" y="104"/>
                          <a:pt x="241" y="104"/>
                          <a:pt x="241" y="104"/>
                        </a:cubicBezTo>
                        <a:cubicBezTo>
                          <a:pt x="241" y="103"/>
                          <a:pt x="241" y="103"/>
                          <a:pt x="241" y="103"/>
                        </a:cubicBezTo>
                        <a:cubicBezTo>
                          <a:pt x="241" y="103"/>
                          <a:pt x="241" y="103"/>
                          <a:pt x="241" y="103"/>
                        </a:cubicBezTo>
                        <a:cubicBezTo>
                          <a:pt x="241" y="103"/>
                          <a:pt x="241" y="103"/>
                          <a:pt x="241" y="103"/>
                        </a:cubicBezTo>
                        <a:cubicBezTo>
                          <a:pt x="241" y="102"/>
                          <a:pt x="241" y="102"/>
                          <a:pt x="241" y="102"/>
                        </a:cubicBezTo>
                        <a:cubicBezTo>
                          <a:pt x="241" y="102"/>
                          <a:pt x="241" y="102"/>
                          <a:pt x="241" y="102"/>
                        </a:cubicBezTo>
                        <a:cubicBezTo>
                          <a:pt x="241" y="102"/>
                          <a:pt x="241" y="102"/>
                          <a:pt x="241" y="102"/>
                        </a:cubicBezTo>
                        <a:cubicBezTo>
                          <a:pt x="241" y="102"/>
                          <a:pt x="241" y="102"/>
                          <a:pt x="241" y="102"/>
                        </a:cubicBezTo>
                        <a:cubicBezTo>
                          <a:pt x="241" y="102"/>
                          <a:pt x="241" y="102"/>
                          <a:pt x="241" y="102"/>
                        </a:cubicBezTo>
                        <a:cubicBezTo>
                          <a:pt x="241" y="102"/>
                          <a:pt x="241" y="102"/>
                          <a:pt x="241" y="102"/>
                        </a:cubicBezTo>
                        <a:cubicBezTo>
                          <a:pt x="241" y="102"/>
                          <a:pt x="241" y="102"/>
                          <a:pt x="241" y="102"/>
                        </a:cubicBezTo>
                        <a:cubicBezTo>
                          <a:pt x="241" y="102"/>
                          <a:pt x="241" y="102"/>
                          <a:pt x="241" y="102"/>
                        </a:cubicBezTo>
                        <a:cubicBezTo>
                          <a:pt x="241" y="101"/>
                          <a:pt x="241" y="101"/>
                          <a:pt x="241" y="101"/>
                        </a:cubicBezTo>
                        <a:cubicBezTo>
                          <a:pt x="241" y="101"/>
                          <a:pt x="241" y="101"/>
                          <a:pt x="241" y="101"/>
                        </a:cubicBezTo>
                        <a:cubicBezTo>
                          <a:pt x="241" y="101"/>
                          <a:pt x="241" y="101"/>
                          <a:pt x="241" y="101"/>
                        </a:cubicBezTo>
                        <a:cubicBezTo>
                          <a:pt x="240" y="101"/>
                          <a:pt x="240" y="101"/>
                          <a:pt x="240" y="101"/>
                        </a:cubicBezTo>
                        <a:cubicBezTo>
                          <a:pt x="240" y="101"/>
                          <a:pt x="240" y="101"/>
                          <a:pt x="240" y="101"/>
                        </a:cubicBezTo>
                        <a:cubicBezTo>
                          <a:pt x="240" y="101"/>
                          <a:pt x="240" y="101"/>
                          <a:pt x="240" y="101"/>
                        </a:cubicBezTo>
                        <a:cubicBezTo>
                          <a:pt x="240" y="101"/>
                          <a:pt x="240" y="101"/>
                          <a:pt x="240" y="101"/>
                        </a:cubicBezTo>
                        <a:cubicBezTo>
                          <a:pt x="240" y="101"/>
                          <a:pt x="240" y="101"/>
                          <a:pt x="240" y="101"/>
                        </a:cubicBezTo>
                        <a:cubicBezTo>
                          <a:pt x="240" y="101"/>
                          <a:pt x="240" y="101"/>
                          <a:pt x="240" y="101"/>
                        </a:cubicBezTo>
                        <a:cubicBezTo>
                          <a:pt x="240" y="101"/>
                          <a:pt x="240" y="101"/>
                          <a:pt x="240" y="101"/>
                        </a:cubicBezTo>
                        <a:cubicBezTo>
                          <a:pt x="240" y="100"/>
                          <a:pt x="240" y="100"/>
                          <a:pt x="240" y="100"/>
                        </a:cubicBezTo>
                        <a:cubicBezTo>
                          <a:pt x="240" y="100"/>
                          <a:pt x="240" y="100"/>
                          <a:pt x="240" y="100"/>
                        </a:cubicBezTo>
                        <a:cubicBezTo>
                          <a:pt x="240" y="100"/>
                          <a:pt x="240" y="100"/>
                          <a:pt x="240" y="100"/>
                        </a:cubicBezTo>
                        <a:cubicBezTo>
                          <a:pt x="240" y="100"/>
                          <a:pt x="240" y="100"/>
                          <a:pt x="240" y="100"/>
                        </a:cubicBezTo>
                        <a:cubicBezTo>
                          <a:pt x="240" y="100"/>
                          <a:pt x="240" y="100"/>
                          <a:pt x="240" y="100"/>
                        </a:cubicBezTo>
                        <a:cubicBezTo>
                          <a:pt x="240" y="100"/>
                          <a:pt x="240" y="100"/>
                          <a:pt x="240" y="100"/>
                        </a:cubicBezTo>
                        <a:cubicBezTo>
                          <a:pt x="240" y="100"/>
                          <a:pt x="240" y="100"/>
                          <a:pt x="240" y="100"/>
                        </a:cubicBezTo>
                        <a:cubicBezTo>
                          <a:pt x="240" y="100"/>
                          <a:pt x="240" y="100"/>
                          <a:pt x="240" y="100"/>
                        </a:cubicBezTo>
                        <a:cubicBezTo>
                          <a:pt x="240" y="99"/>
                          <a:pt x="240" y="99"/>
                          <a:pt x="240" y="99"/>
                        </a:cubicBezTo>
                        <a:cubicBezTo>
                          <a:pt x="240" y="99"/>
                          <a:pt x="240" y="99"/>
                          <a:pt x="240" y="99"/>
                        </a:cubicBezTo>
                        <a:cubicBezTo>
                          <a:pt x="240" y="99"/>
                          <a:pt x="240" y="99"/>
                          <a:pt x="240" y="99"/>
                        </a:cubicBezTo>
                        <a:cubicBezTo>
                          <a:pt x="240" y="98"/>
                          <a:pt x="240" y="98"/>
                          <a:pt x="240" y="98"/>
                        </a:cubicBezTo>
                        <a:cubicBezTo>
                          <a:pt x="240" y="98"/>
                          <a:pt x="240" y="98"/>
                          <a:pt x="240" y="98"/>
                        </a:cubicBezTo>
                        <a:cubicBezTo>
                          <a:pt x="240" y="97"/>
                          <a:pt x="240" y="97"/>
                          <a:pt x="240" y="97"/>
                        </a:cubicBezTo>
                        <a:cubicBezTo>
                          <a:pt x="240" y="97"/>
                          <a:pt x="240" y="97"/>
                          <a:pt x="240" y="97"/>
                        </a:cubicBezTo>
                        <a:cubicBezTo>
                          <a:pt x="239" y="96"/>
                          <a:pt x="239" y="96"/>
                          <a:pt x="239" y="96"/>
                        </a:cubicBezTo>
                        <a:cubicBezTo>
                          <a:pt x="239" y="96"/>
                          <a:pt x="239" y="96"/>
                          <a:pt x="239" y="96"/>
                        </a:cubicBezTo>
                        <a:cubicBezTo>
                          <a:pt x="239" y="96"/>
                          <a:pt x="239" y="96"/>
                          <a:pt x="239" y="96"/>
                        </a:cubicBezTo>
                        <a:cubicBezTo>
                          <a:pt x="240" y="96"/>
                          <a:pt x="240" y="96"/>
                          <a:pt x="240" y="96"/>
                        </a:cubicBezTo>
                        <a:cubicBezTo>
                          <a:pt x="240" y="95"/>
                          <a:pt x="240" y="95"/>
                          <a:pt x="240" y="95"/>
                        </a:cubicBezTo>
                        <a:cubicBezTo>
                          <a:pt x="240" y="95"/>
                          <a:pt x="240" y="95"/>
                          <a:pt x="240" y="95"/>
                        </a:cubicBezTo>
                        <a:cubicBezTo>
                          <a:pt x="240" y="95"/>
                          <a:pt x="240" y="95"/>
                          <a:pt x="240" y="95"/>
                        </a:cubicBezTo>
                        <a:cubicBezTo>
                          <a:pt x="240" y="95"/>
                          <a:pt x="240" y="95"/>
                          <a:pt x="240" y="95"/>
                        </a:cubicBezTo>
                        <a:cubicBezTo>
                          <a:pt x="240" y="95"/>
                          <a:pt x="240" y="95"/>
                          <a:pt x="240" y="95"/>
                        </a:cubicBezTo>
                        <a:cubicBezTo>
                          <a:pt x="240" y="95"/>
                          <a:pt x="240" y="95"/>
                          <a:pt x="240" y="95"/>
                        </a:cubicBezTo>
                        <a:cubicBezTo>
                          <a:pt x="241" y="94"/>
                          <a:pt x="241" y="94"/>
                          <a:pt x="241" y="94"/>
                        </a:cubicBezTo>
                        <a:cubicBezTo>
                          <a:pt x="241" y="94"/>
                          <a:pt x="241" y="94"/>
                          <a:pt x="241" y="94"/>
                        </a:cubicBezTo>
                        <a:cubicBezTo>
                          <a:pt x="241" y="94"/>
                          <a:pt x="241" y="94"/>
                          <a:pt x="241" y="94"/>
                        </a:cubicBezTo>
                        <a:cubicBezTo>
                          <a:pt x="241" y="94"/>
                          <a:pt x="241" y="94"/>
                          <a:pt x="241" y="94"/>
                        </a:cubicBezTo>
                        <a:cubicBezTo>
                          <a:pt x="242" y="94"/>
                          <a:pt x="242" y="94"/>
                          <a:pt x="242" y="94"/>
                        </a:cubicBezTo>
                        <a:cubicBezTo>
                          <a:pt x="242" y="94"/>
                          <a:pt x="242" y="94"/>
                          <a:pt x="242" y="94"/>
                        </a:cubicBezTo>
                        <a:cubicBezTo>
                          <a:pt x="242" y="94"/>
                          <a:pt x="242" y="94"/>
                          <a:pt x="242" y="94"/>
                        </a:cubicBezTo>
                        <a:cubicBezTo>
                          <a:pt x="242" y="94"/>
                          <a:pt x="242" y="94"/>
                          <a:pt x="242" y="94"/>
                        </a:cubicBezTo>
                        <a:cubicBezTo>
                          <a:pt x="242" y="94"/>
                          <a:pt x="242" y="94"/>
                          <a:pt x="242" y="94"/>
                        </a:cubicBezTo>
                        <a:cubicBezTo>
                          <a:pt x="242" y="94"/>
                          <a:pt x="242" y="94"/>
                          <a:pt x="242" y="94"/>
                        </a:cubicBezTo>
                        <a:cubicBezTo>
                          <a:pt x="243" y="93"/>
                          <a:pt x="243" y="93"/>
                          <a:pt x="243" y="93"/>
                        </a:cubicBezTo>
                        <a:cubicBezTo>
                          <a:pt x="243" y="93"/>
                          <a:pt x="243" y="93"/>
                          <a:pt x="243" y="93"/>
                        </a:cubicBezTo>
                        <a:cubicBezTo>
                          <a:pt x="243" y="93"/>
                          <a:pt x="243" y="93"/>
                          <a:pt x="243" y="93"/>
                        </a:cubicBezTo>
                        <a:cubicBezTo>
                          <a:pt x="244" y="93"/>
                          <a:pt x="244" y="93"/>
                          <a:pt x="244" y="93"/>
                        </a:cubicBezTo>
                        <a:cubicBezTo>
                          <a:pt x="244" y="94"/>
                          <a:pt x="244" y="94"/>
                          <a:pt x="244" y="94"/>
                        </a:cubicBezTo>
                        <a:cubicBezTo>
                          <a:pt x="244" y="94"/>
                          <a:pt x="244" y="94"/>
                          <a:pt x="244" y="94"/>
                        </a:cubicBezTo>
                        <a:cubicBezTo>
                          <a:pt x="244" y="94"/>
                          <a:pt x="244" y="94"/>
                          <a:pt x="244" y="94"/>
                        </a:cubicBezTo>
                        <a:cubicBezTo>
                          <a:pt x="245" y="94"/>
                          <a:pt x="245" y="94"/>
                          <a:pt x="245" y="94"/>
                        </a:cubicBezTo>
                        <a:cubicBezTo>
                          <a:pt x="245" y="94"/>
                          <a:pt x="245" y="94"/>
                          <a:pt x="245" y="94"/>
                        </a:cubicBezTo>
                        <a:cubicBezTo>
                          <a:pt x="245" y="94"/>
                          <a:pt x="245" y="94"/>
                          <a:pt x="245" y="94"/>
                        </a:cubicBezTo>
                        <a:cubicBezTo>
                          <a:pt x="245" y="94"/>
                          <a:pt x="245" y="94"/>
                          <a:pt x="245" y="94"/>
                        </a:cubicBezTo>
                        <a:cubicBezTo>
                          <a:pt x="245" y="94"/>
                          <a:pt x="245" y="94"/>
                          <a:pt x="245" y="94"/>
                        </a:cubicBezTo>
                        <a:cubicBezTo>
                          <a:pt x="245" y="94"/>
                          <a:pt x="245" y="94"/>
                          <a:pt x="245" y="94"/>
                        </a:cubicBezTo>
                        <a:cubicBezTo>
                          <a:pt x="245" y="95"/>
                          <a:pt x="245" y="95"/>
                          <a:pt x="245" y="95"/>
                        </a:cubicBezTo>
                        <a:cubicBezTo>
                          <a:pt x="246" y="95"/>
                          <a:pt x="246" y="95"/>
                          <a:pt x="246" y="95"/>
                        </a:cubicBezTo>
                        <a:cubicBezTo>
                          <a:pt x="246" y="95"/>
                          <a:pt x="246" y="95"/>
                          <a:pt x="246" y="95"/>
                        </a:cubicBezTo>
                        <a:cubicBezTo>
                          <a:pt x="246" y="95"/>
                          <a:pt x="246" y="95"/>
                          <a:pt x="246" y="95"/>
                        </a:cubicBezTo>
                        <a:cubicBezTo>
                          <a:pt x="246" y="95"/>
                          <a:pt x="246" y="95"/>
                          <a:pt x="246" y="95"/>
                        </a:cubicBezTo>
                        <a:cubicBezTo>
                          <a:pt x="246" y="95"/>
                          <a:pt x="246" y="95"/>
                          <a:pt x="246" y="95"/>
                        </a:cubicBezTo>
                        <a:cubicBezTo>
                          <a:pt x="246" y="95"/>
                          <a:pt x="246" y="95"/>
                          <a:pt x="246" y="95"/>
                        </a:cubicBezTo>
                        <a:cubicBezTo>
                          <a:pt x="246" y="95"/>
                          <a:pt x="246" y="95"/>
                          <a:pt x="246" y="95"/>
                        </a:cubicBezTo>
                        <a:cubicBezTo>
                          <a:pt x="246" y="95"/>
                          <a:pt x="246" y="95"/>
                          <a:pt x="246" y="95"/>
                        </a:cubicBezTo>
                        <a:cubicBezTo>
                          <a:pt x="247" y="95"/>
                          <a:pt x="247" y="95"/>
                          <a:pt x="247" y="95"/>
                        </a:cubicBezTo>
                        <a:cubicBezTo>
                          <a:pt x="247" y="95"/>
                          <a:pt x="247" y="95"/>
                          <a:pt x="247" y="95"/>
                        </a:cubicBezTo>
                        <a:cubicBezTo>
                          <a:pt x="247" y="95"/>
                          <a:pt x="247" y="95"/>
                          <a:pt x="247" y="95"/>
                        </a:cubicBezTo>
                        <a:cubicBezTo>
                          <a:pt x="247" y="95"/>
                          <a:pt x="247" y="95"/>
                          <a:pt x="247" y="95"/>
                        </a:cubicBezTo>
                        <a:cubicBezTo>
                          <a:pt x="247" y="95"/>
                          <a:pt x="247" y="95"/>
                          <a:pt x="247" y="95"/>
                        </a:cubicBezTo>
                        <a:cubicBezTo>
                          <a:pt x="248" y="96"/>
                          <a:pt x="248" y="96"/>
                          <a:pt x="248" y="96"/>
                        </a:cubicBezTo>
                        <a:cubicBezTo>
                          <a:pt x="248" y="96"/>
                          <a:pt x="248" y="96"/>
                          <a:pt x="248" y="96"/>
                        </a:cubicBezTo>
                        <a:cubicBezTo>
                          <a:pt x="248" y="96"/>
                          <a:pt x="248" y="96"/>
                          <a:pt x="248" y="96"/>
                        </a:cubicBezTo>
                        <a:cubicBezTo>
                          <a:pt x="248" y="96"/>
                          <a:pt x="248" y="96"/>
                          <a:pt x="248" y="96"/>
                        </a:cubicBezTo>
                        <a:cubicBezTo>
                          <a:pt x="249" y="96"/>
                          <a:pt x="249" y="96"/>
                          <a:pt x="249" y="96"/>
                        </a:cubicBezTo>
                        <a:cubicBezTo>
                          <a:pt x="249" y="96"/>
                          <a:pt x="249" y="96"/>
                          <a:pt x="249" y="96"/>
                        </a:cubicBezTo>
                        <a:cubicBezTo>
                          <a:pt x="249" y="96"/>
                          <a:pt x="249" y="96"/>
                          <a:pt x="249" y="96"/>
                        </a:cubicBezTo>
                        <a:cubicBezTo>
                          <a:pt x="249" y="96"/>
                          <a:pt x="249" y="96"/>
                          <a:pt x="249" y="96"/>
                        </a:cubicBezTo>
                        <a:cubicBezTo>
                          <a:pt x="249" y="96"/>
                          <a:pt x="249" y="96"/>
                          <a:pt x="249" y="96"/>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7"/>
                          <a:pt x="250" y="97"/>
                          <a:pt x="250" y="97"/>
                        </a:cubicBezTo>
                        <a:cubicBezTo>
                          <a:pt x="250" y="98"/>
                          <a:pt x="250" y="98"/>
                          <a:pt x="250" y="98"/>
                        </a:cubicBezTo>
                        <a:cubicBezTo>
                          <a:pt x="250" y="98"/>
                          <a:pt x="250" y="98"/>
                          <a:pt x="250" y="98"/>
                        </a:cubicBezTo>
                        <a:cubicBezTo>
                          <a:pt x="250" y="98"/>
                          <a:pt x="250" y="98"/>
                          <a:pt x="250" y="98"/>
                        </a:cubicBezTo>
                        <a:cubicBezTo>
                          <a:pt x="250" y="98"/>
                          <a:pt x="250" y="98"/>
                          <a:pt x="250" y="98"/>
                        </a:cubicBezTo>
                        <a:cubicBezTo>
                          <a:pt x="250" y="98"/>
                          <a:pt x="250" y="98"/>
                          <a:pt x="250" y="98"/>
                        </a:cubicBezTo>
                        <a:cubicBezTo>
                          <a:pt x="250" y="98"/>
                          <a:pt x="250" y="98"/>
                          <a:pt x="250" y="98"/>
                        </a:cubicBezTo>
                        <a:cubicBezTo>
                          <a:pt x="250" y="99"/>
                          <a:pt x="250" y="99"/>
                          <a:pt x="250" y="99"/>
                        </a:cubicBezTo>
                        <a:cubicBezTo>
                          <a:pt x="250" y="99"/>
                          <a:pt x="250" y="99"/>
                          <a:pt x="250" y="99"/>
                        </a:cubicBezTo>
                        <a:cubicBezTo>
                          <a:pt x="250" y="99"/>
                          <a:pt x="250" y="99"/>
                          <a:pt x="250" y="99"/>
                        </a:cubicBezTo>
                        <a:cubicBezTo>
                          <a:pt x="250" y="99"/>
                          <a:pt x="250" y="99"/>
                          <a:pt x="250" y="99"/>
                        </a:cubicBezTo>
                        <a:cubicBezTo>
                          <a:pt x="250" y="99"/>
                          <a:pt x="250" y="99"/>
                          <a:pt x="250" y="99"/>
                        </a:cubicBezTo>
                        <a:cubicBezTo>
                          <a:pt x="250" y="99"/>
                          <a:pt x="250" y="99"/>
                          <a:pt x="250" y="99"/>
                        </a:cubicBezTo>
                        <a:cubicBezTo>
                          <a:pt x="250" y="100"/>
                          <a:pt x="250" y="100"/>
                          <a:pt x="250" y="100"/>
                        </a:cubicBezTo>
                        <a:cubicBezTo>
                          <a:pt x="250" y="100"/>
                          <a:pt x="250" y="100"/>
                          <a:pt x="250" y="100"/>
                        </a:cubicBezTo>
                        <a:cubicBezTo>
                          <a:pt x="250" y="100"/>
                          <a:pt x="250" y="100"/>
                          <a:pt x="250" y="100"/>
                        </a:cubicBezTo>
                        <a:cubicBezTo>
                          <a:pt x="250" y="100"/>
                          <a:pt x="250" y="100"/>
                          <a:pt x="250" y="100"/>
                        </a:cubicBezTo>
                        <a:cubicBezTo>
                          <a:pt x="250" y="100"/>
                          <a:pt x="250" y="100"/>
                          <a:pt x="250" y="100"/>
                        </a:cubicBezTo>
                        <a:cubicBezTo>
                          <a:pt x="250" y="101"/>
                          <a:pt x="250" y="101"/>
                          <a:pt x="250" y="101"/>
                        </a:cubicBezTo>
                        <a:cubicBezTo>
                          <a:pt x="250" y="101"/>
                          <a:pt x="250" y="101"/>
                          <a:pt x="250" y="101"/>
                        </a:cubicBezTo>
                        <a:cubicBezTo>
                          <a:pt x="250" y="101"/>
                          <a:pt x="250" y="101"/>
                          <a:pt x="250" y="101"/>
                        </a:cubicBezTo>
                        <a:cubicBezTo>
                          <a:pt x="250" y="101"/>
                          <a:pt x="250" y="101"/>
                          <a:pt x="250" y="101"/>
                        </a:cubicBezTo>
                        <a:cubicBezTo>
                          <a:pt x="250" y="101"/>
                          <a:pt x="250" y="101"/>
                          <a:pt x="250" y="101"/>
                        </a:cubicBezTo>
                        <a:cubicBezTo>
                          <a:pt x="250" y="101"/>
                          <a:pt x="250" y="101"/>
                          <a:pt x="250" y="101"/>
                        </a:cubicBezTo>
                        <a:cubicBezTo>
                          <a:pt x="251" y="101"/>
                          <a:pt x="251" y="101"/>
                          <a:pt x="251" y="101"/>
                        </a:cubicBezTo>
                        <a:cubicBezTo>
                          <a:pt x="251" y="101"/>
                          <a:pt x="251" y="101"/>
                          <a:pt x="251" y="101"/>
                        </a:cubicBezTo>
                        <a:cubicBezTo>
                          <a:pt x="251" y="101"/>
                          <a:pt x="251" y="101"/>
                          <a:pt x="251" y="101"/>
                        </a:cubicBezTo>
                        <a:cubicBezTo>
                          <a:pt x="251" y="101"/>
                          <a:pt x="251" y="101"/>
                          <a:pt x="251" y="101"/>
                        </a:cubicBezTo>
                        <a:cubicBezTo>
                          <a:pt x="252" y="101"/>
                          <a:pt x="252" y="101"/>
                          <a:pt x="252" y="101"/>
                        </a:cubicBezTo>
                        <a:cubicBezTo>
                          <a:pt x="252" y="101"/>
                          <a:pt x="252" y="101"/>
                          <a:pt x="252" y="101"/>
                        </a:cubicBezTo>
                        <a:cubicBezTo>
                          <a:pt x="252" y="102"/>
                          <a:pt x="252" y="102"/>
                          <a:pt x="252" y="102"/>
                        </a:cubicBezTo>
                        <a:cubicBezTo>
                          <a:pt x="253" y="102"/>
                          <a:pt x="253" y="102"/>
                          <a:pt x="253" y="102"/>
                        </a:cubicBezTo>
                        <a:cubicBezTo>
                          <a:pt x="253" y="102"/>
                          <a:pt x="253" y="102"/>
                          <a:pt x="253" y="102"/>
                        </a:cubicBezTo>
                        <a:cubicBezTo>
                          <a:pt x="253" y="102"/>
                          <a:pt x="253" y="102"/>
                          <a:pt x="253" y="102"/>
                        </a:cubicBezTo>
                        <a:cubicBezTo>
                          <a:pt x="253" y="102"/>
                          <a:pt x="253" y="102"/>
                          <a:pt x="253" y="102"/>
                        </a:cubicBezTo>
                        <a:cubicBezTo>
                          <a:pt x="253" y="102"/>
                          <a:pt x="253" y="102"/>
                          <a:pt x="253" y="102"/>
                        </a:cubicBezTo>
                        <a:cubicBezTo>
                          <a:pt x="253" y="101"/>
                          <a:pt x="253" y="101"/>
                          <a:pt x="253" y="101"/>
                        </a:cubicBezTo>
                        <a:cubicBezTo>
                          <a:pt x="254" y="101"/>
                          <a:pt x="254" y="101"/>
                          <a:pt x="254" y="101"/>
                        </a:cubicBezTo>
                        <a:cubicBezTo>
                          <a:pt x="254" y="101"/>
                          <a:pt x="254" y="101"/>
                          <a:pt x="254" y="101"/>
                        </a:cubicBezTo>
                        <a:cubicBezTo>
                          <a:pt x="254" y="101"/>
                          <a:pt x="254" y="101"/>
                          <a:pt x="254" y="101"/>
                        </a:cubicBez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5" y="102"/>
                          <a:pt x="255" y="102"/>
                          <a:pt x="255" y="102"/>
                        </a:cubicBezTo>
                        <a:cubicBezTo>
                          <a:pt x="255" y="102"/>
                          <a:pt x="255" y="102"/>
                          <a:pt x="255" y="102"/>
                        </a:cubicBezTo>
                        <a:cubicBezTo>
                          <a:pt x="255" y="102"/>
                          <a:pt x="255" y="102"/>
                          <a:pt x="255" y="102"/>
                        </a:cubicBezTo>
                        <a:cubicBezTo>
                          <a:pt x="255" y="102"/>
                          <a:pt x="255" y="102"/>
                          <a:pt x="255" y="102"/>
                        </a:cubicBezTo>
                        <a:cubicBezTo>
                          <a:pt x="255" y="102"/>
                          <a:pt x="255" y="102"/>
                          <a:pt x="255" y="102"/>
                        </a:cubicBezTo>
                        <a:cubicBezTo>
                          <a:pt x="255" y="103"/>
                          <a:pt x="255" y="103"/>
                          <a:pt x="255" y="103"/>
                        </a:cubicBezTo>
                        <a:cubicBezTo>
                          <a:pt x="255" y="103"/>
                          <a:pt x="255" y="103"/>
                          <a:pt x="255" y="103"/>
                        </a:cubicBezTo>
                        <a:cubicBezTo>
                          <a:pt x="255" y="103"/>
                          <a:pt x="255" y="103"/>
                          <a:pt x="255" y="103"/>
                        </a:cubicBezTo>
                        <a:cubicBezTo>
                          <a:pt x="255" y="103"/>
                          <a:pt x="255" y="103"/>
                          <a:pt x="255" y="103"/>
                        </a:cubicBezTo>
                        <a:cubicBezTo>
                          <a:pt x="255" y="103"/>
                          <a:pt x="255" y="103"/>
                          <a:pt x="255" y="103"/>
                        </a:cubicBezTo>
                        <a:cubicBezTo>
                          <a:pt x="255" y="103"/>
                          <a:pt x="255" y="103"/>
                          <a:pt x="255" y="103"/>
                        </a:cubicBezTo>
                        <a:cubicBezTo>
                          <a:pt x="255" y="103"/>
                          <a:pt x="255" y="103"/>
                          <a:pt x="255" y="103"/>
                        </a:cubicBezTo>
                        <a:cubicBezTo>
                          <a:pt x="255" y="104"/>
                          <a:pt x="255" y="104"/>
                          <a:pt x="255" y="104"/>
                        </a:cubicBezTo>
                        <a:cubicBezTo>
                          <a:pt x="255" y="104"/>
                          <a:pt x="255" y="104"/>
                          <a:pt x="255" y="104"/>
                        </a:cubicBezTo>
                        <a:cubicBezTo>
                          <a:pt x="255" y="104"/>
                          <a:pt x="255" y="104"/>
                          <a:pt x="255" y="104"/>
                        </a:cubicBezTo>
                        <a:cubicBezTo>
                          <a:pt x="255" y="104"/>
                          <a:pt x="255" y="104"/>
                          <a:pt x="255" y="104"/>
                        </a:cubicBezTo>
                        <a:cubicBezTo>
                          <a:pt x="255" y="104"/>
                          <a:pt x="255" y="104"/>
                          <a:pt x="255" y="104"/>
                        </a:cubicBezTo>
                        <a:cubicBezTo>
                          <a:pt x="255" y="104"/>
                          <a:pt x="255" y="104"/>
                          <a:pt x="255" y="104"/>
                        </a:cubicBezTo>
                        <a:cubicBezTo>
                          <a:pt x="255" y="105"/>
                          <a:pt x="255" y="105"/>
                          <a:pt x="255" y="105"/>
                        </a:cubicBezTo>
                        <a:cubicBezTo>
                          <a:pt x="255" y="105"/>
                          <a:pt x="255" y="105"/>
                          <a:pt x="255" y="105"/>
                        </a:cubicBezTo>
                        <a:cubicBezTo>
                          <a:pt x="256" y="105"/>
                          <a:pt x="256" y="105"/>
                          <a:pt x="256" y="105"/>
                        </a:cubicBezTo>
                        <a:cubicBezTo>
                          <a:pt x="256" y="105"/>
                          <a:pt x="256" y="105"/>
                          <a:pt x="256" y="105"/>
                        </a:cubicBezTo>
                        <a:cubicBezTo>
                          <a:pt x="256" y="105"/>
                          <a:pt x="256" y="105"/>
                          <a:pt x="256" y="105"/>
                        </a:cubicBezTo>
                        <a:cubicBezTo>
                          <a:pt x="256" y="106"/>
                          <a:pt x="256" y="106"/>
                          <a:pt x="256"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8" y="106"/>
                          <a:pt x="258" y="106"/>
                          <a:pt x="258" y="106"/>
                        </a:cubicBezTo>
                        <a:cubicBezTo>
                          <a:pt x="258" y="106"/>
                          <a:pt x="258" y="106"/>
                          <a:pt x="258" y="106"/>
                        </a:cubicBezTo>
                        <a:cubicBezTo>
                          <a:pt x="258" y="106"/>
                          <a:pt x="258" y="106"/>
                          <a:pt x="258" y="106"/>
                        </a:cubicBezTo>
                        <a:cubicBezTo>
                          <a:pt x="258" y="106"/>
                          <a:pt x="258" y="106"/>
                          <a:pt x="258" y="106"/>
                        </a:cubicBezTo>
                        <a:cubicBezTo>
                          <a:pt x="258" y="106"/>
                          <a:pt x="258" y="106"/>
                          <a:pt x="258" y="106"/>
                        </a:cubicBezTo>
                        <a:cubicBezTo>
                          <a:pt x="259" y="106"/>
                          <a:pt x="259" y="106"/>
                          <a:pt x="259" y="106"/>
                        </a:cubicBezTo>
                        <a:cubicBezTo>
                          <a:pt x="259" y="106"/>
                          <a:pt x="259" y="106"/>
                          <a:pt x="259" y="106"/>
                        </a:cubicBezTo>
                        <a:cubicBezTo>
                          <a:pt x="259" y="106"/>
                          <a:pt x="259" y="106"/>
                          <a:pt x="259" y="106"/>
                        </a:cubicBezTo>
                        <a:cubicBezTo>
                          <a:pt x="259" y="106"/>
                          <a:pt x="259" y="106"/>
                          <a:pt x="259" y="106"/>
                        </a:cubicBezTo>
                        <a:cubicBezTo>
                          <a:pt x="259" y="106"/>
                          <a:pt x="259" y="106"/>
                          <a:pt x="259" y="106"/>
                        </a:cubicBezTo>
                        <a:cubicBezTo>
                          <a:pt x="259" y="105"/>
                          <a:pt x="259" y="105"/>
                          <a:pt x="259" y="105"/>
                        </a:cubicBezTo>
                        <a:cubicBezTo>
                          <a:pt x="259" y="105"/>
                          <a:pt x="259" y="105"/>
                          <a:pt x="259" y="105"/>
                        </a:cubicBezTo>
                        <a:cubicBezTo>
                          <a:pt x="259" y="105"/>
                          <a:pt x="259" y="105"/>
                          <a:pt x="259" y="105"/>
                        </a:cubicBezTo>
                        <a:cubicBezTo>
                          <a:pt x="259" y="105"/>
                          <a:pt x="259" y="105"/>
                          <a:pt x="259" y="105"/>
                        </a:cubicBezTo>
                        <a:cubicBezTo>
                          <a:pt x="259" y="105"/>
                          <a:pt x="259" y="105"/>
                          <a:pt x="259" y="105"/>
                        </a:cubicBezTo>
                        <a:cubicBezTo>
                          <a:pt x="259" y="105"/>
                          <a:pt x="259" y="105"/>
                          <a:pt x="259" y="105"/>
                        </a:cubicBezTo>
                        <a:cubicBezTo>
                          <a:pt x="259" y="105"/>
                          <a:pt x="259" y="105"/>
                          <a:pt x="259" y="105"/>
                        </a:cubicBezTo>
                        <a:cubicBezTo>
                          <a:pt x="259" y="105"/>
                          <a:pt x="259" y="105"/>
                          <a:pt x="259" y="105"/>
                        </a:cubicBezTo>
                        <a:cubicBezTo>
                          <a:pt x="259" y="104"/>
                          <a:pt x="259" y="104"/>
                          <a:pt x="259" y="104"/>
                        </a:cubicBezTo>
                        <a:cubicBezTo>
                          <a:pt x="259" y="104"/>
                          <a:pt x="259" y="104"/>
                          <a:pt x="259" y="104"/>
                        </a:cubicBezTo>
                        <a:cubicBezTo>
                          <a:pt x="259" y="104"/>
                          <a:pt x="259" y="104"/>
                          <a:pt x="259" y="104"/>
                        </a:cubicBezTo>
                        <a:cubicBezTo>
                          <a:pt x="259" y="104"/>
                          <a:pt x="259" y="104"/>
                          <a:pt x="259" y="104"/>
                        </a:cubicBezTo>
                        <a:cubicBezTo>
                          <a:pt x="260" y="104"/>
                          <a:pt x="260" y="104"/>
                          <a:pt x="260" y="104"/>
                        </a:cubicBezTo>
                        <a:cubicBezTo>
                          <a:pt x="260" y="104"/>
                          <a:pt x="260" y="104"/>
                          <a:pt x="260" y="104"/>
                        </a:cubicBezTo>
                        <a:cubicBezTo>
                          <a:pt x="260" y="104"/>
                          <a:pt x="260" y="104"/>
                          <a:pt x="260" y="104"/>
                        </a:cubicBezTo>
                        <a:cubicBezTo>
                          <a:pt x="260" y="104"/>
                          <a:pt x="260" y="104"/>
                          <a:pt x="260" y="104"/>
                        </a:cubicBezTo>
                        <a:cubicBezTo>
                          <a:pt x="260" y="104"/>
                          <a:pt x="260" y="104"/>
                          <a:pt x="260" y="104"/>
                        </a:cubicBezTo>
                        <a:cubicBezTo>
                          <a:pt x="260" y="104"/>
                          <a:pt x="260" y="104"/>
                          <a:pt x="260" y="104"/>
                        </a:cubicBezTo>
                        <a:cubicBezTo>
                          <a:pt x="260" y="103"/>
                          <a:pt x="260" y="103"/>
                          <a:pt x="260" y="103"/>
                        </a:cubicBezTo>
                        <a:cubicBezTo>
                          <a:pt x="260" y="103"/>
                          <a:pt x="260" y="103"/>
                          <a:pt x="260" y="103"/>
                        </a:cubicBezTo>
                        <a:cubicBezTo>
                          <a:pt x="260" y="103"/>
                          <a:pt x="260" y="103"/>
                          <a:pt x="260" y="103"/>
                        </a:cubicBezTo>
                        <a:cubicBezTo>
                          <a:pt x="260" y="103"/>
                          <a:pt x="260" y="103"/>
                          <a:pt x="260" y="103"/>
                        </a:cubicBezTo>
                        <a:cubicBezTo>
                          <a:pt x="260" y="103"/>
                          <a:pt x="260" y="103"/>
                          <a:pt x="260" y="103"/>
                        </a:cubicBezTo>
                        <a:cubicBezTo>
                          <a:pt x="260" y="103"/>
                          <a:pt x="260" y="103"/>
                          <a:pt x="260" y="103"/>
                        </a:cubicBezTo>
                        <a:cubicBezTo>
                          <a:pt x="260" y="103"/>
                          <a:pt x="260" y="103"/>
                          <a:pt x="260" y="103"/>
                        </a:cubicBezTo>
                        <a:cubicBezTo>
                          <a:pt x="260" y="103"/>
                          <a:pt x="260" y="103"/>
                          <a:pt x="260" y="103"/>
                        </a:cubicBezTo>
                        <a:cubicBezTo>
                          <a:pt x="260" y="102"/>
                          <a:pt x="260" y="102"/>
                          <a:pt x="260" y="102"/>
                        </a:cubicBezTo>
                        <a:cubicBezTo>
                          <a:pt x="260" y="102"/>
                          <a:pt x="260" y="102"/>
                          <a:pt x="260" y="102"/>
                        </a:cubicBezTo>
                        <a:cubicBezTo>
                          <a:pt x="260" y="102"/>
                          <a:pt x="260" y="102"/>
                          <a:pt x="260" y="102"/>
                        </a:cubicBezTo>
                        <a:cubicBezTo>
                          <a:pt x="260" y="102"/>
                          <a:pt x="260" y="102"/>
                          <a:pt x="260" y="102"/>
                        </a:cubicBezTo>
                        <a:cubicBezTo>
                          <a:pt x="260" y="102"/>
                          <a:pt x="260" y="102"/>
                          <a:pt x="260" y="102"/>
                        </a:cubicBezTo>
                        <a:cubicBezTo>
                          <a:pt x="260" y="102"/>
                          <a:pt x="260" y="102"/>
                          <a:pt x="260" y="102"/>
                        </a:cubicBezTo>
                        <a:cubicBezTo>
                          <a:pt x="261" y="102"/>
                          <a:pt x="261" y="102"/>
                          <a:pt x="261" y="102"/>
                        </a:cubicBezTo>
                        <a:cubicBezTo>
                          <a:pt x="261" y="102"/>
                          <a:pt x="261" y="102"/>
                          <a:pt x="261" y="102"/>
                        </a:cubicBezTo>
                        <a:cubicBezTo>
                          <a:pt x="261" y="102"/>
                          <a:pt x="261" y="102"/>
                          <a:pt x="261" y="102"/>
                        </a:cubicBezTo>
                        <a:cubicBezTo>
                          <a:pt x="261" y="102"/>
                          <a:pt x="261" y="102"/>
                          <a:pt x="261" y="102"/>
                        </a:cubicBezTo>
                        <a:cubicBezTo>
                          <a:pt x="261" y="102"/>
                          <a:pt x="261" y="102"/>
                          <a:pt x="261" y="102"/>
                        </a:cubicBezTo>
                        <a:cubicBezTo>
                          <a:pt x="261" y="101"/>
                          <a:pt x="261" y="101"/>
                          <a:pt x="261" y="101"/>
                        </a:cubicBezTo>
                        <a:cubicBezTo>
                          <a:pt x="261" y="101"/>
                          <a:pt x="261" y="101"/>
                          <a:pt x="261" y="101"/>
                        </a:cubicBezTo>
                        <a:cubicBezTo>
                          <a:pt x="261" y="101"/>
                          <a:pt x="261" y="101"/>
                          <a:pt x="261" y="101"/>
                        </a:cubicBezTo>
                        <a:cubicBezTo>
                          <a:pt x="261" y="101"/>
                          <a:pt x="261" y="101"/>
                          <a:pt x="261" y="101"/>
                        </a:cubicBezTo>
                        <a:cubicBezTo>
                          <a:pt x="261" y="101"/>
                          <a:pt x="261" y="101"/>
                          <a:pt x="261" y="101"/>
                        </a:cubicBezTo>
                        <a:cubicBezTo>
                          <a:pt x="261" y="101"/>
                          <a:pt x="261" y="101"/>
                          <a:pt x="261" y="101"/>
                        </a:cubicBezTo>
                        <a:cubicBezTo>
                          <a:pt x="261" y="101"/>
                          <a:pt x="261" y="101"/>
                          <a:pt x="261" y="101"/>
                        </a:cubicBezTo>
                        <a:cubicBezTo>
                          <a:pt x="262" y="101"/>
                          <a:pt x="262" y="101"/>
                          <a:pt x="262" y="101"/>
                        </a:cubicBezTo>
                        <a:cubicBezTo>
                          <a:pt x="262" y="101"/>
                          <a:pt x="262" y="101"/>
                          <a:pt x="262" y="101"/>
                        </a:cubicBezTo>
                        <a:cubicBezTo>
                          <a:pt x="262" y="101"/>
                          <a:pt x="262" y="101"/>
                          <a:pt x="262" y="101"/>
                        </a:cubicBezTo>
                        <a:cubicBezTo>
                          <a:pt x="262" y="101"/>
                          <a:pt x="262" y="101"/>
                          <a:pt x="262" y="101"/>
                        </a:cubicBezTo>
                        <a:cubicBezTo>
                          <a:pt x="263" y="101"/>
                          <a:pt x="263" y="101"/>
                          <a:pt x="263" y="101"/>
                        </a:cubicBezTo>
                        <a:cubicBezTo>
                          <a:pt x="263" y="101"/>
                          <a:pt x="263" y="101"/>
                          <a:pt x="263" y="101"/>
                        </a:cubicBezTo>
                        <a:cubicBezTo>
                          <a:pt x="263" y="101"/>
                          <a:pt x="263" y="101"/>
                          <a:pt x="263" y="101"/>
                        </a:cubicBezTo>
                        <a:cubicBezTo>
                          <a:pt x="263" y="101"/>
                          <a:pt x="263" y="101"/>
                          <a:pt x="263" y="101"/>
                        </a:cubicBezTo>
                        <a:cubicBezTo>
                          <a:pt x="264" y="101"/>
                          <a:pt x="264" y="101"/>
                          <a:pt x="264" y="101"/>
                        </a:cubicBezTo>
                        <a:cubicBezTo>
                          <a:pt x="264" y="101"/>
                          <a:pt x="264" y="101"/>
                          <a:pt x="264" y="101"/>
                        </a:cubicBezTo>
                        <a:cubicBezTo>
                          <a:pt x="264" y="101"/>
                          <a:pt x="264" y="101"/>
                          <a:pt x="264" y="101"/>
                        </a:cubicBezTo>
                        <a:cubicBezTo>
                          <a:pt x="264" y="101"/>
                          <a:pt x="264" y="101"/>
                          <a:pt x="264" y="101"/>
                        </a:cubicBezTo>
                        <a:cubicBezTo>
                          <a:pt x="264" y="101"/>
                          <a:pt x="264" y="101"/>
                          <a:pt x="264" y="101"/>
                        </a:cubicBezTo>
                        <a:cubicBezTo>
                          <a:pt x="264" y="101"/>
                          <a:pt x="264" y="101"/>
                          <a:pt x="264" y="101"/>
                        </a:cubicBezTo>
                        <a:cubicBezTo>
                          <a:pt x="264" y="101"/>
                          <a:pt x="264" y="101"/>
                          <a:pt x="264" y="101"/>
                        </a:cubicBezTo>
                        <a:cubicBezTo>
                          <a:pt x="264" y="102"/>
                          <a:pt x="264" y="102"/>
                          <a:pt x="264" y="102"/>
                        </a:cubicBezTo>
                        <a:cubicBezTo>
                          <a:pt x="264" y="102"/>
                          <a:pt x="264" y="102"/>
                          <a:pt x="264" y="102"/>
                        </a:cubicBezTo>
                        <a:cubicBezTo>
                          <a:pt x="264" y="102"/>
                          <a:pt x="264" y="102"/>
                          <a:pt x="264" y="102"/>
                        </a:cubicBezTo>
                        <a:cubicBezTo>
                          <a:pt x="265" y="102"/>
                          <a:pt x="265" y="102"/>
                          <a:pt x="265" y="102"/>
                        </a:cubicBezTo>
                        <a:cubicBezTo>
                          <a:pt x="265" y="102"/>
                          <a:pt x="265" y="102"/>
                          <a:pt x="265" y="102"/>
                        </a:cubicBezTo>
                        <a:cubicBezTo>
                          <a:pt x="265" y="102"/>
                          <a:pt x="265" y="102"/>
                          <a:pt x="265" y="102"/>
                        </a:cubicBezTo>
                        <a:cubicBezTo>
                          <a:pt x="265" y="102"/>
                          <a:pt x="265" y="102"/>
                          <a:pt x="265" y="102"/>
                        </a:cubicBezTo>
                        <a:cubicBezTo>
                          <a:pt x="265" y="102"/>
                          <a:pt x="265" y="102"/>
                          <a:pt x="265" y="102"/>
                        </a:cubicBezTo>
                        <a:cubicBezTo>
                          <a:pt x="265" y="103"/>
                          <a:pt x="265" y="103"/>
                          <a:pt x="265" y="103"/>
                        </a:cubicBezTo>
                        <a:cubicBezTo>
                          <a:pt x="265" y="103"/>
                          <a:pt x="265" y="103"/>
                          <a:pt x="265" y="103"/>
                        </a:cubicBezTo>
                        <a:cubicBezTo>
                          <a:pt x="266" y="103"/>
                          <a:pt x="266" y="103"/>
                          <a:pt x="266" y="103"/>
                        </a:cubicBezTo>
                        <a:cubicBezTo>
                          <a:pt x="266" y="103"/>
                          <a:pt x="266" y="103"/>
                          <a:pt x="266" y="103"/>
                        </a:cubicBezTo>
                        <a:cubicBezTo>
                          <a:pt x="266" y="103"/>
                          <a:pt x="266" y="103"/>
                          <a:pt x="266" y="103"/>
                        </a:cubicBezTo>
                        <a:cubicBezTo>
                          <a:pt x="266" y="103"/>
                          <a:pt x="266" y="103"/>
                          <a:pt x="266" y="103"/>
                        </a:cubicBezTo>
                        <a:cubicBezTo>
                          <a:pt x="266" y="103"/>
                          <a:pt x="266" y="103"/>
                          <a:pt x="266" y="103"/>
                        </a:cubicBezTo>
                        <a:cubicBezTo>
                          <a:pt x="266" y="103"/>
                          <a:pt x="266" y="103"/>
                          <a:pt x="266" y="103"/>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4"/>
                          <a:pt x="266" y="104"/>
                          <a:pt x="266" y="104"/>
                        </a:cubicBezTo>
                        <a:cubicBezTo>
                          <a:pt x="266" y="105"/>
                          <a:pt x="266" y="105"/>
                          <a:pt x="266" y="105"/>
                        </a:cubicBezTo>
                        <a:cubicBezTo>
                          <a:pt x="265" y="105"/>
                          <a:pt x="265" y="105"/>
                          <a:pt x="265" y="105"/>
                        </a:cubicBezTo>
                        <a:cubicBezTo>
                          <a:pt x="265" y="105"/>
                          <a:pt x="265" y="105"/>
                          <a:pt x="265" y="105"/>
                        </a:cubicBezTo>
                        <a:cubicBezTo>
                          <a:pt x="265" y="105"/>
                          <a:pt x="265" y="105"/>
                          <a:pt x="265" y="105"/>
                        </a:cubicBezTo>
                        <a:cubicBezTo>
                          <a:pt x="265" y="105"/>
                          <a:pt x="265" y="105"/>
                          <a:pt x="265" y="105"/>
                        </a:cubicBezTo>
                        <a:cubicBezTo>
                          <a:pt x="265" y="105"/>
                          <a:pt x="265" y="105"/>
                          <a:pt x="265" y="105"/>
                        </a:cubicBezTo>
                        <a:cubicBezTo>
                          <a:pt x="265" y="105"/>
                          <a:pt x="265" y="105"/>
                          <a:pt x="265" y="105"/>
                        </a:cubicBezTo>
                        <a:cubicBezTo>
                          <a:pt x="265" y="106"/>
                          <a:pt x="265" y="106"/>
                          <a:pt x="265" y="106"/>
                        </a:cubicBezTo>
                        <a:cubicBezTo>
                          <a:pt x="264" y="106"/>
                          <a:pt x="264" y="106"/>
                          <a:pt x="264" y="106"/>
                        </a:cubicBezTo>
                        <a:cubicBezTo>
                          <a:pt x="264" y="106"/>
                          <a:pt x="264" y="106"/>
                          <a:pt x="264" y="106"/>
                        </a:cubicBezTo>
                        <a:cubicBezTo>
                          <a:pt x="264" y="106"/>
                          <a:pt x="264" y="106"/>
                          <a:pt x="264" y="106"/>
                        </a:cubicBezTo>
                        <a:cubicBezTo>
                          <a:pt x="264" y="107"/>
                          <a:pt x="264" y="107"/>
                          <a:pt x="264" y="107"/>
                        </a:cubicBezTo>
                        <a:cubicBezTo>
                          <a:pt x="264" y="107"/>
                          <a:pt x="264" y="107"/>
                          <a:pt x="264" y="107"/>
                        </a:cubicBezTo>
                        <a:cubicBezTo>
                          <a:pt x="264" y="107"/>
                          <a:pt x="264" y="107"/>
                          <a:pt x="264" y="107"/>
                        </a:cubicBezTo>
                        <a:cubicBezTo>
                          <a:pt x="264" y="107"/>
                          <a:pt x="264" y="107"/>
                          <a:pt x="264" y="107"/>
                        </a:cubicBezTo>
                        <a:cubicBezTo>
                          <a:pt x="264" y="107"/>
                          <a:pt x="264" y="107"/>
                          <a:pt x="264" y="107"/>
                        </a:cubicBezTo>
                        <a:cubicBezTo>
                          <a:pt x="264" y="107"/>
                          <a:pt x="264" y="107"/>
                          <a:pt x="264" y="107"/>
                        </a:cubicBezTo>
                        <a:cubicBezTo>
                          <a:pt x="264" y="107"/>
                          <a:pt x="264" y="107"/>
                          <a:pt x="264" y="107"/>
                        </a:cubicBezTo>
                        <a:cubicBezTo>
                          <a:pt x="264" y="108"/>
                          <a:pt x="264" y="108"/>
                          <a:pt x="264" y="108"/>
                        </a:cubicBezTo>
                        <a:cubicBezTo>
                          <a:pt x="264" y="108"/>
                          <a:pt x="264" y="108"/>
                          <a:pt x="264" y="108"/>
                        </a:cubicBezTo>
                        <a:cubicBezTo>
                          <a:pt x="264" y="108"/>
                          <a:pt x="264" y="108"/>
                          <a:pt x="264" y="108"/>
                        </a:cubicBezTo>
                        <a:cubicBezTo>
                          <a:pt x="265" y="108"/>
                          <a:pt x="265" y="108"/>
                          <a:pt x="265" y="108"/>
                        </a:cubicBezTo>
                        <a:cubicBezTo>
                          <a:pt x="265" y="108"/>
                          <a:pt x="265" y="108"/>
                          <a:pt x="265" y="108"/>
                        </a:cubicBezTo>
                        <a:cubicBezTo>
                          <a:pt x="265" y="109"/>
                          <a:pt x="265" y="109"/>
                          <a:pt x="265" y="109"/>
                        </a:cubicBezTo>
                        <a:cubicBezTo>
                          <a:pt x="265" y="109"/>
                          <a:pt x="265" y="109"/>
                          <a:pt x="265" y="109"/>
                        </a:cubicBezTo>
                        <a:cubicBezTo>
                          <a:pt x="265" y="109"/>
                          <a:pt x="265" y="109"/>
                          <a:pt x="265" y="109"/>
                        </a:cubicBezTo>
                        <a:cubicBezTo>
                          <a:pt x="265" y="110"/>
                          <a:pt x="265" y="110"/>
                          <a:pt x="265" y="110"/>
                        </a:cubicBezTo>
                        <a:cubicBezTo>
                          <a:pt x="265" y="110"/>
                          <a:pt x="265" y="110"/>
                          <a:pt x="265" y="110"/>
                        </a:cubicBezTo>
                        <a:cubicBezTo>
                          <a:pt x="265" y="110"/>
                          <a:pt x="265" y="110"/>
                          <a:pt x="265" y="110"/>
                        </a:cubicBezTo>
                        <a:cubicBezTo>
                          <a:pt x="264" y="110"/>
                          <a:pt x="264" y="110"/>
                          <a:pt x="264" y="110"/>
                        </a:cubicBezTo>
                        <a:cubicBezTo>
                          <a:pt x="264" y="110"/>
                          <a:pt x="264" y="110"/>
                          <a:pt x="264" y="110"/>
                        </a:cubicBezTo>
                        <a:cubicBezTo>
                          <a:pt x="265" y="111"/>
                          <a:pt x="265" y="111"/>
                          <a:pt x="265" y="111"/>
                        </a:cubicBezTo>
                        <a:cubicBezTo>
                          <a:pt x="265" y="111"/>
                          <a:pt x="265" y="111"/>
                          <a:pt x="265" y="111"/>
                        </a:cubicBezTo>
                        <a:cubicBezTo>
                          <a:pt x="265" y="111"/>
                          <a:pt x="265" y="111"/>
                          <a:pt x="265" y="111"/>
                        </a:cubicBezTo>
                        <a:cubicBezTo>
                          <a:pt x="265" y="111"/>
                          <a:pt x="265" y="111"/>
                          <a:pt x="265" y="111"/>
                        </a:cubicBezTo>
                        <a:cubicBezTo>
                          <a:pt x="265" y="111"/>
                          <a:pt x="265" y="111"/>
                          <a:pt x="265" y="111"/>
                        </a:cubicBezTo>
                        <a:cubicBezTo>
                          <a:pt x="265" y="112"/>
                          <a:pt x="265" y="112"/>
                          <a:pt x="265" y="112"/>
                        </a:cubicBezTo>
                        <a:cubicBezTo>
                          <a:pt x="265" y="112"/>
                          <a:pt x="265" y="112"/>
                          <a:pt x="265" y="112"/>
                        </a:cubicBezTo>
                        <a:cubicBezTo>
                          <a:pt x="265" y="112"/>
                          <a:pt x="265" y="112"/>
                          <a:pt x="265" y="112"/>
                        </a:cubicBezTo>
                        <a:cubicBezTo>
                          <a:pt x="265" y="112"/>
                          <a:pt x="265" y="112"/>
                          <a:pt x="265" y="112"/>
                        </a:cubicBezTo>
                        <a:cubicBezTo>
                          <a:pt x="265" y="112"/>
                          <a:pt x="265" y="112"/>
                          <a:pt x="265" y="112"/>
                        </a:cubicBezTo>
                        <a:cubicBezTo>
                          <a:pt x="265" y="113"/>
                          <a:pt x="265" y="113"/>
                          <a:pt x="265" y="113"/>
                        </a:cubicBezTo>
                        <a:cubicBezTo>
                          <a:pt x="265" y="113"/>
                          <a:pt x="265" y="113"/>
                          <a:pt x="265" y="113"/>
                        </a:cubicBezTo>
                        <a:cubicBezTo>
                          <a:pt x="265" y="113"/>
                          <a:pt x="265" y="113"/>
                          <a:pt x="265" y="113"/>
                        </a:cubicBezTo>
                        <a:cubicBezTo>
                          <a:pt x="264" y="113"/>
                          <a:pt x="264" y="113"/>
                          <a:pt x="264" y="113"/>
                        </a:cubicBezTo>
                        <a:cubicBezTo>
                          <a:pt x="264" y="113"/>
                          <a:pt x="264" y="113"/>
                          <a:pt x="264" y="113"/>
                        </a:cubicBezTo>
                        <a:cubicBezTo>
                          <a:pt x="264" y="113"/>
                          <a:pt x="264" y="113"/>
                          <a:pt x="264" y="113"/>
                        </a:cubicBezTo>
                        <a:cubicBezTo>
                          <a:pt x="264" y="113"/>
                          <a:pt x="264" y="113"/>
                          <a:pt x="264" y="113"/>
                        </a:cubicBezTo>
                        <a:cubicBezTo>
                          <a:pt x="264" y="114"/>
                          <a:pt x="264" y="114"/>
                          <a:pt x="264" y="114"/>
                        </a:cubicBezTo>
                        <a:cubicBezTo>
                          <a:pt x="264" y="114"/>
                          <a:pt x="264" y="114"/>
                          <a:pt x="264" y="114"/>
                        </a:cubicBezTo>
                        <a:cubicBezTo>
                          <a:pt x="263" y="114"/>
                          <a:pt x="263" y="114"/>
                          <a:pt x="263" y="114"/>
                        </a:cubicBezTo>
                        <a:cubicBezTo>
                          <a:pt x="263" y="114"/>
                          <a:pt x="263" y="114"/>
                          <a:pt x="263" y="114"/>
                        </a:cubicBezTo>
                        <a:cubicBezTo>
                          <a:pt x="263" y="114"/>
                          <a:pt x="263" y="114"/>
                          <a:pt x="263" y="114"/>
                        </a:cubicBezTo>
                        <a:cubicBezTo>
                          <a:pt x="263" y="114"/>
                          <a:pt x="263" y="114"/>
                          <a:pt x="263" y="114"/>
                        </a:cubicBezTo>
                        <a:cubicBezTo>
                          <a:pt x="263" y="114"/>
                          <a:pt x="263" y="114"/>
                          <a:pt x="263" y="114"/>
                        </a:cubicBezTo>
                        <a:cubicBezTo>
                          <a:pt x="262" y="114"/>
                          <a:pt x="262" y="114"/>
                          <a:pt x="262" y="114"/>
                        </a:cubicBezTo>
                        <a:cubicBezTo>
                          <a:pt x="262" y="114"/>
                          <a:pt x="262" y="114"/>
                          <a:pt x="262" y="114"/>
                        </a:cubicBezTo>
                        <a:cubicBezTo>
                          <a:pt x="262" y="114"/>
                          <a:pt x="262" y="114"/>
                          <a:pt x="262" y="114"/>
                        </a:cubicBezTo>
                        <a:cubicBezTo>
                          <a:pt x="262" y="114"/>
                          <a:pt x="262" y="114"/>
                          <a:pt x="262" y="114"/>
                        </a:cubicBezTo>
                        <a:cubicBezTo>
                          <a:pt x="262" y="114"/>
                          <a:pt x="262" y="114"/>
                          <a:pt x="262" y="114"/>
                        </a:cubicBezTo>
                        <a:cubicBezTo>
                          <a:pt x="262" y="115"/>
                          <a:pt x="262" y="115"/>
                          <a:pt x="262" y="115"/>
                        </a:cubicBezTo>
                        <a:cubicBezTo>
                          <a:pt x="262" y="115"/>
                          <a:pt x="262" y="115"/>
                          <a:pt x="262" y="115"/>
                        </a:cubicBezTo>
                        <a:cubicBezTo>
                          <a:pt x="262" y="115"/>
                          <a:pt x="262" y="115"/>
                          <a:pt x="262" y="115"/>
                        </a:cubicBezTo>
                        <a:cubicBezTo>
                          <a:pt x="261" y="115"/>
                          <a:pt x="261" y="115"/>
                          <a:pt x="261" y="115"/>
                        </a:cubicBezTo>
                        <a:cubicBezTo>
                          <a:pt x="261" y="115"/>
                          <a:pt x="261" y="115"/>
                          <a:pt x="261" y="115"/>
                        </a:cubicBezTo>
                        <a:cubicBezTo>
                          <a:pt x="261" y="115"/>
                          <a:pt x="261" y="115"/>
                          <a:pt x="261" y="115"/>
                        </a:cubicBezTo>
                        <a:cubicBezTo>
                          <a:pt x="261" y="114"/>
                          <a:pt x="261" y="114"/>
                          <a:pt x="261" y="114"/>
                        </a:cubicBezTo>
                        <a:cubicBezTo>
                          <a:pt x="260" y="114"/>
                          <a:pt x="260" y="114"/>
                          <a:pt x="260" y="114"/>
                        </a:cubicBezTo>
                        <a:cubicBezTo>
                          <a:pt x="260" y="115"/>
                          <a:pt x="260" y="115"/>
                          <a:pt x="260" y="115"/>
                        </a:cubicBezTo>
                        <a:cubicBezTo>
                          <a:pt x="260" y="115"/>
                          <a:pt x="260" y="115"/>
                          <a:pt x="260" y="115"/>
                        </a:cubicBezTo>
                        <a:cubicBezTo>
                          <a:pt x="260" y="115"/>
                          <a:pt x="260" y="115"/>
                          <a:pt x="260" y="115"/>
                        </a:cubicBezTo>
                        <a:cubicBezTo>
                          <a:pt x="260" y="115"/>
                          <a:pt x="260" y="115"/>
                          <a:pt x="260" y="115"/>
                        </a:cubicBezTo>
                        <a:cubicBezTo>
                          <a:pt x="260" y="115"/>
                          <a:pt x="260" y="115"/>
                          <a:pt x="260" y="115"/>
                        </a:cubicBezTo>
                        <a:cubicBezTo>
                          <a:pt x="260" y="115"/>
                          <a:pt x="260" y="115"/>
                          <a:pt x="260" y="115"/>
                        </a:cubicBezTo>
                        <a:cubicBezTo>
                          <a:pt x="259" y="114"/>
                          <a:pt x="259" y="114"/>
                          <a:pt x="259" y="114"/>
                        </a:cubicBezTo>
                        <a:cubicBezTo>
                          <a:pt x="259" y="114"/>
                          <a:pt x="259" y="114"/>
                          <a:pt x="259" y="114"/>
                        </a:cubicBezTo>
                        <a:cubicBezTo>
                          <a:pt x="259" y="114"/>
                          <a:pt x="259" y="114"/>
                          <a:pt x="259" y="114"/>
                        </a:cubicBezTo>
                        <a:cubicBezTo>
                          <a:pt x="259" y="114"/>
                          <a:pt x="259" y="114"/>
                          <a:pt x="259" y="114"/>
                        </a:cubicBezTo>
                        <a:cubicBezTo>
                          <a:pt x="259" y="114"/>
                          <a:pt x="259" y="114"/>
                          <a:pt x="259" y="114"/>
                        </a:cubicBezTo>
                        <a:cubicBezTo>
                          <a:pt x="259" y="114"/>
                          <a:pt x="259" y="114"/>
                          <a:pt x="259" y="114"/>
                        </a:cubicBezTo>
                        <a:cubicBezTo>
                          <a:pt x="259" y="114"/>
                          <a:pt x="259" y="114"/>
                          <a:pt x="259" y="114"/>
                        </a:cubicBezTo>
                        <a:cubicBezTo>
                          <a:pt x="258" y="114"/>
                          <a:pt x="258" y="114"/>
                          <a:pt x="258" y="114"/>
                        </a:cubicBezTo>
                        <a:cubicBezTo>
                          <a:pt x="258" y="114"/>
                          <a:pt x="258" y="114"/>
                          <a:pt x="258" y="114"/>
                        </a:cubicBezTo>
                        <a:cubicBezTo>
                          <a:pt x="258" y="114"/>
                          <a:pt x="258" y="114"/>
                          <a:pt x="258" y="114"/>
                        </a:cubicBezTo>
                        <a:cubicBezTo>
                          <a:pt x="258" y="114"/>
                          <a:pt x="258" y="114"/>
                          <a:pt x="258" y="114"/>
                        </a:cubicBezTo>
                        <a:cubicBezTo>
                          <a:pt x="258" y="114"/>
                          <a:pt x="258" y="114"/>
                          <a:pt x="258" y="114"/>
                        </a:cubicBezTo>
                        <a:cubicBezTo>
                          <a:pt x="257" y="113"/>
                          <a:pt x="257" y="113"/>
                          <a:pt x="257" y="113"/>
                        </a:cubicBezTo>
                        <a:cubicBezTo>
                          <a:pt x="257" y="113"/>
                          <a:pt x="257" y="113"/>
                          <a:pt x="257" y="113"/>
                        </a:cubicBezTo>
                        <a:cubicBezTo>
                          <a:pt x="257" y="113"/>
                          <a:pt x="257" y="113"/>
                          <a:pt x="257" y="113"/>
                        </a:cubicBezTo>
                        <a:cubicBezTo>
                          <a:pt x="257" y="113"/>
                          <a:pt x="257" y="113"/>
                          <a:pt x="257" y="113"/>
                        </a:cubicBezTo>
                        <a:cubicBezTo>
                          <a:pt x="257" y="113"/>
                          <a:pt x="257" y="113"/>
                          <a:pt x="257" y="113"/>
                        </a:cubicBezTo>
                        <a:cubicBezTo>
                          <a:pt x="256" y="113"/>
                          <a:pt x="256" y="113"/>
                          <a:pt x="256" y="113"/>
                        </a:cubicBezTo>
                        <a:cubicBezTo>
                          <a:pt x="256" y="113"/>
                          <a:pt x="256" y="113"/>
                          <a:pt x="256" y="113"/>
                        </a:cubicBezTo>
                        <a:cubicBezTo>
                          <a:pt x="256" y="113"/>
                          <a:pt x="256" y="113"/>
                          <a:pt x="256" y="113"/>
                        </a:cubicBezTo>
                        <a:cubicBezTo>
                          <a:pt x="256" y="113"/>
                          <a:pt x="256" y="113"/>
                          <a:pt x="256" y="113"/>
                        </a:cubicBezTo>
                        <a:cubicBezTo>
                          <a:pt x="256" y="113"/>
                          <a:pt x="256" y="113"/>
                          <a:pt x="256" y="113"/>
                        </a:cubicBezTo>
                        <a:cubicBezTo>
                          <a:pt x="256" y="113"/>
                          <a:pt x="256" y="113"/>
                          <a:pt x="256" y="113"/>
                        </a:cubicBezTo>
                        <a:cubicBezTo>
                          <a:pt x="255" y="113"/>
                          <a:pt x="255" y="113"/>
                          <a:pt x="255" y="113"/>
                        </a:cubicBezTo>
                        <a:cubicBezTo>
                          <a:pt x="255" y="113"/>
                          <a:pt x="255" y="113"/>
                          <a:pt x="255" y="113"/>
                        </a:cubicBezTo>
                        <a:cubicBezTo>
                          <a:pt x="255" y="113"/>
                          <a:pt x="255" y="113"/>
                          <a:pt x="255" y="113"/>
                        </a:cubicBezTo>
                        <a:cubicBezTo>
                          <a:pt x="255" y="113"/>
                          <a:pt x="255" y="113"/>
                          <a:pt x="255" y="113"/>
                        </a:cubicBezTo>
                        <a:cubicBezTo>
                          <a:pt x="255" y="113"/>
                          <a:pt x="255" y="113"/>
                          <a:pt x="255" y="113"/>
                        </a:cubicBezTo>
                        <a:cubicBezTo>
                          <a:pt x="255" y="113"/>
                          <a:pt x="255" y="113"/>
                          <a:pt x="255" y="113"/>
                        </a:cubicBezTo>
                        <a:cubicBezTo>
                          <a:pt x="255" y="114"/>
                          <a:pt x="255" y="114"/>
                          <a:pt x="255" y="114"/>
                        </a:cubicBezTo>
                        <a:cubicBezTo>
                          <a:pt x="255" y="114"/>
                          <a:pt x="255" y="114"/>
                          <a:pt x="255" y="114"/>
                        </a:cubicBezTo>
                        <a:cubicBezTo>
                          <a:pt x="255" y="114"/>
                          <a:pt x="255" y="114"/>
                          <a:pt x="255" y="114"/>
                        </a:cubicBezTo>
                        <a:cubicBezTo>
                          <a:pt x="255" y="114"/>
                          <a:pt x="255" y="114"/>
                          <a:pt x="255" y="114"/>
                        </a:cubicBezTo>
                        <a:cubicBezTo>
                          <a:pt x="255" y="114"/>
                          <a:pt x="255" y="114"/>
                          <a:pt x="255" y="114"/>
                        </a:cubicBezTo>
                        <a:cubicBezTo>
                          <a:pt x="255" y="114"/>
                          <a:pt x="255" y="114"/>
                          <a:pt x="255" y="114"/>
                        </a:cubicBezTo>
                        <a:cubicBezTo>
                          <a:pt x="255" y="115"/>
                          <a:pt x="255" y="115"/>
                          <a:pt x="255" y="115"/>
                        </a:cubicBezTo>
                        <a:cubicBezTo>
                          <a:pt x="255" y="115"/>
                          <a:pt x="255" y="115"/>
                          <a:pt x="255" y="115"/>
                        </a:cubicBezTo>
                        <a:cubicBezTo>
                          <a:pt x="255" y="115"/>
                          <a:pt x="255" y="115"/>
                          <a:pt x="255" y="115"/>
                        </a:cubicBezTo>
                        <a:cubicBezTo>
                          <a:pt x="255" y="115"/>
                          <a:pt x="255" y="115"/>
                          <a:pt x="255" y="115"/>
                        </a:cubicBezTo>
                        <a:cubicBezTo>
                          <a:pt x="255" y="115"/>
                          <a:pt x="255" y="115"/>
                          <a:pt x="255" y="115"/>
                        </a:cubicBezTo>
                        <a:cubicBezTo>
                          <a:pt x="255" y="115"/>
                          <a:pt x="255" y="115"/>
                          <a:pt x="255" y="115"/>
                        </a:cubicBezTo>
                        <a:cubicBezTo>
                          <a:pt x="255" y="115"/>
                          <a:pt x="255" y="115"/>
                          <a:pt x="255" y="115"/>
                        </a:cubicBezTo>
                        <a:cubicBezTo>
                          <a:pt x="254" y="115"/>
                          <a:pt x="254" y="115"/>
                          <a:pt x="254" y="115"/>
                        </a:cubicBezTo>
                        <a:cubicBezTo>
                          <a:pt x="254" y="115"/>
                          <a:pt x="254" y="115"/>
                          <a:pt x="254" y="115"/>
                        </a:cubicBezTo>
                        <a:cubicBezTo>
                          <a:pt x="254" y="115"/>
                          <a:pt x="254" y="115"/>
                          <a:pt x="254" y="115"/>
                        </a:cubicBezTo>
                        <a:cubicBezTo>
                          <a:pt x="254" y="115"/>
                          <a:pt x="254" y="115"/>
                          <a:pt x="254" y="115"/>
                        </a:cubicBezTo>
                        <a:cubicBezTo>
                          <a:pt x="254" y="116"/>
                          <a:pt x="254" y="116"/>
                          <a:pt x="254" y="116"/>
                        </a:cubicBezTo>
                        <a:cubicBezTo>
                          <a:pt x="254" y="116"/>
                          <a:pt x="254" y="116"/>
                          <a:pt x="254" y="116"/>
                        </a:cubicBezTo>
                        <a:cubicBezTo>
                          <a:pt x="254" y="116"/>
                          <a:pt x="254" y="116"/>
                          <a:pt x="254" y="116"/>
                        </a:cubicBezTo>
                        <a:cubicBezTo>
                          <a:pt x="254" y="116"/>
                          <a:pt x="254" y="116"/>
                          <a:pt x="254" y="116"/>
                        </a:cubicBezTo>
                        <a:cubicBezTo>
                          <a:pt x="254" y="116"/>
                          <a:pt x="254" y="116"/>
                          <a:pt x="254" y="116"/>
                        </a:cubicBezTo>
                        <a:cubicBezTo>
                          <a:pt x="254" y="116"/>
                          <a:pt x="254" y="116"/>
                          <a:pt x="254" y="116"/>
                        </a:cubicBezTo>
                        <a:cubicBezTo>
                          <a:pt x="254" y="116"/>
                          <a:pt x="254" y="116"/>
                          <a:pt x="254" y="116"/>
                        </a:cubicBezTo>
                        <a:cubicBezTo>
                          <a:pt x="253" y="117"/>
                          <a:pt x="253" y="117"/>
                          <a:pt x="253" y="117"/>
                        </a:cubicBezTo>
                        <a:cubicBezTo>
                          <a:pt x="253" y="117"/>
                          <a:pt x="253" y="117"/>
                          <a:pt x="253" y="117"/>
                        </a:cubicBezTo>
                        <a:cubicBezTo>
                          <a:pt x="253" y="117"/>
                          <a:pt x="253" y="117"/>
                          <a:pt x="253" y="117"/>
                        </a:cubicBezTo>
                        <a:cubicBezTo>
                          <a:pt x="253" y="117"/>
                          <a:pt x="253" y="117"/>
                          <a:pt x="253" y="117"/>
                        </a:cubicBezTo>
                        <a:cubicBezTo>
                          <a:pt x="253" y="117"/>
                          <a:pt x="253" y="117"/>
                          <a:pt x="253" y="117"/>
                        </a:cubicBezTo>
                        <a:cubicBezTo>
                          <a:pt x="253" y="117"/>
                          <a:pt x="253" y="117"/>
                          <a:pt x="253" y="117"/>
                        </a:cubicBezTo>
                        <a:cubicBezTo>
                          <a:pt x="253" y="117"/>
                          <a:pt x="253" y="117"/>
                          <a:pt x="253" y="117"/>
                        </a:cubicBezTo>
                        <a:cubicBezTo>
                          <a:pt x="253" y="117"/>
                          <a:pt x="253" y="117"/>
                          <a:pt x="253" y="117"/>
                        </a:cubicBezTo>
                        <a:cubicBezTo>
                          <a:pt x="253" y="118"/>
                          <a:pt x="253" y="118"/>
                          <a:pt x="253" y="118"/>
                        </a:cubicBezTo>
                        <a:cubicBezTo>
                          <a:pt x="252" y="118"/>
                          <a:pt x="252" y="118"/>
                          <a:pt x="252" y="118"/>
                        </a:cubicBezTo>
                        <a:cubicBezTo>
                          <a:pt x="252" y="118"/>
                          <a:pt x="252" y="118"/>
                          <a:pt x="252" y="118"/>
                        </a:cubicBezTo>
                        <a:cubicBezTo>
                          <a:pt x="252" y="118"/>
                          <a:pt x="252" y="118"/>
                          <a:pt x="252" y="118"/>
                        </a:cubicBezTo>
                        <a:cubicBezTo>
                          <a:pt x="252" y="118"/>
                          <a:pt x="252" y="118"/>
                          <a:pt x="252" y="118"/>
                        </a:cubicBezTo>
                        <a:cubicBezTo>
                          <a:pt x="252" y="118"/>
                          <a:pt x="252" y="118"/>
                          <a:pt x="252" y="118"/>
                        </a:cubicBezTo>
                        <a:cubicBezTo>
                          <a:pt x="252" y="119"/>
                          <a:pt x="252" y="119"/>
                          <a:pt x="252" y="119"/>
                        </a:cubicBezTo>
                        <a:cubicBezTo>
                          <a:pt x="252" y="119"/>
                          <a:pt x="252" y="119"/>
                          <a:pt x="252" y="119"/>
                        </a:cubicBezTo>
                        <a:cubicBezTo>
                          <a:pt x="252" y="119"/>
                          <a:pt x="252" y="119"/>
                          <a:pt x="252" y="119"/>
                        </a:cubicBezTo>
                        <a:cubicBezTo>
                          <a:pt x="252" y="119"/>
                          <a:pt x="252" y="119"/>
                          <a:pt x="252" y="119"/>
                        </a:cubicBezTo>
                        <a:cubicBezTo>
                          <a:pt x="252" y="119"/>
                          <a:pt x="252" y="119"/>
                          <a:pt x="252" y="119"/>
                        </a:cubicBezTo>
                        <a:cubicBezTo>
                          <a:pt x="252" y="119"/>
                          <a:pt x="252" y="119"/>
                          <a:pt x="252" y="119"/>
                        </a:cubicBezTo>
                        <a:cubicBezTo>
                          <a:pt x="252" y="119"/>
                          <a:pt x="252" y="119"/>
                          <a:pt x="252" y="119"/>
                        </a:cubicBezTo>
                        <a:cubicBezTo>
                          <a:pt x="251" y="119"/>
                          <a:pt x="251" y="119"/>
                          <a:pt x="251" y="119"/>
                        </a:cubicBezTo>
                        <a:cubicBezTo>
                          <a:pt x="251" y="120"/>
                          <a:pt x="251" y="120"/>
                          <a:pt x="251" y="120"/>
                        </a:cubicBezTo>
                        <a:cubicBezTo>
                          <a:pt x="251" y="120"/>
                          <a:pt x="251" y="120"/>
                          <a:pt x="251" y="120"/>
                        </a:cubicBezTo>
                        <a:cubicBezTo>
                          <a:pt x="251" y="120"/>
                          <a:pt x="251" y="120"/>
                          <a:pt x="251" y="120"/>
                        </a:cubicBezTo>
                        <a:cubicBezTo>
                          <a:pt x="251" y="120"/>
                          <a:pt x="251" y="120"/>
                          <a:pt x="251" y="120"/>
                        </a:cubicBezTo>
                        <a:cubicBezTo>
                          <a:pt x="251" y="120"/>
                          <a:pt x="251" y="120"/>
                          <a:pt x="251" y="120"/>
                        </a:cubicBezTo>
                        <a:cubicBezTo>
                          <a:pt x="251" y="121"/>
                          <a:pt x="251" y="121"/>
                          <a:pt x="251" y="121"/>
                        </a:cubicBezTo>
                        <a:cubicBezTo>
                          <a:pt x="251" y="121"/>
                          <a:pt x="251" y="121"/>
                          <a:pt x="251" y="121"/>
                        </a:cubicBezTo>
                        <a:cubicBezTo>
                          <a:pt x="251" y="122"/>
                          <a:pt x="251" y="122"/>
                          <a:pt x="251" y="122"/>
                        </a:cubicBezTo>
                        <a:cubicBezTo>
                          <a:pt x="251" y="122"/>
                          <a:pt x="251" y="122"/>
                          <a:pt x="251" y="122"/>
                        </a:cubicBezTo>
                        <a:cubicBezTo>
                          <a:pt x="251" y="122"/>
                          <a:pt x="251" y="122"/>
                          <a:pt x="251" y="122"/>
                        </a:cubicBezTo>
                        <a:cubicBezTo>
                          <a:pt x="251" y="122"/>
                          <a:pt x="251" y="122"/>
                          <a:pt x="251" y="122"/>
                        </a:cubicBezTo>
                        <a:cubicBezTo>
                          <a:pt x="250" y="122"/>
                          <a:pt x="250" y="122"/>
                          <a:pt x="250" y="122"/>
                        </a:cubicBezTo>
                        <a:cubicBezTo>
                          <a:pt x="250" y="122"/>
                          <a:pt x="250" y="122"/>
                          <a:pt x="250" y="122"/>
                        </a:cubicBezTo>
                        <a:cubicBezTo>
                          <a:pt x="250" y="123"/>
                          <a:pt x="250" y="123"/>
                          <a:pt x="250" y="123"/>
                        </a:cubicBezTo>
                        <a:cubicBezTo>
                          <a:pt x="250" y="123"/>
                          <a:pt x="250" y="123"/>
                          <a:pt x="250" y="123"/>
                        </a:cubicBezTo>
                        <a:cubicBezTo>
                          <a:pt x="249" y="123"/>
                          <a:pt x="249" y="123"/>
                          <a:pt x="249" y="123"/>
                        </a:cubicBezTo>
                        <a:cubicBezTo>
                          <a:pt x="249" y="123"/>
                          <a:pt x="249" y="123"/>
                          <a:pt x="249" y="123"/>
                        </a:cubicBezTo>
                        <a:cubicBezTo>
                          <a:pt x="249" y="123"/>
                          <a:pt x="249" y="123"/>
                          <a:pt x="249" y="123"/>
                        </a:cubicBezTo>
                        <a:cubicBezTo>
                          <a:pt x="249" y="123"/>
                          <a:pt x="249" y="123"/>
                          <a:pt x="249" y="123"/>
                        </a:cubicBezTo>
                        <a:cubicBezTo>
                          <a:pt x="249" y="123"/>
                          <a:pt x="249" y="123"/>
                          <a:pt x="249" y="123"/>
                        </a:cubicBezTo>
                        <a:cubicBezTo>
                          <a:pt x="248" y="123"/>
                          <a:pt x="248" y="123"/>
                          <a:pt x="248" y="123"/>
                        </a:cubicBezTo>
                        <a:cubicBezTo>
                          <a:pt x="248" y="123"/>
                          <a:pt x="248" y="123"/>
                          <a:pt x="248" y="123"/>
                        </a:cubicBezTo>
                        <a:cubicBezTo>
                          <a:pt x="248" y="123"/>
                          <a:pt x="248" y="123"/>
                          <a:pt x="248" y="123"/>
                        </a:cubicBezTo>
                        <a:cubicBezTo>
                          <a:pt x="248" y="123"/>
                          <a:pt x="248" y="123"/>
                          <a:pt x="248" y="123"/>
                        </a:cubicBezTo>
                        <a:cubicBezTo>
                          <a:pt x="248" y="123"/>
                          <a:pt x="248" y="123"/>
                          <a:pt x="248" y="123"/>
                        </a:cubicBezTo>
                        <a:cubicBezTo>
                          <a:pt x="248" y="124"/>
                          <a:pt x="248" y="124"/>
                          <a:pt x="248" y="124"/>
                        </a:cubicBezTo>
                        <a:cubicBezTo>
                          <a:pt x="248" y="124"/>
                          <a:pt x="248" y="124"/>
                          <a:pt x="248" y="124"/>
                        </a:cubicBezTo>
                        <a:cubicBezTo>
                          <a:pt x="248" y="124"/>
                          <a:pt x="248" y="124"/>
                          <a:pt x="248" y="124"/>
                        </a:cubicBezTo>
                        <a:cubicBezTo>
                          <a:pt x="248" y="124"/>
                          <a:pt x="248" y="124"/>
                          <a:pt x="248" y="124"/>
                        </a:cubicBezTo>
                        <a:cubicBezTo>
                          <a:pt x="248" y="124"/>
                          <a:pt x="248" y="124"/>
                          <a:pt x="248" y="124"/>
                        </a:cubicBezTo>
                        <a:cubicBezTo>
                          <a:pt x="248" y="124"/>
                          <a:pt x="248" y="124"/>
                          <a:pt x="248" y="124"/>
                        </a:cubicBezTo>
                        <a:cubicBezTo>
                          <a:pt x="248" y="124"/>
                          <a:pt x="248" y="124"/>
                          <a:pt x="248" y="124"/>
                        </a:cubicBezTo>
                        <a:cubicBezTo>
                          <a:pt x="248" y="125"/>
                          <a:pt x="248" y="125"/>
                          <a:pt x="248" y="125"/>
                        </a:cubicBezTo>
                        <a:cubicBezTo>
                          <a:pt x="248" y="125"/>
                          <a:pt x="248" y="125"/>
                          <a:pt x="248" y="125"/>
                        </a:cubicBezTo>
                        <a:cubicBezTo>
                          <a:pt x="248" y="125"/>
                          <a:pt x="248" y="125"/>
                          <a:pt x="248" y="125"/>
                        </a:cubicBezTo>
                        <a:cubicBezTo>
                          <a:pt x="248" y="126"/>
                          <a:pt x="248" y="126"/>
                          <a:pt x="248" y="126"/>
                        </a:cubicBezTo>
                        <a:cubicBezTo>
                          <a:pt x="248" y="126"/>
                          <a:pt x="248" y="126"/>
                          <a:pt x="248" y="126"/>
                        </a:cubicBezTo>
                        <a:cubicBezTo>
                          <a:pt x="248" y="126"/>
                          <a:pt x="248" y="126"/>
                          <a:pt x="248" y="126"/>
                        </a:cubicBezTo>
                        <a:cubicBezTo>
                          <a:pt x="248" y="127"/>
                          <a:pt x="248" y="127"/>
                          <a:pt x="248" y="127"/>
                        </a:cubicBezTo>
                        <a:cubicBezTo>
                          <a:pt x="248" y="127"/>
                          <a:pt x="248" y="127"/>
                          <a:pt x="248" y="127"/>
                        </a:cubicBezTo>
                        <a:cubicBezTo>
                          <a:pt x="248" y="127"/>
                          <a:pt x="248" y="127"/>
                          <a:pt x="248" y="127"/>
                        </a:cubicBezTo>
                        <a:cubicBezTo>
                          <a:pt x="249" y="128"/>
                          <a:pt x="249" y="128"/>
                          <a:pt x="249" y="128"/>
                        </a:cubicBezTo>
                        <a:cubicBezTo>
                          <a:pt x="249" y="128"/>
                          <a:pt x="249" y="128"/>
                          <a:pt x="249" y="128"/>
                        </a:cubicBezTo>
                        <a:cubicBezTo>
                          <a:pt x="249" y="128"/>
                          <a:pt x="249" y="128"/>
                          <a:pt x="249" y="128"/>
                        </a:cubicBezTo>
                        <a:cubicBezTo>
                          <a:pt x="249" y="128"/>
                          <a:pt x="249" y="128"/>
                          <a:pt x="249" y="128"/>
                        </a:cubicBezTo>
                        <a:cubicBezTo>
                          <a:pt x="249" y="129"/>
                          <a:pt x="249" y="129"/>
                          <a:pt x="249" y="129"/>
                        </a:cubicBezTo>
                        <a:cubicBezTo>
                          <a:pt x="249" y="129"/>
                          <a:pt x="249" y="129"/>
                          <a:pt x="249" y="129"/>
                        </a:cubicBezTo>
                        <a:cubicBezTo>
                          <a:pt x="249" y="129"/>
                          <a:pt x="249" y="129"/>
                          <a:pt x="249" y="129"/>
                        </a:cubicBezTo>
                        <a:cubicBezTo>
                          <a:pt x="250" y="129"/>
                          <a:pt x="250" y="129"/>
                          <a:pt x="250" y="129"/>
                        </a:cubicBezTo>
                        <a:cubicBezTo>
                          <a:pt x="250" y="129"/>
                          <a:pt x="250" y="129"/>
                          <a:pt x="250" y="129"/>
                        </a:cubicBezTo>
                        <a:cubicBezTo>
                          <a:pt x="249" y="129"/>
                          <a:pt x="249" y="129"/>
                          <a:pt x="249" y="129"/>
                        </a:cubicBezTo>
                        <a:cubicBezTo>
                          <a:pt x="249" y="130"/>
                          <a:pt x="249" y="130"/>
                          <a:pt x="249" y="130"/>
                        </a:cubicBezTo>
                        <a:cubicBezTo>
                          <a:pt x="249" y="130"/>
                          <a:pt x="249" y="130"/>
                          <a:pt x="249" y="130"/>
                        </a:cubicBezTo>
                        <a:cubicBezTo>
                          <a:pt x="249" y="130"/>
                          <a:pt x="249" y="130"/>
                          <a:pt x="249" y="130"/>
                        </a:cubicBezTo>
                        <a:cubicBezTo>
                          <a:pt x="249" y="130"/>
                          <a:pt x="249" y="130"/>
                          <a:pt x="249" y="130"/>
                        </a:cubicBezTo>
                        <a:cubicBezTo>
                          <a:pt x="250" y="130"/>
                          <a:pt x="250" y="130"/>
                          <a:pt x="250" y="130"/>
                        </a:cubicBezTo>
                        <a:cubicBezTo>
                          <a:pt x="250" y="131"/>
                          <a:pt x="250" y="131"/>
                          <a:pt x="250" y="131"/>
                        </a:cubicBezTo>
                        <a:cubicBezTo>
                          <a:pt x="250" y="131"/>
                          <a:pt x="250" y="131"/>
                          <a:pt x="250" y="131"/>
                        </a:cubicBezTo>
                        <a:cubicBezTo>
                          <a:pt x="250" y="131"/>
                          <a:pt x="250" y="131"/>
                          <a:pt x="250" y="131"/>
                        </a:cubicBezTo>
                        <a:cubicBezTo>
                          <a:pt x="250" y="131"/>
                          <a:pt x="250" y="131"/>
                          <a:pt x="250" y="131"/>
                        </a:cubicBezTo>
                        <a:cubicBezTo>
                          <a:pt x="250" y="131"/>
                          <a:pt x="250" y="131"/>
                          <a:pt x="250" y="131"/>
                        </a:cubicBezTo>
                        <a:cubicBezTo>
                          <a:pt x="250" y="132"/>
                          <a:pt x="250" y="132"/>
                          <a:pt x="250" y="132"/>
                        </a:cubicBezTo>
                        <a:cubicBezTo>
                          <a:pt x="250" y="132"/>
                          <a:pt x="250" y="132"/>
                          <a:pt x="250" y="132"/>
                        </a:cubicBezTo>
                        <a:cubicBezTo>
                          <a:pt x="250" y="132"/>
                          <a:pt x="250" y="132"/>
                          <a:pt x="250" y="132"/>
                        </a:cubicBezTo>
                        <a:cubicBezTo>
                          <a:pt x="250" y="132"/>
                          <a:pt x="250" y="132"/>
                          <a:pt x="250" y="132"/>
                        </a:cubicBezTo>
                        <a:cubicBezTo>
                          <a:pt x="250" y="132"/>
                          <a:pt x="250" y="132"/>
                          <a:pt x="250" y="132"/>
                        </a:cubicBezTo>
                        <a:cubicBezTo>
                          <a:pt x="250" y="132"/>
                          <a:pt x="250" y="132"/>
                          <a:pt x="250" y="132"/>
                        </a:cubicBezTo>
                        <a:cubicBezTo>
                          <a:pt x="250" y="133"/>
                          <a:pt x="250" y="133"/>
                          <a:pt x="250" y="133"/>
                        </a:cubicBezTo>
                        <a:cubicBezTo>
                          <a:pt x="251" y="133"/>
                          <a:pt x="251" y="133"/>
                          <a:pt x="251" y="133"/>
                        </a:cubicBezTo>
                        <a:cubicBezTo>
                          <a:pt x="251" y="133"/>
                          <a:pt x="251" y="133"/>
                          <a:pt x="251" y="133"/>
                        </a:cubicBezTo>
                        <a:cubicBezTo>
                          <a:pt x="251" y="133"/>
                          <a:pt x="251" y="133"/>
                          <a:pt x="251" y="133"/>
                        </a:cubicBezTo>
                        <a:cubicBezTo>
                          <a:pt x="251" y="134"/>
                          <a:pt x="251" y="134"/>
                          <a:pt x="251" y="134"/>
                        </a:cubicBezTo>
                        <a:cubicBezTo>
                          <a:pt x="251" y="134"/>
                          <a:pt x="251" y="134"/>
                          <a:pt x="251" y="134"/>
                        </a:cubicBezTo>
                        <a:cubicBezTo>
                          <a:pt x="251" y="134"/>
                          <a:pt x="251" y="134"/>
                          <a:pt x="251" y="134"/>
                        </a:cubicBezTo>
                        <a:cubicBezTo>
                          <a:pt x="251" y="135"/>
                          <a:pt x="251" y="135"/>
                          <a:pt x="251" y="135"/>
                        </a:cubicBezTo>
                        <a:cubicBezTo>
                          <a:pt x="251" y="135"/>
                          <a:pt x="251" y="135"/>
                          <a:pt x="251" y="135"/>
                        </a:cubicBezTo>
                        <a:cubicBezTo>
                          <a:pt x="251" y="135"/>
                          <a:pt x="251" y="135"/>
                          <a:pt x="251" y="135"/>
                        </a:cubicBezTo>
                        <a:cubicBezTo>
                          <a:pt x="251" y="135"/>
                          <a:pt x="251" y="135"/>
                          <a:pt x="251" y="135"/>
                        </a:cubicBezTo>
                        <a:cubicBezTo>
                          <a:pt x="251" y="135"/>
                          <a:pt x="251" y="135"/>
                          <a:pt x="251" y="135"/>
                        </a:cubicBezTo>
                        <a:cubicBezTo>
                          <a:pt x="251" y="136"/>
                          <a:pt x="251" y="136"/>
                          <a:pt x="251" y="136"/>
                        </a:cubicBezTo>
                        <a:cubicBezTo>
                          <a:pt x="251" y="136"/>
                          <a:pt x="251" y="136"/>
                          <a:pt x="251" y="136"/>
                        </a:cubicBezTo>
                        <a:cubicBezTo>
                          <a:pt x="251" y="136"/>
                          <a:pt x="251" y="136"/>
                          <a:pt x="251" y="136"/>
                        </a:cubicBezTo>
                        <a:cubicBezTo>
                          <a:pt x="252" y="136"/>
                          <a:pt x="252" y="136"/>
                          <a:pt x="252" y="136"/>
                        </a:cubicBezTo>
                        <a:cubicBezTo>
                          <a:pt x="252" y="136"/>
                          <a:pt x="252" y="136"/>
                          <a:pt x="252" y="136"/>
                        </a:cubicBezTo>
                        <a:cubicBezTo>
                          <a:pt x="252" y="136"/>
                          <a:pt x="252" y="136"/>
                          <a:pt x="252" y="136"/>
                        </a:cubicBezTo>
                        <a:cubicBezTo>
                          <a:pt x="252" y="136"/>
                          <a:pt x="252" y="136"/>
                          <a:pt x="252" y="136"/>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7"/>
                          <a:pt x="252" y="137"/>
                          <a:pt x="252" y="137"/>
                        </a:cubicBezTo>
                        <a:cubicBezTo>
                          <a:pt x="252" y="138"/>
                          <a:pt x="252" y="138"/>
                          <a:pt x="252" y="138"/>
                        </a:cubicBezTo>
                        <a:cubicBezTo>
                          <a:pt x="252" y="138"/>
                          <a:pt x="252" y="138"/>
                          <a:pt x="252" y="138"/>
                        </a:cubicBezTo>
                        <a:cubicBezTo>
                          <a:pt x="252" y="138"/>
                          <a:pt x="252" y="138"/>
                          <a:pt x="252" y="138"/>
                        </a:cubicBezTo>
                        <a:cubicBezTo>
                          <a:pt x="252" y="138"/>
                          <a:pt x="252" y="138"/>
                          <a:pt x="252" y="138"/>
                        </a:cubicBezTo>
                        <a:cubicBezTo>
                          <a:pt x="251" y="138"/>
                          <a:pt x="251" y="138"/>
                          <a:pt x="251" y="138"/>
                        </a:cubicBezTo>
                        <a:cubicBezTo>
                          <a:pt x="251" y="138"/>
                          <a:pt x="251" y="138"/>
                          <a:pt x="251" y="138"/>
                        </a:cubicBezTo>
                        <a:cubicBezTo>
                          <a:pt x="251" y="138"/>
                          <a:pt x="251" y="138"/>
                          <a:pt x="251" y="138"/>
                        </a:cubicBezTo>
                        <a:cubicBezTo>
                          <a:pt x="251" y="138"/>
                          <a:pt x="251" y="138"/>
                          <a:pt x="251" y="138"/>
                        </a:cubicBezTo>
                        <a:cubicBezTo>
                          <a:pt x="250" y="138"/>
                          <a:pt x="250" y="138"/>
                          <a:pt x="250" y="138"/>
                        </a:cubicBezTo>
                        <a:cubicBezTo>
                          <a:pt x="250" y="137"/>
                          <a:pt x="250" y="137"/>
                          <a:pt x="250" y="137"/>
                        </a:cubicBezTo>
                        <a:cubicBezTo>
                          <a:pt x="250" y="137"/>
                          <a:pt x="250" y="137"/>
                          <a:pt x="250" y="137"/>
                        </a:cubicBezTo>
                        <a:cubicBezTo>
                          <a:pt x="250" y="137"/>
                          <a:pt x="250" y="137"/>
                          <a:pt x="250" y="137"/>
                        </a:cubicBezTo>
                        <a:cubicBezTo>
                          <a:pt x="249" y="137"/>
                          <a:pt x="249" y="137"/>
                          <a:pt x="249" y="137"/>
                        </a:cubicBezTo>
                        <a:cubicBezTo>
                          <a:pt x="249" y="138"/>
                          <a:pt x="249" y="138"/>
                          <a:pt x="249" y="138"/>
                        </a:cubicBezTo>
                        <a:cubicBezTo>
                          <a:pt x="249" y="138"/>
                          <a:pt x="249" y="138"/>
                          <a:pt x="249" y="138"/>
                        </a:cubicBezTo>
                        <a:cubicBezTo>
                          <a:pt x="249" y="138"/>
                          <a:pt x="249" y="138"/>
                          <a:pt x="249" y="138"/>
                        </a:cubicBezTo>
                        <a:cubicBezTo>
                          <a:pt x="248" y="138"/>
                          <a:pt x="248" y="138"/>
                          <a:pt x="248" y="138"/>
                        </a:cubicBezTo>
                        <a:cubicBezTo>
                          <a:pt x="248" y="138"/>
                          <a:pt x="248" y="138"/>
                          <a:pt x="248" y="138"/>
                        </a:cubicBezTo>
                        <a:cubicBezTo>
                          <a:pt x="248" y="138"/>
                          <a:pt x="248" y="138"/>
                          <a:pt x="248" y="138"/>
                        </a:cubicBezTo>
                        <a:cubicBezTo>
                          <a:pt x="248" y="138"/>
                          <a:pt x="248" y="138"/>
                          <a:pt x="248" y="138"/>
                        </a:cubicBezTo>
                        <a:cubicBezTo>
                          <a:pt x="248" y="138"/>
                          <a:pt x="248" y="138"/>
                          <a:pt x="248" y="138"/>
                        </a:cubicBezTo>
                        <a:cubicBezTo>
                          <a:pt x="248" y="138"/>
                          <a:pt x="248" y="138"/>
                          <a:pt x="248" y="138"/>
                        </a:cubicBezTo>
                        <a:cubicBezTo>
                          <a:pt x="247" y="138"/>
                          <a:pt x="247" y="138"/>
                          <a:pt x="247" y="138"/>
                        </a:cubicBezTo>
                        <a:cubicBezTo>
                          <a:pt x="247" y="138"/>
                          <a:pt x="247" y="138"/>
                          <a:pt x="247" y="138"/>
                        </a:cubicBezTo>
                        <a:cubicBezTo>
                          <a:pt x="247" y="138"/>
                          <a:pt x="247" y="138"/>
                          <a:pt x="247" y="138"/>
                        </a:cubicBezTo>
                        <a:cubicBezTo>
                          <a:pt x="247" y="138"/>
                          <a:pt x="247" y="138"/>
                          <a:pt x="247" y="138"/>
                        </a:cubicBezTo>
                        <a:cubicBezTo>
                          <a:pt x="247" y="139"/>
                          <a:pt x="247" y="139"/>
                          <a:pt x="247" y="139"/>
                        </a:cubicBezTo>
                        <a:cubicBezTo>
                          <a:pt x="247" y="139"/>
                          <a:pt x="247" y="139"/>
                          <a:pt x="247" y="139"/>
                        </a:cubicBezTo>
                        <a:cubicBezTo>
                          <a:pt x="247" y="139"/>
                          <a:pt x="247" y="139"/>
                          <a:pt x="247" y="139"/>
                        </a:cubicBezTo>
                        <a:cubicBezTo>
                          <a:pt x="247" y="139"/>
                          <a:pt x="247" y="139"/>
                          <a:pt x="247" y="139"/>
                        </a:cubicBezTo>
                        <a:cubicBezTo>
                          <a:pt x="247" y="139"/>
                          <a:pt x="247" y="139"/>
                          <a:pt x="247" y="139"/>
                        </a:cubicBezTo>
                        <a:cubicBezTo>
                          <a:pt x="247" y="139"/>
                          <a:pt x="247" y="139"/>
                          <a:pt x="247" y="139"/>
                        </a:cubicBezTo>
                        <a:cubicBezTo>
                          <a:pt x="247" y="140"/>
                          <a:pt x="247" y="140"/>
                          <a:pt x="247" y="140"/>
                        </a:cubicBezTo>
                        <a:cubicBezTo>
                          <a:pt x="247" y="140"/>
                          <a:pt x="247" y="140"/>
                          <a:pt x="247" y="140"/>
                        </a:cubicBezTo>
                        <a:cubicBezTo>
                          <a:pt x="247" y="140"/>
                          <a:pt x="247" y="140"/>
                          <a:pt x="247" y="140"/>
                        </a:cubicBezTo>
                        <a:cubicBezTo>
                          <a:pt x="247" y="140"/>
                          <a:pt x="247" y="140"/>
                          <a:pt x="247" y="140"/>
                        </a:cubicBezTo>
                        <a:cubicBezTo>
                          <a:pt x="247" y="141"/>
                          <a:pt x="247" y="141"/>
                          <a:pt x="247" y="141"/>
                        </a:cubicBezTo>
                        <a:cubicBezTo>
                          <a:pt x="247" y="141"/>
                          <a:pt x="247" y="141"/>
                          <a:pt x="247" y="141"/>
                        </a:cubicBezTo>
                        <a:cubicBezTo>
                          <a:pt x="247" y="141"/>
                          <a:pt x="247" y="141"/>
                          <a:pt x="247" y="141"/>
                        </a:cubicBezTo>
                        <a:cubicBezTo>
                          <a:pt x="247" y="141"/>
                          <a:pt x="247" y="141"/>
                          <a:pt x="247" y="141"/>
                        </a:cubicBezTo>
                        <a:cubicBezTo>
                          <a:pt x="247" y="141"/>
                          <a:pt x="247" y="141"/>
                          <a:pt x="247" y="141"/>
                        </a:cubicBezTo>
                        <a:cubicBezTo>
                          <a:pt x="247" y="141"/>
                          <a:pt x="247" y="141"/>
                          <a:pt x="247" y="141"/>
                        </a:cubicBezTo>
                        <a:cubicBezTo>
                          <a:pt x="246" y="141"/>
                          <a:pt x="246" y="141"/>
                          <a:pt x="246" y="141"/>
                        </a:cubicBezTo>
                        <a:cubicBezTo>
                          <a:pt x="246" y="141"/>
                          <a:pt x="246" y="141"/>
                          <a:pt x="246" y="141"/>
                        </a:cubicBezTo>
                        <a:cubicBezTo>
                          <a:pt x="246" y="141"/>
                          <a:pt x="246" y="141"/>
                          <a:pt x="246" y="141"/>
                        </a:cubicBezTo>
                        <a:cubicBezTo>
                          <a:pt x="246" y="142"/>
                          <a:pt x="246" y="142"/>
                          <a:pt x="246" y="142"/>
                        </a:cubicBezTo>
                        <a:cubicBezTo>
                          <a:pt x="246" y="142"/>
                          <a:pt x="246" y="142"/>
                          <a:pt x="246" y="142"/>
                        </a:cubicBezTo>
                        <a:cubicBezTo>
                          <a:pt x="246" y="142"/>
                          <a:pt x="246" y="142"/>
                          <a:pt x="246" y="142"/>
                        </a:cubicBezTo>
                        <a:cubicBezTo>
                          <a:pt x="246" y="142"/>
                          <a:pt x="246" y="142"/>
                          <a:pt x="246" y="142"/>
                        </a:cubicBezTo>
                        <a:cubicBezTo>
                          <a:pt x="246" y="142"/>
                          <a:pt x="246" y="142"/>
                          <a:pt x="246" y="142"/>
                        </a:cubicBezTo>
                        <a:cubicBezTo>
                          <a:pt x="246" y="143"/>
                          <a:pt x="246" y="143"/>
                          <a:pt x="246" y="143"/>
                        </a:cubicBezTo>
                        <a:cubicBezTo>
                          <a:pt x="246" y="143"/>
                          <a:pt x="246" y="143"/>
                          <a:pt x="246" y="143"/>
                        </a:cubicBezTo>
                        <a:cubicBezTo>
                          <a:pt x="246" y="143"/>
                          <a:pt x="246" y="143"/>
                          <a:pt x="246" y="143"/>
                        </a:cubicBezTo>
                        <a:cubicBezTo>
                          <a:pt x="246" y="143"/>
                          <a:pt x="246" y="143"/>
                          <a:pt x="246" y="143"/>
                        </a:cubicBezTo>
                        <a:cubicBezTo>
                          <a:pt x="245" y="143"/>
                          <a:pt x="245" y="143"/>
                          <a:pt x="245" y="143"/>
                        </a:cubicBezTo>
                        <a:cubicBezTo>
                          <a:pt x="245" y="143"/>
                          <a:pt x="245" y="143"/>
                          <a:pt x="245" y="143"/>
                        </a:cubicBezTo>
                        <a:cubicBezTo>
                          <a:pt x="245" y="143"/>
                          <a:pt x="245" y="143"/>
                          <a:pt x="245" y="143"/>
                        </a:cubicBezTo>
                        <a:cubicBezTo>
                          <a:pt x="245" y="144"/>
                          <a:pt x="245" y="144"/>
                          <a:pt x="245" y="144"/>
                        </a:cubicBezTo>
                        <a:cubicBezTo>
                          <a:pt x="245" y="144"/>
                          <a:pt x="245" y="144"/>
                          <a:pt x="245" y="144"/>
                        </a:cubicBezTo>
                        <a:cubicBezTo>
                          <a:pt x="244" y="144"/>
                          <a:pt x="244" y="144"/>
                          <a:pt x="244" y="144"/>
                        </a:cubicBezTo>
                        <a:cubicBezTo>
                          <a:pt x="244" y="144"/>
                          <a:pt x="244" y="144"/>
                          <a:pt x="244" y="144"/>
                        </a:cubicBezTo>
                        <a:cubicBezTo>
                          <a:pt x="244" y="144"/>
                          <a:pt x="244" y="144"/>
                          <a:pt x="244" y="144"/>
                        </a:cubicBezTo>
                        <a:cubicBezTo>
                          <a:pt x="244" y="144"/>
                          <a:pt x="244" y="144"/>
                          <a:pt x="244" y="144"/>
                        </a:cubicBezTo>
                        <a:cubicBezTo>
                          <a:pt x="244" y="144"/>
                          <a:pt x="244" y="144"/>
                          <a:pt x="244" y="144"/>
                        </a:cubicBezTo>
                        <a:cubicBezTo>
                          <a:pt x="244" y="145"/>
                          <a:pt x="244" y="145"/>
                          <a:pt x="244" y="145"/>
                        </a:cubicBezTo>
                        <a:cubicBezTo>
                          <a:pt x="244" y="145"/>
                          <a:pt x="244" y="145"/>
                          <a:pt x="244" y="145"/>
                        </a:cubicBezTo>
                        <a:cubicBezTo>
                          <a:pt x="243" y="145"/>
                          <a:pt x="243" y="145"/>
                          <a:pt x="243" y="145"/>
                        </a:cubicBezTo>
                        <a:cubicBezTo>
                          <a:pt x="243" y="145"/>
                          <a:pt x="243" y="145"/>
                          <a:pt x="243" y="145"/>
                        </a:cubicBezTo>
                        <a:cubicBezTo>
                          <a:pt x="243" y="145"/>
                          <a:pt x="243" y="145"/>
                          <a:pt x="243" y="145"/>
                        </a:cubicBezTo>
                        <a:cubicBezTo>
                          <a:pt x="243" y="145"/>
                          <a:pt x="243" y="145"/>
                          <a:pt x="243" y="145"/>
                        </a:cubicBezTo>
                        <a:cubicBezTo>
                          <a:pt x="242" y="145"/>
                          <a:pt x="242" y="145"/>
                          <a:pt x="242" y="145"/>
                        </a:cubicBezTo>
                        <a:cubicBezTo>
                          <a:pt x="242" y="146"/>
                          <a:pt x="242" y="146"/>
                          <a:pt x="242" y="146"/>
                        </a:cubicBezTo>
                        <a:cubicBezTo>
                          <a:pt x="242" y="146"/>
                          <a:pt x="242" y="146"/>
                          <a:pt x="242" y="146"/>
                        </a:cubicBezTo>
                        <a:cubicBezTo>
                          <a:pt x="242" y="146"/>
                          <a:pt x="242" y="146"/>
                          <a:pt x="242" y="146"/>
                        </a:cubicBezTo>
                        <a:cubicBezTo>
                          <a:pt x="242" y="146"/>
                          <a:pt x="242" y="146"/>
                          <a:pt x="242" y="146"/>
                        </a:cubicBezTo>
                        <a:cubicBezTo>
                          <a:pt x="241" y="146"/>
                          <a:pt x="241" y="146"/>
                          <a:pt x="241" y="146"/>
                        </a:cubicBezTo>
                        <a:cubicBezTo>
                          <a:pt x="241" y="145"/>
                          <a:pt x="241" y="145"/>
                          <a:pt x="241" y="145"/>
                        </a:cubicBezTo>
                        <a:cubicBezTo>
                          <a:pt x="241" y="145"/>
                          <a:pt x="241" y="145"/>
                          <a:pt x="241" y="145"/>
                        </a:cubicBezTo>
                        <a:cubicBezTo>
                          <a:pt x="241" y="145"/>
                          <a:pt x="241" y="145"/>
                          <a:pt x="241" y="145"/>
                        </a:cubicBezTo>
                        <a:cubicBezTo>
                          <a:pt x="241" y="145"/>
                          <a:pt x="241" y="145"/>
                          <a:pt x="241" y="145"/>
                        </a:cubicBezTo>
                        <a:cubicBezTo>
                          <a:pt x="241" y="145"/>
                          <a:pt x="241" y="145"/>
                          <a:pt x="241" y="145"/>
                        </a:cubicBezTo>
                        <a:cubicBezTo>
                          <a:pt x="240" y="145"/>
                          <a:pt x="240" y="145"/>
                          <a:pt x="240" y="145"/>
                        </a:cubicBezTo>
                        <a:cubicBezTo>
                          <a:pt x="240" y="144"/>
                          <a:pt x="240" y="144"/>
                          <a:pt x="240" y="144"/>
                        </a:cubicBezTo>
                        <a:cubicBezTo>
                          <a:pt x="240" y="144"/>
                          <a:pt x="240" y="144"/>
                          <a:pt x="240" y="144"/>
                        </a:cubicBezTo>
                        <a:cubicBezTo>
                          <a:pt x="239" y="144"/>
                          <a:pt x="239" y="144"/>
                          <a:pt x="239" y="144"/>
                        </a:cubicBezTo>
                        <a:cubicBezTo>
                          <a:pt x="239" y="144"/>
                          <a:pt x="239" y="144"/>
                          <a:pt x="239" y="144"/>
                        </a:cubicBezTo>
                        <a:cubicBezTo>
                          <a:pt x="239" y="144"/>
                          <a:pt x="239" y="144"/>
                          <a:pt x="239" y="144"/>
                        </a:cubicBezTo>
                        <a:cubicBezTo>
                          <a:pt x="239" y="144"/>
                          <a:pt x="239" y="144"/>
                          <a:pt x="239" y="144"/>
                        </a:cubicBezTo>
                        <a:cubicBezTo>
                          <a:pt x="239" y="145"/>
                          <a:pt x="239" y="145"/>
                          <a:pt x="239" y="145"/>
                        </a:cubicBezTo>
                        <a:cubicBezTo>
                          <a:pt x="238" y="145"/>
                          <a:pt x="238" y="145"/>
                          <a:pt x="238" y="145"/>
                        </a:cubicBezTo>
                        <a:cubicBezTo>
                          <a:pt x="238" y="145"/>
                          <a:pt x="238" y="145"/>
                          <a:pt x="238" y="145"/>
                        </a:cubicBezTo>
                        <a:cubicBezTo>
                          <a:pt x="238" y="145"/>
                          <a:pt x="238" y="145"/>
                          <a:pt x="238" y="145"/>
                        </a:cubicBezTo>
                        <a:cubicBezTo>
                          <a:pt x="237" y="145"/>
                          <a:pt x="237" y="145"/>
                          <a:pt x="237" y="145"/>
                        </a:cubicBezTo>
                        <a:cubicBezTo>
                          <a:pt x="237" y="145"/>
                          <a:pt x="237" y="145"/>
                          <a:pt x="237" y="145"/>
                        </a:cubicBezTo>
                        <a:cubicBezTo>
                          <a:pt x="237" y="146"/>
                          <a:pt x="237" y="146"/>
                          <a:pt x="237" y="146"/>
                        </a:cubicBezTo>
                        <a:cubicBezTo>
                          <a:pt x="237" y="146"/>
                          <a:pt x="237" y="146"/>
                          <a:pt x="237" y="146"/>
                        </a:cubicBezTo>
                        <a:cubicBezTo>
                          <a:pt x="237" y="146"/>
                          <a:pt x="237" y="146"/>
                          <a:pt x="237" y="146"/>
                        </a:cubicBezTo>
                        <a:cubicBezTo>
                          <a:pt x="237" y="146"/>
                          <a:pt x="237" y="146"/>
                          <a:pt x="237" y="146"/>
                        </a:cubicBezTo>
                        <a:cubicBezTo>
                          <a:pt x="236" y="146"/>
                          <a:pt x="236" y="146"/>
                          <a:pt x="236" y="146"/>
                        </a:cubicBezTo>
                        <a:cubicBezTo>
                          <a:pt x="236" y="146"/>
                          <a:pt x="236" y="146"/>
                          <a:pt x="236" y="146"/>
                        </a:cubicBezTo>
                        <a:cubicBezTo>
                          <a:pt x="236" y="147"/>
                          <a:pt x="236" y="147"/>
                          <a:pt x="236" y="147"/>
                        </a:cubicBezTo>
                        <a:cubicBezTo>
                          <a:pt x="236" y="147"/>
                          <a:pt x="236" y="147"/>
                          <a:pt x="236" y="147"/>
                        </a:cubicBezTo>
                        <a:cubicBezTo>
                          <a:pt x="236" y="147"/>
                          <a:pt x="236" y="147"/>
                          <a:pt x="236" y="147"/>
                        </a:cubicBezTo>
                        <a:cubicBezTo>
                          <a:pt x="235" y="147"/>
                          <a:pt x="235" y="147"/>
                          <a:pt x="235" y="147"/>
                        </a:cubicBezTo>
                        <a:cubicBezTo>
                          <a:pt x="235" y="147"/>
                          <a:pt x="235" y="147"/>
                          <a:pt x="235" y="147"/>
                        </a:cubicBezTo>
                        <a:cubicBezTo>
                          <a:pt x="235" y="147"/>
                          <a:pt x="235" y="147"/>
                          <a:pt x="235" y="147"/>
                        </a:cubicBezTo>
                        <a:cubicBezTo>
                          <a:pt x="235" y="147"/>
                          <a:pt x="235" y="147"/>
                          <a:pt x="235" y="147"/>
                        </a:cubicBezTo>
                        <a:cubicBezTo>
                          <a:pt x="235" y="147"/>
                          <a:pt x="235" y="147"/>
                          <a:pt x="235" y="147"/>
                        </a:cubicBezTo>
                        <a:cubicBezTo>
                          <a:pt x="235" y="148"/>
                          <a:pt x="235" y="148"/>
                          <a:pt x="235" y="148"/>
                        </a:cubicBezTo>
                        <a:cubicBezTo>
                          <a:pt x="235" y="148"/>
                          <a:pt x="235" y="148"/>
                          <a:pt x="235" y="148"/>
                        </a:cubicBezTo>
                        <a:cubicBezTo>
                          <a:pt x="235" y="148"/>
                          <a:pt x="235" y="148"/>
                          <a:pt x="235" y="148"/>
                        </a:cubicBezTo>
                        <a:cubicBezTo>
                          <a:pt x="235" y="148"/>
                          <a:pt x="235" y="148"/>
                          <a:pt x="235" y="148"/>
                        </a:cubicBezTo>
                        <a:cubicBezTo>
                          <a:pt x="235" y="148"/>
                          <a:pt x="235" y="148"/>
                          <a:pt x="235" y="148"/>
                        </a:cubicBezTo>
                        <a:cubicBezTo>
                          <a:pt x="235" y="148"/>
                          <a:pt x="235" y="148"/>
                          <a:pt x="235" y="148"/>
                        </a:cubicBezTo>
                        <a:cubicBezTo>
                          <a:pt x="235" y="149"/>
                          <a:pt x="235" y="149"/>
                          <a:pt x="235" y="149"/>
                        </a:cubicBezTo>
                        <a:cubicBezTo>
                          <a:pt x="235" y="149"/>
                          <a:pt x="235" y="149"/>
                          <a:pt x="235" y="149"/>
                        </a:cubicBezTo>
                        <a:cubicBezTo>
                          <a:pt x="235" y="149"/>
                          <a:pt x="235" y="149"/>
                          <a:pt x="235" y="149"/>
                        </a:cubicBezTo>
                        <a:cubicBezTo>
                          <a:pt x="235" y="149"/>
                          <a:pt x="235" y="149"/>
                          <a:pt x="235" y="149"/>
                        </a:cubicBezTo>
                        <a:cubicBezTo>
                          <a:pt x="235" y="149"/>
                          <a:pt x="235" y="149"/>
                          <a:pt x="235" y="149"/>
                        </a:cubicBezTo>
                        <a:cubicBezTo>
                          <a:pt x="234" y="150"/>
                          <a:pt x="234" y="150"/>
                          <a:pt x="234" y="150"/>
                        </a:cubicBezTo>
                        <a:cubicBezTo>
                          <a:pt x="234" y="150"/>
                          <a:pt x="234" y="150"/>
                          <a:pt x="234" y="150"/>
                        </a:cubicBezTo>
                        <a:cubicBezTo>
                          <a:pt x="234" y="150"/>
                          <a:pt x="234" y="150"/>
                          <a:pt x="234" y="150"/>
                        </a:cubicBezTo>
                        <a:cubicBezTo>
                          <a:pt x="234" y="150"/>
                          <a:pt x="234" y="150"/>
                          <a:pt x="234" y="150"/>
                        </a:cubicBezTo>
                        <a:cubicBezTo>
                          <a:pt x="234" y="150"/>
                          <a:pt x="234" y="150"/>
                          <a:pt x="234" y="150"/>
                        </a:cubicBezTo>
                        <a:cubicBezTo>
                          <a:pt x="234" y="151"/>
                          <a:pt x="234" y="151"/>
                          <a:pt x="234" y="151"/>
                        </a:cubicBezTo>
                        <a:cubicBezTo>
                          <a:pt x="234" y="151"/>
                          <a:pt x="234" y="151"/>
                          <a:pt x="234" y="151"/>
                        </a:cubicBezTo>
                        <a:cubicBezTo>
                          <a:pt x="234" y="151"/>
                          <a:pt x="234" y="151"/>
                          <a:pt x="234" y="151"/>
                        </a:cubicBezTo>
                        <a:cubicBezTo>
                          <a:pt x="234" y="151"/>
                          <a:pt x="234" y="151"/>
                          <a:pt x="234" y="151"/>
                        </a:cubicBezTo>
                        <a:cubicBezTo>
                          <a:pt x="234" y="151"/>
                          <a:pt x="234" y="151"/>
                          <a:pt x="234" y="151"/>
                        </a:cubicBezTo>
                        <a:cubicBezTo>
                          <a:pt x="233" y="152"/>
                          <a:pt x="233" y="152"/>
                          <a:pt x="233" y="152"/>
                        </a:cubicBezTo>
                        <a:cubicBezTo>
                          <a:pt x="233" y="152"/>
                          <a:pt x="233" y="152"/>
                          <a:pt x="233" y="152"/>
                        </a:cubicBezTo>
                        <a:cubicBezTo>
                          <a:pt x="233" y="152"/>
                          <a:pt x="233" y="152"/>
                          <a:pt x="233" y="152"/>
                        </a:cubicBezTo>
                        <a:cubicBezTo>
                          <a:pt x="233" y="152"/>
                          <a:pt x="233" y="152"/>
                          <a:pt x="233" y="152"/>
                        </a:cubicBezTo>
                        <a:cubicBezTo>
                          <a:pt x="233" y="152"/>
                          <a:pt x="233" y="152"/>
                          <a:pt x="233" y="152"/>
                        </a:cubicBezTo>
                        <a:cubicBezTo>
                          <a:pt x="233" y="152"/>
                          <a:pt x="233" y="152"/>
                          <a:pt x="233" y="152"/>
                        </a:cubicBezTo>
                        <a:cubicBezTo>
                          <a:pt x="233" y="152"/>
                          <a:pt x="233" y="152"/>
                          <a:pt x="233" y="152"/>
                        </a:cubicBezTo>
                        <a:cubicBezTo>
                          <a:pt x="232" y="152"/>
                          <a:pt x="232" y="152"/>
                          <a:pt x="232" y="152"/>
                        </a:cubicBezTo>
                        <a:cubicBezTo>
                          <a:pt x="232" y="152"/>
                          <a:pt x="232" y="152"/>
                          <a:pt x="232" y="152"/>
                        </a:cubicBezTo>
                        <a:cubicBezTo>
                          <a:pt x="232" y="152"/>
                          <a:pt x="232" y="152"/>
                          <a:pt x="232" y="152"/>
                        </a:cubicBezTo>
                        <a:cubicBezTo>
                          <a:pt x="232" y="152"/>
                          <a:pt x="232" y="152"/>
                          <a:pt x="232" y="152"/>
                        </a:cubicBezTo>
                        <a:cubicBezTo>
                          <a:pt x="232" y="152"/>
                          <a:pt x="232" y="152"/>
                          <a:pt x="232" y="152"/>
                        </a:cubicBezTo>
                        <a:cubicBezTo>
                          <a:pt x="232" y="152"/>
                          <a:pt x="232" y="152"/>
                          <a:pt x="232" y="152"/>
                        </a:cubicBezTo>
                        <a:cubicBezTo>
                          <a:pt x="232" y="152"/>
                          <a:pt x="232" y="152"/>
                          <a:pt x="232" y="152"/>
                        </a:cubicBezTo>
                        <a:cubicBezTo>
                          <a:pt x="231" y="152"/>
                          <a:pt x="231" y="152"/>
                          <a:pt x="231" y="152"/>
                        </a:cubicBezTo>
                        <a:cubicBezTo>
                          <a:pt x="231" y="152"/>
                          <a:pt x="231" y="152"/>
                          <a:pt x="231" y="152"/>
                        </a:cubicBezTo>
                        <a:cubicBezTo>
                          <a:pt x="231" y="152"/>
                          <a:pt x="231" y="152"/>
                          <a:pt x="231" y="152"/>
                        </a:cubicBezTo>
                        <a:cubicBezTo>
                          <a:pt x="231" y="152"/>
                          <a:pt x="231" y="152"/>
                          <a:pt x="231" y="152"/>
                        </a:cubicBezTo>
                        <a:cubicBezTo>
                          <a:pt x="231" y="152"/>
                          <a:pt x="231" y="152"/>
                          <a:pt x="231" y="152"/>
                        </a:cubicBezTo>
                        <a:cubicBezTo>
                          <a:pt x="231" y="151"/>
                          <a:pt x="231" y="151"/>
                          <a:pt x="231" y="151"/>
                        </a:cubicBezTo>
                        <a:cubicBezTo>
                          <a:pt x="231" y="151"/>
                          <a:pt x="231" y="151"/>
                          <a:pt x="231" y="151"/>
                        </a:cubicBezTo>
                        <a:cubicBezTo>
                          <a:pt x="230" y="151"/>
                          <a:pt x="230" y="151"/>
                          <a:pt x="230" y="151"/>
                        </a:cubicBezTo>
                        <a:cubicBezTo>
                          <a:pt x="230" y="151"/>
                          <a:pt x="230" y="151"/>
                          <a:pt x="230" y="151"/>
                        </a:cubicBezTo>
                        <a:cubicBezTo>
                          <a:pt x="230" y="151"/>
                          <a:pt x="230" y="151"/>
                          <a:pt x="230" y="151"/>
                        </a:cubicBezTo>
                        <a:cubicBezTo>
                          <a:pt x="230" y="151"/>
                          <a:pt x="230" y="151"/>
                          <a:pt x="230" y="151"/>
                        </a:cubicBezTo>
                        <a:cubicBezTo>
                          <a:pt x="230" y="151"/>
                          <a:pt x="230" y="151"/>
                          <a:pt x="230" y="151"/>
                        </a:cubicBezTo>
                        <a:cubicBezTo>
                          <a:pt x="230" y="151"/>
                          <a:pt x="230" y="151"/>
                          <a:pt x="230" y="151"/>
                        </a:cubicBezTo>
                        <a:cubicBezTo>
                          <a:pt x="229" y="151"/>
                          <a:pt x="229" y="151"/>
                          <a:pt x="229" y="151"/>
                        </a:cubicBezTo>
                        <a:cubicBezTo>
                          <a:pt x="229" y="151"/>
                          <a:pt x="229" y="151"/>
                          <a:pt x="229" y="151"/>
                        </a:cubicBezTo>
                        <a:cubicBezTo>
                          <a:pt x="229" y="151"/>
                          <a:pt x="229" y="151"/>
                          <a:pt x="229" y="151"/>
                        </a:cubicBezTo>
                        <a:cubicBezTo>
                          <a:pt x="229" y="151"/>
                          <a:pt x="229" y="151"/>
                          <a:pt x="229" y="151"/>
                        </a:cubicBezTo>
                        <a:cubicBezTo>
                          <a:pt x="229" y="151"/>
                          <a:pt x="229" y="151"/>
                          <a:pt x="229" y="151"/>
                        </a:cubicBezTo>
                        <a:cubicBezTo>
                          <a:pt x="229" y="151"/>
                          <a:pt x="229" y="151"/>
                          <a:pt x="229" y="151"/>
                        </a:cubicBezTo>
                        <a:cubicBezTo>
                          <a:pt x="229" y="151"/>
                          <a:pt x="229" y="151"/>
                          <a:pt x="229" y="151"/>
                        </a:cubicBezTo>
                        <a:cubicBezTo>
                          <a:pt x="229" y="151"/>
                          <a:pt x="229" y="151"/>
                          <a:pt x="229" y="151"/>
                        </a:cubicBezTo>
                        <a:cubicBezTo>
                          <a:pt x="228" y="151"/>
                          <a:pt x="228" y="151"/>
                          <a:pt x="228" y="151"/>
                        </a:cubicBezTo>
                        <a:cubicBezTo>
                          <a:pt x="228" y="151"/>
                          <a:pt x="228" y="151"/>
                          <a:pt x="228" y="151"/>
                        </a:cubicBezTo>
                        <a:cubicBezTo>
                          <a:pt x="228" y="151"/>
                          <a:pt x="228" y="151"/>
                          <a:pt x="228" y="151"/>
                        </a:cubicBezTo>
                        <a:cubicBezTo>
                          <a:pt x="228" y="151"/>
                          <a:pt x="228" y="151"/>
                          <a:pt x="228" y="151"/>
                        </a:cubicBezTo>
                        <a:cubicBezTo>
                          <a:pt x="228" y="151"/>
                          <a:pt x="228" y="151"/>
                          <a:pt x="228" y="151"/>
                        </a:cubicBezTo>
                        <a:cubicBezTo>
                          <a:pt x="228" y="151"/>
                          <a:pt x="228" y="151"/>
                          <a:pt x="228" y="151"/>
                        </a:cubicBezTo>
                        <a:cubicBezTo>
                          <a:pt x="228" y="151"/>
                          <a:pt x="228" y="151"/>
                          <a:pt x="228" y="151"/>
                        </a:cubicBezTo>
                        <a:cubicBezTo>
                          <a:pt x="227" y="151"/>
                          <a:pt x="227" y="151"/>
                          <a:pt x="227" y="151"/>
                        </a:cubicBezTo>
                        <a:cubicBezTo>
                          <a:pt x="227" y="151"/>
                          <a:pt x="227" y="151"/>
                          <a:pt x="227" y="151"/>
                        </a:cubicBezTo>
                        <a:cubicBezTo>
                          <a:pt x="227" y="151"/>
                          <a:pt x="227" y="151"/>
                          <a:pt x="227" y="151"/>
                        </a:cubicBezTo>
                        <a:cubicBezTo>
                          <a:pt x="227" y="151"/>
                          <a:pt x="227" y="151"/>
                          <a:pt x="227" y="151"/>
                        </a:cubicBezTo>
                        <a:cubicBezTo>
                          <a:pt x="227" y="151"/>
                          <a:pt x="227" y="151"/>
                          <a:pt x="227" y="151"/>
                        </a:cubicBezTo>
                        <a:cubicBezTo>
                          <a:pt x="227" y="151"/>
                          <a:pt x="227" y="151"/>
                          <a:pt x="227" y="151"/>
                        </a:cubicBezTo>
                        <a:cubicBezTo>
                          <a:pt x="227" y="151"/>
                          <a:pt x="227" y="151"/>
                          <a:pt x="227" y="151"/>
                        </a:cubicBezTo>
                        <a:cubicBezTo>
                          <a:pt x="227" y="151"/>
                          <a:pt x="226" y="151"/>
                          <a:pt x="226" y="151"/>
                        </a:cubicBezTo>
                        <a:cubicBezTo>
                          <a:pt x="226" y="151"/>
                          <a:pt x="226" y="151"/>
                          <a:pt x="226" y="151"/>
                        </a:cubicBezTo>
                        <a:cubicBezTo>
                          <a:pt x="226" y="152"/>
                          <a:pt x="226" y="152"/>
                          <a:pt x="226" y="152"/>
                        </a:cubicBezTo>
                        <a:cubicBezTo>
                          <a:pt x="226" y="152"/>
                          <a:pt x="226" y="152"/>
                          <a:pt x="226" y="152"/>
                        </a:cubicBezTo>
                        <a:cubicBezTo>
                          <a:pt x="226" y="152"/>
                          <a:pt x="226" y="152"/>
                          <a:pt x="226" y="152"/>
                        </a:cubicBezTo>
                        <a:cubicBezTo>
                          <a:pt x="226" y="152"/>
                          <a:pt x="226" y="152"/>
                          <a:pt x="226" y="152"/>
                        </a:cubicBezTo>
                        <a:cubicBezTo>
                          <a:pt x="225" y="152"/>
                          <a:pt x="225" y="152"/>
                          <a:pt x="225" y="152"/>
                        </a:cubicBezTo>
                        <a:cubicBezTo>
                          <a:pt x="225" y="152"/>
                          <a:pt x="225" y="152"/>
                          <a:pt x="225" y="152"/>
                        </a:cubicBezTo>
                        <a:cubicBezTo>
                          <a:pt x="225" y="152"/>
                          <a:pt x="225" y="152"/>
                          <a:pt x="225" y="152"/>
                        </a:cubicBezTo>
                        <a:cubicBezTo>
                          <a:pt x="225" y="152"/>
                          <a:pt x="225" y="152"/>
                          <a:pt x="225" y="152"/>
                        </a:cubicBezTo>
                        <a:cubicBezTo>
                          <a:pt x="225" y="152"/>
                          <a:pt x="225" y="152"/>
                          <a:pt x="225" y="152"/>
                        </a:cubicBezTo>
                        <a:cubicBezTo>
                          <a:pt x="225" y="152"/>
                          <a:pt x="225" y="152"/>
                          <a:pt x="225" y="152"/>
                        </a:cubicBezTo>
                        <a:cubicBezTo>
                          <a:pt x="225" y="153"/>
                          <a:pt x="225" y="153"/>
                          <a:pt x="225" y="153"/>
                        </a:cubicBezTo>
                        <a:cubicBezTo>
                          <a:pt x="225" y="153"/>
                          <a:pt x="225" y="153"/>
                          <a:pt x="225" y="153"/>
                        </a:cubicBezTo>
                        <a:cubicBezTo>
                          <a:pt x="225" y="153"/>
                          <a:pt x="225" y="153"/>
                          <a:pt x="225" y="153"/>
                        </a:cubicBezTo>
                        <a:cubicBezTo>
                          <a:pt x="224" y="153"/>
                          <a:pt x="224" y="153"/>
                          <a:pt x="224" y="153"/>
                        </a:cubicBezTo>
                        <a:cubicBezTo>
                          <a:pt x="224" y="153"/>
                          <a:pt x="224" y="153"/>
                          <a:pt x="224" y="153"/>
                        </a:cubicBezTo>
                        <a:cubicBezTo>
                          <a:pt x="224" y="153"/>
                          <a:pt x="224" y="153"/>
                          <a:pt x="224" y="153"/>
                        </a:cubicBezTo>
                        <a:cubicBezTo>
                          <a:pt x="224" y="153"/>
                          <a:pt x="224" y="153"/>
                          <a:pt x="224" y="153"/>
                        </a:cubicBezTo>
                        <a:cubicBezTo>
                          <a:pt x="224" y="153"/>
                          <a:pt x="224" y="153"/>
                          <a:pt x="224" y="153"/>
                        </a:cubicBezTo>
                        <a:cubicBezTo>
                          <a:pt x="224" y="153"/>
                          <a:pt x="224" y="153"/>
                          <a:pt x="224" y="153"/>
                        </a:cubicBezTo>
                        <a:cubicBezTo>
                          <a:pt x="224" y="153"/>
                          <a:pt x="224" y="153"/>
                          <a:pt x="224" y="153"/>
                        </a:cubicBezTo>
                        <a:cubicBezTo>
                          <a:pt x="223" y="153"/>
                          <a:pt x="223" y="153"/>
                          <a:pt x="223" y="153"/>
                        </a:cubicBezTo>
                        <a:cubicBezTo>
                          <a:pt x="223" y="153"/>
                          <a:pt x="223" y="153"/>
                          <a:pt x="223" y="153"/>
                        </a:cubicBezTo>
                        <a:cubicBezTo>
                          <a:pt x="223" y="153"/>
                          <a:pt x="223" y="153"/>
                          <a:pt x="223" y="153"/>
                        </a:cubicBezTo>
                        <a:cubicBezTo>
                          <a:pt x="223" y="153"/>
                          <a:pt x="223" y="153"/>
                          <a:pt x="223" y="153"/>
                        </a:cubicBezTo>
                        <a:cubicBezTo>
                          <a:pt x="223" y="153"/>
                          <a:pt x="223" y="153"/>
                          <a:pt x="223" y="153"/>
                        </a:cubicBezTo>
                        <a:cubicBezTo>
                          <a:pt x="223" y="153"/>
                          <a:pt x="223" y="153"/>
                          <a:pt x="223" y="153"/>
                        </a:cubicBezTo>
                        <a:cubicBezTo>
                          <a:pt x="222" y="153"/>
                          <a:pt x="222" y="153"/>
                          <a:pt x="222" y="153"/>
                        </a:cubicBezTo>
                        <a:cubicBezTo>
                          <a:pt x="222" y="153"/>
                          <a:pt x="222" y="153"/>
                          <a:pt x="222" y="153"/>
                        </a:cubicBezTo>
                        <a:cubicBezTo>
                          <a:pt x="222" y="153"/>
                          <a:pt x="222" y="153"/>
                          <a:pt x="222" y="153"/>
                        </a:cubicBezTo>
                        <a:cubicBezTo>
                          <a:pt x="222" y="153"/>
                          <a:pt x="222" y="153"/>
                          <a:pt x="222" y="153"/>
                        </a:cubicBezTo>
                        <a:cubicBezTo>
                          <a:pt x="221" y="153"/>
                          <a:pt x="221" y="153"/>
                          <a:pt x="221" y="153"/>
                        </a:cubicBezTo>
                        <a:cubicBezTo>
                          <a:pt x="221" y="153"/>
                          <a:pt x="221" y="153"/>
                          <a:pt x="221" y="153"/>
                        </a:cubicBezTo>
                        <a:cubicBezTo>
                          <a:pt x="221" y="153"/>
                          <a:pt x="221" y="153"/>
                          <a:pt x="221" y="153"/>
                        </a:cubicBezTo>
                        <a:cubicBezTo>
                          <a:pt x="221" y="153"/>
                          <a:pt x="221" y="153"/>
                          <a:pt x="221" y="153"/>
                        </a:cubicBezTo>
                        <a:cubicBezTo>
                          <a:pt x="221" y="153"/>
                          <a:pt x="221" y="153"/>
                          <a:pt x="221" y="153"/>
                        </a:cubicBezTo>
                        <a:cubicBezTo>
                          <a:pt x="221" y="153"/>
                          <a:pt x="221" y="153"/>
                          <a:pt x="221" y="153"/>
                        </a:cubicBezTo>
                        <a:cubicBezTo>
                          <a:pt x="221" y="153"/>
                          <a:pt x="221" y="153"/>
                          <a:pt x="221" y="153"/>
                        </a:cubicBezTo>
                        <a:cubicBezTo>
                          <a:pt x="220" y="153"/>
                          <a:pt x="220" y="153"/>
                          <a:pt x="220" y="153"/>
                        </a:cubicBezTo>
                        <a:cubicBezTo>
                          <a:pt x="220" y="153"/>
                          <a:pt x="220" y="153"/>
                          <a:pt x="220" y="153"/>
                        </a:cubicBezTo>
                        <a:cubicBezTo>
                          <a:pt x="220" y="153"/>
                          <a:pt x="220" y="153"/>
                          <a:pt x="220" y="153"/>
                        </a:cubicBezTo>
                        <a:cubicBezTo>
                          <a:pt x="220" y="153"/>
                          <a:pt x="220" y="153"/>
                          <a:pt x="220" y="153"/>
                        </a:cubicBezTo>
                        <a:cubicBezTo>
                          <a:pt x="220" y="154"/>
                          <a:pt x="220" y="154"/>
                          <a:pt x="220" y="154"/>
                        </a:cubicBezTo>
                        <a:cubicBezTo>
                          <a:pt x="220" y="154"/>
                          <a:pt x="220" y="154"/>
                          <a:pt x="220" y="154"/>
                        </a:cubicBezTo>
                        <a:cubicBezTo>
                          <a:pt x="220" y="154"/>
                          <a:pt x="220" y="154"/>
                          <a:pt x="220" y="154"/>
                        </a:cubicBezTo>
                        <a:cubicBezTo>
                          <a:pt x="220" y="154"/>
                          <a:pt x="220" y="154"/>
                          <a:pt x="220" y="154"/>
                        </a:cubicBezTo>
                        <a:cubicBezTo>
                          <a:pt x="220" y="154"/>
                          <a:pt x="220" y="154"/>
                          <a:pt x="220" y="154"/>
                        </a:cubicBezTo>
                        <a:cubicBezTo>
                          <a:pt x="220" y="154"/>
                          <a:pt x="220" y="154"/>
                          <a:pt x="220" y="154"/>
                        </a:cubicBezTo>
                        <a:cubicBezTo>
                          <a:pt x="220" y="154"/>
                          <a:pt x="220" y="154"/>
                          <a:pt x="220" y="154"/>
                        </a:cubicBezTo>
                        <a:cubicBezTo>
                          <a:pt x="220" y="155"/>
                          <a:pt x="220" y="155"/>
                          <a:pt x="220" y="155"/>
                        </a:cubicBezTo>
                        <a:cubicBezTo>
                          <a:pt x="220" y="155"/>
                          <a:pt x="220" y="155"/>
                          <a:pt x="220" y="155"/>
                        </a:cubicBezTo>
                        <a:cubicBezTo>
                          <a:pt x="220" y="155"/>
                          <a:pt x="220" y="155"/>
                          <a:pt x="220" y="155"/>
                        </a:cubicBezTo>
                        <a:cubicBezTo>
                          <a:pt x="220" y="155"/>
                          <a:pt x="220" y="155"/>
                          <a:pt x="220" y="155"/>
                        </a:cubicBezTo>
                        <a:cubicBezTo>
                          <a:pt x="220" y="155"/>
                          <a:pt x="220" y="155"/>
                          <a:pt x="220" y="155"/>
                        </a:cubicBezTo>
                        <a:cubicBezTo>
                          <a:pt x="220" y="155"/>
                          <a:pt x="220" y="155"/>
                          <a:pt x="220" y="155"/>
                        </a:cubicBezTo>
                        <a:cubicBezTo>
                          <a:pt x="220" y="156"/>
                          <a:pt x="220" y="156"/>
                          <a:pt x="220" y="156"/>
                        </a:cubicBezTo>
                        <a:cubicBezTo>
                          <a:pt x="220" y="156"/>
                          <a:pt x="220" y="156"/>
                          <a:pt x="220" y="156"/>
                        </a:cubicBezTo>
                        <a:cubicBezTo>
                          <a:pt x="220" y="156"/>
                          <a:pt x="220" y="156"/>
                          <a:pt x="220" y="156"/>
                        </a:cubicBezTo>
                        <a:cubicBezTo>
                          <a:pt x="220" y="156"/>
                          <a:pt x="220" y="156"/>
                          <a:pt x="220" y="156"/>
                        </a:cubicBezTo>
                        <a:cubicBezTo>
                          <a:pt x="220" y="156"/>
                          <a:pt x="220" y="156"/>
                          <a:pt x="220" y="156"/>
                        </a:cubicBezTo>
                        <a:cubicBezTo>
                          <a:pt x="219" y="157"/>
                          <a:pt x="219" y="157"/>
                          <a:pt x="219" y="157"/>
                        </a:cubicBezTo>
                        <a:cubicBezTo>
                          <a:pt x="219" y="157"/>
                          <a:pt x="219" y="157"/>
                          <a:pt x="219" y="157"/>
                        </a:cubicBezTo>
                        <a:cubicBezTo>
                          <a:pt x="219" y="157"/>
                          <a:pt x="219" y="157"/>
                          <a:pt x="219" y="157"/>
                        </a:cubicBezTo>
                        <a:cubicBezTo>
                          <a:pt x="219" y="157"/>
                          <a:pt x="219" y="157"/>
                          <a:pt x="219" y="157"/>
                        </a:cubicBezTo>
                        <a:cubicBezTo>
                          <a:pt x="219" y="157"/>
                          <a:pt x="219" y="157"/>
                          <a:pt x="219" y="157"/>
                        </a:cubicBezTo>
                        <a:cubicBezTo>
                          <a:pt x="219" y="158"/>
                          <a:pt x="219" y="158"/>
                          <a:pt x="219" y="158"/>
                        </a:cubicBezTo>
                        <a:cubicBezTo>
                          <a:pt x="219" y="158"/>
                          <a:pt x="219" y="158"/>
                          <a:pt x="219" y="158"/>
                        </a:cubicBezTo>
                        <a:cubicBezTo>
                          <a:pt x="219" y="158"/>
                          <a:pt x="219" y="158"/>
                          <a:pt x="219" y="158"/>
                        </a:cubicBezTo>
                        <a:cubicBezTo>
                          <a:pt x="219" y="158"/>
                          <a:pt x="219" y="158"/>
                          <a:pt x="219" y="158"/>
                        </a:cubicBezTo>
                        <a:cubicBezTo>
                          <a:pt x="218" y="158"/>
                          <a:pt x="218" y="158"/>
                          <a:pt x="218" y="158"/>
                        </a:cubicBezTo>
                        <a:cubicBezTo>
                          <a:pt x="218" y="158"/>
                          <a:pt x="218" y="158"/>
                          <a:pt x="218" y="158"/>
                        </a:cubicBezTo>
                        <a:cubicBezTo>
                          <a:pt x="218" y="159"/>
                          <a:pt x="218" y="159"/>
                          <a:pt x="218" y="159"/>
                        </a:cubicBezTo>
                        <a:cubicBezTo>
                          <a:pt x="218" y="159"/>
                          <a:pt x="218" y="159"/>
                          <a:pt x="218" y="159"/>
                        </a:cubicBezTo>
                        <a:cubicBezTo>
                          <a:pt x="217" y="160"/>
                          <a:pt x="217" y="160"/>
                          <a:pt x="217" y="160"/>
                        </a:cubicBezTo>
                        <a:cubicBezTo>
                          <a:pt x="217" y="160"/>
                          <a:pt x="217" y="160"/>
                          <a:pt x="217" y="160"/>
                        </a:cubicBezTo>
                        <a:cubicBezTo>
                          <a:pt x="217" y="160"/>
                          <a:pt x="217" y="160"/>
                          <a:pt x="217" y="160"/>
                        </a:cubicBezTo>
                        <a:cubicBezTo>
                          <a:pt x="217" y="160"/>
                          <a:pt x="217" y="160"/>
                          <a:pt x="217" y="160"/>
                        </a:cubicBezTo>
                        <a:cubicBezTo>
                          <a:pt x="217" y="160"/>
                          <a:pt x="217" y="160"/>
                          <a:pt x="217" y="160"/>
                        </a:cubicBezTo>
                        <a:cubicBezTo>
                          <a:pt x="217" y="160"/>
                          <a:pt x="217" y="160"/>
                          <a:pt x="217" y="160"/>
                        </a:cubicBezTo>
                        <a:cubicBezTo>
                          <a:pt x="217" y="160"/>
                          <a:pt x="217" y="160"/>
                          <a:pt x="217" y="160"/>
                        </a:cubicBezTo>
                        <a:cubicBezTo>
                          <a:pt x="217" y="161"/>
                          <a:pt x="217" y="161"/>
                          <a:pt x="217" y="161"/>
                        </a:cubicBezTo>
                        <a:cubicBezTo>
                          <a:pt x="216" y="161"/>
                          <a:pt x="216" y="161"/>
                          <a:pt x="216" y="161"/>
                        </a:cubicBezTo>
                        <a:cubicBezTo>
                          <a:pt x="216" y="161"/>
                          <a:pt x="216" y="161"/>
                          <a:pt x="216" y="161"/>
                        </a:cubicBezTo>
                        <a:cubicBezTo>
                          <a:pt x="216" y="161"/>
                          <a:pt x="216" y="161"/>
                          <a:pt x="216" y="161"/>
                        </a:cubicBezTo>
                        <a:cubicBezTo>
                          <a:pt x="216" y="161"/>
                          <a:pt x="216" y="161"/>
                          <a:pt x="216" y="161"/>
                        </a:cubicBezTo>
                        <a:cubicBezTo>
                          <a:pt x="216" y="161"/>
                          <a:pt x="216" y="161"/>
                          <a:pt x="216" y="161"/>
                        </a:cubicBezTo>
                        <a:cubicBezTo>
                          <a:pt x="216" y="161"/>
                          <a:pt x="216" y="161"/>
                          <a:pt x="216" y="161"/>
                        </a:cubicBezTo>
                        <a:cubicBezTo>
                          <a:pt x="216" y="161"/>
                          <a:pt x="216" y="161"/>
                          <a:pt x="216" y="161"/>
                        </a:cubicBezTo>
                        <a:cubicBezTo>
                          <a:pt x="217" y="161"/>
                          <a:pt x="217" y="161"/>
                          <a:pt x="217" y="161"/>
                        </a:cubicBezTo>
                        <a:cubicBezTo>
                          <a:pt x="217" y="162"/>
                          <a:pt x="217" y="162"/>
                          <a:pt x="217" y="162"/>
                        </a:cubicBezTo>
                        <a:cubicBezTo>
                          <a:pt x="217" y="162"/>
                          <a:pt x="217" y="162"/>
                          <a:pt x="217" y="162"/>
                        </a:cubicBezTo>
                        <a:cubicBezTo>
                          <a:pt x="217" y="162"/>
                          <a:pt x="217" y="162"/>
                          <a:pt x="217" y="162"/>
                        </a:cubicBezTo>
                        <a:cubicBezTo>
                          <a:pt x="216" y="162"/>
                          <a:pt x="216" y="162"/>
                          <a:pt x="216" y="162"/>
                        </a:cubicBezTo>
                        <a:cubicBezTo>
                          <a:pt x="216" y="162"/>
                          <a:pt x="216" y="162"/>
                          <a:pt x="216" y="162"/>
                        </a:cubicBezTo>
                        <a:cubicBezTo>
                          <a:pt x="216" y="163"/>
                          <a:pt x="216" y="163"/>
                          <a:pt x="216" y="163"/>
                        </a:cubicBezTo>
                        <a:cubicBezTo>
                          <a:pt x="216" y="163"/>
                          <a:pt x="216" y="163"/>
                          <a:pt x="216" y="163"/>
                        </a:cubicBezTo>
                        <a:cubicBezTo>
                          <a:pt x="216" y="163"/>
                          <a:pt x="216" y="163"/>
                          <a:pt x="216" y="163"/>
                        </a:cubicBezTo>
                        <a:cubicBezTo>
                          <a:pt x="215" y="163"/>
                          <a:pt x="215" y="163"/>
                          <a:pt x="215" y="163"/>
                        </a:cubicBezTo>
                        <a:cubicBezTo>
                          <a:pt x="215" y="163"/>
                          <a:pt x="215" y="163"/>
                          <a:pt x="215" y="163"/>
                        </a:cubicBezTo>
                        <a:cubicBezTo>
                          <a:pt x="215" y="163"/>
                          <a:pt x="215" y="163"/>
                          <a:pt x="215" y="163"/>
                        </a:cubicBezTo>
                        <a:cubicBezTo>
                          <a:pt x="215" y="163"/>
                          <a:pt x="215" y="163"/>
                          <a:pt x="215" y="163"/>
                        </a:cubicBezTo>
                        <a:cubicBezTo>
                          <a:pt x="215" y="163"/>
                          <a:pt x="215" y="163"/>
                          <a:pt x="215" y="163"/>
                        </a:cubicBezTo>
                        <a:cubicBezTo>
                          <a:pt x="215" y="164"/>
                          <a:pt x="215" y="164"/>
                          <a:pt x="215" y="164"/>
                        </a:cubicBezTo>
                        <a:cubicBezTo>
                          <a:pt x="214" y="164"/>
                          <a:pt x="214" y="164"/>
                          <a:pt x="214" y="164"/>
                        </a:cubicBezTo>
                        <a:cubicBezTo>
                          <a:pt x="214" y="164"/>
                          <a:pt x="214" y="164"/>
                          <a:pt x="214" y="164"/>
                        </a:cubicBezTo>
                        <a:cubicBezTo>
                          <a:pt x="214" y="164"/>
                          <a:pt x="214" y="164"/>
                          <a:pt x="214" y="164"/>
                        </a:cubicBezTo>
                        <a:cubicBezTo>
                          <a:pt x="214" y="164"/>
                          <a:pt x="214" y="164"/>
                          <a:pt x="214" y="164"/>
                        </a:cubicBezTo>
                        <a:cubicBezTo>
                          <a:pt x="214" y="164"/>
                          <a:pt x="214" y="164"/>
                          <a:pt x="214" y="164"/>
                        </a:cubicBezTo>
                        <a:cubicBezTo>
                          <a:pt x="214" y="164"/>
                          <a:pt x="214" y="164"/>
                          <a:pt x="214" y="164"/>
                        </a:cubicBezTo>
                        <a:cubicBezTo>
                          <a:pt x="214" y="164"/>
                          <a:pt x="214" y="164"/>
                          <a:pt x="214" y="164"/>
                        </a:cubicBezTo>
                        <a:cubicBezTo>
                          <a:pt x="214" y="164"/>
                          <a:pt x="214" y="164"/>
                          <a:pt x="214" y="164"/>
                        </a:cubicBezTo>
                        <a:cubicBezTo>
                          <a:pt x="215" y="164"/>
                          <a:pt x="215" y="164"/>
                          <a:pt x="215" y="164"/>
                        </a:cubicBezTo>
                        <a:cubicBezTo>
                          <a:pt x="215" y="164"/>
                          <a:pt x="215" y="164"/>
                          <a:pt x="215" y="164"/>
                        </a:cubicBezTo>
                        <a:cubicBezTo>
                          <a:pt x="215" y="164"/>
                          <a:pt x="215" y="164"/>
                          <a:pt x="215" y="164"/>
                        </a:cubicBezTo>
                        <a:cubicBezTo>
                          <a:pt x="215" y="164"/>
                          <a:pt x="215" y="164"/>
                          <a:pt x="215" y="164"/>
                        </a:cubicBezTo>
                        <a:cubicBezTo>
                          <a:pt x="215" y="164"/>
                          <a:pt x="215" y="164"/>
                          <a:pt x="215" y="164"/>
                        </a:cubicBezTo>
                        <a:cubicBezTo>
                          <a:pt x="215" y="164"/>
                          <a:pt x="215" y="164"/>
                          <a:pt x="215" y="164"/>
                        </a:cubicBezTo>
                        <a:cubicBezTo>
                          <a:pt x="215" y="164"/>
                          <a:pt x="215" y="164"/>
                          <a:pt x="215" y="164"/>
                        </a:cubicBezTo>
                        <a:cubicBezTo>
                          <a:pt x="216" y="165"/>
                          <a:pt x="216" y="165"/>
                          <a:pt x="216" y="165"/>
                        </a:cubicBezTo>
                        <a:cubicBezTo>
                          <a:pt x="216" y="165"/>
                          <a:pt x="216" y="165"/>
                          <a:pt x="216" y="165"/>
                        </a:cubicBezTo>
                        <a:cubicBezTo>
                          <a:pt x="216" y="165"/>
                          <a:pt x="216" y="165"/>
                          <a:pt x="216" y="165"/>
                        </a:cubicBezTo>
                        <a:cubicBezTo>
                          <a:pt x="216" y="165"/>
                          <a:pt x="216" y="166"/>
                          <a:pt x="216" y="166"/>
                        </a:cubicBezTo>
                        <a:cubicBezTo>
                          <a:pt x="216" y="166"/>
                          <a:pt x="216" y="166"/>
                          <a:pt x="216" y="166"/>
                        </a:cubicBezTo>
                        <a:cubicBezTo>
                          <a:pt x="216" y="166"/>
                          <a:pt x="216" y="166"/>
                          <a:pt x="216" y="166"/>
                        </a:cubicBezTo>
                        <a:cubicBezTo>
                          <a:pt x="216" y="166"/>
                          <a:pt x="216" y="166"/>
                          <a:pt x="216" y="166"/>
                        </a:cubicBezTo>
                        <a:cubicBezTo>
                          <a:pt x="216" y="167"/>
                          <a:pt x="216" y="167"/>
                          <a:pt x="216" y="167"/>
                        </a:cubicBezTo>
                        <a:cubicBezTo>
                          <a:pt x="216" y="167"/>
                          <a:pt x="216" y="167"/>
                          <a:pt x="216" y="167"/>
                        </a:cubicBezTo>
                        <a:cubicBezTo>
                          <a:pt x="216" y="167"/>
                          <a:pt x="216" y="167"/>
                          <a:pt x="216" y="167"/>
                        </a:cubicBezTo>
                        <a:cubicBezTo>
                          <a:pt x="216" y="167"/>
                          <a:pt x="216" y="167"/>
                          <a:pt x="216" y="167"/>
                        </a:cubicBezTo>
                        <a:cubicBezTo>
                          <a:pt x="216" y="167"/>
                          <a:pt x="216" y="167"/>
                          <a:pt x="216" y="167"/>
                        </a:cubicBezTo>
                        <a:cubicBezTo>
                          <a:pt x="216" y="167"/>
                          <a:pt x="216" y="167"/>
                          <a:pt x="216" y="167"/>
                        </a:cubicBezTo>
                        <a:cubicBezTo>
                          <a:pt x="215" y="167"/>
                          <a:pt x="215" y="167"/>
                          <a:pt x="215" y="167"/>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15" y="169"/>
                          <a:pt x="215" y="169"/>
                          <a:pt x="215" y="169"/>
                        </a:cubicBezTo>
                        <a:cubicBezTo>
                          <a:pt x="215" y="169"/>
                          <a:pt x="215" y="169"/>
                          <a:pt x="215" y="169"/>
                        </a:cubicBezTo>
                        <a:cubicBezTo>
                          <a:pt x="215" y="169"/>
                          <a:pt x="215" y="169"/>
                          <a:pt x="215" y="169"/>
                        </a:cubicBezTo>
                        <a:cubicBezTo>
                          <a:pt x="215" y="169"/>
                          <a:pt x="215" y="169"/>
                          <a:pt x="215" y="169"/>
                        </a:cubicBezTo>
                        <a:cubicBezTo>
                          <a:pt x="215" y="169"/>
                          <a:pt x="215" y="169"/>
                          <a:pt x="215" y="169"/>
                        </a:cubicBezTo>
                        <a:cubicBezTo>
                          <a:pt x="215" y="169"/>
                          <a:pt x="215" y="169"/>
                          <a:pt x="215" y="169"/>
                        </a:cubicBezTo>
                        <a:cubicBezTo>
                          <a:pt x="215" y="170"/>
                          <a:pt x="215" y="170"/>
                          <a:pt x="215" y="170"/>
                        </a:cubicBezTo>
                        <a:cubicBezTo>
                          <a:pt x="215" y="170"/>
                          <a:pt x="215" y="170"/>
                          <a:pt x="215" y="170"/>
                        </a:cubicBezTo>
                        <a:cubicBezTo>
                          <a:pt x="215" y="170"/>
                          <a:pt x="215" y="170"/>
                          <a:pt x="215" y="170"/>
                        </a:cubicBezTo>
                        <a:cubicBezTo>
                          <a:pt x="215" y="170"/>
                          <a:pt x="215" y="170"/>
                          <a:pt x="215" y="170"/>
                        </a:cubicBezTo>
                        <a:cubicBezTo>
                          <a:pt x="215" y="170"/>
                          <a:pt x="215" y="170"/>
                          <a:pt x="215" y="170"/>
                        </a:cubicBezTo>
                        <a:cubicBezTo>
                          <a:pt x="215" y="170"/>
                          <a:pt x="215" y="171"/>
                          <a:pt x="215" y="171"/>
                        </a:cubicBezTo>
                        <a:cubicBezTo>
                          <a:pt x="215" y="171"/>
                          <a:pt x="215" y="171"/>
                          <a:pt x="215" y="171"/>
                        </a:cubicBezTo>
                        <a:cubicBezTo>
                          <a:pt x="215" y="171"/>
                          <a:pt x="215" y="171"/>
                          <a:pt x="215" y="171"/>
                        </a:cubicBezTo>
                        <a:cubicBezTo>
                          <a:pt x="216" y="171"/>
                          <a:pt x="216" y="171"/>
                          <a:pt x="216" y="171"/>
                        </a:cubicBezTo>
                        <a:cubicBezTo>
                          <a:pt x="216" y="171"/>
                          <a:pt x="216" y="171"/>
                          <a:pt x="216" y="171"/>
                        </a:cubicBezTo>
                        <a:cubicBezTo>
                          <a:pt x="216" y="172"/>
                          <a:pt x="216" y="172"/>
                          <a:pt x="216" y="172"/>
                        </a:cubicBezTo>
                        <a:cubicBezTo>
                          <a:pt x="216" y="172"/>
                          <a:pt x="216" y="172"/>
                          <a:pt x="216" y="172"/>
                        </a:cubicBezTo>
                        <a:cubicBezTo>
                          <a:pt x="216" y="172"/>
                          <a:pt x="216" y="172"/>
                          <a:pt x="216" y="172"/>
                        </a:cubicBezTo>
                        <a:cubicBezTo>
                          <a:pt x="216" y="172"/>
                          <a:pt x="216" y="172"/>
                          <a:pt x="216" y="172"/>
                        </a:cubicBezTo>
                        <a:cubicBezTo>
                          <a:pt x="217" y="172"/>
                          <a:pt x="217" y="172"/>
                          <a:pt x="217" y="172"/>
                        </a:cubicBezTo>
                        <a:cubicBezTo>
                          <a:pt x="217" y="172"/>
                          <a:pt x="217" y="172"/>
                          <a:pt x="217" y="172"/>
                        </a:cubicBezTo>
                        <a:cubicBezTo>
                          <a:pt x="217" y="173"/>
                          <a:pt x="217" y="173"/>
                          <a:pt x="217" y="173"/>
                        </a:cubicBezTo>
                        <a:cubicBezTo>
                          <a:pt x="217" y="173"/>
                          <a:pt x="217" y="173"/>
                          <a:pt x="217" y="173"/>
                        </a:cubicBezTo>
                        <a:cubicBezTo>
                          <a:pt x="218" y="173"/>
                          <a:pt x="218" y="173"/>
                          <a:pt x="218" y="173"/>
                        </a:cubicBezTo>
                        <a:cubicBezTo>
                          <a:pt x="218" y="173"/>
                          <a:pt x="218" y="173"/>
                          <a:pt x="218" y="173"/>
                        </a:cubicBezTo>
                        <a:cubicBezTo>
                          <a:pt x="218" y="174"/>
                          <a:pt x="218" y="174"/>
                          <a:pt x="218" y="174"/>
                        </a:cubicBezTo>
                        <a:cubicBezTo>
                          <a:pt x="218" y="174"/>
                          <a:pt x="218" y="174"/>
                          <a:pt x="218" y="174"/>
                        </a:cubicBezTo>
                        <a:cubicBezTo>
                          <a:pt x="219" y="175"/>
                          <a:pt x="219" y="175"/>
                          <a:pt x="219" y="175"/>
                        </a:cubicBezTo>
                        <a:cubicBezTo>
                          <a:pt x="219" y="175"/>
                          <a:pt x="219" y="175"/>
                          <a:pt x="219" y="175"/>
                        </a:cubicBezTo>
                        <a:cubicBezTo>
                          <a:pt x="219" y="175"/>
                          <a:pt x="219" y="175"/>
                          <a:pt x="219" y="175"/>
                        </a:cubicBezTo>
                        <a:cubicBezTo>
                          <a:pt x="219" y="176"/>
                          <a:pt x="219" y="176"/>
                          <a:pt x="219" y="176"/>
                        </a:cubicBezTo>
                        <a:cubicBezTo>
                          <a:pt x="219" y="176"/>
                          <a:pt x="219" y="176"/>
                          <a:pt x="219" y="176"/>
                        </a:cubicBezTo>
                        <a:cubicBezTo>
                          <a:pt x="219" y="176"/>
                          <a:pt x="219" y="176"/>
                          <a:pt x="219" y="176"/>
                        </a:cubicBezTo>
                        <a:cubicBezTo>
                          <a:pt x="219" y="176"/>
                          <a:pt x="219" y="176"/>
                          <a:pt x="219" y="176"/>
                        </a:cubicBezTo>
                        <a:cubicBezTo>
                          <a:pt x="219" y="176"/>
                          <a:pt x="219" y="176"/>
                          <a:pt x="219" y="176"/>
                        </a:cubicBezTo>
                        <a:cubicBezTo>
                          <a:pt x="219" y="176"/>
                          <a:pt x="219" y="176"/>
                          <a:pt x="219" y="176"/>
                        </a:cubicBezTo>
                        <a:cubicBezTo>
                          <a:pt x="219" y="177"/>
                          <a:pt x="219" y="177"/>
                          <a:pt x="219" y="177"/>
                        </a:cubicBezTo>
                        <a:cubicBezTo>
                          <a:pt x="219" y="177"/>
                          <a:pt x="219" y="177"/>
                          <a:pt x="219" y="177"/>
                        </a:cubicBezTo>
                        <a:cubicBezTo>
                          <a:pt x="219" y="177"/>
                          <a:pt x="219" y="177"/>
                          <a:pt x="219" y="177"/>
                        </a:cubicBezTo>
                        <a:cubicBezTo>
                          <a:pt x="219" y="177"/>
                          <a:pt x="219" y="177"/>
                          <a:pt x="219" y="177"/>
                        </a:cubicBezTo>
                        <a:cubicBezTo>
                          <a:pt x="219" y="177"/>
                          <a:pt x="219" y="177"/>
                          <a:pt x="219" y="177"/>
                        </a:cubicBezTo>
                        <a:cubicBezTo>
                          <a:pt x="219" y="178"/>
                          <a:pt x="219" y="178"/>
                          <a:pt x="219" y="178"/>
                        </a:cubicBezTo>
                        <a:cubicBezTo>
                          <a:pt x="220" y="178"/>
                          <a:pt x="220" y="178"/>
                          <a:pt x="220" y="178"/>
                        </a:cubicBezTo>
                        <a:cubicBezTo>
                          <a:pt x="220" y="179"/>
                          <a:pt x="220" y="179"/>
                          <a:pt x="220" y="179"/>
                        </a:cubicBezTo>
                        <a:cubicBezTo>
                          <a:pt x="220" y="179"/>
                          <a:pt x="220" y="179"/>
                          <a:pt x="220" y="179"/>
                        </a:cubicBezTo>
                        <a:cubicBezTo>
                          <a:pt x="220" y="179"/>
                          <a:pt x="220" y="179"/>
                          <a:pt x="220" y="179"/>
                        </a:cubicBezTo>
                        <a:cubicBezTo>
                          <a:pt x="220" y="179"/>
                          <a:pt x="220" y="179"/>
                          <a:pt x="220" y="179"/>
                        </a:cubicBezTo>
                        <a:cubicBezTo>
                          <a:pt x="220" y="180"/>
                          <a:pt x="220" y="180"/>
                          <a:pt x="220" y="180"/>
                        </a:cubicBezTo>
                        <a:cubicBezTo>
                          <a:pt x="220" y="180"/>
                          <a:pt x="220" y="180"/>
                          <a:pt x="220" y="180"/>
                        </a:cubicBezTo>
                        <a:cubicBezTo>
                          <a:pt x="220" y="180"/>
                          <a:pt x="220" y="180"/>
                          <a:pt x="220" y="180"/>
                        </a:cubicBezTo>
                        <a:cubicBezTo>
                          <a:pt x="220" y="181"/>
                          <a:pt x="220" y="181"/>
                          <a:pt x="220" y="181"/>
                        </a:cubicBezTo>
                        <a:cubicBezTo>
                          <a:pt x="220" y="181"/>
                          <a:pt x="220" y="181"/>
                          <a:pt x="220" y="181"/>
                        </a:cubicBezTo>
                        <a:cubicBezTo>
                          <a:pt x="220" y="181"/>
                          <a:pt x="220" y="181"/>
                          <a:pt x="220" y="181"/>
                        </a:cubicBezTo>
                        <a:cubicBezTo>
                          <a:pt x="220" y="182"/>
                          <a:pt x="220" y="182"/>
                          <a:pt x="220" y="182"/>
                        </a:cubicBezTo>
                        <a:cubicBezTo>
                          <a:pt x="220" y="182"/>
                          <a:pt x="220" y="182"/>
                          <a:pt x="220" y="182"/>
                        </a:cubicBezTo>
                        <a:cubicBezTo>
                          <a:pt x="220" y="182"/>
                          <a:pt x="220" y="182"/>
                          <a:pt x="220" y="182"/>
                        </a:cubicBezTo>
                        <a:cubicBezTo>
                          <a:pt x="220" y="182"/>
                          <a:pt x="220" y="182"/>
                          <a:pt x="220" y="182"/>
                        </a:cubicBezTo>
                        <a:cubicBezTo>
                          <a:pt x="220" y="182"/>
                          <a:pt x="220" y="182"/>
                          <a:pt x="220" y="182"/>
                        </a:cubicBezTo>
                        <a:cubicBezTo>
                          <a:pt x="220" y="182"/>
                          <a:pt x="220" y="182"/>
                          <a:pt x="220" y="182"/>
                        </a:cubicBezTo>
                        <a:cubicBezTo>
                          <a:pt x="220" y="183"/>
                          <a:pt x="220" y="183"/>
                          <a:pt x="220" y="183"/>
                        </a:cubicBezTo>
                        <a:cubicBezTo>
                          <a:pt x="220" y="183"/>
                          <a:pt x="220" y="183"/>
                          <a:pt x="220" y="183"/>
                        </a:cubicBezTo>
                        <a:cubicBezTo>
                          <a:pt x="220" y="183"/>
                          <a:pt x="220" y="183"/>
                          <a:pt x="220" y="183"/>
                        </a:cubicBezTo>
                        <a:cubicBezTo>
                          <a:pt x="219" y="183"/>
                          <a:pt x="219" y="183"/>
                          <a:pt x="219" y="183"/>
                        </a:cubicBezTo>
                        <a:cubicBezTo>
                          <a:pt x="219" y="183"/>
                          <a:pt x="219" y="183"/>
                          <a:pt x="219" y="183"/>
                        </a:cubicBezTo>
                        <a:cubicBezTo>
                          <a:pt x="219" y="183"/>
                          <a:pt x="219" y="183"/>
                          <a:pt x="219" y="183"/>
                        </a:cubicBezTo>
                        <a:cubicBezTo>
                          <a:pt x="219" y="183"/>
                          <a:pt x="219" y="183"/>
                          <a:pt x="219" y="183"/>
                        </a:cubicBezTo>
                        <a:cubicBezTo>
                          <a:pt x="219" y="184"/>
                          <a:pt x="219" y="184"/>
                          <a:pt x="219" y="184"/>
                        </a:cubicBezTo>
                        <a:cubicBezTo>
                          <a:pt x="219" y="184"/>
                          <a:pt x="219" y="184"/>
                          <a:pt x="219" y="184"/>
                        </a:cubicBezTo>
                        <a:cubicBezTo>
                          <a:pt x="219" y="184"/>
                          <a:pt x="219" y="184"/>
                          <a:pt x="219" y="184"/>
                        </a:cubicBezTo>
                        <a:cubicBezTo>
                          <a:pt x="219" y="184"/>
                          <a:pt x="219" y="184"/>
                          <a:pt x="219" y="184"/>
                        </a:cubicBezTo>
                        <a:cubicBezTo>
                          <a:pt x="218" y="184"/>
                          <a:pt x="218" y="184"/>
                          <a:pt x="218" y="184"/>
                        </a:cubicBezTo>
                        <a:cubicBezTo>
                          <a:pt x="218" y="184"/>
                          <a:pt x="218" y="184"/>
                          <a:pt x="218" y="184"/>
                        </a:cubicBezTo>
                        <a:cubicBezTo>
                          <a:pt x="218" y="184"/>
                          <a:pt x="218" y="184"/>
                          <a:pt x="218" y="184"/>
                        </a:cubicBezTo>
                        <a:cubicBezTo>
                          <a:pt x="218" y="184"/>
                          <a:pt x="218" y="184"/>
                          <a:pt x="218" y="184"/>
                        </a:cubicBezTo>
                        <a:cubicBezTo>
                          <a:pt x="218" y="184"/>
                          <a:pt x="218" y="184"/>
                          <a:pt x="218" y="184"/>
                        </a:cubicBezTo>
                        <a:cubicBezTo>
                          <a:pt x="218" y="184"/>
                          <a:pt x="218" y="184"/>
                          <a:pt x="218" y="184"/>
                        </a:cubicBezTo>
                        <a:cubicBezTo>
                          <a:pt x="219" y="184"/>
                          <a:pt x="219" y="184"/>
                          <a:pt x="219" y="184"/>
                        </a:cubicBezTo>
                        <a:cubicBezTo>
                          <a:pt x="219" y="184"/>
                          <a:pt x="219" y="184"/>
                          <a:pt x="219" y="184"/>
                        </a:cubicBezTo>
                        <a:cubicBezTo>
                          <a:pt x="219" y="184"/>
                          <a:pt x="219" y="184"/>
                          <a:pt x="219" y="184"/>
                        </a:cubicBezTo>
                        <a:cubicBezTo>
                          <a:pt x="219" y="184"/>
                          <a:pt x="219" y="184"/>
                          <a:pt x="219" y="184"/>
                        </a:cubicBezTo>
                        <a:cubicBezTo>
                          <a:pt x="219" y="184"/>
                          <a:pt x="219" y="184"/>
                          <a:pt x="219" y="184"/>
                        </a:cubicBezTo>
                        <a:cubicBezTo>
                          <a:pt x="219" y="185"/>
                          <a:pt x="219" y="185"/>
                          <a:pt x="219" y="185"/>
                        </a:cubicBezTo>
                        <a:cubicBezTo>
                          <a:pt x="219" y="185"/>
                          <a:pt x="219" y="185"/>
                          <a:pt x="219" y="185"/>
                        </a:cubicBezTo>
                        <a:cubicBezTo>
                          <a:pt x="219" y="185"/>
                          <a:pt x="219" y="185"/>
                          <a:pt x="219" y="185"/>
                        </a:cubicBezTo>
                        <a:cubicBezTo>
                          <a:pt x="219" y="185"/>
                          <a:pt x="219" y="185"/>
                          <a:pt x="219" y="185"/>
                        </a:cubicBezTo>
                        <a:cubicBezTo>
                          <a:pt x="220" y="185"/>
                          <a:pt x="220" y="185"/>
                          <a:pt x="220" y="185"/>
                        </a:cubicBezTo>
                        <a:cubicBezTo>
                          <a:pt x="220" y="185"/>
                          <a:pt x="220" y="185"/>
                          <a:pt x="220" y="185"/>
                        </a:cubicBezTo>
                        <a:cubicBezTo>
                          <a:pt x="220" y="186"/>
                          <a:pt x="220" y="186"/>
                          <a:pt x="220" y="186"/>
                        </a:cubicBezTo>
                        <a:cubicBezTo>
                          <a:pt x="220" y="186"/>
                          <a:pt x="220" y="186"/>
                          <a:pt x="220" y="186"/>
                        </a:cubicBezTo>
                        <a:cubicBezTo>
                          <a:pt x="220" y="186"/>
                          <a:pt x="220" y="186"/>
                          <a:pt x="220" y="186"/>
                        </a:cubicBezTo>
                        <a:cubicBezTo>
                          <a:pt x="220" y="186"/>
                          <a:pt x="220" y="186"/>
                          <a:pt x="220" y="186"/>
                        </a:cubicBezTo>
                        <a:cubicBezTo>
                          <a:pt x="220" y="187"/>
                          <a:pt x="220" y="187"/>
                          <a:pt x="220" y="187"/>
                        </a:cubicBezTo>
                        <a:cubicBezTo>
                          <a:pt x="220" y="187"/>
                          <a:pt x="220" y="187"/>
                          <a:pt x="220" y="187"/>
                        </a:cubicBezTo>
                        <a:cubicBezTo>
                          <a:pt x="220" y="187"/>
                          <a:pt x="220" y="187"/>
                          <a:pt x="220" y="187"/>
                        </a:cubicBezTo>
                        <a:cubicBezTo>
                          <a:pt x="220" y="187"/>
                          <a:pt x="220" y="187"/>
                          <a:pt x="220" y="187"/>
                        </a:cubicBezTo>
                        <a:cubicBezTo>
                          <a:pt x="221" y="188"/>
                          <a:pt x="221" y="188"/>
                          <a:pt x="221" y="188"/>
                        </a:cubicBezTo>
                        <a:cubicBezTo>
                          <a:pt x="221" y="188"/>
                          <a:pt x="221" y="188"/>
                          <a:pt x="221" y="188"/>
                        </a:cubicBezTo>
                        <a:cubicBezTo>
                          <a:pt x="221" y="188"/>
                          <a:pt x="221" y="188"/>
                          <a:pt x="221" y="188"/>
                        </a:cubicBezTo>
                        <a:cubicBezTo>
                          <a:pt x="221" y="188"/>
                          <a:pt x="221" y="188"/>
                          <a:pt x="221" y="188"/>
                        </a:cubicBezTo>
                        <a:cubicBezTo>
                          <a:pt x="221" y="189"/>
                          <a:pt x="221" y="189"/>
                          <a:pt x="221" y="189"/>
                        </a:cubicBezTo>
                        <a:cubicBezTo>
                          <a:pt x="221" y="189"/>
                          <a:pt x="221" y="189"/>
                          <a:pt x="221" y="189"/>
                        </a:cubicBezTo>
                        <a:cubicBezTo>
                          <a:pt x="221" y="189"/>
                          <a:pt x="221" y="189"/>
                          <a:pt x="221" y="189"/>
                        </a:cubicBezTo>
                        <a:cubicBezTo>
                          <a:pt x="221" y="189"/>
                          <a:pt x="221" y="189"/>
                          <a:pt x="221" y="189"/>
                        </a:cubicBezTo>
                        <a:cubicBezTo>
                          <a:pt x="221" y="189"/>
                          <a:pt x="221" y="189"/>
                          <a:pt x="221" y="189"/>
                        </a:cubicBezTo>
                        <a:cubicBezTo>
                          <a:pt x="221" y="189"/>
                          <a:pt x="221" y="189"/>
                          <a:pt x="221" y="189"/>
                        </a:cubicBezTo>
                        <a:cubicBezTo>
                          <a:pt x="221" y="190"/>
                          <a:pt x="221" y="190"/>
                          <a:pt x="221" y="190"/>
                        </a:cubicBezTo>
                        <a:cubicBezTo>
                          <a:pt x="221" y="190"/>
                          <a:pt x="221" y="190"/>
                          <a:pt x="221" y="190"/>
                        </a:cubicBezTo>
                        <a:cubicBezTo>
                          <a:pt x="221" y="190"/>
                          <a:pt x="221" y="190"/>
                          <a:pt x="221" y="190"/>
                        </a:cubicBezTo>
                        <a:cubicBezTo>
                          <a:pt x="221" y="190"/>
                          <a:pt x="221" y="190"/>
                          <a:pt x="221" y="190"/>
                        </a:cubicBezTo>
                        <a:cubicBezTo>
                          <a:pt x="221" y="190"/>
                          <a:pt x="221" y="190"/>
                          <a:pt x="221" y="190"/>
                        </a:cubicBezTo>
                        <a:cubicBezTo>
                          <a:pt x="221" y="190"/>
                          <a:pt x="221" y="190"/>
                          <a:pt x="221" y="190"/>
                        </a:cubicBezTo>
                        <a:cubicBezTo>
                          <a:pt x="221" y="191"/>
                          <a:pt x="221" y="191"/>
                          <a:pt x="221" y="191"/>
                        </a:cubicBezTo>
                        <a:cubicBezTo>
                          <a:pt x="221" y="191"/>
                          <a:pt x="221" y="191"/>
                          <a:pt x="221" y="191"/>
                        </a:cubicBezTo>
                        <a:cubicBezTo>
                          <a:pt x="221" y="191"/>
                          <a:pt x="221" y="191"/>
                          <a:pt x="221" y="191"/>
                        </a:cubicBezTo>
                        <a:cubicBezTo>
                          <a:pt x="221" y="191"/>
                          <a:pt x="221" y="191"/>
                          <a:pt x="221" y="191"/>
                        </a:cubicBezTo>
                        <a:cubicBezTo>
                          <a:pt x="221" y="191"/>
                          <a:pt x="221" y="191"/>
                          <a:pt x="221" y="191"/>
                        </a:cubicBezTo>
                        <a:cubicBezTo>
                          <a:pt x="221" y="191"/>
                          <a:pt x="221" y="191"/>
                          <a:pt x="221" y="191"/>
                        </a:cubicBezTo>
                        <a:cubicBezTo>
                          <a:pt x="221" y="191"/>
                          <a:pt x="221" y="191"/>
                          <a:pt x="221" y="191"/>
                        </a:cubicBezTo>
                        <a:cubicBezTo>
                          <a:pt x="221" y="192"/>
                          <a:pt x="221" y="192"/>
                          <a:pt x="221" y="192"/>
                        </a:cubicBezTo>
                        <a:cubicBezTo>
                          <a:pt x="221" y="192"/>
                          <a:pt x="221" y="192"/>
                          <a:pt x="221" y="192"/>
                        </a:cubicBezTo>
                        <a:cubicBezTo>
                          <a:pt x="221" y="192"/>
                          <a:pt x="221" y="192"/>
                          <a:pt x="221" y="192"/>
                        </a:cubicBezTo>
                        <a:cubicBezTo>
                          <a:pt x="221" y="192"/>
                          <a:pt x="221" y="192"/>
                          <a:pt x="221" y="192"/>
                        </a:cubicBezTo>
                        <a:cubicBezTo>
                          <a:pt x="221" y="193"/>
                          <a:pt x="221" y="193"/>
                          <a:pt x="221" y="193"/>
                        </a:cubicBezTo>
                        <a:cubicBezTo>
                          <a:pt x="221" y="193"/>
                          <a:pt x="221" y="193"/>
                          <a:pt x="221" y="193"/>
                        </a:cubicBezTo>
                        <a:cubicBezTo>
                          <a:pt x="221" y="193"/>
                          <a:pt x="221" y="193"/>
                          <a:pt x="221" y="193"/>
                        </a:cubicBezTo>
                        <a:cubicBezTo>
                          <a:pt x="221" y="193"/>
                          <a:pt x="221" y="193"/>
                          <a:pt x="221" y="193"/>
                        </a:cubicBezTo>
                        <a:cubicBezTo>
                          <a:pt x="220" y="193"/>
                          <a:pt x="220" y="193"/>
                          <a:pt x="220" y="193"/>
                        </a:cubicBezTo>
                        <a:cubicBezTo>
                          <a:pt x="220" y="193"/>
                          <a:pt x="220" y="193"/>
                          <a:pt x="220" y="193"/>
                        </a:cubicBezTo>
                        <a:cubicBezTo>
                          <a:pt x="220" y="193"/>
                          <a:pt x="220" y="193"/>
                          <a:pt x="220" y="193"/>
                        </a:cubicBezTo>
                        <a:cubicBezTo>
                          <a:pt x="220" y="193"/>
                          <a:pt x="220" y="193"/>
                          <a:pt x="220" y="193"/>
                        </a:cubicBezTo>
                        <a:cubicBezTo>
                          <a:pt x="220" y="194"/>
                          <a:pt x="220" y="194"/>
                          <a:pt x="220" y="194"/>
                        </a:cubicBezTo>
                        <a:cubicBezTo>
                          <a:pt x="220" y="194"/>
                          <a:pt x="220" y="194"/>
                          <a:pt x="220"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1" y="194"/>
                          <a:pt x="221" y="194"/>
                          <a:pt x="221" y="194"/>
                        </a:cubicBezTo>
                        <a:cubicBezTo>
                          <a:pt x="222" y="194"/>
                          <a:pt x="222" y="194"/>
                          <a:pt x="222" y="194"/>
                        </a:cubicBezTo>
                        <a:cubicBezTo>
                          <a:pt x="222" y="195"/>
                          <a:pt x="222" y="195"/>
                          <a:pt x="222" y="195"/>
                        </a:cubicBezTo>
                        <a:cubicBezTo>
                          <a:pt x="222" y="195"/>
                          <a:pt x="222" y="195"/>
                          <a:pt x="222" y="195"/>
                        </a:cubicBezTo>
                        <a:cubicBezTo>
                          <a:pt x="222" y="195"/>
                          <a:pt x="222" y="195"/>
                          <a:pt x="222" y="195"/>
                        </a:cubicBezTo>
                        <a:cubicBezTo>
                          <a:pt x="222" y="195"/>
                          <a:pt x="222" y="195"/>
                          <a:pt x="222" y="195"/>
                        </a:cubicBezTo>
                        <a:cubicBezTo>
                          <a:pt x="223" y="195"/>
                          <a:pt x="223" y="195"/>
                          <a:pt x="223" y="195"/>
                        </a:cubicBezTo>
                        <a:cubicBezTo>
                          <a:pt x="223" y="195"/>
                          <a:pt x="223" y="195"/>
                          <a:pt x="223" y="195"/>
                        </a:cubicBezTo>
                        <a:cubicBezTo>
                          <a:pt x="223" y="195"/>
                          <a:pt x="223" y="195"/>
                          <a:pt x="223" y="195"/>
                        </a:cubicBezTo>
                        <a:cubicBezTo>
                          <a:pt x="223" y="195"/>
                          <a:pt x="223" y="195"/>
                          <a:pt x="223" y="195"/>
                        </a:cubicBezTo>
                        <a:cubicBezTo>
                          <a:pt x="223" y="195"/>
                          <a:pt x="223" y="195"/>
                          <a:pt x="223" y="195"/>
                        </a:cubicBezTo>
                        <a:cubicBezTo>
                          <a:pt x="223" y="195"/>
                          <a:pt x="223" y="195"/>
                          <a:pt x="223" y="195"/>
                        </a:cubicBezTo>
                        <a:cubicBezTo>
                          <a:pt x="224" y="195"/>
                          <a:pt x="224" y="195"/>
                          <a:pt x="224" y="195"/>
                        </a:cubicBezTo>
                        <a:cubicBezTo>
                          <a:pt x="224" y="195"/>
                          <a:pt x="224" y="195"/>
                          <a:pt x="224" y="195"/>
                        </a:cubicBezTo>
                        <a:cubicBezTo>
                          <a:pt x="224" y="195"/>
                          <a:pt x="224" y="195"/>
                          <a:pt x="224" y="195"/>
                        </a:cubicBezTo>
                        <a:cubicBezTo>
                          <a:pt x="224" y="195"/>
                          <a:pt x="224" y="195"/>
                          <a:pt x="224" y="195"/>
                        </a:cubicBezTo>
                        <a:cubicBezTo>
                          <a:pt x="224" y="194"/>
                          <a:pt x="224" y="194"/>
                          <a:pt x="224" y="194"/>
                        </a:cubicBezTo>
                        <a:cubicBezTo>
                          <a:pt x="224" y="194"/>
                          <a:pt x="224" y="194"/>
                          <a:pt x="224" y="194"/>
                        </a:cubicBezTo>
                        <a:cubicBezTo>
                          <a:pt x="224" y="194"/>
                          <a:pt x="224" y="194"/>
                          <a:pt x="224" y="194"/>
                        </a:cubicBezTo>
                        <a:cubicBezTo>
                          <a:pt x="224" y="194"/>
                          <a:pt x="224" y="194"/>
                          <a:pt x="224" y="194"/>
                        </a:cubicBezTo>
                        <a:cubicBezTo>
                          <a:pt x="224" y="194"/>
                          <a:pt x="224" y="194"/>
                          <a:pt x="224" y="194"/>
                        </a:cubicBezTo>
                        <a:cubicBezTo>
                          <a:pt x="224" y="194"/>
                          <a:pt x="224" y="194"/>
                          <a:pt x="224" y="194"/>
                        </a:cubicBezTo>
                        <a:cubicBezTo>
                          <a:pt x="224" y="194"/>
                          <a:pt x="224" y="194"/>
                          <a:pt x="224" y="194"/>
                        </a:cubicBezTo>
                        <a:cubicBezTo>
                          <a:pt x="225" y="194"/>
                          <a:pt x="225" y="194"/>
                          <a:pt x="225" y="194"/>
                        </a:cubicBezTo>
                        <a:cubicBezTo>
                          <a:pt x="225" y="194"/>
                          <a:pt x="225" y="194"/>
                          <a:pt x="225" y="194"/>
                        </a:cubicBezTo>
                        <a:cubicBezTo>
                          <a:pt x="225" y="194"/>
                          <a:pt x="225" y="194"/>
                          <a:pt x="225" y="194"/>
                        </a:cubicBezTo>
                        <a:cubicBezTo>
                          <a:pt x="225" y="193"/>
                          <a:pt x="225" y="193"/>
                          <a:pt x="225" y="193"/>
                        </a:cubicBezTo>
                        <a:cubicBezTo>
                          <a:pt x="225" y="193"/>
                          <a:pt x="225" y="193"/>
                          <a:pt x="225" y="193"/>
                        </a:cubicBezTo>
                        <a:cubicBezTo>
                          <a:pt x="225" y="193"/>
                          <a:pt x="225" y="193"/>
                          <a:pt x="225" y="193"/>
                        </a:cubicBezTo>
                        <a:cubicBezTo>
                          <a:pt x="226" y="193"/>
                          <a:pt x="226" y="193"/>
                          <a:pt x="226" y="193"/>
                        </a:cubicBezTo>
                        <a:cubicBezTo>
                          <a:pt x="226" y="193"/>
                          <a:pt x="226" y="193"/>
                          <a:pt x="226" y="193"/>
                        </a:cubicBezTo>
                        <a:cubicBezTo>
                          <a:pt x="226" y="194"/>
                          <a:pt x="226" y="194"/>
                          <a:pt x="226" y="194"/>
                        </a:cubicBezTo>
                        <a:cubicBezTo>
                          <a:pt x="226" y="193"/>
                          <a:pt x="226" y="193"/>
                          <a:pt x="226" y="193"/>
                        </a:cubicBezTo>
                        <a:cubicBezTo>
                          <a:pt x="226" y="193"/>
                          <a:pt x="226" y="193"/>
                          <a:pt x="226" y="193"/>
                        </a:cubicBezTo>
                        <a:cubicBezTo>
                          <a:pt x="227" y="193"/>
                          <a:pt x="227" y="193"/>
                          <a:pt x="227" y="193"/>
                        </a:cubicBezTo>
                        <a:cubicBezTo>
                          <a:pt x="227" y="193"/>
                          <a:pt x="227" y="193"/>
                          <a:pt x="227" y="193"/>
                        </a:cubicBezTo>
                        <a:cubicBezTo>
                          <a:pt x="227" y="193"/>
                          <a:pt x="227" y="193"/>
                          <a:pt x="227" y="193"/>
                        </a:cubicBezTo>
                        <a:cubicBezTo>
                          <a:pt x="227" y="193"/>
                          <a:pt x="227" y="193"/>
                          <a:pt x="227" y="193"/>
                        </a:cubicBezTo>
                        <a:cubicBezTo>
                          <a:pt x="227" y="192"/>
                          <a:pt x="227" y="192"/>
                          <a:pt x="227" y="192"/>
                        </a:cubicBezTo>
                        <a:cubicBezTo>
                          <a:pt x="227" y="192"/>
                          <a:pt x="227" y="192"/>
                          <a:pt x="227" y="192"/>
                        </a:cubicBezTo>
                        <a:cubicBezTo>
                          <a:pt x="228" y="192"/>
                          <a:pt x="228" y="192"/>
                          <a:pt x="228" y="192"/>
                        </a:cubicBezTo>
                        <a:cubicBezTo>
                          <a:pt x="228" y="192"/>
                          <a:pt x="228" y="192"/>
                          <a:pt x="228" y="192"/>
                        </a:cubicBezTo>
                        <a:cubicBezTo>
                          <a:pt x="228" y="192"/>
                          <a:pt x="228" y="192"/>
                          <a:pt x="228" y="192"/>
                        </a:cubicBezTo>
                        <a:cubicBezTo>
                          <a:pt x="228" y="192"/>
                          <a:pt x="228" y="192"/>
                          <a:pt x="228" y="192"/>
                        </a:cubicBezTo>
                        <a:cubicBezTo>
                          <a:pt x="229" y="192"/>
                          <a:pt x="229" y="192"/>
                          <a:pt x="229" y="192"/>
                        </a:cubicBezTo>
                        <a:cubicBezTo>
                          <a:pt x="229" y="191"/>
                          <a:pt x="229" y="191"/>
                          <a:pt x="229" y="191"/>
                        </a:cubicBezTo>
                        <a:cubicBezTo>
                          <a:pt x="229" y="191"/>
                          <a:pt x="229" y="191"/>
                          <a:pt x="229" y="191"/>
                        </a:cubicBezTo>
                        <a:cubicBezTo>
                          <a:pt x="229" y="191"/>
                          <a:pt x="229" y="191"/>
                          <a:pt x="229" y="191"/>
                        </a:cubicBezTo>
                        <a:cubicBezTo>
                          <a:pt x="229" y="191"/>
                          <a:pt x="229" y="191"/>
                          <a:pt x="229" y="191"/>
                        </a:cubicBezTo>
                        <a:cubicBezTo>
                          <a:pt x="230" y="191"/>
                          <a:pt x="230" y="191"/>
                          <a:pt x="230" y="191"/>
                        </a:cubicBezTo>
                        <a:cubicBezTo>
                          <a:pt x="230" y="191"/>
                          <a:pt x="230" y="191"/>
                          <a:pt x="230" y="191"/>
                        </a:cubicBezTo>
                        <a:cubicBezTo>
                          <a:pt x="230" y="191"/>
                          <a:pt x="230" y="191"/>
                          <a:pt x="230" y="191"/>
                        </a:cubicBezTo>
                        <a:cubicBezTo>
                          <a:pt x="230" y="192"/>
                          <a:pt x="230" y="192"/>
                          <a:pt x="230" y="192"/>
                        </a:cubicBezTo>
                        <a:cubicBezTo>
                          <a:pt x="230" y="192"/>
                          <a:pt x="230" y="192"/>
                          <a:pt x="230" y="192"/>
                        </a:cubicBezTo>
                        <a:cubicBezTo>
                          <a:pt x="230" y="192"/>
                          <a:pt x="230" y="192"/>
                          <a:pt x="230" y="192"/>
                        </a:cubicBezTo>
                        <a:cubicBezTo>
                          <a:pt x="230" y="192"/>
                          <a:pt x="230" y="192"/>
                          <a:pt x="230" y="192"/>
                        </a:cubicBezTo>
                        <a:cubicBezTo>
                          <a:pt x="230" y="192"/>
                          <a:pt x="230" y="192"/>
                          <a:pt x="230" y="192"/>
                        </a:cubicBezTo>
                        <a:cubicBezTo>
                          <a:pt x="230" y="192"/>
                          <a:pt x="230" y="192"/>
                          <a:pt x="230" y="192"/>
                        </a:cubicBezTo>
                        <a:cubicBezTo>
                          <a:pt x="230" y="192"/>
                          <a:pt x="230" y="192"/>
                          <a:pt x="230" y="192"/>
                        </a:cubicBezTo>
                        <a:cubicBezTo>
                          <a:pt x="230" y="193"/>
                          <a:pt x="230" y="193"/>
                          <a:pt x="230" y="193"/>
                        </a:cubicBezTo>
                        <a:cubicBezTo>
                          <a:pt x="230" y="193"/>
                          <a:pt x="230" y="193"/>
                          <a:pt x="230" y="193"/>
                        </a:cubicBezTo>
                        <a:cubicBezTo>
                          <a:pt x="230" y="193"/>
                          <a:pt x="230" y="193"/>
                          <a:pt x="230" y="193"/>
                        </a:cubicBezTo>
                        <a:cubicBezTo>
                          <a:pt x="230" y="193"/>
                          <a:pt x="230" y="193"/>
                          <a:pt x="230" y="193"/>
                        </a:cubicBezTo>
                        <a:cubicBezTo>
                          <a:pt x="230" y="193"/>
                          <a:pt x="230" y="193"/>
                          <a:pt x="230" y="193"/>
                        </a:cubicBezTo>
                        <a:cubicBezTo>
                          <a:pt x="230" y="193"/>
                          <a:pt x="230" y="193"/>
                          <a:pt x="230" y="193"/>
                        </a:cubicBezTo>
                        <a:cubicBezTo>
                          <a:pt x="230" y="194"/>
                          <a:pt x="230" y="194"/>
                          <a:pt x="230" y="194"/>
                        </a:cubicBezTo>
                        <a:cubicBezTo>
                          <a:pt x="230" y="194"/>
                          <a:pt x="230" y="194"/>
                          <a:pt x="230" y="194"/>
                        </a:cubicBezTo>
                        <a:cubicBezTo>
                          <a:pt x="230" y="194"/>
                          <a:pt x="230" y="194"/>
                          <a:pt x="230" y="194"/>
                        </a:cubicBezTo>
                        <a:cubicBezTo>
                          <a:pt x="230" y="194"/>
                          <a:pt x="230" y="194"/>
                          <a:pt x="230" y="194"/>
                        </a:cubicBezTo>
                        <a:cubicBezTo>
                          <a:pt x="230" y="194"/>
                          <a:pt x="230" y="194"/>
                          <a:pt x="230" y="194"/>
                        </a:cubicBezTo>
                        <a:cubicBezTo>
                          <a:pt x="230" y="194"/>
                          <a:pt x="230" y="194"/>
                          <a:pt x="230" y="194"/>
                        </a:cubicBezTo>
                        <a:cubicBezTo>
                          <a:pt x="230" y="194"/>
                          <a:pt x="230" y="194"/>
                          <a:pt x="230" y="194"/>
                        </a:cubicBezTo>
                        <a:cubicBezTo>
                          <a:pt x="230" y="194"/>
                          <a:pt x="230" y="194"/>
                          <a:pt x="230" y="194"/>
                        </a:cubicBezTo>
                        <a:cubicBezTo>
                          <a:pt x="230" y="195"/>
                          <a:pt x="230" y="195"/>
                          <a:pt x="230" y="195"/>
                        </a:cubicBezTo>
                        <a:cubicBezTo>
                          <a:pt x="230" y="195"/>
                          <a:pt x="230" y="195"/>
                          <a:pt x="230" y="195"/>
                        </a:cubicBezTo>
                        <a:cubicBezTo>
                          <a:pt x="230" y="195"/>
                          <a:pt x="230" y="195"/>
                          <a:pt x="230" y="195"/>
                        </a:cubicBezTo>
                        <a:cubicBezTo>
                          <a:pt x="230" y="195"/>
                          <a:pt x="230" y="195"/>
                          <a:pt x="230" y="195"/>
                        </a:cubicBezTo>
                        <a:cubicBezTo>
                          <a:pt x="230" y="195"/>
                          <a:pt x="230" y="195"/>
                          <a:pt x="230" y="195"/>
                        </a:cubicBezTo>
                        <a:cubicBezTo>
                          <a:pt x="230" y="195"/>
                          <a:pt x="230" y="195"/>
                          <a:pt x="230" y="195"/>
                        </a:cubicBezTo>
                        <a:cubicBezTo>
                          <a:pt x="230" y="195"/>
                          <a:pt x="230" y="195"/>
                          <a:pt x="230" y="195"/>
                        </a:cubicBezTo>
                        <a:cubicBezTo>
                          <a:pt x="230" y="195"/>
                          <a:pt x="230" y="195"/>
                          <a:pt x="230" y="195"/>
                        </a:cubicBezTo>
                        <a:cubicBezTo>
                          <a:pt x="230" y="196"/>
                          <a:pt x="230" y="196"/>
                          <a:pt x="230" y="196"/>
                        </a:cubicBezTo>
                        <a:cubicBezTo>
                          <a:pt x="230" y="196"/>
                          <a:pt x="230" y="196"/>
                          <a:pt x="230" y="196"/>
                        </a:cubicBezTo>
                        <a:cubicBezTo>
                          <a:pt x="230" y="196"/>
                          <a:pt x="230" y="196"/>
                          <a:pt x="230" y="196"/>
                        </a:cubicBezTo>
                        <a:cubicBezTo>
                          <a:pt x="230" y="196"/>
                          <a:pt x="230" y="196"/>
                          <a:pt x="230" y="196"/>
                        </a:cubicBezTo>
                        <a:cubicBezTo>
                          <a:pt x="230" y="196"/>
                          <a:pt x="230" y="196"/>
                          <a:pt x="230" y="196"/>
                        </a:cubicBezTo>
                        <a:cubicBezTo>
                          <a:pt x="230" y="196"/>
                          <a:pt x="230" y="196"/>
                          <a:pt x="230" y="196"/>
                        </a:cubicBezTo>
                        <a:cubicBezTo>
                          <a:pt x="230" y="196"/>
                          <a:pt x="230" y="196"/>
                          <a:pt x="230" y="196"/>
                        </a:cubicBezTo>
                        <a:cubicBezTo>
                          <a:pt x="230" y="197"/>
                          <a:pt x="230" y="197"/>
                          <a:pt x="230" y="197"/>
                        </a:cubicBezTo>
                        <a:cubicBezTo>
                          <a:pt x="230" y="197"/>
                          <a:pt x="230" y="197"/>
                          <a:pt x="230" y="197"/>
                        </a:cubicBezTo>
                        <a:cubicBezTo>
                          <a:pt x="230" y="197"/>
                          <a:pt x="230" y="197"/>
                          <a:pt x="230" y="197"/>
                        </a:cubicBezTo>
                        <a:cubicBezTo>
                          <a:pt x="230" y="197"/>
                          <a:pt x="230" y="197"/>
                          <a:pt x="230" y="197"/>
                        </a:cubicBezTo>
                        <a:cubicBezTo>
                          <a:pt x="230" y="197"/>
                          <a:pt x="230" y="197"/>
                          <a:pt x="230" y="197"/>
                        </a:cubicBezTo>
                        <a:cubicBezTo>
                          <a:pt x="230" y="197"/>
                          <a:pt x="230" y="197"/>
                          <a:pt x="230" y="197"/>
                        </a:cubicBezTo>
                        <a:cubicBezTo>
                          <a:pt x="230" y="197"/>
                          <a:pt x="230" y="197"/>
                          <a:pt x="230" y="197"/>
                        </a:cubicBezTo>
                        <a:cubicBezTo>
                          <a:pt x="230" y="197"/>
                          <a:pt x="230" y="197"/>
                          <a:pt x="230" y="197"/>
                        </a:cubicBezTo>
                        <a:cubicBezTo>
                          <a:pt x="230" y="198"/>
                          <a:pt x="230" y="198"/>
                          <a:pt x="230" y="198"/>
                        </a:cubicBezTo>
                        <a:cubicBezTo>
                          <a:pt x="231" y="198"/>
                          <a:pt x="231" y="198"/>
                          <a:pt x="231" y="198"/>
                        </a:cubicBezTo>
                        <a:cubicBezTo>
                          <a:pt x="231" y="198"/>
                          <a:pt x="231" y="198"/>
                          <a:pt x="231" y="198"/>
                        </a:cubicBezTo>
                        <a:cubicBezTo>
                          <a:pt x="231" y="198"/>
                          <a:pt x="231" y="198"/>
                          <a:pt x="231" y="198"/>
                        </a:cubicBezTo>
                        <a:cubicBezTo>
                          <a:pt x="231" y="198"/>
                          <a:pt x="231" y="198"/>
                          <a:pt x="231" y="198"/>
                        </a:cubicBezTo>
                        <a:cubicBezTo>
                          <a:pt x="231" y="198"/>
                          <a:pt x="231" y="198"/>
                          <a:pt x="231" y="198"/>
                        </a:cubicBezTo>
                        <a:cubicBezTo>
                          <a:pt x="231" y="198"/>
                          <a:pt x="231" y="198"/>
                          <a:pt x="231" y="198"/>
                        </a:cubicBezTo>
                        <a:cubicBezTo>
                          <a:pt x="231" y="199"/>
                          <a:pt x="231" y="199"/>
                          <a:pt x="231" y="199"/>
                        </a:cubicBezTo>
                        <a:cubicBezTo>
                          <a:pt x="232" y="199"/>
                          <a:pt x="232" y="199"/>
                          <a:pt x="232" y="199"/>
                        </a:cubicBezTo>
                        <a:cubicBezTo>
                          <a:pt x="232" y="199"/>
                          <a:pt x="232" y="199"/>
                          <a:pt x="232" y="199"/>
                        </a:cubicBezTo>
                        <a:cubicBezTo>
                          <a:pt x="232" y="199"/>
                          <a:pt x="232" y="199"/>
                          <a:pt x="232" y="199"/>
                        </a:cubicBezTo>
                        <a:cubicBezTo>
                          <a:pt x="232" y="199"/>
                          <a:pt x="232" y="199"/>
                          <a:pt x="232" y="199"/>
                        </a:cubicBezTo>
                        <a:cubicBezTo>
                          <a:pt x="232" y="199"/>
                          <a:pt x="232" y="199"/>
                          <a:pt x="232" y="199"/>
                        </a:cubicBezTo>
                        <a:cubicBezTo>
                          <a:pt x="232" y="200"/>
                          <a:pt x="232" y="200"/>
                          <a:pt x="232" y="200"/>
                        </a:cubicBezTo>
                        <a:cubicBezTo>
                          <a:pt x="232" y="200"/>
                          <a:pt x="232" y="200"/>
                          <a:pt x="232" y="200"/>
                        </a:cubicBezTo>
                        <a:cubicBezTo>
                          <a:pt x="232" y="200"/>
                          <a:pt x="232" y="200"/>
                          <a:pt x="232" y="200"/>
                        </a:cubicBezTo>
                        <a:cubicBezTo>
                          <a:pt x="232" y="200"/>
                          <a:pt x="232" y="200"/>
                          <a:pt x="232" y="200"/>
                        </a:cubicBezTo>
                        <a:cubicBezTo>
                          <a:pt x="231" y="200"/>
                          <a:pt x="231" y="200"/>
                          <a:pt x="231" y="200"/>
                        </a:cubicBezTo>
                        <a:cubicBezTo>
                          <a:pt x="231" y="200"/>
                          <a:pt x="231" y="200"/>
                          <a:pt x="231" y="200"/>
                        </a:cubicBezTo>
                        <a:cubicBezTo>
                          <a:pt x="231" y="200"/>
                          <a:pt x="231" y="200"/>
                          <a:pt x="231" y="200"/>
                        </a:cubicBezTo>
                        <a:cubicBezTo>
                          <a:pt x="231" y="200"/>
                          <a:pt x="231" y="200"/>
                          <a:pt x="231" y="200"/>
                        </a:cubicBezTo>
                        <a:cubicBezTo>
                          <a:pt x="231" y="200"/>
                          <a:pt x="231" y="200"/>
                          <a:pt x="231" y="200"/>
                        </a:cubicBezTo>
                        <a:cubicBezTo>
                          <a:pt x="232" y="200"/>
                          <a:pt x="232" y="200"/>
                          <a:pt x="232" y="200"/>
                        </a:cubicBezTo>
                        <a:cubicBezTo>
                          <a:pt x="232" y="200"/>
                          <a:pt x="232" y="200"/>
                          <a:pt x="232" y="200"/>
                        </a:cubicBezTo>
                        <a:cubicBezTo>
                          <a:pt x="232" y="200"/>
                          <a:pt x="232" y="200"/>
                          <a:pt x="232" y="200"/>
                        </a:cubicBezTo>
                        <a:cubicBezTo>
                          <a:pt x="232" y="200"/>
                          <a:pt x="232" y="200"/>
                          <a:pt x="232" y="200"/>
                        </a:cubicBezTo>
                        <a:cubicBezTo>
                          <a:pt x="232" y="200"/>
                          <a:pt x="232" y="200"/>
                          <a:pt x="232" y="200"/>
                        </a:cubicBezTo>
                        <a:cubicBezTo>
                          <a:pt x="233" y="201"/>
                          <a:pt x="233" y="201"/>
                          <a:pt x="233" y="201"/>
                        </a:cubicBezTo>
                        <a:cubicBezTo>
                          <a:pt x="233" y="201"/>
                          <a:pt x="233" y="201"/>
                          <a:pt x="233" y="201"/>
                        </a:cubicBezTo>
                        <a:cubicBezTo>
                          <a:pt x="233" y="201"/>
                          <a:pt x="233" y="201"/>
                          <a:pt x="233" y="201"/>
                        </a:cubicBezTo>
                        <a:cubicBezTo>
                          <a:pt x="233" y="201"/>
                          <a:pt x="233" y="201"/>
                          <a:pt x="233" y="201"/>
                        </a:cubicBezTo>
                        <a:cubicBezTo>
                          <a:pt x="234" y="201"/>
                          <a:pt x="234" y="201"/>
                          <a:pt x="234" y="201"/>
                        </a:cubicBezTo>
                        <a:cubicBezTo>
                          <a:pt x="234" y="201"/>
                          <a:pt x="234" y="201"/>
                          <a:pt x="234" y="201"/>
                        </a:cubicBezTo>
                        <a:cubicBezTo>
                          <a:pt x="234" y="201"/>
                          <a:pt x="234" y="201"/>
                          <a:pt x="234" y="201"/>
                        </a:cubicBezTo>
                        <a:cubicBezTo>
                          <a:pt x="234" y="202"/>
                          <a:pt x="234" y="202"/>
                          <a:pt x="234" y="202"/>
                        </a:cubicBezTo>
                        <a:cubicBezTo>
                          <a:pt x="234" y="202"/>
                          <a:pt x="234" y="202"/>
                          <a:pt x="234" y="202"/>
                        </a:cubicBezTo>
                        <a:cubicBezTo>
                          <a:pt x="234" y="202"/>
                          <a:pt x="234" y="202"/>
                          <a:pt x="234" y="202"/>
                        </a:cubicBezTo>
                        <a:cubicBezTo>
                          <a:pt x="234" y="202"/>
                          <a:pt x="234" y="202"/>
                          <a:pt x="234" y="202"/>
                        </a:cubicBezTo>
                        <a:cubicBezTo>
                          <a:pt x="234" y="202"/>
                          <a:pt x="234" y="202"/>
                          <a:pt x="234" y="202"/>
                        </a:cubicBezTo>
                        <a:cubicBezTo>
                          <a:pt x="234" y="202"/>
                          <a:pt x="234" y="202"/>
                          <a:pt x="234" y="202"/>
                        </a:cubicBezTo>
                        <a:cubicBezTo>
                          <a:pt x="234" y="202"/>
                          <a:pt x="234" y="202"/>
                          <a:pt x="234" y="202"/>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4" y="203"/>
                          <a:pt x="234" y="203"/>
                          <a:pt x="234" y="203"/>
                        </a:cubicBezTo>
                        <a:cubicBezTo>
                          <a:pt x="235" y="204"/>
                          <a:pt x="235" y="204"/>
                          <a:pt x="235" y="204"/>
                        </a:cubicBezTo>
                        <a:cubicBezTo>
                          <a:pt x="234" y="204"/>
                          <a:pt x="234" y="204"/>
                          <a:pt x="234" y="204"/>
                        </a:cubicBezTo>
                        <a:cubicBezTo>
                          <a:pt x="234" y="204"/>
                          <a:pt x="234" y="204"/>
                          <a:pt x="234" y="204"/>
                        </a:cubicBezTo>
                        <a:cubicBezTo>
                          <a:pt x="234" y="204"/>
                          <a:pt x="234" y="204"/>
                          <a:pt x="234" y="204"/>
                        </a:cubicBezTo>
                        <a:cubicBezTo>
                          <a:pt x="235" y="204"/>
                          <a:pt x="235" y="204"/>
                          <a:pt x="235" y="204"/>
                        </a:cubicBezTo>
                        <a:cubicBezTo>
                          <a:pt x="235" y="204"/>
                          <a:pt x="235" y="204"/>
                          <a:pt x="235" y="204"/>
                        </a:cubicBezTo>
                        <a:cubicBezTo>
                          <a:pt x="235" y="204"/>
                          <a:pt x="235" y="204"/>
                          <a:pt x="235" y="204"/>
                        </a:cubicBezTo>
                        <a:cubicBezTo>
                          <a:pt x="235" y="204"/>
                          <a:pt x="235" y="204"/>
                          <a:pt x="235" y="204"/>
                        </a:cubicBezTo>
                        <a:cubicBezTo>
                          <a:pt x="235" y="205"/>
                          <a:pt x="235" y="205"/>
                          <a:pt x="235" y="205"/>
                        </a:cubicBezTo>
                        <a:cubicBezTo>
                          <a:pt x="235" y="205"/>
                          <a:pt x="235" y="205"/>
                          <a:pt x="235" y="205"/>
                        </a:cubicBezTo>
                        <a:cubicBezTo>
                          <a:pt x="235" y="205"/>
                          <a:pt x="235" y="205"/>
                          <a:pt x="235" y="205"/>
                        </a:cubicBezTo>
                        <a:cubicBezTo>
                          <a:pt x="235" y="205"/>
                          <a:pt x="235" y="205"/>
                          <a:pt x="235" y="205"/>
                        </a:cubicBezTo>
                        <a:cubicBezTo>
                          <a:pt x="235" y="205"/>
                          <a:pt x="235" y="205"/>
                          <a:pt x="235" y="205"/>
                        </a:cubicBezTo>
                        <a:cubicBezTo>
                          <a:pt x="235" y="205"/>
                          <a:pt x="235" y="205"/>
                          <a:pt x="235" y="205"/>
                        </a:cubicBezTo>
                        <a:cubicBezTo>
                          <a:pt x="235" y="205"/>
                          <a:pt x="235" y="206"/>
                          <a:pt x="235" y="206"/>
                        </a:cubicBezTo>
                        <a:cubicBezTo>
                          <a:pt x="236" y="206"/>
                          <a:pt x="236" y="206"/>
                          <a:pt x="236" y="206"/>
                        </a:cubicBezTo>
                        <a:cubicBezTo>
                          <a:pt x="236" y="206"/>
                          <a:pt x="236" y="206"/>
                          <a:pt x="236" y="206"/>
                        </a:cubicBezTo>
                        <a:cubicBezTo>
                          <a:pt x="236" y="206"/>
                          <a:pt x="236" y="206"/>
                          <a:pt x="236" y="206"/>
                        </a:cubicBezTo>
                        <a:cubicBezTo>
                          <a:pt x="236" y="207"/>
                          <a:pt x="236" y="207"/>
                          <a:pt x="236" y="207"/>
                        </a:cubicBezTo>
                        <a:cubicBezTo>
                          <a:pt x="236" y="207"/>
                          <a:pt x="236" y="207"/>
                          <a:pt x="236" y="207"/>
                        </a:cubicBezTo>
                        <a:cubicBezTo>
                          <a:pt x="236" y="207"/>
                          <a:pt x="236" y="207"/>
                          <a:pt x="236" y="207"/>
                        </a:cubicBezTo>
                        <a:cubicBezTo>
                          <a:pt x="236" y="207"/>
                          <a:pt x="236" y="207"/>
                          <a:pt x="236" y="207"/>
                        </a:cubicBezTo>
                        <a:cubicBezTo>
                          <a:pt x="236" y="207"/>
                          <a:pt x="236" y="207"/>
                          <a:pt x="236" y="207"/>
                        </a:cubicBezTo>
                        <a:cubicBezTo>
                          <a:pt x="236" y="207"/>
                          <a:pt x="236" y="207"/>
                          <a:pt x="236" y="207"/>
                        </a:cubicBezTo>
                        <a:cubicBezTo>
                          <a:pt x="235" y="207"/>
                          <a:pt x="235" y="207"/>
                          <a:pt x="235" y="207"/>
                        </a:cubicBezTo>
                        <a:cubicBezTo>
                          <a:pt x="235" y="207"/>
                          <a:pt x="235" y="207"/>
                          <a:pt x="235" y="207"/>
                        </a:cubicBezTo>
                        <a:cubicBezTo>
                          <a:pt x="235" y="207"/>
                          <a:pt x="235" y="207"/>
                          <a:pt x="235" y="207"/>
                        </a:cubicBezTo>
                        <a:cubicBezTo>
                          <a:pt x="235" y="207"/>
                          <a:pt x="235" y="207"/>
                          <a:pt x="235" y="207"/>
                        </a:cubicBezTo>
                        <a:cubicBezTo>
                          <a:pt x="235" y="207"/>
                          <a:pt x="235" y="207"/>
                          <a:pt x="235" y="207"/>
                        </a:cubicBezTo>
                        <a:cubicBezTo>
                          <a:pt x="235" y="207"/>
                          <a:pt x="235" y="207"/>
                          <a:pt x="235" y="207"/>
                        </a:cubicBezTo>
                        <a:cubicBezTo>
                          <a:pt x="234" y="207"/>
                          <a:pt x="234" y="207"/>
                          <a:pt x="234" y="207"/>
                        </a:cubicBezTo>
                        <a:cubicBezTo>
                          <a:pt x="234" y="207"/>
                          <a:pt x="234" y="207"/>
                          <a:pt x="234" y="207"/>
                        </a:cubicBezTo>
                        <a:cubicBezTo>
                          <a:pt x="234" y="207"/>
                          <a:pt x="234" y="207"/>
                          <a:pt x="234" y="207"/>
                        </a:cubicBezTo>
                        <a:cubicBezTo>
                          <a:pt x="234" y="208"/>
                          <a:pt x="234" y="208"/>
                          <a:pt x="234" y="208"/>
                        </a:cubicBezTo>
                        <a:cubicBezTo>
                          <a:pt x="234" y="208"/>
                          <a:pt x="234" y="208"/>
                          <a:pt x="234" y="208"/>
                        </a:cubicBezTo>
                        <a:cubicBezTo>
                          <a:pt x="234" y="208"/>
                          <a:pt x="234" y="208"/>
                          <a:pt x="234" y="208"/>
                        </a:cubicBezTo>
                        <a:cubicBezTo>
                          <a:pt x="234" y="208"/>
                          <a:pt x="234" y="208"/>
                          <a:pt x="234" y="208"/>
                        </a:cubicBezTo>
                        <a:cubicBezTo>
                          <a:pt x="234" y="208"/>
                          <a:pt x="234" y="208"/>
                          <a:pt x="234" y="208"/>
                        </a:cubicBezTo>
                        <a:cubicBezTo>
                          <a:pt x="234" y="208"/>
                          <a:pt x="234" y="208"/>
                          <a:pt x="234" y="208"/>
                        </a:cubicBezTo>
                        <a:cubicBezTo>
                          <a:pt x="234" y="208"/>
                          <a:pt x="234" y="208"/>
                          <a:pt x="234" y="208"/>
                        </a:cubicBezTo>
                        <a:cubicBezTo>
                          <a:pt x="234" y="208"/>
                          <a:pt x="234" y="208"/>
                          <a:pt x="234" y="208"/>
                        </a:cubicBezTo>
                        <a:cubicBezTo>
                          <a:pt x="234" y="208"/>
                          <a:pt x="234" y="209"/>
                          <a:pt x="234" y="209"/>
                        </a:cubicBezTo>
                        <a:cubicBezTo>
                          <a:pt x="234" y="209"/>
                          <a:pt x="234" y="209"/>
                          <a:pt x="234" y="209"/>
                        </a:cubicBezTo>
                        <a:cubicBezTo>
                          <a:pt x="233" y="209"/>
                          <a:pt x="233" y="209"/>
                          <a:pt x="233" y="209"/>
                        </a:cubicBezTo>
                        <a:cubicBezTo>
                          <a:pt x="233" y="209"/>
                          <a:pt x="233" y="209"/>
                          <a:pt x="233" y="209"/>
                        </a:cubicBezTo>
                        <a:cubicBezTo>
                          <a:pt x="233" y="209"/>
                          <a:pt x="233" y="209"/>
                          <a:pt x="233" y="209"/>
                        </a:cubicBezTo>
                        <a:cubicBezTo>
                          <a:pt x="233" y="209"/>
                          <a:pt x="233" y="209"/>
                          <a:pt x="233" y="209"/>
                        </a:cubicBezTo>
                        <a:cubicBezTo>
                          <a:pt x="233" y="209"/>
                          <a:pt x="233" y="209"/>
                          <a:pt x="233" y="209"/>
                        </a:cubicBezTo>
                        <a:cubicBezTo>
                          <a:pt x="233" y="209"/>
                          <a:pt x="233" y="209"/>
                          <a:pt x="233" y="209"/>
                        </a:cubicBezTo>
                        <a:cubicBezTo>
                          <a:pt x="233" y="209"/>
                          <a:pt x="233" y="209"/>
                          <a:pt x="233" y="209"/>
                        </a:cubicBezTo>
                        <a:cubicBezTo>
                          <a:pt x="233" y="209"/>
                          <a:pt x="233" y="209"/>
                          <a:pt x="233" y="209"/>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0"/>
                          <a:pt x="233" y="210"/>
                          <a:pt x="233" y="210"/>
                        </a:cubicBezTo>
                        <a:cubicBezTo>
                          <a:pt x="233" y="211"/>
                          <a:pt x="233" y="211"/>
                          <a:pt x="233" y="211"/>
                        </a:cubicBezTo>
                        <a:cubicBezTo>
                          <a:pt x="233" y="211"/>
                          <a:pt x="233" y="211"/>
                          <a:pt x="233" y="211"/>
                        </a:cubicBezTo>
                        <a:cubicBezTo>
                          <a:pt x="233" y="211"/>
                          <a:pt x="233" y="211"/>
                          <a:pt x="233" y="211"/>
                        </a:cubicBezTo>
                        <a:cubicBezTo>
                          <a:pt x="233" y="211"/>
                          <a:pt x="233" y="211"/>
                          <a:pt x="233" y="211"/>
                        </a:cubicBezTo>
                        <a:cubicBezTo>
                          <a:pt x="233" y="211"/>
                          <a:pt x="233" y="211"/>
                          <a:pt x="233" y="211"/>
                        </a:cubicBezTo>
                        <a:cubicBezTo>
                          <a:pt x="233" y="211"/>
                          <a:pt x="233" y="211"/>
                          <a:pt x="233" y="211"/>
                        </a:cubicBezTo>
                        <a:cubicBezTo>
                          <a:pt x="232" y="211"/>
                          <a:pt x="232" y="211"/>
                          <a:pt x="232" y="211"/>
                        </a:cubicBezTo>
                        <a:cubicBezTo>
                          <a:pt x="232" y="211"/>
                          <a:pt x="232" y="211"/>
                          <a:pt x="232" y="211"/>
                        </a:cubicBezTo>
                        <a:cubicBezTo>
                          <a:pt x="232" y="211"/>
                          <a:pt x="232" y="211"/>
                          <a:pt x="232" y="211"/>
                        </a:cubicBezTo>
                        <a:cubicBezTo>
                          <a:pt x="232" y="211"/>
                          <a:pt x="232" y="211"/>
                          <a:pt x="232" y="211"/>
                        </a:cubicBezTo>
                        <a:cubicBezTo>
                          <a:pt x="232" y="211"/>
                          <a:pt x="232" y="211"/>
                          <a:pt x="232" y="211"/>
                        </a:cubicBezTo>
                        <a:cubicBezTo>
                          <a:pt x="232" y="211"/>
                          <a:pt x="232" y="211"/>
                          <a:pt x="232" y="211"/>
                        </a:cubicBezTo>
                        <a:cubicBezTo>
                          <a:pt x="231" y="211"/>
                          <a:pt x="231" y="211"/>
                          <a:pt x="231" y="211"/>
                        </a:cubicBezTo>
                        <a:cubicBezTo>
                          <a:pt x="231" y="212"/>
                          <a:pt x="231" y="212"/>
                          <a:pt x="231" y="212"/>
                        </a:cubicBezTo>
                        <a:cubicBezTo>
                          <a:pt x="231" y="212"/>
                          <a:pt x="231" y="212"/>
                          <a:pt x="231" y="212"/>
                        </a:cubicBezTo>
                        <a:cubicBezTo>
                          <a:pt x="231" y="212"/>
                          <a:pt x="231" y="212"/>
                          <a:pt x="231" y="212"/>
                        </a:cubicBezTo>
                        <a:cubicBezTo>
                          <a:pt x="231" y="212"/>
                          <a:pt x="231" y="212"/>
                          <a:pt x="231" y="212"/>
                        </a:cubicBezTo>
                        <a:cubicBezTo>
                          <a:pt x="231" y="212"/>
                          <a:pt x="231" y="212"/>
                          <a:pt x="231" y="212"/>
                        </a:cubicBezTo>
                        <a:cubicBezTo>
                          <a:pt x="231" y="212"/>
                          <a:pt x="231" y="212"/>
                          <a:pt x="231" y="212"/>
                        </a:cubicBezTo>
                        <a:cubicBezTo>
                          <a:pt x="231" y="212"/>
                          <a:pt x="231" y="212"/>
                          <a:pt x="231" y="212"/>
                        </a:cubicBezTo>
                        <a:cubicBezTo>
                          <a:pt x="231" y="212"/>
                          <a:pt x="231" y="212"/>
                          <a:pt x="231" y="212"/>
                        </a:cubicBezTo>
                        <a:cubicBezTo>
                          <a:pt x="231" y="213"/>
                          <a:pt x="231" y="213"/>
                          <a:pt x="231" y="213"/>
                        </a:cubicBezTo>
                        <a:cubicBezTo>
                          <a:pt x="231" y="213"/>
                          <a:pt x="231" y="213"/>
                          <a:pt x="231" y="213"/>
                        </a:cubicBezTo>
                        <a:cubicBezTo>
                          <a:pt x="231" y="213"/>
                          <a:pt x="231" y="213"/>
                          <a:pt x="231" y="213"/>
                        </a:cubicBezTo>
                        <a:cubicBezTo>
                          <a:pt x="231" y="213"/>
                          <a:pt x="231" y="213"/>
                          <a:pt x="231" y="213"/>
                        </a:cubicBezTo>
                        <a:cubicBezTo>
                          <a:pt x="232" y="213"/>
                          <a:pt x="232" y="213"/>
                          <a:pt x="232" y="213"/>
                        </a:cubicBezTo>
                        <a:cubicBezTo>
                          <a:pt x="232" y="213"/>
                          <a:pt x="232" y="213"/>
                          <a:pt x="232" y="213"/>
                        </a:cubicBezTo>
                        <a:cubicBezTo>
                          <a:pt x="232" y="213"/>
                          <a:pt x="232" y="213"/>
                          <a:pt x="232" y="213"/>
                        </a:cubicBezTo>
                        <a:cubicBezTo>
                          <a:pt x="232" y="213"/>
                          <a:pt x="232" y="213"/>
                          <a:pt x="232" y="213"/>
                        </a:cubicBezTo>
                        <a:cubicBezTo>
                          <a:pt x="232" y="213"/>
                          <a:pt x="232" y="213"/>
                          <a:pt x="232" y="213"/>
                        </a:cubicBezTo>
                        <a:cubicBezTo>
                          <a:pt x="232" y="213"/>
                          <a:pt x="232" y="213"/>
                          <a:pt x="232" y="213"/>
                        </a:cubicBezTo>
                        <a:cubicBezTo>
                          <a:pt x="233" y="213"/>
                          <a:pt x="233" y="213"/>
                          <a:pt x="233" y="213"/>
                        </a:cubicBezTo>
                        <a:cubicBezTo>
                          <a:pt x="233" y="213"/>
                          <a:pt x="233" y="213"/>
                          <a:pt x="233" y="213"/>
                        </a:cubicBezTo>
                        <a:cubicBezTo>
                          <a:pt x="233" y="213"/>
                          <a:pt x="233" y="213"/>
                          <a:pt x="233" y="213"/>
                        </a:cubicBezTo>
                        <a:cubicBezTo>
                          <a:pt x="233" y="214"/>
                          <a:pt x="233" y="214"/>
                          <a:pt x="233" y="214"/>
                        </a:cubicBezTo>
                        <a:cubicBezTo>
                          <a:pt x="234" y="214"/>
                          <a:pt x="234" y="214"/>
                          <a:pt x="234" y="214"/>
                        </a:cubicBezTo>
                        <a:cubicBezTo>
                          <a:pt x="234" y="214"/>
                          <a:pt x="234" y="214"/>
                          <a:pt x="234" y="214"/>
                        </a:cubicBezTo>
                        <a:cubicBezTo>
                          <a:pt x="234" y="214"/>
                          <a:pt x="234" y="214"/>
                          <a:pt x="234" y="214"/>
                        </a:cubicBezTo>
                        <a:cubicBezTo>
                          <a:pt x="234" y="214"/>
                          <a:pt x="234" y="214"/>
                          <a:pt x="234" y="214"/>
                        </a:cubicBezTo>
                        <a:cubicBezTo>
                          <a:pt x="234" y="215"/>
                          <a:pt x="234" y="215"/>
                          <a:pt x="234" y="215"/>
                        </a:cubicBezTo>
                        <a:cubicBezTo>
                          <a:pt x="234" y="215"/>
                          <a:pt x="234" y="215"/>
                          <a:pt x="234" y="215"/>
                        </a:cubicBezTo>
                        <a:cubicBezTo>
                          <a:pt x="235" y="215"/>
                          <a:pt x="235" y="215"/>
                          <a:pt x="235" y="215"/>
                        </a:cubicBezTo>
                        <a:cubicBezTo>
                          <a:pt x="235" y="215"/>
                          <a:pt x="235" y="215"/>
                          <a:pt x="235" y="215"/>
                        </a:cubicBezTo>
                        <a:cubicBezTo>
                          <a:pt x="235" y="214"/>
                          <a:pt x="235" y="214"/>
                          <a:pt x="235" y="214"/>
                        </a:cubicBezTo>
                        <a:cubicBezTo>
                          <a:pt x="235" y="214"/>
                          <a:pt x="235" y="214"/>
                          <a:pt x="235" y="214"/>
                        </a:cubicBezTo>
                        <a:cubicBezTo>
                          <a:pt x="235" y="214"/>
                          <a:pt x="235" y="214"/>
                          <a:pt x="235" y="214"/>
                        </a:cubicBezTo>
                        <a:cubicBezTo>
                          <a:pt x="235" y="214"/>
                          <a:pt x="235" y="214"/>
                          <a:pt x="235" y="214"/>
                        </a:cubicBezTo>
                        <a:cubicBezTo>
                          <a:pt x="235" y="214"/>
                          <a:pt x="235" y="214"/>
                          <a:pt x="235"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6" y="214"/>
                          <a:pt x="236" y="214"/>
                          <a:pt x="236"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4"/>
                          <a:pt x="237" y="214"/>
                          <a:pt x="237" y="214"/>
                        </a:cubicBezTo>
                        <a:cubicBezTo>
                          <a:pt x="237" y="213"/>
                          <a:pt x="237" y="213"/>
                          <a:pt x="237" y="213"/>
                        </a:cubicBezTo>
                        <a:cubicBezTo>
                          <a:pt x="237" y="213"/>
                          <a:pt x="237" y="213"/>
                          <a:pt x="237" y="213"/>
                        </a:cubicBezTo>
                        <a:cubicBezTo>
                          <a:pt x="237" y="213"/>
                          <a:pt x="237" y="213"/>
                          <a:pt x="237" y="213"/>
                        </a:cubicBezTo>
                        <a:cubicBezTo>
                          <a:pt x="238" y="213"/>
                          <a:pt x="238" y="213"/>
                          <a:pt x="238" y="213"/>
                        </a:cubicBezTo>
                        <a:cubicBezTo>
                          <a:pt x="238" y="213"/>
                          <a:pt x="238" y="213"/>
                          <a:pt x="238" y="213"/>
                        </a:cubicBezTo>
                        <a:cubicBezTo>
                          <a:pt x="238" y="213"/>
                          <a:pt x="238" y="213"/>
                          <a:pt x="238" y="213"/>
                        </a:cubicBezTo>
                        <a:cubicBezTo>
                          <a:pt x="238" y="213"/>
                          <a:pt x="238" y="213"/>
                          <a:pt x="238" y="213"/>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4"/>
                          <a:pt x="238" y="214"/>
                          <a:pt x="238" y="214"/>
                        </a:cubicBezTo>
                        <a:cubicBezTo>
                          <a:pt x="238" y="215"/>
                          <a:pt x="238" y="215"/>
                          <a:pt x="238" y="215"/>
                        </a:cubicBezTo>
                        <a:cubicBezTo>
                          <a:pt x="238" y="215"/>
                          <a:pt x="238" y="215"/>
                          <a:pt x="238" y="215"/>
                        </a:cubicBezTo>
                        <a:cubicBezTo>
                          <a:pt x="238" y="215"/>
                          <a:pt x="238" y="215"/>
                          <a:pt x="238" y="215"/>
                        </a:cubicBezTo>
                        <a:cubicBezTo>
                          <a:pt x="238" y="215"/>
                          <a:pt x="238" y="215"/>
                          <a:pt x="238"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39" y="215"/>
                          <a:pt x="239" y="215"/>
                          <a:pt x="239" y="215"/>
                        </a:cubicBezTo>
                        <a:cubicBezTo>
                          <a:pt x="240" y="215"/>
                          <a:pt x="240" y="215"/>
                          <a:pt x="240" y="215"/>
                        </a:cubicBezTo>
                        <a:cubicBezTo>
                          <a:pt x="240" y="215"/>
                          <a:pt x="240" y="215"/>
                          <a:pt x="240" y="215"/>
                        </a:cubicBezTo>
                        <a:cubicBezTo>
                          <a:pt x="240" y="215"/>
                          <a:pt x="240" y="215"/>
                          <a:pt x="240" y="215"/>
                        </a:cubicBezTo>
                        <a:cubicBezTo>
                          <a:pt x="240" y="215"/>
                          <a:pt x="240" y="215"/>
                          <a:pt x="240" y="215"/>
                        </a:cubicBezTo>
                        <a:cubicBezTo>
                          <a:pt x="240" y="215"/>
                          <a:pt x="240" y="215"/>
                          <a:pt x="240" y="215"/>
                        </a:cubicBezTo>
                        <a:cubicBezTo>
                          <a:pt x="240" y="215"/>
                          <a:pt x="240" y="215"/>
                          <a:pt x="240" y="215"/>
                        </a:cubicBezTo>
                        <a:cubicBezTo>
                          <a:pt x="240" y="215"/>
                          <a:pt x="240" y="215"/>
                          <a:pt x="240" y="215"/>
                        </a:cubicBezTo>
                        <a:cubicBezTo>
                          <a:pt x="241" y="215"/>
                          <a:pt x="241" y="215"/>
                          <a:pt x="241" y="215"/>
                        </a:cubicBezTo>
                        <a:cubicBezTo>
                          <a:pt x="241" y="215"/>
                          <a:pt x="241" y="215"/>
                          <a:pt x="241" y="215"/>
                        </a:cubicBezTo>
                        <a:cubicBezTo>
                          <a:pt x="241" y="215"/>
                          <a:pt x="241" y="215"/>
                          <a:pt x="241" y="215"/>
                        </a:cubicBezTo>
                        <a:cubicBezTo>
                          <a:pt x="241" y="215"/>
                          <a:pt x="241" y="215"/>
                          <a:pt x="241" y="215"/>
                        </a:cubicBezTo>
                        <a:cubicBezTo>
                          <a:pt x="241" y="215"/>
                          <a:pt x="241" y="215"/>
                          <a:pt x="241" y="215"/>
                        </a:cubicBezTo>
                        <a:cubicBezTo>
                          <a:pt x="242" y="216"/>
                          <a:pt x="242" y="216"/>
                          <a:pt x="242" y="216"/>
                        </a:cubicBezTo>
                        <a:cubicBezTo>
                          <a:pt x="242" y="216"/>
                          <a:pt x="242" y="216"/>
                          <a:pt x="242" y="216"/>
                        </a:cubicBezTo>
                        <a:cubicBezTo>
                          <a:pt x="242" y="216"/>
                          <a:pt x="242" y="216"/>
                          <a:pt x="242" y="216"/>
                        </a:cubicBezTo>
                        <a:cubicBezTo>
                          <a:pt x="242" y="216"/>
                          <a:pt x="242" y="216"/>
                          <a:pt x="242" y="216"/>
                        </a:cubicBezTo>
                        <a:cubicBezTo>
                          <a:pt x="242" y="216"/>
                          <a:pt x="242" y="216"/>
                          <a:pt x="242" y="216"/>
                        </a:cubicBezTo>
                        <a:cubicBezTo>
                          <a:pt x="242" y="216"/>
                          <a:pt x="242" y="216"/>
                          <a:pt x="242" y="216"/>
                        </a:cubicBezTo>
                        <a:cubicBezTo>
                          <a:pt x="242" y="216"/>
                          <a:pt x="242" y="216"/>
                          <a:pt x="242" y="216"/>
                        </a:cubicBezTo>
                        <a:cubicBezTo>
                          <a:pt x="242" y="217"/>
                          <a:pt x="242" y="217"/>
                          <a:pt x="242" y="217"/>
                        </a:cubicBezTo>
                        <a:cubicBezTo>
                          <a:pt x="242" y="217"/>
                          <a:pt x="242" y="217"/>
                          <a:pt x="242" y="217"/>
                        </a:cubicBezTo>
                        <a:cubicBezTo>
                          <a:pt x="242" y="217"/>
                          <a:pt x="242" y="217"/>
                          <a:pt x="242" y="217"/>
                        </a:cubicBezTo>
                        <a:cubicBezTo>
                          <a:pt x="242" y="217"/>
                          <a:pt x="242" y="217"/>
                          <a:pt x="242" y="217"/>
                        </a:cubicBezTo>
                        <a:cubicBezTo>
                          <a:pt x="242" y="217"/>
                          <a:pt x="242" y="217"/>
                          <a:pt x="242" y="217"/>
                        </a:cubicBezTo>
                        <a:cubicBezTo>
                          <a:pt x="243" y="218"/>
                          <a:pt x="243" y="218"/>
                          <a:pt x="243" y="218"/>
                        </a:cubicBezTo>
                        <a:cubicBezTo>
                          <a:pt x="243" y="218"/>
                          <a:pt x="243" y="218"/>
                          <a:pt x="243" y="218"/>
                        </a:cubicBezTo>
                        <a:cubicBezTo>
                          <a:pt x="243" y="218"/>
                          <a:pt x="243" y="218"/>
                          <a:pt x="243" y="218"/>
                        </a:cubicBezTo>
                        <a:cubicBezTo>
                          <a:pt x="243" y="218"/>
                          <a:pt x="243" y="218"/>
                          <a:pt x="243" y="218"/>
                        </a:cubicBezTo>
                        <a:cubicBezTo>
                          <a:pt x="242" y="218"/>
                          <a:pt x="242" y="218"/>
                          <a:pt x="242" y="218"/>
                        </a:cubicBezTo>
                        <a:cubicBezTo>
                          <a:pt x="242" y="218"/>
                          <a:pt x="242" y="218"/>
                          <a:pt x="242" y="218"/>
                        </a:cubicBezTo>
                        <a:cubicBezTo>
                          <a:pt x="242" y="219"/>
                          <a:pt x="242" y="219"/>
                          <a:pt x="242" y="219"/>
                        </a:cubicBezTo>
                        <a:cubicBezTo>
                          <a:pt x="242" y="219"/>
                          <a:pt x="242" y="219"/>
                          <a:pt x="242" y="219"/>
                        </a:cubicBezTo>
                        <a:cubicBezTo>
                          <a:pt x="243" y="219"/>
                          <a:pt x="243" y="219"/>
                          <a:pt x="243" y="219"/>
                        </a:cubicBezTo>
                        <a:cubicBezTo>
                          <a:pt x="243" y="219"/>
                          <a:pt x="243" y="219"/>
                          <a:pt x="243" y="219"/>
                        </a:cubicBezTo>
                        <a:cubicBezTo>
                          <a:pt x="243" y="219"/>
                          <a:pt x="243" y="219"/>
                          <a:pt x="243" y="219"/>
                        </a:cubicBezTo>
                        <a:cubicBezTo>
                          <a:pt x="243" y="219"/>
                          <a:pt x="243" y="219"/>
                          <a:pt x="243" y="219"/>
                        </a:cubicBezTo>
                        <a:cubicBezTo>
                          <a:pt x="243" y="219"/>
                          <a:pt x="243" y="219"/>
                          <a:pt x="243" y="219"/>
                        </a:cubicBezTo>
                        <a:cubicBezTo>
                          <a:pt x="243" y="220"/>
                          <a:pt x="243" y="220"/>
                          <a:pt x="243" y="220"/>
                        </a:cubicBezTo>
                        <a:cubicBezTo>
                          <a:pt x="243" y="220"/>
                          <a:pt x="243" y="220"/>
                          <a:pt x="243" y="220"/>
                        </a:cubicBezTo>
                        <a:cubicBezTo>
                          <a:pt x="243" y="220"/>
                          <a:pt x="243" y="220"/>
                          <a:pt x="243" y="220"/>
                        </a:cubicBezTo>
                        <a:cubicBezTo>
                          <a:pt x="243" y="220"/>
                          <a:pt x="243" y="220"/>
                          <a:pt x="243" y="220"/>
                        </a:cubicBezTo>
                        <a:cubicBezTo>
                          <a:pt x="243" y="220"/>
                          <a:pt x="243" y="220"/>
                          <a:pt x="243" y="220"/>
                        </a:cubicBezTo>
                        <a:cubicBezTo>
                          <a:pt x="244" y="220"/>
                          <a:pt x="244" y="220"/>
                          <a:pt x="244" y="220"/>
                        </a:cubicBezTo>
                        <a:cubicBezTo>
                          <a:pt x="244" y="220"/>
                          <a:pt x="244" y="220"/>
                          <a:pt x="244" y="220"/>
                        </a:cubicBezTo>
                        <a:cubicBezTo>
                          <a:pt x="244" y="220"/>
                          <a:pt x="244" y="220"/>
                          <a:pt x="244" y="220"/>
                        </a:cubicBezTo>
                        <a:cubicBezTo>
                          <a:pt x="244" y="220"/>
                          <a:pt x="244" y="220"/>
                          <a:pt x="244" y="220"/>
                        </a:cubicBezTo>
                        <a:cubicBezTo>
                          <a:pt x="245" y="220"/>
                          <a:pt x="245" y="220"/>
                          <a:pt x="245" y="220"/>
                        </a:cubicBezTo>
                        <a:cubicBezTo>
                          <a:pt x="245" y="220"/>
                          <a:pt x="245" y="220"/>
                          <a:pt x="245" y="220"/>
                        </a:cubicBezTo>
                        <a:cubicBezTo>
                          <a:pt x="245" y="220"/>
                          <a:pt x="245" y="220"/>
                          <a:pt x="245" y="220"/>
                        </a:cubicBezTo>
                        <a:cubicBezTo>
                          <a:pt x="245" y="220"/>
                          <a:pt x="245" y="220"/>
                          <a:pt x="245" y="220"/>
                        </a:cubicBezTo>
                        <a:cubicBezTo>
                          <a:pt x="246" y="220"/>
                          <a:pt x="246" y="220"/>
                          <a:pt x="246" y="220"/>
                        </a:cubicBezTo>
                        <a:cubicBezTo>
                          <a:pt x="246" y="220"/>
                          <a:pt x="246" y="220"/>
                          <a:pt x="246" y="220"/>
                        </a:cubicBezTo>
                        <a:cubicBezTo>
                          <a:pt x="246" y="220"/>
                          <a:pt x="246" y="220"/>
                          <a:pt x="246" y="220"/>
                        </a:cubicBezTo>
                        <a:cubicBezTo>
                          <a:pt x="246" y="220"/>
                          <a:pt x="246" y="220"/>
                          <a:pt x="246" y="220"/>
                        </a:cubicBezTo>
                        <a:cubicBezTo>
                          <a:pt x="247" y="220"/>
                          <a:pt x="247" y="220"/>
                          <a:pt x="247" y="220"/>
                        </a:cubicBezTo>
                        <a:cubicBezTo>
                          <a:pt x="247" y="221"/>
                          <a:pt x="247" y="221"/>
                          <a:pt x="247" y="221"/>
                        </a:cubicBezTo>
                        <a:cubicBezTo>
                          <a:pt x="247" y="221"/>
                          <a:pt x="247" y="221"/>
                          <a:pt x="247" y="221"/>
                        </a:cubicBezTo>
                        <a:cubicBezTo>
                          <a:pt x="247" y="221"/>
                          <a:pt x="247" y="221"/>
                          <a:pt x="247" y="221"/>
                        </a:cubicBezTo>
                        <a:cubicBezTo>
                          <a:pt x="247" y="221"/>
                          <a:pt x="247" y="221"/>
                          <a:pt x="247" y="221"/>
                        </a:cubicBezTo>
                        <a:cubicBezTo>
                          <a:pt x="248" y="221"/>
                          <a:pt x="248" y="221"/>
                          <a:pt x="248" y="221"/>
                        </a:cubicBezTo>
                        <a:cubicBezTo>
                          <a:pt x="248" y="221"/>
                          <a:pt x="248" y="221"/>
                          <a:pt x="248" y="221"/>
                        </a:cubicBezTo>
                        <a:cubicBezTo>
                          <a:pt x="248" y="221"/>
                          <a:pt x="248" y="221"/>
                          <a:pt x="248" y="221"/>
                        </a:cubicBezTo>
                        <a:cubicBezTo>
                          <a:pt x="248" y="221"/>
                          <a:pt x="248" y="221"/>
                          <a:pt x="248" y="221"/>
                        </a:cubicBezTo>
                        <a:cubicBezTo>
                          <a:pt x="248" y="221"/>
                          <a:pt x="248" y="221"/>
                          <a:pt x="248" y="221"/>
                        </a:cubicBezTo>
                        <a:cubicBezTo>
                          <a:pt x="249" y="221"/>
                          <a:pt x="249" y="221"/>
                          <a:pt x="249" y="221"/>
                        </a:cubicBezTo>
                        <a:cubicBezTo>
                          <a:pt x="249" y="221"/>
                          <a:pt x="249" y="221"/>
                          <a:pt x="249" y="221"/>
                        </a:cubicBezTo>
                        <a:cubicBezTo>
                          <a:pt x="249" y="221"/>
                          <a:pt x="249" y="221"/>
                          <a:pt x="249" y="221"/>
                        </a:cubicBezTo>
                        <a:cubicBezTo>
                          <a:pt x="249" y="221"/>
                          <a:pt x="249" y="221"/>
                          <a:pt x="249" y="221"/>
                        </a:cubicBezTo>
                        <a:cubicBezTo>
                          <a:pt x="249" y="221"/>
                          <a:pt x="249" y="221"/>
                          <a:pt x="249" y="221"/>
                        </a:cubicBezTo>
                        <a:cubicBezTo>
                          <a:pt x="249" y="221"/>
                          <a:pt x="249" y="221"/>
                          <a:pt x="249" y="221"/>
                        </a:cubicBezTo>
                        <a:cubicBezTo>
                          <a:pt x="250" y="221"/>
                          <a:pt x="250" y="221"/>
                          <a:pt x="250" y="221"/>
                        </a:cubicBezTo>
                        <a:cubicBezTo>
                          <a:pt x="250" y="221"/>
                          <a:pt x="250" y="221"/>
                          <a:pt x="250" y="221"/>
                        </a:cubicBezTo>
                        <a:cubicBezTo>
                          <a:pt x="250" y="220"/>
                          <a:pt x="250" y="220"/>
                          <a:pt x="250" y="220"/>
                        </a:cubicBezTo>
                        <a:cubicBezTo>
                          <a:pt x="250" y="220"/>
                          <a:pt x="250" y="220"/>
                          <a:pt x="250" y="220"/>
                        </a:cubicBezTo>
                        <a:cubicBezTo>
                          <a:pt x="250" y="220"/>
                          <a:pt x="250" y="220"/>
                          <a:pt x="250" y="220"/>
                        </a:cubicBezTo>
                        <a:cubicBezTo>
                          <a:pt x="250" y="220"/>
                          <a:pt x="250" y="220"/>
                          <a:pt x="250" y="220"/>
                        </a:cubicBezTo>
                        <a:cubicBezTo>
                          <a:pt x="250" y="220"/>
                          <a:pt x="250" y="220"/>
                          <a:pt x="250" y="220"/>
                        </a:cubicBezTo>
                        <a:cubicBezTo>
                          <a:pt x="250" y="220"/>
                          <a:pt x="250" y="220"/>
                          <a:pt x="250"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1" y="220"/>
                          <a:pt x="251" y="220"/>
                          <a:pt x="251" y="220"/>
                        </a:cubicBezTo>
                        <a:cubicBezTo>
                          <a:pt x="252" y="220"/>
                          <a:pt x="252" y="220"/>
                          <a:pt x="252" y="220"/>
                        </a:cubicBezTo>
                        <a:cubicBezTo>
                          <a:pt x="252" y="220"/>
                          <a:pt x="252" y="220"/>
                          <a:pt x="252" y="220"/>
                        </a:cubicBezTo>
                        <a:cubicBezTo>
                          <a:pt x="252" y="220"/>
                          <a:pt x="252" y="220"/>
                          <a:pt x="252" y="220"/>
                        </a:cubicBezTo>
                        <a:cubicBezTo>
                          <a:pt x="252" y="220"/>
                          <a:pt x="252" y="220"/>
                          <a:pt x="252" y="220"/>
                        </a:cubicBezTo>
                        <a:cubicBezTo>
                          <a:pt x="252" y="220"/>
                          <a:pt x="252" y="220"/>
                          <a:pt x="252" y="220"/>
                        </a:cubicBezTo>
                        <a:cubicBezTo>
                          <a:pt x="252" y="220"/>
                          <a:pt x="252" y="220"/>
                          <a:pt x="252" y="220"/>
                        </a:cubicBezTo>
                        <a:cubicBezTo>
                          <a:pt x="252" y="219"/>
                          <a:pt x="252" y="219"/>
                          <a:pt x="252" y="219"/>
                        </a:cubicBezTo>
                        <a:cubicBezTo>
                          <a:pt x="253" y="219"/>
                          <a:pt x="253" y="219"/>
                          <a:pt x="253" y="219"/>
                        </a:cubicBezTo>
                        <a:cubicBezTo>
                          <a:pt x="253" y="219"/>
                          <a:pt x="253" y="219"/>
                          <a:pt x="253" y="219"/>
                        </a:cubicBezTo>
                        <a:cubicBezTo>
                          <a:pt x="253" y="219"/>
                          <a:pt x="253" y="219"/>
                          <a:pt x="253" y="219"/>
                        </a:cubicBezTo>
                        <a:cubicBezTo>
                          <a:pt x="253" y="219"/>
                          <a:pt x="253" y="219"/>
                          <a:pt x="253" y="219"/>
                        </a:cubicBezTo>
                        <a:cubicBezTo>
                          <a:pt x="253" y="219"/>
                          <a:pt x="253" y="219"/>
                          <a:pt x="253" y="219"/>
                        </a:cubicBezTo>
                        <a:cubicBezTo>
                          <a:pt x="253" y="219"/>
                          <a:pt x="253" y="219"/>
                          <a:pt x="253" y="219"/>
                        </a:cubicBezTo>
                        <a:cubicBezTo>
                          <a:pt x="253" y="219"/>
                          <a:pt x="253" y="219"/>
                          <a:pt x="253" y="219"/>
                        </a:cubicBezTo>
                        <a:cubicBezTo>
                          <a:pt x="254" y="219"/>
                          <a:pt x="254" y="219"/>
                          <a:pt x="254" y="219"/>
                        </a:cubicBezTo>
                        <a:cubicBezTo>
                          <a:pt x="254" y="219"/>
                          <a:pt x="254" y="219"/>
                          <a:pt x="254" y="219"/>
                        </a:cubicBezTo>
                        <a:cubicBezTo>
                          <a:pt x="254" y="219"/>
                          <a:pt x="254" y="219"/>
                          <a:pt x="254" y="219"/>
                        </a:cubicBezTo>
                        <a:cubicBezTo>
                          <a:pt x="254" y="219"/>
                          <a:pt x="254" y="219"/>
                          <a:pt x="254" y="219"/>
                        </a:cubicBezTo>
                        <a:cubicBezTo>
                          <a:pt x="254" y="219"/>
                          <a:pt x="254" y="219"/>
                          <a:pt x="254" y="219"/>
                        </a:cubicBezTo>
                        <a:cubicBezTo>
                          <a:pt x="255" y="219"/>
                          <a:pt x="255" y="219"/>
                          <a:pt x="255" y="219"/>
                        </a:cubicBezTo>
                        <a:cubicBezTo>
                          <a:pt x="255" y="219"/>
                          <a:pt x="255" y="219"/>
                          <a:pt x="255" y="219"/>
                        </a:cubicBezTo>
                        <a:cubicBezTo>
                          <a:pt x="255" y="219"/>
                          <a:pt x="255" y="219"/>
                          <a:pt x="255" y="219"/>
                        </a:cubicBezTo>
                        <a:cubicBezTo>
                          <a:pt x="255" y="219"/>
                          <a:pt x="255" y="219"/>
                          <a:pt x="255" y="219"/>
                        </a:cubicBezTo>
                        <a:cubicBezTo>
                          <a:pt x="255" y="219"/>
                          <a:pt x="255" y="219"/>
                          <a:pt x="255" y="219"/>
                        </a:cubicBezTo>
                        <a:cubicBezTo>
                          <a:pt x="255" y="219"/>
                          <a:pt x="255" y="219"/>
                          <a:pt x="255" y="219"/>
                        </a:cubicBezTo>
                        <a:cubicBezTo>
                          <a:pt x="255" y="219"/>
                          <a:pt x="255" y="219"/>
                          <a:pt x="255" y="219"/>
                        </a:cubicBezTo>
                        <a:cubicBezTo>
                          <a:pt x="255" y="220"/>
                          <a:pt x="255" y="220"/>
                          <a:pt x="255" y="220"/>
                        </a:cubicBezTo>
                        <a:cubicBezTo>
                          <a:pt x="255" y="220"/>
                          <a:pt x="255" y="220"/>
                          <a:pt x="255" y="220"/>
                        </a:cubicBezTo>
                        <a:cubicBezTo>
                          <a:pt x="255" y="220"/>
                          <a:pt x="255" y="220"/>
                          <a:pt x="255" y="220"/>
                        </a:cubicBezTo>
                        <a:cubicBezTo>
                          <a:pt x="255" y="220"/>
                          <a:pt x="255" y="220"/>
                          <a:pt x="255" y="220"/>
                        </a:cubicBezTo>
                        <a:cubicBezTo>
                          <a:pt x="255" y="220"/>
                          <a:pt x="255" y="220"/>
                          <a:pt x="255" y="220"/>
                        </a:cubicBezTo>
                        <a:cubicBezTo>
                          <a:pt x="256" y="220"/>
                          <a:pt x="256" y="220"/>
                          <a:pt x="256" y="220"/>
                        </a:cubicBezTo>
                        <a:cubicBezTo>
                          <a:pt x="256" y="220"/>
                          <a:pt x="256" y="220"/>
                          <a:pt x="256" y="220"/>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1"/>
                          <a:pt x="256" y="221"/>
                          <a:pt x="256" y="221"/>
                        </a:cubicBezTo>
                        <a:cubicBezTo>
                          <a:pt x="256" y="222"/>
                          <a:pt x="256" y="222"/>
                          <a:pt x="256" y="222"/>
                        </a:cubicBezTo>
                        <a:cubicBezTo>
                          <a:pt x="256" y="222"/>
                          <a:pt x="256" y="222"/>
                          <a:pt x="256" y="222"/>
                        </a:cubicBezTo>
                        <a:cubicBezTo>
                          <a:pt x="256" y="222"/>
                          <a:pt x="256" y="222"/>
                          <a:pt x="256" y="222"/>
                        </a:cubicBezTo>
                        <a:cubicBezTo>
                          <a:pt x="256" y="222"/>
                          <a:pt x="256" y="222"/>
                          <a:pt x="256" y="222"/>
                        </a:cubicBezTo>
                        <a:cubicBezTo>
                          <a:pt x="257" y="223"/>
                          <a:pt x="257" y="223"/>
                          <a:pt x="257" y="223"/>
                        </a:cubicBezTo>
                        <a:cubicBezTo>
                          <a:pt x="257" y="223"/>
                          <a:pt x="257" y="223"/>
                          <a:pt x="257" y="223"/>
                        </a:cubicBezTo>
                        <a:cubicBezTo>
                          <a:pt x="257" y="223"/>
                          <a:pt x="257" y="223"/>
                          <a:pt x="257" y="223"/>
                        </a:cubicBezTo>
                        <a:cubicBezTo>
                          <a:pt x="257" y="223"/>
                          <a:pt x="257" y="223"/>
                          <a:pt x="257" y="223"/>
                        </a:cubicBezTo>
                        <a:cubicBezTo>
                          <a:pt x="257" y="223"/>
                          <a:pt x="257" y="223"/>
                          <a:pt x="257" y="223"/>
                        </a:cubicBezTo>
                        <a:cubicBezTo>
                          <a:pt x="257" y="223"/>
                          <a:pt x="257" y="223"/>
                          <a:pt x="257" y="223"/>
                        </a:cubicBezTo>
                        <a:cubicBezTo>
                          <a:pt x="257" y="223"/>
                          <a:pt x="257" y="223"/>
                          <a:pt x="257" y="223"/>
                        </a:cubicBezTo>
                        <a:cubicBezTo>
                          <a:pt x="257" y="223"/>
                          <a:pt x="257" y="223"/>
                          <a:pt x="257" y="223"/>
                        </a:cubicBezTo>
                        <a:cubicBezTo>
                          <a:pt x="257" y="224"/>
                          <a:pt x="257" y="224"/>
                          <a:pt x="257" y="224"/>
                        </a:cubicBezTo>
                        <a:cubicBezTo>
                          <a:pt x="258" y="224"/>
                          <a:pt x="258" y="224"/>
                          <a:pt x="258" y="224"/>
                        </a:cubicBezTo>
                        <a:cubicBezTo>
                          <a:pt x="258" y="224"/>
                          <a:pt x="258" y="224"/>
                          <a:pt x="258" y="224"/>
                        </a:cubicBezTo>
                        <a:cubicBezTo>
                          <a:pt x="258" y="224"/>
                          <a:pt x="258" y="224"/>
                          <a:pt x="258" y="224"/>
                        </a:cubicBezTo>
                        <a:cubicBezTo>
                          <a:pt x="258" y="224"/>
                          <a:pt x="258" y="224"/>
                          <a:pt x="258" y="224"/>
                        </a:cubicBezTo>
                        <a:cubicBezTo>
                          <a:pt x="258" y="224"/>
                          <a:pt x="258" y="224"/>
                          <a:pt x="258" y="224"/>
                        </a:cubicBezTo>
                        <a:cubicBezTo>
                          <a:pt x="259" y="224"/>
                          <a:pt x="259" y="224"/>
                          <a:pt x="259" y="224"/>
                        </a:cubicBezTo>
                        <a:cubicBezTo>
                          <a:pt x="259" y="224"/>
                          <a:pt x="259" y="224"/>
                          <a:pt x="259" y="224"/>
                        </a:cubicBezTo>
                        <a:cubicBezTo>
                          <a:pt x="259" y="223"/>
                          <a:pt x="259" y="223"/>
                          <a:pt x="259" y="223"/>
                        </a:cubicBezTo>
                        <a:cubicBezTo>
                          <a:pt x="259" y="223"/>
                          <a:pt x="259" y="223"/>
                          <a:pt x="259" y="223"/>
                        </a:cubicBezTo>
                        <a:cubicBezTo>
                          <a:pt x="259" y="223"/>
                          <a:pt x="259" y="223"/>
                          <a:pt x="259" y="223"/>
                        </a:cubicBezTo>
                        <a:cubicBezTo>
                          <a:pt x="260" y="223"/>
                          <a:pt x="260" y="223"/>
                          <a:pt x="260" y="223"/>
                        </a:cubicBezTo>
                        <a:cubicBezTo>
                          <a:pt x="260" y="223"/>
                          <a:pt x="260" y="223"/>
                          <a:pt x="260" y="223"/>
                        </a:cubicBezTo>
                        <a:cubicBezTo>
                          <a:pt x="260" y="223"/>
                          <a:pt x="260" y="223"/>
                          <a:pt x="260" y="223"/>
                        </a:cubicBezTo>
                        <a:cubicBezTo>
                          <a:pt x="260" y="223"/>
                          <a:pt x="260" y="223"/>
                          <a:pt x="260" y="223"/>
                        </a:cubicBezTo>
                        <a:cubicBezTo>
                          <a:pt x="260" y="223"/>
                          <a:pt x="260" y="223"/>
                          <a:pt x="260" y="223"/>
                        </a:cubicBezTo>
                        <a:cubicBezTo>
                          <a:pt x="260" y="223"/>
                          <a:pt x="260" y="223"/>
                          <a:pt x="260" y="223"/>
                        </a:cubicBezTo>
                        <a:cubicBezTo>
                          <a:pt x="261" y="223"/>
                          <a:pt x="261" y="223"/>
                          <a:pt x="261" y="223"/>
                        </a:cubicBezTo>
                        <a:cubicBezTo>
                          <a:pt x="261" y="223"/>
                          <a:pt x="261" y="223"/>
                          <a:pt x="261" y="223"/>
                        </a:cubicBezTo>
                        <a:cubicBezTo>
                          <a:pt x="261" y="224"/>
                          <a:pt x="261" y="224"/>
                          <a:pt x="261" y="224"/>
                        </a:cubicBezTo>
                        <a:cubicBezTo>
                          <a:pt x="261" y="224"/>
                          <a:pt x="261" y="224"/>
                          <a:pt x="261" y="224"/>
                        </a:cubicBezTo>
                        <a:cubicBezTo>
                          <a:pt x="261" y="224"/>
                          <a:pt x="261" y="224"/>
                          <a:pt x="261" y="224"/>
                        </a:cubicBezTo>
                        <a:cubicBezTo>
                          <a:pt x="261" y="224"/>
                          <a:pt x="261" y="224"/>
                          <a:pt x="261" y="224"/>
                        </a:cubicBezTo>
                        <a:cubicBezTo>
                          <a:pt x="261" y="225"/>
                          <a:pt x="261" y="225"/>
                          <a:pt x="261" y="225"/>
                        </a:cubicBezTo>
                        <a:cubicBezTo>
                          <a:pt x="261" y="225"/>
                          <a:pt x="261" y="225"/>
                          <a:pt x="261" y="225"/>
                        </a:cubicBezTo>
                        <a:cubicBezTo>
                          <a:pt x="261" y="225"/>
                          <a:pt x="261" y="225"/>
                          <a:pt x="261" y="225"/>
                        </a:cubicBezTo>
                        <a:cubicBezTo>
                          <a:pt x="261" y="225"/>
                          <a:pt x="261" y="225"/>
                          <a:pt x="261" y="225"/>
                        </a:cubicBezTo>
                        <a:cubicBezTo>
                          <a:pt x="261" y="225"/>
                          <a:pt x="261" y="225"/>
                          <a:pt x="261" y="225"/>
                        </a:cubicBezTo>
                        <a:cubicBezTo>
                          <a:pt x="261" y="226"/>
                          <a:pt x="261" y="226"/>
                          <a:pt x="261" y="226"/>
                        </a:cubicBezTo>
                        <a:cubicBezTo>
                          <a:pt x="262" y="226"/>
                          <a:pt x="262" y="226"/>
                          <a:pt x="262" y="226"/>
                        </a:cubicBezTo>
                        <a:cubicBezTo>
                          <a:pt x="262" y="226"/>
                          <a:pt x="262" y="226"/>
                          <a:pt x="262" y="226"/>
                        </a:cubicBezTo>
                        <a:cubicBezTo>
                          <a:pt x="262" y="226"/>
                          <a:pt x="262" y="226"/>
                          <a:pt x="262" y="226"/>
                        </a:cubicBezTo>
                        <a:cubicBezTo>
                          <a:pt x="262" y="226"/>
                          <a:pt x="262" y="226"/>
                          <a:pt x="262" y="226"/>
                        </a:cubicBezTo>
                        <a:cubicBezTo>
                          <a:pt x="262" y="226"/>
                          <a:pt x="262" y="226"/>
                          <a:pt x="262" y="226"/>
                        </a:cubicBezTo>
                        <a:cubicBezTo>
                          <a:pt x="262" y="226"/>
                          <a:pt x="262" y="226"/>
                          <a:pt x="262" y="226"/>
                        </a:cubicBezTo>
                        <a:cubicBezTo>
                          <a:pt x="262" y="226"/>
                          <a:pt x="262" y="226"/>
                          <a:pt x="262" y="226"/>
                        </a:cubicBezTo>
                        <a:cubicBezTo>
                          <a:pt x="262" y="227"/>
                          <a:pt x="262" y="227"/>
                          <a:pt x="262" y="227"/>
                        </a:cubicBezTo>
                        <a:cubicBezTo>
                          <a:pt x="262" y="227"/>
                          <a:pt x="262" y="227"/>
                          <a:pt x="262" y="227"/>
                        </a:cubicBezTo>
                        <a:cubicBezTo>
                          <a:pt x="262" y="227"/>
                          <a:pt x="262" y="227"/>
                          <a:pt x="262" y="227"/>
                        </a:cubicBezTo>
                        <a:cubicBezTo>
                          <a:pt x="262" y="227"/>
                          <a:pt x="262" y="227"/>
                          <a:pt x="262" y="227"/>
                        </a:cubicBezTo>
                        <a:cubicBezTo>
                          <a:pt x="262" y="227"/>
                          <a:pt x="262" y="227"/>
                          <a:pt x="262" y="227"/>
                        </a:cubicBezTo>
                        <a:cubicBezTo>
                          <a:pt x="262" y="227"/>
                          <a:pt x="262" y="227"/>
                          <a:pt x="262" y="227"/>
                        </a:cubicBezTo>
                        <a:cubicBezTo>
                          <a:pt x="262" y="227"/>
                          <a:pt x="262" y="227"/>
                          <a:pt x="262" y="227"/>
                        </a:cubicBezTo>
                        <a:cubicBezTo>
                          <a:pt x="262" y="227"/>
                          <a:pt x="262" y="227"/>
                          <a:pt x="262" y="227"/>
                        </a:cubicBezTo>
                        <a:cubicBezTo>
                          <a:pt x="262" y="228"/>
                          <a:pt x="262" y="228"/>
                          <a:pt x="262" y="228"/>
                        </a:cubicBezTo>
                        <a:cubicBezTo>
                          <a:pt x="263" y="228"/>
                          <a:pt x="263" y="228"/>
                          <a:pt x="263" y="228"/>
                        </a:cubicBezTo>
                        <a:cubicBezTo>
                          <a:pt x="263" y="228"/>
                          <a:pt x="263" y="228"/>
                          <a:pt x="263" y="228"/>
                        </a:cubicBezTo>
                        <a:cubicBezTo>
                          <a:pt x="263" y="228"/>
                          <a:pt x="263" y="228"/>
                          <a:pt x="263" y="228"/>
                        </a:cubicBezTo>
                        <a:cubicBezTo>
                          <a:pt x="263" y="227"/>
                          <a:pt x="263" y="227"/>
                          <a:pt x="263" y="227"/>
                        </a:cubicBezTo>
                        <a:cubicBezTo>
                          <a:pt x="263" y="227"/>
                          <a:pt x="263" y="227"/>
                          <a:pt x="263" y="227"/>
                        </a:cubicBezTo>
                        <a:cubicBezTo>
                          <a:pt x="263" y="227"/>
                          <a:pt x="263" y="227"/>
                          <a:pt x="263" y="227"/>
                        </a:cubicBezTo>
                        <a:cubicBezTo>
                          <a:pt x="263" y="227"/>
                          <a:pt x="263" y="227"/>
                          <a:pt x="263" y="227"/>
                        </a:cubicBezTo>
                        <a:cubicBezTo>
                          <a:pt x="264" y="227"/>
                          <a:pt x="264" y="227"/>
                          <a:pt x="264" y="227"/>
                        </a:cubicBezTo>
                        <a:cubicBezTo>
                          <a:pt x="264" y="227"/>
                          <a:pt x="264" y="227"/>
                          <a:pt x="264" y="227"/>
                        </a:cubicBezTo>
                        <a:cubicBezTo>
                          <a:pt x="264" y="227"/>
                          <a:pt x="264" y="227"/>
                          <a:pt x="264" y="227"/>
                        </a:cubicBezTo>
                        <a:cubicBezTo>
                          <a:pt x="264" y="227"/>
                          <a:pt x="264" y="227"/>
                          <a:pt x="264" y="227"/>
                        </a:cubicBezTo>
                        <a:cubicBezTo>
                          <a:pt x="264" y="227"/>
                          <a:pt x="264" y="227"/>
                          <a:pt x="264" y="227"/>
                        </a:cubicBezTo>
                        <a:cubicBezTo>
                          <a:pt x="264" y="227"/>
                          <a:pt x="264" y="227"/>
                          <a:pt x="264" y="227"/>
                        </a:cubicBezTo>
                        <a:cubicBezTo>
                          <a:pt x="265" y="227"/>
                          <a:pt x="265" y="227"/>
                          <a:pt x="265" y="227"/>
                        </a:cubicBezTo>
                        <a:cubicBezTo>
                          <a:pt x="265" y="227"/>
                          <a:pt x="265" y="227"/>
                          <a:pt x="265" y="227"/>
                        </a:cubicBezTo>
                        <a:cubicBezTo>
                          <a:pt x="265" y="227"/>
                          <a:pt x="265" y="227"/>
                          <a:pt x="265" y="227"/>
                        </a:cubicBezTo>
                        <a:cubicBezTo>
                          <a:pt x="265" y="226"/>
                          <a:pt x="265" y="226"/>
                          <a:pt x="265" y="226"/>
                        </a:cubicBezTo>
                        <a:cubicBezTo>
                          <a:pt x="265" y="226"/>
                          <a:pt x="265" y="226"/>
                          <a:pt x="265" y="226"/>
                        </a:cubicBezTo>
                        <a:cubicBezTo>
                          <a:pt x="265" y="226"/>
                          <a:pt x="265" y="226"/>
                          <a:pt x="265" y="226"/>
                        </a:cubicBezTo>
                        <a:cubicBezTo>
                          <a:pt x="265" y="226"/>
                          <a:pt x="265" y="226"/>
                          <a:pt x="265" y="226"/>
                        </a:cubicBezTo>
                        <a:cubicBezTo>
                          <a:pt x="265" y="226"/>
                          <a:pt x="265" y="226"/>
                          <a:pt x="265" y="226"/>
                        </a:cubicBezTo>
                        <a:cubicBezTo>
                          <a:pt x="266" y="226"/>
                          <a:pt x="266" y="226"/>
                          <a:pt x="266" y="226"/>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6" y="225"/>
                          <a:pt x="266" y="225"/>
                          <a:pt x="266" y="225"/>
                        </a:cubicBezTo>
                        <a:cubicBezTo>
                          <a:pt x="267" y="225"/>
                          <a:pt x="267" y="225"/>
                          <a:pt x="267" y="225"/>
                        </a:cubicBezTo>
                        <a:cubicBezTo>
                          <a:pt x="267" y="225"/>
                          <a:pt x="267" y="225"/>
                          <a:pt x="267" y="225"/>
                        </a:cubicBezTo>
                        <a:cubicBezTo>
                          <a:pt x="267" y="225"/>
                          <a:pt x="267" y="225"/>
                          <a:pt x="267" y="225"/>
                        </a:cubicBezTo>
                        <a:cubicBezTo>
                          <a:pt x="267" y="225"/>
                          <a:pt x="267" y="225"/>
                          <a:pt x="267" y="225"/>
                        </a:cubicBezTo>
                        <a:cubicBezTo>
                          <a:pt x="267" y="225"/>
                          <a:pt x="267" y="225"/>
                          <a:pt x="267" y="225"/>
                        </a:cubicBezTo>
                        <a:cubicBezTo>
                          <a:pt x="267" y="226"/>
                          <a:pt x="267" y="226"/>
                          <a:pt x="267" y="226"/>
                        </a:cubicBezTo>
                        <a:cubicBezTo>
                          <a:pt x="268" y="226"/>
                          <a:pt x="268" y="226"/>
                          <a:pt x="268" y="226"/>
                        </a:cubicBezTo>
                        <a:cubicBezTo>
                          <a:pt x="268" y="226"/>
                          <a:pt x="268" y="226"/>
                          <a:pt x="268" y="226"/>
                        </a:cubicBezTo>
                        <a:cubicBezTo>
                          <a:pt x="268" y="226"/>
                          <a:pt x="268" y="226"/>
                          <a:pt x="268" y="226"/>
                        </a:cubicBezTo>
                        <a:cubicBezTo>
                          <a:pt x="268" y="226"/>
                          <a:pt x="268" y="226"/>
                          <a:pt x="268" y="226"/>
                        </a:cubicBezTo>
                        <a:cubicBezTo>
                          <a:pt x="269" y="226"/>
                          <a:pt x="269" y="226"/>
                          <a:pt x="269" y="226"/>
                        </a:cubicBezTo>
                        <a:cubicBezTo>
                          <a:pt x="269" y="226"/>
                          <a:pt x="269" y="226"/>
                          <a:pt x="269" y="226"/>
                        </a:cubicBezTo>
                        <a:cubicBezTo>
                          <a:pt x="269" y="225"/>
                          <a:pt x="269" y="225"/>
                          <a:pt x="269" y="225"/>
                        </a:cubicBezTo>
                        <a:cubicBezTo>
                          <a:pt x="270" y="225"/>
                          <a:pt x="270" y="225"/>
                          <a:pt x="270" y="225"/>
                        </a:cubicBezTo>
                        <a:cubicBezTo>
                          <a:pt x="270" y="225"/>
                          <a:pt x="270" y="225"/>
                          <a:pt x="270" y="225"/>
                        </a:cubicBezTo>
                        <a:cubicBezTo>
                          <a:pt x="270" y="225"/>
                          <a:pt x="270" y="225"/>
                          <a:pt x="270" y="225"/>
                        </a:cubicBezTo>
                        <a:cubicBezTo>
                          <a:pt x="270" y="225"/>
                          <a:pt x="270" y="225"/>
                          <a:pt x="270" y="225"/>
                        </a:cubicBezTo>
                        <a:cubicBezTo>
                          <a:pt x="270" y="225"/>
                          <a:pt x="270" y="225"/>
                          <a:pt x="270"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5"/>
                          <a:pt x="271" y="225"/>
                          <a:pt x="271" y="225"/>
                        </a:cubicBezTo>
                        <a:cubicBezTo>
                          <a:pt x="271" y="226"/>
                          <a:pt x="271" y="226"/>
                          <a:pt x="271" y="226"/>
                        </a:cubicBezTo>
                        <a:cubicBezTo>
                          <a:pt x="271" y="226"/>
                          <a:pt x="271" y="226"/>
                          <a:pt x="271" y="226"/>
                        </a:cubicBezTo>
                        <a:cubicBezTo>
                          <a:pt x="271" y="226"/>
                          <a:pt x="271" y="226"/>
                          <a:pt x="271" y="226"/>
                        </a:cubicBezTo>
                        <a:cubicBezTo>
                          <a:pt x="271" y="226"/>
                          <a:pt x="271" y="226"/>
                          <a:pt x="271" y="226"/>
                        </a:cubicBezTo>
                        <a:cubicBezTo>
                          <a:pt x="271" y="226"/>
                          <a:pt x="271" y="226"/>
                          <a:pt x="271" y="226"/>
                        </a:cubicBezTo>
                        <a:cubicBezTo>
                          <a:pt x="271" y="227"/>
                          <a:pt x="271" y="227"/>
                          <a:pt x="271" y="227"/>
                        </a:cubicBezTo>
                        <a:cubicBezTo>
                          <a:pt x="271" y="227"/>
                          <a:pt x="271" y="227"/>
                          <a:pt x="271" y="227"/>
                        </a:cubicBezTo>
                        <a:cubicBezTo>
                          <a:pt x="271" y="227"/>
                          <a:pt x="271" y="227"/>
                          <a:pt x="271" y="227"/>
                        </a:cubicBezTo>
                        <a:cubicBezTo>
                          <a:pt x="271" y="227"/>
                          <a:pt x="271" y="227"/>
                          <a:pt x="271" y="227"/>
                        </a:cubicBezTo>
                        <a:cubicBezTo>
                          <a:pt x="271" y="227"/>
                          <a:pt x="271" y="227"/>
                          <a:pt x="271" y="227"/>
                        </a:cubicBezTo>
                        <a:cubicBezTo>
                          <a:pt x="271" y="227"/>
                          <a:pt x="271" y="227"/>
                          <a:pt x="271" y="227"/>
                        </a:cubicBezTo>
                        <a:cubicBezTo>
                          <a:pt x="271" y="228"/>
                          <a:pt x="271" y="228"/>
                          <a:pt x="271" y="228"/>
                        </a:cubicBezTo>
                        <a:cubicBezTo>
                          <a:pt x="271" y="228"/>
                          <a:pt x="271" y="228"/>
                          <a:pt x="271" y="228"/>
                        </a:cubicBezTo>
                        <a:cubicBezTo>
                          <a:pt x="271" y="228"/>
                          <a:pt x="271" y="228"/>
                          <a:pt x="271" y="228"/>
                        </a:cubicBezTo>
                        <a:cubicBezTo>
                          <a:pt x="271" y="228"/>
                          <a:pt x="271" y="228"/>
                          <a:pt x="271" y="228"/>
                        </a:cubicBezTo>
                        <a:cubicBezTo>
                          <a:pt x="271" y="228"/>
                          <a:pt x="271" y="228"/>
                          <a:pt x="271" y="228"/>
                        </a:cubicBezTo>
                        <a:cubicBezTo>
                          <a:pt x="271" y="228"/>
                          <a:pt x="271" y="228"/>
                          <a:pt x="271" y="228"/>
                        </a:cubicBezTo>
                        <a:cubicBezTo>
                          <a:pt x="271" y="228"/>
                          <a:pt x="271" y="228"/>
                          <a:pt x="271" y="228"/>
                        </a:cubicBezTo>
                        <a:cubicBezTo>
                          <a:pt x="271" y="228"/>
                          <a:pt x="271" y="228"/>
                          <a:pt x="271" y="228"/>
                        </a:cubicBezTo>
                        <a:cubicBezTo>
                          <a:pt x="271" y="229"/>
                          <a:pt x="271" y="229"/>
                          <a:pt x="271" y="229"/>
                        </a:cubicBezTo>
                        <a:cubicBezTo>
                          <a:pt x="272" y="229"/>
                          <a:pt x="272" y="229"/>
                          <a:pt x="272" y="229"/>
                        </a:cubicBezTo>
                        <a:cubicBezTo>
                          <a:pt x="272" y="229"/>
                          <a:pt x="272" y="229"/>
                          <a:pt x="272" y="229"/>
                        </a:cubicBezTo>
                        <a:cubicBezTo>
                          <a:pt x="272" y="229"/>
                          <a:pt x="272" y="229"/>
                          <a:pt x="272" y="229"/>
                        </a:cubicBezTo>
                        <a:cubicBezTo>
                          <a:pt x="272" y="229"/>
                          <a:pt x="272" y="229"/>
                          <a:pt x="272" y="229"/>
                        </a:cubicBezTo>
                        <a:cubicBezTo>
                          <a:pt x="272" y="230"/>
                          <a:pt x="272" y="230"/>
                          <a:pt x="272" y="230"/>
                        </a:cubicBezTo>
                        <a:cubicBezTo>
                          <a:pt x="272" y="230"/>
                          <a:pt x="272" y="230"/>
                          <a:pt x="272" y="230"/>
                        </a:cubicBezTo>
                        <a:cubicBezTo>
                          <a:pt x="272" y="230"/>
                          <a:pt x="272" y="230"/>
                          <a:pt x="272" y="230"/>
                        </a:cubicBezTo>
                        <a:cubicBezTo>
                          <a:pt x="272" y="230"/>
                          <a:pt x="272" y="230"/>
                          <a:pt x="272" y="230"/>
                        </a:cubicBezTo>
                        <a:cubicBezTo>
                          <a:pt x="272" y="231"/>
                          <a:pt x="272" y="231"/>
                          <a:pt x="272" y="231"/>
                        </a:cubicBezTo>
                        <a:cubicBezTo>
                          <a:pt x="272" y="231"/>
                          <a:pt x="272" y="231"/>
                          <a:pt x="272" y="231"/>
                        </a:cubicBezTo>
                        <a:cubicBezTo>
                          <a:pt x="272" y="231"/>
                          <a:pt x="272" y="231"/>
                          <a:pt x="272" y="231"/>
                        </a:cubicBezTo>
                        <a:cubicBezTo>
                          <a:pt x="272" y="231"/>
                          <a:pt x="272" y="231"/>
                          <a:pt x="272" y="231"/>
                        </a:cubicBezTo>
                        <a:cubicBezTo>
                          <a:pt x="272" y="231"/>
                          <a:pt x="272" y="231"/>
                          <a:pt x="272" y="231"/>
                        </a:cubicBezTo>
                        <a:cubicBezTo>
                          <a:pt x="272" y="231"/>
                          <a:pt x="272" y="231"/>
                          <a:pt x="272" y="231"/>
                        </a:cubicBezTo>
                        <a:cubicBezTo>
                          <a:pt x="272" y="231"/>
                          <a:pt x="272" y="231"/>
                          <a:pt x="272" y="231"/>
                        </a:cubicBezTo>
                        <a:cubicBezTo>
                          <a:pt x="272" y="232"/>
                          <a:pt x="272" y="232"/>
                          <a:pt x="272" y="232"/>
                        </a:cubicBezTo>
                        <a:cubicBezTo>
                          <a:pt x="272" y="232"/>
                          <a:pt x="272" y="232"/>
                          <a:pt x="272" y="232"/>
                        </a:cubicBezTo>
                        <a:cubicBezTo>
                          <a:pt x="272" y="232"/>
                          <a:pt x="272" y="232"/>
                          <a:pt x="272" y="232"/>
                        </a:cubicBezTo>
                        <a:cubicBezTo>
                          <a:pt x="272" y="232"/>
                          <a:pt x="272" y="232"/>
                          <a:pt x="272" y="232"/>
                        </a:cubicBezTo>
                        <a:cubicBezTo>
                          <a:pt x="272" y="232"/>
                          <a:pt x="272" y="232"/>
                          <a:pt x="272" y="232"/>
                        </a:cubicBezTo>
                        <a:cubicBezTo>
                          <a:pt x="272" y="232"/>
                          <a:pt x="272" y="232"/>
                          <a:pt x="272" y="232"/>
                        </a:cubicBezTo>
                        <a:cubicBezTo>
                          <a:pt x="272" y="232"/>
                          <a:pt x="272" y="232"/>
                          <a:pt x="272" y="232"/>
                        </a:cubicBezTo>
                        <a:cubicBezTo>
                          <a:pt x="272" y="233"/>
                          <a:pt x="272" y="233"/>
                          <a:pt x="272" y="233"/>
                        </a:cubicBezTo>
                        <a:cubicBezTo>
                          <a:pt x="272" y="233"/>
                          <a:pt x="272" y="233"/>
                          <a:pt x="272" y="233"/>
                        </a:cubicBezTo>
                        <a:cubicBezTo>
                          <a:pt x="272" y="233"/>
                          <a:pt x="272" y="233"/>
                          <a:pt x="272" y="233"/>
                        </a:cubicBezTo>
                        <a:cubicBezTo>
                          <a:pt x="273" y="233"/>
                          <a:pt x="273" y="233"/>
                          <a:pt x="273" y="233"/>
                        </a:cubicBezTo>
                        <a:cubicBezTo>
                          <a:pt x="273" y="233"/>
                          <a:pt x="273" y="233"/>
                          <a:pt x="273" y="233"/>
                        </a:cubicBezTo>
                        <a:cubicBezTo>
                          <a:pt x="273" y="233"/>
                          <a:pt x="273" y="233"/>
                          <a:pt x="273" y="233"/>
                        </a:cubicBezTo>
                        <a:cubicBezTo>
                          <a:pt x="273" y="233"/>
                          <a:pt x="273" y="233"/>
                          <a:pt x="273" y="233"/>
                        </a:cubicBezTo>
                        <a:cubicBezTo>
                          <a:pt x="273" y="234"/>
                          <a:pt x="273" y="234"/>
                          <a:pt x="273" y="234"/>
                        </a:cubicBezTo>
                        <a:cubicBezTo>
                          <a:pt x="273" y="234"/>
                          <a:pt x="273" y="234"/>
                          <a:pt x="273" y="234"/>
                        </a:cubicBezTo>
                        <a:cubicBezTo>
                          <a:pt x="273" y="234"/>
                          <a:pt x="273" y="234"/>
                          <a:pt x="273" y="234"/>
                        </a:cubicBezTo>
                        <a:cubicBezTo>
                          <a:pt x="273" y="234"/>
                          <a:pt x="273" y="234"/>
                          <a:pt x="273" y="234"/>
                        </a:cubicBezTo>
                        <a:cubicBezTo>
                          <a:pt x="273" y="234"/>
                          <a:pt x="273" y="234"/>
                          <a:pt x="273" y="234"/>
                        </a:cubicBezTo>
                        <a:cubicBezTo>
                          <a:pt x="273" y="234"/>
                          <a:pt x="273" y="235"/>
                          <a:pt x="273" y="235"/>
                        </a:cubicBezTo>
                        <a:cubicBezTo>
                          <a:pt x="273" y="235"/>
                          <a:pt x="273" y="235"/>
                          <a:pt x="273" y="235"/>
                        </a:cubicBezTo>
                        <a:cubicBezTo>
                          <a:pt x="273" y="235"/>
                          <a:pt x="273" y="235"/>
                          <a:pt x="273" y="235"/>
                        </a:cubicBezTo>
                        <a:cubicBezTo>
                          <a:pt x="273" y="235"/>
                          <a:pt x="273" y="235"/>
                          <a:pt x="273" y="235"/>
                        </a:cubicBezTo>
                        <a:cubicBezTo>
                          <a:pt x="273" y="236"/>
                          <a:pt x="273" y="236"/>
                          <a:pt x="273" y="236"/>
                        </a:cubicBezTo>
                        <a:cubicBezTo>
                          <a:pt x="274" y="236"/>
                          <a:pt x="274" y="236"/>
                          <a:pt x="274" y="236"/>
                        </a:cubicBezTo>
                        <a:cubicBezTo>
                          <a:pt x="274" y="236"/>
                          <a:pt x="274" y="236"/>
                          <a:pt x="274" y="236"/>
                        </a:cubicBezTo>
                        <a:cubicBezTo>
                          <a:pt x="274" y="237"/>
                          <a:pt x="274" y="237"/>
                          <a:pt x="274" y="237"/>
                        </a:cubicBezTo>
                        <a:cubicBezTo>
                          <a:pt x="274" y="237"/>
                          <a:pt x="274" y="237"/>
                          <a:pt x="274" y="237"/>
                        </a:cubicBezTo>
                        <a:cubicBezTo>
                          <a:pt x="274" y="237"/>
                          <a:pt x="274" y="237"/>
                          <a:pt x="274" y="237"/>
                        </a:cubicBezTo>
                        <a:cubicBezTo>
                          <a:pt x="274" y="237"/>
                          <a:pt x="274" y="237"/>
                          <a:pt x="274" y="237"/>
                        </a:cubicBezTo>
                        <a:cubicBezTo>
                          <a:pt x="274" y="237"/>
                          <a:pt x="274" y="237"/>
                          <a:pt x="274" y="237"/>
                        </a:cubicBezTo>
                        <a:cubicBezTo>
                          <a:pt x="274" y="237"/>
                          <a:pt x="274" y="237"/>
                          <a:pt x="274" y="237"/>
                        </a:cubicBezTo>
                        <a:cubicBezTo>
                          <a:pt x="274" y="237"/>
                          <a:pt x="274" y="237"/>
                          <a:pt x="274" y="237"/>
                        </a:cubicBezTo>
                        <a:cubicBezTo>
                          <a:pt x="275" y="238"/>
                          <a:pt x="275" y="238"/>
                          <a:pt x="275" y="238"/>
                        </a:cubicBezTo>
                        <a:cubicBezTo>
                          <a:pt x="275" y="238"/>
                          <a:pt x="275" y="238"/>
                          <a:pt x="275" y="238"/>
                        </a:cubicBezTo>
                        <a:cubicBezTo>
                          <a:pt x="275" y="238"/>
                          <a:pt x="275" y="238"/>
                          <a:pt x="275" y="238"/>
                        </a:cubicBezTo>
                        <a:cubicBezTo>
                          <a:pt x="275" y="238"/>
                          <a:pt x="275" y="238"/>
                          <a:pt x="275" y="238"/>
                        </a:cubicBezTo>
                        <a:cubicBezTo>
                          <a:pt x="275" y="239"/>
                          <a:pt x="275" y="239"/>
                          <a:pt x="275" y="239"/>
                        </a:cubicBezTo>
                        <a:cubicBezTo>
                          <a:pt x="275" y="239"/>
                          <a:pt x="275" y="239"/>
                          <a:pt x="275" y="239"/>
                        </a:cubicBezTo>
                        <a:cubicBezTo>
                          <a:pt x="275" y="239"/>
                          <a:pt x="275" y="239"/>
                          <a:pt x="275" y="239"/>
                        </a:cubicBezTo>
                        <a:cubicBezTo>
                          <a:pt x="275" y="239"/>
                          <a:pt x="275" y="239"/>
                          <a:pt x="275" y="239"/>
                        </a:cubicBezTo>
                        <a:cubicBezTo>
                          <a:pt x="275" y="239"/>
                          <a:pt x="275" y="239"/>
                          <a:pt x="275" y="239"/>
                        </a:cubicBezTo>
                        <a:cubicBezTo>
                          <a:pt x="275" y="239"/>
                          <a:pt x="275" y="239"/>
                          <a:pt x="275" y="239"/>
                        </a:cubicBezTo>
                        <a:cubicBezTo>
                          <a:pt x="275" y="239"/>
                          <a:pt x="275" y="239"/>
                          <a:pt x="275" y="239"/>
                        </a:cubicBezTo>
                        <a:cubicBezTo>
                          <a:pt x="275" y="240"/>
                          <a:pt x="275" y="240"/>
                          <a:pt x="275" y="240"/>
                        </a:cubicBezTo>
                        <a:cubicBezTo>
                          <a:pt x="275" y="240"/>
                          <a:pt x="275" y="240"/>
                          <a:pt x="275" y="240"/>
                        </a:cubicBezTo>
                        <a:cubicBezTo>
                          <a:pt x="274" y="240"/>
                          <a:pt x="274" y="240"/>
                          <a:pt x="274" y="240"/>
                        </a:cubicBezTo>
                        <a:cubicBezTo>
                          <a:pt x="274" y="240"/>
                          <a:pt x="274" y="240"/>
                          <a:pt x="274" y="240"/>
                        </a:cubicBezTo>
                        <a:cubicBezTo>
                          <a:pt x="274" y="240"/>
                          <a:pt x="274" y="240"/>
                          <a:pt x="274" y="240"/>
                        </a:cubicBezTo>
                        <a:cubicBezTo>
                          <a:pt x="274" y="240"/>
                          <a:pt x="274" y="240"/>
                          <a:pt x="274" y="240"/>
                        </a:cubicBezTo>
                        <a:cubicBezTo>
                          <a:pt x="274" y="240"/>
                          <a:pt x="274" y="240"/>
                          <a:pt x="274" y="240"/>
                        </a:cubicBezTo>
                        <a:cubicBezTo>
                          <a:pt x="274" y="240"/>
                          <a:pt x="274" y="240"/>
                          <a:pt x="274" y="240"/>
                        </a:cubicBezTo>
                        <a:cubicBezTo>
                          <a:pt x="274" y="240"/>
                          <a:pt x="274" y="240"/>
                          <a:pt x="274" y="240"/>
                        </a:cubicBezTo>
                        <a:cubicBezTo>
                          <a:pt x="273" y="241"/>
                          <a:pt x="273" y="241"/>
                          <a:pt x="273" y="241"/>
                        </a:cubicBezTo>
                        <a:cubicBezTo>
                          <a:pt x="273" y="241"/>
                          <a:pt x="273" y="241"/>
                          <a:pt x="273" y="241"/>
                        </a:cubicBezTo>
                        <a:cubicBezTo>
                          <a:pt x="273" y="240"/>
                          <a:pt x="273" y="240"/>
                          <a:pt x="273" y="240"/>
                        </a:cubicBezTo>
                        <a:cubicBezTo>
                          <a:pt x="273" y="240"/>
                          <a:pt x="273" y="240"/>
                          <a:pt x="273" y="240"/>
                        </a:cubicBezTo>
                        <a:cubicBezTo>
                          <a:pt x="272" y="240"/>
                          <a:pt x="272" y="240"/>
                          <a:pt x="272" y="240"/>
                        </a:cubicBezTo>
                        <a:cubicBezTo>
                          <a:pt x="272" y="240"/>
                          <a:pt x="272" y="240"/>
                          <a:pt x="272" y="240"/>
                        </a:cubicBezTo>
                        <a:cubicBezTo>
                          <a:pt x="272" y="241"/>
                          <a:pt x="272" y="241"/>
                          <a:pt x="272" y="241"/>
                        </a:cubicBezTo>
                        <a:cubicBezTo>
                          <a:pt x="272" y="241"/>
                          <a:pt x="272" y="241"/>
                          <a:pt x="272" y="241"/>
                        </a:cubicBezTo>
                        <a:cubicBezTo>
                          <a:pt x="271" y="241"/>
                          <a:pt x="271" y="241"/>
                          <a:pt x="271" y="241"/>
                        </a:cubicBezTo>
                        <a:cubicBezTo>
                          <a:pt x="271" y="241"/>
                          <a:pt x="271" y="241"/>
                          <a:pt x="271" y="241"/>
                        </a:cubicBezTo>
                        <a:cubicBezTo>
                          <a:pt x="271" y="241"/>
                          <a:pt x="271" y="241"/>
                          <a:pt x="271" y="241"/>
                        </a:cubicBezTo>
                        <a:cubicBezTo>
                          <a:pt x="271" y="241"/>
                          <a:pt x="271" y="241"/>
                          <a:pt x="271" y="241"/>
                        </a:cubicBezTo>
                        <a:cubicBezTo>
                          <a:pt x="271" y="241"/>
                          <a:pt x="271" y="241"/>
                          <a:pt x="271" y="241"/>
                        </a:cubicBezTo>
                        <a:cubicBezTo>
                          <a:pt x="271" y="241"/>
                          <a:pt x="271" y="241"/>
                          <a:pt x="271" y="241"/>
                        </a:cubicBezTo>
                        <a:cubicBezTo>
                          <a:pt x="271" y="241"/>
                          <a:pt x="270" y="241"/>
                          <a:pt x="270" y="241"/>
                        </a:cubicBezTo>
                        <a:cubicBezTo>
                          <a:pt x="270" y="241"/>
                          <a:pt x="270" y="241"/>
                          <a:pt x="270" y="241"/>
                        </a:cubicBezTo>
                        <a:cubicBezTo>
                          <a:pt x="270" y="241"/>
                          <a:pt x="270" y="241"/>
                          <a:pt x="270" y="241"/>
                        </a:cubicBezTo>
                        <a:cubicBezTo>
                          <a:pt x="270" y="241"/>
                          <a:pt x="270" y="241"/>
                          <a:pt x="270" y="241"/>
                        </a:cubicBezTo>
                        <a:cubicBezTo>
                          <a:pt x="270" y="241"/>
                          <a:pt x="270" y="241"/>
                          <a:pt x="270" y="241"/>
                        </a:cubicBezTo>
                        <a:cubicBezTo>
                          <a:pt x="270" y="242"/>
                          <a:pt x="270" y="242"/>
                          <a:pt x="270" y="242"/>
                        </a:cubicBezTo>
                        <a:cubicBezTo>
                          <a:pt x="270" y="242"/>
                          <a:pt x="270" y="242"/>
                          <a:pt x="270"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2"/>
                          <a:pt x="269" y="242"/>
                          <a:pt x="269" y="242"/>
                        </a:cubicBezTo>
                        <a:cubicBezTo>
                          <a:pt x="269" y="243"/>
                          <a:pt x="269" y="243"/>
                          <a:pt x="269"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8" y="243"/>
                          <a:pt x="268" y="243"/>
                          <a:pt x="268"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7" y="243"/>
                          <a:pt x="267" y="243"/>
                          <a:pt x="267"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6" y="243"/>
                          <a:pt x="266" y="243"/>
                          <a:pt x="266"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5" y="243"/>
                          <a:pt x="265" y="243"/>
                          <a:pt x="265" y="243"/>
                        </a:cubicBezTo>
                        <a:cubicBezTo>
                          <a:pt x="264" y="244"/>
                          <a:pt x="264" y="244"/>
                          <a:pt x="264" y="244"/>
                        </a:cubicBezTo>
                        <a:cubicBezTo>
                          <a:pt x="264" y="244"/>
                          <a:pt x="264" y="244"/>
                          <a:pt x="264" y="244"/>
                        </a:cubicBezTo>
                        <a:cubicBezTo>
                          <a:pt x="264" y="244"/>
                          <a:pt x="264" y="244"/>
                          <a:pt x="264" y="244"/>
                        </a:cubicBezTo>
                        <a:cubicBezTo>
                          <a:pt x="264" y="244"/>
                          <a:pt x="264" y="244"/>
                          <a:pt x="264" y="244"/>
                        </a:cubicBezTo>
                        <a:cubicBezTo>
                          <a:pt x="264" y="244"/>
                          <a:pt x="264" y="244"/>
                          <a:pt x="264" y="244"/>
                        </a:cubicBezTo>
                        <a:cubicBezTo>
                          <a:pt x="264" y="244"/>
                          <a:pt x="264" y="244"/>
                          <a:pt x="264" y="244"/>
                        </a:cubicBezTo>
                        <a:cubicBezTo>
                          <a:pt x="264" y="244"/>
                          <a:pt x="264" y="244"/>
                          <a:pt x="264" y="244"/>
                        </a:cubicBezTo>
                        <a:cubicBezTo>
                          <a:pt x="264" y="244"/>
                          <a:pt x="264" y="244"/>
                          <a:pt x="264" y="244"/>
                        </a:cubicBezTo>
                        <a:cubicBezTo>
                          <a:pt x="263" y="244"/>
                          <a:pt x="263" y="244"/>
                          <a:pt x="263" y="244"/>
                        </a:cubicBezTo>
                        <a:cubicBezTo>
                          <a:pt x="263" y="244"/>
                          <a:pt x="263" y="244"/>
                          <a:pt x="263" y="244"/>
                        </a:cubicBezTo>
                        <a:cubicBezTo>
                          <a:pt x="263" y="244"/>
                          <a:pt x="263" y="244"/>
                          <a:pt x="263" y="244"/>
                        </a:cubicBezTo>
                        <a:cubicBezTo>
                          <a:pt x="263" y="244"/>
                          <a:pt x="263" y="244"/>
                          <a:pt x="263" y="244"/>
                        </a:cubicBezTo>
                        <a:cubicBezTo>
                          <a:pt x="263" y="244"/>
                          <a:pt x="263" y="244"/>
                          <a:pt x="263" y="244"/>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5"/>
                          <a:pt x="263" y="245"/>
                          <a:pt x="263" y="245"/>
                        </a:cubicBezTo>
                        <a:cubicBezTo>
                          <a:pt x="263" y="246"/>
                          <a:pt x="263" y="246"/>
                          <a:pt x="263" y="246"/>
                        </a:cubicBezTo>
                        <a:cubicBezTo>
                          <a:pt x="263" y="246"/>
                          <a:pt x="263" y="246"/>
                          <a:pt x="263" y="246"/>
                        </a:cubicBezTo>
                        <a:cubicBezTo>
                          <a:pt x="263" y="246"/>
                          <a:pt x="263" y="246"/>
                          <a:pt x="263" y="246"/>
                        </a:cubicBezTo>
                        <a:cubicBezTo>
                          <a:pt x="262" y="246"/>
                          <a:pt x="262" y="246"/>
                          <a:pt x="262" y="246"/>
                        </a:cubicBezTo>
                        <a:cubicBezTo>
                          <a:pt x="262" y="246"/>
                          <a:pt x="262" y="246"/>
                          <a:pt x="262" y="246"/>
                        </a:cubicBezTo>
                        <a:cubicBezTo>
                          <a:pt x="262" y="246"/>
                          <a:pt x="262" y="246"/>
                          <a:pt x="262" y="246"/>
                        </a:cubicBezTo>
                        <a:cubicBezTo>
                          <a:pt x="262" y="246"/>
                          <a:pt x="262" y="246"/>
                          <a:pt x="262" y="246"/>
                        </a:cubicBezTo>
                        <a:cubicBezTo>
                          <a:pt x="262" y="246"/>
                          <a:pt x="262" y="246"/>
                          <a:pt x="262" y="246"/>
                        </a:cubicBezTo>
                        <a:cubicBezTo>
                          <a:pt x="262" y="246"/>
                          <a:pt x="262" y="246"/>
                          <a:pt x="262" y="246"/>
                        </a:cubicBezTo>
                        <a:cubicBezTo>
                          <a:pt x="262" y="246"/>
                          <a:pt x="262" y="246"/>
                          <a:pt x="262"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1" y="246"/>
                          <a:pt x="261" y="246"/>
                          <a:pt x="261" y="246"/>
                        </a:cubicBezTo>
                        <a:cubicBezTo>
                          <a:pt x="260" y="246"/>
                          <a:pt x="260" y="246"/>
                          <a:pt x="260" y="246"/>
                        </a:cubicBezTo>
                        <a:cubicBezTo>
                          <a:pt x="260" y="246"/>
                          <a:pt x="260" y="246"/>
                          <a:pt x="260" y="246"/>
                        </a:cubicBezTo>
                        <a:cubicBezTo>
                          <a:pt x="260" y="247"/>
                          <a:pt x="260" y="247"/>
                          <a:pt x="260" y="247"/>
                        </a:cubicBezTo>
                        <a:cubicBezTo>
                          <a:pt x="260" y="247"/>
                          <a:pt x="260" y="247"/>
                          <a:pt x="260" y="247"/>
                        </a:cubicBezTo>
                        <a:cubicBezTo>
                          <a:pt x="260" y="247"/>
                          <a:pt x="260" y="247"/>
                          <a:pt x="260" y="247"/>
                        </a:cubicBezTo>
                        <a:cubicBezTo>
                          <a:pt x="260" y="247"/>
                          <a:pt x="260" y="247"/>
                          <a:pt x="260" y="247"/>
                        </a:cubicBezTo>
                        <a:cubicBezTo>
                          <a:pt x="260" y="247"/>
                          <a:pt x="260" y="247"/>
                          <a:pt x="260" y="247"/>
                        </a:cubicBezTo>
                        <a:cubicBezTo>
                          <a:pt x="260" y="247"/>
                          <a:pt x="260" y="247"/>
                          <a:pt x="260" y="247"/>
                        </a:cubicBezTo>
                        <a:cubicBezTo>
                          <a:pt x="260" y="247"/>
                          <a:pt x="260" y="247"/>
                          <a:pt x="260" y="247"/>
                        </a:cubicBezTo>
                        <a:cubicBezTo>
                          <a:pt x="260" y="247"/>
                          <a:pt x="260" y="247"/>
                          <a:pt x="260"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7"/>
                          <a:pt x="259" y="247"/>
                          <a:pt x="259" y="247"/>
                        </a:cubicBezTo>
                        <a:cubicBezTo>
                          <a:pt x="259" y="248"/>
                          <a:pt x="259" y="248"/>
                          <a:pt x="259" y="248"/>
                        </a:cubicBezTo>
                        <a:cubicBezTo>
                          <a:pt x="259" y="248"/>
                          <a:pt x="259" y="248"/>
                          <a:pt x="259" y="248"/>
                        </a:cubicBezTo>
                        <a:cubicBezTo>
                          <a:pt x="259" y="248"/>
                          <a:pt x="259" y="248"/>
                          <a:pt x="259" y="248"/>
                        </a:cubicBezTo>
                        <a:cubicBezTo>
                          <a:pt x="258" y="248"/>
                          <a:pt x="258" y="248"/>
                          <a:pt x="258" y="248"/>
                        </a:cubicBezTo>
                        <a:cubicBezTo>
                          <a:pt x="258" y="248"/>
                          <a:pt x="258" y="248"/>
                          <a:pt x="258" y="248"/>
                        </a:cubicBezTo>
                        <a:cubicBezTo>
                          <a:pt x="258" y="249"/>
                          <a:pt x="258" y="249"/>
                          <a:pt x="258" y="249"/>
                        </a:cubicBezTo>
                        <a:cubicBezTo>
                          <a:pt x="258" y="249"/>
                          <a:pt x="258" y="249"/>
                          <a:pt x="258" y="249"/>
                        </a:cubicBezTo>
                        <a:cubicBezTo>
                          <a:pt x="258" y="249"/>
                          <a:pt x="258" y="249"/>
                          <a:pt x="258" y="249"/>
                        </a:cubicBezTo>
                        <a:cubicBezTo>
                          <a:pt x="257" y="249"/>
                          <a:pt x="257" y="249"/>
                          <a:pt x="257" y="249"/>
                        </a:cubicBezTo>
                        <a:cubicBezTo>
                          <a:pt x="257" y="249"/>
                          <a:pt x="257" y="249"/>
                          <a:pt x="257" y="249"/>
                        </a:cubicBezTo>
                        <a:cubicBezTo>
                          <a:pt x="257" y="250"/>
                          <a:pt x="257" y="250"/>
                          <a:pt x="257" y="250"/>
                        </a:cubicBezTo>
                        <a:cubicBezTo>
                          <a:pt x="257" y="250"/>
                          <a:pt x="257" y="250"/>
                          <a:pt x="257" y="250"/>
                        </a:cubicBezTo>
                        <a:cubicBezTo>
                          <a:pt x="257" y="250"/>
                          <a:pt x="257" y="250"/>
                          <a:pt x="257" y="250"/>
                        </a:cubicBezTo>
                        <a:cubicBezTo>
                          <a:pt x="257" y="250"/>
                          <a:pt x="257" y="250"/>
                          <a:pt x="257" y="250"/>
                        </a:cubicBezTo>
                        <a:cubicBezTo>
                          <a:pt x="257" y="250"/>
                          <a:pt x="257" y="250"/>
                          <a:pt x="257" y="250"/>
                        </a:cubicBezTo>
                        <a:cubicBezTo>
                          <a:pt x="257" y="251"/>
                          <a:pt x="257" y="251"/>
                          <a:pt x="257" y="251"/>
                        </a:cubicBezTo>
                        <a:cubicBezTo>
                          <a:pt x="257" y="251"/>
                          <a:pt x="257" y="251"/>
                          <a:pt x="257" y="251"/>
                        </a:cubicBezTo>
                        <a:cubicBezTo>
                          <a:pt x="257" y="251"/>
                          <a:pt x="257" y="251"/>
                          <a:pt x="257" y="251"/>
                        </a:cubicBezTo>
                        <a:cubicBezTo>
                          <a:pt x="257" y="251"/>
                          <a:pt x="257" y="251"/>
                          <a:pt x="257" y="251"/>
                        </a:cubicBezTo>
                        <a:cubicBezTo>
                          <a:pt x="257" y="251"/>
                          <a:pt x="257" y="251"/>
                          <a:pt x="257" y="251"/>
                        </a:cubicBezTo>
                        <a:cubicBezTo>
                          <a:pt x="257" y="252"/>
                          <a:pt x="257" y="252"/>
                          <a:pt x="257" y="252"/>
                        </a:cubicBezTo>
                        <a:cubicBezTo>
                          <a:pt x="257" y="252"/>
                          <a:pt x="257" y="252"/>
                          <a:pt x="257" y="252"/>
                        </a:cubicBezTo>
                        <a:cubicBezTo>
                          <a:pt x="257" y="252"/>
                          <a:pt x="257" y="252"/>
                          <a:pt x="257" y="252"/>
                        </a:cubicBezTo>
                        <a:cubicBezTo>
                          <a:pt x="257" y="252"/>
                          <a:pt x="257" y="252"/>
                          <a:pt x="257" y="252"/>
                        </a:cubicBezTo>
                        <a:cubicBezTo>
                          <a:pt x="257" y="252"/>
                          <a:pt x="257" y="252"/>
                          <a:pt x="257" y="252"/>
                        </a:cubicBezTo>
                        <a:cubicBezTo>
                          <a:pt x="257" y="252"/>
                          <a:pt x="257" y="252"/>
                          <a:pt x="257" y="252"/>
                        </a:cubicBezTo>
                        <a:cubicBezTo>
                          <a:pt x="257" y="252"/>
                          <a:pt x="257" y="252"/>
                          <a:pt x="257" y="252"/>
                        </a:cubicBezTo>
                        <a:cubicBezTo>
                          <a:pt x="257" y="253"/>
                          <a:pt x="257" y="253"/>
                          <a:pt x="257" y="253"/>
                        </a:cubicBezTo>
                        <a:cubicBezTo>
                          <a:pt x="257" y="253"/>
                          <a:pt x="257" y="253"/>
                          <a:pt x="257"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3"/>
                          <a:pt x="256" y="253"/>
                          <a:pt x="256" y="253"/>
                        </a:cubicBezTo>
                        <a:cubicBezTo>
                          <a:pt x="256" y="254"/>
                          <a:pt x="256" y="254"/>
                          <a:pt x="256" y="254"/>
                        </a:cubicBezTo>
                        <a:cubicBezTo>
                          <a:pt x="256" y="254"/>
                          <a:pt x="256" y="254"/>
                          <a:pt x="256" y="254"/>
                        </a:cubicBezTo>
                        <a:cubicBezTo>
                          <a:pt x="255" y="254"/>
                          <a:pt x="255" y="254"/>
                          <a:pt x="255" y="254"/>
                        </a:cubicBezTo>
                        <a:cubicBezTo>
                          <a:pt x="255" y="254"/>
                          <a:pt x="255" y="254"/>
                          <a:pt x="255" y="254"/>
                        </a:cubicBezTo>
                        <a:cubicBezTo>
                          <a:pt x="255" y="254"/>
                          <a:pt x="255" y="254"/>
                          <a:pt x="255" y="254"/>
                        </a:cubicBezTo>
                        <a:cubicBezTo>
                          <a:pt x="255" y="254"/>
                          <a:pt x="255" y="254"/>
                          <a:pt x="255" y="254"/>
                        </a:cubicBezTo>
                        <a:cubicBezTo>
                          <a:pt x="255" y="254"/>
                          <a:pt x="255" y="254"/>
                          <a:pt x="255" y="254"/>
                        </a:cubicBezTo>
                        <a:cubicBezTo>
                          <a:pt x="255" y="254"/>
                          <a:pt x="255" y="254"/>
                          <a:pt x="255" y="254"/>
                        </a:cubicBezTo>
                        <a:cubicBezTo>
                          <a:pt x="254" y="254"/>
                          <a:pt x="254" y="254"/>
                          <a:pt x="254" y="254"/>
                        </a:cubicBezTo>
                        <a:cubicBezTo>
                          <a:pt x="254" y="254"/>
                          <a:pt x="254" y="254"/>
                          <a:pt x="254" y="254"/>
                        </a:cubicBezTo>
                        <a:cubicBezTo>
                          <a:pt x="254" y="254"/>
                          <a:pt x="254" y="254"/>
                          <a:pt x="254" y="254"/>
                        </a:cubicBezTo>
                        <a:cubicBezTo>
                          <a:pt x="254" y="254"/>
                          <a:pt x="254" y="254"/>
                          <a:pt x="254" y="254"/>
                        </a:cubicBezTo>
                        <a:cubicBezTo>
                          <a:pt x="254" y="254"/>
                          <a:pt x="254" y="254"/>
                          <a:pt x="254" y="254"/>
                        </a:cubicBezTo>
                        <a:cubicBezTo>
                          <a:pt x="254" y="254"/>
                          <a:pt x="254" y="254"/>
                          <a:pt x="254" y="254"/>
                        </a:cubicBezTo>
                        <a:cubicBezTo>
                          <a:pt x="254" y="254"/>
                          <a:pt x="254" y="254"/>
                          <a:pt x="254" y="254"/>
                        </a:cubicBezTo>
                        <a:cubicBezTo>
                          <a:pt x="253" y="254"/>
                          <a:pt x="253" y="254"/>
                          <a:pt x="253" y="254"/>
                        </a:cubicBezTo>
                        <a:cubicBezTo>
                          <a:pt x="253" y="254"/>
                          <a:pt x="253" y="254"/>
                          <a:pt x="253" y="254"/>
                        </a:cubicBezTo>
                        <a:cubicBezTo>
                          <a:pt x="253" y="254"/>
                          <a:pt x="253" y="254"/>
                          <a:pt x="253" y="254"/>
                        </a:cubicBezTo>
                        <a:cubicBezTo>
                          <a:pt x="253" y="254"/>
                          <a:pt x="253" y="254"/>
                          <a:pt x="253" y="254"/>
                        </a:cubicBezTo>
                        <a:cubicBezTo>
                          <a:pt x="252" y="254"/>
                          <a:pt x="252" y="254"/>
                          <a:pt x="252" y="254"/>
                        </a:cubicBezTo>
                        <a:cubicBezTo>
                          <a:pt x="252" y="254"/>
                          <a:pt x="252" y="254"/>
                          <a:pt x="252" y="254"/>
                        </a:cubicBezTo>
                        <a:cubicBezTo>
                          <a:pt x="252" y="254"/>
                          <a:pt x="252" y="254"/>
                          <a:pt x="252" y="254"/>
                        </a:cubicBezTo>
                        <a:cubicBezTo>
                          <a:pt x="252" y="254"/>
                          <a:pt x="252" y="254"/>
                          <a:pt x="252" y="254"/>
                        </a:cubicBezTo>
                        <a:cubicBezTo>
                          <a:pt x="252" y="254"/>
                          <a:pt x="252" y="254"/>
                          <a:pt x="252" y="254"/>
                        </a:cubicBezTo>
                        <a:cubicBezTo>
                          <a:pt x="251" y="254"/>
                          <a:pt x="251" y="254"/>
                          <a:pt x="251" y="254"/>
                        </a:cubicBezTo>
                        <a:cubicBezTo>
                          <a:pt x="251" y="254"/>
                          <a:pt x="251" y="254"/>
                          <a:pt x="251" y="254"/>
                        </a:cubicBezTo>
                        <a:cubicBezTo>
                          <a:pt x="251" y="254"/>
                          <a:pt x="251" y="254"/>
                          <a:pt x="251" y="254"/>
                        </a:cubicBezTo>
                        <a:cubicBezTo>
                          <a:pt x="251" y="254"/>
                          <a:pt x="251" y="254"/>
                          <a:pt x="251" y="254"/>
                        </a:cubicBezTo>
                        <a:cubicBezTo>
                          <a:pt x="251" y="254"/>
                          <a:pt x="251" y="254"/>
                          <a:pt x="251" y="254"/>
                        </a:cubicBezTo>
                        <a:cubicBezTo>
                          <a:pt x="251" y="254"/>
                          <a:pt x="251" y="254"/>
                          <a:pt x="251" y="254"/>
                        </a:cubicBezTo>
                        <a:cubicBezTo>
                          <a:pt x="251" y="254"/>
                          <a:pt x="251" y="254"/>
                          <a:pt x="251" y="254"/>
                        </a:cubicBezTo>
                        <a:cubicBezTo>
                          <a:pt x="251" y="254"/>
                          <a:pt x="251" y="254"/>
                          <a:pt x="251" y="254"/>
                        </a:cubicBezTo>
                        <a:cubicBezTo>
                          <a:pt x="250" y="254"/>
                          <a:pt x="250" y="254"/>
                          <a:pt x="250" y="254"/>
                        </a:cubicBezTo>
                        <a:cubicBezTo>
                          <a:pt x="250" y="254"/>
                          <a:pt x="250" y="254"/>
                          <a:pt x="250" y="254"/>
                        </a:cubicBezTo>
                        <a:cubicBezTo>
                          <a:pt x="250" y="254"/>
                          <a:pt x="250" y="254"/>
                          <a:pt x="250" y="254"/>
                        </a:cubicBezTo>
                        <a:cubicBezTo>
                          <a:pt x="250" y="254"/>
                          <a:pt x="250" y="254"/>
                          <a:pt x="250" y="254"/>
                        </a:cubicBezTo>
                        <a:cubicBezTo>
                          <a:pt x="250" y="254"/>
                          <a:pt x="250" y="254"/>
                          <a:pt x="250" y="254"/>
                        </a:cubicBezTo>
                        <a:cubicBezTo>
                          <a:pt x="249" y="254"/>
                          <a:pt x="249" y="254"/>
                          <a:pt x="249" y="254"/>
                        </a:cubicBezTo>
                        <a:cubicBezTo>
                          <a:pt x="249" y="254"/>
                          <a:pt x="249" y="254"/>
                          <a:pt x="249" y="254"/>
                        </a:cubicBezTo>
                        <a:cubicBezTo>
                          <a:pt x="249" y="254"/>
                          <a:pt x="249" y="254"/>
                          <a:pt x="249" y="254"/>
                        </a:cubicBezTo>
                        <a:cubicBezTo>
                          <a:pt x="249" y="254"/>
                          <a:pt x="249" y="254"/>
                          <a:pt x="249" y="254"/>
                        </a:cubicBezTo>
                        <a:cubicBezTo>
                          <a:pt x="249" y="254"/>
                          <a:pt x="249" y="254"/>
                          <a:pt x="249" y="254"/>
                        </a:cubicBezTo>
                        <a:cubicBezTo>
                          <a:pt x="248" y="254"/>
                          <a:pt x="248" y="254"/>
                          <a:pt x="248" y="254"/>
                        </a:cubicBezTo>
                        <a:cubicBezTo>
                          <a:pt x="248" y="254"/>
                          <a:pt x="248" y="254"/>
                          <a:pt x="248" y="254"/>
                        </a:cubicBezTo>
                        <a:cubicBezTo>
                          <a:pt x="248" y="254"/>
                          <a:pt x="248" y="254"/>
                          <a:pt x="248" y="254"/>
                        </a:cubicBezTo>
                        <a:cubicBezTo>
                          <a:pt x="248" y="254"/>
                          <a:pt x="248" y="254"/>
                          <a:pt x="248" y="254"/>
                        </a:cubicBezTo>
                        <a:cubicBezTo>
                          <a:pt x="248" y="254"/>
                          <a:pt x="248" y="254"/>
                          <a:pt x="248" y="254"/>
                        </a:cubicBezTo>
                        <a:cubicBezTo>
                          <a:pt x="248" y="255"/>
                          <a:pt x="248" y="255"/>
                          <a:pt x="248" y="255"/>
                        </a:cubicBezTo>
                        <a:cubicBezTo>
                          <a:pt x="248" y="255"/>
                          <a:pt x="248" y="255"/>
                          <a:pt x="248" y="255"/>
                        </a:cubicBezTo>
                        <a:cubicBezTo>
                          <a:pt x="247" y="255"/>
                          <a:pt x="247" y="255"/>
                          <a:pt x="247" y="255"/>
                        </a:cubicBezTo>
                        <a:cubicBezTo>
                          <a:pt x="247" y="255"/>
                          <a:pt x="247" y="255"/>
                          <a:pt x="247" y="255"/>
                        </a:cubicBezTo>
                        <a:cubicBezTo>
                          <a:pt x="247" y="255"/>
                          <a:pt x="247" y="255"/>
                          <a:pt x="247" y="255"/>
                        </a:cubicBezTo>
                        <a:cubicBezTo>
                          <a:pt x="247" y="255"/>
                          <a:pt x="247" y="255"/>
                          <a:pt x="247" y="255"/>
                        </a:cubicBezTo>
                        <a:cubicBezTo>
                          <a:pt x="247" y="256"/>
                          <a:pt x="247" y="256"/>
                          <a:pt x="247" y="256"/>
                        </a:cubicBezTo>
                        <a:cubicBezTo>
                          <a:pt x="247" y="256"/>
                          <a:pt x="247" y="256"/>
                          <a:pt x="247" y="256"/>
                        </a:cubicBezTo>
                        <a:cubicBezTo>
                          <a:pt x="247" y="256"/>
                          <a:pt x="247" y="256"/>
                          <a:pt x="247" y="256"/>
                        </a:cubicBezTo>
                        <a:cubicBezTo>
                          <a:pt x="247" y="256"/>
                          <a:pt x="247" y="256"/>
                          <a:pt x="247" y="256"/>
                        </a:cubicBezTo>
                        <a:cubicBezTo>
                          <a:pt x="247" y="256"/>
                          <a:pt x="247" y="256"/>
                          <a:pt x="247" y="256"/>
                        </a:cubicBezTo>
                        <a:cubicBezTo>
                          <a:pt x="247" y="256"/>
                          <a:pt x="247" y="256"/>
                          <a:pt x="247" y="256"/>
                        </a:cubicBezTo>
                        <a:cubicBezTo>
                          <a:pt x="247" y="257"/>
                          <a:pt x="247" y="257"/>
                          <a:pt x="247" y="257"/>
                        </a:cubicBezTo>
                        <a:cubicBezTo>
                          <a:pt x="247" y="257"/>
                          <a:pt x="247" y="257"/>
                          <a:pt x="247" y="257"/>
                        </a:cubicBezTo>
                        <a:cubicBezTo>
                          <a:pt x="247" y="257"/>
                          <a:pt x="247" y="257"/>
                          <a:pt x="247" y="257"/>
                        </a:cubicBezTo>
                        <a:cubicBezTo>
                          <a:pt x="247" y="257"/>
                          <a:pt x="247" y="257"/>
                          <a:pt x="247" y="257"/>
                        </a:cubicBezTo>
                        <a:cubicBezTo>
                          <a:pt x="247" y="257"/>
                          <a:pt x="247" y="257"/>
                          <a:pt x="247" y="257"/>
                        </a:cubicBezTo>
                        <a:cubicBezTo>
                          <a:pt x="246" y="257"/>
                          <a:pt x="246" y="257"/>
                          <a:pt x="246" y="257"/>
                        </a:cubicBezTo>
                        <a:cubicBezTo>
                          <a:pt x="246" y="257"/>
                          <a:pt x="246" y="257"/>
                          <a:pt x="246" y="257"/>
                        </a:cubicBezTo>
                        <a:cubicBezTo>
                          <a:pt x="246" y="257"/>
                          <a:pt x="246" y="257"/>
                          <a:pt x="246" y="257"/>
                        </a:cubicBezTo>
                        <a:cubicBezTo>
                          <a:pt x="246" y="257"/>
                          <a:pt x="246" y="257"/>
                          <a:pt x="246" y="257"/>
                        </a:cubicBezTo>
                        <a:cubicBezTo>
                          <a:pt x="246" y="257"/>
                          <a:pt x="246" y="257"/>
                          <a:pt x="246" y="257"/>
                        </a:cubicBezTo>
                        <a:cubicBezTo>
                          <a:pt x="246" y="257"/>
                          <a:pt x="246" y="257"/>
                          <a:pt x="246" y="257"/>
                        </a:cubicBezTo>
                        <a:cubicBezTo>
                          <a:pt x="246" y="257"/>
                          <a:pt x="246" y="257"/>
                          <a:pt x="246" y="257"/>
                        </a:cubicBezTo>
                        <a:cubicBezTo>
                          <a:pt x="245" y="257"/>
                          <a:pt x="245" y="257"/>
                          <a:pt x="245" y="257"/>
                        </a:cubicBezTo>
                        <a:cubicBezTo>
                          <a:pt x="245" y="257"/>
                          <a:pt x="245" y="257"/>
                          <a:pt x="245" y="257"/>
                        </a:cubicBezTo>
                        <a:cubicBezTo>
                          <a:pt x="245" y="258"/>
                          <a:pt x="245" y="258"/>
                          <a:pt x="245" y="258"/>
                        </a:cubicBezTo>
                        <a:cubicBezTo>
                          <a:pt x="244" y="258"/>
                          <a:pt x="244" y="258"/>
                          <a:pt x="244" y="258"/>
                        </a:cubicBezTo>
                        <a:cubicBezTo>
                          <a:pt x="244" y="258"/>
                          <a:pt x="244" y="258"/>
                          <a:pt x="244" y="258"/>
                        </a:cubicBezTo>
                        <a:cubicBezTo>
                          <a:pt x="244" y="258"/>
                          <a:pt x="244" y="258"/>
                          <a:pt x="244" y="258"/>
                        </a:cubicBezTo>
                        <a:cubicBezTo>
                          <a:pt x="243" y="258"/>
                          <a:pt x="243" y="258"/>
                          <a:pt x="243" y="258"/>
                        </a:cubicBezTo>
                        <a:cubicBezTo>
                          <a:pt x="243" y="258"/>
                          <a:pt x="243" y="258"/>
                          <a:pt x="243" y="258"/>
                        </a:cubicBezTo>
                        <a:cubicBezTo>
                          <a:pt x="243" y="258"/>
                          <a:pt x="243" y="258"/>
                          <a:pt x="243" y="258"/>
                        </a:cubicBezTo>
                        <a:cubicBezTo>
                          <a:pt x="243" y="258"/>
                          <a:pt x="243" y="258"/>
                          <a:pt x="243" y="258"/>
                        </a:cubicBezTo>
                        <a:cubicBezTo>
                          <a:pt x="242" y="258"/>
                          <a:pt x="242" y="258"/>
                          <a:pt x="242" y="258"/>
                        </a:cubicBezTo>
                        <a:cubicBezTo>
                          <a:pt x="242" y="258"/>
                          <a:pt x="242" y="258"/>
                          <a:pt x="242" y="258"/>
                        </a:cubicBezTo>
                        <a:cubicBezTo>
                          <a:pt x="242" y="258"/>
                          <a:pt x="242" y="258"/>
                          <a:pt x="242" y="258"/>
                        </a:cubicBezTo>
                        <a:cubicBezTo>
                          <a:pt x="242" y="258"/>
                          <a:pt x="242" y="258"/>
                          <a:pt x="242" y="258"/>
                        </a:cubicBezTo>
                        <a:cubicBezTo>
                          <a:pt x="242" y="258"/>
                          <a:pt x="242" y="258"/>
                          <a:pt x="242" y="258"/>
                        </a:cubicBezTo>
                        <a:cubicBezTo>
                          <a:pt x="242" y="259"/>
                          <a:pt x="242" y="259"/>
                          <a:pt x="242" y="259"/>
                        </a:cubicBezTo>
                        <a:cubicBezTo>
                          <a:pt x="242" y="259"/>
                          <a:pt x="242" y="259"/>
                          <a:pt x="242" y="259"/>
                        </a:cubicBezTo>
                        <a:cubicBezTo>
                          <a:pt x="242" y="259"/>
                          <a:pt x="242" y="259"/>
                          <a:pt x="242" y="259"/>
                        </a:cubicBezTo>
                        <a:cubicBezTo>
                          <a:pt x="242" y="259"/>
                          <a:pt x="242" y="259"/>
                          <a:pt x="242" y="259"/>
                        </a:cubicBezTo>
                        <a:cubicBezTo>
                          <a:pt x="242" y="259"/>
                          <a:pt x="242" y="259"/>
                          <a:pt x="242" y="259"/>
                        </a:cubicBezTo>
                        <a:cubicBezTo>
                          <a:pt x="242" y="259"/>
                          <a:pt x="242" y="259"/>
                          <a:pt x="242" y="259"/>
                        </a:cubicBezTo>
                        <a:cubicBezTo>
                          <a:pt x="242" y="260"/>
                          <a:pt x="242" y="260"/>
                          <a:pt x="242" y="260"/>
                        </a:cubicBezTo>
                        <a:cubicBezTo>
                          <a:pt x="242" y="260"/>
                          <a:pt x="242" y="260"/>
                          <a:pt x="242" y="260"/>
                        </a:cubicBezTo>
                        <a:cubicBezTo>
                          <a:pt x="242" y="260"/>
                          <a:pt x="242" y="260"/>
                          <a:pt x="242" y="260"/>
                        </a:cubicBezTo>
                        <a:cubicBezTo>
                          <a:pt x="242" y="260"/>
                          <a:pt x="242" y="260"/>
                          <a:pt x="242" y="260"/>
                        </a:cubicBezTo>
                        <a:cubicBezTo>
                          <a:pt x="241" y="260"/>
                          <a:pt x="241" y="260"/>
                          <a:pt x="241" y="260"/>
                        </a:cubicBezTo>
                        <a:cubicBezTo>
                          <a:pt x="241" y="260"/>
                          <a:pt x="241" y="260"/>
                          <a:pt x="241" y="260"/>
                        </a:cubicBezTo>
                        <a:cubicBezTo>
                          <a:pt x="241" y="260"/>
                          <a:pt x="241" y="260"/>
                          <a:pt x="241" y="260"/>
                        </a:cubicBezTo>
                        <a:cubicBezTo>
                          <a:pt x="241" y="260"/>
                          <a:pt x="241" y="260"/>
                          <a:pt x="241" y="260"/>
                        </a:cubicBezTo>
                        <a:cubicBezTo>
                          <a:pt x="241" y="261"/>
                          <a:pt x="241" y="261"/>
                          <a:pt x="241" y="261"/>
                        </a:cubicBezTo>
                        <a:cubicBezTo>
                          <a:pt x="241" y="261"/>
                          <a:pt x="241" y="261"/>
                          <a:pt x="241" y="261"/>
                        </a:cubicBezTo>
                        <a:cubicBezTo>
                          <a:pt x="240" y="261"/>
                          <a:pt x="240" y="261"/>
                          <a:pt x="240" y="261"/>
                        </a:cubicBezTo>
                        <a:cubicBezTo>
                          <a:pt x="240" y="261"/>
                          <a:pt x="240" y="261"/>
                          <a:pt x="240" y="261"/>
                        </a:cubicBezTo>
                        <a:cubicBezTo>
                          <a:pt x="240" y="261"/>
                          <a:pt x="240" y="261"/>
                          <a:pt x="240" y="261"/>
                        </a:cubicBezTo>
                        <a:cubicBezTo>
                          <a:pt x="240" y="261"/>
                          <a:pt x="240" y="261"/>
                          <a:pt x="240" y="261"/>
                        </a:cubicBezTo>
                        <a:cubicBezTo>
                          <a:pt x="240" y="261"/>
                          <a:pt x="240" y="261"/>
                          <a:pt x="240" y="261"/>
                        </a:cubicBezTo>
                        <a:cubicBezTo>
                          <a:pt x="240" y="261"/>
                          <a:pt x="240" y="261"/>
                          <a:pt x="240" y="261"/>
                        </a:cubicBezTo>
                        <a:cubicBezTo>
                          <a:pt x="240" y="261"/>
                          <a:pt x="240" y="261"/>
                          <a:pt x="240" y="261"/>
                        </a:cubicBezTo>
                        <a:cubicBezTo>
                          <a:pt x="240" y="261"/>
                          <a:pt x="240" y="261"/>
                          <a:pt x="240" y="261"/>
                        </a:cubicBezTo>
                        <a:cubicBezTo>
                          <a:pt x="240" y="262"/>
                          <a:pt x="240" y="262"/>
                          <a:pt x="240" y="262"/>
                        </a:cubicBezTo>
                        <a:cubicBezTo>
                          <a:pt x="240" y="262"/>
                          <a:pt x="240" y="262"/>
                          <a:pt x="240" y="262"/>
                        </a:cubicBezTo>
                        <a:cubicBezTo>
                          <a:pt x="240" y="262"/>
                          <a:pt x="240" y="262"/>
                          <a:pt x="240" y="262"/>
                        </a:cubicBezTo>
                        <a:cubicBezTo>
                          <a:pt x="240" y="262"/>
                          <a:pt x="240" y="262"/>
                          <a:pt x="240" y="262"/>
                        </a:cubicBezTo>
                        <a:cubicBezTo>
                          <a:pt x="240" y="262"/>
                          <a:pt x="240" y="262"/>
                          <a:pt x="240" y="262"/>
                        </a:cubicBezTo>
                        <a:cubicBezTo>
                          <a:pt x="240" y="262"/>
                          <a:pt x="240" y="262"/>
                          <a:pt x="240" y="262"/>
                        </a:cubicBezTo>
                        <a:cubicBezTo>
                          <a:pt x="240" y="262"/>
                          <a:pt x="240" y="262"/>
                          <a:pt x="240" y="262"/>
                        </a:cubicBezTo>
                        <a:cubicBezTo>
                          <a:pt x="240" y="262"/>
                          <a:pt x="240" y="262"/>
                          <a:pt x="240" y="262"/>
                        </a:cubicBezTo>
                        <a:cubicBezTo>
                          <a:pt x="240" y="263"/>
                          <a:pt x="240" y="263"/>
                          <a:pt x="240" y="263"/>
                        </a:cubicBezTo>
                        <a:cubicBezTo>
                          <a:pt x="240" y="263"/>
                          <a:pt x="240" y="263"/>
                          <a:pt x="240" y="263"/>
                        </a:cubicBezTo>
                        <a:cubicBezTo>
                          <a:pt x="240" y="263"/>
                          <a:pt x="240" y="263"/>
                          <a:pt x="240" y="263"/>
                        </a:cubicBezTo>
                        <a:cubicBezTo>
                          <a:pt x="240" y="263"/>
                          <a:pt x="240" y="263"/>
                          <a:pt x="240" y="263"/>
                        </a:cubicBezTo>
                        <a:cubicBezTo>
                          <a:pt x="240" y="263"/>
                          <a:pt x="240" y="263"/>
                          <a:pt x="240" y="263"/>
                        </a:cubicBezTo>
                        <a:cubicBezTo>
                          <a:pt x="240" y="263"/>
                          <a:pt x="240" y="263"/>
                          <a:pt x="240" y="263"/>
                        </a:cubicBezTo>
                        <a:cubicBezTo>
                          <a:pt x="240" y="263"/>
                          <a:pt x="240" y="263"/>
                          <a:pt x="240" y="263"/>
                        </a:cubicBezTo>
                        <a:cubicBezTo>
                          <a:pt x="240" y="264"/>
                          <a:pt x="240" y="264"/>
                          <a:pt x="240" y="264"/>
                        </a:cubicBezTo>
                        <a:cubicBezTo>
                          <a:pt x="240" y="264"/>
                          <a:pt x="240" y="264"/>
                          <a:pt x="240" y="264"/>
                        </a:cubicBezTo>
                        <a:cubicBezTo>
                          <a:pt x="240" y="264"/>
                          <a:pt x="240" y="264"/>
                          <a:pt x="240" y="264"/>
                        </a:cubicBezTo>
                        <a:cubicBezTo>
                          <a:pt x="240" y="264"/>
                          <a:pt x="240" y="264"/>
                          <a:pt x="240" y="264"/>
                        </a:cubicBezTo>
                        <a:cubicBezTo>
                          <a:pt x="240" y="264"/>
                          <a:pt x="240" y="264"/>
                          <a:pt x="240" y="264"/>
                        </a:cubicBezTo>
                        <a:cubicBezTo>
                          <a:pt x="240" y="264"/>
                          <a:pt x="240" y="264"/>
                          <a:pt x="240" y="264"/>
                        </a:cubicBezTo>
                        <a:cubicBezTo>
                          <a:pt x="240" y="264"/>
                          <a:pt x="240" y="264"/>
                          <a:pt x="240" y="264"/>
                        </a:cubicBezTo>
                        <a:cubicBezTo>
                          <a:pt x="240" y="264"/>
                          <a:pt x="240" y="264"/>
                          <a:pt x="240" y="264"/>
                        </a:cubicBezTo>
                        <a:cubicBezTo>
                          <a:pt x="240" y="265"/>
                          <a:pt x="240" y="265"/>
                          <a:pt x="240" y="265"/>
                        </a:cubicBezTo>
                        <a:cubicBezTo>
                          <a:pt x="240" y="265"/>
                          <a:pt x="240" y="265"/>
                          <a:pt x="240" y="265"/>
                        </a:cubicBezTo>
                        <a:cubicBezTo>
                          <a:pt x="240" y="265"/>
                          <a:pt x="240" y="265"/>
                          <a:pt x="240" y="265"/>
                        </a:cubicBezTo>
                        <a:cubicBezTo>
                          <a:pt x="240" y="265"/>
                          <a:pt x="240" y="265"/>
                          <a:pt x="240" y="265"/>
                        </a:cubicBezTo>
                        <a:cubicBezTo>
                          <a:pt x="240" y="265"/>
                          <a:pt x="240" y="265"/>
                          <a:pt x="240" y="265"/>
                        </a:cubicBezTo>
                        <a:cubicBezTo>
                          <a:pt x="240" y="265"/>
                          <a:pt x="240" y="265"/>
                          <a:pt x="240" y="265"/>
                        </a:cubicBezTo>
                        <a:cubicBezTo>
                          <a:pt x="240" y="265"/>
                          <a:pt x="240" y="265"/>
                          <a:pt x="240" y="265"/>
                        </a:cubicBezTo>
                        <a:cubicBezTo>
                          <a:pt x="240" y="265"/>
                          <a:pt x="240" y="265"/>
                          <a:pt x="240" y="265"/>
                        </a:cubicBezTo>
                        <a:cubicBezTo>
                          <a:pt x="240" y="266"/>
                          <a:pt x="240" y="266"/>
                          <a:pt x="240" y="266"/>
                        </a:cubicBezTo>
                        <a:cubicBezTo>
                          <a:pt x="240" y="266"/>
                          <a:pt x="240" y="266"/>
                          <a:pt x="240" y="266"/>
                        </a:cubicBezTo>
                        <a:cubicBezTo>
                          <a:pt x="241" y="266"/>
                          <a:pt x="241" y="266"/>
                          <a:pt x="241" y="266"/>
                        </a:cubicBezTo>
                        <a:cubicBezTo>
                          <a:pt x="241" y="267"/>
                          <a:pt x="241" y="267"/>
                          <a:pt x="241" y="267"/>
                        </a:cubicBezTo>
                        <a:cubicBezTo>
                          <a:pt x="241" y="267"/>
                          <a:pt x="241" y="267"/>
                          <a:pt x="241" y="267"/>
                        </a:cubicBezTo>
                        <a:cubicBezTo>
                          <a:pt x="241" y="267"/>
                          <a:pt x="241" y="267"/>
                          <a:pt x="241" y="267"/>
                        </a:cubicBezTo>
                        <a:cubicBezTo>
                          <a:pt x="242" y="267"/>
                          <a:pt x="242" y="267"/>
                          <a:pt x="242" y="267"/>
                        </a:cubicBezTo>
                        <a:cubicBezTo>
                          <a:pt x="242" y="268"/>
                          <a:pt x="242" y="268"/>
                          <a:pt x="242" y="268"/>
                        </a:cubicBezTo>
                        <a:cubicBezTo>
                          <a:pt x="242" y="268"/>
                          <a:pt x="242" y="268"/>
                          <a:pt x="242" y="268"/>
                        </a:cubicBezTo>
                        <a:cubicBezTo>
                          <a:pt x="242" y="268"/>
                          <a:pt x="242" y="268"/>
                          <a:pt x="242" y="268"/>
                        </a:cubicBezTo>
                        <a:cubicBezTo>
                          <a:pt x="242" y="268"/>
                          <a:pt x="242" y="268"/>
                          <a:pt x="242" y="268"/>
                        </a:cubicBezTo>
                        <a:cubicBezTo>
                          <a:pt x="242" y="268"/>
                          <a:pt x="242" y="268"/>
                          <a:pt x="242" y="268"/>
                        </a:cubicBezTo>
                        <a:cubicBezTo>
                          <a:pt x="242" y="269"/>
                          <a:pt x="242" y="269"/>
                          <a:pt x="242" y="269"/>
                        </a:cubicBezTo>
                        <a:cubicBezTo>
                          <a:pt x="242" y="269"/>
                          <a:pt x="242" y="269"/>
                          <a:pt x="242" y="269"/>
                        </a:cubicBezTo>
                        <a:cubicBezTo>
                          <a:pt x="242" y="270"/>
                          <a:pt x="242" y="270"/>
                          <a:pt x="242" y="270"/>
                        </a:cubicBezTo>
                        <a:cubicBezTo>
                          <a:pt x="242" y="270"/>
                          <a:pt x="242" y="270"/>
                          <a:pt x="242" y="270"/>
                        </a:cubicBezTo>
                        <a:cubicBezTo>
                          <a:pt x="241" y="270"/>
                          <a:pt x="241" y="270"/>
                          <a:pt x="241" y="270"/>
                        </a:cubicBezTo>
                        <a:cubicBezTo>
                          <a:pt x="241" y="270"/>
                          <a:pt x="241" y="270"/>
                          <a:pt x="241" y="270"/>
                        </a:cubicBezTo>
                        <a:cubicBezTo>
                          <a:pt x="241" y="270"/>
                          <a:pt x="241" y="270"/>
                          <a:pt x="241" y="270"/>
                        </a:cubicBezTo>
                        <a:cubicBezTo>
                          <a:pt x="241" y="270"/>
                          <a:pt x="241" y="270"/>
                          <a:pt x="241" y="270"/>
                        </a:cubicBezTo>
                        <a:cubicBezTo>
                          <a:pt x="241" y="271"/>
                          <a:pt x="241" y="271"/>
                          <a:pt x="241" y="271"/>
                        </a:cubicBezTo>
                        <a:cubicBezTo>
                          <a:pt x="241" y="271"/>
                          <a:pt x="241" y="271"/>
                          <a:pt x="241" y="271"/>
                        </a:cubicBezTo>
                        <a:cubicBezTo>
                          <a:pt x="241" y="271"/>
                          <a:pt x="241" y="271"/>
                          <a:pt x="241" y="271"/>
                        </a:cubicBezTo>
                        <a:cubicBezTo>
                          <a:pt x="241" y="271"/>
                          <a:pt x="241" y="271"/>
                          <a:pt x="241" y="271"/>
                        </a:cubicBezTo>
                        <a:cubicBezTo>
                          <a:pt x="241" y="272"/>
                          <a:pt x="241" y="272"/>
                          <a:pt x="241" y="272"/>
                        </a:cubicBezTo>
                        <a:cubicBezTo>
                          <a:pt x="241" y="272"/>
                          <a:pt x="241" y="272"/>
                          <a:pt x="241" y="272"/>
                        </a:cubicBezTo>
                        <a:cubicBezTo>
                          <a:pt x="241" y="272"/>
                          <a:pt x="241" y="272"/>
                          <a:pt x="241" y="272"/>
                        </a:cubicBezTo>
                        <a:cubicBezTo>
                          <a:pt x="241" y="272"/>
                          <a:pt x="241" y="272"/>
                          <a:pt x="241" y="272"/>
                        </a:cubicBezTo>
                        <a:cubicBezTo>
                          <a:pt x="241" y="273"/>
                          <a:pt x="241" y="273"/>
                          <a:pt x="241" y="273"/>
                        </a:cubicBezTo>
                        <a:cubicBezTo>
                          <a:pt x="241" y="273"/>
                          <a:pt x="241" y="273"/>
                          <a:pt x="241" y="273"/>
                        </a:cubicBezTo>
                        <a:cubicBezTo>
                          <a:pt x="241" y="273"/>
                          <a:pt x="241" y="273"/>
                          <a:pt x="241" y="273"/>
                        </a:cubicBezTo>
                        <a:cubicBezTo>
                          <a:pt x="241" y="273"/>
                          <a:pt x="241" y="273"/>
                          <a:pt x="241" y="273"/>
                        </a:cubicBezTo>
                        <a:cubicBezTo>
                          <a:pt x="241" y="273"/>
                          <a:pt x="241" y="273"/>
                          <a:pt x="241" y="273"/>
                        </a:cubicBezTo>
                        <a:cubicBezTo>
                          <a:pt x="240" y="274"/>
                          <a:pt x="240" y="274"/>
                          <a:pt x="240" y="274"/>
                        </a:cubicBezTo>
                        <a:cubicBezTo>
                          <a:pt x="240" y="274"/>
                          <a:pt x="240" y="274"/>
                          <a:pt x="240" y="274"/>
                        </a:cubicBezTo>
                        <a:cubicBezTo>
                          <a:pt x="241" y="274"/>
                          <a:pt x="241" y="274"/>
                          <a:pt x="241" y="274"/>
                        </a:cubicBezTo>
                        <a:cubicBezTo>
                          <a:pt x="241" y="274"/>
                          <a:pt x="241" y="274"/>
                          <a:pt x="241" y="274"/>
                        </a:cubicBezTo>
                        <a:cubicBezTo>
                          <a:pt x="241" y="274"/>
                          <a:pt x="241" y="274"/>
                          <a:pt x="241" y="274"/>
                        </a:cubicBezTo>
                        <a:cubicBezTo>
                          <a:pt x="241" y="275"/>
                          <a:pt x="241" y="275"/>
                          <a:pt x="241" y="275"/>
                        </a:cubicBezTo>
                        <a:cubicBezTo>
                          <a:pt x="241" y="275"/>
                          <a:pt x="241" y="275"/>
                          <a:pt x="241" y="275"/>
                        </a:cubicBezTo>
                        <a:cubicBezTo>
                          <a:pt x="241" y="275"/>
                          <a:pt x="241" y="275"/>
                          <a:pt x="241" y="275"/>
                        </a:cubicBezTo>
                        <a:cubicBezTo>
                          <a:pt x="241" y="275"/>
                          <a:pt x="241" y="275"/>
                          <a:pt x="241" y="275"/>
                        </a:cubicBezTo>
                        <a:cubicBezTo>
                          <a:pt x="241" y="275"/>
                          <a:pt x="241" y="275"/>
                          <a:pt x="241" y="275"/>
                        </a:cubicBezTo>
                        <a:cubicBezTo>
                          <a:pt x="241" y="276"/>
                          <a:pt x="241" y="276"/>
                          <a:pt x="241" y="276"/>
                        </a:cubicBezTo>
                        <a:cubicBezTo>
                          <a:pt x="241" y="276"/>
                          <a:pt x="241" y="276"/>
                          <a:pt x="241" y="276"/>
                        </a:cubicBezTo>
                        <a:cubicBezTo>
                          <a:pt x="241" y="276"/>
                          <a:pt x="241" y="276"/>
                          <a:pt x="241" y="276"/>
                        </a:cubicBezTo>
                        <a:cubicBezTo>
                          <a:pt x="241" y="277"/>
                          <a:pt x="241" y="277"/>
                          <a:pt x="241" y="277"/>
                        </a:cubicBezTo>
                        <a:cubicBezTo>
                          <a:pt x="242" y="277"/>
                          <a:pt x="242" y="277"/>
                          <a:pt x="242" y="277"/>
                        </a:cubicBezTo>
                        <a:cubicBezTo>
                          <a:pt x="242" y="277"/>
                          <a:pt x="242" y="277"/>
                          <a:pt x="242" y="277"/>
                        </a:cubicBezTo>
                        <a:cubicBezTo>
                          <a:pt x="242" y="277"/>
                          <a:pt x="242" y="277"/>
                          <a:pt x="242" y="277"/>
                        </a:cubicBezTo>
                        <a:cubicBezTo>
                          <a:pt x="242" y="278"/>
                          <a:pt x="242" y="278"/>
                          <a:pt x="242" y="278"/>
                        </a:cubicBezTo>
                        <a:cubicBezTo>
                          <a:pt x="241" y="278"/>
                          <a:pt x="241" y="278"/>
                          <a:pt x="241" y="278"/>
                        </a:cubicBezTo>
                        <a:cubicBezTo>
                          <a:pt x="241" y="278"/>
                          <a:pt x="241" y="278"/>
                          <a:pt x="241" y="278"/>
                        </a:cubicBezTo>
                        <a:cubicBezTo>
                          <a:pt x="241" y="278"/>
                          <a:pt x="241" y="278"/>
                          <a:pt x="241" y="278"/>
                        </a:cubicBezTo>
                        <a:cubicBezTo>
                          <a:pt x="241" y="278"/>
                          <a:pt x="241" y="278"/>
                          <a:pt x="241" y="278"/>
                        </a:cubicBezTo>
                        <a:cubicBezTo>
                          <a:pt x="241" y="278"/>
                          <a:pt x="241" y="278"/>
                          <a:pt x="241" y="278"/>
                        </a:cubicBezTo>
                        <a:cubicBezTo>
                          <a:pt x="241" y="278"/>
                          <a:pt x="241" y="278"/>
                          <a:pt x="241" y="278"/>
                        </a:cubicBezTo>
                        <a:cubicBezTo>
                          <a:pt x="242" y="279"/>
                          <a:pt x="242" y="279"/>
                          <a:pt x="242" y="279"/>
                        </a:cubicBezTo>
                        <a:cubicBezTo>
                          <a:pt x="242" y="279"/>
                          <a:pt x="242" y="279"/>
                          <a:pt x="242" y="279"/>
                        </a:cubicBezTo>
                        <a:cubicBezTo>
                          <a:pt x="242" y="279"/>
                          <a:pt x="242" y="279"/>
                          <a:pt x="242" y="279"/>
                        </a:cubicBezTo>
                        <a:cubicBezTo>
                          <a:pt x="242" y="279"/>
                          <a:pt x="242" y="279"/>
                          <a:pt x="242" y="279"/>
                        </a:cubicBezTo>
                        <a:cubicBezTo>
                          <a:pt x="242" y="279"/>
                          <a:pt x="242" y="279"/>
                          <a:pt x="242" y="279"/>
                        </a:cubicBezTo>
                        <a:cubicBezTo>
                          <a:pt x="242" y="279"/>
                          <a:pt x="242" y="279"/>
                          <a:pt x="242" y="279"/>
                        </a:cubicBezTo>
                        <a:cubicBezTo>
                          <a:pt x="242" y="280"/>
                          <a:pt x="242" y="280"/>
                          <a:pt x="242" y="280"/>
                        </a:cubicBezTo>
                        <a:cubicBezTo>
                          <a:pt x="242" y="280"/>
                          <a:pt x="242" y="280"/>
                          <a:pt x="242" y="280"/>
                        </a:cubicBezTo>
                        <a:cubicBezTo>
                          <a:pt x="242" y="280"/>
                          <a:pt x="242" y="280"/>
                          <a:pt x="242" y="280"/>
                        </a:cubicBezTo>
                        <a:cubicBezTo>
                          <a:pt x="242" y="280"/>
                          <a:pt x="242" y="280"/>
                          <a:pt x="242" y="280"/>
                        </a:cubicBezTo>
                        <a:cubicBezTo>
                          <a:pt x="242" y="280"/>
                          <a:pt x="242" y="280"/>
                          <a:pt x="242" y="280"/>
                        </a:cubicBezTo>
                        <a:cubicBezTo>
                          <a:pt x="242" y="280"/>
                          <a:pt x="242" y="280"/>
                          <a:pt x="242" y="280"/>
                        </a:cubicBezTo>
                        <a:cubicBezTo>
                          <a:pt x="242" y="280"/>
                          <a:pt x="242" y="280"/>
                          <a:pt x="242" y="280"/>
                        </a:cubicBezTo>
                        <a:cubicBezTo>
                          <a:pt x="242" y="280"/>
                          <a:pt x="242" y="280"/>
                          <a:pt x="242" y="280"/>
                        </a:cubicBezTo>
                        <a:cubicBezTo>
                          <a:pt x="241" y="280"/>
                          <a:pt x="241" y="280"/>
                          <a:pt x="241" y="280"/>
                        </a:cubicBezTo>
                        <a:cubicBezTo>
                          <a:pt x="241" y="280"/>
                          <a:pt x="241" y="280"/>
                          <a:pt x="241" y="280"/>
                        </a:cubicBezTo>
                        <a:cubicBezTo>
                          <a:pt x="241" y="280"/>
                          <a:pt x="241" y="280"/>
                          <a:pt x="241" y="280"/>
                        </a:cubicBezTo>
                        <a:cubicBezTo>
                          <a:pt x="241" y="281"/>
                          <a:pt x="241" y="281"/>
                          <a:pt x="241" y="281"/>
                        </a:cubicBezTo>
                        <a:cubicBezTo>
                          <a:pt x="241" y="281"/>
                          <a:pt x="241" y="281"/>
                          <a:pt x="241" y="281"/>
                        </a:cubicBezTo>
                        <a:cubicBezTo>
                          <a:pt x="240" y="281"/>
                          <a:pt x="240" y="281"/>
                          <a:pt x="240" y="281"/>
                        </a:cubicBezTo>
                        <a:cubicBezTo>
                          <a:pt x="240" y="281"/>
                          <a:pt x="240" y="281"/>
                          <a:pt x="240" y="281"/>
                        </a:cubicBezTo>
                        <a:cubicBezTo>
                          <a:pt x="240" y="281"/>
                          <a:pt x="240" y="281"/>
                          <a:pt x="240" y="281"/>
                        </a:cubicBezTo>
                        <a:cubicBezTo>
                          <a:pt x="240" y="281"/>
                          <a:pt x="240" y="281"/>
                          <a:pt x="240" y="281"/>
                        </a:cubicBezTo>
                        <a:cubicBezTo>
                          <a:pt x="240" y="282"/>
                          <a:pt x="240" y="282"/>
                          <a:pt x="240" y="282"/>
                        </a:cubicBezTo>
                        <a:cubicBezTo>
                          <a:pt x="240" y="282"/>
                          <a:pt x="240" y="282"/>
                          <a:pt x="240" y="282"/>
                        </a:cubicBezTo>
                        <a:cubicBezTo>
                          <a:pt x="240" y="282"/>
                          <a:pt x="240" y="282"/>
                          <a:pt x="240" y="282"/>
                        </a:cubicBezTo>
                        <a:cubicBezTo>
                          <a:pt x="240" y="282"/>
                          <a:pt x="240" y="282"/>
                          <a:pt x="240" y="282"/>
                        </a:cubicBezTo>
                        <a:cubicBezTo>
                          <a:pt x="240" y="282"/>
                          <a:pt x="240" y="282"/>
                          <a:pt x="240" y="282"/>
                        </a:cubicBezTo>
                        <a:cubicBezTo>
                          <a:pt x="240" y="282"/>
                          <a:pt x="240" y="282"/>
                          <a:pt x="240" y="282"/>
                        </a:cubicBezTo>
                        <a:cubicBezTo>
                          <a:pt x="240" y="282"/>
                          <a:pt x="240" y="282"/>
                          <a:pt x="240" y="282"/>
                        </a:cubicBezTo>
                        <a:cubicBezTo>
                          <a:pt x="240" y="282"/>
                          <a:pt x="240" y="282"/>
                          <a:pt x="240" y="282"/>
                        </a:cubicBezTo>
                        <a:cubicBezTo>
                          <a:pt x="240" y="283"/>
                          <a:pt x="240" y="283"/>
                          <a:pt x="240" y="283"/>
                        </a:cubicBezTo>
                        <a:cubicBezTo>
                          <a:pt x="240" y="283"/>
                          <a:pt x="240" y="283"/>
                          <a:pt x="240"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9" y="283"/>
                          <a:pt x="239" y="283"/>
                          <a:pt x="239" y="283"/>
                        </a:cubicBezTo>
                        <a:cubicBezTo>
                          <a:pt x="238" y="283"/>
                          <a:pt x="238" y="283"/>
                          <a:pt x="238" y="283"/>
                        </a:cubicBezTo>
                        <a:cubicBezTo>
                          <a:pt x="238" y="283"/>
                          <a:pt x="238" y="283"/>
                          <a:pt x="238" y="283"/>
                        </a:cubicBezTo>
                        <a:cubicBezTo>
                          <a:pt x="238" y="283"/>
                          <a:pt x="238" y="283"/>
                          <a:pt x="238" y="283"/>
                        </a:cubicBezTo>
                        <a:cubicBezTo>
                          <a:pt x="238" y="283"/>
                          <a:pt x="238" y="283"/>
                          <a:pt x="238" y="283"/>
                        </a:cubicBezTo>
                        <a:cubicBezTo>
                          <a:pt x="238" y="283"/>
                          <a:pt x="238" y="283"/>
                          <a:pt x="238" y="283"/>
                        </a:cubicBezTo>
                        <a:cubicBezTo>
                          <a:pt x="238" y="283"/>
                          <a:pt x="238" y="283"/>
                          <a:pt x="238" y="283"/>
                        </a:cubicBezTo>
                        <a:cubicBezTo>
                          <a:pt x="238" y="284"/>
                          <a:pt x="238" y="284"/>
                          <a:pt x="238" y="284"/>
                        </a:cubicBezTo>
                        <a:cubicBezTo>
                          <a:pt x="238" y="284"/>
                          <a:pt x="238" y="284"/>
                          <a:pt x="238" y="284"/>
                        </a:cubicBezTo>
                        <a:cubicBezTo>
                          <a:pt x="238" y="284"/>
                          <a:pt x="238" y="284"/>
                          <a:pt x="238" y="284"/>
                        </a:cubicBezTo>
                        <a:cubicBezTo>
                          <a:pt x="238" y="284"/>
                          <a:pt x="238" y="284"/>
                          <a:pt x="238" y="284"/>
                        </a:cubicBezTo>
                        <a:cubicBezTo>
                          <a:pt x="238" y="284"/>
                          <a:pt x="238" y="284"/>
                          <a:pt x="238" y="284"/>
                        </a:cubicBezTo>
                        <a:cubicBezTo>
                          <a:pt x="237" y="284"/>
                          <a:pt x="237" y="284"/>
                          <a:pt x="237" y="284"/>
                        </a:cubicBezTo>
                        <a:cubicBezTo>
                          <a:pt x="237" y="284"/>
                          <a:pt x="237" y="284"/>
                          <a:pt x="237" y="284"/>
                        </a:cubicBezTo>
                        <a:cubicBezTo>
                          <a:pt x="237" y="284"/>
                          <a:pt x="237" y="284"/>
                          <a:pt x="237" y="284"/>
                        </a:cubicBezTo>
                        <a:cubicBezTo>
                          <a:pt x="237" y="284"/>
                          <a:pt x="237" y="284"/>
                          <a:pt x="237" y="284"/>
                        </a:cubicBezTo>
                        <a:cubicBezTo>
                          <a:pt x="237" y="284"/>
                          <a:pt x="237" y="284"/>
                          <a:pt x="237" y="284"/>
                        </a:cubicBezTo>
                        <a:cubicBezTo>
                          <a:pt x="237" y="284"/>
                          <a:pt x="237" y="284"/>
                          <a:pt x="237" y="284"/>
                        </a:cubicBezTo>
                        <a:cubicBezTo>
                          <a:pt x="237" y="284"/>
                          <a:pt x="237" y="284"/>
                          <a:pt x="237" y="284"/>
                        </a:cubicBezTo>
                        <a:cubicBezTo>
                          <a:pt x="237" y="284"/>
                          <a:pt x="237" y="284"/>
                          <a:pt x="237" y="284"/>
                        </a:cubicBezTo>
                        <a:cubicBezTo>
                          <a:pt x="236" y="284"/>
                          <a:pt x="236" y="284"/>
                          <a:pt x="236" y="284"/>
                        </a:cubicBezTo>
                        <a:cubicBezTo>
                          <a:pt x="236" y="284"/>
                          <a:pt x="236" y="284"/>
                          <a:pt x="236" y="284"/>
                        </a:cubicBezTo>
                        <a:cubicBezTo>
                          <a:pt x="236" y="284"/>
                          <a:pt x="236" y="284"/>
                          <a:pt x="236" y="284"/>
                        </a:cubicBezTo>
                        <a:cubicBezTo>
                          <a:pt x="236" y="283"/>
                          <a:pt x="236" y="283"/>
                          <a:pt x="236" y="283"/>
                        </a:cubicBezTo>
                        <a:cubicBezTo>
                          <a:pt x="236" y="283"/>
                          <a:pt x="236" y="283"/>
                          <a:pt x="236" y="283"/>
                        </a:cubicBezTo>
                        <a:cubicBezTo>
                          <a:pt x="236" y="283"/>
                          <a:pt x="236" y="283"/>
                          <a:pt x="236" y="283"/>
                        </a:cubicBezTo>
                        <a:cubicBezTo>
                          <a:pt x="235" y="283"/>
                          <a:pt x="235" y="283"/>
                          <a:pt x="235" y="283"/>
                        </a:cubicBezTo>
                        <a:cubicBezTo>
                          <a:pt x="235" y="283"/>
                          <a:pt x="235" y="283"/>
                          <a:pt x="235" y="283"/>
                        </a:cubicBezTo>
                        <a:cubicBezTo>
                          <a:pt x="235" y="282"/>
                          <a:pt x="235" y="282"/>
                          <a:pt x="235" y="282"/>
                        </a:cubicBezTo>
                        <a:cubicBezTo>
                          <a:pt x="235" y="282"/>
                          <a:pt x="235" y="282"/>
                          <a:pt x="235" y="282"/>
                        </a:cubicBezTo>
                        <a:cubicBezTo>
                          <a:pt x="235" y="282"/>
                          <a:pt x="235" y="282"/>
                          <a:pt x="235" y="282"/>
                        </a:cubicBezTo>
                        <a:cubicBezTo>
                          <a:pt x="235" y="282"/>
                          <a:pt x="235" y="282"/>
                          <a:pt x="235" y="282"/>
                        </a:cubicBezTo>
                        <a:cubicBezTo>
                          <a:pt x="235" y="282"/>
                          <a:pt x="235" y="282"/>
                          <a:pt x="235" y="282"/>
                        </a:cubicBezTo>
                        <a:cubicBezTo>
                          <a:pt x="234" y="281"/>
                          <a:pt x="234" y="281"/>
                          <a:pt x="234" y="281"/>
                        </a:cubicBezTo>
                        <a:cubicBezTo>
                          <a:pt x="234" y="281"/>
                          <a:pt x="234" y="281"/>
                          <a:pt x="234" y="281"/>
                        </a:cubicBezTo>
                        <a:cubicBezTo>
                          <a:pt x="233" y="281"/>
                          <a:pt x="233" y="281"/>
                          <a:pt x="233" y="281"/>
                        </a:cubicBezTo>
                        <a:cubicBezTo>
                          <a:pt x="233" y="281"/>
                          <a:pt x="233" y="281"/>
                          <a:pt x="233" y="281"/>
                        </a:cubicBezTo>
                        <a:cubicBezTo>
                          <a:pt x="233" y="281"/>
                          <a:pt x="233" y="281"/>
                          <a:pt x="233" y="281"/>
                        </a:cubicBezTo>
                        <a:cubicBezTo>
                          <a:pt x="233" y="281"/>
                          <a:pt x="233" y="281"/>
                          <a:pt x="233" y="281"/>
                        </a:cubicBezTo>
                        <a:cubicBezTo>
                          <a:pt x="232" y="281"/>
                          <a:pt x="232" y="281"/>
                          <a:pt x="232" y="281"/>
                        </a:cubicBezTo>
                        <a:cubicBezTo>
                          <a:pt x="232" y="281"/>
                          <a:pt x="232" y="281"/>
                          <a:pt x="232" y="281"/>
                        </a:cubicBezTo>
                        <a:cubicBezTo>
                          <a:pt x="232" y="281"/>
                          <a:pt x="232" y="281"/>
                          <a:pt x="232" y="281"/>
                        </a:cubicBezTo>
                        <a:cubicBezTo>
                          <a:pt x="232" y="281"/>
                          <a:pt x="232" y="281"/>
                          <a:pt x="232" y="281"/>
                        </a:cubicBezTo>
                        <a:cubicBezTo>
                          <a:pt x="231" y="281"/>
                          <a:pt x="231" y="281"/>
                          <a:pt x="231" y="281"/>
                        </a:cubicBezTo>
                        <a:cubicBezTo>
                          <a:pt x="231" y="280"/>
                          <a:pt x="231" y="280"/>
                          <a:pt x="231" y="280"/>
                        </a:cubicBezTo>
                        <a:cubicBezTo>
                          <a:pt x="231" y="280"/>
                          <a:pt x="231" y="280"/>
                          <a:pt x="231" y="280"/>
                        </a:cubicBezTo>
                        <a:cubicBezTo>
                          <a:pt x="231" y="280"/>
                          <a:pt x="231" y="280"/>
                          <a:pt x="231" y="280"/>
                        </a:cubicBezTo>
                        <a:cubicBezTo>
                          <a:pt x="231" y="280"/>
                          <a:pt x="231" y="280"/>
                          <a:pt x="231" y="280"/>
                        </a:cubicBezTo>
                        <a:cubicBezTo>
                          <a:pt x="231" y="280"/>
                          <a:pt x="231" y="280"/>
                          <a:pt x="231" y="280"/>
                        </a:cubicBezTo>
                        <a:cubicBezTo>
                          <a:pt x="230" y="280"/>
                          <a:pt x="230" y="280"/>
                          <a:pt x="230" y="280"/>
                        </a:cubicBezTo>
                        <a:cubicBezTo>
                          <a:pt x="230" y="279"/>
                          <a:pt x="230" y="279"/>
                          <a:pt x="230" y="279"/>
                        </a:cubicBezTo>
                        <a:cubicBezTo>
                          <a:pt x="230" y="279"/>
                          <a:pt x="230" y="279"/>
                          <a:pt x="230" y="279"/>
                        </a:cubicBezTo>
                        <a:cubicBezTo>
                          <a:pt x="230" y="279"/>
                          <a:pt x="230" y="279"/>
                          <a:pt x="230" y="279"/>
                        </a:cubicBezTo>
                        <a:cubicBezTo>
                          <a:pt x="230" y="279"/>
                          <a:pt x="230" y="279"/>
                          <a:pt x="230" y="279"/>
                        </a:cubicBezTo>
                        <a:cubicBezTo>
                          <a:pt x="230" y="279"/>
                          <a:pt x="230" y="279"/>
                          <a:pt x="230" y="279"/>
                        </a:cubicBezTo>
                        <a:cubicBezTo>
                          <a:pt x="230" y="279"/>
                          <a:pt x="230" y="279"/>
                          <a:pt x="230" y="279"/>
                        </a:cubicBezTo>
                        <a:cubicBezTo>
                          <a:pt x="229" y="278"/>
                          <a:pt x="229" y="278"/>
                          <a:pt x="229" y="278"/>
                        </a:cubicBezTo>
                        <a:cubicBezTo>
                          <a:pt x="229" y="278"/>
                          <a:pt x="229" y="278"/>
                          <a:pt x="229" y="278"/>
                        </a:cubicBezTo>
                        <a:cubicBezTo>
                          <a:pt x="229" y="278"/>
                          <a:pt x="229" y="278"/>
                          <a:pt x="229" y="278"/>
                        </a:cubicBezTo>
                        <a:cubicBezTo>
                          <a:pt x="229" y="278"/>
                          <a:pt x="229" y="278"/>
                          <a:pt x="229" y="278"/>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9" y="277"/>
                          <a:pt x="229" y="277"/>
                          <a:pt x="229" y="277"/>
                        </a:cubicBezTo>
                        <a:cubicBezTo>
                          <a:pt x="228" y="277"/>
                          <a:pt x="228" y="277"/>
                          <a:pt x="228" y="277"/>
                        </a:cubicBezTo>
                        <a:cubicBezTo>
                          <a:pt x="228" y="277"/>
                          <a:pt x="228" y="277"/>
                          <a:pt x="228" y="277"/>
                        </a:cubicBezTo>
                        <a:cubicBezTo>
                          <a:pt x="228" y="277"/>
                          <a:pt x="228" y="277"/>
                          <a:pt x="228" y="277"/>
                        </a:cubicBezTo>
                        <a:cubicBezTo>
                          <a:pt x="228" y="277"/>
                          <a:pt x="228" y="277"/>
                          <a:pt x="228" y="277"/>
                        </a:cubicBezTo>
                        <a:cubicBezTo>
                          <a:pt x="228" y="277"/>
                          <a:pt x="228" y="277"/>
                          <a:pt x="228" y="277"/>
                        </a:cubicBezTo>
                        <a:cubicBezTo>
                          <a:pt x="228" y="277"/>
                          <a:pt x="228" y="277"/>
                          <a:pt x="228" y="277"/>
                        </a:cubicBezTo>
                        <a:cubicBezTo>
                          <a:pt x="228" y="277"/>
                          <a:pt x="228" y="277"/>
                          <a:pt x="228" y="277"/>
                        </a:cubicBezTo>
                        <a:cubicBezTo>
                          <a:pt x="228" y="276"/>
                          <a:pt x="228" y="276"/>
                          <a:pt x="228" y="276"/>
                        </a:cubicBezTo>
                        <a:cubicBezTo>
                          <a:pt x="228" y="276"/>
                          <a:pt x="228" y="276"/>
                          <a:pt x="228" y="276"/>
                        </a:cubicBezTo>
                        <a:cubicBezTo>
                          <a:pt x="227" y="276"/>
                          <a:pt x="227" y="276"/>
                          <a:pt x="227" y="276"/>
                        </a:cubicBezTo>
                        <a:cubicBezTo>
                          <a:pt x="227" y="276"/>
                          <a:pt x="227" y="276"/>
                          <a:pt x="227" y="276"/>
                        </a:cubicBezTo>
                        <a:cubicBezTo>
                          <a:pt x="227" y="276"/>
                          <a:pt x="227" y="276"/>
                          <a:pt x="227" y="276"/>
                        </a:cubicBezTo>
                        <a:cubicBezTo>
                          <a:pt x="227" y="276"/>
                          <a:pt x="227" y="276"/>
                          <a:pt x="227" y="276"/>
                        </a:cubicBezTo>
                        <a:cubicBezTo>
                          <a:pt x="227" y="276"/>
                          <a:pt x="227" y="276"/>
                          <a:pt x="227" y="276"/>
                        </a:cubicBezTo>
                        <a:cubicBezTo>
                          <a:pt x="227" y="276"/>
                          <a:pt x="227" y="276"/>
                          <a:pt x="227" y="276"/>
                        </a:cubicBezTo>
                        <a:cubicBezTo>
                          <a:pt x="227" y="276"/>
                          <a:pt x="227" y="276"/>
                          <a:pt x="227" y="276"/>
                        </a:cubicBezTo>
                        <a:cubicBezTo>
                          <a:pt x="227" y="276"/>
                          <a:pt x="227" y="276"/>
                          <a:pt x="227" y="276"/>
                        </a:cubicBezTo>
                        <a:cubicBezTo>
                          <a:pt x="226" y="275"/>
                          <a:pt x="226" y="275"/>
                          <a:pt x="226" y="275"/>
                        </a:cubicBezTo>
                        <a:cubicBezTo>
                          <a:pt x="226" y="275"/>
                          <a:pt x="226" y="275"/>
                          <a:pt x="226" y="275"/>
                        </a:cubicBezTo>
                        <a:cubicBezTo>
                          <a:pt x="226" y="275"/>
                          <a:pt x="226" y="275"/>
                          <a:pt x="226" y="275"/>
                        </a:cubicBezTo>
                        <a:cubicBezTo>
                          <a:pt x="226" y="275"/>
                          <a:pt x="226" y="275"/>
                          <a:pt x="226" y="275"/>
                        </a:cubicBezTo>
                        <a:cubicBezTo>
                          <a:pt x="226" y="275"/>
                          <a:pt x="226" y="275"/>
                          <a:pt x="226" y="275"/>
                        </a:cubicBezTo>
                        <a:cubicBezTo>
                          <a:pt x="226" y="275"/>
                          <a:pt x="226" y="275"/>
                          <a:pt x="226" y="275"/>
                        </a:cubicBezTo>
                        <a:cubicBezTo>
                          <a:pt x="226" y="275"/>
                          <a:pt x="226" y="275"/>
                          <a:pt x="226" y="275"/>
                        </a:cubicBezTo>
                        <a:cubicBezTo>
                          <a:pt x="225" y="274"/>
                          <a:pt x="225" y="274"/>
                          <a:pt x="225" y="274"/>
                        </a:cubicBezTo>
                        <a:cubicBezTo>
                          <a:pt x="225" y="274"/>
                          <a:pt x="225" y="274"/>
                          <a:pt x="225" y="274"/>
                        </a:cubicBezTo>
                        <a:cubicBezTo>
                          <a:pt x="225" y="274"/>
                          <a:pt x="225" y="274"/>
                          <a:pt x="225" y="274"/>
                        </a:cubicBezTo>
                        <a:cubicBezTo>
                          <a:pt x="225" y="274"/>
                          <a:pt x="225" y="274"/>
                          <a:pt x="225" y="274"/>
                        </a:cubicBezTo>
                        <a:cubicBezTo>
                          <a:pt x="225" y="274"/>
                          <a:pt x="225" y="274"/>
                          <a:pt x="225" y="274"/>
                        </a:cubicBezTo>
                        <a:cubicBezTo>
                          <a:pt x="225" y="274"/>
                          <a:pt x="225" y="274"/>
                          <a:pt x="225" y="274"/>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5" y="273"/>
                          <a:pt x="225" y="273"/>
                          <a:pt x="225" y="273"/>
                        </a:cubicBezTo>
                        <a:cubicBezTo>
                          <a:pt x="224" y="273"/>
                          <a:pt x="224" y="273"/>
                          <a:pt x="224" y="273"/>
                        </a:cubicBezTo>
                        <a:cubicBezTo>
                          <a:pt x="224" y="273"/>
                          <a:pt x="224" y="273"/>
                          <a:pt x="224" y="273"/>
                        </a:cubicBezTo>
                        <a:cubicBezTo>
                          <a:pt x="224" y="273"/>
                          <a:pt x="224" y="273"/>
                          <a:pt x="224" y="273"/>
                        </a:cubicBezTo>
                        <a:cubicBezTo>
                          <a:pt x="224" y="273"/>
                          <a:pt x="224" y="273"/>
                          <a:pt x="224" y="273"/>
                        </a:cubicBezTo>
                        <a:cubicBezTo>
                          <a:pt x="224" y="273"/>
                          <a:pt x="224" y="273"/>
                          <a:pt x="224" y="273"/>
                        </a:cubicBezTo>
                        <a:cubicBezTo>
                          <a:pt x="224" y="273"/>
                          <a:pt x="224" y="273"/>
                          <a:pt x="224" y="273"/>
                        </a:cubicBezTo>
                        <a:cubicBezTo>
                          <a:pt x="224" y="273"/>
                          <a:pt x="224" y="273"/>
                          <a:pt x="224" y="273"/>
                        </a:cubicBezTo>
                        <a:cubicBezTo>
                          <a:pt x="223" y="273"/>
                          <a:pt x="223" y="273"/>
                          <a:pt x="223" y="273"/>
                        </a:cubicBezTo>
                        <a:cubicBezTo>
                          <a:pt x="223" y="273"/>
                          <a:pt x="223" y="273"/>
                          <a:pt x="223" y="273"/>
                        </a:cubicBezTo>
                        <a:cubicBezTo>
                          <a:pt x="223" y="273"/>
                          <a:pt x="223" y="273"/>
                          <a:pt x="223" y="273"/>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3" y="272"/>
                          <a:pt x="223" y="272"/>
                          <a:pt x="223" y="272"/>
                        </a:cubicBezTo>
                        <a:cubicBezTo>
                          <a:pt x="222" y="272"/>
                          <a:pt x="222" y="272"/>
                          <a:pt x="222" y="272"/>
                        </a:cubicBezTo>
                        <a:cubicBezTo>
                          <a:pt x="222" y="272"/>
                          <a:pt x="222" y="272"/>
                          <a:pt x="222" y="272"/>
                        </a:cubicBezTo>
                        <a:cubicBezTo>
                          <a:pt x="222" y="271"/>
                          <a:pt x="222" y="271"/>
                          <a:pt x="222" y="271"/>
                        </a:cubicBezTo>
                        <a:cubicBezTo>
                          <a:pt x="222" y="271"/>
                          <a:pt x="222" y="271"/>
                          <a:pt x="222" y="271"/>
                        </a:cubicBezTo>
                        <a:cubicBezTo>
                          <a:pt x="221" y="271"/>
                          <a:pt x="221" y="271"/>
                          <a:pt x="221" y="271"/>
                        </a:cubicBezTo>
                        <a:cubicBezTo>
                          <a:pt x="221" y="271"/>
                          <a:pt x="221" y="271"/>
                          <a:pt x="221" y="271"/>
                        </a:cubicBezTo>
                        <a:cubicBezTo>
                          <a:pt x="221" y="271"/>
                          <a:pt x="221" y="271"/>
                          <a:pt x="221" y="271"/>
                        </a:cubicBezTo>
                        <a:cubicBezTo>
                          <a:pt x="220" y="271"/>
                          <a:pt x="220" y="271"/>
                          <a:pt x="220" y="271"/>
                        </a:cubicBezTo>
                        <a:cubicBezTo>
                          <a:pt x="220" y="271"/>
                          <a:pt x="220" y="271"/>
                          <a:pt x="220" y="271"/>
                        </a:cubicBezTo>
                        <a:cubicBezTo>
                          <a:pt x="219" y="271"/>
                          <a:pt x="219" y="271"/>
                          <a:pt x="219" y="271"/>
                        </a:cubicBezTo>
                        <a:cubicBezTo>
                          <a:pt x="219" y="271"/>
                          <a:pt x="219" y="271"/>
                          <a:pt x="219" y="271"/>
                        </a:cubicBezTo>
                        <a:cubicBezTo>
                          <a:pt x="218" y="271"/>
                          <a:pt x="218" y="271"/>
                          <a:pt x="218" y="271"/>
                        </a:cubicBezTo>
                        <a:cubicBezTo>
                          <a:pt x="218" y="271"/>
                          <a:pt x="218" y="271"/>
                          <a:pt x="218" y="271"/>
                        </a:cubicBezTo>
                        <a:cubicBezTo>
                          <a:pt x="218" y="271"/>
                          <a:pt x="218" y="271"/>
                          <a:pt x="218" y="271"/>
                        </a:cubicBezTo>
                        <a:cubicBezTo>
                          <a:pt x="217" y="270"/>
                          <a:pt x="217" y="270"/>
                          <a:pt x="217" y="270"/>
                        </a:cubicBezTo>
                        <a:cubicBezTo>
                          <a:pt x="217" y="270"/>
                          <a:pt x="217" y="270"/>
                          <a:pt x="217" y="270"/>
                        </a:cubicBezTo>
                        <a:cubicBezTo>
                          <a:pt x="217" y="270"/>
                          <a:pt x="217" y="270"/>
                          <a:pt x="217" y="270"/>
                        </a:cubicBezTo>
                        <a:cubicBezTo>
                          <a:pt x="217" y="270"/>
                          <a:pt x="217" y="270"/>
                          <a:pt x="217" y="270"/>
                        </a:cubicBezTo>
                        <a:cubicBezTo>
                          <a:pt x="217" y="270"/>
                          <a:pt x="217" y="270"/>
                          <a:pt x="217" y="270"/>
                        </a:cubicBezTo>
                        <a:cubicBezTo>
                          <a:pt x="216" y="270"/>
                          <a:pt x="216" y="270"/>
                          <a:pt x="216" y="270"/>
                        </a:cubicBezTo>
                        <a:cubicBezTo>
                          <a:pt x="216" y="270"/>
                          <a:pt x="216" y="270"/>
                          <a:pt x="216" y="270"/>
                        </a:cubicBezTo>
                        <a:cubicBezTo>
                          <a:pt x="216" y="270"/>
                          <a:pt x="216" y="270"/>
                          <a:pt x="216" y="270"/>
                        </a:cubicBezTo>
                        <a:cubicBezTo>
                          <a:pt x="216" y="270"/>
                          <a:pt x="216" y="270"/>
                          <a:pt x="216" y="270"/>
                        </a:cubicBezTo>
                        <a:cubicBezTo>
                          <a:pt x="216" y="270"/>
                          <a:pt x="216" y="270"/>
                          <a:pt x="216" y="270"/>
                        </a:cubicBezTo>
                        <a:cubicBezTo>
                          <a:pt x="216" y="270"/>
                          <a:pt x="216" y="270"/>
                          <a:pt x="216"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5" y="270"/>
                          <a:pt x="215" y="270"/>
                          <a:pt x="215" y="270"/>
                        </a:cubicBezTo>
                        <a:cubicBezTo>
                          <a:pt x="214" y="270"/>
                          <a:pt x="214" y="270"/>
                          <a:pt x="214" y="270"/>
                        </a:cubicBezTo>
                        <a:cubicBezTo>
                          <a:pt x="214" y="270"/>
                          <a:pt x="214" y="270"/>
                          <a:pt x="214" y="270"/>
                        </a:cubicBezTo>
                        <a:cubicBezTo>
                          <a:pt x="214" y="270"/>
                          <a:pt x="214" y="270"/>
                          <a:pt x="214" y="270"/>
                        </a:cubicBezTo>
                        <a:cubicBezTo>
                          <a:pt x="214" y="270"/>
                          <a:pt x="214" y="270"/>
                          <a:pt x="214" y="270"/>
                        </a:cubicBezTo>
                        <a:cubicBezTo>
                          <a:pt x="214" y="269"/>
                          <a:pt x="214" y="269"/>
                          <a:pt x="214" y="269"/>
                        </a:cubicBezTo>
                        <a:cubicBezTo>
                          <a:pt x="214" y="269"/>
                          <a:pt x="214" y="269"/>
                          <a:pt x="214" y="269"/>
                        </a:cubicBezTo>
                        <a:cubicBezTo>
                          <a:pt x="214" y="269"/>
                          <a:pt x="214" y="269"/>
                          <a:pt x="214" y="269"/>
                        </a:cubicBezTo>
                        <a:cubicBezTo>
                          <a:pt x="214" y="269"/>
                          <a:pt x="214" y="269"/>
                          <a:pt x="214" y="269"/>
                        </a:cubicBezTo>
                        <a:cubicBezTo>
                          <a:pt x="214" y="269"/>
                          <a:pt x="214" y="269"/>
                          <a:pt x="214" y="269"/>
                        </a:cubicBezTo>
                        <a:cubicBezTo>
                          <a:pt x="214" y="269"/>
                          <a:pt x="214" y="269"/>
                          <a:pt x="214" y="269"/>
                        </a:cubicBezTo>
                        <a:cubicBezTo>
                          <a:pt x="214" y="269"/>
                          <a:pt x="214" y="269"/>
                          <a:pt x="214" y="269"/>
                        </a:cubicBezTo>
                        <a:cubicBezTo>
                          <a:pt x="213" y="269"/>
                          <a:pt x="213" y="269"/>
                          <a:pt x="213" y="269"/>
                        </a:cubicBezTo>
                        <a:cubicBezTo>
                          <a:pt x="213" y="270"/>
                          <a:pt x="213" y="270"/>
                          <a:pt x="213" y="270"/>
                        </a:cubicBezTo>
                        <a:cubicBezTo>
                          <a:pt x="213" y="270"/>
                          <a:pt x="213" y="270"/>
                          <a:pt x="213" y="270"/>
                        </a:cubicBezTo>
                        <a:cubicBezTo>
                          <a:pt x="213" y="270"/>
                          <a:pt x="213" y="270"/>
                          <a:pt x="213" y="270"/>
                        </a:cubicBezTo>
                        <a:cubicBezTo>
                          <a:pt x="213" y="271"/>
                          <a:pt x="213" y="271"/>
                          <a:pt x="213" y="271"/>
                        </a:cubicBezTo>
                        <a:cubicBezTo>
                          <a:pt x="213" y="271"/>
                          <a:pt x="213" y="271"/>
                          <a:pt x="213" y="271"/>
                        </a:cubicBezTo>
                        <a:cubicBezTo>
                          <a:pt x="213" y="271"/>
                          <a:pt x="213" y="271"/>
                          <a:pt x="213" y="271"/>
                        </a:cubicBezTo>
                        <a:cubicBezTo>
                          <a:pt x="213" y="271"/>
                          <a:pt x="213" y="271"/>
                          <a:pt x="213" y="271"/>
                        </a:cubicBezTo>
                        <a:cubicBezTo>
                          <a:pt x="213" y="271"/>
                          <a:pt x="213" y="271"/>
                          <a:pt x="213" y="271"/>
                        </a:cubicBezTo>
                        <a:cubicBezTo>
                          <a:pt x="212" y="271"/>
                          <a:pt x="212" y="271"/>
                          <a:pt x="212" y="271"/>
                        </a:cubicBezTo>
                        <a:cubicBezTo>
                          <a:pt x="212" y="272"/>
                          <a:pt x="212" y="272"/>
                          <a:pt x="212" y="272"/>
                        </a:cubicBezTo>
                        <a:cubicBezTo>
                          <a:pt x="212" y="272"/>
                          <a:pt x="212" y="272"/>
                          <a:pt x="212" y="272"/>
                        </a:cubicBezTo>
                        <a:cubicBezTo>
                          <a:pt x="212" y="272"/>
                          <a:pt x="212" y="272"/>
                          <a:pt x="212" y="272"/>
                        </a:cubicBezTo>
                        <a:cubicBezTo>
                          <a:pt x="212" y="272"/>
                          <a:pt x="212" y="272"/>
                          <a:pt x="212" y="272"/>
                        </a:cubicBezTo>
                        <a:cubicBezTo>
                          <a:pt x="212" y="272"/>
                          <a:pt x="212" y="272"/>
                          <a:pt x="212" y="272"/>
                        </a:cubicBezTo>
                        <a:cubicBezTo>
                          <a:pt x="211" y="272"/>
                          <a:pt x="211" y="272"/>
                          <a:pt x="211" y="272"/>
                        </a:cubicBezTo>
                        <a:cubicBezTo>
                          <a:pt x="211" y="273"/>
                          <a:pt x="211" y="273"/>
                          <a:pt x="211" y="273"/>
                        </a:cubicBezTo>
                        <a:cubicBezTo>
                          <a:pt x="211" y="273"/>
                          <a:pt x="211" y="273"/>
                          <a:pt x="211" y="273"/>
                        </a:cubicBezTo>
                        <a:cubicBezTo>
                          <a:pt x="211" y="273"/>
                          <a:pt x="211" y="273"/>
                          <a:pt x="211" y="273"/>
                        </a:cubicBezTo>
                        <a:cubicBezTo>
                          <a:pt x="211" y="273"/>
                          <a:pt x="211" y="273"/>
                          <a:pt x="211" y="273"/>
                        </a:cubicBezTo>
                        <a:cubicBezTo>
                          <a:pt x="211" y="273"/>
                          <a:pt x="211" y="273"/>
                          <a:pt x="211" y="273"/>
                        </a:cubicBezTo>
                        <a:cubicBezTo>
                          <a:pt x="211" y="273"/>
                          <a:pt x="211" y="273"/>
                          <a:pt x="211" y="273"/>
                        </a:cubicBezTo>
                        <a:cubicBezTo>
                          <a:pt x="210" y="273"/>
                          <a:pt x="210" y="273"/>
                          <a:pt x="210" y="273"/>
                        </a:cubicBezTo>
                        <a:cubicBezTo>
                          <a:pt x="210" y="273"/>
                          <a:pt x="210" y="273"/>
                          <a:pt x="210" y="273"/>
                        </a:cubicBezTo>
                        <a:cubicBezTo>
                          <a:pt x="210" y="273"/>
                          <a:pt x="210" y="273"/>
                          <a:pt x="210" y="273"/>
                        </a:cubicBezTo>
                        <a:cubicBezTo>
                          <a:pt x="210" y="273"/>
                          <a:pt x="210" y="273"/>
                          <a:pt x="210" y="273"/>
                        </a:cubicBezTo>
                        <a:cubicBezTo>
                          <a:pt x="210" y="273"/>
                          <a:pt x="210" y="273"/>
                          <a:pt x="210" y="273"/>
                        </a:cubicBezTo>
                        <a:cubicBezTo>
                          <a:pt x="209" y="274"/>
                          <a:pt x="209" y="274"/>
                          <a:pt x="209" y="274"/>
                        </a:cubicBezTo>
                        <a:cubicBezTo>
                          <a:pt x="209" y="274"/>
                          <a:pt x="209" y="274"/>
                          <a:pt x="209" y="274"/>
                        </a:cubicBezTo>
                        <a:cubicBezTo>
                          <a:pt x="209" y="274"/>
                          <a:pt x="209" y="274"/>
                          <a:pt x="209" y="274"/>
                        </a:cubicBezTo>
                        <a:cubicBezTo>
                          <a:pt x="209" y="274"/>
                          <a:pt x="209" y="274"/>
                          <a:pt x="209" y="274"/>
                        </a:cubicBezTo>
                        <a:cubicBezTo>
                          <a:pt x="209" y="274"/>
                          <a:pt x="209" y="274"/>
                          <a:pt x="209" y="274"/>
                        </a:cubicBezTo>
                        <a:cubicBezTo>
                          <a:pt x="209" y="274"/>
                          <a:pt x="209" y="274"/>
                          <a:pt x="209" y="274"/>
                        </a:cubicBezTo>
                        <a:cubicBezTo>
                          <a:pt x="209" y="273"/>
                          <a:pt x="209" y="273"/>
                          <a:pt x="209" y="273"/>
                        </a:cubicBezTo>
                        <a:cubicBezTo>
                          <a:pt x="208" y="273"/>
                          <a:pt x="208" y="273"/>
                          <a:pt x="208" y="273"/>
                        </a:cubicBezTo>
                        <a:cubicBezTo>
                          <a:pt x="208" y="273"/>
                          <a:pt x="208" y="273"/>
                          <a:pt x="208" y="273"/>
                        </a:cubicBezTo>
                        <a:cubicBezTo>
                          <a:pt x="208" y="273"/>
                          <a:pt x="208" y="273"/>
                          <a:pt x="208" y="273"/>
                        </a:cubicBezTo>
                        <a:cubicBezTo>
                          <a:pt x="208" y="273"/>
                          <a:pt x="208" y="273"/>
                          <a:pt x="208" y="273"/>
                        </a:cubicBezTo>
                        <a:cubicBezTo>
                          <a:pt x="208" y="273"/>
                          <a:pt x="208" y="273"/>
                          <a:pt x="208" y="273"/>
                        </a:cubicBezTo>
                        <a:cubicBezTo>
                          <a:pt x="208" y="273"/>
                          <a:pt x="208" y="273"/>
                          <a:pt x="208" y="273"/>
                        </a:cubicBezTo>
                        <a:cubicBezTo>
                          <a:pt x="207" y="273"/>
                          <a:pt x="207" y="273"/>
                          <a:pt x="207" y="273"/>
                        </a:cubicBezTo>
                        <a:cubicBezTo>
                          <a:pt x="207" y="273"/>
                          <a:pt x="207" y="273"/>
                          <a:pt x="207" y="273"/>
                        </a:cubicBezTo>
                        <a:cubicBezTo>
                          <a:pt x="207" y="273"/>
                          <a:pt x="207" y="273"/>
                          <a:pt x="207" y="273"/>
                        </a:cubicBezTo>
                        <a:cubicBezTo>
                          <a:pt x="207" y="273"/>
                          <a:pt x="207" y="273"/>
                          <a:pt x="207" y="273"/>
                        </a:cubicBezTo>
                        <a:cubicBezTo>
                          <a:pt x="207" y="274"/>
                          <a:pt x="207" y="274"/>
                          <a:pt x="207"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6" y="274"/>
                          <a:pt x="206" y="274"/>
                          <a:pt x="206" y="274"/>
                        </a:cubicBezTo>
                        <a:cubicBezTo>
                          <a:pt x="205" y="274"/>
                          <a:pt x="205" y="274"/>
                          <a:pt x="205" y="274"/>
                        </a:cubicBezTo>
                        <a:cubicBezTo>
                          <a:pt x="205" y="273"/>
                          <a:pt x="205" y="273"/>
                          <a:pt x="205" y="273"/>
                        </a:cubicBezTo>
                        <a:cubicBezTo>
                          <a:pt x="205" y="273"/>
                          <a:pt x="205" y="273"/>
                          <a:pt x="205" y="273"/>
                        </a:cubicBezTo>
                        <a:cubicBezTo>
                          <a:pt x="205" y="273"/>
                          <a:pt x="205" y="273"/>
                          <a:pt x="205" y="273"/>
                        </a:cubicBezTo>
                        <a:cubicBezTo>
                          <a:pt x="205" y="273"/>
                          <a:pt x="205" y="273"/>
                          <a:pt x="205" y="273"/>
                        </a:cubicBezTo>
                        <a:cubicBezTo>
                          <a:pt x="205" y="273"/>
                          <a:pt x="205" y="273"/>
                          <a:pt x="205" y="273"/>
                        </a:cubicBezTo>
                        <a:cubicBezTo>
                          <a:pt x="205" y="273"/>
                          <a:pt x="205" y="273"/>
                          <a:pt x="205" y="273"/>
                        </a:cubicBezTo>
                        <a:cubicBezTo>
                          <a:pt x="205" y="273"/>
                          <a:pt x="205" y="273"/>
                          <a:pt x="205" y="273"/>
                        </a:cubicBezTo>
                        <a:cubicBezTo>
                          <a:pt x="204" y="273"/>
                          <a:pt x="204" y="273"/>
                          <a:pt x="204" y="273"/>
                        </a:cubicBezTo>
                        <a:cubicBezTo>
                          <a:pt x="204" y="273"/>
                          <a:pt x="204" y="273"/>
                          <a:pt x="204" y="273"/>
                        </a:cubicBezTo>
                        <a:cubicBezTo>
                          <a:pt x="204" y="273"/>
                          <a:pt x="204" y="273"/>
                          <a:pt x="204" y="273"/>
                        </a:cubicBezTo>
                        <a:cubicBezTo>
                          <a:pt x="204" y="273"/>
                          <a:pt x="204" y="273"/>
                          <a:pt x="204" y="273"/>
                        </a:cubicBezTo>
                        <a:cubicBezTo>
                          <a:pt x="203" y="274"/>
                          <a:pt x="203" y="274"/>
                          <a:pt x="203" y="274"/>
                        </a:cubicBezTo>
                        <a:cubicBezTo>
                          <a:pt x="203" y="274"/>
                          <a:pt x="203" y="274"/>
                          <a:pt x="203" y="274"/>
                        </a:cubicBezTo>
                        <a:cubicBezTo>
                          <a:pt x="203" y="274"/>
                          <a:pt x="203" y="274"/>
                          <a:pt x="203" y="274"/>
                        </a:cubicBezTo>
                        <a:cubicBezTo>
                          <a:pt x="203" y="275"/>
                          <a:pt x="203" y="275"/>
                          <a:pt x="203" y="275"/>
                        </a:cubicBezTo>
                        <a:cubicBezTo>
                          <a:pt x="203" y="275"/>
                          <a:pt x="203" y="275"/>
                          <a:pt x="203" y="275"/>
                        </a:cubicBezTo>
                        <a:cubicBezTo>
                          <a:pt x="203" y="275"/>
                          <a:pt x="203" y="275"/>
                          <a:pt x="203" y="275"/>
                        </a:cubicBezTo>
                        <a:cubicBezTo>
                          <a:pt x="203" y="275"/>
                          <a:pt x="203" y="275"/>
                          <a:pt x="203" y="275"/>
                        </a:cubicBezTo>
                        <a:cubicBezTo>
                          <a:pt x="203" y="275"/>
                          <a:pt x="203" y="275"/>
                          <a:pt x="203" y="275"/>
                        </a:cubicBezTo>
                        <a:cubicBezTo>
                          <a:pt x="203" y="275"/>
                          <a:pt x="203" y="275"/>
                          <a:pt x="203" y="275"/>
                        </a:cubicBezTo>
                        <a:cubicBezTo>
                          <a:pt x="203" y="275"/>
                          <a:pt x="203" y="275"/>
                          <a:pt x="203" y="275"/>
                        </a:cubicBezTo>
                        <a:cubicBezTo>
                          <a:pt x="202" y="275"/>
                          <a:pt x="202" y="275"/>
                          <a:pt x="202" y="275"/>
                        </a:cubicBezTo>
                        <a:cubicBezTo>
                          <a:pt x="203" y="275"/>
                          <a:pt x="203" y="275"/>
                          <a:pt x="203" y="275"/>
                        </a:cubicBezTo>
                        <a:cubicBezTo>
                          <a:pt x="203" y="276"/>
                          <a:pt x="203" y="276"/>
                          <a:pt x="203" y="276"/>
                        </a:cubicBezTo>
                        <a:cubicBezTo>
                          <a:pt x="203" y="276"/>
                          <a:pt x="203" y="276"/>
                          <a:pt x="203" y="276"/>
                        </a:cubicBezTo>
                        <a:cubicBezTo>
                          <a:pt x="203" y="276"/>
                          <a:pt x="203" y="276"/>
                          <a:pt x="203" y="276"/>
                        </a:cubicBezTo>
                        <a:cubicBezTo>
                          <a:pt x="203" y="277"/>
                          <a:pt x="203" y="277"/>
                          <a:pt x="203" y="277"/>
                        </a:cubicBezTo>
                        <a:cubicBezTo>
                          <a:pt x="202" y="277"/>
                          <a:pt x="202" y="277"/>
                          <a:pt x="202" y="277"/>
                        </a:cubicBezTo>
                        <a:cubicBezTo>
                          <a:pt x="202" y="277"/>
                          <a:pt x="202" y="277"/>
                          <a:pt x="202" y="277"/>
                        </a:cubicBezTo>
                        <a:cubicBezTo>
                          <a:pt x="202" y="277"/>
                          <a:pt x="202" y="277"/>
                          <a:pt x="202" y="277"/>
                        </a:cubicBezTo>
                        <a:cubicBezTo>
                          <a:pt x="202" y="277"/>
                          <a:pt x="202" y="277"/>
                          <a:pt x="202" y="277"/>
                        </a:cubicBezTo>
                        <a:cubicBezTo>
                          <a:pt x="202" y="277"/>
                          <a:pt x="202" y="277"/>
                          <a:pt x="202" y="277"/>
                        </a:cubicBezTo>
                        <a:cubicBezTo>
                          <a:pt x="202" y="277"/>
                          <a:pt x="202" y="277"/>
                          <a:pt x="202" y="277"/>
                        </a:cubicBezTo>
                        <a:cubicBezTo>
                          <a:pt x="202" y="277"/>
                          <a:pt x="202" y="277"/>
                          <a:pt x="202" y="277"/>
                        </a:cubicBezTo>
                        <a:cubicBezTo>
                          <a:pt x="201" y="278"/>
                          <a:pt x="201" y="278"/>
                          <a:pt x="201" y="278"/>
                        </a:cubicBezTo>
                        <a:cubicBezTo>
                          <a:pt x="201" y="278"/>
                          <a:pt x="201" y="278"/>
                          <a:pt x="201" y="278"/>
                        </a:cubicBezTo>
                        <a:cubicBezTo>
                          <a:pt x="201" y="278"/>
                          <a:pt x="201" y="278"/>
                          <a:pt x="201" y="278"/>
                        </a:cubicBezTo>
                        <a:cubicBezTo>
                          <a:pt x="201" y="278"/>
                          <a:pt x="201" y="278"/>
                          <a:pt x="201" y="278"/>
                        </a:cubicBezTo>
                        <a:cubicBezTo>
                          <a:pt x="201" y="278"/>
                          <a:pt x="201" y="278"/>
                          <a:pt x="201" y="278"/>
                        </a:cubicBezTo>
                        <a:cubicBezTo>
                          <a:pt x="201" y="278"/>
                          <a:pt x="201" y="278"/>
                          <a:pt x="201" y="278"/>
                        </a:cubicBezTo>
                        <a:cubicBezTo>
                          <a:pt x="201" y="279"/>
                          <a:pt x="201" y="279"/>
                          <a:pt x="201" y="279"/>
                        </a:cubicBezTo>
                        <a:cubicBezTo>
                          <a:pt x="201" y="279"/>
                          <a:pt x="201" y="279"/>
                          <a:pt x="201" y="279"/>
                        </a:cubicBezTo>
                        <a:cubicBezTo>
                          <a:pt x="201" y="279"/>
                          <a:pt x="201" y="279"/>
                          <a:pt x="201" y="279"/>
                        </a:cubicBezTo>
                        <a:cubicBezTo>
                          <a:pt x="200" y="279"/>
                          <a:pt x="200" y="279"/>
                          <a:pt x="200" y="279"/>
                        </a:cubicBezTo>
                        <a:cubicBezTo>
                          <a:pt x="200" y="280"/>
                          <a:pt x="200" y="280"/>
                          <a:pt x="200" y="280"/>
                        </a:cubicBezTo>
                        <a:cubicBezTo>
                          <a:pt x="200" y="280"/>
                          <a:pt x="200" y="280"/>
                          <a:pt x="200" y="280"/>
                        </a:cubicBezTo>
                        <a:cubicBezTo>
                          <a:pt x="199" y="281"/>
                          <a:pt x="199" y="281"/>
                          <a:pt x="199" y="281"/>
                        </a:cubicBezTo>
                        <a:cubicBezTo>
                          <a:pt x="196" y="284"/>
                          <a:pt x="196" y="284"/>
                          <a:pt x="196" y="284"/>
                        </a:cubicBezTo>
                        <a:cubicBezTo>
                          <a:pt x="195" y="285"/>
                          <a:pt x="195" y="285"/>
                          <a:pt x="195" y="285"/>
                        </a:cubicBezTo>
                        <a:cubicBezTo>
                          <a:pt x="193" y="287"/>
                          <a:pt x="193" y="287"/>
                          <a:pt x="193" y="287"/>
                        </a:cubicBezTo>
                        <a:cubicBezTo>
                          <a:pt x="192" y="288"/>
                          <a:pt x="192" y="288"/>
                          <a:pt x="192" y="288"/>
                        </a:cubicBezTo>
                        <a:cubicBezTo>
                          <a:pt x="190" y="290"/>
                          <a:pt x="190" y="290"/>
                          <a:pt x="190" y="290"/>
                        </a:cubicBezTo>
                        <a:cubicBezTo>
                          <a:pt x="188" y="292"/>
                          <a:pt x="188" y="292"/>
                          <a:pt x="188" y="292"/>
                        </a:cubicBezTo>
                        <a:cubicBezTo>
                          <a:pt x="186" y="294"/>
                          <a:pt x="186" y="294"/>
                          <a:pt x="186" y="294"/>
                        </a:cubicBezTo>
                        <a:cubicBezTo>
                          <a:pt x="185" y="296"/>
                          <a:pt x="185" y="296"/>
                          <a:pt x="185" y="296"/>
                        </a:cubicBezTo>
                        <a:cubicBezTo>
                          <a:pt x="183" y="297"/>
                          <a:pt x="183" y="297"/>
                          <a:pt x="183" y="297"/>
                        </a:cubicBezTo>
                        <a:cubicBezTo>
                          <a:pt x="182" y="299"/>
                          <a:pt x="182" y="299"/>
                          <a:pt x="182" y="299"/>
                        </a:cubicBezTo>
                        <a:cubicBezTo>
                          <a:pt x="181" y="300"/>
                          <a:pt x="181" y="300"/>
                          <a:pt x="181" y="300"/>
                        </a:cubicBezTo>
                        <a:cubicBezTo>
                          <a:pt x="180" y="301"/>
                          <a:pt x="180" y="301"/>
                          <a:pt x="180" y="301"/>
                        </a:cubicBezTo>
                        <a:cubicBezTo>
                          <a:pt x="179" y="301"/>
                          <a:pt x="179" y="301"/>
                          <a:pt x="179" y="301"/>
                        </a:cubicBezTo>
                        <a:cubicBezTo>
                          <a:pt x="178" y="303"/>
                          <a:pt x="178" y="303"/>
                          <a:pt x="178" y="303"/>
                        </a:cubicBezTo>
                        <a:cubicBezTo>
                          <a:pt x="177" y="304"/>
                          <a:pt x="177" y="304"/>
                          <a:pt x="177" y="304"/>
                        </a:cubicBezTo>
                        <a:cubicBezTo>
                          <a:pt x="176" y="305"/>
                          <a:pt x="176" y="305"/>
                          <a:pt x="176" y="305"/>
                        </a:cubicBezTo>
                        <a:cubicBezTo>
                          <a:pt x="175" y="306"/>
                          <a:pt x="175" y="306"/>
                          <a:pt x="175" y="306"/>
                        </a:cubicBezTo>
                        <a:cubicBezTo>
                          <a:pt x="173" y="308"/>
                          <a:pt x="173" y="308"/>
                          <a:pt x="173" y="308"/>
                        </a:cubicBezTo>
                        <a:cubicBezTo>
                          <a:pt x="173" y="308"/>
                          <a:pt x="173" y="308"/>
                          <a:pt x="173" y="308"/>
                        </a:cubicBezTo>
                        <a:cubicBezTo>
                          <a:pt x="172" y="309"/>
                          <a:pt x="172" y="309"/>
                          <a:pt x="172" y="309"/>
                        </a:cubicBezTo>
                        <a:cubicBezTo>
                          <a:pt x="172" y="310"/>
                          <a:pt x="172" y="310"/>
                          <a:pt x="172" y="310"/>
                        </a:cubicBezTo>
                        <a:cubicBezTo>
                          <a:pt x="171" y="311"/>
                          <a:pt x="171" y="311"/>
                          <a:pt x="171"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1"/>
                          <a:pt x="170" y="311"/>
                          <a:pt x="170" y="311"/>
                        </a:cubicBezTo>
                        <a:cubicBezTo>
                          <a:pt x="170" y="310"/>
                          <a:pt x="170" y="310"/>
                          <a:pt x="170" y="310"/>
                        </a:cubicBezTo>
                        <a:cubicBezTo>
                          <a:pt x="170" y="310"/>
                          <a:pt x="170" y="310"/>
                          <a:pt x="170" y="310"/>
                        </a:cubicBezTo>
                        <a:cubicBezTo>
                          <a:pt x="170" y="310"/>
                          <a:pt x="170" y="310"/>
                          <a:pt x="170" y="310"/>
                        </a:cubicBezTo>
                        <a:cubicBezTo>
                          <a:pt x="170" y="310"/>
                          <a:pt x="170" y="310"/>
                          <a:pt x="170" y="310"/>
                        </a:cubicBezTo>
                        <a:cubicBezTo>
                          <a:pt x="170" y="310"/>
                          <a:pt x="170" y="310"/>
                          <a:pt x="170" y="310"/>
                        </a:cubicBezTo>
                        <a:cubicBezTo>
                          <a:pt x="170" y="310"/>
                          <a:pt x="170" y="310"/>
                          <a:pt x="170" y="310"/>
                        </a:cubicBezTo>
                        <a:cubicBezTo>
                          <a:pt x="170" y="310"/>
                          <a:pt x="170" y="310"/>
                          <a:pt x="170" y="310"/>
                        </a:cubicBezTo>
                        <a:cubicBezTo>
                          <a:pt x="171" y="310"/>
                          <a:pt x="171" y="310"/>
                          <a:pt x="171" y="310"/>
                        </a:cubicBezTo>
                        <a:cubicBezTo>
                          <a:pt x="171" y="309"/>
                          <a:pt x="171" y="309"/>
                          <a:pt x="171" y="309"/>
                        </a:cubicBezTo>
                        <a:cubicBezTo>
                          <a:pt x="171" y="309"/>
                          <a:pt x="171" y="309"/>
                          <a:pt x="171" y="309"/>
                        </a:cubicBezTo>
                        <a:cubicBezTo>
                          <a:pt x="171" y="309"/>
                          <a:pt x="171" y="309"/>
                          <a:pt x="171" y="309"/>
                        </a:cubicBezTo>
                        <a:cubicBezTo>
                          <a:pt x="171" y="309"/>
                          <a:pt x="171" y="309"/>
                          <a:pt x="171" y="309"/>
                        </a:cubicBezTo>
                        <a:cubicBezTo>
                          <a:pt x="171" y="309"/>
                          <a:pt x="171" y="309"/>
                          <a:pt x="171" y="309"/>
                        </a:cubicBezTo>
                        <a:cubicBezTo>
                          <a:pt x="171" y="308"/>
                          <a:pt x="171" y="308"/>
                          <a:pt x="171" y="308"/>
                        </a:cubicBezTo>
                        <a:cubicBezTo>
                          <a:pt x="171" y="308"/>
                          <a:pt x="171" y="308"/>
                          <a:pt x="171" y="308"/>
                        </a:cubicBezTo>
                        <a:cubicBezTo>
                          <a:pt x="171" y="308"/>
                          <a:pt x="171" y="308"/>
                          <a:pt x="171" y="308"/>
                        </a:cubicBezTo>
                        <a:cubicBezTo>
                          <a:pt x="171" y="308"/>
                          <a:pt x="171" y="308"/>
                          <a:pt x="171" y="308"/>
                        </a:cubicBezTo>
                        <a:cubicBezTo>
                          <a:pt x="171" y="308"/>
                          <a:pt x="171" y="308"/>
                          <a:pt x="171" y="308"/>
                        </a:cubicBezTo>
                        <a:cubicBezTo>
                          <a:pt x="171" y="307"/>
                          <a:pt x="171" y="307"/>
                          <a:pt x="171" y="307"/>
                        </a:cubicBezTo>
                        <a:cubicBezTo>
                          <a:pt x="171" y="307"/>
                          <a:pt x="171" y="307"/>
                          <a:pt x="171" y="307"/>
                        </a:cubicBezTo>
                        <a:cubicBezTo>
                          <a:pt x="171" y="307"/>
                          <a:pt x="171" y="307"/>
                          <a:pt x="171" y="307"/>
                        </a:cubicBezTo>
                        <a:cubicBezTo>
                          <a:pt x="171" y="307"/>
                          <a:pt x="171" y="307"/>
                          <a:pt x="171" y="307"/>
                        </a:cubicBezTo>
                        <a:cubicBezTo>
                          <a:pt x="171" y="307"/>
                          <a:pt x="171" y="307"/>
                          <a:pt x="171" y="307"/>
                        </a:cubicBezTo>
                        <a:cubicBezTo>
                          <a:pt x="172" y="307"/>
                          <a:pt x="172" y="307"/>
                          <a:pt x="172" y="307"/>
                        </a:cubicBezTo>
                        <a:cubicBezTo>
                          <a:pt x="172" y="307"/>
                          <a:pt x="172" y="307"/>
                          <a:pt x="172" y="307"/>
                        </a:cubicBezTo>
                        <a:cubicBezTo>
                          <a:pt x="172" y="306"/>
                          <a:pt x="172" y="306"/>
                          <a:pt x="172" y="306"/>
                        </a:cubicBezTo>
                        <a:cubicBezTo>
                          <a:pt x="172" y="306"/>
                          <a:pt x="172" y="306"/>
                          <a:pt x="172" y="306"/>
                        </a:cubicBezTo>
                        <a:cubicBezTo>
                          <a:pt x="171" y="306"/>
                          <a:pt x="171" y="306"/>
                          <a:pt x="171" y="306"/>
                        </a:cubicBezTo>
                        <a:cubicBezTo>
                          <a:pt x="171" y="305"/>
                          <a:pt x="171" y="305"/>
                          <a:pt x="171" y="305"/>
                        </a:cubicBezTo>
                        <a:cubicBezTo>
                          <a:pt x="171" y="305"/>
                          <a:pt x="171" y="305"/>
                          <a:pt x="171" y="305"/>
                        </a:cubicBezTo>
                        <a:cubicBezTo>
                          <a:pt x="171" y="305"/>
                          <a:pt x="171" y="305"/>
                          <a:pt x="171" y="305"/>
                        </a:cubicBezTo>
                        <a:cubicBezTo>
                          <a:pt x="171" y="305"/>
                          <a:pt x="171" y="305"/>
                          <a:pt x="171" y="305"/>
                        </a:cubicBezTo>
                        <a:cubicBezTo>
                          <a:pt x="171" y="305"/>
                          <a:pt x="171" y="305"/>
                          <a:pt x="171" y="305"/>
                        </a:cubicBezTo>
                        <a:cubicBezTo>
                          <a:pt x="171" y="305"/>
                          <a:pt x="171" y="305"/>
                          <a:pt x="171" y="305"/>
                        </a:cubicBezTo>
                        <a:cubicBezTo>
                          <a:pt x="171" y="305"/>
                          <a:pt x="171" y="305"/>
                          <a:pt x="171" y="305"/>
                        </a:cubicBezTo>
                        <a:cubicBezTo>
                          <a:pt x="171" y="304"/>
                          <a:pt x="171" y="304"/>
                          <a:pt x="171" y="304"/>
                        </a:cubicBezTo>
                        <a:cubicBezTo>
                          <a:pt x="171" y="304"/>
                          <a:pt x="171" y="304"/>
                          <a:pt x="171" y="304"/>
                        </a:cubicBezTo>
                        <a:cubicBezTo>
                          <a:pt x="172" y="304"/>
                          <a:pt x="172" y="304"/>
                          <a:pt x="172" y="304"/>
                        </a:cubicBezTo>
                        <a:cubicBezTo>
                          <a:pt x="171" y="304"/>
                          <a:pt x="171" y="304"/>
                          <a:pt x="171" y="304"/>
                        </a:cubicBezTo>
                        <a:cubicBezTo>
                          <a:pt x="172" y="304"/>
                          <a:pt x="172" y="304"/>
                          <a:pt x="172" y="304"/>
                        </a:cubicBezTo>
                        <a:cubicBezTo>
                          <a:pt x="172" y="304"/>
                          <a:pt x="172" y="304"/>
                          <a:pt x="172" y="304"/>
                        </a:cubicBezTo>
                        <a:cubicBezTo>
                          <a:pt x="172" y="304"/>
                          <a:pt x="172" y="304"/>
                          <a:pt x="172" y="304"/>
                        </a:cubicBezTo>
                        <a:cubicBezTo>
                          <a:pt x="172" y="304"/>
                          <a:pt x="172" y="304"/>
                          <a:pt x="172" y="304"/>
                        </a:cubicBezTo>
                        <a:cubicBezTo>
                          <a:pt x="172" y="303"/>
                          <a:pt x="172" y="303"/>
                          <a:pt x="172" y="303"/>
                        </a:cubicBezTo>
                        <a:cubicBezTo>
                          <a:pt x="172" y="303"/>
                          <a:pt x="172" y="303"/>
                          <a:pt x="172" y="303"/>
                        </a:cubicBezTo>
                        <a:cubicBezTo>
                          <a:pt x="172" y="303"/>
                          <a:pt x="172" y="303"/>
                          <a:pt x="172" y="303"/>
                        </a:cubicBezTo>
                        <a:cubicBezTo>
                          <a:pt x="171" y="303"/>
                          <a:pt x="171" y="303"/>
                          <a:pt x="171" y="303"/>
                        </a:cubicBezTo>
                        <a:cubicBezTo>
                          <a:pt x="171" y="303"/>
                          <a:pt x="171" y="303"/>
                          <a:pt x="171" y="303"/>
                        </a:cubicBezTo>
                        <a:cubicBezTo>
                          <a:pt x="171" y="302"/>
                          <a:pt x="171" y="302"/>
                          <a:pt x="171" y="302"/>
                        </a:cubicBezTo>
                        <a:cubicBezTo>
                          <a:pt x="171" y="302"/>
                          <a:pt x="171" y="302"/>
                          <a:pt x="171" y="302"/>
                        </a:cubicBezTo>
                        <a:cubicBezTo>
                          <a:pt x="171" y="302"/>
                          <a:pt x="171" y="302"/>
                          <a:pt x="171" y="302"/>
                        </a:cubicBezTo>
                        <a:cubicBezTo>
                          <a:pt x="171" y="302"/>
                          <a:pt x="171" y="302"/>
                          <a:pt x="171" y="302"/>
                        </a:cubicBezTo>
                        <a:cubicBezTo>
                          <a:pt x="171" y="302"/>
                          <a:pt x="171" y="302"/>
                          <a:pt x="171" y="302"/>
                        </a:cubicBezTo>
                        <a:cubicBezTo>
                          <a:pt x="171" y="301"/>
                          <a:pt x="171" y="301"/>
                          <a:pt x="171" y="301"/>
                        </a:cubicBezTo>
                        <a:cubicBezTo>
                          <a:pt x="171" y="301"/>
                          <a:pt x="171" y="301"/>
                          <a:pt x="171" y="301"/>
                        </a:cubicBezTo>
                        <a:cubicBezTo>
                          <a:pt x="171" y="301"/>
                          <a:pt x="171" y="301"/>
                          <a:pt x="171" y="301"/>
                        </a:cubicBezTo>
                        <a:cubicBezTo>
                          <a:pt x="171" y="301"/>
                          <a:pt x="171" y="301"/>
                          <a:pt x="171" y="301"/>
                        </a:cubicBezTo>
                        <a:cubicBezTo>
                          <a:pt x="170" y="300"/>
                          <a:pt x="170" y="300"/>
                          <a:pt x="170" y="300"/>
                        </a:cubicBezTo>
                        <a:cubicBezTo>
                          <a:pt x="170" y="300"/>
                          <a:pt x="170" y="300"/>
                          <a:pt x="170" y="300"/>
                        </a:cubicBezTo>
                        <a:cubicBezTo>
                          <a:pt x="170" y="300"/>
                          <a:pt x="170" y="300"/>
                          <a:pt x="170" y="300"/>
                        </a:cubicBezTo>
                        <a:cubicBezTo>
                          <a:pt x="170" y="300"/>
                          <a:pt x="170" y="300"/>
                          <a:pt x="170" y="300"/>
                        </a:cubicBezTo>
                        <a:cubicBezTo>
                          <a:pt x="170" y="299"/>
                          <a:pt x="170" y="299"/>
                          <a:pt x="170" y="299"/>
                        </a:cubicBezTo>
                        <a:cubicBezTo>
                          <a:pt x="170" y="299"/>
                          <a:pt x="170" y="299"/>
                          <a:pt x="170" y="299"/>
                        </a:cubicBezTo>
                        <a:cubicBezTo>
                          <a:pt x="169" y="299"/>
                          <a:pt x="169" y="299"/>
                          <a:pt x="169" y="299"/>
                        </a:cubicBezTo>
                        <a:cubicBezTo>
                          <a:pt x="169" y="299"/>
                          <a:pt x="169" y="299"/>
                          <a:pt x="169" y="299"/>
                        </a:cubicBezTo>
                        <a:cubicBezTo>
                          <a:pt x="169" y="298"/>
                          <a:pt x="169" y="298"/>
                          <a:pt x="169" y="298"/>
                        </a:cubicBezTo>
                        <a:cubicBezTo>
                          <a:pt x="169" y="298"/>
                          <a:pt x="169" y="298"/>
                          <a:pt x="169" y="298"/>
                        </a:cubicBezTo>
                        <a:cubicBezTo>
                          <a:pt x="169" y="298"/>
                          <a:pt x="169" y="298"/>
                          <a:pt x="169" y="298"/>
                        </a:cubicBezTo>
                        <a:cubicBezTo>
                          <a:pt x="169" y="298"/>
                          <a:pt x="169" y="298"/>
                          <a:pt x="169" y="298"/>
                        </a:cubicBezTo>
                        <a:cubicBezTo>
                          <a:pt x="169" y="298"/>
                          <a:pt x="169" y="298"/>
                          <a:pt x="169" y="298"/>
                        </a:cubicBezTo>
                        <a:cubicBezTo>
                          <a:pt x="168" y="298"/>
                          <a:pt x="168" y="298"/>
                          <a:pt x="168" y="298"/>
                        </a:cubicBezTo>
                        <a:cubicBezTo>
                          <a:pt x="168" y="298"/>
                          <a:pt x="168" y="298"/>
                          <a:pt x="168" y="298"/>
                        </a:cubicBezTo>
                        <a:cubicBezTo>
                          <a:pt x="168" y="298"/>
                          <a:pt x="168" y="298"/>
                          <a:pt x="168" y="298"/>
                        </a:cubicBezTo>
                        <a:cubicBezTo>
                          <a:pt x="168" y="298"/>
                          <a:pt x="168" y="298"/>
                          <a:pt x="168" y="298"/>
                        </a:cubicBezTo>
                        <a:cubicBezTo>
                          <a:pt x="168" y="297"/>
                          <a:pt x="168" y="297"/>
                          <a:pt x="168" y="297"/>
                        </a:cubicBezTo>
                        <a:cubicBezTo>
                          <a:pt x="168" y="297"/>
                          <a:pt x="168" y="297"/>
                          <a:pt x="168" y="297"/>
                        </a:cubicBezTo>
                        <a:cubicBezTo>
                          <a:pt x="167" y="297"/>
                          <a:pt x="167" y="297"/>
                          <a:pt x="167" y="297"/>
                        </a:cubicBezTo>
                        <a:cubicBezTo>
                          <a:pt x="167" y="297"/>
                          <a:pt x="167" y="297"/>
                          <a:pt x="167" y="297"/>
                        </a:cubicBezTo>
                        <a:cubicBezTo>
                          <a:pt x="167" y="296"/>
                          <a:pt x="167" y="296"/>
                          <a:pt x="167" y="296"/>
                        </a:cubicBezTo>
                        <a:cubicBezTo>
                          <a:pt x="167" y="296"/>
                          <a:pt x="167" y="296"/>
                          <a:pt x="167" y="296"/>
                        </a:cubicBezTo>
                        <a:cubicBezTo>
                          <a:pt x="167" y="296"/>
                          <a:pt x="167" y="296"/>
                          <a:pt x="167" y="296"/>
                        </a:cubicBezTo>
                        <a:cubicBezTo>
                          <a:pt x="167" y="296"/>
                          <a:pt x="167" y="296"/>
                          <a:pt x="167" y="296"/>
                        </a:cubicBezTo>
                        <a:cubicBezTo>
                          <a:pt x="167" y="296"/>
                          <a:pt x="167" y="296"/>
                          <a:pt x="167" y="296"/>
                        </a:cubicBezTo>
                        <a:cubicBezTo>
                          <a:pt x="166" y="296"/>
                          <a:pt x="166" y="296"/>
                          <a:pt x="166" y="296"/>
                        </a:cubicBezTo>
                        <a:cubicBezTo>
                          <a:pt x="166" y="295"/>
                          <a:pt x="166" y="295"/>
                          <a:pt x="166" y="295"/>
                        </a:cubicBezTo>
                        <a:cubicBezTo>
                          <a:pt x="166" y="295"/>
                          <a:pt x="166" y="295"/>
                          <a:pt x="166" y="295"/>
                        </a:cubicBezTo>
                        <a:cubicBezTo>
                          <a:pt x="166" y="295"/>
                          <a:pt x="166" y="295"/>
                          <a:pt x="166" y="295"/>
                        </a:cubicBezTo>
                        <a:cubicBezTo>
                          <a:pt x="166" y="295"/>
                          <a:pt x="166" y="295"/>
                          <a:pt x="166" y="295"/>
                        </a:cubicBezTo>
                        <a:cubicBezTo>
                          <a:pt x="165" y="294"/>
                          <a:pt x="165" y="294"/>
                          <a:pt x="165" y="294"/>
                        </a:cubicBezTo>
                        <a:cubicBezTo>
                          <a:pt x="165" y="294"/>
                          <a:pt x="165" y="294"/>
                          <a:pt x="165" y="294"/>
                        </a:cubicBezTo>
                        <a:cubicBezTo>
                          <a:pt x="165" y="294"/>
                          <a:pt x="165" y="294"/>
                          <a:pt x="165" y="294"/>
                        </a:cubicBezTo>
                        <a:cubicBezTo>
                          <a:pt x="165" y="294"/>
                          <a:pt x="165" y="294"/>
                          <a:pt x="165" y="294"/>
                        </a:cubicBezTo>
                        <a:cubicBezTo>
                          <a:pt x="164" y="294"/>
                          <a:pt x="164" y="294"/>
                          <a:pt x="164" y="294"/>
                        </a:cubicBezTo>
                        <a:cubicBezTo>
                          <a:pt x="164" y="293"/>
                          <a:pt x="164" y="293"/>
                          <a:pt x="164" y="293"/>
                        </a:cubicBezTo>
                        <a:cubicBezTo>
                          <a:pt x="164" y="293"/>
                          <a:pt x="164" y="293"/>
                          <a:pt x="164" y="293"/>
                        </a:cubicBezTo>
                        <a:cubicBezTo>
                          <a:pt x="164" y="293"/>
                          <a:pt x="164" y="293"/>
                          <a:pt x="164" y="293"/>
                        </a:cubicBezTo>
                        <a:cubicBezTo>
                          <a:pt x="163" y="293"/>
                          <a:pt x="163" y="293"/>
                          <a:pt x="163" y="293"/>
                        </a:cubicBezTo>
                        <a:cubicBezTo>
                          <a:pt x="163" y="293"/>
                          <a:pt x="163" y="293"/>
                          <a:pt x="163" y="293"/>
                        </a:cubicBezTo>
                        <a:cubicBezTo>
                          <a:pt x="163" y="292"/>
                          <a:pt x="163" y="292"/>
                          <a:pt x="163" y="292"/>
                        </a:cubicBezTo>
                        <a:cubicBezTo>
                          <a:pt x="163" y="292"/>
                          <a:pt x="163" y="292"/>
                          <a:pt x="163" y="292"/>
                        </a:cubicBezTo>
                        <a:cubicBezTo>
                          <a:pt x="163" y="292"/>
                          <a:pt x="163" y="292"/>
                          <a:pt x="163" y="292"/>
                        </a:cubicBezTo>
                        <a:cubicBezTo>
                          <a:pt x="162" y="291"/>
                          <a:pt x="162" y="291"/>
                          <a:pt x="162" y="291"/>
                        </a:cubicBezTo>
                        <a:cubicBezTo>
                          <a:pt x="162" y="291"/>
                          <a:pt x="162" y="291"/>
                          <a:pt x="162" y="291"/>
                        </a:cubicBezTo>
                        <a:cubicBezTo>
                          <a:pt x="162" y="291"/>
                          <a:pt x="162" y="291"/>
                          <a:pt x="162" y="291"/>
                        </a:cubicBezTo>
                        <a:cubicBezTo>
                          <a:pt x="162" y="291"/>
                          <a:pt x="162" y="291"/>
                          <a:pt x="162" y="291"/>
                        </a:cubicBezTo>
                        <a:cubicBezTo>
                          <a:pt x="162" y="291"/>
                          <a:pt x="162" y="291"/>
                          <a:pt x="162" y="291"/>
                        </a:cubicBezTo>
                        <a:cubicBezTo>
                          <a:pt x="162" y="290"/>
                          <a:pt x="162" y="290"/>
                          <a:pt x="162" y="290"/>
                        </a:cubicBezTo>
                        <a:cubicBezTo>
                          <a:pt x="162" y="290"/>
                          <a:pt x="162" y="290"/>
                          <a:pt x="162" y="290"/>
                        </a:cubicBezTo>
                        <a:cubicBezTo>
                          <a:pt x="162" y="290"/>
                          <a:pt x="162" y="290"/>
                          <a:pt x="162" y="290"/>
                        </a:cubicBezTo>
                        <a:cubicBezTo>
                          <a:pt x="162" y="290"/>
                          <a:pt x="162" y="290"/>
                          <a:pt x="162" y="290"/>
                        </a:cubicBezTo>
                        <a:cubicBezTo>
                          <a:pt x="162" y="290"/>
                          <a:pt x="162" y="290"/>
                          <a:pt x="162" y="290"/>
                        </a:cubicBezTo>
                        <a:cubicBezTo>
                          <a:pt x="162" y="290"/>
                          <a:pt x="162" y="290"/>
                          <a:pt x="162" y="290"/>
                        </a:cubicBezTo>
                        <a:cubicBezTo>
                          <a:pt x="161" y="290"/>
                          <a:pt x="161" y="290"/>
                          <a:pt x="161" y="290"/>
                        </a:cubicBezTo>
                        <a:cubicBezTo>
                          <a:pt x="161" y="290"/>
                          <a:pt x="161" y="290"/>
                          <a:pt x="161" y="290"/>
                        </a:cubicBezTo>
                        <a:cubicBezTo>
                          <a:pt x="161" y="290"/>
                          <a:pt x="161" y="290"/>
                          <a:pt x="161" y="290"/>
                        </a:cubicBezTo>
                        <a:cubicBezTo>
                          <a:pt x="161" y="290"/>
                          <a:pt x="161" y="290"/>
                          <a:pt x="161" y="290"/>
                        </a:cubicBezTo>
                        <a:cubicBezTo>
                          <a:pt x="161" y="290"/>
                          <a:pt x="161" y="290"/>
                          <a:pt x="161" y="290"/>
                        </a:cubicBezTo>
                        <a:cubicBezTo>
                          <a:pt x="161" y="290"/>
                          <a:pt x="161" y="290"/>
                          <a:pt x="161" y="290"/>
                        </a:cubicBezTo>
                        <a:cubicBezTo>
                          <a:pt x="161" y="290"/>
                          <a:pt x="161" y="290"/>
                          <a:pt x="161" y="290"/>
                        </a:cubicBezTo>
                        <a:cubicBezTo>
                          <a:pt x="161" y="290"/>
                          <a:pt x="161" y="290"/>
                          <a:pt x="161" y="290"/>
                        </a:cubicBezTo>
                        <a:cubicBezTo>
                          <a:pt x="161" y="289"/>
                          <a:pt x="161" y="289"/>
                          <a:pt x="161" y="289"/>
                        </a:cubicBezTo>
                        <a:cubicBezTo>
                          <a:pt x="161" y="289"/>
                          <a:pt x="161" y="289"/>
                          <a:pt x="161" y="289"/>
                        </a:cubicBezTo>
                        <a:cubicBezTo>
                          <a:pt x="161" y="289"/>
                          <a:pt x="161" y="289"/>
                          <a:pt x="161" y="289"/>
                        </a:cubicBezTo>
                        <a:cubicBezTo>
                          <a:pt x="161" y="289"/>
                          <a:pt x="161" y="289"/>
                          <a:pt x="161" y="289"/>
                        </a:cubicBezTo>
                        <a:cubicBezTo>
                          <a:pt x="161" y="289"/>
                          <a:pt x="161" y="289"/>
                          <a:pt x="161" y="289"/>
                        </a:cubicBezTo>
                        <a:cubicBezTo>
                          <a:pt x="161" y="289"/>
                          <a:pt x="161" y="289"/>
                          <a:pt x="161" y="289"/>
                        </a:cubicBezTo>
                        <a:cubicBezTo>
                          <a:pt x="161" y="289"/>
                          <a:pt x="161" y="289"/>
                          <a:pt x="161" y="289"/>
                        </a:cubicBezTo>
                        <a:cubicBezTo>
                          <a:pt x="160" y="289"/>
                          <a:pt x="160" y="289"/>
                          <a:pt x="160" y="289"/>
                        </a:cubicBezTo>
                        <a:cubicBezTo>
                          <a:pt x="160" y="289"/>
                          <a:pt x="160" y="289"/>
                          <a:pt x="160" y="289"/>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60" y="288"/>
                          <a:pt x="160" y="288"/>
                          <a:pt x="160" y="288"/>
                        </a:cubicBezTo>
                        <a:cubicBezTo>
                          <a:pt x="159" y="287"/>
                          <a:pt x="159" y="287"/>
                          <a:pt x="159" y="287"/>
                        </a:cubicBezTo>
                        <a:cubicBezTo>
                          <a:pt x="159" y="287"/>
                          <a:pt x="159" y="287"/>
                          <a:pt x="159" y="287"/>
                        </a:cubicBezTo>
                        <a:cubicBezTo>
                          <a:pt x="159" y="287"/>
                          <a:pt x="159" y="287"/>
                          <a:pt x="159" y="287"/>
                        </a:cubicBezTo>
                        <a:cubicBezTo>
                          <a:pt x="159" y="287"/>
                          <a:pt x="159" y="287"/>
                          <a:pt x="159" y="287"/>
                        </a:cubicBezTo>
                        <a:cubicBezTo>
                          <a:pt x="159" y="287"/>
                          <a:pt x="159" y="287"/>
                          <a:pt x="159" y="287"/>
                        </a:cubicBezTo>
                        <a:cubicBezTo>
                          <a:pt x="159" y="287"/>
                          <a:pt x="159" y="287"/>
                          <a:pt x="159" y="287"/>
                        </a:cubicBezTo>
                        <a:cubicBezTo>
                          <a:pt x="159" y="287"/>
                          <a:pt x="159" y="287"/>
                          <a:pt x="159" y="287"/>
                        </a:cubicBezTo>
                        <a:cubicBezTo>
                          <a:pt x="158" y="286"/>
                          <a:pt x="158" y="286"/>
                          <a:pt x="158" y="286"/>
                        </a:cubicBezTo>
                        <a:cubicBezTo>
                          <a:pt x="158" y="286"/>
                          <a:pt x="158" y="286"/>
                          <a:pt x="158" y="286"/>
                        </a:cubicBezTo>
                        <a:cubicBezTo>
                          <a:pt x="158" y="286"/>
                          <a:pt x="158" y="286"/>
                          <a:pt x="158" y="286"/>
                        </a:cubicBezTo>
                        <a:cubicBezTo>
                          <a:pt x="158" y="286"/>
                          <a:pt x="158" y="286"/>
                          <a:pt x="158" y="286"/>
                        </a:cubicBezTo>
                        <a:cubicBezTo>
                          <a:pt x="158" y="286"/>
                          <a:pt x="158" y="286"/>
                          <a:pt x="158" y="286"/>
                        </a:cubicBezTo>
                        <a:cubicBezTo>
                          <a:pt x="157" y="286"/>
                          <a:pt x="157" y="286"/>
                          <a:pt x="157" y="286"/>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7" y="285"/>
                          <a:pt x="157" y="285"/>
                          <a:pt x="157" y="285"/>
                        </a:cubicBezTo>
                        <a:cubicBezTo>
                          <a:pt x="156" y="285"/>
                          <a:pt x="156" y="285"/>
                          <a:pt x="156" y="285"/>
                        </a:cubicBezTo>
                        <a:cubicBezTo>
                          <a:pt x="156" y="285"/>
                          <a:pt x="156" y="285"/>
                          <a:pt x="156" y="285"/>
                        </a:cubicBezTo>
                        <a:cubicBezTo>
                          <a:pt x="156" y="285"/>
                          <a:pt x="156" y="285"/>
                          <a:pt x="156" y="285"/>
                        </a:cubicBezTo>
                        <a:cubicBezTo>
                          <a:pt x="156" y="285"/>
                          <a:pt x="156" y="285"/>
                          <a:pt x="156" y="285"/>
                        </a:cubicBezTo>
                        <a:cubicBezTo>
                          <a:pt x="156" y="285"/>
                          <a:pt x="156" y="285"/>
                          <a:pt x="156" y="285"/>
                        </a:cubicBezTo>
                        <a:cubicBezTo>
                          <a:pt x="156" y="284"/>
                          <a:pt x="156" y="284"/>
                          <a:pt x="156" y="284"/>
                        </a:cubicBezTo>
                        <a:cubicBezTo>
                          <a:pt x="156" y="284"/>
                          <a:pt x="156" y="284"/>
                          <a:pt x="156" y="284"/>
                        </a:cubicBezTo>
                        <a:cubicBezTo>
                          <a:pt x="156" y="284"/>
                          <a:pt x="156" y="284"/>
                          <a:pt x="156" y="284"/>
                        </a:cubicBezTo>
                        <a:cubicBezTo>
                          <a:pt x="156" y="284"/>
                          <a:pt x="156" y="284"/>
                          <a:pt x="156" y="284"/>
                        </a:cubicBezTo>
                        <a:cubicBezTo>
                          <a:pt x="156" y="284"/>
                          <a:pt x="156" y="284"/>
                          <a:pt x="156" y="284"/>
                        </a:cubicBezTo>
                        <a:cubicBezTo>
                          <a:pt x="156" y="284"/>
                          <a:pt x="156" y="284"/>
                          <a:pt x="156" y="284"/>
                        </a:cubicBezTo>
                        <a:cubicBezTo>
                          <a:pt x="156" y="284"/>
                          <a:pt x="156" y="284"/>
                          <a:pt x="156" y="284"/>
                        </a:cubicBezTo>
                        <a:cubicBezTo>
                          <a:pt x="156" y="284"/>
                          <a:pt x="155" y="284"/>
                          <a:pt x="155" y="284"/>
                        </a:cubicBezTo>
                        <a:cubicBezTo>
                          <a:pt x="155" y="284"/>
                          <a:pt x="155" y="284"/>
                          <a:pt x="155" y="284"/>
                        </a:cubicBezTo>
                        <a:cubicBezTo>
                          <a:pt x="155" y="284"/>
                          <a:pt x="155" y="284"/>
                          <a:pt x="155" y="284"/>
                        </a:cubicBezTo>
                        <a:cubicBezTo>
                          <a:pt x="155" y="284"/>
                          <a:pt x="155" y="284"/>
                          <a:pt x="155" y="284"/>
                        </a:cubicBezTo>
                        <a:cubicBezTo>
                          <a:pt x="155" y="284"/>
                          <a:pt x="155" y="284"/>
                          <a:pt x="155" y="284"/>
                        </a:cubicBezTo>
                        <a:cubicBezTo>
                          <a:pt x="155" y="283"/>
                          <a:pt x="155" y="283"/>
                          <a:pt x="155" y="283"/>
                        </a:cubicBezTo>
                        <a:cubicBezTo>
                          <a:pt x="155" y="283"/>
                          <a:pt x="155" y="283"/>
                          <a:pt x="155" y="283"/>
                        </a:cubicBezTo>
                        <a:cubicBezTo>
                          <a:pt x="155" y="283"/>
                          <a:pt x="155" y="283"/>
                          <a:pt x="155" y="283"/>
                        </a:cubicBezTo>
                        <a:cubicBezTo>
                          <a:pt x="155" y="283"/>
                          <a:pt x="155" y="283"/>
                          <a:pt x="155" y="283"/>
                        </a:cubicBezTo>
                        <a:cubicBezTo>
                          <a:pt x="155" y="283"/>
                          <a:pt x="155" y="283"/>
                          <a:pt x="155" y="283"/>
                        </a:cubicBezTo>
                        <a:cubicBezTo>
                          <a:pt x="154" y="283"/>
                          <a:pt x="154" y="283"/>
                          <a:pt x="154" y="283"/>
                        </a:cubicBezTo>
                        <a:cubicBezTo>
                          <a:pt x="154" y="283"/>
                          <a:pt x="154" y="283"/>
                          <a:pt x="154" y="283"/>
                        </a:cubicBezTo>
                        <a:cubicBezTo>
                          <a:pt x="154" y="282"/>
                          <a:pt x="154" y="282"/>
                          <a:pt x="154" y="282"/>
                        </a:cubicBezTo>
                        <a:cubicBezTo>
                          <a:pt x="154" y="282"/>
                          <a:pt x="154" y="282"/>
                          <a:pt x="154" y="282"/>
                        </a:cubicBezTo>
                        <a:cubicBezTo>
                          <a:pt x="154" y="282"/>
                          <a:pt x="154" y="282"/>
                          <a:pt x="154" y="282"/>
                        </a:cubicBezTo>
                        <a:cubicBezTo>
                          <a:pt x="154" y="282"/>
                          <a:pt x="154" y="282"/>
                          <a:pt x="154" y="282"/>
                        </a:cubicBezTo>
                        <a:cubicBezTo>
                          <a:pt x="154" y="282"/>
                          <a:pt x="154" y="282"/>
                          <a:pt x="154" y="282"/>
                        </a:cubicBezTo>
                        <a:cubicBezTo>
                          <a:pt x="153" y="282"/>
                          <a:pt x="153" y="282"/>
                          <a:pt x="153" y="282"/>
                        </a:cubicBezTo>
                        <a:cubicBezTo>
                          <a:pt x="153" y="282"/>
                          <a:pt x="153" y="282"/>
                          <a:pt x="153" y="282"/>
                        </a:cubicBezTo>
                        <a:cubicBezTo>
                          <a:pt x="153" y="281"/>
                          <a:pt x="153" y="281"/>
                          <a:pt x="153" y="281"/>
                        </a:cubicBezTo>
                        <a:cubicBezTo>
                          <a:pt x="153" y="281"/>
                          <a:pt x="153" y="281"/>
                          <a:pt x="153" y="281"/>
                        </a:cubicBezTo>
                        <a:cubicBezTo>
                          <a:pt x="153" y="281"/>
                          <a:pt x="153" y="281"/>
                          <a:pt x="153" y="281"/>
                        </a:cubicBezTo>
                        <a:cubicBezTo>
                          <a:pt x="152" y="281"/>
                          <a:pt x="152" y="281"/>
                          <a:pt x="152" y="281"/>
                        </a:cubicBezTo>
                        <a:cubicBezTo>
                          <a:pt x="152" y="281"/>
                          <a:pt x="152" y="281"/>
                          <a:pt x="152" y="281"/>
                        </a:cubicBezTo>
                        <a:cubicBezTo>
                          <a:pt x="152" y="281"/>
                          <a:pt x="152" y="281"/>
                          <a:pt x="152" y="281"/>
                        </a:cubicBezTo>
                        <a:cubicBezTo>
                          <a:pt x="152" y="280"/>
                          <a:pt x="152" y="280"/>
                          <a:pt x="152" y="280"/>
                        </a:cubicBezTo>
                        <a:cubicBezTo>
                          <a:pt x="152" y="280"/>
                          <a:pt x="152" y="280"/>
                          <a:pt x="152" y="280"/>
                        </a:cubicBezTo>
                        <a:cubicBezTo>
                          <a:pt x="152" y="280"/>
                          <a:pt x="152" y="280"/>
                          <a:pt x="152" y="280"/>
                        </a:cubicBezTo>
                        <a:cubicBezTo>
                          <a:pt x="151" y="280"/>
                          <a:pt x="151" y="280"/>
                          <a:pt x="151" y="280"/>
                        </a:cubicBezTo>
                        <a:cubicBezTo>
                          <a:pt x="151" y="280"/>
                          <a:pt x="151" y="280"/>
                          <a:pt x="151" y="280"/>
                        </a:cubicBezTo>
                        <a:cubicBezTo>
                          <a:pt x="151" y="280"/>
                          <a:pt x="151" y="280"/>
                          <a:pt x="151" y="280"/>
                        </a:cubicBezTo>
                        <a:cubicBezTo>
                          <a:pt x="151" y="280"/>
                          <a:pt x="151" y="280"/>
                          <a:pt x="151" y="280"/>
                        </a:cubicBezTo>
                        <a:cubicBezTo>
                          <a:pt x="151" y="280"/>
                          <a:pt x="151" y="280"/>
                          <a:pt x="151" y="280"/>
                        </a:cubicBezTo>
                        <a:cubicBezTo>
                          <a:pt x="151" y="279"/>
                          <a:pt x="151" y="279"/>
                          <a:pt x="151" y="279"/>
                        </a:cubicBezTo>
                        <a:cubicBezTo>
                          <a:pt x="151" y="279"/>
                          <a:pt x="151" y="279"/>
                          <a:pt x="151" y="279"/>
                        </a:cubicBezTo>
                        <a:cubicBezTo>
                          <a:pt x="151" y="279"/>
                          <a:pt x="151" y="279"/>
                          <a:pt x="151" y="279"/>
                        </a:cubicBezTo>
                        <a:cubicBezTo>
                          <a:pt x="151" y="279"/>
                          <a:pt x="151" y="279"/>
                          <a:pt x="151" y="279"/>
                        </a:cubicBezTo>
                        <a:cubicBezTo>
                          <a:pt x="150" y="279"/>
                          <a:pt x="150" y="279"/>
                          <a:pt x="150" y="279"/>
                        </a:cubicBezTo>
                        <a:cubicBezTo>
                          <a:pt x="149" y="278"/>
                          <a:pt x="149" y="278"/>
                          <a:pt x="149" y="278"/>
                        </a:cubicBezTo>
                        <a:cubicBezTo>
                          <a:pt x="149" y="278"/>
                          <a:pt x="149" y="278"/>
                          <a:pt x="149" y="278"/>
                        </a:cubicBezTo>
                        <a:cubicBezTo>
                          <a:pt x="149" y="278"/>
                          <a:pt x="149" y="278"/>
                          <a:pt x="149" y="278"/>
                        </a:cubicBezTo>
                        <a:cubicBezTo>
                          <a:pt x="148" y="277"/>
                          <a:pt x="148" y="277"/>
                          <a:pt x="148" y="277"/>
                        </a:cubicBezTo>
                        <a:cubicBezTo>
                          <a:pt x="148" y="277"/>
                          <a:pt x="148" y="277"/>
                          <a:pt x="148" y="277"/>
                        </a:cubicBezTo>
                        <a:cubicBezTo>
                          <a:pt x="148" y="277"/>
                          <a:pt x="148" y="277"/>
                          <a:pt x="148" y="277"/>
                        </a:cubicBezTo>
                        <a:cubicBezTo>
                          <a:pt x="147" y="276"/>
                          <a:pt x="147" y="276"/>
                          <a:pt x="147" y="276"/>
                        </a:cubicBezTo>
                        <a:cubicBezTo>
                          <a:pt x="147" y="276"/>
                          <a:pt x="147" y="276"/>
                          <a:pt x="147" y="276"/>
                        </a:cubicBezTo>
                        <a:cubicBezTo>
                          <a:pt x="147" y="276"/>
                          <a:pt x="147" y="276"/>
                          <a:pt x="147" y="276"/>
                        </a:cubicBezTo>
                        <a:cubicBezTo>
                          <a:pt x="146" y="275"/>
                          <a:pt x="146" y="275"/>
                          <a:pt x="146" y="275"/>
                        </a:cubicBezTo>
                        <a:cubicBezTo>
                          <a:pt x="146" y="275"/>
                          <a:pt x="146" y="275"/>
                          <a:pt x="146" y="275"/>
                        </a:cubicBezTo>
                        <a:cubicBezTo>
                          <a:pt x="146" y="275"/>
                          <a:pt x="146" y="275"/>
                          <a:pt x="146" y="275"/>
                        </a:cubicBezTo>
                        <a:cubicBezTo>
                          <a:pt x="146" y="275"/>
                          <a:pt x="146" y="275"/>
                          <a:pt x="146" y="275"/>
                        </a:cubicBezTo>
                        <a:cubicBezTo>
                          <a:pt x="145" y="275"/>
                          <a:pt x="145" y="275"/>
                          <a:pt x="145" y="275"/>
                        </a:cubicBezTo>
                        <a:cubicBezTo>
                          <a:pt x="145" y="274"/>
                          <a:pt x="145" y="274"/>
                          <a:pt x="145" y="274"/>
                        </a:cubicBezTo>
                        <a:cubicBezTo>
                          <a:pt x="145" y="274"/>
                          <a:pt x="145" y="274"/>
                          <a:pt x="145" y="274"/>
                        </a:cubicBezTo>
                        <a:cubicBezTo>
                          <a:pt x="144" y="274"/>
                          <a:pt x="144" y="274"/>
                          <a:pt x="144" y="274"/>
                        </a:cubicBezTo>
                        <a:cubicBezTo>
                          <a:pt x="144" y="273"/>
                          <a:pt x="144" y="273"/>
                          <a:pt x="144" y="273"/>
                        </a:cubicBezTo>
                        <a:cubicBezTo>
                          <a:pt x="144" y="273"/>
                          <a:pt x="144" y="273"/>
                          <a:pt x="144" y="273"/>
                        </a:cubicBezTo>
                        <a:cubicBezTo>
                          <a:pt x="143" y="273"/>
                          <a:pt x="143" y="273"/>
                          <a:pt x="143" y="273"/>
                        </a:cubicBezTo>
                        <a:cubicBezTo>
                          <a:pt x="143" y="273"/>
                          <a:pt x="143" y="273"/>
                          <a:pt x="143" y="273"/>
                        </a:cubicBezTo>
                        <a:cubicBezTo>
                          <a:pt x="143" y="273"/>
                          <a:pt x="143" y="273"/>
                          <a:pt x="143" y="273"/>
                        </a:cubicBezTo>
                        <a:cubicBezTo>
                          <a:pt x="142" y="272"/>
                          <a:pt x="142" y="272"/>
                          <a:pt x="142" y="272"/>
                        </a:cubicBezTo>
                        <a:cubicBezTo>
                          <a:pt x="142" y="272"/>
                          <a:pt x="142" y="272"/>
                          <a:pt x="142" y="272"/>
                        </a:cubicBezTo>
                        <a:cubicBezTo>
                          <a:pt x="142" y="272"/>
                          <a:pt x="142" y="272"/>
                          <a:pt x="142" y="272"/>
                        </a:cubicBezTo>
                        <a:cubicBezTo>
                          <a:pt x="142" y="272"/>
                          <a:pt x="142" y="272"/>
                          <a:pt x="142" y="272"/>
                        </a:cubicBezTo>
                        <a:cubicBezTo>
                          <a:pt x="141" y="271"/>
                          <a:pt x="141" y="271"/>
                          <a:pt x="141" y="271"/>
                        </a:cubicBezTo>
                        <a:cubicBezTo>
                          <a:pt x="141" y="271"/>
                          <a:pt x="141" y="271"/>
                          <a:pt x="141" y="271"/>
                        </a:cubicBezTo>
                        <a:cubicBezTo>
                          <a:pt x="141" y="271"/>
                          <a:pt x="141" y="271"/>
                          <a:pt x="141" y="271"/>
                        </a:cubicBezTo>
                        <a:cubicBezTo>
                          <a:pt x="141" y="271"/>
                          <a:pt x="141" y="271"/>
                          <a:pt x="141" y="271"/>
                        </a:cubicBezTo>
                        <a:cubicBezTo>
                          <a:pt x="140" y="271"/>
                          <a:pt x="140" y="271"/>
                          <a:pt x="140" y="271"/>
                        </a:cubicBezTo>
                        <a:cubicBezTo>
                          <a:pt x="140" y="270"/>
                          <a:pt x="140" y="270"/>
                          <a:pt x="140" y="270"/>
                        </a:cubicBezTo>
                        <a:cubicBezTo>
                          <a:pt x="140" y="270"/>
                          <a:pt x="140" y="270"/>
                          <a:pt x="140" y="270"/>
                        </a:cubicBezTo>
                        <a:cubicBezTo>
                          <a:pt x="139" y="270"/>
                          <a:pt x="139" y="270"/>
                          <a:pt x="139" y="270"/>
                        </a:cubicBezTo>
                        <a:cubicBezTo>
                          <a:pt x="139" y="270"/>
                          <a:pt x="139" y="270"/>
                          <a:pt x="139" y="270"/>
                        </a:cubicBezTo>
                        <a:cubicBezTo>
                          <a:pt x="139" y="270"/>
                          <a:pt x="139" y="270"/>
                          <a:pt x="139" y="270"/>
                        </a:cubicBezTo>
                        <a:cubicBezTo>
                          <a:pt x="139" y="269"/>
                          <a:pt x="139" y="269"/>
                          <a:pt x="139" y="269"/>
                        </a:cubicBezTo>
                        <a:cubicBezTo>
                          <a:pt x="138" y="269"/>
                          <a:pt x="138" y="269"/>
                          <a:pt x="138" y="269"/>
                        </a:cubicBezTo>
                        <a:cubicBezTo>
                          <a:pt x="138" y="269"/>
                          <a:pt x="138" y="269"/>
                          <a:pt x="138" y="269"/>
                        </a:cubicBezTo>
                        <a:cubicBezTo>
                          <a:pt x="138" y="269"/>
                          <a:pt x="138" y="269"/>
                          <a:pt x="138" y="269"/>
                        </a:cubicBezTo>
                        <a:cubicBezTo>
                          <a:pt x="138" y="269"/>
                          <a:pt x="138" y="269"/>
                          <a:pt x="138" y="269"/>
                        </a:cubicBezTo>
                        <a:cubicBezTo>
                          <a:pt x="138" y="269"/>
                          <a:pt x="138" y="269"/>
                          <a:pt x="138" y="269"/>
                        </a:cubicBezTo>
                        <a:cubicBezTo>
                          <a:pt x="138" y="269"/>
                          <a:pt x="138" y="269"/>
                          <a:pt x="138" y="269"/>
                        </a:cubicBezTo>
                        <a:cubicBezTo>
                          <a:pt x="138" y="268"/>
                          <a:pt x="138" y="268"/>
                          <a:pt x="138" y="268"/>
                        </a:cubicBezTo>
                        <a:cubicBezTo>
                          <a:pt x="139" y="268"/>
                          <a:pt x="139" y="268"/>
                          <a:pt x="139" y="268"/>
                        </a:cubicBezTo>
                        <a:cubicBezTo>
                          <a:pt x="138" y="268"/>
                          <a:pt x="138" y="268"/>
                          <a:pt x="138" y="268"/>
                        </a:cubicBezTo>
                        <a:cubicBezTo>
                          <a:pt x="138" y="268"/>
                          <a:pt x="138" y="268"/>
                          <a:pt x="138" y="268"/>
                        </a:cubicBezTo>
                        <a:cubicBezTo>
                          <a:pt x="138" y="268"/>
                          <a:pt x="138" y="268"/>
                          <a:pt x="138" y="268"/>
                        </a:cubicBezTo>
                        <a:cubicBezTo>
                          <a:pt x="138" y="268"/>
                          <a:pt x="138" y="268"/>
                          <a:pt x="138" y="268"/>
                        </a:cubicBezTo>
                        <a:cubicBezTo>
                          <a:pt x="138" y="268"/>
                          <a:pt x="138" y="268"/>
                          <a:pt x="138" y="268"/>
                        </a:cubicBezTo>
                        <a:cubicBezTo>
                          <a:pt x="138" y="267"/>
                          <a:pt x="138" y="267"/>
                          <a:pt x="138" y="267"/>
                        </a:cubicBezTo>
                        <a:cubicBezTo>
                          <a:pt x="138" y="267"/>
                          <a:pt x="138" y="267"/>
                          <a:pt x="138" y="267"/>
                        </a:cubicBezTo>
                        <a:cubicBezTo>
                          <a:pt x="138" y="267"/>
                          <a:pt x="138" y="267"/>
                          <a:pt x="138" y="267"/>
                        </a:cubicBezTo>
                        <a:cubicBezTo>
                          <a:pt x="138" y="267"/>
                          <a:pt x="138" y="267"/>
                          <a:pt x="138" y="267"/>
                        </a:cubicBezTo>
                        <a:cubicBezTo>
                          <a:pt x="138" y="266"/>
                          <a:pt x="138" y="266"/>
                          <a:pt x="138" y="266"/>
                        </a:cubicBezTo>
                        <a:cubicBezTo>
                          <a:pt x="138" y="266"/>
                          <a:pt x="138" y="266"/>
                          <a:pt x="138" y="266"/>
                        </a:cubicBezTo>
                        <a:cubicBezTo>
                          <a:pt x="138" y="265"/>
                          <a:pt x="138" y="265"/>
                          <a:pt x="138" y="265"/>
                        </a:cubicBezTo>
                        <a:cubicBezTo>
                          <a:pt x="137" y="265"/>
                          <a:pt x="137" y="265"/>
                          <a:pt x="137" y="265"/>
                        </a:cubicBezTo>
                        <a:cubicBezTo>
                          <a:pt x="137" y="264"/>
                          <a:pt x="137" y="264"/>
                          <a:pt x="137" y="264"/>
                        </a:cubicBezTo>
                        <a:cubicBezTo>
                          <a:pt x="136" y="264"/>
                          <a:pt x="136" y="264"/>
                          <a:pt x="136" y="264"/>
                        </a:cubicBezTo>
                        <a:cubicBezTo>
                          <a:pt x="136" y="263"/>
                          <a:pt x="136" y="263"/>
                          <a:pt x="136" y="263"/>
                        </a:cubicBezTo>
                        <a:cubicBezTo>
                          <a:pt x="136" y="263"/>
                          <a:pt x="136" y="263"/>
                          <a:pt x="136" y="263"/>
                        </a:cubicBezTo>
                        <a:cubicBezTo>
                          <a:pt x="135" y="263"/>
                          <a:pt x="135" y="263"/>
                          <a:pt x="135" y="263"/>
                        </a:cubicBezTo>
                        <a:cubicBezTo>
                          <a:pt x="135" y="263"/>
                          <a:pt x="135" y="263"/>
                          <a:pt x="135" y="263"/>
                        </a:cubicBezTo>
                        <a:cubicBezTo>
                          <a:pt x="135" y="262"/>
                          <a:pt x="135" y="262"/>
                          <a:pt x="135" y="262"/>
                        </a:cubicBezTo>
                        <a:cubicBezTo>
                          <a:pt x="134" y="262"/>
                          <a:pt x="134" y="262"/>
                          <a:pt x="134" y="262"/>
                        </a:cubicBezTo>
                        <a:cubicBezTo>
                          <a:pt x="134" y="262"/>
                          <a:pt x="134" y="262"/>
                          <a:pt x="134" y="262"/>
                        </a:cubicBezTo>
                        <a:cubicBezTo>
                          <a:pt x="133" y="261"/>
                          <a:pt x="133" y="261"/>
                          <a:pt x="133" y="261"/>
                        </a:cubicBezTo>
                        <a:cubicBezTo>
                          <a:pt x="132" y="261"/>
                          <a:pt x="132" y="261"/>
                          <a:pt x="132" y="261"/>
                        </a:cubicBezTo>
                        <a:cubicBezTo>
                          <a:pt x="132" y="261"/>
                          <a:pt x="132" y="261"/>
                          <a:pt x="132" y="261"/>
                        </a:cubicBezTo>
                        <a:cubicBezTo>
                          <a:pt x="132" y="260"/>
                          <a:pt x="132" y="260"/>
                          <a:pt x="132" y="260"/>
                        </a:cubicBezTo>
                        <a:cubicBezTo>
                          <a:pt x="132" y="260"/>
                          <a:pt x="132" y="260"/>
                          <a:pt x="132" y="260"/>
                        </a:cubicBezTo>
                        <a:cubicBezTo>
                          <a:pt x="131" y="260"/>
                          <a:pt x="131" y="260"/>
                          <a:pt x="131" y="260"/>
                        </a:cubicBezTo>
                        <a:cubicBezTo>
                          <a:pt x="131" y="260"/>
                          <a:pt x="131" y="260"/>
                          <a:pt x="131" y="260"/>
                        </a:cubicBezTo>
                        <a:cubicBezTo>
                          <a:pt x="131" y="260"/>
                          <a:pt x="131" y="260"/>
                          <a:pt x="131" y="260"/>
                        </a:cubicBezTo>
                        <a:cubicBezTo>
                          <a:pt x="131" y="260"/>
                          <a:pt x="131" y="260"/>
                          <a:pt x="131" y="260"/>
                        </a:cubicBezTo>
                        <a:cubicBezTo>
                          <a:pt x="130" y="259"/>
                          <a:pt x="130" y="259"/>
                          <a:pt x="130" y="259"/>
                        </a:cubicBezTo>
                        <a:cubicBezTo>
                          <a:pt x="130" y="259"/>
                          <a:pt x="130" y="259"/>
                          <a:pt x="130" y="259"/>
                        </a:cubicBezTo>
                        <a:cubicBezTo>
                          <a:pt x="129" y="259"/>
                          <a:pt x="129" y="259"/>
                          <a:pt x="129" y="259"/>
                        </a:cubicBezTo>
                        <a:cubicBezTo>
                          <a:pt x="129" y="259"/>
                          <a:pt x="129" y="259"/>
                          <a:pt x="129" y="259"/>
                        </a:cubicBezTo>
                        <a:cubicBezTo>
                          <a:pt x="129" y="258"/>
                          <a:pt x="129" y="258"/>
                          <a:pt x="129" y="258"/>
                        </a:cubicBezTo>
                        <a:cubicBezTo>
                          <a:pt x="129" y="258"/>
                          <a:pt x="129" y="258"/>
                          <a:pt x="129" y="258"/>
                        </a:cubicBezTo>
                        <a:cubicBezTo>
                          <a:pt x="129" y="258"/>
                          <a:pt x="129" y="258"/>
                          <a:pt x="129" y="258"/>
                        </a:cubicBezTo>
                        <a:cubicBezTo>
                          <a:pt x="128" y="257"/>
                          <a:pt x="128" y="257"/>
                          <a:pt x="128" y="257"/>
                        </a:cubicBezTo>
                        <a:cubicBezTo>
                          <a:pt x="128" y="257"/>
                          <a:pt x="128" y="257"/>
                          <a:pt x="128" y="257"/>
                        </a:cubicBezTo>
                        <a:cubicBezTo>
                          <a:pt x="128" y="257"/>
                          <a:pt x="128" y="257"/>
                          <a:pt x="128" y="257"/>
                        </a:cubicBezTo>
                        <a:cubicBezTo>
                          <a:pt x="128" y="257"/>
                          <a:pt x="128" y="257"/>
                          <a:pt x="128" y="257"/>
                        </a:cubicBezTo>
                        <a:cubicBezTo>
                          <a:pt x="127" y="256"/>
                          <a:pt x="127" y="256"/>
                          <a:pt x="127" y="256"/>
                        </a:cubicBezTo>
                        <a:cubicBezTo>
                          <a:pt x="127" y="256"/>
                          <a:pt x="127" y="256"/>
                          <a:pt x="127" y="256"/>
                        </a:cubicBezTo>
                        <a:cubicBezTo>
                          <a:pt x="127" y="256"/>
                          <a:pt x="127" y="256"/>
                          <a:pt x="127" y="256"/>
                        </a:cubicBezTo>
                        <a:cubicBezTo>
                          <a:pt x="127" y="256"/>
                          <a:pt x="127" y="256"/>
                          <a:pt x="127" y="256"/>
                        </a:cubicBezTo>
                        <a:cubicBezTo>
                          <a:pt x="126" y="255"/>
                          <a:pt x="126" y="255"/>
                          <a:pt x="126" y="255"/>
                        </a:cubicBezTo>
                        <a:cubicBezTo>
                          <a:pt x="126" y="255"/>
                          <a:pt x="126" y="255"/>
                          <a:pt x="126" y="255"/>
                        </a:cubicBezTo>
                        <a:cubicBezTo>
                          <a:pt x="126" y="255"/>
                          <a:pt x="126" y="255"/>
                          <a:pt x="126" y="255"/>
                        </a:cubicBezTo>
                        <a:cubicBezTo>
                          <a:pt x="126" y="255"/>
                          <a:pt x="126" y="255"/>
                          <a:pt x="126" y="255"/>
                        </a:cubicBezTo>
                        <a:cubicBezTo>
                          <a:pt x="126" y="255"/>
                          <a:pt x="126" y="255"/>
                          <a:pt x="126" y="255"/>
                        </a:cubicBezTo>
                        <a:cubicBezTo>
                          <a:pt x="126" y="255"/>
                          <a:pt x="126" y="255"/>
                          <a:pt x="126" y="255"/>
                        </a:cubicBezTo>
                        <a:cubicBezTo>
                          <a:pt x="126" y="254"/>
                          <a:pt x="126" y="254"/>
                          <a:pt x="126" y="254"/>
                        </a:cubicBezTo>
                        <a:cubicBezTo>
                          <a:pt x="126" y="254"/>
                          <a:pt x="126" y="254"/>
                          <a:pt x="126" y="254"/>
                        </a:cubicBezTo>
                        <a:cubicBezTo>
                          <a:pt x="126" y="254"/>
                          <a:pt x="126" y="254"/>
                          <a:pt x="126" y="254"/>
                        </a:cubicBezTo>
                        <a:cubicBezTo>
                          <a:pt x="126" y="254"/>
                          <a:pt x="126" y="254"/>
                          <a:pt x="126" y="254"/>
                        </a:cubicBezTo>
                        <a:cubicBezTo>
                          <a:pt x="126" y="254"/>
                          <a:pt x="126" y="254"/>
                          <a:pt x="126" y="254"/>
                        </a:cubicBezTo>
                        <a:cubicBezTo>
                          <a:pt x="126" y="254"/>
                          <a:pt x="126" y="254"/>
                          <a:pt x="126" y="254"/>
                        </a:cubicBezTo>
                        <a:cubicBezTo>
                          <a:pt x="126" y="253"/>
                          <a:pt x="126" y="253"/>
                          <a:pt x="126" y="253"/>
                        </a:cubicBezTo>
                        <a:cubicBezTo>
                          <a:pt x="126" y="253"/>
                          <a:pt x="126" y="253"/>
                          <a:pt x="126" y="253"/>
                        </a:cubicBezTo>
                        <a:cubicBezTo>
                          <a:pt x="126" y="253"/>
                          <a:pt x="126" y="253"/>
                          <a:pt x="126" y="253"/>
                        </a:cubicBezTo>
                        <a:cubicBezTo>
                          <a:pt x="126" y="253"/>
                          <a:pt x="126" y="253"/>
                          <a:pt x="126" y="253"/>
                        </a:cubicBezTo>
                        <a:cubicBezTo>
                          <a:pt x="126" y="253"/>
                          <a:pt x="126" y="253"/>
                          <a:pt x="126" y="253"/>
                        </a:cubicBezTo>
                        <a:cubicBezTo>
                          <a:pt x="126" y="253"/>
                          <a:pt x="126" y="253"/>
                          <a:pt x="126" y="253"/>
                        </a:cubicBezTo>
                        <a:cubicBezTo>
                          <a:pt x="126" y="252"/>
                          <a:pt x="126" y="252"/>
                          <a:pt x="126" y="252"/>
                        </a:cubicBezTo>
                        <a:cubicBezTo>
                          <a:pt x="126" y="252"/>
                          <a:pt x="126" y="252"/>
                          <a:pt x="126" y="252"/>
                        </a:cubicBezTo>
                        <a:cubicBezTo>
                          <a:pt x="126" y="252"/>
                          <a:pt x="126" y="252"/>
                          <a:pt x="126" y="252"/>
                        </a:cubicBezTo>
                        <a:cubicBezTo>
                          <a:pt x="126" y="252"/>
                          <a:pt x="126" y="252"/>
                          <a:pt x="126" y="252"/>
                        </a:cubicBezTo>
                        <a:cubicBezTo>
                          <a:pt x="125" y="252"/>
                          <a:pt x="125" y="252"/>
                          <a:pt x="125" y="252"/>
                        </a:cubicBezTo>
                        <a:cubicBezTo>
                          <a:pt x="125" y="251"/>
                          <a:pt x="125" y="251"/>
                          <a:pt x="125" y="251"/>
                        </a:cubicBezTo>
                        <a:cubicBezTo>
                          <a:pt x="125" y="251"/>
                          <a:pt x="125" y="251"/>
                          <a:pt x="125" y="251"/>
                        </a:cubicBezTo>
                        <a:cubicBezTo>
                          <a:pt x="125" y="250"/>
                          <a:pt x="125" y="250"/>
                          <a:pt x="125" y="250"/>
                        </a:cubicBezTo>
                        <a:cubicBezTo>
                          <a:pt x="125" y="249"/>
                          <a:pt x="125" y="249"/>
                          <a:pt x="125" y="249"/>
                        </a:cubicBezTo>
                        <a:cubicBezTo>
                          <a:pt x="125" y="249"/>
                          <a:pt x="125" y="249"/>
                          <a:pt x="125" y="249"/>
                        </a:cubicBezTo>
                        <a:cubicBezTo>
                          <a:pt x="125" y="249"/>
                          <a:pt x="125" y="249"/>
                          <a:pt x="125" y="249"/>
                        </a:cubicBezTo>
                        <a:cubicBezTo>
                          <a:pt x="125" y="248"/>
                          <a:pt x="125" y="248"/>
                          <a:pt x="125" y="248"/>
                        </a:cubicBezTo>
                        <a:cubicBezTo>
                          <a:pt x="125" y="248"/>
                          <a:pt x="125" y="248"/>
                          <a:pt x="125" y="248"/>
                        </a:cubicBezTo>
                        <a:cubicBezTo>
                          <a:pt x="125" y="248"/>
                          <a:pt x="125" y="248"/>
                          <a:pt x="125" y="248"/>
                        </a:cubicBezTo>
                        <a:cubicBezTo>
                          <a:pt x="125" y="248"/>
                          <a:pt x="125" y="248"/>
                          <a:pt x="125" y="248"/>
                        </a:cubicBezTo>
                        <a:cubicBezTo>
                          <a:pt x="125" y="248"/>
                          <a:pt x="125" y="248"/>
                          <a:pt x="125" y="248"/>
                        </a:cubicBezTo>
                        <a:cubicBezTo>
                          <a:pt x="125" y="247"/>
                          <a:pt x="125" y="247"/>
                          <a:pt x="125" y="247"/>
                        </a:cubicBezTo>
                        <a:cubicBezTo>
                          <a:pt x="125" y="247"/>
                          <a:pt x="125" y="247"/>
                          <a:pt x="125" y="247"/>
                        </a:cubicBezTo>
                        <a:cubicBezTo>
                          <a:pt x="125" y="247"/>
                          <a:pt x="125" y="247"/>
                          <a:pt x="125" y="247"/>
                        </a:cubicBezTo>
                        <a:cubicBezTo>
                          <a:pt x="125" y="247"/>
                          <a:pt x="125" y="247"/>
                          <a:pt x="125" y="247"/>
                        </a:cubicBezTo>
                        <a:cubicBezTo>
                          <a:pt x="125" y="247"/>
                          <a:pt x="125" y="247"/>
                          <a:pt x="125" y="247"/>
                        </a:cubicBezTo>
                        <a:cubicBezTo>
                          <a:pt x="125" y="246"/>
                          <a:pt x="125" y="246"/>
                          <a:pt x="125" y="246"/>
                        </a:cubicBezTo>
                        <a:cubicBezTo>
                          <a:pt x="124" y="246"/>
                          <a:pt x="124" y="246"/>
                          <a:pt x="124" y="246"/>
                        </a:cubicBezTo>
                        <a:cubicBezTo>
                          <a:pt x="124" y="246"/>
                          <a:pt x="124" y="246"/>
                          <a:pt x="124" y="246"/>
                        </a:cubicBezTo>
                        <a:cubicBezTo>
                          <a:pt x="124" y="246"/>
                          <a:pt x="124" y="246"/>
                          <a:pt x="124" y="246"/>
                        </a:cubicBezTo>
                        <a:cubicBezTo>
                          <a:pt x="124" y="246"/>
                          <a:pt x="124" y="246"/>
                          <a:pt x="124" y="246"/>
                        </a:cubicBezTo>
                        <a:lnTo>
                          <a:pt x="124" y="245"/>
                        </a:lnTo>
                        <a:close/>
                      </a:path>
                    </a:pathLst>
                  </a:custGeom>
                  <a:solidFill>
                    <a:srgbClr val="FFFFCC"/>
                  </a:solidFill>
                  <a:ln w="3175" cap="rnd">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s-ES" sz="900"/>
                  </a:p>
                </p:txBody>
              </p:sp>
              <p:sp>
                <p:nvSpPr>
                  <p:cNvPr id="88" name="Freeform 96"/>
                  <p:cNvSpPr>
                    <a:spLocks/>
                  </p:cNvSpPr>
                  <p:nvPr/>
                </p:nvSpPr>
                <p:spPr bwMode="auto">
                  <a:xfrm>
                    <a:off x="1579563" y="4011613"/>
                    <a:ext cx="1909763" cy="1398588"/>
                  </a:xfrm>
                  <a:custGeom>
                    <a:avLst/>
                    <a:gdLst>
                      <a:gd name="T0" fmla="*/ 31 w 509"/>
                      <a:gd name="T1" fmla="*/ 9 h 373"/>
                      <a:gd name="T2" fmla="*/ 57 w 509"/>
                      <a:gd name="T3" fmla="*/ 7 h 373"/>
                      <a:gd name="T4" fmla="*/ 71 w 509"/>
                      <a:gd name="T5" fmla="*/ 35 h 373"/>
                      <a:gd name="T6" fmla="*/ 75 w 509"/>
                      <a:gd name="T7" fmla="*/ 56 h 373"/>
                      <a:gd name="T8" fmla="*/ 59 w 509"/>
                      <a:gd name="T9" fmla="*/ 71 h 373"/>
                      <a:gd name="T10" fmla="*/ 88 w 509"/>
                      <a:gd name="T11" fmla="*/ 80 h 373"/>
                      <a:gd name="T12" fmla="*/ 115 w 509"/>
                      <a:gd name="T13" fmla="*/ 108 h 373"/>
                      <a:gd name="T14" fmla="*/ 130 w 509"/>
                      <a:gd name="T15" fmla="*/ 132 h 373"/>
                      <a:gd name="T16" fmla="*/ 144 w 509"/>
                      <a:gd name="T17" fmla="*/ 110 h 373"/>
                      <a:gd name="T18" fmla="*/ 160 w 509"/>
                      <a:gd name="T19" fmla="*/ 89 h 373"/>
                      <a:gd name="T20" fmla="*/ 180 w 509"/>
                      <a:gd name="T21" fmla="*/ 87 h 373"/>
                      <a:gd name="T22" fmla="*/ 190 w 509"/>
                      <a:gd name="T23" fmla="*/ 108 h 373"/>
                      <a:gd name="T24" fmla="*/ 209 w 509"/>
                      <a:gd name="T25" fmla="*/ 112 h 373"/>
                      <a:gd name="T26" fmla="*/ 235 w 509"/>
                      <a:gd name="T27" fmla="*/ 101 h 373"/>
                      <a:gd name="T28" fmla="*/ 243 w 509"/>
                      <a:gd name="T29" fmla="*/ 116 h 373"/>
                      <a:gd name="T30" fmla="*/ 246 w 509"/>
                      <a:gd name="T31" fmla="*/ 138 h 373"/>
                      <a:gd name="T32" fmla="*/ 266 w 509"/>
                      <a:gd name="T33" fmla="*/ 151 h 373"/>
                      <a:gd name="T34" fmla="*/ 282 w 509"/>
                      <a:gd name="T35" fmla="*/ 139 h 373"/>
                      <a:gd name="T36" fmla="*/ 301 w 509"/>
                      <a:gd name="T37" fmla="*/ 137 h 373"/>
                      <a:gd name="T38" fmla="*/ 320 w 509"/>
                      <a:gd name="T39" fmla="*/ 131 h 373"/>
                      <a:gd name="T40" fmla="*/ 334 w 509"/>
                      <a:gd name="T41" fmla="*/ 113 h 373"/>
                      <a:gd name="T42" fmla="*/ 354 w 509"/>
                      <a:gd name="T43" fmla="*/ 94 h 373"/>
                      <a:gd name="T44" fmla="*/ 339 w 509"/>
                      <a:gd name="T45" fmla="*/ 76 h 373"/>
                      <a:gd name="T46" fmla="*/ 332 w 509"/>
                      <a:gd name="T47" fmla="*/ 54 h 373"/>
                      <a:gd name="T48" fmla="*/ 319 w 509"/>
                      <a:gd name="T49" fmla="*/ 25 h 373"/>
                      <a:gd name="T50" fmla="*/ 312 w 509"/>
                      <a:gd name="T51" fmla="*/ 6 h 373"/>
                      <a:gd name="T52" fmla="*/ 341 w 509"/>
                      <a:gd name="T53" fmla="*/ 5 h 373"/>
                      <a:gd name="T54" fmla="*/ 361 w 509"/>
                      <a:gd name="T55" fmla="*/ 24 h 373"/>
                      <a:gd name="T56" fmla="*/ 379 w 509"/>
                      <a:gd name="T57" fmla="*/ 45 h 373"/>
                      <a:gd name="T58" fmla="*/ 375 w 509"/>
                      <a:gd name="T59" fmla="*/ 64 h 373"/>
                      <a:gd name="T60" fmla="*/ 383 w 509"/>
                      <a:gd name="T61" fmla="*/ 95 h 373"/>
                      <a:gd name="T62" fmla="*/ 395 w 509"/>
                      <a:gd name="T63" fmla="*/ 109 h 373"/>
                      <a:gd name="T64" fmla="*/ 401 w 509"/>
                      <a:gd name="T65" fmla="*/ 126 h 373"/>
                      <a:gd name="T66" fmla="*/ 401 w 509"/>
                      <a:gd name="T67" fmla="*/ 140 h 373"/>
                      <a:gd name="T68" fmla="*/ 397 w 509"/>
                      <a:gd name="T69" fmla="*/ 154 h 373"/>
                      <a:gd name="T70" fmla="*/ 413 w 509"/>
                      <a:gd name="T71" fmla="*/ 172 h 373"/>
                      <a:gd name="T72" fmla="*/ 417 w 509"/>
                      <a:gd name="T73" fmla="*/ 197 h 373"/>
                      <a:gd name="T74" fmla="*/ 444 w 509"/>
                      <a:gd name="T75" fmla="*/ 205 h 373"/>
                      <a:gd name="T76" fmla="*/ 485 w 509"/>
                      <a:gd name="T77" fmla="*/ 206 h 373"/>
                      <a:gd name="T78" fmla="*/ 508 w 509"/>
                      <a:gd name="T79" fmla="*/ 230 h 373"/>
                      <a:gd name="T80" fmla="*/ 504 w 509"/>
                      <a:gd name="T81" fmla="*/ 261 h 373"/>
                      <a:gd name="T82" fmla="*/ 480 w 509"/>
                      <a:gd name="T83" fmla="*/ 271 h 373"/>
                      <a:gd name="T84" fmla="*/ 455 w 509"/>
                      <a:gd name="T85" fmla="*/ 285 h 373"/>
                      <a:gd name="T86" fmla="*/ 432 w 509"/>
                      <a:gd name="T87" fmla="*/ 294 h 373"/>
                      <a:gd name="T88" fmla="*/ 411 w 509"/>
                      <a:gd name="T89" fmla="*/ 275 h 373"/>
                      <a:gd name="T90" fmla="*/ 394 w 509"/>
                      <a:gd name="T91" fmla="*/ 245 h 373"/>
                      <a:gd name="T92" fmla="*/ 339 w 509"/>
                      <a:gd name="T93" fmla="*/ 212 h 373"/>
                      <a:gd name="T94" fmla="*/ 304 w 509"/>
                      <a:gd name="T95" fmla="*/ 238 h 373"/>
                      <a:gd name="T96" fmla="*/ 287 w 509"/>
                      <a:gd name="T97" fmla="*/ 258 h 373"/>
                      <a:gd name="T98" fmla="*/ 280 w 509"/>
                      <a:gd name="T99" fmla="*/ 279 h 373"/>
                      <a:gd name="T100" fmla="*/ 269 w 509"/>
                      <a:gd name="T101" fmla="*/ 294 h 373"/>
                      <a:gd name="T102" fmla="*/ 271 w 509"/>
                      <a:gd name="T103" fmla="*/ 303 h 373"/>
                      <a:gd name="T104" fmla="*/ 260 w 509"/>
                      <a:gd name="T105" fmla="*/ 316 h 373"/>
                      <a:gd name="T106" fmla="*/ 231 w 509"/>
                      <a:gd name="T107" fmla="*/ 327 h 373"/>
                      <a:gd name="T108" fmla="*/ 188 w 509"/>
                      <a:gd name="T109" fmla="*/ 371 h 373"/>
                      <a:gd name="T110" fmla="*/ 168 w 509"/>
                      <a:gd name="T111" fmla="*/ 335 h 373"/>
                      <a:gd name="T112" fmla="*/ 167 w 509"/>
                      <a:gd name="T113" fmla="*/ 302 h 373"/>
                      <a:gd name="T114" fmla="*/ 144 w 509"/>
                      <a:gd name="T115" fmla="*/ 267 h 373"/>
                      <a:gd name="T116" fmla="*/ 118 w 509"/>
                      <a:gd name="T117" fmla="*/ 224 h 373"/>
                      <a:gd name="T118" fmla="*/ 92 w 509"/>
                      <a:gd name="T119" fmla="*/ 198 h 373"/>
                      <a:gd name="T120" fmla="*/ 56 w 509"/>
                      <a:gd name="T121" fmla="*/ 164 h 373"/>
                      <a:gd name="T122" fmla="*/ 39 w 509"/>
                      <a:gd name="T123" fmla="*/ 122 h 373"/>
                      <a:gd name="T124" fmla="*/ 20 w 509"/>
                      <a:gd name="T125" fmla="*/ 8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9" h="373">
                        <a:moveTo>
                          <a:pt x="16" y="62"/>
                        </a:moveTo>
                        <a:cubicBezTo>
                          <a:pt x="16" y="62"/>
                          <a:pt x="16" y="62"/>
                          <a:pt x="16" y="62"/>
                        </a:cubicBezTo>
                        <a:cubicBezTo>
                          <a:pt x="16" y="62"/>
                          <a:pt x="16" y="62"/>
                          <a:pt x="16" y="62"/>
                        </a:cubicBezTo>
                        <a:cubicBezTo>
                          <a:pt x="16" y="62"/>
                          <a:pt x="16" y="62"/>
                          <a:pt x="16" y="62"/>
                        </a:cubicBezTo>
                        <a:cubicBezTo>
                          <a:pt x="16" y="62"/>
                          <a:pt x="16" y="62"/>
                          <a:pt x="16" y="62"/>
                        </a:cubicBezTo>
                        <a:cubicBezTo>
                          <a:pt x="16" y="62"/>
                          <a:pt x="16" y="62"/>
                          <a:pt x="16" y="62"/>
                        </a:cubicBezTo>
                        <a:cubicBezTo>
                          <a:pt x="16" y="62"/>
                          <a:pt x="16" y="62"/>
                          <a:pt x="16" y="62"/>
                        </a:cubicBezTo>
                        <a:cubicBezTo>
                          <a:pt x="16" y="62"/>
                          <a:pt x="16" y="62"/>
                          <a:pt x="16" y="62"/>
                        </a:cubicBezTo>
                        <a:cubicBezTo>
                          <a:pt x="16" y="61"/>
                          <a:pt x="16" y="61"/>
                          <a:pt x="16" y="61"/>
                        </a:cubicBezTo>
                        <a:cubicBezTo>
                          <a:pt x="16" y="61"/>
                          <a:pt x="16" y="61"/>
                          <a:pt x="16" y="61"/>
                        </a:cubicBezTo>
                        <a:cubicBezTo>
                          <a:pt x="16" y="61"/>
                          <a:pt x="16" y="61"/>
                          <a:pt x="16" y="61"/>
                        </a:cubicBezTo>
                        <a:cubicBezTo>
                          <a:pt x="16" y="61"/>
                          <a:pt x="16" y="61"/>
                          <a:pt x="16" y="61"/>
                        </a:cubicBezTo>
                        <a:cubicBezTo>
                          <a:pt x="16" y="61"/>
                          <a:pt x="16" y="61"/>
                          <a:pt x="16" y="61"/>
                        </a:cubicBezTo>
                        <a:cubicBezTo>
                          <a:pt x="16" y="61"/>
                          <a:pt x="16" y="61"/>
                          <a:pt x="16" y="61"/>
                        </a:cubicBezTo>
                        <a:cubicBezTo>
                          <a:pt x="15" y="61"/>
                          <a:pt x="15" y="61"/>
                          <a:pt x="15" y="61"/>
                        </a:cubicBezTo>
                        <a:cubicBezTo>
                          <a:pt x="15" y="61"/>
                          <a:pt x="15" y="61"/>
                          <a:pt x="15" y="61"/>
                        </a:cubicBezTo>
                        <a:cubicBezTo>
                          <a:pt x="15" y="61"/>
                          <a:pt x="15" y="61"/>
                          <a:pt x="15" y="61"/>
                        </a:cubicBezTo>
                        <a:cubicBezTo>
                          <a:pt x="15" y="60"/>
                          <a:pt x="15" y="60"/>
                          <a:pt x="15" y="60"/>
                        </a:cubicBezTo>
                        <a:cubicBezTo>
                          <a:pt x="15" y="60"/>
                          <a:pt x="15" y="60"/>
                          <a:pt x="15" y="60"/>
                        </a:cubicBezTo>
                        <a:cubicBezTo>
                          <a:pt x="15" y="60"/>
                          <a:pt x="15" y="60"/>
                          <a:pt x="15" y="60"/>
                        </a:cubicBezTo>
                        <a:cubicBezTo>
                          <a:pt x="15" y="60"/>
                          <a:pt x="15" y="60"/>
                          <a:pt x="15" y="60"/>
                        </a:cubicBezTo>
                        <a:cubicBezTo>
                          <a:pt x="15" y="60"/>
                          <a:pt x="15" y="60"/>
                          <a:pt x="15" y="60"/>
                        </a:cubicBezTo>
                        <a:cubicBezTo>
                          <a:pt x="15" y="60"/>
                          <a:pt x="15" y="60"/>
                          <a:pt x="15" y="60"/>
                        </a:cubicBezTo>
                        <a:cubicBezTo>
                          <a:pt x="15" y="60"/>
                          <a:pt x="15" y="60"/>
                          <a:pt x="15" y="60"/>
                        </a:cubicBezTo>
                        <a:cubicBezTo>
                          <a:pt x="15" y="59"/>
                          <a:pt x="15" y="59"/>
                          <a:pt x="15" y="59"/>
                        </a:cubicBezTo>
                        <a:cubicBezTo>
                          <a:pt x="15" y="59"/>
                          <a:pt x="15" y="59"/>
                          <a:pt x="15" y="59"/>
                        </a:cubicBezTo>
                        <a:cubicBezTo>
                          <a:pt x="15" y="59"/>
                          <a:pt x="15" y="59"/>
                          <a:pt x="15" y="59"/>
                        </a:cubicBezTo>
                        <a:cubicBezTo>
                          <a:pt x="15" y="59"/>
                          <a:pt x="15" y="59"/>
                          <a:pt x="15" y="59"/>
                        </a:cubicBezTo>
                        <a:cubicBezTo>
                          <a:pt x="15" y="59"/>
                          <a:pt x="15" y="59"/>
                          <a:pt x="15" y="59"/>
                        </a:cubicBezTo>
                        <a:cubicBezTo>
                          <a:pt x="14" y="58"/>
                          <a:pt x="14" y="58"/>
                          <a:pt x="14" y="58"/>
                        </a:cubicBezTo>
                        <a:cubicBezTo>
                          <a:pt x="14" y="58"/>
                          <a:pt x="14" y="58"/>
                          <a:pt x="14" y="58"/>
                        </a:cubicBezTo>
                        <a:cubicBezTo>
                          <a:pt x="14" y="58"/>
                          <a:pt x="14" y="58"/>
                          <a:pt x="14" y="58"/>
                        </a:cubicBezTo>
                        <a:cubicBezTo>
                          <a:pt x="14" y="58"/>
                          <a:pt x="14" y="58"/>
                          <a:pt x="14" y="58"/>
                        </a:cubicBezTo>
                        <a:cubicBezTo>
                          <a:pt x="14" y="58"/>
                          <a:pt x="14" y="58"/>
                          <a:pt x="14" y="58"/>
                        </a:cubicBezTo>
                        <a:cubicBezTo>
                          <a:pt x="14" y="58"/>
                          <a:pt x="14" y="58"/>
                          <a:pt x="14" y="58"/>
                        </a:cubicBezTo>
                        <a:cubicBezTo>
                          <a:pt x="14" y="58"/>
                          <a:pt x="14" y="58"/>
                          <a:pt x="14" y="58"/>
                        </a:cubicBezTo>
                        <a:cubicBezTo>
                          <a:pt x="14" y="57"/>
                          <a:pt x="14" y="57"/>
                          <a:pt x="14" y="57"/>
                        </a:cubicBezTo>
                        <a:cubicBezTo>
                          <a:pt x="14" y="57"/>
                          <a:pt x="14" y="57"/>
                          <a:pt x="14" y="57"/>
                        </a:cubicBezTo>
                        <a:cubicBezTo>
                          <a:pt x="13" y="57"/>
                          <a:pt x="13" y="57"/>
                          <a:pt x="13" y="57"/>
                        </a:cubicBezTo>
                        <a:cubicBezTo>
                          <a:pt x="13" y="57"/>
                          <a:pt x="13" y="57"/>
                          <a:pt x="13" y="57"/>
                        </a:cubicBezTo>
                        <a:cubicBezTo>
                          <a:pt x="13" y="57"/>
                          <a:pt x="13" y="57"/>
                          <a:pt x="13" y="57"/>
                        </a:cubicBezTo>
                        <a:cubicBezTo>
                          <a:pt x="13" y="57"/>
                          <a:pt x="13" y="57"/>
                          <a:pt x="13" y="57"/>
                        </a:cubicBezTo>
                        <a:cubicBezTo>
                          <a:pt x="13" y="57"/>
                          <a:pt x="13" y="57"/>
                          <a:pt x="13" y="57"/>
                        </a:cubicBezTo>
                        <a:cubicBezTo>
                          <a:pt x="13" y="56"/>
                          <a:pt x="13" y="56"/>
                          <a:pt x="13" y="56"/>
                        </a:cubicBezTo>
                        <a:cubicBezTo>
                          <a:pt x="13" y="56"/>
                          <a:pt x="13" y="56"/>
                          <a:pt x="13" y="56"/>
                        </a:cubicBezTo>
                        <a:cubicBezTo>
                          <a:pt x="13" y="56"/>
                          <a:pt x="13" y="56"/>
                          <a:pt x="13" y="56"/>
                        </a:cubicBezTo>
                        <a:cubicBezTo>
                          <a:pt x="12" y="56"/>
                          <a:pt x="12" y="56"/>
                          <a:pt x="12" y="56"/>
                        </a:cubicBezTo>
                        <a:cubicBezTo>
                          <a:pt x="12" y="56"/>
                          <a:pt x="12" y="56"/>
                          <a:pt x="12" y="56"/>
                        </a:cubicBezTo>
                        <a:cubicBezTo>
                          <a:pt x="12" y="56"/>
                          <a:pt x="12" y="56"/>
                          <a:pt x="12" y="56"/>
                        </a:cubicBezTo>
                        <a:cubicBezTo>
                          <a:pt x="12" y="55"/>
                          <a:pt x="12" y="55"/>
                          <a:pt x="12" y="55"/>
                        </a:cubicBezTo>
                        <a:cubicBezTo>
                          <a:pt x="12" y="55"/>
                          <a:pt x="12" y="55"/>
                          <a:pt x="12" y="55"/>
                        </a:cubicBezTo>
                        <a:cubicBezTo>
                          <a:pt x="12" y="55"/>
                          <a:pt x="12" y="55"/>
                          <a:pt x="12" y="55"/>
                        </a:cubicBezTo>
                        <a:cubicBezTo>
                          <a:pt x="12" y="55"/>
                          <a:pt x="12" y="55"/>
                          <a:pt x="12" y="55"/>
                        </a:cubicBezTo>
                        <a:cubicBezTo>
                          <a:pt x="11" y="55"/>
                          <a:pt x="11" y="55"/>
                          <a:pt x="11" y="55"/>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1" y="54"/>
                          <a:pt x="11" y="54"/>
                          <a:pt x="11" y="54"/>
                        </a:cubicBezTo>
                        <a:cubicBezTo>
                          <a:pt x="10" y="53"/>
                          <a:pt x="10" y="53"/>
                          <a:pt x="10" y="53"/>
                        </a:cubicBezTo>
                        <a:cubicBezTo>
                          <a:pt x="10" y="53"/>
                          <a:pt x="10" y="53"/>
                          <a:pt x="10" y="53"/>
                        </a:cubicBezTo>
                        <a:cubicBezTo>
                          <a:pt x="10" y="53"/>
                          <a:pt x="10" y="53"/>
                          <a:pt x="10" y="53"/>
                        </a:cubicBezTo>
                        <a:cubicBezTo>
                          <a:pt x="10" y="53"/>
                          <a:pt x="10" y="53"/>
                          <a:pt x="10" y="53"/>
                        </a:cubicBezTo>
                        <a:cubicBezTo>
                          <a:pt x="10" y="53"/>
                          <a:pt x="10" y="53"/>
                          <a:pt x="10" y="53"/>
                        </a:cubicBezTo>
                        <a:cubicBezTo>
                          <a:pt x="10" y="53"/>
                          <a:pt x="10" y="53"/>
                          <a:pt x="10" y="53"/>
                        </a:cubicBezTo>
                        <a:cubicBezTo>
                          <a:pt x="10" y="53"/>
                          <a:pt x="10" y="53"/>
                          <a:pt x="10" y="53"/>
                        </a:cubicBezTo>
                        <a:cubicBezTo>
                          <a:pt x="10" y="52"/>
                          <a:pt x="10" y="52"/>
                          <a:pt x="10" y="52"/>
                        </a:cubicBezTo>
                        <a:cubicBezTo>
                          <a:pt x="10" y="52"/>
                          <a:pt x="10" y="52"/>
                          <a:pt x="10" y="52"/>
                        </a:cubicBezTo>
                        <a:cubicBezTo>
                          <a:pt x="9" y="52"/>
                          <a:pt x="9" y="52"/>
                          <a:pt x="9" y="52"/>
                        </a:cubicBezTo>
                        <a:cubicBezTo>
                          <a:pt x="9" y="52"/>
                          <a:pt x="9" y="52"/>
                          <a:pt x="9" y="52"/>
                        </a:cubicBezTo>
                        <a:cubicBezTo>
                          <a:pt x="9" y="52"/>
                          <a:pt x="9" y="52"/>
                          <a:pt x="9" y="52"/>
                        </a:cubicBezTo>
                        <a:cubicBezTo>
                          <a:pt x="9" y="51"/>
                          <a:pt x="9" y="51"/>
                          <a:pt x="9" y="51"/>
                        </a:cubicBezTo>
                        <a:cubicBezTo>
                          <a:pt x="9" y="51"/>
                          <a:pt x="9" y="51"/>
                          <a:pt x="9" y="51"/>
                        </a:cubicBezTo>
                        <a:cubicBezTo>
                          <a:pt x="8" y="51"/>
                          <a:pt x="8" y="51"/>
                          <a:pt x="8" y="51"/>
                        </a:cubicBezTo>
                        <a:cubicBezTo>
                          <a:pt x="8" y="51"/>
                          <a:pt x="8" y="51"/>
                          <a:pt x="8" y="51"/>
                        </a:cubicBezTo>
                        <a:cubicBezTo>
                          <a:pt x="8" y="51"/>
                          <a:pt x="8" y="51"/>
                          <a:pt x="8" y="51"/>
                        </a:cubicBezTo>
                        <a:cubicBezTo>
                          <a:pt x="8" y="51"/>
                          <a:pt x="8" y="51"/>
                          <a:pt x="8" y="51"/>
                        </a:cubicBezTo>
                        <a:cubicBezTo>
                          <a:pt x="8" y="51"/>
                          <a:pt x="8" y="51"/>
                          <a:pt x="8" y="51"/>
                        </a:cubicBezTo>
                        <a:cubicBezTo>
                          <a:pt x="8" y="50"/>
                          <a:pt x="8" y="50"/>
                          <a:pt x="8" y="50"/>
                        </a:cubicBezTo>
                        <a:cubicBezTo>
                          <a:pt x="8" y="50"/>
                          <a:pt x="8" y="50"/>
                          <a:pt x="8" y="50"/>
                        </a:cubicBezTo>
                        <a:cubicBezTo>
                          <a:pt x="8" y="50"/>
                          <a:pt x="8" y="50"/>
                          <a:pt x="8" y="50"/>
                        </a:cubicBezTo>
                        <a:cubicBezTo>
                          <a:pt x="7" y="50"/>
                          <a:pt x="7" y="50"/>
                          <a:pt x="7" y="50"/>
                        </a:cubicBezTo>
                        <a:cubicBezTo>
                          <a:pt x="7" y="50"/>
                          <a:pt x="7" y="50"/>
                          <a:pt x="7" y="50"/>
                        </a:cubicBezTo>
                        <a:cubicBezTo>
                          <a:pt x="7" y="50"/>
                          <a:pt x="7" y="50"/>
                          <a:pt x="7" y="50"/>
                        </a:cubicBezTo>
                        <a:cubicBezTo>
                          <a:pt x="7" y="50"/>
                          <a:pt x="7" y="50"/>
                          <a:pt x="7" y="50"/>
                        </a:cubicBezTo>
                        <a:cubicBezTo>
                          <a:pt x="7" y="50"/>
                          <a:pt x="7" y="50"/>
                          <a:pt x="7" y="50"/>
                        </a:cubicBezTo>
                        <a:cubicBezTo>
                          <a:pt x="7" y="49"/>
                          <a:pt x="7" y="49"/>
                          <a:pt x="7" y="49"/>
                        </a:cubicBezTo>
                        <a:cubicBezTo>
                          <a:pt x="6" y="49"/>
                          <a:pt x="6" y="49"/>
                          <a:pt x="6" y="49"/>
                        </a:cubicBezTo>
                        <a:cubicBezTo>
                          <a:pt x="6" y="49"/>
                          <a:pt x="6" y="49"/>
                          <a:pt x="6" y="49"/>
                        </a:cubicBezTo>
                        <a:cubicBezTo>
                          <a:pt x="6" y="49"/>
                          <a:pt x="6" y="49"/>
                          <a:pt x="6" y="49"/>
                        </a:cubicBezTo>
                        <a:cubicBezTo>
                          <a:pt x="6" y="49"/>
                          <a:pt x="6" y="49"/>
                          <a:pt x="6" y="49"/>
                        </a:cubicBezTo>
                        <a:cubicBezTo>
                          <a:pt x="6" y="49"/>
                          <a:pt x="6" y="49"/>
                          <a:pt x="6" y="49"/>
                        </a:cubicBezTo>
                        <a:cubicBezTo>
                          <a:pt x="6" y="48"/>
                          <a:pt x="6" y="48"/>
                          <a:pt x="6" y="48"/>
                        </a:cubicBezTo>
                        <a:cubicBezTo>
                          <a:pt x="6" y="48"/>
                          <a:pt x="6" y="48"/>
                          <a:pt x="6" y="48"/>
                        </a:cubicBezTo>
                        <a:cubicBezTo>
                          <a:pt x="6" y="48"/>
                          <a:pt x="6" y="48"/>
                          <a:pt x="6" y="48"/>
                        </a:cubicBezTo>
                        <a:cubicBezTo>
                          <a:pt x="6" y="48"/>
                          <a:pt x="6" y="48"/>
                          <a:pt x="6" y="48"/>
                        </a:cubicBezTo>
                        <a:cubicBezTo>
                          <a:pt x="5" y="48"/>
                          <a:pt x="5" y="48"/>
                          <a:pt x="5" y="48"/>
                        </a:cubicBezTo>
                        <a:cubicBezTo>
                          <a:pt x="5" y="48"/>
                          <a:pt x="5" y="48"/>
                          <a:pt x="5" y="48"/>
                        </a:cubicBezTo>
                        <a:cubicBezTo>
                          <a:pt x="5" y="48"/>
                          <a:pt x="5" y="48"/>
                          <a:pt x="5" y="48"/>
                        </a:cubicBezTo>
                        <a:cubicBezTo>
                          <a:pt x="5" y="48"/>
                          <a:pt x="5" y="48"/>
                          <a:pt x="5" y="48"/>
                        </a:cubicBezTo>
                        <a:cubicBezTo>
                          <a:pt x="5" y="48"/>
                          <a:pt x="5" y="48"/>
                          <a:pt x="5" y="48"/>
                        </a:cubicBezTo>
                        <a:cubicBezTo>
                          <a:pt x="5" y="47"/>
                          <a:pt x="5" y="47"/>
                          <a:pt x="5" y="47"/>
                        </a:cubicBezTo>
                        <a:cubicBezTo>
                          <a:pt x="4" y="47"/>
                          <a:pt x="4" y="47"/>
                          <a:pt x="4" y="47"/>
                        </a:cubicBezTo>
                        <a:cubicBezTo>
                          <a:pt x="4" y="47"/>
                          <a:pt x="4" y="47"/>
                          <a:pt x="4" y="47"/>
                        </a:cubicBezTo>
                        <a:cubicBezTo>
                          <a:pt x="4" y="47"/>
                          <a:pt x="4" y="47"/>
                          <a:pt x="4" y="47"/>
                        </a:cubicBezTo>
                        <a:cubicBezTo>
                          <a:pt x="4" y="47"/>
                          <a:pt x="4" y="47"/>
                          <a:pt x="4" y="47"/>
                        </a:cubicBezTo>
                        <a:cubicBezTo>
                          <a:pt x="4" y="47"/>
                          <a:pt x="4" y="47"/>
                          <a:pt x="4" y="47"/>
                        </a:cubicBezTo>
                        <a:cubicBezTo>
                          <a:pt x="4" y="47"/>
                          <a:pt x="4" y="47"/>
                          <a:pt x="4" y="47"/>
                        </a:cubicBezTo>
                        <a:cubicBezTo>
                          <a:pt x="4" y="47"/>
                          <a:pt x="4" y="47"/>
                          <a:pt x="4" y="47"/>
                        </a:cubicBezTo>
                        <a:cubicBezTo>
                          <a:pt x="4" y="46"/>
                          <a:pt x="4" y="46"/>
                          <a:pt x="4" y="46"/>
                        </a:cubicBezTo>
                        <a:cubicBezTo>
                          <a:pt x="4" y="46"/>
                          <a:pt x="4" y="46"/>
                          <a:pt x="4" y="46"/>
                        </a:cubicBezTo>
                        <a:cubicBezTo>
                          <a:pt x="4" y="46"/>
                          <a:pt x="4" y="46"/>
                          <a:pt x="4" y="46"/>
                        </a:cubicBezTo>
                        <a:cubicBezTo>
                          <a:pt x="3" y="46"/>
                          <a:pt x="3" y="46"/>
                          <a:pt x="3" y="46"/>
                        </a:cubicBezTo>
                        <a:cubicBezTo>
                          <a:pt x="3" y="46"/>
                          <a:pt x="3" y="46"/>
                          <a:pt x="3" y="46"/>
                        </a:cubicBezTo>
                        <a:cubicBezTo>
                          <a:pt x="3" y="46"/>
                          <a:pt x="3" y="46"/>
                          <a:pt x="3" y="46"/>
                        </a:cubicBezTo>
                        <a:cubicBezTo>
                          <a:pt x="3" y="46"/>
                          <a:pt x="3" y="46"/>
                          <a:pt x="3" y="46"/>
                        </a:cubicBezTo>
                        <a:cubicBezTo>
                          <a:pt x="3" y="45"/>
                          <a:pt x="3" y="45"/>
                          <a:pt x="3" y="45"/>
                        </a:cubicBezTo>
                        <a:cubicBezTo>
                          <a:pt x="3" y="45"/>
                          <a:pt x="3" y="45"/>
                          <a:pt x="3" y="45"/>
                        </a:cubicBezTo>
                        <a:cubicBezTo>
                          <a:pt x="3" y="45"/>
                          <a:pt x="3" y="45"/>
                          <a:pt x="3" y="45"/>
                        </a:cubicBezTo>
                        <a:cubicBezTo>
                          <a:pt x="2" y="45"/>
                          <a:pt x="2" y="45"/>
                          <a:pt x="2" y="45"/>
                        </a:cubicBezTo>
                        <a:cubicBezTo>
                          <a:pt x="2" y="45"/>
                          <a:pt x="2" y="45"/>
                          <a:pt x="2" y="45"/>
                        </a:cubicBezTo>
                        <a:cubicBezTo>
                          <a:pt x="2" y="44"/>
                          <a:pt x="2" y="44"/>
                          <a:pt x="2" y="44"/>
                        </a:cubicBezTo>
                        <a:cubicBezTo>
                          <a:pt x="2" y="44"/>
                          <a:pt x="2" y="44"/>
                          <a:pt x="2" y="44"/>
                        </a:cubicBezTo>
                        <a:cubicBezTo>
                          <a:pt x="2" y="44"/>
                          <a:pt x="2" y="44"/>
                          <a:pt x="2" y="44"/>
                        </a:cubicBezTo>
                        <a:cubicBezTo>
                          <a:pt x="1" y="44"/>
                          <a:pt x="1" y="44"/>
                          <a:pt x="1" y="44"/>
                        </a:cubicBezTo>
                        <a:cubicBezTo>
                          <a:pt x="1" y="44"/>
                          <a:pt x="1" y="44"/>
                          <a:pt x="1" y="44"/>
                        </a:cubicBezTo>
                        <a:cubicBezTo>
                          <a:pt x="1" y="44"/>
                          <a:pt x="1" y="44"/>
                          <a:pt x="1" y="44"/>
                        </a:cubicBezTo>
                        <a:cubicBezTo>
                          <a:pt x="1" y="44"/>
                          <a:pt x="1" y="44"/>
                          <a:pt x="1" y="44"/>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0" y="43"/>
                          <a:pt x="0" y="43"/>
                          <a:pt x="0" y="43"/>
                        </a:cubicBezTo>
                        <a:cubicBezTo>
                          <a:pt x="0" y="43"/>
                          <a:pt x="0" y="43"/>
                          <a:pt x="0" y="43"/>
                        </a:cubicBezTo>
                        <a:cubicBezTo>
                          <a:pt x="0" y="42"/>
                          <a:pt x="0" y="42"/>
                          <a:pt x="0" y="42"/>
                        </a:cubicBezTo>
                        <a:cubicBezTo>
                          <a:pt x="0" y="42"/>
                          <a:pt x="0" y="42"/>
                          <a:pt x="0" y="42"/>
                        </a:cubicBezTo>
                        <a:cubicBezTo>
                          <a:pt x="1" y="42"/>
                          <a:pt x="1" y="42"/>
                          <a:pt x="1" y="42"/>
                        </a:cubicBezTo>
                        <a:cubicBezTo>
                          <a:pt x="2" y="41"/>
                          <a:pt x="2" y="41"/>
                          <a:pt x="2" y="41"/>
                        </a:cubicBezTo>
                        <a:cubicBezTo>
                          <a:pt x="2" y="40"/>
                          <a:pt x="2" y="40"/>
                          <a:pt x="2" y="40"/>
                        </a:cubicBezTo>
                        <a:cubicBezTo>
                          <a:pt x="3" y="39"/>
                          <a:pt x="3" y="39"/>
                          <a:pt x="3" y="39"/>
                        </a:cubicBezTo>
                        <a:cubicBezTo>
                          <a:pt x="3" y="39"/>
                          <a:pt x="3" y="39"/>
                          <a:pt x="3" y="39"/>
                        </a:cubicBezTo>
                        <a:cubicBezTo>
                          <a:pt x="5" y="37"/>
                          <a:pt x="5" y="37"/>
                          <a:pt x="5" y="37"/>
                        </a:cubicBezTo>
                        <a:cubicBezTo>
                          <a:pt x="6" y="36"/>
                          <a:pt x="6" y="36"/>
                          <a:pt x="6" y="36"/>
                        </a:cubicBezTo>
                        <a:cubicBezTo>
                          <a:pt x="7" y="35"/>
                          <a:pt x="7" y="35"/>
                          <a:pt x="7" y="35"/>
                        </a:cubicBezTo>
                        <a:cubicBezTo>
                          <a:pt x="8" y="34"/>
                          <a:pt x="8" y="34"/>
                          <a:pt x="8" y="34"/>
                        </a:cubicBezTo>
                        <a:cubicBezTo>
                          <a:pt x="9" y="32"/>
                          <a:pt x="9" y="32"/>
                          <a:pt x="9" y="32"/>
                        </a:cubicBezTo>
                        <a:cubicBezTo>
                          <a:pt x="10" y="32"/>
                          <a:pt x="10" y="32"/>
                          <a:pt x="10" y="32"/>
                        </a:cubicBezTo>
                        <a:cubicBezTo>
                          <a:pt x="11" y="31"/>
                          <a:pt x="11" y="31"/>
                          <a:pt x="11" y="31"/>
                        </a:cubicBezTo>
                        <a:cubicBezTo>
                          <a:pt x="12" y="30"/>
                          <a:pt x="12" y="30"/>
                          <a:pt x="12" y="30"/>
                        </a:cubicBezTo>
                        <a:cubicBezTo>
                          <a:pt x="13" y="28"/>
                          <a:pt x="13" y="28"/>
                          <a:pt x="13" y="28"/>
                        </a:cubicBezTo>
                        <a:cubicBezTo>
                          <a:pt x="15" y="27"/>
                          <a:pt x="15" y="27"/>
                          <a:pt x="15" y="27"/>
                        </a:cubicBezTo>
                        <a:cubicBezTo>
                          <a:pt x="16" y="25"/>
                          <a:pt x="16" y="25"/>
                          <a:pt x="16" y="25"/>
                        </a:cubicBezTo>
                        <a:cubicBezTo>
                          <a:pt x="18" y="23"/>
                          <a:pt x="18" y="23"/>
                          <a:pt x="18" y="23"/>
                        </a:cubicBezTo>
                        <a:cubicBezTo>
                          <a:pt x="20" y="21"/>
                          <a:pt x="20" y="21"/>
                          <a:pt x="20" y="21"/>
                        </a:cubicBezTo>
                        <a:cubicBezTo>
                          <a:pt x="22" y="19"/>
                          <a:pt x="22" y="19"/>
                          <a:pt x="22" y="19"/>
                        </a:cubicBezTo>
                        <a:cubicBezTo>
                          <a:pt x="23" y="18"/>
                          <a:pt x="23" y="18"/>
                          <a:pt x="23" y="18"/>
                        </a:cubicBezTo>
                        <a:cubicBezTo>
                          <a:pt x="25" y="16"/>
                          <a:pt x="25" y="16"/>
                          <a:pt x="25" y="16"/>
                        </a:cubicBezTo>
                        <a:cubicBezTo>
                          <a:pt x="26" y="15"/>
                          <a:pt x="26" y="15"/>
                          <a:pt x="26" y="15"/>
                        </a:cubicBezTo>
                        <a:cubicBezTo>
                          <a:pt x="29" y="12"/>
                          <a:pt x="29" y="12"/>
                          <a:pt x="29" y="12"/>
                        </a:cubicBezTo>
                        <a:cubicBezTo>
                          <a:pt x="30" y="11"/>
                          <a:pt x="30" y="11"/>
                          <a:pt x="30" y="11"/>
                        </a:cubicBezTo>
                        <a:cubicBezTo>
                          <a:pt x="30" y="11"/>
                          <a:pt x="30" y="11"/>
                          <a:pt x="30" y="11"/>
                        </a:cubicBezTo>
                        <a:cubicBezTo>
                          <a:pt x="30" y="10"/>
                          <a:pt x="30" y="10"/>
                          <a:pt x="30"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1" y="9"/>
                          <a:pt x="31" y="9"/>
                        </a:cubicBezTo>
                        <a:cubicBezTo>
                          <a:pt x="31" y="9"/>
                          <a:pt x="31" y="9"/>
                          <a:pt x="31" y="9"/>
                        </a:cubicBezTo>
                        <a:cubicBezTo>
                          <a:pt x="31" y="9"/>
                          <a:pt x="31" y="9"/>
                          <a:pt x="31" y="9"/>
                        </a:cubicBezTo>
                        <a:cubicBezTo>
                          <a:pt x="31" y="9"/>
                          <a:pt x="31" y="9"/>
                          <a:pt x="31" y="9"/>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3" y="8"/>
                          <a:pt x="33" y="8"/>
                          <a:pt x="33" y="8"/>
                        </a:cubicBezTo>
                        <a:cubicBezTo>
                          <a:pt x="33" y="7"/>
                          <a:pt x="33" y="7"/>
                          <a:pt x="33" y="7"/>
                        </a:cubicBezTo>
                        <a:cubicBezTo>
                          <a:pt x="33" y="7"/>
                          <a:pt x="33" y="7"/>
                          <a:pt x="33" y="7"/>
                        </a:cubicBezTo>
                        <a:cubicBezTo>
                          <a:pt x="33" y="7"/>
                          <a:pt x="33" y="7"/>
                          <a:pt x="33" y="7"/>
                        </a:cubicBezTo>
                        <a:cubicBezTo>
                          <a:pt x="33" y="6"/>
                          <a:pt x="33" y="6"/>
                          <a:pt x="33" y="6"/>
                        </a:cubicBezTo>
                        <a:cubicBezTo>
                          <a:pt x="32" y="6"/>
                          <a:pt x="32" y="6"/>
                          <a:pt x="32"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5"/>
                          <a:pt x="33" y="5"/>
                          <a:pt x="33" y="5"/>
                        </a:cubicBezTo>
                        <a:cubicBezTo>
                          <a:pt x="33" y="5"/>
                          <a:pt x="33" y="5"/>
                          <a:pt x="33" y="5"/>
                        </a:cubicBezTo>
                        <a:cubicBezTo>
                          <a:pt x="33" y="5"/>
                          <a:pt x="33" y="5"/>
                          <a:pt x="33" y="5"/>
                        </a:cubicBezTo>
                        <a:cubicBezTo>
                          <a:pt x="34" y="4"/>
                          <a:pt x="34" y="4"/>
                          <a:pt x="34" y="4"/>
                        </a:cubicBezTo>
                        <a:cubicBezTo>
                          <a:pt x="34" y="4"/>
                          <a:pt x="34" y="4"/>
                          <a:pt x="34" y="4"/>
                        </a:cubicBezTo>
                        <a:cubicBezTo>
                          <a:pt x="34" y="4"/>
                          <a:pt x="34" y="4"/>
                          <a:pt x="34" y="4"/>
                        </a:cubicBezTo>
                        <a:cubicBezTo>
                          <a:pt x="34" y="4"/>
                          <a:pt x="34" y="4"/>
                          <a:pt x="34"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5"/>
                          <a:pt x="35" y="5"/>
                          <a:pt x="35"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6" y="5"/>
                          <a:pt x="36" y="5"/>
                          <a:pt x="36" y="5"/>
                        </a:cubicBezTo>
                        <a:cubicBezTo>
                          <a:pt x="37" y="5"/>
                          <a:pt x="37" y="5"/>
                          <a:pt x="37" y="5"/>
                        </a:cubicBezTo>
                        <a:cubicBezTo>
                          <a:pt x="37" y="4"/>
                          <a:pt x="37" y="4"/>
                          <a:pt x="37" y="4"/>
                        </a:cubicBezTo>
                        <a:cubicBezTo>
                          <a:pt x="37" y="4"/>
                          <a:pt x="37" y="4"/>
                          <a:pt x="37" y="4"/>
                        </a:cubicBezTo>
                        <a:cubicBezTo>
                          <a:pt x="37" y="4"/>
                          <a:pt x="37" y="4"/>
                          <a:pt x="37" y="4"/>
                        </a:cubicBezTo>
                        <a:cubicBezTo>
                          <a:pt x="37" y="4"/>
                          <a:pt x="37" y="4"/>
                          <a:pt x="37" y="4"/>
                        </a:cubicBez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ubicBezTo>
                          <a:pt x="39" y="4"/>
                          <a:pt x="39" y="4"/>
                          <a:pt x="39" y="4"/>
                        </a:cubicBezTo>
                        <a:cubicBezTo>
                          <a:pt x="39" y="5"/>
                          <a:pt x="39" y="5"/>
                          <a:pt x="39" y="5"/>
                        </a:cubicBezTo>
                        <a:cubicBezTo>
                          <a:pt x="39" y="5"/>
                          <a:pt x="39" y="5"/>
                          <a:pt x="39" y="5"/>
                        </a:cubicBezTo>
                        <a:cubicBezTo>
                          <a:pt x="39" y="5"/>
                          <a:pt x="39" y="5"/>
                          <a:pt x="39" y="5"/>
                        </a:cubicBezTo>
                        <a:cubicBezTo>
                          <a:pt x="39" y="5"/>
                          <a:pt x="39" y="5"/>
                          <a:pt x="39" y="5"/>
                        </a:cubicBezTo>
                        <a:cubicBezTo>
                          <a:pt x="39" y="5"/>
                          <a:pt x="39" y="5"/>
                          <a:pt x="39" y="5"/>
                        </a:cubicBezTo>
                        <a:cubicBezTo>
                          <a:pt x="39" y="5"/>
                          <a:pt x="39" y="5"/>
                          <a:pt x="39" y="5"/>
                        </a:cubicBezTo>
                        <a:cubicBezTo>
                          <a:pt x="40" y="4"/>
                          <a:pt x="40" y="4"/>
                          <a:pt x="40" y="4"/>
                        </a:cubicBezTo>
                        <a:cubicBezTo>
                          <a:pt x="40" y="4"/>
                          <a:pt x="40" y="4"/>
                          <a:pt x="40" y="4"/>
                        </a:cubicBezTo>
                        <a:cubicBezTo>
                          <a:pt x="40" y="4"/>
                          <a:pt x="40" y="4"/>
                          <a:pt x="40" y="4"/>
                        </a:cubicBezTo>
                        <a:cubicBezTo>
                          <a:pt x="40" y="4"/>
                          <a:pt x="40" y="4"/>
                          <a:pt x="40" y="4"/>
                        </a:cubicBezTo>
                        <a:cubicBezTo>
                          <a:pt x="40" y="4"/>
                          <a:pt x="40" y="4"/>
                          <a:pt x="40" y="4"/>
                        </a:cubicBezTo>
                        <a:cubicBezTo>
                          <a:pt x="41" y="4"/>
                          <a:pt x="41" y="4"/>
                          <a:pt x="41" y="4"/>
                        </a:cubicBezTo>
                        <a:cubicBezTo>
                          <a:pt x="41" y="4"/>
                          <a:pt x="41" y="4"/>
                          <a:pt x="41" y="4"/>
                        </a:cubicBezTo>
                        <a:cubicBezTo>
                          <a:pt x="41" y="4"/>
                          <a:pt x="41" y="4"/>
                          <a:pt x="41" y="4"/>
                        </a:cubicBezTo>
                        <a:cubicBezTo>
                          <a:pt x="41" y="4"/>
                          <a:pt x="41" y="4"/>
                          <a:pt x="41" y="4"/>
                        </a:cubicBezTo>
                        <a:cubicBezTo>
                          <a:pt x="41" y="4"/>
                          <a:pt x="41" y="4"/>
                          <a:pt x="41" y="4"/>
                        </a:cubicBezTo>
                        <a:cubicBezTo>
                          <a:pt x="41" y="4"/>
                          <a:pt x="41" y="4"/>
                          <a:pt x="41" y="4"/>
                        </a:cubicBezTo>
                        <a:cubicBezTo>
                          <a:pt x="41" y="3"/>
                          <a:pt x="41" y="3"/>
                          <a:pt x="41" y="3"/>
                        </a:cubicBezTo>
                        <a:cubicBezTo>
                          <a:pt x="42" y="3"/>
                          <a:pt x="42" y="3"/>
                          <a:pt x="42" y="3"/>
                        </a:cubicBezTo>
                        <a:cubicBezTo>
                          <a:pt x="42" y="3"/>
                          <a:pt x="42" y="3"/>
                          <a:pt x="42" y="3"/>
                        </a:cubicBezTo>
                        <a:cubicBezTo>
                          <a:pt x="42" y="3"/>
                          <a:pt x="42" y="3"/>
                          <a:pt x="42" y="3"/>
                        </a:cubicBezTo>
                        <a:cubicBezTo>
                          <a:pt x="42" y="3"/>
                          <a:pt x="42" y="3"/>
                          <a:pt x="42" y="3"/>
                        </a:cubicBezTo>
                        <a:cubicBezTo>
                          <a:pt x="42" y="3"/>
                          <a:pt x="42" y="3"/>
                          <a:pt x="42" y="3"/>
                        </a:cubicBezTo>
                        <a:cubicBezTo>
                          <a:pt x="42" y="2"/>
                          <a:pt x="42" y="2"/>
                          <a:pt x="42" y="2"/>
                        </a:cubicBezTo>
                        <a:cubicBezTo>
                          <a:pt x="43" y="2"/>
                          <a:pt x="43" y="2"/>
                          <a:pt x="43" y="2"/>
                        </a:cubicBezTo>
                        <a:cubicBezTo>
                          <a:pt x="43" y="2"/>
                          <a:pt x="43" y="2"/>
                          <a:pt x="43" y="2"/>
                        </a:cubicBezTo>
                        <a:cubicBezTo>
                          <a:pt x="43" y="2"/>
                          <a:pt x="43" y="2"/>
                          <a:pt x="43" y="2"/>
                        </a:cubicBezTo>
                        <a:cubicBezTo>
                          <a:pt x="43" y="2"/>
                          <a:pt x="43" y="2"/>
                          <a:pt x="43" y="2"/>
                        </a:cubicBezTo>
                        <a:cubicBezTo>
                          <a:pt x="43" y="2"/>
                          <a:pt x="43" y="2"/>
                          <a:pt x="43" y="2"/>
                        </a:cubicBezTo>
                        <a:cubicBezTo>
                          <a:pt x="43" y="1"/>
                          <a:pt x="43" y="1"/>
                          <a:pt x="43" y="1"/>
                        </a:cubicBezTo>
                        <a:cubicBezTo>
                          <a:pt x="43" y="1"/>
                          <a:pt x="43" y="1"/>
                          <a:pt x="43" y="1"/>
                        </a:cubicBezTo>
                        <a:cubicBezTo>
                          <a:pt x="43" y="1"/>
                          <a:pt x="43" y="1"/>
                          <a:pt x="43" y="1"/>
                        </a:cubicBezTo>
                        <a:cubicBezTo>
                          <a:pt x="43" y="0"/>
                          <a:pt x="43" y="0"/>
                          <a:pt x="43"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1"/>
                          <a:pt x="44" y="1"/>
                          <a:pt x="44" y="1"/>
                        </a:cubicBezTo>
                        <a:cubicBezTo>
                          <a:pt x="44" y="1"/>
                          <a:pt x="44" y="1"/>
                          <a:pt x="44" y="1"/>
                        </a:cubicBezTo>
                        <a:cubicBezTo>
                          <a:pt x="44" y="1"/>
                          <a:pt x="44" y="1"/>
                          <a:pt x="44" y="1"/>
                        </a:cubicBezTo>
                        <a:cubicBezTo>
                          <a:pt x="44" y="1"/>
                          <a:pt x="44" y="1"/>
                          <a:pt x="44"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6" y="1"/>
                          <a:pt x="46" y="1"/>
                          <a:pt x="46" y="1"/>
                        </a:cubicBezTo>
                        <a:cubicBezTo>
                          <a:pt x="46" y="1"/>
                          <a:pt x="46" y="1"/>
                          <a:pt x="46" y="1"/>
                        </a:cubicBezTo>
                        <a:cubicBezTo>
                          <a:pt x="46" y="1"/>
                          <a:pt x="46" y="1"/>
                          <a:pt x="46" y="1"/>
                        </a:cubicBezTo>
                        <a:cubicBezTo>
                          <a:pt x="46" y="1"/>
                          <a:pt x="46" y="1"/>
                          <a:pt x="46" y="1"/>
                        </a:cubicBezTo>
                        <a:cubicBezTo>
                          <a:pt x="46" y="1"/>
                          <a:pt x="46" y="1"/>
                          <a:pt x="46" y="1"/>
                        </a:cubicBezTo>
                        <a:cubicBezTo>
                          <a:pt x="46" y="1"/>
                          <a:pt x="46" y="1"/>
                          <a:pt x="46" y="1"/>
                        </a:cubicBezTo>
                        <a:cubicBezTo>
                          <a:pt x="47" y="1"/>
                          <a:pt x="47" y="1"/>
                          <a:pt x="47" y="1"/>
                        </a:cubicBezTo>
                        <a:cubicBezTo>
                          <a:pt x="47" y="1"/>
                          <a:pt x="47" y="1"/>
                          <a:pt x="47" y="1"/>
                        </a:cubicBezTo>
                        <a:cubicBezTo>
                          <a:pt x="47" y="1"/>
                          <a:pt x="47" y="1"/>
                          <a:pt x="47" y="1"/>
                        </a:cubicBezTo>
                        <a:cubicBezTo>
                          <a:pt x="47" y="1"/>
                          <a:pt x="47" y="1"/>
                          <a:pt x="47" y="1"/>
                        </a:cubicBezTo>
                        <a:cubicBezTo>
                          <a:pt x="47" y="1"/>
                          <a:pt x="47" y="1"/>
                          <a:pt x="47" y="1"/>
                        </a:cubicBezTo>
                        <a:cubicBezTo>
                          <a:pt x="48" y="2"/>
                          <a:pt x="48" y="2"/>
                          <a:pt x="48" y="2"/>
                        </a:cubicBezTo>
                        <a:cubicBezTo>
                          <a:pt x="48" y="2"/>
                          <a:pt x="48" y="2"/>
                          <a:pt x="48" y="2"/>
                        </a:cubicBezTo>
                        <a:cubicBezTo>
                          <a:pt x="48" y="2"/>
                          <a:pt x="48" y="2"/>
                          <a:pt x="48" y="2"/>
                        </a:cubicBezTo>
                        <a:cubicBezTo>
                          <a:pt x="49" y="2"/>
                          <a:pt x="49" y="2"/>
                          <a:pt x="49" y="2"/>
                        </a:cubicBezTo>
                        <a:cubicBezTo>
                          <a:pt x="49" y="2"/>
                          <a:pt x="49" y="2"/>
                          <a:pt x="49" y="2"/>
                        </a:cubicBezTo>
                        <a:cubicBezTo>
                          <a:pt x="50" y="2"/>
                          <a:pt x="50" y="2"/>
                          <a:pt x="50" y="2"/>
                        </a:cubicBezTo>
                        <a:cubicBezTo>
                          <a:pt x="50" y="2"/>
                          <a:pt x="50" y="2"/>
                          <a:pt x="50" y="2"/>
                        </a:cubicBezTo>
                        <a:cubicBezTo>
                          <a:pt x="51" y="2"/>
                          <a:pt x="51" y="2"/>
                          <a:pt x="51" y="2"/>
                        </a:cubicBezTo>
                        <a:cubicBezTo>
                          <a:pt x="51" y="2"/>
                          <a:pt x="51" y="2"/>
                          <a:pt x="51" y="2"/>
                        </a:cubicBezTo>
                        <a:cubicBezTo>
                          <a:pt x="51" y="2"/>
                          <a:pt x="51" y="2"/>
                          <a:pt x="51" y="2"/>
                        </a:cubicBezTo>
                        <a:cubicBezTo>
                          <a:pt x="52" y="2"/>
                          <a:pt x="52" y="2"/>
                          <a:pt x="52" y="2"/>
                        </a:cubicBezTo>
                        <a:cubicBezTo>
                          <a:pt x="52" y="2"/>
                          <a:pt x="52" y="2"/>
                          <a:pt x="52" y="2"/>
                        </a:cubicBezTo>
                        <a:cubicBezTo>
                          <a:pt x="52" y="3"/>
                          <a:pt x="52" y="3"/>
                          <a:pt x="52" y="3"/>
                        </a:cubicBezTo>
                        <a:cubicBezTo>
                          <a:pt x="52" y="3"/>
                          <a:pt x="52" y="3"/>
                          <a:pt x="52"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3" y="3"/>
                        </a:cubicBezTo>
                        <a:cubicBezTo>
                          <a:pt x="53" y="4"/>
                          <a:pt x="53" y="4"/>
                          <a:pt x="53" y="4"/>
                        </a:cubicBezTo>
                        <a:cubicBezTo>
                          <a:pt x="53" y="4"/>
                          <a:pt x="53" y="4"/>
                          <a:pt x="53" y="4"/>
                        </a:cubicBezTo>
                        <a:cubicBezTo>
                          <a:pt x="53" y="4"/>
                          <a:pt x="53" y="4"/>
                          <a:pt x="53" y="4"/>
                        </a:cubicBezTo>
                        <a:cubicBezTo>
                          <a:pt x="54" y="4"/>
                          <a:pt x="54" y="4"/>
                          <a:pt x="54" y="4"/>
                        </a:cubicBezTo>
                        <a:cubicBezTo>
                          <a:pt x="54" y="4"/>
                          <a:pt x="54" y="4"/>
                          <a:pt x="54" y="4"/>
                        </a:cubicBezTo>
                        <a:cubicBezTo>
                          <a:pt x="54" y="4"/>
                          <a:pt x="54" y="4"/>
                          <a:pt x="54" y="4"/>
                        </a:cubicBezTo>
                        <a:cubicBezTo>
                          <a:pt x="54" y="4"/>
                          <a:pt x="54" y="4"/>
                          <a:pt x="54" y="4"/>
                        </a:cubicBezTo>
                        <a:cubicBezTo>
                          <a:pt x="54" y="4"/>
                          <a:pt x="54" y="4"/>
                          <a:pt x="54" y="4"/>
                        </a:cubicBezTo>
                        <a:cubicBezTo>
                          <a:pt x="54" y="4"/>
                          <a:pt x="54" y="4"/>
                          <a:pt x="54" y="4"/>
                        </a:cubicBezTo>
                        <a:cubicBezTo>
                          <a:pt x="54" y="4"/>
                          <a:pt x="54" y="4"/>
                          <a:pt x="54" y="4"/>
                        </a:cubicBezTo>
                        <a:cubicBezTo>
                          <a:pt x="55" y="4"/>
                          <a:pt x="55" y="4"/>
                          <a:pt x="55" y="4"/>
                        </a:cubicBezTo>
                        <a:cubicBezTo>
                          <a:pt x="55" y="4"/>
                          <a:pt x="55" y="4"/>
                          <a:pt x="55" y="4"/>
                        </a:cubicBezTo>
                        <a:cubicBezTo>
                          <a:pt x="55" y="4"/>
                          <a:pt x="55" y="4"/>
                          <a:pt x="55" y="4"/>
                        </a:cubicBezTo>
                        <a:cubicBezTo>
                          <a:pt x="55" y="4"/>
                          <a:pt x="55" y="4"/>
                          <a:pt x="55" y="4"/>
                        </a:cubicBezTo>
                        <a:cubicBezTo>
                          <a:pt x="55" y="4"/>
                          <a:pt x="55" y="4"/>
                          <a:pt x="55" y="4"/>
                        </a:cubicBezTo>
                        <a:cubicBezTo>
                          <a:pt x="55" y="4"/>
                          <a:pt x="55" y="4"/>
                          <a:pt x="55" y="4"/>
                        </a:cubicBezTo>
                        <a:cubicBezTo>
                          <a:pt x="55" y="4"/>
                          <a:pt x="55" y="4"/>
                          <a:pt x="55" y="4"/>
                        </a:cubicBezTo>
                        <a:cubicBezTo>
                          <a:pt x="55" y="4"/>
                          <a:pt x="55" y="4"/>
                          <a:pt x="55" y="4"/>
                        </a:cubicBezTo>
                        <a:cubicBezTo>
                          <a:pt x="55" y="4"/>
                          <a:pt x="55" y="4"/>
                          <a:pt x="55" y="4"/>
                        </a:cubicBezTo>
                        <a:cubicBezTo>
                          <a:pt x="55" y="5"/>
                          <a:pt x="55" y="5"/>
                          <a:pt x="55" y="5"/>
                        </a:cubicBezTo>
                        <a:cubicBezTo>
                          <a:pt x="55" y="5"/>
                          <a:pt x="55" y="5"/>
                          <a:pt x="55" y="5"/>
                        </a:cubicBezTo>
                        <a:cubicBezTo>
                          <a:pt x="55" y="5"/>
                          <a:pt x="55" y="5"/>
                          <a:pt x="55" y="5"/>
                        </a:cubicBezTo>
                        <a:cubicBezTo>
                          <a:pt x="55" y="5"/>
                          <a:pt x="55" y="5"/>
                          <a:pt x="55" y="5"/>
                        </a:cubicBezTo>
                        <a:cubicBezTo>
                          <a:pt x="55" y="5"/>
                          <a:pt x="55" y="5"/>
                          <a:pt x="55" y="5"/>
                        </a:cubicBezTo>
                        <a:cubicBezTo>
                          <a:pt x="55" y="5"/>
                          <a:pt x="55" y="5"/>
                          <a:pt x="55" y="5"/>
                        </a:cubicBezTo>
                        <a:cubicBezTo>
                          <a:pt x="56" y="6"/>
                          <a:pt x="56" y="6"/>
                          <a:pt x="56" y="6"/>
                        </a:cubicBezTo>
                        <a:cubicBezTo>
                          <a:pt x="56" y="6"/>
                          <a:pt x="56" y="6"/>
                          <a:pt x="56" y="6"/>
                        </a:cubicBezTo>
                        <a:cubicBezTo>
                          <a:pt x="56" y="6"/>
                          <a:pt x="56" y="6"/>
                          <a:pt x="56" y="6"/>
                        </a:cubicBezTo>
                        <a:cubicBezTo>
                          <a:pt x="56" y="6"/>
                          <a:pt x="56" y="6"/>
                          <a:pt x="56" y="6"/>
                        </a:cubicBezTo>
                        <a:cubicBezTo>
                          <a:pt x="56" y="6"/>
                          <a:pt x="56" y="6"/>
                          <a:pt x="56" y="6"/>
                        </a:cubicBezTo>
                        <a:cubicBezTo>
                          <a:pt x="56" y="6"/>
                          <a:pt x="56" y="6"/>
                          <a:pt x="56" y="6"/>
                        </a:cubicBezTo>
                        <a:cubicBezTo>
                          <a:pt x="56" y="6"/>
                          <a:pt x="56" y="6"/>
                          <a:pt x="56" y="6"/>
                        </a:cubicBezTo>
                        <a:cubicBezTo>
                          <a:pt x="57" y="7"/>
                          <a:pt x="57" y="7"/>
                          <a:pt x="57" y="7"/>
                        </a:cubicBezTo>
                        <a:cubicBezTo>
                          <a:pt x="57" y="7"/>
                          <a:pt x="57" y="7"/>
                          <a:pt x="57" y="7"/>
                        </a:cubicBezTo>
                        <a:cubicBezTo>
                          <a:pt x="57" y="7"/>
                          <a:pt x="57" y="7"/>
                          <a:pt x="57" y="7"/>
                        </a:cubicBezTo>
                        <a:cubicBezTo>
                          <a:pt x="57" y="7"/>
                          <a:pt x="57" y="7"/>
                          <a:pt x="57" y="7"/>
                        </a:cubicBezTo>
                        <a:cubicBezTo>
                          <a:pt x="57" y="7"/>
                          <a:pt x="57" y="7"/>
                          <a:pt x="57" y="7"/>
                        </a:cubicBezTo>
                        <a:cubicBezTo>
                          <a:pt x="57" y="7"/>
                          <a:pt x="57" y="7"/>
                          <a:pt x="57" y="7"/>
                        </a:cubicBezTo>
                        <a:cubicBezTo>
                          <a:pt x="57" y="7"/>
                          <a:pt x="57" y="7"/>
                          <a:pt x="57" y="7"/>
                        </a:cubicBezTo>
                        <a:cubicBezTo>
                          <a:pt x="57" y="7"/>
                          <a:pt x="57" y="7"/>
                          <a:pt x="57" y="7"/>
                        </a:cubicBezTo>
                        <a:cubicBezTo>
                          <a:pt x="58" y="7"/>
                          <a:pt x="58" y="7"/>
                          <a:pt x="58" y="7"/>
                        </a:cubicBezTo>
                        <a:cubicBezTo>
                          <a:pt x="58" y="7"/>
                          <a:pt x="58" y="7"/>
                          <a:pt x="58" y="7"/>
                        </a:cubicBezTo>
                        <a:cubicBezTo>
                          <a:pt x="58" y="8"/>
                          <a:pt x="58" y="8"/>
                          <a:pt x="58" y="8"/>
                        </a:cubicBezTo>
                        <a:cubicBezTo>
                          <a:pt x="58" y="8"/>
                          <a:pt x="58" y="8"/>
                          <a:pt x="58" y="8"/>
                        </a:cubicBezTo>
                        <a:cubicBezTo>
                          <a:pt x="58" y="8"/>
                          <a:pt x="58" y="8"/>
                          <a:pt x="58" y="8"/>
                        </a:cubicBezTo>
                        <a:cubicBezTo>
                          <a:pt x="58" y="8"/>
                          <a:pt x="58" y="8"/>
                          <a:pt x="58" y="8"/>
                        </a:cubicBezTo>
                        <a:cubicBezTo>
                          <a:pt x="58" y="8"/>
                          <a:pt x="58" y="8"/>
                          <a:pt x="58" y="8"/>
                        </a:cubicBezTo>
                        <a:cubicBezTo>
                          <a:pt x="58" y="8"/>
                          <a:pt x="58" y="8"/>
                          <a:pt x="58" y="8"/>
                        </a:cubicBezTo>
                        <a:cubicBezTo>
                          <a:pt x="58" y="8"/>
                          <a:pt x="58" y="8"/>
                          <a:pt x="58"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8"/>
                          <a:pt x="59" y="8"/>
                          <a:pt x="59" y="8"/>
                        </a:cubicBezTo>
                        <a:cubicBezTo>
                          <a:pt x="59" y="9"/>
                          <a:pt x="59" y="9"/>
                          <a:pt x="59" y="9"/>
                        </a:cubicBezTo>
                        <a:cubicBezTo>
                          <a:pt x="59" y="9"/>
                          <a:pt x="59" y="9"/>
                          <a:pt x="59" y="9"/>
                        </a:cubicBezTo>
                        <a:cubicBezTo>
                          <a:pt x="59" y="9"/>
                          <a:pt x="59" y="9"/>
                          <a:pt x="59" y="9"/>
                        </a:cubicBezTo>
                        <a:cubicBezTo>
                          <a:pt x="59" y="9"/>
                          <a:pt x="59" y="9"/>
                          <a:pt x="59" y="9"/>
                        </a:cubicBezTo>
                        <a:cubicBezTo>
                          <a:pt x="60" y="10"/>
                          <a:pt x="60" y="10"/>
                          <a:pt x="60" y="10"/>
                        </a:cubicBezTo>
                        <a:cubicBezTo>
                          <a:pt x="60" y="10"/>
                          <a:pt x="60" y="10"/>
                          <a:pt x="60" y="10"/>
                        </a:cubicBezTo>
                        <a:cubicBezTo>
                          <a:pt x="60" y="10"/>
                          <a:pt x="60" y="10"/>
                          <a:pt x="60" y="10"/>
                        </a:cubicBezTo>
                        <a:cubicBezTo>
                          <a:pt x="60" y="10"/>
                          <a:pt x="60" y="10"/>
                          <a:pt x="60" y="10"/>
                        </a:cubicBezTo>
                        <a:cubicBezTo>
                          <a:pt x="60" y="10"/>
                          <a:pt x="60" y="10"/>
                          <a:pt x="60" y="10"/>
                        </a:cubicBezTo>
                        <a:cubicBezTo>
                          <a:pt x="60" y="10"/>
                          <a:pt x="60" y="10"/>
                          <a:pt x="60" y="10"/>
                        </a:cubicBezTo>
                        <a:cubicBezTo>
                          <a:pt x="60" y="11"/>
                          <a:pt x="60" y="11"/>
                          <a:pt x="60" y="11"/>
                        </a:cubicBezTo>
                        <a:cubicBezTo>
                          <a:pt x="61" y="11"/>
                          <a:pt x="61" y="11"/>
                          <a:pt x="61" y="11"/>
                        </a:cubicBezTo>
                        <a:cubicBezTo>
                          <a:pt x="61" y="11"/>
                          <a:pt x="61" y="11"/>
                          <a:pt x="61" y="11"/>
                        </a:cubicBezTo>
                        <a:cubicBezTo>
                          <a:pt x="61" y="11"/>
                          <a:pt x="61" y="11"/>
                          <a:pt x="61" y="11"/>
                        </a:cubicBezTo>
                        <a:cubicBezTo>
                          <a:pt x="61" y="11"/>
                          <a:pt x="61" y="11"/>
                          <a:pt x="61" y="11"/>
                        </a:cubicBezTo>
                        <a:cubicBezTo>
                          <a:pt x="61" y="11"/>
                          <a:pt x="61" y="11"/>
                          <a:pt x="61" y="11"/>
                        </a:cubicBezTo>
                        <a:cubicBezTo>
                          <a:pt x="61" y="12"/>
                          <a:pt x="61" y="12"/>
                          <a:pt x="61" y="12"/>
                        </a:cubicBezTo>
                        <a:cubicBezTo>
                          <a:pt x="62" y="12"/>
                          <a:pt x="62" y="12"/>
                          <a:pt x="62" y="12"/>
                        </a:cubicBezTo>
                        <a:cubicBezTo>
                          <a:pt x="62" y="12"/>
                          <a:pt x="62" y="12"/>
                          <a:pt x="62" y="12"/>
                        </a:cubicBezTo>
                        <a:cubicBezTo>
                          <a:pt x="62" y="12"/>
                          <a:pt x="62" y="12"/>
                          <a:pt x="62" y="12"/>
                        </a:cubicBezTo>
                        <a:cubicBezTo>
                          <a:pt x="62" y="12"/>
                          <a:pt x="62" y="12"/>
                          <a:pt x="62" y="12"/>
                        </a:cubicBezTo>
                        <a:cubicBezTo>
                          <a:pt x="63" y="12"/>
                          <a:pt x="63" y="12"/>
                          <a:pt x="63" y="12"/>
                        </a:cubicBezTo>
                        <a:cubicBezTo>
                          <a:pt x="63" y="12"/>
                          <a:pt x="63" y="12"/>
                          <a:pt x="63" y="12"/>
                        </a:cubicBezTo>
                        <a:cubicBezTo>
                          <a:pt x="63" y="12"/>
                          <a:pt x="63" y="12"/>
                          <a:pt x="63" y="12"/>
                        </a:cubicBezTo>
                        <a:cubicBezTo>
                          <a:pt x="63" y="12"/>
                          <a:pt x="63" y="12"/>
                          <a:pt x="63" y="12"/>
                        </a:cubicBezTo>
                        <a:cubicBezTo>
                          <a:pt x="64" y="12"/>
                          <a:pt x="64" y="12"/>
                          <a:pt x="64" y="12"/>
                        </a:cubicBezTo>
                        <a:cubicBezTo>
                          <a:pt x="64" y="12"/>
                          <a:pt x="64" y="12"/>
                          <a:pt x="64" y="12"/>
                        </a:cubicBezTo>
                        <a:cubicBezTo>
                          <a:pt x="65" y="13"/>
                          <a:pt x="65" y="13"/>
                          <a:pt x="65" y="13"/>
                        </a:cubicBezTo>
                        <a:cubicBezTo>
                          <a:pt x="65" y="13"/>
                          <a:pt x="65" y="13"/>
                          <a:pt x="65" y="13"/>
                        </a:cubicBezTo>
                        <a:cubicBezTo>
                          <a:pt x="65" y="13"/>
                          <a:pt x="65" y="13"/>
                          <a:pt x="65" y="13"/>
                        </a:cubicBezTo>
                        <a:cubicBezTo>
                          <a:pt x="65" y="13"/>
                          <a:pt x="65" y="13"/>
                          <a:pt x="65" y="13"/>
                        </a:cubicBezTo>
                        <a:cubicBezTo>
                          <a:pt x="65" y="13"/>
                          <a:pt x="65" y="13"/>
                          <a:pt x="65" y="13"/>
                        </a:cubicBezTo>
                        <a:cubicBezTo>
                          <a:pt x="65" y="14"/>
                          <a:pt x="65" y="14"/>
                          <a:pt x="65" y="14"/>
                        </a:cubicBezTo>
                        <a:cubicBezTo>
                          <a:pt x="65" y="14"/>
                          <a:pt x="65" y="14"/>
                          <a:pt x="65" y="14"/>
                        </a:cubicBezTo>
                        <a:cubicBezTo>
                          <a:pt x="66" y="14"/>
                          <a:pt x="66" y="14"/>
                          <a:pt x="66" y="14"/>
                        </a:cubicBezTo>
                        <a:cubicBezTo>
                          <a:pt x="66" y="14"/>
                          <a:pt x="66" y="14"/>
                          <a:pt x="66" y="14"/>
                        </a:cubicBezTo>
                        <a:cubicBezTo>
                          <a:pt x="66" y="14"/>
                          <a:pt x="66" y="14"/>
                          <a:pt x="66" y="14"/>
                        </a:cubicBezTo>
                        <a:cubicBezTo>
                          <a:pt x="66" y="15"/>
                          <a:pt x="66" y="15"/>
                          <a:pt x="66" y="15"/>
                        </a:cubicBezTo>
                        <a:cubicBezTo>
                          <a:pt x="66" y="15"/>
                          <a:pt x="66" y="15"/>
                          <a:pt x="66" y="15"/>
                        </a:cubicBezTo>
                        <a:cubicBezTo>
                          <a:pt x="66" y="15"/>
                          <a:pt x="66" y="15"/>
                          <a:pt x="66"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8" y="15"/>
                          <a:pt x="68" y="15"/>
                          <a:pt x="68" y="15"/>
                        </a:cubicBezTo>
                        <a:cubicBezTo>
                          <a:pt x="68" y="15"/>
                          <a:pt x="68" y="15"/>
                          <a:pt x="68" y="15"/>
                        </a:cubicBezTo>
                        <a:cubicBezTo>
                          <a:pt x="68" y="15"/>
                          <a:pt x="68" y="15"/>
                          <a:pt x="68" y="15"/>
                        </a:cubicBezTo>
                        <a:cubicBezTo>
                          <a:pt x="68" y="15"/>
                          <a:pt x="68" y="15"/>
                          <a:pt x="68" y="15"/>
                        </a:cubicBezTo>
                        <a:cubicBezTo>
                          <a:pt x="67" y="15"/>
                          <a:pt x="67" y="15"/>
                          <a:pt x="67" y="15"/>
                        </a:cubicBezTo>
                        <a:cubicBezTo>
                          <a:pt x="67" y="15"/>
                          <a:pt x="67" y="15"/>
                          <a:pt x="67" y="15"/>
                        </a:cubicBezTo>
                        <a:cubicBezTo>
                          <a:pt x="67" y="16"/>
                          <a:pt x="67" y="16"/>
                          <a:pt x="67" y="16"/>
                        </a:cubicBezTo>
                        <a:cubicBezTo>
                          <a:pt x="67" y="16"/>
                          <a:pt x="67" y="16"/>
                          <a:pt x="67" y="16"/>
                        </a:cubicBezTo>
                        <a:cubicBezTo>
                          <a:pt x="67" y="16"/>
                          <a:pt x="67" y="16"/>
                          <a:pt x="67" y="16"/>
                        </a:cubicBezTo>
                        <a:cubicBezTo>
                          <a:pt x="67" y="16"/>
                          <a:pt x="67" y="16"/>
                          <a:pt x="67" y="16"/>
                        </a:cubicBezTo>
                        <a:cubicBezTo>
                          <a:pt x="67" y="16"/>
                          <a:pt x="67" y="16"/>
                          <a:pt x="67" y="16"/>
                        </a:cubicBezTo>
                        <a:cubicBezTo>
                          <a:pt x="67" y="17"/>
                          <a:pt x="67" y="17"/>
                          <a:pt x="67" y="17"/>
                        </a:cubicBezTo>
                        <a:cubicBezTo>
                          <a:pt x="67" y="17"/>
                          <a:pt x="67" y="17"/>
                          <a:pt x="67" y="17"/>
                        </a:cubicBezTo>
                        <a:cubicBezTo>
                          <a:pt x="67" y="17"/>
                          <a:pt x="67" y="17"/>
                          <a:pt x="67" y="17"/>
                        </a:cubicBezTo>
                        <a:cubicBezTo>
                          <a:pt x="67" y="17"/>
                          <a:pt x="67" y="17"/>
                          <a:pt x="67" y="17"/>
                        </a:cubicBezTo>
                        <a:cubicBezTo>
                          <a:pt x="67" y="18"/>
                          <a:pt x="67" y="18"/>
                          <a:pt x="67" y="18"/>
                        </a:cubicBezTo>
                        <a:cubicBezTo>
                          <a:pt x="67" y="18"/>
                          <a:pt x="67" y="18"/>
                          <a:pt x="67" y="18"/>
                        </a:cubicBezTo>
                        <a:cubicBezTo>
                          <a:pt x="67" y="18"/>
                          <a:pt x="67" y="18"/>
                          <a:pt x="67" y="18"/>
                        </a:cubicBezTo>
                        <a:cubicBezTo>
                          <a:pt x="67" y="18"/>
                          <a:pt x="67" y="18"/>
                          <a:pt x="67" y="18"/>
                        </a:cubicBezTo>
                        <a:cubicBezTo>
                          <a:pt x="67" y="18"/>
                          <a:pt x="67" y="18"/>
                          <a:pt x="67" y="18"/>
                        </a:cubicBezTo>
                        <a:cubicBezTo>
                          <a:pt x="66" y="19"/>
                          <a:pt x="66" y="19"/>
                          <a:pt x="66" y="19"/>
                        </a:cubicBezTo>
                        <a:cubicBezTo>
                          <a:pt x="66" y="19"/>
                          <a:pt x="66" y="19"/>
                          <a:pt x="66" y="19"/>
                        </a:cubicBezTo>
                        <a:cubicBezTo>
                          <a:pt x="66" y="19"/>
                          <a:pt x="66" y="19"/>
                          <a:pt x="66" y="19"/>
                        </a:cubicBezTo>
                        <a:cubicBezTo>
                          <a:pt x="66" y="19"/>
                          <a:pt x="66" y="19"/>
                          <a:pt x="66" y="19"/>
                        </a:cubicBezTo>
                        <a:cubicBezTo>
                          <a:pt x="66" y="19"/>
                          <a:pt x="66" y="20"/>
                          <a:pt x="66" y="20"/>
                        </a:cubicBezTo>
                        <a:cubicBezTo>
                          <a:pt x="66" y="21"/>
                          <a:pt x="66" y="21"/>
                          <a:pt x="66" y="21"/>
                        </a:cubicBezTo>
                        <a:cubicBezTo>
                          <a:pt x="66" y="21"/>
                          <a:pt x="66" y="21"/>
                          <a:pt x="66" y="21"/>
                        </a:cubicBezTo>
                        <a:cubicBezTo>
                          <a:pt x="66" y="21"/>
                          <a:pt x="66" y="21"/>
                          <a:pt x="66" y="21"/>
                        </a:cubicBezTo>
                        <a:cubicBezTo>
                          <a:pt x="66" y="22"/>
                          <a:pt x="66" y="22"/>
                          <a:pt x="66" y="22"/>
                        </a:cubicBezTo>
                        <a:cubicBezTo>
                          <a:pt x="66" y="22"/>
                          <a:pt x="66" y="22"/>
                          <a:pt x="66" y="22"/>
                        </a:cubicBezTo>
                        <a:cubicBezTo>
                          <a:pt x="66" y="22"/>
                          <a:pt x="66" y="22"/>
                          <a:pt x="66" y="22"/>
                        </a:cubicBezTo>
                        <a:cubicBezTo>
                          <a:pt x="66" y="22"/>
                          <a:pt x="66" y="22"/>
                          <a:pt x="66" y="22"/>
                        </a:cubicBezTo>
                        <a:cubicBezTo>
                          <a:pt x="66" y="23"/>
                          <a:pt x="66" y="23"/>
                          <a:pt x="66" y="23"/>
                        </a:cubicBezTo>
                        <a:cubicBezTo>
                          <a:pt x="66" y="23"/>
                          <a:pt x="66" y="23"/>
                          <a:pt x="66" y="23"/>
                        </a:cubicBezTo>
                        <a:cubicBezTo>
                          <a:pt x="66" y="23"/>
                          <a:pt x="66" y="23"/>
                          <a:pt x="66" y="23"/>
                        </a:cubicBezTo>
                        <a:cubicBezTo>
                          <a:pt x="66" y="23"/>
                          <a:pt x="66" y="23"/>
                          <a:pt x="66" y="23"/>
                        </a:cubicBezTo>
                        <a:cubicBezTo>
                          <a:pt x="67" y="24"/>
                          <a:pt x="67" y="24"/>
                          <a:pt x="67"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5"/>
                          <a:pt x="66" y="25"/>
                          <a:pt x="66" y="25"/>
                        </a:cubicBezTo>
                        <a:cubicBezTo>
                          <a:pt x="66" y="25"/>
                          <a:pt x="66" y="25"/>
                          <a:pt x="66" y="25"/>
                        </a:cubicBezTo>
                        <a:cubicBezTo>
                          <a:pt x="66" y="25"/>
                          <a:pt x="66" y="25"/>
                          <a:pt x="66" y="25"/>
                        </a:cubicBezTo>
                        <a:cubicBezTo>
                          <a:pt x="66" y="25"/>
                          <a:pt x="66" y="25"/>
                          <a:pt x="66" y="25"/>
                        </a:cubicBezTo>
                        <a:cubicBezTo>
                          <a:pt x="67" y="25"/>
                          <a:pt x="67" y="25"/>
                          <a:pt x="67" y="25"/>
                        </a:cubicBezTo>
                        <a:cubicBezTo>
                          <a:pt x="67" y="25"/>
                          <a:pt x="67" y="25"/>
                          <a:pt x="67" y="25"/>
                        </a:cubicBezTo>
                        <a:cubicBezTo>
                          <a:pt x="67" y="26"/>
                          <a:pt x="67" y="26"/>
                          <a:pt x="67" y="26"/>
                        </a:cubicBezTo>
                        <a:cubicBezTo>
                          <a:pt x="67" y="26"/>
                          <a:pt x="67" y="26"/>
                          <a:pt x="67" y="26"/>
                        </a:cubicBezTo>
                        <a:cubicBezTo>
                          <a:pt x="67" y="26"/>
                          <a:pt x="67" y="26"/>
                          <a:pt x="67" y="26"/>
                        </a:cubicBezTo>
                        <a:cubicBezTo>
                          <a:pt x="67" y="26"/>
                          <a:pt x="67" y="26"/>
                          <a:pt x="67"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9" y="26"/>
                          <a:pt x="69" y="26"/>
                          <a:pt x="69" y="26"/>
                        </a:cubicBezTo>
                        <a:cubicBezTo>
                          <a:pt x="69" y="26"/>
                          <a:pt x="69" y="26"/>
                          <a:pt x="69" y="26"/>
                        </a:cubicBezTo>
                        <a:cubicBezTo>
                          <a:pt x="69" y="26"/>
                          <a:pt x="69" y="26"/>
                          <a:pt x="69" y="26"/>
                        </a:cubicBezTo>
                        <a:cubicBezTo>
                          <a:pt x="69" y="27"/>
                          <a:pt x="69" y="27"/>
                          <a:pt x="69" y="27"/>
                        </a:cubicBezTo>
                        <a:cubicBezTo>
                          <a:pt x="69" y="27"/>
                          <a:pt x="69" y="27"/>
                          <a:pt x="69" y="27"/>
                        </a:cubicBezTo>
                        <a:cubicBezTo>
                          <a:pt x="69" y="27"/>
                          <a:pt x="69" y="27"/>
                          <a:pt x="69" y="27"/>
                        </a:cubicBezTo>
                        <a:cubicBezTo>
                          <a:pt x="69" y="27"/>
                          <a:pt x="69" y="27"/>
                          <a:pt x="69" y="27"/>
                        </a:cubicBezTo>
                        <a:cubicBezTo>
                          <a:pt x="69" y="27"/>
                          <a:pt x="69" y="27"/>
                          <a:pt x="69" y="27"/>
                        </a:cubicBezTo>
                        <a:cubicBezTo>
                          <a:pt x="69" y="28"/>
                          <a:pt x="69" y="28"/>
                          <a:pt x="69" y="28"/>
                        </a:cubicBezTo>
                        <a:cubicBezTo>
                          <a:pt x="69" y="28"/>
                          <a:pt x="69" y="28"/>
                          <a:pt x="69" y="28"/>
                        </a:cubicBezTo>
                        <a:cubicBezTo>
                          <a:pt x="69" y="28"/>
                          <a:pt x="69" y="28"/>
                          <a:pt x="69" y="28"/>
                        </a:cubicBezTo>
                        <a:cubicBezTo>
                          <a:pt x="69" y="28"/>
                          <a:pt x="69" y="28"/>
                          <a:pt x="69" y="28"/>
                        </a:cubicBezTo>
                        <a:cubicBezTo>
                          <a:pt x="69" y="28"/>
                          <a:pt x="69" y="28"/>
                          <a:pt x="69" y="28"/>
                        </a:cubicBezTo>
                        <a:cubicBezTo>
                          <a:pt x="69" y="29"/>
                          <a:pt x="69" y="29"/>
                          <a:pt x="69" y="29"/>
                        </a:cubicBezTo>
                        <a:cubicBezTo>
                          <a:pt x="69" y="29"/>
                          <a:pt x="69" y="29"/>
                          <a:pt x="69" y="29"/>
                        </a:cubicBezTo>
                        <a:cubicBezTo>
                          <a:pt x="69" y="29"/>
                          <a:pt x="69" y="29"/>
                          <a:pt x="69" y="29"/>
                        </a:cubicBezTo>
                        <a:cubicBezTo>
                          <a:pt x="69" y="30"/>
                          <a:pt x="69" y="30"/>
                          <a:pt x="69" y="30"/>
                        </a:cubicBezTo>
                        <a:cubicBezTo>
                          <a:pt x="69" y="30"/>
                          <a:pt x="69" y="30"/>
                          <a:pt x="69" y="30"/>
                        </a:cubicBezTo>
                        <a:cubicBezTo>
                          <a:pt x="69" y="30"/>
                          <a:pt x="69" y="30"/>
                          <a:pt x="69" y="30"/>
                        </a:cubicBezTo>
                        <a:cubicBezTo>
                          <a:pt x="69" y="31"/>
                          <a:pt x="69" y="31"/>
                          <a:pt x="69" y="31"/>
                        </a:cubicBezTo>
                        <a:cubicBezTo>
                          <a:pt x="69" y="31"/>
                          <a:pt x="69" y="31"/>
                          <a:pt x="69" y="31"/>
                        </a:cubicBezTo>
                        <a:cubicBezTo>
                          <a:pt x="69" y="31"/>
                          <a:pt x="69" y="31"/>
                          <a:pt x="69" y="31"/>
                        </a:cubicBezTo>
                        <a:cubicBezTo>
                          <a:pt x="69" y="31"/>
                          <a:pt x="69" y="31"/>
                          <a:pt x="69" y="31"/>
                        </a:cubicBezTo>
                        <a:cubicBezTo>
                          <a:pt x="69" y="32"/>
                          <a:pt x="69" y="32"/>
                          <a:pt x="69" y="32"/>
                        </a:cubicBezTo>
                        <a:cubicBezTo>
                          <a:pt x="69" y="32"/>
                          <a:pt x="69" y="32"/>
                          <a:pt x="69" y="32"/>
                        </a:cubicBezTo>
                        <a:cubicBezTo>
                          <a:pt x="69" y="32"/>
                          <a:pt x="69" y="32"/>
                          <a:pt x="69" y="32"/>
                        </a:cubicBezTo>
                        <a:cubicBezTo>
                          <a:pt x="69" y="33"/>
                          <a:pt x="69" y="33"/>
                          <a:pt x="69" y="33"/>
                        </a:cubicBezTo>
                        <a:cubicBezTo>
                          <a:pt x="69" y="33"/>
                          <a:pt x="69" y="33"/>
                          <a:pt x="69" y="33"/>
                        </a:cubicBezTo>
                        <a:cubicBezTo>
                          <a:pt x="69" y="33"/>
                          <a:pt x="69" y="33"/>
                          <a:pt x="69" y="33"/>
                        </a:cubicBezTo>
                        <a:cubicBezTo>
                          <a:pt x="69" y="33"/>
                          <a:pt x="69" y="33"/>
                          <a:pt x="69" y="33"/>
                        </a:cubicBezTo>
                        <a:cubicBezTo>
                          <a:pt x="70" y="33"/>
                          <a:pt x="70" y="33"/>
                          <a:pt x="70" y="33"/>
                        </a:cubicBezTo>
                        <a:cubicBezTo>
                          <a:pt x="70" y="33"/>
                          <a:pt x="70" y="33"/>
                          <a:pt x="70" y="33"/>
                        </a:cubicBezTo>
                        <a:cubicBezTo>
                          <a:pt x="70" y="33"/>
                          <a:pt x="70" y="33"/>
                          <a:pt x="70" y="33"/>
                        </a:cubicBezTo>
                        <a:cubicBezTo>
                          <a:pt x="71" y="34"/>
                          <a:pt x="71" y="34"/>
                          <a:pt x="71" y="34"/>
                        </a:cubicBezTo>
                        <a:cubicBezTo>
                          <a:pt x="71" y="34"/>
                          <a:pt x="71" y="34"/>
                          <a:pt x="71" y="34"/>
                        </a:cubicBezTo>
                        <a:cubicBezTo>
                          <a:pt x="71" y="34"/>
                          <a:pt x="71" y="34"/>
                          <a:pt x="71"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5"/>
                          <a:pt x="72" y="35"/>
                          <a:pt x="72" y="35"/>
                        </a:cubicBezTo>
                        <a:cubicBezTo>
                          <a:pt x="72" y="35"/>
                          <a:pt x="72" y="35"/>
                          <a:pt x="72" y="35"/>
                        </a:cubicBezTo>
                        <a:cubicBezTo>
                          <a:pt x="72" y="35"/>
                          <a:pt x="72" y="35"/>
                          <a:pt x="72" y="35"/>
                        </a:cubicBezTo>
                        <a:cubicBezTo>
                          <a:pt x="71" y="35"/>
                          <a:pt x="71" y="35"/>
                          <a:pt x="71" y="35"/>
                        </a:cubicBezTo>
                        <a:cubicBezTo>
                          <a:pt x="71" y="35"/>
                          <a:pt x="71" y="35"/>
                          <a:pt x="71" y="35"/>
                        </a:cubicBezTo>
                        <a:cubicBezTo>
                          <a:pt x="71" y="35"/>
                          <a:pt x="71" y="35"/>
                          <a:pt x="71" y="35"/>
                        </a:cubicBezTo>
                        <a:cubicBezTo>
                          <a:pt x="71" y="35"/>
                          <a:pt x="71" y="35"/>
                          <a:pt x="71" y="35"/>
                        </a:cubicBezTo>
                        <a:cubicBezTo>
                          <a:pt x="71" y="35"/>
                          <a:pt x="71" y="35"/>
                          <a:pt x="71" y="35"/>
                        </a:cubicBezTo>
                        <a:cubicBezTo>
                          <a:pt x="71" y="35"/>
                          <a:pt x="71" y="35"/>
                          <a:pt x="71" y="35"/>
                        </a:cubicBezTo>
                        <a:cubicBezTo>
                          <a:pt x="71" y="36"/>
                          <a:pt x="71" y="36"/>
                          <a:pt x="71" y="36"/>
                        </a:cubicBezTo>
                        <a:cubicBezTo>
                          <a:pt x="71" y="36"/>
                          <a:pt x="71" y="36"/>
                          <a:pt x="71" y="36"/>
                        </a:cubicBezTo>
                        <a:cubicBezTo>
                          <a:pt x="71" y="36"/>
                          <a:pt x="71" y="36"/>
                          <a:pt x="71" y="36"/>
                        </a:cubicBezTo>
                        <a:cubicBezTo>
                          <a:pt x="71" y="36"/>
                          <a:pt x="71" y="36"/>
                          <a:pt x="71" y="36"/>
                        </a:cubicBezTo>
                        <a:cubicBezTo>
                          <a:pt x="70" y="36"/>
                          <a:pt x="70" y="36"/>
                          <a:pt x="70" y="36"/>
                        </a:cubicBezTo>
                        <a:cubicBezTo>
                          <a:pt x="70" y="36"/>
                          <a:pt x="70" y="36"/>
                          <a:pt x="70" y="36"/>
                        </a:cubicBezTo>
                        <a:cubicBezTo>
                          <a:pt x="70" y="37"/>
                          <a:pt x="70" y="37"/>
                          <a:pt x="70" y="37"/>
                        </a:cubicBezTo>
                        <a:cubicBezTo>
                          <a:pt x="70" y="37"/>
                          <a:pt x="70" y="37"/>
                          <a:pt x="70" y="37"/>
                        </a:cubicBezTo>
                        <a:cubicBezTo>
                          <a:pt x="70" y="37"/>
                          <a:pt x="70" y="37"/>
                          <a:pt x="70" y="37"/>
                        </a:cubicBezTo>
                        <a:cubicBezTo>
                          <a:pt x="70" y="37"/>
                          <a:pt x="70" y="37"/>
                          <a:pt x="70" y="37"/>
                        </a:cubicBezTo>
                        <a:cubicBezTo>
                          <a:pt x="70" y="37"/>
                          <a:pt x="70" y="37"/>
                          <a:pt x="70" y="37"/>
                        </a:cubicBezTo>
                        <a:cubicBezTo>
                          <a:pt x="70" y="37"/>
                          <a:pt x="70" y="37"/>
                          <a:pt x="70" y="37"/>
                        </a:cubicBezTo>
                        <a:cubicBezTo>
                          <a:pt x="71" y="38"/>
                          <a:pt x="71" y="38"/>
                          <a:pt x="71" y="38"/>
                        </a:cubicBezTo>
                        <a:cubicBezTo>
                          <a:pt x="71" y="38"/>
                          <a:pt x="71" y="38"/>
                          <a:pt x="71" y="38"/>
                        </a:cubicBezTo>
                        <a:cubicBezTo>
                          <a:pt x="71" y="38"/>
                          <a:pt x="71" y="38"/>
                          <a:pt x="71" y="38"/>
                        </a:cubicBezTo>
                        <a:cubicBezTo>
                          <a:pt x="71" y="38"/>
                          <a:pt x="71" y="38"/>
                          <a:pt x="71" y="38"/>
                        </a:cubicBezTo>
                        <a:cubicBezTo>
                          <a:pt x="71" y="38"/>
                          <a:pt x="71" y="38"/>
                          <a:pt x="71" y="38"/>
                        </a:cubicBezTo>
                        <a:cubicBezTo>
                          <a:pt x="71" y="38"/>
                          <a:pt x="71" y="38"/>
                          <a:pt x="71" y="38"/>
                        </a:cubicBezTo>
                        <a:cubicBezTo>
                          <a:pt x="72" y="38"/>
                          <a:pt x="72" y="38"/>
                          <a:pt x="72" y="38"/>
                        </a:cubicBezTo>
                        <a:cubicBezTo>
                          <a:pt x="72" y="38"/>
                          <a:pt x="72" y="38"/>
                          <a:pt x="72" y="38"/>
                        </a:cubicBezTo>
                        <a:cubicBezTo>
                          <a:pt x="72" y="38"/>
                          <a:pt x="72" y="38"/>
                          <a:pt x="72" y="38"/>
                        </a:cubicBezTo>
                        <a:cubicBezTo>
                          <a:pt x="72" y="38"/>
                          <a:pt x="72" y="38"/>
                          <a:pt x="72" y="38"/>
                        </a:cubicBezTo>
                        <a:cubicBezTo>
                          <a:pt x="72" y="38"/>
                          <a:pt x="72" y="38"/>
                          <a:pt x="72" y="38"/>
                        </a:cubicBezTo>
                        <a:cubicBezTo>
                          <a:pt x="72" y="38"/>
                          <a:pt x="72" y="38"/>
                          <a:pt x="72" y="38"/>
                        </a:cubicBezTo>
                        <a:cubicBezTo>
                          <a:pt x="73" y="38"/>
                          <a:pt x="73" y="38"/>
                          <a:pt x="73" y="38"/>
                        </a:cubicBezTo>
                        <a:cubicBezTo>
                          <a:pt x="73" y="38"/>
                          <a:pt x="73" y="38"/>
                          <a:pt x="73" y="38"/>
                        </a:cubicBezTo>
                        <a:cubicBezTo>
                          <a:pt x="73" y="38"/>
                          <a:pt x="73" y="38"/>
                          <a:pt x="73" y="38"/>
                        </a:cubicBezTo>
                        <a:cubicBezTo>
                          <a:pt x="73" y="38"/>
                          <a:pt x="73" y="38"/>
                          <a:pt x="73" y="38"/>
                        </a:cubicBezTo>
                        <a:cubicBezTo>
                          <a:pt x="73" y="39"/>
                          <a:pt x="73" y="39"/>
                          <a:pt x="73" y="39"/>
                        </a:cubicBezTo>
                        <a:cubicBezTo>
                          <a:pt x="73" y="39"/>
                          <a:pt x="73" y="39"/>
                          <a:pt x="73" y="39"/>
                        </a:cubicBezTo>
                        <a:cubicBezTo>
                          <a:pt x="74" y="39"/>
                          <a:pt x="74" y="39"/>
                          <a:pt x="74" y="39"/>
                        </a:cubicBezTo>
                        <a:cubicBezTo>
                          <a:pt x="74" y="39"/>
                          <a:pt x="74" y="39"/>
                          <a:pt x="74" y="39"/>
                        </a:cubicBezTo>
                        <a:cubicBezTo>
                          <a:pt x="74" y="39"/>
                          <a:pt x="74" y="39"/>
                          <a:pt x="74" y="39"/>
                        </a:cubicBezTo>
                        <a:cubicBezTo>
                          <a:pt x="74" y="39"/>
                          <a:pt x="74" y="39"/>
                          <a:pt x="74" y="39"/>
                        </a:cubicBezTo>
                        <a:cubicBezTo>
                          <a:pt x="75" y="39"/>
                          <a:pt x="75" y="39"/>
                          <a:pt x="75" y="39"/>
                        </a:cubicBezTo>
                        <a:cubicBezTo>
                          <a:pt x="75" y="39"/>
                          <a:pt x="75" y="39"/>
                          <a:pt x="75" y="39"/>
                        </a:cubicBezTo>
                        <a:cubicBezTo>
                          <a:pt x="75" y="39"/>
                          <a:pt x="75" y="39"/>
                          <a:pt x="75" y="39"/>
                        </a:cubicBezTo>
                        <a:cubicBezTo>
                          <a:pt x="75" y="39"/>
                          <a:pt x="75" y="39"/>
                          <a:pt x="75" y="39"/>
                        </a:cubicBezTo>
                        <a:cubicBezTo>
                          <a:pt x="75" y="40"/>
                          <a:pt x="75" y="40"/>
                          <a:pt x="75" y="40"/>
                        </a:cubicBezTo>
                        <a:cubicBezTo>
                          <a:pt x="75" y="40"/>
                          <a:pt x="75" y="40"/>
                          <a:pt x="75" y="40"/>
                        </a:cubicBezTo>
                        <a:cubicBezTo>
                          <a:pt x="75" y="40"/>
                          <a:pt x="75" y="40"/>
                          <a:pt x="75" y="40"/>
                        </a:cubicBezTo>
                        <a:cubicBezTo>
                          <a:pt x="75" y="40"/>
                          <a:pt x="75" y="40"/>
                          <a:pt x="75" y="40"/>
                        </a:cubicBezTo>
                        <a:cubicBezTo>
                          <a:pt x="75" y="40"/>
                          <a:pt x="75" y="40"/>
                          <a:pt x="75" y="40"/>
                        </a:cubicBezTo>
                        <a:cubicBezTo>
                          <a:pt x="75" y="40"/>
                          <a:pt x="75" y="40"/>
                          <a:pt x="75" y="40"/>
                        </a:cubicBezTo>
                        <a:cubicBezTo>
                          <a:pt x="75" y="41"/>
                          <a:pt x="75" y="41"/>
                          <a:pt x="75" y="41"/>
                        </a:cubicBezTo>
                        <a:cubicBezTo>
                          <a:pt x="75" y="41"/>
                          <a:pt x="75" y="41"/>
                          <a:pt x="75" y="41"/>
                        </a:cubicBezTo>
                        <a:cubicBezTo>
                          <a:pt x="75" y="41"/>
                          <a:pt x="75" y="41"/>
                          <a:pt x="75" y="41"/>
                        </a:cubicBezTo>
                        <a:cubicBezTo>
                          <a:pt x="75" y="41"/>
                          <a:pt x="75" y="41"/>
                          <a:pt x="75" y="41"/>
                        </a:cubicBezTo>
                        <a:cubicBezTo>
                          <a:pt x="75" y="41"/>
                          <a:pt x="75" y="41"/>
                          <a:pt x="75" y="41"/>
                        </a:cubicBezTo>
                        <a:cubicBezTo>
                          <a:pt x="75" y="41"/>
                          <a:pt x="75" y="41"/>
                          <a:pt x="75" y="41"/>
                        </a:cubicBezTo>
                        <a:cubicBezTo>
                          <a:pt x="75" y="41"/>
                          <a:pt x="75" y="41"/>
                          <a:pt x="75" y="41"/>
                        </a:cubicBezTo>
                        <a:cubicBezTo>
                          <a:pt x="75" y="42"/>
                          <a:pt x="75" y="42"/>
                          <a:pt x="75" y="42"/>
                        </a:cubicBezTo>
                        <a:cubicBezTo>
                          <a:pt x="75" y="42"/>
                          <a:pt x="75" y="42"/>
                          <a:pt x="75" y="42"/>
                        </a:cubicBezTo>
                        <a:cubicBezTo>
                          <a:pt x="75" y="42"/>
                          <a:pt x="75" y="42"/>
                          <a:pt x="75" y="42"/>
                        </a:cubicBezTo>
                        <a:cubicBezTo>
                          <a:pt x="75" y="42"/>
                          <a:pt x="75" y="42"/>
                          <a:pt x="75" y="42"/>
                        </a:cubicBezTo>
                        <a:cubicBezTo>
                          <a:pt x="75" y="42"/>
                          <a:pt x="75" y="42"/>
                          <a:pt x="75" y="42"/>
                        </a:cubicBezTo>
                        <a:cubicBezTo>
                          <a:pt x="76" y="42"/>
                          <a:pt x="76" y="42"/>
                          <a:pt x="76" y="42"/>
                        </a:cubicBezTo>
                        <a:cubicBezTo>
                          <a:pt x="76" y="42"/>
                          <a:pt x="76" y="42"/>
                          <a:pt x="76" y="42"/>
                        </a:cubicBezTo>
                        <a:cubicBezTo>
                          <a:pt x="76" y="43"/>
                          <a:pt x="76" y="43"/>
                          <a:pt x="76" y="43"/>
                        </a:cubicBezTo>
                        <a:cubicBezTo>
                          <a:pt x="76" y="43"/>
                          <a:pt x="76" y="43"/>
                          <a:pt x="76" y="43"/>
                        </a:cubicBezTo>
                        <a:cubicBezTo>
                          <a:pt x="76" y="43"/>
                          <a:pt x="76" y="43"/>
                          <a:pt x="76" y="43"/>
                        </a:cubicBezTo>
                        <a:cubicBezTo>
                          <a:pt x="76" y="43"/>
                          <a:pt x="76" y="43"/>
                          <a:pt x="76" y="43"/>
                        </a:cubicBezTo>
                        <a:cubicBezTo>
                          <a:pt x="76" y="43"/>
                          <a:pt x="76" y="43"/>
                          <a:pt x="76" y="43"/>
                        </a:cubicBezTo>
                        <a:cubicBezTo>
                          <a:pt x="76" y="43"/>
                          <a:pt x="76" y="43"/>
                          <a:pt x="76" y="43"/>
                        </a:cubicBezTo>
                        <a:cubicBezTo>
                          <a:pt x="76" y="43"/>
                          <a:pt x="76" y="43"/>
                          <a:pt x="76" y="43"/>
                        </a:cubicBezTo>
                        <a:cubicBezTo>
                          <a:pt x="76" y="44"/>
                          <a:pt x="76" y="44"/>
                          <a:pt x="76" y="44"/>
                        </a:cubicBezTo>
                        <a:cubicBezTo>
                          <a:pt x="76" y="44"/>
                          <a:pt x="76" y="44"/>
                          <a:pt x="76" y="44"/>
                        </a:cubicBezTo>
                        <a:cubicBezTo>
                          <a:pt x="76" y="44"/>
                          <a:pt x="76" y="44"/>
                          <a:pt x="76" y="44"/>
                        </a:cubicBezTo>
                        <a:cubicBezTo>
                          <a:pt x="76" y="44"/>
                          <a:pt x="76" y="44"/>
                          <a:pt x="76" y="44"/>
                        </a:cubicBezTo>
                        <a:cubicBezTo>
                          <a:pt x="76" y="44"/>
                          <a:pt x="76" y="44"/>
                          <a:pt x="76" y="44"/>
                        </a:cubicBezTo>
                        <a:cubicBezTo>
                          <a:pt x="76" y="44"/>
                          <a:pt x="76" y="44"/>
                          <a:pt x="76" y="44"/>
                        </a:cubicBezTo>
                        <a:cubicBezTo>
                          <a:pt x="76" y="44"/>
                          <a:pt x="76" y="44"/>
                          <a:pt x="76" y="44"/>
                        </a:cubicBezTo>
                        <a:cubicBezTo>
                          <a:pt x="76" y="44"/>
                          <a:pt x="76" y="44"/>
                          <a:pt x="76" y="44"/>
                        </a:cubicBezTo>
                        <a:cubicBezTo>
                          <a:pt x="77" y="44"/>
                          <a:pt x="77" y="44"/>
                          <a:pt x="77" y="44"/>
                        </a:cubicBezTo>
                        <a:cubicBezTo>
                          <a:pt x="77" y="44"/>
                          <a:pt x="77" y="44"/>
                          <a:pt x="77" y="44"/>
                        </a:cubicBezTo>
                        <a:cubicBezTo>
                          <a:pt x="77" y="44"/>
                          <a:pt x="77" y="44"/>
                          <a:pt x="77" y="44"/>
                        </a:cubicBezTo>
                        <a:cubicBezTo>
                          <a:pt x="77" y="44"/>
                          <a:pt x="77" y="44"/>
                          <a:pt x="77" y="44"/>
                        </a:cubicBezTo>
                        <a:cubicBezTo>
                          <a:pt x="77" y="45"/>
                          <a:pt x="77" y="45"/>
                          <a:pt x="77" y="45"/>
                        </a:cubicBezTo>
                        <a:cubicBezTo>
                          <a:pt x="77" y="45"/>
                          <a:pt x="77" y="45"/>
                          <a:pt x="77" y="45"/>
                        </a:cubicBezTo>
                        <a:cubicBezTo>
                          <a:pt x="77" y="45"/>
                          <a:pt x="77" y="45"/>
                          <a:pt x="77" y="45"/>
                        </a:cubicBezTo>
                        <a:cubicBezTo>
                          <a:pt x="77" y="45"/>
                          <a:pt x="77" y="45"/>
                          <a:pt x="77" y="45"/>
                        </a:cubicBezTo>
                        <a:cubicBezTo>
                          <a:pt x="77" y="45"/>
                          <a:pt x="77" y="45"/>
                          <a:pt x="77" y="45"/>
                        </a:cubicBezTo>
                        <a:cubicBezTo>
                          <a:pt x="77" y="46"/>
                          <a:pt x="77" y="46"/>
                          <a:pt x="77" y="46"/>
                        </a:cubicBezTo>
                        <a:cubicBezTo>
                          <a:pt x="77" y="46"/>
                          <a:pt x="77" y="46"/>
                          <a:pt x="77" y="46"/>
                        </a:cubicBezTo>
                        <a:cubicBezTo>
                          <a:pt x="77" y="46"/>
                          <a:pt x="77" y="46"/>
                          <a:pt x="77" y="46"/>
                        </a:cubicBezTo>
                        <a:cubicBezTo>
                          <a:pt x="78" y="46"/>
                          <a:pt x="78" y="46"/>
                          <a:pt x="78" y="46"/>
                        </a:cubicBezTo>
                        <a:cubicBezTo>
                          <a:pt x="78" y="46"/>
                          <a:pt x="78" y="46"/>
                          <a:pt x="78" y="46"/>
                        </a:cubicBezTo>
                        <a:cubicBezTo>
                          <a:pt x="78" y="46"/>
                          <a:pt x="78" y="46"/>
                          <a:pt x="78" y="46"/>
                        </a:cubicBezTo>
                        <a:cubicBezTo>
                          <a:pt x="78" y="46"/>
                          <a:pt x="78" y="46"/>
                          <a:pt x="78" y="46"/>
                        </a:cubicBezTo>
                        <a:cubicBezTo>
                          <a:pt x="78" y="46"/>
                          <a:pt x="78" y="46"/>
                          <a:pt x="78" y="46"/>
                        </a:cubicBezTo>
                        <a:cubicBezTo>
                          <a:pt x="78" y="46"/>
                          <a:pt x="78" y="46"/>
                          <a:pt x="78" y="46"/>
                        </a:cubicBezTo>
                        <a:cubicBezTo>
                          <a:pt x="79" y="46"/>
                          <a:pt x="79" y="46"/>
                          <a:pt x="79" y="46"/>
                        </a:cubicBezTo>
                        <a:cubicBezTo>
                          <a:pt x="79" y="46"/>
                          <a:pt x="79" y="46"/>
                          <a:pt x="79" y="46"/>
                        </a:cubicBezTo>
                        <a:cubicBezTo>
                          <a:pt x="79" y="46"/>
                          <a:pt x="79" y="46"/>
                          <a:pt x="79" y="46"/>
                        </a:cubicBezTo>
                        <a:cubicBezTo>
                          <a:pt x="79" y="46"/>
                          <a:pt x="79" y="46"/>
                          <a:pt x="79" y="46"/>
                        </a:cubicBezTo>
                        <a:cubicBezTo>
                          <a:pt x="79" y="47"/>
                          <a:pt x="79" y="47"/>
                          <a:pt x="79" y="47"/>
                        </a:cubicBezTo>
                        <a:cubicBezTo>
                          <a:pt x="79" y="47"/>
                          <a:pt x="79" y="47"/>
                          <a:pt x="79" y="47"/>
                        </a:cubicBezTo>
                        <a:cubicBezTo>
                          <a:pt x="79" y="47"/>
                          <a:pt x="79" y="47"/>
                          <a:pt x="79"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80" y="47"/>
                          <a:pt x="80" y="47"/>
                          <a:pt x="80" y="47"/>
                        </a:cubicBezTo>
                        <a:cubicBezTo>
                          <a:pt x="79" y="47"/>
                          <a:pt x="79" y="47"/>
                          <a:pt x="79" y="47"/>
                        </a:cubicBezTo>
                        <a:cubicBezTo>
                          <a:pt x="79" y="48"/>
                          <a:pt x="79" y="48"/>
                          <a:pt x="79" y="48"/>
                        </a:cubicBezTo>
                        <a:cubicBezTo>
                          <a:pt x="79" y="48"/>
                          <a:pt x="79" y="48"/>
                          <a:pt x="79" y="48"/>
                        </a:cubicBezTo>
                        <a:cubicBezTo>
                          <a:pt x="79" y="48"/>
                          <a:pt x="79" y="48"/>
                          <a:pt x="79" y="48"/>
                        </a:cubicBezTo>
                        <a:cubicBezTo>
                          <a:pt x="79" y="48"/>
                          <a:pt x="79" y="48"/>
                          <a:pt x="79" y="48"/>
                        </a:cubicBezTo>
                        <a:cubicBezTo>
                          <a:pt x="79" y="48"/>
                          <a:pt x="79" y="48"/>
                          <a:pt x="79" y="48"/>
                        </a:cubicBezTo>
                        <a:cubicBezTo>
                          <a:pt x="79" y="48"/>
                          <a:pt x="79" y="48"/>
                          <a:pt x="79" y="48"/>
                        </a:cubicBezTo>
                        <a:cubicBezTo>
                          <a:pt x="78" y="48"/>
                          <a:pt x="78" y="48"/>
                          <a:pt x="78" y="48"/>
                        </a:cubicBezTo>
                        <a:cubicBezTo>
                          <a:pt x="78" y="48"/>
                          <a:pt x="78" y="48"/>
                          <a:pt x="78" y="48"/>
                        </a:cubicBezTo>
                        <a:cubicBezTo>
                          <a:pt x="78" y="48"/>
                          <a:pt x="78" y="48"/>
                          <a:pt x="78" y="48"/>
                        </a:cubicBezTo>
                        <a:cubicBezTo>
                          <a:pt x="78" y="48"/>
                          <a:pt x="78" y="48"/>
                          <a:pt x="78" y="48"/>
                        </a:cubicBezTo>
                        <a:cubicBezTo>
                          <a:pt x="78" y="48"/>
                          <a:pt x="78" y="48"/>
                          <a:pt x="78" y="48"/>
                        </a:cubicBezTo>
                        <a:cubicBezTo>
                          <a:pt x="78" y="48"/>
                          <a:pt x="78" y="48"/>
                          <a:pt x="78" y="48"/>
                        </a:cubicBezTo>
                        <a:cubicBezTo>
                          <a:pt x="78" y="49"/>
                          <a:pt x="78" y="49"/>
                          <a:pt x="78" y="49"/>
                        </a:cubicBezTo>
                        <a:cubicBezTo>
                          <a:pt x="78" y="49"/>
                          <a:pt x="78" y="49"/>
                          <a:pt x="78" y="49"/>
                        </a:cubicBezTo>
                        <a:cubicBezTo>
                          <a:pt x="78" y="49"/>
                          <a:pt x="78" y="49"/>
                          <a:pt x="78" y="49"/>
                        </a:cubicBezTo>
                        <a:cubicBezTo>
                          <a:pt x="78" y="49"/>
                          <a:pt x="78" y="49"/>
                          <a:pt x="78" y="49"/>
                        </a:cubicBezTo>
                        <a:cubicBezTo>
                          <a:pt x="78" y="49"/>
                          <a:pt x="78" y="49"/>
                          <a:pt x="78" y="49"/>
                        </a:cubicBezTo>
                        <a:cubicBezTo>
                          <a:pt x="78" y="49"/>
                          <a:pt x="78" y="49"/>
                          <a:pt x="78" y="49"/>
                        </a:cubicBezTo>
                        <a:cubicBezTo>
                          <a:pt x="77" y="49"/>
                          <a:pt x="77" y="49"/>
                          <a:pt x="77" y="49"/>
                        </a:cubicBezTo>
                        <a:cubicBezTo>
                          <a:pt x="77" y="49"/>
                          <a:pt x="77" y="49"/>
                          <a:pt x="77" y="49"/>
                        </a:cubicBezTo>
                        <a:cubicBezTo>
                          <a:pt x="77" y="49"/>
                          <a:pt x="77" y="49"/>
                          <a:pt x="77" y="49"/>
                        </a:cubicBezTo>
                        <a:cubicBezTo>
                          <a:pt x="77" y="50"/>
                          <a:pt x="77" y="50"/>
                          <a:pt x="77" y="50"/>
                        </a:cubicBezTo>
                        <a:cubicBezTo>
                          <a:pt x="77" y="50"/>
                          <a:pt x="77" y="50"/>
                          <a:pt x="77" y="50"/>
                        </a:cubicBezTo>
                        <a:cubicBezTo>
                          <a:pt x="77" y="50"/>
                          <a:pt x="77" y="50"/>
                          <a:pt x="77" y="50"/>
                        </a:cubicBezTo>
                        <a:cubicBezTo>
                          <a:pt x="76" y="50"/>
                          <a:pt x="76" y="50"/>
                          <a:pt x="76" y="50"/>
                        </a:cubicBezTo>
                        <a:cubicBezTo>
                          <a:pt x="76" y="50"/>
                          <a:pt x="76" y="50"/>
                          <a:pt x="76" y="50"/>
                        </a:cubicBezTo>
                        <a:cubicBezTo>
                          <a:pt x="76" y="50"/>
                          <a:pt x="76" y="50"/>
                          <a:pt x="76" y="50"/>
                        </a:cubicBezTo>
                        <a:cubicBezTo>
                          <a:pt x="76" y="50"/>
                          <a:pt x="76" y="50"/>
                          <a:pt x="76" y="50"/>
                        </a:cubicBezTo>
                        <a:cubicBezTo>
                          <a:pt x="76" y="50"/>
                          <a:pt x="76" y="50"/>
                          <a:pt x="76" y="50"/>
                        </a:cubicBezTo>
                        <a:cubicBezTo>
                          <a:pt x="76" y="50"/>
                          <a:pt x="76" y="50"/>
                          <a:pt x="76" y="50"/>
                        </a:cubicBezTo>
                        <a:cubicBezTo>
                          <a:pt x="76" y="51"/>
                          <a:pt x="76" y="51"/>
                          <a:pt x="76" y="51"/>
                        </a:cubicBezTo>
                        <a:cubicBezTo>
                          <a:pt x="76" y="51"/>
                          <a:pt x="76" y="51"/>
                          <a:pt x="76" y="51"/>
                        </a:cubicBezTo>
                        <a:cubicBezTo>
                          <a:pt x="76" y="51"/>
                          <a:pt x="76" y="51"/>
                          <a:pt x="76" y="51"/>
                        </a:cubicBezTo>
                        <a:cubicBezTo>
                          <a:pt x="76" y="51"/>
                          <a:pt x="76" y="51"/>
                          <a:pt x="76" y="51"/>
                        </a:cubicBezTo>
                        <a:cubicBezTo>
                          <a:pt x="76" y="51"/>
                          <a:pt x="76" y="51"/>
                          <a:pt x="76" y="51"/>
                        </a:cubicBezTo>
                        <a:cubicBezTo>
                          <a:pt x="76" y="52"/>
                          <a:pt x="76" y="52"/>
                          <a:pt x="76" y="52"/>
                        </a:cubicBezTo>
                        <a:cubicBezTo>
                          <a:pt x="76" y="52"/>
                          <a:pt x="76" y="52"/>
                          <a:pt x="76" y="52"/>
                        </a:cubicBezTo>
                        <a:cubicBezTo>
                          <a:pt x="76" y="52"/>
                          <a:pt x="76" y="52"/>
                          <a:pt x="76" y="52"/>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7" y="52"/>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4"/>
                          <a:pt x="76" y="54"/>
                          <a:pt x="76" y="54"/>
                        </a:cubicBezTo>
                        <a:cubicBezTo>
                          <a:pt x="76" y="54"/>
                          <a:pt x="76" y="54"/>
                          <a:pt x="76" y="54"/>
                        </a:cubicBezTo>
                        <a:cubicBezTo>
                          <a:pt x="76" y="54"/>
                          <a:pt x="76" y="54"/>
                          <a:pt x="76" y="54"/>
                        </a:cubicBezTo>
                        <a:cubicBezTo>
                          <a:pt x="76" y="54"/>
                          <a:pt x="76" y="54"/>
                          <a:pt x="76" y="54"/>
                        </a:cubicBezTo>
                        <a:cubicBezTo>
                          <a:pt x="76" y="54"/>
                          <a:pt x="76" y="54"/>
                          <a:pt x="76" y="54"/>
                        </a:cubicBezTo>
                        <a:cubicBezTo>
                          <a:pt x="76" y="55"/>
                          <a:pt x="76" y="55"/>
                          <a:pt x="76" y="55"/>
                        </a:cubicBezTo>
                        <a:cubicBezTo>
                          <a:pt x="76" y="55"/>
                          <a:pt x="76" y="55"/>
                          <a:pt x="76" y="55"/>
                        </a:cubicBezTo>
                        <a:cubicBezTo>
                          <a:pt x="75" y="55"/>
                          <a:pt x="75" y="55"/>
                          <a:pt x="75" y="55"/>
                        </a:cubicBezTo>
                        <a:cubicBezTo>
                          <a:pt x="75" y="55"/>
                          <a:pt x="75" y="55"/>
                          <a:pt x="75" y="55"/>
                        </a:cubicBezTo>
                        <a:cubicBezTo>
                          <a:pt x="75" y="55"/>
                          <a:pt x="75" y="55"/>
                          <a:pt x="75" y="55"/>
                        </a:cubicBezTo>
                        <a:cubicBezTo>
                          <a:pt x="75" y="55"/>
                          <a:pt x="75" y="55"/>
                          <a:pt x="75" y="55"/>
                        </a:cubicBezTo>
                        <a:cubicBezTo>
                          <a:pt x="75" y="55"/>
                          <a:pt x="75" y="55"/>
                          <a:pt x="75" y="55"/>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6" y="57"/>
                          <a:pt x="76" y="57"/>
                          <a:pt x="76" y="57"/>
                        </a:cubicBezTo>
                        <a:cubicBezTo>
                          <a:pt x="76" y="57"/>
                          <a:pt x="76" y="57"/>
                          <a:pt x="76" y="57"/>
                        </a:cubicBezTo>
                        <a:cubicBezTo>
                          <a:pt x="76" y="57"/>
                          <a:pt x="76" y="57"/>
                          <a:pt x="76" y="57"/>
                        </a:cubicBezTo>
                        <a:cubicBezTo>
                          <a:pt x="76" y="57"/>
                          <a:pt x="76" y="57"/>
                          <a:pt x="76" y="57"/>
                        </a:cubicBezTo>
                        <a:cubicBezTo>
                          <a:pt x="76" y="57"/>
                          <a:pt x="76" y="57"/>
                          <a:pt x="76" y="57"/>
                        </a:cubicBezTo>
                        <a:cubicBezTo>
                          <a:pt x="76" y="58"/>
                          <a:pt x="76" y="58"/>
                          <a:pt x="76" y="58"/>
                        </a:cubicBezTo>
                        <a:cubicBezTo>
                          <a:pt x="76" y="58"/>
                          <a:pt x="76" y="58"/>
                          <a:pt x="76" y="58"/>
                        </a:cubicBezTo>
                        <a:cubicBezTo>
                          <a:pt x="76" y="58"/>
                          <a:pt x="76" y="58"/>
                          <a:pt x="76" y="58"/>
                        </a:cubicBezTo>
                        <a:cubicBezTo>
                          <a:pt x="76" y="58"/>
                          <a:pt x="76" y="58"/>
                          <a:pt x="76" y="58"/>
                        </a:cubicBezTo>
                        <a:cubicBezTo>
                          <a:pt x="76" y="58"/>
                          <a:pt x="76" y="58"/>
                          <a:pt x="76" y="58"/>
                        </a:cubicBezTo>
                        <a:cubicBezTo>
                          <a:pt x="76" y="58"/>
                          <a:pt x="76" y="58"/>
                          <a:pt x="76" y="58"/>
                        </a:cubicBezTo>
                        <a:cubicBezTo>
                          <a:pt x="77" y="59"/>
                          <a:pt x="77" y="59"/>
                          <a:pt x="77" y="59"/>
                        </a:cubicBezTo>
                        <a:cubicBezTo>
                          <a:pt x="77" y="59"/>
                          <a:pt x="77" y="59"/>
                          <a:pt x="77" y="59"/>
                        </a:cubicBezTo>
                        <a:cubicBezTo>
                          <a:pt x="77" y="59"/>
                          <a:pt x="77" y="59"/>
                          <a:pt x="77" y="59"/>
                        </a:cubicBezTo>
                        <a:cubicBezTo>
                          <a:pt x="77" y="59"/>
                          <a:pt x="77" y="59"/>
                          <a:pt x="77" y="59"/>
                        </a:cubicBezTo>
                        <a:cubicBezTo>
                          <a:pt x="77" y="59"/>
                          <a:pt x="77" y="59"/>
                          <a:pt x="77" y="59"/>
                        </a:cubicBezTo>
                        <a:cubicBezTo>
                          <a:pt x="77" y="59"/>
                          <a:pt x="77" y="59"/>
                          <a:pt x="77" y="59"/>
                        </a:cubicBezTo>
                        <a:cubicBezTo>
                          <a:pt x="77" y="59"/>
                          <a:pt x="77" y="59"/>
                          <a:pt x="77" y="59"/>
                        </a:cubicBezTo>
                        <a:cubicBezTo>
                          <a:pt x="77" y="60"/>
                          <a:pt x="77" y="60"/>
                          <a:pt x="77" y="60"/>
                        </a:cubicBezTo>
                        <a:cubicBezTo>
                          <a:pt x="77" y="60"/>
                          <a:pt x="77" y="60"/>
                          <a:pt x="77" y="60"/>
                        </a:cubicBezTo>
                        <a:cubicBezTo>
                          <a:pt x="77" y="60"/>
                          <a:pt x="77" y="60"/>
                          <a:pt x="77" y="60"/>
                        </a:cubicBezTo>
                        <a:cubicBezTo>
                          <a:pt x="77" y="60"/>
                          <a:pt x="77" y="60"/>
                          <a:pt x="77" y="60"/>
                        </a:cubicBezTo>
                        <a:cubicBezTo>
                          <a:pt x="77" y="60"/>
                          <a:pt x="77" y="60"/>
                          <a:pt x="77" y="60"/>
                        </a:cubicBezTo>
                        <a:cubicBezTo>
                          <a:pt x="77" y="61"/>
                          <a:pt x="77" y="61"/>
                          <a:pt x="77" y="61"/>
                        </a:cubicBezTo>
                        <a:cubicBezTo>
                          <a:pt x="77" y="61"/>
                          <a:pt x="77" y="61"/>
                          <a:pt x="77" y="61"/>
                        </a:cubicBezTo>
                        <a:cubicBezTo>
                          <a:pt x="77" y="61"/>
                          <a:pt x="77" y="61"/>
                          <a:pt x="77" y="61"/>
                        </a:cubicBezTo>
                        <a:cubicBezTo>
                          <a:pt x="77" y="61"/>
                          <a:pt x="77" y="61"/>
                          <a:pt x="77" y="61"/>
                        </a:cubicBezTo>
                        <a:cubicBezTo>
                          <a:pt x="77" y="61"/>
                          <a:pt x="77" y="61"/>
                          <a:pt x="77" y="61"/>
                        </a:cubicBezTo>
                        <a:cubicBezTo>
                          <a:pt x="77" y="61"/>
                          <a:pt x="77" y="61"/>
                          <a:pt x="77" y="61"/>
                        </a:cubicBezTo>
                        <a:cubicBezTo>
                          <a:pt x="77" y="61"/>
                          <a:pt x="77" y="61"/>
                          <a:pt x="77" y="61"/>
                        </a:cubicBezTo>
                        <a:cubicBezTo>
                          <a:pt x="77" y="62"/>
                          <a:pt x="77" y="62"/>
                          <a:pt x="77" y="62"/>
                        </a:cubicBezTo>
                        <a:cubicBezTo>
                          <a:pt x="77" y="62"/>
                          <a:pt x="77" y="62"/>
                          <a:pt x="77" y="62"/>
                        </a:cubicBezTo>
                        <a:cubicBezTo>
                          <a:pt x="77" y="62"/>
                          <a:pt x="77" y="62"/>
                          <a:pt x="77" y="62"/>
                        </a:cubicBezTo>
                        <a:cubicBezTo>
                          <a:pt x="77" y="62"/>
                          <a:pt x="77" y="62"/>
                          <a:pt x="77" y="62"/>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2"/>
                          <a:pt x="76" y="62"/>
                          <a:pt x="76" y="62"/>
                        </a:cubicBezTo>
                        <a:cubicBezTo>
                          <a:pt x="76" y="62"/>
                          <a:pt x="76" y="62"/>
                          <a:pt x="76" y="62"/>
                        </a:cubicBezTo>
                        <a:cubicBezTo>
                          <a:pt x="75" y="62"/>
                          <a:pt x="75" y="62"/>
                          <a:pt x="75" y="62"/>
                        </a:cubicBezTo>
                        <a:cubicBezTo>
                          <a:pt x="75" y="61"/>
                          <a:pt x="75" y="61"/>
                          <a:pt x="75" y="61"/>
                        </a:cubicBezTo>
                        <a:cubicBezTo>
                          <a:pt x="75" y="61"/>
                          <a:pt x="75" y="61"/>
                          <a:pt x="75" y="61"/>
                        </a:cubicBezTo>
                        <a:cubicBezTo>
                          <a:pt x="75" y="61"/>
                          <a:pt x="75" y="61"/>
                          <a:pt x="75" y="61"/>
                        </a:cubicBezTo>
                        <a:cubicBezTo>
                          <a:pt x="75" y="61"/>
                          <a:pt x="75" y="61"/>
                          <a:pt x="75" y="61"/>
                        </a:cubicBezTo>
                        <a:cubicBezTo>
                          <a:pt x="75" y="61"/>
                          <a:pt x="75" y="61"/>
                          <a:pt x="75" y="61"/>
                        </a:cubicBezTo>
                        <a:cubicBezTo>
                          <a:pt x="74" y="61"/>
                          <a:pt x="74" y="61"/>
                          <a:pt x="74" y="61"/>
                        </a:cubicBezTo>
                        <a:cubicBezTo>
                          <a:pt x="74" y="61"/>
                          <a:pt x="74" y="61"/>
                          <a:pt x="74" y="61"/>
                        </a:cubicBezTo>
                        <a:cubicBezTo>
                          <a:pt x="74" y="61"/>
                          <a:pt x="74" y="61"/>
                          <a:pt x="74" y="61"/>
                        </a:cubicBezTo>
                        <a:cubicBezTo>
                          <a:pt x="74" y="61"/>
                          <a:pt x="74" y="61"/>
                          <a:pt x="74" y="61"/>
                        </a:cubicBezTo>
                        <a:cubicBezTo>
                          <a:pt x="74" y="61"/>
                          <a:pt x="74" y="61"/>
                          <a:pt x="74" y="61"/>
                        </a:cubicBezTo>
                        <a:cubicBezTo>
                          <a:pt x="74" y="61"/>
                          <a:pt x="74" y="61"/>
                          <a:pt x="74" y="61"/>
                        </a:cubicBezTo>
                        <a:cubicBezTo>
                          <a:pt x="74" y="61"/>
                          <a:pt x="74" y="61"/>
                          <a:pt x="74" y="61"/>
                        </a:cubicBezTo>
                        <a:cubicBezTo>
                          <a:pt x="74" y="61"/>
                          <a:pt x="74" y="61"/>
                          <a:pt x="74" y="61"/>
                        </a:cubicBezTo>
                        <a:cubicBezTo>
                          <a:pt x="74" y="61"/>
                          <a:pt x="74" y="61"/>
                          <a:pt x="74" y="61"/>
                        </a:cubicBezTo>
                        <a:cubicBezTo>
                          <a:pt x="74" y="62"/>
                          <a:pt x="74" y="62"/>
                          <a:pt x="74" y="62"/>
                        </a:cubicBezTo>
                        <a:cubicBezTo>
                          <a:pt x="73" y="62"/>
                          <a:pt x="73" y="62"/>
                          <a:pt x="73" y="62"/>
                        </a:cubicBezTo>
                        <a:cubicBezTo>
                          <a:pt x="73" y="62"/>
                          <a:pt x="73" y="62"/>
                          <a:pt x="73" y="62"/>
                        </a:cubicBezTo>
                        <a:cubicBezTo>
                          <a:pt x="73" y="62"/>
                          <a:pt x="73" y="62"/>
                          <a:pt x="73" y="62"/>
                        </a:cubicBezTo>
                        <a:cubicBezTo>
                          <a:pt x="73" y="62"/>
                          <a:pt x="73" y="62"/>
                          <a:pt x="73" y="62"/>
                        </a:cubicBezTo>
                        <a:cubicBezTo>
                          <a:pt x="73" y="62"/>
                          <a:pt x="73" y="62"/>
                          <a:pt x="73" y="62"/>
                        </a:cubicBezTo>
                        <a:cubicBezTo>
                          <a:pt x="73" y="61"/>
                          <a:pt x="73" y="61"/>
                          <a:pt x="73" y="61"/>
                        </a:cubicBezTo>
                        <a:cubicBezTo>
                          <a:pt x="73" y="61"/>
                          <a:pt x="73" y="61"/>
                          <a:pt x="73" y="61"/>
                        </a:cubicBezTo>
                        <a:cubicBezTo>
                          <a:pt x="73" y="61"/>
                          <a:pt x="73" y="61"/>
                          <a:pt x="73" y="61"/>
                        </a:cubicBezTo>
                        <a:cubicBezTo>
                          <a:pt x="73" y="62"/>
                          <a:pt x="73" y="62"/>
                          <a:pt x="73" y="62"/>
                        </a:cubicBezTo>
                        <a:cubicBezTo>
                          <a:pt x="73" y="62"/>
                          <a:pt x="73" y="62"/>
                          <a:pt x="73" y="62"/>
                        </a:cubicBez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ubicBezTo>
                          <a:pt x="71" y="62"/>
                          <a:pt x="71" y="62"/>
                          <a:pt x="71" y="62"/>
                        </a:cubicBezTo>
                        <a:cubicBezTo>
                          <a:pt x="71" y="62"/>
                          <a:pt x="71" y="62"/>
                          <a:pt x="71" y="62"/>
                        </a:cubicBezTo>
                        <a:cubicBezTo>
                          <a:pt x="71" y="62"/>
                          <a:pt x="71" y="62"/>
                          <a:pt x="71" y="62"/>
                        </a:cubicBezTo>
                        <a:cubicBezTo>
                          <a:pt x="71" y="62"/>
                          <a:pt x="71" y="62"/>
                          <a:pt x="71" y="62"/>
                        </a:cubicBezTo>
                        <a:cubicBezTo>
                          <a:pt x="71" y="62"/>
                          <a:pt x="71" y="62"/>
                          <a:pt x="71" y="62"/>
                        </a:cubicBezTo>
                        <a:cubicBezTo>
                          <a:pt x="71" y="62"/>
                          <a:pt x="71" y="62"/>
                          <a:pt x="71" y="62"/>
                        </a:cubicBezTo>
                        <a:cubicBezTo>
                          <a:pt x="71" y="62"/>
                          <a:pt x="71" y="62"/>
                          <a:pt x="71" y="62"/>
                        </a:cubicBezTo>
                        <a:cubicBezTo>
                          <a:pt x="70" y="62"/>
                          <a:pt x="70" y="62"/>
                          <a:pt x="70" y="62"/>
                        </a:cubicBezTo>
                        <a:cubicBezTo>
                          <a:pt x="70" y="62"/>
                          <a:pt x="70" y="62"/>
                          <a:pt x="70" y="62"/>
                        </a:cubicBezTo>
                        <a:cubicBezTo>
                          <a:pt x="70" y="62"/>
                          <a:pt x="70" y="62"/>
                          <a:pt x="70" y="62"/>
                        </a:cubicBezTo>
                        <a:cubicBezTo>
                          <a:pt x="70" y="62"/>
                          <a:pt x="70" y="62"/>
                          <a:pt x="70" y="62"/>
                        </a:cubicBezTo>
                        <a:cubicBezTo>
                          <a:pt x="70" y="62"/>
                          <a:pt x="70" y="62"/>
                          <a:pt x="70" y="62"/>
                        </a:cubicBezTo>
                        <a:cubicBezTo>
                          <a:pt x="70" y="63"/>
                          <a:pt x="70" y="63"/>
                          <a:pt x="70" y="63"/>
                        </a:cubicBezTo>
                        <a:cubicBezTo>
                          <a:pt x="70" y="63"/>
                          <a:pt x="70" y="63"/>
                          <a:pt x="70" y="63"/>
                        </a:cubicBezTo>
                        <a:cubicBezTo>
                          <a:pt x="69" y="63"/>
                          <a:pt x="69" y="63"/>
                          <a:pt x="69" y="63"/>
                        </a:cubicBezTo>
                        <a:cubicBezTo>
                          <a:pt x="69" y="64"/>
                          <a:pt x="69" y="64"/>
                          <a:pt x="69" y="64"/>
                        </a:cubicBezTo>
                        <a:cubicBezTo>
                          <a:pt x="69" y="64"/>
                          <a:pt x="69" y="64"/>
                          <a:pt x="69" y="64"/>
                        </a:cubicBezTo>
                        <a:cubicBezTo>
                          <a:pt x="69" y="64"/>
                          <a:pt x="69" y="64"/>
                          <a:pt x="69" y="64"/>
                        </a:cubicBezTo>
                        <a:cubicBezTo>
                          <a:pt x="69" y="64"/>
                          <a:pt x="69" y="64"/>
                          <a:pt x="69" y="64"/>
                        </a:cubicBezTo>
                        <a:cubicBezTo>
                          <a:pt x="69" y="64"/>
                          <a:pt x="69" y="64"/>
                          <a:pt x="69" y="64"/>
                        </a:cubicBezTo>
                        <a:cubicBezTo>
                          <a:pt x="69" y="64"/>
                          <a:pt x="69" y="64"/>
                          <a:pt x="69" y="64"/>
                        </a:cubicBezTo>
                        <a:cubicBezTo>
                          <a:pt x="69" y="64"/>
                          <a:pt x="69" y="64"/>
                          <a:pt x="69" y="64"/>
                        </a:cubicBezTo>
                        <a:cubicBezTo>
                          <a:pt x="69" y="65"/>
                          <a:pt x="69" y="65"/>
                          <a:pt x="69" y="65"/>
                        </a:cubicBezTo>
                        <a:cubicBezTo>
                          <a:pt x="69" y="65"/>
                          <a:pt x="69" y="65"/>
                          <a:pt x="69"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6"/>
                          <a:pt x="68" y="66"/>
                          <a:pt x="68" y="66"/>
                        </a:cubicBezTo>
                        <a:cubicBezTo>
                          <a:pt x="68" y="66"/>
                          <a:pt x="68" y="66"/>
                          <a:pt x="68" y="66"/>
                        </a:cubicBezTo>
                        <a:cubicBezTo>
                          <a:pt x="67" y="66"/>
                          <a:pt x="67" y="66"/>
                          <a:pt x="67" y="66"/>
                        </a:cubicBezTo>
                        <a:cubicBezTo>
                          <a:pt x="67" y="66"/>
                          <a:pt x="67" y="66"/>
                          <a:pt x="67" y="66"/>
                        </a:cubicBezTo>
                        <a:cubicBezTo>
                          <a:pt x="67" y="66"/>
                          <a:pt x="67" y="66"/>
                          <a:pt x="67" y="66"/>
                        </a:cubicBezTo>
                        <a:cubicBezTo>
                          <a:pt x="67" y="66"/>
                          <a:pt x="67" y="66"/>
                          <a:pt x="67" y="66"/>
                        </a:cubicBezTo>
                        <a:cubicBezTo>
                          <a:pt x="67" y="66"/>
                          <a:pt x="67" y="66"/>
                          <a:pt x="67" y="66"/>
                        </a:cubicBezTo>
                        <a:cubicBezTo>
                          <a:pt x="67" y="67"/>
                          <a:pt x="67" y="67"/>
                          <a:pt x="67" y="67"/>
                        </a:cubicBezTo>
                        <a:cubicBezTo>
                          <a:pt x="67" y="67"/>
                          <a:pt x="67" y="67"/>
                          <a:pt x="67" y="67"/>
                        </a:cubicBezTo>
                        <a:cubicBezTo>
                          <a:pt x="67" y="67"/>
                          <a:pt x="67" y="67"/>
                          <a:pt x="67" y="67"/>
                        </a:cubicBezTo>
                        <a:cubicBezTo>
                          <a:pt x="66" y="67"/>
                          <a:pt x="66" y="67"/>
                          <a:pt x="66" y="67"/>
                        </a:cubicBezTo>
                        <a:cubicBezTo>
                          <a:pt x="66" y="67"/>
                          <a:pt x="66" y="67"/>
                          <a:pt x="66" y="67"/>
                        </a:cubicBezTo>
                        <a:cubicBezTo>
                          <a:pt x="66" y="67"/>
                          <a:pt x="66" y="67"/>
                          <a:pt x="66" y="67"/>
                        </a:cubicBezTo>
                        <a:cubicBezTo>
                          <a:pt x="66" y="67"/>
                          <a:pt x="66" y="67"/>
                          <a:pt x="66" y="67"/>
                        </a:cubicBezTo>
                        <a:cubicBezTo>
                          <a:pt x="66" y="67"/>
                          <a:pt x="66" y="67"/>
                          <a:pt x="66" y="67"/>
                        </a:cubicBezTo>
                        <a:cubicBezTo>
                          <a:pt x="66" y="67"/>
                          <a:pt x="66" y="67"/>
                          <a:pt x="66" y="67"/>
                        </a:cubicBezTo>
                        <a:cubicBezTo>
                          <a:pt x="66" y="67"/>
                          <a:pt x="66" y="67"/>
                          <a:pt x="66" y="67"/>
                        </a:cubicBezTo>
                        <a:cubicBezTo>
                          <a:pt x="65" y="67"/>
                          <a:pt x="65" y="67"/>
                          <a:pt x="65" y="67"/>
                        </a:cubicBezTo>
                        <a:cubicBezTo>
                          <a:pt x="65" y="67"/>
                          <a:pt x="65" y="67"/>
                          <a:pt x="65" y="67"/>
                        </a:cubicBezTo>
                        <a:cubicBezTo>
                          <a:pt x="65" y="67"/>
                          <a:pt x="65" y="67"/>
                          <a:pt x="65" y="67"/>
                        </a:cubicBezTo>
                        <a:cubicBezTo>
                          <a:pt x="65" y="67"/>
                          <a:pt x="65" y="67"/>
                          <a:pt x="65" y="67"/>
                        </a:cubicBezTo>
                        <a:cubicBezTo>
                          <a:pt x="65" y="67"/>
                          <a:pt x="65" y="67"/>
                          <a:pt x="65" y="67"/>
                        </a:cubicBezTo>
                        <a:cubicBezTo>
                          <a:pt x="65" y="68"/>
                          <a:pt x="65" y="68"/>
                          <a:pt x="65" y="68"/>
                        </a:cubicBezTo>
                        <a:cubicBezTo>
                          <a:pt x="65" y="68"/>
                          <a:pt x="65" y="68"/>
                          <a:pt x="65" y="68"/>
                        </a:cubicBezTo>
                        <a:cubicBezTo>
                          <a:pt x="65" y="68"/>
                          <a:pt x="65" y="68"/>
                          <a:pt x="65" y="68"/>
                        </a:cubicBezTo>
                        <a:cubicBezTo>
                          <a:pt x="65" y="68"/>
                          <a:pt x="65" y="68"/>
                          <a:pt x="65" y="68"/>
                        </a:cubicBezTo>
                        <a:cubicBezTo>
                          <a:pt x="64" y="68"/>
                          <a:pt x="64" y="68"/>
                          <a:pt x="64" y="68"/>
                        </a:cubicBezTo>
                        <a:cubicBezTo>
                          <a:pt x="64" y="68"/>
                          <a:pt x="64" y="68"/>
                          <a:pt x="64" y="68"/>
                        </a:cubicBezTo>
                        <a:cubicBezTo>
                          <a:pt x="64" y="68"/>
                          <a:pt x="64" y="68"/>
                          <a:pt x="64" y="68"/>
                        </a:cubicBezTo>
                        <a:cubicBezTo>
                          <a:pt x="64" y="68"/>
                          <a:pt x="64" y="68"/>
                          <a:pt x="64" y="68"/>
                        </a:cubicBezTo>
                        <a:cubicBezTo>
                          <a:pt x="64" y="68"/>
                          <a:pt x="64" y="68"/>
                          <a:pt x="64" y="68"/>
                        </a:cubicBezTo>
                        <a:cubicBezTo>
                          <a:pt x="64" y="68"/>
                          <a:pt x="64" y="68"/>
                          <a:pt x="64" y="68"/>
                        </a:cubicBezTo>
                        <a:cubicBezTo>
                          <a:pt x="64" y="68"/>
                          <a:pt x="64" y="68"/>
                          <a:pt x="64" y="68"/>
                        </a:cubicBezTo>
                        <a:cubicBezTo>
                          <a:pt x="64" y="68"/>
                          <a:pt x="64" y="68"/>
                          <a:pt x="64" y="68"/>
                        </a:cubicBezTo>
                        <a:cubicBezTo>
                          <a:pt x="63" y="69"/>
                          <a:pt x="63" y="69"/>
                          <a:pt x="63" y="69"/>
                        </a:cubicBezTo>
                        <a:cubicBezTo>
                          <a:pt x="63" y="69"/>
                          <a:pt x="63" y="69"/>
                          <a:pt x="63" y="69"/>
                        </a:cubicBezTo>
                        <a:cubicBezTo>
                          <a:pt x="63" y="69"/>
                          <a:pt x="63" y="69"/>
                          <a:pt x="63" y="69"/>
                        </a:cubicBezTo>
                        <a:cubicBezTo>
                          <a:pt x="63" y="69"/>
                          <a:pt x="63" y="69"/>
                          <a:pt x="63" y="69"/>
                        </a:cubicBezTo>
                        <a:cubicBezTo>
                          <a:pt x="62" y="69"/>
                          <a:pt x="62" y="69"/>
                          <a:pt x="62" y="69"/>
                        </a:cubicBezTo>
                        <a:cubicBezTo>
                          <a:pt x="62" y="69"/>
                          <a:pt x="62" y="69"/>
                          <a:pt x="62" y="69"/>
                        </a:cubicBezTo>
                        <a:cubicBezTo>
                          <a:pt x="62" y="69"/>
                          <a:pt x="62" y="69"/>
                          <a:pt x="62" y="69"/>
                        </a:cubicBezTo>
                        <a:cubicBezTo>
                          <a:pt x="62" y="69"/>
                          <a:pt x="62" y="69"/>
                          <a:pt x="62" y="69"/>
                        </a:cubicBezTo>
                        <a:cubicBezTo>
                          <a:pt x="62" y="69"/>
                          <a:pt x="62" y="69"/>
                          <a:pt x="62" y="69"/>
                        </a:cubicBezTo>
                        <a:cubicBezTo>
                          <a:pt x="62" y="69"/>
                          <a:pt x="62" y="69"/>
                          <a:pt x="62" y="69"/>
                        </a:cubicBezTo>
                        <a:cubicBezTo>
                          <a:pt x="61" y="69"/>
                          <a:pt x="61" y="69"/>
                          <a:pt x="61" y="69"/>
                        </a:cubicBezTo>
                        <a:cubicBezTo>
                          <a:pt x="61" y="69"/>
                          <a:pt x="61" y="69"/>
                          <a:pt x="61" y="69"/>
                        </a:cubicBezTo>
                        <a:cubicBezTo>
                          <a:pt x="61" y="69"/>
                          <a:pt x="61" y="69"/>
                          <a:pt x="61" y="69"/>
                        </a:cubicBezTo>
                        <a:cubicBezTo>
                          <a:pt x="61" y="70"/>
                          <a:pt x="61" y="70"/>
                          <a:pt x="61" y="70"/>
                        </a:cubicBezTo>
                        <a:cubicBezTo>
                          <a:pt x="61" y="70"/>
                          <a:pt x="61" y="70"/>
                          <a:pt x="61" y="70"/>
                        </a:cubicBezTo>
                        <a:cubicBezTo>
                          <a:pt x="61" y="70"/>
                          <a:pt x="61" y="70"/>
                          <a:pt x="61" y="70"/>
                        </a:cubicBezTo>
                        <a:cubicBezTo>
                          <a:pt x="61" y="70"/>
                          <a:pt x="61" y="70"/>
                          <a:pt x="61" y="70"/>
                        </a:cubicBezTo>
                        <a:cubicBezTo>
                          <a:pt x="61" y="70"/>
                          <a:pt x="61" y="70"/>
                          <a:pt x="61" y="70"/>
                        </a:cubicBezTo>
                        <a:cubicBezTo>
                          <a:pt x="61" y="70"/>
                          <a:pt x="61" y="70"/>
                          <a:pt x="61" y="70"/>
                        </a:cubicBezTo>
                        <a:cubicBezTo>
                          <a:pt x="60" y="70"/>
                          <a:pt x="60" y="70"/>
                          <a:pt x="60" y="70"/>
                        </a:cubicBezTo>
                        <a:cubicBezTo>
                          <a:pt x="60" y="70"/>
                          <a:pt x="60" y="70"/>
                          <a:pt x="60" y="70"/>
                        </a:cubicBezTo>
                        <a:cubicBezTo>
                          <a:pt x="60" y="70"/>
                          <a:pt x="60" y="70"/>
                          <a:pt x="60" y="70"/>
                        </a:cubicBezTo>
                        <a:cubicBezTo>
                          <a:pt x="60" y="70"/>
                          <a:pt x="60" y="70"/>
                          <a:pt x="60" y="70"/>
                        </a:cubicBezTo>
                        <a:cubicBezTo>
                          <a:pt x="60" y="70"/>
                          <a:pt x="60" y="70"/>
                          <a:pt x="60" y="70"/>
                        </a:cubicBezTo>
                        <a:cubicBezTo>
                          <a:pt x="60" y="70"/>
                          <a:pt x="60" y="70"/>
                          <a:pt x="60" y="70"/>
                        </a:cubicBezTo>
                        <a:cubicBezTo>
                          <a:pt x="60" y="70"/>
                          <a:pt x="60" y="70"/>
                          <a:pt x="60" y="70"/>
                        </a:cubicBezTo>
                        <a:cubicBezTo>
                          <a:pt x="60" y="70"/>
                          <a:pt x="60" y="70"/>
                          <a:pt x="60" y="70"/>
                        </a:cubicBezTo>
                        <a:cubicBezTo>
                          <a:pt x="59" y="70"/>
                          <a:pt x="59" y="70"/>
                          <a:pt x="59" y="70"/>
                        </a:cubicBezTo>
                        <a:cubicBezTo>
                          <a:pt x="59" y="70"/>
                          <a:pt x="59" y="70"/>
                          <a:pt x="59" y="70"/>
                        </a:cubicBezTo>
                        <a:cubicBezTo>
                          <a:pt x="59" y="70"/>
                          <a:pt x="59" y="70"/>
                          <a:pt x="59" y="70"/>
                        </a:cubicBezTo>
                        <a:cubicBezTo>
                          <a:pt x="59" y="70"/>
                          <a:pt x="59" y="70"/>
                          <a:pt x="59" y="70"/>
                        </a:cubicBezTo>
                        <a:cubicBezTo>
                          <a:pt x="59" y="70"/>
                          <a:pt x="59" y="70"/>
                          <a:pt x="59" y="70"/>
                        </a:cubicBezTo>
                        <a:cubicBezTo>
                          <a:pt x="59" y="70"/>
                          <a:pt x="59" y="70"/>
                          <a:pt x="59" y="70"/>
                        </a:cubicBezTo>
                        <a:cubicBezTo>
                          <a:pt x="59" y="70"/>
                          <a:pt x="59" y="70"/>
                          <a:pt x="59" y="70"/>
                        </a:cubicBezTo>
                        <a:cubicBezTo>
                          <a:pt x="59" y="71"/>
                          <a:pt x="59" y="71"/>
                          <a:pt x="59" y="71"/>
                        </a:cubicBezTo>
                        <a:cubicBezTo>
                          <a:pt x="59" y="71"/>
                          <a:pt x="59" y="71"/>
                          <a:pt x="59" y="71"/>
                        </a:cubicBezTo>
                        <a:cubicBezTo>
                          <a:pt x="59" y="71"/>
                          <a:pt x="59" y="71"/>
                          <a:pt x="59" y="71"/>
                        </a:cubicBezTo>
                        <a:cubicBezTo>
                          <a:pt x="59" y="71"/>
                          <a:pt x="59" y="71"/>
                          <a:pt x="59" y="71"/>
                        </a:cubicBezTo>
                        <a:cubicBezTo>
                          <a:pt x="59" y="71"/>
                          <a:pt x="59" y="71"/>
                          <a:pt x="59" y="71"/>
                        </a:cubicBezTo>
                        <a:cubicBezTo>
                          <a:pt x="59" y="71"/>
                          <a:pt x="59" y="71"/>
                          <a:pt x="59" y="71"/>
                        </a:cubicBezTo>
                        <a:cubicBezTo>
                          <a:pt x="60" y="71"/>
                          <a:pt x="60" y="71"/>
                          <a:pt x="60" y="71"/>
                        </a:cubicBezTo>
                        <a:cubicBezTo>
                          <a:pt x="60" y="71"/>
                          <a:pt x="60" y="71"/>
                          <a:pt x="60" y="71"/>
                        </a:cubicBezTo>
                        <a:cubicBezTo>
                          <a:pt x="60" y="71"/>
                          <a:pt x="60" y="71"/>
                          <a:pt x="60" y="71"/>
                        </a:cubicBezTo>
                        <a:cubicBezTo>
                          <a:pt x="61" y="72"/>
                          <a:pt x="61" y="72"/>
                          <a:pt x="61" y="72"/>
                        </a:cubicBezTo>
                        <a:cubicBezTo>
                          <a:pt x="61" y="72"/>
                          <a:pt x="61" y="72"/>
                          <a:pt x="61" y="72"/>
                        </a:cubicBezTo>
                        <a:cubicBezTo>
                          <a:pt x="61" y="72"/>
                          <a:pt x="61" y="72"/>
                          <a:pt x="61" y="72"/>
                        </a:cubicBezTo>
                        <a:cubicBezTo>
                          <a:pt x="62" y="72"/>
                          <a:pt x="62" y="72"/>
                          <a:pt x="62" y="72"/>
                        </a:cubicBezTo>
                        <a:cubicBezTo>
                          <a:pt x="62" y="72"/>
                          <a:pt x="62" y="72"/>
                          <a:pt x="62" y="72"/>
                        </a:cubicBezTo>
                        <a:cubicBezTo>
                          <a:pt x="62" y="72"/>
                          <a:pt x="62" y="72"/>
                          <a:pt x="62" y="72"/>
                        </a:cubicBezTo>
                        <a:cubicBezTo>
                          <a:pt x="62" y="72"/>
                          <a:pt x="62" y="72"/>
                          <a:pt x="62" y="72"/>
                        </a:cubicBezTo>
                        <a:cubicBezTo>
                          <a:pt x="62" y="72"/>
                          <a:pt x="62" y="72"/>
                          <a:pt x="62" y="72"/>
                        </a:cubicBezTo>
                        <a:cubicBezTo>
                          <a:pt x="63" y="72"/>
                          <a:pt x="63" y="72"/>
                          <a:pt x="63" y="72"/>
                        </a:cubicBezTo>
                        <a:cubicBezTo>
                          <a:pt x="63" y="72"/>
                          <a:pt x="63" y="72"/>
                          <a:pt x="63" y="72"/>
                        </a:cubicBezTo>
                        <a:cubicBezTo>
                          <a:pt x="63" y="72"/>
                          <a:pt x="63" y="72"/>
                          <a:pt x="63" y="72"/>
                        </a:cubicBezTo>
                        <a:cubicBezTo>
                          <a:pt x="63" y="73"/>
                          <a:pt x="63" y="73"/>
                          <a:pt x="63" y="73"/>
                        </a:cubicBezTo>
                        <a:cubicBezTo>
                          <a:pt x="63" y="73"/>
                          <a:pt x="63" y="73"/>
                          <a:pt x="63" y="73"/>
                        </a:cubicBezTo>
                        <a:cubicBezTo>
                          <a:pt x="63" y="73"/>
                          <a:pt x="63" y="73"/>
                          <a:pt x="63" y="73"/>
                        </a:cubicBezTo>
                        <a:cubicBezTo>
                          <a:pt x="63" y="73"/>
                          <a:pt x="63" y="73"/>
                          <a:pt x="63" y="73"/>
                        </a:cubicBezTo>
                        <a:cubicBezTo>
                          <a:pt x="64" y="73"/>
                          <a:pt x="64" y="73"/>
                          <a:pt x="64" y="73"/>
                        </a:cubicBezTo>
                        <a:cubicBezTo>
                          <a:pt x="64" y="73"/>
                          <a:pt x="64" y="73"/>
                          <a:pt x="64" y="73"/>
                        </a:cubicBezTo>
                        <a:cubicBezTo>
                          <a:pt x="64" y="74"/>
                          <a:pt x="64" y="74"/>
                          <a:pt x="64" y="74"/>
                        </a:cubicBezTo>
                        <a:cubicBezTo>
                          <a:pt x="64" y="74"/>
                          <a:pt x="64" y="74"/>
                          <a:pt x="64" y="74"/>
                        </a:cubicBezTo>
                        <a:cubicBezTo>
                          <a:pt x="64" y="74"/>
                          <a:pt x="64" y="74"/>
                          <a:pt x="64" y="74"/>
                        </a:cubicBezTo>
                        <a:cubicBezTo>
                          <a:pt x="64" y="74"/>
                          <a:pt x="64" y="74"/>
                          <a:pt x="64" y="74"/>
                        </a:cubicBezTo>
                        <a:cubicBezTo>
                          <a:pt x="64" y="74"/>
                          <a:pt x="64" y="74"/>
                          <a:pt x="64" y="74"/>
                        </a:cubicBezTo>
                        <a:cubicBezTo>
                          <a:pt x="64" y="74"/>
                          <a:pt x="64" y="74"/>
                          <a:pt x="64" y="74"/>
                        </a:cubicBezTo>
                        <a:cubicBezTo>
                          <a:pt x="64" y="75"/>
                          <a:pt x="64" y="75"/>
                          <a:pt x="64" y="75"/>
                        </a:cubicBezTo>
                        <a:cubicBezTo>
                          <a:pt x="65" y="75"/>
                          <a:pt x="65" y="75"/>
                          <a:pt x="65" y="75"/>
                        </a:cubicBezTo>
                        <a:cubicBezTo>
                          <a:pt x="65" y="75"/>
                          <a:pt x="65" y="75"/>
                          <a:pt x="65" y="75"/>
                        </a:cubicBezTo>
                        <a:cubicBezTo>
                          <a:pt x="65" y="75"/>
                          <a:pt x="65" y="75"/>
                          <a:pt x="65" y="75"/>
                        </a:cubicBezTo>
                        <a:cubicBezTo>
                          <a:pt x="65" y="75"/>
                          <a:pt x="65" y="75"/>
                          <a:pt x="65" y="75"/>
                        </a:cubicBezTo>
                        <a:cubicBezTo>
                          <a:pt x="65" y="75"/>
                          <a:pt x="65" y="75"/>
                          <a:pt x="65" y="75"/>
                        </a:cubicBezTo>
                        <a:cubicBezTo>
                          <a:pt x="65" y="75"/>
                          <a:pt x="65" y="75"/>
                          <a:pt x="65" y="75"/>
                        </a:cubicBezTo>
                        <a:cubicBezTo>
                          <a:pt x="65" y="75"/>
                          <a:pt x="65" y="75"/>
                          <a:pt x="65" y="75"/>
                        </a:cubicBezTo>
                        <a:cubicBezTo>
                          <a:pt x="66" y="76"/>
                          <a:pt x="66" y="76"/>
                          <a:pt x="66" y="76"/>
                        </a:cubicBezTo>
                        <a:cubicBezTo>
                          <a:pt x="66" y="76"/>
                          <a:pt x="66" y="76"/>
                          <a:pt x="66" y="76"/>
                        </a:cubicBezTo>
                        <a:cubicBezTo>
                          <a:pt x="66" y="76"/>
                          <a:pt x="66" y="76"/>
                          <a:pt x="66" y="76"/>
                        </a:cubicBezTo>
                        <a:cubicBezTo>
                          <a:pt x="66" y="75"/>
                          <a:pt x="66" y="75"/>
                          <a:pt x="66" y="75"/>
                        </a:cubicBezTo>
                        <a:cubicBezTo>
                          <a:pt x="66" y="75"/>
                          <a:pt x="66" y="75"/>
                          <a:pt x="66" y="75"/>
                        </a:cubicBezTo>
                        <a:cubicBezTo>
                          <a:pt x="67" y="75"/>
                          <a:pt x="67" y="75"/>
                          <a:pt x="67" y="75"/>
                        </a:cubicBezTo>
                        <a:cubicBezTo>
                          <a:pt x="67" y="75"/>
                          <a:pt x="67" y="75"/>
                          <a:pt x="67" y="75"/>
                        </a:cubicBezTo>
                        <a:cubicBezTo>
                          <a:pt x="67" y="75"/>
                          <a:pt x="67" y="75"/>
                          <a:pt x="67" y="75"/>
                        </a:cubicBezTo>
                        <a:cubicBezTo>
                          <a:pt x="67" y="75"/>
                          <a:pt x="67" y="75"/>
                          <a:pt x="67" y="75"/>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8" y="76"/>
                          <a:pt x="68" y="76"/>
                          <a:pt x="68" y="76"/>
                        </a:cubicBezTo>
                        <a:cubicBezTo>
                          <a:pt x="68" y="76"/>
                          <a:pt x="68" y="76"/>
                          <a:pt x="68" y="76"/>
                        </a:cubicBezTo>
                        <a:cubicBezTo>
                          <a:pt x="68" y="76"/>
                          <a:pt x="68" y="76"/>
                          <a:pt x="68" y="76"/>
                        </a:cubicBezTo>
                        <a:cubicBezTo>
                          <a:pt x="68" y="76"/>
                          <a:pt x="68" y="76"/>
                          <a:pt x="68" y="76"/>
                        </a:cubicBezTo>
                        <a:cubicBezTo>
                          <a:pt x="68" y="76"/>
                          <a:pt x="68" y="76"/>
                          <a:pt x="68" y="76"/>
                        </a:cubicBezTo>
                        <a:cubicBezTo>
                          <a:pt x="68" y="76"/>
                          <a:pt x="68" y="76"/>
                          <a:pt x="68" y="76"/>
                        </a:cubicBezTo>
                        <a:cubicBezTo>
                          <a:pt x="68" y="76"/>
                          <a:pt x="68" y="76"/>
                          <a:pt x="68" y="76"/>
                        </a:cubicBezTo>
                        <a:cubicBezTo>
                          <a:pt x="69" y="76"/>
                          <a:pt x="69" y="76"/>
                          <a:pt x="69" y="76"/>
                        </a:cubicBezTo>
                        <a:cubicBezTo>
                          <a:pt x="69" y="76"/>
                          <a:pt x="69" y="76"/>
                          <a:pt x="69" y="76"/>
                        </a:cubicBezTo>
                        <a:cubicBezTo>
                          <a:pt x="69" y="76"/>
                          <a:pt x="69" y="76"/>
                          <a:pt x="69" y="76"/>
                        </a:cubicBezTo>
                        <a:cubicBezTo>
                          <a:pt x="69" y="76"/>
                          <a:pt x="69" y="76"/>
                          <a:pt x="69" y="76"/>
                        </a:cubicBezTo>
                        <a:cubicBezTo>
                          <a:pt x="69" y="76"/>
                          <a:pt x="69" y="76"/>
                          <a:pt x="69" y="76"/>
                        </a:cubicBezTo>
                        <a:cubicBezTo>
                          <a:pt x="69" y="76"/>
                          <a:pt x="69" y="76"/>
                          <a:pt x="69" y="76"/>
                        </a:cubicBezTo>
                        <a:cubicBezTo>
                          <a:pt x="69" y="76"/>
                          <a:pt x="69" y="76"/>
                          <a:pt x="69" y="76"/>
                        </a:cubicBezTo>
                        <a:cubicBezTo>
                          <a:pt x="70" y="76"/>
                          <a:pt x="70" y="76"/>
                          <a:pt x="70" y="76"/>
                        </a:cubicBezTo>
                        <a:cubicBezTo>
                          <a:pt x="70" y="76"/>
                          <a:pt x="70" y="76"/>
                          <a:pt x="70" y="76"/>
                        </a:cubicBezTo>
                        <a:cubicBezTo>
                          <a:pt x="70" y="76"/>
                          <a:pt x="70" y="76"/>
                          <a:pt x="70" y="76"/>
                        </a:cubicBezTo>
                        <a:cubicBezTo>
                          <a:pt x="70" y="76"/>
                          <a:pt x="70" y="76"/>
                          <a:pt x="70" y="76"/>
                        </a:cubicBezTo>
                        <a:cubicBezTo>
                          <a:pt x="70" y="76"/>
                          <a:pt x="70" y="76"/>
                          <a:pt x="70" y="76"/>
                        </a:cubicBezTo>
                        <a:cubicBezTo>
                          <a:pt x="70" y="75"/>
                          <a:pt x="70" y="75"/>
                          <a:pt x="70" y="75"/>
                        </a:cubicBezTo>
                        <a:cubicBezTo>
                          <a:pt x="70" y="75"/>
                          <a:pt x="70" y="75"/>
                          <a:pt x="70" y="75"/>
                        </a:cubicBezTo>
                        <a:cubicBezTo>
                          <a:pt x="71" y="75"/>
                          <a:pt x="71" y="75"/>
                          <a:pt x="71" y="75"/>
                        </a:cubicBezTo>
                        <a:cubicBezTo>
                          <a:pt x="71" y="75"/>
                          <a:pt x="71" y="75"/>
                          <a:pt x="71" y="75"/>
                        </a:cubicBezTo>
                        <a:cubicBezTo>
                          <a:pt x="71" y="75"/>
                          <a:pt x="71" y="75"/>
                          <a:pt x="71" y="75"/>
                        </a:cubicBezTo>
                        <a:cubicBezTo>
                          <a:pt x="71" y="75"/>
                          <a:pt x="71" y="75"/>
                          <a:pt x="71" y="75"/>
                        </a:cubicBezTo>
                        <a:cubicBezTo>
                          <a:pt x="71" y="75"/>
                          <a:pt x="71" y="75"/>
                          <a:pt x="71" y="75"/>
                        </a:cubicBezTo>
                        <a:cubicBezTo>
                          <a:pt x="71" y="75"/>
                          <a:pt x="71" y="75"/>
                          <a:pt x="71" y="75"/>
                        </a:cubicBezTo>
                        <a:cubicBezTo>
                          <a:pt x="71" y="75"/>
                          <a:pt x="71" y="75"/>
                          <a:pt x="71" y="75"/>
                        </a:cubicBezTo>
                        <a:cubicBezTo>
                          <a:pt x="72" y="75"/>
                          <a:pt x="72" y="75"/>
                          <a:pt x="72" y="75"/>
                        </a:cubicBezTo>
                        <a:cubicBezTo>
                          <a:pt x="72" y="75"/>
                          <a:pt x="72" y="75"/>
                          <a:pt x="72" y="75"/>
                        </a:cubicBezTo>
                        <a:cubicBezTo>
                          <a:pt x="72" y="75"/>
                          <a:pt x="72" y="75"/>
                          <a:pt x="72" y="75"/>
                        </a:cubicBezTo>
                        <a:cubicBezTo>
                          <a:pt x="72" y="74"/>
                          <a:pt x="72" y="74"/>
                          <a:pt x="72" y="74"/>
                        </a:cubicBezTo>
                        <a:cubicBezTo>
                          <a:pt x="72" y="74"/>
                          <a:pt x="72" y="74"/>
                          <a:pt x="72" y="74"/>
                        </a:cubicBezTo>
                        <a:cubicBezTo>
                          <a:pt x="72" y="74"/>
                          <a:pt x="72" y="74"/>
                          <a:pt x="72" y="74"/>
                        </a:cubicBezTo>
                        <a:cubicBezTo>
                          <a:pt x="72" y="74"/>
                          <a:pt x="72" y="74"/>
                          <a:pt x="72" y="74"/>
                        </a:cubicBezTo>
                        <a:cubicBezTo>
                          <a:pt x="73" y="74"/>
                          <a:pt x="73" y="74"/>
                          <a:pt x="73" y="74"/>
                        </a:cubicBezTo>
                        <a:cubicBezTo>
                          <a:pt x="73" y="74"/>
                          <a:pt x="73" y="74"/>
                          <a:pt x="73" y="74"/>
                        </a:cubicBezTo>
                        <a:cubicBezTo>
                          <a:pt x="73" y="74"/>
                          <a:pt x="73" y="74"/>
                          <a:pt x="73" y="74"/>
                        </a:cubicBezTo>
                        <a:cubicBezTo>
                          <a:pt x="73" y="74"/>
                          <a:pt x="73" y="74"/>
                          <a:pt x="73" y="74"/>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5" y="75"/>
                          <a:pt x="75" y="75"/>
                          <a:pt x="75" y="75"/>
                        </a:cubicBezTo>
                        <a:cubicBezTo>
                          <a:pt x="75" y="75"/>
                          <a:pt x="75" y="75"/>
                          <a:pt x="75" y="75"/>
                        </a:cubicBezTo>
                        <a:cubicBezTo>
                          <a:pt x="75" y="75"/>
                          <a:pt x="75" y="75"/>
                          <a:pt x="75" y="75"/>
                        </a:cubicBezTo>
                        <a:cubicBezTo>
                          <a:pt x="75" y="75"/>
                          <a:pt x="75" y="75"/>
                          <a:pt x="75" y="75"/>
                        </a:cubicBezTo>
                        <a:cubicBezTo>
                          <a:pt x="75" y="75"/>
                          <a:pt x="75" y="75"/>
                          <a:pt x="75" y="75"/>
                        </a:cubicBezTo>
                        <a:cubicBezTo>
                          <a:pt x="75" y="75"/>
                          <a:pt x="75" y="75"/>
                          <a:pt x="75" y="75"/>
                        </a:cubicBezTo>
                        <a:cubicBezTo>
                          <a:pt x="75" y="76"/>
                          <a:pt x="75" y="76"/>
                          <a:pt x="75" y="76"/>
                        </a:cubicBezTo>
                        <a:cubicBezTo>
                          <a:pt x="75" y="76"/>
                          <a:pt x="75" y="76"/>
                          <a:pt x="75" y="76"/>
                        </a:cubicBezTo>
                        <a:cubicBezTo>
                          <a:pt x="75" y="76"/>
                          <a:pt x="75" y="76"/>
                          <a:pt x="75" y="76"/>
                        </a:cubicBezTo>
                        <a:cubicBezTo>
                          <a:pt x="75" y="76"/>
                          <a:pt x="75" y="76"/>
                          <a:pt x="75" y="76"/>
                        </a:cubicBezTo>
                        <a:cubicBezTo>
                          <a:pt x="75" y="76"/>
                          <a:pt x="75" y="76"/>
                          <a:pt x="75" y="76"/>
                        </a:cubicBezTo>
                        <a:cubicBezTo>
                          <a:pt x="75" y="76"/>
                          <a:pt x="75" y="76"/>
                          <a:pt x="75" y="76"/>
                        </a:cubicBezTo>
                        <a:cubicBezTo>
                          <a:pt x="75" y="76"/>
                          <a:pt x="75" y="76"/>
                          <a:pt x="75" y="76"/>
                        </a:cubicBezTo>
                        <a:cubicBezTo>
                          <a:pt x="75" y="77"/>
                          <a:pt x="75" y="77"/>
                          <a:pt x="75" y="77"/>
                        </a:cubicBezTo>
                        <a:cubicBezTo>
                          <a:pt x="75" y="77"/>
                          <a:pt x="75" y="77"/>
                          <a:pt x="75" y="77"/>
                        </a:cubicBezTo>
                        <a:cubicBezTo>
                          <a:pt x="75" y="77"/>
                          <a:pt x="75" y="77"/>
                          <a:pt x="75" y="77"/>
                        </a:cubicBezTo>
                        <a:cubicBezTo>
                          <a:pt x="76" y="77"/>
                          <a:pt x="76" y="77"/>
                          <a:pt x="76" y="77"/>
                        </a:cubicBezTo>
                        <a:cubicBezTo>
                          <a:pt x="76" y="77"/>
                          <a:pt x="76" y="77"/>
                          <a:pt x="76" y="77"/>
                        </a:cubicBezTo>
                        <a:cubicBezTo>
                          <a:pt x="76" y="77"/>
                          <a:pt x="76" y="77"/>
                          <a:pt x="76" y="77"/>
                        </a:cubicBezTo>
                        <a:cubicBezTo>
                          <a:pt x="76" y="78"/>
                          <a:pt x="76" y="78"/>
                          <a:pt x="76" y="78"/>
                        </a:cubicBezTo>
                        <a:cubicBezTo>
                          <a:pt x="76" y="78"/>
                          <a:pt x="76" y="78"/>
                          <a:pt x="76" y="78"/>
                        </a:cubicBezTo>
                        <a:cubicBezTo>
                          <a:pt x="76" y="78"/>
                          <a:pt x="76" y="78"/>
                          <a:pt x="76" y="78"/>
                        </a:cubicBezTo>
                        <a:cubicBezTo>
                          <a:pt x="76" y="78"/>
                          <a:pt x="76" y="78"/>
                          <a:pt x="76" y="78"/>
                        </a:cubicBezTo>
                        <a:cubicBezTo>
                          <a:pt x="76" y="78"/>
                          <a:pt x="76" y="78"/>
                          <a:pt x="76" y="78"/>
                        </a:cubicBezTo>
                        <a:cubicBezTo>
                          <a:pt x="77" y="78"/>
                          <a:pt x="77" y="78"/>
                          <a:pt x="77" y="78"/>
                        </a:cubicBezTo>
                        <a:cubicBezTo>
                          <a:pt x="77" y="78"/>
                          <a:pt x="77" y="78"/>
                          <a:pt x="77" y="78"/>
                        </a:cubicBezTo>
                        <a:cubicBezTo>
                          <a:pt x="77" y="78"/>
                          <a:pt x="77" y="78"/>
                          <a:pt x="77" y="78"/>
                        </a:cubicBezTo>
                        <a:cubicBezTo>
                          <a:pt x="77" y="78"/>
                          <a:pt x="77" y="78"/>
                          <a:pt x="77" y="78"/>
                        </a:cubicBezTo>
                        <a:cubicBezTo>
                          <a:pt x="78" y="79"/>
                          <a:pt x="78" y="79"/>
                          <a:pt x="78" y="79"/>
                        </a:cubicBezTo>
                        <a:cubicBezTo>
                          <a:pt x="78" y="79"/>
                          <a:pt x="78" y="79"/>
                          <a:pt x="78" y="79"/>
                        </a:cubicBezTo>
                        <a:cubicBezTo>
                          <a:pt x="78" y="79"/>
                          <a:pt x="78" y="79"/>
                          <a:pt x="78" y="79"/>
                        </a:cubicBezTo>
                        <a:cubicBezTo>
                          <a:pt x="78" y="79"/>
                          <a:pt x="78" y="79"/>
                          <a:pt x="78" y="79"/>
                        </a:cubicBezTo>
                        <a:cubicBezTo>
                          <a:pt x="78" y="79"/>
                          <a:pt x="78" y="79"/>
                          <a:pt x="78" y="79"/>
                        </a:cubicBezTo>
                        <a:cubicBezTo>
                          <a:pt x="78" y="80"/>
                          <a:pt x="78" y="80"/>
                          <a:pt x="78" y="80"/>
                        </a:cubicBezTo>
                        <a:cubicBezTo>
                          <a:pt x="78" y="80"/>
                          <a:pt x="78" y="80"/>
                          <a:pt x="78" y="80"/>
                        </a:cubicBezTo>
                        <a:cubicBezTo>
                          <a:pt x="78" y="80"/>
                          <a:pt x="78" y="80"/>
                          <a:pt x="78" y="80"/>
                        </a:cubicBezTo>
                        <a:cubicBezTo>
                          <a:pt x="78" y="80"/>
                          <a:pt x="78" y="80"/>
                          <a:pt x="78" y="80"/>
                        </a:cubicBezTo>
                        <a:cubicBezTo>
                          <a:pt x="79" y="80"/>
                          <a:pt x="79" y="80"/>
                          <a:pt x="79" y="80"/>
                        </a:cubicBezTo>
                        <a:cubicBezTo>
                          <a:pt x="79" y="80"/>
                          <a:pt x="79" y="80"/>
                          <a:pt x="79" y="80"/>
                        </a:cubicBezTo>
                        <a:cubicBezTo>
                          <a:pt x="79" y="81"/>
                          <a:pt x="79" y="81"/>
                          <a:pt x="79" y="81"/>
                        </a:cubicBezTo>
                        <a:cubicBezTo>
                          <a:pt x="79" y="81"/>
                          <a:pt x="79" y="81"/>
                          <a:pt x="79" y="81"/>
                        </a:cubicBezTo>
                        <a:cubicBezTo>
                          <a:pt x="80" y="81"/>
                          <a:pt x="80" y="81"/>
                          <a:pt x="80" y="81"/>
                        </a:cubicBezTo>
                        <a:cubicBezTo>
                          <a:pt x="80" y="81"/>
                          <a:pt x="80" y="81"/>
                          <a:pt x="80" y="81"/>
                        </a:cubicBezTo>
                        <a:cubicBezTo>
                          <a:pt x="80" y="81"/>
                          <a:pt x="80" y="81"/>
                          <a:pt x="80" y="81"/>
                        </a:cubicBezTo>
                        <a:cubicBezTo>
                          <a:pt x="80" y="81"/>
                          <a:pt x="80" y="81"/>
                          <a:pt x="80" y="81"/>
                        </a:cubicBezTo>
                        <a:cubicBezTo>
                          <a:pt x="81" y="81"/>
                          <a:pt x="81" y="81"/>
                          <a:pt x="81" y="81"/>
                        </a:cubicBezTo>
                        <a:cubicBezTo>
                          <a:pt x="81" y="81"/>
                          <a:pt x="81" y="81"/>
                          <a:pt x="81" y="81"/>
                        </a:cubicBezTo>
                        <a:cubicBezTo>
                          <a:pt x="81" y="81"/>
                          <a:pt x="81" y="81"/>
                          <a:pt x="81" y="81"/>
                        </a:cubicBezTo>
                        <a:cubicBezTo>
                          <a:pt x="81" y="81"/>
                          <a:pt x="81" y="81"/>
                          <a:pt x="81" y="81"/>
                        </a:cubicBezTo>
                        <a:cubicBezTo>
                          <a:pt x="81" y="81"/>
                          <a:pt x="81" y="81"/>
                          <a:pt x="81" y="81"/>
                        </a:cubicBezTo>
                        <a:cubicBezTo>
                          <a:pt x="81" y="81"/>
                          <a:pt x="81" y="81"/>
                          <a:pt x="81" y="81"/>
                        </a:cubicBezTo>
                        <a:cubicBezTo>
                          <a:pt x="82" y="81"/>
                          <a:pt x="82" y="81"/>
                          <a:pt x="82" y="81"/>
                        </a:cubicBezTo>
                        <a:cubicBezTo>
                          <a:pt x="82" y="81"/>
                          <a:pt x="82" y="81"/>
                          <a:pt x="82" y="81"/>
                        </a:cubicBezTo>
                        <a:cubicBezTo>
                          <a:pt x="82" y="81"/>
                          <a:pt x="82" y="81"/>
                          <a:pt x="82" y="81"/>
                        </a:cubicBezTo>
                        <a:cubicBezTo>
                          <a:pt x="82" y="81"/>
                          <a:pt x="82" y="81"/>
                          <a:pt x="82" y="81"/>
                        </a:cubicBezTo>
                        <a:cubicBezTo>
                          <a:pt x="82" y="82"/>
                          <a:pt x="82" y="82"/>
                          <a:pt x="82" y="82"/>
                        </a:cubicBezTo>
                        <a:cubicBezTo>
                          <a:pt x="83" y="82"/>
                          <a:pt x="83" y="82"/>
                          <a:pt x="83" y="82"/>
                        </a:cubicBezTo>
                        <a:cubicBezTo>
                          <a:pt x="83" y="82"/>
                          <a:pt x="83" y="82"/>
                          <a:pt x="83" y="82"/>
                        </a:cubicBezTo>
                        <a:cubicBezTo>
                          <a:pt x="83" y="82"/>
                          <a:pt x="83" y="82"/>
                          <a:pt x="83" y="82"/>
                        </a:cubicBezTo>
                        <a:cubicBezTo>
                          <a:pt x="83" y="82"/>
                          <a:pt x="83" y="82"/>
                          <a:pt x="83" y="82"/>
                        </a:cubicBezTo>
                        <a:cubicBezTo>
                          <a:pt x="83" y="82"/>
                          <a:pt x="83" y="82"/>
                          <a:pt x="83" y="82"/>
                        </a:cubicBezTo>
                        <a:cubicBezTo>
                          <a:pt x="83" y="82"/>
                          <a:pt x="83" y="82"/>
                          <a:pt x="83" y="82"/>
                        </a:cubicBezTo>
                        <a:cubicBezTo>
                          <a:pt x="84" y="82"/>
                          <a:pt x="84" y="82"/>
                          <a:pt x="84" y="82"/>
                        </a:cubicBezTo>
                        <a:cubicBezTo>
                          <a:pt x="84" y="82"/>
                          <a:pt x="84" y="82"/>
                          <a:pt x="84" y="82"/>
                        </a:cubicBezTo>
                        <a:cubicBezTo>
                          <a:pt x="84" y="82"/>
                          <a:pt x="84" y="82"/>
                          <a:pt x="84" y="82"/>
                        </a:cubicBezTo>
                        <a:cubicBezTo>
                          <a:pt x="84" y="82"/>
                          <a:pt x="84" y="82"/>
                          <a:pt x="84" y="82"/>
                        </a:cubicBezTo>
                        <a:cubicBezTo>
                          <a:pt x="85" y="82"/>
                          <a:pt x="85" y="82"/>
                          <a:pt x="85" y="82"/>
                        </a:cubicBezTo>
                        <a:cubicBezTo>
                          <a:pt x="85" y="81"/>
                          <a:pt x="85" y="81"/>
                          <a:pt x="85" y="81"/>
                        </a:cubicBezTo>
                        <a:cubicBezTo>
                          <a:pt x="85" y="81"/>
                          <a:pt x="85" y="81"/>
                          <a:pt x="85" y="81"/>
                        </a:cubicBezTo>
                        <a:cubicBezTo>
                          <a:pt x="85" y="81"/>
                          <a:pt x="85" y="81"/>
                          <a:pt x="85" y="81"/>
                        </a:cubicBezTo>
                        <a:cubicBezTo>
                          <a:pt x="86" y="81"/>
                          <a:pt x="86" y="81"/>
                          <a:pt x="86" y="81"/>
                        </a:cubicBezTo>
                        <a:cubicBezTo>
                          <a:pt x="86" y="81"/>
                          <a:pt x="86" y="81"/>
                          <a:pt x="86" y="81"/>
                        </a:cubicBezTo>
                        <a:cubicBezTo>
                          <a:pt x="86" y="81"/>
                          <a:pt x="86" y="81"/>
                          <a:pt x="86" y="81"/>
                        </a:cubicBezTo>
                        <a:cubicBezTo>
                          <a:pt x="86" y="81"/>
                          <a:pt x="86" y="81"/>
                          <a:pt x="86" y="81"/>
                        </a:cubicBezTo>
                        <a:cubicBezTo>
                          <a:pt x="86" y="81"/>
                          <a:pt x="86" y="81"/>
                          <a:pt x="86" y="81"/>
                        </a:cubicBezTo>
                        <a:cubicBezTo>
                          <a:pt x="86" y="81"/>
                          <a:pt x="86" y="81"/>
                          <a:pt x="86" y="81"/>
                        </a:cubicBezTo>
                        <a:cubicBezTo>
                          <a:pt x="87" y="81"/>
                          <a:pt x="87" y="81"/>
                          <a:pt x="87" y="81"/>
                        </a:cubicBezTo>
                        <a:cubicBezTo>
                          <a:pt x="87" y="81"/>
                          <a:pt x="87" y="81"/>
                          <a:pt x="87" y="81"/>
                        </a:cubicBezTo>
                        <a:cubicBezTo>
                          <a:pt x="87" y="81"/>
                          <a:pt x="87" y="81"/>
                          <a:pt x="87" y="81"/>
                        </a:cubicBezTo>
                        <a:cubicBezTo>
                          <a:pt x="88" y="81"/>
                          <a:pt x="88" y="81"/>
                          <a:pt x="88" y="81"/>
                        </a:cubicBezTo>
                        <a:cubicBezTo>
                          <a:pt x="88" y="80"/>
                          <a:pt x="88" y="80"/>
                          <a:pt x="88" y="80"/>
                        </a:cubicBezTo>
                        <a:cubicBezTo>
                          <a:pt x="88" y="80"/>
                          <a:pt x="88" y="80"/>
                          <a:pt x="88" y="80"/>
                        </a:cubicBezTo>
                        <a:cubicBezTo>
                          <a:pt x="88" y="80"/>
                          <a:pt x="88" y="80"/>
                          <a:pt x="88" y="80"/>
                        </a:cubicBezTo>
                        <a:cubicBezTo>
                          <a:pt x="88" y="80"/>
                          <a:pt x="88" y="80"/>
                          <a:pt x="88" y="80"/>
                        </a:cubicBezTo>
                        <a:cubicBezTo>
                          <a:pt x="88" y="80"/>
                          <a:pt x="88" y="80"/>
                          <a:pt x="88" y="80"/>
                        </a:cubicBezTo>
                        <a:cubicBezTo>
                          <a:pt x="88" y="80"/>
                          <a:pt x="88" y="80"/>
                          <a:pt x="88" y="80"/>
                        </a:cubicBezTo>
                        <a:cubicBezTo>
                          <a:pt x="89" y="80"/>
                          <a:pt x="89" y="80"/>
                          <a:pt x="89" y="80"/>
                        </a:cubicBezTo>
                        <a:cubicBezTo>
                          <a:pt x="89" y="80"/>
                          <a:pt x="89" y="80"/>
                          <a:pt x="89" y="80"/>
                        </a:cubicBezTo>
                        <a:cubicBezTo>
                          <a:pt x="89" y="80"/>
                          <a:pt x="89" y="80"/>
                          <a:pt x="89" y="80"/>
                        </a:cubicBezTo>
                        <a:cubicBezTo>
                          <a:pt x="89" y="80"/>
                          <a:pt x="89" y="80"/>
                          <a:pt x="89" y="80"/>
                        </a:cubicBezTo>
                        <a:cubicBezTo>
                          <a:pt x="89" y="80"/>
                          <a:pt x="89" y="80"/>
                          <a:pt x="89" y="80"/>
                        </a:cubicBezTo>
                        <a:cubicBezTo>
                          <a:pt x="89" y="79"/>
                          <a:pt x="89" y="79"/>
                          <a:pt x="89" y="79"/>
                        </a:cubicBezTo>
                        <a:cubicBezTo>
                          <a:pt x="90" y="79"/>
                          <a:pt x="90" y="79"/>
                          <a:pt x="90" y="79"/>
                        </a:cubicBezTo>
                        <a:cubicBezTo>
                          <a:pt x="90" y="79"/>
                          <a:pt x="90" y="79"/>
                          <a:pt x="90" y="79"/>
                        </a:cubicBezTo>
                        <a:cubicBezTo>
                          <a:pt x="90" y="79"/>
                          <a:pt x="90" y="79"/>
                          <a:pt x="90" y="79"/>
                        </a:cubicBezTo>
                        <a:cubicBezTo>
                          <a:pt x="90" y="79"/>
                          <a:pt x="90" y="79"/>
                          <a:pt x="90" y="79"/>
                        </a:cubicBezTo>
                        <a:cubicBezTo>
                          <a:pt x="90" y="79"/>
                          <a:pt x="90" y="79"/>
                          <a:pt x="90" y="79"/>
                        </a:cubicBezTo>
                        <a:cubicBezTo>
                          <a:pt x="90" y="79"/>
                          <a:pt x="90" y="79"/>
                          <a:pt x="90" y="79"/>
                        </a:cubicBezTo>
                        <a:cubicBezTo>
                          <a:pt x="91" y="79"/>
                          <a:pt x="91" y="79"/>
                          <a:pt x="91" y="79"/>
                        </a:cubicBezTo>
                        <a:cubicBezTo>
                          <a:pt x="91" y="80"/>
                          <a:pt x="91" y="80"/>
                          <a:pt x="91" y="80"/>
                        </a:cubicBezTo>
                        <a:cubicBezTo>
                          <a:pt x="91" y="80"/>
                          <a:pt x="91" y="80"/>
                          <a:pt x="91" y="80"/>
                        </a:cubicBezTo>
                        <a:cubicBezTo>
                          <a:pt x="91" y="80"/>
                          <a:pt x="91" y="80"/>
                          <a:pt x="91" y="80"/>
                        </a:cubicBezTo>
                        <a:cubicBezTo>
                          <a:pt x="91" y="80"/>
                          <a:pt x="91" y="80"/>
                          <a:pt x="91" y="80"/>
                        </a:cubicBezTo>
                        <a:cubicBezTo>
                          <a:pt x="91" y="80"/>
                          <a:pt x="91" y="80"/>
                          <a:pt x="91" y="80"/>
                        </a:cubicBezTo>
                        <a:cubicBezTo>
                          <a:pt x="91" y="80"/>
                          <a:pt x="91" y="80"/>
                          <a:pt x="91" y="80"/>
                        </a:cubicBezTo>
                        <a:cubicBezTo>
                          <a:pt x="91" y="80"/>
                          <a:pt x="91" y="80"/>
                          <a:pt x="91" y="80"/>
                        </a:cubicBezTo>
                        <a:cubicBezTo>
                          <a:pt x="92" y="80"/>
                          <a:pt x="92" y="80"/>
                          <a:pt x="92" y="80"/>
                        </a:cubicBezTo>
                        <a:cubicBezTo>
                          <a:pt x="92" y="80"/>
                          <a:pt x="92" y="80"/>
                          <a:pt x="92" y="80"/>
                        </a:cubicBezTo>
                        <a:cubicBezTo>
                          <a:pt x="92" y="80"/>
                          <a:pt x="92" y="80"/>
                          <a:pt x="92" y="80"/>
                        </a:cubicBezTo>
                        <a:cubicBezTo>
                          <a:pt x="92" y="80"/>
                          <a:pt x="92" y="80"/>
                          <a:pt x="92" y="80"/>
                        </a:cubicBezTo>
                        <a:cubicBezTo>
                          <a:pt x="92" y="81"/>
                          <a:pt x="92" y="81"/>
                          <a:pt x="92" y="81"/>
                        </a:cubicBezTo>
                        <a:cubicBezTo>
                          <a:pt x="92" y="81"/>
                          <a:pt x="92" y="81"/>
                          <a:pt x="92" y="81"/>
                        </a:cubicBezTo>
                        <a:cubicBezTo>
                          <a:pt x="92" y="81"/>
                          <a:pt x="92" y="81"/>
                          <a:pt x="92" y="81"/>
                        </a:cubicBezTo>
                        <a:cubicBezTo>
                          <a:pt x="92" y="81"/>
                          <a:pt x="92" y="81"/>
                          <a:pt x="92" y="81"/>
                        </a:cubicBezTo>
                        <a:cubicBezTo>
                          <a:pt x="92" y="81"/>
                          <a:pt x="92" y="81"/>
                          <a:pt x="92" y="81"/>
                        </a:cubicBezTo>
                        <a:cubicBezTo>
                          <a:pt x="92" y="82"/>
                          <a:pt x="92" y="82"/>
                          <a:pt x="92" y="82"/>
                        </a:cubicBezTo>
                        <a:cubicBezTo>
                          <a:pt x="92" y="82"/>
                          <a:pt x="92" y="82"/>
                          <a:pt x="92" y="82"/>
                        </a:cubicBezTo>
                        <a:cubicBezTo>
                          <a:pt x="92" y="82"/>
                          <a:pt x="92" y="82"/>
                          <a:pt x="92" y="82"/>
                        </a:cubicBezTo>
                        <a:cubicBezTo>
                          <a:pt x="92" y="82"/>
                          <a:pt x="92" y="82"/>
                          <a:pt x="92" y="82"/>
                        </a:cubicBezTo>
                        <a:cubicBezTo>
                          <a:pt x="92" y="82"/>
                          <a:pt x="92" y="82"/>
                          <a:pt x="92" y="82"/>
                        </a:cubicBezTo>
                        <a:cubicBezTo>
                          <a:pt x="92" y="83"/>
                          <a:pt x="92" y="83"/>
                          <a:pt x="92" y="83"/>
                        </a:cubicBezTo>
                        <a:cubicBezTo>
                          <a:pt x="92" y="83"/>
                          <a:pt x="92" y="83"/>
                          <a:pt x="92" y="83"/>
                        </a:cubicBezTo>
                        <a:cubicBezTo>
                          <a:pt x="92" y="83"/>
                          <a:pt x="92" y="83"/>
                          <a:pt x="92" y="83"/>
                        </a:cubicBezTo>
                        <a:cubicBezTo>
                          <a:pt x="92" y="83"/>
                          <a:pt x="92" y="83"/>
                          <a:pt x="92" y="83"/>
                        </a:cubicBezTo>
                        <a:cubicBezTo>
                          <a:pt x="92" y="83"/>
                          <a:pt x="92" y="83"/>
                          <a:pt x="92" y="83"/>
                        </a:cubicBezTo>
                        <a:cubicBezTo>
                          <a:pt x="92" y="84"/>
                          <a:pt x="92" y="84"/>
                          <a:pt x="92" y="84"/>
                        </a:cubicBezTo>
                        <a:cubicBezTo>
                          <a:pt x="92" y="84"/>
                          <a:pt x="92" y="84"/>
                          <a:pt x="92" y="84"/>
                        </a:cubicBezTo>
                        <a:cubicBezTo>
                          <a:pt x="92" y="84"/>
                          <a:pt x="92" y="84"/>
                          <a:pt x="92" y="84"/>
                        </a:cubicBezTo>
                        <a:cubicBezTo>
                          <a:pt x="92" y="84"/>
                          <a:pt x="92" y="84"/>
                          <a:pt x="92" y="84"/>
                        </a:cubicBezTo>
                        <a:cubicBezTo>
                          <a:pt x="93" y="84"/>
                          <a:pt x="93" y="84"/>
                          <a:pt x="93" y="84"/>
                        </a:cubicBezTo>
                        <a:cubicBezTo>
                          <a:pt x="93" y="84"/>
                          <a:pt x="93" y="84"/>
                          <a:pt x="93" y="84"/>
                        </a:cubicBezTo>
                        <a:cubicBezTo>
                          <a:pt x="93" y="84"/>
                          <a:pt x="93" y="84"/>
                          <a:pt x="93" y="84"/>
                        </a:cubicBezTo>
                        <a:cubicBezTo>
                          <a:pt x="93" y="84"/>
                          <a:pt x="93" y="84"/>
                          <a:pt x="93" y="84"/>
                        </a:cubicBezTo>
                        <a:cubicBezTo>
                          <a:pt x="93" y="84"/>
                          <a:pt x="93" y="84"/>
                          <a:pt x="93" y="84"/>
                        </a:cubicBezTo>
                        <a:cubicBezTo>
                          <a:pt x="93" y="84"/>
                          <a:pt x="93" y="84"/>
                          <a:pt x="93" y="84"/>
                        </a:cubicBezTo>
                        <a:cubicBezTo>
                          <a:pt x="93" y="85"/>
                          <a:pt x="93" y="85"/>
                          <a:pt x="93" y="85"/>
                        </a:cubicBezTo>
                        <a:cubicBezTo>
                          <a:pt x="93" y="85"/>
                          <a:pt x="93" y="85"/>
                          <a:pt x="93" y="85"/>
                        </a:cubicBezTo>
                        <a:cubicBezTo>
                          <a:pt x="93" y="85"/>
                          <a:pt x="93" y="85"/>
                          <a:pt x="93" y="85"/>
                        </a:cubicBezTo>
                        <a:cubicBezTo>
                          <a:pt x="93" y="85"/>
                          <a:pt x="93" y="85"/>
                          <a:pt x="93" y="85"/>
                        </a:cubicBezTo>
                        <a:cubicBezTo>
                          <a:pt x="93" y="85"/>
                          <a:pt x="93" y="85"/>
                          <a:pt x="93" y="85"/>
                        </a:cubicBezTo>
                        <a:cubicBezTo>
                          <a:pt x="93" y="85"/>
                          <a:pt x="93" y="85"/>
                          <a:pt x="93" y="85"/>
                        </a:cubicBezTo>
                        <a:cubicBezTo>
                          <a:pt x="93" y="85"/>
                          <a:pt x="93" y="85"/>
                          <a:pt x="93" y="85"/>
                        </a:cubicBezTo>
                        <a:cubicBezTo>
                          <a:pt x="94" y="85"/>
                          <a:pt x="94" y="85"/>
                          <a:pt x="94" y="85"/>
                        </a:cubicBezTo>
                        <a:cubicBezTo>
                          <a:pt x="94" y="85"/>
                          <a:pt x="94" y="85"/>
                          <a:pt x="94" y="85"/>
                        </a:cubicBezTo>
                        <a:cubicBezTo>
                          <a:pt x="94" y="86"/>
                          <a:pt x="94" y="86"/>
                          <a:pt x="94" y="86"/>
                        </a:cubicBezTo>
                        <a:cubicBezTo>
                          <a:pt x="94" y="86"/>
                          <a:pt x="94" y="86"/>
                          <a:pt x="94" y="86"/>
                        </a:cubicBezTo>
                        <a:cubicBezTo>
                          <a:pt x="94" y="86"/>
                          <a:pt x="94" y="86"/>
                          <a:pt x="94" y="86"/>
                        </a:cubicBezTo>
                        <a:cubicBezTo>
                          <a:pt x="95" y="86"/>
                          <a:pt x="95" y="86"/>
                          <a:pt x="95" y="86"/>
                        </a:cubicBezTo>
                        <a:cubicBezTo>
                          <a:pt x="95" y="86"/>
                          <a:pt x="95" y="86"/>
                          <a:pt x="95" y="86"/>
                        </a:cubicBezTo>
                        <a:cubicBezTo>
                          <a:pt x="95" y="86"/>
                          <a:pt x="95" y="86"/>
                          <a:pt x="95" y="86"/>
                        </a:cubicBezTo>
                        <a:cubicBezTo>
                          <a:pt x="95" y="86"/>
                          <a:pt x="95" y="86"/>
                          <a:pt x="95" y="86"/>
                        </a:cubicBezTo>
                        <a:cubicBezTo>
                          <a:pt x="95" y="86"/>
                          <a:pt x="95" y="86"/>
                          <a:pt x="95" y="86"/>
                        </a:cubicBezTo>
                        <a:cubicBezTo>
                          <a:pt x="95" y="87"/>
                          <a:pt x="95" y="87"/>
                          <a:pt x="95" y="87"/>
                        </a:cubicBezTo>
                        <a:cubicBezTo>
                          <a:pt x="95" y="87"/>
                          <a:pt x="95" y="87"/>
                          <a:pt x="95" y="87"/>
                        </a:cubicBezTo>
                        <a:cubicBezTo>
                          <a:pt x="95" y="87"/>
                          <a:pt x="95" y="87"/>
                          <a:pt x="95"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8"/>
                          <a:pt x="96" y="88"/>
                          <a:pt x="96" y="88"/>
                        </a:cubicBezTo>
                        <a:cubicBezTo>
                          <a:pt x="96" y="88"/>
                          <a:pt x="96" y="88"/>
                          <a:pt x="96" y="88"/>
                        </a:cubicBezTo>
                        <a:cubicBezTo>
                          <a:pt x="97" y="88"/>
                          <a:pt x="97" y="88"/>
                          <a:pt x="97" y="88"/>
                        </a:cubicBezTo>
                        <a:cubicBezTo>
                          <a:pt x="97" y="88"/>
                          <a:pt x="97" y="88"/>
                          <a:pt x="97" y="88"/>
                        </a:cubicBezTo>
                        <a:cubicBezTo>
                          <a:pt x="97" y="89"/>
                          <a:pt x="97" y="89"/>
                          <a:pt x="97" y="89"/>
                        </a:cubicBezTo>
                        <a:cubicBezTo>
                          <a:pt x="97" y="89"/>
                          <a:pt x="97" y="89"/>
                          <a:pt x="97" y="89"/>
                        </a:cubicBezTo>
                        <a:cubicBezTo>
                          <a:pt x="97" y="89"/>
                          <a:pt x="97" y="89"/>
                          <a:pt x="97" y="89"/>
                        </a:cubicBezTo>
                        <a:cubicBezTo>
                          <a:pt x="97" y="89"/>
                          <a:pt x="97" y="89"/>
                          <a:pt x="97" y="89"/>
                        </a:cubicBezTo>
                        <a:cubicBezTo>
                          <a:pt x="97" y="89"/>
                          <a:pt x="97" y="89"/>
                          <a:pt x="97" y="89"/>
                        </a:cubicBezTo>
                        <a:cubicBezTo>
                          <a:pt x="97" y="89"/>
                          <a:pt x="97" y="89"/>
                          <a:pt x="97" y="89"/>
                        </a:cubicBezTo>
                        <a:cubicBezTo>
                          <a:pt x="97" y="89"/>
                          <a:pt x="97" y="89"/>
                          <a:pt x="97" y="89"/>
                        </a:cubicBezTo>
                        <a:cubicBezTo>
                          <a:pt x="97" y="90"/>
                          <a:pt x="97" y="90"/>
                          <a:pt x="97" y="90"/>
                        </a:cubicBezTo>
                        <a:cubicBezTo>
                          <a:pt x="97" y="90"/>
                          <a:pt x="97" y="90"/>
                          <a:pt x="97" y="90"/>
                        </a:cubicBezTo>
                        <a:cubicBezTo>
                          <a:pt x="97" y="90"/>
                          <a:pt x="97" y="90"/>
                          <a:pt x="97" y="90"/>
                        </a:cubicBezTo>
                        <a:cubicBezTo>
                          <a:pt x="97" y="90"/>
                          <a:pt x="97" y="90"/>
                          <a:pt x="97" y="90"/>
                        </a:cubicBezTo>
                        <a:cubicBezTo>
                          <a:pt x="98" y="90"/>
                          <a:pt x="98" y="90"/>
                          <a:pt x="98" y="90"/>
                        </a:cubicBezTo>
                        <a:cubicBezTo>
                          <a:pt x="98" y="90"/>
                          <a:pt x="98" y="90"/>
                          <a:pt x="98" y="90"/>
                        </a:cubicBezTo>
                        <a:cubicBezTo>
                          <a:pt x="98" y="91"/>
                          <a:pt x="98" y="91"/>
                          <a:pt x="98" y="91"/>
                        </a:cubicBezTo>
                        <a:cubicBezTo>
                          <a:pt x="98" y="91"/>
                          <a:pt x="98" y="91"/>
                          <a:pt x="98" y="91"/>
                        </a:cubicBezTo>
                        <a:cubicBezTo>
                          <a:pt x="98" y="91"/>
                          <a:pt x="98" y="91"/>
                          <a:pt x="98" y="91"/>
                        </a:cubicBezTo>
                        <a:cubicBezTo>
                          <a:pt x="98" y="91"/>
                          <a:pt x="98" y="91"/>
                          <a:pt x="98" y="91"/>
                        </a:cubicBezTo>
                        <a:cubicBezTo>
                          <a:pt x="100" y="91"/>
                          <a:pt x="100" y="91"/>
                          <a:pt x="100" y="91"/>
                        </a:cubicBezTo>
                        <a:cubicBezTo>
                          <a:pt x="101" y="92"/>
                          <a:pt x="101" y="92"/>
                          <a:pt x="101" y="92"/>
                        </a:cubicBezTo>
                        <a:cubicBezTo>
                          <a:pt x="103" y="92"/>
                          <a:pt x="103" y="92"/>
                          <a:pt x="103" y="92"/>
                        </a:cubicBezTo>
                        <a:cubicBezTo>
                          <a:pt x="104" y="92"/>
                          <a:pt x="104" y="92"/>
                          <a:pt x="104" y="92"/>
                        </a:cubicBezTo>
                        <a:cubicBezTo>
                          <a:pt x="104" y="92"/>
                          <a:pt x="104" y="92"/>
                          <a:pt x="104" y="92"/>
                        </a:cubicBezTo>
                        <a:cubicBezTo>
                          <a:pt x="109" y="95"/>
                          <a:pt x="109" y="95"/>
                          <a:pt x="109" y="95"/>
                        </a:cubicBezTo>
                        <a:cubicBezTo>
                          <a:pt x="109" y="95"/>
                          <a:pt x="109" y="95"/>
                          <a:pt x="109" y="95"/>
                        </a:cubicBezTo>
                        <a:cubicBezTo>
                          <a:pt x="109" y="95"/>
                          <a:pt x="109" y="95"/>
                          <a:pt x="109" y="95"/>
                        </a:cubicBezTo>
                        <a:cubicBezTo>
                          <a:pt x="110" y="95"/>
                          <a:pt x="110" y="95"/>
                          <a:pt x="110" y="95"/>
                        </a:cubicBezTo>
                        <a:cubicBezTo>
                          <a:pt x="110" y="95"/>
                          <a:pt x="110" y="95"/>
                          <a:pt x="110" y="95"/>
                        </a:cubicBezTo>
                        <a:cubicBezTo>
                          <a:pt x="110" y="96"/>
                          <a:pt x="110" y="96"/>
                          <a:pt x="110" y="96"/>
                        </a:cubicBezTo>
                        <a:cubicBezTo>
                          <a:pt x="113" y="97"/>
                          <a:pt x="113" y="97"/>
                          <a:pt x="113" y="97"/>
                        </a:cubicBezTo>
                        <a:cubicBezTo>
                          <a:pt x="113" y="97"/>
                          <a:pt x="113" y="97"/>
                          <a:pt x="113" y="97"/>
                        </a:cubicBezTo>
                        <a:cubicBezTo>
                          <a:pt x="114" y="98"/>
                          <a:pt x="114" y="98"/>
                          <a:pt x="114" y="98"/>
                        </a:cubicBezTo>
                        <a:cubicBezTo>
                          <a:pt x="114" y="98"/>
                          <a:pt x="114" y="98"/>
                          <a:pt x="114" y="98"/>
                        </a:cubicBezTo>
                        <a:cubicBezTo>
                          <a:pt x="114" y="98"/>
                          <a:pt x="114" y="98"/>
                          <a:pt x="114" y="98"/>
                        </a:cubicBezTo>
                        <a:cubicBezTo>
                          <a:pt x="114" y="98"/>
                          <a:pt x="114" y="98"/>
                          <a:pt x="114" y="98"/>
                        </a:cubicBezTo>
                        <a:cubicBezTo>
                          <a:pt x="113" y="98"/>
                          <a:pt x="113" y="98"/>
                          <a:pt x="113" y="98"/>
                        </a:cubicBezTo>
                        <a:cubicBezTo>
                          <a:pt x="113" y="98"/>
                          <a:pt x="113" y="98"/>
                          <a:pt x="113" y="98"/>
                        </a:cubicBezTo>
                        <a:cubicBezTo>
                          <a:pt x="113" y="99"/>
                          <a:pt x="113" y="99"/>
                          <a:pt x="113" y="99"/>
                        </a:cubicBezTo>
                        <a:cubicBezTo>
                          <a:pt x="113" y="99"/>
                          <a:pt x="113" y="99"/>
                          <a:pt x="113" y="99"/>
                        </a:cubicBezTo>
                        <a:cubicBezTo>
                          <a:pt x="113" y="99"/>
                          <a:pt x="113" y="99"/>
                          <a:pt x="113" y="99"/>
                        </a:cubicBezTo>
                        <a:cubicBezTo>
                          <a:pt x="113" y="99"/>
                          <a:pt x="113" y="99"/>
                          <a:pt x="113" y="99"/>
                        </a:cubicBezTo>
                        <a:cubicBezTo>
                          <a:pt x="113" y="99"/>
                          <a:pt x="113" y="99"/>
                          <a:pt x="113" y="99"/>
                        </a:cubicBezTo>
                        <a:cubicBezTo>
                          <a:pt x="113" y="100"/>
                          <a:pt x="113" y="100"/>
                          <a:pt x="113" y="100"/>
                        </a:cubicBezTo>
                        <a:cubicBezTo>
                          <a:pt x="113" y="100"/>
                          <a:pt x="113" y="100"/>
                          <a:pt x="113" y="100"/>
                        </a:cubicBezTo>
                        <a:cubicBezTo>
                          <a:pt x="113" y="100"/>
                          <a:pt x="113" y="100"/>
                          <a:pt x="113" y="100"/>
                        </a:cubicBezTo>
                        <a:cubicBezTo>
                          <a:pt x="113" y="100"/>
                          <a:pt x="113" y="100"/>
                          <a:pt x="113" y="100"/>
                        </a:cubicBezTo>
                        <a:cubicBezTo>
                          <a:pt x="113" y="100"/>
                          <a:pt x="113" y="100"/>
                          <a:pt x="113" y="100"/>
                        </a:cubicBezTo>
                        <a:cubicBezTo>
                          <a:pt x="113" y="101"/>
                          <a:pt x="113" y="101"/>
                          <a:pt x="113" y="101"/>
                        </a:cubicBezTo>
                        <a:cubicBezTo>
                          <a:pt x="113" y="101"/>
                          <a:pt x="113" y="101"/>
                          <a:pt x="113" y="101"/>
                        </a:cubicBezTo>
                        <a:cubicBezTo>
                          <a:pt x="113" y="101"/>
                          <a:pt x="113" y="101"/>
                          <a:pt x="113" y="101"/>
                        </a:cubicBezTo>
                        <a:cubicBezTo>
                          <a:pt x="113" y="102"/>
                          <a:pt x="113" y="102"/>
                          <a:pt x="113" y="102"/>
                        </a:cubicBezTo>
                        <a:cubicBezTo>
                          <a:pt x="113" y="102"/>
                          <a:pt x="113" y="102"/>
                          <a:pt x="113" y="102"/>
                        </a:cubicBezTo>
                        <a:cubicBezTo>
                          <a:pt x="113" y="102"/>
                          <a:pt x="113" y="102"/>
                          <a:pt x="113" y="102"/>
                        </a:cubicBezTo>
                        <a:cubicBezTo>
                          <a:pt x="113" y="102"/>
                          <a:pt x="113" y="102"/>
                          <a:pt x="113" y="102"/>
                        </a:cubicBezTo>
                        <a:cubicBezTo>
                          <a:pt x="113" y="102"/>
                          <a:pt x="113" y="102"/>
                          <a:pt x="113" y="102"/>
                        </a:cubicBezTo>
                        <a:cubicBezTo>
                          <a:pt x="113" y="103"/>
                          <a:pt x="113" y="103"/>
                          <a:pt x="113" y="103"/>
                        </a:cubicBezTo>
                        <a:cubicBezTo>
                          <a:pt x="113" y="103"/>
                          <a:pt x="113" y="103"/>
                          <a:pt x="113" y="103"/>
                        </a:cubicBezTo>
                        <a:cubicBezTo>
                          <a:pt x="113" y="103"/>
                          <a:pt x="113" y="103"/>
                          <a:pt x="113" y="103"/>
                        </a:cubicBezTo>
                        <a:cubicBezTo>
                          <a:pt x="113" y="103"/>
                          <a:pt x="113" y="103"/>
                          <a:pt x="113" y="103"/>
                        </a:cubicBezTo>
                        <a:cubicBezTo>
                          <a:pt x="113" y="103"/>
                          <a:pt x="113" y="103"/>
                          <a:pt x="113" y="103"/>
                        </a:cubicBezTo>
                        <a:cubicBezTo>
                          <a:pt x="113" y="103"/>
                          <a:pt x="113" y="103"/>
                          <a:pt x="113" y="103"/>
                        </a:cubicBezTo>
                        <a:cubicBezTo>
                          <a:pt x="113" y="104"/>
                          <a:pt x="113" y="104"/>
                          <a:pt x="113" y="104"/>
                        </a:cubicBezTo>
                        <a:cubicBezTo>
                          <a:pt x="113" y="104"/>
                          <a:pt x="113" y="104"/>
                          <a:pt x="113" y="104"/>
                        </a:cubicBezTo>
                        <a:cubicBezTo>
                          <a:pt x="113" y="104"/>
                          <a:pt x="113" y="104"/>
                          <a:pt x="113" y="104"/>
                        </a:cubicBezTo>
                        <a:cubicBezTo>
                          <a:pt x="113" y="104"/>
                          <a:pt x="113" y="104"/>
                          <a:pt x="113" y="104"/>
                        </a:cubicBezTo>
                        <a:cubicBezTo>
                          <a:pt x="113" y="104"/>
                          <a:pt x="113" y="104"/>
                          <a:pt x="113" y="104"/>
                        </a:cubicBezTo>
                        <a:cubicBezTo>
                          <a:pt x="113" y="104"/>
                          <a:pt x="113" y="104"/>
                          <a:pt x="113" y="104"/>
                        </a:cubicBezTo>
                        <a:cubicBezTo>
                          <a:pt x="114" y="104"/>
                          <a:pt x="114" y="104"/>
                          <a:pt x="114" y="104"/>
                        </a:cubicBezTo>
                        <a:cubicBezTo>
                          <a:pt x="114" y="105"/>
                          <a:pt x="114" y="105"/>
                          <a:pt x="114" y="105"/>
                        </a:cubicBezTo>
                        <a:cubicBezTo>
                          <a:pt x="114" y="105"/>
                          <a:pt x="114" y="105"/>
                          <a:pt x="114" y="105"/>
                        </a:cubicBezTo>
                        <a:cubicBezTo>
                          <a:pt x="114" y="105"/>
                          <a:pt x="114" y="105"/>
                          <a:pt x="114" y="105"/>
                        </a:cubicBezTo>
                        <a:cubicBezTo>
                          <a:pt x="114" y="105"/>
                          <a:pt x="114" y="105"/>
                          <a:pt x="114" y="105"/>
                        </a:cubicBezTo>
                        <a:cubicBezTo>
                          <a:pt x="114" y="105"/>
                          <a:pt x="114" y="105"/>
                          <a:pt x="114" y="105"/>
                        </a:cubicBezTo>
                        <a:cubicBezTo>
                          <a:pt x="114" y="105"/>
                          <a:pt x="114" y="105"/>
                          <a:pt x="114" y="105"/>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6"/>
                          <a:pt x="114" y="106"/>
                          <a:pt x="114" y="106"/>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5" y="107"/>
                          <a:pt x="115" y="107"/>
                          <a:pt x="115" y="107"/>
                        </a:cubicBezTo>
                        <a:cubicBezTo>
                          <a:pt x="115" y="107"/>
                          <a:pt x="115" y="107"/>
                          <a:pt x="115" y="107"/>
                        </a:cubicBezTo>
                        <a:cubicBezTo>
                          <a:pt x="115" y="107"/>
                          <a:pt x="115" y="107"/>
                          <a:pt x="115" y="107"/>
                        </a:cubicBezTo>
                        <a:cubicBezTo>
                          <a:pt x="115" y="107"/>
                          <a:pt x="115" y="107"/>
                          <a:pt x="115" y="107"/>
                        </a:cubicBezTo>
                        <a:cubicBezTo>
                          <a:pt x="115" y="107"/>
                          <a:pt x="115" y="107"/>
                          <a:pt x="115" y="107"/>
                        </a:cubicBezTo>
                        <a:cubicBezTo>
                          <a:pt x="115" y="107"/>
                          <a:pt x="115" y="107"/>
                          <a:pt x="115" y="107"/>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8"/>
                          <a:pt x="115" y="108"/>
                          <a:pt x="115" y="108"/>
                        </a:cubicBezTo>
                        <a:cubicBezTo>
                          <a:pt x="115" y="109"/>
                          <a:pt x="115" y="109"/>
                          <a:pt x="115" y="109"/>
                        </a:cubicBezTo>
                        <a:cubicBezTo>
                          <a:pt x="115" y="109"/>
                          <a:pt x="115" y="109"/>
                          <a:pt x="115" y="109"/>
                        </a:cubicBezTo>
                        <a:cubicBezTo>
                          <a:pt x="115" y="109"/>
                          <a:pt x="115" y="109"/>
                          <a:pt x="115" y="109"/>
                        </a:cubicBezTo>
                        <a:cubicBezTo>
                          <a:pt x="115" y="109"/>
                          <a:pt x="115" y="109"/>
                          <a:pt x="115" y="109"/>
                        </a:cubicBezTo>
                        <a:cubicBezTo>
                          <a:pt x="115" y="109"/>
                          <a:pt x="115" y="109"/>
                          <a:pt x="115" y="109"/>
                        </a:cubicBezTo>
                        <a:cubicBezTo>
                          <a:pt x="115" y="110"/>
                          <a:pt x="115" y="110"/>
                          <a:pt x="115" y="110"/>
                        </a:cubicBezTo>
                        <a:cubicBezTo>
                          <a:pt x="115" y="110"/>
                          <a:pt x="115" y="110"/>
                          <a:pt x="115" y="110"/>
                        </a:cubicBezTo>
                        <a:cubicBezTo>
                          <a:pt x="115" y="110"/>
                          <a:pt x="115" y="110"/>
                          <a:pt x="115" y="110"/>
                        </a:cubicBezTo>
                        <a:cubicBezTo>
                          <a:pt x="115" y="110"/>
                          <a:pt x="115" y="110"/>
                          <a:pt x="115" y="110"/>
                        </a:cubicBezTo>
                        <a:cubicBezTo>
                          <a:pt x="115" y="110"/>
                          <a:pt x="115" y="110"/>
                          <a:pt x="115" y="110"/>
                        </a:cubicBezTo>
                        <a:cubicBezTo>
                          <a:pt x="115" y="111"/>
                          <a:pt x="115" y="111"/>
                          <a:pt x="115" y="111"/>
                        </a:cubicBezTo>
                        <a:cubicBezTo>
                          <a:pt x="115" y="111"/>
                          <a:pt x="115" y="111"/>
                          <a:pt x="115" y="111"/>
                        </a:cubicBezTo>
                        <a:cubicBezTo>
                          <a:pt x="115" y="111"/>
                          <a:pt x="115" y="111"/>
                          <a:pt x="115" y="111"/>
                        </a:cubicBezTo>
                        <a:cubicBezTo>
                          <a:pt x="115" y="111"/>
                          <a:pt x="115" y="111"/>
                          <a:pt x="115" y="111"/>
                        </a:cubicBezTo>
                        <a:cubicBezTo>
                          <a:pt x="115" y="111"/>
                          <a:pt x="115" y="111"/>
                          <a:pt x="115" y="111"/>
                        </a:cubicBezTo>
                        <a:cubicBezTo>
                          <a:pt x="115" y="111"/>
                          <a:pt x="115" y="111"/>
                          <a:pt x="115" y="111"/>
                        </a:cubicBezTo>
                        <a:cubicBezTo>
                          <a:pt x="116" y="112"/>
                          <a:pt x="116" y="112"/>
                          <a:pt x="116" y="112"/>
                        </a:cubicBezTo>
                        <a:cubicBezTo>
                          <a:pt x="116" y="112"/>
                          <a:pt x="116" y="112"/>
                          <a:pt x="116" y="112"/>
                        </a:cubicBezTo>
                        <a:cubicBezTo>
                          <a:pt x="116" y="112"/>
                          <a:pt x="116" y="112"/>
                          <a:pt x="116" y="112"/>
                        </a:cubicBezTo>
                        <a:cubicBezTo>
                          <a:pt x="116" y="112"/>
                          <a:pt x="116" y="112"/>
                          <a:pt x="116" y="112"/>
                        </a:cubicBezTo>
                        <a:cubicBezTo>
                          <a:pt x="116" y="112"/>
                          <a:pt x="116" y="112"/>
                          <a:pt x="116" y="112"/>
                        </a:cubicBezTo>
                        <a:cubicBezTo>
                          <a:pt x="117" y="112"/>
                          <a:pt x="117" y="112"/>
                          <a:pt x="117" y="112"/>
                        </a:cubicBezTo>
                        <a:cubicBezTo>
                          <a:pt x="117" y="112"/>
                          <a:pt x="117" y="112"/>
                          <a:pt x="117" y="112"/>
                        </a:cubicBezTo>
                        <a:cubicBezTo>
                          <a:pt x="117" y="112"/>
                          <a:pt x="117" y="113"/>
                          <a:pt x="117" y="113"/>
                        </a:cubicBezTo>
                        <a:cubicBezTo>
                          <a:pt x="117" y="113"/>
                          <a:pt x="117" y="113"/>
                          <a:pt x="117" y="113"/>
                        </a:cubicBezTo>
                        <a:cubicBezTo>
                          <a:pt x="117" y="113"/>
                          <a:pt x="117" y="113"/>
                          <a:pt x="117" y="113"/>
                        </a:cubicBezTo>
                        <a:cubicBezTo>
                          <a:pt x="118" y="113"/>
                          <a:pt x="118" y="113"/>
                          <a:pt x="118" y="113"/>
                        </a:cubicBezTo>
                        <a:cubicBezTo>
                          <a:pt x="118" y="114"/>
                          <a:pt x="118" y="114"/>
                          <a:pt x="118" y="114"/>
                        </a:cubicBezTo>
                        <a:cubicBezTo>
                          <a:pt x="118" y="114"/>
                          <a:pt x="118" y="114"/>
                          <a:pt x="118" y="114"/>
                        </a:cubicBezTo>
                        <a:cubicBezTo>
                          <a:pt x="118" y="114"/>
                          <a:pt x="118" y="114"/>
                          <a:pt x="118" y="114"/>
                        </a:cubicBezTo>
                        <a:cubicBezTo>
                          <a:pt x="119" y="114"/>
                          <a:pt x="119" y="114"/>
                          <a:pt x="119" y="114"/>
                        </a:cubicBezTo>
                        <a:cubicBezTo>
                          <a:pt x="119" y="114"/>
                          <a:pt x="119" y="114"/>
                          <a:pt x="119" y="114"/>
                        </a:cubicBezTo>
                        <a:cubicBezTo>
                          <a:pt x="119" y="114"/>
                          <a:pt x="119" y="114"/>
                          <a:pt x="119" y="114"/>
                        </a:cubicBezTo>
                        <a:cubicBezTo>
                          <a:pt x="119" y="115"/>
                          <a:pt x="119" y="115"/>
                          <a:pt x="119" y="115"/>
                        </a:cubicBezTo>
                        <a:cubicBezTo>
                          <a:pt x="119" y="115"/>
                          <a:pt x="119" y="115"/>
                          <a:pt x="119" y="115"/>
                        </a:cubicBezTo>
                        <a:cubicBezTo>
                          <a:pt x="119" y="116"/>
                          <a:pt x="119" y="116"/>
                          <a:pt x="119" y="116"/>
                        </a:cubicBezTo>
                        <a:cubicBezTo>
                          <a:pt x="119" y="116"/>
                          <a:pt x="119" y="116"/>
                          <a:pt x="119" y="116"/>
                        </a:cubicBezTo>
                        <a:cubicBezTo>
                          <a:pt x="119" y="116"/>
                          <a:pt x="119" y="116"/>
                          <a:pt x="119" y="116"/>
                        </a:cubicBezTo>
                        <a:cubicBezTo>
                          <a:pt x="118" y="117"/>
                          <a:pt x="118" y="117"/>
                          <a:pt x="118" y="117"/>
                        </a:cubicBezTo>
                        <a:cubicBezTo>
                          <a:pt x="118" y="117"/>
                          <a:pt x="118" y="117"/>
                          <a:pt x="118" y="117"/>
                        </a:cubicBezTo>
                        <a:cubicBezTo>
                          <a:pt x="118" y="117"/>
                          <a:pt x="118" y="117"/>
                          <a:pt x="118" y="117"/>
                        </a:cubicBezTo>
                        <a:cubicBezTo>
                          <a:pt x="118" y="118"/>
                          <a:pt x="118" y="118"/>
                          <a:pt x="118" y="118"/>
                        </a:cubicBezTo>
                        <a:cubicBezTo>
                          <a:pt x="118" y="118"/>
                          <a:pt x="118" y="118"/>
                          <a:pt x="118" y="118"/>
                        </a:cubicBezTo>
                        <a:cubicBezTo>
                          <a:pt x="118" y="118"/>
                          <a:pt x="118" y="118"/>
                          <a:pt x="118" y="118"/>
                        </a:cubicBezTo>
                        <a:cubicBezTo>
                          <a:pt x="118" y="118"/>
                          <a:pt x="118" y="118"/>
                          <a:pt x="118" y="118"/>
                        </a:cubicBezTo>
                        <a:cubicBezTo>
                          <a:pt x="118" y="118"/>
                          <a:pt x="118" y="118"/>
                          <a:pt x="118" y="118"/>
                        </a:cubicBezTo>
                        <a:cubicBezTo>
                          <a:pt x="118" y="119"/>
                          <a:pt x="118" y="119"/>
                          <a:pt x="118" y="119"/>
                        </a:cubicBezTo>
                        <a:cubicBezTo>
                          <a:pt x="118" y="119"/>
                          <a:pt x="118" y="119"/>
                          <a:pt x="118" y="119"/>
                        </a:cubicBezTo>
                        <a:cubicBezTo>
                          <a:pt x="118" y="119"/>
                          <a:pt x="118" y="119"/>
                          <a:pt x="118" y="119"/>
                        </a:cubicBezTo>
                        <a:cubicBezTo>
                          <a:pt x="118" y="119"/>
                          <a:pt x="118" y="119"/>
                          <a:pt x="118" y="119"/>
                        </a:cubicBezTo>
                        <a:cubicBezTo>
                          <a:pt x="118" y="119"/>
                          <a:pt x="118" y="119"/>
                          <a:pt x="118" y="119"/>
                        </a:cubicBezTo>
                        <a:cubicBezTo>
                          <a:pt x="118" y="120"/>
                          <a:pt x="118" y="120"/>
                          <a:pt x="118" y="120"/>
                        </a:cubicBezTo>
                        <a:cubicBezTo>
                          <a:pt x="118" y="120"/>
                          <a:pt x="118" y="120"/>
                          <a:pt x="118" y="120"/>
                        </a:cubicBezTo>
                        <a:cubicBezTo>
                          <a:pt x="118" y="120"/>
                          <a:pt x="118" y="120"/>
                          <a:pt x="118" y="120"/>
                        </a:cubicBezTo>
                        <a:cubicBezTo>
                          <a:pt x="118" y="120"/>
                          <a:pt x="118" y="120"/>
                          <a:pt x="118" y="120"/>
                        </a:cubicBezTo>
                        <a:cubicBezTo>
                          <a:pt x="118" y="120"/>
                          <a:pt x="118" y="120"/>
                          <a:pt x="118" y="120"/>
                        </a:cubicBezTo>
                        <a:cubicBezTo>
                          <a:pt x="118" y="120"/>
                          <a:pt x="118" y="120"/>
                          <a:pt x="118" y="120"/>
                        </a:cubicBezTo>
                        <a:cubicBezTo>
                          <a:pt x="118" y="121"/>
                          <a:pt x="118" y="121"/>
                          <a:pt x="118" y="121"/>
                        </a:cubicBezTo>
                        <a:cubicBezTo>
                          <a:pt x="118" y="121"/>
                          <a:pt x="118" y="121"/>
                          <a:pt x="118" y="121"/>
                        </a:cubicBezTo>
                        <a:cubicBezTo>
                          <a:pt x="118" y="121"/>
                          <a:pt x="118" y="121"/>
                          <a:pt x="118" y="121"/>
                        </a:cubicBezTo>
                        <a:cubicBezTo>
                          <a:pt x="118" y="121"/>
                          <a:pt x="118" y="121"/>
                          <a:pt x="118" y="121"/>
                        </a:cubicBezTo>
                        <a:cubicBezTo>
                          <a:pt x="118" y="121"/>
                          <a:pt x="118" y="121"/>
                          <a:pt x="118" y="121"/>
                        </a:cubicBezTo>
                        <a:cubicBezTo>
                          <a:pt x="119" y="121"/>
                          <a:pt x="119" y="121"/>
                          <a:pt x="119" y="121"/>
                        </a:cubicBezTo>
                        <a:cubicBezTo>
                          <a:pt x="119" y="121"/>
                          <a:pt x="119" y="121"/>
                          <a:pt x="119" y="121"/>
                        </a:cubicBezTo>
                        <a:cubicBezTo>
                          <a:pt x="119" y="121"/>
                          <a:pt x="119" y="121"/>
                          <a:pt x="119" y="121"/>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2"/>
                          <a:pt x="119" y="122"/>
                          <a:pt x="119" y="122"/>
                        </a:cubicBezTo>
                        <a:cubicBezTo>
                          <a:pt x="119" y="123"/>
                          <a:pt x="119" y="123"/>
                          <a:pt x="119" y="123"/>
                        </a:cubicBezTo>
                        <a:cubicBezTo>
                          <a:pt x="120" y="123"/>
                          <a:pt x="120" y="123"/>
                          <a:pt x="120" y="123"/>
                        </a:cubicBezTo>
                        <a:cubicBezTo>
                          <a:pt x="120" y="123"/>
                          <a:pt x="120" y="123"/>
                          <a:pt x="120" y="123"/>
                        </a:cubicBezTo>
                        <a:cubicBezTo>
                          <a:pt x="120" y="123"/>
                          <a:pt x="120" y="123"/>
                          <a:pt x="120" y="123"/>
                        </a:cubicBezTo>
                        <a:cubicBezTo>
                          <a:pt x="120" y="123"/>
                          <a:pt x="120" y="123"/>
                          <a:pt x="120" y="123"/>
                        </a:cubicBezTo>
                        <a:cubicBezTo>
                          <a:pt x="120" y="123"/>
                          <a:pt x="120" y="123"/>
                          <a:pt x="120" y="123"/>
                        </a:cubicBezTo>
                        <a:cubicBezTo>
                          <a:pt x="120" y="123"/>
                          <a:pt x="120" y="123"/>
                          <a:pt x="120" y="123"/>
                        </a:cubicBezTo>
                        <a:cubicBezTo>
                          <a:pt x="120" y="123"/>
                          <a:pt x="120" y="123"/>
                          <a:pt x="120" y="123"/>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4"/>
                          <a:pt x="120" y="124"/>
                          <a:pt x="120" y="124"/>
                        </a:cubicBezTo>
                        <a:cubicBezTo>
                          <a:pt x="120" y="125"/>
                          <a:pt x="120" y="125"/>
                          <a:pt x="120" y="125"/>
                        </a:cubicBezTo>
                        <a:cubicBezTo>
                          <a:pt x="120" y="125"/>
                          <a:pt x="120" y="125"/>
                          <a:pt x="120" y="125"/>
                        </a:cubicBezTo>
                        <a:cubicBezTo>
                          <a:pt x="120" y="125"/>
                          <a:pt x="120" y="125"/>
                          <a:pt x="120" y="125"/>
                        </a:cubicBezTo>
                        <a:cubicBezTo>
                          <a:pt x="121" y="125"/>
                          <a:pt x="121" y="125"/>
                          <a:pt x="121" y="125"/>
                        </a:cubicBezTo>
                        <a:cubicBezTo>
                          <a:pt x="121" y="125"/>
                          <a:pt x="121" y="125"/>
                          <a:pt x="121" y="125"/>
                        </a:cubicBezTo>
                        <a:cubicBezTo>
                          <a:pt x="121" y="126"/>
                          <a:pt x="121" y="126"/>
                          <a:pt x="121" y="126"/>
                        </a:cubicBezTo>
                        <a:cubicBezTo>
                          <a:pt x="121" y="126"/>
                          <a:pt x="121" y="126"/>
                          <a:pt x="121" y="126"/>
                        </a:cubicBezTo>
                        <a:cubicBezTo>
                          <a:pt x="121" y="126"/>
                          <a:pt x="121" y="126"/>
                          <a:pt x="121"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6"/>
                          <a:pt x="122" y="126"/>
                          <a:pt x="122" y="126"/>
                        </a:cubicBezTo>
                        <a:cubicBezTo>
                          <a:pt x="122" y="127"/>
                          <a:pt x="122" y="127"/>
                          <a:pt x="122" y="127"/>
                        </a:cubicBezTo>
                        <a:cubicBezTo>
                          <a:pt x="122" y="127"/>
                          <a:pt x="122" y="127"/>
                          <a:pt x="122" y="127"/>
                        </a:cubicBezTo>
                        <a:cubicBezTo>
                          <a:pt x="122" y="127"/>
                          <a:pt x="122" y="127"/>
                          <a:pt x="122" y="127"/>
                        </a:cubicBezTo>
                        <a:cubicBezTo>
                          <a:pt x="123" y="127"/>
                          <a:pt x="123" y="127"/>
                          <a:pt x="123" y="127"/>
                        </a:cubicBezTo>
                        <a:cubicBezTo>
                          <a:pt x="123" y="127"/>
                          <a:pt x="123" y="127"/>
                          <a:pt x="123" y="127"/>
                        </a:cubicBezTo>
                        <a:cubicBezTo>
                          <a:pt x="123" y="127"/>
                          <a:pt x="123" y="127"/>
                          <a:pt x="123" y="127"/>
                        </a:cubicBezTo>
                        <a:cubicBezTo>
                          <a:pt x="123" y="127"/>
                          <a:pt x="123" y="127"/>
                          <a:pt x="123" y="127"/>
                        </a:cubicBezTo>
                        <a:cubicBezTo>
                          <a:pt x="123" y="127"/>
                          <a:pt x="123" y="127"/>
                          <a:pt x="123" y="127"/>
                        </a:cubicBezTo>
                        <a:cubicBezTo>
                          <a:pt x="123" y="127"/>
                          <a:pt x="123" y="127"/>
                          <a:pt x="123" y="127"/>
                        </a:cubicBezTo>
                        <a:cubicBezTo>
                          <a:pt x="123" y="127"/>
                          <a:pt x="123" y="127"/>
                          <a:pt x="123" y="127"/>
                        </a:cubicBezTo>
                        <a:cubicBezTo>
                          <a:pt x="123" y="127"/>
                          <a:pt x="123" y="127"/>
                          <a:pt x="123" y="127"/>
                        </a:cubicBezTo>
                        <a:cubicBezTo>
                          <a:pt x="123" y="128"/>
                          <a:pt x="123" y="128"/>
                          <a:pt x="123" y="128"/>
                        </a:cubicBezTo>
                        <a:cubicBezTo>
                          <a:pt x="123" y="128"/>
                          <a:pt x="123" y="128"/>
                          <a:pt x="123" y="128"/>
                        </a:cubicBezTo>
                        <a:cubicBezTo>
                          <a:pt x="123" y="128"/>
                          <a:pt x="123" y="128"/>
                          <a:pt x="123" y="128"/>
                        </a:cubicBezTo>
                        <a:cubicBezTo>
                          <a:pt x="124" y="128"/>
                          <a:pt x="124" y="128"/>
                          <a:pt x="124" y="128"/>
                        </a:cubicBezTo>
                        <a:cubicBezTo>
                          <a:pt x="124" y="128"/>
                          <a:pt x="124" y="128"/>
                          <a:pt x="124" y="128"/>
                        </a:cubicBezTo>
                        <a:cubicBezTo>
                          <a:pt x="124" y="128"/>
                          <a:pt x="124" y="128"/>
                          <a:pt x="124" y="128"/>
                        </a:cubicBezTo>
                        <a:cubicBezTo>
                          <a:pt x="124" y="128"/>
                          <a:pt x="124" y="128"/>
                          <a:pt x="124" y="128"/>
                        </a:cubicBezTo>
                        <a:cubicBezTo>
                          <a:pt x="124" y="129"/>
                          <a:pt x="124" y="129"/>
                          <a:pt x="124" y="129"/>
                        </a:cubicBezTo>
                        <a:cubicBezTo>
                          <a:pt x="124" y="129"/>
                          <a:pt x="124" y="129"/>
                          <a:pt x="124" y="129"/>
                        </a:cubicBezTo>
                        <a:cubicBezTo>
                          <a:pt x="124" y="129"/>
                          <a:pt x="124" y="129"/>
                          <a:pt x="124" y="129"/>
                        </a:cubicBezTo>
                        <a:cubicBezTo>
                          <a:pt x="124" y="129"/>
                          <a:pt x="124" y="129"/>
                          <a:pt x="124" y="129"/>
                        </a:cubicBezTo>
                        <a:cubicBezTo>
                          <a:pt x="125" y="129"/>
                          <a:pt x="125" y="129"/>
                          <a:pt x="125" y="129"/>
                        </a:cubicBezTo>
                        <a:cubicBezTo>
                          <a:pt x="125" y="130"/>
                          <a:pt x="125" y="130"/>
                          <a:pt x="125" y="130"/>
                        </a:cubicBezTo>
                        <a:cubicBezTo>
                          <a:pt x="125" y="130"/>
                          <a:pt x="125" y="130"/>
                          <a:pt x="125" y="130"/>
                        </a:cubicBezTo>
                        <a:cubicBezTo>
                          <a:pt x="125" y="130"/>
                          <a:pt x="125" y="130"/>
                          <a:pt x="125" y="130"/>
                        </a:cubicBezTo>
                        <a:cubicBezTo>
                          <a:pt x="125" y="130"/>
                          <a:pt x="125" y="130"/>
                          <a:pt x="125" y="130"/>
                        </a:cubicBezTo>
                        <a:cubicBezTo>
                          <a:pt x="125" y="130"/>
                          <a:pt x="125" y="130"/>
                          <a:pt x="125" y="130"/>
                        </a:cubicBezTo>
                        <a:cubicBezTo>
                          <a:pt x="125" y="130"/>
                          <a:pt x="125" y="130"/>
                          <a:pt x="125" y="130"/>
                        </a:cubicBezTo>
                        <a:cubicBezTo>
                          <a:pt x="125" y="130"/>
                          <a:pt x="125" y="130"/>
                          <a:pt x="125" y="130"/>
                        </a:cubicBezTo>
                        <a:cubicBezTo>
                          <a:pt x="126" y="130"/>
                          <a:pt x="126" y="130"/>
                          <a:pt x="126" y="130"/>
                        </a:cubicBezTo>
                        <a:cubicBezTo>
                          <a:pt x="126" y="130"/>
                          <a:pt x="126" y="130"/>
                          <a:pt x="126" y="130"/>
                        </a:cubicBezTo>
                        <a:cubicBezTo>
                          <a:pt x="126" y="131"/>
                          <a:pt x="126" y="131"/>
                          <a:pt x="126" y="131"/>
                        </a:cubicBezTo>
                        <a:cubicBezTo>
                          <a:pt x="126" y="131"/>
                          <a:pt x="126" y="131"/>
                          <a:pt x="126" y="131"/>
                        </a:cubicBezTo>
                        <a:cubicBezTo>
                          <a:pt x="126" y="131"/>
                          <a:pt x="126" y="131"/>
                          <a:pt x="126" y="131"/>
                        </a:cubicBezTo>
                        <a:cubicBezTo>
                          <a:pt x="126" y="131"/>
                          <a:pt x="126" y="131"/>
                          <a:pt x="126" y="131"/>
                        </a:cubicBezTo>
                        <a:cubicBezTo>
                          <a:pt x="126" y="131"/>
                          <a:pt x="126" y="131"/>
                          <a:pt x="126" y="131"/>
                        </a:cubicBezTo>
                        <a:cubicBezTo>
                          <a:pt x="126" y="131"/>
                          <a:pt x="126" y="131"/>
                          <a:pt x="126" y="131"/>
                        </a:cubicBezTo>
                        <a:cubicBezTo>
                          <a:pt x="126" y="131"/>
                          <a:pt x="126" y="131"/>
                          <a:pt x="126" y="131"/>
                        </a:cubicBezTo>
                        <a:cubicBezTo>
                          <a:pt x="126" y="132"/>
                          <a:pt x="126" y="132"/>
                          <a:pt x="126" y="132"/>
                        </a:cubicBezTo>
                        <a:cubicBezTo>
                          <a:pt x="127" y="132"/>
                          <a:pt x="127" y="132"/>
                          <a:pt x="127" y="132"/>
                        </a:cubicBezTo>
                        <a:cubicBezTo>
                          <a:pt x="127" y="132"/>
                          <a:pt x="127" y="132"/>
                          <a:pt x="127" y="132"/>
                        </a:cubicBezTo>
                        <a:cubicBezTo>
                          <a:pt x="127" y="132"/>
                          <a:pt x="127" y="132"/>
                          <a:pt x="127" y="132"/>
                        </a:cubicBezTo>
                        <a:cubicBezTo>
                          <a:pt x="127" y="132"/>
                          <a:pt x="127" y="132"/>
                          <a:pt x="127" y="132"/>
                        </a:cubicBezTo>
                        <a:cubicBezTo>
                          <a:pt x="127" y="132"/>
                          <a:pt x="127" y="132"/>
                          <a:pt x="127" y="132"/>
                        </a:cubicBezTo>
                        <a:cubicBezTo>
                          <a:pt x="127" y="132"/>
                          <a:pt x="127" y="132"/>
                          <a:pt x="127" y="132"/>
                        </a:cubicBezTo>
                        <a:cubicBezTo>
                          <a:pt x="127" y="132"/>
                          <a:pt x="127" y="132"/>
                          <a:pt x="127" y="132"/>
                        </a:cubicBezTo>
                        <a:cubicBezTo>
                          <a:pt x="128" y="132"/>
                          <a:pt x="128" y="132"/>
                          <a:pt x="128" y="132"/>
                        </a:cubicBezTo>
                        <a:cubicBezTo>
                          <a:pt x="128" y="132"/>
                          <a:pt x="128" y="132"/>
                          <a:pt x="128" y="132"/>
                        </a:cubicBezTo>
                        <a:cubicBezTo>
                          <a:pt x="128" y="132"/>
                          <a:pt x="128" y="132"/>
                          <a:pt x="128" y="132"/>
                        </a:cubicBezTo>
                        <a:cubicBezTo>
                          <a:pt x="128" y="132"/>
                          <a:pt x="128" y="132"/>
                          <a:pt x="128" y="132"/>
                        </a:cubicBezTo>
                        <a:cubicBezTo>
                          <a:pt x="128" y="132"/>
                          <a:pt x="128" y="132"/>
                          <a:pt x="128" y="132"/>
                        </a:cubicBezTo>
                        <a:cubicBezTo>
                          <a:pt x="129" y="132"/>
                          <a:pt x="129" y="132"/>
                          <a:pt x="129" y="132"/>
                        </a:cubicBezTo>
                        <a:cubicBezTo>
                          <a:pt x="129" y="132"/>
                          <a:pt x="129" y="132"/>
                          <a:pt x="129" y="132"/>
                        </a:cubicBezTo>
                        <a:cubicBezTo>
                          <a:pt x="129" y="132"/>
                          <a:pt x="129" y="132"/>
                          <a:pt x="129" y="132"/>
                        </a:cubicBezTo>
                        <a:cubicBezTo>
                          <a:pt x="129" y="132"/>
                          <a:pt x="129" y="132"/>
                          <a:pt x="129" y="132"/>
                        </a:cubicBezTo>
                        <a:cubicBezTo>
                          <a:pt x="129" y="132"/>
                          <a:pt x="129" y="132"/>
                          <a:pt x="129" y="132"/>
                        </a:cubicBezTo>
                        <a:cubicBezTo>
                          <a:pt x="129" y="132"/>
                          <a:pt x="129" y="132"/>
                          <a:pt x="129"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1" y="132"/>
                          <a:pt x="131" y="132"/>
                          <a:pt x="131" y="132"/>
                        </a:cubicBezTo>
                        <a:cubicBezTo>
                          <a:pt x="131" y="132"/>
                          <a:pt x="131" y="132"/>
                          <a:pt x="131" y="132"/>
                        </a:cubicBezTo>
                        <a:cubicBezTo>
                          <a:pt x="131" y="132"/>
                          <a:pt x="131" y="132"/>
                          <a:pt x="131" y="132"/>
                        </a:cubicBezTo>
                        <a:cubicBezTo>
                          <a:pt x="131" y="132"/>
                          <a:pt x="131" y="132"/>
                          <a:pt x="131" y="132"/>
                        </a:cubicBezTo>
                        <a:cubicBezTo>
                          <a:pt x="131" y="132"/>
                          <a:pt x="131" y="132"/>
                          <a:pt x="131" y="132"/>
                        </a:cubicBezTo>
                        <a:cubicBezTo>
                          <a:pt x="131" y="132"/>
                          <a:pt x="131" y="132"/>
                          <a:pt x="131" y="132"/>
                        </a:cubicBezTo>
                        <a:cubicBezTo>
                          <a:pt x="132" y="132"/>
                          <a:pt x="132" y="132"/>
                          <a:pt x="132" y="132"/>
                        </a:cubicBezTo>
                        <a:cubicBezTo>
                          <a:pt x="132" y="132"/>
                          <a:pt x="132" y="132"/>
                          <a:pt x="132" y="132"/>
                        </a:cubicBezTo>
                        <a:cubicBezTo>
                          <a:pt x="132" y="132"/>
                          <a:pt x="132" y="132"/>
                          <a:pt x="132" y="132"/>
                        </a:cubicBezTo>
                        <a:cubicBezTo>
                          <a:pt x="132" y="132"/>
                          <a:pt x="132" y="132"/>
                          <a:pt x="132" y="132"/>
                        </a:cubicBezTo>
                        <a:cubicBezTo>
                          <a:pt x="132" y="132"/>
                          <a:pt x="132" y="132"/>
                          <a:pt x="132" y="132"/>
                        </a:cubicBezTo>
                        <a:cubicBezTo>
                          <a:pt x="133" y="132"/>
                          <a:pt x="133" y="132"/>
                          <a:pt x="133" y="132"/>
                        </a:cubicBezTo>
                        <a:cubicBezTo>
                          <a:pt x="133" y="132"/>
                          <a:pt x="133" y="132"/>
                          <a:pt x="133" y="132"/>
                        </a:cubicBezTo>
                        <a:cubicBezTo>
                          <a:pt x="133" y="132"/>
                          <a:pt x="133" y="132"/>
                          <a:pt x="133" y="132"/>
                        </a:cubicBezTo>
                        <a:cubicBezTo>
                          <a:pt x="133" y="131"/>
                          <a:pt x="133" y="131"/>
                          <a:pt x="133" y="131"/>
                        </a:cubicBezTo>
                        <a:cubicBezTo>
                          <a:pt x="133" y="131"/>
                          <a:pt x="133" y="131"/>
                          <a:pt x="133" y="131"/>
                        </a:cubicBezTo>
                        <a:cubicBezTo>
                          <a:pt x="133" y="131"/>
                          <a:pt x="133" y="131"/>
                          <a:pt x="133" y="131"/>
                        </a:cubicBezTo>
                        <a:cubicBezTo>
                          <a:pt x="133" y="131"/>
                          <a:pt x="133" y="131"/>
                          <a:pt x="133" y="131"/>
                        </a:cubicBezTo>
                        <a:cubicBezTo>
                          <a:pt x="133" y="131"/>
                          <a:pt x="133" y="131"/>
                          <a:pt x="133" y="131"/>
                        </a:cubicBezTo>
                        <a:cubicBezTo>
                          <a:pt x="133" y="131"/>
                          <a:pt x="133" y="131"/>
                          <a:pt x="133" y="131"/>
                        </a:cubicBezTo>
                        <a:cubicBezTo>
                          <a:pt x="133" y="131"/>
                          <a:pt x="133" y="131"/>
                          <a:pt x="133" y="131"/>
                        </a:cubicBezTo>
                        <a:cubicBezTo>
                          <a:pt x="133" y="131"/>
                          <a:pt x="133" y="131"/>
                          <a:pt x="133" y="131"/>
                        </a:cubicBezTo>
                        <a:cubicBezTo>
                          <a:pt x="134" y="131"/>
                          <a:pt x="134" y="131"/>
                          <a:pt x="134" y="131"/>
                        </a:cubicBezTo>
                        <a:cubicBezTo>
                          <a:pt x="134" y="131"/>
                          <a:pt x="134" y="131"/>
                          <a:pt x="134" y="131"/>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4" y="130"/>
                          <a:pt x="134" y="130"/>
                          <a:pt x="134" y="130"/>
                        </a:cubicBezTo>
                        <a:cubicBezTo>
                          <a:pt x="135" y="130"/>
                          <a:pt x="135" y="130"/>
                          <a:pt x="135" y="130"/>
                        </a:cubicBezTo>
                        <a:cubicBezTo>
                          <a:pt x="135" y="130"/>
                          <a:pt x="135" y="130"/>
                          <a:pt x="135" y="130"/>
                        </a:cubicBezTo>
                        <a:cubicBezTo>
                          <a:pt x="135" y="129"/>
                          <a:pt x="135" y="129"/>
                          <a:pt x="135" y="129"/>
                        </a:cubicBezTo>
                        <a:cubicBezTo>
                          <a:pt x="135" y="129"/>
                          <a:pt x="135" y="129"/>
                          <a:pt x="135" y="129"/>
                        </a:cubicBezTo>
                        <a:cubicBezTo>
                          <a:pt x="134" y="129"/>
                          <a:pt x="134" y="129"/>
                          <a:pt x="134" y="129"/>
                        </a:cubicBezTo>
                        <a:cubicBezTo>
                          <a:pt x="134" y="129"/>
                          <a:pt x="134" y="129"/>
                          <a:pt x="134" y="129"/>
                        </a:cubicBezTo>
                        <a:cubicBezTo>
                          <a:pt x="135" y="129"/>
                          <a:pt x="135" y="129"/>
                          <a:pt x="135" y="129"/>
                        </a:cubicBezTo>
                        <a:cubicBezTo>
                          <a:pt x="135" y="129"/>
                          <a:pt x="135" y="129"/>
                          <a:pt x="135" y="129"/>
                        </a:cubicBezTo>
                        <a:cubicBezTo>
                          <a:pt x="135" y="129"/>
                          <a:pt x="135" y="129"/>
                          <a:pt x="135" y="129"/>
                        </a:cubicBezTo>
                        <a:cubicBezTo>
                          <a:pt x="135" y="129"/>
                          <a:pt x="135" y="129"/>
                          <a:pt x="135" y="129"/>
                        </a:cubicBezTo>
                        <a:cubicBezTo>
                          <a:pt x="135" y="128"/>
                          <a:pt x="135" y="128"/>
                          <a:pt x="135" y="128"/>
                        </a:cubicBezTo>
                        <a:cubicBezTo>
                          <a:pt x="135" y="128"/>
                          <a:pt x="135" y="128"/>
                          <a:pt x="135" y="128"/>
                        </a:cubicBezTo>
                        <a:cubicBezTo>
                          <a:pt x="135" y="128"/>
                          <a:pt x="135" y="128"/>
                          <a:pt x="135" y="128"/>
                        </a:cubicBezTo>
                        <a:cubicBezTo>
                          <a:pt x="135" y="128"/>
                          <a:pt x="135" y="128"/>
                          <a:pt x="135" y="128"/>
                        </a:cubicBezTo>
                        <a:cubicBezTo>
                          <a:pt x="135" y="128"/>
                          <a:pt x="135" y="128"/>
                          <a:pt x="135" y="128"/>
                        </a:cubicBezTo>
                        <a:cubicBezTo>
                          <a:pt x="135" y="128"/>
                          <a:pt x="135" y="128"/>
                          <a:pt x="135" y="128"/>
                        </a:cubicBezTo>
                        <a:cubicBezTo>
                          <a:pt x="135" y="128"/>
                          <a:pt x="135" y="128"/>
                          <a:pt x="135" y="128"/>
                        </a:cubicBezTo>
                        <a:cubicBezTo>
                          <a:pt x="135" y="128"/>
                          <a:pt x="135" y="128"/>
                          <a:pt x="135" y="128"/>
                        </a:cubicBezTo>
                        <a:cubicBezTo>
                          <a:pt x="136" y="128"/>
                          <a:pt x="136" y="128"/>
                          <a:pt x="136" y="128"/>
                        </a:cubicBezTo>
                        <a:cubicBezTo>
                          <a:pt x="136" y="127"/>
                          <a:pt x="136" y="127"/>
                          <a:pt x="136" y="127"/>
                        </a:cubicBezTo>
                        <a:cubicBezTo>
                          <a:pt x="136" y="127"/>
                          <a:pt x="136" y="127"/>
                          <a:pt x="136" y="127"/>
                        </a:cubicBezTo>
                        <a:cubicBezTo>
                          <a:pt x="136" y="127"/>
                          <a:pt x="136" y="127"/>
                          <a:pt x="136" y="127"/>
                        </a:cubicBezTo>
                        <a:cubicBezTo>
                          <a:pt x="136" y="127"/>
                          <a:pt x="136" y="127"/>
                          <a:pt x="136" y="127"/>
                        </a:cubicBezTo>
                        <a:cubicBezTo>
                          <a:pt x="136" y="127"/>
                          <a:pt x="136" y="127"/>
                          <a:pt x="136" y="127"/>
                        </a:cubicBezTo>
                        <a:cubicBezTo>
                          <a:pt x="136" y="127"/>
                          <a:pt x="136" y="127"/>
                          <a:pt x="136" y="127"/>
                        </a:cubicBezTo>
                        <a:cubicBezTo>
                          <a:pt x="136" y="127"/>
                          <a:pt x="136" y="127"/>
                          <a:pt x="136" y="127"/>
                        </a:cubicBezTo>
                        <a:cubicBezTo>
                          <a:pt x="136" y="126"/>
                          <a:pt x="136" y="126"/>
                          <a:pt x="136" y="126"/>
                        </a:cubicBezTo>
                        <a:cubicBezTo>
                          <a:pt x="136" y="126"/>
                          <a:pt x="136" y="126"/>
                          <a:pt x="136" y="126"/>
                        </a:cubicBezTo>
                        <a:cubicBezTo>
                          <a:pt x="136" y="126"/>
                          <a:pt x="136" y="126"/>
                          <a:pt x="136" y="126"/>
                        </a:cubicBezTo>
                        <a:cubicBezTo>
                          <a:pt x="136" y="126"/>
                          <a:pt x="136" y="126"/>
                          <a:pt x="136" y="126"/>
                        </a:cubicBezTo>
                        <a:cubicBezTo>
                          <a:pt x="136" y="126"/>
                          <a:pt x="136" y="125"/>
                          <a:pt x="136" y="125"/>
                        </a:cubicBezTo>
                        <a:cubicBezTo>
                          <a:pt x="136" y="125"/>
                          <a:pt x="136" y="125"/>
                          <a:pt x="136" y="125"/>
                        </a:cubicBezTo>
                        <a:cubicBezTo>
                          <a:pt x="136" y="125"/>
                          <a:pt x="136" y="125"/>
                          <a:pt x="136" y="125"/>
                        </a:cubicBezTo>
                        <a:cubicBezTo>
                          <a:pt x="136" y="125"/>
                          <a:pt x="136" y="125"/>
                          <a:pt x="136" y="125"/>
                        </a:cubicBezTo>
                        <a:cubicBezTo>
                          <a:pt x="136" y="125"/>
                          <a:pt x="136" y="125"/>
                          <a:pt x="136" y="125"/>
                        </a:cubicBezTo>
                        <a:cubicBezTo>
                          <a:pt x="136" y="125"/>
                          <a:pt x="136" y="125"/>
                          <a:pt x="136" y="125"/>
                        </a:cubicBezTo>
                        <a:cubicBezTo>
                          <a:pt x="136" y="125"/>
                          <a:pt x="136" y="125"/>
                          <a:pt x="136" y="125"/>
                        </a:cubicBezTo>
                        <a:cubicBezTo>
                          <a:pt x="136" y="125"/>
                          <a:pt x="136" y="125"/>
                          <a:pt x="136" y="125"/>
                        </a:cubicBezTo>
                        <a:cubicBezTo>
                          <a:pt x="136" y="124"/>
                          <a:pt x="136" y="124"/>
                          <a:pt x="136" y="124"/>
                        </a:cubicBezTo>
                        <a:cubicBezTo>
                          <a:pt x="136" y="124"/>
                          <a:pt x="136" y="124"/>
                          <a:pt x="136" y="124"/>
                        </a:cubicBezTo>
                        <a:cubicBezTo>
                          <a:pt x="136" y="124"/>
                          <a:pt x="136" y="124"/>
                          <a:pt x="136" y="124"/>
                        </a:cubicBezTo>
                        <a:cubicBezTo>
                          <a:pt x="136" y="123"/>
                          <a:pt x="136" y="123"/>
                          <a:pt x="136" y="123"/>
                        </a:cubicBezTo>
                        <a:cubicBezTo>
                          <a:pt x="136" y="123"/>
                          <a:pt x="136" y="123"/>
                          <a:pt x="136" y="123"/>
                        </a:cubicBezTo>
                        <a:cubicBezTo>
                          <a:pt x="136" y="123"/>
                          <a:pt x="136" y="123"/>
                          <a:pt x="136" y="123"/>
                        </a:cubicBezTo>
                        <a:cubicBezTo>
                          <a:pt x="136" y="123"/>
                          <a:pt x="136" y="123"/>
                          <a:pt x="136" y="123"/>
                        </a:cubicBezTo>
                        <a:cubicBezTo>
                          <a:pt x="136" y="122"/>
                          <a:pt x="136" y="122"/>
                          <a:pt x="136" y="122"/>
                        </a:cubicBezTo>
                        <a:cubicBezTo>
                          <a:pt x="136" y="122"/>
                          <a:pt x="136" y="122"/>
                          <a:pt x="136" y="122"/>
                        </a:cubicBezTo>
                        <a:cubicBezTo>
                          <a:pt x="136" y="122"/>
                          <a:pt x="136" y="122"/>
                          <a:pt x="136" y="122"/>
                        </a:cubicBezTo>
                        <a:cubicBezTo>
                          <a:pt x="136" y="122"/>
                          <a:pt x="136" y="122"/>
                          <a:pt x="136" y="122"/>
                        </a:cubicBezTo>
                        <a:cubicBezTo>
                          <a:pt x="136" y="122"/>
                          <a:pt x="136" y="122"/>
                          <a:pt x="136" y="122"/>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7" y="121"/>
                          <a:pt x="137" y="121"/>
                          <a:pt x="137" y="121"/>
                        </a:cubicBezTo>
                        <a:cubicBezTo>
                          <a:pt x="137" y="121"/>
                          <a:pt x="137" y="121"/>
                          <a:pt x="137" y="121"/>
                        </a:cubicBezTo>
                        <a:cubicBezTo>
                          <a:pt x="137" y="121"/>
                          <a:pt x="137" y="121"/>
                          <a:pt x="137" y="121"/>
                        </a:cubicBezTo>
                        <a:cubicBezTo>
                          <a:pt x="137" y="121"/>
                          <a:pt x="137" y="121"/>
                          <a:pt x="137" y="121"/>
                        </a:cubicBezTo>
                        <a:cubicBezTo>
                          <a:pt x="137" y="120"/>
                          <a:pt x="137" y="120"/>
                          <a:pt x="137" y="120"/>
                        </a:cubicBezTo>
                        <a:cubicBezTo>
                          <a:pt x="137" y="120"/>
                          <a:pt x="137" y="120"/>
                          <a:pt x="137" y="120"/>
                        </a:cubicBezTo>
                        <a:cubicBezTo>
                          <a:pt x="137" y="120"/>
                          <a:pt x="137" y="120"/>
                          <a:pt x="137" y="120"/>
                        </a:cubicBezTo>
                        <a:cubicBezTo>
                          <a:pt x="137" y="120"/>
                          <a:pt x="137" y="120"/>
                          <a:pt x="137" y="120"/>
                        </a:cubicBezTo>
                        <a:cubicBezTo>
                          <a:pt x="137" y="120"/>
                          <a:pt x="137" y="120"/>
                          <a:pt x="137" y="120"/>
                        </a:cubicBezTo>
                        <a:cubicBezTo>
                          <a:pt x="137" y="120"/>
                          <a:pt x="137" y="120"/>
                          <a:pt x="137" y="120"/>
                        </a:cubicBezTo>
                        <a:cubicBezTo>
                          <a:pt x="137" y="120"/>
                          <a:pt x="137" y="120"/>
                          <a:pt x="137" y="120"/>
                        </a:cubicBezTo>
                        <a:cubicBezTo>
                          <a:pt x="138" y="120"/>
                          <a:pt x="138" y="120"/>
                          <a:pt x="138" y="120"/>
                        </a:cubicBezTo>
                        <a:cubicBezTo>
                          <a:pt x="138" y="120"/>
                          <a:pt x="138" y="120"/>
                          <a:pt x="138" y="120"/>
                        </a:cubicBezTo>
                        <a:cubicBezTo>
                          <a:pt x="138" y="120"/>
                          <a:pt x="138" y="120"/>
                          <a:pt x="138" y="120"/>
                        </a:cubicBezTo>
                        <a:cubicBezTo>
                          <a:pt x="138" y="119"/>
                          <a:pt x="138" y="119"/>
                          <a:pt x="138" y="119"/>
                        </a:cubicBezTo>
                        <a:cubicBezTo>
                          <a:pt x="138" y="119"/>
                          <a:pt x="138" y="119"/>
                          <a:pt x="138" y="119"/>
                        </a:cubicBezTo>
                        <a:cubicBezTo>
                          <a:pt x="138" y="119"/>
                          <a:pt x="138" y="119"/>
                          <a:pt x="138" y="119"/>
                        </a:cubicBezTo>
                        <a:cubicBezTo>
                          <a:pt x="138" y="119"/>
                          <a:pt x="138" y="119"/>
                          <a:pt x="138" y="119"/>
                        </a:cubicBezTo>
                        <a:cubicBezTo>
                          <a:pt x="138" y="119"/>
                          <a:pt x="138" y="119"/>
                          <a:pt x="138" y="119"/>
                        </a:cubicBezTo>
                        <a:cubicBezTo>
                          <a:pt x="138" y="118"/>
                          <a:pt x="138" y="118"/>
                          <a:pt x="138" y="118"/>
                        </a:cubicBezTo>
                        <a:cubicBezTo>
                          <a:pt x="138" y="118"/>
                          <a:pt x="138" y="118"/>
                          <a:pt x="138" y="118"/>
                        </a:cubicBezTo>
                        <a:cubicBezTo>
                          <a:pt x="138" y="118"/>
                          <a:pt x="138" y="118"/>
                          <a:pt x="138" y="118"/>
                        </a:cubicBezTo>
                        <a:cubicBezTo>
                          <a:pt x="138" y="117"/>
                          <a:pt x="138" y="117"/>
                          <a:pt x="138" y="117"/>
                        </a:cubicBezTo>
                        <a:cubicBezTo>
                          <a:pt x="138" y="117"/>
                          <a:pt x="138" y="117"/>
                          <a:pt x="138" y="117"/>
                        </a:cubicBezTo>
                        <a:cubicBezTo>
                          <a:pt x="138" y="117"/>
                          <a:pt x="138" y="117"/>
                          <a:pt x="138" y="117"/>
                        </a:cubicBezTo>
                        <a:cubicBezTo>
                          <a:pt x="138" y="117"/>
                          <a:pt x="138" y="117"/>
                          <a:pt x="138" y="117"/>
                        </a:cubicBezTo>
                        <a:cubicBezTo>
                          <a:pt x="138" y="117"/>
                          <a:pt x="138" y="117"/>
                          <a:pt x="138" y="117"/>
                        </a:cubicBezTo>
                        <a:cubicBezTo>
                          <a:pt x="138" y="117"/>
                          <a:pt x="138" y="117"/>
                          <a:pt x="138" y="117"/>
                        </a:cubicBezTo>
                        <a:cubicBezTo>
                          <a:pt x="138" y="117"/>
                          <a:pt x="138" y="117"/>
                          <a:pt x="138" y="117"/>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39" y="116"/>
                          <a:pt x="139" y="116"/>
                          <a:pt x="139" y="116"/>
                        </a:cubicBezTo>
                        <a:cubicBezTo>
                          <a:pt x="140" y="115"/>
                          <a:pt x="140" y="115"/>
                          <a:pt x="140" y="115"/>
                        </a:cubicBezTo>
                        <a:cubicBezTo>
                          <a:pt x="140" y="115"/>
                          <a:pt x="140" y="115"/>
                          <a:pt x="140" y="115"/>
                        </a:cubicBezTo>
                        <a:cubicBezTo>
                          <a:pt x="140" y="115"/>
                          <a:pt x="140" y="115"/>
                          <a:pt x="140" y="115"/>
                        </a:cubicBezTo>
                        <a:cubicBezTo>
                          <a:pt x="140" y="115"/>
                          <a:pt x="140" y="115"/>
                          <a:pt x="140" y="115"/>
                        </a:cubicBezTo>
                        <a:cubicBezTo>
                          <a:pt x="140" y="115"/>
                          <a:pt x="140" y="115"/>
                          <a:pt x="140" y="115"/>
                        </a:cubicBezTo>
                        <a:cubicBezTo>
                          <a:pt x="140" y="115"/>
                          <a:pt x="140" y="115"/>
                          <a:pt x="140" y="115"/>
                        </a:cubicBezTo>
                        <a:cubicBezTo>
                          <a:pt x="140" y="115"/>
                          <a:pt x="140" y="115"/>
                          <a:pt x="140" y="115"/>
                        </a:cubicBezTo>
                        <a:cubicBezTo>
                          <a:pt x="141" y="115"/>
                          <a:pt x="141" y="115"/>
                          <a:pt x="141" y="115"/>
                        </a:cubicBezTo>
                        <a:cubicBezTo>
                          <a:pt x="141" y="115"/>
                          <a:pt x="141" y="115"/>
                          <a:pt x="141" y="115"/>
                        </a:cubicBezTo>
                        <a:cubicBezTo>
                          <a:pt x="141" y="114"/>
                          <a:pt x="141" y="114"/>
                          <a:pt x="141" y="114"/>
                        </a:cubicBezTo>
                        <a:cubicBezTo>
                          <a:pt x="141" y="114"/>
                          <a:pt x="141" y="114"/>
                          <a:pt x="141" y="114"/>
                        </a:cubicBezTo>
                        <a:cubicBezTo>
                          <a:pt x="141" y="114"/>
                          <a:pt x="141" y="114"/>
                          <a:pt x="141" y="114"/>
                        </a:cubicBezTo>
                        <a:cubicBezTo>
                          <a:pt x="141" y="114"/>
                          <a:pt x="141" y="114"/>
                          <a:pt x="141" y="114"/>
                        </a:cubicBezTo>
                        <a:cubicBezTo>
                          <a:pt x="141" y="114"/>
                          <a:pt x="141" y="114"/>
                          <a:pt x="141" y="114"/>
                        </a:cubicBezTo>
                        <a:cubicBezTo>
                          <a:pt x="141" y="114"/>
                          <a:pt x="141" y="114"/>
                          <a:pt x="141" y="114"/>
                        </a:cubicBezTo>
                        <a:cubicBezTo>
                          <a:pt x="142" y="114"/>
                          <a:pt x="142" y="114"/>
                          <a:pt x="142" y="114"/>
                        </a:cubicBezTo>
                        <a:cubicBezTo>
                          <a:pt x="142" y="113"/>
                          <a:pt x="142" y="113"/>
                          <a:pt x="142" y="113"/>
                        </a:cubicBezTo>
                        <a:cubicBezTo>
                          <a:pt x="142" y="113"/>
                          <a:pt x="142" y="113"/>
                          <a:pt x="142" y="113"/>
                        </a:cubicBezTo>
                        <a:cubicBezTo>
                          <a:pt x="142" y="113"/>
                          <a:pt x="142" y="113"/>
                          <a:pt x="142" y="113"/>
                        </a:cubicBezTo>
                        <a:cubicBezTo>
                          <a:pt x="142" y="113"/>
                          <a:pt x="142" y="113"/>
                          <a:pt x="142" y="113"/>
                        </a:cubicBezTo>
                        <a:cubicBezTo>
                          <a:pt x="142" y="113"/>
                          <a:pt x="142" y="113"/>
                          <a:pt x="142" y="113"/>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2" y="112"/>
                          <a:pt x="142" y="112"/>
                          <a:pt x="142" y="112"/>
                        </a:cubicBezTo>
                        <a:cubicBezTo>
                          <a:pt x="143" y="112"/>
                          <a:pt x="143" y="112"/>
                          <a:pt x="143" y="112"/>
                        </a:cubicBezTo>
                        <a:cubicBezTo>
                          <a:pt x="143" y="111"/>
                          <a:pt x="143" y="111"/>
                          <a:pt x="143" y="111"/>
                        </a:cubicBezTo>
                        <a:cubicBezTo>
                          <a:pt x="143" y="111"/>
                          <a:pt x="143" y="111"/>
                          <a:pt x="143" y="111"/>
                        </a:cubicBezTo>
                        <a:cubicBezTo>
                          <a:pt x="143" y="111"/>
                          <a:pt x="143" y="111"/>
                          <a:pt x="143" y="111"/>
                        </a:cubicBezTo>
                        <a:cubicBezTo>
                          <a:pt x="143" y="111"/>
                          <a:pt x="143" y="111"/>
                          <a:pt x="143" y="111"/>
                        </a:cubicBezTo>
                        <a:cubicBezTo>
                          <a:pt x="143" y="111"/>
                          <a:pt x="143" y="111"/>
                          <a:pt x="143" y="111"/>
                        </a:cubicBezTo>
                        <a:cubicBezTo>
                          <a:pt x="143" y="111"/>
                          <a:pt x="143" y="111"/>
                          <a:pt x="143" y="111"/>
                        </a:cubicBezTo>
                        <a:cubicBezTo>
                          <a:pt x="144" y="111"/>
                          <a:pt x="144" y="111"/>
                          <a:pt x="144" y="111"/>
                        </a:cubicBezTo>
                        <a:cubicBezTo>
                          <a:pt x="144" y="111"/>
                          <a:pt x="144" y="111"/>
                          <a:pt x="144" y="111"/>
                        </a:cubicBezTo>
                        <a:cubicBezTo>
                          <a:pt x="144" y="111"/>
                          <a:pt x="144" y="111"/>
                          <a:pt x="144" y="111"/>
                        </a:cubicBezTo>
                        <a:cubicBezTo>
                          <a:pt x="144" y="110"/>
                          <a:pt x="144" y="110"/>
                          <a:pt x="144" y="110"/>
                        </a:cubicBezTo>
                        <a:cubicBezTo>
                          <a:pt x="144" y="110"/>
                          <a:pt x="144" y="110"/>
                          <a:pt x="144" y="110"/>
                        </a:cubicBezTo>
                        <a:cubicBezTo>
                          <a:pt x="144" y="110"/>
                          <a:pt x="144" y="110"/>
                          <a:pt x="144" y="110"/>
                        </a:cubicBezTo>
                        <a:cubicBezTo>
                          <a:pt x="144" y="110"/>
                          <a:pt x="144" y="110"/>
                          <a:pt x="144" y="110"/>
                        </a:cubicBezTo>
                        <a:cubicBezTo>
                          <a:pt x="144" y="110"/>
                          <a:pt x="144" y="110"/>
                          <a:pt x="144"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5" y="110"/>
                          <a:pt x="145" y="110"/>
                          <a:pt x="145" y="110"/>
                        </a:cubicBezTo>
                        <a:cubicBezTo>
                          <a:pt x="146" y="109"/>
                          <a:pt x="146" y="109"/>
                          <a:pt x="146" y="109"/>
                        </a:cubicBezTo>
                        <a:cubicBezTo>
                          <a:pt x="146" y="109"/>
                          <a:pt x="146" y="109"/>
                          <a:pt x="146" y="109"/>
                        </a:cubicBezTo>
                        <a:cubicBezTo>
                          <a:pt x="146" y="109"/>
                          <a:pt x="146" y="109"/>
                          <a:pt x="146" y="109"/>
                        </a:cubicBezTo>
                        <a:cubicBezTo>
                          <a:pt x="146" y="109"/>
                          <a:pt x="146" y="109"/>
                          <a:pt x="146" y="109"/>
                        </a:cubicBezTo>
                        <a:cubicBezTo>
                          <a:pt x="146" y="109"/>
                          <a:pt x="146" y="109"/>
                          <a:pt x="146"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7" y="109"/>
                          <a:pt x="147" y="109"/>
                          <a:pt x="147" y="109"/>
                        </a:cubicBezTo>
                        <a:cubicBezTo>
                          <a:pt x="148" y="109"/>
                          <a:pt x="148" y="109"/>
                          <a:pt x="148" y="109"/>
                        </a:cubicBezTo>
                        <a:cubicBezTo>
                          <a:pt x="148" y="109"/>
                          <a:pt x="148" y="109"/>
                          <a:pt x="148" y="109"/>
                        </a:cubicBezTo>
                        <a:cubicBezTo>
                          <a:pt x="148" y="109"/>
                          <a:pt x="148" y="109"/>
                          <a:pt x="148" y="109"/>
                        </a:cubicBezTo>
                        <a:cubicBezTo>
                          <a:pt x="148" y="109"/>
                          <a:pt x="148" y="109"/>
                          <a:pt x="148" y="109"/>
                        </a:cubicBezTo>
                        <a:cubicBezTo>
                          <a:pt x="148" y="109"/>
                          <a:pt x="148" y="109"/>
                          <a:pt x="148" y="109"/>
                        </a:cubicBezTo>
                        <a:cubicBezTo>
                          <a:pt x="148" y="109"/>
                          <a:pt x="148" y="109"/>
                          <a:pt x="148" y="109"/>
                        </a:cubicBezTo>
                        <a:cubicBezTo>
                          <a:pt x="149" y="109"/>
                          <a:pt x="149" y="109"/>
                          <a:pt x="149" y="109"/>
                        </a:cubicBezTo>
                        <a:cubicBezTo>
                          <a:pt x="149" y="109"/>
                          <a:pt x="149" y="109"/>
                          <a:pt x="149" y="109"/>
                        </a:cubicBezTo>
                        <a:cubicBezTo>
                          <a:pt x="149" y="109"/>
                          <a:pt x="149" y="109"/>
                          <a:pt x="149" y="109"/>
                        </a:cubicBezTo>
                        <a:cubicBezTo>
                          <a:pt x="149" y="109"/>
                          <a:pt x="149" y="109"/>
                          <a:pt x="149" y="109"/>
                        </a:cubicBezTo>
                        <a:cubicBezTo>
                          <a:pt x="149" y="109"/>
                          <a:pt x="149" y="109"/>
                          <a:pt x="149" y="109"/>
                        </a:cubicBezTo>
                        <a:cubicBezTo>
                          <a:pt x="149" y="109"/>
                          <a:pt x="149" y="109"/>
                          <a:pt x="149" y="109"/>
                        </a:cubicBezTo>
                        <a:cubicBezTo>
                          <a:pt x="149" y="109"/>
                          <a:pt x="149" y="109"/>
                          <a:pt x="149" y="109"/>
                        </a:cubicBezTo>
                        <a:cubicBezTo>
                          <a:pt x="150" y="109"/>
                          <a:pt x="150" y="109"/>
                          <a:pt x="150" y="109"/>
                        </a:cubicBezTo>
                        <a:cubicBezTo>
                          <a:pt x="150" y="109"/>
                          <a:pt x="150" y="109"/>
                          <a:pt x="150" y="109"/>
                        </a:cubicBezTo>
                        <a:cubicBezTo>
                          <a:pt x="150" y="109"/>
                          <a:pt x="150" y="109"/>
                          <a:pt x="150" y="109"/>
                        </a:cubicBezTo>
                        <a:cubicBezTo>
                          <a:pt x="150" y="109"/>
                          <a:pt x="150" y="109"/>
                          <a:pt x="150" y="109"/>
                        </a:cubicBezTo>
                        <a:cubicBezTo>
                          <a:pt x="150" y="109"/>
                          <a:pt x="150" y="109"/>
                          <a:pt x="150" y="109"/>
                        </a:cubicBezTo>
                        <a:cubicBezTo>
                          <a:pt x="150" y="109"/>
                          <a:pt x="150" y="109"/>
                          <a:pt x="150" y="109"/>
                        </a:cubicBezTo>
                        <a:cubicBezTo>
                          <a:pt x="151" y="109"/>
                          <a:pt x="151" y="109"/>
                          <a:pt x="151" y="109"/>
                        </a:cubicBezTo>
                        <a:cubicBezTo>
                          <a:pt x="151" y="109"/>
                          <a:pt x="151" y="109"/>
                          <a:pt x="151" y="109"/>
                        </a:cubicBezTo>
                        <a:cubicBezTo>
                          <a:pt x="151" y="109"/>
                          <a:pt x="151" y="109"/>
                          <a:pt x="151" y="109"/>
                        </a:cubicBezTo>
                        <a:cubicBezTo>
                          <a:pt x="151" y="109"/>
                          <a:pt x="151" y="109"/>
                          <a:pt x="151" y="109"/>
                        </a:cubicBezTo>
                        <a:cubicBezTo>
                          <a:pt x="151" y="109"/>
                          <a:pt x="151" y="109"/>
                          <a:pt x="151" y="109"/>
                        </a:cubicBezTo>
                        <a:cubicBezTo>
                          <a:pt x="151" y="109"/>
                          <a:pt x="151" y="109"/>
                          <a:pt x="151" y="109"/>
                        </a:cubicBezTo>
                        <a:cubicBezTo>
                          <a:pt x="151" y="108"/>
                          <a:pt x="151" y="108"/>
                          <a:pt x="151" y="108"/>
                        </a:cubicBezTo>
                        <a:cubicBezTo>
                          <a:pt x="151" y="108"/>
                          <a:pt x="151" y="108"/>
                          <a:pt x="151" y="108"/>
                        </a:cubicBezTo>
                        <a:cubicBezTo>
                          <a:pt x="151" y="108"/>
                          <a:pt x="151" y="108"/>
                          <a:pt x="151" y="108"/>
                        </a:cubicBezTo>
                        <a:cubicBezTo>
                          <a:pt x="152" y="108"/>
                          <a:pt x="152" y="108"/>
                          <a:pt x="152" y="108"/>
                        </a:cubicBezTo>
                        <a:cubicBezTo>
                          <a:pt x="152" y="108"/>
                          <a:pt x="152" y="108"/>
                          <a:pt x="152" y="108"/>
                        </a:cubicBezTo>
                        <a:cubicBezTo>
                          <a:pt x="152" y="108"/>
                          <a:pt x="152" y="108"/>
                          <a:pt x="152" y="108"/>
                        </a:cubicBezTo>
                        <a:cubicBezTo>
                          <a:pt x="152" y="108"/>
                          <a:pt x="152" y="108"/>
                          <a:pt x="152" y="108"/>
                        </a:cubicBezTo>
                        <a:cubicBezTo>
                          <a:pt x="152" y="107"/>
                          <a:pt x="152" y="107"/>
                          <a:pt x="152" y="107"/>
                        </a:cubicBezTo>
                        <a:cubicBezTo>
                          <a:pt x="152" y="107"/>
                          <a:pt x="152" y="107"/>
                          <a:pt x="152" y="107"/>
                        </a:cubicBezTo>
                        <a:cubicBezTo>
                          <a:pt x="152" y="107"/>
                          <a:pt x="152" y="107"/>
                          <a:pt x="152" y="107"/>
                        </a:cubicBezTo>
                        <a:cubicBezTo>
                          <a:pt x="153" y="107"/>
                          <a:pt x="153" y="107"/>
                          <a:pt x="153" y="107"/>
                        </a:cubicBezTo>
                        <a:cubicBezTo>
                          <a:pt x="153" y="107"/>
                          <a:pt x="153" y="107"/>
                          <a:pt x="153" y="107"/>
                        </a:cubicBezTo>
                        <a:cubicBezTo>
                          <a:pt x="153" y="107"/>
                          <a:pt x="153" y="107"/>
                          <a:pt x="153" y="107"/>
                        </a:cubicBezTo>
                        <a:cubicBezTo>
                          <a:pt x="153" y="107"/>
                          <a:pt x="153" y="107"/>
                          <a:pt x="153" y="107"/>
                        </a:cubicBezTo>
                        <a:cubicBezTo>
                          <a:pt x="153" y="107"/>
                          <a:pt x="153" y="107"/>
                          <a:pt x="153" y="107"/>
                        </a:cubicBezTo>
                        <a:cubicBezTo>
                          <a:pt x="153" y="107"/>
                          <a:pt x="153" y="107"/>
                          <a:pt x="153" y="107"/>
                        </a:cubicBezTo>
                        <a:cubicBezTo>
                          <a:pt x="153" y="107"/>
                          <a:pt x="153" y="107"/>
                          <a:pt x="153" y="107"/>
                        </a:cubicBezTo>
                        <a:cubicBezTo>
                          <a:pt x="153" y="107"/>
                          <a:pt x="153" y="107"/>
                          <a:pt x="153" y="107"/>
                        </a:cubicBezTo>
                        <a:cubicBezTo>
                          <a:pt x="153" y="106"/>
                          <a:pt x="153" y="106"/>
                          <a:pt x="153" y="106"/>
                        </a:cubicBezTo>
                        <a:cubicBezTo>
                          <a:pt x="153" y="106"/>
                          <a:pt x="153" y="106"/>
                          <a:pt x="153" y="106"/>
                        </a:cubicBezTo>
                        <a:cubicBezTo>
                          <a:pt x="153" y="106"/>
                          <a:pt x="153" y="106"/>
                          <a:pt x="153" y="106"/>
                        </a:cubicBezTo>
                        <a:cubicBezTo>
                          <a:pt x="153" y="106"/>
                          <a:pt x="153" y="106"/>
                          <a:pt x="153" y="106"/>
                        </a:cubicBezTo>
                        <a:cubicBezTo>
                          <a:pt x="152" y="106"/>
                          <a:pt x="152" y="106"/>
                          <a:pt x="152" y="106"/>
                        </a:cubicBezTo>
                        <a:cubicBezTo>
                          <a:pt x="152" y="106"/>
                          <a:pt x="152" y="106"/>
                          <a:pt x="152" y="106"/>
                        </a:cubicBezTo>
                        <a:cubicBezTo>
                          <a:pt x="152" y="106"/>
                          <a:pt x="152" y="106"/>
                          <a:pt x="152" y="106"/>
                        </a:cubicBezTo>
                        <a:cubicBezTo>
                          <a:pt x="152" y="105"/>
                          <a:pt x="152" y="105"/>
                          <a:pt x="152" y="105"/>
                        </a:cubicBezTo>
                        <a:cubicBezTo>
                          <a:pt x="152" y="105"/>
                          <a:pt x="152" y="105"/>
                          <a:pt x="152" y="105"/>
                        </a:cubicBezTo>
                        <a:cubicBezTo>
                          <a:pt x="152" y="105"/>
                          <a:pt x="152" y="105"/>
                          <a:pt x="152" y="105"/>
                        </a:cubicBezTo>
                        <a:cubicBezTo>
                          <a:pt x="152" y="105"/>
                          <a:pt x="152" y="105"/>
                          <a:pt x="152" y="105"/>
                        </a:cubicBezTo>
                        <a:cubicBezTo>
                          <a:pt x="152" y="105"/>
                          <a:pt x="152" y="105"/>
                          <a:pt x="152" y="105"/>
                        </a:cubicBezTo>
                        <a:cubicBezTo>
                          <a:pt x="152" y="105"/>
                          <a:pt x="152" y="105"/>
                          <a:pt x="152" y="105"/>
                        </a:cubicBezTo>
                        <a:cubicBezTo>
                          <a:pt x="152" y="104"/>
                          <a:pt x="152" y="104"/>
                          <a:pt x="152" y="104"/>
                        </a:cubicBezTo>
                        <a:cubicBezTo>
                          <a:pt x="152" y="104"/>
                          <a:pt x="152" y="104"/>
                          <a:pt x="152" y="104"/>
                        </a:cubicBezTo>
                        <a:cubicBezTo>
                          <a:pt x="152" y="104"/>
                          <a:pt x="152" y="104"/>
                          <a:pt x="152" y="104"/>
                        </a:cubicBezTo>
                        <a:cubicBezTo>
                          <a:pt x="152" y="104"/>
                          <a:pt x="152" y="104"/>
                          <a:pt x="152" y="104"/>
                        </a:cubicBezTo>
                        <a:cubicBezTo>
                          <a:pt x="152" y="104"/>
                          <a:pt x="152" y="104"/>
                          <a:pt x="152" y="104"/>
                        </a:cubicBezTo>
                        <a:cubicBezTo>
                          <a:pt x="152" y="104"/>
                          <a:pt x="152" y="104"/>
                          <a:pt x="152" y="104"/>
                        </a:cubicBezTo>
                        <a:cubicBezTo>
                          <a:pt x="152" y="103"/>
                          <a:pt x="152" y="103"/>
                          <a:pt x="152" y="103"/>
                        </a:cubicBezTo>
                        <a:cubicBezTo>
                          <a:pt x="152" y="103"/>
                          <a:pt x="152" y="103"/>
                          <a:pt x="152" y="103"/>
                        </a:cubicBezTo>
                        <a:cubicBezTo>
                          <a:pt x="152" y="103"/>
                          <a:pt x="152" y="103"/>
                          <a:pt x="152" y="103"/>
                        </a:cubicBezTo>
                        <a:cubicBezTo>
                          <a:pt x="151" y="103"/>
                          <a:pt x="151" y="103"/>
                          <a:pt x="151" y="103"/>
                        </a:cubicBezTo>
                        <a:cubicBezTo>
                          <a:pt x="151" y="102"/>
                          <a:pt x="151" y="102"/>
                          <a:pt x="151" y="102"/>
                        </a:cubicBezTo>
                        <a:cubicBezTo>
                          <a:pt x="151" y="102"/>
                          <a:pt x="151" y="102"/>
                          <a:pt x="151" y="102"/>
                        </a:cubicBezTo>
                        <a:cubicBezTo>
                          <a:pt x="151" y="102"/>
                          <a:pt x="151" y="102"/>
                          <a:pt x="151" y="102"/>
                        </a:cubicBezTo>
                        <a:cubicBezTo>
                          <a:pt x="150" y="102"/>
                          <a:pt x="150" y="102"/>
                          <a:pt x="150" y="102"/>
                        </a:cubicBezTo>
                        <a:cubicBezTo>
                          <a:pt x="150" y="102"/>
                          <a:pt x="150" y="102"/>
                          <a:pt x="150" y="102"/>
                        </a:cubicBezTo>
                        <a:cubicBezTo>
                          <a:pt x="150" y="101"/>
                          <a:pt x="150" y="101"/>
                          <a:pt x="150" y="101"/>
                        </a:cubicBezTo>
                        <a:cubicBezTo>
                          <a:pt x="149" y="101"/>
                          <a:pt x="149" y="101"/>
                          <a:pt x="149" y="101"/>
                        </a:cubicBezTo>
                        <a:cubicBezTo>
                          <a:pt x="149" y="101"/>
                          <a:pt x="149" y="101"/>
                          <a:pt x="149" y="101"/>
                        </a:cubicBezTo>
                        <a:cubicBezTo>
                          <a:pt x="149" y="101"/>
                          <a:pt x="149" y="101"/>
                          <a:pt x="149" y="101"/>
                        </a:cubicBezTo>
                        <a:cubicBezTo>
                          <a:pt x="148" y="101"/>
                          <a:pt x="148" y="101"/>
                          <a:pt x="148" y="101"/>
                        </a:cubicBezTo>
                        <a:cubicBezTo>
                          <a:pt x="148" y="101"/>
                          <a:pt x="148" y="101"/>
                          <a:pt x="148" y="101"/>
                        </a:cubicBezTo>
                        <a:cubicBezTo>
                          <a:pt x="148" y="101"/>
                          <a:pt x="148" y="101"/>
                          <a:pt x="148" y="101"/>
                        </a:cubicBezTo>
                        <a:cubicBezTo>
                          <a:pt x="148" y="100"/>
                          <a:pt x="148" y="100"/>
                          <a:pt x="148" y="100"/>
                        </a:cubicBezTo>
                        <a:cubicBezTo>
                          <a:pt x="147" y="100"/>
                          <a:pt x="147" y="100"/>
                          <a:pt x="147" y="100"/>
                        </a:cubicBezTo>
                        <a:cubicBezTo>
                          <a:pt x="147" y="100"/>
                          <a:pt x="147" y="100"/>
                          <a:pt x="147" y="100"/>
                        </a:cubicBezTo>
                        <a:cubicBezTo>
                          <a:pt x="147" y="100"/>
                          <a:pt x="147" y="100"/>
                          <a:pt x="147" y="100"/>
                        </a:cubicBezTo>
                        <a:cubicBezTo>
                          <a:pt x="147" y="100"/>
                          <a:pt x="147" y="100"/>
                          <a:pt x="147" y="100"/>
                        </a:cubicBezTo>
                        <a:cubicBezTo>
                          <a:pt x="147" y="100"/>
                          <a:pt x="147" y="100"/>
                          <a:pt x="147" y="100"/>
                        </a:cubicBezTo>
                        <a:cubicBezTo>
                          <a:pt x="147" y="100"/>
                          <a:pt x="147" y="100"/>
                          <a:pt x="147" y="100"/>
                        </a:cubicBezTo>
                        <a:cubicBezTo>
                          <a:pt x="147" y="99"/>
                          <a:pt x="147" y="99"/>
                          <a:pt x="147" y="99"/>
                        </a:cubicBezTo>
                        <a:cubicBezTo>
                          <a:pt x="147" y="99"/>
                          <a:pt x="147" y="99"/>
                          <a:pt x="147" y="99"/>
                        </a:cubicBezTo>
                        <a:cubicBezTo>
                          <a:pt x="147" y="99"/>
                          <a:pt x="147" y="99"/>
                          <a:pt x="147" y="99"/>
                        </a:cubicBezTo>
                        <a:cubicBezTo>
                          <a:pt x="147" y="99"/>
                          <a:pt x="147" y="99"/>
                          <a:pt x="147" y="99"/>
                        </a:cubicBezTo>
                        <a:cubicBezTo>
                          <a:pt x="147" y="99"/>
                          <a:pt x="147" y="99"/>
                          <a:pt x="147" y="99"/>
                        </a:cubicBezTo>
                        <a:cubicBezTo>
                          <a:pt x="147" y="99"/>
                          <a:pt x="147" y="99"/>
                          <a:pt x="147" y="99"/>
                        </a:cubicBezTo>
                        <a:cubicBezTo>
                          <a:pt x="148" y="98"/>
                          <a:pt x="148" y="98"/>
                          <a:pt x="148" y="98"/>
                        </a:cubicBezTo>
                        <a:cubicBezTo>
                          <a:pt x="148" y="98"/>
                          <a:pt x="148" y="98"/>
                          <a:pt x="148" y="98"/>
                        </a:cubicBezTo>
                        <a:cubicBezTo>
                          <a:pt x="148" y="98"/>
                          <a:pt x="148" y="98"/>
                          <a:pt x="148" y="98"/>
                        </a:cubicBezTo>
                        <a:cubicBezTo>
                          <a:pt x="148" y="98"/>
                          <a:pt x="148" y="98"/>
                          <a:pt x="148" y="98"/>
                        </a:cubicBezTo>
                        <a:cubicBezTo>
                          <a:pt x="148" y="97"/>
                          <a:pt x="148" y="97"/>
                          <a:pt x="148" y="97"/>
                        </a:cubicBezTo>
                        <a:cubicBezTo>
                          <a:pt x="149" y="97"/>
                          <a:pt x="149" y="97"/>
                          <a:pt x="149" y="97"/>
                        </a:cubicBezTo>
                        <a:cubicBezTo>
                          <a:pt x="150" y="97"/>
                          <a:pt x="150" y="97"/>
                          <a:pt x="150" y="97"/>
                        </a:cubicBezTo>
                        <a:cubicBezTo>
                          <a:pt x="150" y="97"/>
                          <a:pt x="150" y="97"/>
                          <a:pt x="150" y="97"/>
                        </a:cubicBezTo>
                        <a:cubicBezTo>
                          <a:pt x="150" y="97"/>
                          <a:pt x="150" y="97"/>
                          <a:pt x="150" y="97"/>
                        </a:cubicBezTo>
                        <a:cubicBezTo>
                          <a:pt x="150" y="96"/>
                          <a:pt x="150" y="96"/>
                          <a:pt x="150" y="96"/>
                        </a:cubicBezTo>
                        <a:cubicBezTo>
                          <a:pt x="151" y="96"/>
                          <a:pt x="151" y="96"/>
                          <a:pt x="151" y="96"/>
                        </a:cubicBezTo>
                        <a:cubicBezTo>
                          <a:pt x="151" y="96"/>
                          <a:pt x="151" y="96"/>
                          <a:pt x="151" y="96"/>
                        </a:cubicBezTo>
                        <a:cubicBezTo>
                          <a:pt x="151" y="96"/>
                          <a:pt x="151" y="96"/>
                          <a:pt x="151" y="96"/>
                        </a:cubicBezTo>
                        <a:cubicBezTo>
                          <a:pt x="152" y="96"/>
                          <a:pt x="152" y="96"/>
                          <a:pt x="152" y="96"/>
                        </a:cubicBezTo>
                        <a:cubicBezTo>
                          <a:pt x="152" y="95"/>
                          <a:pt x="152" y="95"/>
                          <a:pt x="152" y="95"/>
                        </a:cubicBezTo>
                        <a:cubicBezTo>
                          <a:pt x="153" y="95"/>
                          <a:pt x="153" y="95"/>
                          <a:pt x="153" y="95"/>
                        </a:cubicBezTo>
                        <a:cubicBezTo>
                          <a:pt x="153" y="95"/>
                          <a:pt x="153" y="95"/>
                          <a:pt x="153" y="95"/>
                        </a:cubicBezTo>
                        <a:cubicBezTo>
                          <a:pt x="153" y="95"/>
                          <a:pt x="153" y="95"/>
                          <a:pt x="153" y="95"/>
                        </a:cubicBezTo>
                        <a:cubicBezTo>
                          <a:pt x="153" y="95"/>
                          <a:pt x="153" y="95"/>
                          <a:pt x="153" y="95"/>
                        </a:cubicBezTo>
                        <a:cubicBezTo>
                          <a:pt x="154" y="94"/>
                          <a:pt x="154" y="94"/>
                          <a:pt x="154" y="94"/>
                        </a:cubicBezTo>
                        <a:cubicBezTo>
                          <a:pt x="154" y="94"/>
                          <a:pt x="154" y="94"/>
                          <a:pt x="154" y="94"/>
                        </a:cubicBezTo>
                        <a:cubicBezTo>
                          <a:pt x="154" y="94"/>
                          <a:pt x="154" y="94"/>
                          <a:pt x="154" y="94"/>
                        </a:cubicBezTo>
                        <a:cubicBezTo>
                          <a:pt x="154" y="94"/>
                          <a:pt x="154" y="94"/>
                          <a:pt x="154" y="94"/>
                        </a:cubicBezTo>
                        <a:cubicBezTo>
                          <a:pt x="154" y="94"/>
                          <a:pt x="154" y="94"/>
                          <a:pt x="154" y="94"/>
                        </a:cubicBezTo>
                        <a:cubicBezTo>
                          <a:pt x="154" y="94"/>
                          <a:pt x="154" y="94"/>
                          <a:pt x="154" y="94"/>
                        </a:cubicBezTo>
                        <a:cubicBezTo>
                          <a:pt x="154" y="93"/>
                          <a:pt x="154" y="93"/>
                          <a:pt x="154" y="93"/>
                        </a:cubicBezTo>
                        <a:cubicBezTo>
                          <a:pt x="154" y="93"/>
                          <a:pt x="154" y="93"/>
                          <a:pt x="154" y="93"/>
                        </a:cubicBezTo>
                        <a:cubicBezTo>
                          <a:pt x="154" y="93"/>
                          <a:pt x="154" y="93"/>
                          <a:pt x="154" y="93"/>
                        </a:cubicBezTo>
                        <a:cubicBezTo>
                          <a:pt x="154" y="93"/>
                          <a:pt x="154" y="93"/>
                          <a:pt x="154" y="93"/>
                        </a:cubicBezTo>
                        <a:cubicBezTo>
                          <a:pt x="155" y="93"/>
                          <a:pt x="155" y="93"/>
                          <a:pt x="155" y="93"/>
                        </a:cubicBezTo>
                        <a:cubicBezTo>
                          <a:pt x="155" y="92"/>
                          <a:pt x="155" y="92"/>
                          <a:pt x="155" y="92"/>
                        </a:cubicBezTo>
                        <a:cubicBezTo>
                          <a:pt x="155" y="92"/>
                          <a:pt x="155" y="92"/>
                          <a:pt x="155" y="92"/>
                        </a:cubicBezTo>
                        <a:cubicBezTo>
                          <a:pt x="155" y="92"/>
                          <a:pt x="155" y="92"/>
                          <a:pt x="155" y="92"/>
                        </a:cubicBezTo>
                        <a:cubicBezTo>
                          <a:pt x="155" y="92"/>
                          <a:pt x="155" y="92"/>
                          <a:pt x="155" y="92"/>
                        </a:cubicBezTo>
                        <a:cubicBezTo>
                          <a:pt x="155" y="92"/>
                          <a:pt x="155" y="92"/>
                          <a:pt x="155" y="92"/>
                        </a:cubicBezTo>
                        <a:cubicBezTo>
                          <a:pt x="155" y="92"/>
                          <a:pt x="155" y="92"/>
                          <a:pt x="155" y="92"/>
                        </a:cubicBezTo>
                        <a:cubicBezTo>
                          <a:pt x="155" y="91"/>
                          <a:pt x="155" y="91"/>
                          <a:pt x="155" y="91"/>
                        </a:cubicBezTo>
                        <a:cubicBezTo>
                          <a:pt x="155" y="91"/>
                          <a:pt x="155" y="91"/>
                          <a:pt x="155" y="91"/>
                        </a:cubicBezTo>
                        <a:cubicBezTo>
                          <a:pt x="155" y="91"/>
                          <a:pt x="155" y="91"/>
                          <a:pt x="155" y="91"/>
                        </a:cubicBezTo>
                        <a:cubicBezTo>
                          <a:pt x="156" y="91"/>
                          <a:pt x="156" y="91"/>
                          <a:pt x="156" y="91"/>
                        </a:cubicBezTo>
                        <a:cubicBezTo>
                          <a:pt x="156" y="91"/>
                          <a:pt x="156" y="91"/>
                          <a:pt x="156" y="91"/>
                        </a:cubicBezTo>
                        <a:cubicBezTo>
                          <a:pt x="156" y="91"/>
                          <a:pt x="156" y="91"/>
                          <a:pt x="156" y="91"/>
                        </a:cubicBezTo>
                        <a:cubicBezTo>
                          <a:pt x="156" y="91"/>
                          <a:pt x="156" y="91"/>
                          <a:pt x="156" y="91"/>
                        </a:cubicBezTo>
                        <a:cubicBezTo>
                          <a:pt x="156" y="91"/>
                          <a:pt x="156" y="91"/>
                          <a:pt x="156" y="91"/>
                        </a:cubicBezTo>
                        <a:cubicBezTo>
                          <a:pt x="157" y="91"/>
                          <a:pt x="157" y="91"/>
                          <a:pt x="157" y="91"/>
                        </a:cubicBezTo>
                        <a:cubicBezTo>
                          <a:pt x="157" y="91"/>
                          <a:pt x="157" y="91"/>
                          <a:pt x="157" y="91"/>
                        </a:cubicBezTo>
                        <a:cubicBezTo>
                          <a:pt x="157" y="91"/>
                          <a:pt x="157" y="91"/>
                          <a:pt x="157" y="91"/>
                        </a:cubicBezTo>
                        <a:cubicBezTo>
                          <a:pt x="157" y="90"/>
                          <a:pt x="157" y="90"/>
                          <a:pt x="157" y="90"/>
                        </a:cubicBezTo>
                        <a:cubicBezTo>
                          <a:pt x="157" y="90"/>
                          <a:pt x="157" y="90"/>
                          <a:pt x="157" y="90"/>
                        </a:cubicBezTo>
                        <a:cubicBezTo>
                          <a:pt x="157" y="90"/>
                          <a:pt x="157" y="90"/>
                          <a:pt x="157" y="90"/>
                        </a:cubicBezTo>
                        <a:cubicBezTo>
                          <a:pt x="157" y="90"/>
                          <a:pt x="157" y="90"/>
                          <a:pt x="157" y="90"/>
                        </a:cubicBezTo>
                        <a:cubicBezTo>
                          <a:pt x="157" y="90"/>
                          <a:pt x="157" y="90"/>
                          <a:pt x="157" y="90"/>
                        </a:cubicBezTo>
                        <a:cubicBezTo>
                          <a:pt x="157" y="90"/>
                          <a:pt x="157" y="90"/>
                          <a:pt x="157" y="90"/>
                        </a:cubicBezTo>
                        <a:cubicBezTo>
                          <a:pt x="158" y="90"/>
                          <a:pt x="158" y="90"/>
                          <a:pt x="158" y="90"/>
                        </a:cubicBezTo>
                        <a:cubicBezTo>
                          <a:pt x="158" y="90"/>
                          <a:pt x="158" y="90"/>
                          <a:pt x="158" y="90"/>
                        </a:cubicBezTo>
                        <a:cubicBezTo>
                          <a:pt x="158" y="90"/>
                          <a:pt x="158" y="90"/>
                          <a:pt x="158" y="90"/>
                        </a:cubicBezTo>
                        <a:cubicBezTo>
                          <a:pt x="158" y="90"/>
                          <a:pt x="158" y="90"/>
                          <a:pt x="158" y="90"/>
                        </a:cubicBezTo>
                        <a:cubicBezTo>
                          <a:pt x="158" y="90"/>
                          <a:pt x="158" y="90"/>
                          <a:pt x="158" y="90"/>
                        </a:cubicBezTo>
                        <a:cubicBezTo>
                          <a:pt x="158" y="90"/>
                          <a:pt x="158" y="90"/>
                          <a:pt x="158" y="90"/>
                        </a:cubicBezTo>
                        <a:cubicBezTo>
                          <a:pt x="158" y="90"/>
                          <a:pt x="158" y="90"/>
                          <a:pt x="158" y="90"/>
                        </a:cubicBezTo>
                        <a:cubicBezTo>
                          <a:pt x="159" y="90"/>
                          <a:pt x="159" y="90"/>
                          <a:pt x="159" y="90"/>
                        </a:cubicBezTo>
                        <a:cubicBezTo>
                          <a:pt x="159" y="89"/>
                          <a:pt x="159" y="89"/>
                          <a:pt x="159" y="89"/>
                        </a:cubicBezTo>
                        <a:cubicBezTo>
                          <a:pt x="159" y="89"/>
                          <a:pt x="159" y="89"/>
                          <a:pt x="159" y="89"/>
                        </a:cubicBezTo>
                        <a:cubicBezTo>
                          <a:pt x="159" y="89"/>
                          <a:pt x="159" y="89"/>
                          <a:pt x="159" y="89"/>
                        </a:cubicBezTo>
                        <a:cubicBezTo>
                          <a:pt x="159" y="89"/>
                          <a:pt x="159" y="89"/>
                          <a:pt x="159" y="89"/>
                        </a:cubicBezTo>
                        <a:cubicBezTo>
                          <a:pt x="159" y="89"/>
                          <a:pt x="159" y="89"/>
                          <a:pt x="159" y="89"/>
                        </a:cubicBezTo>
                        <a:cubicBezTo>
                          <a:pt x="159" y="89"/>
                          <a:pt x="159" y="89"/>
                          <a:pt x="159" y="89"/>
                        </a:cubicBezTo>
                        <a:cubicBezTo>
                          <a:pt x="159" y="89"/>
                          <a:pt x="159" y="89"/>
                          <a:pt x="159" y="89"/>
                        </a:cubicBezTo>
                        <a:cubicBezTo>
                          <a:pt x="160" y="89"/>
                          <a:pt x="160" y="89"/>
                          <a:pt x="160" y="89"/>
                        </a:cubicBezTo>
                        <a:cubicBezTo>
                          <a:pt x="160" y="89"/>
                          <a:pt x="160" y="89"/>
                          <a:pt x="160" y="89"/>
                        </a:cubicBezTo>
                        <a:cubicBezTo>
                          <a:pt x="160" y="89"/>
                          <a:pt x="160" y="89"/>
                          <a:pt x="160" y="89"/>
                        </a:cubicBezTo>
                        <a:cubicBezTo>
                          <a:pt x="160" y="89"/>
                          <a:pt x="160" y="89"/>
                          <a:pt x="160" y="89"/>
                        </a:cubicBezTo>
                        <a:cubicBezTo>
                          <a:pt x="160" y="89"/>
                          <a:pt x="160" y="89"/>
                          <a:pt x="160" y="89"/>
                        </a:cubicBezTo>
                        <a:cubicBezTo>
                          <a:pt x="160" y="89"/>
                          <a:pt x="160" y="89"/>
                          <a:pt x="160" y="89"/>
                        </a:cubicBezTo>
                        <a:cubicBezTo>
                          <a:pt x="160" y="89"/>
                          <a:pt x="160" y="89"/>
                          <a:pt x="160" y="89"/>
                        </a:cubicBezTo>
                        <a:cubicBezTo>
                          <a:pt x="160" y="89"/>
                          <a:pt x="160" y="89"/>
                          <a:pt x="160" y="89"/>
                        </a:cubicBezTo>
                        <a:cubicBezTo>
                          <a:pt x="161" y="89"/>
                          <a:pt x="161" y="89"/>
                          <a:pt x="161" y="89"/>
                        </a:cubicBezTo>
                        <a:cubicBezTo>
                          <a:pt x="161" y="89"/>
                          <a:pt x="161" y="89"/>
                          <a:pt x="161" y="89"/>
                        </a:cubicBezTo>
                        <a:cubicBezTo>
                          <a:pt x="161" y="89"/>
                          <a:pt x="161" y="89"/>
                          <a:pt x="161" y="89"/>
                        </a:cubicBezTo>
                        <a:cubicBezTo>
                          <a:pt x="161" y="89"/>
                          <a:pt x="161" y="89"/>
                          <a:pt x="161" y="89"/>
                        </a:cubicBezTo>
                        <a:cubicBezTo>
                          <a:pt x="161" y="89"/>
                          <a:pt x="161" y="89"/>
                          <a:pt x="161" y="89"/>
                        </a:cubicBezTo>
                        <a:cubicBezTo>
                          <a:pt x="161" y="88"/>
                          <a:pt x="161" y="88"/>
                          <a:pt x="161" y="88"/>
                        </a:cubicBezTo>
                        <a:cubicBezTo>
                          <a:pt x="161" y="88"/>
                          <a:pt x="161" y="88"/>
                          <a:pt x="161" y="88"/>
                        </a:cubicBezTo>
                        <a:cubicBezTo>
                          <a:pt x="161" y="88"/>
                          <a:pt x="161" y="88"/>
                          <a:pt x="161" y="88"/>
                        </a:cubicBezTo>
                        <a:cubicBezTo>
                          <a:pt x="161" y="88"/>
                          <a:pt x="161" y="88"/>
                          <a:pt x="161" y="88"/>
                        </a:cubicBezTo>
                        <a:cubicBezTo>
                          <a:pt x="162" y="88"/>
                          <a:pt x="162" y="88"/>
                          <a:pt x="162" y="88"/>
                        </a:cubicBezTo>
                        <a:cubicBezTo>
                          <a:pt x="162" y="88"/>
                          <a:pt x="162" y="88"/>
                          <a:pt x="162" y="88"/>
                        </a:cubicBezTo>
                        <a:cubicBezTo>
                          <a:pt x="162" y="88"/>
                          <a:pt x="162" y="88"/>
                          <a:pt x="162" y="88"/>
                        </a:cubicBezTo>
                        <a:cubicBezTo>
                          <a:pt x="162" y="88"/>
                          <a:pt x="162" y="88"/>
                          <a:pt x="162" y="88"/>
                        </a:cubicBezTo>
                        <a:cubicBezTo>
                          <a:pt x="162" y="88"/>
                          <a:pt x="162" y="88"/>
                          <a:pt x="162" y="88"/>
                        </a:cubicBezTo>
                        <a:cubicBezTo>
                          <a:pt x="162" y="87"/>
                          <a:pt x="162" y="87"/>
                          <a:pt x="162" y="87"/>
                        </a:cubicBezTo>
                        <a:cubicBezTo>
                          <a:pt x="162" y="87"/>
                          <a:pt x="162" y="87"/>
                          <a:pt x="162" y="87"/>
                        </a:cubicBezTo>
                        <a:cubicBezTo>
                          <a:pt x="162" y="87"/>
                          <a:pt x="162" y="87"/>
                          <a:pt x="162" y="87"/>
                        </a:cubicBezTo>
                        <a:cubicBezTo>
                          <a:pt x="162" y="87"/>
                          <a:pt x="162" y="87"/>
                          <a:pt x="162" y="87"/>
                        </a:cubicBezTo>
                        <a:cubicBezTo>
                          <a:pt x="162" y="86"/>
                          <a:pt x="162" y="86"/>
                          <a:pt x="162" y="86"/>
                        </a:cubicBezTo>
                        <a:cubicBezTo>
                          <a:pt x="162" y="86"/>
                          <a:pt x="162" y="86"/>
                          <a:pt x="162" y="86"/>
                        </a:cubicBezTo>
                        <a:cubicBezTo>
                          <a:pt x="162" y="86"/>
                          <a:pt x="162" y="86"/>
                          <a:pt x="162" y="86"/>
                        </a:cubicBezTo>
                        <a:cubicBezTo>
                          <a:pt x="162" y="85"/>
                          <a:pt x="162" y="85"/>
                          <a:pt x="162" y="85"/>
                        </a:cubicBezTo>
                        <a:cubicBezTo>
                          <a:pt x="162" y="85"/>
                          <a:pt x="162" y="85"/>
                          <a:pt x="162" y="85"/>
                        </a:cubicBezTo>
                        <a:cubicBezTo>
                          <a:pt x="163" y="85"/>
                          <a:pt x="163" y="85"/>
                          <a:pt x="163" y="85"/>
                        </a:cubicBezTo>
                        <a:cubicBezTo>
                          <a:pt x="163" y="85"/>
                          <a:pt x="163" y="85"/>
                          <a:pt x="163" y="85"/>
                        </a:cubicBezTo>
                        <a:cubicBezTo>
                          <a:pt x="163" y="85"/>
                          <a:pt x="163" y="85"/>
                          <a:pt x="163" y="85"/>
                        </a:cubicBezTo>
                        <a:cubicBezTo>
                          <a:pt x="163" y="85"/>
                          <a:pt x="163" y="85"/>
                          <a:pt x="163" y="85"/>
                        </a:cubicBezTo>
                        <a:cubicBezTo>
                          <a:pt x="163" y="85"/>
                          <a:pt x="163" y="85"/>
                          <a:pt x="163" y="85"/>
                        </a:cubicBezTo>
                        <a:cubicBezTo>
                          <a:pt x="164" y="84"/>
                          <a:pt x="164" y="84"/>
                          <a:pt x="164" y="84"/>
                        </a:cubicBezTo>
                        <a:cubicBezTo>
                          <a:pt x="164" y="84"/>
                          <a:pt x="164" y="84"/>
                          <a:pt x="164" y="84"/>
                        </a:cubicBezTo>
                        <a:cubicBezTo>
                          <a:pt x="164" y="84"/>
                          <a:pt x="164" y="84"/>
                          <a:pt x="164" y="84"/>
                        </a:cubicBezTo>
                        <a:cubicBezTo>
                          <a:pt x="164" y="84"/>
                          <a:pt x="164" y="84"/>
                          <a:pt x="164" y="84"/>
                        </a:cubicBezTo>
                        <a:cubicBezTo>
                          <a:pt x="164" y="84"/>
                          <a:pt x="164" y="84"/>
                          <a:pt x="164" y="84"/>
                        </a:cubicBezTo>
                        <a:cubicBezTo>
                          <a:pt x="164" y="84"/>
                          <a:pt x="164" y="84"/>
                          <a:pt x="164" y="84"/>
                        </a:cubicBezTo>
                        <a:cubicBezTo>
                          <a:pt x="164" y="84"/>
                          <a:pt x="164" y="84"/>
                          <a:pt x="164" y="84"/>
                        </a:cubicBezTo>
                        <a:cubicBezTo>
                          <a:pt x="165" y="84"/>
                          <a:pt x="165" y="84"/>
                          <a:pt x="165" y="84"/>
                        </a:cubicBezTo>
                        <a:cubicBezTo>
                          <a:pt x="165" y="84"/>
                          <a:pt x="165" y="84"/>
                          <a:pt x="165" y="84"/>
                        </a:cubicBezTo>
                        <a:cubicBezTo>
                          <a:pt x="165" y="84"/>
                          <a:pt x="165" y="84"/>
                          <a:pt x="165" y="84"/>
                        </a:cubicBezTo>
                        <a:cubicBezTo>
                          <a:pt x="165" y="84"/>
                          <a:pt x="165" y="84"/>
                          <a:pt x="165" y="84"/>
                        </a:cubicBezTo>
                        <a:cubicBezTo>
                          <a:pt x="165" y="84"/>
                          <a:pt x="165" y="84"/>
                          <a:pt x="165" y="84"/>
                        </a:cubicBezTo>
                        <a:cubicBezTo>
                          <a:pt x="165" y="85"/>
                          <a:pt x="165" y="85"/>
                          <a:pt x="165" y="85"/>
                        </a:cubicBezTo>
                        <a:cubicBezTo>
                          <a:pt x="166" y="85"/>
                          <a:pt x="166" y="85"/>
                          <a:pt x="166" y="85"/>
                        </a:cubicBezTo>
                        <a:cubicBezTo>
                          <a:pt x="166" y="85"/>
                          <a:pt x="166" y="85"/>
                          <a:pt x="166" y="85"/>
                        </a:cubicBezTo>
                        <a:cubicBezTo>
                          <a:pt x="166" y="85"/>
                          <a:pt x="166" y="85"/>
                          <a:pt x="166" y="85"/>
                        </a:cubicBezTo>
                        <a:cubicBezTo>
                          <a:pt x="166" y="86"/>
                          <a:pt x="166" y="86"/>
                          <a:pt x="166" y="86"/>
                        </a:cubicBezTo>
                        <a:cubicBezTo>
                          <a:pt x="166" y="86"/>
                          <a:pt x="166" y="86"/>
                          <a:pt x="166" y="86"/>
                        </a:cubicBezTo>
                        <a:cubicBezTo>
                          <a:pt x="166" y="86"/>
                          <a:pt x="166" y="86"/>
                          <a:pt x="166" y="86"/>
                        </a:cubicBezTo>
                        <a:cubicBezTo>
                          <a:pt x="165" y="86"/>
                          <a:pt x="165" y="86"/>
                          <a:pt x="165" y="86"/>
                        </a:cubicBezTo>
                        <a:cubicBezTo>
                          <a:pt x="165" y="86"/>
                          <a:pt x="165" y="86"/>
                          <a:pt x="165" y="86"/>
                        </a:cubicBezTo>
                        <a:cubicBezTo>
                          <a:pt x="165" y="87"/>
                          <a:pt x="165" y="87"/>
                          <a:pt x="165" y="87"/>
                        </a:cubicBezTo>
                        <a:cubicBezTo>
                          <a:pt x="165" y="87"/>
                          <a:pt x="165" y="87"/>
                          <a:pt x="165" y="87"/>
                        </a:cubicBezTo>
                        <a:cubicBezTo>
                          <a:pt x="165" y="87"/>
                          <a:pt x="165" y="87"/>
                          <a:pt x="165" y="87"/>
                        </a:cubicBezTo>
                        <a:cubicBezTo>
                          <a:pt x="165" y="87"/>
                          <a:pt x="165" y="87"/>
                          <a:pt x="165" y="87"/>
                        </a:cubicBezTo>
                        <a:cubicBezTo>
                          <a:pt x="165" y="87"/>
                          <a:pt x="165" y="87"/>
                          <a:pt x="165" y="87"/>
                        </a:cubicBezTo>
                        <a:cubicBezTo>
                          <a:pt x="165" y="87"/>
                          <a:pt x="165" y="87"/>
                          <a:pt x="165" y="87"/>
                        </a:cubicBezTo>
                        <a:cubicBezTo>
                          <a:pt x="166" y="88"/>
                          <a:pt x="166" y="88"/>
                          <a:pt x="166" y="88"/>
                        </a:cubicBezTo>
                        <a:cubicBezTo>
                          <a:pt x="166" y="88"/>
                          <a:pt x="166" y="88"/>
                          <a:pt x="166" y="88"/>
                        </a:cubicBezTo>
                        <a:cubicBezTo>
                          <a:pt x="166" y="88"/>
                          <a:pt x="166" y="88"/>
                          <a:pt x="166" y="88"/>
                        </a:cubicBezTo>
                        <a:cubicBezTo>
                          <a:pt x="166" y="88"/>
                          <a:pt x="166" y="88"/>
                          <a:pt x="166" y="88"/>
                        </a:cubicBezTo>
                        <a:cubicBezTo>
                          <a:pt x="166" y="88"/>
                          <a:pt x="166" y="88"/>
                          <a:pt x="166" y="88"/>
                        </a:cubicBezTo>
                        <a:cubicBezTo>
                          <a:pt x="166" y="89"/>
                          <a:pt x="166" y="89"/>
                          <a:pt x="166" y="89"/>
                        </a:cubicBezTo>
                        <a:cubicBezTo>
                          <a:pt x="166" y="89"/>
                          <a:pt x="166" y="89"/>
                          <a:pt x="166" y="89"/>
                        </a:cubicBezTo>
                        <a:cubicBezTo>
                          <a:pt x="166" y="89"/>
                          <a:pt x="166" y="89"/>
                          <a:pt x="166" y="89"/>
                        </a:cubicBezTo>
                        <a:cubicBezTo>
                          <a:pt x="166" y="89"/>
                          <a:pt x="166" y="89"/>
                          <a:pt x="166" y="89"/>
                        </a:cubicBezTo>
                        <a:cubicBezTo>
                          <a:pt x="166" y="89"/>
                          <a:pt x="166" y="89"/>
                          <a:pt x="166" y="89"/>
                        </a:cubicBezTo>
                        <a:cubicBezTo>
                          <a:pt x="166" y="89"/>
                          <a:pt x="166" y="89"/>
                          <a:pt x="166" y="89"/>
                        </a:cubicBezTo>
                        <a:cubicBezTo>
                          <a:pt x="166" y="89"/>
                          <a:pt x="166" y="89"/>
                          <a:pt x="166" y="89"/>
                        </a:cubicBezTo>
                        <a:cubicBezTo>
                          <a:pt x="167" y="89"/>
                          <a:pt x="167" y="89"/>
                          <a:pt x="167" y="89"/>
                        </a:cubicBezTo>
                        <a:cubicBezTo>
                          <a:pt x="167" y="88"/>
                          <a:pt x="167" y="88"/>
                          <a:pt x="167" y="88"/>
                        </a:cubicBezTo>
                        <a:cubicBezTo>
                          <a:pt x="167" y="88"/>
                          <a:pt x="167" y="88"/>
                          <a:pt x="167" y="88"/>
                        </a:cubicBezTo>
                        <a:cubicBezTo>
                          <a:pt x="167" y="88"/>
                          <a:pt x="167" y="88"/>
                          <a:pt x="167" y="88"/>
                        </a:cubicBezTo>
                        <a:cubicBezTo>
                          <a:pt x="167" y="88"/>
                          <a:pt x="167" y="88"/>
                          <a:pt x="167" y="88"/>
                        </a:cubicBezTo>
                        <a:cubicBezTo>
                          <a:pt x="167" y="88"/>
                          <a:pt x="167" y="88"/>
                          <a:pt x="167" y="88"/>
                        </a:cubicBezTo>
                        <a:cubicBezTo>
                          <a:pt x="167" y="88"/>
                          <a:pt x="167" y="88"/>
                          <a:pt x="167" y="88"/>
                        </a:cubicBezTo>
                        <a:cubicBezTo>
                          <a:pt x="167" y="88"/>
                          <a:pt x="167" y="88"/>
                          <a:pt x="167" y="88"/>
                        </a:cubicBezTo>
                        <a:cubicBezTo>
                          <a:pt x="167" y="87"/>
                          <a:pt x="167" y="87"/>
                          <a:pt x="167" y="87"/>
                        </a:cubicBezTo>
                        <a:cubicBezTo>
                          <a:pt x="167" y="87"/>
                          <a:pt x="167" y="87"/>
                          <a:pt x="167" y="87"/>
                        </a:cubicBezTo>
                        <a:cubicBezTo>
                          <a:pt x="167" y="87"/>
                          <a:pt x="167" y="87"/>
                          <a:pt x="167" y="87"/>
                        </a:cubicBezTo>
                        <a:cubicBezTo>
                          <a:pt x="167" y="87"/>
                          <a:pt x="167" y="87"/>
                          <a:pt x="167" y="87"/>
                        </a:cubicBezTo>
                        <a:cubicBezTo>
                          <a:pt x="167" y="87"/>
                          <a:pt x="167" y="87"/>
                          <a:pt x="167" y="87"/>
                        </a:cubicBezTo>
                        <a:cubicBezTo>
                          <a:pt x="168" y="87"/>
                          <a:pt x="168" y="87"/>
                          <a:pt x="168" y="87"/>
                        </a:cubicBezTo>
                        <a:cubicBezTo>
                          <a:pt x="168" y="87"/>
                          <a:pt x="168" y="87"/>
                          <a:pt x="168" y="87"/>
                        </a:cubicBezTo>
                        <a:cubicBezTo>
                          <a:pt x="168" y="87"/>
                          <a:pt x="168" y="87"/>
                          <a:pt x="168" y="87"/>
                        </a:cubicBezTo>
                        <a:cubicBezTo>
                          <a:pt x="168" y="87"/>
                          <a:pt x="168" y="87"/>
                          <a:pt x="168" y="87"/>
                        </a:cubicBezTo>
                        <a:cubicBezTo>
                          <a:pt x="168" y="87"/>
                          <a:pt x="168" y="87"/>
                          <a:pt x="168" y="87"/>
                        </a:cubicBezTo>
                        <a:cubicBezTo>
                          <a:pt x="168" y="87"/>
                          <a:pt x="168" y="87"/>
                          <a:pt x="168" y="87"/>
                        </a:cubicBezTo>
                        <a:cubicBezTo>
                          <a:pt x="169" y="86"/>
                          <a:pt x="169" y="86"/>
                          <a:pt x="169" y="86"/>
                        </a:cubicBezTo>
                        <a:cubicBezTo>
                          <a:pt x="169" y="86"/>
                          <a:pt x="169" y="86"/>
                          <a:pt x="169" y="86"/>
                        </a:cubicBezTo>
                        <a:cubicBezTo>
                          <a:pt x="169" y="86"/>
                          <a:pt x="169" y="86"/>
                          <a:pt x="169" y="86"/>
                        </a:cubicBezTo>
                        <a:cubicBezTo>
                          <a:pt x="169" y="86"/>
                          <a:pt x="169" y="86"/>
                          <a:pt x="169" y="86"/>
                        </a:cubicBezTo>
                        <a:cubicBezTo>
                          <a:pt x="169" y="86"/>
                          <a:pt x="169" y="86"/>
                          <a:pt x="169" y="86"/>
                        </a:cubicBezTo>
                        <a:cubicBezTo>
                          <a:pt x="169" y="86"/>
                          <a:pt x="169" y="86"/>
                          <a:pt x="169" y="86"/>
                        </a:cubicBezTo>
                        <a:cubicBezTo>
                          <a:pt x="169" y="86"/>
                          <a:pt x="169" y="86"/>
                          <a:pt x="169" y="86"/>
                        </a:cubicBezTo>
                        <a:cubicBezTo>
                          <a:pt x="170" y="86"/>
                          <a:pt x="170" y="86"/>
                          <a:pt x="170" y="86"/>
                        </a:cubicBezTo>
                        <a:cubicBezTo>
                          <a:pt x="170" y="86"/>
                          <a:pt x="170" y="86"/>
                          <a:pt x="170" y="86"/>
                        </a:cubicBezTo>
                        <a:cubicBezTo>
                          <a:pt x="170" y="86"/>
                          <a:pt x="170" y="86"/>
                          <a:pt x="170" y="86"/>
                        </a:cubicBezTo>
                        <a:cubicBezTo>
                          <a:pt x="170" y="86"/>
                          <a:pt x="170" y="86"/>
                          <a:pt x="170" y="86"/>
                        </a:cubicBezTo>
                        <a:cubicBezTo>
                          <a:pt x="170" y="85"/>
                          <a:pt x="170" y="85"/>
                          <a:pt x="170" y="85"/>
                        </a:cubicBezTo>
                        <a:cubicBezTo>
                          <a:pt x="170" y="85"/>
                          <a:pt x="170" y="85"/>
                          <a:pt x="170" y="85"/>
                        </a:cubicBezTo>
                        <a:cubicBezTo>
                          <a:pt x="170" y="85"/>
                          <a:pt x="170" y="85"/>
                          <a:pt x="170" y="85"/>
                        </a:cubicBezTo>
                        <a:cubicBezTo>
                          <a:pt x="170" y="85"/>
                          <a:pt x="170" y="85"/>
                          <a:pt x="170" y="85"/>
                        </a:cubicBezTo>
                        <a:cubicBezTo>
                          <a:pt x="170" y="85"/>
                          <a:pt x="170" y="85"/>
                          <a:pt x="170" y="85"/>
                        </a:cubicBezTo>
                        <a:cubicBezTo>
                          <a:pt x="170" y="85"/>
                          <a:pt x="170" y="85"/>
                          <a:pt x="170" y="85"/>
                        </a:cubicBezTo>
                        <a:cubicBezTo>
                          <a:pt x="171" y="85"/>
                          <a:pt x="171" y="85"/>
                          <a:pt x="171" y="85"/>
                        </a:cubicBezTo>
                        <a:cubicBezTo>
                          <a:pt x="171" y="85"/>
                          <a:pt x="171" y="85"/>
                          <a:pt x="171" y="85"/>
                        </a:cubicBezTo>
                        <a:cubicBezTo>
                          <a:pt x="171" y="86"/>
                          <a:pt x="171" y="86"/>
                          <a:pt x="171" y="86"/>
                        </a:cubicBezTo>
                        <a:cubicBezTo>
                          <a:pt x="171" y="86"/>
                          <a:pt x="171" y="86"/>
                          <a:pt x="171" y="86"/>
                        </a:cubicBezTo>
                        <a:cubicBezTo>
                          <a:pt x="171" y="86"/>
                          <a:pt x="171" y="86"/>
                          <a:pt x="171" y="86"/>
                        </a:cubicBezTo>
                        <a:cubicBezTo>
                          <a:pt x="172" y="86"/>
                          <a:pt x="172" y="86"/>
                          <a:pt x="172" y="86"/>
                        </a:cubicBezTo>
                        <a:cubicBezTo>
                          <a:pt x="172" y="86"/>
                          <a:pt x="172" y="86"/>
                          <a:pt x="172" y="86"/>
                        </a:cubicBezTo>
                        <a:cubicBezTo>
                          <a:pt x="172" y="86"/>
                          <a:pt x="172" y="86"/>
                          <a:pt x="172" y="86"/>
                        </a:cubicBezTo>
                        <a:cubicBezTo>
                          <a:pt x="172" y="86"/>
                          <a:pt x="172" y="86"/>
                          <a:pt x="172" y="86"/>
                        </a:cubicBezTo>
                        <a:cubicBezTo>
                          <a:pt x="172" y="86"/>
                          <a:pt x="172" y="86"/>
                          <a:pt x="172" y="86"/>
                        </a:cubicBezTo>
                        <a:cubicBezTo>
                          <a:pt x="173" y="86"/>
                          <a:pt x="173" y="86"/>
                          <a:pt x="173" y="86"/>
                        </a:cubicBezTo>
                        <a:cubicBezTo>
                          <a:pt x="173" y="86"/>
                          <a:pt x="173" y="86"/>
                          <a:pt x="173" y="86"/>
                        </a:cubicBezTo>
                        <a:cubicBezTo>
                          <a:pt x="173" y="86"/>
                          <a:pt x="173" y="86"/>
                          <a:pt x="173" y="86"/>
                        </a:cubicBezTo>
                        <a:cubicBezTo>
                          <a:pt x="173" y="86"/>
                          <a:pt x="173" y="86"/>
                          <a:pt x="173" y="86"/>
                        </a:cubicBezTo>
                        <a:cubicBezTo>
                          <a:pt x="173" y="87"/>
                          <a:pt x="173" y="87"/>
                          <a:pt x="173" y="87"/>
                        </a:cubicBezTo>
                        <a:cubicBezTo>
                          <a:pt x="173" y="87"/>
                          <a:pt x="173" y="87"/>
                          <a:pt x="173" y="87"/>
                        </a:cubicBezTo>
                        <a:cubicBezTo>
                          <a:pt x="173" y="87"/>
                          <a:pt x="173" y="87"/>
                          <a:pt x="173" y="87"/>
                        </a:cubicBezTo>
                        <a:cubicBezTo>
                          <a:pt x="173" y="87"/>
                          <a:pt x="173" y="87"/>
                          <a:pt x="173" y="87"/>
                        </a:cubicBezTo>
                        <a:cubicBezTo>
                          <a:pt x="173" y="88"/>
                          <a:pt x="173" y="88"/>
                          <a:pt x="173" y="88"/>
                        </a:cubicBezTo>
                        <a:cubicBezTo>
                          <a:pt x="173" y="88"/>
                          <a:pt x="173" y="88"/>
                          <a:pt x="173" y="88"/>
                        </a:cubicBezTo>
                        <a:cubicBezTo>
                          <a:pt x="174" y="88"/>
                          <a:pt x="174" y="88"/>
                          <a:pt x="174" y="88"/>
                        </a:cubicBezTo>
                        <a:cubicBezTo>
                          <a:pt x="174" y="88"/>
                          <a:pt x="174" y="88"/>
                          <a:pt x="174" y="88"/>
                        </a:cubicBezTo>
                        <a:cubicBezTo>
                          <a:pt x="174" y="88"/>
                          <a:pt x="174" y="88"/>
                          <a:pt x="174" y="88"/>
                        </a:cubicBezTo>
                        <a:cubicBezTo>
                          <a:pt x="174" y="88"/>
                          <a:pt x="174" y="88"/>
                          <a:pt x="174" y="88"/>
                        </a:cubicBezTo>
                        <a:cubicBezTo>
                          <a:pt x="174" y="88"/>
                          <a:pt x="174" y="88"/>
                          <a:pt x="174" y="88"/>
                        </a:cubicBezTo>
                        <a:cubicBezTo>
                          <a:pt x="175" y="88"/>
                          <a:pt x="175" y="88"/>
                          <a:pt x="175" y="88"/>
                        </a:cubicBezTo>
                        <a:cubicBezTo>
                          <a:pt x="175" y="89"/>
                          <a:pt x="175" y="89"/>
                          <a:pt x="175" y="89"/>
                        </a:cubicBezTo>
                        <a:cubicBezTo>
                          <a:pt x="175" y="89"/>
                          <a:pt x="175" y="89"/>
                          <a:pt x="175" y="89"/>
                        </a:cubicBezTo>
                        <a:cubicBezTo>
                          <a:pt x="175" y="89"/>
                          <a:pt x="175" y="89"/>
                          <a:pt x="175" y="89"/>
                        </a:cubicBezTo>
                        <a:cubicBezTo>
                          <a:pt x="175" y="89"/>
                          <a:pt x="175" y="89"/>
                          <a:pt x="175" y="89"/>
                        </a:cubicBezTo>
                        <a:cubicBezTo>
                          <a:pt x="175" y="88"/>
                          <a:pt x="175" y="88"/>
                          <a:pt x="175" y="88"/>
                        </a:cubicBezTo>
                        <a:cubicBezTo>
                          <a:pt x="175" y="88"/>
                          <a:pt x="175" y="88"/>
                          <a:pt x="175" y="88"/>
                        </a:cubicBezTo>
                        <a:cubicBezTo>
                          <a:pt x="175" y="88"/>
                          <a:pt x="175" y="88"/>
                          <a:pt x="175" y="88"/>
                        </a:cubicBezTo>
                        <a:cubicBezTo>
                          <a:pt x="175" y="88"/>
                          <a:pt x="175" y="88"/>
                          <a:pt x="175" y="88"/>
                        </a:cubicBezTo>
                        <a:cubicBezTo>
                          <a:pt x="175" y="88"/>
                          <a:pt x="175" y="88"/>
                          <a:pt x="175" y="88"/>
                        </a:cubicBezTo>
                        <a:cubicBezTo>
                          <a:pt x="175" y="88"/>
                          <a:pt x="175" y="88"/>
                          <a:pt x="175" y="88"/>
                        </a:cubicBezTo>
                        <a:cubicBezTo>
                          <a:pt x="175" y="88"/>
                          <a:pt x="176" y="88"/>
                          <a:pt x="176" y="88"/>
                        </a:cubicBezTo>
                        <a:cubicBezTo>
                          <a:pt x="176" y="88"/>
                          <a:pt x="176" y="88"/>
                          <a:pt x="176" y="88"/>
                        </a:cubicBezTo>
                        <a:cubicBezTo>
                          <a:pt x="176" y="88"/>
                          <a:pt x="176" y="88"/>
                          <a:pt x="176" y="88"/>
                        </a:cubicBezTo>
                        <a:cubicBezTo>
                          <a:pt x="176" y="88"/>
                          <a:pt x="176" y="88"/>
                          <a:pt x="176" y="88"/>
                        </a:cubicBezTo>
                        <a:cubicBezTo>
                          <a:pt x="176" y="88"/>
                          <a:pt x="176" y="88"/>
                          <a:pt x="176" y="88"/>
                        </a:cubicBezTo>
                        <a:cubicBezTo>
                          <a:pt x="176" y="88"/>
                          <a:pt x="176" y="88"/>
                          <a:pt x="176" y="88"/>
                        </a:cubicBezTo>
                        <a:cubicBezTo>
                          <a:pt x="176" y="88"/>
                          <a:pt x="176" y="88"/>
                          <a:pt x="176" y="88"/>
                        </a:cubicBezTo>
                        <a:cubicBezTo>
                          <a:pt x="176" y="88"/>
                          <a:pt x="176" y="88"/>
                          <a:pt x="176" y="88"/>
                        </a:cubicBezTo>
                        <a:cubicBezTo>
                          <a:pt x="177" y="88"/>
                          <a:pt x="177" y="88"/>
                          <a:pt x="177" y="88"/>
                        </a:cubicBezTo>
                        <a:cubicBezTo>
                          <a:pt x="177" y="88"/>
                          <a:pt x="177" y="88"/>
                          <a:pt x="177" y="88"/>
                        </a:cubicBezTo>
                        <a:cubicBezTo>
                          <a:pt x="177" y="88"/>
                          <a:pt x="177" y="88"/>
                          <a:pt x="177" y="88"/>
                        </a:cubicBezTo>
                        <a:cubicBezTo>
                          <a:pt x="177" y="88"/>
                          <a:pt x="177" y="88"/>
                          <a:pt x="177" y="88"/>
                        </a:cubicBezTo>
                        <a:cubicBezTo>
                          <a:pt x="177" y="88"/>
                          <a:pt x="177" y="88"/>
                          <a:pt x="177" y="88"/>
                        </a:cubicBezTo>
                        <a:cubicBezTo>
                          <a:pt x="177" y="87"/>
                          <a:pt x="177" y="87"/>
                          <a:pt x="177" y="87"/>
                        </a:cubicBezTo>
                        <a:cubicBezTo>
                          <a:pt x="177" y="87"/>
                          <a:pt x="177" y="87"/>
                          <a:pt x="177" y="87"/>
                        </a:cubicBezTo>
                        <a:cubicBezTo>
                          <a:pt x="178" y="87"/>
                          <a:pt x="178" y="87"/>
                          <a:pt x="178" y="87"/>
                        </a:cubicBezTo>
                        <a:cubicBezTo>
                          <a:pt x="178" y="87"/>
                          <a:pt x="178" y="87"/>
                          <a:pt x="178" y="87"/>
                        </a:cubicBezTo>
                        <a:cubicBezTo>
                          <a:pt x="178" y="87"/>
                          <a:pt x="178" y="87"/>
                          <a:pt x="178" y="87"/>
                        </a:cubicBezTo>
                        <a:cubicBezTo>
                          <a:pt x="178" y="87"/>
                          <a:pt x="178" y="87"/>
                          <a:pt x="178" y="87"/>
                        </a:cubicBezTo>
                        <a:cubicBezTo>
                          <a:pt x="178" y="87"/>
                          <a:pt x="178" y="87"/>
                          <a:pt x="178" y="87"/>
                        </a:cubicBezTo>
                        <a:cubicBezTo>
                          <a:pt x="178" y="87"/>
                          <a:pt x="178" y="87"/>
                          <a:pt x="178" y="87"/>
                        </a:cubicBezTo>
                        <a:cubicBezTo>
                          <a:pt x="178" y="87"/>
                          <a:pt x="178" y="87"/>
                          <a:pt x="178"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79" y="87"/>
                          <a:pt x="179" y="87"/>
                          <a:pt x="179" y="87"/>
                        </a:cubicBezTo>
                        <a:cubicBezTo>
                          <a:pt x="180" y="87"/>
                          <a:pt x="180" y="87"/>
                          <a:pt x="180" y="87"/>
                        </a:cubicBezTo>
                        <a:cubicBezTo>
                          <a:pt x="180" y="87"/>
                          <a:pt x="180" y="87"/>
                          <a:pt x="180" y="87"/>
                        </a:cubicBezTo>
                        <a:cubicBezTo>
                          <a:pt x="180" y="87"/>
                          <a:pt x="180" y="87"/>
                          <a:pt x="180" y="87"/>
                        </a:cubicBezTo>
                        <a:cubicBezTo>
                          <a:pt x="180" y="87"/>
                          <a:pt x="180" y="87"/>
                          <a:pt x="180" y="87"/>
                        </a:cubicBezTo>
                        <a:cubicBezTo>
                          <a:pt x="180" y="87"/>
                          <a:pt x="180" y="87"/>
                          <a:pt x="180" y="87"/>
                        </a:cubicBezTo>
                        <a:cubicBezTo>
                          <a:pt x="180" y="87"/>
                          <a:pt x="180" y="87"/>
                          <a:pt x="180" y="87"/>
                        </a:cubicBezTo>
                        <a:cubicBezTo>
                          <a:pt x="180" y="87"/>
                          <a:pt x="180" y="87"/>
                          <a:pt x="180" y="87"/>
                        </a:cubicBezTo>
                        <a:cubicBezTo>
                          <a:pt x="180" y="87"/>
                          <a:pt x="180" y="87"/>
                          <a:pt x="180" y="87"/>
                        </a:cubicBezTo>
                        <a:cubicBezTo>
                          <a:pt x="181" y="87"/>
                          <a:pt x="181" y="87"/>
                          <a:pt x="181" y="87"/>
                        </a:cubicBezTo>
                        <a:cubicBezTo>
                          <a:pt x="181" y="87"/>
                          <a:pt x="181" y="87"/>
                          <a:pt x="181" y="87"/>
                        </a:cubicBezTo>
                        <a:cubicBezTo>
                          <a:pt x="181" y="87"/>
                          <a:pt x="181" y="87"/>
                          <a:pt x="181" y="87"/>
                        </a:cubicBezTo>
                        <a:cubicBezTo>
                          <a:pt x="181" y="87"/>
                          <a:pt x="181" y="87"/>
                          <a:pt x="181" y="87"/>
                        </a:cubicBezTo>
                        <a:cubicBezTo>
                          <a:pt x="181" y="88"/>
                          <a:pt x="181" y="88"/>
                          <a:pt x="181" y="88"/>
                        </a:cubicBezTo>
                        <a:cubicBezTo>
                          <a:pt x="181" y="88"/>
                          <a:pt x="181" y="88"/>
                          <a:pt x="181" y="88"/>
                        </a:cubicBezTo>
                        <a:cubicBezTo>
                          <a:pt x="181" y="88"/>
                          <a:pt x="181" y="88"/>
                          <a:pt x="181" y="88"/>
                        </a:cubicBezTo>
                        <a:cubicBezTo>
                          <a:pt x="181" y="87"/>
                          <a:pt x="181" y="87"/>
                          <a:pt x="181" y="87"/>
                        </a:cubicBezTo>
                        <a:cubicBezTo>
                          <a:pt x="182" y="87"/>
                          <a:pt x="182" y="87"/>
                          <a:pt x="182" y="87"/>
                        </a:cubicBezTo>
                        <a:cubicBezTo>
                          <a:pt x="182" y="87"/>
                          <a:pt x="182" y="87"/>
                          <a:pt x="182" y="87"/>
                        </a:cubicBezTo>
                        <a:cubicBezTo>
                          <a:pt x="182" y="87"/>
                          <a:pt x="182" y="87"/>
                          <a:pt x="182" y="87"/>
                        </a:cubicBezTo>
                        <a:cubicBezTo>
                          <a:pt x="182" y="87"/>
                          <a:pt x="182" y="87"/>
                          <a:pt x="182" y="87"/>
                        </a:cubicBezTo>
                        <a:cubicBezTo>
                          <a:pt x="182" y="87"/>
                          <a:pt x="182" y="87"/>
                          <a:pt x="182" y="87"/>
                        </a:cubicBezTo>
                        <a:cubicBezTo>
                          <a:pt x="182" y="87"/>
                          <a:pt x="182" y="87"/>
                          <a:pt x="182" y="87"/>
                        </a:cubicBezTo>
                        <a:cubicBezTo>
                          <a:pt x="182" y="87"/>
                          <a:pt x="182" y="87"/>
                          <a:pt x="182" y="87"/>
                        </a:cubicBezTo>
                        <a:cubicBezTo>
                          <a:pt x="183" y="87"/>
                          <a:pt x="183" y="87"/>
                          <a:pt x="183" y="87"/>
                        </a:cubicBezTo>
                        <a:cubicBezTo>
                          <a:pt x="183" y="87"/>
                          <a:pt x="183" y="87"/>
                          <a:pt x="183" y="87"/>
                        </a:cubicBezTo>
                        <a:cubicBezTo>
                          <a:pt x="183" y="87"/>
                          <a:pt x="183" y="87"/>
                          <a:pt x="183" y="87"/>
                        </a:cubicBezTo>
                        <a:cubicBezTo>
                          <a:pt x="183" y="87"/>
                          <a:pt x="183" y="87"/>
                          <a:pt x="183" y="87"/>
                        </a:cubicBezTo>
                        <a:cubicBezTo>
                          <a:pt x="183" y="87"/>
                          <a:pt x="183" y="87"/>
                          <a:pt x="183" y="87"/>
                        </a:cubicBezTo>
                        <a:cubicBezTo>
                          <a:pt x="183" y="87"/>
                          <a:pt x="183" y="87"/>
                          <a:pt x="183" y="87"/>
                        </a:cubicBezTo>
                        <a:cubicBezTo>
                          <a:pt x="184" y="87"/>
                          <a:pt x="184" y="87"/>
                          <a:pt x="184" y="87"/>
                        </a:cubicBezTo>
                        <a:cubicBezTo>
                          <a:pt x="184" y="87"/>
                          <a:pt x="184" y="87"/>
                          <a:pt x="184" y="87"/>
                        </a:cubicBezTo>
                        <a:cubicBezTo>
                          <a:pt x="184" y="87"/>
                          <a:pt x="184" y="87"/>
                          <a:pt x="184" y="87"/>
                        </a:cubicBezTo>
                        <a:cubicBezTo>
                          <a:pt x="184" y="87"/>
                          <a:pt x="184" y="87"/>
                          <a:pt x="184" y="87"/>
                        </a:cubicBezTo>
                        <a:cubicBezTo>
                          <a:pt x="184" y="87"/>
                          <a:pt x="184" y="87"/>
                          <a:pt x="184" y="87"/>
                        </a:cubicBezTo>
                        <a:cubicBezTo>
                          <a:pt x="185" y="87"/>
                          <a:pt x="185" y="87"/>
                          <a:pt x="185" y="87"/>
                        </a:cubicBezTo>
                        <a:cubicBezTo>
                          <a:pt x="185" y="87"/>
                          <a:pt x="185" y="87"/>
                          <a:pt x="185" y="87"/>
                        </a:cubicBezTo>
                        <a:cubicBezTo>
                          <a:pt x="185" y="87"/>
                          <a:pt x="185" y="87"/>
                          <a:pt x="185" y="87"/>
                        </a:cubicBezTo>
                        <a:cubicBezTo>
                          <a:pt x="185" y="87"/>
                          <a:pt x="185" y="87"/>
                          <a:pt x="185" y="87"/>
                        </a:cubicBezTo>
                        <a:cubicBezTo>
                          <a:pt x="185" y="87"/>
                          <a:pt x="185" y="87"/>
                          <a:pt x="185" y="87"/>
                        </a:cubicBezTo>
                        <a:cubicBezTo>
                          <a:pt x="185" y="87"/>
                          <a:pt x="185" y="87"/>
                          <a:pt x="185" y="87"/>
                        </a:cubicBezTo>
                        <a:cubicBezTo>
                          <a:pt x="185" y="87"/>
                          <a:pt x="185" y="87"/>
                          <a:pt x="185" y="87"/>
                        </a:cubicBezTo>
                        <a:cubicBezTo>
                          <a:pt x="186" y="87"/>
                          <a:pt x="186" y="87"/>
                          <a:pt x="186" y="87"/>
                        </a:cubicBezTo>
                        <a:cubicBezTo>
                          <a:pt x="186" y="87"/>
                          <a:pt x="186" y="87"/>
                          <a:pt x="186" y="87"/>
                        </a:cubicBezTo>
                        <a:cubicBezTo>
                          <a:pt x="186" y="87"/>
                          <a:pt x="186" y="87"/>
                          <a:pt x="186" y="87"/>
                        </a:cubicBezTo>
                        <a:cubicBezTo>
                          <a:pt x="186" y="87"/>
                          <a:pt x="186" y="87"/>
                          <a:pt x="186" y="87"/>
                        </a:cubicBezTo>
                        <a:cubicBezTo>
                          <a:pt x="186" y="87"/>
                          <a:pt x="186" y="87"/>
                          <a:pt x="186" y="87"/>
                        </a:cubicBezTo>
                        <a:cubicBezTo>
                          <a:pt x="186" y="87"/>
                          <a:pt x="186" y="87"/>
                          <a:pt x="186" y="87"/>
                        </a:cubicBezTo>
                        <a:cubicBezTo>
                          <a:pt x="187" y="87"/>
                          <a:pt x="187" y="87"/>
                          <a:pt x="187" y="87"/>
                        </a:cubicBezTo>
                        <a:cubicBezTo>
                          <a:pt x="187" y="86"/>
                          <a:pt x="187" y="86"/>
                          <a:pt x="187" y="86"/>
                        </a:cubicBezTo>
                        <a:cubicBezTo>
                          <a:pt x="187" y="86"/>
                          <a:pt x="187" y="86"/>
                          <a:pt x="187" y="86"/>
                        </a:cubicBezTo>
                        <a:cubicBezTo>
                          <a:pt x="187" y="86"/>
                          <a:pt x="187" y="86"/>
                          <a:pt x="187" y="86"/>
                        </a:cubicBezTo>
                        <a:cubicBezTo>
                          <a:pt x="187" y="86"/>
                          <a:pt x="187" y="86"/>
                          <a:pt x="187" y="86"/>
                        </a:cubicBezTo>
                        <a:cubicBezTo>
                          <a:pt x="187" y="86"/>
                          <a:pt x="187" y="86"/>
                          <a:pt x="187" y="86"/>
                        </a:cubicBezTo>
                        <a:cubicBezTo>
                          <a:pt x="188" y="86"/>
                          <a:pt x="188" y="86"/>
                          <a:pt x="188" y="86"/>
                        </a:cubicBezTo>
                        <a:cubicBezTo>
                          <a:pt x="188" y="86"/>
                          <a:pt x="188" y="86"/>
                          <a:pt x="188" y="86"/>
                        </a:cubicBezTo>
                        <a:cubicBezTo>
                          <a:pt x="188" y="86"/>
                          <a:pt x="188" y="86"/>
                          <a:pt x="188" y="86"/>
                        </a:cubicBezTo>
                        <a:cubicBezTo>
                          <a:pt x="188" y="86"/>
                          <a:pt x="188" y="86"/>
                          <a:pt x="188" y="86"/>
                        </a:cubicBezTo>
                        <a:cubicBezTo>
                          <a:pt x="188" y="86"/>
                          <a:pt x="188" y="86"/>
                          <a:pt x="188" y="86"/>
                        </a:cubicBezTo>
                        <a:cubicBezTo>
                          <a:pt x="188" y="86"/>
                          <a:pt x="188" y="86"/>
                          <a:pt x="188" y="86"/>
                        </a:cubicBezTo>
                        <a:cubicBezTo>
                          <a:pt x="188" y="87"/>
                          <a:pt x="188" y="87"/>
                          <a:pt x="188" y="87"/>
                        </a:cubicBezTo>
                        <a:cubicBezTo>
                          <a:pt x="188" y="87"/>
                          <a:pt x="188" y="87"/>
                          <a:pt x="188" y="87"/>
                        </a:cubicBezTo>
                        <a:cubicBezTo>
                          <a:pt x="188" y="87"/>
                          <a:pt x="188" y="87"/>
                          <a:pt x="188" y="87"/>
                        </a:cubicBezTo>
                        <a:cubicBezTo>
                          <a:pt x="188" y="87"/>
                          <a:pt x="188" y="87"/>
                          <a:pt x="188" y="87"/>
                        </a:cubicBezTo>
                        <a:cubicBezTo>
                          <a:pt x="188" y="88"/>
                          <a:pt x="188" y="88"/>
                          <a:pt x="188" y="88"/>
                        </a:cubicBezTo>
                        <a:cubicBezTo>
                          <a:pt x="188" y="88"/>
                          <a:pt x="188" y="88"/>
                          <a:pt x="188" y="88"/>
                        </a:cubicBezTo>
                        <a:cubicBezTo>
                          <a:pt x="188" y="88"/>
                          <a:pt x="188" y="88"/>
                          <a:pt x="188" y="88"/>
                        </a:cubicBezTo>
                        <a:cubicBezTo>
                          <a:pt x="188" y="88"/>
                          <a:pt x="188" y="88"/>
                          <a:pt x="188" y="88"/>
                        </a:cubicBezTo>
                        <a:cubicBezTo>
                          <a:pt x="189" y="88"/>
                          <a:pt x="189" y="88"/>
                          <a:pt x="189" y="88"/>
                        </a:cubicBezTo>
                        <a:cubicBezTo>
                          <a:pt x="189" y="89"/>
                          <a:pt x="189" y="89"/>
                          <a:pt x="189" y="89"/>
                        </a:cubicBezTo>
                        <a:cubicBezTo>
                          <a:pt x="189" y="89"/>
                          <a:pt x="189" y="89"/>
                          <a:pt x="189" y="89"/>
                        </a:cubicBezTo>
                        <a:cubicBezTo>
                          <a:pt x="189" y="89"/>
                          <a:pt x="189" y="89"/>
                          <a:pt x="189" y="89"/>
                        </a:cubicBezTo>
                        <a:cubicBezTo>
                          <a:pt x="189" y="89"/>
                          <a:pt x="189" y="89"/>
                          <a:pt x="189" y="89"/>
                        </a:cubicBezTo>
                        <a:cubicBezTo>
                          <a:pt x="189" y="89"/>
                          <a:pt x="189" y="89"/>
                          <a:pt x="189" y="89"/>
                        </a:cubicBezTo>
                        <a:cubicBezTo>
                          <a:pt x="189" y="90"/>
                          <a:pt x="189" y="90"/>
                          <a:pt x="189" y="90"/>
                        </a:cubicBezTo>
                        <a:cubicBezTo>
                          <a:pt x="189" y="90"/>
                          <a:pt x="189" y="90"/>
                          <a:pt x="189" y="90"/>
                        </a:cubicBezTo>
                        <a:cubicBezTo>
                          <a:pt x="189" y="90"/>
                          <a:pt x="189" y="90"/>
                          <a:pt x="189" y="90"/>
                        </a:cubicBezTo>
                        <a:cubicBezTo>
                          <a:pt x="190" y="90"/>
                          <a:pt x="190" y="90"/>
                          <a:pt x="190" y="90"/>
                        </a:cubicBezTo>
                        <a:cubicBezTo>
                          <a:pt x="190" y="90"/>
                          <a:pt x="190" y="90"/>
                          <a:pt x="190" y="90"/>
                        </a:cubicBezTo>
                        <a:cubicBezTo>
                          <a:pt x="190" y="90"/>
                          <a:pt x="190" y="90"/>
                          <a:pt x="190" y="90"/>
                        </a:cubicBezTo>
                        <a:cubicBezTo>
                          <a:pt x="190" y="90"/>
                          <a:pt x="190" y="90"/>
                          <a:pt x="190" y="90"/>
                        </a:cubicBezTo>
                        <a:cubicBezTo>
                          <a:pt x="190" y="90"/>
                          <a:pt x="190" y="90"/>
                          <a:pt x="190" y="90"/>
                        </a:cubicBezTo>
                        <a:cubicBezTo>
                          <a:pt x="191" y="90"/>
                          <a:pt x="191" y="90"/>
                          <a:pt x="191" y="90"/>
                        </a:cubicBezTo>
                        <a:cubicBezTo>
                          <a:pt x="191" y="90"/>
                          <a:pt x="191" y="90"/>
                          <a:pt x="191" y="90"/>
                        </a:cubicBezTo>
                        <a:cubicBezTo>
                          <a:pt x="191" y="90"/>
                          <a:pt x="191" y="90"/>
                          <a:pt x="191" y="90"/>
                        </a:cubicBezTo>
                        <a:cubicBezTo>
                          <a:pt x="191" y="90"/>
                          <a:pt x="191" y="90"/>
                          <a:pt x="191" y="90"/>
                        </a:cubicBezTo>
                        <a:cubicBezTo>
                          <a:pt x="192" y="91"/>
                          <a:pt x="192" y="91"/>
                          <a:pt x="192" y="91"/>
                        </a:cubicBezTo>
                        <a:cubicBezTo>
                          <a:pt x="192" y="91"/>
                          <a:pt x="192" y="91"/>
                          <a:pt x="192" y="91"/>
                        </a:cubicBezTo>
                        <a:cubicBezTo>
                          <a:pt x="192" y="91"/>
                          <a:pt x="192" y="91"/>
                          <a:pt x="192" y="91"/>
                        </a:cubicBezTo>
                        <a:cubicBezTo>
                          <a:pt x="192" y="91"/>
                          <a:pt x="192" y="91"/>
                          <a:pt x="192" y="91"/>
                        </a:cubicBezTo>
                        <a:cubicBezTo>
                          <a:pt x="192" y="91"/>
                          <a:pt x="192" y="91"/>
                          <a:pt x="192" y="91"/>
                        </a:cubicBezTo>
                        <a:cubicBezTo>
                          <a:pt x="192" y="92"/>
                          <a:pt x="192" y="92"/>
                          <a:pt x="192" y="92"/>
                        </a:cubicBezTo>
                        <a:cubicBezTo>
                          <a:pt x="192" y="92"/>
                          <a:pt x="192" y="92"/>
                          <a:pt x="192" y="92"/>
                        </a:cubicBezTo>
                        <a:cubicBezTo>
                          <a:pt x="193" y="92"/>
                          <a:pt x="193" y="92"/>
                          <a:pt x="193" y="92"/>
                        </a:cubicBezTo>
                        <a:cubicBezTo>
                          <a:pt x="193" y="92"/>
                          <a:pt x="193" y="92"/>
                          <a:pt x="193" y="92"/>
                        </a:cubicBezTo>
                        <a:cubicBezTo>
                          <a:pt x="193" y="93"/>
                          <a:pt x="193" y="93"/>
                          <a:pt x="193" y="93"/>
                        </a:cubicBezTo>
                        <a:cubicBezTo>
                          <a:pt x="193" y="93"/>
                          <a:pt x="193" y="93"/>
                          <a:pt x="193" y="93"/>
                        </a:cubicBezTo>
                        <a:cubicBezTo>
                          <a:pt x="193" y="93"/>
                          <a:pt x="193" y="93"/>
                          <a:pt x="193" y="93"/>
                        </a:cubicBezTo>
                        <a:cubicBezTo>
                          <a:pt x="194" y="93"/>
                          <a:pt x="194" y="93"/>
                          <a:pt x="194" y="93"/>
                        </a:cubicBezTo>
                        <a:cubicBezTo>
                          <a:pt x="194" y="93"/>
                          <a:pt x="194" y="93"/>
                          <a:pt x="194" y="93"/>
                        </a:cubicBezTo>
                        <a:cubicBezTo>
                          <a:pt x="194" y="93"/>
                          <a:pt x="194" y="93"/>
                          <a:pt x="194" y="93"/>
                        </a:cubicBezTo>
                        <a:cubicBezTo>
                          <a:pt x="194" y="93"/>
                          <a:pt x="194" y="93"/>
                          <a:pt x="194" y="93"/>
                        </a:cubicBezTo>
                        <a:cubicBezTo>
                          <a:pt x="194" y="94"/>
                          <a:pt x="194" y="94"/>
                          <a:pt x="194" y="94"/>
                        </a:cubicBezTo>
                        <a:cubicBezTo>
                          <a:pt x="194" y="94"/>
                          <a:pt x="194" y="94"/>
                          <a:pt x="194" y="94"/>
                        </a:cubicBezTo>
                        <a:cubicBezTo>
                          <a:pt x="194" y="94"/>
                          <a:pt x="194" y="94"/>
                          <a:pt x="194" y="94"/>
                        </a:cubicBezTo>
                        <a:cubicBezTo>
                          <a:pt x="194" y="94"/>
                          <a:pt x="194" y="94"/>
                          <a:pt x="194" y="94"/>
                        </a:cubicBezTo>
                        <a:cubicBezTo>
                          <a:pt x="194" y="94"/>
                          <a:pt x="194" y="94"/>
                          <a:pt x="194" y="94"/>
                        </a:cubicBezTo>
                        <a:cubicBezTo>
                          <a:pt x="194" y="95"/>
                          <a:pt x="194" y="95"/>
                          <a:pt x="194" y="95"/>
                        </a:cubicBezTo>
                        <a:cubicBezTo>
                          <a:pt x="194" y="95"/>
                          <a:pt x="194" y="95"/>
                          <a:pt x="194" y="95"/>
                        </a:cubicBezTo>
                        <a:cubicBezTo>
                          <a:pt x="194" y="95"/>
                          <a:pt x="194" y="95"/>
                          <a:pt x="194" y="95"/>
                        </a:cubicBezTo>
                        <a:cubicBezTo>
                          <a:pt x="194" y="95"/>
                          <a:pt x="194" y="95"/>
                          <a:pt x="194" y="95"/>
                        </a:cubicBezTo>
                        <a:cubicBezTo>
                          <a:pt x="194" y="96"/>
                          <a:pt x="194" y="96"/>
                          <a:pt x="194" y="96"/>
                        </a:cubicBezTo>
                        <a:cubicBezTo>
                          <a:pt x="194" y="96"/>
                          <a:pt x="194" y="96"/>
                          <a:pt x="194" y="96"/>
                        </a:cubicBezTo>
                        <a:cubicBezTo>
                          <a:pt x="194" y="96"/>
                          <a:pt x="194" y="96"/>
                          <a:pt x="194" y="96"/>
                        </a:cubicBezTo>
                        <a:cubicBezTo>
                          <a:pt x="194" y="96"/>
                          <a:pt x="194" y="96"/>
                          <a:pt x="194" y="96"/>
                        </a:cubicBezTo>
                        <a:cubicBezTo>
                          <a:pt x="194" y="97"/>
                          <a:pt x="194" y="97"/>
                          <a:pt x="194" y="97"/>
                        </a:cubicBezTo>
                        <a:cubicBezTo>
                          <a:pt x="194" y="97"/>
                          <a:pt x="194" y="97"/>
                          <a:pt x="194" y="97"/>
                        </a:cubicBezTo>
                        <a:cubicBezTo>
                          <a:pt x="194" y="97"/>
                          <a:pt x="194" y="97"/>
                          <a:pt x="194" y="97"/>
                        </a:cubicBezTo>
                        <a:cubicBezTo>
                          <a:pt x="194" y="97"/>
                          <a:pt x="194" y="97"/>
                          <a:pt x="194" y="97"/>
                        </a:cubicBezTo>
                        <a:cubicBezTo>
                          <a:pt x="194" y="97"/>
                          <a:pt x="194" y="97"/>
                          <a:pt x="194" y="97"/>
                        </a:cubicBezTo>
                        <a:cubicBezTo>
                          <a:pt x="194" y="98"/>
                          <a:pt x="194" y="98"/>
                          <a:pt x="194" y="98"/>
                        </a:cubicBezTo>
                        <a:cubicBezTo>
                          <a:pt x="194" y="98"/>
                          <a:pt x="194" y="98"/>
                          <a:pt x="194" y="98"/>
                        </a:cubicBezTo>
                        <a:cubicBezTo>
                          <a:pt x="194" y="98"/>
                          <a:pt x="194" y="98"/>
                          <a:pt x="194" y="98"/>
                        </a:cubicBezTo>
                        <a:cubicBezTo>
                          <a:pt x="194" y="98"/>
                          <a:pt x="194" y="98"/>
                          <a:pt x="194" y="98"/>
                        </a:cubicBezTo>
                        <a:cubicBezTo>
                          <a:pt x="194" y="98"/>
                          <a:pt x="194" y="98"/>
                          <a:pt x="194" y="98"/>
                        </a:cubicBezTo>
                        <a:cubicBezTo>
                          <a:pt x="194" y="98"/>
                          <a:pt x="194" y="98"/>
                          <a:pt x="194" y="98"/>
                        </a:cubicBezTo>
                        <a:cubicBezTo>
                          <a:pt x="194" y="99"/>
                          <a:pt x="194" y="99"/>
                          <a:pt x="194" y="99"/>
                        </a:cubicBezTo>
                        <a:cubicBezTo>
                          <a:pt x="194" y="99"/>
                          <a:pt x="194" y="99"/>
                          <a:pt x="194" y="99"/>
                        </a:cubicBezTo>
                        <a:cubicBezTo>
                          <a:pt x="194" y="99"/>
                          <a:pt x="194" y="99"/>
                          <a:pt x="194" y="99"/>
                        </a:cubicBezTo>
                        <a:cubicBezTo>
                          <a:pt x="194" y="99"/>
                          <a:pt x="194" y="99"/>
                          <a:pt x="194" y="99"/>
                        </a:cubicBezTo>
                        <a:cubicBezTo>
                          <a:pt x="194" y="99"/>
                          <a:pt x="194" y="99"/>
                          <a:pt x="194" y="99"/>
                        </a:cubicBezTo>
                        <a:cubicBezTo>
                          <a:pt x="194" y="99"/>
                          <a:pt x="194" y="99"/>
                          <a:pt x="194" y="99"/>
                        </a:cubicBezTo>
                        <a:cubicBezTo>
                          <a:pt x="194" y="99"/>
                          <a:pt x="194" y="99"/>
                          <a:pt x="194" y="99"/>
                        </a:cubicBezTo>
                        <a:cubicBezTo>
                          <a:pt x="194" y="99"/>
                          <a:pt x="194" y="99"/>
                          <a:pt x="194" y="99"/>
                        </a:cubicBezTo>
                        <a:cubicBezTo>
                          <a:pt x="194" y="100"/>
                          <a:pt x="194" y="100"/>
                          <a:pt x="194" y="100"/>
                        </a:cubicBezTo>
                        <a:cubicBezTo>
                          <a:pt x="194" y="100"/>
                          <a:pt x="194" y="100"/>
                          <a:pt x="194" y="100"/>
                        </a:cubicBezTo>
                        <a:cubicBezTo>
                          <a:pt x="194" y="100"/>
                          <a:pt x="194" y="100"/>
                          <a:pt x="194" y="100"/>
                        </a:cubicBezTo>
                        <a:cubicBezTo>
                          <a:pt x="194" y="100"/>
                          <a:pt x="194" y="100"/>
                          <a:pt x="194" y="100"/>
                        </a:cubicBezTo>
                        <a:cubicBezTo>
                          <a:pt x="194" y="100"/>
                          <a:pt x="194" y="100"/>
                          <a:pt x="194" y="100"/>
                        </a:cubicBezTo>
                        <a:cubicBezTo>
                          <a:pt x="194" y="100"/>
                          <a:pt x="194" y="100"/>
                          <a:pt x="194" y="100"/>
                        </a:cubicBezTo>
                        <a:cubicBezTo>
                          <a:pt x="193" y="100"/>
                          <a:pt x="193" y="100"/>
                          <a:pt x="193" y="100"/>
                        </a:cubicBezTo>
                        <a:cubicBezTo>
                          <a:pt x="193" y="100"/>
                          <a:pt x="193" y="100"/>
                          <a:pt x="193" y="100"/>
                        </a:cubicBezTo>
                        <a:cubicBezTo>
                          <a:pt x="193" y="100"/>
                          <a:pt x="193" y="100"/>
                          <a:pt x="193" y="100"/>
                        </a:cubicBezTo>
                        <a:cubicBezTo>
                          <a:pt x="193" y="101"/>
                          <a:pt x="193" y="101"/>
                          <a:pt x="193" y="101"/>
                        </a:cubicBezTo>
                        <a:cubicBezTo>
                          <a:pt x="193" y="101"/>
                          <a:pt x="193" y="101"/>
                          <a:pt x="193" y="101"/>
                        </a:cubicBezTo>
                        <a:cubicBezTo>
                          <a:pt x="193" y="101"/>
                          <a:pt x="193" y="101"/>
                          <a:pt x="193" y="101"/>
                        </a:cubicBezTo>
                        <a:cubicBezTo>
                          <a:pt x="193" y="101"/>
                          <a:pt x="193" y="101"/>
                          <a:pt x="193" y="101"/>
                        </a:cubicBezTo>
                        <a:cubicBezTo>
                          <a:pt x="194" y="101"/>
                          <a:pt x="194" y="101"/>
                          <a:pt x="194" y="101"/>
                        </a:cubicBezTo>
                        <a:cubicBezTo>
                          <a:pt x="194" y="101"/>
                          <a:pt x="194" y="101"/>
                          <a:pt x="194" y="101"/>
                        </a:cubicBezTo>
                        <a:cubicBezTo>
                          <a:pt x="194" y="101"/>
                          <a:pt x="194" y="101"/>
                          <a:pt x="194" y="101"/>
                        </a:cubicBezTo>
                        <a:cubicBezTo>
                          <a:pt x="193" y="102"/>
                          <a:pt x="193" y="102"/>
                          <a:pt x="193" y="102"/>
                        </a:cubicBezTo>
                        <a:cubicBezTo>
                          <a:pt x="193" y="102"/>
                          <a:pt x="193" y="102"/>
                          <a:pt x="193" y="102"/>
                        </a:cubicBezTo>
                        <a:cubicBezTo>
                          <a:pt x="193" y="102"/>
                          <a:pt x="193" y="102"/>
                          <a:pt x="193" y="102"/>
                        </a:cubicBezTo>
                        <a:cubicBezTo>
                          <a:pt x="193" y="102"/>
                          <a:pt x="193" y="102"/>
                          <a:pt x="193" y="102"/>
                        </a:cubicBezTo>
                        <a:cubicBezTo>
                          <a:pt x="193" y="102"/>
                          <a:pt x="193" y="102"/>
                          <a:pt x="193" y="102"/>
                        </a:cubicBezTo>
                        <a:cubicBezTo>
                          <a:pt x="193" y="103"/>
                          <a:pt x="193" y="103"/>
                          <a:pt x="193" y="103"/>
                        </a:cubicBezTo>
                        <a:cubicBezTo>
                          <a:pt x="193" y="103"/>
                          <a:pt x="193" y="103"/>
                          <a:pt x="193" y="103"/>
                        </a:cubicBezTo>
                        <a:cubicBezTo>
                          <a:pt x="193" y="103"/>
                          <a:pt x="193" y="103"/>
                          <a:pt x="193" y="103"/>
                        </a:cubicBezTo>
                        <a:cubicBezTo>
                          <a:pt x="193" y="103"/>
                          <a:pt x="193" y="103"/>
                          <a:pt x="193" y="103"/>
                        </a:cubicBezTo>
                        <a:cubicBezTo>
                          <a:pt x="192" y="103"/>
                          <a:pt x="192" y="103"/>
                          <a:pt x="192" y="103"/>
                        </a:cubicBezTo>
                        <a:cubicBezTo>
                          <a:pt x="193" y="103"/>
                          <a:pt x="193" y="103"/>
                          <a:pt x="193" y="103"/>
                        </a:cubicBezTo>
                        <a:cubicBezTo>
                          <a:pt x="193" y="104"/>
                          <a:pt x="193" y="104"/>
                          <a:pt x="193" y="104"/>
                        </a:cubicBezTo>
                        <a:cubicBezTo>
                          <a:pt x="192" y="104"/>
                          <a:pt x="192" y="104"/>
                          <a:pt x="192" y="104"/>
                        </a:cubicBezTo>
                        <a:cubicBezTo>
                          <a:pt x="192" y="104"/>
                          <a:pt x="192" y="104"/>
                          <a:pt x="192" y="104"/>
                        </a:cubicBezTo>
                        <a:cubicBezTo>
                          <a:pt x="192" y="104"/>
                          <a:pt x="192" y="104"/>
                          <a:pt x="192" y="104"/>
                        </a:cubicBezTo>
                        <a:cubicBezTo>
                          <a:pt x="192" y="104"/>
                          <a:pt x="192" y="104"/>
                          <a:pt x="192" y="104"/>
                        </a:cubicBezTo>
                        <a:cubicBezTo>
                          <a:pt x="192" y="105"/>
                          <a:pt x="192" y="105"/>
                          <a:pt x="192" y="105"/>
                        </a:cubicBezTo>
                        <a:cubicBezTo>
                          <a:pt x="192" y="105"/>
                          <a:pt x="192" y="105"/>
                          <a:pt x="192" y="105"/>
                        </a:cubicBezTo>
                        <a:cubicBezTo>
                          <a:pt x="192" y="105"/>
                          <a:pt x="192" y="105"/>
                          <a:pt x="192" y="105"/>
                        </a:cubicBezTo>
                        <a:cubicBezTo>
                          <a:pt x="192" y="105"/>
                          <a:pt x="192" y="105"/>
                          <a:pt x="192" y="105"/>
                        </a:cubicBezTo>
                        <a:cubicBezTo>
                          <a:pt x="192" y="105"/>
                          <a:pt x="192" y="105"/>
                          <a:pt x="192" y="105"/>
                        </a:cubicBezTo>
                        <a:cubicBezTo>
                          <a:pt x="192" y="105"/>
                          <a:pt x="192" y="105"/>
                          <a:pt x="192" y="105"/>
                        </a:cubicBezTo>
                        <a:cubicBezTo>
                          <a:pt x="192" y="105"/>
                          <a:pt x="192" y="105"/>
                          <a:pt x="192" y="105"/>
                        </a:cubicBezTo>
                        <a:cubicBezTo>
                          <a:pt x="191" y="106"/>
                          <a:pt x="191" y="106"/>
                          <a:pt x="191" y="106"/>
                        </a:cubicBezTo>
                        <a:cubicBezTo>
                          <a:pt x="191" y="106"/>
                          <a:pt x="191" y="106"/>
                          <a:pt x="191" y="106"/>
                        </a:cubicBezTo>
                        <a:cubicBezTo>
                          <a:pt x="191" y="106"/>
                          <a:pt x="191" y="106"/>
                          <a:pt x="191" y="106"/>
                        </a:cubicBezTo>
                        <a:cubicBezTo>
                          <a:pt x="191" y="106"/>
                          <a:pt x="191" y="106"/>
                          <a:pt x="191" y="106"/>
                        </a:cubicBezTo>
                        <a:cubicBezTo>
                          <a:pt x="191" y="106"/>
                          <a:pt x="191" y="106"/>
                          <a:pt x="191" y="106"/>
                        </a:cubicBezTo>
                        <a:cubicBezTo>
                          <a:pt x="191" y="107"/>
                          <a:pt x="191" y="107"/>
                          <a:pt x="191" y="107"/>
                        </a:cubicBezTo>
                        <a:cubicBezTo>
                          <a:pt x="191" y="107"/>
                          <a:pt x="191" y="107"/>
                          <a:pt x="191" y="107"/>
                        </a:cubicBezTo>
                        <a:cubicBezTo>
                          <a:pt x="191" y="107"/>
                          <a:pt x="191" y="107"/>
                          <a:pt x="191" y="107"/>
                        </a:cubicBezTo>
                        <a:cubicBezTo>
                          <a:pt x="191" y="107"/>
                          <a:pt x="191" y="107"/>
                          <a:pt x="191" y="107"/>
                        </a:cubicBezTo>
                        <a:cubicBezTo>
                          <a:pt x="191" y="107"/>
                          <a:pt x="191" y="107"/>
                          <a:pt x="191" y="107"/>
                        </a:cubicBezTo>
                        <a:cubicBezTo>
                          <a:pt x="190" y="107"/>
                          <a:pt x="190" y="107"/>
                          <a:pt x="190" y="107"/>
                        </a:cubicBezTo>
                        <a:cubicBezTo>
                          <a:pt x="190" y="107"/>
                          <a:pt x="190" y="107"/>
                          <a:pt x="190" y="107"/>
                        </a:cubicBezTo>
                        <a:cubicBezTo>
                          <a:pt x="190" y="108"/>
                          <a:pt x="190" y="108"/>
                          <a:pt x="190" y="108"/>
                        </a:cubicBezTo>
                        <a:cubicBezTo>
                          <a:pt x="190" y="108"/>
                          <a:pt x="190" y="108"/>
                          <a:pt x="190" y="108"/>
                        </a:cubicBezTo>
                        <a:cubicBezTo>
                          <a:pt x="190" y="108"/>
                          <a:pt x="190" y="108"/>
                          <a:pt x="190" y="108"/>
                        </a:cubicBezTo>
                        <a:cubicBezTo>
                          <a:pt x="190" y="108"/>
                          <a:pt x="190" y="108"/>
                          <a:pt x="190" y="108"/>
                        </a:cubicBezTo>
                        <a:cubicBezTo>
                          <a:pt x="190" y="108"/>
                          <a:pt x="190" y="108"/>
                          <a:pt x="190" y="108"/>
                        </a:cubicBezTo>
                        <a:cubicBezTo>
                          <a:pt x="190" y="108"/>
                          <a:pt x="190" y="108"/>
                          <a:pt x="190" y="108"/>
                        </a:cubicBezTo>
                        <a:cubicBezTo>
                          <a:pt x="190" y="109"/>
                          <a:pt x="190" y="109"/>
                          <a:pt x="190" y="109"/>
                        </a:cubicBezTo>
                        <a:cubicBezTo>
                          <a:pt x="190" y="109"/>
                          <a:pt x="190" y="109"/>
                          <a:pt x="190" y="109"/>
                        </a:cubicBezTo>
                        <a:cubicBezTo>
                          <a:pt x="190" y="109"/>
                          <a:pt x="190" y="109"/>
                          <a:pt x="190" y="109"/>
                        </a:cubicBezTo>
                        <a:cubicBezTo>
                          <a:pt x="190" y="109"/>
                          <a:pt x="190" y="109"/>
                          <a:pt x="190" y="109"/>
                        </a:cubicBezTo>
                        <a:cubicBezTo>
                          <a:pt x="190" y="109"/>
                          <a:pt x="190" y="109"/>
                          <a:pt x="190" y="109"/>
                        </a:cubicBezTo>
                        <a:cubicBezTo>
                          <a:pt x="191" y="109"/>
                          <a:pt x="191" y="109"/>
                          <a:pt x="191" y="109"/>
                        </a:cubicBezTo>
                        <a:cubicBezTo>
                          <a:pt x="191" y="109"/>
                          <a:pt x="191" y="109"/>
                          <a:pt x="191" y="109"/>
                        </a:cubicBezTo>
                        <a:cubicBezTo>
                          <a:pt x="191" y="109"/>
                          <a:pt x="191" y="109"/>
                          <a:pt x="191" y="109"/>
                        </a:cubicBezTo>
                        <a:cubicBezTo>
                          <a:pt x="191" y="110"/>
                          <a:pt x="191" y="110"/>
                          <a:pt x="191" y="110"/>
                        </a:cubicBezTo>
                        <a:cubicBezTo>
                          <a:pt x="191" y="110"/>
                          <a:pt x="191" y="110"/>
                          <a:pt x="191" y="110"/>
                        </a:cubicBezTo>
                        <a:cubicBezTo>
                          <a:pt x="191" y="110"/>
                          <a:pt x="191" y="110"/>
                          <a:pt x="191" y="110"/>
                        </a:cubicBezTo>
                        <a:cubicBezTo>
                          <a:pt x="191" y="110"/>
                          <a:pt x="191" y="110"/>
                          <a:pt x="191" y="110"/>
                        </a:cubicBezTo>
                        <a:cubicBezTo>
                          <a:pt x="192" y="110"/>
                          <a:pt x="192" y="110"/>
                          <a:pt x="192" y="110"/>
                        </a:cubicBezTo>
                        <a:cubicBezTo>
                          <a:pt x="192" y="110"/>
                          <a:pt x="192" y="110"/>
                          <a:pt x="192" y="110"/>
                        </a:cubicBezTo>
                        <a:cubicBezTo>
                          <a:pt x="192" y="110"/>
                          <a:pt x="192" y="110"/>
                          <a:pt x="192" y="110"/>
                        </a:cubicBezTo>
                        <a:cubicBezTo>
                          <a:pt x="192" y="110"/>
                          <a:pt x="192" y="110"/>
                          <a:pt x="192" y="110"/>
                        </a:cubicBezTo>
                        <a:cubicBezTo>
                          <a:pt x="192" y="111"/>
                          <a:pt x="192" y="111"/>
                          <a:pt x="192" y="111"/>
                        </a:cubicBezTo>
                        <a:cubicBezTo>
                          <a:pt x="192" y="111"/>
                          <a:pt x="192" y="111"/>
                          <a:pt x="192" y="111"/>
                        </a:cubicBezTo>
                        <a:cubicBezTo>
                          <a:pt x="193" y="111"/>
                          <a:pt x="193" y="111"/>
                          <a:pt x="193" y="111"/>
                        </a:cubicBezTo>
                        <a:cubicBezTo>
                          <a:pt x="193" y="111"/>
                          <a:pt x="193" y="111"/>
                          <a:pt x="193" y="111"/>
                        </a:cubicBezTo>
                        <a:cubicBezTo>
                          <a:pt x="193" y="111"/>
                          <a:pt x="193" y="111"/>
                          <a:pt x="193" y="111"/>
                        </a:cubicBezTo>
                        <a:cubicBezTo>
                          <a:pt x="193" y="111"/>
                          <a:pt x="193" y="111"/>
                          <a:pt x="193" y="111"/>
                        </a:cubicBezTo>
                        <a:cubicBezTo>
                          <a:pt x="193" y="111"/>
                          <a:pt x="193" y="111"/>
                          <a:pt x="193" y="111"/>
                        </a:cubicBezTo>
                        <a:cubicBezTo>
                          <a:pt x="193" y="111"/>
                          <a:pt x="193" y="111"/>
                          <a:pt x="193" y="111"/>
                        </a:cubicBezTo>
                        <a:cubicBezTo>
                          <a:pt x="193" y="111"/>
                          <a:pt x="193" y="111"/>
                          <a:pt x="193" y="111"/>
                        </a:cubicBezTo>
                        <a:cubicBezTo>
                          <a:pt x="194" y="112"/>
                          <a:pt x="194" y="112"/>
                          <a:pt x="194" y="112"/>
                        </a:cubicBezTo>
                        <a:cubicBezTo>
                          <a:pt x="194" y="112"/>
                          <a:pt x="194" y="112"/>
                          <a:pt x="194" y="112"/>
                        </a:cubicBezTo>
                        <a:cubicBezTo>
                          <a:pt x="194" y="112"/>
                          <a:pt x="194" y="112"/>
                          <a:pt x="194" y="112"/>
                        </a:cubicBezTo>
                        <a:cubicBezTo>
                          <a:pt x="194" y="112"/>
                          <a:pt x="194" y="112"/>
                          <a:pt x="194"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5" y="112"/>
                          <a:pt x="195" y="112"/>
                          <a:pt x="195"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6" y="112"/>
                          <a:pt x="196" y="112"/>
                          <a:pt x="196"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7" y="112"/>
                          <a:pt x="197" y="112"/>
                        </a:cubicBezTo>
                        <a:cubicBezTo>
                          <a:pt x="197"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8" y="112"/>
                          <a:pt x="198" y="112"/>
                          <a:pt x="198"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199" y="112"/>
                          <a:pt x="199" y="112"/>
                          <a:pt x="199"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0" y="112"/>
                          <a:pt x="200" y="112"/>
                          <a:pt x="200"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1" y="112"/>
                          <a:pt x="201" y="112"/>
                          <a:pt x="201"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2" y="112"/>
                          <a:pt x="202" y="112"/>
                          <a:pt x="202"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3" y="112"/>
                          <a:pt x="203" y="112"/>
                          <a:pt x="203" y="112"/>
                        </a:cubicBezTo>
                        <a:cubicBezTo>
                          <a:pt x="204" y="112"/>
                          <a:pt x="204" y="112"/>
                          <a:pt x="204" y="112"/>
                        </a:cubicBezTo>
                        <a:cubicBezTo>
                          <a:pt x="204" y="112"/>
                          <a:pt x="204" y="112"/>
                          <a:pt x="204" y="112"/>
                        </a:cubicBezTo>
                        <a:cubicBezTo>
                          <a:pt x="204" y="112"/>
                          <a:pt x="204" y="112"/>
                          <a:pt x="204" y="112"/>
                        </a:cubicBezTo>
                        <a:cubicBezTo>
                          <a:pt x="204" y="112"/>
                          <a:pt x="204" y="112"/>
                          <a:pt x="204" y="112"/>
                        </a:cubicBezTo>
                        <a:cubicBezTo>
                          <a:pt x="204" y="112"/>
                          <a:pt x="204" y="112"/>
                          <a:pt x="204" y="112"/>
                        </a:cubicBezTo>
                        <a:cubicBezTo>
                          <a:pt x="204" y="112"/>
                          <a:pt x="204" y="112"/>
                          <a:pt x="204" y="112"/>
                        </a:cubicBezTo>
                        <a:cubicBezTo>
                          <a:pt x="204" y="112"/>
                          <a:pt x="204" y="112"/>
                          <a:pt x="204" y="112"/>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5" y="113"/>
                          <a:pt x="205" y="113"/>
                          <a:pt x="205"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6" y="113"/>
                          <a:pt x="206" y="113"/>
                          <a:pt x="206"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7" y="113"/>
                          <a:pt x="207" y="113"/>
                          <a:pt x="207"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8" y="113"/>
                          <a:pt x="208" y="113"/>
                          <a:pt x="208" y="113"/>
                        </a:cubicBezTo>
                        <a:cubicBezTo>
                          <a:pt x="209" y="113"/>
                          <a:pt x="209" y="113"/>
                          <a:pt x="209" y="113"/>
                        </a:cubicBezTo>
                        <a:cubicBezTo>
                          <a:pt x="209" y="112"/>
                          <a:pt x="209" y="112"/>
                          <a:pt x="209" y="112"/>
                        </a:cubicBezTo>
                        <a:cubicBezTo>
                          <a:pt x="209" y="112"/>
                          <a:pt x="209" y="112"/>
                          <a:pt x="209" y="112"/>
                        </a:cubicBezTo>
                        <a:cubicBezTo>
                          <a:pt x="209" y="112"/>
                          <a:pt x="209" y="112"/>
                          <a:pt x="209" y="112"/>
                        </a:cubicBezTo>
                        <a:cubicBezTo>
                          <a:pt x="209" y="112"/>
                          <a:pt x="209" y="112"/>
                          <a:pt x="209" y="112"/>
                        </a:cubicBezTo>
                        <a:cubicBezTo>
                          <a:pt x="209" y="112"/>
                          <a:pt x="209" y="112"/>
                          <a:pt x="209" y="112"/>
                        </a:cubicBezTo>
                        <a:cubicBezTo>
                          <a:pt x="209" y="112"/>
                          <a:pt x="209" y="112"/>
                          <a:pt x="209" y="112"/>
                        </a:cubicBezTo>
                        <a:cubicBezTo>
                          <a:pt x="210" y="112"/>
                          <a:pt x="210" y="112"/>
                          <a:pt x="210" y="112"/>
                        </a:cubicBezTo>
                        <a:cubicBezTo>
                          <a:pt x="210" y="112"/>
                          <a:pt x="210" y="112"/>
                          <a:pt x="210" y="112"/>
                        </a:cubicBezTo>
                        <a:cubicBezTo>
                          <a:pt x="210" y="112"/>
                          <a:pt x="210" y="112"/>
                          <a:pt x="210" y="112"/>
                        </a:cubicBezTo>
                        <a:cubicBezTo>
                          <a:pt x="210" y="112"/>
                          <a:pt x="210" y="112"/>
                          <a:pt x="210" y="112"/>
                        </a:cubicBezTo>
                        <a:cubicBezTo>
                          <a:pt x="210" y="112"/>
                          <a:pt x="210" y="112"/>
                          <a:pt x="210" y="112"/>
                        </a:cubicBezTo>
                        <a:cubicBezTo>
                          <a:pt x="210" y="112"/>
                          <a:pt x="210" y="112"/>
                          <a:pt x="210" y="112"/>
                        </a:cubicBezTo>
                        <a:cubicBezTo>
                          <a:pt x="211" y="112"/>
                          <a:pt x="211" y="112"/>
                          <a:pt x="211" y="112"/>
                        </a:cubicBezTo>
                        <a:cubicBezTo>
                          <a:pt x="211" y="113"/>
                          <a:pt x="211" y="113"/>
                          <a:pt x="211" y="113"/>
                        </a:cubicBezTo>
                        <a:cubicBezTo>
                          <a:pt x="211" y="113"/>
                          <a:pt x="211" y="113"/>
                          <a:pt x="211" y="113"/>
                        </a:cubicBezTo>
                        <a:cubicBezTo>
                          <a:pt x="211" y="112"/>
                          <a:pt x="211" y="112"/>
                          <a:pt x="211" y="112"/>
                        </a:cubicBezTo>
                        <a:cubicBezTo>
                          <a:pt x="211" y="112"/>
                          <a:pt x="211" y="112"/>
                          <a:pt x="211" y="112"/>
                        </a:cubicBezTo>
                        <a:cubicBezTo>
                          <a:pt x="211" y="113"/>
                          <a:pt x="211" y="113"/>
                          <a:pt x="211" y="113"/>
                        </a:cubicBezTo>
                        <a:cubicBezTo>
                          <a:pt x="211" y="113"/>
                          <a:pt x="211" y="113"/>
                          <a:pt x="211" y="113"/>
                        </a:cubicBezTo>
                        <a:cubicBezTo>
                          <a:pt x="211" y="113"/>
                          <a:pt x="211" y="113"/>
                          <a:pt x="211" y="113"/>
                        </a:cubicBezTo>
                        <a:cubicBezTo>
                          <a:pt x="212" y="113"/>
                          <a:pt x="212" y="113"/>
                          <a:pt x="212" y="113"/>
                        </a:cubicBezTo>
                        <a:cubicBezTo>
                          <a:pt x="212" y="113"/>
                          <a:pt x="212" y="113"/>
                          <a:pt x="212" y="113"/>
                        </a:cubicBezTo>
                        <a:cubicBezTo>
                          <a:pt x="212" y="113"/>
                          <a:pt x="212" y="113"/>
                          <a:pt x="212" y="113"/>
                        </a:cubicBezTo>
                        <a:cubicBezTo>
                          <a:pt x="212" y="112"/>
                          <a:pt x="212" y="112"/>
                          <a:pt x="212" y="112"/>
                        </a:cubicBezTo>
                        <a:cubicBezTo>
                          <a:pt x="212" y="112"/>
                          <a:pt x="212" y="112"/>
                          <a:pt x="212" y="112"/>
                        </a:cubicBezTo>
                        <a:cubicBezTo>
                          <a:pt x="213" y="112"/>
                          <a:pt x="213" y="112"/>
                          <a:pt x="213" y="112"/>
                        </a:cubicBezTo>
                        <a:cubicBezTo>
                          <a:pt x="213" y="112"/>
                          <a:pt x="213" y="112"/>
                          <a:pt x="213" y="112"/>
                        </a:cubicBezTo>
                        <a:cubicBezTo>
                          <a:pt x="213" y="112"/>
                          <a:pt x="213" y="112"/>
                          <a:pt x="213" y="112"/>
                        </a:cubicBezTo>
                        <a:cubicBezTo>
                          <a:pt x="213" y="113"/>
                          <a:pt x="213" y="113"/>
                          <a:pt x="213" y="113"/>
                        </a:cubicBezTo>
                        <a:cubicBezTo>
                          <a:pt x="213" y="113"/>
                          <a:pt x="213" y="113"/>
                          <a:pt x="213" y="113"/>
                        </a:cubicBezTo>
                        <a:cubicBezTo>
                          <a:pt x="213" y="113"/>
                          <a:pt x="213" y="113"/>
                          <a:pt x="213" y="113"/>
                        </a:cubicBezTo>
                        <a:cubicBezTo>
                          <a:pt x="213" y="113"/>
                          <a:pt x="213" y="113"/>
                          <a:pt x="213" y="113"/>
                        </a:cubicBezTo>
                        <a:cubicBezTo>
                          <a:pt x="213" y="113"/>
                          <a:pt x="213" y="113"/>
                          <a:pt x="213" y="113"/>
                        </a:cubicBezTo>
                        <a:cubicBezTo>
                          <a:pt x="214" y="113"/>
                          <a:pt x="214" y="113"/>
                          <a:pt x="214" y="113"/>
                        </a:cubicBezTo>
                        <a:cubicBezTo>
                          <a:pt x="214" y="113"/>
                          <a:pt x="214" y="113"/>
                          <a:pt x="214" y="113"/>
                        </a:cubicBezTo>
                        <a:cubicBezTo>
                          <a:pt x="214" y="113"/>
                          <a:pt x="214" y="113"/>
                          <a:pt x="214" y="113"/>
                        </a:cubicBezTo>
                        <a:cubicBezTo>
                          <a:pt x="214" y="113"/>
                          <a:pt x="214" y="114"/>
                          <a:pt x="214" y="114"/>
                        </a:cubicBezTo>
                        <a:cubicBezTo>
                          <a:pt x="215" y="114"/>
                          <a:pt x="215" y="114"/>
                          <a:pt x="215" y="114"/>
                        </a:cubicBezTo>
                        <a:cubicBezTo>
                          <a:pt x="215" y="114"/>
                          <a:pt x="215" y="114"/>
                          <a:pt x="215" y="114"/>
                        </a:cubicBezTo>
                        <a:cubicBezTo>
                          <a:pt x="215" y="114"/>
                          <a:pt x="215" y="114"/>
                          <a:pt x="215" y="114"/>
                        </a:cubicBezTo>
                        <a:cubicBezTo>
                          <a:pt x="215" y="114"/>
                          <a:pt x="215" y="114"/>
                          <a:pt x="215" y="114"/>
                        </a:cubicBezTo>
                        <a:cubicBezTo>
                          <a:pt x="216" y="114"/>
                          <a:pt x="216" y="114"/>
                          <a:pt x="216" y="114"/>
                        </a:cubicBezTo>
                        <a:cubicBezTo>
                          <a:pt x="216" y="114"/>
                          <a:pt x="216" y="114"/>
                          <a:pt x="216" y="114"/>
                        </a:cubicBezTo>
                        <a:cubicBezTo>
                          <a:pt x="216" y="114"/>
                          <a:pt x="216" y="114"/>
                          <a:pt x="216" y="114"/>
                        </a:cubicBezTo>
                        <a:cubicBezTo>
                          <a:pt x="216" y="113"/>
                          <a:pt x="216" y="113"/>
                          <a:pt x="216" y="113"/>
                        </a:cubicBezTo>
                        <a:cubicBezTo>
                          <a:pt x="217" y="113"/>
                          <a:pt x="217" y="113"/>
                          <a:pt x="217" y="113"/>
                        </a:cubicBezTo>
                        <a:cubicBezTo>
                          <a:pt x="217" y="113"/>
                          <a:pt x="217" y="113"/>
                          <a:pt x="217" y="113"/>
                        </a:cubicBezTo>
                        <a:cubicBezTo>
                          <a:pt x="217" y="113"/>
                          <a:pt x="217" y="113"/>
                          <a:pt x="217" y="113"/>
                        </a:cubicBezTo>
                        <a:cubicBezTo>
                          <a:pt x="217" y="113"/>
                          <a:pt x="217" y="113"/>
                          <a:pt x="217" y="113"/>
                        </a:cubicBezTo>
                        <a:cubicBezTo>
                          <a:pt x="218" y="113"/>
                          <a:pt x="218" y="113"/>
                          <a:pt x="218" y="113"/>
                        </a:cubicBezTo>
                        <a:cubicBezTo>
                          <a:pt x="218" y="113"/>
                          <a:pt x="218" y="113"/>
                          <a:pt x="218" y="113"/>
                        </a:cubicBezTo>
                        <a:cubicBezTo>
                          <a:pt x="218" y="113"/>
                          <a:pt x="218" y="113"/>
                          <a:pt x="218" y="113"/>
                        </a:cubicBezTo>
                        <a:cubicBezTo>
                          <a:pt x="218" y="113"/>
                          <a:pt x="218" y="113"/>
                          <a:pt x="218" y="113"/>
                        </a:cubicBezTo>
                        <a:cubicBezTo>
                          <a:pt x="218" y="113"/>
                          <a:pt x="218" y="113"/>
                          <a:pt x="218" y="113"/>
                        </a:cubicBezTo>
                        <a:cubicBezTo>
                          <a:pt x="219" y="114"/>
                          <a:pt x="219" y="114"/>
                          <a:pt x="219" y="114"/>
                        </a:cubicBezTo>
                        <a:cubicBezTo>
                          <a:pt x="219" y="114"/>
                          <a:pt x="219" y="114"/>
                          <a:pt x="219" y="114"/>
                        </a:cubicBezTo>
                        <a:cubicBezTo>
                          <a:pt x="219" y="114"/>
                          <a:pt x="219" y="114"/>
                          <a:pt x="219" y="114"/>
                        </a:cubicBezTo>
                        <a:cubicBezTo>
                          <a:pt x="219" y="113"/>
                          <a:pt x="219" y="113"/>
                          <a:pt x="219" y="113"/>
                        </a:cubicBezTo>
                        <a:cubicBezTo>
                          <a:pt x="219" y="113"/>
                          <a:pt x="219" y="113"/>
                          <a:pt x="219"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3"/>
                          <a:pt x="220" y="113"/>
                          <a:pt x="220" y="113"/>
                        </a:cubicBezTo>
                        <a:cubicBezTo>
                          <a:pt x="220" y="112"/>
                          <a:pt x="220" y="112"/>
                          <a:pt x="220" y="112"/>
                        </a:cubicBezTo>
                        <a:cubicBezTo>
                          <a:pt x="220" y="112"/>
                          <a:pt x="220" y="112"/>
                          <a:pt x="220"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2"/>
                          <a:pt x="221" y="112"/>
                          <a:pt x="221" y="112"/>
                        </a:cubicBezTo>
                        <a:cubicBezTo>
                          <a:pt x="221" y="111"/>
                          <a:pt x="221" y="111"/>
                          <a:pt x="221" y="111"/>
                        </a:cubicBezTo>
                        <a:cubicBezTo>
                          <a:pt x="221" y="111"/>
                          <a:pt x="221" y="111"/>
                          <a:pt x="221"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2" y="111"/>
                          <a:pt x="222" y="111"/>
                          <a:pt x="222" y="111"/>
                        </a:cubicBezTo>
                        <a:cubicBezTo>
                          <a:pt x="223" y="110"/>
                          <a:pt x="223" y="110"/>
                          <a:pt x="223" y="110"/>
                        </a:cubicBezTo>
                        <a:cubicBezTo>
                          <a:pt x="223" y="110"/>
                          <a:pt x="223" y="110"/>
                          <a:pt x="223" y="110"/>
                        </a:cubicBezTo>
                        <a:cubicBezTo>
                          <a:pt x="223" y="110"/>
                          <a:pt x="223" y="110"/>
                          <a:pt x="223" y="110"/>
                        </a:cubicBezTo>
                        <a:cubicBezTo>
                          <a:pt x="223" y="110"/>
                          <a:pt x="223" y="110"/>
                          <a:pt x="223" y="110"/>
                        </a:cubicBezTo>
                        <a:cubicBezTo>
                          <a:pt x="223" y="110"/>
                          <a:pt x="223" y="110"/>
                          <a:pt x="223" y="110"/>
                        </a:cubicBezTo>
                        <a:cubicBezTo>
                          <a:pt x="223" y="110"/>
                          <a:pt x="223" y="110"/>
                          <a:pt x="223" y="110"/>
                        </a:cubicBezTo>
                        <a:cubicBezTo>
                          <a:pt x="223" y="110"/>
                          <a:pt x="223" y="110"/>
                          <a:pt x="223" y="110"/>
                        </a:cubicBezTo>
                        <a:cubicBezTo>
                          <a:pt x="224" y="110"/>
                          <a:pt x="224" y="110"/>
                          <a:pt x="224" y="110"/>
                        </a:cubicBezTo>
                        <a:cubicBezTo>
                          <a:pt x="224" y="110"/>
                          <a:pt x="224" y="110"/>
                          <a:pt x="224" y="110"/>
                        </a:cubicBezTo>
                        <a:cubicBezTo>
                          <a:pt x="224" y="110"/>
                          <a:pt x="224" y="110"/>
                          <a:pt x="224" y="110"/>
                        </a:cubicBezTo>
                        <a:cubicBezTo>
                          <a:pt x="224" y="110"/>
                          <a:pt x="224" y="110"/>
                          <a:pt x="224" y="110"/>
                        </a:cubicBezTo>
                        <a:cubicBezTo>
                          <a:pt x="224" y="110"/>
                          <a:pt x="224" y="110"/>
                          <a:pt x="224" y="110"/>
                        </a:cubicBezTo>
                        <a:cubicBezTo>
                          <a:pt x="224" y="110"/>
                          <a:pt x="224" y="110"/>
                          <a:pt x="224" y="110"/>
                        </a:cubicBezTo>
                        <a:cubicBezTo>
                          <a:pt x="224" y="110"/>
                          <a:pt x="224" y="109"/>
                          <a:pt x="224" y="109"/>
                        </a:cubicBezTo>
                        <a:cubicBezTo>
                          <a:pt x="224" y="109"/>
                          <a:pt x="224" y="109"/>
                          <a:pt x="224" y="109"/>
                        </a:cubicBezTo>
                        <a:cubicBezTo>
                          <a:pt x="224" y="109"/>
                          <a:pt x="224" y="109"/>
                          <a:pt x="224" y="109"/>
                        </a:cubicBezTo>
                        <a:cubicBezTo>
                          <a:pt x="224" y="109"/>
                          <a:pt x="224" y="109"/>
                          <a:pt x="224"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9"/>
                          <a:pt x="225" y="109"/>
                          <a:pt x="225" y="109"/>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5" y="108"/>
                          <a:pt x="225" y="108"/>
                          <a:pt x="225" y="108"/>
                        </a:cubicBezTo>
                        <a:cubicBezTo>
                          <a:pt x="226" y="108"/>
                          <a:pt x="226" y="108"/>
                          <a:pt x="226" y="108"/>
                        </a:cubicBezTo>
                        <a:cubicBezTo>
                          <a:pt x="226" y="108"/>
                          <a:pt x="226" y="108"/>
                          <a:pt x="226" y="108"/>
                        </a:cubicBezTo>
                        <a:cubicBezTo>
                          <a:pt x="226" y="107"/>
                          <a:pt x="226" y="107"/>
                          <a:pt x="226" y="107"/>
                        </a:cubicBezTo>
                        <a:cubicBezTo>
                          <a:pt x="226" y="107"/>
                          <a:pt x="226" y="107"/>
                          <a:pt x="226" y="107"/>
                        </a:cubicBezTo>
                        <a:cubicBezTo>
                          <a:pt x="226" y="107"/>
                          <a:pt x="226" y="107"/>
                          <a:pt x="226" y="107"/>
                        </a:cubicBezTo>
                        <a:cubicBezTo>
                          <a:pt x="226" y="107"/>
                          <a:pt x="226" y="107"/>
                          <a:pt x="226" y="107"/>
                        </a:cubicBezTo>
                        <a:cubicBezTo>
                          <a:pt x="226" y="107"/>
                          <a:pt x="226" y="107"/>
                          <a:pt x="226" y="107"/>
                        </a:cubicBezTo>
                        <a:cubicBezTo>
                          <a:pt x="226" y="106"/>
                          <a:pt x="226" y="106"/>
                          <a:pt x="226" y="106"/>
                        </a:cubicBezTo>
                        <a:cubicBezTo>
                          <a:pt x="226" y="106"/>
                          <a:pt x="226" y="106"/>
                          <a:pt x="226" y="106"/>
                        </a:cubicBezTo>
                        <a:cubicBezTo>
                          <a:pt x="226" y="106"/>
                          <a:pt x="226" y="106"/>
                          <a:pt x="226" y="106"/>
                        </a:cubicBezTo>
                        <a:cubicBezTo>
                          <a:pt x="226" y="106"/>
                          <a:pt x="226" y="106"/>
                          <a:pt x="226" y="106"/>
                        </a:cubicBezTo>
                        <a:cubicBezTo>
                          <a:pt x="226" y="106"/>
                          <a:pt x="226" y="106"/>
                          <a:pt x="226" y="106"/>
                        </a:cubicBezTo>
                        <a:cubicBezTo>
                          <a:pt x="226" y="106"/>
                          <a:pt x="226" y="106"/>
                          <a:pt x="226" y="106"/>
                        </a:cubicBezTo>
                        <a:cubicBezTo>
                          <a:pt x="227" y="106"/>
                          <a:pt x="227" y="106"/>
                          <a:pt x="227" y="106"/>
                        </a:cubicBezTo>
                        <a:cubicBezTo>
                          <a:pt x="227" y="106"/>
                          <a:pt x="227" y="106"/>
                          <a:pt x="227" y="106"/>
                        </a:cubicBezTo>
                        <a:cubicBezTo>
                          <a:pt x="227" y="106"/>
                          <a:pt x="227" y="106"/>
                          <a:pt x="227" y="106"/>
                        </a:cubicBezTo>
                        <a:cubicBezTo>
                          <a:pt x="227" y="106"/>
                          <a:pt x="227" y="106"/>
                          <a:pt x="227" y="106"/>
                        </a:cubicBezTo>
                        <a:cubicBezTo>
                          <a:pt x="227" y="105"/>
                          <a:pt x="227" y="105"/>
                          <a:pt x="227" y="105"/>
                        </a:cubicBezTo>
                        <a:cubicBezTo>
                          <a:pt x="227" y="105"/>
                          <a:pt x="227" y="105"/>
                          <a:pt x="227" y="105"/>
                        </a:cubicBezTo>
                        <a:cubicBezTo>
                          <a:pt x="227" y="105"/>
                          <a:pt x="227" y="105"/>
                          <a:pt x="227" y="105"/>
                        </a:cubicBezTo>
                        <a:cubicBezTo>
                          <a:pt x="227" y="105"/>
                          <a:pt x="227" y="105"/>
                          <a:pt x="227" y="105"/>
                        </a:cubicBezTo>
                        <a:cubicBezTo>
                          <a:pt x="227" y="105"/>
                          <a:pt x="227" y="105"/>
                          <a:pt x="227" y="105"/>
                        </a:cubicBezTo>
                        <a:cubicBezTo>
                          <a:pt x="228" y="105"/>
                          <a:pt x="228" y="105"/>
                          <a:pt x="228" y="105"/>
                        </a:cubicBezTo>
                        <a:cubicBezTo>
                          <a:pt x="228" y="105"/>
                          <a:pt x="228" y="105"/>
                          <a:pt x="228" y="105"/>
                        </a:cubicBezTo>
                        <a:cubicBezTo>
                          <a:pt x="228" y="105"/>
                          <a:pt x="228" y="105"/>
                          <a:pt x="228" y="105"/>
                        </a:cubicBezTo>
                        <a:cubicBezTo>
                          <a:pt x="228" y="105"/>
                          <a:pt x="228" y="105"/>
                          <a:pt x="228" y="105"/>
                        </a:cubicBezTo>
                        <a:cubicBezTo>
                          <a:pt x="228" y="105"/>
                          <a:pt x="228" y="105"/>
                          <a:pt x="228" y="105"/>
                        </a:cubicBezTo>
                        <a:cubicBezTo>
                          <a:pt x="228" y="105"/>
                          <a:pt x="228" y="105"/>
                          <a:pt x="228" y="105"/>
                        </a:cubicBezTo>
                        <a:cubicBezTo>
                          <a:pt x="228" y="104"/>
                          <a:pt x="228" y="104"/>
                          <a:pt x="228" y="104"/>
                        </a:cubicBezTo>
                        <a:cubicBezTo>
                          <a:pt x="228" y="104"/>
                          <a:pt x="228" y="104"/>
                          <a:pt x="228" y="104"/>
                        </a:cubicBezTo>
                        <a:cubicBezTo>
                          <a:pt x="228" y="104"/>
                          <a:pt x="228" y="104"/>
                          <a:pt x="228" y="104"/>
                        </a:cubicBezTo>
                        <a:cubicBezTo>
                          <a:pt x="229" y="104"/>
                          <a:pt x="229" y="104"/>
                          <a:pt x="229" y="104"/>
                        </a:cubicBezTo>
                        <a:cubicBezTo>
                          <a:pt x="229" y="104"/>
                          <a:pt x="229" y="104"/>
                          <a:pt x="229" y="104"/>
                        </a:cubicBezTo>
                        <a:cubicBezTo>
                          <a:pt x="229" y="103"/>
                          <a:pt x="229" y="103"/>
                          <a:pt x="229" y="103"/>
                        </a:cubicBezTo>
                        <a:cubicBezTo>
                          <a:pt x="230" y="103"/>
                          <a:pt x="230" y="103"/>
                          <a:pt x="230" y="103"/>
                        </a:cubicBezTo>
                        <a:cubicBezTo>
                          <a:pt x="230" y="103"/>
                          <a:pt x="230" y="103"/>
                          <a:pt x="230" y="103"/>
                        </a:cubicBezTo>
                        <a:cubicBezTo>
                          <a:pt x="230" y="103"/>
                          <a:pt x="230" y="103"/>
                          <a:pt x="230" y="103"/>
                        </a:cubicBezTo>
                        <a:cubicBezTo>
                          <a:pt x="231" y="103"/>
                          <a:pt x="231" y="103"/>
                          <a:pt x="231" y="103"/>
                        </a:cubicBezTo>
                        <a:cubicBezTo>
                          <a:pt x="231" y="102"/>
                          <a:pt x="231" y="102"/>
                          <a:pt x="231" y="102"/>
                        </a:cubicBezTo>
                        <a:cubicBezTo>
                          <a:pt x="231" y="102"/>
                          <a:pt x="231" y="102"/>
                          <a:pt x="231" y="102"/>
                        </a:cubicBezTo>
                        <a:cubicBezTo>
                          <a:pt x="231" y="102"/>
                          <a:pt x="231" y="102"/>
                          <a:pt x="231" y="102"/>
                        </a:cubicBezTo>
                        <a:cubicBezTo>
                          <a:pt x="232" y="102"/>
                          <a:pt x="232" y="102"/>
                          <a:pt x="232" y="102"/>
                        </a:cubicBezTo>
                        <a:cubicBezTo>
                          <a:pt x="232" y="102"/>
                          <a:pt x="232" y="102"/>
                          <a:pt x="232" y="102"/>
                        </a:cubicBezTo>
                        <a:cubicBezTo>
                          <a:pt x="232" y="102"/>
                          <a:pt x="232" y="102"/>
                          <a:pt x="232" y="102"/>
                        </a:cubicBezTo>
                        <a:cubicBezTo>
                          <a:pt x="232" y="102"/>
                          <a:pt x="232" y="102"/>
                          <a:pt x="232" y="102"/>
                        </a:cubicBezTo>
                        <a:cubicBezTo>
                          <a:pt x="232" y="102"/>
                          <a:pt x="233" y="102"/>
                          <a:pt x="233" y="102"/>
                        </a:cubicBezTo>
                        <a:cubicBezTo>
                          <a:pt x="233" y="101"/>
                          <a:pt x="233" y="101"/>
                          <a:pt x="233" y="101"/>
                        </a:cubicBezTo>
                        <a:cubicBezTo>
                          <a:pt x="233" y="101"/>
                          <a:pt x="233" y="101"/>
                          <a:pt x="233" y="101"/>
                        </a:cubicBezTo>
                        <a:cubicBezTo>
                          <a:pt x="233" y="101"/>
                          <a:pt x="233" y="101"/>
                          <a:pt x="233" y="101"/>
                        </a:cubicBezTo>
                        <a:cubicBezTo>
                          <a:pt x="233" y="101"/>
                          <a:pt x="233" y="101"/>
                          <a:pt x="233" y="101"/>
                        </a:cubicBezTo>
                        <a:cubicBezTo>
                          <a:pt x="233" y="101"/>
                          <a:pt x="233" y="101"/>
                          <a:pt x="233" y="101"/>
                        </a:cubicBezTo>
                        <a:cubicBezTo>
                          <a:pt x="233" y="101"/>
                          <a:pt x="233" y="101"/>
                          <a:pt x="233" y="101"/>
                        </a:cubicBezTo>
                        <a:cubicBezTo>
                          <a:pt x="233" y="101"/>
                          <a:pt x="233" y="101"/>
                          <a:pt x="233" y="101"/>
                        </a:cubicBezTo>
                        <a:cubicBezTo>
                          <a:pt x="234" y="101"/>
                          <a:pt x="234" y="101"/>
                          <a:pt x="234" y="101"/>
                        </a:cubicBezTo>
                        <a:cubicBezTo>
                          <a:pt x="234" y="101"/>
                          <a:pt x="234" y="101"/>
                          <a:pt x="234" y="101"/>
                        </a:cubicBezTo>
                        <a:cubicBezTo>
                          <a:pt x="234" y="101"/>
                          <a:pt x="234" y="101"/>
                          <a:pt x="234" y="101"/>
                        </a:cubicBezTo>
                        <a:cubicBezTo>
                          <a:pt x="234" y="101"/>
                          <a:pt x="234" y="101"/>
                          <a:pt x="234" y="101"/>
                        </a:cubicBezTo>
                        <a:cubicBezTo>
                          <a:pt x="234" y="101"/>
                          <a:pt x="234" y="101"/>
                          <a:pt x="234" y="101"/>
                        </a:cubicBezTo>
                        <a:cubicBezTo>
                          <a:pt x="235" y="101"/>
                          <a:pt x="235" y="101"/>
                          <a:pt x="235" y="101"/>
                        </a:cubicBezTo>
                        <a:cubicBezTo>
                          <a:pt x="235" y="101"/>
                          <a:pt x="235" y="101"/>
                          <a:pt x="235" y="101"/>
                        </a:cubicBezTo>
                        <a:cubicBezTo>
                          <a:pt x="235" y="101"/>
                          <a:pt x="235" y="101"/>
                          <a:pt x="235" y="101"/>
                        </a:cubicBezTo>
                        <a:cubicBezTo>
                          <a:pt x="235" y="101"/>
                          <a:pt x="235" y="101"/>
                          <a:pt x="235" y="101"/>
                        </a:cubicBezTo>
                        <a:cubicBezTo>
                          <a:pt x="235" y="101"/>
                          <a:pt x="235" y="101"/>
                          <a:pt x="235" y="101"/>
                        </a:cubicBezTo>
                        <a:cubicBezTo>
                          <a:pt x="235" y="101"/>
                          <a:pt x="235" y="101"/>
                          <a:pt x="235" y="101"/>
                        </a:cubicBezTo>
                        <a:cubicBezTo>
                          <a:pt x="235" y="101"/>
                          <a:pt x="235" y="101"/>
                          <a:pt x="235" y="101"/>
                        </a:cubicBezTo>
                        <a:cubicBezTo>
                          <a:pt x="236" y="101"/>
                          <a:pt x="236" y="101"/>
                          <a:pt x="236" y="101"/>
                        </a:cubicBezTo>
                        <a:cubicBezTo>
                          <a:pt x="236" y="101"/>
                          <a:pt x="236" y="101"/>
                          <a:pt x="236" y="101"/>
                        </a:cubicBezTo>
                        <a:cubicBezTo>
                          <a:pt x="236" y="101"/>
                          <a:pt x="236" y="101"/>
                          <a:pt x="236" y="101"/>
                        </a:cubicBezTo>
                        <a:cubicBezTo>
                          <a:pt x="236" y="101"/>
                          <a:pt x="236" y="101"/>
                          <a:pt x="236" y="101"/>
                        </a:cubicBezTo>
                        <a:cubicBezTo>
                          <a:pt x="236" y="101"/>
                          <a:pt x="236" y="101"/>
                          <a:pt x="236" y="101"/>
                        </a:cubicBezTo>
                        <a:cubicBezTo>
                          <a:pt x="237" y="101"/>
                          <a:pt x="237" y="101"/>
                          <a:pt x="237" y="101"/>
                        </a:cubicBezTo>
                        <a:cubicBezTo>
                          <a:pt x="237" y="102"/>
                          <a:pt x="237" y="102"/>
                          <a:pt x="237" y="102"/>
                        </a:cubicBezTo>
                        <a:cubicBezTo>
                          <a:pt x="237" y="102"/>
                          <a:pt x="237" y="102"/>
                          <a:pt x="237" y="102"/>
                        </a:cubicBezTo>
                        <a:cubicBezTo>
                          <a:pt x="237" y="102"/>
                          <a:pt x="237" y="102"/>
                          <a:pt x="237" y="102"/>
                        </a:cubicBezTo>
                        <a:cubicBezTo>
                          <a:pt x="237" y="102"/>
                          <a:pt x="237" y="102"/>
                          <a:pt x="237" y="102"/>
                        </a:cubicBezTo>
                        <a:cubicBezTo>
                          <a:pt x="237" y="102"/>
                          <a:pt x="237" y="102"/>
                          <a:pt x="237" y="102"/>
                        </a:cubicBezTo>
                        <a:cubicBezTo>
                          <a:pt x="237" y="102"/>
                          <a:pt x="237" y="102"/>
                          <a:pt x="237" y="102"/>
                        </a:cubicBezTo>
                        <a:cubicBezTo>
                          <a:pt x="238" y="102"/>
                          <a:pt x="238" y="102"/>
                          <a:pt x="238" y="102"/>
                        </a:cubicBezTo>
                        <a:cubicBezTo>
                          <a:pt x="238" y="102"/>
                          <a:pt x="238" y="102"/>
                          <a:pt x="238" y="102"/>
                        </a:cubicBezTo>
                        <a:cubicBezTo>
                          <a:pt x="238" y="102"/>
                          <a:pt x="238" y="102"/>
                          <a:pt x="238" y="102"/>
                        </a:cubicBezTo>
                        <a:cubicBezTo>
                          <a:pt x="238" y="102"/>
                          <a:pt x="238" y="102"/>
                          <a:pt x="238" y="102"/>
                        </a:cubicBezTo>
                        <a:cubicBezTo>
                          <a:pt x="239" y="102"/>
                          <a:pt x="239" y="102"/>
                          <a:pt x="239" y="102"/>
                        </a:cubicBezTo>
                        <a:cubicBezTo>
                          <a:pt x="239" y="102"/>
                          <a:pt x="239" y="102"/>
                          <a:pt x="239" y="102"/>
                        </a:cubicBezTo>
                        <a:cubicBezTo>
                          <a:pt x="239" y="102"/>
                          <a:pt x="239" y="102"/>
                          <a:pt x="239" y="102"/>
                        </a:cubicBezTo>
                        <a:cubicBezTo>
                          <a:pt x="239" y="102"/>
                          <a:pt x="239" y="102"/>
                          <a:pt x="239" y="102"/>
                        </a:cubicBezTo>
                        <a:cubicBezTo>
                          <a:pt x="239" y="102"/>
                          <a:pt x="239" y="102"/>
                          <a:pt x="239" y="102"/>
                        </a:cubicBezTo>
                        <a:cubicBezTo>
                          <a:pt x="239" y="103"/>
                          <a:pt x="239" y="103"/>
                          <a:pt x="239" y="103"/>
                        </a:cubicBezTo>
                        <a:cubicBezTo>
                          <a:pt x="240" y="103"/>
                          <a:pt x="240" y="103"/>
                          <a:pt x="240" y="103"/>
                        </a:cubicBezTo>
                        <a:cubicBezTo>
                          <a:pt x="240" y="103"/>
                          <a:pt x="240" y="103"/>
                          <a:pt x="240" y="103"/>
                        </a:cubicBezTo>
                        <a:cubicBezTo>
                          <a:pt x="240" y="103"/>
                          <a:pt x="240" y="103"/>
                          <a:pt x="240" y="103"/>
                        </a:cubicBezTo>
                        <a:cubicBezTo>
                          <a:pt x="240" y="103"/>
                          <a:pt x="240" y="103"/>
                          <a:pt x="240" y="103"/>
                        </a:cubicBezTo>
                        <a:cubicBezTo>
                          <a:pt x="240" y="103"/>
                          <a:pt x="240" y="103"/>
                          <a:pt x="240" y="103"/>
                        </a:cubicBezTo>
                        <a:cubicBezTo>
                          <a:pt x="240" y="103"/>
                          <a:pt x="240" y="103"/>
                          <a:pt x="240" y="103"/>
                        </a:cubicBezTo>
                        <a:cubicBezTo>
                          <a:pt x="240" y="103"/>
                          <a:pt x="240" y="103"/>
                          <a:pt x="240" y="103"/>
                        </a:cubicBezTo>
                        <a:cubicBezTo>
                          <a:pt x="240" y="103"/>
                          <a:pt x="240" y="103"/>
                          <a:pt x="240" y="103"/>
                        </a:cubicBezTo>
                        <a:cubicBezTo>
                          <a:pt x="241" y="103"/>
                          <a:pt x="241" y="103"/>
                          <a:pt x="241" y="103"/>
                        </a:cubicBezTo>
                        <a:cubicBezTo>
                          <a:pt x="241" y="103"/>
                          <a:pt x="241" y="103"/>
                          <a:pt x="241" y="103"/>
                        </a:cubicBezTo>
                        <a:cubicBezTo>
                          <a:pt x="241" y="104"/>
                          <a:pt x="241" y="104"/>
                          <a:pt x="241" y="104"/>
                        </a:cubicBezTo>
                        <a:cubicBezTo>
                          <a:pt x="242" y="104"/>
                          <a:pt x="242" y="104"/>
                          <a:pt x="242" y="104"/>
                        </a:cubicBezTo>
                        <a:cubicBezTo>
                          <a:pt x="242" y="104"/>
                          <a:pt x="242" y="104"/>
                          <a:pt x="242" y="104"/>
                        </a:cubicBezTo>
                        <a:cubicBezTo>
                          <a:pt x="242" y="104"/>
                          <a:pt x="242" y="104"/>
                          <a:pt x="242" y="104"/>
                        </a:cubicBezTo>
                        <a:cubicBezTo>
                          <a:pt x="242" y="104"/>
                          <a:pt x="242" y="104"/>
                          <a:pt x="242" y="104"/>
                        </a:cubicBezTo>
                        <a:cubicBezTo>
                          <a:pt x="242" y="104"/>
                          <a:pt x="242" y="104"/>
                          <a:pt x="242" y="104"/>
                        </a:cubicBezTo>
                        <a:cubicBezTo>
                          <a:pt x="242" y="104"/>
                          <a:pt x="242" y="104"/>
                          <a:pt x="242" y="104"/>
                        </a:cubicBezTo>
                        <a:cubicBezTo>
                          <a:pt x="243" y="104"/>
                          <a:pt x="243" y="104"/>
                          <a:pt x="243" y="104"/>
                        </a:cubicBezTo>
                        <a:cubicBezTo>
                          <a:pt x="243" y="104"/>
                          <a:pt x="243" y="104"/>
                          <a:pt x="243" y="104"/>
                        </a:cubicBezTo>
                        <a:cubicBezTo>
                          <a:pt x="243" y="104"/>
                          <a:pt x="243" y="104"/>
                          <a:pt x="243" y="104"/>
                        </a:cubicBezTo>
                        <a:cubicBezTo>
                          <a:pt x="244" y="103"/>
                          <a:pt x="244" y="103"/>
                          <a:pt x="244" y="103"/>
                        </a:cubicBezTo>
                        <a:cubicBezTo>
                          <a:pt x="244" y="103"/>
                          <a:pt x="244" y="103"/>
                          <a:pt x="244" y="103"/>
                        </a:cubicBezTo>
                        <a:cubicBezTo>
                          <a:pt x="244" y="103"/>
                          <a:pt x="244" y="103"/>
                          <a:pt x="244" y="103"/>
                        </a:cubicBezTo>
                        <a:cubicBezTo>
                          <a:pt x="245" y="103"/>
                          <a:pt x="245" y="103"/>
                          <a:pt x="245" y="103"/>
                        </a:cubicBezTo>
                        <a:cubicBezTo>
                          <a:pt x="245" y="103"/>
                          <a:pt x="245" y="103"/>
                          <a:pt x="245" y="103"/>
                        </a:cubicBezTo>
                        <a:cubicBezTo>
                          <a:pt x="245" y="103"/>
                          <a:pt x="245" y="103"/>
                          <a:pt x="245" y="103"/>
                        </a:cubicBezTo>
                        <a:cubicBezTo>
                          <a:pt x="245" y="103"/>
                          <a:pt x="245" y="103"/>
                          <a:pt x="245" y="103"/>
                        </a:cubicBezTo>
                        <a:cubicBezTo>
                          <a:pt x="246" y="103"/>
                          <a:pt x="246" y="103"/>
                          <a:pt x="246" y="103"/>
                        </a:cubicBezTo>
                        <a:cubicBezTo>
                          <a:pt x="246" y="103"/>
                          <a:pt x="246" y="103"/>
                          <a:pt x="246" y="103"/>
                        </a:cubicBezTo>
                        <a:cubicBezTo>
                          <a:pt x="246" y="103"/>
                          <a:pt x="246" y="103"/>
                          <a:pt x="246" y="103"/>
                        </a:cubicBezTo>
                        <a:cubicBezTo>
                          <a:pt x="246" y="103"/>
                          <a:pt x="246" y="103"/>
                          <a:pt x="246" y="103"/>
                        </a:cubicBezTo>
                        <a:cubicBezTo>
                          <a:pt x="246" y="103"/>
                          <a:pt x="246" y="103"/>
                          <a:pt x="246" y="103"/>
                        </a:cubicBezTo>
                        <a:cubicBezTo>
                          <a:pt x="246" y="103"/>
                          <a:pt x="246" y="103"/>
                          <a:pt x="246" y="103"/>
                        </a:cubicBezTo>
                        <a:cubicBezTo>
                          <a:pt x="247" y="103"/>
                          <a:pt x="247" y="103"/>
                          <a:pt x="247" y="103"/>
                        </a:cubicBezTo>
                        <a:cubicBezTo>
                          <a:pt x="247" y="103"/>
                          <a:pt x="247" y="103"/>
                          <a:pt x="247" y="103"/>
                        </a:cubicBezTo>
                        <a:cubicBezTo>
                          <a:pt x="247" y="103"/>
                          <a:pt x="247" y="103"/>
                          <a:pt x="247" y="103"/>
                        </a:cubicBezTo>
                        <a:cubicBezTo>
                          <a:pt x="247" y="103"/>
                          <a:pt x="247" y="103"/>
                          <a:pt x="247" y="103"/>
                        </a:cubicBezTo>
                        <a:cubicBezTo>
                          <a:pt x="247" y="103"/>
                          <a:pt x="247" y="103"/>
                          <a:pt x="247" y="103"/>
                        </a:cubicBezTo>
                        <a:cubicBezTo>
                          <a:pt x="247" y="103"/>
                          <a:pt x="247" y="103"/>
                          <a:pt x="247" y="103"/>
                        </a:cubicBezTo>
                        <a:cubicBezTo>
                          <a:pt x="247" y="103"/>
                          <a:pt x="247" y="103"/>
                          <a:pt x="247" y="103"/>
                        </a:cubicBezTo>
                        <a:cubicBezTo>
                          <a:pt x="247"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8" y="103"/>
                          <a:pt x="248" y="103"/>
                          <a:pt x="248" y="103"/>
                        </a:cubicBezTo>
                        <a:cubicBezTo>
                          <a:pt x="249" y="103"/>
                          <a:pt x="249" y="103"/>
                          <a:pt x="249" y="103"/>
                        </a:cubicBezTo>
                        <a:cubicBezTo>
                          <a:pt x="249" y="103"/>
                          <a:pt x="249" y="103"/>
                          <a:pt x="249" y="103"/>
                        </a:cubicBezTo>
                        <a:cubicBezTo>
                          <a:pt x="249" y="103"/>
                          <a:pt x="249" y="103"/>
                          <a:pt x="249" y="103"/>
                        </a:cubicBezTo>
                        <a:cubicBezTo>
                          <a:pt x="249" y="103"/>
                          <a:pt x="249" y="103"/>
                          <a:pt x="249" y="103"/>
                        </a:cubicBezTo>
                        <a:cubicBezTo>
                          <a:pt x="249" y="103"/>
                          <a:pt x="249" y="103"/>
                          <a:pt x="249" y="103"/>
                        </a:cubicBezTo>
                        <a:cubicBezTo>
                          <a:pt x="249" y="104"/>
                          <a:pt x="249" y="104"/>
                          <a:pt x="249" y="104"/>
                        </a:cubicBezTo>
                        <a:cubicBezTo>
                          <a:pt x="249" y="104"/>
                          <a:pt x="249" y="104"/>
                          <a:pt x="249" y="104"/>
                        </a:cubicBezTo>
                        <a:cubicBezTo>
                          <a:pt x="249" y="104"/>
                          <a:pt x="249" y="104"/>
                          <a:pt x="249" y="104"/>
                        </a:cubicBezTo>
                        <a:cubicBezTo>
                          <a:pt x="249" y="104"/>
                          <a:pt x="249" y="104"/>
                          <a:pt x="249" y="104"/>
                        </a:cubicBezTo>
                        <a:cubicBezTo>
                          <a:pt x="250" y="104"/>
                          <a:pt x="250" y="104"/>
                          <a:pt x="250" y="104"/>
                        </a:cubicBezTo>
                        <a:cubicBezTo>
                          <a:pt x="250" y="104"/>
                          <a:pt x="250" y="104"/>
                          <a:pt x="250" y="104"/>
                        </a:cubicBezTo>
                        <a:cubicBezTo>
                          <a:pt x="250" y="104"/>
                          <a:pt x="250" y="104"/>
                          <a:pt x="250" y="104"/>
                        </a:cubicBezTo>
                        <a:cubicBezTo>
                          <a:pt x="250" y="104"/>
                          <a:pt x="250" y="104"/>
                          <a:pt x="250" y="104"/>
                        </a:cubicBezTo>
                        <a:cubicBezTo>
                          <a:pt x="250" y="104"/>
                          <a:pt x="250" y="104"/>
                          <a:pt x="250" y="104"/>
                        </a:cubicBezTo>
                        <a:cubicBezTo>
                          <a:pt x="250" y="105"/>
                          <a:pt x="250" y="105"/>
                          <a:pt x="250" y="105"/>
                        </a:cubicBezTo>
                        <a:cubicBezTo>
                          <a:pt x="250" y="105"/>
                          <a:pt x="250" y="105"/>
                          <a:pt x="250" y="105"/>
                        </a:cubicBezTo>
                        <a:cubicBezTo>
                          <a:pt x="250" y="105"/>
                          <a:pt x="250" y="105"/>
                          <a:pt x="250" y="105"/>
                        </a:cubicBezTo>
                        <a:cubicBezTo>
                          <a:pt x="250" y="105"/>
                          <a:pt x="250" y="105"/>
                          <a:pt x="250" y="105"/>
                        </a:cubicBezTo>
                        <a:cubicBezTo>
                          <a:pt x="249" y="105"/>
                          <a:pt x="249" y="105"/>
                          <a:pt x="249" y="105"/>
                        </a:cubicBezTo>
                        <a:cubicBezTo>
                          <a:pt x="249" y="105"/>
                          <a:pt x="249" y="105"/>
                          <a:pt x="249" y="105"/>
                        </a:cubicBezTo>
                        <a:cubicBezTo>
                          <a:pt x="249" y="105"/>
                          <a:pt x="249" y="105"/>
                          <a:pt x="249" y="105"/>
                        </a:cubicBezTo>
                        <a:cubicBezTo>
                          <a:pt x="249" y="105"/>
                          <a:pt x="249" y="105"/>
                          <a:pt x="249" y="105"/>
                        </a:cubicBezTo>
                        <a:cubicBezTo>
                          <a:pt x="249" y="105"/>
                          <a:pt x="249" y="105"/>
                          <a:pt x="249" y="105"/>
                        </a:cubicBezTo>
                        <a:cubicBezTo>
                          <a:pt x="249" y="105"/>
                          <a:pt x="249" y="105"/>
                          <a:pt x="249" y="105"/>
                        </a:cubicBezTo>
                        <a:cubicBezTo>
                          <a:pt x="248" y="105"/>
                          <a:pt x="248" y="105"/>
                          <a:pt x="248" y="105"/>
                        </a:cubicBezTo>
                        <a:cubicBezTo>
                          <a:pt x="248" y="105"/>
                          <a:pt x="248" y="105"/>
                          <a:pt x="248" y="105"/>
                        </a:cubicBezTo>
                        <a:cubicBezTo>
                          <a:pt x="248" y="105"/>
                          <a:pt x="248" y="105"/>
                          <a:pt x="248" y="105"/>
                        </a:cubicBezTo>
                        <a:cubicBezTo>
                          <a:pt x="247" y="105"/>
                          <a:pt x="247" y="105"/>
                          <a:pt x="247" y="105"/>
                        </a:cubicBezTo>
                        <a:cubicBezTo>
                          <a:pt x="247" y="105"/>
                          <a:pt x="247" y="105"/>
                          <a:pt x="247" y="105"/>
                        </a:cubicBezTo>
                        <a:cubicBezTo>
                          <a:pt x="247" y="105"/>
                          <a:pt x="247" y="105"/>
                          <a:pt x="247" y="105"/>
                        </a:cubicBezTo>
                        <a:cubicBezTo>
                          <a:pt x="247" y="105"/>
                          <a:pt x="247" y="105"/>
                          <a:pt x="247" y="105"/>
                        </a:cubicBezTo>
                        <a:cubicBezTo>
                          <a:pt x="247" y="105"/>
                          <a:pt x="247" y="105"/>
                          <a:pt x="247" y="105"/>
                        </a:cubicBezTo>
                        <a:cubicBezTo>
                          <a:pt x="247" y="105"/>
                          <a:pt x="247" y="105"/>
                          <a:pt x="247" y="105"/>
                        </a:cubicBezTo>
                        <a:cubicBezTo>
                          <a:pt x="247" y="105"/>
                          <a:pt x="247" y="105"/>
                          <a:pt x="247" y="105"/>
                        </a:cubicBezTo>
                        <a:cubicBezTo>
                          <a:pt x="246" y="105"/>
                          <a:pt x="246" y="105"/>
                          <a:pt x="246" y="105"/>
                        </a:cubicBezTo>
                        <a:cubicBezTo>
                          <a:pt x="246" y="106"/>
                          <a:pt x="246" y="106"/>
                          <a:pt x="246" y="106"/>
                        </a:cubicBezTo>
                        <a:cubicBezTo>
                          <a:pt x="246" y="106"/>
                          <a:pt x="246" y="106"/>
                          <a:pt x="246" y="106"/>
                        </a:cubicBezTo>
                        <a:cubicBezTo>
                          <a:pt x="246" y="106"/>
                          <a:pt x="246" y="106"/>
                          <a:pt x="246" y="106"/>
                        </a:cubicBezTo>
                        <a:cubicBezTo>
                          <a:pt x="246" y="106"/>
                          <a:pt x="246" y="106"/>
                          <a:pt x="246" y="106"/>
                        </a:cubicBezTo>
                        <a:cubicBezTo>
                          <a:pt x="246" y="106"/>
                          <a:pt x="246" y="106"/>
                          <a:pt x="246" y="106"/>
                        </a:cubicBezTo>
                        <a:cubicBezTo>
                          <a:pt x="245" y="106"/>
                          <a:pt x="245" y="106"/>
                          <a:pt x="245" y="106"/>
                        </a:cubicBezTo>
                        <a:cubicBezTo>
                          <a:pt x="245" y="106"/>
                          <a:pt x="245" y="106"/>
                          <a:pt x="245" y="106"/>
                        </a:cubicBezTo>
                        <a:cubicBezTo>
                          <a:pt x="245" y="106"/>
                          <a:pt x="245" y="106"/>
                          <a:pt x="245" y="106"/>
                        </a:cubicBezTo>
                        <a:cubicBezTo>
                          <a:pt x="245" y="106"/>
                          <a:pt x="245" y="106"/>
                          <a:pt x="245" y="106"/>
                        </a:cubicBezTo>
                        <a:cubicBezTo>
                          <a:pt x="245" y="106"/>
                          <a:pt x="245" y="106"/>
                          <a:pt x="245" y="106"/>
                        </a:cubicBezTo>
                        <a:cubicBezTo>
                          <a:pt x="245" y="106"/>
                          <a:pt x="245" y="106"/>
                          <a:pt x="245" y="106"/>
                        </a:cubicBezTo>
                        <a:cubicBezTo>
                          <a:pt x="245" y="106"/>
                          <a:pt x="245" y="106"/>
                          <a:pt x="245" y="106"/>
                        </a:cubicBezTo>
                        <a:cubicBezTo>
                          <a:pt x="245" y="107"/>
                          <a:pt x="245" y="107"/>
                          <a:pt x="245" y="107"/>
                        </a:cubicBezTo>
                        <a:cubicBezTo>
                          <a:pt x="245" y="107"/>
                          <a:pt x="245" y="107"/>
                          <a:pt x="245" y="107"/>
                        </a:cubicBezTo>
                        <a:cubicBezTo>
                          <a:pt x="245" y="107"/>
                          <a:pt x="245" y="107"/>
                          <a:pt x="245" y="107"/>
                        </a:cubicBezTo>
                        <a:cubicBezTo>
                          <a:pt x="245" y="107"/>
                          <a:pt x="245" y="107"/>
                          <a:pt x="245"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7"/>
                          <a:pt x="244" y="107"/>
                          <a:pt x="244" y="107"/>
                        </a:cubicBezTo>
                        <a:cubicBezTo>
                          <a:pt x="244" y="108"/>
                          <a:pt x="244" y="108"/>
                          <a:pt x="244" y="108"/>
                        </a:cubicBezTo>
                        <a:cubicBezTo>
                          <a:pt x="244" y="108"/>
                          <a:pt x="244" y="108"/>
                          <a:pt x="244" y="108"/>
                        </a:cubicBezTo>
                        <a:cubicBezTo>
                          <a:pt x="244" y="108"/>
                          <a:pt x="244" y="108"/>
                          <a:pt x="244" y="108"/>
                        </a:cubicBezTo>
                        <a:cubicBezTo>
                          <a:pt x="244" y="108"/>
                          <a:pt x="244" y="108"/>
                          <a:pt x="244" y="108"/>
                        </a:cubicBezTo>
                        <a:cubicBezTo>
                          <a:pt x="244" y="108"/>
                          <a:pt x="244" y="108"/>
                          <a:pt x="244" y="108"/>
                        </a:cubicBezTo>
                        <a:cubicBezTo>
                          <a:pt x="244" y="108"/>
                          <a:pt x="244" y="108"/>
                          <a:pt x="244" y="108"/>
                        </a:cubicBezTo>
                        <a:cubicBezTo>
                          <a:pt x="244" y="108"/>
                          <a:pt x="244" y="108"/>
                          <a:pt x="244" y="108"/>
                        </a:cubicBezTo>
                        <a:cubicBezTo>
                          <a:pt x="243" y="109"/>
                          <a:pt x="243" y="109"/>
                          <a:pt x="243" y="109"/>
                        </a:cubicBezTo>
                        <a:cubicBezTo>
                          <a:pt x="243" y="109"/>
                          <a:pt x="243" y="109"/>
                          <a:pt x="243" y="109"/>
                        </a:cubicBezTo>
                        <a:cubicBezTo>
                          <a:pt x="243" y="109"/>
                          <a:pt x="243" y="109"/>
                          <a:pt x="243" y="109"/>
                        </a:cubicBezTo>
                        <a:cubicBezTo>
                          <a:pt x="243" y="109"/>
                          <a:pt x="243" y="109"/>
                          <a:pt x="243" y="109"/>
                        </a:cubicBezTo>
                        <a:cubicBezTo>
                          <a:pt x="243" y="109"/>
                          <a:pt x="243" y="109"/>
                          <a:pt x="243" y="109"/>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0"/>
                          <a:pt x="243" y="110"/>
                          <a:pt x="243" y="110"/>
                        </a:cubicBezTo>
                        <a:cubicBezTo>
                          <a:pt x="243" y="111"/>
                          <a:pt x="243" y="111"/>
                          <a:pt x="243" y="111"/>
                        </a:cubicBezTo>
                        <a:cubicBezTo>
                          <a:pt x="243" y="111"/>
                          <a:pt x="243" y="111"/>
                          <a:pt x="243" y="111"/>
                        </a:cubicBezTo>
                        <a:cubicBezTo>
                          <a:pt x="242" y="111"/>
                          <a:pt x="242" y="111"/>
                          <a:pt x="242" y="111"/>
                        </a:cubicBezTo>
                        <a:cubicBezTo>
                          <a:pt x="242" y="111"/>
                          <a:pt x="242" y="111"/>
                          <a:pt x="242" y="111"/>
                        </a:cubicBezTo>
                        <a:cubicBezTo>
                          <a:pt x="242" y="112"/>
                          <a:pt x="242" y="112"/>
                          <a:pt x="242" y="112"/>
                        </a:cubicBezTo>
                        <a:cubicBezTo>
                          <a:pt x="242" y="112"/>
                          <a:pt x="242" y="112"/>
                          <a:pt x="242" y="112"/>
                        </a:cubicBezTo>
                        <a:cubicBezTo>
                          <a:pt x="242" y="112"/>
                          <a:pt x="242" y="112"/>
                          <a:pt x="242" y="112"/>
                        </a:cubicBezTo>
                        <a:cubicBezTo>
                          <a:pt x="243" y="112"/>
                          <a:pt x="243" y="112"/>
                          <a:pt x="243" y="112"/>
                        </a:cubicBezTo>
                        <a:cubicBezTo>
                          <a:pt x="243" y="113"/>
                          <a:pt x="243" y="113"/>
                          <a:pt x="243" y="113"/>
                        </a:cubicBezTo>
                        <a:cubicBezTo>
                          <a:pt x="243" y="113"/>
                          <a:pt x="243" y="113"/>
                          <a:pt x="243" y="113"/>
                        </a:cubicBezTo>
                        <a:cubicBezTo>
                          <a:pt x="243" y="113"/>
                          <a:pt x="243" y="113"/>
                          <a:pt x="243" y="113"/>
                        </a:cubicBezTo>
                        <a:cubicBezTo>
                          <a:pt x="243" y="113"/>
                          <a:pt x="243" y="113"/>
                          <a:pt x="243" y="113"/>
                        </a:cubicBezTo>
                        <a:cubicBezTo>
                          <a:pt x="243" y="114"/>
                          <a:pt x="243" y="114"/>
                          <a:pt x="243" y="114"/>
                        </a:cubicBezTo>
                        <a:cubicBezTo>
                          <a:pt x="243" y="114"/>
                          <a:pt x="243" y="114"/>
                          <a:pt x="243" y="114"/>
                        </a:cubicBezTo>
                        <a:cubicBezTo>
                          <a:pt x="243" y="114"/>
                          <a:pt x="243" y="114"/>
                          <a:pt x="243" y="114"/>
                        </a:cubicBezTo>
                        <a:cubicBezTo>
                          <a:pt x="243" y="114"/>
                          <a:pt x="243" y="114"/>
                          <a:pt x="243" y="114"/>
                        </a:cubicBezTo>
                        <a:cubicBezTo>
                          <a:pt x="243" y="115"/>
                          <a:pt x="243" y="115"/>
                          <a:pt x="243" y="115"/>
                        </a:cubicBezTo>
                        <a:cubicBezTo>
                          <a:pt x="243" y="115"/>
                          <a:pt x="243" y="115"/>
                          <a:pt x="243" y="115"/>
                        </a:cubicBezTo>
                        <a:cubicBezTo>
                          <a:pt x="243" y="115"/>
                          <a:pt x="243" y="115"/>
                          <a:pt x="243" y="115"/>
                        </a:cubicBezTo>
                        <a:cubicBezTo>
                          <a:pt x="243" y="115"/>
                          <a:pt x="243" y="115"/>
                          <a:pt x="243" y="115"/>
                        </a:cubicBezTo>
                        <a:cubicBezTo>
                          <a:pt x="243" y="116"/>
                          <a:pt x="243" y="116"/>
                          <a:pt x="243" y="116"/>
                        </a:cubicBezTo>
                        <a:cubicBezTo>
                          <a:pt x="243" y="116"/>
                          <a:pt x="243" y="116"/>
                          <a:pt x="243" y="116"/>
                        </a:cubicBezTo>
                        <a:cubicBezTo>
                          <a:pt x="244" y="116"/>
                          <a:pt x="244" y="116"/>
                          <a:pt x="244" y="116"/>
                        </a:cubicBezTo>
                        <a:cubicBezTo>
                          <a:pt x="244" y="116"/>
                          <a:pt x="244" y="116"/>
                          <a:pt x="244" y="116"/>
                        </a:cubicBezTo>
                        <a:cubicBezTo>
                          <a:pt x="244" y="116"/>
                          <a:pt x="244" y="116"/>
                          <a:pt x="244" y="116"/>
                        </a:cubicBezTo>
                        <a:cubicBezTo>
                          <a:pt x="244" y="117"/>
                          <a:pt x="244" y="117"/>
                          <a:pt x="244" y="117"/>
                        </a:cubicBezTo>
                        <a:cubicBezTo>
                          <a:pt x="244" y="117"/>
                          <a:pt x="244" y="117"/>
                          <a:pt x="244" y="117"/>
                        </a:cubicBezTo>
                        <a:cubicBezTo>
                          <a:pt x="244" y="117"/>
                          <a:pt x="244" y="117"/>
                          <a:pt x="244" y="117"/>
                        </a:cubicBezTo>
                        <a:cubicBezTo>
                          <a:pt x="244" y="117"/>
                          <a:pt x="244" y="117"/>
                          <a:pt x="244" y="117"/>
                        </a:cubicBezTo>
                        <a:cubicBezTo>
                          <a:pt x="244" y="117"/>
                          <a:pt x="243" y="117"/>
                          <a:pt x="243" y="117"/>
                        </a:cubicBezTo>
                        <a:cubicBezTo>
                          <a:pt x="243" y="117"/>
                          <a:pt x="243" y="117"/>
                          <a:pt x="243" y="117"/>
                        </a:cubicBezTo>
                        <a:cubicBezTo>
                          <a:pt x="243" y="118"/>
                          <a:pt x="243" y="118"/>
                          <a:pt x="243" y="118"/>
                        </a:cubicBezTo>
                        <a:cubicBezTo>
                          <a:pt x="243" y="118"/>
                          <a:pt x="243" y="118"/>
                          <a:pt x="243" y="118"/>
                        </a:cubicBezTo>
                        <a:cubicBezTo>
                          <a:pt x="243" y="118"/>
                          <a:pt x="243" y="118"/>
                          <a:pt x="243" y="118"/>
                        </a:cubicBezTo>
                        <a:cubicBezTo>
                          <a:pt x="243" y="118"/>
                          <a:pt x="243" y="118"/>
                          <a:pt x="243" y="118"/>
                        </a:cubicBezTo>
                        <a:cubicBezTo>
                          <a:pt x="243" y="118"/>
                          <a:pt x="243" y="118"/>
                          <a:pt x="243" y="118"/>
                        </a:cubicBezTo>
                        <a:cubicBezTo>
                          <a:pt x="243" y="118"/>
                          <a:pt x="243" y="118"/>
                          <a:pt x="243" y="118"/>
                        </a:cubicBezTo>
                        <a:cubicBezTo>
                          <a:pt x="243" y="119"/>
                          <a:pt x="243" y="119"/>
                          <a:pt x="243" y="119"/>
                        </a:cubicBezTo>
                        <a:cubicBezTo>
                          <a:pt x="243" y="119"/>
                          <a:pt x="243" y="119"/>
                          <a:pt x="243" y="119"/>
                        </a:cubicBezTo>
                        <a:cubicBezTo>
                          <a:pt x="243" y="119"/>
                          <a:pt x="243" y="119"/>
                          <a:pt x="243" y="119"/>
                        </a:cubicBezTo>
                        <a:cubicBezTo>
                          <a:pt x="243" y="119"/>
                          <a:pt x="243" y="119"/>
                          <a:pt x="243" y="119"/>
                        </a:cubicBezTo>
                        <a:cubicBezTo>
                          <a:pt x="242" y="120"/>
                          <a:pt x="242" y="120"/>
                          <a:pt x="242" y="120"/>
                        </a:cubicBezTo>
                        <a:cubicBezTo>
                          <a:pt x="242" y="120"/>
                          <a:pt x="242" y="120"/>
                          <a:pt x="242" y="120"/>
                        </a:cubicBezTo>
                        <a:cubicBezTo>
                          <a:pt x="242" y="120"/>
                          <a:pt x="242" y="120"/>
                          <a:pt x="242" y="120"/>
                        </a:cubicBezTo>
                        <a:cubicBezTo>
                          <a:pt x="242" y="120"/>
                          <a:pt x="242" y="120"/>
                          <a:pt x="242" y="120"/>
                        </a:cubicBezTo>
                        <a:cubicBezTo>
                          <a:pt x="242" y="120"/>
                          <a:pt x="242" y="120"/>
                          <a:pt x="242" y="120"/>
                        </a:cubicBezTo>
                        <a:cubicBezTo>
                          <a:pt x="242" y="120"/>
                          <a:pt x="242" y="120"/>
                          <a:pt x="242" y="120"/>
                        </a:cubicBezTo>
                        <a:cubicBezTo>
                          <a:pt x="242" y="121"/>
                          <a:pt x="242" y="121"/>
                          <a:pt x="242" y="121"/>
                        </a:cubicBezTo>
                        <a:cubicBezTo>
                          <a:pt x="241" y="121"/>
                          <a:pt x="241" y="121"/>
                          <a:pt x="241" y="121"/>
                        </a:cubicBezTo>
                        <a:cubicBezTo>
                          <a:pt x="241" y="121"/>
                          <a:pt x="241" y="121"/>
                          <a:pt x="241" y="121"/>
                        </a:cubicBezTo>
                        <a:cubicBezTo>
                          <a:pt x="241" y="121"/>
                          <a:pt x="241" y="121"/>
                          <a:pt x="241" y="121"/>
                        </a:cubicBezTo>
                        <a:cubicBezTo>
                          <a:pt x="241" y="121"/>
                          <a:pt x="241" y="121"/>
                          <a:pt x="241"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1"/>
                          <a:pt x="240" y="121"/>
                          <a:pt x="240" y="121"/>
                        </a:cubicBezTo>
                        <a:cubicBezTo>
                          <a:pt x="240" y="122"/>
                          <a:pt x="240" y="122"/>
                          <a:pt x="240" y="122"/>
                        </a:cubicBezTo>
                        <a:cubicBezTo>
                          <a:pt x="240" y="122"/>
                          <a:pt x="240" y="122"/>
                          <a:pt x="240" y="122"/>
                        </a:cubicBezTo>
                        <a:cubicBezTo>
                          <a:pt x="239" y="122"/>
                          <a:pt x="239" y="122"/>
                          <a:pt x="239" y="122"/>
                        </a:cubicBezTo>
                        <a:cubicBezTo>
                          <a:pt x="239" y="122"/>
                          <a:pt x="239" y="122"/>
                          <a:pt x="239" y="122"/>
                        </a:cubicBezTo>
                        <a:cubicBezTo>
                          <a:pt x="240" y="122"/>
                          <a:pt x="240" y="122"/>
                          <a:pt x="240" y="122"/>
                        </a:cubicBezTo>
                        <a:cubicBezTo>
                          <a:pt x="240" y="122"/>
                          <a:pt x="240" y="122"/>
                          <a:pt x="240" y="122"/>
                        </a:cubicBezTo>
                        <a:cubicBezTo>
                          <a:pt x="240" y="123"/>
                          <a:pt x="240" y="123"/>
                          <a:pt x="240" y="123"/>
                        </a:cubicBezTo>
                        <a:cubicBezTo>
                          <a:pt x="240" y="123"/>
                          <a:pt x="240" y="123"/>
                          <a:pt x="240" y="123"/>
                        </a:cubicBezTo>
                        <a:cubicBezTo>
                          <a:pt x="240" y="123"/>
                          <a:pt x="240" y="123"/>
                          <a:pt x="240" y="123"/>
                        </a:cubicBezTo>
                        <a:cubicBezTo>
                          <a:pt x="240" y="123"/>
                          <a:pt x="240" y="123"/>
                          <a:pt x="240" y="123"/>
                        </a:cubicBezTo>
                        <a:cubicBezTo>
                          <a:pt x="240" y="124"/>
                          <a:pt x="240" y="124"/>
                          <a:pt x="240" y="124"/>
                        </a:cubicBezTo>
                        <a:cubicBezTo>
                          <a:pt x="240" y="124"/>
                          <a:pt x="240" y="124"/>
                          <a:pt x="240" y="124"/>
                        </a:cubicBezTo>
                        <a:cubicBezTo>
                          <a:pt x="240" y="124"/>
                          <a:pt x="240" y="124"/>
                          <a:pt x="240" y="124"/>
                        </a:cubicBezTo>
                        <a:cubicBezTo>
                          <a:pt x="240" y="124"/>
                          <a:pt x="240" y="124"/>
                          <a:pt x="240" y="124"/>
                        </a:cubicBezTo>
                        <a:cubicBezTo>
                          <a:pt x="240" y="125"/>
                          <a:pt x="240" y="125"/>
                          <a:pt x="240" y="125"/>
                        </a:cubicBezTo>
                        <a:cubicBezTo>
                          <a:pt x="240" y="125"/>
                          <a:pt x="240" y="125"/>
                          <a:pt x="240" y="125"/>
                        </a:cubicBezTo>
                        <a:cubicBezTo>
                          <a:pt x="240" y="125"/>
                          <a:pt x="240" y="125"/>
                          <a:pt x="240" y="125"/>
                        </a:cubicBezTo>
                        <a:cubicBezTo>
                          <a:pt x="240" y="125"/>
                          <a:pt x="240" y="125"/>
                          <a:pt x="240" y="125"/>
                        </a:cubicBezTo>
                        <a:cubicBezTo>
                          <a:pt x="240" y="125"/>
                          <a:pt x="240" y="125"/>
                          <a:pt x="240" y="125"/>
                        </a:cubicBezTo>
                        <a:cubicBezTo>
                          <a:pt x="240" y="125"/>
                          <a:pt x="240" y="125"/>
                          <a:pt x="240" y="125"/>
                        </a:cubicBezTo>
                        <a:cubicBezTo>
                          <a:pt x="240" y="125"/>
                          <a:pt x="240" y="125"/>
                          <a:pt x="240" y="125"/>
                        </a:cubicBezTo>
                        <a:cubicBezTo>
                          <a:pt x="240" y="125"/>
                          <a:pt x="240" y="125"/>
                          <a:pt x="240" y="125"/>
                        </a:cubicBezTo>
                        <a:cubicBezTo>
                          <a:pt x="240" y="126"/>
                          <a:pt x="240" y="126"/>
                          <a:pt x="240" y="126"/>
                        </a:cubicBezTo>
                        <a:cubicBezTo>
                          <a:pt x="240" y="126"/>
                          <a:pt x="240" y="126"/>
                          <a:pt x="240" y="126"/>
                        </a:cubicBezTo>
                        <a:cubicBezTo>
                          <a:pt x="240" y="126"/>
                          <a:pt x="240" y="126"/>
                          <a:pt x="240" y="126"/>
                        </a:cubicBezTo>
                        <a:cubicBezTo>
                          <a:pt x="240" y="126"/>
                          <a:pt x="240" y="126"/>
                          <a:pt x="240" y="126"/>
                        </a:cubicBezTo>
                        <a:cubicBezTo>
                          <a:pt x="240" y="126"/>
                          <a:pt x="240" y="126"/>
                          <a:pt x="240" y="126"/>
                        </a:cubicBezTo>
                        <a:cubicBezTo>
                          <a:pt x="240" y="126"/>
                          <a:pt x="240" y="126"/>
                          <a:pt x="240" y="126"/>
                        </a:cubicBezTo>
                        <a:cubicBezTo>
                          <a:pt x="240" y="126"/>
                          <a:pt x="240" y="126"/>
                          <a:pt x="240" y="126"/>
                        </a:cubicBezTo>
                        <a:cubicBezTo>
                          <a:pt x="240" y="126"/>
                          <a:pt x="240" y="126"/>
                          <a:pt x="240" y="126"/>
                        </a:cubicBezTo>
                        <a:cubicBezTo>
                          <a:pt x="240" y="127"/>
                          <a:pt x="240" y="127"/>
                          <a:pt x="240" y="127"/>
                        </a:cubicBezTo>
                        <a:cubicBezTo>
                          <a:pt x="240" y="127"/>
                          <a:pt x="240" y="127"/>
                          <a:pt x="240" y="127"/>
                        </a:cubicBezTo>
                        <a:cubicBezTo>
                          <a:pt x="240" y="127"/>
                          <a:pt x="240" y="127"/>
                          <a:pt x="240" y="127"/>
                        </a:cubicBezTo>
                        <a:cubicBezTo>
                          <a:pt x="239" y="127"/>
                          <a:pt x="239" y="127"/>
                          <a:pt x="239" y="127"/>
                        </a:cubicBezTo>
                        <a:cubicBezTo>
                          <a:pt x="239" y="127"/>
                          <a:pt x="239" y="127"/>
                          <a:pt x="239" y="127"/>
                        </a:cubicBezTo>
                        <a:cubicBezTo>
                          <a:pt x="239" y="127"/>
                          <a:pt x="239" y="127"/>
                          <a:pt x="239" y="127"/>
                        </a:cubicBezTo>
                        <a:cubicBezTo>
                          <a:pt x="239" y="127"/>
                          <a:pt x="239" y="127"/>
                          <a:pt x="239" y="127"/>
                        </a:cubicBezTo>
                        <a:cubicBezTo>
                          <a:pt x="239" y="127"/>
                          <a:pt x="239" y="127"/>
                          <a:pt x="239" y="127"/>
                        </a:cubicBezTo>
                        <a:cubicBezTo>
                          <a:pt x="239" y="127"/>
                          <a:pt x="239" y="127"/>
                          <a:pt x="239" y="127"/>
                        </a:cubicBezTo>
                        <a:cubicBezTo>
                          <a:pt x="239" y="127"/>
                          <a:pt x="239" y="127"/>
                          <a:pt x="239" y="127"/>
                        </a:cubicBezTo>
                        <a:cubicBezTo>
                          <a:pt x="239" y="127"/>
                          <a:pt x="239" y="127"/>
                          <a:pt x="239" y="127"/>
                        </a:cubicBezTo>
                        <a:cubicBezTo>
                          <a:pt x="239" y="128"/>
                          <a:pt x="239" y="128"/>
                          <a:pt x="239" y="128"/>
                        </a:cubicBezTo>
                        <a:cubicBezTo>
                          <a:pt x="239" y="128"/>
                          <a:pt x="239" y="128"/>
                          <a:pt x="239" y="128"/>
                        </a:cubicBezTo>
                        <a:cubicBezTo>
                          <a:pt x="239" y="128"/>
                          <a:pt x="239" y="128"/>
                          <a:pt x="239" y="128"/>
                        </a:cubicBezTo>
                        <a:cubicBezTo>
                          <a:pt x="239" y="128"/>
                          <a:pt x="239" y="128"/>
                          <a:pt x="239" y="128"/>
                        </a:cubicBezTo>
                        <a:cubicBezTo>
                          <a:pt x="239" y="128"/>
                          <a:pt x="239" y="128"/>
                          <a:pt x="239" y="128"/>
                        </a:cubicBezTo>
                        <a:cubicBezTo>
                          <a:pt x="239" y="128"/>
                          <a:pt x="239" y="128"/>
                          <a:pt x="239" y="128"/>
                        </a:cubicBezTo>
                        <a:cubicBezTo>
                          <a:pt x="239" y="128"/>
                          <a:pt x="239" y="128"/>
                          <a:pt x="239" y="128"/>
                        </a:cubicBezTo>
                        <a:cubicBezTo>
                          <a:pt x="240" y="129"/>
                          <a:pt x="240" y="129"/>
                          <a:pt x="240" y="129"/>
                        </a:cubicBezTo>
                        <a:cubicBezTo>
                          <a:pt x="240" y="129"/>
                          <a:pt x="240" y="129"/>
                          <a:pt x="240" y="129"/>
                        </a:cubicBezTo>
                        <a:cubicBezTo>
                          <a:pt x="240" y="129"/>
                          <a:pt x="240" y="129"/>
                          <a:pt x="240" y="129"/>
                        </a:cubicBezTo>
                        <a:cubicBezTo>
                          <a:pt x="240" y="129"/>
                          <a:pt x="240" y="129"/>
                          <a:pt x="240" y="129"/>
                        </a:cubicBezTo>
                        <a:cubicBezTo>
                          <a:pt x="240" y="129"/>
                          <a:pt x="240" y="129"/>
                          <a:pt x="240" y="129"/>
                        </a:cubicBezTo>
                        <a:cubicBezTo>
                          <a:pt x="240" y="129"/>
                          <a:pt x="240" y="129"/>
                          <a:pt x="240" y="129"/>
                        </a:cubicBezTo>
                        <a:cubicBezTo>
                          <a:pt x="240" y="129"/>
                          <a:pt x="240" y="129"/>
                          <a:pt x="240" y="129"/>
                        </a:cubicBezTo>
                        <a:cubicBezTo>
                          <a:pt x="240" y="130"/>
                          <a:pt x="240" y="130"/>
                          <a:pt x="240" y="130"/>
                        </a:cubicBezTo>
                        <a:cubicBezTo>
                          <a:pt x="240" y="130"/>
                          <a:pt x="240" y="130"/>
                          <a:pt x="240" y="130"/>
                        </a:cubicBezTo>
                        <a:cubicBezTo>
                          <a:pt x="241" y="130"/>
                          <a:pt x="241" y="130"/>
                          <a:pt x="241" y="130"/>
                        </a:cubicBezTo>
                        <a:cubicBezTo>
                          <a:pt x="241" y="130"/>
                          <a:pt x="241" y="130"/>
                          <a:pt x="241" y="130"/>
                        </a:cubicBezTo>
                        <a:cubicBezTo>
                          <a:pt x="241" y="130"/>
                          <a:pt x="241" y="130"/>
                          <a:pt x="241" y="130"/>
                        </a:cubicBezTo>
                        <a:cubicBezTo>
                          <a:pt x="241" y="130"/>
                          <a:pt x="241" y="130"/>
                          <a:pt x="241" y="130"/>
                        </a:cubicBezTo>
                        <a:cubicBezTo>
                          <a:pt x="241" y="130"/>
                          <a:pt x="241" y="130"/>
                          <a:pt x="241" y="130"/>
                        </a:cubicBezTo>
                        <a:cubicBezTo>
                          <a:pt x="241" y="130"/>
                          <a:pt x="241" y="130"/>
                          <a:pt x="241" y="130"/>
                        </a:cubicBezTo>
                        <a:cubicBezTo>
                          <a:pt x="241" y="130"/>
                          <a:pt x="241" y="130"/>
                          <a:pt x="241" y="130"/>
                        </a:cubicBezTo>
                        <a:cubicBezTo>
                          <a:pt x="241" y="130"/>
                          <a:pt x="241" y="130"/>
                          <a:pt x="241" y="130"/>
                        </a:cubicBezTo>
                        <a:cubicBezTo>
                          <a:pt x="242" y="130"/>
                          <a:pt x="242" y="130"/>
                          <a:pt x="242" y="130"/>
                        </a:cubicBezTo>
                        <a:cubicBezTo>
                          <a:pt x="242" y="130"/>
                          <a:pt x="242" y="130"/>
                          <a:pt x="242" y="130"/>
                        </a:cubicBezTo>
                        <a:cubicBezTo>
                          <a:pt x="242" y="130"/>
                          <a:pt x="242" y="130"/>
                          <a:pt x="242" y="130"/>
                        </a:cubicBezTo>
                        <a:cubicBezTo>
                          <a:pt x="242" y="130"/>
                          <a:pt x="242" y="130"/>
                          <a:pt x="242" y="130"/>
                        </a:cubicBezTo>
                        <a:cubicBezTo>
                          <a:pt x="242" y="130"/>
                          <a:pt x="242" y="130"/>
                          <a:pt x="242" y="130"/>
                        </a:cubicBezTo>
                        <a:cubicBezTo>
                          <a:pt x="243" y="130"/>
                          <a:pt x="243" y="130"/>
                          <a:pt x="243" y="130"/>
                        </a:cubicBezTo>
                        <a:cubicBezTo>
                          <a:pt x="243" y="130"/>
                          <a:pt x="243" y="130"/>
                          <a:pt x="243" y="130"/>
                        </a:cubicBezTo>
                        <a:cubicBezTo>
                          <a:pt x="243" y="130"/>
                          <a:pt x="243" y="130"/>
                          <a:pt x="243" y="130"/>
                        </a:cubicBezTo>
                        <a:cubicBezTo>
                          <a:pt x="243" y="130"/>
                          <a:pt x="243" y="130"/>
                          <a:pt x="243" y="130"/>
                        </a:cubicBezTo>
                        <a:cubicBezTo>
                          <a:pt x="243" y="130"/>
                          <a:pt x="243" y="130"/>
                          <a:pt x="243" y="130"/>
                        </a:cubicBezTo>
                        <a:cubicBezTo>
                          <a:pt x="243" y="131"/>
                          <a:pt x="243" y="131"/>
                          <a:pt x="243" y="131"/>
                        </a:cubicBezTo>
                        <a:cubicBezTo>
                          <a:pt x="243" y="131"/>
                          <a:pt x="243" y="131"/>
                          <a:pt x="243" y="131"/>
                        </a:cubicBezTo>
                        <a:cubicBezTo>
                          <a:pt x="243" y="131"/>
                          <a:pt x="243" y="131"/>
                          <a:pt x="243" y="131"/>
                        </a:cubicBezTo>
                        <a:cubicBezTo>
                          <a:pt x="243" y="131"/>
                          <a:pt x="243" y="131"/>
                          <a:pt x="243" y="131"/>
                        </a:cubicBezTo>
                        <a:cubicBezTo>
                          <a:pt x="243" y="132"/>
                          <a:pt x="243" y="132"/>
                          <a:pt x="243" y="132"/>
                        </a:cubicBezTo>
                        <a:cubicBezTo>
                          <a:pt x="243" y="132"/>
                          <a:pt x="243" y="132"/>
                          <a:pt x="243" y="132"/>
                        </a:cubicBezTo>
                        <a:cubicBezTo>
                          <a:pt x="243" y="132"/>
                          <a:pt x="243" y="132"/>
                          <a:pt x="243" y="132"/>
                        </a:cubicBezTo>
                        <a:cubicBezTo>
                          <a:pt x="243" y="132"/>
                          <a:pt x="243" y="132"/>
                          <a:pt x="243" y="132"/>
                        </a:cubicBezTo>
                        <a:cubicBezTo>
                          <a:pt x="243" y="132"/>
                          <a:pt x="243" y="132"/>
                          <a:pt x="243" y="132"/>
                        </a:cubicBezTo>
                        <a:cubicBezTo>
                          <a:pt x="243" y="132"/>
                          <a:pt x="243" y="132"/>
                          <a:pt x="243" y="132"/>
                        </a:cubicBezTo>
                        <a:cubicBezTo>
                          <a:pt x="243" y="133"/>
                          <a:pt x="243" y="133"/>
                          <a:pt x="243" y="133"/>
                        </a:cubicBezTo>
                        <a:cubicBezTo>
                          <a:pt x="243" y="133"/>
                          <a:pt x="243" y="133"/>
                          <a:pt x="243" y="133"/>
                        </a:cubicBezTo>
                        <a:cubicBezTo>
                          <a:pt x="243" y="133"/>
                          <a:pt x="243" y="133"/>
                          <a:pt x="243" y="133"/>
                        </a:cubicBezTo>
                        <a:cubicBezTo>
                          <a:pt x="243" y="133"/>
                          <a:pt x="243" y="133"/>
                          <a:pt x="243" y="133"/>
                        </a:cubicBezTo>
                        <a:cubicBezTo>
                          <a:pt x="243" y="133"/>
                          <a:pt x="243" y="133"/>
                          <a:pt x="243" y="133"/>
                        </a:cubicBezTo>
                        <a:cubicBezTo>
                          <a:pt x="244" y="133"/>
                          <a:pt x="244" y="133"/>
                          <a:pt x="244" y="133"/>
                        </a:cubicBezTo>
                        <a:cubicBezTo>
                          <a:pt x="244" y="133"/>
                          <a:pt x="244" y="133"/>
                          <a:pt x="244" y="133"/>
                        </a:cubicBezTo>
                        <a:cubicBezTo>
                          <a:pt x="244" y="133"/>
                          <a:pt x="244" y="133"/>
                          <a:pt x="244" y="133"/>
                        </a:cubicBezTo>
                        <a:cubicBezTo>
                          <a:pt x="243" y="134"/>
                          <a:pt x="243" y="134"/>
                          <a:pt x="243" y="134"/>
                        </a:cubicBezTo>
                        <a:cubicBezTo>
                          <a:pt x="243" y="134"/>
                          <a:pt x="243" y="134"/>
                          <a:pt x="243" y="134"/>
                        </a:cubicBezTo>
                        <a:cubicBezTo>
                          <a:pt x="243" y="134"/>
                          <a:pt x="243" y="134"/>
                          <a:pt x="243" y="134"/>
                        </a:cubicBezTo>
                        <a:cubicBezTo>
                          <a:pt x="243" y="134"/>
                          <a:pt x="243" y="134"/>
                          <a:pt x="243" y="134"/>
                        </a:cubicBezTo>
                        <a:cubicBezTo>
                          <a:pt x="243" y="134"/>
                          <a:pt x="243" y="134"/>
                          <a:pt x="243" y="134"/>
                        </a:cubicBezTo>
                        <a:cubicBezTo>
                          <a:pt x="243" y="134"/>
                          <a:pt x="243" y="134"/>
                          <a:pt x="243" y="134"/>
                        </a:cubicBezTo>
                        <a:cubicBezTo>
                          <a:pt x="243" y="134"/>
                          <a:pt x="243" y="134"/>
                          <a:pt x="243" y="134"/>
                        </a:cubicBezTo>
                        <a:cubicBezTo>
                          <a:pt x="243" y="135"/>
                          <a:pt x="243" y="135"/>
                          <a:pt x="243" y="135"/>
                        </a:cubicBezTo>
                        <a:cubicBezTo>
                          <a:pt x="243" y="135"/>
                          <a:pt x="243" y="135"/>
                          <a:pt x="243" y="135"/>
                        </a:cubicBezTo>
                        <a:cubicBezTo>
                          <a:pt x="243" y="135"/>
                          <a:pt x="243" y="135"/>
                          <a:pt x="243" y="135"/>
                        </a:cubicBezTo>
                        <a:cubicBezTo>
                          <a:pt x="243" y="135"/>
                          <a:pt x="243" y="135"/>
                          <a:pt x="243" y="135"/>
                        </a:cubicBezTo>
                        <a:cubicBezTo>
                          <a:pt x="243" y="135"/>
                          <a:pt x="243" y="135"/>
                          <a:pt x="243" y="135"/>
                        </a:cubicBezTo>
                        <a:cubicBezTo>
                          <a:pt x="243" y="135"/>
                          <a:pt x="243" y="135"/>
                          <a:pt x="243" y="135"/>
                        </a:cubicBezTo>
                        <a:cubicBezTo>
                          <a:pt x="243" y="135"/>
                          <a:pt x="243" y="135"/>
                          <a:pt x="243" y="135"/>
                        </a:cubicBezTo>
                        <a:cubicBezTo>
                          <a:pt x="243" y="136"/>
                          <a:pt x="243" y="136"/>
                          <a:pt x="243" y="136"/>
                        </a:cubicBezTo>
                        <a:cubicBezTo>
                          <a:pt x="243" y="136"/>
                          <a:pt x="243" y="136"/>
                          <a:pt x="243" y="136"/>
                        </a:cubicBezTo>
                        <a:cubicBezTo>
                          <a:pt x="244" y="136"/>
                          <a:pt x="244" y="136"/>
                          <a:pt x="244" y="136"/>
                        </a:cubicBezTo>
                        <a:cubicBezTo>
                          <a:pt x="244" y="136"/>
                          <a:pt x="244" y="136"/>
                          <a:pt x="244" y="136"/>
                        </a:cubicBezTo>
                        <a:cubicBezTo>
                          <a:pt x="244" y="135"/>
                          <a:pt x="244" y="135"/>
                          <a:pt x="244" y="135"/>
                        </a:cubicBezTo>
                        <a:cubicBezTo>
                          <a:pt x="244" y="135"/>
                          <a:pt x="244" y="135"/>
                          <a:pt x="244" y="135"/>
                        </a:cubicBezTo>
                        <a:cubicBezTo>
                          <a:pt x="244" y="135"/>
                          <a:pt x="244" y="135"/>
                          <a:pt x="244" y="135"/>
                        </a:cubicBezTo>
                        <a:cubicBezTo>
                          <a:pt x="244" y="135"/>
                          <a:pt x="244" y="135"/>
                          <a:pt x="244" y="135"/>
                        </a:cubicBezTo>
                        <a:cubicBezTo>
                          <a:pt x="244" y="135"/>
                          <a:pt x="244" y="135"/>
                          <a:pt x="244" y="135"/>
                        </a:cubicBezTo>
                        <a:cubicBezTo>
                          <a:pt x="244" y="136"/>
                          <a:pt x="244" y="136"/>
                          <a:pt x="244" y="136"/>
                        </a:cubicBezTo>
                        <a:cubicBezTo>
                          <a:pt x="245" y="136"/>
                          <a:pt x="245" y="136"/>
                          <a:pt x="245" y="136"/>
                        </a:cubicBezTo>
                        <a:cubicBezTo>
                          <a:pt x="245" y="136"/>
                          <a:pt x="245" y="136"/>
                          <a:pt x="245" y="136"/>
                        </a:cubicBezTo>
                        <a:cubicBezTo>
                          <a:pt x="245" y="136"/>
                          <a:pt x="245" y="136"/>
                          <a:pt x="245" y="136"/>
                        </a:cubicBezTo>
                        <a:cubicBezTo>
                          <a:pt x="245" y="136"/>
                          <a:pt x="245" y="136"/>
                          <a:pt x="245" y="136"/>
                        </a:cubicBezTo>
                        <a:cubicBezTo>
                          <a:pt x="245" y="136"/>
                          <a:pt x="245" y="136"/>
                          <a:pt x="245" y="136"/>
                        </a:cubicBezTo>
                        <a:cubicBezTo>
                          <a:pt x="245" y="137"/>
                          <a:pt x="245" y="137"/>
                          <a:pt x="245" y="137"/>
                        </a:cubicBezTo>
                        <a:cubicBezTo>
                          <a:pt x="245" y="137"/>
                          <a:pt x="245" y="137"/>
                          <a:pt x="245" y="137"/>
                        </a:cubicBezTo>
                        <a:cubicBezTo>
                          <a:pt x="245" y="137"/>
                          <a:pt x="245" y="137"/>
                          <a:pt x="245" y="137"/>
                        </a:cubicBezTo>
                        <a:cubicBezTo>
                          <a:pt x="245" y="137"/>
                          <a:pt x="245" y="137"/>
                          <a:pt x="245" y="137"/>
                        </a:cubicBezTo>
                        <a:cubicBezTo>
                          <a:pt x="245" y="137"/>
                          <a:pt x="245" y="137"/>
                          <a:pt x="245" y="137"/>
                        </a:cubicBezTo>
                        <a:cubicBezTo>
                          <a:pt x="245" y="137"/>
                          <a:pt x="245" y="138"/>
                          <a:pt x="245" y="138"/>
                        </a:cubicBezTo>
                        <a:cubicBezTo>
                          <a:pt x="245" y="138"/>
                          <a:pt x="245" y="138"/>
                          <a:pt x="245" y="138"/>
                        </a:cubicBezTo>
                        <a:cubicBezTo>
                          <a:pt x="245" y="138"/>
                          <a:pt x="245" y="138"/>
                          <a:pt x="245" y="138"/>
                        </a:cubicBezTo>
                        <a:cubicBezTo>
                          <a:pt x="245" y="138"/>
                          <a:pt x="245" y="138"/>
                          <a:pt x="245" y="138"/>
                        </a:cubicBezTo>
                        <a:cubicBezTo>
                          <a:pt x="246" y="138"/>
                          <a:pt x="246" y="138"/>
                          <a:pt x="246" y="138"/>
                        </a:cubicBezTo>
                        <a:cubicBezTo>
                          <a:pt x="246" y="138"/>
                          <a:pt x="246" y="138"/>
                          <a:pt x="246" y="138"/>
                        </a:cubicBezTo>
                        <a:cubicBezTo>
                          <a:pt x="246" y="138"/>
                          <a:pt x="246" y="138"/>
                          <a:pt x="246" y="138"/>
                        </a:cubicBezTo>
                        <a:cubicBezTo>
                          <a:pt x="246" y="138"/>
                          <a:pt x="246" y="138"/>
                          <a:pt x="246" y="138"/>
                        </a:cubicBezTo>
                        <a:cubicBezTo>
                          <a:pt x="246" y="138"/>
                          <a:pt x="246" y="138"/>
                          <a:pt x="246" y="138"/>
                        </a:cubicBezTo>
                        <a:cubicBezTo>
                          <a:pt x="246" y="138"/>
                          <a:pt x="246" y="138"/>
                          <a:pt x="246" y="138"/>
                        </a:cubicBezTo>
                        <a:cubicBezTo>
                          <a:pt x="246" y="138"/>
                          <a:pt x="246" y="138"/>
                          <a:pt x="246" y="138"/>
                        </a:cubicBezTo>
                        <a:cubicBezTo>
                          <a:pt x="247" y="138"/>
                          <a:pt x="247" y="138"/>
                          <a:pt x="247" y="138"/>
                        </a:cubicBezTo>
                        <a:cubicBezTo>
                          <a:pt x="247" y="138"/>
                          <a:pt x="247" y="138"/>
                          <a:pt x="247" y="138"/>
                        </a:cubicBezTo>
                        <a:cubicBezTo>
                          <a:pt x="247" y="138"/>
                          <a:pt x="247" y="138"/>
                          <a:pt x="247" y="138"/>
                        </a:cubicBezTo>
                        <a:cubicBezTo>
                          <a:pt x="247" y="139"/>
                          <a:pt x="247" y="139"/>
                          <a:pt x="247" y="139"/>
                        </a:cubicBezTo>
                        <a:cubicBezTo>
                          <a:pt x="247" y="139"/>
                          <a:pt x="247" y="139"/>
                          <a:pt x="247" y="139"/>
                        </a:cubicBezTo>
                        <a:cubicBezTo>
                          <a:pt x="247" y="139"/>
                          <a:pt x="247" y="139"/>
                          <a:pt x="247" y="139"/>
                        </a:cubicBezTo>
                        <a:cubicBezTo>
                          <a:pt x="247" y="139"/>
                          <a:pt x="247" y="139"/>
                          <a:pt x="247" y="139"/>
                        </a:cubicBezTo>
                        <a:cubicBezTo>
                          <a:pt x="248" y="139"/>
                          <a:pt x="248" y="139"/>
                          <a:pt x="248" y="139"/>
                        </a:cubicBezTo>
                        <a:cubicBezTo>
                          <a:pt x="248" y="139"/>
                          <a:pt x="248" y="139"/>
                          <a:pt x="248" y="139"/>
                        </a:cubicBezTo>
                        <a:cubicBezTo>
                          <a:pt x="248" y="139"/>
                          <a:pt x="248" y="139"/>
                          <a:pt x="248" y="139"/>
                        </a:cubicBezTo>
                        <a:cubicBezTo>
                          <a:pt x="248" y="139"/>
                          <a:pt x="248" y="140"/>
                          <a:pt x="248" y="140"/>
                        </a:cubicBezTo>
                        <a:cubicBezTo>
                          <a:pt x="248" y="140"/>
                          <a:pt x="248" y="140"/>
                          <a:pt x="248" y="140"/>
                        </a:cubicBezTo>
                        <a:cubicBezTo>
                          <a:pt x="248" y="140"/>
                          <a:pt x="248" y="140"/>
                          <a:pt x="248" y="140"/>
                        </a:cubicBezTo>
                        <a:cubicBezTo>
                          <a:pt x="248" y="140"/>
                          <a:pt x="248" y="140"/>
                          <a:pt x="248" y="140"/>
                        </a:cubicBezTo>
                        <a:cubicBezTo>
                          <a:pt x="248" y="140"/>
                          <a:pt x="248" y="140"/>
                          <a:pt x="248" y="140"/>
                        </a:cubicBezTo>
                        <a:cubicBezTo>
                          <a:pt x="248" y="140"/>
                          <a:pt x="248" y="140"/>
                          <a:pt x="248" y="140"/>
                        </a:cubicBezTo>
                        <a:cubicBezTo>
                          <a:pt x="248" y="140"/>
                          <a:pt x="248" y="140"/>
                          <a:pt x="248" y="140"/>
                        </a:cubicBezTo>
                        <a:cubicBezTo>
                          <a:pt x="249" y="140"/>
                          <a:pt x="249" y="140"/>
                          <a:pt x="249" y="140"/>
                        </a:cubicBezTo>
                        <a:cubicBezTo>
                          <a:pt x="249" y="140"/>
                          <a:pt x="249" y="140"/>
                          <a:pt x="249" y="140"/>
                        </a:cubicBezTo>
                        <a:cubicBezTo>
                          <a:pt x="249" y="140"/>
                          <a:pt x="249" y="140"/>
                          <a:pt x="249" y="140"/>
                        </a:cubicBezTo>
                        <a:cubicBezTo>
                          <a:pt x="249" y="140"/>
                          <a:pt x="249" y="140"/>
                          <a:pt x="249" y="140"/>
                        </a:cubicBezTo>
                        <a:cubicBezTo>
                          <a:pt x="249" y="140"/>
                          <a:pt x="249" y="140"/>
                          <a:pt x="249" y="140"/>
                        </a:cubicBezTo>
                        <a:cubicBezTo>
                          <a:pt x="249" y="140"/>
                          <a:pt x="249" y="140"/>
                          <a:pt x="249" y="140"/>
                        </a:cubicBezTo>
                        <a:cubicBezTo>
                          <a:pt x="249" y="140"/>
                          <a:pt x="249" y="140"/>
                          <a:pt x="249" y="140"/>
                        </a:cubicBezTo>
                        <a:cubicBezTo>
                          <a:pt x="250" y="140"/>
                          <a:pt x="250" y="140"/>
                          <a:pt x="250" y="140"/>
                        </a:cubicBezTo>
                        <a:cubicBezTo>
                          <a:pt x="250" y="140"/>
                          <a:pt x="250" y="140"/>
                          <a:pt x="250" y="140"/>
                        </a:cubicBezTo>
                        <a:cubicBezTo>
                          <a:pt x="250" y="140"/>
                          <a:pt x="250" y="140"/>
                          <a:pt x="250" y="140"/>
                        </a:cubicBezTo>
                        <a:cubicBezTo>
                          <a:pt x="250" y="140"/>
                          <a:pt x="250" y="140"/>
                          <a:pt x="250" y="140"/>
                        </a:cubicBezTo>
                        <a:cubicBezTo>
                          <a:pt x="250" y="140"/>
                          <a:pt x="250" y="140"/>
                          <a:pt x="250" y="140"/>
                        </a:cubicBezTo>
                        <a:cubicBezTo>
                          <a:pt x="250" y="140"/>
                          <a:pt x="250" y="140"/>
                          <a:pt x="250" y="140"/>
                        </a:cubicBezTo>
                        <a:cubicBezTo>
                          <a:pt x="250" y="140"/>
                          <a:pt x="250" y="140"/>
                          <a:pt x="250" y="140"/>
                        </a:cubicBezTo>
                        <a:cubicBezTo>
                          <a:pt x="251" y="140"/>
                          <a:pt x="251" y="140"/>
                          <a:pt x="251" y="140"/>
                        </a:cubicBezTo>
                        <a:cubicBezTo>
                          <a:pt x="251" y="140"/>
                          <a:pt x="251" y="140"/>
                          <a:pt x="251" y="140"/>
                        </a:cubicBezTo>
                        <a:cubicBezTo>
                          <a:pt x="251" y="140"/>
                          <a:pt x="251" y="140"/>
                          <a:pt x="251" y="140"/>
                        </a:cubicBezTo>
                        <a:cubicBezTo>
                          <a:pt x="251" y="141"/>
                          <a:pt x="251" y="141"/>
                          <a:pt x="251" y="141"/>
                        </a:cubicBezTo>
                        <a:cubicBezTo>
                          <a:pt x="251" y="141"/>
                          <a:pt x="251" y="141"/>
                          <a:pt x="251" y="141"/>
                        </a:cubicBezTo>
                        <a:cubicBezTo>
                          <a:pt x="251" y="141"/>
                          <a:pt x="251" y="141"/>
                          <a:pt x="251" y="141"/>
                        </a:cubicBezTo>
                        <a:cubicBezTo>
                          <a:pt x="251" y="141"/>
                          <a:pt x="251" y="141"/>
                          <a:pt x="251" y="141"/>
                        </a:cubicBezTo>
                        <a:cubicBezTo>
                          <a:pt x="251" y="141"/>
                          <a:pt x="251" y="141"/>
                          <a:pt x="251" y="141"/>
                        </a:cubicBezTo>
                        <a:cubicBezTo>
                          <a:pt x="251" y="141"/>
                          <a:pt x="251" y="141"/>
                          <a:pt x="251" y="141"/>
                        </a:cubicBezTo>
                        <a:cubicBezTo>
                          <a:pt x="251" y="141"/>
                          <a:pt x="251" y="141"/>
                          <a:pt x="251" y="141"/>
                        </a:cubicBezTo>
                        <a:cubicBezTo>
                          <a:pt x="252" y="141"/>
                          <a:pt x="252" y="141"/>
                          <a:pt x="252" y="141"/>
                        </a:cubicBezTo>
                        <a:cubicBezTo>
                          <a:pt x="252" y="141"/>
                          <a:pt x="252" y="141"/>
                          <a:pt x="252" y="141"/>
                        </a:cubicBezTo>
                        <a:cubicBezTo>
                          <a:pt x="252" y="141"/>
                          <a:pt x="252" y="141"/>
                          <a:pt x="252" y="141"/>
                        </a:cubicBezTo>
                        <a:cubicBezTo>
                          <a:pt x="252" y="141"/>
                          <a:pt x="252" y="141"/>
                          <a:pt x="252" y="141"/>
                        </a:cubicBezTo>
                        <a:cubicBezTo>
                          <a:pt x="252" y="141"/>
                          <a:pt x="252" y="141"/>
                          <a:pt x="252" y="141"/>
                        </a:cubicBezTo>
                        <a:cubicBezTo>
                          <a:pt x="252" y="140"/>
                          <a:pt x="252" y="140"/>
                          <a:pt x="252" y="140"/>
                        </a:cubicBezTo>
                        <a:cubicBezTo>
                          <a:pt x="252" y="140"/>
                          <a:pt x="252" y="140"/>
                          <a:pt x="252" y="140"/>
                        </a:cubicBezTo>
                        <a:cubicBezTo>
                          <a:pt x="252" y="140"/>
                          <a:pt x="252" y="140"/>
                          <a:pt x="252" y="140"/>
                        </a:cubicBezTo>
                        <a:cubicBezTo>
                          <a:pt x="252" y="140"/>
                          <a:pt x="252" y="140"/>
                          <a:pt x="252" y="140"/>
                        </a:cubicBezTo>
                        <a:cubicBezTo>
                          <a:pt x="253" y="140"/>
                          <a:pt x="253" y="140"/>
                          <a:pt x="253" y="140"/>
                        </a:cubicBezTo>
                        <a:cubicBezTo>
                          <a:pt x="253" y="140"/>
                          <a:pt x="253" y="140"/>
                          <a:pt x="253" y="140"/>
                        </a:cubicBezTo>
                        <a:cubicBezTo>
                          <a:pt x="253" y="140"/>
                          <a:pt x="253" y="140"/>
                          <a:pt x="253" y="140"/>
                        </a:cubicBezTo>
                        <a:cubicBezTo>
                          <a:pt x="253" y="140"/>
                          <a:pt x="253" y="140"/>
                          <a:pt x="253" y="140"/>
                        </a:cubicBezTo>
                        <a:cubicBezTo>
                          <a:pt x="253" y="140"/>
                          <a:pt x="253" y="140"/>
                          <a:pt x="253" y="140"/>
                        </a:cubicBezTo>
                        <a:cubicBezTo>
                          <a:pt x="253" y="140"/>
                          <a:pt x="253" y="140"/>
                          <a:pt x="253" y="140"/>
                        </a:cubicBezTo>
                        <a:cubicBezTo>
                          <a:pt x="253" y="140"/>
                          <a:pt x="253" y="140"/>
                          <a:pt x="253" y="140"/>
                        </a:cubicBezTo>
                        <a:cubicBezTo>
                          <a:pt x="253" y="140"/>
                          <a:pt x="253" y="140"/>
                          <a:pt x="253" y="140"/>
                        </a:cubicBezTo>
                        <a:cubicBezTo>
                          <a:pt x="254" y="140"/>
                          <a:pt x="254" y="140"/>
                          <a:pt x="254" y="140"/>
                        </a:cubicBezTo>
                        <a:cubicBezTo>
                          <a:pt x="254" y="140"/>
                          <a:pt x="254" y="140"/>
                          <a:pt x="254" y="140"/>
                        </a:cubicBezTo>
                        <a:cubicBezTo>
                          <a:pt x="254" y="140"/>
                          <a:pt x="254" y="140"/>
                          <a:pt x="254" y="140"/>
                        </a:cubicBezTo>
                        <a:cubicBezTo>
                          <a:pt x="254" y="140"/>
                          <a:pt x="254" y="140"/>
                          <a:pt x="254" y="140"/>
                        </a:cubicBezTo>
                        <a:cubicBezTo>
                          <a:pt x="254" y="141"/>
                          <a:pt x="254" y="141"/>
                          <a:pt x="254" y="141"/>
                        </a:cubicBezTo>
                        <a:cubicBezTo>
                          <a:pt x="254" y="141"/>
                          <a:pt x="254" y="141"/>
                          <a:pt x="254" y="141"/>
                        </a:cubicBezTo>
                        <a:cubicBezTo>
                          <a:pt x="254" y="141"/>
                          <a:pt x="254" y="141"/>
                          <a:pt x="254" y="141"/>
                        </a:cubicBezTo>
                        <a:cubicBezTo>
                          <a:pt x="254" y="141"/>
                          <a:pt x="254" y="141"/>
                          <a:pt x="254" y="141"/>
                        </a:cubicBezTo>
                        <a:cubicBezTo>
                          <a:pt x="255" y="142"/>
                          <a:pt x="255" y="142"/>
                          <a:pt x="255" y="142"/>
                        </a:cubicBezTo>
                        <a:cubicBezTo>
                          <a:pt x="255" y="142"/>
                          <a:pt x="255" y="142"/>
                          <a:pt x="255" y="142"/>
                        </a:cubicBezTo>
                        <a:cubicBezTo>
                          <a:pt x="255" y="142"/>
                          <a:pt x="255" y="142"/>
                          <a:pt x="255" y="142"/>
                        </a:cubicBezTo>
                        <a:cubicBezTo>
                          <a:pt x="255" y="142"/>
                          <a:pt x="255" y="142"/>
                          <a:pt x="255" y="142"/>
                        </a:cubicBezTo>
                        <a:cubicBezTo>
                          <a:pt x="255" y="142"/>
                          <a:pt x="255" y="142"/>
                          <a:pt x="255" y="142"/>
                        </a:cubicBezTo>
                        <a:cubicBezTo>
                          <a:pt x="255" y="142"/>
                          <a:pt x="255" y="142"/>
                          <a:pt x="255" y="142"/>
                        </a:cubicBezTo>
                        <a:cubicBezTo>
                          <a:pt x="255" y="142"/>
                          <a:pt x="255" y="142"/>
                          <a:pt x="255" y="142"/>
                        </a:cubicBezTo>
                        <a:cubicBezTo>
                          <a:pt x="256" y="142"/>
                          <a:pt x="256" y="142"/>
                          <a:pt x="256" y="142"/>
                        </a:cubicBezTo>
                        <a:cubicBezTo>
                          <a:pt x="256" y="142"/>
                          <a:pt x="256" y="142"/>
                          <a:pt x="256" y="142"/>
                        </a:cubicBezTo>
                        <a:cubicBezTo>
                          <a:pt x="256" y="142"/>
                          <a:pt x="256" y="142"/>
                          <a:pt x="256" y="142"/>
                        </a:cubicBezTo>
                        <a:cubicBezTo>
                          <a:pt x="256" y="142"/>
                          <a:pt x="256" y="142"/>
                          <a:pt x="256" y="142"/>
                        </a:cubicBezTo>
                        <a:cubicBezTo>
                          <a:pt x="256" y="142"/>
                          <a:pt x="256" y="142"/>
                          <a:pt x="256" y="142"/>
                        </a:cubicBezTo>
                        <a:cubicBezTo>
                          <a:pt x="256" y="142"/>
                          <a:pt x="256" y="142"/>
                          <a:pt x="256" y="142"/>
                        </a:cubicBezTo>
                        <a:cubicBezTo>
                          <a:pt x="256" y="142"/>
                          <a:pt x="256" y="142"/>
                          <a:pt x="256" y="142"/>
                        </a:cubicBezTo>
                        <a:cubicBezTo>
                          <a:pt x="257" y="143"/>
                          <a:pt x="257" y="143"/>
                          <a:pt x="257" y="143"/>
                        </a:cubicBezTo>
                        <a:cubicBezTo>
                          <a:pt x="257" y="143"/>
                          <a:pt x="257" y="143"/>
                          <a:pt x="257" y="143"/>
                        </a:cubicBezTo>
                        <a:cubicBezTo>
                          <a:pt x="257" y="143"/>
                          <a:pt x="257" y="143"/>
                          <a:pt x="257" y="143"/>
                        </a:cubicBezTo>
                        <a:cubicBezTo>
                          <a:pt x="257" y="143"/>
                          <a:pt x="257" y="143"/>
                          <a:pt x="257" y="143"/>
                        </a:cubicBezTo>
                        <a:cubicBezTo>
                          <a:pt x="257" y="143"/>
                          <a:pt x="257" y="143"/>
                          <a:pt x="257" y="143"/>
                        </a:cubicBezTo>
                        <a:cubicBezTo>
                          <a:pt x="257" y="144"/>
                          <a:pt x="257" y="144"/>
                          <a:pt x="257" y="144"/>
                        </a:cubicBezTo>
                        <a:cubicBezTo>
                          <a:pt x="257" y="144"/>
                          <a:pt x="257" y="144"/>
                          <a:pt x="257" y="144"/>
                        </a:cubicBezTo>
                        <a:cubicBezTo>
                          <a:pt x="257" y="144"/>
                          <a:pt x="257" y="144"/>
                          <a:pt x="257" y="144"/>
                        </a:cubicBezTo>
                        <a:cubicBezTo>
                          <a:pt x="258" y="144"/>
                          <a:pt x="258" y="144"/>
                          <a:pt x="258" y="144"/>
                        </a:cubicBezTo>
                        <a:cubicBezTo>
                          <a:pt x="258" y="144"/>
                          <a:pt x="258" y="144"/>
                          <a:pt x="258" y="144"/>
                        </a:cubicBezTo>
                        <a:cubicBezTo>
                          <a:pt x="258" y="144"/>
                          <a:pt x="258" y="144"/>
                          <a:pt x="258" y="144"/>
                        </a:cubicBezTo>
                        <a:cubicBezTo>
                          <a:pt x="258" y="144"/>
                          <a:pt x="258" y="144"/>
                          <a:pt x="258" y="144"/>
                        </a:cubicBezTo>
                        <a:cubicBezTo>
                          <a:pt x="258" y="144"/>
                          <a:pt x="258" y="144"/>
                          <a:pt x="258" y="144"/>
                        </a:cubicBezTo>
                        <a:cubicBezTo>
                          <a:pt x="258" y="144"/>
                          <a:pt x="258" y="144"/>
                          <a:pt x="258" y="144"/>
                        </a:cubicBezTo>
                        <a:cubicBezTo>
                          <a:pt x="258" y="145"/>
                          <a:pt x="258" y="145"/>
                          <a:pt x="258" y="145"/>
                        </a:cubicBezTo>
                        <a:cubicBezTo>
                          <a:pt x="258" y="145"/>
                          <a:pt x="258" y="145"/>
                          <a:pt x="258" y="145"/>
                        </a:cubicBezTo>
                        <a:cubicBezTo>
                          <a:pt x="258" y="145"/>
                          <a:pt x="258" y="145"/>
                          <a:pt x="258" y="145"/>
                        </a:cubicBezTo>
                        <a:cubicBezTo>
                          <a:pt x="258" y="145"/>
                          <a:pt x="258" y="145"/>
                          <a:pt x="258" y="145"/>
                        </a:cubicBezTo>
                        <a:cubicBezTo>
                          <a:pt x="257" y="145"/>
                          <a:pt x="257" y="145"/>
                          <a:pt x="257" y="145"/>
                        </a:cubicBezTo>
                        <a:cubicBezTo>
                          <a:pt x="257" y="145"/>
                          <a:pt x="257" y="145"/>
                          <a:pt x="257" y="145"/>
                        </a:cubicBezTo>
                        <a:cubicBezTo>
                          <a:pt x="257" y="145"/>
                          <a:pt x="257" y="145"/>
                          <a:pt x="257" y="145"/>
                        </a:cubicBezTo>
                        <a:cubicBezTo>
                          <a:pt x="257" y="146"/>
                          <a:pt x="257" y="146"/>
                          <a:pt x="257" y="146"/>
                        </a:cubicBezTo>
                        <a:cubicBezTo>
                          <a:pt x="257" y="146"/>
                          <a:pt x="257" y="146"/>
                          <a:pt x="257" y="146"/>
                        </a:cubicBezTo>
                        <a:cubicBezTo>
                          <a:pt x="257" y="146"/>
                          <a:pt x="257" y="146"/>
                          <a:pt x="257" y="146"/>
                        </a:cubicBezTo>
                        <a:cubicBezTo>
                          <a:pt x="257" y="146"/>
                          <a:pt x="257" y="146"/>
                          <a:pt x="257" y="146"/>
                        </a:cubicBezTo>
                        <a:cubicBezTo>
                          <a:pt x="257" y="146"/>
                          <a:pt x="257" y="146"/>
                          <a:pt x="257" y="146"/>
                        </a:cubicBezTo>
                        <a:cubicBezTo>
                          <a:pt x="257" y="147"/>
                          <a:pt x="257" y="147"/>
                          <a:pt x="257" y="147"/>
                        </a:cubicBezTo>
                        <a:cubicBezTo>
                          <a:pt x="257" y="147"/>
                          <a:pt x="257" y="147"/>
                          <a:pt x="257" y="147"/>
                        </a:cubicBezTo>
                        <a:cubicBezTo>
                          <a:pt x="257" y="147"/>
                          <a:pt x="257" y="147"/>
                          <a:pt x="257" y="147"/>
                        </a:cubicBezTo>
                        <a:cubicBezTo>
                          <a:pt x="257" y="148"/>
                          <a:pt x="257" y="148"/>
                          <a:pt x="257" y="148"/>
                        </a:cubicBezTo>
                        <a:cubicBezTo>
                          <a:pt x="257" y="148"/>
                          <a:pt x="257" y="148"/>
                          <a:pt x="257" y="148"/>
                        </a:cubicBezTo>
                        <a:cubicBezTo>
                          <a:pt x="257" y="148"/>
                          <a:pt x="257" y="148"/>
                          <a:pt x="257" y="148"/>
                        </a:cubicBezTo>
                        <a:cubicBezTo>
                          <a:pt x="257" y="148"/>
                          <a:pt x="257" y="148"/>
                          <a:pt x="257" y="148"/>
                        </a:cubicBezTo>
                        <a:cubicBezTo>
                          <a:pt x="257" y="148"/>
                          <a:pt x="257" y="148"/>
                          <a:pt x="257" y="148"/>
                        </a:cubicBezTo>
                        <a:cubicBezTo>
                          <a:pt x="257" y="149"/>
                          <a:pt x="257" y="149"/>
                          <a:pt x="257" y="149"/>
                        </a:cubicBezTo>
                        <a:cubicBezTo>
                          <a:pt x="257" y="149"/>
                          <a:pt x="257" y="149"/>
                          <a:pt x="257" y="149"/>
                        </a:cubicBezTo>
                        <a:cubicBezTo>
                          <a:pt x="257" y="149"/>
                          <a:pt x="257" y="149"/>
                          <a:pt x="257" y="149"/>
                        </a:cubicBezTo>
                        <a:cubicBezTo>
                          <a:pt x="257" y="149"/>
                          <a:pt x="257" y="149"/>
                          <a:pt x="257" y="149"/>
                        </a:cubicBezTo>
                        <a:cubicBezTo>
                          <a:pt x="257" y="149"/>
                          <a:pt x="257" y="149"/>
                          <a:pt x="257" y="149"/>
                        </a:cubicBezTo>
                        <a:cubicBezTo>
                          <a:pt x="258" y="149"/>
                          <a:pt x="258" y="149"/>
                          <a:pt x="258" y="149"/>
                        </a:cubicBezTo>
                        <a:cubicBezTo>
                          <a:pt x="258" y="149"/>
                          <a:pt x="258" y="149"/>
                          <a:pt x="258" y="149"/>
                        </a:cubicBezTo>
                        <a:cubicBezTo>
                          <a:pt x="258" y="149"/>
                          <a:pt x="258" y="149"/>
                          <a:pt x="258" y="149"/>
                        </a:cubicBezTo>
                        <a:cubicBezTo>
                          <a:pt x="258" y="149"/>
                          <a:pt x="258" y="149"/>
                          <a:pt x="258" y="149"/>
                        </a:cubicBezTo>
                        <a:cubicBezTo>
                          <a:pt x="258" y="150"/>
                          <a:pt x="258" y="150"/>
                          <a:pt x="258" y="150"/>
                        </a:cubicBezTo>
                        <a:cubicBezTo>
                          <a:pt x="258" y="150"/>
                          <a:pt x="258" y="150"/>
                          <a:pt x="258" y="150"/>
                        </a:cubicBezTo>
                        <a:cubicBezTo>
                          <a:pt x="258" y="150"/>
                          <a:pt x="258" y="150"/>
                          <a:pt x="258" y="150"/>
                        </a:cubicBezTo>
                        <a:cubicBezTo>
                          <a:pt x="258" y="150"/>
                          <a:pt x="258" y="150"/>
                          <a:pt x="258" y="150"/>
                        </a:cubicBezTo>
                        <a:cubicBezTo>
                          <a:pt x="258" y="150"/>
                          <a:pt x="258" y="150"/>
                          <a:pt x="258" y="150"/>
                        </a:cubicBezTo>
                        <a:cubicBezTo>
                          <a:pt x="258" y="150"/>
                          <a:pt x="258" y="150"/>
                          <a:pt x="258" y="150"/>
                        </a:cubicBezTo>
                        <a:cubicBezTo>
                          <a:pt x="259" y="150"/>
                          <a:pt x="259" y="150"/>
                          <a:pt x="259" y="150"/>
                        </a:cubicBezTo>
                        <a:cubicBezTo>
                          <a:pt x="259" y="150"/>
                          <a:pt x="259" y="150"/>
                          <a:pt x="259" y="150"/>
                        </a:cubicBezTo>
                        <a:cubicBezTo>
                          <a:pt x="259" y="150"/>
                          <a:pt x="259" y="150"/>
                          <a:pt x="259" y="150"/>
                        </a:cubicBezTo>
                        <a:cubicBezTo>
                          <a:pt x="259" y="150"/>
                          <a:pt x="259" y="150"/>
                          <a:pt x="259" y="150"/>
                        </a:cubicBezTo>
                        <a:cubicBezTo>
                          <a:pt x="259" y="150"/>
                          <a:pt x="259" y="150"/>
                          <a:pt x="259" y="150"/>
                        </a:cubicBezTo>
                        <a:cubicBezTo>
                          <a:pt x="259" y="150"/>
                          <a:pt x="259" y="150"/>
                          <a:pt x="259" y="150"/>
                        </a:cubicBezTo>
                        <a:cubicBezTo>
                          <a:pt x="260" y="151"/>
                          <a:pt x="260" y="151"/>
                          <a:pt x="260" y="151"/>
                        </a:cubicBezTo>
                        <a:cubicBezTo>
                          <a:pt x="260" y="151"/>
                          <a:pt x="260" y="151"/>
                          <a:pt x="260" y="151"/>
                        </a:cubicBezTo>
                        <a:cubicBezTo>
                          <a:pt x="260" y="151"/>
                          <a:pt x="260" y="151"/>
                          <a:pt x="260" y="151"/>
                        </a:cubicBezTo>
                        <a:cubicBezTo>
                          <a:pt x="260" y="151"/>
                          <a:pt x="260" y="151"/>
                          <a:pt x="260" y="151"/>
                        </a:cubicBezTo>
                        <a:cubicBezTo>
                          <a:pt x="260" y="150"/>
                          <a:pt x="260" y="150"/>
                          <a:pt x="260" y="150"/>
                        </a:cubicBezTo>
                        <a:cubicBezTo>
                          <a:pt x="260" y="150"/>
                          <a:pt x="260" y="150"/>
                          <a:pt x="260" y="150"/>
                        </a:cubicBezTo>
                        <a:cubicBezTo>
                          <a:pt x="260" y="150"/>
                          <a:pt x="260" y="150"/>
                          <a:pt x="260" y="150"/>
                        </a:cubicBezTo>
                        <a:cubicBezTo>
                          <a:pt x="261" y="150"/>
                          <a:pt x="261" y="150"/>
                          <a:pt x="261" y="150"/>
                        </a:cubicBezTo>
                        <a:cubicBezTo>
                          <a:pt x="261" y="150"/>
                          <a:pt x="261" y="150"/>
                          <a:pt x="261" y="150"/>
                        </a:cubicBezTo>
                        <a:cubicBezTo>
                          <a:pt x="261" y="150"/>
                          <a:pt x="261" y="150"/>
                          <a:pt x="261" y="150"/>
                        </a:cubicBezTo>
                        <a:cubicBezTo>
                          <a:pt x="261" y="150"/>
                          <a:pt x="261" y="150"/>
                          <a:pt x="261" y="150"/>
                        </a:cubicBezTo>
                        <a:cubicBezTo>
                          <a:pt x="261" y="150"/>
                          <a:pt x="261" y="150"/>
                          <a:pt x="261" y="150"/>
                        </a:cubicBezTo>
                        <a:cubicBezTo>
                          <a:pt x="261" y="150"/>
                          <a:pt x="261" y="150"/>
                          <a:pt x="261" y="150"/>
                        </a:cubicBezTo>
                        <a:cubicBezTo>
                          <a:pt x="261" y="150"/>
                          <a:pt x="261" y="150"/>
                          <a:pt x="261" y="150"/>
                        </a:cubicBezTo>
                        <a:cubicBezTo>
                          <a:pt x="262" y="150"/>
                          <a:pt x="262" y="150"/>
                          <a:pt x="262" y="150"/>
                        </a:cubicBezTo>
                        <a:cubicBezTo>
                          <a:pt x="262" y="150"/>
                          <a:pt x="262" y="150"/>
                          <a:pt x="262" y="150"/>
                        </a:cubicBezTo>
                        <a:cubicBezTo>
                          <a:pt x="262" y="150"/>
                          <a:pt x="262" y="150"/>
                          <a:pt x="262" y="150"/>
                        </a:cubicBezTo>
                        <a:cubicBezTo>
                          <a:pt x="262" y="150"/>
                          <a:pt x="262" y="150"/>
                          <a:pt x="262" y="150"/>
                        </a:cubicBezTo>
                        <a:cubicBezTo>
                          <a:pt x="262" y="150"/>
                          <a:pt x="262" y="150"/>
                          <a:pt x="262" y="150"/>
                        </a:cubicBezTo>
                        <a:cubicBezTo>
                          <a:pt x="262" y="150"/>
                          <a:pt x="262" y="150"/>
                          <a:pt x="262" y="150"/>
                        </a:cubicBezTo>
                        <a:cubicBezTo>
                          <a:pt x="263" y="150"/>
                          <a:pt x="263" y="150"/>
                          <a:pt x="263" y="150"/>
                        </a:cubicBezTo>
                        <a:cubicBezTo>
                          <a:pt x="263" y="150"/>
                          <a:pt x="263" y="150"/>
                          <a:pt x="263" y="150"/>
                        </a:cubicBezTo>
                        <a:cubicBezTo>
                          <a:pt x="263" y="150"/>
                          <a:pt x="263" y="150"/>
                          <a:pt x="263" y="150"/>
                        </a:cubicBezTo>
                        <a:cubicBezTo>
                          <a:pt x="263" y="151"/>
                          <a:pt x="263" y="151"/>
                          <a:pt x="263" y="151"/>
                        </a:cubicBezTo>
                        <a:cubicBezTo>
                          <a:pt x="263" y="151"/>
                          <a:pt x="263" y="151"/>
                          <a:pt x="263" y="151"/>
                        </a:cubicBezTo>
                        <a:cubicBezTo>
                          <a:pt x="263" y="151"/>
                          <a:pt x="263" y="151"/>
                          <a:pt x="263" y="151"/>
                        </a:cubicBezTo>
                        <a:cubicBezTo>
                          <a:pt x="263" y="151"/>
                          <a:pt x="263" y="151"/>
                          <a:pt x="263"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4" y="151"/>
                          <a:pt x="264" y="151"/>
                          <a:pt x="264" y="151"/>
                        </a:cubicBezTo>
                        <a:cubicBezTo>
                          <a:pt x="265" y="151"/>
                          <a:pt x="265" y="151"/>
                          <a:pt x="265" y="151"/>
                        </a:cubicBezTo>
                        <a:cubicBezTo>
                          <a:pt x="265" y="151"/>
                          <a:pt x="265" y="151"/>
                          <a:pt x="265" y="151"/>
                        </a:cubicBezTo>
                        <a:cubicBezTo>
                          <a:pt x="265" y="151"/>
                          <a:pt x="265" y="151"/>
                          <a:pt x="265" y="151"/>
                        </a:cubicBezTo>
                        <a:cubicBezTo>
                          <a:pt x="265" y="151"/>
                          <a:pt x="265" y="151"/>
                          <a:pt x="265" y="151"/>
                        </a:cubicBezTo>
                        <a:cubicBezTo>
                          <a:pt x="265" y="151"/>
                          <a:pt x="265" y="151"/>
                          <a:pt x="265" y="151"/>
                        </a:cubicBezTo>
                        <a:cubicBezTo>
                          <a:pt x="265" y="151"/>
                          <a:pt x="265" y="151"/>
                          <a:pt x="265" y="151"/>
                        </a:cubicBezTo>
                        <a:cubicBezTo>
                          <a:pt x="265" y="151"/>
                          <a:pt x="265" y="151"/>
                          <a:pt x="265" y="151"/>
                        </a:cubicBezTo>
                        <a:cubicBezTo>
                          <a:pt x="266" y="151"/>
                          <a:pt x="266" y="151"/>
                          <a:pt x="266" y="151"/>
                        </a:cubicBezTo>
                        <a:cubicBezTo>
                          <a:pt x="266" y="151"/>
                          <a:pt x="266" y="151"/>
                          <a:pt x="266" y="151"/>
                        </a:cubicBezTo>
                        <a:cubicBezTo>
                          <a:pt x="266" y="151"/>
                          <a:pt x="266" y="151"/>
                          <a:pt x="266" y="151"/>
                        </a:cubicBezTo>
                        <a:cubicBezTo>
                          <a:pt x="266" y="151"/>
                          <a:pt x="266" y="151"/>
                          <a:pt x="266" y="151"/>
                        </a:cubicBezTo>
                        <a:cubicBezTo>
                          <a:pt x="266" y="151"/>
                          <a:pt x="266" y="151"/>
                          <a:pt x="266"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1"/>
                          <a:pt x="267" y="151"/>
                          <a:pt x="267" y="151"/>
                        </a:cubicBezTo>
                        <a:cubicBezTo>
                          <a:pt x="267" y="152"/>
                          <a:pt x="267" y="152"/>
                          <a:pt x="267"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2"/>
                          <a:pt x="268" y="152"/>
                          <a:pt x="268" y="152"/>
                        </a:cubicBezTo>
                        <a:cubicBezTo>
                          <a:pt x="268" y="151"/>
                          <a:pt x="268" y="151"/>
                          <a:pt x="268" y="151"/>
                        </a:cubicBezTo>
                        <a:cubicBezTo>
                          <a:pt x="268" y="151"/>
                          <a:pt x="268" y="151"/>
                          <a:pt x="268" y="151"/>
                        </a:cubicBezTo>
                        <a:cubicBezTo>
                          <a:pt x="269" y="151"/>
                          <a:pt x="269" y="151"/>
                          <a:pt x="269" y="151"/>
                        </a:cubicBezTo>
                        <a:cubicBezTo>
                          <a:pt x="269" y="151"/>
                          <a:pt x="269" y="151"/>
                          <a:pt x="269" y="151"/>
                        </a:cubicBezTo>
                        <a:cubicBezTo>
                          <a:pt x="269" y="151"/>
                          <a:pt x="269" y="151"/>
                          <a:pt x="269" y="151"/>
                        </a:cubicBezTo>
                        <a:cubicBezTo>
                          <a:pt x="269" y="151"/>
                          <a:pt x="269" y="151"/>
                          <a:pt x="269" y="151"/>
                        </a:cubicBezTo>
                        <a:cubicBezTo>
                          <a:pt x="269" y="151"/>
                          <a:pt x="269" y="151"/>
                          <a:pt x="269" y="151"/>
                        </a:cubicBezTo>
                        <a:cubicBezTo>
                          <a:pt x="269" y="151"/>
                          <a:pt x="269" y="151"/>
                          <a:pt x="269" y="151"/>
                        </a:cubicBezTo>
                        <a:cubicBezTo>
                          <a:pt x="270" y="151"/>
                          <a:pt x="270" y="151"/>
                          <a:pt x="270" y="151"/>
                        </a:cubicBezTo>
                        <a:cubicBezTo>
                          <a:pt x="270" y="151"/>
                          <a:pt x="270" y="151"/>
                          <a:pt x="270" y="151"/>
                        </a:cubicBezTo>
                        <a:cubicBezTo>
                          <a:pt x="270" y="151"/>
                          <a:pt x="270" y="151"/>
                          <a:pt x="270" y="151"/>
                        </a:cubicBezTo>
                        <a:cubicBezTo>
                          <a:pt x="270" y="151"/>
                          <a:pt x="270" y="151"/>
                          <a:pt x="270" y="151"/>
                        </a:cubicBezTo>
                        <a:cubicBezTo>
                          <a:pt x="270" y="151"/>
                          <a:pt x="270" y="151"/>
                          <a:pt x="270" y="151"/>
                        </a:cubicBezTo>
                        <a:cubicBezTo>
                          <a:pt x="269" y="151"/>
                          <a:pt x="269" y="151"/>
                          <a:pt x="269" y="151"/>
                        </a:cubicBezTo>
                        <a:cubicBezTo>
                          <a:pt x="269" y="150"/>
                          <a:pt x="269" y="150"/>
                          <a:pt x="269" y="150"/>
                        </a:cubicBezTo>
                        <a:cubicBezTo>
                          <a:pt x="269" y="150"/>
                          <a:pt x="269" y="150"/>
                          <a:pt x="269" y="150"/>
                        </a:cubicBezTo>
                        <a:cubicBezTo>
                          <a:pt x="269" y="150"/>
                          <a:pt x="269" y="150"/>
                          <a:pt x="269" y="150"/>
                        </a:cubicBezTo>
                        <a:cubicBezTo>
                          <a:pt x="269" y="150"/>
                          <a:pt x="269" y="150"/>
                          <a:pt x="269" y="150"/>
                        </a:cubicBezTo>
                        <a:cubicBezTo>
                          <a:pt x="269" y="150"/>
                          <a:pt x="269" y="150"/>
                          <a:pt x="269" y="150"/>
                        </a:cubicBezTo>
                        <a:cubicBezTo>
                          <a:pt x="269" y="150"/>
                          <a:pt x="269" y="150"/>
                          <a:pt x="269" y="150"/>
                        </a:cubicBezTo>
                        <a:cubicBezTo>
                          <a:pt x="269" y="149"/>
                          <a:pt x="269" y="149"/>
                          <a:pt x="269" y="149"/>
                        </a:cubicBezTo>
                        <a:cubicBezTo>
                          <a:pt x="269" y="149"/>
                          <a:pt x="269" y="149"/>
                          <a:pt x="269" y="149"/>
                        </a:cubicBezTo>
                        <a:cubicBezTo>
                          <a:pt x="269" y="149"/>
                          <a:pt x="269" y="149"/>
                          <a:pt x="269" y="149"/>
                        </a:cubicBezTo>
                        <a:cubicBezTo>
                          <a:pt x="270" y="149"/>
                          <a:pt x="270" y="149"/>
                          <a:pt x="270" y="149"/>
                        </a:cubicBezTo>
                        <a:cubicBezTo>
                          <a:pt x="270" y="149"/>
                          <a:pt x="270" y="149"/>
                          <a:pt x="270" y="149"/>
                        </a:cubicBezTo>
                        <a:cubicBezTo>
                          <a:pt x="270" y="149"/>
                          <a:pt x="270" y="149"/>
                          <a:pt x="270" y="149"/>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70" y="148"/>
                          <a:pt x="270" y="148"/>
                          <a:pt x="270" y="148"/>
                        </a:cubicBezTo>
                        <a:cubicBezTo>
                          <a:pt x="269" y="147"/>
                          <a:pt x="269" y="147"/>
                          <a:pt x="269" y="147"/>
                        </a:cubicBezTo>
                        <a:cubicBezTo>
                          <a:pt x="269" y="147"/>
                          <a:pt x="269" y="147"/>
                          <a:pt x="269" y="147"/>
                        </a:cubicBezTo>
                        <a:cubicBezTo>
                          <a:pt x="269" y="147"/>
                          <a:pt x="269" y="147"/>
                          <a:pt x="269" y="147"/>
                        </a:cubicBezTo>
                        <a:cubicBezTo>
                          <a:pt x="269" y="147"/>
                          <a:pt x="269" y="147"/>
                          <a:pt x="269" y="147"/>
                        </a:cubicBezTo>
                        <a:cubicBezTo>
                          <a:pt x="269" y="147"/>
                          <a:pt x="269" y="147"/>
                          <a:pt x="269" y="147"/>
                        </a:cubicBezTo>
                        <a:cubicBezTo>
                          <a:pt x="269" y="147"/>
                          <a:pt x="269" y="147"/>
                          <a:pt x="269" y="147"/>
                        </a:cubicBezTo>
                        <a:cubicBezTo>
                          <a:pt x="269" y="147"/>
                          <a:pt x="269" y="147"/>
                          <a:pt x="269" y="147"/>
                        </a:cubicBezTo>
                        <a:cubicBezTo>
                          <a:pt x="269" y="147"/>
                          <a:pt x="269" y="147"/>
                          <a:pt x="269" y="147"/>
                        </a:cubicBezTo>
                        <a:cubicBezTo>
                          <a:pt x="269" y="146"/>
                          <a:pt x="269" y="146"/>
                          <a:pt x="269" y="146"/>
                        </a:cubicBezTo>
                        <a:cubicBezTo>
                          <a:pt x="269" y="146"/>
                          <a:pt x="269" y="146"/>
                          <a:pt x="269" y="146"/>
                        </a:cubicBezTo>
                        <a:cubicBezTo>
                          <a:pt x="269" y="146"/>
                          <a:pt x="269" y="146"/>
                          <a:pt x="269" y="146"/>
                        </a:cubicBezTo>
                        <a:cubicBezTo>
                          <a:pt x="268" y="146"/>
                          <a:pt x="268" y="146"/>
                          <a:pt x="268" y="146"/>
                        </a:cubicBezTo>
                        <a:cubicBezTo>
                          <a:pt x="268" y="146"/>
                          <a:pt x="268" y="146"/>
                          <a:pt x="268" y="146"/>
                        </a:cubicBezTo>
                        <a:cubicBezTo>
                          <a:pt x="268" y="146"/>
                          <a:pt x="268" y="146"/>
                          <a:pt x="268" y="146"/>
                        </a:cubicBezTo>
                        <a:cubicBezTo>
                          <a:pt x="268" y="145"/>
                          <a:pt x="268" y="145"/>
                          <a:pt x="268" y="145"/>
                        </a:cubicBezTo>
                        <a:cubicBezTo>
                          <a:pt x="268" y="145"/>
                          <a:pt x="268" y="145"/>
                          <a:pt x="268" y="145"/>
                        </a:cubicBezTo>
                        <a:cubicBezTo>
                          <a:pt x="268" y="145"/>
                          <a:pt x="268" y="145"/>
                          <a:pt x="268" y="145"/>
                        </a:cubicBezTo>
                        <a:cubicBezTo>
                          <a:pt x="269" y="145"/>
                          <a:pt x="269" y="145"/>
                          <a:pt x="269" y="145"/>
                        </a:cubicBezTo>
                        <a:cubicBezTo>
                          <a:pt x="269" y="145"/>
                          <a:pt x="269" y="145"/>
                          <a:pt x="269" y="145"/>
                        </a:cubicBezTo>
                        <a:cubicBezTo>
                          <a:pt x="269" y="145"/>
                          <a:pt x="269" y="145"/>
                          <a:pt x="269" y="145"/>
                        </a:cubicBezTo>
                        <a:cubicBezTo>
                          <a:pt x="269" y="145"/>
                          <a:pt x="269" y="145"/>
                          <a:pt x="269" y="145"/>
                        </a:cubicBezTo>
                        <a:cubicBezTo>
                          <a:pt x="269" y="145"/>
                          <a:pt x="269" y="145"/>
                          <a:pt x="269" y="145"/>
                        </a:cubicBezTo>
                        <a:cubicBezTo>
                          <a:pt x="269" y="145"/>
                          <a:pt x="269" y="145"/>
                          <a:pt x="269" y="145"/>
                        </a:cubicBezTo>
                        <a:cubicBezTo>
                          <a:pt x="269" y="145"/>
                          <a:pt x="269" y="145"/>
                          <a:pt x="269" y="145"/>
                        </a:cubicBezTo>
                        <a:cubicBezTo>
                          <a:pt x="269" y="145"/>
                          <a:pt x="269" y="145"/>
                          <a:pt x="269" y="145"/>
                        </a:cubicBezTo>
                        <a:cubicBezTo>
                          <a:pt x="270" y="145"/>
                          <a:pt x="270" y="145"/>
                          <a:pt x="270" y="145"/>
                        </a:cubicBezTo>
                        <a:cubicBezTo>
                          <a:pt x="270" y="146"/>
                          <a:pt x="270" y="146"/>
                          <a:pt x="270" y="146"/>
                        </a:cubicBezTo>
                        <a:cubicBezTo>
                          <a:pt x="270" y="146"/>
                          <a:pt x="270" y="146"/>
                          <a:pt x="270" y="146"/>
                        </a:cubicBezTo>
                        <a:cubicBezTo>
                          <a:pt x="270" y="146"/>
                          <a:pt x="270" y="146"/>
                          <a:pt x="270" y="146"/>
                        </a:cubicBezTo>
                        <a:cubicBezTo>
                          <a:pt x="270" y="146"/>
                          <a:pt x="270" y="146"/>
                          <a:pt x="270" y="146"/>
                        </a:cubicBezTo>
                        <a:cubicBezTo>
                          <a:pt x="271" y="146"/>
                          <a:pt x="271" y="146"/>
                          <a:pt x="271" y="146"/>
                        </a:cubicBezTo>
                        <a:cubicBezTo>
                          <a:pt x="271" y="146"/>
                          <a:pt x="271" y="146"/>
                          <a:pt x="271" y="146"/>
                        </a:cubicBezTo>
                        <a:cubicBezTo>
                          <a:pt x="271" y="146"/>
                          <a:pt x="271" y="146"/>
                          <a:pt x="271" y="146"/>
                        </a:cubicBezTo>
                        <a:cubicBezTo>
                          <a:pt x="271" y="146"/>
                          <a:pt x="271" y="146"/>
                          <a:pt x="271" y="146"/>
                        </a:cubicBezTo>
                        <a:cubicBezTo>
                          <a:pt x="271" y="146"/>
                          <a:pt x="271" y="146"/>
                          <a:pt x="271" y="146"/>
                        </a:cubicBezTo>
                        <a:cubicBezTo>
                          <a:pt x="271" y="146"/>
                          <a:pt x="271" y="146"/>
                          <a:pt x="271"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2" y="146"/>
                          <a:pt x="272" y="146"/>
                          <a:pt x="272" y="146"/>
                        </a:cubicBezTo>
                        <a:cubicBezTo>
                          <a:pt x="273" y="146"/>
                          <a:pt x="273" y="146"/>
                          <a:pt x="273" y="146"/>
                        </a:cubicBezTo>
                        <a:cubicBezTo>
                          <a:pt x="273" y="146"/>
                          <a:pt x="273" y="146"/>
                          <a:pt x="273" y="146"/>
                        </a:cubicBezTo>
                        <a:cubicBezTo>
                          <a:pt x="273" y="146"/>
                          <a:pt x="273" y="146"/>
                          <a:pt x="273" y="146"/>
                        </a:cubicBezTo>
                        <a:cubicBezTo>
                          <a:pt x="273" y="146"/>
                          <a:pt x="273" y="146"/>
                          <a:pt x="273" y="146"/>
                        </a:cubicBezTo>
                        <a:cubicBezTo>
                          <a:pt x="273" y="146"/>
                          <a:pt x="273" y="146"/>
                          <a:pt x="273" y="146"/>
                        </a:cubicBezTo>
                        <a:cubicBezTo>
                          <a:pt x="273" y="146"/>
                          <a:pt x="273" y="146"/>
                          <a:pt x="273" y="146"/>
                        </a:cubicBezTo>
                        <a:cubicBezTo>
                          <a:pt x="273" y="146"/>
                          <a:pt x="273" y="146"/>
                          <a:pt x="273" y="146"/>
                        </a:cubicBezTo>
                        <a:cubicBezTo>
                          <a:pt x="274" y="145"/>
                          <a:pt x="274" y="145"/>
                          <a:pt x="274" y="145"/>
                        </a:cubicBezTo>
                        <a:cubicBezTo>
                          <a:pt x="274" y="145"/>
                          <a:pt x="274" y="145"/>
                          <a:pt x="274" y="145"/>
                        </a:cubicBezTo>
                        <a:cubicBezTo>
                          <a:pt x="274" y="145"/>
                          <a:pt x="274" y="145"/>
                          <a:pt x="274" y="145"/>
                        </a:cubicBezTo>
                        <a:cubicBezTo>
                          <a:pt x="274" y="145"/>
                          <a:pt x="274" y="145"/>
                          <a:pt x="274" y="145"/>
                        </a:cubicBezTo>
                        <a:cubicBezTo>
                          <a:pt x="274" y="145"/>
                          <a:pt x="274" y="145"/>
                          <a:pt x="274" y="145"/>
                        </a:cubicBezTo>
                        <a:cubicBezTo>
                          <a:pt x="274" y="145"/>
                          <a:pt x="274" y="145"/>
                          <a:pt x="274" y="145"/>
                        </a:cubicBezTo>
                        <a:cubicBezTo>
                          <a:pt x="274" y="145"/>
                          <a:pt x="274" y="145"/>
                          <a:pt x="274" y="145"/>
                        </a:cubicBezTo>
                        <a:cubicBezTo>
                          <a:pt x="274" y="145"/>
                          <a:pt x="274" y="145"/>
                          <a:pt x="274" y="145"/>
                        </a:cubicBezTo>
                        <a:cubicBezTo>
                          <a:pt x="274" y="144"/>
                          <a:pt x="274" y="144"/>
                          <a:pt x="274" y="144"/>
                        </a:cubicBezTo>
                        <a:cubicBezTo>
                          <a:pt x="274" y="144"/>
                          <a:pt x="274" y="144"/>
                          <a:pt x="274" y="144"/>
                        </a:cubicBezTo>
                        <a:cubicBezTo>
                          <a:pt x="274" y="144"/>
                          <a:pt x="274" y="144"/>
                          <a:pt x="274" y="144"/>
                        </a:cubicBezTo>
                        <a:cubicBezTo>
                          <a:pt x="274" y="144"/>
                          <a:pt x="274" y="144"/>
                          <a:pt x="274" y="144"/>
                        </a:cubicBezTo>
                        <a:cubicBezTo>
                          <a:pt x="274" y="144"/>
                          <a:pt x="274" y="144"/>
                          <a:pt x="274" y="144"/>
                        </a:cubicBezTo>
                        <a:cubicBezTo>
                          <a:pt x="274" y="144"/>
                          <a:pt x="274" y="144"/>
                          <a:pt x="274" y="144"/>
                        </a:cubicBezTo>
                        <a:cubicBezTo>
                          <a:pt x="274" y="144"/>
                          <a:pt x="274" y="144"/>
                          <a:pt x="274" y="144"/>
                        </a:cubicBezTo>
                        <a:cubicBezTo>
                          <a:pt x="274" y="144"/>
                          <a:pt x="274" y="144"/>
                          <a:pt x="274" y="144"/>
                        </a:cubicBezTo>
                        <a:cubicBezTo>
                          <a:pt x="275" y="144"/>
                          <a:pt x="275" y="144"/>
                          <a:pt x="275" y="144"/>
                        </a:cubicBezTo>
                        <a:cubicBezTo>
                          <a:pt x="275" y="144"/>
                          <a:pt x="275" y="144"/>
                          <a:pt x="275" y="144"/>
                        </a:cubicBezTo>
                        <a:cubicBezTo>
                          <a:pt x="275" y="143"/>
                          <a:pt x="275" y="143"/>
                          <a:pt x="275" y="143"/>
                        </a:cubicBezTo>
                        <a:cubicBezTo>
                          <a:pt x="275" y="143"/>
                          <a:pt x="275" y="143"/>
                          <a:pt x="275" y="143"/>
                        </a:cubicBezTo>
                        <a:cubicBezTo>
                          <a:pt x="276" y="143"/>
                          <a:pt x="276" y="143"/>
                          <a:pt x="276" y="143"/>
                        </a:cubicBezTo>
                        <a:cubicBezTo>
                          <a:pt x="276" y="143"/>
                          <a:pt x="276" y="143"/>
                          <a:pt x="276" y="143"/>
                        </a:cubicBezTo>
                        <a:cubicBezTo>
                          <a:pt x="276" y="143"/>
                          <a:pt x="276" y="143"/>
                          <a:pt x="276" y="143"/>
                        </a:cubicBezTo>
                        <a:cubicBezTo>
                          <a:pt x="276" y="143"/>
                          <a:pt x="276" y="143"/>
                          <a:pt x="276" y="143"/>
                        </a:cubicBezTo>
                        <a:cubicBezTo>
                          <a:pt x="276" y="143"/>
                          <a:pt x="276" y="143"/>
                          <a:pt x="276" y="143"/>
                        </a:cubicBezTo>
                        <a:cubicBezTo>
                          <a:pt x="276" y="143"/>
                          <a:pt x="276" y="143"/>
                          <a:pt x="276" y="143"/>
                        </a:cubicBezTo>
                        <a:cubicBezTo>
                          <a:pt x="276" y="143"/>
                          <a:pt x="276" y="143"/>
                          <a:pt x="276" y="143"/>
                        </a:cubicBezTo>
                        <a:cubicBezTo>
                          <a:pt x="276" y="143"/>
                          <a:pt x="276" y="143"/>
                          <a:pt x="276" y="143"/>
                        </a:cubicBezTo>
                        <a:cubicBezTo>
                          <a:pt x="277" y="143"/>
                          <a:pt x="277" y="143"/>
                          <a:pt x="277" y="143"/>
                        </a:cubicBezTo>
                        <a:cubicBezTo>
                          <a:pt x="277" y="143"/>
                          <a:pt x="277" y="143"/>
                          <a:pt x="277" y="143"/>
                        </a:cubicBezTo>
                        <a:cubicBezTo>
                          <a:pt x="277" y="143"/>
                          <a:pt x="277" y="143"/>
                          <a:pt x="277" y="143"/>
                        </a:cubicBezTo>
                        <a:cubicBezTo>
                          <a:pt x="277" y="143"/>
                          <a:pt x="277" y="143"/>
                          <a:pt x="277" y="143"/>
                        </a:cubicBezTo>
                        <a:cubicBezTo>
                          <a:pt x="277" y="143"/>
                          <a:pt x="277" y="143"/>
                          <a:pt x="277" y="143"/>
                        </a:cubicBezTo>
                        <a:cubicBezTo>
                          <a:pt x="277" y="143"/>
                          <a:pt x="277" y="143"/>
                          <a:pt x="277" y="143"/>
                        </a:cubicBezTo>
                        <a:cubicBezTo>
                          <a:pt x="277" y="143"/>
                          <a:pt x="277" y="143"/>
                          <a:pt x="277" y="143"/>
                        </a:cubicBezTo>
                        <a:cubicBezTo>
                          <a:pt x="278" y="143"/>
                          <a:pt x="278" y="143"/>
                          <a:pt x="278" y="143"/>
                        </a:cubicBezTo>
                        <a:cubicBezTo>
                          <a:pt x="278" y="143"/>
                          <a:pt x="278" y="143"/>
                          <a:pt x="278" y="143"/>
                        </a:cubicBezTo>
                        <a:cubicBezTo>
                          <a:pt x="278" y="142"/>
                          <a:pt x="278" y="142"/>
                          <a:pt x="278" y="142"/>
                        </a:cubicBezTo>
                        <a:cubicBezTo>
                          <a:pt x="278" y="142"/>
                          <a:pt x="278" y="142"/>
                          <a:pt x="278" y="142"/>
                        </a:cubicBezTo>
                        <a:cubicBezTo>
                          <a:pt x="278" y="142"/>
                          <a:pt x="278" y="142"/>
                          <a:pt x="278" y="142"/>
                        </a:cubicBezTo>
                        <a:cubicBezTo>
                          <a:pt x="278" y="142"/>
                          <a:pt x="278" y="142"/>
                          <a:pt x="278" y="142"/>
                        </a:cubicBezTo>
                        <a:cubicBezTo>
                          <a:pt x="278" y="142"/>
                          <a:pt x="278" y="142"/>
                          <a:pt x="278" y="142"/>
                        </a:cubicBezTo>
                        <a:cubicBezTo>
                          <a:pt x="278" y="142"/>
                          <a:pt x="278" y="142"/>
                          <a:pt x="278" y="142"/>
                        </a:cubicBezTo>
                        <a:cubicBezTo>
                          <a:pt x="278" y="142"/>
                          <a:pt x="278" y="142"/>
                          <a:pt x="278" y="142"/>
                        </a:cubicBezTo>
                        <a:cubicBezTo>
                          <a:pt x="278" y="142"/>
                          <a:pt x="278" y="142"/>
                          <a:pt x="278" y="142"/>
                        </a:cubicBezTo>
                        <a:cubicBezTo>
                          <a:pt x="279" y="141"/>
                          <a:pt x="279" y="141"/>
                          <a:pt x="279" y="141"/>
                        </a:cubicBezTo>
                        <a:cubicBezTo>
                          <a:pt x="279" y="141"/>
                          <a:pt x="279" y="141"/>
                          <a:pt x="279" y="141"/>
                        </a:cubicBezTo>
                        <a:cubicBezTo>
                          <a:pt x="279" y="141"/>
                          <a:pt x="279" y="141"/>
                          <a:pt x="279" y="141"/>
                        </a:cubicBezTo>
                        <a:cubicBezTo>
                          <a:pt x="279" y="141"/>
                          <a:pt x="279" y="141"/>
                          <a:pt x="279" y="141"/>
                        </a:cubicBezTo>
                        <a:cubicBezTo>
                          <a:pt x="279" y="141"/>
                          <a:pt x="279" y="141"/>
                          <a:pt x="279" y="141"/>
                        </a:cubicBezTo>
                        <a:cubicBezTo>
                          <a:pt x="279" y="141"/>
                          <a:pt x="279" y="141"/>
                          <a:pt x="279" y="141"/>
                        </a:cubicBezTo>
                        <a:cubicBezTo>
                          <a:pt x="279" y="140"/>
                          <a:pt x="279" y="140"/>
                          <a:pt x="279" y="140"/>
                        </a:cubicBezTo>
                        <a:cubicBezTo>
                          <a:pt x="279" y="140"/>
                          <a:pt x="279" y="140"/>
                          <a:pt x="279" y="140"/>
                        </a:cubicBezTo>
                        <a:cubicBezTo>
                          <a:pt x="279" y="140"/>
                          <a:pt x="279" y="140"/>
                          <a:pt x="279" y="140"/>
                        </a:cubicBezTo>
                        <a:cubicBezTo>
                          <a:pt x="280" y="140"/>
                          <a:pt x="280" y="140"/>
                          <a:pt x="280" y="140"/>
                        </a:cubicBezTo>
                        <a:cubicBezTo>
                          <a:pt x="280" y="139"/>
                          <a:pt x="280" y="139"/>
                          <a:pt x="280" y="139"/>
                        </a:cubicBezTo>
                        <a:cubicBezTo>
                          <a:pt x="280" y="139"/>
                          <a:pt x="280" y="139"/>
                          <a:pt x="280" y="139"/>
                        </a:cubicBezTo>
                        <a:cubicBezTo>
                          <a:pt x="280" y="139"/>
                          <a:pt x="280" y="139"/>
                          <a:pt x="280" y="139"/>
                        </a:cubicBezTo>
                        <a:cubicBezTo>
                          <a:pt x="280" y="139"/>
                          <a:pt x="280" y="139"/>
                          <a:pt x="280" y="139"/>
                        </a:cubicBezTo>
                        <a:cubicBezTo>
                          <a:pt x="280" y="139"/>
                          <a:pt x="280" y="139"/>
                          <a:pt x="280" y="139"/>
                        </a:cubicBezTo>
                        <a:cubicBezTo>
                          <a:pt x="280" y="139"/>
                          <a:pt x="280" y="139"/>
                          <a:pt x="280" y="139"/>
                        </a:cubicBezTo>
                        <a:cubicBezTo>
                          <a:pt x="280" y="139"/>
                          <a:pt x="280" y="139"/>
                          <a:pt x="280" y="139"/>
                        </a:cubicBezTo>
                        <a:cubicBezTo>
                          <a:pt x="280" y="139"/>
                          <a:pt x="280" y="139"/>
                          <a:pt x="280" y="139"/>
                        </a:cubicBezTo>
                        <a:cubicBezTo>
                          <a:pt x="281" y="139"/>
                          <a:pt x="281" y="139"/>
                          <a:pt x="281" y="139"/>
                        </a:cubicBezTo>
                        <a:cubicBezTo>
                          <a:pt x="281" y="139"/>
                          <a:pt x="281" y="139"/>
                          <a:pt x="281" y="139"/>
                        </a:cubicBezTo>
                        <a:cubicBezTo>
                          <a:pt x="281" y="139"/>
                          <a:pt x="281" y="139"/>
                          <a:pt x="281" y="139"/>
                        </a:cubicBezTo>
                        <a:cubicBezTo>
                          <a:pt x="281" y="139"/>
                          <a:pt x="281" y="139"/>
                          <a:pt x="281" y="139"/>
                        </a:cubicBezTo>
                        <a:cubicBezTo>
                          <a:pt x="282" y="139"/>
                          <a:pt x="282" y="139"/>
                          <a:pt x="282" y="139"/>
                        </a:cubicBezTo>
                        <a:cubicBezTo>
                          <a:pt x="282" y="139"/>
                          <a:pt x="282" y="139"/>
                          <a:pt x="282" y="139"/>
                        </a:cubicBezTo>
                        <a:cubicBezTo>
                          <a:pt x="282" y="139"/>
                          <a:pt x="282" y="139"/>
                          <a:pt x="282" y="139"/>
                        </a:cubicBezTo>
                        <a:cubicBezTo>
                          <a:pt x="282" y="139"/>
                          <a:pt x="282" y="139"/>
                          <a:pt x="282" y="139"/>
                        </a:cubicBezTo>
                        <a:cubicBezTo>
                          <a:pt x="282" y="139"/>
                          <a:pt x="282" y="139"/>
                          <a:pt x="282" y="139"/>
                        </a:cubicBezTo>
                        <a:cubicBezTo>
                          <a:pt x="282" y="139"/>
                          <a:pt x="282" y="139"/>
                          <a:pt x="282" y="139"/>
                        </a:cubicBezTo>
                        <a:cubicBezTo>
                          <a:pt x="282" y="139"/>
                          <a:pt x="282" y="139"/>
                          <a:pt x="282" y="139"/>
                        </a:cubicBezTo>
                        <a:cubicBezTo>
                          <a:pt x="282" y="139"/>
                          <a:pt x="282" y="139"/>
                          <a:pt x="282" y="139"/>
                        </a:cubicBezTo>
                        <a:cubicBezTo>
                          <a:pt x="282" y="138"/>
                          <a:pt x="282" y="138"/>
                          <a:pt x="282" y="138"/>
                        </a:cubicBezTo>
                        <a:cubicBezTo>
                          <a:pt x="282" y="138"/>
                          <a:pt x="282" y="138"/>
                          <a:pt x="282" y="138"/>
                        </a:cubicBezTo>
                        <a:cubicBezTo>
                          <a:pt x="282" y="138"/>
                          <a:pt x="282" y="138"/>
                          <a:pt x="282" y="138"/>
                        </a:cubicBezTo>
                        <a:cubicBezTo>
                          <a:pt x="282" y="138"/>
                          <a:pt x="282" y="138"/>
                          <a:pt x="282" y="138"/>
                        </a:cubicBezTo>
                        <a:cubicBezTo>
                          <a:pt x="282" y="138"/>
                          <a:pt x="282" y="138"/>
                          <a:pt x="282" y="138"/>
                        </a:cubicBezTo>
                        <a:cubicBezTo>
                          <a:pt x="282" y="138"/>
                          <a:pt x="282" y="138"/>
                          <a:pt x="282" y="138"/>
                        </a:cubicBezTo>
                        <a:cubicBezTo>
                          <a:pt x="283" y="138"/>
                          <a:pt x="283" y="138"/>
                          <a:pt x="283" y="138"/>
                        </a:cubicBezTo>
                        <a:cubicBezTo>
                          <a:pt x="283" y="138"/>
                          <a:pt x="283" y="138"/>
                          <a:pt x="283" y="138"/>
                        </a:cubicBezTo>
                        <a:cubicBezTo>
                          <a:pt x="283" y="138"/>
                          <a:pt x="283" y="138"/>
                          <a:pt x="283" y="138"/>
                        </a:cubicBezTo>
                        <a:cubicBezTo>
                          <a:pt x="283" y="137"/>
                          <a:pt x="283" y="137"/>
                          <a:pt x="283" y="137"/>
                        </a:cubicBezTo>
                        <a:cubicBezTo>
                          <a:pt x="283" y="137"/>
                          <a:pt x="283" y="137"/>
                          <a:pt x="283" y="137"/>
                        </a:cubicBezTo>
                        <a:cubicBezTo>
                          <a:pt x="283" y="137"/>
                          <a:pt x="283" y="137"/>
                          <a:pt x="283" y="137"/>
                        </a:cubicBezTo>
                        <a:cubicBezTo>
                          <a:pt x="283" y="137"/>
                          <a:pt x="283" y="137"/>
                          <a:pt x="283" y="137"/>
                        </a:cubicBezTo>
                        <a:cubicBezTo>
                          <a:pt x="283" y="137"/>
                          <a:pt x="283" y="137"/>
                          <a:pt x="283" y="137"/>
                        </a:cubicBezTo>
                        <a:cubicBezTo>
                          <a:pt x="283" y="137"/>
                          <a:pt x="283" y="137"/>
                          <a:pt x="283" y="137"/>
                        </a:cubicBezTo>
                        <a:cubicBezTo>
                          <a:pt x="283" y="137"/>
                          <a:pt x="283" y="137"/>
                          <a:pt x="283" y="137"/>
                        </a:cubicBezTo>
                        <a:cubicBezTo>
                          <a:pt x="283" y="137"/>
                          <a:pt x="283" y="137"/>
                          <a:pt x="283" y="137"/>
                        </a:cubicBezTo>
                        <a:cubicBezTo>
                          <a:pt x="283" y="136"/>
                          <a:pt x="283" y="136"/>
                          <a:pt x="283" y="136"/>
                        </a:cubicBezTo>
                        <a:cubicBezTo>
                          <a:pt x="283" y="136"/>
                          <a:pt x="283" y="136"/>
                          <a:pt x="283" y="136"/>
                        </a:cubicBezTo>
                        <a:cubicBezTo>
                          <a:pt x="283" y="136"/>
                          <a:pt x="283" y="136"/>
                          <a:pt x="283" y="136"/>
                        </a:cubicBezTo>
                        <a:cubicBezTo>
                          <a:pt x="283" y="136"/>
                          <a:pt x="283" y="136"/>
                          <a:pt x="283" y="136"/>
                        </a:cubicBezTo>
                        <a:cubicBezTo>
                          <a:pt x="283" y="136"/>
                          <a:pt x="283" y="136"/>
                          <a:pt x="283" y="136"/>
                        </a:cubicBezTo>
                        <a:cubicBezTo>
                          <a:pt x="283" y="136"/>
                          <a:pt x="283" y="136"/>
                          <a:pt x="283" y="136"/>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5"/>
                          <a:pt x="283" y="135"/>
                          <a:pt x="283" y="135"/>
                        </a:cubicBezTo>
                        <a:cubicBezTo>
                          <a:pt x="283" y="134"/>
                          <a:pt x="283" y="134"/>
                          <a:pt x="283" y="134"/>
                        </a:cubicBezTo>
                        <a:cubicBezTo>
                          <a:pt x="283" y="134"/>
                          <a:pt x="283" y="134"/>
                          <a:pt x="283" y="134"/>
                        </a:cubicBezTo>
                        <a:cubicBezTo>
                          <a:pt x="283" y="134"/>
                          <a:pt x="283" y="134"/>
                          <a:pt x="283" y="134"/>
                        </a:cubicBezTo>
                        <a:cubicBezTo>
                          <a:pt x="283" y="134"/>
                          <a:pt x="283" y="134"/>
                          <a:pt x="283" y="134"/>
                        </a:cubicBezTo>
                        <a:cubicBezTo>
                          <a:pt x="283" y="134"/>
                          <a:pt x="283" y="134"/>
                          <a:pt x="283" y="134"/>
                        </a:cubicBezTo>
                        <a:cubicBezTo>
                          <a:pt x="283" y="134"/>
                          <a:pt x="283" y="134"/>
                          <a:pt x="283" y="134"/>
                        </a:cubicBezTo>
                        <a:cubicBezTo>
                          <a:pt x="284" y="134"/>
                          <a:pt x="284" y="134"/>
                          <a:pt x="284" y="134"/>
                        </a:cubicBezTo>
                        <a:cubicBezTo>
                          <a:pt x="284" y="134"/>
                          <a:pt x="284" y="134"/>
                          <a:pt x="284" y="134"/>
                        </a:cubicBezTo>
                        <a:cubicBezTo>
                          <a:pt x="284" y="133"/>
                          <a:pt x="284" y="133"/>
                          <a:pt x="284" y="133"/>
                        </a:cubicBezTo>
                        <a:cubicBezTo>
                          <a:pt x="284" y="133"/>
                          <a:pt x="284" y="133"/>
                          <a:pt x="284" y="133"/>
                        </a:cubicBezTo>
                        <a:cubicBezTo>
                          <a:pt x="284" y="133"/>
                          <a:pt x="284" y="133"/>
                          <a:pt x="284" y="133"/>
                        </a:cubicBezTo>
                        <a:cubicBezTo>
                          <a:pt x="285" y="133"/>
                          <a:pt x="285" y="133"/>
                          <a:pt x="285" y="133"/>
                        </a:cubicBezTo>
                        <a:cubicBezTo>
                          <a:pt x="285" y="133"/>
                          <a:pt x="285" y="133"/>
                          <a:pt x="285" y="133"/>
                        </a:cubicBezTo>
                        <a:cubicBezTo>
                          <a:pt x="285" y="133"/>
                          <a:pt x="285" y="133"/>
                          <a:pt x="285" y="133"/>
                        </a:cubicBezTo>
                        <a:cubicBezTo>
                          <a:pt x="285" y="133"/>
                          <a:pt x="285" y="133"/>
                          <a:pt x="285" y="133"/>
                        </a:cubicBezTo>
                        <a:cubicBezTo>
                          <a:pt x="285" y="132"/>
                          <a:pt x="285" y="132"/>
                          <a:pt x="285" y="132"/>
                        </a:cubicBezTo>
                        <a:cubicBezTo>
                          <a:pt x="285" y="132"/>
                          <a:pt x="285" y="132"/>
                          <a:pt x="285" y="132"/>
                        </a:cubicBezTo>
                        <a:cubicBezTo>
                          <a:pt x="286" y="132"/>
                          <a:pt x="286" y="132"/>
                          <a:pt x="286" y="132"/>
                        </a:cubicBezTo>
                        <a:cubicBezTo>
                          <a:pt x="286" y="132"/>
                          <a:pt x="286" y="132"/>
                          <a:pt x="286" y="132"/>
                        </a:cubicBezTo>
                        <a:cubicBezTo>
                          <a:pt x="286" y="132"/>
                          <a:pt x="286" y="132"/>
                          <a:pt x="286" y="132"/>
                        </a:cubicBezTo>
                        <a:cubicBezTo>
                          <a:pt x="286" y="132"/>
                          <a:pt x="286" y="132"/>
                          <a:pt x="286" y="132"/>
                        </a:cubicBezTo>
                        <a:cubicBezTo>
                          <a:pt x="286" y="133"/>
                          <a:pt x="286" y="133"/>
                          <a:pt x="286" y="133"/>
                        </a:cubicBezTo>
                        <a:cubicBezTo>
                          <a:pt x="286" y="133"/>
                          <a:pt x="286" y="133"/>
                          <a:pt x="286" y="133"/>
                        </a:cubicBezTo>
                        <a:cubicBezTo>
                          <a:pt x="287" y="133"/>
                          <a:pt x="287" y="133"/>
                          <a:pt x="287" y="133"/>
                        </a:cubicBezTo>
                        <a:cubicBezTo>
                          <a:pt x="287" y="132"/>
                          <a:pt x="287" y="132"/>
                          <a:pt x="287" y="132"/>
                        </a:cubicBezTo>
                        <a:cubicBezTo>
                          <a:pt x="287" y="132"/>
                          <a:pt x="287" y="132"/>
                          <a:pt x="287" y="132"/>
                        </a:cubicBezTo>
                        <a:cubicBezTo>
                          <a:pt x="287" y="132"/>
                          <a:pt x="287" y="132"/>
                          <a:pt x="287" y="132"/>
                        </a:cubicBezTo>
                        <a:cubicBezTo>
                          <a:pt x="287" y="132"/>
                          <a:pt x="287" y="132"/>
                          <a:pt x="287" y="132"/>
                        </a:cubicBezTo>
                        <a:cubicBezTo>
                          <a:pt x="288" y="133"/>
                          <a:pt x="288" y="133"/>
                          <a:pt x="288" y="133"/>
                        </a:cubicBezTo>
                        <a:cubicBezTo>
                          <a:pt x="288" y="133"/>
                          <a:pt x="288" y="133"/>
                          <a:pt x="288" y="133"/>
                        </a:cubicBezTo>
                        <a:cubicBezTo>
                          <a:pt x="288" y="133"/>
                          <a:pt x="288" y="133"/>
                          <a:pt x="288" y="133"/>
                        </a:cubicBezTo>
                        <a:cubicBezTo>
                          <a:pt x="288" y="133"/>
                          <a:pt x="288" y="133"/>
                          <a:pt x="288" y="133"/>
                        </a:cubicBezTo>
                        <a:cubicBezTo>
                          <a:pt x="288" y="133"/>
                          <a:pt x="288" y="133"/>
                          <a:pt x="288" y="133"/>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89" y="134"/>
                          <a:pt x="289" y="134"/>
                          <a:pt x="289" y="134"/>
                        </a:cubicBezTo>
                        <a:cubicBezTo>
                          <a:pt x="290" y="134"/>
                          <a:pt x="290" y="134"/>
                          <a:pt x="290" y="134"/>
                        </a:cubicBezTo>
                        <a:cubicBezTo>
                          <a:pt x="290" y="135"/>
                          <a:pt x="290" y="135"/>
                          <a:pt x="290" y="135"/>
                        </a:cubicBezTo>
                        <a:cubicBezTo>
                          <a:pt x="290" y="135"/>
                          <a:pt x="290" y="135"/>
                          <a:pt x="290" y="135"/>
                        </a:cubicBezTo>
                        <a:cubicBezTo>
                          <a:pt x="290" y="135"/>
                          <a:pt x="290" y="135"/>
                          <a:pt x="290" y="135"/>
                        </a:cubicBezTo>
                        <a:cubicBezTo>
                          <a:pt x="290" y="135"/>
                          <a:pt x="290" y="135"/>
                          <a:pt x="290" y="135"/>
                        </a:cubicBezTo>
                        <a:cubicBezTo>
                          <a:pt x="290" y="135"/>
                          <a:pt x="290" y="135"/>
                          <a:pt x="290" y="135"/>
                        </a:cubicBezTo>
                        <a:cubicBezTo>
                          <a:pt x="290" y="135"/>
                          <a:pt x="290" y="135"/>
                          <a:pt x="290" y="135"/>
                        </a:cubicBezTo>
                        <a:cubicBezTo>
                          <a:pt x="291" y="136"/>
                          <a:pt x="291" y="136"/>
                          <a:pt x="291" y="136"/>
                        </a:cubicBezTo>
                        <a:cubicBezTo>
                          <a:pt x="291" y="136"/>
                          <a:pt x="291" y="136"/>
                          <a:pt x="291" y="136"/>
                        </a:cubicBezTo>
                        <a:cubicBezTo>
                          <a:pt x="292" y="136"/>
                          <a:pt x="292" y="136"/>
                          <a:pt x="292" y="136"/>
                        </a:cubicBezTo>
                        <a:cubicBezTo>
                          <a:pt x="292" y="136"/>
                          <a:pt x="292" y="136"/>
                          <a:pt x="292" y="136"/>
                        </a:cubicBezTo>
                        <a:cubicBezTo>
                          <a:pt x="292" y="136"/>
                          <a:pt x="292" y="136"/>
                          <a:pt x="292" y="136"/>
                        </a:cubicBezTo>
                        <a:cubicBezTo>
                          <a:pt x="292" y="136"/>
                          <a:pt x="292" y="136"/>
                          <a:pt x="292" y="136"/>
                        </a:cubicBezTo>
                        <a:cubicBezTo>
                          <a:pt x="292" y="137"/>
                          <a:pt x="292" y="137"/>
                          <a:pt x="292" y="137"/>
                        </a:cubicBezTo>
                        <a:cubicBezTo>
                          <a:pt x="292" y="137"/>
                          <a:pt x="292" y="137"/>
                          <a:pt x="292" y="137"/>
                        </a:cubicBezTo>
                        <a:cubicBezTo>
                          <a:pt x="292" y="137"/>
                          <a:pt x="292" y="137"/>
                          <a:pt x="292" y="137"/>
                        </a:cubicBezTo>
                        <a:cubicBezTo>
                          <a:pt x="292" y="137"/>
                          <a:pt x="292" y="137"/>
                          <a:pt x="292" y="137"/>
                        </a:cubicBezTo>
                        <a:cubicBezTo>
                          <a:pt x="292" y="137"/>
                          <a:pt x="292" y="137"/>
                          <a:pt x="292" y="137"/>
                        </a:cubicBezTo>
                        <a:cubicBezTo>
                          <a:pt x="292" y="137"/>
                          <a:pt x="292" y="137"/>
                          <a:pt x="292" y="137"/>
                        </a:cubicBezTo>
                        <a:cubicBezTo>
                          <a:pt x="292" y="138"/>
                          <a:pt x="292" y="138"/>
                          <a:pt x="292" y="138"/>
                        </a:cubicBezTo>
                        <a:cubicBezTo>
                          <a:pt x="292" y="138"/>
                          <a:pt x="292" y="138"/>
                          <a:pt x="292" y="138"/>
                        </a:cubicBezTo>
                        <a:cubicBezTo>
                          <a:pt x="292" y="138"/>
                          <a:pt x="292" y="138"/>
                          <a:pt x="292" y="138"/>
                        </a:cubicBezTo>
                        <a:cubicBezTo>
                          <a:pt x="292" y="138"/>
                          <a:pt x="292" y="138"/>
                          <a:pt x="292" y="138"/>
                        </a:cubicBezTo>
                        <a:cubicBezTo>
                          <a:pt x="292" y="138"/>
                          <a:pt x="292" y="138"/>
                          <a:pt x="292" y="138"/>
                        </a:cubicBezTo>
                        <a:cubicBezTo>
                          <a:pt x="292" y="138"/>
                          <a:pt x="292" y="138"/>
                          <a:pt x="292" y="138"/>
                        </a:cubicBezTo>
                        <a:cubicBezTo>
                          <a:pt x="292" y="138"/>
                          <a:pt x="292" y="138"/>
                          <a:pt x="292" y="138"/>
                        </a:cubicBezTo>
                        <a:cubicBezTo>
                          <a:pt x="293" y="138"/>
                          <a:pt x="293" y="138"/>
                          <a:pt x="293" y="138"/>
                        </a:cubicBezTo>
                        <a:cubicBezTo>
                          <a:pt x="293" y="139"/>
                          <a:pt x="293" y="139"/>
                          <a:pt x="293" y="139"/>
                        </a:cubicBezTo>
                        <a:cubicBezTo>
                          <a:pt x="293" y="139"/>
                          <a:pt x="293" y="139"/>
                          <a:pt x="293" y="139"/>
                        </a:cubicBezTo>
                        <a:cubicBezTo>
                          <a:pt x="293" y="139"/>
                          <a:pt x="293" y="139"/>
                          <a:pt x="293" y="139"/>
                        </a:cubicBezTo>
                        <a:cubicBezTo>
                          <a:pt x="293" y="139"/>
                          <a:pt x="293" y="139"/>
                          <a:pt x="293" y="139"/>
                        </a:cubicBezTo>
                        <a:cubicBezTo>
                          <a:pt x="293" y="139"/>
                          <a:pt x="293" y="139"/>
                          <a:pt x="293" y="139"/>
                        </a:cubicBezTo>
                        <a:cubicBezTo>
                          <a:pt x="293" y="139"/>
                          <a:pt x="293" y="139"/>
                          <a:pt x="293" y="139"/>
                        </a:cubicBezTo>
                        <a:cubicBezTo>
                          <a:pt x="293" y="139"/>
                          <a:pt x="293" y="139"/>
                          <a:pt x="293" y="139"/>
                        </a:cubicBezTo>
                        <a:cubicBezTo>
                          <a:pt x="293" y="139"/>
                          <a:pt x="293" y="139"/>
                          <a:pt x="293" y="139"/>
                        </a:cubicBezTo>
                        <a:cubicBezTo>
                          <a:pt x="293" y="140"/>
                          <a:pt x="293" y="140"/>
                          <a:pt x="293" y="140"/>
                        </a:cubicBezTo>
                        <a:cubicBezTo>
                          <a:pt x="293" y="140"/>
                          <a:pt x="293" y="140"/>
                          <a:pt x="293" y="140"/>
                        </a:cubicBezTo>
                        <a:cubicBezTo>
                          <a:pt x="293" y="140"/>
                          <a:pt x="293" y="140"/>
                          <a:pt x="293" y="140"/>
                        </a:cubicBezTo>
                        <a:cubicBezTo>
                          <a:pt x="293" y="140"/>
                          <a:pt x="293" y="140"/>
                          <a:pt x="293"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4" y="140"/>
                          <a:pt x="294" y="140"/>
                          <a:pt x="294" y="140"/>
                        </a:cubicBezTo>
                        <a:cubicBezTo>
                          <a:pt x="295" y="140"/>
                          <a:pt x="295" y="140"/>
                          <a:pt x="295" y="140"/>
                        </a:cubicBezTo>
                        <a:cubicBezTo>
                          <a:pt x="295" y="140"/>
                          <a:pt x="295" y="140"/>
                          <a:pt x="295" y="140"/>
                        </a:cubicBezTo>
                        <a:cubicBezTo>
                          <a:pt x="295" y="140"/>
                          <a:pt x="295" y="140"/>
                          <a:pt x="295" y="140"/>
                        </a:cubicBezTo>
                        <a:cubicBezTo>
                          <a:pt x="295" y="140"/>
                          <a:pt x="295" y="140"/>
                          <a:pt x="295" y="140"/>
                        </a:cubicBezTo>
                        <a:cubicBezTo>
                          <a:pt x="295" y="140"/>
                          <a:pt x="295" y="140"/>
                          <a:pt x="295" y="140"/>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6" y="139"/>
                          <a:pt x="296" y="139"/>
                          <a:pt x="296" y="139"/>
                        </a:cubicBezTo>
                        <a:cubicBezTo>
                          <a:pt x="297" y="139"/>
                          <a:pt x="297" y="139"/>
                          <a:pt x="297" y="139"/>
                        </a:cubicBezTo>
                        <a:cubicBezTo>
                          <a:pt x="297" y="139"/>
                          <a:pt x="297" y="139"/>
                          <a:pt x="297" y="139"/>
                        </a:cubicBezTo>
                        <a:cubicBezTo>
                          <a:pt x="297" y="139"/>
                          <a:pt x="297" y="139"/>
                          <a:pt x="297" y="139"/>
                        </a:cubicBezTo>
                        <a:cubicBezTo>
                          <a:pt x="297" y="139"/>
                          <a:pt x="297" y="139"/>
                          <a:pt x="297" y="139"/>
                        </a:cubicBezTo>
                        <a:cubicBezTo>
                          <a:pt x="297" y="139"/>
                          <a:pt x="297" y="139"/>
                          <a:pt x="297" y="139"/>
                        </a:cubicBezTo>
                        <a:cubicBezTo>
                          <a:pt x="297" y="139"/>
                          <a:pt x="297" y="139"/>
                          <a:pt x="297" y="139"/>
                        </a:cubicBezTo>
                        <a:cubicBezTo>
                          <a:pt x="298" y="139"/>
                          <a:pt x="298" y="139"/>
                          <a:pt x="298" y="139"/>
                        </a:cubicBezTo>
                        <a:cubicBezTo>
                          <a:pt x="298" y="139"/>
                          <a:pt x="298" y="139"/>
                          <a:pt x="298" y="139"/>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9" y="138"/>
                          <a:pt x="299" y="138"/>
                        </a:cubicBezTo>
                        <a:cubicBezTo>
                          <a:pt x="299" y="138"/>
                          <a:pt x="299" y="138"/>
                          <a:pt x="299" y="138"/>
                        </a:cubicBezTo>
                        <a:cubicBezTo>
                          <a:pt x="299" y="138"/>
                          <a:pt x="299" y="138"/>
                          <a:pt x="299" y="138"/>
                        </a:cubicBezTo>
                        <a:cubicBezTo>
                          <a:pt x="299" y="138"/>
                          <a:pt x="299" y="138"/>
                          <a:pt x="299" y="138"/>
                        </a:cubicBezTo>
                        <a:cubicBezTo>
                          <a:pt x="299" y="138"/>
                          <a:pt x="299" y="138"/>
                          <a:pt x="299" y="138"/>
                        </a:cubicBezTo>
                        <a:cubicBezTo>
                          <a:pt x="299" y="138"/>
                          <a:pt x="299" y="138"/>
                          <a:pt x="299" y="138"/>
                        </a:cubicBezTo>
                        <a:cubicBezTo>
                          <a:pt x="299" y="137"/>
                          <a:pt x="299" y="137"/>
                          <a:pt x="299" y="137"/>
                        </a:cubicBezTo>
                        <a:cubicBezTo>
                          <a:pt x="299" y="137"/>
                          <a:pt x="299" y="137"/>
                          <a:pt x="299" y="137"/>
                        </a:cubicBezTo>
                        <a:cubicBezTo>
                          <a:pt x="299" y="137"/>
                          <a:pt x="299" y="137"/>
                          <a:pt x="299" y="137"/>
                        </a:cubicBezTo>
                        <a:cubicBezTo>
                          <a:pt x="299" y="137"/>
                          <a:pt x="299" y="137"/>
                          <a:pt x="299" y="137"/>
                        </a:cubicBezTo>
                        <a:cubicBezTo>
                          <a:pt x="300" y="137"/>
                          <a:pt x="300" y="137"/>
                          <a:pt x="300" y="137"/>
                        </a:cubicBezTo>
                        <a:cubicBezTo>
                          <a:pt x="300" y="137"/>
                          <a:pt x="300" y="137"/>
                          <a:pt x="300" y="137"/>
                        </a:cubicBezTo>
                        <a:cubicBezTo>
                          <a:pt x="300" y="137"/>
                          <a:pt x="300" y="137"/>
                          <a:pt x="300" y="137"/>
                        </a:cubicBezTo>
                        <a:cubicBezTo>
                          <a:pt x="300" y="137"/>
                          <a:pt x="300" y="137"/>
                          <a:pt x="300" y="137"/>
                        </a:cubicBezTo>
                        <a:cubicBezTo>
                          <a:pt x="300" y="137"/>
                          <a:pt x="300" y="137"/>
                          <a:pt x="300" y="137"/>
                        </a:cubicBezTo>
                        <a:cubicBezTo>
                          <a:pt x="300" y="137"/>
                          <a:pt x="300" y="137"/>
                          <a:pt x="300" y="137"/>
                        </a:cubicBezTo>
                        <a:cubicBezTo>
                          <a:pt x="300" y="137"/>
                          <a:pt x="300" y="137"/>
                          <a:pt x="300" y="137"/>
                        </a:cubicBezTo>
                        <a:cubicBezTo>
                          <a:pt x="300" y="137"/>
                          <a:pt x="300" y="137"/>
                          <a:pt x="300"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1" y="137"/>
                          <a:pt x="301" y="137"/>
                          <a:pt x="301" y="137"/>
                        </a:cubicBezTo>
                        <a:cubicBezTo>
                          <a:pt x="302" y="137"/>
                          <a:pt x="302" y="137"/>
                          <a:pt x="302" y="137"/>
                        </a:cubicBezTo>
                        <a:cubicBezTo>
                          <a:pt x="302" y="137"/>
                          <a:pt x="302" y="137"/>
                          <a:pt x="302" y="137"/>
                        </a:cubicBezTo>
                        <a:cubicBezTo>
                          <a:pt x="302" y="137"/>
                          <a:pt x="302" y="137"/>
                          <a:pt x="302" y="137"/>
                        </a:cubicBezTo>
                        <a:cubicBezTo>
                          <a:pt x="302" y="137"/>
                          <a:pt x="302" y="137"/>
                          <a:pt x="302" y="137"/>
                        </a:cubicBezTo>
                        <a:cubicBezTo>
                          <a:pt x="302" y="137"/>
                          <a:pt x="302" y="137"/>
                          <a:pt x="302" y="137"/>
                        </a:cubicBezTo>
                        <a:cubicBezTo>
                          <a:pt x="303" y="137"/>
                          <a:pt x="303" y="137"/>
                          <a:pt x="303" y="137"/>
                        </a:cubicBezTo>
                        <a:cubicBezTo>
                          <a:pt x="303" y="137"/>
                          <a:pt x="303" y="137"/>
                          <a:pt x="303" y="137"/>
                        </a:cubicBezTo>
                        <a:cubicBezTo>
                          <a:pt x="303" y="138"/>
                          <a:pt x="303" y="138"/>
                          <a:pt x="303" y="138"/>
                        </a:cubicBezTo>
                        <a:cubicBezTo>
                          <a:pt x="303" y="138"/>
                          <a:pt x="303" y="138"/>
                          <a:pt x="303" y="138"/>
                        </a:cubicBezTo>
                        <a:cubicBezTo>
                          <a:pt x="303" y="138"/>
                          <a:pt x="303" y="138"/>
                          <a:pt x="303" y="138"/>
                        </a:cubicBezTo>
                        <a:cubicBezTo>
                          <a:pt x="304" y="138"/>
                          <a:pt x="304" y="138"/>
                          <a:pt x="304" y="138"/>
                        </a:cubicBezTo>
                        <a:cubicBezTo>
                          <a:pt x="304" y="138"/>
                          <a:pt x="304" y="138"/>
                          <a:pt x="304" y="138"/>
                        </a:cubicBezTo>
                        <a:cubicBezTo>
                          <a:pt x="304" y="138"/>
                          <a:pt x="304" y="138"/>
                          <a:pt x="304" y="138"/>
                        </a:cubicBezTo>
                        <a:cubicBezTo>
                          <a:pt x="304" y="138"/>
                          <a:pt x="304" y="138"/>
                          <a:pt x="304" y="138"/>
                        </a:cubicBezTo>
                        <a:cubicBezTo>
                          <a:pt x="304" y="138"/>
                          <a:pt x="304" y="138"/>
                          <a:pt x="304" y="138"/>
                        </a:cubicBezTo>
                        <a:cubicBezTo>
                          <a:pt x="304" y="138"/>
                          <a:pt x="304" y="138"/>
                          <a:pt x="304" y="138"/>
                        </a:cubicBezTo>
                        <a:cubicBezTo>
                          <a:pt x="305" y="138"/>
                          <a:pt x="305" y="138"/>
                          <a:pt x="305" y="138"/>
                        </a:cubicBezTo>
                        <a:cubicBezTo>
                          <a:pt x="305" y="138"/>
                          <a:pt x="305" y="138"/>
                          <a:pt x="305" y="138"/>
                        </a:cubicBezTo>
                        <a:cubicBezTo>
                          <a:pt x="305" y="138"/>
                          <a:pt x="305" y="138"/>
                          <a:pt x="305" y="138"/>
                        </a:cubicBezTo>
                        <a:cubicBezTo>
                          <a:pt x="305" y="138"/>
                          <a:pt x="305" y="138"/>
                          <a:pt x="305" y="138"/>
                        </a:cubicBezTo>
                        <a:cubicBezTo>
                          <a:pt x="305" y="138"/>
                          <a:pt x="305" y="138"/>
                          <a:pt x="305" y="138"/>
                        </a:cubicBezTo>
                        <a:cubicBezTo>
                          <a:pt x="305" y="138"/>
                          <a:pt x="305" y="138"/>
                          <a:pt x="305" y="138"/>
                        </a:cubicBezTo>
                        <a:cubicBezTo>
                          <a:pt x="305" y="137"/>
                          <a:pt x="305" y="137"/>
                          <a:pt x="305" y="137"/>
                        </a:cubicBezTo>
                        <a:cubicBezTo>
                          <a:pt x="306" y="137"/>
                          <a:pt x="306" y="137"/>
                          <a:pt x="306" y="137"/>
                        </a:cubicBezTo>
                        <a:cubicBezTo>
                          <a:pt x="306" y="137"/>
                          <a:pt x="306" y="137"/>
                          <a:pt x="306" y="137"/>
                        </a:cubicBezTo>
                        <a:cubicBezTo>
                          <a:pt x="306" y="137"/>
                          <a:pt x="306" y="137"/>
                          <a:pt x="306" y="137"/>
                        </a:cubicBezTo>
                        <a:cubicBezTo>
                          <a:pt x="306" y="137"/>
                          <a:pt x="306" y="137"/>
                          <a:pt x="306" y="137"/>
                        </a:cubicBezTo>
                        <a:cubicBezTo>
                          <a:pt x="306" y="137"/>
                          <a:pt x="306" y="137"/>
                          <a:pt x="306" y="137"/>
                        </a:cubicBezTo>
                        <a:cubicBezTo>
                          <a:pt x="306" y="137"/>
                          <a:pt x="306" y="137"/>
                          <a:pt x="306" y="137"/>
                        </a:cubicBezTo>
                        <a:cubicBezTo>
                          <a:pt x="307" y="137"/>
                          <a:pt x="307" y="137"/>
                          <a:pt x="307" y="137"/>
                        </a:cubicBezTo>
                        <a:cubicBezTo>
                          <a:pt x="307" y="137"/>
                          <a:pt x="307" y="137"/>
                          <a:pt x="307" y="137"/>
                        </a:cubicBezTo>
                        <a:cubicBezTo>
                          <a:pt x="307" y="137"/>
                          <a:pt x="307" y="137"/>
                          <a:pt x="307" y="137"/>
                        </a:cubicBezTo>
                        <a:cubicBezTo>
                          <a:pt x="307" y="137"/>
                          <a:pt x="307" y="137"/>
                          <a:pt x="307" y="137"/>
                        </a:cubicBezTo>
                        <a:cubicBezTo>
                          <a:pt x="307" y="137"/>
                          <a:pt x="307" y="137"/>
                          <a:pt x="307" y="137"/>
                        </a:cubicBezTo>
                        <a:cubicBezTo>
                          <a:pt x="307" y="137"/>
                          <a:pt x="307" y="137"/>
                          <a:pt x="307" y="137"/>
                        </a:cubicBezTo>
                        <a:cubicBezTo>
                          <a:pt x="308" y="137"/>
                          <a:pt x="308" y="137"/>
                          <a:pt x="308" y="137"/>
                        </a:cubicBezTo>
                        <a:cubicBezTo>
                          <a:pt x="308" y="137"/>
                          <a:pt x="308" y="137"/>
                          <a:pt x="308" y="137"/>
                        </a:cubicBezTo>
                        <a:cubicBezTo>
                          <a:pt x="308" y="137"/>
                          <a:pt x="308" y="137"/>
                          <a:pt x="308" y="137"/>
                        </a:cubicBezTo>
                        <a:cubicBezTo>
                          <a:pt x="308" y="137"/>
                          <a:pt x="308" y="137"/>
                          <a:pt x="308" y="137"/>
                        </a:cubicBezTo>
                        <a:cubicBezTo>
                          <a:pt x="308" y="137"/>
                          <a:pt x="308" y="137"/>
                          <a:pt x="308" y="137"/>
                        </a:cubicBezTo>
                        <a:cubicBezTo>
                          <a:pt x="308" y="137"/>
                          <a:pt x="308" y="137"/>
                          <a:pt x="308" y="137"/>
                        </a:cubicBezTo>
                        <a:cubicBezTo>
                          <a:pt x="308" y="137"/>
                          <a:pt x="308" y="137"/>
                          <a:pt x="308"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09" y="137"/>
                          <a:pt x="309" y="137"/>
                          <a:pt x="309" y="137"/>
                        </a:cubicBezTo>
                        <a:cubicBezTo>
                          <a:pt x="310" y="137"/>
                          <a:pt x="310" y="137"/>
                          <a:pt x="310" y="137"/>
                        </a:cubicBezTo>
                        <a:cubicBezTo>
                          <a:pt x="310" y="137"/>
                          <a:pt x="310" y="137"/>
                          <a:pt x="310" y="137"/>
                        </a:cubicBezTo>
                        <a:cubicBezTo>
                          <a:pt x="310" y="137"/>
                          <a:pt x="310" y="137"/>
                          <a:pt x="310" y="137"/>
                        </a:cubicBezTo>
                        <a:cubicBezTo>
                          <a:pt x="310" y="137"/>
                          <a:pt x="310" y="137"/>
                          <a:pt x="310" y="137"/>
                        </a:cubicBezTo>
                        <a:cubicBezTo>
                          <a:pt x="311" y="137"/>
                          <a:pt x="311" y="137"/>
                          <a:pt x="311" y="137"/>
                        </a:cubicBezTo>
                        <a:cubicBezTo>
                          <a:pt x="311" y="137"/>
                          <a:pt x="311" y="137"/>
                          <a:pt x="311" y="137"/>
                        </a:cubicBezTo>
                        <a:cubicBezTo>
                          <a:pt x="311" y="136"/>
                          <a:pt x="311" y="136"/>
                          <a:pt x="311" y="136"/>
                        </a:cubicBezTo>
                        <a:cubicBezTo>
                          <a:pt x="311" y="136"/>
                          <a:pt x="311" y="136"/>
                          <a:pt x="311" y="136"/>
                        </a:cubicBezTo>
                        <a:cubicBezTo>
                          <a:pt x="312" y="136"/>
                          <a:pt x="312" y="136"/>
                          <a:pt x="312" y="136"/>
                        </a:cubicBezTo>
                        <a:cubicBezTo>
                          <a:pt x="312" y="136"/>
                          <a:pt x="312" y="136"/>
                          <a:pt x="312" y="136"/>
                        </a:cubicBezTo>
                        <a:cubicBezTo>
                          <a:pt x="312" y="136"/>
                          <a:pt x="312" y="136"/>
                          <a:pt x="312" y="136"/>
                        </a:cubicBezTo>
                        <a:cubicBezTo>
                          <a:pt x="312" y="136"/>
                          <a:pt x="312" y="136"/>
                          <a:pt x="312" y="136"/>
                        </a:cubicBezTo>
                        <a:cubicBezTo>
                          <a:pt x="312" y="136"/>
                          <a:pt x="312" y="136"/>
                          <a:pt x="312" y="136"/>
                        </a:cubicBezTo>
                        <a:cubicBezTo>
                          <a:pt x="312" y="136"/>
                          <a:pt x="312" y="136"/>
                          <a:pt x="312" y="136"/>
                        </a:cubicBezTo>
                        <a:cubicBezTo>
                          <a:pt x="313" y="136"/>
                          <a:pt x="313" y="136"/>
                          <a:pt x="313" y="136"/>
                        </a:cubicBezTo>
                        <a:cubicBezTo>
                          <a:pt x="313" y="136"/>
                          <a:pt x="313" y="136"/>
                          <a:pt x="313" y="136"/>
                        </a:cubicBezTo>
                        <a:cubicBezTo>
                          <a:pt x="313" y="136"/>
                          <a:pt x="313" y="136"/>
                          <a:pt x="313" y="136"/>
                        </a:cubicBezTo>
                        <a:cubicBezTo>
                          <a:pt x="313" y="135"/>
                          <a:pt x="313" y="135"/>
                          <a:pt x="313" y="135"/>
                        </a:cubicBezTo>
                        <a:cubicBezTo>
                          <a:pt x="314" y="135"/>
                          <a:pt x="314" y="135"/>
                          <a:pt x="314" y="135"/>
                        </a:cubicBezTo>
                        <a:cubicBezTo>
                          <a:pt x="314" y="135"/>
                          <a:pt x="314" y="135"/>
                          <a:pt x="314" y="135"/>
                        </a:cubicBezTo>
                        <a:cubicBezTo>
                          <a:pt x="314" y="135"/>
                          <a:pt x="314" y="135"/>
                          <a:pt x="314" y="135"/>
                        </a:cubicBezTo>
                        <a:cubicBezTo>
                          <a:pt x="314" y="135"/>
                          <a:pt x="314" y="135"/>
                          <a:pt x="314" y="135"/>
                        </a:cubicBezTo>
                        <a:cubicBezTo>
                          <a:pt x="314" y="135"/>
                          <a:pt x="314" y="135"/>
                          <a:pt x="314" y="135"/>
                        </a:cubicBezTo>
                        <a:cubicBezTo>
                          <a:pt x="314" y="135"/>
                          <a:pt x="314" y="135"/>
                          <a:pt x="314" y="135"/>
                        </a:cubicBezTo>
                        <a:cubicBezTo>
                          <a:pt x="314" y="135"/>
                          <a:pt x="314" y="135"/>
                          <a:pt x="314" y="135"/>
                        </a:cubicBezTo>
                        <a:cubicBezTo>
                          <a:pt x="314" y="136"/>
                          <a:pt x="314" y="136"/>
                          <a:pt x="314" y="136"/>
                        </a:cubicBezTo>
                        <a:cubicBezTo>
                          <a:pt x="314" y="136"/>
                          <a:pt x="314" y="136"/>
                          <a:pt x="314" y="136"/>
                        </a:cubicBezTo>
                        <a:cubicBezTo>
                          <a:pt x="314" y="136"/>
                          <a:pt x="314" y="136"/>
                          <a:pt x="314" y="136"/>
                        </a:cubicBezTo>
                        <a:cubicBezTo>
                          <a:pt x="314" y="136"/>
                          <a:pt x="314" y="136"/>
                          <a:pt x="314" y="136"/>
                        </a:cubicBezTo>
                        <a:cubicBezTo>
                          <a:pt x="314" y="136"/>
                          <a:pt x="314" y="136"/>
                          <a:pt x="314" y="136"/>
                        </a:cubicBezTo>
                        <a:cubicBezTo>
                          <a:pt x="314" y="136"/>
                          <a:pt x="314" y="136"/>
                          <a:pt x="314" y="136"/>
                        </a:cubicBezTo>
                        <a:cubicBezTo>
                          <a:pt x="314" y="136"/>
                          <a:pt x="314" y="136"/>
                          <a:pt x="314" y="136"/>
                        </a:cubicBezTo>
                        <a:cubicBezTo>
                          <a:pt x="314" y="136"/>
                          <a:pt x="314" y="136"/>
                          <a:pt x="314" y="136"/>
                        </a:cubicBezTo>
                        <a:cubicBezTo>
                          <a:pt x="315" y="136"/>
                          <a:pt x="315" y="136"/>
                          <a:pt x="315" y="136"/>
                        </a:cubicBezTo>
                        <a:cubicBezTo>
                          <a:pt x="315" y="136"/>
                          <a:pt x="315" y="136"/>
                          <a:pt x="315" y="136"/>
                        </a:cubicBezTo>
                        <a:cubicBezTo>
                          <a:pt x="315" y="136"/>
                          <a:pt x="315" y="136"/>
                          <a:pt x="315" y="136"/>
                        </a:cubicBezTo>
                        <a:cubicBezTo>
                          <a:pt x="315" y="136"/>
                          <a:pt x="315" y="136"/>
                          <a:pt x="315" y="136"/>
                        </a:cubicBezTo>
                        <a:cubicBezTo>
                          <a:pt x="315" y="136"/>
                          <a:pt x="315" y="136"/>
                          <a:pt x="315" y="136"/>
                        </a:cubicBezTo>
                        <a:cubicBezTo>
                          <a:pt x="315" y="136"/>
                          <a:pt x="315" y="136"/>
                          <a:pt x="315" y="136"/>
                        </a:cubicBezTo>
                        <a:cubicBezTo>
                          <a:pt x="315" y="136"/>
                          <a:pt x="315" y="136"/>
                          <a:pt x="315" y="136"/>
                        </a:cubicBezTo>
                        <a:cubicBezTo>
                          <a:pt x="315" y="137"/>
                          <a:pt x="315" y="137"/>
                          <a:pt x="315" y="137"/>
                        </a:cubicBezTo>
                        <a:cubicBezTo>
                          <a:pt x="315" y="136"/>
                          <a:pt x="315" y="136"/>
                          <a:pt x="315"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6"/>
                          <a:pt x="316" y="136"/>
                          <a:pt x="316" y="136"/>
                        </a:cubicBezTo>
                        <a:cubicBezTo>
                          <a:pt x="316" y="135"/>
                          <a:pt x="316" y="135"/>
                          <a:pt x="316" y="135"/>
                        </a:cubicBezTo>
                        <a:cubicBezTo>
                          <a:pt x="316" y="135"/>
                          <a:pt x="316" y="135"/>
                          <a:pt x="316" y="135"/>
                        </a:cubicBezTo>
                        <a:cubicBezTo>
                          <a:pt x="316" y="135"/>
                          <a:pt x="316" y="135"/>
                          <a:pt x="316" y="135"/>
                        </a:cubicBezTo>
                        <a:cubicBezTo>
                          <a:pt x="316" y="135"/>
                          <a:pt x="316" y="135"/>
                          <a:pt x="316" y="135"/>
                        </a:cubicBezTo>
                        <a:cubicBezTo>
                          <a:pt x="316" y="135"/>
                          <a:pt x="316" y="135"/>
                          <a:pt x="316" y="135"/>
                        </a:cubicBezTo>
                        <a:cubicBezTo>
                          <a:pt x="316" y="135"/>
                          <a:pt x="316" y="135"/>
                          <a:pt x="316" y="135"/>
                        </a:cubicBezTo>
                        <a:cubicBezTo>
                          <a:pt x="316" y="135"/>
                          <a:pt x="316" y="135"/>
                          <a:pt x="316" y="135"/>
                        </a:cubicBezTo>
                        <a:cubicBezTo>
                          <a:pt x="316" y="134"/>
                          <a:pt x="316" y="134"/>
                          <a:pt x="316" y="134"/>
                        </a:cubicBezTo>
                        <a:cubicBezTo>
                          <a:pt x="316" y="134"/>
                          <a:pt x="316" y="134"/>
                          <a:pt x="316" y="134"/>
                        </a:cubicBezTo>
                        <a:cubicBezTo>
                          <a:pt x="316" y="134"/>
                          <a:pt x="316" y="134"/>
                          <a:pt x="316" y="134"/>
                        </a:cubicBezTo>
                        <a:cubicBezTo>
                          <a:pt x="316" y="134"/>
                          <a:pt x="316" y="134"/>
                          <a:pt x="316" y="134"/>
                        </a:cubicBezTo>
                        <a:cubicBezTo>
                          <a:pt x="316" y="134"/>
                          <a:pt x="316" y="134"/>
                          <a:pt x="316" y="134"/>
                        </a:cubicBezTo>
                        <a:cubicBezTo>
                          <a:pt x="316" y="134"/>
                          <a:pt x="316" y="134"/>
                          <a:pt x="316" y="134"/>
                        </a:cubicBezTo>
                        <a:cubicBezTo>
                          <a:pt x="316" y="134"/>
                          <a:pt x="316" y="134"/>
                          <a:pt x="316" y="134"/>
                        </a:cubicBezTo>
                        <a:cubicBezTo>
                          <a:pt x="316" y="134"/>
                          <a:pt x="316" y="134"/>
                          <a:pt x="316" y="134"/>
                        </a:cubicBezTo>
                        <a:cubicBezTo>
                          <a:pt x="316" y="133"/>
                          <a:pt x="316" y="133"/>
                          <a:pt x="316" y="133"/>
                        </a:cubicBezTo>
                        <a:cubicBezTo>
                          <a:pt x="316" y="133"/>
                          <a:pt x="316" y="133"/>
                          <a:pt x="316" y="133"/>
                        </a:cubicBezTo>
                        <a:cubicBezTo>
                          <a:pt x="316" y="133"/>
                          <a:pt x="316" y="133"/>
                          <a:pt x="316" y="133"/>
                        </a:cubicBezTo>
                        <a:cubicBezTo>
                          <a:pt x="316" y="133"/>
                          <a:pt x="316" y="133"/>
                          <a:pt x="316" y="133"/>
                        </a:cubicBezTo>
                        <a:cubicBezTo>
                          <a:pt x="316" y="133"/>
                          <a:pt x="316" y="133"/>
                          <a:pt x="316" y="133"/>
                        </a:cubicBezTo>
                        <a:cubicBezTo>
                          <a:pt x="316" y="133"/>
                          <a:pt x="316" y="133"/>
                          <a:pt x="316" y="133"/>
                        </a:cubicBezTo>
                        <a:cubicBezTo>
                          <a:pt x="316" y="133"/>
                          <a:pt x="316" y="133"/>
                          <a:pt x="316" y="133"/>
                        </a:cubicBezTo>
                        <a:cubicBezTo>
                          <a:pt x="316" y="133"/>
                          <a:pt x="316" y="133"/>
                          <a:pt x="316"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7" y="133"/>
                          <a:pt x="317" y="133"/>
                          <a:pt x="317" y="133"/>
                        </a:cubicBezTo>
                        <a:cubicBezTo>
                          <a:pt x="318" y="133"/>
                          <a:pt x="318" y="133"/>
                          <a:pt x="318" y="133"/>
                        </a:cubicBezTo>
                        <a:cubicBezTo>
                          <a:pt x="318" y="133"/>
                          <a:pt x="318" y="133"/>
                          <a:pt x="318" y="133"/>
                        </a:cubicBezTo>
                        <a:cubicBezTo>
                          <a:pt x="318" y="133"/>
                          <a:pt x="318" y="133"/>
                          <a:pt x="318" y="133"/>
                        </a:cubicBezTo>
                        <a:cubicBezTo>
                          <a:pt x="318" y="134"/>
                          <a:pt x="318" y="134"/>
                          <a:pt x="318" y="134"/>
                        </a:cubicBezTo>
                        <a:cubicBezTo>
                          <a:pt x="318" y="134"/>
                          <a:pt x="318" y="134"/>
                          <a:pt x="318" y="134"/>
                        </a:cubicBezTo>
                        <a:cubicBezTo>
                          <a:pt x="318" y="134"/>
                          <a:pt x="318" y="134"/>
                          <a:pt x="318" y="134"/>
                        </a:cubicBezTo>
                        <a:cubicBezTo>
                          <a:pt x="318" y="134"/>
                          <a:pt x="318" y="134"/>
                          <a:pt x="318" y="134"/>
                        </a:cubicBezTo>
                        <a:cubicBezTo>
                          <a:pt x="318" y="134"/>
                          <a:pt x="318" y="134"/>
                          <a:pt x="318" y="134"/>
                        </a:cubicBezTo>
                        <a:cubicBezTo>
                          <a:pt x="319" y="134"/>
                          <a:pt x="319" y="134"/>
                          <a:pt x="319" y="134"/>
                        </a:cubicBezTo>
                        <a:cubicBezTo>
                          <a:pt x="319" y="134"/>
                          <a:pt x="319" y="134"/>
                          <a:pt x="319" y="134"/>
                        </a:cubicBezTo>
                        <a:cubicBezTo>
                          <a:pt x="320" y="133"/>
                          <a:pt x="320" y="133"/>
                          <a:pt x="320" y="133"/>
                        </a:cubicBezTo>
                        <a:cubicBezTo>
                          <a:pt x="320" y="133"/>
                          <a:pt x="320" y="133"/>
                          <a:pt x="320" y="133"/>
                        </a:cubicBezTo>
                        <a:cubicBezTo>
                          <a:pt x="320" y="133"/>
                          <a:pt x="320" y="133"/>
                          <a:pt x="320" y="133"/>
                        </a:cubicBezTo>
                        <a:cubicBezTo>
                          <a:pt x="320" y="133"/>
                          <a:pt x="320" y="133"/>
                          <a:pt x="320" y="133"/>
                        </a:cubicBezTo>
                        <a:cubicBezTo>
                          <a:pt x="320" y="133"/>
                          <a:pt x="320" y="133"/>
                          <a:pt x="320" y="133"/>
                        </a:cubicBezTo>
                        <a:cubicBezTo>
                          <a:pt x="321" y="133"/>
                          <a:pt x="321" y="133"/>
                          <a:pt x="321" y="133"/>
                        </a:cubicBezTo>
                        <a:cubicBezTo>
                          <a:pt x="321" y="133"/>
                          <a:pt x="321" y="133"/>
                          <a:pt x="321" y="133"/>
                        </a:cubicBezTo>
                        <a:cubicBezTo>
                          <a:pt x="321" y="133"/>
                          <a:pt x="321" y="133"/>
                          <a:pt x="321" y="133"/>
                        </a:cubicBezTo>
                        <a:cubicBezTo>
                          <a:pt x="321" y="133"/>
                          <a:pt x="321" y="133"/>
                          <a:pt x="321" y="133"/>
                        </a:cubicBezTo>
                        <a:cubicBezTo>
                          <a:pt x="321" y="133"/>
                          <a:pt x="321" y="133"/>
                          <a:pt x="321" y="133"/>
                        </a:cubicBezTo>
                        <a:cubicBezTo>
                          <a:pt x="321" y="133"/>
                          <a:pt x="321" y="133"/>
                          <a:pt x="321" y="133"/>
                        </a:cubicBezTo>
                        <a:cubicBezTo>
                          <a:pt x="321" y="133"/>
                          <a:pt x="321" y="133"/>
                          <a:pt x="321" y="133"/>
                        </a:cubicBezTo>
                        <a:cubicBezTo>
                          <a:pt x="321" y="133"/>
                          <a:pt x="321" y="133"/>
                          <a:pt x="321" y="133"/>
                        </a:cubicBezTo>
                        <a:cubicBezTo>
                          <a:pt x="321" y="132"/>
                          <a:pt x="321" y="132"/>
                          <a:pt x="321" y="132"/>
                        </a:cubicBezTo>
                        <a:cubicBezTo>
                          <a:pt x="321" y="132"/>
                          <a:pt x="321" y="132"/>
                          <a:pt x="321" y="132"/>
                        </a:cubicBezTo>
                        <a:cubicBezTo>
                          <a:pt x="321" y="132"/>
                          <a:pt x="321" y="132"/>
                          <a:pt x="321" y="132"/>
                        </a:cubicBezTo>
                        <a:cubicBezTo>
                          <a:pt x="321" y="132"/>
                          <a:pt x="321" y="132"/>
                          <a:pt x="321" y="132"/>
                        </a:cubicBezTo>
                        <a:cubicBezTo>
                          <a:pt x="321" y="132"/>
                          <a:pt x="321" y="132"/>
                          <a:pt x="321" y="132"/>
                        </a:cubicBezTo>
                        <a:cubicBezTo>
                          <a:pt x="320" y="132"/>
                          <a:pt x="320" y="132"/>
                          <a:pt x="320" y="132"/>
                        </a:cubicBezTo>
                        <a:cubicBezTo>
                          <a:pt x="320" y="132"/>
                          <a:pt x="320" y="132"/>
                          <a:pt x="320" y="132"/>
                        </a:cubicBezTo>
                        <a:cubicBezTo>
                          <a:pt x="320" y="132"/>
                          <a:pt x="320" y="132"/>
                          <a:pt x="320" y="132"/>
                        </a:cubicBezTo>
                        <a:cubicBezTo>
                          <a:pt x="320" y="132"/>
                          <a:pt x="320" y="132"/>
                          <a:pt x="320" y="132"/>
                        </a:cubicBezTo>
                        <a:cubicBezTo>
                          <a:pt x="320" y="132"/>
                          <a:pt x="320" y="132"/>
                          <a:pt x="320" y="132"/>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1"/>
                          <a:pt x="320" y="131"/>
                          <a:pt x="320" y="131"/>
                        </a:cubicBezTo>
                        <a:cubicBezTo>
                          <a:pt x="320" y="130"/>
                          <a:pt x="320" y="130"/>
                          <a:pt x="320" y="130"/>
                        </a:cubicBezTo>
                        <a:cubicBezTo>
                          <a:pt x="320" y="130"/>
                          <a:pt x="320" y="130"/>
                          <a:pt x="320" y="130"/>
                        </a:cubicBezTo>
                        <a:cubicBezTo>
                          <a:pt x="320" y="130"/>
                          <a:pt x="320" y="130"/>
                          <a:pt x="320" y="130"/>
                        </a:cubicBezTo>
                        <a:cubicBezTo>
                          <a:pt x="320" y="130"/>
                          <a:pt x="320" y="130"/>
                          <a:pt x="320" y="130"/>
                        </a:cubicBezTo>
                        <a:cubicBezTo>
                          <a:pt x="320" y="130"/>
                          <a:pt x="320" y="130"/>
                          <a:pt x="320" y="130"/>
                        </a:cubicBezTo>
                        <a:cubicBezTo>
                          <a:pt x="320" y="130"/>
                          <a:pt x="320" y="130"/>
                          <a:pt x="320" y="130"/>
                        </a:cubicBezTo>
                        <a:cubicBezTo>
                          <a:pt x="320" y="130"/>
                          <a:pt x="320" y="130"/>
                          <a:pt x="320" y="130"/>
                        </a:cubicBezTo>
                        <a:cubicBezTo>
                          <a:pt x="320" y="130"/>
                          <a:pt x="320" y="130"/>
                          <a:pt x="320" y="130"/>
                        </a:cubicBezTo>
                        <a:cubicBezTo>
                          <a:pt x="321" y="130"/>
                          <a:pt x="321" y="130"/>
                          <a:pt x="321" y="130"/>
                        </a:cubicBezTo>
                        <a:cubicBezTo>
                          <a:pt x="321" y="130"/>
                          <a:pt x="321" y="130"/>
                          <a:pt x="321" y="130"/>
                        </a:cubicBezTo>
                        <a:cubicBezTo>
                          <a:pt x="321" y="130"/>
                          <a:pt x="321" y="130"/>
                          <a:pt x="321" y="130"/>
                        </a:cubicBezTo>
                        <a:cubicBezTo>
                          <a:pt x="321" y="130"/>
                          <a:pt x="321" y="130"/>
                          <a:pt x="321" y="130"/>
                        </a:cubicBezTo>
                        <a:cubicBezTo>
                          <a:pt x="321" y="130"/>
                          <a:pt x="321" y="130"/>
                          <a:pt x="321" y="130"/>
                        </a:cubicBezTo>
                        <a:cubicBezTo>
                          <a:pt x="321" y="130"/>
                          <a:pt x="321" y="130"/>
                          <a:pt x="321" y="130"/>
                        </a:cubicBezTo>
                        <a:cubicBezTo>
                          <a:pt x="321" y="130"/>
                          <a:pt x="321" y="130"/>
                          <a:pt x="321" y="130"/>
                        </a:cubicBezTo>
                        <a:cubicBezTo>
                          <a:pt x="322" y="130"/>
                          <a:pt x="322" y="130"/>
                          <a:pt x="322" y="130"/>
                        </a:cubicBezTo>
                        <a:cubicBezTo>
                          <a:pt x="322" y="130"/>
                          <a:pt x="322" y="130"/>
                          <a:pt x="322" y="130"/>
                        </a:cubicBezTo>
                        <a:cubicBezTo>
                          <a:pt x="322" y="130"/>
                          <a:pt x="322" y="130"/>
                          <a:pt x="322" y="130"/>
                        </a:cubicBezTo>
                        <a:cubicBezTo>
                          <a:pt x="322" y="130"/>
                          <a:pt x="322" y="130"/>
                          <a:pt x="322" y="130"/>
                        </a:cubicBezTo>
                        <a:cubicBezTo>
                          <a:pt x="322" y="129"/>
                          <a:pt x="322" y="129"/>
                          <a:pt x="322" y="129"/>
                        </a:cubicBezTo>
                        <a:cubicBezTo>
                          <a:pt x="323" y="129"/>
                          <a:pt x="323" y="129"/>
                          <a:pt x="323" y="129"/>
                        </a:cubicBezTo>
                        <a:cubicBezTo>
                          <a:pt x="323" y="129"/>
                          <a:pt x="323" y="129"/>
                          <a:pt x="323" y="129"/>
                        </a:cubicBezTo>
                        <a:cubicBezTo>
                          <a:pt x="323" y="129"/>
                          <a:pt x="323" y="129"/>
                          <a:pt x="323" y="129"/>
                        </a:cubicBezTo>
                        <a:cubicBezTo>
                          <a:pt x="323" y="129"/>
                          <a:pt x="323" y="129"/>
                          <a:pt x="323" y="129"/>
                        </a:cubicBezTo>
                        <a:cubicBezTo>
                          <a:pt x="323" y="129"/>
                          <a:pt x="323" y="129"/>
                          <a:pt x="323" y="129"/>
                        </a:cubicBezTo>
                        <a:cubicBezTo>
                          <a:pt x="323" y="129"/>
                          <a:pt x="323" y="129"/>
                          <a:pt x="323" y="129"/>
                        </a:cubicBezTo>
                        <a:cubicBezTo>
                          <a:pt x="323" y="129"/>
                          <a:pt x="323" y="129"/>
                          <a:pt x="323" y="129"/>
                        </a:cubicBezTo>
                        <a:cubicBezTo>
                          <a:pt x="323" y="128"/>
                          <a:pt x="323" y="128"/>
                          <a:pt x="323" y="128"/>
                        </a:cubicBezTo>
                        <a:cubicBezTo>
                          <a:pt x="323" y="128"/>
                          <a:pt x="323" y="128"/>
                          <a:pt x="323"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4" y="128"/>
                          <a:pt x="324" y="128"/>
                          <a:pt x="324" y="128"/>
                        </a:cubicBezTo>
                        <a:cubicBezTo>
                          <a:pt x="325" y="128"/>
                          <a:pt x="325" y="128"/>
                          <a:pt x="325" y="128"/>
                        </a:cubicBezTo>
                        <a:cubicBezTo>
                          <a:pt x="325" y="128"/>
                          <a:pt x="325" y="128"/>
                          <a:pt x="325" y="128"/>
                        </a:cubicBezTo>
                        <a:cubicBezTo>
                          <a:pt x="325" y="128"/>
                          <a:pt x="325" y="128"/>
                          <a:pt x="325" y="128"/>
                        </a:cubicBezTo>
                        <a:cubicBezTo>
                          <a:pt x="325" y="127"/>
                          <a:pt x="325" y="127"/>
                          <a:pt x="325" y="127"/>
                        </a:cubicBezTo>
                        <a:cubicBezTo>
                          <a:pt x="325" y="127"/>
                          <a:pt x="325" y="127"/>
                          <a:pt x="325" y="127"/>
                        </a:cubicBezTo>
                        <a:cubicBezTo>
                          <a:pt x="325" y="127"/>
                          <a:pt x="325" y="127"/>
                          <a:pt x="325" y="127"/>
                        </a:cubicBezTo>
                        <a:cubicBezTo>
                          <a:pt x="325" y="127"/>
                          <a:pt x="325" y="127"/>
                          <a:pt x="325" y="127"/>
                        </a:cubicBezTo>
                        <a:cubicBezTo>
                          <a:pt x="325" y="127"/>
                          <a:pt x="325" y="127"/>
                          <a:pt x="325" y="127"/>
                        </a:cubicBezTo>
                        <a:cubicBezTo>
                          <a:pt x="325" y="127"/>
                          <a:pt x="325" y="127"/>
                          <a:pt x="325" y="127"/>
                        </a:cubicBezTo>
                        <a:cubicBezTo>
                          <a:pt x="324" y="127"/>
                          <a:pt x="324" y="127"/>
                          <a:pt x="324" y="127"/>
                        </a:cubicBezTo>
                        <a:cubicBezTo>
                          <a:pt x="324" y="126"/>
                          <a:pt x="324" y="126"/>
                          <a:pt x="324" y="126"/>
                        </a:cubicBezTo>
                        <a:cubicBezTo>
                          <a:pt x="324" y="126"/>
                          <a:pt x="324" y="126"/>
                          <a:pt x="324" y="126"/>
                        </a:cubicBezTo>
                        <a:cubicBezTo>
                          <a:pt x="324" y="126"/>
                          <a:pt x="324" y="126"/>
                          <a:pt x="324" y="126"/>
                        </a:cubicBezTo>
                        <a:cubicBezTo>
                          <a:pt x="324" y="126"/>
                          <a:pt x="324" y="126"/>
                          <a:pt x="324" y="126"/>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5"/>
                          <a:pt x="324" y="125"/>
                          <a:pt x="324" y="125"/>
                        </a:cubicBezTo>
                        <a:cubicBezTo>
                          <a:pt x="324" y="124"/>
                          <a:pt x="324" y="124"/>
                          <a:pt x="324" y="124"/>
                        </a:cubicBezTo>
                        <a:cubicBezTo>
                          <a:pt x="324" y="124"/>
                          <a:pt x="324" y="124"/>
                          <a:pt x="324" y="124"/>
                        </a:cubicBezTo>
                        <a:cubicBezTo>
                          <a:pt x="324" y="124"/>
                          <a:pt x="324" y="124"/>
                          <a:pt x="324" y="124"/>
                        </a:cubicBezTo>
                        <a:cubicBezTo>
                          <a:pt x="323" y="124"/>
                          <a:pt x="323" y="124"/>
                          <a:pt x="323" y="124"/>
                        </a:cubicBezTo>
                        <a:cubicBezTo>
                          <a:pt x="323" y="124"/>
                          <a:pt x="323" y="124"/>
                          <a:pt x="323" y="124"/>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3" y="123"/>
                          <a:pt x="323" y="123"/>
                          <a:pt x="323"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4" y="123"/>
                          <a:pt x="324" y="123"/>
                          <a:pt x="324" y="123"/>
                        </a:cubicBezTo>
                        <a:cubicBezTo>
                          <a:pt x="325" y="123"/>
                          <a:pt x="325" y="123"/>
                          <a:pt x="325" y="123"/>
                        </a:cubicBezTo>
                        <a:cubicBezTo>
                          <a:pt x="325" y="122"/>
                          <a:pt x="325" y="122"/>
                          <a:pt x="325" y="122"/>
                        </a:cubicBezTo>
                        <a:cubicBezTo>
                          <a:pt x="325" y="122"/>
                          <a:pt x="325" y="122"/>
                          <a:pt x="325" y="122"/>
                        </a:cubicBezTo>
                        <a:cubicBezTo>
                          <a:pt x="325" y="122"/>
                          <a:pt x="325" y="122"/>
                          <a:pt x="325" y="122"/>
                        </a:cubicBezTo>
                        <a:cubicBezTo>
                          <a:pt x="325" y="122"/>
                          <a:pt x="325" y="122"/>
                          <a:pt x="325" y="122"/>
                        </a:cubicBezTo>
                        <a:cubicBezTo>
                          <a:pt x="325" y="122"/>
                          <a:pt x="325" y="122"/>
                          <a:pt x="325" y="122"/>
                        </a:cubicBezTo>
                        <a:cubicBezTo>
                          <a:pt x="326" y="122"/>
                          <a:pt x="326" y="122"/>
                          <a:pt x="326" y="122"/>
                        </a:cubicBezTo>
                        <a:cubicBezTo>
                          <a:pt x="326" y="122"/>
                          <a:pt x="326" y="122"/>
                          <a:pt x="326" y="122"/>
                        </a:cubicBezTo>
                        <a:cubicBezTo>
                          <a:pt x="326" y="122"/>
                          <a:pt x="326" y="122"/>
                          <a:pt x="326" y="122"/>
                        </a:cubicBezTo>
                        <a:cubicBezTo>
                          <a:pt x="326" y="122"/>
                          <a:pt x="326" y="122"/>
                          <a:pt x="326" y="122"/>
                        </a:cubicBezTo>
                        <a:cubicBezTo>
                          <a:pt x="326" y="122"/>
                          <a:pt x="326" y="122"/>
                          <a:pt x="326" y="122"/>
                        </a:cubicBezTo>
                        <a:cubicBezTo>
                          <a:pt x="327" y="122"/>
                          <a:pt x="327" y="122"/>
                          <a:pt x="327" y="122"/>
                        </a:cubicBezTo>
                        <a:cubicBezTo>
                          <a:pt x="327" y="122"/>
                          <a:pt x="327" y="122"/>
                          <a:pt x="327" y="122"/>
                        </a:cubicBezTo>
                        <a:cubicBezTo>
                          <a:pt x="327" y="122"/>
                          <a:pt x="327" y="122"/>
                          <a:pt x="327" y="122"/>
                        </a:cubicBezTo>
                        <a:cubicBezTo>
                          <a:pt x="327" y="122"/>
                          <a:pt x="327" y="122"/>
                          <a:pt x="327" y="122"/>
                        </a:cubicBezTo>
                        <a:cubicBezTo>
                          <a:pt x="328" y="121"/>
                          <a:pt x="328" y="121"/>
                          <a:pt x="328" y="121"/>
                        </a:cubicBezTo>
                        <a:cubicBezTo>
                          <a:pt x="328" y="121"/>
                          <a:pt x="328" y="121"/>
                          <a:pt x="328" y="121"/>
                        </a:cubicBezTo>
                        <a:cubicBezTo>
                          <a:pt x="328" y="121"/>
                          <a:pt x="328" y="121"/>
                          <a:pt x="328" y="121"/>
                        </a:cubicBezTo>
                        <a:cubicBezTo>
                          <a:pt x="328" y="121"/>
                          <a:pt x="328" y="121"/>
                          <a:pt x="328" y="121"/>
                        </a:cubicBezTo>
                        <a:cubicBezTo>
                          <a:pt x="328" y="121"/>
                          <a:pt x="328" y="121"/>
                          <a:pt x="328" y="121"/>
                        </a:cubicBezTo>
                        <a:cubicBezTo>
                          <a:pt x="328" y="121"/>
                          <a:pt x="328" y="121"/>
                          <a:pt x="328" y="121"/>
                        </a:cubicBezTo>
                        <a:cubicBezTo>
                          <a:pt x="329" y="121"/>
                          <a:pt x="329" y="121"/>
                          <a:pt x="329" y="121"/>
                        </a:cubicBezTo>
                        <a:cubicBezTo>
                          <a:pt x="329" y="121"/>
                          <a:pt x="329" y="121"/>
                          <a:pt x="329" y="121"/>
                        </a:cubicBezTo>
                        <a:cubicBezTo>
                          <a:pt x="329" y="121"/>
                          <a:pt x="329" y="121"/>
                          <a:pt x="329" y="121"/>
                        </a:cubicBezTo>
                        <a:cubicBezTo>
                          <a:pt x="329" y="121"/>
                          <a:pt x="329" y="121"/>
                          <a:pt x="329" y="121"/>
                        </a:cubicBezTo>
                        <a:cubicBezTo>
                          <a:pt x="329" y="121"/>
                          <a:pt x="329" y="121"/>
                          <a:pt x="329" y="121"/>
                        </a:cubicBezTo>
                        <a:cubicBezTo>
                          <a:pt x="329" y="121"/>
                          <a:pt x="329" y="121"/>
                          <a:pt x="329" y="121"/>
                        </a:cubicBezTo>
                        <a:cubicBezTo>
                          <a:pt x="329" y="121"/>
                          <a:pt x="329" y="121"/>
                          <a:pt x="329" y="121"/>
                        </a:cubicBezTo>
                        <a:cubicBezTo>
                          <a:pt x="329" y="121"/>
                          <a:pt x="330" y="121"/>
                          <a:pt x="330" y="121"/>
                        </a:cubicBezTo>
                        <a:cubicBezTo>
                          <a:pt x="330" y="121"/>
                          <a:pt x="330" y="121"/>
                          <a:pt x="330" y="121"/>
                        </a:cubicBezTo>
                        <a:cubicBezTo>
                          <a:pt x="330" y="121"/>
                          <a:pt x="330" y="121"/>
                          <a:pt x="330" y="121"/>
                        </a:cubicBezTo>
                        <a:cubicBezTo>
                          <a:pt x="330" y="121"/>
                          <a:pt x="330" y="121"/>
                          <a:pt x="330" y="121"/>
                        </a:cubicBezTo>
                        <a:cubicBezTo>
                          <a:pt x="330" y="121"/>
                          <a:pt x="330" y="121"/>
                          <a:pt x="330" y="121"/>
                        </a:cubicBezTo>
                        <a:cubicBezTo>
                          <a:pt x="330" y="121"/>
                          <a:pt x="330" y="121"/>
                          <a:pt x="330" y="121"/>
                        </a:cubicBezTo>
                        <a:cubicBezTo>
                          <a:pt x="330" y="121"/>
                          <a:pt x="330" y="121"/>
                          <a:pt x="330" y="121"/>
                        </a:cubicBezTo>
                        <a:cubicBezTo>
                          <a:pt x="330" y="121"/>
                          <a:pt x="330" y="121"/>
                          <a:pt x="330" y="121"/>
                        </a:cubicBezTo>
                        <a:cubicBezTo>
                          <a:pt x="331" y="121"/>
                          <a:pt x="331" y="121"/>
                          <a:pt x="331" y="121"/>
                        </a:cubicBezTo>
                        <a:cubicBezTo>
                          <a:pt x="331" y="121"/>
                          <a:pt x="331" y="121"/>
                          <a:pt x="331" y="121"/>
                        </a:cubicBezTo>
                        <a:cubicBezTo>
                          <a:pt x="331" y="121"/>
                          <a:pt x="331" y="121"/>
                          <a:pt x="331" y="121"/>
                        </a:cubicBezTo>
                        <a:cubicBezTo>
                          <a:pt x="331" y="121"/>
                          <a:pt x="331" y="121"/>
                          <a:pt x="331" y="121"/>
                        </a:cubicBezTo>
                        <a:cubicBezTo>
                          <a:pt x="331" y="121"/>
                          <a:pt x="331" y="121"/>
                          <a:pt x="331" y="121"/>
                        </a:cubicBezTo>
                        <a:cubicBezTo>
                          <a:pt x="331" y="120"/>
                          <a:pt x="331" y="120"/>
                          <a:pt x="331" y="120"/>
                        </a:cubicBezTo>
                        <a:cubicBezTo>
                          <a:pt x="331" y="120"/>
                          <a:pt x="331" y="120"/>
                          <a:pt x="331"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2" y="120"/>
                          <a:pt x="332" y="120"/>
                          <a:pt x="332"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20"/>
                          <a:pt x="333" y="120"/>
                          <a:pt x="333" y="120"/>
                        </a:cubicBezTo>
                        <a:cubicBezTo>
                          <a:pt x="333" y="119"/>
                          <a:pt x="333" y="119"/>
                          <a:pt x="333" y="119"/>
                        </a:cubicBezTo>
                        <a:cubicBezTo>
                          <a:pt x="333" y="119"/>
                          <a:pt x="333" y="119"/>
                          <a:pt x="333" y="119"/>
                        </a:cubicBezTo>
                        <a:cubicBezTo>
                          <a:pt x="333" y="119"/>
                          <a:pt x="333" y="119"/>
                          <a:pt x="333" y="119"/>
                        </a:cubicBezTo>
                        <a:cubicBezTo>
                          <a:pt x="333" y="119"/>
                          <a:pt x="333" y="119"/>
                          <a:pt x="333" y="119"/>
                        </a:cubicBezTo>
                        <a:cubicBezTo>
                          <a:pt x="333" y="119"/>
                          <a:pt x="333" y="119"/>
                          <a:pt x="333" y="119"/>
                        </a:cubicBezTo>
                        <a:cubicBezTo>
                          <a:pt x="333" y="119"/>
                          <a:pt x="333" y="119"/>
                          <a:pt x="333" y="119"/>
                        </a:cubicBezTo>
                        <a:cubicBezTo>
                          <a:pt x="333" y="118"/>
                          <a:pt x="333" y="118"/>
                          <a:pt x="333" y="118"/>
                        </a:cubicBezTo>
                        <a:cubicBezTo>
                          <a:pt x="333" y="118"/>
                          <a:pt x="333" y="118"/>
                          <a:pt x="333" y="118"/>
                        </a:cubicBezTo>
                        <a:cubicBezTo>
                          <a:pt x="333" y="118"/>
                          <a:pt x="333" y="118"/>
                          <a:pt x="333" y="118"/>
                        </a:cubicBezTo>
                        <a:cubicBezTo>
                          <a:pt x="333" y="118"/>
                          <a:pt x="333" y="118"/>
                          <a:pt x="333" y="118"/>
                        </a:cubicBezTo>
                        <a:cubicBezTo>
                          <a:pt x="333" y="118"/>
                          <a:pt x="333" y="118"/>
                          <a:pt x="333" y="118"/>
                        </a:cubicBezTo>
                        <a:cubicBezTo>
                          <a:pt x="333" y="118"/>
                          <a:pt x="333" y="118"/>
                          <a:pt x="333" y="118"/>
                        </a:cubicBezTo>
                        <a:cubicBezTo>
                          <a:pt x="333" y="117"/>
                          <a:pt x="333" y="117"/>
                          <a:pt x="333" y="117"/>
                        </a:cubicBezTo>
                        <a:cubicBezTo>
                          <a:pt x="333" y="117"/>
                          <a:pt x="333" y="117"/>
                          <a:pt x="333" y="117"/>
                        </a:cubicBezTo>
                        <a:cubicBezTo>
                          <a:pt x="334" y="117"/>
                          <a:pt x="334" y="117"/>
                          <a:pt x="334" y="117"/>
                        </a:cubicBezTo>
                        <a:cubicBezTo>
                          <a:pt x="334" y="117"/>
                          <a:pt x="334" y="117"/>
                          <a:pt x="334" y="117"/>
                        </a:cubicBezTo>
                        <a:cubicBezTo>
                          <a:pt x="334" y="116"/>
                          <a:pt x="334" y="116"/>
                          <a:pt x="334" y="116"/>
                        </a:cubicBezTo>
                        <a:cubicBezTo>
                          <a:pt x="334" y="116"/>
                          <a:pt x="334" y="116"/>
                          <a:pt x="334" y="116"/>
                        </a:cubicBezTo>
                        <a:cubicBezTo>
                          <a:pt x="334" y="116"/>
                          <a:pt x="334" y="116"/>
                          <a:pt x="334" y="116"/>
                        </a:cubicBezTo>
                        <a:cubicBezTo>
                          <a:pt x="334" y="116"/>
                          <a:pt x="334" y="116"/>
                          <a:pt x="334" y="116"/>
                        </a:cubicBezTo>
                        <a:cubicBezTo>
                          <a:pt x="334" y="115"/>
                          <a:pt x="334" y="115"/>
                          <a:pt x="334" y="115"/>
                        </a:cubicBezTo>
                        <a:cubicBezTo>
                          <a:pt x="334" y="115"/>
                          <a:pt x="334" y="115"/>
                          <a:pt x="334" y="115"/>
                        </a:cubicBezTo>
                        <a:cubicBezTo>
                          <a:pt x="334" y="115"/>
                          <a:pt x="334" y="115"/>
                          <a:pt x="334" y="115"/>
                        </a:cubicBezTo>
                        <a:cubicBezTo>
                          <a:pt x="334" y="115"/>
                          <a:pt x="334" y="115"/>
                          <a:pt x="334" y="115"/>
                        </a:cubicBezTo>
                        <a:cubicBezTo>
                          <a:pt x="334" y="115"/>
                          <a:pt x="334" y="115"/>
                          <a:pt x="334" y="115"/>
                        </a:cubicBezTo>
                        <a:cubicBezTo>
                          <a:pt x="334" y="114"/>
                          <a:pt x="334" y="114"/>
                          <a:pt x="334" y="114"/>
                        </a:cubicBezTo>
                        <a:cubicBezTo>
                          <a:pt x="334" y="114"/>
                          <a:pt x="334" y="114"/>
                          <a:pt x="334" y="114"/>
                        </a:cubicBezTo>
                        <a:cubicBezTo>
                          <a:pt x="334" y="114"/>
                          <a:pt x="334" y="114"/>
                          <a:pt x="334" y="114"/>
                        </a:cubicBezTo>
                        <a:cubicBezTo>
                          <a:pt x="334" y="114"/>
                          <a:pt x="334" y="114"/>
                          <a:pt x="334" y="114"/>
                        </a:cubicBezTo>
                        <a:cubicBezTo>
                          <a:pt x="334" y="114"/>
                          <a:pt x="334" y="114"/>
                          <a:pt x="334" y="114"/>
                        </a:cubicBezTo>
                        <a:cubicBezTo>
                          <a:pt x="334" y="114"/>
                          <a:pt x="334" y="114"/>
                          <a:pt x="334" y="114"/>
                        </a:cubicBezTo>
                        <a:cubicBezTo>
                          <a:pt x="334" y="113"/>
                          <a:pt x="334" y="113"/>
                          <a:pt x="334" y="113"/>
                        </a:cubicBezTo>
                        <a:cubicBezTo>
                          <a:pt x="334" y="113"/>
                          <a:pt x="334" y="113"/>
                          <a:pt x="334" y="113"/>
                        </a:cubicBezTo>
                        <a:cubicBezTo>
                          <a:pt x="334" y="113"/>
                          <a:pt x="334" y="113"/>
                          <a:pt x="334" y="113"/>
                        </a:cubicBezTo>
                        <a:cubicBezTo>
                          <a:pt x="334" y="113"/>
                          <a:pt x="334" y="113"/>
                          <a:pt x="334" y="113"/>
                        </a:cubicBezTo>
                        <a:cubicBezTo>
                          <a:pt x="334" y="113"/>
                          <a:pt x="334" y="113"/>
                          <a:pt x="334" y="113"/>
                        </a:cubicBezTo>
                        <a:cubicBezTo>
                          <a:pt x="335" y="112"/>
                          <a:pt x="335" y="112"/>
                          <a:pt x="335" y="112"/>
                        </a:cubicBezTo>
                        <a:cubicBezTo>
                          <a:pt x="335" y="112"/>
                          <a:pt x="335" y="112"/>
                          <a:pt x="335" y="112"/>
                        </a:cubicBezTo>
                        <a:cubicBezTo>
                          <a:pt x="335" y="112"/>
                          <a:pt x="335" y="112"/>
                          <a:pt x="335" y="112"/>
                        </a:cubicBezTo>
                        <a:cubicBezTo>
                          <a:pt x="335" y="112"/>
                          <a:pt x="335" y="112"/>
                          <a:pt x="335" y="112"/>
                        </a:cubicBezTo>
                        <a:cubicBezTo>
                          <a:pt x="335" y="112"/>
                          <a:pt x="335" y="112"/>
                          <a:pt x="335" y="112"/>
                        </a:cubicBezTo>
                        <a:cubicBezTo>
                          <a:pt x="334" y="111"/>
                          <a:pt x="334" y="111"/>
                          <a:pt x="334" y="111"/>
                        </a:cubicBezTo>
                        <a:cubicBezTo>
                          <a:pt x="334" y="111"/>
                          <a:pt x="334" y="111"/>
                          <a:pt x="334" y="111"/>
                        </a:cubicBezTo>
                        <a:cubicBezTo>
                          <a:pt x="334" y="111"/>
                          <a:pt x="334" y="111"/>
                          <a:pt x="334" y="111"/>
                        </a:cubicBezTo>
                        <a:cubicBezTo>
                          <a:pt x="334" y="111"/>
                          <a:pt x="334" y="111"/>
                          <a:pt x="334" y="111"/>
                        </a:cubicBezTo>
                        <a:cubicBezTo>
                          <a:pt x="335" y="110"/>
                          <a:pt x="335" y="110"/>
                          <a:pt x="335" y="110"/>
                        </a:cubicBezTo>
                        <a:cubicBezTo>
                          <a:pt x="335" y="110"/>
                          <a:pt x="335" y="110"/>
                          <a:pt x="335" y="110"/>
                        </a:cubicBezTo>
                        <a:cubicBezTo>
                          <a:pt x="335" y="109"/>
                          <a:pt x="335" y="109"/>
                          <a:pt x="335" y="109"/>
                        </a:cubicBezTo>
                        <a:cubicBezTo>
                          <a:pt x="335" y="109"/>
                          <a:pt x="335" y="109"/>
                          <a:pt x="335" y="109"/>
                        </a:cubicBezTo>
                        <a:cubicBezTo>
                          <a:pt x="335" y="109"/>
                          <a:pt x="335" y="109"/>
                          <a:pt x="335" y="109"/>
                        </a:cubicBezTo>
                        <a:cubicBezTo>
                          <a:pt x="335" y="109"/>
                          <a:pt x="335" y="109"/>
                          <a:pt x="335" y="109"/>
                        </a:cubicBezTo>
                        <a:cubicBezTo>
                          <a:pt x="335" y="109"/>
                          <a:pt x="335" y="109"/>
                          <a:pt x="335" y="109"/>
                        </a:cubicBezTo>
                        <a:cubicBezTo>
                          <a:pt x="336" y="109"/>
                          <a:pt x="336" y="109"/>
                          <a:pt x="336" y="109"/>
                        </a:cubicBezTo>
                        <a:cubicBezTo>
                          <a:pt x="336" y="109"/>
                          <a:pt x="336" y="109"/>
                          <a:pt x="336" y="109"/>
                        </a:cubicBezTo>
                        <a:cubicBezTo>
                          <a:pt x="336" y="108"/>
                          <a:pt x="336" y="108"/>
                          <a:pt x="336" y="108"/>
                        </a:cubicBezTo>
                        <a:cubicBezTo>
                          <a:pt x="336" y="108"/>
                          <a:pt x="336" y="108"/>
                          <a:pt x="336" y="108"/>
                        </a:cubicBezTo>
                        <a:cubicBezTo>
                          <a:pt x="336" y="108"/>
                          <a:pt x="336" y="108"/>
                          <a:pt x="336" y="108"/>
                        </a:cubicBezTo>
                        <a:cubicBezTo>
                          <a:pt x="336" y="108"/>
                          <a:pt x="336" y="108"/>
                          <a:pt x="336" y="108"/>
                        </a:cubicBezTo>
                        <a:cubicBezTo>
                          <a:pt x="337" y="108"/>
                          <a:pt x="337" y="108"/>
                          <a:pt x="337" y="108"/>
                        </a:cubicBezTo>
                        <a:cubicBezTo>
                          <a:pt x="337" y="108"/>
                          <a:pt x="337" y="108"/>
                          <a:pt x="337" y="108"/>
                        </a:cubicBezTo>
                        <a:cubicBezTo>
                          <a:pt x="337" y="108"/>
                          <a:pt x="337" y="108"/>
                          <a:pt x="337" y="108"/>
                        </a:cubicBezTo>
                        <a:cubicBezTo>
                          <a:pt x="337" y="108"/>
                          <a:pt x="337" y="108"/>
                          <a:pt x="337" y="108"/>
                        </a:cubicBezTo>
                        <a:cubicBezTo>
                          <a:pt x="337" y="108"/>
                          <a:pt x="337" y="108"/>
                          <a:pt x="337" y="108"/>
                        </a:cubicBezTo>
                        <a:cubicBezTo>
                          <a:pt x="338" y="107"/>
                          <a:pt x="338" y="107"/>
                          <a:pt x="338" y="107"/>
                        </a:cubicBezTo>
                        <a:cubicBezTo>
                          <a:pt x="338" y="107"/>
                          <a:pt x="338" y="107"/>
                          <a:pt x="338" y="107"/>
                        </a:cubicBezTo>
                        <a:cubicBezTo>
                          <a:pt x="338" y="107"/>
                          <a:pt x="338" y="107"/>
                          <a:pt x="338" y="107"/>
                        </a:cubicBezTo>
                        <a:cubicBezTo>
                          <a:pt x="338" y="107"/>
                          <a:pt x="338" y="107"/>
                          <a:pt x="338" y="107"/>
                        </a:cubicBezTo>
                        <a:cubicBezTo>
                          <a:pt x="338" y="107"/>
                          <a:pt x="338" y="107"/>
                          <a:pt x="338" y="107"/>
                        </a:cubicBezTo>
                        <a:cubicBezTo>
                          <a:pt x="338" y="107"/>
                          <a:pt x="338" y="107"/>
                          <a:pt x="338" y="107"/>
                        </a:cubicBezTo>
                        <a:cubicBezTo>
                          <a:pt x="338" y="107"/>
                          <a:pt x="338" y="107"/>
                          <a:pt x="338" y="107"/>
                        </a:cubicBezTo>
                        <a:cubicBezTo>
                          <a:pt x="338" y="107"/>
                          <a:pt x="338" y="107"/>
                          <a:pt x="338"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39" y="107"/>
                          <a:pt x="339" y="107"/>
                          <a:pt x="339" y="107"/>
                        </a:cubicBezTo>
                        <a:cubicBezTo>
                          <a:pt x="340" y="107"/>
                          <a:pt x="340" y="107"/>
                          <a:pt x="340" y="107"/>
                        </a:cubicBezTo>
                        <a:cubicBezTo>
                          <a:pt x="340" y="107"/>
                          <a:pt x="340" y="107"/>
                          <a:pt x="340" y="107"/>
                        </a:cubicBezTo>
                        <a:cubicBezTo>
                          <a:pt x="340" y="107"/>
                          <a:pt x="340" y="107"/>
                          <a:pt x="340" y="107"/>
                        </a:cubicBezTo>
                        <a:cubicBezTo>
                          <a:pt x="340" y="107"/>
                          <a:pt x="340" y="107"/>
                          <a:pt x="340" y="107"/>
                        </a:cubicBezTo>
                        <a:cubicBezTo>
                          <a:pt x="340" y="107"/>
                          <a:pt x="340" y="107"/>
                          <a:pt x="340" y="107"/>
                        </a:cubicBezTo>
                        <a:cubicBezTo>
                          <a:pt x="340" y="107"/>
                          <a:pt x="340" y="107"/>
                          <a:pt x="340" y="107"/>
                        </a:cubicBezTo>
                        <a:cubicBezTo>
                          <a:pt x="340" y="107"/>
                          <a:pt x="340" y="107"/>
                          <a:pt x="340" y="107"/>
                        </a:cubicBezTo>
                        <a:cubicBezTo>
                          <a:pt x="341" y="107"/>
                          <a:pt x="341" y="107"/>
                          <a:pt x="341" y="107"/>
                        </a:cubicBezTo>
                        <a:cubicBezTo>
                          <a:pt x="341" y="106"/>
                          <a:pt x="341" y="106"/>
                          <a:pt x="341" y="106"/>
                        </a:cubicBezTo>
                        <a:cubicBezTo>
                          <a:pt x="341" y="106"/>
                          <a:pt x="341" y="106"/>
                          <a:pt x="341" y="106"/>
                        </a:cubicBezTo>
                        <a:cubicBezTo>
                          <a:pt x="341" y="106"/>
                          <a:pt x="341" y="106"/>
                          <a:pt x="341" y="106"/>
                        </a:cubicBezTo>
                        <a:cubicBezTo>
                          <a:pt x="341" y="106"/>
                          <a:pt x="341" y="106"/>
                          <a:pt x="341" y="106"/>
                        </a:cubicBezTo>
                        <a:cubicBezTo>
                          <a:pt x="342" y="106"/>
                          <a:pt x="342" y="106"/>
                          <a:pt x="342" y="106"/>
                        </a:cubicBezTo>
                        <a:cubicBezTo>
                          <a:pt x="342" y="106"/>
                          <a:pt x="342" y="106"/>
                          <a:pt x="342" y="106"/>
                        </a:cubicBezTo>
                        <a:cubicBezTo>
                          <a:pt x="342" y="106"/>
                          <a:pt x="342" y="106"/>
                          <a:pt x="342" y="106"/>
                        </a:cubicBezTo>
                        <a:cubicBezTo>
                          <a:pt x="342" y="106"/>
                          <a:pt x="342" y="106"/>
                          <a:pt x="342" y="106"/>
                        </a:cubicBezTo>
                        <a:cubicBezTo>
                          <a:pt x="343" y="106"/>
                          <a:pt x="343" y="106"/>
                          <a:pt x="343" y="106"/>
                        </a:cubicBezTo>
                        <a:cubicBezTo>
                          <a:pt x="343" y="106"/>
                          <a:pt x="343" y="106"/>
                          <a:pt x="343" y="106"/>
                        </a:cubicBezTo>
                        <a:cubicBezTo>
                          <a:pt x="343" y="106"/>
                          <a:pt x="343" y="106"/>
                          <a:pt x="343" y="106"/>
                        </a:cubicBezTo>
                        <a:cubicBezTo>
                          <a:pt x="343" y="106"/>
                          <a:pt x="343" y="106"/>
                          <a:pt x="343" y="106"/>
                        </a:cubicBezTo>
                        <a:cubicBezTo>
                          <a:pt x="343" y="106"/>
                          <a:pt x="343" y="106"/>
                          <a:pt x="343" y="106"/>
                        </a:cubicBezTo>
                        <a:cubicBezTo>
                          <a:pt x="344" y="105"/>
                          <a:pt x="344" y="105"/>
                          <a:pt x="344" y="105"/>
                        </a:cubicBezTo>
                        <a:cubicBezTo>
                          <a:pt x="344" y="105"/>
                          <a:pt x="344" y="105"/>
                          <a:pt x="344" y="105"/>
                        </a:cubicBezTo>
                        <a:cubicBezTo>
                          <a:pt x="344" y="105"/>
                          <a:pt x="344" y="105"/>
                          <a:pt x="344" y="105"/>
                        </a:cubicBezTo>
                        <a:cubicBezTo>
                          <a:pt x="344" y="105"/>
                          <a:pt x="344" y="105"/>
                          <a:pt x="344" y="105"/>
                        </a:cubicBezTo>
                        <a:cubicBezTo>
                          <a:pt x="344" y="105"/>
                          <a:pt x="344" y="105"/>
                          <a:pt x="344"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5" y="105"/>
                          <a:pt x="345" y="105"/>
                          <a:pt x="345" y="105"/>
                        </a:cubicBezTo>
                        <a:cubicBezTo>
                          <a:pt x="346" y="105"/>
                          <a:pt x="346" y="105"/>
                          <a:pt x="346" y="105"/>
                        </a:cubicBezTo>
                        <a:cubicBezTo>
                          <a:pt x="346" y="105"/>
                          <a:pt x="346" y="105"/>
                          <a:pt x="346" y="105"/>
                        </a:cubicBezTo>
                        <a:cubicBezTo>
                          <a:pt x="346" y="105"/>
                          <a:pt x="346" y="105"/>
                          <a:pt x="346" y="105"/>
                        </a:cubicBezTo>
                        <a:cubicBezTo>
                          <a:pt x="346" y="105"/>
                          <a:pt x="346" y="105"/>
                          <a:pt x="346" y="105"/>
                        </a:cubicBezTo>
                        <a:cubicBezTo>
                          <a:pt x="346" y="105"/>
                          <a:pt x="346" y="105"/>
                          <a:pt x="346" y="105"/>
                        </a:cubicBezTo>
                        <a:cubicBezTo>
                          <a:pt x="347" y="105"/>
                          <a:pt x="347" y="105"/>
                          <a:pt x="347" y="105"/>
                        </a:cubicBezTo>
                        <a:cubicBezTo>
                          <a:pt x="347" y="105"/>
                          <a:pt x="347" y="105"/>
                          <a:pt x="347" y="105"/>
                        </a:cubicBezTo>
                        <a:cubicBezTo>
                          <a:pt x="347" y="105"/>
                          <a:pt x="347" y="105"/>
                          <a:pt x="347" y="105"/>
                        </a:cubicBezTo>
                        <a:cubicBezTo>
                          <a:pt x="347" y="105"/>
                          <a:pt x="347" y="105"/>
                          <a:pt x="347" y="105"/>
                        </a:cubicBezTo>
                        <a:cubicBezTo>
                          <a:pt x="347" y="105"/>
                          <a:pt x="347" y="105"/>
                          <a:pt x="347" y="105"/>
                        </a:cubicBezTo>
                        <a:cubicBezTo>
                          <a:pt x="347" y="105"/>
                          <a:pt x="347" y="105"/>
                          <a:pt x="347" y="105"/>
                        </a:cubicBezTo>
                        <a:cubicBezTo>
                          <a:pt x="347" y="105"/>
                          <a:pt x="347" y="105"/>
                          <a:pt x="347" y="105"/>
                        </a:cubicBezTo>
                        <a:cubicBezTo>
                          <a:pt x="347" y="105"/>
                          <a:pt x="347" y="105"/>
                          <a:pt x="347" y="105"/>
                        </a:cubicBezTo>
                        <a:cubicBezTo>
                          <a:pt x="348" y="105"/>
                          <a:pt x="348" y="105"/>
                          <a:pt x="348" y="105"/>
                        </a:cubicBezTo>
                        <a:cubicBezTo>
                          <a:pt x="348" y="105"/>
                          <a:pt x="348" y="105"/>
                          <a:pt x="348" y="105"/>
                        </a:cubicBezTo>
                        <a:cubicBezTo>
                          <a:pt x="348" y="105"/>
                          <a:pt x="348" y="105"/>
                          <a:pt x="348" y="105"/>
                        </a:cubicBezTo>
                        <a:cubicBezTo>
                          <a:pt x="348" y="104"/>
                          <a:pt x="348" y="104"/>
                          <a:pt x="348" y="104"/>
                        </a:cubicBezTo>
                        <a:cubicBezTo>
                          <a:pt x="348" y="104"/>
                          <a:pt x="348" y="104"/>
                          <a:pt x="348" y="104"/>
                        </a:cubicBezTo>
                        <a:cubicBezTo>
                          <a:pt x="348" y="104"/>
                          <a:pt x="348" y="104"/>
                          <a:pt x="348" y="104"/>
                        </a:cubicBezTo>
                        <a:cubicBezTo>
                          <a:pt x="348" y="104"/>
                          <a:pt x="348" y="104"/>
                          <a:pt x="348" y="104"/>
                        </a:cubicBezTo>
                        <a:cubicBezTo>
                          <a:pt x="348" y="104"/>
                          <a:pt x="348" y="104"/>
                          <a:pt x="348" y="104"/>
                        </a:cubicBezTo>
                        <a:cubicBezTo>
                          <a:pt x="348" y="104"/>
                          <a:pt x="348" y="104"/>
                          <a:pt x="348" y="104"/>
                        </a:cubicBezTo>
                        <a:cubicBezTo>
                          <a:pt x="348" y="104"/>
                          <a:pt x="348" y="104"/>
                          <a:pt x="348" y="104"/>
                        </a:cubicBezTo>
                        <a:cubicBezTo>
                          <a:pt x="349" y="104"/>
                          <a:pt x="349" y="104"/>
                          <a:pt x="349" y="104"/>
                        </a:cubicBezTo>
                        <a:cubicBezTo>
                          <a:pt x="349" y="104"/>
                          <a:pt x="349" y="104"/>
                          <a:pt x="349" y="104"/>
                        </a:cubicBezTo>
                        <a:cubicBezTo>
                          <a:pt x="349" y="104"/>
                          <a:pt x="349" y="104"/>
                          <a:pt x="349" y="104"/>
                        </a:cubicBezTo>
                        <a:cubicBezTo>
                          <a:pt x="349" y="104"/>
                          <a:pt x="349" y="104"/>
                          <a:pt x="349" y="104"/>
                        </a:cubicBezTo>
                        <a:cubicBezTo>
                          <a:pt x="349" y="103"/>
                          <a:pt x="349" y="103"/>
                          <a:pt x="349" y="103"/>
                        </a:cubicBezTo>
                        <a:cubicBezTo>
                          <a:pt x="349" y="103"/>
                          <a:pt x="349" y="103"/>
                          <a:pt x="349" y="103"/>
                        </a:cubicBezTo>
                        <a:cubicBezTo>
                          <a:pt x="350" y="103"/>
                          <a:pt x="350" y="103"/>
                          <a:pt x="350" y="103"/>
                        </a:cubicBezTo>
                        <a:cubicBezTo>
                          <a:pt x="350" y="103"/>
                          <a:pt x="350" y="103"/>
                          <a:pt x="350" y="103"/>
                        </a:cubicBezTo>
                        <a:cubicBezTo>
                          <a:pt x="350" y="103"/>
                          <a:pt x="350" y="103"/>
                          <a:pt x="350" y="103"/>
                        </a:cubicBezTo>
                        <a:cubicBezTo>
                          <a:pt x="351" y="102"/>
                          <a:pt x="351" y="102"/>
                          <a:pt x="351" y="102"/>
                        </a:cubicBezTo>
                        <a:cubicBezTo>
                          <a:pt x="351" y="102"/>
                          <a:pt x="351" y="102"/>
                          <a:pt x="351" y="102"/>
                        </a:cubicBezTo>
                        <a:cubicBezTo>
                          <a:pt x="351" y="101"/>
                          <a:pt x="351" y="101"/>
                          <a:pt x="351" y="101"/>
                        </a:cubicBezTo>
                        <a:cubicBezTo>
                          <a:pt x="351" y="101"/>
                          <a:pt x="351" y="101"/>
                          <a:pt x="351"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2" y="101"/>
                          <a:pt x="352" y="101"/>
                          <a:pt x="352" y="101"/>
                        </a:cubicBezTo>
                        <a:cubicBezTo>
                          <a:pt x="353" y="101"/>
                          <a:pt x="353" y="101"/>
                          <a:pt x="353" y="101"/>
                        </a:cubicBezTo>
                        <a:cubicBezTo>
                          <a:pt x="353" y="101"/>
                          <a:pt x="353" y="101"/>
                          <a:pt x="353" y="101"/>
                        </a:cubicBezTo>
                        <a:cubicBezTo>
                          <a:pt x="353" y="101"/>
                          <a:pt x="353" y="101"/>
                          <a:pt x="353" y="101"/>
                        </a:cubicBezTo>
                        <a:cubicBezTo>
                          <a:pt x="353" y="101"/>
                          <a:pt x="353" y="101"/>
                          <a:pt x="353" y="101"/>
                        </a:cubicBezTo>
                        <a:cubicBezTo>
                          <a:pt x="354" y="101"/>
                          <a:pt x="354" y="101"/>
                          <a:pt x="354" y="101"/>
                        </a:cubicBezTo>
                        <a:cubicBezTo>
                          <a:pt x="354" y="101"/>
                          <a:pt x="354" y="101"/>
                          <a:pt x="354" y="101"/>
                        </a:cubicBezTo>
                        <a:cubicBezTo>
                          <a:pt x="354" y="101"/>
                          <a:pt x="354" y="101"/>
                          <a:pt x="354" y="101"/>
                        </a:cubicBezTo>
                        <a:cubicBezTo>
                          <a:pt x="354" y="101"/>
                          <a:pt x="354" y="101"/>
                          <a:pt x="354" y="101"/>
                        </a:cubicBezTo>
                        <a:cubicBezTo>
                          <a:pt x="355" y="101"/>
                          <a:pt x="355" y="101"/>
                          <a:pt x="355" y="101"/>
                        </a:cubicBezTo>
                        <a:cubicBezTo>
                          <a:pt x="355" y="101"/>
                          <a:pt x="355" y="101"/>
                          <a:pt x="355" y="101"/>
                        </a:cubicBezTo>
                        <a:cubicBezTo>
                          <a:pt x="355" y="101"/>
                          <a:pt x="355" y="101"/>
                          <a:pt x="355" y="101"/>
                        </a:cubicBezTo>
                        <a:cubicBezTo>
                          <a:pt x="355" y="101"/>
                          <a:pt x="355" y="101"/>
                          <a:pt x="355" y="101"/>
                        </a:cubicBezTo>
                        <a:cubicBezTo>
                          <a:pt x="355" y="101"/>
                          <a:pt x="355" y="101"/>
                          <a:pt x="355" y="101"/>
                        </a:cubicBezTo>
                        <a:cubicBezTo>
                          <a:pt x="355" y="101"/>
                          <a:pt x="355" y="101"/>
                          <a:pt x="355" y="101"/>
                        </a:cubicBezTo>
                        <a:cubicBezTo>
                          <a:pt x="356" y="101"/>
                          <a:pt x="356" y="101"/>
                          <a:pt x="356" y="101"/>
                        </a:cubicBezTo>
                        <a:cubicBezTo>
                          <a:pt x="356" y="101"/>
                          <a:pt x="356" y="101"/>
                          <a:pt x="356" y="101"/>
                        </a:cubicBezTo>
                        <a:cubicBezTo>
                          <a:pt x="356" y="101"/>
                          <a:pt x="356" y="101"/>
                          <a:pt x="356" y="101"/>
                        </a:cubicBezTo>
                        <a:cubicBezTo>
                          <a:pt x="356" y="100"/>
                          <a:pt x="356" y="100"/>
                          <a:pt x="356" y="100"/>
                        </a:cubicBezTo>
                        <a:cubicBezTo>
                          <a:pt x="356" y="100"/>
                          <a:pt x="356" y="100"/>
                          <a:pt x="356" y="100"/>
                        </a:cubicBezTo>
                        <a:cubicBezTo>
                          <a:pt x="356" y="100"/>
                          <a:pt x="356" y="100"/>
                          <a:pt x="356" y="100"/>
                        </a:cubicBezTo>
                        <a:cubicBezTo>
                          <a:pt x="356" y="100"/>
                          <a:pt x="356" y="100"/>
                          <a:pt x="356" y="100"/>
                        </a:cubicBezTo>
                        <a:cubicBezTo>
                          <a:pt x="356" y="100"/>
                          <a:pt x="356" y="100"/>
                          <a:pt x="356" y="100"/>
                        </a:cubicBezTo>
                        <a:cubicBezTo>
                          <a:pt x="356" y="100"/>
                          <a:pt x="356" y="100"/>
                          <a:pt x="356" y="100"/>
                        </a:cubicBezTo>
                        <a:cubicBezTo>
                          <a:pt x="356" y="100"/>
                          <a:pt x="356" y="100"/>
                          <a:pt x="356" y="100"/>
                        </a:cubicBezTo>
                        <a:cubicBezTo>
                          <a:pt x="357" y="99"/>
                          <a:pt x="357" y="99"/>
                          <a:pt x="357" y="99"/>
                        </a:cubicBezTo>
                        <a:cubicBezTo>
                          <a:pt x="357" y="99"/>
                          <a:pt x="357" y="99"/>
                          <a:pt x="357" y="99"/>
                        </a:cubicBezTo>
                        <a:cubicBezTo>
                          <a:pt x="357" y="99"/>
                          <a:pt x="357" y="99"/>
                          <a:pt x="357" y="99"/>
                        </a:cubicBezTo>
                        <a:cubicBezTo>
                          <a:pt x="357" y="99"/>
                          <a:pt x="357" y="99"/>
                          <a:pt x="357" y="99"/>
                        </a:cubicBezTo>
                        <a:cubicBezTo>
                          <a:pt x="357" y="99"/>
                          <a:pt x="357" y="99"/>
                          <a:pt x="357" y="99"/>
                        </a:cubicBezTo>
                        <a:cubicBezTo>
                          <a:pt x="356" y="99"/>
                          <a:pt x="356" y="99"/>
                          <a:pt x="356" y="99"/>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8"/>
                          <a:pt x="356" y="98"/>
                          <a:pt x="356" y="98"/>
                        </a:cubicBezTo>
                        <a:cubicBezTo>
                          <a:pt x="356" y="97"/>
                          <a:pt x="356" y="97"/>
                          <a:pt x="356" y="97"/>
                        </a:cubicBezTo>
                        <a:cubicBezTo>
                          <a:pt x="356" y="97"/>
                          <a:pt x="356" y="97"/>
                          <a:pt x="356" y="97"/>
                        </a:cubicBezTo>
                        <a:cubicBezTo>
                          <a:pt x="356" y="97"/>
                          <a:pt x="356" y="97"/>
                          <a:pt x="356" y="97"/>
                        </a:cubicBezTo>
                        <a:cubicBezTo>
                          <a:pt x="355" y="97"/>
                          <a:pt x="355" y="97"/>
                          <a:pt x="355" y="97"/>
                        </a:cubicBezTo>
                        <a:cubicBezTo>
                          <a:pt x="355" y="96"/>
                          <a:pt x="355" y="96"/>
                          <a:pt x="355" y="96"/>
                        </a:cubicBezTo>
                        <a:cubicBezTo>
                          <a:pt x="355" y="96"/>
                          <a:pt x="355" y="96"/>
                          <a:pt x="355" y="96"/>
                        </a:cubicBezTo>
                        <a:cubicBezTo>
                          <a:pt x="355" y="96"/>
                          <a:pt x="355" y="96"/>
                          <a:pt x="355" y="96"/>
                        </a:cubicBezTo>
                        <a:cubicBezTo>
                          <a:pt x="355" y="96"/>
                          <a:pt x="355" y="96"/>
                          <a:pt x="355" y="96"/>
                        </a:cubicBezTo>
                        <a:cubicBezTo>
                          <a:pt x="355" y="95"/>
                          <a:pt x="355" y="95"/>
                          <a:pt x="355" y="95"/>
                        </a:cubicBezTo>
                        <a:cubicBezTo>
                          <a:pt x="355" y="95"/>
                          <a:pt x="355" y="95"/>
                          <a:pt x="355" y="95"/>
                        </a:cubicBezTo>
                        <a:cubicBezTo>
                          <a:pt x="355" y="95"/>
                          <a:pt x="355" y="95"/>
                          <a:pt x="355" y="95"/>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4" y="94"/>
                          <a:pt x="354" y="94"/>
                          <a:pt x="354" y="94"/>
                        </a:cubicBezTo>
                        <a:cubicBezTo>
                          <a:pt x="353" y="94"/>
                          <a:pt x="353" y="94"/>
                          <a:pt x="353" y="94"/>
                        </a:cubicBezTo>
                        <a:cubicBezTo>
                          <a:pt x="353" y="94"/>
                          <a:pt x="353" y="94"/>
                          <a:pt x="353" y="94"/>
                        </a:cubicBezTo>
                        <a:cubicBezTo>
                          <a:pt x="353" y="94"/>
                          <a:pt x="353" y="94"/>
                          <a:pt x="353" y="94"/>
                        </a:cubicBezTo>
                        <a:cubicBezTo>
                          <a:pt x="353" y="94"/>
                          <a:pt x="353" y="94"/>
                          <a:pt x="353" y="94"/>
                        </a:cubicBezTo>
                        <a:cubicBezTo>
                          <a:pt x="353" y="94"/>
                          <a:pt x="353" y="94"/>
                          <a:pt x="353" y="94"/>
                        </a:cubicBezTo>
                        <a:cubicBezTo>
                          <a:pt x="353" y="94"/>
                          <a:pt x="353" y="94"/>
                          <a:pt x="353" y="94"/>
                        </a:cubicBezTo>
                        <a:cubicBezTo>
                          <a:pt x="353" y="94"/>
                          <a:pt x="353" y="94"/>
                          <a:pt x="353" y="94"/>
                        </a:cubicBezTo>
                        <a:cubicBezTo>
                          <a:pt x="352" y="94"/>
                          <a:pt x="352" y="94"/>
                          <a:pt x="352" y="94"/>
                        </a:cubicBezTo>
                        <a:cubicBezTo>
                          <a:pt x="352" y="94"/>
                          <a:pt x="352" y="94"/>
                          <a:pt x="352" y="94"/>
                        </a:cubicBezTo>
                        <a:cubicBezTo>
                          <a:pt x="352" y="94"/>
                          <a:pt x="352" y="94"/>
                          <a:pt x="352" y="94"/>
                        </a:cubicBezTo>
                        <a:cubicBezTo>
                          <a:pt x="352" y="94"/>
                          <a:pt x="352" y="94"/>
                          <a:pt x="352" y="94"/>
                        </a:cubicBezTo>
                        <a:cubicBezTo>
                          <a:pt x="352" y="94"/>
                          <a:pt x="352" y="94"/>
                          <a:pt x="352" y="94"/>
                        </a:cubicBezTo>
                        <a:cubicBezTo>
                          <a:pt x="352" y="94"/>
                          <a:pt x="352" y="94"/>
                          <a:pt x="352" y="94"/>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2" y="93"/>
                          <a:pt x="352" y="93"/>
                          <a:pt x="352" y="93"/>
                        </a:cubicBezTo>
                        <a:cubicBezTo>
                          <a:pt x="351" y="93"/>
                          <a:pt x="351" y="93"/>
                          <a:pt x="351" y="93"/>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2"/>
                          <a:pt x="351" y="92"/>
                          <a:pt x="351" y="92"/>
                        </a:cubicBezTo>
                        <a:cubicBezTo>
                          <a:pt x="351" y="91"/>
                          <a:pt x="351" y="91"/>
                          <a:pt x="351" y="91"/>
                        </a:cubicBezTo>
                        <a:cubicBezTo>
                          <a:pt x="351" y="91"/>
                          <a:pt x="351" y="91"/>
                          <a:pt x="351" y="91"/>
                        </a:cubicBezTo>
                        <a:cubicBezTo>
                          <a:pt x="351" y="91"/>
                          <a:pt x="351" y="91"/>
                          <a:pt x="351" y="91"/>
                        </a:cubicBezTo>
                        <a:cubicBezTo>
                          <a:pt x="351" y="91"/>
                          <a:pt x="351" y="91"/>
                          <a:pt x="351" y="91"/>
                        </a:cubicBezTo>
                        <a:cubicBezTo>
                          <a:pt x="351" y="90"/>
                          <a:pt x="351" y="90"/>
                          <a:pt x="351" y="90"/>
                        </a:cubicBezTo>
                        <a:cubicBezTo>
                          <a:pt x="351" y="90"/>
                          <a:pt x="351" y="90"/>
                          <a:pt x="351" y="90"/>
                        </a:cubicBezTo>
                        <a:cubicBezTo>
                          <a:pt x="351" y="90"/>
                          <a:pt x="351" y="90"/>
                          <a:pt x="351" y="90"/>
                        </a:cubicBezTo>
                        <a:cubicBezTo>
                          <a:pt x="351" y="90"/>
                          <a:pt x="351" y="90"/>
                          <a:pt x="351" y="90"/>
                        </a:cubicBezTo>
                        <a:cubicBezTo>
                          <a:pt x="351" y="90"/>
                          <a:pt x="351" y="90"/>
                          <a:pt x="351" y="90"/>
                        </a:cubicBezTo>
                        <a:cubicBezTo>
                          <a:pt x="351" y="90"/>
                          <a:pt x="351" y="90"/>
                          <a:pt x="351" y="90"/>
                        </a:cubicBezTo>
                        <a:cubicBezTo>
                          <a:pt x="351" y="90"/>
                          <a:pt x="351" y="90"/>
                          <a:pt x="351" y="90"/>
                        </a:cubicBezTo>
                        <a:cubicBezTo>
                          <a:pt x="351" y="90"/>
                          <a:pt x="351" y="90"/>
                          <a:pt x="351" y="90"/>
                        </a:cubicBezTo>
                        <a:cubicBezTo>
                          <a:pt x="350" y="90"/>
                          <a:pt x="350" y="90"/>
                          <a:pt x="350" y="90"/>
                        </a:cubicBezTo>
                        <a:cubicBezTo>
                          <a:pt x="350" y="89"/>
                          <a:pt x="350" y="89"/>
                          <a:pt x="350" y="89"/>
                        </a:cubicBezTo>
                        <a:cubicBezTo>
                          <a:pt x="350" y="89"/>
                          <a:pt x="350" y="89"/>
                          <a:pt x="350" y="89"/>
                        </a:cubicBezTo>
                        <a:cubicBezTo>
                          <a:pt x="350" y="89"/>
                          <a:pt x="350" y="89"/>
                          <a:pt x="350" y="89"/>
                        </a:cubicBezTo>
                        <a:cubicBezTo>
                          <a:pt x="350" y="89"/>
                          <a:pt x="350" y="89"/>
                          <a:pt x="350" y="89"/>
                        </a:cubicBezTo>
                        <a:cubicBezTo>
                          <a:pt x="350" y="89"/>
                          <a:pt x="350" y="89"/>
                          <a:pt x="350" y="89"/>
                        </a:cubicBezTo>
                        <a:cubicBezTo>
                          <a:pt x="350" y="89"/>
                          <a:pt x="350" y="89"/>
                          <a:pt x="350" y="89"/>
                        </a:cubicBezTo>
                        <a:cubicBezTo>
                          <a:pt x="350" y="88"/>
                          <a:pt x="350" y="88"/>
                          <a:pt x="350" y="88"/>
                        </a:cubicBezTo>
                        <a:cubicBezTo>
                          <a:pt x="350" y="88"/>
                          <a:pt x="350" y="88"/>
                          <a:pt x="350" y="88"/>
                        </a:cubicBezTo>
                        <a:cubicBezTo>
                          <a:pt x="349" y="88"/>
                          <a:pt x="349" y="88"/>
                          <a:pt x="349" y="88"/>
                        </a:cubicBezTo>
                        <a:cubicBezTo>
                          <a:pt x="349" y="88"/>
                          <a:pt x="349" y="88"/>
                          <a:pt x="349" y="88"/>
                        </a:cubicBezTo>
                        <a:cubicBezTo>
                          <a:pt x="349" y="88"/>
                          <a:pt x="349" y="88"/>
                          <a:pt x="349" y="88"/>
                        </a:cubicBezTo>
                        <a:cubicBezTo>
                          <a:pt x="349" y="88"/>
                          <a:pt x="349" y="88"/>
                          <a:pt x="349" y="88"/>
                        </a:cubicBezTo>
                        <a:cubicBezTo>
                          <a:pt x="349" y="88"/>
                          <a:pt x="349" y="88"/>
                          <a:pt x="349" y="88"/>
                        </a:cubicBezTo>
                        <a:cubicBezTo>
                          <a:pt x="349" y="88"/>
                          <a:pt x="349" y="88"/>
                          <a:pt x="349" y="88"/>
                        </a:cubicBezTo>
                        <a:cubicBezTo>
                          <a:pt x="349" y="88"/>
                          <a:pt x="349" y="88"/>
                          <a:pt x="349" y="88"/>
                        </a:cubicBezTo>
                        <a:cubicBezTo>
                          <a:pt x="348" y="88"/>
                          <a:pt x="348" y="88"/>
                          <a:pt x="348" y="88"/>
                        </a:cubicBezTo>
                        <a:cubicBezTo>
                          <a:pt x="348" y="88"/>
                          <a:pt x="348" y="88"/>
                          <a:pt x="348" y="88"/>
                        </a:cubicBezTo>
                        <a:cubicBezTo>
                          <a:pt x="348" y="88"/>
                          <a:pt x="348" y="88"/>
                          <a:pt x="348" y="88"/>
                        </a:cubicBezTo>
                        <a:cubicBezTo>
                          <a:pt x="348" y="88"/>
                          <a:pt x="348" y="87"/>
                          <a:pt x="348" y="87"/>
                        </a:cubicBezTo>
                        <a:cubicBezTo>
                          <a:pt x="348" y="87"/>
                          <a:pt x="348" y="87"/>
                          <a:pt x="348" y="87"/>
                        </a:cubicBezTo>
                        <a:cubicBezTo>
                          <a:pt x="347" y="87"/>
                          <a:pt x="347" y="87"/>
                          <a:pt x="347" y="87"/>
                        </a:cubicBezTo>
                        <a:cubicBezTo>
                          <a:pt x="347" y="87"/>
                          <a:pt x="347" y="87"/>
                          <a:pt x="347" y="87"/>
                        </a:cubicBezTo>
                        <a:cubicBezTo>
                          <a:pt x="347" y="87"/>
                          <a:pt x="347" y="87"/>
                          <a:pt x="347" y="87"/>
                        </a:cubicBezTo>
                        <a:cubicBezTo>
                          <a:pt x="347" y="87"/>
                          <a:pt x="347" y="87"/>
                          <a:pt x="347" y="87"/>
                        </a:cubicBezTo>
                        <a:cubicBezTo>
                          <a:pt x="347" y="87"/>
                          <a:pt x="347" y="87"/>
                          <a:pt x="347" y="87"/>
                        </a:cubicBezTo>
                        <a:cubicBezTo>
                          <a:pt x="347" y="87"/>
                          <a:pt x="347" y="87"/>
                          <a:pt x="347"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6" y="87"/>
                          <a:pt x="346" y="87"/>
                          <a:pt x="346" y="87"/>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6"/>
                          <a:pt x="345" y="86"/>
                          <a:pt x="345" y="86"/>
                        </a:cubicBezTo>
                        <a:cubicBezTo>
                          <a:pt x="345" y="85"/>
                          <a:pt x="345" y="85"/>
                          <a:pt x="345" y="85"/>
                        </a:cubicBezTo>
                        <a:cubicBezTo>
                          <a:pt x="344" y="85"/>
                          <a:pt x="344" y="85"/>
                          <a:pt x="344" y="85"/>
                        </a:cubicBezTo>
                        <a:cubicBezTo>
                          <a:pt x="344" y="85"/>
                          <a:pt x="344" y="85"/>
                          <a:pt x="344" y="85"/>
                        </a:cubicBezTo>
                        <a:cubicBezTo>
                          <a:pt x="344" y="85"/>
                          <a:pt x="344" y="85"/>
                          <a:pt x="344" y="85"/>
                        </a:cubicBezTo>
                        <a:cubicBezTo>
                          <a:pt x="344" y="85"/>
                          <a:pt x="344" y="85"/>
                          <a:pt x="344" y="85"/>
                        </a:cubicBezTo>
                        <a:cubicBezTo>
                          <a:pt x="344" y="85"/>
                          <a:pt x="344" y="85"/>
                          <a:pt x="344" y="85"/>
                        </a:cubicBezTo>
                        <a:cubicBezTo>
                          <a:pt x="343" y="85"/>
                          <a:pt x="343" y="85"/>
                          <a:pt x="343" y="85"/>
                        </a:cubicBezTo>
                        <a:cubicBezTo>
                          <a:pt x="343" y="85"/>
                          <a:pt x="343" y="85"/>
                          <a:pt x="343" y="85"/>
                        </a:cubicBezTo>
                        <a:cubicBezTo>
                          <a:pt x="343" y="85"/>
                          <a:pt x="343" y="85"/>
                          <a:pt x="343" y="85"/>
                        </a:cubicBezTo>
                        <a:cubicBezTo>
                          <a:pt x="343" y="85"/>
                          <a:pt x="343" y="85"/>
                          <a:pt x="343" y="85"/>
                        </a:cubicBezTo>
                        <a:cubicBezTo>
                          <a:pt x="343" y="85"/>
                          <a:pt x="343" y="85"/>
                          <a:pt x="343" y="85"/>
                        </a:cubicBezTo>
                        <a:cubicBezTo>
                          <a:pt x="343" y="85"/>
                          <a:pt x="343" y="85"/>
                          <a:pt x="343" y="85"/>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3" y="84"/>
                          <a:pt x="343" y="84"/>
                          <a:pt x="343" y="84"/>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3"/>
                          <a:pt x="342" y="83"/>
                          <a:pt x="342" y="83"/>
                        </a:cubicBezTo>
                        <a:cubicBezTo>
                          <a:pt x="342" y="82"/>
                          <a:pt x="342" y="82"/>
                          <a:pt x="342" y="82"/>
                        </a:cubicBezTo>
                        <a:cubicBezTo>
                          <a:pt x="341" y="82"/>
                          <a:pt x="341" y="82"/>
                          <a:pt x="341" y="82"/>
                        </a:cubicBezTo>
                        <a:cubicBezTo>
                          <a:pt x="341" y="82"/>
                          <a:pt x="341" y="82"/>
                          <a:pt x="341" y="82"/>
                        </a:cubicBezTo>
                        <a:cubicBezTo>
                          <a:pt x="341" y="82"/>
                          <a:pt x="341" y="82"/>
                          <a:pt x="341" y="82"/>
                        </a:cubicBezTo>
                        <a:cubicBezTo>
                          <a:pt x="341" y="82"/>
                          <a:pt x="341" y="82"/>
                          <a:pt x="341" y="82"/>
                        </a:cubicBezTo>
                        <a:cubicBezTo>
                          <a:pt x="341" y="82"/>
                          <a:pt x="341" y="82"/>
                          <a:pt x="341" y="82"/>
                        </a:cubicBezTo>
                        <a:cubicBezTo>
                          <a:pt x="341" y="82"/>
                          <a:pt x="341" y="82"/>
                          <a:pt x="341" y="82"/>
                        </a:cubicBezTo>
                        <a:cubicBezTo>
                          <a:pt x="342" y="81"/>
                          <a:pt x="342" y="81"/>
                          <a:pt x="342" y="81"/>
                        </a:cubicBezTo>
                        <a:cubicBezTo>
                          <a:pt x="342" y="81"/>
                          <a:pt x="342" y="81"/>
                          <a:pt x="342" y="81"/>
                        </a:cubicBezTo>
                        <a:cubicBezTo>
                          <a:pt x="342" y="81"/>
                          <a:pt x="342" y="81"/>
                          <a:pt x="342" y="81"/>
                        </a:cubicBezTo>
                        <a:cubicBezTo>
                          <a:pt x="342" y="81"/>
                          <a:pt x="342" y="81"/>
                          <a:pt x="342" y="81"/>
                        </a:cubicBezTo>
                        <a:cubicBezTo>
                          <a:pt x="342" y="81"/>
                          <a:pt x="342" y="81"/>
                          <a:pt x="342" y="81"/>
                        </a:cubicBezTo>
                        <a:cubicBezTo>
                          <a:pt x="342" y="81"/>
                          <a:pt x="342" y="81"/>
                          <a:pt x="342" y="81"/>
                        </a:cubicBezTo>
                        <a:cubicBezTo>
                          <a:pt x="342" y="81"/>
                          <a:pt x="342" y="81"/>
                          <a:pt x="342" y="81"/>
                        </a:cubicBezTo>
                        <a:cubicBezTo>
                          <a:pt x="342" y="80"/>
                          <a:pt x="342" y="80"/>
                          <a:pt x="342" y="80"/>
                        </a:cubicBezTo>
                        <a:cubicBezTo>
                          <a:pt x="342" y="80"/>
                          <a:pt x="342" y="80"/>
                          <a:pt x="342" y="80"/>
                        </a:cubicBezTo>
                        <a:cubicBezTo>
                          <a:pt x="342" y="80"/>
                          <a:pt x="342" y="80"/>
                          <a:pt x="342" y="80"/>
                        </a:cubicBezTo>
                        <a:cubicBezTo>
                          <a:pt x="342" y="80"/>
                          <a:pt x="342" y="80"/>
                          <a:pt x="342" y="80"/>
                        </a:cubicBezTo>
                        <a:cubicBezTo>
                          <a:pt x="342" y="80"/>
                          <a:pt x="342" y="80"/>
                          <a:pt x="342" y="80"/>
                        </a:cubicBezTo>
                        <a:cubicBezTo>
                          <a:pt x="342" y="80"/>
                          <a:pt x="342" y="80"/>
                          <a:pt x="342" y="80"/>
                        </a:cubicBezTo>
                        <a:cubicBezTo>
                          <a:pt x="342" y="80"/>
                          <a:pt x="342" y="80"/>
                          <a:pt x="342" y="80"/>
                        </a:cubicBezTo>
                        <a:cubicBezTo>
                          <a:pt x="342" y="79"/>
                          <a:pt x="342" y="79"/>
                          <a:pt x="342" y="79"/>
                        </a:cubicBezTo>
                        <a:cubicBezTo>
                          <a:pt x="341" y="79"/>
                          <a:pt x="341" y="79"/>
                          <a:pt x="341" y="79"/>
                        </a:cubicBezTo>
                        <a:cubicBezTo>
                          <a:pt x="341" y="79"/>
                          <a:pt x="341" y="79"/>
                          <a:pt x="341" y="79"/>
                        </a:cubicBezTo>
                        <a:cubicBezTo>
                          <a:pt x="341" y="79"/>
                          <a:pt x="341" y="79"/>
                          <a:pt x="341" y="79"/>
                        </a:cubicBezTo>
                        <a:cubicBezTo>
                          <a:pt x="341" y="78"/>
                          <a:pt x="341" y="78"/>
                          <a:pt x="341" y="78"/>
                        </a:cubicBezTo>
                        <a:cubicBezTo>
                          <a:pt x="341" y="78"/>
                          <a:pt x="341" y="78"/>
                          <a:pt x="341" y="78"/>
                        </a:cubicBezTo>
                        <a:cubicBezTo>
                          <a:pt x="341" y="78"/>
                          <a:pt x="341" y="78"/>
                          <a:pt x="341" y="78"/>
                        </a:cubicBezTo>
                        <a:cubicBezTo>
                          <a:pt x="341" y="78"/>
                          <a:pt x="341" y="78"/>
                          <a:pt x="341" y="78"/>
                        </a:cubicBezTo>
                        <a:cubicBezTo>
                          <a:pt x="341" y="77"/>
                          <a:pt x="341" y="77"/>
                          <a:pt x="341" y="77"/>
                        </a:cubicBezTo>
                        <a:cubicBezTo>
                          <a:pt x="341" y="77"/>
                          <a:pt x="341" y="77"/>
                          <a:pt x="341" y="77"/>
                        </a:cubicBezTo>
                        <a:cubicBezTo>
                          <a:pt x="341" y="77"/>
                          <a:pt x="341" y="77"/>
                          <a:pt x="341" y="77"/>
                        </a:cubicBezTo>
                        <a:cubicBezTo>
                          <a:pt x="341" y="77"/>
                          <a:pt x="341" y="77"/>
                          <a:pt x="341" y="77"/>
                        </a:cubicBezTo>
                        <a:cubicBezTo>
                          <a:pt x="341" y="76"/>
                          <a:pt x="341" y="76"/>
                          <a:pt x="341" y="76"/>
                        </a:cubicBezTo>
                        <a:cubicBezTo>
                          <a:pt x="341" y="76"/>
                          <a:pt x="341" y="76"/>
                          <a:pt x="341" y="76"/>
                        </a:cubicBezTo>
                        <a:cubicBezTo>
                          <a:pt x="341" y="76"/>
                          <a:pt x="341" y="76"/>
                          <a:pt x="341" y="76"/>
                        </a:cubicBezTo>
                        <a:cubicBezTo>
                          <a:pt x="341" y="76"/>
                          <a:pt x="341" y="76"/>
                          <a:pt x="341" y="76"/>
                        </a:cubicBezTo>
                        <a:cubicBezTo>
                          <a:pt x="341" y="76"/>
                          <a:pt x="341" y="76"/>
                          <a:pt x="341" y="76"/>
                        </a:cubicBezTo>
                        <a:cubicBezTo>
                          <a:pt x="341" y="76"/>
                          <a:pt x="341" y="76"/>
                          <a:pt x="341"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40" y="76"/>
                          <a:pt x="340" y="76"/>
                          <a:pt x="340" y="76"/>
                        </a:cubicBezTo>
                        <a:cubicBezTo>
                          <a:pt x="339" y="76"/>
                          <a:pt x="339" y="76"/>
                          <a:pt x="339" y="76"/>
                        </a:cubicBezTo>
                        <a:cubicBezTo>
                          <a:pt x="339" y="76"/>
                          <a:pt x="339" y="76"/>
                          <a:pt x="339" y="76"/>
                        </a:cubicBezTo>
                        <a:cubicBezTo>
                          <a:pt x="339" y="76"/>
                          <a:pt x="339" y="76"/>
                          <a:pt x="339" y="76"/>
                        </a:cubicBezTo>
                        <a:cubicBezTo>
                          <a:pt x="339" y="75"/>
                          <a:pt x="339" y="75"/>
                          <a:pt x="339" y="75"/>
                        </a:cubicBezTo>
                        <a:cubicBezTo>
                          <a:pt x="339" y="75"/>
                          <a:pt x="339" y="75"/>
                          <a:pt x="339" y="75"/>
                        </a:cubicBezTo>
                        <a:cubicBezTo>
                          <a:pt x="339" y="75"/>
                          <a:pt x="339" y="75"/>
                          <a:pt x="339" y="75"/>
                        </a:cubicBezTo>
                        <a:cubicBezTo>
                          <a:pt x="339" y="75"/>
                          <a:pt x="339" y="75"/>
                          <a:pt x="339" y="75"/>
                        </a:cubicBezTo>
                        <a:cubicBezTo>
                          <a:pt x="339" y="74"/>
                          <a:pt x="339" y="74"/>
                          <a:pt x="339" y="74"/>
                        </a:cubicBezTo>
                        <a:cubicBezTo>
                          <a:pt x="340" y="74"/>
                          <a:pt x="340" y="74"/>
                          <a:pt x="340" y="74"/>
                        </a:cubicBezTo>
                        <a:cubicBezTo>
                          <a:pt x="340" y="74"/>
                          <a:pt x="340" y="74"/>
                          <a:pt x="340" y="74"/>
                        </a:cubicBezTo>
                        <a:cubicBezTo>
                          <a:pt x="340" y="74"/>
                          <a:pt x="340" y="74"/>
                          <a:pt x="340" y="74"/>
                        </a:cubicBezTo>
                        <a:cubicBezTo>
                          <a:pt x="340" y="74"/>
                          <a:pt x="340" y="74"/>
                          <a:pt x="340" y="74"/>
                        </a:cubicBezTo>
                        <a:cubicBezTo>
                          <a:pt x="340" y="74"/>
                          <a:pt x="340" y="73"/>
                          <a:pt x="340" y="73"/>
                        </a:cubicBezTo>
                        <a:cubicBezTo>
                          <a:pt x="339" y="73"/>
                          <a:pt x="339" y="73"/>
                          <a:pt x="339" y="73"/>
                        </a:cubicBezTo>
                        <a:cubicBezTo>
                          <a:pt x="339" y="73"/>
                          <a:pt x="339" y="73"/>
                          <a:pt x="339" y="73"/>
                        </a:cubicBezTo>
                        <a:cubicBezTo>
                          <a:pt x="339" y="73"/>
                          <a:pt x="339" y="73"/>
                          <a:pt x="339" y="73"/>
                        </a:cubicBezTo>
                        <a:cubicBezTo>
                          <a:pt x="339" y="73"/>
                          <a:pt x="339" y="73"/>
                          <a:pt x="339" y="73"/>
                        </a:cubicBezTo>
                        <a:cubicBezTo>
                          <a:pt x="339" y="73"/>
                          <a:pt x="339" y="73"/>
                          <a:pt x="339" y="73"/>
                        </a:cubicBezTo>
                        <a:cubicBezTo>
                          <a:pt x="340" y="73"/>
                          <a:pt x="340" y="73"/>
                          <a:pt x="340" y="73"/>
                        </a:cubicBezTo>
                        <a:cubicBezTo>
                          <a:pt x="340" y="73"/>
                          <a:pt x="340" y="73"/>
                          <a:pt x="340" y="73"/>
                        </a:cubicBezTo>
                        <a:cubicBezTo>
                          <a:pt x="340" y="73"/>
                          <a:pt x="340" y="73"/>
                          <a:pt x="340" y="73"/>
                        </a:cubicBezTo>
                        <a:cubicBezTo>
                          <a:pt x="340" y="72"/>
                          <a:pt x="340" y="72"/>
                          <a:pt x="340" y="72"/>
                        </a:cubicBezTo>
                        <a:cubicBezTo>
                          <a:pt x="340" y="72"/>
                          <a:pt x="340" y="72"/>
                          <a:pt x="340" y="72"/>
                        </a:cubicBezTo>
                        <a:cubicBezTo>
                          <a:pt x="340" y="72"/>
                          <a:pt x="340" y="72"/>
                          <a:pt x="340" y="72"/>
                        </a:cubicBezTo>
                        <a:cubicBezTo>
                          <a:pt x="340" y="72"/>
                          <a:pt x="340" y="72"/>
                          <a:pt x="340" y="72"/>
                        </a:cubicBezTo>
                        <a:cubicBezTo>
                          <a:pt x="340" y="72"/>
                          <a:pt x="340" y="72"/>
                          <a:pt x="340" y="72"/>
                        </a:cubicBezTo>
                        <a:cubicBezTo>
                          <a:pt x="340" y="72"/>
                          <a:pt x="340" y="72"/>
                          <a:pt x="340" y="72"/>
                        </a:cubicBezTo>
                        <a:cubicBezTo>
                          <a:pt x="340" y="72"/>
                          <a:pt x="340" y="72"/>
                          <a:pt x="340" y="72"/>
                        </a:cubicBezTo>
                        <a:cubicBezTo>
                          <a:pt x="340" y="72"/>
                          <a:pt x="340" y="72"/>
                          <a:pt x="340" y="72"/>
                        </a:cubicBezTo>
                        <a:cubicBezTo>
                          <a:pt x="340" y="71"/>
                          <a:pt x="340" y="71"/>
                          <a:pt x="340" y="71"/>
                        </a:cubicBezTo>
                        <a:cubicBezTo>
                          <a:pt x="340" y="71"/>
                          <a:pt x="340" y="71"/>
                          <a:pt x="340" y="71"/>
                        </a:cubicBezTo>
                        <a:cubicBezTo>
                          <a:pt x="340" y="71"/>
                          <a:pt x="340" y="71"/>
                          <a:pt x="340" y="71"/>
                        </a:cubicBezTo>
                        <a:cubicBezTo>
                          <a:pt x="340" y="71"/>
                          <a:pt x="340" y="71"/>
                          <a:pt x="340" y="71"/>
                        </a:cubicBezTo>
                        <a:cubicBezTo>
                          <a:pt x="340" y="71"/>
                          <a:pt x="340" y="71"/>
                          <a:pt x="340" y="71"/>
                        </a:cubicBezTo>
                        <a:cubicBezTo>
                          <a:pt x="340" y="71"/>
                          <a:pt x="340" y="71"/>
                          <a:pt x="340" y="71"/>
                        </a:cubicBezTo>
                        <a:cubicBezTo>
                          <a:pt x="340" y="71"/>
                          <a:pt x="340" y="70"/>
                          <a:pt x="340" y="70"/>
                        </a:cubicBezTo>
                        <a:cubicBezTo>
                          <a:pt x="340" y="70"/>
                          <a:pt x="340" y="70"/>
                          <a:pt x="340" y="70"/>
                        </a:cubicBezTo>
                        <a:cubicBezTo>
                          <a:pt x="340" y="70"/>
                          <a:pt x="340" y="70"/>
                          <a:pt x="340" y="70"/>
                        </a:cubicBezTo>
                        <a:cubicBezTo>
                          <a:pt x="340" y="69"/>
                          <a:pt x="340" y="69"/>
                          <a:pt x="340" y="69"/>
                        </a:cubicBezTo>
                        <a:cubicBezTo>
                          <a:pt x="340" y="69"/>
                          <a:pt x="340" y="69"/>
                          <a:pt x="340" y="69"/>
                        </a:cubicBezTo>
                        <a:cubicBezTo>
                          <a:pt x="340" y="69"/>
                          <a:pt x="340" y="69"/>
                          <a:pt x="340" y="69"/>
                        </a:cubicBezTo>
                        <a:cubicBezTo>
                          <a:pt x="340" y="69"/>
                          <a:pt x="340" y="69"/>
                          <a:pt x="340" y="69"/>
                        </a:cubicBezTo>
                        <a:cubicBezTo>
                          <a:pt x="340" y="69"/>
                          <a:pt x="340" y="69"/>
                          <a:pt x="340" y="69"/>
                        </a:cubicBezTo>
                        <a:cubicBezTo>
                          <a:pt x="340" y="69"/>
                          <a:pt x="340" y="69"/>
                          <a:pt x="340" y="69"/>
                        </a:cubicBezTo>
                        <a:cubicBezTo>
                          <a:pt x="340" y="69"/>
                          <a:pt x="340" y="69"/>
                          <a:pt x="340" y="69"/>
                        </a:cubicBezTo>
                        <a:cubicBezTo>
                          <a:pt x="340" y="68"/>
                          <a:pt x="340" y="68"/>
                          <a:pt x="340" y="68"/>
                        </a:cubicBezTo>
                        <a:cubicBezTo>
                          <a:pt x="339" y="68"/>
                          <a:pt x="339" y="68"/>
                          <a:pt x="339" y="68"/>
                        </a:cubicBezTo>
                        <a:cubicBezTo>
                          <a:pt x="339" y="68"/>
                          <a:pt x="339" y="68"/>
                          <a:pt x="339" y="68"/>
                        </a:cubicBezTo>
                        <a:cubicBezTo>
                          <a:pt x="339" y="68"/>
                          <a:pt x="339" y="68"/>
                          <a:pt x="339" y="68"/>
                        </a:cubicBezTo>
                        <a:cubicBezTo>
                          <a:pt x="339" y="68"/>
                          <a:pt x="339" y="68"/>
                          <a:pt x="339" y="68"/>
                        </a:cubicBezTo>
                        <a:cubicBezTo>
                          <a:pt x="339" y="67"/>
                          <a:pt x="339" y="67"/>
                          <a:pt x="339" y="67"/>
                        </a:cubicBezTo>
                        <a:cubicBezTo>
                          <a:pt x="339" y="67"/>
                          <a:pt x="339" y="67"/>
                          <a:pt x="339" y="67"/>
                        </a:cubicBezTo>
                        <a:cubicBezTo>
                          <a:pt x="339" y="67"/>
                          <a:pt x="339" y="67"/>
                          <a:pt x="339" y="67"/>
                        </a:cubicBezTo>
                        <a:cubicBezTo>
                          <a:pt x="339" y="67"/>
                          <a:pt x="339" y="67"/>
                          <a:pt x="339" y="67"/>
                        </a:cubicBezTo>
                        <a:cubicBezTo>
                          <a:pt x="339" y="67"/>
                          <a:pt x="339" y="67"/>
                          <a:pt x="339" y="67"/>
                        </a:cubicBezTo>
                        <a:cubicBezTo>
                          <a:pt x="339" y="67"/>
                          <a:pt x="339" y="67"/>
                          <a:pt x="339" y="67"/>
                        </a:cubicBezTo>
                        <a:cubicBezTo>
                          <a:pt x="339" y="67"/>
                          <a:pt x="339" y="67"/>
                          <a:pt x="339" y="67"/>
                        </a:cubicBezTo>
                        <a:cubicBezTo>
                          <a:pt x="339" y="66"/>
                          <a:pt x="339" y="66"/>
                          <a:pt x="339" y="66"/>
                        </a:cubicBezTo>
                        <a:cubicBezTo>
                          <a:pt x="339" y="66"/>
                          <a:pt x="339" y="66"/>
                          <a:pt x="339"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6"/>
                          <a:pt x="338" y="66"/>
                          <a:pt x="338" y="66"/>
                        </a:cubicBezTo>
                        <a:cubicBezTo>
                          <a:pt x="338" y="65"/>
                          <a:pt x="338" y="65"/>
                          <a:pt x="338" y="65"/>
                        </a:cubicBezTo>
                        <a:cubicBezTo>
                          <a:pt x="337" y="65"/>
                          <a:pt x="337" y="65"/>
                          <a:pt x="337" y="65"/>
                        </a:cubicBezTo>
                        <a:cubicBezTo>
                          <a:pt x="337" y="65"/>
                          <a:pt x="337" y="65"/>
                          <a:pt x="337" y="65"/>
                        </a:cubicBezTo>
                        <a:cubicBezTo>
                          <a:pt x="337" y="65"/>
                          <a:pt x="337" y="65"/>
                          <a:pt x="337" y="65"/>
                        </a:cubicBezTo>
                        <a:cubicBezTo>
                          <a:pt x="337" y="65"/>
                          <a:pt x="337" y="65"/>
                          <a:pt x="337" y="65"/>
                        </a:cubicBezTo>
                        <a:cubicBezTo>
                          <a:pt x="337" y="65"/>
                          <a:pt x="337" y="65"/>
                          <a:pt x="337" y="65"/>
                        </a:cubicBezTo>
                        <a:cubicBezTo>
                          <a:pt x="337" y="65"/>
                          <a:pt x="337" y="65"/>
                          <a:pt x="337" y="65"/>
                        </a:cubicBezTo>
                        <a:cubicBezTo>
                          <a:pt x="336" y="66"/>
                          <a:pt x="336" y="66"/>
                          <a:pt x="336" y="66"/>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5"/>
                          <a:pt x="336" y="65"/>
                        </a:cubicBezTo>
                        <a:cubicBezTo>
                          <a:pt x="336" y="65"/>
                          <a:pt x="336" y="64"/>
                          <a:pt x="336" y="64"/>
                        </a:cubicBezTo>
                        <a:cubicBezTo>
                          <a:pt x="336" y="64"/>
                          <a:pt x="336" y="64"/>
                          <a:pt x="336" y="64"/>
                        </a:cubicBezTo>
                        <a:cubicBezTo>
                          <a:pt x="336" y="64"/>
                          <a:pt x="336" y="64"/>
                          <a:pt x="336" y="64"/>
                        </a:cubicBezTo>
                        <a:cubicBezTo>
                          <a:pt x="336" y="64"/>
                          <a:pt x="336" y="64"/>
                          <a:pt x="336" y="64"/>
                        </a:cubicBezTo>
                        <a:cubicBezTo>
                          <a:pt x="336" y="64"/>
                          <a:pt x="336" y="64"/>
                          <a:pt x="336" y="64"/>
                        </a:cubicBezTo>
                        <a:cubicBezTo>
                          <a:pt x="336" y="64"/>
                          <a:pt x="336" y="64"/>
                          <a:pt x="336" y="64"/>
                        </a:cubicBezTo>
                        <a:cubicBezTo>
                          <a:pt x="336" y="64"/>
                          <a:pt x="336" y="64"/>
                          <a:pt x="336" y="64"/>
                        </a:cubicBezTo>
                        <a:cubicBezTo>
                          <a:pt x="336" y="63"/>
                          <a:pt x="336" y="63"/>
                          <a:pt x="336" y="63"/>
                        </a:cubicBezTo>
                        <a:cubicBezTo>
                          <a:pt x="336" y="63"/>
                          <a:pt x="336" y="63"/>
                          <a:pt x="336" y="63"/>
                        </a:cubicBezTo>
                        <a:cubicBezTo>
                          <a:pt x="336" y="63"/>
                          <a:pt x="336" y="63"/>
                          <a:pt x="336" y="63"/>
                        </a:cubicBezTo>
                        <a:cubicBezTo>
                          <a:pt x="336" y="63"/>
                          <a:pt x="336" y="63"/>
                          <a:pt x="336" y="63"/>
                        </a:cubicBezTo>
                        <a:cubicBezTo>
                          <a:pt x="336" y="63"/>
                          <a:pt x="336" y="63"/>
                          <a:pt x="336" y="63"/>
                        </a:cubicBezTo>
                        <a:cubicBezTo>
                          <a:pt x="336" y="63"/>
                          <a:pt x="336" y="63"/>
                          <a:pt x="336" y="63"/>
                        </a:cubicBezTo>
                        <a:cubicBezTo>
                          <a:pt x="336" y="62"/>
                          <a:pt x="336" y="62"/>
                          <a:pt x="336" y="62"/>
                        </a:cubicBezTo>
                        <a:cubicBezTo>
                          <a:pt x="336" y="62"/>
                          <a:pt x="336" y="62"/>
                          <a:pt x="336" y="62"/>
                        </a:cubicBezTo>
                        <a:cubicBezTo>
                          <a:pt x="336" y="62"/>
                          <a:pt x="336" y="62"/>
                          <a:pt x="336" y="62"/>
                        </a:cubicBezTo>
                        <a:cubicBezTo>
                          <a:pt x="336" y="62"/>
                          <a:pt x="336" y="62"/>
                          <a:pt x="336" y="62"/>
                        </a:cubicBezTo>
                        <a:cubicBezTo>
                          <a:pt x="336" y="62"/>
                          <a:pt x="336" y="62"/>
                          <a:pt x="336" y="62"/>
                        </a:cubicBezTo>
                        <a:cubicBezTo>
                          <a:pt x="336" y="62"/>
                          <a:pt x="336" y="62"/>
                          <a:pt x="336" y="62"/>
                        </a:cubicBezTo>
                        <a:cubicBezTo>
                          <a:pt x="336" y="62"/>
                          <a:pt x="336" y="62"/>
                          <a:pt x="336" y="62"/>
                        </a:cubicBezTo>
                        <a:cubicBezTo>
                          <a:pt x="336" y="62"/>
                          <a:pt x="336" y="62"/>
                          <a:pt x="336" y="62"/>
                        </a:cubicBezTo>
                        <a:cubicBezTo>
                          <a:pt x="335" y="62"/>
                          <a:pt x="335" y="62"/>
                          <a:pt x="335" y="62"/>
                        </a:cubicBezTo>
                        <a:cubicBezTo>
                          <a:pt x="335" y="62"/>
                          <a:pt x="335" y="62"/>
                          <a:pt x="335" y="62"/>
                        </a:cubicBezTo>
                        <a:cubicBezTo>
                          <a:pt x="335" y="62"/>
                          <a:pt x="335" y="62"/>
                          <a:pt x="335" y="62"/>
                        </a:cubicBezTo>
                        <a:cubicBezTo>
                          <a:pt x="335" y="61"/>
                          <a:pt x="335" y="61"/>
                          <a:pt x="335" y="61"/>
                        </a:cubicBezTo>
                        <a:cubicBezTo>
                          <a:pt x="335" y="61"/>
                          <a:pt x="335" y="61"/>
                          <a:pt x="335" y="61"/>
                        </a:cubicBezTo>
                        <a:cubicBezTo>
                          <a:pt x="335" y="60"/>
                          <a:pt x="335" y="60"/>
                          <a:pt x="335" y="60"/>
                        </a:cubicBezTo>
                        <a:cubicBezTo>
                          <a:pt x="335" y="60"/>
                          <a:pt x="335" y="60"/>
                          <a:pt x="335" y="60"/>
                        </a:cubicBezTo>
                        <a:cubicBezTo>
                          <a:pt x="335" y="60"/>
                          <a:pt x="335" y="60"/>
                          <a:pt x="335" y="60"/>
                        </a:cubicBezTo>
                        <a:cubicBezTo>
                          <a:pt x="335" y="59"/>
                          <a:pt x="335" y="59"/>
                          <a:pt x="335" y="59"/>
                        </a:cubicBezTo>
                        <a:cubicBezTo>
                          <a:pt x="335" y="59"/>
                          <a:pt x="335" y="59"/>
                          <a:pt x="335" y="59"/>
                        </a:cubicBezTo>
                        <a:cubicBezTo>
                          <a:pt x="335" y="59"/>
                          <a:pt x="335" y="59"/>
                          <a:pt x="335" y="59"/>
                        </a:cubicBezTo>
                        <a:cubicBezTo>
                          <a:pt x="336" y="59"/>
                          <a:pt x="336" y="59"/>
                          <a:pt x="336" y="59"/>
                        </a:cubicBezTo>
                        <a:cubicBezTo>
                          <a:pt x="336" y="59"/>
                          <a:pt x="336" y="59"/>
                          <a:pt x="336" y="59"/>
                        </a:cubicBezTo>
                        <a:cubicBezTo>
                          <a:pt x="336" y="58"/>
                          <a:pt x="336" y="58"/>
                          <a:pt x="336" y="58"/>
                        </a:cubicBezTo>
                        <a:cubicBezTo>
                          <a:pt x="336" y="58"/>
                          <a:pt x="336" y="58"/>
                          <a:pt x="336" y="58"/>
                        </a:cubicBezTo>
                        <a:cubicBezTo>
                          <a:pt x="336" y="58"/>
                          <a:pt x="336" y="58"/>
                          <a:pt x="336" y="58"/>
                        </a:cubicBezTo>
                        <a:cubicBezTo>
                          <a:pt x="336" y="58"/>
                          <a:pt x="336" y="58"/>
                          <a:pt x="336" y="58"/>
                        </a:cubicBezTo>
                        <a:cubicBezTo>
                          <a:pt x="336" y="58"/>
                          <a:pt x="336" y="58"/>
                          <a:pt x="336" y="58"/>
                        </a:cubicBezTo>
                        <a:cubicBezTo>
                          <a:pt x="336" y="58"/>
                          <a:pt x="336" y="58"/>
                          <a:pt x="336" y="58"/>
                        </a:cubicBezTo>
                        <a:cubicBezTo>
                          <a:pt x="336" y="58"/>
                          <a:pt x="336" y="58"/>
                          <a:pt x="336" y="58"/>
                        </a:cubicBezTo>
                        <a:cubicBezTo>
                          <a:pt x="336" y="57"/>
                          <a:pt x="336" y="57"/>
                          <a:pt x="336" y="57"/>
                        </a:cubicBezTo>
                        <a:cubicBezTo>
                          <a:pt x="336" y="57"/>
                          <a:pt x="336" y="57"/>
                          <a:pt x="336" y="57"/>
                        </a:cubicBezTo>
                        <a:cubicBezTo>
                          <a:pt x="337" y="57"/>
                          <a:pt x="337" y="57"/>
                          <a:pt x="337" y="57"/>
                        </a:cubicBezTo>
                        <a:cubicBezTo>
                          <a:pt x="337" y="57"/>
                          <a:pt x="337" y="57"/>
                          <a:pt x="337" y="57"/>
                        </a:cubicBezTo>
                        <a:cubicBezTo>
                          <a:pt x="337" y="57"/>
                          <a:pt x="337" y="57"/>
                          <a:pt x="337" y="57"/>
                        </a:cubicBezTo>
                        <a:cubicBezTo>
                          <a:pt x="337" y="57"/>
                          <a:pt x="337" y="57"/>
                          <a:pt x="337" y="57"/>
                        </a:cubicBezTo>
                        <a:cubicBezTo>
                          <a:pt x="337" y="57"/>
                          <a:pt x="337" y="57"/>
                          <a:pt x="337" y="57"/>
                        </a:cubicBezTo>
                        <a:cubicBezTo>
                          <a:pt x="337" y="56"/>
                          <a:pt x="337" y="56"/>
                          <a:pt x="337" y="56"/>
                        </a:cubicBezTo>
                        <a:cubicBezTo>
                          <a:pt x="337" y="56"/>
                          <a:pt x="337" y="56"/>
                          <a:pt x="337" y="56"/>
                        </a:cubicBezTo>
                        <a:cubicBezTo>
                          <a:pt x="337" y="56"/>
                          <a:pt x="337" y="56"/>
                          <a:pt x="337" y="56"/>
                        </a:cubicBezTo>
                        <a:cubicBezTo>
                          <a:pt x="337" y="56"/>
                          <a:pt x="337" y="56"/>
                          <a:pt x="337" y="56"/>
                        </a:cubicBezTo>
                        <a:cubicBezTo>
                          <a:pt x="337" y="56"/>
                          <a:pt x="337" y="56"/>
                          <a:pt x="337" y="56"/>
                        </a:cubicBezTo>
                        <a:cubicBezTo>
                          <a:pt x="337" y="55"/>
                          <a:pt x="337" y="55"/>
                          <a:pt x="337" y="55"/>
                        </a:cubicBezTo>
                        <a:cubicBezTo>
                          <a:pt x="337" y="55"/>
                          <a:pt x="337" y="55"/>
                          <a:pt x="337" y="55"/>
                        </a:cubicBezTo>
                        <a:cubicBezTo>
                          <a:pt x="336" y="55"/>
                          <a:pt x="336" y="55"/>
                          <a:pt x="336" y="55"/>
                        </a:cubicBezTo>
                        <a:cubicBezTo>
                          <a:pt x="336" y="55"/>
                          <a:pt x="336" y="55"/>
                          <a:pt x="336" y="55"/>
                        </a:cubicBezTo>
                        <a:cubicBezTo>
                          <a:pt x="336" y="55"/>
                          <a:pt x="336" y="55"/>
                          <a:pt x="336" y="55"/>
                        </a:cubicBezTo>
                        <a:cubicBezTo>
                          <a:pt x="336" y="55"/>
                          <a:pt x="336" y="55"/>
                          <a:pt x="336" y="55"/>
                        </a:cubicBezTo>
                        <a:cubicBezTo>
                          <a:pt x="336" y="55"/>
                          <a:pt x="336" y="55"/>
                          <a:pt x="336" y="55"/>
                        </a:cubicBezTo>
                        <a:cubicBezTo>
                          <a:pt x="336" y="55"/>
                          <a:pt x="336" y="55"/>
                          <a:pt x="336" y="55"/>
                        </a:cubicBezTo>
                        <a:cubicBezTo>
                          <a:pt x="336" y="55"/>
                          <a:pt x="336" y="55"/>
                          <a:pt x="336" y="55"/>
                        </a:cubicBezTo>
                        <a:cubicBezTo>
                          <a:pt x="336" y="55"/>
                          <a:pt x="336" y="55"/>
                          <a:pt x="336"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5"/>
                          <a:pt x="335" y="55"/>
                          <a:pt x="335" y="55"/>
                        </a:cubicBezTo>
                        <a:cubicBezTo>
                          <a:pt x="335" y="54"/>
                          <a:pt x="335" y="54"/>
                          <a:pt x="335" y="54"/>
                        </a:cubicBezTo>
                        <a:cubicBezTo>
                          <a:pt x="335" y="54"/>
                          <a:pt x="335" y="54"/>
                          <a:pt x="335" y="54"/>
                        </a:cubicBezTo>
                        <a:cubicBezTo>
                          <a:pt x="335" y="54"/>
                          <a:pt x="335" y="54"/>
                          <a:pt x="335" y="54"/>
                        </a:cubicBezTo>
                        <a:cubicBezTo>
                          <a:pt x="334" y="54"/>
                          <a:pt x="334" y="54"/>
                          <a:pt x="334" y="54"/>
                        </a:cubicBezTo>
                        <a:cubicBezTo>
                          <a:pt x="334" y="55"/>
                          <a:pt x="334" y="55"/>
                          <a:pt x="334" y="55"/>
                        </a:cubicBezTo>
                        <a:cubicBezTo>
                          <a:pt x="334" y="55"/>
                          <a:pt x="334" y="55"/>
                          <a:pt x="334" y="55"/>
                        </a:cubicBezTo>
                        <a:cubicBezTo>
                          <a:pt x="334" y="55"/>
                          <a:pt x="334" y="55"/>
                          <a:pt x="334" y="55"/>
                        </a:cubicBezTo>
                        <a:cubicBezTo>
                          <a:pt x="334" y="55"/>
                          <a:pt x="334" y="55"/>
                          <a:pt x="334" y="55"/>
                        </a:cubicBezTo>
                        <a:cubicBezTo>
                          <a:pt x="334" y="55"/>
                          <a:pt x="334" y="55"/>
                          <a:pt x="334" y="55"/>
                        </a:cubicBezTo>
                        <a:cubicBezTo>
                          <a:pt x="334" y="55"/>
                          <a:pt x="334" y="55"/>
                          <a:pt x="334" y="55"/>
                        </a:cubicBezTo>
                        <a:cubicBezTo>
                          <a:pt x="333" y="55"/>
                          <a:pt x="333" y="55"/>
                          <a:pt x="333" y="55"/>
                        </a:cubicBezTo>
                        <a:cubicBezTo>
                          <a:pt x="333" y="55"/>
                          <a:pt x="333" y="55"/>
                          <a:pt x="333" y="55"/>
                        </a:cubicBezTo>
                        <a:cubicBezTo>
                          <a:pt x="333" y="55"/>
                          <a:pt x="333" y="55"/>
                          <a:pt x="333" y="55"/>
                        </a:cubicBezTo>
                        <a:cubicBezTo>
                          <a:pt x="333" y="55"/>
                          <a:pt x="333" y="55"/>
                          <a:pt x="333" y="55"/>
                        </a:cubicBezTo>
                        <a:cubicBezTo>
                          <a:pt x="333" y="54"/>
                          <a:pt x="333" y="54"/>
                          <a:pt x="333" y="54"/>
                        </a:cubicBezTo>
                        <a:cubicBezTo>
                          <a:pt x="333" y="54"/>
                          <a:pt x="333" y="54"/>
                          <a:pt x="333" y="54"/>
                        </a:cubicBezTo>
                        <a:cubicBezTo>
                          <a:pt x="333" y="54"/>
                          <a:pt x="333" y="54"/>
                          <a:pt x="333" y="54"/>
                        </a:cubicBezTo>
                        <a:cubicBezTo>
                          <a:pt x="333" y="54"/>
                          <a:pt x="333" y="54"/>
                          <a:pt x="333" y="54"/>
                        </a:cubicBezTo>
                        <a:cubicBezTo>
                          <a:pt x="333" y="54"/>
                          <a:pt x="333" y="54"/>
                          <a:pt x="333" y="54"/>
                        </a:cubicBezTo>
                        <a:cubicBezTo>
                          <a:pt x="333" y="54"/>
                          <a:pt x="333" y="54"/>
                          <a:pt x="333" y="54"/>
                        </a:cubicBezTo>
                        <a:cubicBezTo>
                          <a:pt x="332" y="54"/>
                          <a:pt x="332" y="54"/>
                          <a:pt x="332" y="54"/>
                        </a:cubicBezTo>
                        <a:cubicBezTo>
                          <a:pt x="332" y="54"/>
                          <a:pt x="332" y="54"/>
                          <a:pt x="332" y="54"/>
                        </a:cubicBezTo>
                        <a:cubicBezTo>
                          <a:pt x="332" y="54"/>
                          <a:pt x="332" y="54"/>
                          <a:pt x="332" y="54"/>
                        </a:cubicBezTo>
                        <a:cubicBezTo>
                          <a:pt x="332" y="54"/>
                          <a:pt x="332" y="54"/>
                          <a:pt x="332" y="54"/>
                        </a:cubicBezTo>
                        <a:cubicBezTo>
                          <a:pt x="332" y="54"/>
                          <a:pt x="332" y="54"/>
                          <a:pt x="332" y="54"/>
                        </a:cubicBezTo>
                        <a:cubicBezTo>
                          <a:pt x="332" y="54"/>
                          <a:pt x="332" y="54"/>
                          <a:pt x="332" y="54"/>
                        </a:cubicBezTo>
                        <a:cubicBezTo>
                          <a:pt x="332" y="54"/>
                          <a:pt x="332" y="54"/>
                          <a:pt x="332" y="54"/>
                        </a:cubicBezTo>
                        <a:cubicBezTo>
                          <a:pt x="332" y="54"/>
                          <a:pt x="332" y="54"/>
                          <a:pt x="332" y="54"/>
                        </a:cubicBezTo>
                        <a:cubicBezTo>
                          <a:pt x="331" y="53"/>
                          <a:pt x="331" y="53"/>
                          <a:pt x="331" y="53"/>
                        </a:cubicBezTo>
                        <a:cubicBezTo>
                          <a:pt x="331" y="53"/>
                          <a:pt x="331" y="53"/>
                          <a:pt x="331" y="53"/>
                        </a:cubicBezTo>
                        <a:cubicBezTo>
                          <a:pt x="331" y="53"/>
                          <a:pt x="331" y="53"/>
                          <a:pt x="331" y="53"/>
                        </a:cubicBezTo>
                        <a:cubicBezTo>
                          <a:pt x="331" y="53"/>
                          <a:pt x="331" y="53"/>
                          <a:pt x="331" y="53"/>
                        </a:cubicBezTo>
                        <a:cubicBezTo>
                          <a:pt x="331" y="53"/>
                          <a:pt x="331" y="53"/>
                          <a:pt x="331" y="53"/>
                        </a:cubicBezTo>
                        <a:cubicBezTo>
                          <a:pt x="331" y="53"/>
                          <a:pt x="331" y="53"/>
                          <a:pt x="331" y="53"/>
                        </a:cubicBezTo>
                        <a:cubicBezTo>
                          <a:pt x="331" y="52"/>
                          <a:pt x="331" y="52"/>
                          <a:pt x="331" y="52"/>
                        </a:cubicBezTo>
                        <a:cubicBezTo>
                          <a:pt x="331" y="52"/>
                          <a:pt x="331" y="52"/>
                          <a:pt x="331" y="52"/>
                        </a:cubicBezTo>
                        <a:cubicBezTo>
                          <a:pt x="331" y="52"/>
                          <a:pt x="331" y="52"/>
                          <a:pt x="331" y="52"/>
                        </a:cubicBezTo>
                        <a:cubicBezTo>
                          <a:pt x="331" y="52"/>
                          <a:pt x="331" y="52"/>
                          <a:pt x="331" y="52"/>
                        </a:cubicBezTo>
                        <a:cubicBezTo>
                          <a:pt x="331" y="52"/>
                          <a:pt x="331" y="52"/>
                          <a:pt x="331" y="52"/>
                        </a:cubicBezTo>
                        <a:cubicBezTo>
                          <a:pt x="332" y="51"/>
                          <a:pt x="332" y="51"/>
                          <a:pt x="332" y="51"/>
                        </a:cubicBezTo>
                        <a:cubicBezTo>
                          <a:pt x="331" y="51"/>
                          <a:pt x="331" y="51"/>
                          <a:pt x="331" y="51"/>
                        </a:cubicBezTo>
                        <a:cubicBezTo>
                          <a:pt x="331" y="51"/>
                          <a:pt x="331" y="51"/>
                          <a:pt x="331" y="51"/>
                        </a:cubicBezTo>
                        <a:cubicBezTo>
                          <a:pt x="331" y="51"/>
                          <a:pt x="331" y="51"/>
                          <a:pt x="331" y="51"/>
                        </a:cubicBezTo>
                        <a:cubicBezTo>
                          <a:pt x="331" y="51"/>
                          <a:pt x="331" y="51"/>
                          <a:pt x="331" y="51"/>
                        </a:cubicBezTo>
                        <a:cubicBezTo>
                          <a:pt x="331" y="51"/>
                          <a:pt x="331" y="51"/>
                          <a:pt x="331" y="51"/>
                        </a:cubicBezTo>
                        <a:cubicBezTo>
                          <a:pt x="331" y="50"/>
                          <a:pt x="331" y="50"/>
                          <a:pt x="331" y="50"/>
                        </a:cubicBezTo>
                        <a:cubicBezTo>
                          <a:pt x="331" y="50"/>
                          <a:pt x="331" y="50"/>
                          <a:pt x="331" y="50"/>
                        </a:cubicBezTo>
                        <a:cubicBezTo>
                          <a:pt x="331" y="50"/>
                          <a:pt x="331" y="50"/>
                          <a:pt x="331" y="50"/>
                        </a:cubicBezTo>
                        <a:cubicBezTo>
                          <a:pt x="331" y="50"/>
                          <a:pt x="331" y="50"/>
                          <a:pt x="331" y="50"/>
                        </a:cubicBezTo>
                        <a:cubicBezTo>
                          <a:pt x="331" y="50"/>
                          <a:pt x="331" y="50"/>
                          <a:pt x="331" y="50"/>
                        </a:cubicBezTo>
                        <a:cubicBezTo>
                          <a:pt x="331" y="50"/>
                          <a:pt x="331" y="50"/>
                          <a:pt x="331" y="50"/>
                        </a:cubicBezTo>
                        <a:cubicBezTo>
                          <a:pt x="331" y="49"/>
                          <a:pt x="331" y="49"/>
                          <a:pt x="331" y="49"/>
                        </a:cubicBezTo>
                        <a:cubicBezTo>
                          <a:pt x="331" y="49"/>
                          <a:pt x="331" y="49"/>
                          <a:pt x="331" y="49"/>
                        </a:cubicBezTo>
                        <a:cubicBezTo>
                          <a:pt x="331" y="49"/>
                          <a:pt x="331" y="49"/>
                          <a:pt x="331" y="49"/>
                        </a:cubicBezTo>
                        <a:cubicBezTo>
                          <a:pt x="332" y="49"/>
                          <a:pt x="332" y="49"/>
                          <a:pt x="332" y="49"/>
                        </a:cubicBezTo>
                        <a:cubicBezTo>
                          <a:pt x="332" y="49"/>
                          <a:pt x="332" y="49"/>
                          <a:pt x="332" y="49"/>
                        </a:cubicBezTo>
                        <a:cubicBezTo>
                          <a:pt x="331" y="49"/>
                          <a:pt x="331" y="49"/>
                          <a:pt x="331" y="49"/>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1" y="48"/>
                          <a:pt x="331" y="48"/>
                          <a:pt x="331" y="48"/>
                        </a:cubicBezTo>
                        <a:cubicBezTo>
                          <a:pt x="330" y="48"/>
                          <a:pt x="330" y="48"/>
                          <a:pt x="330" y="48"/>
                        </a:cubicBezTo>
                        <a:cubicBezTo>
                          <a:pt x="330" y="48"/>
                          <a:pt x="330" y="48"/>
                          <a:pt x="330" y="48"/>
                        </a:cubicBezTo>
                        <a:cubicBezTo>
                          <a:pt x="330" y="48"/>
                          <a:pt x="330" y="48"/>
                          <a:pt x="330" y="48"/>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30" y="47"/>
                          <a:pt x="330" y="47"/>
                          <a:pt x="330" y="47"/>
                        </a:cubicBezTo>
                        <a:cubicBezTo>
                          <a:pt x="329" y="47"/>
                          <a:pt x="329" y="47"/>
                          <a:pt x="329" y="47"/>
                        </a:cubicBezTo>
                        <a:cubicBezTo>
                          <a:pt x="329" y="47"/>
                          <a:pt x="329" y="47"/>
                          <a:pt x="329" y="47"/>
                        </a:cubicBezTo>
                        <a:cubicBezTo>
                          <a:pt x="329" y="47"/>
                          <a:pt x="329" y="47"/>
                          <a:pt x="329" y="47"/>
                        </a:cubicBezTo>
                        <a:cubicBezTo>
                          <a:pt x="329" y="46"/>
                          <a:pt x="329" y="46"/>
                          <a:pt x="329" y="46"/>
                        </a:cubicBezTo>
                        <a:cubicBezTo>
                          <a:pt x="329" y="46"/>
                          <a:pt x="329" y="46"/>
                          <a:pt x="329" y="46"/>
                        </a:cubicBezTo>
                        <a:cubicBezTo>
                          <a:pt x="329" y="46"/>
                          <a:pt x="329" y="46"/>
                          <a:pt x="329" y="46"/>
                        </a:cubicBezTo>
                        <a:cubicBezTo>
                          <a:pt x="329" y="46"/>
                          <a:pt x="329" y="46"/>
                          <a:pt x="329" y="46"/>
                        </a:cubicBezTo>
                        <a:cubicBezTo>
                          <a:pt x="329" y="46"/>
                          <a:pt x="329" y="46"/>
                          <a:pt x="329" y="46"/>
                        </a:cubicBezTo>
                        <a:cubicBezTo>
                          <a:pt x="328" y="46"/>
                          <a:pt x="328" y="46"/>
                          <a:pt x="328" y="46"/>
                        </a:cubicBezTo>
                        <a:cubicBezTo>
                          <a:pt x="328" y="46"/>
                          <a:pt x="328" y="46"/>
                          <a:pt x="328" y="46"/>
                        </a:cubicBezTo>
                        <a:cubicBezTo>
                          <a:pt x="328" y="46"/>
                          <a:pt x="328" y="46"/>
                          <a:pt x="328" y="46"/>
                        </a:cubicBezTo>
                        <a:cubicBezTo>
                          <a:pt x="328" y="46"/>
                          <a:pt x="328" y="46"/>
                          <a:pt x="328" y="46"/>
                        </a:cubicBezTo>
                        <a:cubicBezTo>
                          <a:pt x="328" y="46"/>
                          <a:pt x="328" y="45"/>
                          <a:pt x="328" y="45"/>
                        </a:cubicBezTo>
                        <a:cubicBezTo>
                          <a:pt x="328" y="45"/>
                          <a:pt x="328" y="45"/>
                          <a:pt x="328" y="45"/>
                        </a:cubicBezTo>
                        <a:cubicBezTo>
                          <a:pt x="328" y="45"/>
                          <a:pt x="328" y="45"/>
                          <a:pt x="328" y="45"/>
                        </a:cubicBezTo>
                        <a:cubicBezTo>
                          <a:pt x="328" y="45"/>
                          <a:pt x="328" y="45"/>
                          <a:pt x="328" y="45"/>
                        </a:cubicBezTo>
                        <a:cubicBezTo>
                          <a:pt x="328" y="45"/>
                          <a:pt x="328" y="45"/>
                          <a:pt x="328" y="45"/>
                        </a:cubicBezTo>
                        <a:cubicBezTo>
                          <a:pt x="328" y="44"/>
                          <a:pt x="328" y="44"/>
                          <a:pt x="328" y="44"/>
                        </a:cubicBezTo>
                        <a:cubicBezTo>
                          <a:pt x="328" y="44"/>
                          <a:pt x="328" y="44"/>
                          <a:pt x="328" y="44"/>
                        </a:cubicBezTo>
                        <a:cubicBezTo>
                          <a:pt x="328" y="44"/>
                          <a:pt x="328" y="44"/>
                          <a:pt x="328" y="44"/>
                        </a:cubicBezTo>
                        <a:cubicBezTo>
                          <a:pt x="329" y="44"/>
                          <a:pt x="329" y="44"/>
                          <a:pt x="329" y="44"/>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8" y="43"/>
                          <a:pt x="328" y="43"/>
                          <a:pt x="328" y="43"/>
                        </a:cubicBezTo>
                        <a:cubicBezTo>
                          <a:pt x="327" y="43"/>
                          <a:pt x="327" y="43"/>
                          <a:pt x="327" y="43"/>
                        </a:cubicBezTo>
                        <a:cubicBezTo>
                          <a:pt x="327" y="43"/>
                          <a:pt x="327" y="43"/>
                          <a:pt x="327" y="43"/>
                        </a:cubicBezTo>
                        <a:cubicBezTo>
                          <a:pt x="327" y="43"/>
                          <a:pt x="327" y="43"/>
                          <a:pt x="327" y="43"/>
                        </a:cubicBezTo>
                        <a:cubicBezTo>
                          <a:pt x="327" y="43"/>
                          <a:pt x="327" y="43"/>
                          <a:pt x="327" y="43"/>
                        </a:cubicBezTo>
                        <a:cubicBezTo>
                          <a:pt x="327" y="43"/>
                          <a:pt x="327" y="43"/>
                          <a:pt x="327" y="43"/>
                        </a:cubicBezTo>
                        <a:cubicBezTo>
                          <a:pt x="326" y="43"/>
                          <a:pt x="326" y="43"/>
                          <a:pt x="326" y="43"/>
                        </a:cubicBezTo>
                        <a:cubicBezTo>
                          <a:pt x="326" y="43"/>
                          <a:pt x="326" y="43"/>
                          <a:pt x="326" y="43"/>
                        </a:cubicBezTo>
                        <a:cubicBezTo>
                          <a:pt x="326" y="43"/>
                          <a:pt x="326" y="43"/>
                          <a:pt x="326" y="43"/>
                        </a:cubicBezTo>
                        <a:cubicBezTo>
                          <a:pt x="326" y="43"/>
                          <a:pt x="326" y="43"/>
                          <a:pt x="326" y="43"/>
                        </a:cubicBezTo>
                        <a:cubicBezTo>
                          <a:pt x="326" y="43"/>
                          <a:pt x="326" y="43"/>
                          <a:pt x="326" y="43"/>
                        </a:cubicBezTo>
                        <a:cubicBezTo>
                          <a:pt x="326" y="43"/>
                          <a:pt x="326" y="43"/>
                          <a:pt x="326" y="43"/>
                        </a:cubicBezTo>
                        <a:cubicBezTo>
                          <a:pt x="325" y="42"/>
                          <a:pt x="325" y="42"/>
                          <a:pt x="325" y="42"/>
                        </a:cubicBezTo>
                        <a:cubicBezTo>
                          <a:pt x="325" y="42"/>
                          <a:pt x="325" y="42"/>
                          <a:pt x="325" y="42"/>
                        </a:cubicBezTo>
                        <a:cubicBezTo>
                          <a:pt x="325" y="42"/>
                          <a:pt x="325" y="42"/>
                          <a:pt x="325" y="42"/>
                        </a:cubicBezTo>
                        <a:cubicBezTo>
                          <a:pt x="325" y="42"/>
                          <a:pt x="325" y="42"/>
                          <a:pt x="325" y="42"/>
                        </a:cubicBezTo>
                        <a:cubicBezTo>
                          <a:pt x="324" y="42"/>
                          <a:pt x="324" y="42"/>
                          <a:pt x="324" y="42"/>
                        </a:cubicBezTo>
                        <a:cubicBezTo>
                          <a:pt x="324" y="42"/>
                          <a:pt x="324" y="42"/>
                          <a:pt x="324" y="42"/>
                        </a:cubicBezTo>
                        <a:cubicBezTo>
                          <a:pt x="324" y="42"/>
                          <a:pt x="324" y="42"/>
                          <a:pt x="324" y="42"/>
                        </a:cubicBezTo>
                        <a:cubicBezTo>
                          <a:pt x="324" y="41"/>
                          <a:pt x="324" y="41"/>
                          <a:pt x="324" y="41"/>
                        </a:cubicBezTo>
                        <a:cubicBezTo>
                          <a:pt x="323" y="41"/>
                          <a:pt x="323" y="41"/>
                          <a:pt x="323" y="41"/>
                        </a:cubicBezTo>
                        <a:cubicBezTo>
                          <a:pt x="323" y="41"/>
                          <a:pt x="323" y="41"/>
                          <a:pt x="323" y="41"/>
                        </a:cubicBezTo>
                        <a:cubicBezTo>
                          <a:pt x="323" y="41"/>
                          <a:pt x="323" y="41"/>
                          <a:pt x="323" y="41"/>
                        </a:cubicBezTo>
                        <a:cubicBezTo>
                          <a:pt x="323" y="41"/>
                          <a:pt x="323" y="41"/>
                          <a:pt x="323" y="41"/>
                        </a:cubicBezTo>
                        <a:cubicBezTo>
                          <a:pt x="323" y="41"/>
                          <a:pt x="323" y="41"/>
                          <a:pt x="323" y="41"/>
                        </a:cubicBezTo>
                        <a:cubicBezTo>
                          <a:pt x="323" y="41"/>
                          <a:pt x="323" y="41"/>
                          <a:pt x="323" y="41"/>
                        </a:cubicBezTo>
                        <a:cubicBezTo>
                          <a:pt x="323" y="41"/>
                          <a:pt x="323" y="41"/>
                          <a:pt x="323" y="41"/>
                        </a:cubicBezTo>
                        <a:cubicBezTo>
                          <a:pt x="323" y="41"/>
                          <a:pt x="323" y="41"/>
                          <a:pt x="323" y="41"/>
                        </a:cubicBezTo>
                        <a:cubicBezTo>
                          <a:pt x="323" y="41"/>
                          <a:pt x="323" y="40"/>
                          <a:pt x="323" y="40"/>
                        </a:cubicBezTo>
                        <a:cubicBezTo>
                          <a:pt x="323" y="40"/>
                          <a:pt x="323" y="40"/>
                          <a:pt x="323" y="40"/>
                        </a:cubicBezTo>
                        <a:cubicBezTo>
                          <a:pt x="323" y="40"/>
                          <a:pt x="323" y="40"/>
                          <a:pt x="323" y="40"/>
                        </a:cubicBezTo>
                        <a:cubicBezTo>
                          <a:pt x="323" y="40"/>
                          <a:pt x="323" y="40"/>
                          <a:pt x="323" y="40"/>
                        </a:cubicBezTo>
                        <a:cubicBezTo>
                          <a:pt x="323" y="39"/>
                          <a:pt x="323" y="39"/>
                          <a:pt x="323" y="39"/>
                        </a:cubicBezTo>
                        <a:cubicBezTo>
                          <a:pt x="323" y="38"/>
                          <a:pt x="323" y="38"/>
                          <a:pt x="323" y="38"/>
                        </a:cubicBezTo>
                        <a:cubicBezTo>
                          <a:pt x="323" y="38"/>
                          <a:pt x="323" y="38"/>
                          <a:pt x="323" y="38"/>
                        </a:cubicBezTo>
                        <a:cubicBezTo>
                          <a:pt x="323" y="38"/>
                          <a:pt x="323" y="38"/>
                          <a:pt x="323" y="38"/>
                        </a:cubicBezTo>
                        <a:cubicBezTo>
                          <a:pt x="323" y="38"/>
                          <a:pt x="323" y="38"/>
                          <a:pt x="323" y="38"/>
                        </a:cubicBezTo>
                        <a:cubicBezTo>
                          <a:pt x="323" y="37"/>
                          <a:pt x="323" y="37"/>
                          <a:pt x="323" y="37"/>
                        </a:cubicBezTo>
                        <a:cubicBezTo>
                          <a:pt x="323" y="37"/>
                          <a:pt x="323" y="37"/>
                          <a:pt x="323" y="37"/>
                        </a:cubicBezTo>
                        <a:cubicBezTo>
                          <a:pt x="323" y="37"/>
                          <a:pt x="323" y="37"/>
                          <a:pt x="323" y="37"/>
                        </a:cubicBezTo>
                        <a:cubicBezTo>
                          <a:pt x="323" y="36"/>
                          <a:pt x="323" y="36"/>
                          <a:pt x="323" y="36"/>
                        </a:cubicBezTo>
                        <a:cubicBezTo>
                          <a:pt x="323" y="36"/>
                          <a:pt x="323" y="36"/>
                          <a:pt x="323" y="36"/>
                        </a:cubicBezTo>
                        <a:cubicBezTo>
                          <a:pt x="323" y="36"/>
                          <a:pt x="323" y="36"/>
                          <a:pt x="323" y="36"/>
                        </a:cubicBezTo>
                        <a:cubicBezTo>
                          <a:pt x="323" y="35"/>
                          <a:pt x="323" y="35"/>
                          <a:pt x="323" y="35"/>
                        </a:cubicBezTo>
                        <a:cubicBezTo>
                          <a:pt x="323" y="35"/>
                          <a:pt x="323" y="35"/>
                          <a:pt x="323" y="35"/>
                        </a:cubicBezTo>
                        <a:cubicBezTo>
                          <a:pt x="323" y="35"/>
                          <a:pt x="323" y="35"/>
                          <a:pt x="323" y="35"/>
                        </a:cubicBezTo>
                        <a:cubicBezTo>
                          <a:pt x="323" y="35"/>
                          <a:pt x="323" y="35"/>
                          <a:pt x="323" y="35"/>
                        </a:cubicBezTo>
                        <a:cubicBezTo>
                          <a:pt x="323" y="35"/>
                          <a:pt x="323" y="35"/>
                          <a:pt x="323" y="35"/>
                        </a:cubicBezTo>
                        <a:cubicBezTo>
                          <a:pt x="323" y="35"/>
                          <a:pt x="323" y="35"/>
                          <a:pt x="323" y="35"/>
                        </a:cubicBezTo>
                        <a:cubicBezTo>
                          <a:pt x="323" y="34"/>
                          <a:pt x="323" y="34"/>
                          <a:pt x="323" y="34"/>
                        </a:cubicBezTo>
                        <a:cubicBezTo>
                          <a:pt x="323" y="34"/>
                          <a:pt x="323" y="34"/>
                          <a:pt x="323" y="34"/>
                        </a:cubicBezTo>
                        <a:cubicBezTo>
                          <a:pt x="323" y="34"/>
                          <a:pt x="323" y="34"/>
                          <a:pt x="323" y="34"/>
                        </a:cubicBezTo>
                        <a:cubicBezTo>
                          <a:pt x="323" y="33"/>
                          <a:pt x="323" y="33"/>
                          <a:pt x="323" y="33"/>
                        </a:cubicBezTo>
                        <a:cubicBezTo>
                          <a:pt x="323" y="33"/>
                          <a:pt x="323" y="33"/>
                          <a:pt x="323" y="33"/>
                        </a:cubicBezTo>
                        <a:cubicBezTo>
                          <a:pt x="323" y="33"/>
                          <a:pt x="323" y="33"/>
                          <a:pt x="323" y="33"/>
                        </a:cubicBezTo>
                        <a:cubicBezTo>
                          <a:pt x="323" y="32"/>
                          <a:pt x="323" y="32"/>
                          <a:pt x="323" y="32"/>
                        </a:cubicBezTo>
                        <a:cubicBezTo>
                          <a:pt x="323" y="32"/>
                          <a:pt x="323" y="32"/>
                          <a:pt x="323" y="32"/>
                        </a:cubicBezTo>
                        <a:cubicBezTo>
                          <a:pt x="323" y="32"/>
                          <a:pt x="323" y="32"/>
                          <a:pt x="323" y="32"/>
                        </a:cubicBezTo>
                        <a:cubicBezTo>
                          <a:pt x="323" y="32"/>
                          <a:pt x="323" y="32"/>
                          <a:pt x="323" y="32"/>
                        </a:cubicBezTo>
                        <a:cubicBezTo>
                          <a:pt x="322" y="32"/>
                          <a:pt x="322" y="32"/>
                          <a:pt x="322" y="32"/>
                        </a:cubicBezTo>
                        <a:cubicBezTo>
                          <a:pt x="322" y="31"/>
                          <a:pt x="322" y="31"/>
                          <a:pt x="322" y="31"/>
                        </a:cubicBezTo>
                        <a:cubicBezTo>
                          <a:pt x="322" y="31"/>
                          <a:pt x="322" y="31"/>
                          <a:pt x="322" y="31"/>
                        </a:cubicBezTo>
                        <a:cubicBezTo>
                          <a:pt x="322" y="31"/>
                          <a:pt x="322" y="31"/>
                          <a:pt x="322" y="31"/>
                        </a:cubicBezTo>
                        <a:cubicBezTo>
                          <a:pt x="321" y="31"/>
                          <a:pt x="321" y="31"/>
                          <a:pt x="321" y="31"/>
                        </a:cubicBezTo>
                        <a:cubicBezTo>
                          <a:pt x="321" y="31"/>
                          <a:pt x="321" y="31"/>
                          <a:pt x="321" y="31"/>
                        </a:cubicBezTo>
                        <a:cubicBezTo>
                          <a:pt x="321" y="31"/>
                          <a:pt x="321" y="31"/>
                          <a:pt x="321" y="31"/>
                        </a:cubicBezTo>
                        <a:cubicBezTo>
                          <a:pt x="321" y="31"/>
                          <a:pt x="321" y="31"/>
                          <a:pt x="321" y="31"/>
                        </a:cubicBezTo>
                        <a:cubicBezTo>
                          <a:pt x="321" y="30"/>
                          <a:pt x="321" y="30"/>
                          <a:pt x="321" y="30"/>
                        </a:cubicBezTo>
                        <a:cubicBezTo>
                          <a:pt x="321" y="30"/>
                          <a:pt x="321" y="30"/>
                          <a:pt x="321" y="30"/>
                        </a:cubicBezTo>
                        <a:cubicBezTo>
                          <a:pt x="321" y="30"/>
                          <a:pt x="321" y="30"/>
                          <a:pt x="321" y="30"/>
                        </a:cubicBezTo>
                        <a:cubicBezTo>
                          <a:pt x="321" y="30"/>
                          <a:pt x="321" y="30"/>
                          <a:pt x="321" y="30"/>
                        </a:cubicBezTo>
                        <a:cubicBezTo>
                          <a:pt x="321" y="30"/>
                          <a:pt x="321" y="29"/>
                          <a:pt x="321" y="29"/>
                        </a:cubicBezTo>
                        <a:cubicBezTo>
                          <a:pt x="321" y="29"/>
                          <a:pt x="321" y="29"/>
                          <a:pt x="321" y="29"/>
                        </a:cubicBezTo>
                        <a:cubicBezTo>
                          <a:pt x="321" y="29"/>
                          <a:pt x="321" y="29"/>
                          <a:pt x="321" y="29"/>
                        </a:cubicBezTo>
                        <a:cubicBezTo>
                          <a:pt x="321" y="29"/>
                          <a:pt x="321" y="29"/>
                          <a:pt x="321" y="29"/>
                        </a:cubicBezTo>
                        <a:cubicBezTo>
                          <a:pt x="321" y="29"/>
                          <a:pt x="321" y="29"/>
                          <a:pt x="321" y="29"/>
                        </a:cubicBezTo>
                        <a:cubicBezTo>
                          <a:pt x="321" y="29"/>
                          <a:pt x="321" y="29"/>
                          <a:pt x="321" y="29"/>
                        </a:cubicBezTo>
                        <a:cubicBezTo>
                          <a:pt x="321" y="28"/>
                          <a:pt x="321" y="28"/>
                          <a:pt x="321" y="28"/>
                        </a:cubicBezTo>
                        <a:cubicBezTo>
                          <a:pt x="320" y="28"/>
                          <a:pt x="320" y="28"/>
                          <a:pt x="320" y="28"/>
                        </a:cubicBezTo>
                        <a:cubicBezTo>
                          <a:pt x="320" y="28"/>
                          <a:pt x="320" y="28"/>
                          <a:pt x="320" y="28"/>
                        </a:cubicBezTo>
                        <a:cubicBezTo>
                          <a:pt x="320" y="28"/>
                          <a:pt x="320" y="28"/>
                          <a:pt x="320" y="28"/>
                        </a:cubicBezTo>
                        <a:cubicBezTo>
                          <a:pt x="320" y="28"/>
                          <a:pt x="320" y="28"/>
                          <a:pt x="320" y="28"/>
                        </a:cubicBezTo>
                        <a:cubicBezTo>
                          <a:pt x="320" y="28"/>
                          <a:pt x="320" y="28"/>
                          <a:pt x="320" y="28"/>
                        </a:cubicBezTo>
                        <a:cubicBezTo>
                          <a:pt x="319" y="27"/>
                          <a:pt x="319" y="27"/>
                          <a:pt x="319" y="27"/>
                        </a:cubicBezTo>
                        <a:cubicBezTo>
                          <a:pt x="319" y="27"/>
                          <a:pt x="319" y="27"/>
                          <a:pt x="319" y="27"/>
                        </a:cubicBezTo>
                        <a:cubicBezTo>
                          <a:pt x="319" y="27"/>
                          <a:pt x="319" y="27"/>
                          <a:pt x="319" y="27"/>
                        </a:cubicBezTo>
                        <a:cubicBezTo>
                          <a:pt x="319" y="27"/>
                          <a:pt x="319" y="27"/>
                          <a:pt x="319" y="27"/>
                        </a:cubicBezTo>
                        <a:cubicBezTo>
                          <a:pt x="319" y="27"/>
                          <a:pt x="319" y="27"/>
                          <a:pt x="319" y="27"/>
                        </a:cubicBezTo>
                        <a:cubicBezTo>
                          <a:pt x="319" y="26"/>
                          <a:pt x="319" y="26"/>
                          <a:pt x="319" y="26"/>
                        </a:cubicBezTo>
                        <a:cubicBezTo>
                          <a:pt x="319" y="26"/>
                          <a:pt x="319" y="26"/>
                          <a:pt x="319" y="26"/>
                        </a:cubicBezTo>
                        <a:cubicBezTo>
                          <a:pt x="319" y="26"/>
                          <a:pt x="319" y="26"/>
                          <a:pt x="319" y="26"/>
                        </a:cubicBezTo>
                        <a:cubicBezTo>
                          <a:pt x="319" y="26"/>
                          <a:pt x="319" y="26"/>
                          <a:pt x="319" y="26"/>
                        </a:cubicBezTo>
                        <a:cubicBezTo>
                          <a:pt x="319" y="26"/>
                          <a:pt x="319" y="26"/>
                          <a:pt x="319" y="26"/>
                        </a:cubicBezTo>
                        <a:cubicBezTo>
                          <a:pt x="319" y="26"/>
                          <a:pt x="319" y="26"/>
                          <a:pt x="319" y="26"/>
                        </a:cubicBezTo>
                        <a:cubicBezTo>
                          <a:pt x="319" y="25"/>
                          <a:pt x="319" y="25"/>
                          <a:pt x="319" y="25"/>
                        </a:cubicBezTo>
                        <a:cubicBezTo>
                          <a:pt x="320" y="25"/>
                          <a:pt x="319" y="25"/>
                          <a:pt x="319" y="25"/>
                        </a:cubicBezTo>
                        <a:cubicBezTo>
                          <a:pt x="319" y="25"/>
                          <a:pt x="319" y="25"/>
                          <a:pt x="319" y="25"/>
                        </a:cubicBezTo>
                        <a:cubicBezTo>
                          <a:pt x="319" y="25"/>
                          <a:pt x="319" y="25"/>
                          <a:pt x="319" y="25"/>
                        </a:cubicBezTo>
                        <a:cubicBezTo>
                          <a:pt x="319" y="25"/>
                          <a:pt x="319" y="25"/>
                          <a:pt x="319" y="25"/>
                        </a:cubicBezTo>
                        <a:cubicBezTo>
                          <a:pt x="319" y="25"/>
                          <a:pt x="319" y="25"/>
                          <a:pt x="319" y="25"/>
                        </a:cubicBezTo>
                        <a:cubicBezTo>
                          <a:pt x="319" y="25"/>
                          <a:pt x="319" y="25"/>
                          <a:pt x="319" y="25"/>
                        </a:cubicBezTo>
                        <a:cubicBezTo>
                          <a:pt x="319" y="25"/>
                          <a:pt x="319" y="25"/>
                          <a:pt x="319" y="25"/>
                        </a:cubicBezTo>
                        <a:cubicBezTo>
                          <a:pt x="319" y="24"/>
                          <a:pt x="319" y="24"/>
                          <a:pt x="319" y="24"/>
                        </a:cubicBezTo>
                        <a:cubicBezTo>
                          <a:pt x="319" y="24"/>
                          <a:pt x="319" y="24"/>
                          <a:pt x="319" y="24"/>
                        </a:cubicBezTo>
                        <a:cubicBezTo>
                          <a:pt x="318" y="24"/>
                          <a:pt x="318" y="24"/>
                          <a:pt x="318" y="24"/>
                        </a:cubicBezTo>
                        <a:cubicBezTo>
                          <a:pt x="318" y="23"/>
                          <a:pt x="318" y="23"/>
                          <a:pt x="318" y="23"/>
                        </a:cubicBezTo>
                        <a:cubicBezTo>
                          <a:pt x="318" y="23"/>
                          <a:pt x="318" y="23"/>
                          <a:pt x="318" y="23"/>
                        </a:cubicBezTo>
                        <a:cubicBezTo>
                          <a:pt x="318" y="23"/>
                          <a:pt x="318" y="23"/>
                          <a:pt x="318" y="23"/>
                        </a:cubicBezTo>
                        <a:cubicBezTo>
                          <a:pt x="318" y="23"/>
                          <a:pt x="318" y="23"/>
                          <a:pt x="318"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7" y="23"/>
                          <a:pt x="317" y="23"/>
                          <a:pt x="317" y="23"/>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2"/>
                          <a:pt x="316" y="22"/>
                          <a:pt x="316" y="22"/>
                        </a:cubicBezTo>
                        <a:cubicBezTo>
                          <a:pt x="316" y="21"/>
                          <a:pt x="316" y="21"/>
                          <a:pt x="316" y="21"/>
                        </a:cubicBezTo>
                        <a:cubicBezTo>
                          <a:pt x="316" y="21"/>
                          <a:pt x="316" y="21"/>
                          <a:pt x="316" y="21"/>
                        </a:cubicBezTo>
                        <a:cubicBezTo>
                          <a:pt x="316" y="21"/>
                          <a:pt x="316" y="21"/>
                          <a:pt x="316" y="21"/>
                        </a:cubicBezTo>
                        <a:cubicBezTo>
                          <a:pt x="316" y="21"/>
                          <a:pt x="316" y="21"/>
                          <a:pt x="316" y="21"/>
                        </a:cubicBezTo>
                        <a:cubicBezTo>
                          <a:pt x="316" y="21"/>
                          <a:pt x="316" y="21"/>
                          <a:pt x="316" y="21"/>
                        </a:cubicBezTo>
                        <a:cubicBezTo>
                          <a:pt x="316" y="20"/>
                          <a:pt x="316" y="20"/>
                          <a:pt x="316" y="20"/>
                        </a:cubicBezTo>
                        <a:cubicBezTo>
                          <a:pt x="316" y="20"/>
                          <a:pt x="316" y="20"/>
                          <a:pt x="316" y="20"/>
                        </a:cubicBezTo>
                        <a:cubicBezTo>
                          <a:pt x="316" y="20"/>
                          <a:pt x="316" y="20"/>
                          <a:pt x="316" y="20"/>
                        </a:cubicBezTo>
                        <a:cubicBezTo>
                          <a:pt x="316" y="20"/>
                          <a:pt x="316" y="20"/>
                          <a:pt x="316" y="20"/>
                        </a:cubicBezTo>
                        <a:cubicBezTo>
                          <a:pt x="316" y="20"/>
                          <a:pt x="316" y="20"/>
                          <a:pt x="316" y="20"/>
                        </a:cubicBezTo>
                        <a:cubicBezTo>
                          <a:pt x="316" y="20"/>
                          <a:pt x="316" y="20"/>
                          <a:pt x="316" y="20"/>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9"/>
                          <a:pt x="316" y="19"/>
                          <a:pt x="316" y="19"/>
                        </a:cubicBezTo>
                        <a:cubicBezTo>
                          <a:pt x="316" y="18"/>
                          <a:pt x="316" y="18"/>
                          <a:pt x="316" y="18"/>
                        </a:cubicBezTo>
                        <a:cubicBezTo>
                          <a:pt x="316" y="18"/>
                          <a:pt x="316" y="18"/>
                          <a:pt x="316" y="18"/>
                        </a:cubicBezTo>
                        <a:cubicBezTo>
                          <a:pt x="315" y="18"/>
                          <a:pt x="315" y="18"/>
                          <a:pt x="315" y="18"/>
                        </a:cubicBezTo>
                        <a:cubicBezTo>
                          <a:pt x="315" y="18"/>
                          <a:pt x="315" y="18"/>
                          <a:pt x="315" y="18"/>
                        </a:cubicBezTo>
                        <a:cubicBezTo>
                          <a:pt x="315" y="18"/>
                          <a:pt x="315" y="18"/>
                          <a:pt x="315" y="18"/>
                        </a:cubicBezTo>
                        <a:cubicBezTo>
                          <a:pt x="315" y="18"/>
                          <a:pt x="315" y="18"/>
                          <a:pt x="315" y="18"/>
                        </a:cubicBezTo>
                        <a:cubicBezTo>
                          <a:pt x="315" y="18"/>
                          <a:pt x="315" y="18"/>
                          <a:pt x="315" y="18"/>
                        </a:cubicBezTo>
                        <a:cubicBezTo>
                          <a:pt x="315" y="18"/>
                          <a:pt x="315" y="18"/>
                          <a:pt x="315" y="18"/>
                        </a:cubicBezTo>
                        <a:cubicBezTo>
                          <a:pt x="315" y="18"/>
                          <a:pt x="315" y="18"/>
                          <a:pt x="315" y="18"/>
                        </a:cubicBezTo>
                        <a:cubicBezTo>
                          <a:pt x="315" y="17"/>
                          <a:pt x="315" y="17"/>
                          <a:pt x="315" y="17"/>
                        </a:cubicBezTo>
                        <a:cubicBezTo>
                          <a:pt x="315" y="17"/>
                          <a:pt x="315" y="17"/>
                          <a:pt x="315" y="17"/>
                        </a:cubicBezTo>
                        <a:cubicBezTo>
                          <a:pt x="315" y="17"/>
                          <a:pt x="315" y="17"/>
                          <a:pt x="315" y="17"/>
                        </a:cubicBezTo>
                        <a:cubicBezTo>
                          <a:pt x="315" y="17"/>
                          <a:pt x="315" y="17"/>
                          <a:pt x="315" y="17"/>
                        </a:cubicBezTo>
                        <a:cubicBezTo>
                          <a:pt x="315" y="17"/>
                          <a:pt x="315" y="17"/>
                          <a:pt x="315" y="17"/>
                        </a:cubicBezTo>
                        <a:cubicBezTo>
                          <a:pt x="315" y="17"/>
                          <a:pt x="315" y="17"/>
                          <a:pt x="315" y="17"/>
                        </a:cubicBezTo>
                        <a:cubicBezTo>
                          <a:pt x="315" y="17"/>
                          <a:pt x="315" y="17"/>
                          <a:pt x="315" y="17"/>
                        </a:cubicBezTo>
                        <a:cubicBezTo>
                          <a:pt x="315" y="17"/>
                          <a:pt x="315" y="17"/>
                          <a:pt x="315" y="17"/>
                        </a:cubicBezTo>
                        <a:cubicBezTo>
                          <a:pt x="314" y="17"/>
                          <a:pt x="314" y="17"/>
                          <a:pt x="314" y="17"/>
                        </a:cubicBezTo>
                        <a:cubicBezTo>
                          <a:pt x="314" y="17"/>
                          <a:pt x="314" y="17"/>
                          <a:pt x="314" y="17"/>
                        </a:cubicBezTo>
                        <a:cubicBezTo>
                          <a:pt x="314" y="17"/>
                          <a:pt x="314" y="17"/>
                          <a:pt x="314" y="17"/>
                        </a:cubicBezTo>
                        <a:cubicBezTo>
                          <a:pt x="314" y="17"/>
                          <a:pt x="314" y="17"/>
                          <a:pt x="314" y="17"/>
                        </a:cubicBezTo>
                        <a:cubicBezTo>
                          <a:pt x="314" y="17"/>
                          <a:pt x="314" y="17"/>
                          <a:pt x="314" y="17"/>
                        </a:cubicBezTo>
                        <a:cubicBezTo>
                          <a:pt x="314" y="17"/>
                          <a:pt x="314" y="17"/>
                          <a:pt x="314" y="17"/>
                        </a:cubicBezTo>
                        <a:cubicBezTo>
                          <a:pt x="314" y="17"/>
                          <a:pt x="314" y="17"/>
                          <a:pt x="314" y="17"/>
                        </a:cubicBezTo>
                        <a:cubicBezTo>
                          <a:pt x="314" y="17"/>
                          <a:pt x="314" y="17"/>
                          <a:pt x="314" y="17"/>
                        </a:cubicBezTo>
                        <a:cubicBezTo>
                          <a:pt x="314" y="16"/>
                          <a:pt x="314" y="16"/>
                          <a:pt x="314" y="16"/>
                        </a:cubicBezTo>
                        <a:cubicBezTo>
                          <a:pt x="314" y="16"/>
                          <a:pt x="314" y="16"/>
                          <a:pt x="314" y="16"/>
                        </a:cubicBezTo>
                        <a:cubicBezTo>
                          <a:pt x="314" y="16"/>
                          <a:pt x="314" y="16"/>
                          <a:pt x="314" y="16"/>
                        </a:cubicBezTo>
                        <a:cubicBezTo>
                          <a:pt x="314" y="16"/>
                          <a:pt x="314" y="16"/>
                          <a:pt x="314" y="16"/>
                        </a:cubicBezTo>
                        <a:cubicBezTo>
                          <a:pt x="314" y="16"/>
                          <a:pt x="314" y="16"/>
                          <a:pt x="314" y="16"/>
                        </a:cubicBezTo>
                        <a:cubicBezTo>
                          <a:pt x="314" y="16"/>
                          <a:pt x="314" y="16"/>
                          <a:pt x="314" y="16"/>
                        </a:cubicBezTo>
                        <a:cubicBezTo>
                          <a:pt x="314" y="16"/>
                          <a:pt x="314" y="16"/>
                          <a:pt x="314" y="16"/>
                        </a:cubicBezTo>
                        <a:cubicBezTo>
                          <a:pt x="314" y="16"/>
                          <a:pt x="314" y="16"/>
                          <a:pt x="314" y="16"/>
                        </a:cubicBezTo>
                        <a:cubicBezTo>
                          <a:pt x="314" y="15"/>
                          <a:pt x="314" y="15"/>
                          <a:pt x="314" y="15"/>
                        </a:cubicBezTo>
                        <a:cubicBezTo>
                          <a:pt x="314" y="15"/>
                          <a:pt x="314" y="15"/>
                          <a:pt x="314" y="15"/>
                        </a:cubicBezTo>
                        <a:cubicBezTo>
                          <a:pt x="313" y="15"/>
                          <a:pt x="313" y="15"/>
                          <a:pt x="313" y="15"/>
                        </a:cubicBezTo>
                        <a:cubicBezTo>
                          <a:pt x="313" y="15"/>
                          <a:pt x="313" y="15"/>
                          <a:pt x="313" y="15"/>
                        </a:cubicBezTo>
                        <a:cubicBezTo>
                          <a:pt x="313" y="15"/>
                          <a:pt x="313" y="15"/>
                          <a:pt x="313" y="15"/>
                        </a:cubicBezTo>
                        <a:cubicBezTo>
                          <a:pt x="312" y="15"/>
                          <a:pt x="312" y="15"/>
                          <a:pt x="312" y="15"/>
                        </a:cubicBezTo>
                        <a:cubicBezTo>
                          <a:pt x="312" y="15"/>
                          <a:pt x="312" y="15"/>
                          <a:pt x="312" y="15"/>
                        </a:cubicBezTo>
                        <a:cubicBezTo>
                          <a:pt x="312" y="15"/>
                          <a:pt x="312" y="15"/>
                          <a:pt x="312" y="15"/>
                        </a:cubicBezTo>
                        <a:cubicBezTo>
                          <a:pt x="312" y="14"/>
                          <a:pt x="312" y="14"/>
                          <a:pt x="312" y="14"/>
                        </a:cubicBezTo>
                        <a:cubicBezTo>
                          <a:pt x="312" y="14"/>
                          <a:pt x="312" y="14"/>
                          <a:pt x="312" y="14"/>
                        </a:cubicBezTo>
                        <a:cubicBezTo>
                          <a:pt x="312" y="14"/>
                          <a:pt x="312" y="14"/>
                          <a:pt x="312" y="14"/>
                        </a:cubicBezTo>
                        <a:cubicBezTo>
                          <a:pt x="312" y="14"/>
                          <a:pt x="312" y="14"/>
                          <a:pt x="312" y="14"/>
                        </a:cubicBezTo>
                        <a:cubicBezTo>
                          <a:pt x="313" y="14"/>
                          <a:pt x="313" y="14"/>
                          <a:pt x="313" y="14"/>
                        </a:cubicBezTo>
                        <a:cubicBezTo>
                          <a:pt x="313" y="14"/>
                          <a:pt x="313" y="14"/>
                          <a:pt x="313" y="14"/>
                        </a:cubicBezTo>
                        <a:cubicBezTo>
                          <a:pt x="313" y="14"/>
                          <a:pt x="313" y="14"/>
                          <a:pt x="313" y="14"/>
                        </a:cubicBezTo>
                        <a:cubicBezTo>
                          <a:pt x="313" y="13"/>
                          <a:pt x="313" y="13"/>
                          <a:pt x="313" y="13"/>
                        </a:cubicBezTo>
                        <a:cubicBezTo>
                          <a:pt x="313" y="13"/>
                          <a:pt x="313" y="13"/>
                          <a:pt x="313" y="13"/>
                        </a:cubicBezTo>
                        <a:cubicBezTo>
                          <a:pt x="313" y="13"/>
                          <a:pt x="313" y="13"/>
                          <a:pt x="313" y="13"/>
                        </a:cubicBezTo>
                        <a:cubicBezTo>
                          <a:pt x="313" y="13"/>
                          <a:pt x="313" y="13"/>
                          <a:pt x="313" y="13"/>
                        </a:cubicBezTo>
                        <a:cubicBezTo>
                          <a:pt x="313" y="13"/>
                          <a:pt x="313" y="13"/>
                          <a:pt x="313" y="13"/>
                        </a:cubicBezTo>
                        <a:cubicBezTo>
                          <a:pt x="313" y="13"/>
                          <a:pt x="313" y="13"/>
                          <a:pt x="313" y="13"/>
                        </a:cubicBezTo>
                        <a:cubicBezTo>
                          <a:pt x="312" y="13"/>
                          <a:pt x="312" y="13"/>
                          <a:pt x="312" y="13"/>
                        </a:cubicBezTo>
                        <a:cubicBezTo>
                          <a:pt x="312" y="13"/>
                          <a:pt x="312" y="13"/>
                          <a:pt x="312" y="13"/>
                        </a:cubicBezTo>
                        <a:cubicBezTo>
                          <a:pt x="312" y="13"/>
                          <a:pt x="312" y="13"/>
                          <a:pt x="312" y="13"/>
                        </a:cubicBezTo>
                        <a:cubicBezTo>
                          <a:pt x="312" y="13"/>
                          <a:pt x="312" y="13"/>
                          <a:pt x="312" y="13"/>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1" y="12"/>
                          <a:pt x="311" y="12"/>
                          <a:pt x="311" y="12"/>
                        </a:cubicBezTo>
                        <a:cubicBezTo>
                          <a:pt x="311" y="12"/>
                          <a:pt x="311" y="12"/>
                          <a:pt x="311" y="12"/>
                        </a:cubicBezTo>
                        <a:cubicBezTo>
                          <a:pt x="311" y="11"/>
                          <a:pt x="311" y="11"/>
                          <a:pt x="311" y="11"/>
                        </a:cubicBezTo>
                        <a:cubicBezTo>
                          <a:pt x="311" y="11"/>
                          <a:pt x="311" y="11"/>
                          <a:pt x="311" y="11"/>
                        </a:cubicBezTo>
                        <a:cubicBezTo>
                          <a:pt x="311" y="11"/>
                          <a:pt x="311" y="11"/>
                          <a:pt x="311" y="11"/>
                        </a:cubicBezTo>
                        <a:cubicBezTo>
                          <a:pt x="310" y="11"/>
                          <a:pt x="310" y="11"/>
                          <a:pt x="310" y="11"/>
                        </a:cubicBezTo>
                        <a:cubicBezTo>
                          <a:pt x="310" y="11"/>
                          <a:pt x="310" y="11"/>
                          <a:pt x="310" y="11"/>
                        </a:cubicBezTo>
                        <a:cubicBezTo>
                          <a:pt x="310" y="11"/>
                          <a:pt x="310" y="11"/>
                          <a:pt x="310" y="11"/>
                        </a:cubicBezTo>
                        <a:cubicBezTo>
                          <a:pt x="310" y="11"/>
                          <a:pt x="310" y="11"/>
                          <a:pt x="310" y="11"/>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0" y="10"/>
                          <a:pt x="310" y="10"/>
                          <a:pt x="310" y="10"/>
                        </a:cubicBezTo>
                        <a:cubicBezTo>
                          <a:pt x="311" y="10"/>
                          <a:pt x="311" y="10"/>
                          <a:pt x="311" y="10"/>
                        </a:cubicBezTo>
                        <a:cubicBezTo>
                          <a:pt x="311" y="10"/>
                          <a:pt x="311" y="10"/>
                          <a:pt x="311" y="10"/>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1" y="9"/>
                          <a:pt x="311" y="9"/>
                          <a:pt x="311" y="9"/>
                        </a:cubicBezTo>
                        <a:cubicBezTo>
                          <a:pt x="312" y="9"/>
                          <a:pt x="312" y="9"/>
                          <a:pt x="312" y="9"/>
                        </a:cubicBezTo>
                        <a:cubicBezTo>
                          <a:pt x="312" y="9"/>
                          <a:pt x="312" y="9"/>
                          <a:pt x="312" y="9"/>
                        </a:cubicBezTo>
                        <a:cubicBezTo>
                          <a:pt x="312" y="8"/>
                          <a:pt x="312" y="8"/>
                          <a:pt x="312" y="8"/>
                        </a:cubicBezTo>
                        <a:cubicBezTo>
                          <a:pt x="312" y="8"/>
                          <a:pt x="312" y="8"/>
                          <a:pt x="312" y="8"/>
                        </a:cubicBezTo>
                        <a:cubicBezTo>
                          <a:pt x="312" y="8"/>
                          <a:pt x="312" y="8"/>
                          <a:pt x="312" y="8"/>
                        </a:cubicBezTo>
                        <a:cubicBezTo>
                          <a:pt x="312" y="8"/>
                          <a:pt x="312" y="8"/>
                          <a:pt x="312" y="8"/>
                        </a:cubicBezTo>
                        <a:cubicBezTo>
                          <a:pt x="312" y="8"/>
                          <a:pt x="312" y="8"/>
                          <a:pt x="312" y="8"/>
                        </a:cubicBezTo>
                        <a:cubicBezTo>
                          <a:pt x="312" y="8"/>
                          <a:pt x="312" y="8"/>
                          <a:pt x="312" y="8"/>
                        </a:cubicBezTo>
                        <a:cubicBezTo>
                          <a:pt x="312" y="8"/>
                          <a:pt x="312" y="8"/>
                          <a:pt x="312" y="8"/>
                        </a:cubicBezTo>
                        <a:cubicBezTo>
                          <a:pt x="312" y="8"/>
                          <a:pt x="312" y="8"/>
                          <a:pt x="312" y="8"/>
                        </a:cubicBezTo>
                        <a:cubicBezTo>
                          <a:pt x="312" y="7"/>
                          <a:pt x="312" y="7"/>
                          <a:pt x="312" y="7"/>
                        </a:cubicBezTo>
                        <a:cubicBezTo>
                          <a:pt x="311" y="7"/>
                          <a:pt x="311" y="7"/>
                          <a:pt x="311" y="7"/>
                        </a:cubicBezTo>
                        <a:cubicBezTo>
                          <a:pt x="311" y="7"/>
                          <a:pt x="311" y="7"/>
                          <a:pt x="311" y="7"/>
                        </a:cubicBezTo>
                        <a:cubicBezTo>
                          <a:pt x="311" y="7"/>
                          <a:pt x="311" y="7"/>
                          <a:pt x="311" y="7"/>
                        </a:cubicBezTo>
                        <a:cubicBezTo>
                          <a:pt x="311" y="7"/>
                          <a:pt x="311" y="7"/>
                          <a:pt x="311" y="7"/>
                        </a:cubicBezTo>
                        <a:cubicBezTo>
                          <a:pt x="311" y="7"/>
                          <a:pt x="311" y="7"/>
                          <a:pt x="311" y="7"/>
                        </a:cubicBezTo>
                        <a:cubicBezTo>
                          <a:pt x="311" y="7"/>
                          <a:pt x="311" y="7"/>
                          <a:pt x="311" y="7"/>
                        </a:cubicBezTo>
                        <a:cubicBezTo>
                          <a:pt x="311" y="7"/>
                          <a:pt x="311" y="7"/>
                          <a:pt x="311" y="7"/>
                        </a:cubicBezTo>
                        <a:cubicBezTo>
                          <a:pt x="311" y="7"/>
                          <a:pt x="311" y="7"/>
                          <a:pt x="311" y="7"/>
                        </a:cubicBezTo>
                        <a:cubicBezTo>
                          <a:pt x="310" y="7"/>
                          <a:pt x="310" y="7"/>
                          <a:pt x="310" y="7"/>
                        </a:cubicBezTo>
                        <a:cubicBezTo>
                          <a:pt x="310" y="7"/>
                          <a:pt x="310" y="7"/>
                          <a:pt x="310" y="7"/>
                        </a:cubicBezTo>
                        <a:cubicBezTo>
                          <a:pt x="310" y="7"/>
                          <a:pt x="310" y="7"/>
                          <a:pt x="310" y="7"/>
                        </a:cubicBezTo>
                        <a:cubicBezTo>
                          <a:pt x="310" y="7"/>
                          <a:pt x="310" y="7"/>
                          <a:pt x="310" y="7"/>
                        </a:cubicBezTo>
                        <a:cubicBezTo>
                          <a:pt x="310" y="7"/>
                          <a:pt x="310" y="7"/>
                          <a:pt x="310" y="7"/>
                        </a:cubicBezTo>
                        <a:cubicBezTo>
                          <a:pt x="310" y="7"/>
                          <a:pt x="310" y="7"/>
                          <a:pt x="310" y="7"/>
                        </a:cubicBezTo>
                        <a:cubicBezTo>
                          <a:pt x="310" y="7"/>
                          <a:pt x="310" y="7"/>
                          <a:pt x="310" y="7"/>
                        </a:cubicBezTo>
                        <a:cubicBezTo>
                          <a:pt x="310" y="7"/>
                          <a:pt x="310" y="7"/>
                          <a:pt x="310" y="7"/>
                        </a:cubicBezTo>
                        <a:cubicBezTo>
                          <a:pt x="311" y="7"/>
                          <a:pt x="311" y="7"/>
                          <a:pt x="311" y="7"/>
                        </a:cubicBezTo>
                        <a:cubicBezTo>
                          <a:pt x="311" y="6"/>
                          <a:pt x="311" y="6"/>
                          <a:pt x="311" y="6"/>
                        </a:cubicBezTo>
                        <a:cubicBezTo>
                          <a:pt x="311" y="6"/>
                          <a:pt x="311" y="6"/>
                          <a:pt x="311" y="6"/>
                        </a:cubicBezTo>
                        <a:cubicBezTo>
                          <a:pt x="311" y="6"/>
                          <a:pt x="311" y="6"/>
                          <a:pt x="311" y="6"/>
                        </a:cubicBezTo>
                        <a:cubicBezTo>
                          <a:pt x="311" y="6"/>
                          <a:pt x="311" y="6"/>
                          <a:pt x="311" y="6"/>
                        </a:cubicBezTo>
                        <a:cubicBezTo>
                          <a:pt x="312" y="6"/>
                          <a:pt x="312" y="6"/>
                          <a:pt x="312" y="6"/>
                        </a:cubicBezTo>
                        <a:cubicBezTo>
                          <a:pt x="312" y="6"/>
                          <a:pt x="312" y="6"/>
                          <a:pt x="312" y="6"/>
                        </a:cubicBezTo>
                        <a:cubicBezTo>
                          <a:pt x="312" y="6"/>
                          <a:pt x="312" y="6"/>
                          <a:pt x="312" y="6"/>
                        </a:cubicBezTo>
                        <a:cubicBezTo>
                          <a:pt x="312" y="6"/>
                          <a:pt x="312" y="6"/>
                          <a:pt x="312" y="6"/>
                        </a:cubicBezTo>
                        <a:cubicBezTo>
                          <a:pt x="312" y="6"/>
                          <a:pt x="312" y="6"/>
                          <a:pt x="312" y="6"/>
                        </a:cubicBezTo>
                        <a:cubicBezTo>
                          <a:pt x="312" y="6"/>
                          <a:pt x="312" y="6"/>
                          <a:pt x="312" y="6"/>
                        </a:cubicBezTo>
                        <a:cubicBezTo>
                          <a:pt x="313" y="6"/>
                          <a:pt x="313" y="6"/>
                          <a:pt x="313" y="6"/>
                        </a:cubicBezTo>
                        <a:cubicBezTo>
                          <a:pt x="313" y="6"/>
                          <a:pt x="313" y="6"/>
                          <a:pt x="313" y="6"/>
                        </a:cubicBezTo>
                        <a:cubicBezTo>
                          <a:pt x="313" y="6"/>
                          <a:pt x="313" y="6"/>
                          <a:pt x="313" y="6"/>
                        </a:cubicBezTo>
                        <a:cubicBezTo>
                          <a:pt x="313" y="6"/>
                          <a:pt x="313" y="6"/>
                          <a:pt x="313" y="6"/>
                        </a:cubicBezTo>
                        <a:cubicBezTo>
                          <a:pt x="313" y="6"/>
                          <a:pt x="313" y="6"/>
                          <a:pt x="313" y="6"/>
                        </a:cubicBezTo>
                        <a:cubicBezTo>
                          <a:pt x="313" y="6"/>
                          <a:pt x="313" y="6"/>
                          <a:pt x="313" y="6"/>
                        </a:cubicBezTo>
                        <a:cubicBezTo>
                          <a:pt x="313" y="6"/>
                          <a:pt x="313" y="6"/>
                          <a:pt x="313" y="6"/>
                        </a:cubicBezTo>
                        <a:cubicBezTo>
                          <a:pt x="313" y="6"/>
                          <a:pt x="313" y="6"/>
                          <a:pt x="313" y="6"/>
                        </a:cubicBezTo>
                        <a:cubicBezTo>
                          <a:pt x="314" y="6"/>
                          <a:pt x="314" y="6"/>
                          <a:pt x="314" y="6"/>
                        </a:cubicBezTo>
                        <a:cubicBezTo>
                          <a:pt x="314" y="7"/>
                          <a:pt x="314" y="7"/>
                          <a:pt x="314" y="7"/>
                        </a:cubicBezTo>
                        <a:cubicBezTo>
                          <a:pt x="314" y="7"/>
                          <a:pt x="314" y="7"/>
                          <a:pt x="314" y="7"/>
                        </a:cubicBezTo>
                        <a:cubicBezTo>
                          <a:pt x="314" y="7"/>
                          <a:pt x="314" y="7"/>
                          <a:pt x="314" y="7"/>
                        </a:cubicBezTo>
                        <a:cubicBezTo>
                          <a:pt x="314" y="7"/>
                          <a:pt x="314" y="7"/>
                          <a:pt x="314" y="7"/>
                        </a:cubicBezTo>
                        <a:cubicBezTo>
                          <a:pt x="314" y="7"/>
                          <a:pt x="314" y="7"/>
                          <a:pt x="314" y="7"/>
                        </a:cubicBezTo>
                        <a:cubicBezTo>
                          <a:pt x="314" y="7"/>
                          <a:pt x="314" y="7"/>
                          <a:pt x="314" y="7"/>
                        </a:cubicBezTo>
                        <a:cubicBezTo>
                          <a:pt x="314" y="7"/>
                          <a:pt x="314" y="7"/>
                          <a:pt x="314" y="7"/>
                        </a:cubicBezTo>
                        <a:cubicBezTo>
                          <a:pt x="315" y="7"/>
                          <a:pt x="315" y="7"/>
                          <a:pt x="315" y="7"/>
                        </a:cubicBezTo>
                        <a:cubicBezTo>
                          <a:pt x="315" y="7"/>
                          <a:pt x="315" y="7"/>
                          <a:pt x="315" y="7"/>
                        </a:cubicBezTo>
                        <a:cubicBezTo>
                          <a:pt x="315" y="7"/>
                          <a:pt x="315" y="7"/>
                          <a:pt x="315" y="7"/>
                        </a:cubicBezTo>
                        <a:cubicBezTo>
                          <a:pt x="315" y="7"/>
                          <a:pt x="315" y="7"/>
                          <a:pt x="315" y="7"/>
                        </a:cubicBezTo>
                        <a:cubicBezTo>
                          <a:pt x="315" y="7"/>
                          <a:pt x="315" y="7"/>
                          <a:pt x="315" y="7"/>
                        </a:cubicBezTo>
                        <a:cubicBezTo>
                          <a:pt x="315" y="7"/>
                          <a:pt x="315" y="7"/>
                          <a:pt x="315" y="7"/>
                        </a:cubicBezTo>
                        <a:cubicBezTo>
                          <a:pt x="315" y="7"/>
                          <a:pt x="315" y="7"/>
                          <a:pt x="315" y="7"/>
                        </a:cubicBezTo>
                        <a:cubicBezTo>
                          <a:pt x="316" y="8"/>
                          <a:pt x="316" y="8"/>
                          <a:pt x="316" y="8"/>
                        </a:cubicBezTo>
                        <a:cubicBezTo>
                          <a:pt x="316" y="8"/>
                          <a:pt x="316" y="8"/>
                          <a:pt x="316" y="8"/>
                        </a:cubicBezTo>
                        <a:cubicBezTo>
                          <a:pt x="316" y="8"/>
                          <a:pt x="316" y="8"/>
                          <a:pt x="316" y="8"/>
                        </a:cubicBezTo>
                        <a:cubicBezTo>
                          <a:pt x="316" y="8"/>
                          <a:pt x="316" y="8"/>
                          <a:pt x="316" y="8"/>
                        </a:cubicBezTo>
                        <a:cubicBezTo>
                          <a:pt x="316" y="8"/>
                          <a:pt x="316" y="8"/>
                          <a:pt x="316" y="8"/>
                        </a:cubicBezTo>
                        <a:cubicBezTo>
                          <a:pt x="317" y="8"/>
                          <a:pt x="317" y="8"/>
                          <a:pt x="317" y="8"/>
                        </a:cubicBezTo>
                        <a:cubicBezTo>
                          <a:pt x="317" y="8"/>
                          <a:pt x="317" y="8"/>
                          <a:pt x="317" y="8"/>
                        </a:cubicBezTo>
                        <a:cubicBezTo>
                          <a:pt x="317" y="8"/>
                          <a:pt x="317" y="8"/>
                          <a:pt x="317" y="8"/>
                        </a:cubicBezTo>
                        <a:cubicBezTo>
                          <a:pt x="317" y="8"/>
                          <a:pt x="317" y="8"/>
                          <a:pt x="317" y="8"/>
                        </a:cubicBezTo>
                        <a:cubicBezTo>
                          <a:pt x="317" y="8"/>
                          <a:pt x="317" y="8"/>
                          <a:pt x="317" y="8"/>
                        </a:cubicBezTo>
                        <a:cubicBezTo>
                          <a:pt x="317" y="8"/>
                          <a:pt x="317" y="8"/>
                          <a:pt x="317" y="8"/>
                        </a:cubicBezTo>
                        <a:cubicBezTo>
                          <a:pt x="317" y="8"/>
                          <a:pt x="317" y="8"/>
                          <a:pt x="317" y="8"/>
                        </a:cubicBezTo>
                        <a:cubicBezTo>
                          <a:pt x="317" y="8"/>
                          <a:pt x="317" y="8"/>
                          <a:pt x="317" y="8"/>
                        </a:cubicBezTo>
                        <a:cubicBezTo>
                          <a:pt x="317" y="8"/>
                          <a:pt x="317" y="8"/>
                          <a:pt x="317" y="8"/>
                        </a:cubicBezTo>
                        <a:cubicBezTo>
                          <a:pt x="318" y="8"/>
                          <a:pt x="318" y="8"/>
                          <a:pt x="318" y="8"/>
                        </a:cubicBezTo>
                        <a:cubicBezTo>
                          <a:pt x="318" y="8"/>
                          <a:pt x="318" y="8"/>
                          <a:pt x="318" y="8"/>
                        </a:cubicBezTo>
                        <a:cubicBezTo>
                          <a:pt x="318" y="8"/>
                          <a:pt x="318" y="8"/>
                          <a:pt x="318" y="8"/>
                        </a:cubicBezTo>
                        <a:cubicBezTo>
                          <a:pt x="318" y="8"/>
                          <a:pt x="318" y="8"/>
                          <a:pt x="318" y="8"/>
                        </a:cubicBezTo>
                        <a:cubicBezTo>
                          <a:pt x="318" y="8"/>
                          <a:pt x="318" y="8"/>
                          <a:pt x="318" y="8"/>
                        </a:cubicBezTo>
                        <a:cubicBezTo>
                          <a:pt x="318" y="8"/>
                          <a:pt x="318" y="8"/>
                          <a:pt x="318" y="8"/>
                        </a:cubicBezTo>
                        <a:cubicBezTo>
                          <a:pt x="318" y="8"/>
                          <a:pt x="318" y="8"/>
                          <a:pt x="318" y="8"/>
                        </a:cubicBezTo>
                        <a:cubicBezTo>
                          <a:pt x="318" y="8"/>
                          <a:pt x="318" y="8"/>
                          <a:pt x="318" y="8"/>
                        </a:cubicBezTo>
                        <a:cubicBezTo>
                          <a:pt x="319" y="8"/>
                          <a:pt x="319" y="8"/>
                          <a:pt x="319" y="8"/>
                        </a:cubicBezTo>
                        <a:cubicBezTo>
                          <a:pt x="319" y="8"/>
                          <a:pt x="319" y="8"/>
                          <a:pt x="319" y="8"/>
                        </a:cubicBezTo>
                        <a:cubicBezTo>
                          <a:pt x="319" y="8"/>
                          <a:pt x="319" y="8"/>
                          <a:pt x="319" y="8"/>
                        </a:cubicBezTo>
                        <a:cubicBezTo>
                          <a:pt x="320" y="8"/>
                          <a:pt x="320" y="8"/>
                          <a:pt x="320" y="8"/>
                        </a:cubicBezTo>
                        <a:cubicBezTo>
                          <a:pt x="320" y="8"/>
                          <a:pt x="320" y="8"/>
                          <a:pt x="320" y="8"/>
                        </a:cubicBezTo>
                        <a:cubicBezTo>
                          <a:pt x="320" y="8"/>
                          <a:pt x="320" y="8"/>
                          <a:pt x="320" y="8"/>
                        </a:cubicBezTo>
                        <a:cubicBezTo>
                          <a:pt x="320" y="8"/>
                          <a:pt x="320" y="8"/>
                          <a:pt x="320" y="8"/>
                        </a:cubicBezTo>
                        <a:cubicBezTo>
                          <a:pt x="321" y="8"/>
                          <a:pt x="321" y="8"/>
                          <a:pt x="321" y="8"/>
                        </a:cubicBezTo>
                        <a:cubicBezTo>
                          <a:pt x="321" y="8"/>
                          <a:pt x="321" y="8"/>
                          <a:pt x="321" y="8"/>
                        </a:cubicBezTo>
                        <a:cubicBezTo>
                          <a:pt x="321" y="8"/>
                          <a:pt x="321" y="8"/>
                          <a:pt x="321" y="8"/>
                        </a:cubicBezTo>
                        <a:cubicBezTo>
                          <a:pt x="321" y="9"/>
                          <a:pt x="321" y="9"/>
                          <a:pt x="321" y="9"/>
                        </a:cubicBezTo>
                        <a:cubicBezTo>
                          <a:pt x="321" y="9"/>
                          <a:pt x="321" y="9"/>
                          <a:pt x="321" y="9"/>
                        </a:cubicBezTo>
                        <a:cubicBezTo>
                          <a:pt x="321" y="9"/>
                          <a:pt x="321" y="9"/>
                          <a:pt x="321" y="9"/>
                        </a:cubicBezTo>
                        <a:cubicBezTo>
                          <a:pt x="321" y="9"/>
                          <a:pt x="321" y="9"/>
                          <a:pt x="321" y="9"/>
                        </a:cubicBezTo>
                        <a:cubicBezTo>
                          <a:pt x="322" y="9"/>
                          <a:pt x="322" y="9"/>
                          <a:pt x="322" y="9"/>
                        </a:cubicBezTo>
                        <a:cubicBezTo>
                          <a:pt x="322" y="9"/>
                          <a:pt x="322" y="9"/>
                          <a:pt x="322" y="9"/>
                        </a:cubicBezTo>
                        <a:cubicBezTo>
                          <a:pt x="322" y="9"/>
                          <a:pt x="322" y="9"/>
                          <a:pt x="322" y="9"/>
                        </a:cubicBezTo>
                        <a:cubicBezTo>
                          <a:pt x="322" y="9"/>
                          <a:pt x="322" y="9"/>
                          <a:pt x="322" y="9"/>
                        </a:cubicBezTo>
                        <a:cubicBezTo>
                          <a:pt x="322" y="9"/>
                          <a:pt x="322" y="9"/>
                          <a:pt x="322" y="9"/>
                        </a:cubicBezTo>
                        <a:cubicBezTo>
                          <a:pt x="322" y="10"/>
                          <a:pt x="322" y="10"/>
                          <a:pt x="322" y="10"/>
                        </a:cubicBezTo>
                        <a:cubicBezTo>
                          <a:pt x="322" y="10"/>
                          <a:pt x="322" y="10"/>
                          <a:pt x="322" y="10"/>
                        </a:cubicBezTo>
                        <a:cubicBezTo>
                          <a:pt x="322" y="10"/>
                          <a:pt x="322" y="10"/>
                          <a:pt x="322" y="10"/>
                        </a:cubicBezTo>
                        <a:cubicBezTo>
                          <a:pt x="322" y="10"/>
                          <a:pt x="322" y="10"/>
                          <a:pt x="322" y="10"/>
                        </a:cubicBezTo>
                        <a:cubicBezTo>
                          <a:pt x="322" y="10"/>
                          <a:pt x="322" y="10"/>
                          <a:pt x="322" y="10"/>
                        </a:cubicBezTo>
                        <a:cubicBezTo>
                          <a:pt x="323" y="10"/>
                          <a:pt x="323" y="10"/>
                          <a:pt x="323" y="10"/>
                        </a:cubicBezTo>
                        <a:cubicBezTo>
                          <a:pt x="323" y="10"/>
                          <a:pt x="323" y="10"/>
                          <a:pt x="323" y="10"/>
                        </a:cubicBezTo>
                        <a:cubicBezTo>
                          <a:pt x="323" y="10"/>
                          <a:pt x="323" y="10"/>
                          <a:pt x="323" y="10"/>
                        </a:cubicBezTo>
                        <a:cubicBezTo>
                          <a:pt x="323" y="10"/>
                          <a:pt x="323" y="10"/>
                          <a:pt x="323" y="10"/>
                        </a:cubicBezTo>
                        <a:cubicBezTo>
                          <a:pt x="323" y="10"/>
                          <a:pt x="323" y="10"/>
                          <a:pt x="323" y="10"/>
                        </a:cubicBezTo>
                        <a:cubicBezTo>
                          <a:pt x="323" y="10"/>
                          <a:pt x="323" y="10"/>
                          <a:pt x="323" y="10"/>
                        </a:cubicBezTo>
                        <a:cubicBezTo>
                          <a:pt x="323" y="10"/>
                          <a:pt x="323" y="10"/>
                          <a:pt x="323" y="10"/>
                        </a:cubicBezTo>
                        <a:cubicBezTo>
                          <a:pt x="324" y="10"/>
                          <a:pt x="324" y="10"/>
                          <a:pt x="324" y="10"/>
                        </a:cubicBezTo>
                        <a:cubicBezTo>
                          <a:pt x="324" y="10"/>
                          <a:pt x="324" y="10"/>
                          <a:pt x="324" y="10"/>
                        </a:cubicBezTo>
                        <a:cubicBezTo>
                          <a:pt x="324" y="10"/>
                          <a:pt x="324" y="10"/>
                          <a:pt x="324" y="10"/>
                        </a:cubicBezTo>
                        <a:cubicBezTo>
                          <a:pt x="324" y="10"/>
                          <a:pt x="324" y="10"/>
                          <a:pt x="324" y="10"/>
                        </a:cubicBezTo>
                        <a:cubicBezTo>
                          <a:pt x="324" y="10"/>
                          <a:pt x="324" y="10"/>
                          <a:pt x="324" y="10"/>
                        </a:cubicBezTo>
                        <a:cubicBezTo>
                          <a:pt x="324" y="10"/>
                          <a:pt x="324" y="10"/>
                          <a:pt x="324" y="10"/>
                        </a:cubicBezTo>
                        <a:cubicBezTo>
                          <a:pt x="324" y="10"/>
                          <a:pt x="324" y="10"/>
                          <a:pt x="324" y="10"/>
                        </a:cubicBezTo>
                        <a:cubicBezTo>
                          <a:pt x="324" y="10"/>
                          <a:pt x="324" y="10"/>
                          <a:pt x="324" y="10"/>
                        </a:cubicBezTo>
                        <a:cubicBezTo>
                          <a:pt x="325" y="10"/>
                          <a:pt x="325" y="10"/>
                          <a:pt x="325" y="10"/>
                        </a:cubicBezTo>
                        <a:cubicBezTo>
                          <a:pt x="325" y="9"/>
                          <a:pt x="325" y="9"/>
                          <a:pt x="325" y="9"/>
                        </a:cubicBezTo>
                        <a:cubicBezTo>
                          <a:pt x="325" y="9"/>
                          <a:pt x="325" y="9"/>
                          <a:pt x="325" y="9"/>
                        </a:cubicBezTo>
                        <a:cubicBezTo>
                          <a:pt x="325" y="9"/>
                          <a:pt x="325" y="9"/>
                          <a:pt x="325" y="9"/>
                        </a:cubicBezTo>
                        <a:cubicBezTo>
                          <a:pt x="326" y="9"/>
                          <a:pt x="326" y="9"/>
                          <a:pt x="326" y="9"/>
                        </a:cubicBezTo>
                        <a:cubicBezTo>
                          <a:pt x="326" y="9"/>
                          <a:pt x="326" y="9"/>
                          <a:pt x="326" y="9"/>
                        </a:cubicBezTo>
                        <a:cubicBezTo>
                          <a:pt x="326" y="9"/>
                          <a:pt x="326" y="9"/>
                          <a:pt x="326" y="9"/>
                        </a:cubicBezTo>
                        <a:cubicBezTo>
                          <a:pt x="327" y="9"/>
                          <a:pt x="327" y="9"/>
                          <a:pt x="327" y="9"/>
                        </a:cubicBezTo>
                        <a:cubicBezTo>
                          <a:pt x="327" y="9"/>
                          <a:pt x="327" y="9"/>
                          <a:pt x="327" y="9"/>
                        </a:cubicBezTo>
                        <a:cubicBezTo>
                          <a:pt x="327" y="9"/>
                          <a:pt x="327" y="9"/>
                          <a:pt x="327" y="9"/>
                        </a:cubicBezTo>
                        <a:cubicBezTo>
                          <a:pt x="328" y="9"/>
                          <a:pt x="328" y="9"/>
                          <a:pt x="328" y="9"/>
                        </a:cubicBezTo>
                        <a:cubicBezTo>
                          <a:pt x="328" y="10"/>
                          <a:pt x="328" y="10"/>
                          <a:pt x="328" y="10"/>
                        </a:cubicBezTo>
                        <a:cubicBezTo>
                          <a:pt x="328" y="10"/>
                          <a:pt x="328" y="10"/>
                          <a:pt x="328" y="10"/>
                        </a:cubicBezTo>
                        <a:cubicBezTo>
                          <a:pt x="328" y="10"/>
                          <a:pt x="328" y="10"/>
                          <a:pt x="328" y="10"/>
                        </a:cubicBezTo>
                        <a:cubicBezTo>
                          <a:pt x="328" y="9"/>
                          <a:pt x="328" y="9"/>
                          <a:pt x="328" y="9"/>
                        </a:cubicBezTo>
                        <a:cubicBezTo>
                          <a:pt x="329" y="9"/>
                          <a:pt x="329" y="9"/>
                          <a:pt x="329" y="9"/>
                        </a:cubicBezTo>
                        <a:cubicBezTo>
                          <a:pt x="329" y="9"/>
                          <a:pt x="329" y="9"/>
                          <a:pt x="329" y="9"/>
                        </a:cubicBezTo>
                        <a:cubicBezTo>
                          <a:pt x="329" y="9"/>
                          <a:pt x="329" y="9"/>
                          <a:pt x="329" y="9"/>
                        </a:cubicBezTo>
                        <a:cubicBezTo>
                          <a:pt x="329" y="9"/>
                          <a:pt x="329" y="9"/>
                          <a:pt x="329" y="9"/>
                        </a:cubicBezTo>
                        <a:cubicBezTo>
                          <a:pt x="329" y="9"/>
                          <a:pt x="329" y="9"/>
                          <a:pt x="329" y="9"/>
                        </a:cubicBezTo>
                        <a:cubicBezTo>
                          <a:pt x="329" y="8"/>
                          <a:pt x="329" y="8"/>
                          <a:pt x="329" y="8"/>
                        </a:cubicBezTo>
                        <a:cubicBezTo>
                          <a:pt x="329" y="8"/>
                          <a:pt x="329" y="8"/>
                          <a:pt x="329" y="8"/>
                        </a:cubicBezTo>
                        <a:cubicBezTo>
                          <a:pt x="330" y="8"/>
                          <a:pt x="330" y="8"/>
                          <a:pt x="330" y="8"/>
                        </a:cubicBezTo>
                        <a:cubicBezTo>
                          <a:pt x="330" y="8"/>
                          <a:pt x="330" y="8"/>
                          <a:pt x="330" y="8"/>
                        </a:cubicBezTo>
                        <a:cubicBezTo>
                          <a:pt x="330" y="8"/>
                          <a:pt x="330" y="8"/>
                          <a:pt x="330" y="8"/>
                        </a:cubicBezTo>
                        <a:cubicBezTo>
                          <a:pt x="330" y="8"/>
                          <a:pt x="330" y="8"/>
                          <a:pt x="330" y="8"/>
                        </a:cubicBezTo>
                        <a:cubicBezTo>
                          <a:pt x="330" y="8"/>
                          <a:pt x="330" y="8"/>
                          <a:pt x="330" y="8"/>
                        </a:cubicBezTo>
                        <a:cubicBezTo>
                          <a:pt x="330" y="8"/>
                          <a:pt x="330" y="8"/>
                          <a:pt x="330" y="8"/>
                        </a:cubicBezTo>
                        <a:cubicBezTo>
                          <a:pt x="331" y="8"/>
                          <a:pt x="331" y="8"/>
                          <a:pt x="331" y="8"/>
                        </a:cubicBezTo>
                        <a:cubicBezTo>
                          <a:pt x="331" y="7"/>
                          <a:pt x="331" y="7"/>
                          <a:pt x="331" y="7"/>
                        </a:cubicBezTo>
                        <a:cubicBezTo>
                          <a:pt x="331" y="7"/>
                          <a:pt x="331" y="7"/>
                          <a:pt x="331" y="7"/>
                        </a:cubicBezTo>
                        <a:cubicBezTo>
                          <a:pt x="331" y="7"/>
                          <a:pt x="331" y="7"/>
                          <a:pt x="331" y="7"/>
                        </a:cubicBezTo>
                        <a:cubicBezTo>
                          <a:pt x="331" y="7"/>
                          <a:pt x="331" y="7"/>
                          <a:pt x="331" y="7"/>
                        </a:cubicBezTo>
                        <a:cubicBezTo>
                          <a:pt x="331" y="7"/>
                          <a:pt x="331" y="7"/>
                          <a:pt x="331" y="7"/>
                        </a:cubicBezTo>
                        <a:cubicBezTo>
                          <a:pt x="332" y="6"/>
                          <a:pt x="332" y="6"/>
                          <a:pt x="332" y="6"/>
                        </a:cubicBezTo>
                        <a:cubicBezTo>
                          <a:pt x="332" y="6"/>
                          <a:pt x="332" y="6"/>
                          <a:pt x="332" y="6"/>
                        </a:cubicBezTo>
                        <a:cubicBezTo>
                          <a:pt x="332" y="6"/>
                          <a:pt x="332" y="6"/>
                          <a:pt x="332" y="6"/>
                        </a:cubicBezTo>
                        <a:cubicBezTo>
                          <a:pt x="332" y="6"/>
                          <a:pt x="332" y="6"/>
                          <a:pt x="332" y="6"/>
                        </a:cubicBezTo>
                        <a:cubicBezTo>
                          <a:pt x="332" y="6"/>
                          <a:pt x="332" y="6"/>
                          <a:pt x="332" y="6"/>
                        </a:cubicBezTo>
                        <a:cubicBezTo>
                          <a:pt x="332" y="6"/>
                          <a:pt x="332" y="6"/>
                          <a:pt x="332" y="6"/>
                        </a:cubicBezTo>
                        <a:cubicBezTo>
                          <a:pt x="332" y="6"/>
                          <a:pt x="332" y="6"/>
                          <a:pt x="332" y="6"/>
                        </a:cubicBezTo>
                        <a:cubicBezTo>
                          <a:pt x="332" y="6"/>
                          <a:pt x="332" y="6"/>
                          <a:pt x="332" y="6"/>
                        </a:cubicBezTo>
                        <a:cubicBezTo>
                          <a:pt x="333" y="6"/>
                          <a:pt x="333" y="6"/>
                          <a:pt x="333" y="6"/>
                        </a:cubicBezTo>
                        <a:cubicBezTo>
                          <a:pt x="333" y="6"/>
                          <a:pt x="333" y="6"/>
                          <a:pt x="333" y="6"/>
                        </a:cubicBezTo>
                        <a:cubicBezTo>
                          <a:pt x="333" y="6"/>
                          <a:pt x="333" y="6"/>
                          <a:pt x="333" y="6"/>
                        </a:cubicBezTo>
                        <a:cubicBezTo>
                          <a:pt x="333" y="7"/>
                          <a:pt x="333" y="7"/>
                          <a:pt x="333" y="7"/>
                        </a:cubicBezTo>
                        <a:cubicBezTo>
                          <a:pt x="333" y="7"/>
                          <a:pt x="333" y="7"/>
                          <a:pt x="333" y="7"/>
                        </a:cubicBezTo>
                        <a:cubicBezTo>
                          <a:pt x="333" y="7"/>
                          <a:pt x="333" y="7"/>
                          <a:pt x="333" y="7"/>
                        </a:cubicBezTo>
                        <a:cubicBezTo>
                          <a:pt x="334" y="7"/>
                          <a:pt x="334" y="7"/>
                          <a:pt x="334" y="7"/>
                        </a:cubicBezTo>
                        <a:cubicBezTo>
                          <a:pt x="334" y="7"/>
                          <a:pt x="334" y="7"/>
                          <a:pt x="334" y="7"/>
                        </a:cubicBezTo>
                        <a:cubicBezTo>
                          <a:pt x="334" y="7"/>
                          <a:pt x="334" y="7"/>
                          <a:pt x="334" y="7"/>
                        </a:cubicBezTo>
                        <a:cubicBezTo>
                          <a:pt x="334" y="7"/>
                          <a:pt x="334" y="7"/>
                          <a:pt x="334" y="7"/>
                        </a:cubicBezTo>
                        <a:cubicBezTo>
                          <a:pt x="334" y="7"/>
                          <a:pt x="334" y="7"/>
                          <a:pt x="334" y="7"/>
                        </a:cubicBezTo>
                        <a:cubicBezTo>
                          <a:pt x="334" y="7"/>
                          <a:pt x="334" y="7"/>
                          <a:pt x="334" y="7"/>
                        </a:cubicBezTo>
                        <a:cubicBezTo>
                          <a:pt x="334" y="7"/>
                          <a:pt x="334" y="7"/>
                          <a:pt x="334" y="7"/>
                        </a:cubicBezTo>
                        <a:cubicBezTo>
                          <a:pt x="335" y="7"/>
                          <a:pt x="335" y="7"/>
                          <a:pt x="335" y="7"/>
                        </a:cubicBezTo>
                        <a:cubicBezTo>
                          <a:pt x="335" y="7"/>
                          <a:pt x="335" y="7"/>
                          <a:pt x="335" y="7"/>
                        </a:cubicBezTo>
                        <a:cubicBezTo>
                          <a:pt x="335" y="7"/>
                          <a:pt x="335" y="7"/>
                          <a:pt x="335" y="7"/>
                        </a:cubicBezTo>
                        <a:cubicBezTo>
                          <a:pt x="335" y="7"/>
                          <a:pt x="335" y="7"/>
                          <a:pt x="335" y="7"/>
                        </a:cubicBezTo>
                        <a:cubicBezTo>
                          <a:pt x="336" y="8"/>
                          <a:pt x="336" y="8"/>
                          <a:pt x="336" y="8"/>
                        </a:cubicBezTo>
                        <a:cubicBezTo>
                          <a:pt x="336" y="8"/>
                          <a:pt x="336" y="8"/>
                          <a:pt x="336" y="8"/>
                        </a:cubicBezTo>
                        <a:cubicBezTo>
                          <a:pt x="336" y="8"/>
                          <a:pt x="336" y="8"/>
                          <a:pt x="336" y="8"/>
                        </a:cubicBezTo>
                        <a:cubicBezTo>
                          <a:pt x="336" y="8"/>
                          <a:pt x="336" y="8"/>
                          <a:pt x="336" y="8"/>
                        </a:cubicBezTo>
                        <a:cubicBezTo>
                          <a:pt x="337" y="8"/>
                          <a:pt x="337" y="8"/>
                          <a:pt x="337" y="8"/>
                        </a:cubicBezTo>
                        <a:cubicBezTo>
                          <a:pt x="337" y="8"/>
                          <a:pt x="337" y="8"/>
                          <a:pt x="337" y="8"/>
                        </a:cubicBezTo>
                        <a:cubicBezTo>
                          <a:pt x="337" y="8"/>
                          <a:pt x="337" y="8"/>
                          <a:pt x="337" y="8"/>
                        </a:cubicBezTo>
                        <a:cubicBezTo>
                          <a:pt x="337" y="8"/>
                          <a:pt x="337" y="8"/>
                          <a:pt x="337" y="8"/>
                        </a:cubicBezTo>
                        <a:cubicBezTo>
                          <a:pt x="338" y="8"/>
                          <a:pt x="338" y="8"/>
                          <a:pt x="338" y="8"/>
                        </a:cubicBezTo>
                        <a:cubicBezTo>
                          <a:pt x="338" y="8"/>
                          <a:pt x="338" y="8"/>
                          <a:pt x="338" y="8"/>
                        </a:cubicBezTo>
                        <a:cubicBezTo>
                          <a:pt x="338" y="9"/>
                          <a:pt x="338" y="9"/>
                          <a:pt x="338" y="9"/>
                        </a:cubicBezTo>
                        <a:cubicBezTo>
                          <a:pt x="338" y="9"/>
                          <a:pt x="338" y="9"/>
                          <a:pt x="338" y="9"/>
                        </a:cubicBezTo>
                        <a:cubicBezTo>
                          <a:pt x="338" y="9"/>
                          <a:pt x="338" y="9"/>
                          <a:pt x="338" y="9"/>
                        </a:cubicBezTo>
                        <a:cubicBezTo>
                          <a:pt x="339" y="9"/>
                          <a:pt x="339" y="9"/>
                          <a:pt x="339" y="9"/>
                        </a:cubicBezTo>
                        <a:cubicBezTo>
                          <a:pt x="339" y="9"/>
                          <a:pt x="339" y="9"/>
                          <a:pt x="339" y="9"/>
                        </a:cubicBezTo>
                        <a:cubicBezTo>
                          <a:pt x="339" y="9"/>
                          <a:pt x="339" y="9"/>
                          <a:pt x="339" y="9"/>
                        </a:cubicBezTo>
                        <a:cubicBezTo>
                          <a:pt x="339" y="8"/>
                          <a:pt x="339" y="8"/>
                          <a:pt x="339" y="8"/>
                        </a:cubicBezTo>
                        <a:cubicBezTo>
                          <a:pt x="339" y="8"/>
                          <a:pt x="339" y="8"/>
                          <a:pt x="339" y="8"/>
                        </a:cubicBezTo>
                        <a:cubicBezTo>
                          <a:pt x="339" y="8"/>
                          <a:pt x="339" y="8"/>
                          <a:pt x="339" y="8"/>
                        </a:cubicBezTo>
                        <a:cubicBezTo>
                          <a:pt x="340" y="8"/>
                          <a:pt x="340" y="8"/>
                          <a:pt x="340" y="8"/>
                        </a:cubicBezTo>
                        <a:cubicBezTo>
                          <a:pt x="340" y="8"/>
                          <a:pt x="340" y="8"/>
                          <a:pt x="340" y="8"/>
                        </a:cubicBezTo>
                        <a:cubicBezTo>
                          <a:pt x="340" y="8"/>
                          <a:pt x="340" y="8"/>
                          <a:pt x="340" y="8"/>
                        </a:cubicBezTo>
                        <a:cubicBezTo>
                          <a:pt x="340" y="8"/>
                          <a:pt x="340" y="8"/>
                          <a:pt x="340" y="8"/>
                        </a:cubicBezTo>
                        <a:cubicBezTo>
                          <a:pt x="340" y="7"/>
                          <a:pt x="340" y="7"/>
                          <a:pt x="340" y="7"/>
                        </a:cubicBezTo>
                        <a:cubicBezTo>
                          <a:pt x="340" y="7"/>
                          <a:pt x="340" y="7"/>
                          <a:pt x="340" y="7"/>
                        </a:cubicBezTo>
                        <a:cubicBezTo>
                          <a:pt x="340" y="7"/>
                          <a:pt x="340" y="7"/>
                          <a:pt x="340" y="7"/>
                        </a:cubicBezTo>
                        <a:cubicBezTo>
                          <a:pt x="340" y="6"/>
                          <a:pt x="340" y="6"/>
                          <a:pt x="340" y="6"/>
                        </a:cubicBezTo>
                        <a:cubicBezTo>
                          <a:pt x="340" y="6"/>
                          <a:pt x="340" y="6"/>
                          <a:pt x="340" y="6"/>
                        </a:cubicBezTo>
                        <a:cubicBezTo>
                          <a:pt x="340" y="6"/>
                          <a:pt x="340" y="6"/>
                          <a:pt x="340" y="6"/>
                        </a:cubicBezTo>
                        <a:cubicBezTo>
                          <a:pt x="340" y="6"/>
                          <a:pt x="340" y="6"/>
                          <a:pt x="340" y="6"/>
                        </a:cubicBezTo>
                        <a:cubicBezTo>
                          <a:pt x="340" y="6"/>
                          <a:pt x="340" y="6"/>
                          <a:pt x="340" y="6"/>
                        </a:cubicBezTo>
                        <a:cubicBezTo>
                          <a:pt x="340" y="6"/>
                          <a:pt x="340" y="6"/>
                          <a:pt x="340" y="6"/>
                        </a:cubicBezTo>
                        <a:cubicBezTo>
                          <a:pt x="340" y="5"/>
                          <a:pt x="340" y="5"/>
                          <a:pt x="340" y="5"/>
                        </a:cubicBezTo>
                        <a:cubicBezTo>
                          <a:pt x="340" y="5"/>
                          <a:pt x="340" y="5"/>
                          <a:pt x="340" y="5"/>
                        </a:cubicBezTo>
                        <a:cubicBezTo>
                          <a:pt x="340" y="5"/>
                          <a:pt x="340" y="5"/>
                          <a:pt x="340" y="5"/>
                        </a:cubicBezTo>
                        <a:cubicBezTo>
                          <a:pt x="341" y="5"/>
                          <a:pt x="341" y="5"/>
                          <a:pt x="341" y="5"/>
                        </a:cubicBezTo>
                        <a:cubicBezTo>
                          <a:pt x="341" y="5"/>
                          <a:pt x="341" y="5"/>
                          <a:pt x="341" y="5"/>
                        </a:cubicBezTo>
                        <a:cubicBezTo>
                          <a:pt x="341" y="5"/>
                          <a:pt x="341" y="5"/>
                          <a:pt x="341" y="5"/>
                        </a:cubicBezTo>
                        <a:cubicBezTo>
                          <a:pt x="341" y="5"/>
                          <a:pt x="341" y="5"/>
                          <a:pt x="341" y="5"/>
                        </a:cubicBezTo>
                        <a:cubicBezTo>
                          <a:pt x="341" y="5"/>
                          <a:pt x="341" y="5"/>
                          <a:pt x="341" y="5"/>
                        </a:cubicBezTo>
                        <a:cubicBezTo>
                          <a:pt x="341" y="5"/>
                          <a:pt x="341" y="5"/>
                          <a:pt x="341" y="5"/>
                        </a:cubicBezTo>
                        <a:cubicBezTo>
                          <a:pt x="341" y="5"/>
                          <a:pt x="341" y="5"/>
                          <a:pt x="341" y="5"/>
                        </a:cubicBezTo>
                        <a:cubicBezTo>
                          <a:pt x="341" y="5"/>
                          <a:pt x="341" y="5"/>
                          <a:pt x="341" y="5"/>
                        </a:cubicBezTo>
                        <a:cubicBezTo>
                          <a:pt x="342" y="5"/>
                          <a:pt x="342" y="5"/>
                          <a:pt x="342" y="5"/>
                        </a:cubicBezTo>
                        <a:cubicBezTo>
                          <a:pt x="342" y="5"/>
                          <a:pt x="342" y="5"/>
                          <a:pt x="342" y="5"/>
                        </a:cubicBezTo>
                        <a:cubicBezTo>
                          <a:pt x="342" y="5"/>
                          <a:pt x="342" y="5"/>
                          <a:pt x="342" y="5"/>
                        </a:cubicBezTo>
                        <a:cubicBezTo>
                          <a:pt x="342" y="5"/>
                          <a:pt x="342" y="5"/>
                          <a:pt x="342" y="5"/>
                        </a:cubicBezTo>
                        <a:cubicBezTo>
                          <a:pt x="342" y="5"/>
                          <a:pt x="342" y="5"/>
                          <a:pt x="342" y="5"/>
                        </a:cubicBezTo>
                        <a:cubicBezTo>
                          <a:pt x="342" y="5"/>
                          <a:pt x="342" y="5"/>
                          <a:pt x="342" y="5"/>
                        </a:cubicBezTo>
                        <a:cubicBezTo>
                          <a:pt x="342" y="5"/>
                          <a:pt x="342" y="5"/>
                          <a:pt x="342" y="5"/>
                        </a:cubicBezTo>
                        <a:cubicBezTo>
                          <a:pt x="342" y="5"/>
                          <a:pt x="342" y="5"/>
                          <a:pt x="342" y="5"/>
                        </a:cubicBezTo>
                        <a:cubicBezTo>
                          <a:pt x="342" y="5"/>
                          <a:pt x="342" y="5"/>
                          <a:pt x="342" y="5"/>
                        </a:cubicBezTo>
                        <a:cubicBezTo>
                          <a:pt x="343" y="6"/>
                          <a:pt x="343" y="6"/>
                          <a:pt x="343" y="6"/>
                        </a:cubicBezTo>
                        <a:cubicBezTo>
                          <a:pt x="343" y="6"/>
                          <a:pt x="343" y="6"/>
                          <a:pt x="343" y="6"/>
                        </a:cubicBezTo>
                        <a:cubicBezTo>
                          <a:pt x="343" y="6"/>
                          <a:pt x="343" y="6"/>
                          <a:pt x="343" y="6"/>
                        </a:cubicBezTo>
                        <a:cubicBezTo>
                          <a:pt x="343" y="6"/>
                          <a:pt x="343" y="6"/>
                          <a:pt x="343" y="6"/>
                        </a:cubicBezTo>
                        <a:cubicBezTo>
                          <a:pt x="343" y="6"/>
                          <a:pt x="343" y="6"/>
                          <a:pt x="343" y="6"/>
                        </a:cubicBezTo>
                        <a:cubicBezTo>
                          <a:pt x="344" y="6"/>
                          <a:pt x="344" y="6"/>
                          <a:pt x="344" y="6"/>
                        </a:cubicBezTo>
                        <a:cubicBezTo>
                          <a:pt x="344" y="6"/>
                          <a:pt x="344" y="6"/>
                          <a:pt x="344" y="6"/>
                        </a:cubicBezTo>
                        <a:cubicBezTo>
                          <a:pt x="344" y="6"/>
                          <a:pt x="344" y="6"/>
                          <a:pt x="344" y="6"/>
                        </a:cubicBezTo>
                        <a:cubicBezTo>
                          <a:pt x="345" y="6"/>
                          <a:pt x="345" y="6"/>
                          <a:pt x="345" y="6"/>
                        </a:cubicBezTo>
                        <a:cubicBezTo>
                          <a:pt x="345" y="6"/>
                          <a:pt x="345" y="6"/>
                          <a:pt x="345" y="6"/>
                        </a:cubicBezTo>
                        <a:cubicBezTo>
                          <a:pt x="345" y="6"/>
                          <a:pt x="345" y="6"/>
                          <a:pt x="345" y="6"/>
                        </a:cubicBezTo>
                        <a:cubicBezTo>
                          <a:pt x="345" y="6"/>
                          <a:pt x="345" y="6"/>
                          <a:pt x="345" y="6"/>
                        </a:cubicBezTo>
                        <a:cubicBezTo>
                          <a:pt x="345" y="6"/>
                          <a:pt x="345" y="6"/>
                          <a:pt x="345" y="6"/>
                        </a:cubicBezTo>
                        <a:cubicBezTo>
                          <a:pt x="346" y="6"/>
                          <a:pt x="346" y="6"/>
                          <a:pt x="346" y="6"/>
                        </a:cubicBezTo>
                        <a:cubicBezTo>
                          <a:pt x="346" y="6"/>
                          <a:pt x="346" y="6"/>
                          <a:pt x="346" y="6"/>
                        </a:cubicBezTo>
                        <a:cubicBezTo>
                          <a:pt x="346" y="7"/>
                          <a:pt x="346" y="7"/>
                          <a:pt x="346" y="7"/>
                        </a:cubicBezTo>
                        <a:cubicBezTo>
                          <a:pt x="346" y="7"/>
                          <a:pt x="346" y="7"/>
                          <a:pt x="346" y="7"/>
                        </a:cubicBezTo>
                        <a:cubicBezTo>
                          <a:pt x="346" y="7"/>
                          <a:pt x="346" y="7"/>
                          <a:pt x="346" y="7"/>
                        </a:cubicBezTo>
                        <a:cubicBezTo>
                          <a:pt x="346" y="7"/>
                          <a:pt x="346" y="7"/>
                          <a:pt x="346" y="7"/>
                        </a:cubicBezTo>
                        <a:cubicBezTo>
                          <a:pt x="347" y="7"/>
                          <a:pt x="347" y="7"/>
                          <a:pt x="347" y="7"/>
                        </a:cubicBezTo>
                        <a:cubicBezTo>
                          <a:pt x="347" y="6"/>
                          <a:pt x="347" y="6"/>
                          <a:pt x="347" y="6"/>
                        </a:cubicBezTo>
                        <a:cubicBezTo>
                          <a:pt x="347" y="6"/>
                          <a:pt x="347" y="6"/>
                          <a:pt x="347" y="6"/>
                        </a:cubicBezTo>
                        <a:cubicBezTo>
                          <a:pt x="347" y="6"/>
                          <a:pt x="347" y="6"/>
                          <a:pt x="347" y="6"/>
                        </a:cubicBezTo>
                        <a:cubicBezTo>
                          <a:pt x="347" y="6"/>
                          <a:pt x="347" y="6"/>
                          <a:pt x="347" y="6"/>
                        </a:cubicBezTo>
                        <a:cubicBezTo>
                          <a:pt x="348" y="5"/>
                          <a:pt x="348" y="5"/>
                          <a:pt x="348" y="5"/>
                        </a:cubicBezTo>
                        <a:cubicBezTo>
                          <a:pt x="348" y="5"/>
                          <a:pt x="348" y="5"/>
                          <a:pt x="348" y="5"/>
                        </a:cubicBezTo>
                        <a:cubicBezTo>
                          <a:pt x="348" y="5"/>
                          <a:pt x="348" y="5"/>
                          <a:pt x="348" y="5"/>
                        </a:cubicBezTo>
                        <a:cubicBezTo>
                          <a:pt x="349" y="5"/>
                          <a:pt x="349" y="5"/>
                          <a:pt x="349" y="5"/>
                        </a:cubicBezTo>
                        <a:cubicBezTo>
                          <a:pt x="349" y="5"/>
                          <a:pt x="349" y="5"/>
                          <a:pt x="349" y="5"/>
                        </a:cubicBezTo>
                        <a:cubicBezTo>
                          <a:pt x="349" y="5"/>
                          <a:pt x="349" y="5"/>
                          <a:pt x="349" y="5"/>
                        </a:cubicBezTo>
                        <a:cubicBezTo>
                          <a:pt x="349" y="4"/>
                          <a:pt x="349" y="4"/>
                          <a:pt x="349" y="4"/>
                        </a:cubicBezTo>
                        <a:cubicBezTo>
                          <a:pt x="349" y="4"/>
                          <a:pt x="349" y="4"/>
                          <a:pt x="349" y="4"/>
                        </a:cubicBezTo>
                        <a:cubicBezTo>
                          <a:pt x="349" y="4"/>
                          <a:pt x="349" y="4"/>
                          <a:pt x="349" y="4"/>
                        </a:cubicBezTo>
                        <a:cubicBezTo>
                          <a:pt x="349" y="4"/>
                          <a:pt x="349" y="4"/>
                          <a:pt x="349" y="4"/>
                        </a:cubicBezTo>
                        <a:cubicBezTo>
                          <a:pt x="350" y="3"/>
                          <a:pt x="350" y="3"/>
                          <a:pt x="350" y="3"/>
                        </a:cubicBezTo>
                        <a:cubicBezTo>
                          <a:pt x="350" y="2"/>
                          <a:pt x="350" y="2"/>
                          <a:pt x="350" y="2"/>
                        </a:cubicBezTo>
                        <a:cubicBezTo>
                          <a:pt x="350" y="2"/>
                          <a:pt x="350" y="2"/>
                          <a:pt x="350" y="2"/>
                        </a:cubicBezTo>
                        <a:cubicBezTo>
                          <a:pt x="351" y="2"/>
                          <a:pt x="351" y="2"/>
                          <a:pt x="351" y="2"/>
                        </a:cubicBezTo>
                        <a:cubicBezTo>
                          <a:pt x="351" y="2"/>
                          <a:pt x="351" y="2"/>
                          <a:pt x="351" y="2"/>
                        </a:cubicBezTo>
                        <a:cubicBezTo>
                          <a:pt x="351" y="2"/>
                          <a:pt x="351" y="2"/>
                          <a:pt x="351" y="2"/>
                        </a:cubicBezTo>
                        <a:cubicBezTo>
                          <a:pt x="351" y="2"/>
                          <a:pt x="351" y="2"/>
                          <a:pt x="351" y="2"/>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2" y="4"/>
                          <a:pt x="352" y="4"/>
                          <a:pt x="352" y="4"/>
                        </a:cubicBezTo>
                        <a:cubicBezTo>
                          <a:pt x="352" y="4"/>
                          <a:pt x="352" y="4"/>
                          <a:pt x="352" y="4"/>
                        </a:cubicBezTo>
                        <a:cubicBezTo>
                          <a:pt x="352" y="4"/>
                          <a:pt x="352" y="4"/>
                          <a:pt x="352" y="4"/>
                        </a:cubicBezTo>
                        <a:cubicBezTo>
                          <a:pt x="352" y="4"/>
                          <a:pt x="352" y="4"/>
                          <a:pt x="352" y="4"/>
                        </a:cubicBezTo>
                        <a:cubicBezTo>
                          <a:pt x="352" y="4"/>
                          <a:pt x="352" y="4"/>
                          <a:pt x="352" y="4"/>
                        </a:cubicBezTo>
                        <a:cubicBezTo>
                          <a:pt x="352" y="5"/>
                          <a:pt x="352" y="5"/>
                          <a:pt x="352" y="5"/>
                        </a:cubicBezTo>
                        <a:cubicBezTo>
                          <a:pt x="352" y="5"/>
                          <a:pt x="352" y="5"/>
                          <a:pt x="352" y="5"/>
                        </a:cubicBezTo>
                        <a:cubicBezTo>
                          <a:pt x="352" y="5"/>
                          <a:pt x="352" y="5"/>
                          <a:pt x="352" y="5"/>
                        </a:cubicBezTo>
                        <a:cubicBezTo>
                          <a:pt x="352" y="5"/>
                          <a:pt x="352" y="5"/>
                          <a:pt x="352" y="5"/>
                        </a:cubicBezTo>
                        <a:cubicBezTo>
                          <a:pt x="352" y="5"/>
                          <a:pt x="352" y="5"/>
                          <a:pt x="352" y="5"/>
                        </a:cubicBezTo>
                        <a:cubicBezTo>
                          <a:pt x="352" y="5"/>
                          <a:pt x="352" y="5"/>
                          <a:pt x="352" y="5"/>
                        </a:cubicBezTo>
                        <a:cubicBezTo>
                          <a:pt x="352" y="5"/>
                          <a:pt x="352" y="5"/>
                          <a:pt x="352" y="5"/>
                        </a:cubicBezTo>
                        <a:cubicBezTo>
                          <a:pt x="352" y="5"/>
                          <a:pt x="352" y="5"/>
                          <a:pt x="352" y="5"/>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3" y="6"/>
                          <a:pt x="353" y="6"/>
                          <a:pt x="353" y="6"/>
                        </a:cubicBezTo>
                        <a:cubicBezTo>
                          <a:pt x="354" y="6"/>
                          <a:pt x="354" y="6"/>
                          <a:pt x="354" y="6"/>
                        </a:cubicBezTo>
                        <a:cubicBezTo>
                          <a:pt x="354" y="7"/>
                          <a:pt x="354" y="7"/>
                          <a:pt x="354" y="7"/>
                        </a:cubicBezTo>
                        <a:cubicBezTo>
                          <a:pt x="354" y="7"/>
                          <a:pt x="354" y="7"/>
                          <a:pt x="354" y="7"/>
                        </a:cubicBezTo>
                        <a:cubicBezTo>
                          <a:pt x="354" y="7"/>
                          <a:pt x="354" y="7"/>
                          <a:pt x="354" y="7"/>
                        </a:cubicBezTo>
                        <a:cubicBezTo>
                          <a:pt x="354" y="7"/>
                          <a:pt x="354" y="7"/>
                          <a:pt x="354" y="7"/>
                        </a:cubicBezTo>
                        <a:cubicBezTo>
                          <a:pt x="354" y="7"/>
                          <a:pt x="354" y="7"/>
                          <a:pt x="354" y="7"/>
                        </a:cubicBezTo>
                        <a:cubicBezTo>
                          <a:pt x="354" y="7"/>
                          <a:pt x="354" y="7"/>
                          <a:pt x="354" y="7"/>
                        </a:cubicBezTo>
                        <a:cubicBezTo>
                          <a:pt x="355" y="7"/>
                          <a:pt x="355" y="7"/>
                          <a:pt x="355" y="7"/>
                        </a:cubicBezTo>
                        <a:cubicBezTo>
                          <a:pt x="355" y="7"/>
                          <a:pt x="355" y="7"/>
                          <a:pt x="355" y="7"/>
                        </a:cubicBezTo>
                        <a:cubicBezTo>
                          <a:pt x="355" y="7"/>
                          <a:pt x="355" y="7"/>
                          <a:pt x="355" y="7"/>
                        </a:cubicBezTo>
                        <a:cubicBezTo>
                          <a:pt x="355" y="8"/>
                          <a:pt x="355" y="8"/>
                          <a:pt x="355" y="8"/>
                        </a:cubicBezTo>
                        <a:cubicBezTo>
                          <a:pt x="355" y="8"/>
                          <a:pt x="355" y="8"/>
                          <a:pt x="355" y="8"/>
                        </a:cubicBezTo>
                        <a:cubicBezTo>
                          <a:pt x="355" y="8"/>
                          <a:pt x="355" y="8"/>
                          <a:pt x="355" y="8"/>
                        </a:cubicBezTo>
                        <a:cubicBezTo>
                          <a:pt x="355" y="9"/>
                          <a:pt x="355" y="9"/>
                          <a:pt x="355" y="9"/>
                        </a:cubicBezTo>
                        <a:cubicBezTo>
                          <a:pt x="355" y="9"/>
                          <a:pt x="355" y="9"/>
                          <a:pt x="355" y="9"/>
                        </a:cubicBezTo>
                        <a:cubicBezTo>
                          <a:pt x="355" y="9"/>
                          <a:pt x="355" y="9"/>
                          <a:pt x="355" y="9"/>
                        </a:cubicBezTo>
                        <a:cubicBezTo>
                          <a:pt x="355" y="9"/>
                          <a:pt x="355" y="9"/>
                          <a:pt x="355" y="9"/>
                        </a:cubicBezTo>
                        <a:cubicBezTo>
                          <a:pt x="355" y="10"/>
                          <a:pt x="355" y="10"/>
                          <a:pt x="355" y="10"/>
                        </a:cubicBezTo>
                        <a:cubicBezTo>
                          <a:pt x="356" y="10"/>
                          <a:pt x="356" y="10"/>
                          <a:pt x="356" y="10"/>
                        </a:cubicBezTo>
                        <a:cubicBezTo>
                          <a:pt x="356" y="10"/>
                          <a:pt x="356" y="10"/>
                          <a:pt x="356" y="10"/>
                        </a:cubicBezTo>
                        <a:cubicBezTo>
                          <a:pt x="356" y="10"/>
                          <a:pt x="356" y="10"/>
                          <a:pt x="356" y="10"/>
                        </a:cubicBezTo>
                        <a:cubicBezTo>
                          <a:pt x="356" y="10"/>
                          <a:pt x="356" y="10"/>
                          <a:pt x="356" y="10"/>
                        </a:cubicBezTo>
                        <a:cubicBezTo>
                          <a:pt x="356" y="11"/>
                          <a:pt x="356" y="11"/>
                          <a:pt x="356" y="11"/>
                        </a:cubicBezTo>
                        <a:cubicBezTo>
                          <a:pt x="356" y="11"/>
                          <a:pt x="356" y="11"/>
                          <a:pt x="356" y="11"/>
                        </a:cubicBezTo>
                        <a:cubicBezTo>
                          <a:pt x="356" y="11"/>
                          <a:pt x="356" y="11"/>
                          <a:pt x="356" y="11"/>
                        </a:cubicBezTo>
                        <a:cubicBezTo>
                          <a:pt x="356" y="11"/>
                          <a:pt x="356" y="11"/>
                          <a:pt x="356" y="11"/>
                        </a:cubicBezTo>
                        <a:cubicBezTo>
                          <a:pt x="356" y="12"/>
                          <a:pt x="356" y="12"/>
                          <a:pt x="356" y="12"/>
                        </a:cubicBezTo>
                        <a:cubicBezTo>
                          <a:pt x="356" y="12"/>
                          <a:pt x="356" y="12"/>
                          <a:pt x="356" y="12"/>
                        </a:cubicBezTo>
                        <a:cubicBezTo>
                          <a:pt x="356" y="12"/>
                          <a:pt x="356" y="12"/>
                          <a:pt x="356" y="12"/>
                        </a:cubicBezTo>
                        <a:cubicBezTo>
                          <a:pt x="356" y="12"/>
                          <a:pt x="356" y="12"/>
                          <a:pt x="356" y="12"/>
                        </a:cubicBezTo>
                        <a:cubicBezTo>
                          <a:pt x="356" y="13"/>
                          <a:pt x="356" y="13"/>
                          <a:pt x="356" y="13"/>
                        </a:cubicBezTo>
                        <a:cubicBezTo>
                          <a:pt x="357" y="13"/>
                          <a:pt x="357" y="13"/>
                          <a:pt x="357" y="13"/>
                        </a:cubicBezTo>
                        <a:cubicBezTo>
                          <a:pt x="356" y="13"/>
                          <a:pt x="356" y="13"/>
                          <a:pt x="356" y="13"/>
                        </a:cubicBezTo>
                        <a:cubicBezTo>
                          <a:pt x="356" y="14"/>
                          <a:pt x="356" y="14"/>
                          <a:pt x="356" y="14"/>
                        </a:cubicBezTo>
                        <a:cubicBezTo>
                          <a:pt x="356" y="14"/>
                          <a:pt x="356" y="14"/>
                          <a:pt x="356" y="14"/>
                        </a:cubicBezTo>
                        <a:cubicBezTo>
                          <a:pt x="356" y="14"/>
                          <a:pt x="356" y="14"/>
                          <a:pt x="356" y="14"/>
                        </a:cubicBezTo>
                        <a:cubicBezTo>
                          <a:pt x="356" y="14"/>
                          <a:pt x="356" y="14"/>
                          <a:pt x="356" y="14"/>
                        </a:cubicBezTo>
                        <a:cubicBezTo>
                          <a:pt x="356" y="15"/>
                          <a:pt x="356" y="15"/>
                          <a:pt x="356" y="15"/>
                        </a:cubicBezTo>
                        <a:cubicBezTo>
                          <a:pt x="356" y="15"/>
                          <a:pt x="356" y="15"/>
                          <a:pt x="356" y="15"/>
                        </a:cubicBezTo>
                        <a:cubicBezTo>
                          <a:pt x="356" y="15"/>
                          <a:pt x="356" y="15"/>
                          <a:pt x="356" y="15"/>
                        </a:cubicBezTo>
                        <a:cubicBezTo>
                          <a:pt x="357" y="15"/>
                          <a:pt x="357" y="15"/>
                          <a:pt x="357" y="15"/>
                        </a:cubicBezTo>
                        <a:cubicBezTo>
                          <a:pt x="357" y="15"/>
                          <a:pt x="357" y="15"/>
                          <a:pt x="357" y="15"/>
                        </a:cubicBezTo>
                        <a:cubicBezTo>
                          <a:pt x="357" y="15"/>
                          <a:pt x="357" y="15"/>
                          <a:pt x="357" y="15"/>
                        </a:cubicBezTo>
                        <a:cubicBezTo>
                          <a:pt x="357" y="16"/>
                          <a:pt x="357" y="16"/>
                          <a:pt x="357" y="16"/>
                        </a:cubicBezTo>
                        <a:cubicBezTo>
                          <a:pt x="357" y="16"/>
                          <a:pt x="357" y="16"/>
                          <a:pt x="357" y="16"/>
                        </a:cubicBezTo>
                        <a:cubicBezTo>
                          <a:pt x="357" y="16"/>
                          <a:pt x="357" y="16"/>
                          <a:pt x="357" y="16"/>
                        </a:cubicBezTo>
                        <a:cubicBezTo>
                          <a:pt x="357" y="16"/>
                          <a:pt x="357" y="16"/>
                          <a:pt x="357" y="16"/>
                        </a:cubicBezTo>
                        <a:cubicBezTo>
                          <a:pt x="357" y="16"/>
                          <a:pt x="357" y="16"/>
                          <a:pt x="357" y="16"/>
                        </a:cubicBezTo>
                        <a:cubicBezTo>
                          <a:pt x="356" y="16"/>
                          <a:pt x="356" y="16"/>
                          <a:pt x="356" y="16"/>
                        </a:cubicBezTo>
                        <a:cubicBezTo>
                          <a:pt x="356" y="17"/>
                          <a:pt x="356" y="17"/>
                          <a:pt x="356" y="17"/>
                        </a:cubicBezTo>
                        <a:cubicBezTo>
                          <a:pt x="356" y="17"/>
                          <a:pt x="356" y="17"/>
                          <a:pt x="356" y="17"/>
                        </a:cubicBezTo>
                        <a:cubicBezTo>
                          <a:pt x="356" y="17"/>
                          <a:pt x="356" y="17"/>
                          <a:pt x="356" y="17"/>
                        </a:cubicBezTo>
                        <a:cubicBezTo>
                          <a:pt x="357" y="17"/>
                          <a:pt x="357" y="17"/>
                          <a:pt x="357" y="17"/>
                        </a:cubicBezTo>
                        <a:cubicBezTo>
                          <a:pt x="357" y="17"/>
                          <a:pt x="357" y="17"/>
                          <a:pt x="357" y="17"/>
                        </a:cubicBezTo>
                        <a:cubicBezTo>
                          <a:pt x="357" y="17"/>
                          <a:pt x="357" y="17"/>
                          <a:pt x="357" y="17"/>
                        </a:cubicBezTo>
                        <a:cubicBezTo>
                          <a:pt x="357" y="17"/>
                          <a:pt x="357" y="17"/>
                          <a:pt x="357" y="17"/>
                        </a:cubicBezTo>
                        <a:cubicBezTo>
                          <a:pt x="357" y="18"/>
                          <a:pt x="357" y="18"/>
                          <a:pt x="357" y="18"/>
                        </a:cubicBezTo>
                        <a:cubicBezTo>
                          <a:pt x="357" y="18"/>
                          <a:pt x="357" y="18"/>
                          <a:pt x="357" y="18"/>
                        </a:cubicBezTo>
                        <a:cubicBezTo>
                          <a:pt x="357" y="18"/>
                          <a:pt x="357" y="18"/>
                          <a:pt x="357" y="18"/>
                        </a:cubicBezTo>
                        <a:cubicBezTo>
                          <a:pt x="357" y="18"/>
                          <a:pt x="357" y="18"/>
                          <a:pt x="357" y="18"/>
                        </a:cubicBezTo>
                        <a:cubicBezTo>
                          <a:pt x="357" y="18"/>
                          <a:pt x="357" y="18"/>
                          <a:pt x="357" y="18"/>
                        </a:cubicBezTo>
                        <a:cubicBezTo>
                          <a:pt x="357" y="18"/>
                          <a:pt x="357" y="18"/>
                          <a:pt x="357" y="18"/>
                        </a:cubicBezTo>
                        <a:cubicBezTo>
                          <a:pt x="357" y="18"/>
                          <a:pt x="357" y="18"/>
                          <a:pt x="357" y="18"/>
                        </a:cubicBezTo>
                        <a:cubicBezTo>
                          <a:pt x="357" y="18"/>
                          <a:pt x="357" y="18"/>
                          <a:pt x="357" y="18"/>
                        </a:cubicBezTo>
                        <a:cubicBezTo>
                          <a:pt x="357" y="19"/>
                          <a:pt x="357" y="19"/>
                          <a:pt x="357" y="19"/>
                        </a:cubicBezTo>
                        <a:cubicBezTo>
                          <a:pt x="357" y="19"/>
                          <a:pt x="357" y="19"/>
                          <a:pt x="357" y="19"/>
                        </a:cubicBezTo>
                        <a:cubicBezTo>
                          <a:pt x="357" y="19"/>
                          <a:pt x="357" y="19"/>
                          <a:pt x="357" y="19"/>
                        </a:cubicBezTo>
                        <a:cubicBezTo>
                          <a:pt x="357" y="19"/>
                          <a:pt x="357" y="19"/>
                          <a:pt x="357" y="19"/>
                        </a:cubicBezTo>
                        <a:cubicBezTo>
                          <a:pt x="357" y="19"/>
                          <a:pt x="357" y="19"/>
                          <a:pt x="357" y="19"/>
                        </a:cubicBezTo>
                        <a:cubicBezTo>
                          <a:pt x="358" y="20"/>
                          <a:pt x="358" y="20"/>
                          <a:pt x="358" y="20"/>
                        </a:cubicBezTo>
                        <a:cubicBezTo>
                          <a:pt x="358" y="20"/>
                          <a:pt x="358" y="20"/>
                          <a:pt x="358" y="20"/>
                        </a:cubicBezTo>
                        <a:cubicBezTo>
                          <a:pt x="358" y="20"/>
                          <a:pt x="358" y="20"/>
                          <a:pt x="358" y="20"/>
                        </a:cubicBezTo>
                        <a:cubicBezTo>
                          <a:pt x="358" y="20"/>
                          <a:pt x="358" y="20"/>
                          <a:pt x="358" y="20"/>
                        </a:cubicBezTo>
                        <a:cubicBezTo>
                          <a:pt x="358" y="20"/>
                          <a:pt x="358" y="20"/>
                          <a:pt x="358" y="20"/>
                        </a:cubicBezTo>
                        <a:cubicBezTo>
                          <a:pt x="358" y="21"/>
                          <a:pt x="358" y="21"/>
                          <a:pt x="358" y="21"/>
                        </a:cubicBezTo>
                        <a:cubicBezTo>
                          <a:pt x="358" y="21"/>
                          <a:pt x="358" y="21"/>
                          <a:pt x="358" y="21"/>
                        </a:cubicBezTo>
                        <a:cubicBezTo>
                          <a:pt x="359" y="21"/>
                          <a:pt x="359" y="21"/>
                          <a:pt x="359" y="21"/>
                        </a:cubicBezTo>
                        <a:cubicBezTo>
                          <a:pt x="359" y="21"/>
                          <a:pt x="359" y="21"/>
                          <a:pt x="359" y="21"/>
                        </a:cubicBezTo>
                        <a:cubicBezTo>
                          <a:pt x="359" y="21"/>
                          <a:pt x="359" y="21"/>
                          <a:pt x="359" y="21"/>
                        </a:cubicBezTo>
                        <a:cubicBezTo>
                          <a:pt x="359" y="22"/>
                          <a:pt x="359" y="22"/>
                          <a:pt x="359" y="22"/>
                        </a:cubicBezTo>
                        <a:cubicBezTo>
                          <a:pt x="359" y="22"/>
                          <a:pt x="359" y="22"/>
                          <a:pt x="359" y="22"/>
                        </a:cubicBezTo>
                        <a:cubicBezTo>
                          <a:pt x="359" y="22"/>
                          <a:pt x="359" y="22"/>
                          <a:pt x="359" y="22"/>
                        </a:cubicBezTo>
                        <a:cubicBezTo>
                          <a:pt x="359" y="22"/>
                          <a:pt x="359" y="22"/>
                          <a:pt x="359" y="22"/>
                        </a:cubicBezTo>
                        <a:cubicBezTo>
                          <a:pt x="359" y="22"/>
                          <a:pt x="359" y="22"/>
                          <a:pt x="359" y="22"/>
                        </a:cubicBezTo>
                        <a:cubicBezTo>
                          <a:pt x="359" y="22"/>
                          <a:pt x="359" y="22"/>
                          <a:pt x="359" y="22"/>
                        </a:cubicBezTo>
                        <a:cubicBezTo>
                          <a:pt x="360" y="22"/>
                          <a:pt x="360" y="22"/>
                          <a:pt x="360" y="22"/>
                        </a:cubicBezTo>
                        <a:cubicBezTo>
                          <a:pt x="360" y="23"/>
                          <a:pt x="360" y="23"/>
                          <a:pt x="360" y="23"/>
                        </a:cubicBezTo>
                        <a:cubicBezTo>
                          <a:pt x="360" y="23"/>
                          <a:pt x="360" y="23"/>
                          <a:pt x="360" y="23"/>
                        </a:cubicBezTo>
                        <a:cubicBezTo>
                          <a:pt x="360" y="23"/>
                          <a:pt x="360" y="23"/>
                          <a:pt x="360" y="23"/>
                        </a:cubicBezTo>
                        <a:cubicBezTo>
                          <a:pt x="360" y="24"/>
                          <a:pt x="360" y="24"/>
                          <a:pt x="360" y="24"/>
                        </a:cubicBezTo>
                        <a:cubicBezTo>
                          <a:pt x="360" y="24"/>
                          <a:pt x="360" y="24"/>
                          <a:pt x="360" y="24"/>
                        </a:cubicBezTo>
                        <a:cubicBezTo>
                          <a:pt x="360" y="24"/>
                          <a:pt x="360" y="24"/>
                          <a:pt x="360" y="24"/>
                        </a:cubicBezTo>
                        <a:cubicBezTo>
                          <a:pt x="360" y="24"/>
                          <a:pt x="360" y="24"/>
                          <a:pt x="360" y="24"/>
                        </a:cubicBezTo>
                        <a:cubicBezTo>
                          <a:pt x="361" y="24"/>
                          <a:pt x="361" y="24"/>
                          <a:pt x="361" y="24"/>
                        </a:cubicBezTo>
                        <a:cubicBezTo>
                          <a:pt x="361" y="24"/>
                          <a:pt x="361" y="24"/>
                          <a:pt x="361" y="24"/>
                        </a:cubicBezTo>
                        <a:cubicBezTo>
                          <a:pt x="361" y="24"/>
                          <a:pt x="361" y="24"/>
                          <a:pt x="361" y="24"/>
                        </a:cubicBezTo>
                        <a:cubicBezTo>
                          <a:pt x="361" y="24"/>
                          <a:pt x="361" y="24"/>
                          <a:pt x="361" y="24"/>
                        </a:cubicBezTo>
                        <a:cubicBezTo>
                          <a:pt x="361" y="25"/>
                          <a:pt x="361" y="25"/>
                          <a:pt x="361" y="25"/>
                        </a:cubicBezTo>
                        <a:cubicBezTo>
                          <a:pt x="361" y="25"/>
                          <a:pt x="361" y="25"/>
                          <a:pt x="361" y="25"/>
                        </a:cubicBezTo>
                        <a:cubicBezTo>
                          <a:pt x="362" y="25"/>
                          <a:pt x="362" y="25"/>
                          <a:pt x="362" y="25"/>
                        </a:cubicBezTo>
                        <a:cubicBezTo>
                          <a:pt x="362" y="25"/>
                          <a:pt x="362" y="25"/>
                          <a:pt x="362" y="25"/>
                        </a:cubicBezTo>
                        <a:cubicBezTo>
                          <a:pt x="362" y="25"/>
                          <a:pt x="362" y="25"/>
                          <a:pt x="362" y="25"/>
                        </a:cubicBezTo>
                        <a:cubicBezTo>
                          <a:pt x="362" y="25"/>
                          <a:pt x="362" y="25"/>
                          <a:pt x="362" y="25"/>
                        </a:cubicBezTo>
                        <a:cubicBezTo>
                          <a:pt x="362" y="25"/>
                          <a:pt x="362" y="25"/>
                          <a:pt x="362" y="25"/>
                        </a:cubicBezTo>
                        <a:cubicBezTo>
                          <a:pt x="362" y="25"/>
                          <a:pt x="362" y="25"/>
                          <a:pt x="362" y="25"/>
                        </a:cubicBezTo>
                        <a:cubicBezTo>
                          <a:pt x="363" y="25"/>
                          <a:pt x="363" y="25"/>
                          <a:pt x="363" y="25"/>
                        </a:cubicBezTo>
                        <a:cubicBezTo>
                          <a:pt x="363" y="25"/>
                          <a:pt x="363" y="25"/>
                          <a:pt x="363" y="25"/>
                        </a:cubicBezTo>
                        <a:cubicBezTo>
                          <a:pt x="363" y="25"/>
                          <a:pt x="363" y="25"/>
                          <a:pt x="363" y="25"/>
                        </a:cubicBezTo>
                        <a:cubicBezTo>
                          <a:pt x="363" y="25"/>
                          <a:pt x="363" y="25"/>
                          <a:pt x="363" y="25"/>
                        </a:cubicBezTo>
                        <a:cubicBezTo>
                          <a:pt x="363" y="25"/>
                          <a:pt x="363" y="25"/>
                          <a:pt x="363" y="25"/>
                        </a:cubicBezTo>
                        <a:cubicBezTo>
                          <a:pt x="363" y="25"/>
                          <a:pt x="363" y="25"/>
                          <a:pt x="363" y="25"/>
                        </a:cubicBezTo>
                        <a:cubicBezTo>
                          <a:pt x="363" y="26"/>
                          <a:pt x="363" y="26"/>
                          <a:pt x="363" y="26"/>
                        </a:cubicBezTo>
                        <a:cubicBezTo>
                          <a:pt x="363" y="26"/>
                          <a:pt x="363" y="26"/>
                          <a:pt x="363" y="26"/>
                        </a:cubicBezTo>
                        <a:cubicBezTo>
                          <a:pt x="363" y="26"/>
                          <a:pt x="363" y="26"/>
                          <a:pt x="363" y="26"/>
                        </a:cubicBezTo>
                        <a:cubicBezTo>
                          <a:pt x="363" y="26"/>
                          <a:pt x="363" y="26"/>
                          <a:pt x="363" y="26"/>
                        </a:cubicBezTo>
                        <a:cubicBezTo>
                          <a:pt x="363" y="26"/>
                          <a:pt x="363" y="26"/>
                          <a:pt x="363" y="26"/>
                        </a:cubicBezTo>
                        <a:cubicBezTo>
                          <a:pt x="363" y="26"/>
                          <a:pt x="363" y="26"/>
                          <a:pt x="363" y="26"/>
                        </a:cubicBezTo>
                        <a:cubicBezTo>
                          <a:pt x="364" y="26"/>
                          <a:pt x="364" y="26"/>
                          <a:pt x="364" y="26"/>
                        </a:cubicBezTo>
                        <a:cubicBezTo>
                          <a:pt x="364" y="26"/>
                          <a:pt x="364" y="26"/>
                          <a:pt x="364" y="26"/>
                        </a:cubicBezTo>
                        <a:cubicBezTo>
                          <a:pt x="364" y="26"/>
                          <a:pt x="364" y="26"/>
                          <a:pt x="364" y="26"/>
                        </a:cubicBezTo>
                        <a:cubicBezTo>
                          <a:pt x="364" y="27"/>
                          <a:pt x="364" y="27"/>
                          <a:pt x="364" y="27"/>
                        </a:cubicBezTo>
                        <a:cubicBezTo>
                          <a:pt x="363" y="27"/>
                          <a:pt x="363" y="27"/>
                          <a:pt x="363" y="27"/>
                        </a:cubicBezTo>
                        <a:cubicBezTo>
                          <a:pt x="363" y="27"/>
                          <a:pt x="363" y="27"/>
                          <a:pt x="363" y="27"/>
                        </a:cubicBezTo>
                        <a:cubicBezTo>
                          <a:pt x="363" y="27"/>
                          <a:pt x="363" y="27"/>
                          <a:pt x="363" y="27"/>
                        </a:cubicBezTo>
                        <a:cubicBezTo>
                          <a:pt x="363" y="27"/>
                          <a:pt x="363" y="27"/>
                          <a:pt x="363" y="27"/>
                        </a:cubicBezTo>
                        <a:cubicBezTo>
                          <a:pt x="363" y="27"/>
                          <a:pt x="363" y="27"/>
                          <a:pt x="363" y="27"/>
                        </a:cubicBezTo>
                        <a:cubicBezTo>
                          <a:pt x="363" y="27"/>
                          <a:pt x="363" y="27"/>
                          <a:pt x="363" y="27"/>
                        </a:cubicBezTo>
                        <a:cubicBezTo>
                          <a:pt x="363" y="28"/>
                          <a:pt x="363" y="28"/>
                          <a:pt x="363" y="28"/>
                        </a:cubicBezTo>
                        <a:cubicBezTo>
                          <a:pt x="363" y="28"/>
                          <a:pt x="363" y="28"/>
                          <a:pt x="363" y="28"/>
                        </a:cubicBezTo>
                        <a:cubicBezTo>
                          <a:pt x="363" y="28"/>
                          <a:pt x="363" y="28"/>
                          <a:pt x="363" y="28"/>
                        </a:cubicBezTo>
                        <a:cubicBezTo>
                          <a:pt x="363" y="28"/>
                          <a:pt x="363" y="28"/>
                          <a:pt x="363" y="28"/>
                        </a:cubicBezTo>
                        <a:cubicBezTo>
                          <a:pt x="362" y="28"/>
                          <a:pt x="362" y="28"/>
                          <a:pt x="362" y="28"/>
                        </a:cubicBezTo>
                        <a:cubicBezTo>
                          <a:pt x="362" y="28"/>
                          <a:pt x="362" y="28"/>
                          <a:pt x="362" y="28"/>
                        </a:cubicBezTo>
                        <a:cubicBezTo>
                          <a:pt x="362" y="28"/>
                          <a:pt x="362" y="28"/>
                          <a:pt x="362" y="28"/>
                        </a:cubicBezTo>
                        <a:cubicBezTo>
                          <a:pt x="362" y="28"/>
                          <a:pt x="362" y="28"/>
                          <a:pt x="362" y="28"/>
                        </a:cubicBezTo>
                        <a:cubicBezTo>
                          <a:pt x="362" y="29"/>
                          <a:pt x="362" y="29"/>
                          <a:pt x="362" y="29"/>
                        </a:cubicBezTo>
                        <a:cubicBezTo>
                          <a:pt x="362" y="29"/>
                          <a:pt x="362" y="29"/>
                          <a:pt x="362" y="29"/>
                        </a:cubicBezTo>
                        <a:cubicBezTo>
                          <a:pt x="362" y="29"/>
                          <a:pt x="362" y="29"/>
                          <a:pt x="362" y="29"/>
                        </a:cubicBezTo>
                        <a:cubicBezTo>
                          <a:pt x="362" y="29"/>
                          <a:pt x="362" y="29"/>
                          <a:pt x="362" y="29"/>
                        </a:cubicBezTo>
                        <a:cubicBezTo>
                          <a:pt x="362" y="29"/>
                          <a:pt x="362" y="29"/>
                          <a:pt x="362" y="29"/>
                        </a:cubicBezTo>
                        <a:cubicBezTo>
                          <a:pt x="362" y="29"/>
                          <a:pt x="362" y="29"/>
                          <a:pt x="362" y="29"/>
                        </a:cubicBezTo>
                        <a:cubicBezTo>
                          <a:pt x="361" y="29"/>
                          <a:pt x="361" y="29"/>
                          <a:pt x="361" y="29"/>
                        </a:cubicBezTo>
                        <a:cubicBezTo>
                          <a:pt x="361" y="29"/>
                          <a:pt x="361" y="29"/>
                          <a:pt x="361" y="29"/>
                        </a:cubicBezTo>
                        <a:cubicBezTo>
                          <a:pt x="361" y="29"/>
                          <a:pt x="361" y="29"/>
                          <a:pt x="361" y="29"/>
                        </a:cubicBezTo>
                        <a:cubicBezTo>
                          <a:pt x="361" y="29"/>
                          <a:pt x="361" y="29"/>
                          <a:pt x="361" y="29"/>
                        </a:cubicBezTo>
                        <a:cubicBezTo>
                          <a:pt x="361" y="29"/>
                          <a:pt x="361" y="29"/>
                          <a:pt x="361" y="29"/>
                        </a:cubicBezTo>
                        <a:cubicBezTo>
                          <a:pt x="362" y="30"/>
                          <a:pt x="362" y="30"/>
                          <a:pt x="362" y="30"/>
                        </a:cubicBezTo>
                        <a:cubicBezTo>
                          <a:pt x="362" y="30"/>
                          <a:pt x="362" y="30"/>
                          <a:pt x="362" y="30"/>
                        </a:cubicBezTo>
                        <a:cubicBezTo>
                          <a:pt x="362" y="30"/>
                          <a:pt x="362" y="30"/>
                          <a:pt x="362" y="30"/>
                        </a:cubicBezTo>
                        <a:cubicBezTo>
                          <a:pt x="362" y="31"/>
                          <a:pt x="362" y="31"/>
                          <a:pt x="362" y="31"/>
                        </a:cubicBezTo>
                        <a:cubicBezTo>
                          <a:pt x="362" y="31"/>
                          <a:pt x="362" y="31"/>
                          <a:pt x="362" y="31"/>
                        </a:cubicBezTo>
                        <a:cubicBezTo>
                          <a:pt x="362" y="31"/>
                          <a:pt x="362" y="31"/>
                          <a:pt x="362" y="31"/>
                        </a:cubicBezTo>
                        <a:cubicBezTo>
                          <a:pt x="362" y="31"/>
                          <a:pt x="362" y="31"/>
                          <a:pt x="362" y="31"/>
                        </a:cubicBezTo>
                        <a:cubicBezTo>
                          <a:pt x="362" y="31"/>
                          <a:pt x="362" y="31"/>
                          <a:pt x="362" y="31"/>
                        </a:cubicBezTo>
                        <a:cubicBezTo>
                          <a:pt x="362" y="32"/>
                          <a:pt x="362" y="32"/>
                          <a:pt x="362" y="32"/>
                        </a:cubicBezTo>
                        <a:cubicBezTo>
                          <a:pt x="362" y="32"/>
                          <a:pt x="362" y="32"/>
                          <a:pt x="362" y="32"/>
                        </a:cubicBezTo>
                        <a:cubicBezTo>
                          <a:pt x="362" y="32"/>
                          <a:pt x="362" y="32"/>
                          <a:pt x="362" y="32"/>
                        </a:cubicBezTo>
                        <a:cubicBezTo>
                          <a:pt x="362" y="32"/>
                          <a:pt x="362" y="32"/>
                          <a:pt x="362" y="32"/>
                        </a:cubicBezTo>
                        <a:cubicBezTo>
                          <a:pt x="362" y="33"/>
                          <a:pt x="362" y="33"/>
                          <a:pt x="362" y="33"/>
                        </a:cubicBezTo>
                        <a:cubicBezTo>
                          <a:pt x="362" y="33"/>
                          <a:pt x="362" y="33"/>
                          <a:pt x="362" y="33"/>
                        </a:cubicBezTo>
                        <a:cubicBezTo>
                          <a:pt x="362" y="33"/>
                          <a:pt x="362" y="33"/>
                          <a:pt x="362" y="33"/>
                        </a:cubicBezTo>
                        <a:cubicBezTo>
                          <a:pt x="362" y="33"/>
                          <a:pt x="362" y="33"/>
                          <a:pt x="362" y="33"/>
                        </a:cubicBezTo>
                        <a:cubicBezTo>
                          <a:pt x="362" y="33"/>
                          <a:pt x="362" y="33"/>
                          <a:pt x="362" y="33"/>
                        </a:cubicBezTo>
                        <a:cubicBezTo>
                          <a:pt x="362" y="33"/>
                          <a:pt x="362" y="33"/>
                          <a:pt x="362" y="33"/>
                        </a:cubicBezTo>
                        <a:cubicBezTo>
                          <a:pt x="362" y="33"/>
                          <a:pt x="362" y="33"/>
                          <a:pt x="362" y="33"/>
                        </a:cubicBezTo>
                        <a:cubicBezTo>
                          <a:pt x="363" y="33"/>
                          <a:pt x="363" y="33"/>
                          <a:pt x="363" y="33"/>
                        </a:cubicBezTo>
                        <a:cubicBezTo>
                          <a:pt x="363" y="33"/>
                          <a:pt x="363" y="33"/>
                          <a:pt x="363" y="33"/>
                        </a:cubicBezTo>
                        <a:cubicBezTo>
                          <a:pt x="363" y="33"/>
                          <a:pt x="363" y="33"/>
                          <a:pt x="363" y="33"/>
                        </a:cubicBezTo>
                        <a:cubicBezTo>
                          <a:pt x="363" y="34"/>
                          <a:pt x="363" y="34"/>
                          <a:pt x="363" y="34"/>
                        </a:cubicBezTo>
                        <a:cubicBezTo>
                          <a:pt x="363" y="34"/>
                          <a:pt x="363" y="34"/>
                          <a:pt x="363" y="34"/>
                        </a:cubicBezTo>
                        <a:cubicBezTo>
                          <a:pt x="364" y="34"/>
                          <a:pt x="364" y="34"/>
                          <a:pt x="364" y="34"/>
                        </a:cubicBezTo>
                        <a:cubicBezTo>
                          <a:pt x="364" y="34"/>
                          <a:pt x="364" y="34"/>
                          <a:pt x="364" y="34"/>
                        </a:cubicBezTo>
                        <a:cubicBezTo>
                          <a:pt x="364" y="34"/>
                          <a:pt x="364" y="34"/>
                          <a:pt x="364" y="34"/>
                        </a:cubicBezTo>
                        <a:cubicBezTo>
                          <a:pt x="364" y="34"/>
                          <a:pt x="364" y="34"/>
                          <a:pt x="364" y="34"/>
                        </a:cubicBezTo>
                        <a:cubicBezTo>
                          <a:pt x="364" y="34"/>
                          <a:pt x="364" y="34"/>
                          <a:pt x="364" y="34"/>
                        </a:cubicBezTo>
                        <a:cubicBezTo>
                          <a:pt x="364" y="35"/>
                          <a:pt x="364" y="35"/>
                          <a:pt x="364" y="35"/>
                        </a:cubicBezTo>
                        <a:cubicBezTo>
                          <a:pt x="364" y="35"/>
                          <a:pt x="364" y="35"/>
                          <a:pt x="364" y="35"/>
                        </a:cubicBezTo>
                        <a:cubicBezTo>
                          <a:pt x="365" y="35"/>
                          <a:pt x="365" y="35"/>
                          <a:pt x="365" y="35"/>
                        </a:cubicBezTo>
                        <a:cubicBezTo>
                          <a:pt x="365" y="35"/>
                          <a:pt x="365" y="35"/>
                          <a:pt x="365" y="35"/>
                        </a:cubicBezTo>
                        <a:cubicBezTo>
                          <a:pt x="365" y="35"/>
                          <a:pt x="365" y="35"/>
                          <a:pt x="365" y="35"/>
                        </a:cubicBezTo>
                        <a:cubicBezTo>
                          <a:pt x="365" y="35"/>
                          <a:pt x="365" y="35"/>
                          <a:pt x="365" y="35"/>
                        </a:cubicBezTo>
                        <a:cubicBezTo>
                          <a:pt x="365" y="35"/>
                          <a:pt x="365" y="35"/>
                          <a:pt x="365" y="35"/>
                        </a:cubicBezTo>
                        <a:cubicBezTo>
                          <a:pt x="365" y="35"/>
                          <a:pt x="365" y="35"/>
                          <a:pt x="365" y="35"/>
                        </a:cubicBezTo>
                        <a:cubicBezTo>
                          <a:pt x="366" y="35"/>
                          <a:pt x="366" y="35"/>
                          <a:pt x="366" y="35"/>
                        </a:cubicBezTo>
                        <a:cubicBezTo>
                          <a:pt x="366" y="35"/>
                          <a:pt x="366" y="35"/>
                          <a:pt x="366" y="35"/>
                        </a:cubicBezTo>
                        <a:cubicBezTo>
                          <a:pt x="366" y="35"/>
                          <a:pt x="366" y="35"/>
                          <a:pt x="366" y="35"/>
                        </a:cubicBezTo>
                        <a:cubicBezTo>
                          <a:pt x="366" y="35"/>
                          <a:pt x="366" y="35"/>
                          <a:pt x="366" y="35"/>
                        </a:cubicBezTo>
                        <a:cubicBezTo>
                          <a:pt x="367" y="35"/>
                          <a:pt x="367" y="35"/>
                          <a:pt x="367" y="35"/>
                        </a:cubicBezTo>
                        <a:cubicBezTo>
                          <a:pt x="367" y="35"/>
                          <a:pt x="367" y="35"/>
                          <a:pt x="367" y="35"/>
                        </a:cubicBezTo>
                        <a:cubicBezTo>
                          <a:pt x="367" y="35"/>
                          <a:pt x="367" y="35"/>
                          <a:pt x="367" y="35"/>
                        </a:cubicBezTo>
                        <a:cubicBezTo>
                          <a:pt x="367" y="35"/>
                          <a:pt x="367" y="35"/>
                          <a:pt x="367" y="35"/>
                        </a:cubicBezTo>
                        <a:cubicBezTo>
                          <a:pt x="367" y="35"/>
                          <a:pt x="367" y="35"/>
                          <a:pt x="367" y="35"/>
                        </a:cubicBezTo>
                        <a:cubicBezTo>
                          <a:pt x="367" y="35"/>
                          <a:pt x="367" y="35"/>
                          <a:pt x="367" y="35"/>
                        </a:cubicBezTo>
                        <a:cubicBezTo>
                          <a:pt x="367" y="36"/>
                          <a:pt x="367" y="36"/>
                          <a:pt x="367" y="36"/>
                        </a:cubicBezTo>
                        <a:cubicBezTo>
                          <a:pt x="367" y="36"/>
                          <a:pt x="367" y="36"/>
                          <a:pt x="367" y="36"/>
                        </a:cubicBezTo>
                        <a:cubicBezTo>
                          <a:pt x="367" y="36"/>
                          <a:pt x="367" y="36"/>
                          <a:pt x="367" y="36"/>
                        </a:cubicBezTo>
                        <a:cubicBezTo>
                          <a:pt x="367" y="36"/>
                          <a:pt x="367" y="36"/>
                          <a:pt x="367" y="36"/>
                        </a:cubicBezTo>
                        <a:cubicBezTo>
                          <a:pt x="367" y="36"/>
                          <a:pt x="367" y="36"/>
                          <a:pt x="367" y="36"/>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8" y="37"/>
                          <a:pt x="368" y="37"/>
                          <a:pt x="368" y="37"/>
                        </a:cubicBezTo>
                        <a:cubicBezTo>
                          <a:pt x="369" y="38"/>
                          <a:pt x="369" y="38"/>
                          <a:pt x="369" y="38"/>
                        </a:cubicBezTo>
                        <a:cubicBezTo>
                          <a:pt x="369" y="38"/>
                          <a:pt x="369" y="38"/>
                          <a:pt x="369" y="38"/>
                        </a:cubicBezTo>
                        <a:cubicBezTo>
                          <a:pt x="369" y="38"/>
                          <a:pt x="369" y="38"/>
                          <a:pt x="369" y="38"/>
                        </a:cubicBezTo>
                        <a:cubicBezTo>
                          <a:pt x="369" y="38"/>
                          <a:pt x="369" y="38"/>
                          <a:pt x="369" y="38"/>
                        </a:cubicBezTo>
                        <a:cubicBezTo>
                          <a:pt x="369" y="38"/>
                          <a:pt x="369" y="38"/>
                          <a:pt x="369" y="38"/>
                        </a:cubicBezTo>
                        <a:cubicBezTo>
                          <a:pt x="369" y="38"/>
                          <a:pt x="369" y="38"/>
                          <a:pt x="369" y="38"/>
                        </a:cubicBezTo>
                        <a:cubicBezTo>
                          <a:pt x="369" y="38"/>
                          <a:pt x="369" y="38"/>
                          <a:pt x="369" y="38"/>
                        </a:cubicBezTo>
                        <a:cubicBezTo>
                          <a:pt x="370" y="38"/>
                          <a:pt x="370" y="38"/>
                          <a:pt x="370" y="38"/>
                        </a:cubicBezTo>
                        <a:cubicBezTo>
                          <a:pt x="370" y="38"/>
                          <a:pt x="370" y="38"/>
                          <a:pt x="370" y="38"/>
                        </a:cubicBezTo>
                        <a:cubicBezTo>
                          <a:pt x="370" y="38"/>
                          <a:pt x="370" y="38"/>
                          <a:pt x="370" y="38"/>
                        </a:cubicBezTo>
                        <a:cubicBezTo>
                          <a:pt x="370" y="38"/>
                          <a:pt x="370" y="38"/>
                          <a:pt x="370" y="38"/>
                        </a:cubicBezTo>
                        <a:cubicBezTo>
                          <a:pt x="370" y="38"/>
                          <a:pt x="370" y="38"/>
                          <a:pt x="370" y="38"/>
                        </a:cubicBezTo>
                        <a:cubicBezTo>
                          <a:pt x="370" y="38"/>
                          <a:pt x="370" y="38"/>
                          <a:pt x="370" y="38"/>
                        </a:cubicBezTo>
                        <a:cubicBezTo>
                          <a:pt x="371" y="38"/>
                          <a:pt x="371" y="38"/>
                          <a:pt x="371" y="38"/>
                        </a:cubicBezTo>
                        <a:cubicBezTo>
                          <a:pt x="371" y="39"/>
                          <a:pt x="371" y="39"/>
                          <a:pt x="371" y="39"/>
                        </a:cubicBezTo>
                        <a:cubicBezTo>
                          <a:pt x="371" y="39"/>
                          <a:pt x="371" y="39"/>
                          <a:pt x="371" y="39"/>
                        </a:cubicBezTo>
                        <a:cubicBezTo>
                          <a:pt x="371" y="39"/>
                          <a:pt x="371" y="39"/>
                          <a:pt x="371" y="39"/>
                        </a:cubicBezTo>
                        <a:cubicBezTo>
                          <a:pt x="371" y="39"/>
                          <a:pt x="371" y="39"/>
                          <a:pt x="371" y="39"/>
                        </a:cubicBezTo>
                        <a:cubicBezTo>
                          <a:pt x="372" y="39"/>
                          <a:pt x="372" y="39"/>
                          <a:pt x="372" y="39"/>
                        </a:cubicBezTo>
                        <a:cubicBezTo>
                          <a:pt x="372" y="39"/>
                          <a:pt x="372" y="39"/>
                          <a:pt x="372" y="39"/>
                        </a:cubicBezTo>
                        <a:cubicBezTo>
                          <a:pt x="372" y="39"/>
                          <a:pt x="372" y="39"/>
                          <a:pt x="372" y="39"/>
                        </a:cubicBezTo>
                        <a:cubicBezTo>
                          <a:pt x="372" y="39"/>
                          <a:pt x="372" y="39"/>
                          <a:pt x="372" y="39"/>
                        </a:cubicBezTo>
                        <a:cubicBezTo>
                          <a:pt x="372" y="39"/>
                          <a:pt x="372" y="39"/>
                          <a:pt x="372" y="39"/>
                        </a:cubicBezTo>
                        <a:cubicBezTo>
                          <a:pt x="373" y="40"/>
                          <a:pt x="373" y="40"/>
                          <a:pt x="373" y="40"/>
                        </a:cubicBezTo>
                        <a:cubicBezTo>
                          <a:pt x="373" y="40"/>
                          <a:pt x="373" y="40"/>
                          <a:pt x="373" y="40"/>
                        </a:cubicBezTo>
                        <a:cubicBezTo>
                          <a:pt x="373" y="40"/>
                          <a:pt x="373" y="40"/>
                          <a:pt x="373" y="40"/>
                        </a:cubicBezTo>
                        <a:cubicBezTo>
                          <a:pt x="373" y="40"/>
                          <a:pt x="373" y="40"/>
                          <a:pt x="373" y="40"/>
                        </a:cubicBezTo>
                        <a:cubicBezTo>
                          <a:pt x="373" y="40"/>
                          <a:pt x="373" y="40"/>
                          <a:pt x="373" y="40"/>
                        </a:cubicBezTo>
                        <a:cubicBezTo>
                          <a:pt x="373" y="40"/>
                          <a:pt x="373" y="40"/>
                          <a:pt x="373" y="40"/>
                        </a:cubicBezTo>
                        <a:cubicBezTo>
                          <a:pt x="374" y="40"/>
                          <a:pt x="374" y="40"/>
                          <a:pt x="374" y="40"/>
                        </a:cubicBezTo>
                        <a:cubicBezTo>
                          <a:pt x="374" y="40"/>
                          <a:pt x="374" y="40"/>
                          <a:pt x="374" y="40"/>
                        </a:cubicBezTo>
                        <a:cubicBezTo>
                          <a:pt x="374" y="40"/>
                          <a:pt x="374" y="40"/>
                          <a:pt x="374" y="40"/>
                        </a:cubicBezTo>
                        <a:cubicBezTo>
                          <a:pt x="374" y="40"/>
                          <a:pt x="374" y="40"/>
                          <a:pt x="374" y="40"/>
                        </a:cubicBezTo>
                        <a:cubicBezTo>
                          <a:pt x="374" y="40"/>
                          <a:pt x="374" y="40"/>
                          <a:pt x="374" y="40"/>
                        </a:cubicBezTo>
                        <a:cubicBezTo>
                          <a:pt x="375" y="40"/>
                          <a:pt x="375" y="40"/>
                          <a:pt x="375" y="40"/>
                        </a:cubicBezTo>
                        <a:cubicBezTo>
                          <a:pt x="375" y="40"/>
                          <a:pt x="375" y="40"/>
                          <a:pt x="375" y="40"/>
                        </a:cubicBezTo>
                        <a:cubicBezTo>
                          <a:pt x="375" y="41"/>
                          <a:pt x="375" y="41"/>
                          <a:pt x="375" y="41"/>
                        </a:cubicBezTo>
                        <a:cubicBezTo>
                          <a:pt x="375" y="41"/>
                          <a:pt x="375" y="41"/>
                          <a:pt x="375" y="41"/>
                        </a:cubicBezTo>
                        <a:cubicBezTo>
                          <a:pt x="375" y="41"/>
                          <a:pt x="375" y="41"/>
                          <a:pt x="375" y="41"/>
                        </a:cubicBezTo>
                        <a:cubicBezTo>
                          <a:pt x="375" y="41"/>
                          <a:pt x="375" y="41"/>
                          <a:pt x="375" y="41"/>
                        </a:cubicBezTo>
                        <a:cubicBezTo>
                          <a:pt x="375" y="41"/>
                          <a:pt x="375" y="41"/>
                          <a:pt x="375" y="41"/>
                        </a:cubicBezTo>
                        <a:cubicBezTo>
                          <a:pt x="376" y="41"/>
                          <a:pt x="376" y="41"/>
                          <a:pt x="376" y="41"/>
                        </a:cubicBezTo>
                        <a:cubicBezTo>
                          <a:pt x="376" y="41"/>
                          <a:pt x="376" y="41"/>
                          <a:pt x="376" y="41"/>
                        </a:cubicBezTo>
                        <a:cubicBezTo>
                          <a:pt x="376" y="41"/>
                          <a:pt x="376" y="41"/>
                          <a:pt x="376" y="41"/>
                        </a:cubicBezTo>
                        <a:cubicBezTo>
                          <a:pt x="376" y="41"/>
                          <a:pt x="376" y="41"/>
                          <a:pt x="376" y="41"/>
                        </a:cubicBezTo>
                        <a:cubicBezTo>
                          <a:pt x="376" y="42"/>
                          <a:pt x="376" y="42"/>
                          <a:pt x="376" y="42"/>
                        </a:cubicBezTo>
                        <a:cubicBezTo>
                          <a:pt x="376" y="42"/>
                          <a:pt x="376" y="42"/>
                          <a:pt x="376" y="42"/>
                        </a:cubicBezTo>
                        <a:cubicBezTo>
                          <a:pt x="376" y="42"/>
                          <a:pt x="376" y="42"/>
                          <a:pt x="376" y="42"/>
                        </a:cubicBezTo>
                        <a:cubicBezTo>
                          <a:pt x="376" y="43"/>
                          <a:pt x="376" y="43"/>
                          <a:pt x="376" y="43"/>
                        </a:cubicBezTo>
                        <a:cubicBezTo>
                          <a:pt x="376" y="43"/>
                          <a:pt x="376" y="43"/>
                          <a:pt x="376" y="43"/>
                        </a:cubicBezTo>
                        <a:cubicBezTo>
                          <a:pt x="376" y="43"/>
                          <a:pt x="376" y="43"/>
                          <a:pt x="376" y="43"/>
                        </a:cubicBezTo>
                        <a:cubicBezTo>
                          <a:pt x="376" y="43"/>
                          <a:pt x="376" y="43"/>
                          <a:pt x="376" y="43"/>
                        </a:cubicBezTo>
                        <a:cubicBezTo>
                          <a:pt x="376" y="44"/>
                          <a:pt x="376" y="44"/>
                          <a:pt x="376" y="44"/>
                        </a:cubicBezTo>
                        <a:cubicBezTo>
                          <a:pt x="377" y="44"/>
                          <a:pt x="377" y="44"/>
                          <a:pt x="377" y="44"/>
                        </a:cubicBezTo>
                        <a:cubicBezTo>
                          <a:pt x="377" y="44"/>
                          <a:pt x="377" y="44"/>
                          <a:pt x="377" y="44"/>
                        </a:cubicBezTo>
                        <a:cubicBezTo>
                          <a:pt x="377" y="44"/>
                          <a:pt x="377" y="44"/>
                          <a:pt x="377" y="44"/>
                        </a:cubicBezTo>
                        <a:cubicBezTo>
                          <a:pt x="377" y="44"/>
                          <a:pt x="377" y="44"/>
                          <a:pt x="377" y="44"/>
                        </a:cubicBezTo>
                        <a:cubicBezTo>
                          <a:pt x="377" y="44"/>
                          <a:pt x="377" y="44"/>
                          <a:pt x="377" y="44"/>
                        </a:cubicBezTo>
                        <a:cubicBezTo>
                          <a:pt x="377" y="44"/>
                          <a:pt x="377" y="44"/>
                          <a:pt x="377" y="44"/>
                        </a:cubicBezTo>
                        <a:cubicBezTo>
                          <a:pt x="377" y="44"/>
                          <a:pt x="377" y="44"/>
                          <a:pt x="377" y="44"/>
                        </a:cubicBezTo>
                        <a:cubicBezTo>
                          <a:pt x="377" y="45"/>
                          <a:pt x="377" y="45"/>
                          <a:pt x="377" y="45"/>
                        </a:cubicBezTo>
                        <a:cubicBezTo>
                          <a:pt x="377" y="45"/>
                          <a:pt x="377" y="45"/>
                          <a:pt x="377" y="45"/>
                        </a:cubicBezTo>
                        <a:cubicBezTo>
                          <a:pt x="377" y="45"/>
                          <a:pt x="377" y="45"/>
                          <a:pt x="377" y="45"/>
                        </a:cubicBezTo>
                        <a:cubicBezTo>
                          <a:pt x="377" y="45"/>
                          <a:pt x="377" y="45"/>
                          <a:pt x="377" y="45"/>
                        </a:cubicBezTo>
                        <a:cubicBezTo>
                          <a:pt x="377" y="45"/>
                          <a:pt x="377" y="45"/>
                          <a:pt x="377" y="45"/>
                        </a:cubicBezTo>
                        <a:cubicBezTo>
                          <a:pt x="378" y="44"/>
                          <a:pt x="378" y="44"/>
                          <a:pt x="378" y="44"/>
                        </a:cubicBezTo>
                        <a:cubicBezTo>
                          <a:pt x="378" y="44"/>
                          <a:pt x="378" y="44"/>
                          <a:pt x="378" y="44"/>
                        </a:cubicBezTo>
                        <a:cubicBezTo>
                          <a:pt x="378" y="44"/>
                          <a:pt x="378" y="44"/>
                          <a:pt x="378" y="44"/>
                        </a:cubicBezTo>
                        <a:cubicBezTo>
                          <a:pt x="378" y="45"/>
                          <a:pt x="378" y="45"/>
                          <a:pt x="378" y="45"/>
                        </a:cubicBezTo>
                        <a:cubicBezTo>
                          <a:pt x="378" y="45"/>
                          <a:pt x="378" y="45"/>
                          <a:pt x="378" y="45"/>
                        </a:cubicBezTo>
                        <a:cubicBezTo>
                          <a:pt x="379" y="45"/>
                          <a:pt x="379" y="45"/>
                          <a:pt x="379" y="45"/>
                        </a:cubicBezTo>
                        <a:cubicBezTo>
                          <a:pt x="379" y="45"/>
                          <a:pt x="379" y="45"/>
                          <a:pt x="379" y="45"/>
                        </a:cubicBezTo>
                        <a:cubicBezTo>
                          <a:pt x="379" y="45"/>
                          <a:pt x="379" y="45"/>
                          <a:pt x="379" y="45"/>
                        </a:cubicBezTo>
                        <a:cubicBezTo>
                          <a:pt x="379" y="45"/>
                          <a:pt x="379" y="45"/>
                          <a:pt x="379" y="45"/>
                        </a:cubicBezTo>
                        <a:cubicBezTo>
                          <a:pt x="379" y="45"/>
                          <a:pt x="379" y="45"/>
                          <a:pt x="379" y="45"/>
                        </a:cubicBezTo>
                        <a:cubicBezTo>
                          <a:pt x="379" y="45"/>
                          <a:pt x="379" y="45"/>
                          <a:pt x="379" y="45"/>
                        </a:cubicBezTo>
                        <a:cubicBezTo>
                          <a:pt x="379" y="45"/>
                          <a:pt x="379" y="45"/>
                          <a:pt x="379" y="45"/>
                        </a:cubicBezTo>
                        <a:cubicBezTo>
                          <a:pt x="379" y="45"/>
                          <a:pt x="379" y="45"/>
                          <a:pt x="379" y="45"/>
                        </a:cubicBezTo>
                        <a:cubicBezTo>
                          <a:pt x="380" y="45"/>
                          <a:pt x="380" y="45"/>
                          <a:pt x="380" y="45"/>
                        </a:cubicBezTo>
                        <a:cubicBezTo>
                          <a:pt x="380" y="46"/>
                          <a:pt x="380" y="46"/>
                          <a:pt x="380" y="46"/>
                        </a:cubicBezTo>
                        <a:cubicBezTo>
                          <a:pt x="380" y="46"/>
                          <a:pt x="380" y="46"/>
                          <a:pt x="380" y="46"/>
                        </a:cubicBezTo>
                        <a:cubicBezTo>
                          <a:pt x="380" y="46"/>
                          <a:pt x="380" y="46"/>
                          <a:pt x="380" y="46"/>
                        </a:cubicBezTo>
                        <a:cubicBezTo>
                          <a:pt x="380" y="46"/>
                          <a:pt x="380" y="46"/>
                          <a:pt x="380" y="46"/>
                        </a:cubicBezTo>
                        <a:cubicBezTo>
                          <a:pt x="380" y="46"/>
                          <a:pt x="380" y="46"/>
                          <a:pt x="380" y="46"/>
                        </a:cubicBezTo>
                        <a:cubicBezTo>
                          <a:pt x="380" y="46"/>
                          <a:pt x="380" y="46"/>
                          <a:pt x="380" y="46"/>
                        </a:cubicBezTo>
                        <a:cubicBezTo>
                          <a:pt x="380" y="46"/>
                          <a:pt x="380" y="46"/>
                          <a:pt x="380" y="46"/>
                        </a:cubicBezTo>
                        <a:cubicBezTo>
                          <a:pt x="380" y="46"/>
                          <a:pt x="380" y="46"/>
                          <a:pt x="380" y="46"/>
                        </a:cubicBezTo>
                        <a:cubicBezTo>
                          <a:pt x="380" y="47"/>
                          <a:pt x="380" y="47"/>
                          <a:pt x="380" y="47"/>
                        </a:cubicBezTo>
                        <a:cubicBezTo>
                          <a:pt x="380" y="47"/>
                          <a:pt x="380" y="47"/>
                          <a:pt x="380" y="47"/>
                        </a:cubicBezTo>
                        <a:cubicBezTo>
                          <a:pt x="380" y="47"/>
                          <a:pt x="380" y="47"/>
                          <a:pt x="380" y="47"/>
                        </a:cubicBezTo>
                        <a:cubicBezTo>
                          <a:pt x="380" y="47"/>
                          <a:pt x="380" y="47"/>
                          <a:pt x="380" y="47"/>
                        </a:cubicBezTo>
                        <a:cubicBezTo>
                          <a:pt x="380" y="47"/>
                          <a:pt x="380" y="47"/>
                          <a:pt x="380" y="47"/>
                        </a:cubicBezTo>
                        <a:cubicBezTo>
                          <a:pt x="380" y="47"/>
                          <a:pt x="380" y="47"/>
                          <a:pt x="380" y="47"/>
                        </a:cubicBezTo>
                        <a:cubicBezTo>
                          <a:pt x="379" y="48"/>
                          <a:pt x="379" y="48"/>
                          <a:pt x="379" y="48"/>
                        </a:cubicBezTo>
                        <a:cubicBezTo>
                          <a:pt x="379" y="48"/>
                          <a:pt x="379" y="48"/>
                          <a:pt x="379" y="48"/>
                        </a:cubicBezTo>
                        <a:cubicBezTo>
                          <a:pt x="379" y="48"/>
                          <a:pt x="379" y="48"/>
                          <a:pt x="379" y="48"/>
                        </a:cubicBezTo>
                        <a:cubicBezTo>
                          <a:pt x="379" y="48"/>
                          <a:pt x="379" y="48"/>
                          <a:pt x="379" y="48"/>
                        </a:cubicBezTo>
                        <a:cubicBezTo>
                          <a:pt x="379" y="48"/>
                          <a:pt x="379" y="48"/>
                          <a:pt x="379" y="48"/>
                        </a:cubicBezTo>
                        <a:cubicBezTo>
                          <a:pt x="379" y="48"/>
                          <a:pt x="379" y="48"/>
                          <a:pt x="379" y="48"/>
                        </a:cubicBezTo>
                        <a:cubicBezTo>
                          <a:pt x="379" y="49"/>
                          <a:pt x="379" y="49"/>
                          <a:pt x="379" y="49"/>
                        </a:cubicBezTo>
                        <a:cubicBezTo>
                          <a:pt x="379" y="49"/>
                          <a:pt x="379" y="49"/>
                          <a:pt x="379" y="49"/>
                        </a:cubicBezTo>
                        <a:cubicBezTo>
                          <a:pt x="379" y="49"/>
                          <a:pt x="379" y="49"/>
                          <a:pt x="379" y="49"/>
                        </a:cubicBezTo>
                        <a:cubicBezTo>
                          <a:pt x="379" y="49"/>
                          <a:pt x="379" y="49"/>
                          <a:pt x="379" y="49"/>
                        </a:cubicBezTo>
                        <a:cubicBezTo>
                          <a:pt x="380" y="49"/>
                          <a:pt x="380" y="49"/>
                          <a:pt x="380" y="49"/>
                        </a:cubicBezTo>
                        <a:cubicBezTo>
                          <a:pt x="380" y="49"/>
                          <a:pt x="380" y="49"/>
                          <a:pt x="380" y="49"/>
                        </a:cubicBezTo>
                        <a:cubicBezTo>
                          <a:pt x="380" y="49"/>
                          <a:pt x="380" y="49"/>
                          <a:pt x="380" y="49"/>
                        </a:cubicBezTo>
                        <a:cubicBezTo>
                          <a:pt x="380" y="50"/>
                          <a:pt x="380" y="50"/>
                          <a:pt x="380" y="50"/>
                        </a:cubicBezTo>
                        <a:cubicBezTo>
                          <a:pt x="380" y="50"/>
                          <a:pt x="380" y="50"/>
                          <a:pt x="380" y="50"/>
                        </a:cubicBezTo>
                        <a:cubicBezTo>
                          <a:pt x="380" y="50"/>
                          <a:pt x="380" y="50"/>
                          <a:pt x="380" y="50"/>
                        </a:cubicBezTo>
                        <a:cubicBezTo>
                          <a:pt x="380" y="50"/>
                          <a:pt x="380" y="50"/>
                          <a:pt x="380" y="50"/>
                        </a:cubicBezTo>
                        <a:cubicBezTo>
                          <a:pt x="380" y="50"/>
                          <a:pt x="380" y="50"/>
                          <a:pt x="380" y="50"/>
                        </a:cubicBezTo>
                        <a:cubicBezTo>
                          <a:pt x="380" y="51"/>
                          <a:pt x="380" y="51"/>
                          <a:pt x="380" y="51"/>
                        </a:cubicBezTo>
                        <a:cubicBezTo>
                          <a:pt x="380" y="51"/>
                          <a:pt x="380" y="51"/>
                          <a:pt x="380" y="51"/>
                        </a:cubicBezTo>
                        <a:cubicBezTo>
                          <a:pt x="380" y="51"/>
                          <a:pt x="380" y="51"/>
                          <a:pt x="380" y="51"/>
                        </a:cubicBezTo>
                        <a:cubicBezTo>
                          <a:pt x="381" y="51"/>
                          <a:pt x="381" y="51"/>
                          <a:pt x="381" y="51"/>
                        </a:cubicBezTo>
                        <a:cubicBezTo>
                          <a:pt x="381" y="51"/>
                          <a:pt x="381" y="51"/>
                          <a:pt x="381" y="51"/>
                        </a:cubicBezTo>
                        <a:cubicBezTo>
                          <a:pt x="381" y="51"/>
                          <a:pt x="381" y="51"/>
                          <a:pt x="381" y="51"/>
                        </a:cubicBezTo>
                        <a:cubicBezTo>
                          <a:pt x="381" y="51"/>
                          <a:pt x="381" y="51"/>
                          <a:pt x="381" y="51"/>
                        </a:cubicBezTo>
                        <a:cubicBezTo>
                          <a:pt x="381" y="51"/>
                          <a:pt x="381" y="51"/>
                          <a:pt x="381" y="51"/>
                        </a:cubicBezTo>
                        <a:cubicBezTo>
                          <a:pt x="381" y="51"/>
                          <a:pt x="381" y="51"/>
                          <a:pt x="381" y="51"/>
                        </a:cubicBezTo>
                        <a:cubicBezTo>
                          <a:pt x="381" y="51"/>
                          <a:pt x="381" y="51"/>
                          <a:pt x="381" y="51"/>
                        </a:cubicBezTo>
                        <a:cubicBezTo>
                          <a:pt x="381" y="51"/>
                          <a:pt x="381" y="51"/>
                          <a:pt x="381" y="51"/>
                        </a:cubicBezTo>
                        <a:cubicBezTo>
                          <a:pt x="382" y="51"/>
                          <a:pt x="382" y="51"/>
                          <a:pt x="382" y="51"/>
                        </a:cubicBezTo>
                        <a:cubicBezTo>
                          <a:pt x="382" y="51"/>
                          <a:pt x="382" y="51"/>
                          <a:pt x="382" y="51"/>
                        </a:cubicBezTo>
                        <a:cubicBezTo>
                          <a:pt x="382" y="51"/>
                          <a:pt x="382" y="51"/>
                          <a:pt x="382" y="51"/>
                        </a:cubicBezTo>
                        <a:cubicBezTo>
                          <a:pt x="381" y="52"/>
                          <a:pt x="381" y="52"/>
                          <a:pt x="381" y="52"/>
                        </a:cubicBezTo>
                        <a:cubicBezTo>
                          <a:pt x="381" y="52"/>
                          <a:pt x="381" y="52"/>
                          <a:pt x="381" y="52"/>
                        </a:cubicBezTo>
                        <a:cubicBezTo>
                          <a:pt x="382" y="52"/>
                          <a:pt x="382" y="52"/>
                          <a:pt x="382" y="52"/>
                        </a:cubicBezTo>
                        <a:cubicBezTo>
                          <a:pt x="382" y="52"/>
                          <a:pt x="382" y="52"/>
                          <a:pt x="382" y="52"/>
                        </a:cubicBezTo>
                        <a:cubicBezTo>
                          <a:pt x="382" y="52"/>
                          <a:pt x="382" y="52"/>
                          <a:pt x="382" y="52"/>
                        </a:cubicBezTo>
                        <a:cubicBezTo>
                          <a:pt x="382" y="52"/>
                          <a:pt x="382" y="52"/>
                          <a:pt x="382" y="52"/>
                        </a:cubicBezTo>
                        <a:cubicBezTo>
                          <a:pt x="382" y="53"/>
                          <a:pt x="382" y="53"/>
                          <a:pt x="382" y="53"/>
                        </a:cubicBezTo>
                        <a:cubicBezTo>
                          <a:pt x="382" y="53"/>
                          <a:pt x="382" y="53"/>
                          <a:pt x="382" y="53"/>
                        </a:cubicBezTo>
                        <a:cubicBezTo>
                          <a:pt x="382" y="53"/>
                          <a:pt x="382" y="53"/>
                          <a:pt x="382" y="53"/>
                        </a:cubicBezTo>
                        <a:cubicBezTo>
                          <a:pt x="382" y="53"/>
                          <a:pt x="382" y="53"/>
                          <a:pt x="382" y="53"/>
                        </a:cubicBezTo>
                        <a:cubicBezTo>
                          <a:pt x="382" y="53"/>
                          <a:pt x="382" y="53"/>
                          <a:pt x="382" y="53"/>
                        </a:cubicBezTo>
                        <a:cubicBezTo>
                          <a:pt x="382" y="53"/>
                          <a:pt x="382" y="53"/>
                          <a:pt x="382" y="53"/>
                        </a:cubicBezTo>
                        <a:cubicBezTo>
                          <a:pt x="382" y="54"/>
                          <a:pt x="382" y="54"/>
                          <a:pt x="382" y="54"/>
                        </a:cubicBezTo>
                        <a:cubicBezTo>
                          <a:pt x="382" y="54"/>
                          <a:pt x="382" y="54"/>
                          <a:pt x="382" y="54"/>
                        </a:cubicBezTo>
                        <a:cubicBezTo>
                          <a:pt x="382" y="54"/>
                          <a:pt x="382" y="54"/>
                          <a:pt x="382" y="54"/>
                        </a:cubicBezTo>
                        <a:cubicBezTo>
                          <a:pt x="382" y="54"/>
                          <a:pt x="382" y="54"/>
                          <a:pt x="382" y="54"/>
                        </a:cubicBezTo>
                        <a:cubicBezTo>
                          <a:pt x="381" y="54"/>
                          <a:pt x="381" y="54"/>
                          <a:pt x="381" y="54"/>
                        </a:cubicBezTo>
                        <a:cubicBezTo>
                          <a:pt x="381" y="54"/>
                          <a:pt x="381" y="54"/>
                          <a:pt x="381" y="54"/>
                        </a:cubicBezTo>
                        <a:cubicBezTo>
                          <a:pt x="381" y="54"/>
                          <a:pt x="381" y="54"/>
                          <a:pt x="381" y="54"/>
                        </a:cubicBezTo>
                        <a:cubicBezTo>
                          <a:pt x="381" y="54"/>
                          <a:pt x="381" y="54"/>
                          <a:pt x="381" y="54"/>
                        </a:cubicBezTo>
                        <a:cubicBezTo>
                          <a:pt x="381" y="54"/>
                          <a:pt x="381" y="54"/>
                          <a:pt x="381" y="54"/>
                        </a:cubicBezTo>
                        <a:cubicBezTo>
                          <a:pt x="381" y="54"/>
                          <a:pt x="381" y="54"/>
                          <a:pt x="381" y="54"/>
                        </a:cubicBezTo>
                        <a:cubicBezTo>
                          <a:pt x="381" y="54"/>
                          <a:pt x="381" y="54"/>
                          <a:pt x="381" y="54"/>
                        </a:cubicBezTo>
                        <a:cubicBezTo>
                          <a:pt x="380" y="54"/>
                          <a:pt x="380" y="54"/>
                          <a:pt x="380" y="54"/>
                        </a:cubicBezTo>
                        <a:cubicBezTo>
                          <a:pt x="380" y="55"/>
                          <a:pt x="380" y="55"/>
                          <a:pt x="380" y="55"/>
                        </a:cubicBezTo>
                        <a:cubicBezTo>
                          <a:pt x="380" y="55"/>
                          <a:pt x="380" y="55"/>
                          <a:pt x="380" y="55"/>
                        </a:cubicBezTo>
                        <a:cubicBezTo>
                          <a:pt x="380" y="55"/>
                          <a:pt x="380" y="55"/>
                          <a:pt x="380" y="55"/>
                        </a:cubicBezTo>
                        <a:cubicBezTo>
                          <a:pt x="380" y="55"/>
                          <a:pt x="380" y="55"/>
                          <a:pt x="380" y="55"/>
                        </a:cubicBezTo>
                        <a:cubicBezTo>
                          <a:pt x="380" y="55"/>
                          <a:pt x="380" y="55"/>
                          <a:pt x="380" y="55"/>
                        </a:cubicBezTo>
                        <a:cubicBezTo>
                          <a:pt x="380" y="55"/>
                          <a:pt x="380" y="55"/>
                          <a:pt x="380" y="55"/>
                        </a:cubicBezTo>
                        <a:cubicBezTo>
                          <a:pt x="379" y="55"/>
                          <a:pt x="379" y="55"/>
                          <a:pt x="379" y="55"/>
                        </a:cubicBezTo>
                        <a:cubicBezTo>
                          <a:pt x="379" y="55"/>
                          <a:pt x="379" y="55"/>
                          <a:pt x="379" y="55"/>
                        </a:cubicBezTo>
                        <a:cubicBezTo>
                          <a:pt x="379" y="55"/>
                          <a:pt x="379" y="55"/>
                          <a:pt x="379" y="55"/>
                        </a:cubicBezTo>
                        <a:cubicBezTo>
                          <a:pt x="379" y="55"/>
                          <a:pt x="379" y="55"/>
                          <a:pt x="379" y="55"/>
                        </a:cubicBezTo>
                        <a:cubicBezTo>
                          <a:pt x="379" y="55"/>
                          <a:pt x="379" y="55"/>
                          <a:pt x="379" y="55"/>
                        </a:cubicBezTo>
                        <a:cubicBezTo>
                          <a:pt x="379" y="55"/>
                          <a:pt x="379" y="55"/>
                          <a:pt x="379" y="55"/>
                        </a:cubicBezTo>
                        <a:cubicBezTo>
                          <a:pt x="378" y="55"/>
                          <a:pt x="378" y="55"/>
                          <a:pt x="378" y="55"/>
                        </a:cubicBezTo>
                        <a:cubicBezTo>
                          <a:pt x="378" y="56"/>
                          <a:pt x="378" y="56"/>
                          <a:pt x="378" y="56"/>
                        </a:cubicBezTo>
                        <a:cubicBezTo>
                          <a:pt x="378" y="56"/>
                          <a:pt x="378" y="56"/>
                          <a:pt x="378" y="56"/>
                        </a:cubicBezTo>
                        <a:cubicBezTo>
                          <a:pt x="378" y="56"/>
                          <a:pt x="378" y="56"/>
                          <a:pt x="378" y="56"/>
                        </a:cubicBezTo>
                        <a:cubicBezTo>
                          <a:pt x="377" y="56"/>
                          <a:pt x="377" y="56"/>
                          <a:pt x="377" y="56"/>
                        </a:cubicBezTo>
                        <a:cubicBezTo>
                          <a:pt x="377" y="56"/>
                          <a:pt x="377" y="56"/>
                          <a:pt x="377" y="56"/>
                        </a:cubicBezTo>
                        <a:cubicBezTo>
                          <a:pt x="377" y="56"/>
                          <a:pt x="377" y="56"/>
                          <a:pt x="377" y="56"/>
                        </a:cubicBezTo>
                        <a:cubicBezTo>
                          <a:pt x="377" y="56"/>
                          <a:pt x="377" y="56"/>
                          <a:pt x="377" y="56"/>
                        </a:cubicBezTo>
                        <a:cubicBezTo>
                          <a:pt x="377" y="56"/>
                          <a:pt x="377" y="56"/>
                          <a:pt x="377" y="56"/>
                        </a:cubicBezTo>
                        <a:cubicBezTo>
                          <a:pt x="377" y="56"/>
                          <a:pt x="377" y="56"/>
                          <a:pt x="377" y="56"/>
                        </a:cubicBezTo>
                        <a:cubicBezTo>
                          <a:pt x="377" y="56"/>
                          <a:pt x="377" y="56"/>
                          <a:pt x="377" y="56"/>
                        </a:cubicBezTo>
                        <a:cubicBezTo>
                          <a:pt x="376" y="57"/>
                          <a:pt x="376" y="57"/>
                          <a:pt x="376" y="57"/>
                        </a:cubicBezTo>
                        <a:cubicBezTo>
                          <a:pt x="376" y="57"/>
                          <a:pt x="376" y="57"/>
                          <a:pt x="376" y="57"/>
                        </a:cubicBezTo>
                        <a:cubicBezTo>
                          <a:pt x="376" y="57"/>
                          <a:pt x="376" y="57"/>
                          <a:pt x="376" y="57"/>
                        </a:cubicBezTo>
                        <a:cubicBezTo>
                          <a:pt x="376" y="57"/>
                          <a:pt x="376" y="57"/>
                          <a:pt x="376" y="57"/>
                        </a:cubicBezTo>
                        <a:cubicBezTo>
                          <a:pt x="376" y="57"/>
                          <a:pt x="376" y="57"/>
                          <a:pt x="376" y="57"/>
                        </a:cubicBezTo>
                        <a:cubicBezTo>
                          <a:pt x="376" y="57"/>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6" y="58"/>
                          <a:pt x="376" y="58"/>
                          <a:pt x="376" y="58"/>
                        </a:cubicBezTo>
                        <a:cubicBezTo>
                          <a:pt x="375" y="58"/>
                          <a:pt x="375" y="58"/>
                          <a:pt x="375" y="58"/>
                        </a:cubicBezTo>
                        <a:cubicBezTo>
                          <a:pt x="375" y="58"/>
                          <a:pt x="375" y="58"/>
                          <a:pt x="375" y="58"/>
                        </a:cubicBezTo>
                        <a:cubicBezTo>
                          <a:pt x="375" y="58"/>
                          <a:pt x="375" y="58"/>
                          <a:pt x="375" y="58"/>
                        </a:cubicBezTo>
                        <a:cubicBezTo>
                          <a:pt x="375" y="58"/>
                          <a:pt x="375" y="58"/>
                          <a:pt x="375" y="58"/>
                        </a:cubicBezTo>
                        <a:cubicBezTo>
                          <a:pt x="375" y="58"/>
                          <a:pt x="375" y="58"/>
                          <a:pt x="375" y="58"/>
                        </a:cubicBezTo>
                        <a:cubicBezTo>
                          <a:pt x="375" y="58"/>
                          <a:pt x="375" y="58"/>
                          <a:pt x="375" y="58"/>
                        </a:cubicBezTo>
                        <a:cubicBezTo>
                          <a:pt x="375" y="58"/>
                          <a:pt x="375" y="58"/>
                          <a:pt x="375" y="58"/>
                        </a:cubicBezTo>
                        <a:cubicBezTo>
                          <a:pt x="375" y="58"/>
                          <a:pt x="375" y="58"/>
                          <a:pt x="375" y="58"/>
                        </a:cubicBezTo>
                        <a:cubicBezTo>
                          <a:pt x="375" y="57"/>
                          <a:pt x="375" y="57"/>
                          <a:pt x="375" y="57"/>
                        </a:cubicBezTo>
                        <a:cubicBezTo>
                          <a:pt x="375" y="57"/>
                          <a:pt x="375" y="57"/>
                          <a:pt x="375" y="57"/>
                        </a:cubicBezTo>
                        <a:cubicBezTo>
                          <a:pt x="374" y="57"/>
                          <a:pt x="374" y="57"/>
                          <a:pt x="374" y="57"/>
                        </a:cubicBezTo>
                        <a:cubicBezTo>
                          <a:pt x="374" y="57"/>
                          <a:pt x="374" y="57"/>
                          <a:pt x="374" y="57"/>
                        </a:cubicBezTo>
                        <a:cubicBezTo>
                          <a:pt x="374" y="57"/>
                          <a:pt x="374" y="57"/>
                          <a:pt x="374" y="57"/>
                        </a:cubicBezTo>
                        <a:cubicBezTo>
                          <a:pt x="374" y="57"/>
                          <a:pt x="374" y="57"/>
                          <a:pt x="374" y="57"/>
                        </a:cubicBezTo>
                        <a:cubicBezTo>
                          <a:pt x="374" y="58"/>
                          <a:pt x="374" y="58"/>
                          <a:pt x="374" y="58"/>
                        </a:cubicBezTo>
                        <a:cubicBezTo>
                          <a:pt x="374" y="58"/>
                          <a:pt x="374" y="58"/>
                          <a:pt x="374" y="58"/>
                        </a:cubicBezTo>
                        <a:cubicBezTo>
                          <a:pt x="374" y="58"/>
                          <a:pt x="374" y="58"/>
                          <a:pt x="374" y="58"/>
                        </a:cubicBezTo>
                        <a:cubicBezTo>
                          <a:pt x="374" y="58"/>
                          <a:pt x="374" y="58"/>
                          <a:pt x="374" y="58"/>
                        </a:cubicBezTo>
                        <a:cubicBezTo>
                          <a:pt x="374" y="58"/>
                          <a:pt x="374" y="58"/>
                          <a:pt x="374" y="58"/>
                        </a:cubicBezTo>
                        <a:cubicBezTo>
                          <a:pt x="374" y="58"/>
                          <a:pt x="374" y="58"/>
                          <a:pt x="374" y="58"/>
                        </a:cubicBezTo>
                        <a:cubicBezTo>
                          <a:pt x="374" y="58"/>
                          <a:pt x="374" y="58"/>
                          <a:pt x="374" y="58"/>
                        </a:cubicBezTo>
                        <a:cubicBezTo>
                          <a:pt x="374" y="58"/>
                          <a:pt x="374" y="58"/>
                          <a:pt x="374" y="58"/>
                        </a:cubicBezTo>
                        <a:cubicBezTo>
                          <a:pt x="374" y="59"/>
                          <a:pt x="374" y="59"/>
                          <a:pt x="374" y="59"/>
                        </a:cubicBezTo>
                        <a:cubicBezTo>
                          <a:pt x="374" y="59"/>
                          <a:pt x="374" y="59"/>
                          <a:pt x="374" y="59"/>
                        </a:cubicBezTo>
                        <a:cubicBezTo>
                          <a:pt x="374" y="59"/>
                          <a:pt x="374" y="59"/>
                          <a:pt x="374" y="59"/>
                        </a:cubicBezTo>
                        <a:cubicBezTo>
                          <a:pt x="374" y="60"/>
                          <a:pt x="374" y="60"/>
                          <a:pt x="374" y="60"/>
                        </a:cubicBezTo>
                        <a:cubicBezTo>
                          <a:pt x="375" y="60"/>
                          <a:pt x="375" y="60"/>
                          <a:pt x="375" y="60"/>
                        </a:cubicBezTo>
                        <a:cubicBezTo>
                          <a:pt x="375" y="60"/>
                          <a:pt x="375" y="60"/>
                          <a:pt x="375" y="60"/>
                        </a:cubicBezTo>
                        <a:cubicBezTo>
                          <a:pt x="375" y="60"/>
                          <a:pt x="375" y="60"/>
                          <a:pt x="375" y="60"/>
                        </a:cubicBezTo>
                        <a:cubicBezTo>
                          <a:pt x="375" y="60"/>
                          <a:pt x="375" y="60"/>
                          <a:pt x="375" y="60"/>
                        </a:cubicBezTo>
                        <a:cubicBezTo>
                          <a:pt x="375" y="60"/>
                          <a:pt x="375" y="60"/>
                          <a:pt x="375" y="60"/>
                        </a:cubicBezTo>
                        <a:cubicBezTo>
                          <a:pt x="375" y="60"/>
                          <a:pt x="375" y="60"/>
                          <a:pt x="375" y="60"/>
                        </a:cubicBezTo>
                        <a:cubicBezTo>
                          <a:pt x="375" y="60"/>
                          <a:pt x="375" y="60"/>
                          <a:pt x="375"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0"/>
                          <a:pt x="376" y="60"/>
                          <a:pt x="376" y="60"/>
                        </a:cubicBezTo>
                        <a:cubicBezTo>
                          <a:pt x="376" y="61"/>
                          <a:pt x="376" y="61"/>
                          <a:pt x="376" y="61"/>
                        </a:cubicBezTo>
                        <a:cubicBezTo>
                          <a:pt x="375" y="61"/>
                          <a:pt x="375" y="61"/>
                          <a:pt x="375" y="61"/>
                        </a:cubicBezTo>
                        <a:cubicBezTo>
                          <a:pt x="375" y="61"/>
                          <a:pt x="375" y="61"/>
                          <a:pt x="375" y="61"/>
                        </a:cubicBezTo>
                        <a:cubicBezTo>
                          <a:pt x="375" y="62"/>
                          <a:pt x="375" y="62"/>
                          <a:pt x="375" y="62"/>
                        </a:cubicBezTo>
                        <a:cubicBezTo>
                          <a:pt x="375" y="62"/>
                          <a:pt x="375" y="62"/>
                          <a:pt x="375" y="62"/>
                        </a:cubicBezTo>
                        <a:cubicBezTo>
                          <a:pt x="375" y="62"/>
                          <a:pt x="375" y="62"/>
                          <a:pt x="375" y="62"/>
                        </a:cubicBezTo>
                        <a:cubicBezTo>
                          <a:pt x="375" y="62"/>
                          <a:pt x="375" y="62"/>
                          <a:pt x="375" y="62"/>
                        </a:cubicBezTo>
                        <a:cubicBezTo>
                          <a:pt x="375" y="62"/>
                          <a:pt x="375" y="62"/>
                          <a:pt x="375" y="62"/>
                        </a:cubicBezTo>
                        <a:cubicBezTo>
                          <a:pt x="375" y="62"/>
                          <a:pt x="375" y="62"/>
                          <a:pt x="375" y="62"/>
                        </a:cubicBezTo>
                        <a:cubicBezTo>
                          <a:pt x="375" y="62"/>
                          <a:pt x="375" y="62"/>
                          <a:pt x="375" y="62"/>
                        </a:cubicBezTo>
                        <a:cubicBezTo>
                          <a:pt x="374" y="62"/>
                          <a:pt x="374" y="62"/>
                          <a:pt x="374" y="62"/>
                        </a:cubicBezTo>
                        <a:cubicBezTo>
                          <a:pt x="374" y="62"/>
                          <a:pt x="374" y="62"/>
                          <a:pt x="374" y="62"/>
                        </a:cubicBezTo>
                        <a:cubicBezTo>
                          <a:pt x="374" y="63"/>
                          <a:pt x="374" y="63"/>
                          <a:pt x="374" y="63"/>
                        </a:cubicBezTo>
                        <a:cubicBezTo>
                          <a:pt x="374" y="63"/>
                          <a:pt x="374" y="63"/>
                          <a:pt x="374" y="63"/>
                        </a:cubicBezTo>
                        <a:cubicBezTo>
                          <a:pt x="374" y="63"/>
                          <a:pt x="374" y="63"/>
                          <a:pt x="374" y="63"/>
                        </a:cubicBezTo>
                        <a:cubicBezTo>
                          <a:pt x="374" y="63"/>
                          <a:pt x="374" y="63"/>
                          <a:pt x="374" y="63"/>
                        </a:cubicBezTo>
                        <a:cubicBezTo>
                          <a:pt x="374" y="63"/>
                          <a:pt x="374" y="63"/>
                          <a:pt x="374" y="63"/>
                        </a:cubicBezTo>
                        <a:cubicBezTo>
                          <a:pt x="374" y="63"/>
                          <a:pt x="374" y="63"/>
                          <a:pt x="374" y="63"/>
                        </a:cubicBezTo>
                        <a:cubicBezTo>
                          <a:pt x="375" y="63"/>
                          <a:pt x="375" y="63"/>
                          <a:pt x="375" y="63"/>
                        </a:cubicBezTo>
                        <a:cubicBezTo>
                          <a:pt x="375" y="63"/>
                          <a:pt x="375" y="63"/>
                          <a:pt x="375" y="63"/>
                        </a:cubicBezTo>
                        <a:cubicBezTo>
                          <a:pt x="375" y="64"/>
                          <a:pt x="375" y="64"/>
                          <a:pt x="375" y="64"/>
                        </a:cubicBezTo>
                        <a:cubicBezTo>
                          <a:pt x="375" y="64"/>
                          <a:pt x="375" y="64"/>
                          <a:pt x="375" y="64"/>
                        </a:cubicBezTo>
                        <a:cubicBezTo>
                          <a:pt x="375" y="64"/>
                          <a:pt x="375" y="64"/>
                          <a:pt x="375" y="64"/>
                        </a:cubicBezTo>
                        <a:cubicBezTo>
                          <a:pt x="375" y="64"/>
                          <a:pt x="375" y="64"/>
                          <a:pt x="375" y="64"/>
                        </a:cubicBezTo>
                        <a:cubicBezTo>
                          <a:pt x="375" y="64"/>
                          <a:pt x="375" y="64"/>
                          <a:pt x="375" y="64"/>
                        </a:cubicBezTo>
                        <a:cubicBezTo>
                          <a:pt x="375" y="64"/>
                          <a:pt x="375" y="64"/>
                          <a:pt x="375" y="64"/>
                        </a:cubicBezTo>
                        <a:cubicBezTo>
                          <a:pt x="375" y="64"/>
                          <a:pt x="375" y="64"/>
                          <a:pt x="375" y="64"/>
                        </a:cubicBezTo>
                        <a:cubicBezTo>
                          <a:pt x="376" y="65"/>
                          <a:pt x="376" y="65"/>
                          <a:pt x="376" y="65"/>
                        </a:cubicBezTo>
                        <a:cubicBezTo>
                          <a:pt x="376" y="65"/>
                          <a:pt x="376" y="65"/>
                          <a:pt x="376" y="65"/>
                        </a:cubicBezTo>
                        <a:cubicBezTo>
                          <a:pt x="376" y="65"/>
                          <a:pt x="376" y="65"/>
                          <a:pt x="376" y="65"/>
                        </a:cubicBezTo>
                        <a:cubicBezTo>
                          <a:pt x="376" y="65"/>
                          <a:pt x="376" y="65"/>
                          <a:pt x="376" y="65"/>
                        </a:cubicBezTo>
                        <a:cubicBezTo>
                          <a:pt x="376" y="66"/>
                          <a:pt x="376" y="66"/>
                          <a:pt x="376" y="66"/>
                        </a:cubicBezTo>
                        <a:cubicBezTo>
                          <a:pt x="376" y="66"/>
                          <a:pt x="376" y="66"/>
                          <a:pt x="376" y="66"/>
                        </a:cubicBezTo>
                        <a:cubicBezTo>
                          <a:pt x="376" y="66"/>
                          <a:pt x="376" y="66"/>
                          <a:pt x="376" y="66"/>
                        </a:cubicBezTo>
                        <a:cubicBezTo>
                          <a:pt x="376" y="66"/>
                          <a:pt x="376" y="66"/>
                          <a:pt x="376" y="66"/>
                        </a:cubicBezTo>
                        <a:cubicBezTo>
                          <a:pt x="376" y="66"/>
                          <a:pt x="376" y="66"/>
                          <a:pt x="376" y="66"/>
                        </a:cubicBezTo>
                        <a:cubicBezTo>
                          <a:pt x="376" y="66"/>
                          <a:pt x="376" y="66"/>
                          <a:pt x="376" y="66"/>
                        </a:cubicBezTo>
                        <a:cubicBezTo>
                          <a:pt x="376" y="67"/>
                          <a:pt x="376" y="67"/>
                          <a:pt x="376" y="67"/>
                        </a:cubicBezTo>
                        <a:cubicBezTo>
                          <a:pt x="376" y="67"/>
                          <a:pt x="376" y="67"/>
                          <a:pt x="376" y="67"/>
                        </a:cubicBezTo>
                        <a:cubicBezTo>
                          <a:pt x="376" y="67"/>
                          <a:pt x="376" y="67"/>
                          <a:pt x="376" y="67"/>
                        </a:cubicBezTo>
                        <a:cubicBezTo>
                          <a:pt x="376" y="67"/>
                          <a:pt x="376" y="67"/>
                          <a:pt x="376" y="67"/>
                        </a:cubicBezTo>
                        <a:cubicBezTo>
                          <a:pt x="376" y="67"/>
                          <a:pt x="376" y="67"/>
                          <a:pt x="376" y="67"/>
                        </a:cubicBezTo>
                        <a:cubicBezTo>
                          <a:pt x="376" y="67"/>
                          <a:pt x="376" y="67"/>
                          <a:pt x="376" y="67"/>
                        </a:cubicBezTo>
                        <a:cubicBezTo>
                          <a:pt x="376" y="67"/>
                          <a:pt x="376" y="67"/>
                          <a:pt x="376" y="67"/>
                        </a:cubicBezTo>
                        <a:cubicBezTo>
                          <a:pt x="376" y="68"/>
                          <a:pt x="376" y="68"/>
                          <a:pt x="376" y="68"/>
                        </a:cubicBezTo>
                        <a:cubicBezTo>
                          <a:pt x="376" y="68"/>
                          <a:pt x="376" y="68"/>
                          <a:pt x="376" y="68"/>
                        </a:cubicBezTo>
                        <a:cubicBezTo>
                          <a:pt x="376" y="68"/>
                          <a:pt x="376" y="68"/>
                          <a:pt x="376" y="68"/>
                        </a:cubicBezTo>
                        <a:cubicBezTo>
                          <a:pt x="376" y="68"/>
                          <a:pt x="376" y="68"/>
                          <a:pt x="376" y="68"/>
                        </a:cubicBezTo>
                        <a:cubicBezTo>
                          <a:pt x="376" y="68"/>
                          <a:pt x="376" y="68"/>
                          <a:pt x="376" y="68"/>
                        </a:cubicBezTo>
                        <a:cubicBezTo>
                          <a:pt x="376" y="69"/>
                          <a:pt x="376" y="69"/>
                          <a:pt x="376" y="69"/>
                        </a:cubicBezTo>
                        <a:cubicBezTo>
                          <a:pt x="376" y="69"/>
                          <a:pt x="376" y="69"/>
                          <a:pt x="376" y="69"/>
                        </a:cubicBezTo>
                        <a:cubicBezTo>
                          <a:pt x="377" y="69"/>
                          <a:pt x="377" y="69"/>
                          <a:pt x="377" y="69"/>
                        </a:cubicBezTo>
                        <a:cubicBezTo>
                          <a:pt x="377" y="70"/>
                          <a:pt x="377" y="70"/>
                          <a:pt x="377" y="70"/>
                        </a:cubicBezTo>
                        <a:cubicBezTo>
                          <a:pt x="377" y="71"/>
                          <a:pt x="377" y="71"/>
                          <a:pt x="377" y="71"/>
                        </a:cubicBezTo>
                        <a:cubicBezTo>
                          <a:pt x="377" y="71"/>
                          <a:pt x="377" y="71"/>
                          <a:pt x="377" y="71"/>
                        </a:cubicBezTo>
                        <a:cubicBezTo>
                          <a:pt x="377" y="71"/>
                          <a:pt x="377" y="71"/>
                          <a:pt x="377" y="71"/>
                        </a:cubicBezTo>
                        <a:cubicBezTo>
                          <a:pt x="377" y="72"/>
                          <a:pt x="377" y="72"/>
                          <a:pt x="377" y="72"/>
                        </a:cubicBezTo>
                        <a:cubicBezTo>
                          <a:pt x="377" y="72"/>
                          <a:pt x="377" y="72"/>
                          <a:pt x="377" y="72"/>
                        </a:cubicBezTo>
                        <a:cubicBezTo>
                          <a:pt x="377" y="72"/>
                          <a:pt x="377" y="72"/>
                          <a:pt x="377" y="72"/>
                        </a:cubicBezTo>
                        <a:cubicBezTo>
                          <a:pt x="377" y="72"/>
                          <a:pt x="377" y="72"/>
                          <a:pt x="377" y="72"/>
                        </a:cubicBezTo>
                        <a:cubicBezTo>
                          <a:pt x="377" y="72"/>
                          <a:pt x="377" y="72"/>
                          <a:pt x="377" y="72"/>
                        </a:cubicBezTo>
                        <a:cubicBezTo>
                          <a:pt x="377" y="73"/>
                          <a:pt x="377" y="73"/>
                          <a:pt x="377" y="73"/>
                        </a:cubicBezTo>
                        <a:cubicBezTo>
                          <a:pt x="377" y="73"/>
                          <a:pt x="377" y="73"/>
                          <a:pt x="377" y="73"/>
                        </a:cubicBezTo>
                        <a:cubicBezTo>
                          <a:pt x="377" y="73"/>
                          <a:pt x="377" y="73"/>
                          <a:pt x="377" y="73"/>
                        </a:cubicBezTo>
                        <a:cubicBezTo>
                          <a:pt x="377" y="73"/>
                          <a:pt x="377" y="73"/>
                          <a:pt x="377" y="73"/>
                        </a:cubicBezTo>
                        <a:cubicBezTo>
                          <a:pt x="377" y="73"/>
                          <a:pt x="377" y="73"/>
                          <a:pt x="377" y="73"/>
                        </a:cubicBezTo>
                        <a:cubicBezTo>
                          <a:pt x="377" y="73"/>
                          <a:pt x="377" y="73"/>
                          <a:pt x="377" y="73"/>
                        </a:cubicBezTo>
                        <a:cubicBezTo>
                          <a:pt x="376" y="73"/>
                          <a:pt x="376" y="73"/>
                          <a:pt x="376" y="73"/>
                        </a:cubicBezTo>
                        <a:cubicBezTo>
                          <a:pt x="376" y="73"/>
                          <a:pt x="376" y="73"/>
                          <a:pt x="376" y="73"/>
                        </a:cubicBezTo>
                        <a:cubicBezTo>
                          <a:pt x="377" y="73"/>
                          <a:pt x="377" y="73"/>
                          <a:pt x="377" y="73"/>
                        </a:cubicBezTo>
                        <a:cubicBezTo>
                          <a:pt x="377" y="73"/>
                          <a:pt x="377" y="73"/>
                          <a:pt x="377" y="73"/>
                        </a:cubicBezTo>
                        <a:cubicBezTo>
                          <a:pt x="377" y="74"/>
                          <a:pt x="377" y="74"/>
                          <a:pt x="377" y="74"/>
                        </a:cubicBezTo>
                        <a:cubicBezTo>
                          <a:pt x="377" y="74"/>
                          <a:pt x="377" y="74"/>
                          <a:pt x="377" y="74"/>
                        </a:cubicBezTo>
                        <a:cubicBezTo>
                          <a:pt x="377" y="74"/>
                          <a:pt x="377" y="74"/>
                          <a:pt x="377" y="74"/>
                        </a:cubicBezTo>
                        <a:cubicBezTo>
                          <a:pt x="377" y="74"/>
                          <a:pt x="377" y="74"/>
                          <a:pt x="377" y="74"/>
                        </a:cubicBezTo>
                        <a:cubicBezTo>
                          <a:pt x="377" y="74"/>
                          <a:pt x="377" y="74"/>
                          <a:pt x="377" y="74"/>
                        </a:cubicBezTo>
                        <a:cubicBezTo>
                          <a:pt x="377" y="74"/>
                          <a:pt x="377" y="74"/>
                          <a:pt x="377" y="74"/>
                        </a:cubicBezTo>
                        <a:cubicBezTo>
                          <a:pt x="377" y="74"/>
                          <a:pt x="377" y="74"/>
                          <a:pt x="377" y="74"/>
                        </a:cubicBezTo>
                        <a:cubicBezTo>
                          <a:pt x="376" y="75"/>
                          <a:pt x="376" y="75"/>
                          <a:pt x="376" y="75"/>
                        </a:cubicBezTo>
                        <a:cubicBezTo>
                          <a:pt x="376" y="75"/>
                          <a:pt x="376" y="75"/>
                          <a:pt x="376" y="75"/>
                        </a:cubicBezTo>
                        <a:cubicBezTo>
                          <a:pt x="376" y="75"/>
                          <a:pt x="376" y="75"/>
                          <a:pt x="376" y="75"/>
                        </a:cubicBezTo>
                        <a:cubicBezTo>
                          <a:pt x="376" y="75"/>
                          <a:pt x="376" y="75"/>
                          <a:pt x="376" y="75"/>
                        </a:cubicBezTo>
                        <a:cubicBezTo>
                          <a:pt x="376" y="75"/>
                          <a:pt x="376" y="75"/>
                          <a:pt x="376" y="75"/>
                        </a:cubicBezTo>
                        <a:cubicBezTo>
                          <a:pt x="376" y="75"/>
                          <a:pt x="376" y="75"/>
                          <a:pt x="376" y="75"/>
                        </a:cubicBezTo>
                        <a:cubicBezTo>
                          <a:pt x="376" y="76"/>
                          <a:pt x="376" y="76"/>
                          <a:pt x="376" y="76"/>
                        </a:cubicBezTo>
                        <a:cubicBezTo>
                          <a:pt x="376" y="76"/>
                          <a:pt x="376" y="76"/>
                          <a:pt x="376" y="76"/>
                        </a:cubicBezTo>
                        <a:cubicBezTo>
                          <a:pt x="376" y="76"/>
                          <a:pt x="376" y="76"/>
                          <a:pt x="376" y="76"/>
                        </a:cubicBezTo>
                        <a:cubicBezTo>
                          <a:pt x="376" y="76"/>
                          <a:pt x="376" y="76"/>
                          <a:pt x="376" y="76"/>
                        </a:cubicBezTo>
                        <a:cubicBezTo>
                          <a:pt x="376" y="76"/>
                          <a:pt x="376" y="76"/>
                          <a:pt x="376" y="76"/>
                        </a:cubicBezTo>
                        <a:cubicBezTo>
                          <a:pt x="376" y="76"/>
                          <a:pt x="376" y="76"/>
                          <a:pt x="376" y="76"/>
                        </a:cubicBezTo>
                        <a:cubicBezTo>
                          <a:pt x="376" y="76"/>
                          <a:pt x="376" y="76"/>
                          <a:pt x="376" y="76"/>
                        </a:cubicBezTo>
                        <a:cubicBezTo>
                          <a:pt x="376" y="77"/>
                          <a:pt x="376" y="77"/>
                          <a:pt x="376" y="77"/>
                        </a:cubicBezTo>
                        <a:cubicBezTo>
                          <a:pt x="376" y="77"/>
                          <a:pt x="376" y="77"/>
                          <a:pt x="376" y="77"/>
                        </a:cubicBezTo>
                        <a:cubicBezTo>
                          <a:pt x="376" y="77"/>
                          <a:pt x="376" y="77"/>
                          <a:pt x="376" y="77"/>
                        </a:cubicBezTo>
                        <a:cubicBezTo>
                          <a:pt x="376" y="77"/>
                          <a:pt x="376" y="77"/>
                          <a:pt x="376" y="77"/>
                        </a:cubicBezTo>
                        <a:cubicBezTo>
                          <a:pt x="376" y="77"/>
                          <a:pt x="376" y="77"/>
                          <a:pt x="376" y="77"/>
                        </a:cubicBezTo>
                        <a:cubicBezTo>
                          <a:pt x="376" y="77"/>
                          <a:pt x="376" y="77"/>
                          <a:pt x="376" y="77"/>
                        </a:cubicBezTo>
                        <a:cubicBezTo>
                          <a:pt x="376" y="78"/>
                          <a:pt x="376" y="78"/>
                          <a:pt x="376" y="78"/>
                        </a:cubicBezTo>
                        <a:cubicBezTo>
                          <a:pt x="376" y="78"/>
                          <a:pt x="376" y="78"/>
                          <a:pt x="376" y="78"/>
                        </a:cubicBezTo>
                        <a:cubicBezTo>
                          <a:pt x="376" y="78"/>
                          <a:pt x="376" y="78"/>
                          <a:pt x="376" y="78"/>
                        </a:cubicBezTo>
                        <a:cubicBezTo>
                          <a:pt x="376" y="78"/>
                          <a:pt x="376" y="78"/>
                          <a:pt x="376" y="78"/>
                        </a:cubicBezTo>
                        <a:cubicBezTo>
                          <a:pt x="376" y="79"/>
                          <a:pt x="376" y="79"/>
                          <a:pt x="376" y="79"/>
                        </a:cubicBezTo>
                        <a:cubicBezTo>
                          <a:pt x="376" y="79"/>
                          <a:pt x="376" y="79"/>
                          <a:pt x="376" y="79"/>
                        </a:cubicBezTo>
                        <a:cubicBezTo>
                          <a:pt x="376" y="79"/>
                          <a:pt x="376" y="79"/>
                          <a:pt x="376" y="79"/>
                        </a:cubicBezTo>
                        <a:cubicBezTo>
                          <a:pt x="376" y="79"/>
                          <a:pt x="376" y="79"/>
                          <a:pt x="376" y="79"/>
                        </a:cubicBezTo>
                        <a:cubicBezTo>
                          <a:pt x="376" y="79"/>
                          <a:pt x="376" y="79"/>
                          <a:pt x="376" y="79"/>
                        </a:cubicBezTo>
                        <a:cubicBezTo>
                          <a:pt x="376" y="80"/>
                          <a:pt x="376" y="80"/>
                          <a:pt x="376" y="80"/>
                        </a:cubicBezTo>
                        <a:cubicBezTo>
                          <a:pt x="376" y="80"/>
                          <a:pt x="376" y="80"/>
                          <a:pt x="376" y="80"/>
                        </a:cubicBezTo>
                        <a:cubicBezTo>
                          <a:pt x="376" y="80"/>
                          <a:pt x="376" y="80"/>
                          <a:pt x="376" y="80"/>
                        </a:cubicBezTo>
                        <a:cubicBezTo>
                          <a:pt x="376" y="80"/>
                          <a:pt x="376" y="80"/>
                          <a:pt x="376" y="80"/>
                        </a:cubicBezTo>
                        <a:cubicBezTo>
                          <a:pt x="376" y="81"/>
                          <a:pt x="376" y="81"/>
                          <a:pt x="376" y="81"/>
                        </a:cubicBezTo>
                        <a:cubicBezTo>
                          <a:pt x="377" y="81"/>
                          <a:pt x="377" y="81"/>
                          <a:pt x="377" y="81"/>
                        </a:cubicBezTo>
                        <a:cubicBezTo>
                          <a:pt x="377" y="81"/>
                          <a:pt x="377" y="81"/>
                          <a:pt x="377" y="81"/>
                        </a:cubicBezTo>
                        <a:cubicBezTo>
                          <a:pt x="377" y="81"/>
                          <a:pt x="377" y="81"/>
                          <a:pt x="377" y="81"/>
                        </a:cubicBezTo>
                        <a:cubicBezTo>
                          <a:pt x="377" y="81"/>
                          <a:pt x="377" y="81"/>
                          <a:pt x="377" y="81"/>
                        </a:cubicBezTo>
                        <a:cubicBezTo>
                          <a:pt x="377" y="81"/>
                          <a:pt x="377" y="81"/>
                          <a:pt x="377" y="81"/>
                        </a:cubicBezTo>
                        <a:cubicBezTo>
                          <a:pt x="377" y="82"/>
                          <a:pt x="377" y="82"/>
                          <a:pt x="377" y="82"/>
                        </a:cubicBezTo>
                        <a:cubicBezTo>
                          <a:pt x="377" y="82"/>
                          <a:pt x="377" y="82"/>
                          <a:pt x="377" y="82"/>
                        </a:cubicBezTo>
                        <a:cubicBezTo>
                          <a:pt x="377" y="82"/>
                          <a:pt x="377" y="82"/>
                          <a:pt x="377" y="82"/>
                        </a:cubicBezTo>
                        <a:cubicBezTo>
                          <a:pt x="377" y="83"/>
                          <a:pt x="377" y="83"/>
                          <a:pt x="377" y="83"/>
                        </a:cubicBezTo>
                        <a:cubicBezTo>
                          <a:pt x="377" y="83"/>
                          <a:pt x="377" y="83"/>
                          <a:pt x="377" y="83"/>
                        </a:cubicBezTo>
                        <a:cubicBezTo>
                          <a:pt x="377" y="83"/>
                          <a:pt x="377" y="83"/>
                          <a:pt x="377" y="83"/>
                        </a:cubicBezTo>
                        <a:cubicBezTo>
                          <a:pt x="377" y="83"/>
                          <a:pt x="377" y="83"/>
                          <a:pt x="377" y="83"/>
                        </a:cubicBezTo>
                        <a:cubicBezTo>
                          <a:pt x="377" y="83"/>
                          <a:pt x="377" y="83"/>
                          <a:pt x="377" y="83"/>
                        </a:cubicBezTo>
                        <a:cubicBezTo>
                          <a:pt x="378" y="84"/>
                          <a:pt x="378" y="84"/>
                          <a:pt x="378" y="84"/>
                        </a:cubicBezTo>
                        <a:cubicBezTo>
                          <a:pt x="378" y="84"/>
                          <a:pt x="378" y="84"/>
                          <a:pt x="378" y="84"/>
                        </a:cubicBezTo>
                        <a:cubicBezTo>
                          <a:pt x="378" y="84"/>
                          <a:pt x="378" y="84"/>
                          <a:pt x="378" y="84"/>
                        </a:cubicBezTo>
                        <a:cubicBezTo>
                          <a:pt x="378" y="84"/>
                          <a:pt x="378" y="84"/>
                          <a:pt x="378" y="84"/>
                        </a:cubicBezTo>
                        <a:cubicBezTo>
                          <a:pt x="378" y="85"/>
                          <a:pt x="378" y="85"/>
                          <a:pt x="378" y="85"/>
                        </a:cubicBezTo>
                        <a:cubicBezTo>
                          <a:pt x="378" y="85"/>
                          <a:pt x="378" y="85"/>
                          <a:pt x="378" y="85"/>
                        </a:cubicBezTo>
                        <a:cubicBezTo>
                          <a:pt x="378" y="85"/>
                          <a:pt x="378" y="85"/>
                          <a:pt x="378" y="85"/>
                        </a:cubicBezTo>
                        <a:cubicBezTo>
                          <a:pt x="378" y="85"/>
                          <a:pt x="378" y="85"/>
                          <a:pt x="378" y="85"/>
                        </a:cubicBezTo>
                        <a:cubicBezTo>
                          <a:pt x="378" y="85"/>
                          <a:pt x="378" y="85"/>
                          <a:pt x="378" y="85"/>
                        </a:cubicBezTo>
                        <a:cubicBezTo>
                          <a:pt x="378" y="86"/>
                          <a:pt x="378" y="86"/>
                          <a:pt x="378" y="86"/>
                        </a:cubicBezTo>
                        <a:cubicBezTo>
                          <a:pt x="378" y="86"/>
                          <a:pt x="378" y="86"/>
                          <a:pt x="378" y="86"/>
                        </a:cubicBezTo>
                        <a:cubicBezTo>
                          <a:pt x="378" y="86"/>
                          <a:pt x="378" y="86"/>
                          <a:pt x="378" y="86"/>
                        </a:cubicBezTo>
                        <a:cubicBezTo>
                          <a:pt x="379" y="86"/>
                          <a:pt x="379" y="86"/>
                          <a:pt x="379" y="86"/>
                        </a:cubicBezTo>
                        <a:cubicBezTo>
                          <a:pt x="379" y="86"/>
                          <a:pt x="379" y="86"/>
                          <a:pt x="379" y="86"/>
                        </a:cubicBezTo>
                        <a:cubicBezTo>
                          <a:pt x="379" y="86"/>
                          <a:pt x="379" y="86"/>
                          <a:pt x="379" y="86"/>
                        </a:cubicBezTo>
                        <a:cubicBezTo>
                          <a:pt x="379" y="86"/>
                          <a:pt x="379" y="86"/>
                          <a:pt x="379" y="86"/>
                        </a:cubicBezTo>
                        <a:cubicBezTo>
                          <a:pt x="378" y="86"/>
                          <a:pt x="378" y="86"/>
                          <a:pt x="378" y="86"/>
                        </a:cubicBezTo>
                        <a:cubicBezTo>
                          <a:pt x="378" y="87"/>
                          <a:pt x="378" y="87"/>
                          <a:pt x="378" y="87"/>
                        </a:cubicBezTo>
                        <a:cubicBezTo>
                          <a:pt x="378" y="87"/>
                          <a:pt x="378" y="87"/>
                          <a:pt x="378" y="87"/>
                        </a:cubicBezTo>
                        <a:cubicBezTo>
                          <a:pt x="378" y="87"/>
                          <a:pt x="378" y="87"/>
                          <a:pt x="378" y="87"/>
                        </a:cubicBezTo>
                        <a:cubicBezTo>
                          <a:pt x="378" y="87"/>
                          <a:pt x="378" y="87"/>
                          <a:pt x="378" y="87"/>
                        </a:cubicBezTo>
                        <a:cubicBezTo>
                          <a:pt x="378" y="87"/>
                          <a:pt x="378" y="87"/>
                          <a:pt x="378" y="87"/>
                        </a:cubicBezTo>
                        <a:cubicBezTo>
                          <a:pt x="378" y="88"/>
                          <a:pt x="378" y="88"/>
                          <a:pt x="378" y="88"/>
                        </a:cubicBezTo>
                        <a:cubicBezTo>
                          <a:pt x="378" y="88"/>
                          <a:pt x="378" y="88"/>
                          <a:pt x="378" y="88"/>
                        </a:cubicBezTo>
                        <a:cubicBezTo>
                          <a:pt x="378" y="88"/>
                          <a:pt x="378" y="88"/>
                          <a:pt x="378" y="88"/>
                        </a:cubicBezTo>
                        <a:cubicBezTo>
                          <a:pt x="378" y="88"/>
                          <a:pt x="378" y="88"/>
                          <a:pt x="378" y="88"/>
                        </a:cubicBezTo>
                        <a:cubicBezTo>
                          <a:pt x="378" y="88"/>
                          <a:pt x="378" y="88"/>
                          <a:pt x="378" y="88"/>
                        </a:cubicBezTo>
                        <a:cubicBezTo>
                          <a:pt x="378" y="88"/>
                          <a:pt x="378" y="88"/>
                          <a:pt x="378" y="88"/>
                        </a:cubicBezTo>
                        <a:cubicBezTo>
                          <a:pt x="377" y="89"/>
                          <a:pt x="377" y="89"/>
                          <a:pt x="377" y="89"/>
                        </a:cubicBezTo>
                        <a:cubicBezTo>
                          <a:pt x="377" y="89"/>
                          <a:pt x="377" y="89"/>
                          <a:pt x="377" y="89"/>
                        </a:cubicBezTo>
                        <a:cubicBezTo>
                          <a:pt x="377" y="89"/>
                          <a:pt x="377" y="89"/>
                          <a:pt x="377" y="89"/>
                        </a:cubicBezTo>
                        <a:cubicBezTo>
                          <a:pt x="377" y="89"/>
                          <a:pt x="377" y="89"/>
                          <a:pt x="377" y="89"/>
                        </a:cubicBezTo>
                        <a:cubicBezTo>
                          <a:pt x="377" y="89"/>
                          <a:pt x="377" y="89"/>
                          <a:pt x="377" y="89"/>
                        </a:cubicBezTo>
                        <a:cubicBezTo>
                          <a:pt x="377" y="89"/>
                          <a:pt x="377" y="89"/>
                          <a:pt x="377" y="89"/>
                        </a:cubicBezTo>
                        <a:cubicBezTo>
                          <a:pt x="378" y="89"/>
                          <a:pt x="378" y="89"/>
                          <a:pt x="378" y="89"/>
                        </a:cubicBezTo>
                        <a:cubicBezTo>
                          <a:pt x="378" y="89"/>
                          <a:pt x="378" y="89"/>
                          <a:pt x="378" y="89"/>
                        </a:cubicBezTo>
                        <a:cubicBezTo>
                          <a:pt x="378" y="89"/>
                          <a:pt x="378" y="89"/>
                          <a:pt x="378" y="89"/>
                        </a:cubicBezTo>
                        <a:cubicBezTo>
                          <a:pt x="378" y="90"/>
                          <a:pt x="378" y="90"/>
                          <a:pt x="378" y="90"/>
                        </a:cubicBezTo>
                        <a:cubicBezTo>
                          <a:pt x="378" y="90"/>
                          <a:pt x="378" y="90"/>
                          <a:pt x="378" y="90"/>
                        </a:cubicBezTo>
                        <a:cubicBezTo>
                          <a:pt x="379" y="90"/>
                          <a:pt x="379" y="90"/>
                          <a:pt x="379" y="90"/>
                        </a:cubicBezTo>
                        <a:cubicBezTo>
                          <a:pt x="379" y="90"/>
                          <a:pt x="379" y="90"/>
                          <a:pt x="379" y="90"/>
                        </a:cubicBezTo>
                        <a:cubicBezTo>
                          <a:pt x="379" y="90"/>
                          <a:pt x="379" y="90"/>
                          <a:pt x="379" y="90"/>
                        </a:cubicBezTo>
                        <a:cubicBezTo>
                          <a:pt x="379" y="90"/>
                          <a:pt x="379" y="90"/>
                          <a:pt x="379" y="90"/>
                        </a:cubicBezTo>
                        <a:cubicBezTo>
                          <a:pt x="380" y="90"/>
                          <a:pt x="380" y="90"/>
                          <a:pt x="380" y="90"/>
                        </a:cubicBezTo>
                        <a:cubicBezTo>
                          <a:pt x="380" y="90"/>
                          <a:pt x="380" y="90"/>
                          <a:pt x="380" y="90"/>
                        </a:cubicBezTo>
                        <a:cubicBezTo>
                          <a:pt x="380" y="90"/>
                          <a:pt x="380" y="90"/>
                          <a:pt x="380" y="90"/>
                        </a:cubicBezTo>
                        <a:cubicBezTo>
                          <a:pt x="380" y="90"/>
                          <a:pt x="380" y="90"/>
                          <a:pt x="380" y="90"/>
                        </a:cubicBezTo>
                        <a:cubicBezTo>
                          <a:pt x="380" y="90"/>
                          <a:pt x="380" y="90"/>
                          <a:pt x="380" y="90"/>
                        </a:cubicBezTo>
                        <a:cubicBezTo>
                          <a:pt x="380" y="91"/>
                          <a:pt x="380" y="91"/>
                          <a:pt x="380" y="91"/>
                        </a:cubicBezTo>
                        <a:cubicBezTo>
                          <a:pt x="380" y="91"/>
                          <a:pt x="380" y="91"/>
                          <a:pt x="380" y="91"/>
                        </a:cubicBezTo>
                        <a:cubicBezTo>
                          <a:pt x="380" y="91"/>
                          <a:pt x="380" y="91"/>
                          <a:pt x="380" y="91"/>
                        </a:cubicBezTo>
                        <a:cubicBezTo>
                          <a:pt x="380" y="91"/>
                          <a:pt x="380" y="91"/>
                          <a:pt x="380" y="91"/>
                        </a:cubicBezTo>
                        <a:cubicBezTo>
                          <a:pt x="380" y="91"/>
                          <a:pt x="380" y="91"/>
                          <a:pt x="380" y="91"/>
                        </a:cubicBezTo>
                        <a:cubicBezTo>
                          <a:pt x="380" y="91"/>
                          <a:pt x="380" y="91"/>
                          <a:pt x="380" y="91"/>
                        </a:cubicBezTo>
                        <a:cubicBezTo>
                          <a:pt x="380" y="91"/>
                          <a:pt x="380" y="91"/>
                          <a:pt x="380" y="91"/>
                        </a:cubicBezTo>
                        <a:cubicBezTo>
                          <a:pt x="380" y="91"/>
                          <a:pt x="380" y="91"/>
                          <a:pt x="380" y="91"/>
                        </a:cubicBezTo>
                        <a:cubicBezTo>
                          <a:pt x="380" y="92"/>
                          <a:pt x="380" y="92"/>
                          <a:pt x="380" y="92"/>
                        </a:cubicBezTo>
                        <a:cubicBezTo>
                          <a:pt x="380" y="92"/>
                          <a:pt x="380" y="92"/>
                          <a:pt x="380" y="92"/>
                        </a:cubicBezTo>
                        <a:cubicBezTo>
                          <a:pt x="380" y="92"/>
                          <a:pt x="380" y="92"/>
                          <a:pt x="380" y="92"/>
                        </a:cubicBezTo>
                        <a:cubicBezTo>
                          <a:pt x="380" y="92"/>
                          <a:pt x="380" y="92"/>
                          <a:pt x="380" y="92"/>
                        </a:cubicBezTo>
                        <a:cubicBezTo>
                          <a:pt x="380" y="92"/>
                          <a:pt x="380" y="92"/>
                          <a:pt x="380" y="92"/>
                        </a:cubicBezTo>
                        <a:cubicBezTo>
                          <a:pt x="380" y="92"/>
                          <a:pt x="380" y="92"/>
                          <a:pt x="380" y="92"/>
                        </a:cubicBezTo>
                        <a:cubicBezTo>
                          <a:pt x="381" y="92"/>
                          <a:pt x="381" y="92"/>
                          <a:pt x="381" y="92"/>
                        </a:cubicBezTo>
                        <a:cubicBezTo>
                          <a:pt x="381" y="92"/>
                          <a:pt x="381" y="92"/>
                          <a:pt x="381" y="92"/>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1" y="93"/>
                          <a:pt x="381" y="93"/>
                          <a:pt x="381" y="93"/>
                        </a:cubicBezTo>
                        <a:cubicBezTo>
                          <a:pt x="382" y="94"/>
                          <a:pt x="382" y="94"/>
                          <a:pt x="382" y="94"/>
                        </a:cubicBezTo>
                        <a:cubicBezTo>
                          <a:pt x="382" y="94"/>
                          <a:pt x="382" y="94"/>
                          <a:pt x="382" y="94"/>
                        </a:cubicBezTo>
                        <a:cubicBezTo>
                          <a:pt x="382" y="94"/>
                          <a:pt x="382" y="94"/>
                          <a:pt x="382" y="94"/>
                        </a:cubicBezTo>
                        <a:cubicBezTo>
                          <a:pt x="382" y="94"/>
                          <a:pt x="382" y="94"/>
                          <a:pt x="382" y="94"/>
                        </a:cubicBezTo>
                        <a:cubicBezTo>
                          <a:pt x="382" y="94"/>
                          <a:pt x="382" y="94"/>
                          <a:pt x="382" y="94"/>
                        </a:cubicBezTo>
                        <a:cubicBezTo>
                          <a:pt x="382" y="94"/>
                          <a:pt x="382" y="94"/>
                          <a:pt x="382" y="94"/>
                        </a:cubicBezTo>
                        <a:cubicBezTo>
                          <a:pt x="382" y="95"/>
                          <a:pt x="382" y="95"/>
                          <a:pt x="382" y="95"/>
                        </a:cubicBezTo>
                        <a:cubicBezTo>
                          <a:pt x="382" y="95"/>
                          <a:pt x="382" y="95"/>
                          <a:pt x="382" y="95"/>
                        </a:cubicBezTo>
                        <a:cubicBezTo>
                          <a:pt x="382" y="95"/>
                          <a:pt x="382" y="95"/>
                          <a:pt x="382"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3" y="95"/>
                          <a:pt x="383" y="95"/>
                          <a:pt x="383"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4" y="95"/>
                          <a:pt x="384" y="95"/>
                        </a:cubicBezTo>
                        <a:cubicBezTo>
                          <a:pt x="384" y="95"/>
                          <a:pt x="385" y="95"/>
                          <a:pt x="385" y="95"/>
                        </a:cubicBezTo>
                        <a:cubicBezTo>
                          <a:pt x="385" y="95"/>
                          <a:pt x="385" y="95"/>
                          <a:pt x="385" y="95"/>
                        </a:cubicBezTo>
                        <a:cubicBezTo>
                          <a:pt x="385" y="95"/>
                          <a:pt x="385" y="95"/>
                          <a:pt x="385" y="95"/>
                        </a:cubicBezTo>
                        <a:cubicBezTo>
                          <a:pt x="385" y="95"/>
                          <a:pt x="385" y="95"/>
                          <a:pt x="385" y="95"/>
                        </a:cubicBezTo>
                        <a:cubicBezTo>
                          <a:pt x="385" y="95"/>
                          <a:pt x="385" y="95"/>
                          <a:pt x="385" y="95"/>
                        </a:cubicBezTo>
                        <a:cubicBezTo>
                          <a:pt x="385" y="95"/>
                          <a:pt x="385" y="95"/>
                          <a:pt x="385" y="95"/>
                        </a:cubicBezTo>
                        <a:cubicBezTo>
                          <a:pt x="385" y="95"/>
                          <a:pt x="385" y="95"/>
                          <a:pt x="385" y="95"/>
                        </a:cubicBezTo>
                        <a:cubicBezTo>
                          <a:pt x="385" y="95"/>
                          <a:pt x="385" y="95"/>
                          <a:pt x="385" y="95"/>
                        </a:cubicBezTo>
                        <a:cubicBezTo>
                          <a:pt x="385" y="96"/>
                          <a:pt x="385" y="96"/>
                          <a:pt x="385" y="96"/>
                        </a:cubicBezTo>
                        <a:cubicBezTo>
                          <a:pt x="385" y="96"/>
                          <a:pt x="385" y="96"/>
                          <a:pt x="385" y="96"/>
                        </a:cubicBezTo>
                        <a:cubicBezTo>
                          <a:pt x="385" y="96"/>
                          <a:pt x="385" y="96"/>
                          <a:pt x="385" y="96"/>
                        </a:cubicBezTo>
                        <a:cubicBezTo>
                          <a:pt x="385" y="96"/>
                          <a:pt x="385" y="96"/>
                          <a:pt x="385"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6" y="96"/>
                          <a:pt x="386" y="96"/>
                          <a:pt x="386" y="96"/>
                        </a:cubicBezTo>
                        <a:cubicBezTo>
                          <a:pt x="387" y="96"/>
                          <a:pt x="387" y="96"/>
                          <a:pt x="387" y="96"/>
                        </a:cubicBezTo>
                        <a:cubicBezTo>
                          <a:pt x="387" y="96"/>
                          <a:pt x="387" y="96"/>
                          <a:pt x="387" y="96"/>
                        </a:cubicBezTo>
                        <a:cubicBezTo>
                          <a:pt x="387" y="96"/>
                          <a:pt x="387" y="96"/>
                          <a:pt x="387" y="96"/>
                        </a:cubicBezTo>
                        <a:cubicBezTo>
                          <a:pt x="387" y="96"/>
                          <a:pt x="387" y="96"/>
                          <a:pt x="387" y="96"/>
                        </a:cubicBezTo>
                        <a:cubicBezTo>
                          <a:pt x="387" y="96"/>
                          <a:pt x="387" y="96"/>
                          <a:pt x="387" y="96"/>
                        </a:cubicBezTo>
                        <a:cubicBezTo>
                          <a:pt x="387" y="97"/>
                          <a:pt x="387" y="97"/>
                          <a:pt x="387" y="97"/>
                        </a:cubicBezTo>
                        <a:cubicBezTo>
                          <a:pt x="387" y="97"/>
                          <a:pt x="387" y="97"/>
                          <a:pt x="387" y="97"/>
                        </a:cubicBezTo>
                        <a:cubicBezTo>
                          <a:pt x="387" y="97"/>
                          <a:pt x="387" y="97"/>
                          <a:pt x="387" y="97"/>
                        </a:cubicBezTo>
                        <a:cubicBezTo>
                          <a:pt x="387" y="97"/>
                          <a:pt x="387" y="97"/>
                          <a:pt x="387" y="97"/>
                        </a:cubicBezTo>
                        <a:cubicBezTo>
                          <a:pt x="387" y="97"/>
                          <a:pt x="387" y="97"/>
                          <a:pt x="387" y="97"/>
                        </a:cubicBezTo>
                        <a:cubicBezTo>
                          <a:pt x="388" y="97"/>
                          <a:pt x="388" y="97"/>
                          <a:pt x="388" y="97"/>
                        </a:cubicBezTo>
                        <a:cubicBezTo>
                          <a:pt x="388" y="97"/>
                          <a:pt x="388" y="97"/>
                          <a:pt x="388" y="97"/>
                        </a:cubicBezTo>
                        <a:cubicBezTo>
                          <a:pt x="388" y="97"/>
                          <a:pt x="388" y="97"/>
                          <a:pt x="388" y="97"/>
                        </a:cubicBezTo>
                        <a:cubicBezTo>
                          <a:pt x="388" y="97"/>
                          <a:pt x="388" y="97"/>
                          <a:pt x="388" y="97"/>
                        </a:cubicBezTo>
                        <a:cubicBezTo>
                          <a:pt x="388" y="97"/>
                          <a:pt x="388" y="97"/>
                          <a:pt x="388" y="97"/>
                        </a:cubicBezTo>
                        <a:cubicBezTo>
                          <a:pt x="388" y="97"/>
                          <a:pt x="388" y="97"/>
                          <a:pt x="388" y="97"/>
                        </a:cubicBezTo>
                        <a:cubicBezTo>
                          <a:pt x="388" y="97"/>
                          <a:pt x="388" y="97"/>
                          <a:pt x="388" y="97"/>
                        </a:cubicBezTo>
                        <a:cubicBezTo>
                          <a:pt x="389" y="97"/>
                          <a:pt x="389" y="97"/>
                          <a:pt x="389" y="97"/>
                        </a:cubicBezTo>
                        <a:cubicBezTo>
                          <a:pt x="389" y="98"/>
                          <a:pt x="389" y="98"/>
                          <a:pt x="389" y="98"/>
                        </a:cubicBezTo>
                        <a:cubicBezTo>
                          <a:pt x="389" y="98"/>
                          <a:pt x="389" y="98"/>
                          <a:pt x="389" y="98"/>
                        </a:cubicBezTo>
                        <a:cubicBezTo>
                          <a:pt x="389" y="98"/>
                          <a:pt x="389" y="98"/>
                          <a:pt x="389" y="98"/>
                        </a:cubicBezTo>
                        <a:cubicBezTo>
                          <a:pt x="389" y="98"/>
                          <a:pt x="389" y="98"/>
                          <a:pt x="389" y="98"/>
                        </a:cubicBezTo>
                        <a:cubicBezTo>
                          <a:pt x="389" y="98"/>
                          <a:pt x="389" y="98"/>
                          <a:pt x="389" y="98"/>
                        </a:cubicBezTo>
                        <a:cubicBezTo>
                          <a:pt x="389" y="98"/>
                          <a:pt x="389" y="98"/>
                          <a:pt x="389" y="98"/>
                        </a:cubicBezTo>
                        <a:cubicBezTo>
                          <a:pt x="389" y="98"/>
                          <a:pt x="389" y="98"/>
                          <a:pt x="389" y="98"/>
                        </a:cubicBezTo>
                        <a:cubicBezTo>
                          <a:pt x="389" y="98"/>
                          <a:pt x="389" y="98"/>
                          <a:pt x="389" y="98"/>
                        </a:cubicBezTo>
                        <a:cubicBezTo>
                          <a:pt x="390" y="98"/>
                          <a:pt x="390" y="98"/>
                          <a:pt x="390" y="98"/>
                        </a:cubicBezTo>
                        <a:cubicBezTo>
                          <a:pt x="390" y="98"/>
                          <a:pt x="390" y="98"/>
                          <a:pt x="390" y="98"/>
                        </a:cubicBezTo>
                        <a:cubicBezTo>
                          <a:pt x="390" y="99"/>
                          <a:pt x="390" y="99"/>
                          <a:pt x="390" y="99"/>
                        </a:cubicBezTo>
                        <a:cubicBezTo>
                          <a:pt x="390" y="99"/>
                          <a:pt x="390" y="99"/>
                          <a:pt x="390" y="99"/>
                        </a:cubicBezTo>
                        <a:cubicBezTo>
                          <a:pt x="390" y="99"/>
                          <a:pt x="390" y="99"/>
                          <a:pt x="390" y="99"/>
                        </a:cubicBezTo>
                        <a:cubicBezTo>
                          <a:pt x="390" y="99"/>
                          <a:pt x="390" y="99"/>
                          <a:pt x="390" y="99"/>
                        </a:cubicBezTo>
                        <a:cubicBezTo>
                          <a:pt x="390" y="99"/>
                          <a:pt x="390" y="99"/>
                          <a:pt x="390" y="99"/>
                        </a:cubicBezTo>
                        <a:cubicBezTo>
                          <a:pt x="390" y="99"/>
                          <a:pt x="390" y="99"/>
                          <a:pt x="390" y="99"/>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0"/>
                          <a:pt x="390" y="100"/>
                          <a:pt x="390" y="100"/>
                        </a:cubicBezTo>
                        <a:cubicBezTo>
                          <a:pt x="390" y="101"/>
                          <a:pt x="390" y="101"/>
                          <a:pt x="390" y="101"/>
                        </a:cubicBezTo>
                        <a:cubicBezTo>
                          <a:pt x="391" y="101"/>
                          <a:pt x="391" y="101"/>
                          <a:pt x="391" y="101"/>
                        </a:cubicBezTo>
                        <a:cubicBezTo>
                          <a:pt x="391" y="101"/>
                          <a:pt x="391" y="101"/>
                          <a:pt x="391" y="101"/>
                        </a:cubicBezTo>
                        <a:cubicBezTo>
                          <a:pt x="391" y="101"/>
                          <a:pt x="391" y="101"/>
                          <a:pt x="391" y="101"/>
                        </a:cubicBezTo>
                        <a:cubicBezTo>
                          <a:pt x="391" y="102"/>
                          <a:pt x="391" y="102"/>
                          <a:pt x="391" y="102"/>
                        </a:cubicBezTo>
                        <a:cubicBezTo>
                          <a:pt x="391" y="102"/>
                          <a:pt x="391" y="102"/>
                          <a:pt x="391" y="102"/>
                        </a:cubicBezTo>
                        <a:cubicBezTo>
                          <a:pt x="391" y="102"/>
                          <a:pt x="391" y="102"/>
                          <a:pt x="391" y="102"/>
                        </a:cubicBezTo>
                        <a:cubicBezTo>
                          <a:pt x="391" y="102"/>
                          <a:pt x="391" y="102"/>
                          <a:pt x="391" y="102"/>
                        </a:cubicBezTo>
                        <a:cubicBezTo>
                          <a:pt x="391" y="102"/>
                          <a:pt x="391" y="102"/>
                          <a:pt x="391" y="102"/>
                        </a:cubicBezTo>
                        <a:cubicBezTo>
                          <a:pt x="391" y="102"/>
                          <a:pt x="391" y="102"/>
                          <a:pt x="391" y="102"/>
                        </a:cubicBezTo>
                        <a:cubicBezTo>
                          <a:pt x="391" y="103"/>
                          <a:pt x="391" y="103"/>
                          <a:pt x="391" y="103"/>
                        </a:cubicBezTo>
                        <a:cubicBezTo>
                          <a:pt x="391" y="103"/>
                          <a:pt x="391" y="103"/>
                          <a:pt x="391" y="103"/>
                        </a:cubicBezTo>
                        <a:cubicBezTo>
                          <a:pt x="391" y="103"/>
                          <a:pt x="391" y="103"/>
                          <a:pt x="391" y="103"/>
                        </a:cubicBezTo>
                        <a:cubicBezTo>
                          <a:pt x="391" y="103"/>
                          <a:pt x="391" y="103"/>
                          <a:pt x="391" y="103"/>
                        </a:cubicBezTo>
                        <a:cubicBezTo>
                          <a:pt x="392" y="103"/>
                          <a:pt x="392" y="103"/>
                          <a:pt x="392" y="103"/>
                        </a:cubicBezTo>
                        <a:cubicBezTo>
                          <a:pt x="392" y="103"/>
                          <a:pt x="392" y="103"/>
                          <a:pt x="392" y="103"/>
                        </a:cubicBezTo>
                        <a:cubicBezTo>
                          <a:pt x="392" y="103"/>
                          <a:pt x="392" y="103"/>
                          <a:pt x="392" y="103"/>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2" y="104"/>
                          <a:pt x="392" y="104"/>
                          <a:pt x="392" y="104"/>
                        </a:cubicBezTo>
                        <a:cubicBezTo>
                          <a:pt x="393" y="104"/>
                          <a:pt x="393" y="104"/>
                          <a:pt x="393" y="104"/>
                        </a:cubicBezTo>
                        <a:cubicBezTo>
                          <a:pt x="393" y="104"/>
                          <a:pt x="393" y="104"/>
                          <a:pt x="393" y="104"/>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5"/>
                          <a:pt x="393" y="105"/>
                          <a:pt x="393" y="105"/>
                        </a:cubicBezTo>
                        <a:cubicBezTo>
                          <a:pt x="393" y="106"/>
                          <a:pt x="393" y="106"/>
                          <a:pt x="393" y="106"/>
                        </a:cubicBezTo>
                        <a:cubicBezTo>
                          <a:pt x="393" y="106"/>
                          <a:pt x="393" y="106"/>
                          <a:pt x="393" y="106"/>
                        </a:cubicBezTo>
                        <a:cubicBezTo>
                          <a:pt x="393" y="106"/>
                          <a:pt x="393" y="106"/>
                          <a:pt x="393" y="106"/>
                        </a:cubicBezTo>
                        <a:cubicBezTo>
                          <a:pt x="393" y="106"/>
                          <a:pt x="393" y="106"/>
                          <a:pt x="393" y="106"/>
                        </a:cubicBezTo>
                        <a:cubicBezTo>
                          <a:pt x="394" y="106"/>
                          <a:pt x="394" y="106"/>
                          <a:pt x="394" y="106"/>
                        </a:cubicBezTo>
                        <a:cubicBezTo>
                          <a:pt x="394" y="106"/>
                          <a:pt x="394" y="106"/>
                          <a:pt x="394" y="106"/>
                        </a:cubicBezTo>
                        <a:cubicBezTo>
                          <a:pt x="394" y="106"/>
                          <a:pt x="394" y="106"/>
                          <a:pt x="394" y="106"/>
                        </a:cubicBezTo>
                        <a:cubicBezTo>
                          <a:pt x="394" y="106"/>
                          <a:pt x="394" y="106"/>
                          <a:pt x="394" y="106"/>
                        </a:cubicBezTo>
                        <a:cubicBezTo>
                          <a:pt x="394" y="106"/>
                          <a:pt x="394" y="106"/>
                          <a:pt x="394" y="106"/>
                        </a:cubicBezTo>
                        <a:cubicBezTo>
                          <a:pt x="394" y="107"/>
                          <a:pt x="394" y="107"/>
                          <a:pt x="394" y="107"/>
                        </a:cubicBezTo>
                        <a:cubicBezTo>
                          <a:pt x="394" y="107"/>
                          <a:pt x="394" y="107"/>
                          <a:pt x="394" y="107"/>
                        </a:cubicBezTo>
                        <a:cubicBezTo>
                          <a:pt x="394" y="107"/>
                          <a:pt x="394" y="107"/>
                          <a:pt x="394" y="107"/>
                        </a:cubicBezTo>
                        <a:cubicBezTo>
                          <a:pt x="394" y="107"/>
                          <a:pt x="394" y="107"/>
                          <a:pt x="394" y="107"/>
                        </a:cubicBezTo>
                        <a:cubicBezTo>
                          <a:pt x="394" y="107"/>
                          <a:pt x="394" y="107"/>
                          <a:pt x="394" y="107"/>
                        </a:cubicBezTo>
                        <a:cubicBezTo>
                          <a:pt x="394" y="107"/>
                          <a:pt x="394" y="107"/>
                          <a:pt x="394" y="107"/>
                        </a:cubicBezTo>
                        <a:cubicBezTo>
                          <a:pt x="395" y="107"/>
                          <a:pt x="395" y="107"/>
                          <a:pt x="395" y="107"/>
                        </a:cubicBezTo>
                        <a:cubicBezTo>
                          <a:pt x="395" y="107"/>
                          <a:pt x="395" y="107"/>
                          <a:pt x="395" y="107"/>
                        </a:cubicBezTo>
                        <a:cubicBezTo>
                          <a:pt x="395" y="107"/>
                          <a:pt x="395" y="107"/>
                          <a:pt x="395" y="107"/>
                        </a:cubicBezTo>
                        <a:cubicBezTo>
                          <a:pt x="395" y="107"/>
                          <a:pt x="395" y="107"/>
                          <a:pt x="395" y="107"/>
                        </a:cubicBezTo>
                        <a:cubicBezTo>
                          <a:pt x="395" y="107"/>
                          <a:pt x="395" y="107"/>
                          <a:pt x="395" y="107"/>
                        </a:cubicBezTo>
                        <a:cubicBezTo>
                          <a:pt x="395" y="106"/>
                          <a:pt x="395" y="106"/>
                          <a:pt x="395" y="106"/>
                        </a:cubicBezTo>
                        <a:cubicBezTo>
                          <a:pt x="396" y="106"/>
                          <a:pt x="396" y="106"/>
                          <a:pt x="396" y="106"/>
                        </a:cubicBezTo>
                        <a:cubicBezTo>
                          <a:pt x="396" y="106"/>
                          <a:pt x="396" y="106"/>
                          <a:pt x="396" y="106"/>
                        </a:cubicBezTo>
                        <a:cubicBezTo>
                          <a:pt x="396" y="106"/>
                          <a:pt x="396" y="106"/>
                          <a:pt x="396" y="106"/>
                        </a:cubicBezTo>
                        <a:cubicBezTo>
                          <a:pt x="396" y="106"/>
                          <a:pt x="396" y="106"/>
                          <a:pt x="396" y="106"/>
                        </a:cubicBezTo>
                        <a:cubicBezTo>
                          <a:pt x="396" y="106"/>
                          <a:pt x="396" y="106"/>
                          <a:pt x="396" y="106"/>
                        </a:cubicBezTo>
                        <a:cubicBezTo>
                          <a:pt x="396" y="106"/>
                          <a:pt x="396" y="106"/>
                          <a:pt x="396" y="106"/>
                        </a:cubicBezTo>
                        <a:cubicBezTo>
                          <a:pt x="396" y="106"/>
                          <a:pt x="396" y="106"/>
                          <a:pt x="396" y="106"/>
                        </a:cubicBezTo>
                        <a:cubicBezTo>
                          <a:pt x="397" y="106"/>
                          <a:pt x="397" y="106"/>
                          <a:pt x="397" y="106"/>
                        </a:cubicBezTo>
                        <a:cubicBezTo>
                          <a:pt x="397" y="106"/>
                          <a:pt x="397" y="106"/>
                          <a:pt x="397" y="106"/>
                        </a:cubicBezTo>
                        <a:cubicBezTo>
                          <a:pt x="397" y="106"/>
                          <a:pt x="397" y="106"/>
                          <a:pt x="397" y="106"/>
                        </a:cubicBezTo>
                        <a:cubicBezTo>
                          <a:pt x="397" y="107"/>
                          <a:pt x="397" y="107"/>
                          <a:pt x="397" y="107"/>
                        </a:cubicBezTo>
                        <a:cubicBezTo>
                          <a:pt x="397" y="107"/>
                          <a:pt x="397" y="107"/>
                          <a:pt x="397" y="107"/>
                        </a:cubicBezTo>
                        <a:cubicBezTo>
                          <a:pt x="397" y="107"/>
                          <a:pt x="397" y="107"/>
                          <a:pt x="397" y="107"/>
                        </a:cubicBezTo>
                        <a:cubicBezTo>
                          <a:pt x="397" y="107"/>
                          <a:pt x="397" y="107"/>
                          <a:pt x="397" y="107"/>
                        </a:cubicBezTo>
                        <a:cubicBezTo>
                          <a:pt x="397" y="107"/>
                          <a:pt x="397" y="107"/>
                          <a:pt x="397" y="107"/>
                        </a:cubicBezTo>
                        <a:cubicBezTo>
                          <a:pt x="397" y="107"/>
                          <a:pt x="397" y="107"/>
                          <a:pt x="397" y="107"/>
                        </a:cubicBezTo>
                        <a:cubicBezTo>
                          <a:pt x="397" y="107"/>
                          <a:pt x="397" y="107"/>
                          <a:pt x="397" y="107"/>
                        </a:cubicBezTo>
                        <a:cubicBezTo>
                          <a:pt x="397" y="107"/>
                          <a:pt x="397" y="107"/>
                          <a:pt x="397" y="107"/>
                        </a:cubicBezTo>
                        <a:cubicBezTo>
                          <a:pt x="396" y="107"/>
                          <a:pt x="396" y="107"/>
                          <a:pt x="396" y="107"/>
                        </a:cubicBezTo>
                        <a:cubicBezTo>
                          <a:pt x="396" y="107"/>
                          <a:pt x="396" y="107"/>
                          <a:pt x="396" y="107"/>
                        </a:cubicBezTo>
                        <a:cubicBezTo>
                          <a:pt x="396" y="108"/>
                          <a:pt x="396" y="108"/>
                          <a:pt x="396" y="108"/>
                        </a:cubicBezTo>
                        <a:cubicBezTo>
                          <a:pt x="396" y="108"/>
                          <a:pt x="396" y="108"/>
                          <a:pt x="396" y="108"/>
                        </a:cubicBezTo>
                        <a:cubicBezTo>
                          <a:pt x="396" y="108"/>
                          <a:pt x="396" y="108"/>
                          <a:pt x="396" y="108"/>
                        </a:cubicBezTo>
                        <a:cubicBezTo>
                          <a:pt x="396" y="108"/>
                          <a:pt x="396" y="108"/>
                          <a:pt x="396" y="108"/>
                        </a:cubicBezTo>
                        <a:cubicBezTo>
                          <a:pt x="396" y="108"/>
                          <a:pt x="396" y="108"/>
                          <a:pt x="396" y="108"/>
                        </a:cubicBezTo>
                        <a:cubicBezTo>
                          <a:pt x="395" y="108"/>
                          <a:pt x="395" y="108"/>
                          <a:pt x="395" y="108"/>
                        </a:cubicBezTo>
                        <a:cubicBezTo>
                          <a:pt x="395" y="108"/>
                          <a:pt x="395" y="108"/>
                          <a:pt x="395" y="108"/>
                        </a:cubicBezTo>
                        <a:cubicBezTo>
                          <a:pt x="396" y="108"/>
                          <a:pt x="396" y="108"/>
                          <a:pt x="396" y="108"/>
                        </a:cubicBezTo>
                        <a:cubicBezTo>
                          <a:pt x="396" y="109"/>
                          <a:pt x="396" y="109"/>
                          <a:pt x="396" y="109"/>
                        </a:cubicBezTo>
                        <a:cubicBezTo>
                          <a:pt x="396" y="109"/>
                          <a:pt x="396" y="109"/>
                          <a:pt x="396" y="109"/>
                        </a:cubicBezTo>
                        <a:cubicBezTo>
                          <a:pt x="396" y="109"/>
                          <a:pt x="396" y="109"/>
                          <a:pt x="396" y="109"/>
                        </a:cubicBezTo>
                        <a:cubicBezTo>
                          <a:pt x="396" y="109"/>
                          <a:pt x="396" y="109"/>
                          <a:pt x="396" y="109"/>
                        </a:cubicBezTo>
                        <a:cubicBezTo>
                          <a:pt x="395" y="109"/>
                          <a:pt x="395" y="109"/>
                          <a:pt x="395" y="109"/>
                        </a:cubicBezTo>
                        <a:cubicBezTo>
                          <a:pt x="395" y="109"/>
                          <a:pt x="395" y="109"/>
                          <a:pt x="395" y="109"/>
                        </a:cubicBezTo>
                        <a:cubicBezTo>
                          <a:pt x="395" y="110"/>
                          <a:pt x="395" y="110"/>
                          <a:pt x="395" y="110"/>
                        </a:cubicBezTo>
                        <a:cubicBezTo>
                          <a:pt x="395" y="110"/>
                          <a:pt x="395" y="110"/>
                          <a:pt x="395" y="110"/>
                        </a:cubicBezTo>
                        <a:cubicBezTo>
                          <a:pt x="395" y="110"/>
                          <a:pt x="395" y="110"/>
                          <a:pt x="395" y="110"/>
                        </a:cubicBezTo>
                        <a:cubicBezTo>
                          <a:pt x="395" y="110"/>
                          <a:pt x="395" y="110"/>
                          <a:pt x="395" y="110"/>
                        </a:cubicBezTo>
                        <a:cubicBezTo>
                          <a:pt x="395" y="110"/>
                          <a:pt x="395" y="110"/>
                          <a:pt x="395" y="110"/>
                        </a:cubicBezTo>
                        <a:cubicBezTo>
                          <a:pt x="395" y="110"/>
                          <a:pt x="395" y="110"/>
                          <a:pt x="395" y="110"/>
                        </a:cubicBezTo>
                        <a:cubicBezTo>
                          <a:pt x="395" y="111"/>
                          <a:pt x="395" y="111"/>
                          <a:pt x="395" y="111"/>
                        </a:cubicBezTo>
                        <a:cubicBezTo>
                          <a:pt x="395" y="111"/>
                          <a:pt x="395" y="111"/>
                          <a:pt x="395" y="111"/>
                        </a:cubicBezTo>
                        <a:cubicBezTo>
                          <a:pt x="395" y="111"/>
                          <a:pt x="395" y="111"/>
                          <a:pt x="395" y="111"/>
                        </a:cubicBezTo>
                        <a:cubicBezTo>
                          <a:pt x="395" y="111"/>
                          <a:pt x="395" y="111"/>
                          <a:pt x="395" y="111"/>
                        </a:cubicBezTo>
                        <a:cubicBezTo>
                          <a:pt x="395" y="111"/>
                          <a:pt x="395" y="111"/>
                          <a:pt x="395" y="111"/>
                        </a:cubicBezTo>
                        <a:cubicBezTo>
                          <a:pt x="395" y="111"/>
                          <a:pt x="395" y="111"/>
                          <a:pt x="395" y="111"/>
                        </a:cubicBezTo>
                        <a:cubicBezTo>
                          <a:pt x="395" y="111"/>
                          <a:pt x="395" y="111"/>
                          <a:pt x="395" y="111"/>
                        </a:cubicBezTo>
                        <a:cubicBezTo>
                          <a:pt x="395" y="111"/>
                          <a:pt x="395" y="111"/>
                          <a:pt x="395" y="111"/>
                        </a:cubicBezTo>
                        <a:cubicBezTo>
                          <a:pt x="395" y="112"/>
                          <a:pt x="395" y="112"/>
                          <a:pt x="395" y="112"/>
                        </a:cubicBezTo>
                        <a:cubicBezTo>
                          <a:pt x="395" y="112"/>
                          <a:pt x="395" y="112"/>
                          <a:pt x="395" y="112"/>
                        </a:cubicBezTo>
                        <a:cubicBezTo>
                          <a:pt x="395" y="112"/>
                          <a:pt x="395" y="112"/>
                          <a:pt x="395" y="112"/>
                        </a:cubicBezTo>
                        <a:cubicBezTo>
                          <a:pt x="395" y="112"/>
                          <a:pt x="395" y="112"/>
                          <a:pt x="395" y="112"/>
                        </a:cubicBezTo>
                        <a:cubicBezTo>
                          <a:pt x="395" y="112"/>
                          <a:pt x="395" y="112"/>
                          <a:pt x="395" y="112"/>
                        </a:cubicBezTo>
                        <a:cubicBezTo>
                          <a:pt x="395" y="112"/>
                          <a:pt x="395" y="112"/>
                          <a:pt x="395" y="112"/>
                        </a:cubicBezTo>
                        <a:cubicBezTo>
                          <a:pt x="395" y="113"/>
                          <a:pt x="395" y="113"/>
                          <a:pt x="395" y="113"/>
                        </a:cubicBezTo>
                        <a:cubicBezTo>
                          <a:pt x="395" y="113"/>
                          <a:pt x="395" y="113"/>
                          <a:pt x="395" y="113"/>
                        </a:cubicBezTo>
                        <a:cubicBezTo>
                          <a:pt x="395" y="113"/>
                          <a:pt x="395" y="113"/>
                          <a:pt x="395" y="113"/>
                        </a:cubicBezTo>
                        <a:cubicBezTo>
                          <a:pt x="394" y="113"/>
                          <a:pt x="394" y="113"/>
                          <a:pt x="394" y="113"/>
                        </a:cubicBezTo>
                        <a:cubicBezTo>
                          <a:pt x="394" y="113"/>
                          <a:pt x="394" y="113"/>
                          <a:pt x="394" y="113"/>
                        </a:cubicBezTo>
                        <a:cubicBezTo>
                          <a:pt x="394" y="113"/>
                          <a:pt x="394" y="113"/>
                          <a:pt x="394" y="113"/>
                        </a:cubicBezTo>
                        <a:cubicBezTo>
                          <a:pt x="394" y="113"/>
                          <a:pt x="394" y="113"/>
                          <a:pt x="394" y="113"/>
                        </a:cubicBezTo>
                        <a:cubicBezTo>
                          <a:pt x="394" y="114"/>
                          <a:pt x="394" y="114"/>
                          <a:pt x="394" y="114"/>
                        </a:cubicBezTo>
                        <a:cubicBezTo>
                          <a:pt x="394" y="114"/>
                          <a:pt x="394" y="114"/>
                          <a:pt x="394" y="114"/>
                        </a:cubicBezTo>
                        <a:cubicBezTo>
                          <a:pt x="394" y="114"/>
                          <a:pt x="394" y="114"/>
                          <a:pt x="394" y="114"/>
                        </a:cubicBezTo>
                        <a:cubicBezTo>
                          <a:pt x="394" y="114"/>
                          <a:pt x="394" y="114"/>
                          <a:pt x="394" y="114"/>
                        </a:cubicBezTo>
                        <a:cubicBezTo>
                          <a:pt x="394" y="114"/>
                          <a:pt x="394" y="114"/>
                          <a:pt x="394" y="114"/>
                        </a:cubicBezTo>
                        <a:cubicBezTo>
                          <a:pt x="395" y="114"/>
                          <a:pt x="395" y="114"/>
                          <a:pt x="395" y="114"/>
                        </a:cubicBezTo>
                        <a:cubicBezTo>
                          <a:pt x="395" y="114"/>
                          <a:pt x="395" y="114"/>
                          <a:pt x="395" y="114"/>
                        </a:cubicBezTo>
                        <a:cubicBezTo>
                          <a:pt x="395" y="115"/>
                          <a:pt x="395" y="115"/>
                          <a:pt x="395" y="115"/>
                        </a:cubicBezTo>
                        <a:cubicBezTo>
                          <a:pt x="395" y="115"/>
                          <a:pt x="395" y="115"/>
                          <a:pt x="395" y="115"/>
                        </a:cubicBezTo>
                        <a:cubicBezTo>
                          <a:pt x="395" y="115"/>
                          <a:pt x="395" y="115"/>
                          <a:pt x="395" y="115"/>
                        </a:cubicBezTo>
                        <a:cubicBezTo>
                          <a:pt x="395" y="115"/>
                          <a:pt x="395" y="115"/>
                          <a:pt x="395" y="115"/>
                        </a:cubicBezTo>
                        <a:cubicBezTo>
                          <a:pt x="394" y="115"/>
                          <a:pt x="394" y="115"/>
                          <a:pt x="394" y="115"/>
                        </a:cubicBezTo>
                        <a:cubicBezTo>
                          <a:pt x="394" y="115"/>
                          <a:pt x="394" y="115"/>
                          <a:pt x="394" y="115"/>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4" y="116"/>
                          <a:pt x="394" y="116"/>
                          <a:pt x="394" y="116"/>
                        </a:cubicBezTo>
                        <a:cubicBezTo>
                          <a:pt x="393" y="117"/>
                          <a:pt x="393" y="117"/>
                          <a:pt x="393" y="117"/>
                        </a:cubicBezTo>
                        <a:cubicBezTo>
                          <a:pt x="393" y="117"/>
                          <a:pt x="393" y="117"/>
                          <a:pt x="393" y="117"/>
                        </a:cubicBezTo>
                        <a:cubicBezTo>
                          <a:pt x="393" y="117"/>
                          <a:pt x="393" y="117"/>
                          <a:pt x="393" y="117"/>
                        </a:cubicBezTo>
                        <a:cubicBezTo>
                          <a:pt x="393" y="118"/>
                          <a:pt x="393" y="118"/>
                          <a:pt x="393" y="118"/>
                        </a:cubicBezTo>
                        <a:cubicBezTo>
                          <a:pt x="393" y="118"/>
                          <a:pt x="393" y="118"/>
                          <a:pt x="393" y="118"/>
                        </a:cubicBezTo>
                        <a:cubicBezTo>
                          <a:pt x="393" y="118"/>
                          <a:pt x="393" y="118"/>
                          <a:pt x="393" y="118"/>
                        </a:cubicBezTo>
                        <a:cubicBezTo>
                          <a:pt x="394" y="118"/>
                          <a:pt x="394" y="118"/>
                          <a:pt x="394" y="118"/>
                        </a:cubicBezTo>
                        <a:cubicBezTo>
                          <a:pt x="394" y="118"/>
                          <a:pt x="394" y="118"/>
                          <a:pt x="394" y="118"/>
                        </a:cubicBezTo>
                        <a:cubicBezTo>
                          <a:pt x="394" y="118"/>
                          <a:pt x="394" y="118"/>
                          <a:pt x="394" y="118"/>
                        </a:cubicBezTo>
                        <a:cubicBezTo>
                          <a:pt x="394" y="118"/>
                          <a:pt x="394" y="118"/>
                          <a:pt x="394" y="118"/>
                        </a:cubicBezTo>
                        <a:cubicBezTo>
                          <a:pt x="394" y="118"/>
                          <a:pt x="394" y="118"/>
                          <a:pt x="394" y="118"/>
                        </a:cubicBezTo>
                        <a:cubicBezTo>
                          <a:pt x="394" y="118"/>
                          <a:pt x="394" y="118"/>
                          <a:pt x="394" y="118"/>
                        </a:cubicBezTo>
                        <a:cubicBezTo>
                          <a:pt x="394" y="118"/>
                          <a:pt x="394" y="118"/>
                          <a:pt x="394" y="118"/>
                        </a:cubicBezTo>
                        <a:cubicBezTo>
                          <a:pt x="393" y="119"/>
                          <a:pt x="393" y="119"/>
                          <a:pt x="393" y="119"/>
                        </a:cubicBezTo>
                        <a:cubicBezTo>
                          <a:pt x="393" y="119"/>
                          <a:pt x="393" y="119"/>
                          <a:pt x="393" y="119"/>
                        </a:cubicBezTo>
                        <a:cubicBezTo>
                          <a:pt x="393" y="119"/>
                          <a:pt x="393" y="119"/>
                          <a:pt x="393" y="119"/>
                        </a:cubicBezTo>
                        <a:cubicBezTo>
                          <a:pt x="393" y="119"/>
                          <a:pt x="393" y="119"/>
                          <a:pt x="393" y="119"/>
                        </a:cubicBezTo>
                        <a:cubicBezTo>
                          <a:pt x="393" y="119"/>
                          <a:pt x="393" y="119"/>
                          <a:pt x="393" y="119"/>
                        </a:cubicBezTo>
                        <a:cubicBezTo>
                          <a:pt x="393" y="119"/>
                          <a:pt x="393" y="119"/>
                          <a:pt x="393" y="119"/>
                        </a:cubicBezTo>
                        <a:cubicBezTo>
                          <a:pt x="393" y="119"/>
                          <a:pt x="393" y="119"/>
                          <a:pt x="393" y="119"/>
                        </a:cubicBezTo>
                        <a:cubicBezTo>
                          <a:pt x="393" y="119"/>
                          <a:pt x="393" y="119"/>
                          <a:pt x="393" y="119"/>
                        </a:cubicBezTo>
                        <a:cubicBezTo>
                          <a:pt x="393" y="120"/>
                          <a:pt x="393" y="120"/>
                          <a:pt x="393" y="120"/>
                        </a:cubicBezTo>
                        <a:cubicBezTo>
                          <a:pt x="393" y="120"/>
                          <a:pt x="393" y="120"/>
                          <a:pt x="393"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5" y="120"/>
                          <a:pt x="395" y="120"/>
                          <a:pt x="395" y="120"/>
                        </a:cubicBezTo>
                        <a:cubicBezTo>
                          <a:pt x="396" y="120"/>
                          <a:pt x="396" y="120"/>
                          <a:pt x="396" y="120"/>
                        </a:cubicBezTo>
                        <a:cubicBezTo>
                          <a:pt x="396" y="120"/>
                          <a:pt x="396" y="120"/>
                          <a:pt x="396" y="120"/>
                        </a:cubicBezTo>
                        <a:cubicBezTo>
                          <a:pt x="396" y="120"/>
                          <a:pt x="396" y="120"/>
                          <a:pt x="396" y="120"/>
                        </a:cubicBezTo>
                        <a:cubicBezTo>
                          <a:pt x="396" y="120"/>
                          <a:pt x="396" y="120"/>
                          <a:pt x="396" y="120"/>
                        </a:cubicBezTo>
                        <a:cubicBezTo>
                          <a:pt x="396" y="120"/>
                          <a:pt x="396" y="120"/>
                          <a:pt x="396" y="120"/>
                        </a:cubicBezTo>
                        <a:cubicBezTo>
                          <a:pt x="396" y="119"/>
                          <a:pt x="396" y="119"/>
                          <a:pt x="396" y="119"/>
                        </a:cubicBezTo>
                        <a:cubicBezTo>
                          <a:pt x="396" y="119"/>
                          <a:pt x="396" y="119"/>
                          <a:pt x="396"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19"/>
                          <a:pt x="397" y="119"/>
                          <a:pt x="397" y="119"/>
                        </a:cubicBezTo>
                        <a:cubicBezTo>
                          <a:pt x="397" y="120"/>
                          <a:pt x="397" y="120"/>
                          <a:pt x="397" y="120"/>
                        </a:cubicBezTo>
                        <a:cubicBezTo>
                          <a:pt x="397" y="120"/>
                          <a:pt x="397" y="120"/>
                          <a:pt x="397" y="120"/>
                        </a:cubicBezTo>
                        <a:cubicBezTo>
                          <a:pt x="397" y="120"/>
                          <a:pt x="397" y="120"/>
                          <a:pt x="397" y="120"/>
                        </a:cubicBezTo>
                        <a:cubicBezTo>
                          <a:pt x="397" y="120"/>
                          <a:pt x="397" y="120"/>
                          <a:pt x="397" y="120"/>
                        </a:cubicBezTo>
                        <a:cubicBezTo>
                          <a:pt x="397" y="120"/>
                          <a:pt x="397" y="120"/>
                          <a:pt x="397" y="120"/>
                        </a:cubicBezTo>
                        <a:cubicBezTo>
                          <a:pt x="397" y="120"/>
                          <a:pt x="397" y="120"/>
                          <a:pt x="397" y="120"/>
                        </a:cubicBezTo>
                        <a:cubicBezTo>
                          <a:pt x="397" y="120"/>
                          <a:pt x="397" y="120"/>
                          <a:pt x="397" y="120"/>
                        </a:cubicBezTo>
                        <a:cubicBezTo>
                          <a:pt x="397" y="120"/>
                          <a:pt x="397" y="120"/>
                          <a:pt x="397" y="120"/>
                        </a:cubicBezTo>
                        <a:cubicBezTo>
                          <a:pt x="398" y="120"/>
                          <a:pt x="398" y="120"/>
                          <a:pt x="398" y="120"/>
                        </a:cubicBezTo>
                        <a:cubicBezTo>
                          <a:pt x="398" y="120"/>
                          <a:pt x="398" y="120"/>
                          <a:pt x="398" y="120"/>
                        </a:cubicBezTo>
                        <a:cubicBezTo>
                          <a:pt x="398" y="120"/>
                          <a:pt x="398" y="120"/>
                          <a:pt x="398" y="120"/>
                        </a:cubicBezTo>
                        <a:cubicBezTo>
                          <a:pt x="398" y="120"/>
                          <a:pt x="398" y="120"/>
                          <a:pt x="398" y="120"/>
                        </a:cubicBezTo>
                        <a:cubicBezTo>
                          <a:pt x="398" y="120"/>
                          <a:pt x="398" y="120"/>
                          <a:pt x="398" y="120"/>
                        </a:cubicBezTo>
                        <a:cubicBezTo>
                          <a:pt x="398" y="120"/>
                          <a:pt x="398" y="120"/>
                          <a:pt x="398"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0"/>
                          <a:pt x="399" y="120"/>
                          <a:pt x="399" y="120"/>
                        </a:cubicBezTo>
                        <a:cubicBezTo>
                          <a:pt x="399" y="121"/>
                          <a:pt x="399" y="121"/>
                          <a:pt x="399" y="121"/>
                        </a:cubicBezTo>
                        <a:cubicBezTo>
                          <a:pt x="400" y="121"/>
                          <a:pt x="400" y="121"/>
                          <a:pt x="400" y="121"/>
                        </a:cubicBezTo>
                        <a:cubicBezTo>
                          <a:pt x="400" y="121"/>
                          <a:pt x="400" y="121"/>
                          <a:pt x="400" y="121"/>
                        </a:cubicBezTo>
                        <a:cubicBezTo>
                          <a:pt x="400" y="121"/>
                          <a:pt x="400" y="121"/>
                          <a:pt x="400" y="121"/>
                        </a:cubicBezTo>
                        <a:cubicBezTo>
                          <a:pt x="400" y="121"/>
                          <a:pt x="400" y="121"/>
                          <a:pt x="400" y="121"/>
                        </a:cubicBezTo>
                        <a:cubicBezTo>
                          <a:pt x="400" y="121"/>
                          <a:pt x="400" y="121"/>
                          <a:pt x="400" y="121"/>
                        </a:cubicBezTo>
                        <a:cubicBezTo>
                          <a:pt x="400" y="121"/>
                          <a:pt x="400" y="121"/>
                          <a:pt x="400" y="121"/>
                        </a:cubicBezTo>
                        <a:cubicBezTo>
                          <a:pt x="400" y="120"/>
                          <a:pt x="400" y="120"/>
                          <a:pt x="400" y="120"/>
                        </a:cubicBezTo>
                        <a:cubicBezTo>
                          <a:pt x="400" y="120"/>
                          <a:pt x="400" y="120"/>
                          <a:pt x="400" y="120"/>
                        </a:cubicBezTo>
                        <a:cubicBezTo>
                          <a:pt x="400" y="120"/>
                          <a:pt x="400" y="120"/>
                          <a:pt x="400" y="120"/>
                        </a:cubicBezTo>
                        <a:cubicBezTo>
                          <a:pt x="401" y="120"/>
                          <a:pt x="401" y="120"/>
                          <a:pt x="401" y="120"/>
                        </a:cubicBezTo>
                        <a:cubicBezTo>
                          <a:pt x="401" y="120"/>
                          <a:pt x="401" y="120"/>
                          <a:pt x="401" y="120"/>
                        </a:cubicBezTo>
                        <a:cubicBezTo>
                          <a:pt x="401" y="120"/>
                          <a:pt x="401" y="120"/>
                          <a:pt x="401" y="120"/>
                        </a:cubicBezTo>
                        <a:cubicBezTo>
                          <a:pt x="401" y="121"/>
                          <a:pt x="401" y="121"/>
                          <a:pt x="401" y="121"/>
                        </a:cubicBezTo>
                        <a:cubicBezTo>
                          <a:pt x="402" y="121"/>
                          <a:pt x="402" y="121"/>
                          <a:pt x="402" y="121"/>
                        </a:cubicBezTo>
                        <a:cubicBezTo>
                          <a:pt x="402" y="121"/>
                          <a:pt x="402" y="121"/>
                          <a:pt x="402" y="121"/>
                        </a:cubicBezTo>
                        <a:cubicBezTo>
                          <a:pt x="402" y="121"/>
                          <a:pt x="402" y="121"/>
                          <a:pt x="402" y="121"/>
                        </a:cubicBezTo>
                        <a:cubicBezTo>
                          <a:pt x="402" y="122"/>
                          <a:pt x="402" y="122"/>
                          <a:pt x="402" y="122"/>
                        </a:cubicBezTo>
                        <a:cubicBezTo>
                          <a:pt x="402" y="122"/>
                          <a:pt x="402" y="122"/>
                          <a:pt x="402" y="122"/>
                        </a:cubicBezTo>
                        <a:cubicBezTo>
                          <a:pt x="402" y="122"/>
                          <a:pt x="402" y="122"/>
                          <a:pt x="402" y="122"/>
                        </a:cubicBezTo>
                        <a:cubicBezTo>
                          <a:pt x="402" y="122"/>
                          <a:pt x="402" y="122"/>
                          <a:pt x="402" y="122"/>
                        </a:cubicBezTo>
                        <a:cubicBezTo>
                          <a:pt x="402" y="123"/>
                          <a:pt x="402" y="123"/>
                          <a:pt x="402" y="123"/>
                        </a:cubicBezTo>
                        <a:cubicBezTo>
                          <a:pt x="403" y="123"/>
                          <a:pt x="403" y="123"/>
                          <a:pt x="403" y="123"/>
                        </a:cubicBezTo>
                        <a:cubicBezTo>
                          <a:pt x="403" y="124"/>
                          <a:pt x="403" y="124"/>
                          <a:pt x="403" y="124"/>
                        </a:cubicBezTo>
                        <a:cubicBezTo>
                          <a:pt x="403" y="124"/>
                          <a:pt x="403" y="124"/>
                          <a:pt x="403" y="124"/>
                        </a:cubicBezTo>
                        <a:cubicBezTo>
                          <a:pt x="403" y="124"/>
                          <a:pt x="403" y="124"/>
                          <a:pt x="403" y="124"/>
                        </a:cubicBezTo>
                        <a:cubicBezTo>
                          <a:pt x="403" y="124"/>
                          <a:pt x="403" y="124"/>
                          <a:pt x="403" y="124"/>
                        </a:cubicBezTo>
                        <a:cubicBezTo>
                          <a:pt x="403" y="124"/>
                          <a:pt x="403" y="124"/>
                          <a:pt x="403" y="124"/>
                        </a:cubicBezTo>
                        <a:cubicBezTo>
                          <a:pt x="403" y="124"/>
                          <a:pt x="403" y="124"/>
                          <a:pt x="403" y="124"/>
                        </a:cubicBezTo>
                        <a:cubicBezTo>
                          <a:pt x="403" y="124"/>
                          <a:pt x="403" y="124"/>
                          <a:pt x="403" y="124"/>
                        </a:cubicBezTo>
                        <a:cubicBezTo>
                          <a:pt x="403" y="124"/>
                          <a:pt x="403" y="124"/>
                          <a:pt x="403" y="124"/>
                        </a:cubicBezTo>
                        <a:cubicBezTo>
                          <a:pt x="403" y="125"/>
                          <a:pt x="403" y="125"/>
                          <a:pt x="403" y="125"/>
                        </a:cubicBezTo>
                        <a:cubicBezTo>
                          <a:pt x="403" y="125"/>
                          <a:pt x="403" y="125"/>
                          <a:pt x="403" y="125"/>
                        </a:cubicBezTo>
                        <a:cubicBezTo>
                          <a:pt x="403" y="125"/>
                          <a:pt x="403" y="125"/>
                          <a:pt x="403" y="125"/>
                        </a:cubicBezTo>
                        <a:cubicBezTo>
                          <a:pt x="403" y="125"/>
                          <a:pt x="403" y="125"/>
                          <a:pt x="403" y="125"/>
                        </a:cubicBezTo>
                        <a:cubicBezTo>
                          <a:pt x="403" y="125"/>
                          <a:pt x="403" y="125"/>
                          <a:pt x="403" y="125"/>
                        </a:cubicBezTo>
                        <a:cubicBezTo>
                          <a:pt x="402" y="125"/>
                          <a:pt x="402" y="125"/>
                          <a:pt x="402" y="125"/>
                        </a:cubicBezTo>
                        <a:cubicBezTo>
                          <a:pt x="402" y="125"/>
                          <a:pt x="402" y="125"/>
                          <a:pt x="402" y="125"/>
                        </a:cubicBezTo>
                        <a:cubicBezTo>
                          <a:pt x="402" y="125"/>
                          <a:pt x="402" y="125"/>
                          <a:pt x="402" y="125"/>
                        </a:cubicBezTo>
                        <a:cubicBezTo>
                          <a:pt x="402" y="125"/>
                          <a:pt x="402" y="125"/>
                          <a:pt x="402" y="125"/>
                        </a:cubicBezTo>
                        <a:cubicBezTo>
                          <a:pt x="402" y="126"/>
                          <a:pt x="402" y="126"/>
                          <a:pt x="402" y="126"/>
                        </a:cubicBezTo>
                        <a:cubicBezTo>
                          <a:pt x="402" y="126"/>
                          <a:pt x="402" y="126"/>
                          <a:pt x="402"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1" y="126"/>
                          <a:pt x="401" y="126"/>
                          <a:pt x="401" y="126"/>
                        </a:cubicBezTo>
                        <a:cubicBezTo>
                          <a:pt x="400" y="126"/>
                          <a:pt x="400" y="126"/>
                          <a:pt x="400" y="126"/>
                        </a:cubicBezTo>
                        <a:cubicBezTo>
                          <a:pt x="400" y="126"/>
                          <a:pt x="400" y="126"/>
                          <a:pt x="400" y="126"/>
                        </a:cubicBezTo>
                        <a:cubicBezTo>
                          <a:pt x="400" y="126"/>
                          <a:pt x="400" y="126"/>
                          <a:pt x="400" y="126"/>
                        </a:cubicBezTo>
                        <a:cubicBezTo>
                          <a:pt x="400" y="126"/>
                          <a:pt x="400" y="126"/>
                          <a:pt x="400" y="126"/>
                        </a:cubicBezTo>
                        <a:cubicBezTo>
                          <a:pt x="400" y="126"/>
                          <a:pt x="400" y="126"/>
                          <a:pt x="400" y="126"/>
                        </a:cubicBezTo>
                        <a:cubicBezTo>
                          <a:pt x="400" y="126"/>
                          <a:pt x="400" y="126"/>
                          <a:pt x="400" y="126"/>
                        </a:cubicBezTo>
                        <a:cubicBezTo>
                          <a:pt x="400" y="126"/>
                          <a:pt x="400" y="126"/>
                          <a:pt x="400" y="126"/>
                        </a:cubicBezTo>
                        <a:cubicBezTo>
                          <a:pt x="400" y="126"/>
                          <a:pt x="400" y="126"/>
                          <a:pt x="400" y="126"/>
                        </a:cubicBezTo>
                        <a:cubicBezTo>
                          <a:pt x="399" y="126"/>
                          <a:pt x="399" y="126"/>
                          <a:pt x="399" y="126"/>
                        </a:cubicBezTo>
                        <a:cubicBezTo>
                          <a:pt x="399" y="126"/>
                          <a:pt x="399" y="126"/>
                          <a:pt x="399" y="126"/>
                        </a:cubicBezTo>
                        <a:cubicBezTo>
                          <a:pt x="399" y="126"/>
                          <a:pt x="399" y="126"/>
                          <a:pt x="399" y="126"/>
                        </a:cubicBezTo>
                        <a:cubicBezTo>
                          <a:pt x="399" y="126"/>
                          <a:pt x="399" y="126"/>
                          <a:pt x="399" y="126"/>
                        </a:cubicBezTo>
                        <a:cubicBezTo>
                          <a:pt x="399" y="126"/>
                          <a:pt x="399" y="126"/>
                          <a:pt x="399" y="126"/>
                        </a:cubicBezTo>
                        <a:cubicBezTo>
                          <a:pt x="399" y="126"/>
                          <a:pt x="399" y="126"/>
                          <a:pt x="399" y="126"/>
                        </a:cubicBezTo>
                        <a:cubicBezTo>
                          <a:pt x="399" y="126"/>
                          <a:pt x="399" y="126"/>
                          <a:pt x="399" y="126"/>
                        </a:cubicBezTo>
                        <a:cubicBezTo>
                          <a:pt x="399" y="126"/>
                          <a:pt x="399" y="126"/>
                          <a:pt x="399" y="126"/>
                        </a:cubicBezTo>
                        <a:cubicBezTo>
                          <a:pt x="398" y="126"/>
                          <a:pt x="398" y="126"/>
                          <a:pt x="398" y="126"/>
                        </a:cubicBezTo>
                        <a:cubicBezTo>
                          <a:pt x="398" y="126"/>
                          <a:pt x="398" y="126"/>
                          <a:pt x="398" y="126"/>
                        </a:cubicBezTo>
                        <a:cubicBezTo>
                          <a:pt x="398" y="126"/>
                          <a:pt x="398" y="126"/>
                          <a:pt x="398" y="126"/>
                        </a:cubicBezTo>
                        <a:cubicBezTo>
                          <a:pt x="398" y="126"/>
                          <a:pt x="398" y="126"/>
                          <a:pt x="398" y="126"/>
                        </a:cubicBezTo>
                        <a:cubicBezTo>
                          <a:pt x="398" y="126"/>
                          <a:pt x="398" y="126"/>
                          <a:pt x="398" y="126"/>
                        </a:cubicBezTo>
                        <a:cubicBezTo>
                          <a:pt x="398" y="126"/>
                          <a:pt x="398" y="126"/>
                          <a:pt x="398" y="126"/>
                        </a:cubicBezTo>
                        <a:cubicBezTo>
                          <a:pt x="398" y="126"/>
                          <a:pt x="398" y="126"/>
                          <a:pt x="398" y="126"/>
                        </a:cubicBezTo>
                        <a:cubicBezTo>
                          <a:pt x="397" y="126"/>
                          <a:pt x="397" y="126"/>
                          <a:pt x="397" y="126"/>
                        </a:cubicBezTo>
                        <a:cubicBezTo>
                          <a:pt x="397" y="126"/>
                          <a:pt x="397" y="126"/>
                          <a:pt x="397" y="126"/>
                        </a:cubicBezTo>
                        <a:cubicBezTo>
                          <a:pt x="397" y="126"/>
                          <a:pt x="397" y="126"/>
                          <a:pt x="397" y="126"/>
                        </a:cubicBezTo>
                        <a:cubicBezTo>
                          <a:pt x="397" y="126"/>
                          <a:pt x="397" y="126"/>
                          <a:pt x="397" y="126"/>
                        </a:cubicBezTo>
                        <a:cubicBezTo>
                          <a:pt x="397" y="126"/>
                          <a:pt x="397" y="126"/>
                          <a:pt x="397" y="126"/>
                        </a:cubicBezTo>
                        <a:cubicBezTo>
                          <a:pt x="397" y="126"/>
                          <a:pt x="397" y="126"/>
                          <a:pt x="397" y="126"/>
                        </a:cubicBezTo>
                        <a:cubicBezTo>
                          <a:pt x="397" y="126"/>
                          <a:pt x="397" y="126"/>
                          <a:pt x="397" y="126"/>
                        </a:cubicBezTo>
                        <a:cubicBezTo>
                          <a:pt x="396" y="126"/>
                          <a:pt x="396" y="126"/>
                          <a:pt x="396" y="126"/>
                        </a:cubicBezTo>
                        <a:cubicBezTo>
                          <a:pt x="396" y="126"/>
                          <a:pt x="396" y="126"/>
                          <a:pt x="396" y="126"/>
                        </a:cubicBezTo>
                        <a:cubicBezTo>
                          <a:pt x="396" y="126"/>
                          <a:pt x="396" y="126"/>
                          <a:pt x="396" y="126"/>
                        </a:cubicBezTo>
                        <a:cubicBezTo>
                          <a:pt x="396" y="126"/>
                          <a:pt x="396" y="126"/>
                          <a:pt x="396" y="126"/>
                        </a:cubicBezTo>
                        <a:cubicBezTo>
                          <a:pt x="396" y="126"/>
                          <a:pt x="396" y="126"/>
                          <a:pt x="396" y="126"/>
                        </a:cubicBezTo>
                        <a:cubicBezTo>
                          <a:pt x="396" y="126"/>
                          <a:pt x="396" y="126"/>
                          <a:pt x="396" y="126"/>
                        </a:cubicBezTo>
                        <a:cubicBezTo>
                          <a:pt x="395" y="126"/>
                          <a:pt x="395" y="126"/>
                          <a:pt x="395" y="126"/>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5" y="127"/>
                          <a:pt x="395" y="127"/>
                          <a:pt x="395" y="127"/>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8"/>
                          <a:pt x="396" y="128"/>
                        </a:cubicBezTo>
                        <a:cubicBezTo>
                          <a:pt x="396" y="128"/>
                          <a:pt x="396" y="129"/>
                          <a:pt x="396" y="129"/>
                        </a:cubicBezTo>
                        <a:cubicBezTo>
                          <a:pt x="396" y="129"/>
                          <a:pt x="396" y="129"/>
                          <a:pt x="396" y="129"/>
                        </a:cubicBezTo>
                        <a:cubicBezTo>
                          <a:pt x="396" y="129"/>
                          <a:pt x="396" y="129"/>
                          <a:pt x="396" y="129"/>
                        </a:cubicBezTo>
                        <a:cubicBezTo>
                          <a:pt x="396" y="129"/>
                          <a:pt x="396" y="129"/>
                          <a:pt x="396" y="129"/>
                        </a:cubicBezTo>
                        <a:cubicBezTo>
                          <a:pt x="396" y="129"/>
                          <a:pt x="396" y="129"/>
                          <a:pt x="396" y="129"/>
                        </a:cubicBezTo>
                        <a:cubicBezTo>
                          <a:pt x="396" y="129"/>
                          <a:pt x="396" y="129"/>
                          <a:pt x="396" y="129"/>
                        </a:cubicBezTo>
                        <a:cubicBezTo>
                          <a:pt x="396" y="129"/>
                          <a:pt x="396" y="129"/>
                          <a:pt x="396" y="129"/>
                        </a:cubicBezTo>
                        <a:cubicBezTo>
                          <a:pt x="396" y="129"/>
                          <a:pt x="396" y="129"/>
                          <a:pt x="396" y="129"/>
                        </a:cubicBezTo>
                        <a:cubicBezTo>
                          <a:pt x="396" y="129"/>
                          <a:pt x="396" y="129"/>
                          <a:pt x="396" y="129"/>
                        </a:cubicBezTo>
                        <a:cubicBezTo>
                          <a:pt x="396" y="130"/>
                          <a:pt x="396" y="130"/>
                          <a:pt x="396" y="130"/>
                        </a:cubicBezTo>
                        <a:cubicBezTo>
                          <a:pt x="396" y="130"/>
                          <a:pt x="396" y="130"/>
                          <a:pt x="396" y="130"/>
                        </a:cubicBezTo>
                        <a:cubicBezTo>
                          <a:pt x="396" y="130"/>
                          <a:pt x="396" y="130"/>
                          <a:pt x="396" y="130"/>
                        </a:cubicBezTo>
                        <a:cubicBezTo>
                          <a:pt x="396" y="130"/>
                          <a:pt x="396" y="130"/>
                          <a:pt x="396" y="130"/>
                        </a:cubicBezTo>
                        <a:cubicBezTo>
                          <a:pt x="396" y="131"/>
                          <a:pt x="396" y="131"/>
                          <a:pt x="396" y="131"/>
                        </a:cubicBezTo>
                        <a:cubicBezTo>
                          <a:pt x="396" y="131"/>
                          <a:pt x="396" y="131"/>
                          <a:pt x="396" y="131"/>
                        </a:cubicBezTo>
                        <a:cubicBezTo>
                          <a:pt x="395" y="131"/>
                          <a:pt x="395" y="131"/>
                          <a:pt x="395" y="131"/>
                        </a:cubicBezTo>
                        <a:cubicBezTo>
                          <a:pt x="395" y="131"/>
                          <a:pt x="395" y="131"/>
                          <a:pt x="395" y="131"/>
                        </a:cubicBezTo>
                        <a:cubicBezTo>
                          <a:pt x="395" y="131"/>
                          <a:pt x="395" y="131"/>
                          <a:pt x="395" y="131"/>
                        </a:cubicBezTo>
                        <a:cubicBezTo>
                          <a:pt x="395" y="131"/>
                          <a:pt x="395" y="131"/>
                          <a:pt x="395" y="131"/>
                        </a:cubicBezTo>
                        <a:cubicBezTo>
                          <a:pt x="395" y="131"/>
                          <a:pt x="395" y="131"/>
                          <a:pt x="395" y="131"/>
                        </a:cubicBezTo>
                        <a:cubicBezTo>
                          <a:pt x="395" y="131"/>
                          <a:pt x="395" y="131"/>
                          <a:pt x="395" y="131"/>
                        </a:cubicBezTo>
                        <a:cubicBezTo>
                          <a:pt x="395" y="131"/>
                          <a:pt x="395" y="131"/>
                          <a:pt x="395" y="131"/>
                        </a:cubicBezTo>
                        <a:cubicBezTo>
                          <a:pt x="395" y="131"/>
                          <a:pt x="395" y="131"/>
                          <a:pt x="395" y="131"/>
                        </a:cubicBezTo>
                        <a:cubicBezTo>
                          <a:pt x="394" y="131"/>
                          <a:pt x="394" y="131"/>
                          <a:pt x="394" y="131"/>
                        </a:cubicBezTo>
                        <a:cubicBezTo>
                          <a:pt x="394" y="132"/>
                          <a:pt x="394" y="132"/>
                          <a:pt x="394" y="132"/>
                        </a:cubicBezTo>
                        <a:cubicBezTo>
                          <a:pt x="394" y="132"/>
                          <a:pt x="394" y="132"/>
                          <a:pt x="394" y="132"/>
                        </a:cubicBezTo>
                        <a:cubicBezTo>
                          <a:pt x="394" y="132"/>
                          <a:pt x="394" y="132"/>
                          <a:pt x="394" y="132"/>
                        </a:cubicBezTo>
                        <a:cubicBezTo>
                          <a:pt x="394" y="132"/>
                          <a:pt x="394" y="132"/>
                          <a:pt x="394" y="132"/>
                        </a:cubicBezTo>
                        <a:cubicBezTo>
                          <a:pt x="394" y="132"/>
                          <a:pt x="394" y="132"/>
                          <a:pt x="394" y="132"/>
                        </a:cubicBezTo>
                        <a:cubicBezTo>
                          <a:pt x="394" y="132"/>
                          <a:pt x="394" y="132"/>
                          <a:pt x="394" y="132"/>
                        </a:cubicBezTo>
                        <a:cubicBezTo>
                          <a:pt x="394" y="132"/>
                          <a:pt x="394" y="132"/>
                          <a:pt x="394" y="132"/>
                        </a:cubicBezTo>
                        <a:cubicBezTo>
                          <a:pt x="393" y="132"/>
                          <a:pt x="393" y="132"/>
                          <a:pt x="393" y="132"/>
                        </a:cubicBezTo>
                        <a:cubicBezTo>
                          <a:pt x="393" y="132"/>
                          <a:pt x="393" y="132"/>
                          <a:pt x="393" y="132"/>
                        </a:cubicBezTo>
                        <a:cubicBezTo>
                          <a:pt x="393" y="132"/>
                          <a:pt x="393" y="132"/>
                          <a:pt x="393" y="132"/>
                        </a:cubicBezTo>
                        <a:cubicBezTo>
                          <a:pt x="393" y="133"/>
                          <a:pt x="393" y="133"/>
                          <a:pt x="393" y="133"/>
                        </a:cubicBezTo>
                        <a:cubicBezTo>
                          <a:pt x="393" y="133"/>
                          <a:pt x="393" y="133"/>
                          <a:pt x="393" y="133"/>
                        </a:cubicBezTo>
                        <a:cubicBezTo>
                          <a:pt x="394" y="133"/>
                          <a:pt x="394" y="133"/>
                          <a:pt x="394" y="133"/>
                        </a:cubicBezTo>
                        <a:cubicBezTo>
                          <a:pt x="394" y="133"/>
                          <a:pt x="394" y="133"/>
                          <a:pt x="394" y="133"/>
                        </a:cubicBezTo>
                        <a:cubicBezTo>
                          <a:pt x="394" y="133"/>
                          <a:pt x="394" y="133"/>
                          <a:pt x="394" y="133"/>
                        </a:cubicBezTo>
                        <a:cubicBezTo>
                          <a:pt x="394" y="133"/>
                          <a:pt x="394" y="133"/>
                          <a:pt x="394" y="133"/>
                        </a:cubicBezTo>
                        <a:cubicBezTo>
                          <a:pt x="394" y="133"/>
                          <a:pt x="394" y="133"/>
                          <a:pt x="394" y="133"/>
                        </a:cubicBezTo>
                        <a:cubicBezTo>
                          <a:pt x="394" y="133"/>
                          <a:pt x="394" y="133"/>
                          <a:pt x="394" y="133"/>
                        </a:cubicBezTo>
                        <a:cubicBezTo>
                          <a:pt x="394" y="133"/>
                          <a:pt x="394" y="133"/>
                          <a:pt x="394" y="133"/>
                        </a:cubicBezTo>
                        <a:cubicBezTo>
                          <a:pt x="394" y="133"/>
                          <a:pt x="394" y="133"/>
                          <a:pt x="394" y="133"/>
                        </a:cubicBezTo>
                        <a:cubicBezTo>
                          <a:pt x="395" y="133"/>
                          <a:pt x="395" y="133"/>
                          <a:pt x="395" y="133"/>
                        </a:cubicBezTo>
                        <a:cubicBezTo>
                          <a:pt x="395" y="133"/>
                          <a:pt x="395" y="133"/>
                          <a:pt x="395" y="133"/>
                        </a:cubicBezTo>
                        <a:cubicBezTo>
                          <a:pt x="395" y="133"/>
                          <a:pt x="395" y="133"/>
                          <a:pt x="395" y="133"/>
                        </a:cubicBezTo>
                        <a:cubicBezTo>
                          <a:pt x="395" y="133"/>
                          <a:pt x="395" y="133"/>
                          <a:pt x="395" y="133"/>
                        </a:cubicBezTo>
                        <a:cubicBezTo>
                          <a:pt x="395" y="133"/>
                          <a:pt x="395" y="133"/>
                          <a:pt x="395" y="133"/>
                        </a:cubicBezTo>
                        <a:cubicBezTo>
                          <a:pt x="395" y="134"/>
                          <a:pt x="395" y="134"/>
                          <a:pt x="395" y="134"/>
                        </a:cubicBezTo>
                        <a:cubicBezTo>
                          <a:pt x="395" y="134"/>
                          <a:pt x="395" y="134"/>
                          <a:pt x="395" y="134"/>
                        </a:cubicBezTo>
                        <a:cubicBezTo>
                          <a:pt x="395" y="134"/>
                          <a:pt x="395" y="134"/>
                          <a:pt x="395" y="134"/>
                        </a:cubicBezTo>
                        <a:cubicBezTo>
                          <a:pt x="395" y="134"/>
                          <a:pt x="395" y="134"/>
                          <a:pt x="395" y="134"/>
                        </a:cubicBezTo>
                        <a:cubicBezTo>
                          <a:pt x="395" y="134"/>
                          <a:pt x="395" y="134"/>
                          <a:pt x="395" y="134"/>
                        </a:cubicBezTo>
                        <a:cubicBezTo>
                          <a:pt x="396" y="134"/>
                          <a:pt x="396" y="134"/>
                          <a:pt x="396" y="134"/>
                        </a:cubicBezTo>
                        <a:cubicBezTo>
                          <a:pt x="396" y="134"/>
                          <a:pt x="396" y="134"/>
                          <a:pt x="396" y="134"/>
                        </a:cubicBezTo>
                        <a:cubicBezTo>
                          <a:pt x="396" y="134"/>
                          <a:pt x="396" y="134"/>
                          <a:pt x="396" y="134"/>
                        </a:cubicBezTo>
                        <a:cubicBezTo>
                          <a:pt x="396" y="134"/>
                          <a:pt x="396" y="134"/>
                          <a:pt x="396" y="134"/>
                        </a:cubicBezTo>
                        <a:cubicBezTo>
                          <a:pt x="396" y="134"/>
                          <a:pt x="396" y="134"/>
                          <a:pt x="396" y="134"/>
                        </a:cubicBezTo>
                        <a:cubicBezTo>
                          <a:pt x="396" y="134"/>
                          <a:pt x="396" y="134"/>
                          <a:pt x="396" y="134"/>
                        </a:cubicBezTo>
                        <a:cubicBezTo>
                          <a:pt x="396" y="134"/>
                          <a:pt x="396" y="134"/>
                          <a:pt x="396" y="134"/>
                        </a:cubicBezTo>
                        <a:cubicBezTo>
                          <a:pt x="396" y="133"/>
                          <a:pt x="396" y="133"/>
                          <a:pt x="396" y="133"/>
                        </a:cubicBezTo>
                        <a:cubicBezTo>
                          <a:pt x="396" y="133"/>
                          <a:pt x="396" y="133"/>
                          <a:pt x="396" y="133"/>
                        </a:cubicBezTo>
                        <a:cubicBezTo>
                          <a:pt x="397" y="133"/>
                          <a:pt x="397" y="133"/>
                          <a:pt x="397" y="133"/>
                        </a:cubicBezTo>
                        <a:cubicBezTo>
                          <a:pt x="397" y="133"/>
                          <a:pt x="397" y="133"/>
                          <a:pt x="397" y="133"/>
                        </a:cubicBezTo>
                        <a:cubicBezTo>
                          <a:pt x="397" y="134"/>
                          <a:pt x="397" y="134"/>
                          <a:pt x="397" y="134"/>
                        </a:cubicBezTo>
                        <a:cubicBezTo>
                          <a:pt x="397" y="134"/>
                          <a:pt x="397" y="134"/>
                          <a:pt x="397" y="134"/>
                        </a:cubicBezTo>
                        <a:cubicBezTo>
                          <a:pt x="397" y="134"/>
                          <a:pt x="397" y="134"/>
                          <a:pt x="397" y="134"/>
                        </a:cubicBezTo>
                        <a:cubicBezTo>
                          <a:pt x="398" y="134"/>
                          <a:pt x="398" y="134"/>
                          <a:pt x="398" y="134"/>
                        </a:cubicBezTo>
                        <a:cubicBezTo>
                          <a:pt x="398" y="134"/>
                          <a:pt x="398" y="134"/>
                          <a:pt x="398" y="134"/>
                        </a:cubicBezTo>
                        <a:cubicBezTo>
                          <a:pt x="398" y="134"/>
                          <a:pt x="398" y="134"/>
                          <a:pt x="398" y="134"/>
                        </a:cubicBezTo>
                        <a:cubicBezTo>
                          <a:pt x="398" y="134"/>
                          <a:pt x="398" y="134"/>
                          <a:pt x="398" y="134"/>
                        </a:cubicBezTo>
                        <a:cubicBezTo>
                          <a:pt x="398" y="134"/>
                          <a:pt x="398" y="134"/>
                          <a:pt x="398" y="134"/>
                        </a:cubicBezTo>
                        <a:cubicBezTo>
                          <a:pt x="398" y="134"/>
                          <a:pt x="398" y="134"/>
                          <a:pt x="398" y="134"/>
                        </a:cubicBezTo>
                        <a:cubicBezTo>
                          <a:pt x="398" y="134"/>
                          <a:pt x="398" y="134"/>
                          <a:pt x="398" y="134"/>
                        </a:cubicBezTo>
                        <a:cubicBezTo>
                          <a:pt x="398" y="134"/>
                          <a:pt x="398" y="134"/>
                          <a:pt x="398" y="134"/>
                        </a:cubicBezTo>
                        <a:cubicBezTo>
                          <a:pt x="399" y="134"/>
                          <a:pt x="399" y="134"/>
                          <a:pt x="399" y="134"/>
                        </a:cubicBezTo>
                        <a:cubicBezTo>
                          <a:pt x="399" y="134"/>
                          <a:pt x="399" y="134"/>
                          <a:pt x="399" y="134"/>
                        </a:cubicBezTo>
                        <a:cubicBezTo>
                          <a:pt x="399" y="134"/>
                          <a:pt x="399" y="134"/>
                          <a:pt x="399" y="134"/>
                        </a:cubicBezTo>
                        <a:cubicBezTo>
                          <a:pt x="399" y="135"/>
                          <a:pt x="399" y="135"/>
                          <a:pt x="399" y="135"/>
                        </a:cubicBezTo>
                        <a:cubicBezTo>
                          <a:pt x="399" y="135"/>
                          <a:pt x="399" y="135"/>
                          <a:pt x="399" y="135"/>
                        </a:cubicBezTo>
                        <a:cubicBezTo>
                          <a:pt x="399" y="135"/>
                          <a:pt x="399" y="135"/>
                          <a:pt x="399" y="135"/>
                        </a:cubicBezTo>
                        <a:cubicBezTo>
                          <a:pt x="399" y="135"/>
                          <a:pt x="399" y="135"/>
                          <a:pt x="399" y="135"/>
                        </a:cubicBezTo>
                        <a:cubicBezTo>
                          <a:pt x="399" y="135"/>
                          <a:pt x="399" y="135"/>
                          <a:pt x="399" y="135"/>
                        </a:cubicBezTo>
                        <a:cubicBezTo>
                          <a:pt x="399" y="135"/>
                          <a:pt x="399" y="135"/>
                          <a:pt x="399" y="135"/>
                        </a:cubicBezTo>
                        <a:cubicBezTo>
                          <a:pt x="399" y="135"/>
                          <a:pt x="399" y="135"/>
                          <a:pt x="399" y="135"/>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6"/>
                          <a:pt x="399" y="136"/>
                          <a:pt x="399" y="136"/>
                        </a:cubicBezTo>
                        <a:cubicBezTo>
                          <a:pt x="399" y="137"/>
                          <a:pt x="399" y="137"/>
                          <a:pt x="399" y="137"/>
                        </a:cubicBezTo>
                        <a:cubicBezTo>
                          <a:pt x="399" y="137"/>
                          <a:pt x="399" y="137"/>
                          <a:pt x="399" y="137"/>
                        </a:cubicBezTo>
                        <a:cubicBezTo>
                          <a:pt x="399" y="137"/>
                          <a:pt x="399" y="137"/>
                          <a:pt x="399" y="137"/>
                        </a:cubicBezTo>
                        <a:cubicBezTo>
                          <a:pt x="399" y="137"/>
                          <a:pt x="399" y="137"/>
                          <a:pt x="399" y="137"/>
                        </a:cubicBezTo>
                        <a:cubicBezTo>
                          <a:pt x="399" y="137"/>
                          <a:pt x="399" y="137"/>
                          <a:pt x="399" y="137"/>
                        </a:cubicBezTo>
                        <a:cubicBezTo>
                          <a:pt x="399" y="137"/>
                          <a:pt x="399" y="137"/>
                          <a:pt x="399" y="137"/>
                        </a:cubicBezTo>
                        <a:cubicBezTo>
                          <a:pt x="399" y="137"/>
                          <a:pt x="399" y="137"/>
                          <a:pt x="399" y="137"/>
                        </a:cubicBezTo>
                        <a:cubicBezTo>
                          <a:pt x="399" y="137"/>
                          <a:pt x="399" y="137"/>
                          <a:pt x="399" y="137"/>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399" y="138"/>
                          <a:pt x="399" y="138"/>
                          <a:pt x="399" y="138"/>
                        </a:cubicBezTo>
                        <a:cubicBezTo>
                          <a:pt x="400" y="138"/>
                          <a:pt x="400" y="138"/>
                          <a:pt x="400" y="138"/>
                        </a:cubicBezTo>
                        <a:cubicBezTo>
                          <a:pt x="400" y="138"/>
                          <a:pt x="400" y="138"/>
                          <a:pt x="400" y="138"/>
                        </a:cubicBezTo>
                        <a:cubicBezTo>
                          <a:pt x="400" y="139"/>
                          <a:pt x="400" y="139"/>
                          <a:pt x="400" y="139"/>
                        </a:cubicBezTo>
                        <a:cubicBezTo>
                          <a:pt x="400" y="139"/>
                          <a:pt x="400" y="139"/>
                          <a:pt x="400" y="139"/>
                        </a:cubicBezTo>
                        <a:cubicBezTo>
                          <a:pt x="400" y="139"/>
                          <a:pt x="400" y="139"/>
                          <a:pt x="400" y="139"/>
                        </a:cubicBezTo>
                        <a:cubicBezTo>
                          <a:pt x="401" y="139"/>
                          <a:pt x="401" y="139"/>
                          <a:pt x="401" y="139"/>
                        </a:cubicBezTo>
                        <a:cubicBezTo>
                          <a:pt x="401" y="139"/>
                          <a:pt x="401" y="139"/>
                          <a:pt x="401" y="139"/>
                        </a:cubicBezTo>
                        <a:cubicBezTo>
                          <a:pt x="401" y="140"/>
                          <a:pt x="401" y="140"/>
                          <a:pt x="401" y="140"/>
                        </a:cubicBezTo>
                        <a:cubicBezTo>
                          <a:pt x="401" y="140"/>
                          <a:pt x="401" y="140"/>
                          <a:pt x="401" y="140"/>
                        </a:cubicBezTo>
                        <a:cubicBezTo>
                          <a:pt x="401" y="139"/>
                          <a:pt x="401" y="139"/>
                          <a:pt x="401" y="139"/>
                        </a:cubicBezTo>
                        <a:cubicBezTo>
                          <a:pt x="402" y="139"/>
                          <a:pt x="402" y="139"/>
                          <a:pt x="402" y="139"/>
                        </a:cubicBezTo>
                        <a:cubicBezTo>
                          <a:pt x="402" y="139"/>
                          <a:pt x="402" y="139"/>
                          <a:pt x="402" y="139"/>
                        </a:cubicBezTo>
                        <a:cubicBezTo>
                          <a:pt x="402" y="139"/>
                          <a:pt x="402" y="139"/>
                          <a:pt x="402" y="139"/>
                        </a:cubicBezTo>
                        <a:cubicBezTo>
                          <a:pt x="402" y="139"/>
                          <a:pt x="402" y="139"/>
                          <a:pt x="402" y="139"/>
                        </a:cubicBezTo>
                        <a:cubicBezTo>
                          <a:pt x="402" y="139"/>
                          <a:pt x="402" y="139"/>
                          <a:pt x="402" y="139"/>
                        </a:cubicBezTo>
                        <a:cubicBezTo>
                          <a:pt x="403" y="139"/>
                          <a:pt x="403" y="139"/>
                          <a:pt x="403" y="139"/>
                        </a:cubicBezTo>
                        <a:cubicBezTo>
                          <a:pt x="403" y="139"/>
                          <a:pt x="403" y="139"/>
                          <a:pt x="403" y="139"/>
                        </a:cubicBezTo>
                        <a:cubicBezTo>
                          <a:pt x="403" y="139"/>
                          <a:pt x="403" y="139"/>
                          <a:pt x="403" y="139"/>
                        </a:cubicBezTo>
                        <a:cubicBezTo>
                          <a:pt x="403" y="139"/>
                          <a:pt x="403" y="139"/>
                          <a:pt x="403" y="139"/>
                        </a:cubicBezTo>
                        <a:cubicBezTo>
                          <a:pt x="403" y="139"/>
                          <a:pt x="403" y="139"/>
                          <a:pt x="403" y="139"/>
                        </a:cubicBezTo>
                        <a:cubicBezTo>
                          <a:pt x="404" y="139"/>
                          <a:pt x="404" y="139"/>
                          <a:pt x="404" y="139"/>
                        </a:cubicBezTo>
                        <a:cubicBezTo>
                          <a:pt x="404" y="139"/>
                          <a:pt x="404" y="139"/>
                          <a:pt x="404" y="139"/>
                        </a:cubicBezTo>
                        <a:cubicBezTo>
                          <a:pt x="404" y="139"/>
                          <a:pt x="404" y="139"/>
                          <a:pt x="404" y="139"/>
                        </a:cubicBezTo>
                        <a:cubicBezTo>
                          <a:pt x="404" y="139"/>
                          <a:pt x="404" y="139"/>
                          <a:pt x="404" y="139"/>
                        </a:cubicBezTo>
                        <a:cubicBezTo>
                          <a:pt x="404" y="138"/>
                          <a:pt x="404" y="138"/>
                          <a:pt x="404" y="138"/>
                        </a:cubicBezTo>
                        <a:cubicBezTo>
                          <a:pt x="404" y="138"/>
                          <a:pt x="404" y="138"/>
                          <a:pt x="404" y="138"/>
                        </a:cubicBezTo>
                        <a:cubicBezTo>
                          <a:pt x="405" y="138"/>
                          <a:pt x="405" y="138"/>
                          <a:pt x="405" y="138"/>
                        </a:cubicBezTo>
                        <a:cubicBezTo>
                          <a:pt x="405" y="138"/>
                          <a:pt x="405" y="138"/>
                          <a:pt x="405" y="138"/>
                        </a:cubicBezTo>
                        <a:cubicBezTo>
                          <a:pt x="405" y="138"/>
                          <a:pt x="405" y="138"/>
                          <a:pt x="405" y="138"/>
                        </a:cubicBezTo>
                        <a:cubicBezTo>
                          <a:pt x="405" y="138"/>
                          <a:pt x="405" y="138"/>
                          <a:pt x="405" y="138"/>
                        </a:cubicBezTo>
                        <a:cubicBezTo>
                          <a:pt x="405" y="138"/>
                          <a:pt x="405" y="138"/>
                          <a:pt x="405" y="138"/>
                        </a:cubicBezTo>
                        <a:cubicBezTo>
                          <a:pt x="405" y="138"/>
                          <a:pt x="405" y="138"/>
                          <a:pt x="405" y="138"/>
                        </a:cubicBezTo>
                        <a:cubicBezTo>
                          <a:pt x="405" y="138"/>
                          <a:pt x="405" y="138"/>
                          <a:pt x="405" y="138"/>
                        </a:cubicBezTo>
                        <a:cubicBezTo>
                          <a:pt x="406" y="138"/>
                          <a:pt x="406" y="138"/>
                          <a:pt x="406" y="138"/>
                        </a:cubicBezTo>
                        <a:cubicBezTo>
                          <a:pt x="406" y="138"/>
                          <a:pt x="406" y="138"/>
                          <a:pt x="406" y="138"/>
                        </a:cubicBezTo>
                        <a:cubicBezTo>
                          <a:pt x="406" y="137"/>
                          <a:pt x="406" y="137"/>
                          <a:pt x="406" y="137"/>
                        </a:cubicBezTo>
                        <a:cubicBezTo>
                          <a:pt x="406" y="137"/>
                          <a:pt x="406" y="137"/>
                          <a:pt x="406" y="137"/>
                        </a:cubicBezTo>
                        <a:cubicBezTo>
                          <a:pt x="407" y="137"/>
                          <a:pt x="407" y="137"/>
                          <a:pt x="407" y="137"/>
                        </a:cubicBezTo>
                        <a:cubicBezTo>
                          <a:pt x="407" y="137"/>
                          <a:pt x="407" y="137"/>
                          <a:pt x="407" y="137"/>
                        </a:cubicBezTo>
                        <a:cubicBezTo>
                          <a:pt x="407" y="137"/>
                          <a:pt x="407" y="137"/>
                          <a:pt x="407" y="137"/>
                        </a:cubicBezTo>
                        <a:cubicBezTo>
                          <a:pt x="407" y="138"/>
                          <a:pt x="407" y="138"/>
                          <a:pt x="407" y="138"/>
                        </a:cubicBezTo>
                        <a:cubicBezTo>
                          <a:pt x="407" y="138"/>
                          <a:pt x="407" y="138"/>
                          <a:pt x="407" y="138"/>
                        </a:cubicBezTo>
                        <a:cubicBezTo>
                          <a:pt x="407" y="138"/>
                          <a:pt x="407" y="138"/>
                          <a:pt x="407" y="138"/>
                        </a:cubicBezTo>
                        <a:cubicBezTo>
                          <a:pt x="407" y="138"/>
                          <a:pt x="407" y="138"/>
                          <a:pt x="407" y="138"/>
                        </a:cubicBezTo>
                        <a:cubicBezTo>
                          <a:pt x="407" y="138"/>
                          <a:pt x="407" y="138"/>
                          <a:pt x="407" y="138"/>
                        </a:cubicBezTo>
                        <a:cubicBezTo>
                          <a:pt x="408" y="138"/>
                          <a:pt x="408" y="138"/>
                          <a:pt x="408" y="138"/>
                        </a:cubicBezTo>
                        <a:cubicBezTo>
                          <a:pt x="408" y="139"/>
                          <a:pt x="408" y="139"/>
                          <a:pt x="408" y="139"/>
                        </a:cubicBezTo>
                        <a:cubicBezTo>
                          <a:pt x="408" y="139"/>
                          <a:pt x="408" y="139"/>
                          <a:pt x="408" y="139"/>
                        </a:cubicBezTo>
                        <a:cubicBezTo>
                          <a:pt x="408" y="139"/>
                          <a:pt x="408" y="139"/>
                          <a:pt x="408" y="139"/>
                        </a:cubicBezTo>
                        <a:cubicBezTo>
                          <a:pt x="408" y="139"/>
                          <a:pt x="408" y="139"/>
                          <a:pt x="408" y="139"/>
                        </a:cubicBezTo>
                        <a:cubicBezTo>
                          <a:pt x="408" y="139"/>
                          <a:pt x="408" y="139"/>
                          <a:pt x="408" y="139"/>
                        </a:cubicBezTo>
                        <a:cubicBezTo>
                          <a:pt x="408" y="139"/>
                          <a:pt x="408" y="139"/>
                          <a:pt x="408" y="139"/>
                        </a:cubicBezTo>
                        <a:cubicBezTo>
                          <a:pt x="408" y="140"/>
                          <a:pt x="408" y="140"/>
                          <a:pt x="408" y="140"/>
                        </a:cubicBezTo>
                        <a:cubicBezTo>
                          <a:pt x="408" y="140"/>
                          <a:pt x="408" y="140"/>
                          <a:pt x="408" y="140"/>
                        </a:cubicBezTo>
                        <a:cubicBezTo>
                          <a:pt x="408" y="140"/>
                          <a:pt x="408" y="140"/>
                          <a:pt x="408" y="140"/>
                        </a:cubicBezTo>
                        <a:cubicBezTo>
                          <a:pt x="408" y="140"/>
                          <a:pt x="408" y="140"/>
                          <a:pt x="408" y="140"/>
                        </a:cubicBezTo>
                        <a:cubicBezTo>
                          <a:pt x="408" y="140"/>
                          <a:pt x="408" y="140"/>
                          <a:pt x="408" y="140"/>
                        </a:cubicBezTo>
                        <a:cubicBezTo>
                          <a:pt x="408" y="140"/>
                          <a:pt x="408" y="140"/>
                          <a:pt x="408" y="140"/>
                        </a:cubicBezTo>
                        <a:cubicBezTo>
                          <a:pt x="407" y="140"/>
                          <a:pt x="407" y="140"/>
                          <a:pt x="407" y="140"/>
                        </a:cubicBezTo>
                        <a:cubicBezTo>
                          <a:pt x="407" y="140"/>
                          <a:pt x="407" y="140"/>
                          <a:pt x="407" y="140"/>
                        </a:cubicBezTo>
                        <a:cubicBezTo>
                          <a:pt x="407" y="140"/>
                          <a:pt x="407" y="140"/>
                          <a:pt x="407" y="140"/>
                        </a:cubicBezTo>
                        <a:cubicBezTo>
                          <a:pt x="406" y="140"/>
                          <a:pt x="406" y="140"/>
                          <a:pt x="406" y="140"/>
                        </a:cubicBezTo>
                        <a:cubicBezTo>
                          <a:pt x="406" y="140"/>
                          <a:pt x="406" y="140"/>
                          <a:pt x="406" y="140"/>
                        </a:cubicBezTo>
                        <a:cubicBezTo>
                          <a:pt x="406" y="140"/>
                          <a:pt x="406" y="140"/>
                          <a:pt x="406" y="140"/>
                        </a:cubicBezTo>
                        <a:cubicBezTo>
                          <a:pt x="406" y="140"/>
                          <a:pt x="406" y="140"/>
                          <a:pt x="406" y="140"/>
                        </a:cubicBezTo>
                        <a:cubicBezTo>
                          <a:pt x="406" y="140"/>
                          <a:pt x="406" y="140"/>
                          <a:pt x="406" y="140"/>
                        </a:cubicBezTo>
                        <a:cubicBezTo>
                          <a:pt x="406" y="140"/>
                          <a:pt x="406" y="140"/>
                          <a:pt x="406" y="140"/>
                        </a:cubicBezTo>
                        <a:cubicBezTo>
                          <a:pt x="405" y="141"/>
                          <a:pt x="405" y="141"/>
                          <a:pt x="405" y="141"/>
                        </a:cubicBezTo>
                        <a:cubicBezTo>
                          <a:pt x="405" y="141"/>
                          <a:pt x="405" y="141"/>
                          <a:pt x="405" y="141"/>
                        </a:cubicBezTo>
                        <a:cubicBezTo>
                          <a:pt x="405" y="141"/>
                          <a:pt x="405" y="141"/>
                          <a:pt x="405" y="141"/>
                        </a:cubicBezTo>
                        <a:cubicBezTo>
                          <a:pt x="404" y="141"/>
                          <a:pt x="404" y="141"/>
                          <a:pt x="404" y="141"/>
                        </a:cubicBezTo>
                        <a:cubicBezTo>
                          <a:pt x="404" y="141"/>
                          <a:pt x="404" y="141"/>
                          <a:pt x="404" y="141"/>
                        </a:cubicBezTo>
                        <a:cubicBezTo>
                          <a:pt x="404" y="141"/>
                          <a:pt x="404" y="141"/>
                          <a:pt x="404" y="141"/>
                        </a:cubicBezTo>
                        <a:cubicBezTo>
                          <a:pt x="404" y="141"/>
                          <a:pt x="404" y="141"/>
                          <a:pt x="404" y="141"/>
                        </a:cubicBezTo>
                        <a:cubicBezTo>
                          <a:pt x="404" y="141"/>
                          <a:pt x="404" y="141"/>
                          <a:pt x="404" y="141"/>
                        </a:cubicBezTo>
                        <a:cubicBezTo>
                          <a:pt x="404" y="142"/>
                          <a:pt x="404" y="142"/>
                          <a:pt x="404" y="142"/>
                        </a:cubicBezTo>
                        <a:cubicBezTo>
                          <a:pt x="403" y="142"/>
                          <a:pt x="403" y="142"/>
                          <a:pt x="403" y="142"/>
                        </a:cubicBezTo>
                        <a:cubicBezTo>
                          <a:pt x="403" y="142"/>
                          <a:pt x="403" y="142"/>
                          <a:pt x="403" y="142"/>
                        </a:cubicBezTo>
                        <a:cubicBezTo>
                          <a:pt x="403" y="142"/>
                          <a:pt x="403" y="142"/>
                          <a:pt x="403" y="142"/>
                        </a:cubicBezTo>
                        <a:cubicBezTo>
                          <a:pt x="403" y="142"/>
                          <a:pt x="403" y="142"/>
                          <a:pt x="403" y="142"/>
                        </a:cubicBezTo>
                        <a:cubicBezTo>
                          <a:pt x="403" y="142"/>
                          <a:pt x="403" y="142"/>
                          <a:pt x="403" y="142"/>
                        </a:cubicBezTo>
                        <a:cubicBezTo>
                          <a:pt x="403" y="143"/>
                          <a:pt x="403" y="143"/>
                          <a:pt x="403" y="143"/>
                        </a:cubicBezTo>
                        <a:cubicBezTo>
                          <a:pt x="403" y="143"/>
                          <a:pt x="403" y="143"/>
                          <a:pt x="403" y="143"/>
                        </a:cubicBezTo>
                        <a:cubicBezTo>
                          <a:pt x="403" y="143"/>
                          <a:pt x="403" y="143"/>
                          <a:pt x="403" y="143"/>
                        </a:cubicBezTo>
                        <a:cubicBezTo>
                          <a:pt x="403" y="144"/>
                          <a:pt x="403" y="144"/>
                          <a:pt x="403" y="144"/>
                        </a:cubicBezTo>
                        <a:cubicBezTo>
                          <a:pt x="403" y="144"/>
                          <a:pt x="403" y="144"/>
                          <a:pt x="403" y="144"/>
                        </a:cubicBezTo>
                        <a:cubicBezTo>
                          <a:pt x="404" y="144"/>
                          <a:pt x="404" y="144"/>
                          <a:pt x="404" y="144"/>
                        </a:cubicBezTo>
                        <a:cubicBezTo>
                          <a:pt x="404" y="144"/>
                          <a:pt x="404" y="144"/>
                          <a:pt x="404" y="144"/>
                        </a:cubicBezTo>
                        <a:cubicBezTo>
                          <a:pt x="403" y="145"/>
                          <a:pt x="403" y="145"/>
                          <a:pt x="403" y="145"/>
                        </a:cubicBezTo>
                        <a:cubicBezTo>
                          <a:pt x="403" y="145"/>
                          <a:pt x="403" y="145"/>
                          <a:pt x="403" y="145"/>
                        </a:cubicBezTo>
                        <a:cubicBezTo>
                          <a:pt x="403" y="145"/>
                          <a:pt x="403" y="145"/>
                          <a:pt x="403" y="145"/>
                        </a:cubicBezTo>
                        <a:cubicBezTo>
                          <a:pt x="403" y="145"/>
                          <a:pt x="403" y="145"/>
                          <a:pt x="403" y="145"/>
                        </a:cubicBezTo>
                        <a:cubicBezTo>
                          <a:pt x="403" y="145"/>
                          <a:pt x="403" y="145"/>
                          <a:pt x="403" y="145"/>
                        </a:cubicBezTo>
                        <a:cubicBezTo>
                          <a:pt x="403" y="146"/>
                          <a:pt x="403" y="146"/>
                          <a:pt x="403" y="146"/>
                        </a:cubicBezTo>
                        <a:cubicBezTo>
                          <a:pt x="403" y="146"/>
                          <a:pt x="403" y="146"/>
                          <a:pt x="403" y="146"/>
                        </a:cubicBezTo>
                        <a:cubicBezTo>
                          <a:pt x="403" y="146"/>
                          <a:pt x="403" y="146"/>
                          <a:pt x="403" y="146"/>
                        </a:cubicBezTo>
                        <a:cubicBezTo>
                          <a:pt x="403" y="146"/>
                          <a:pt x="403" y="146"/>
                          <a:pt x="403" y="146"/>
                        </a:cubicBezTo>
                        <a:cubicBezTo>
                          <a:pt x="403" y="146"/>
                          <a:pt x="403" y="146"/>
                          <a:pt x="403" y="146"/>
                        </a:cubicBezTo>
                        <a:cubicBezTo>
                          <a:pt x="403" y="146"/>
                          <a:pt x="403" y="146"/>
                          <a:pt x="403" y="146"/>
                        </a:cubicBezTo>
                        <a:cubicBezTo>
                          <a:pt x="402" y="146"/>
                          <a:pt x="402" y="146"/>
                          <a:pt x="402" y="146"/>
                        </a:cubicBezTo>
                        <a:cubicBezTo>
                          <a:pt x="402" y="146"/>
                          <a:pt x="402" y="146"/>
                          <a:pt x="402" y="146"/>
                        </a:cubicBezTo>
                        <a:cubicBezTo>
                          <a:pt x="402" y="146"/>
                          <a:pt x="402" y="146"/>
                          <a:pt x="402" y="146"/>
                        </a:cubicBezTo>
                        <a:cubicBezTo>
                          <a:pt x="402" y="146"/>
                          <a:pt x="402" y="146"/>
                          <a:pt x="402" y="146"/>
                        </a:cubicBezTo>
                        <a:cubicBezTo>
                          <a:pt x="402" y="147"/>
                          <a:pt x="402" y="147"/>
                          <a:pt x="402" y="147"/>
                        </a:cubicBezTo>
                        <a:cubicBezTo>
                          <a:pt x="402" y="147"/>
                          <a:pt x="402" y="147"/>
                          <a:pt x="402" y="147"/>
                        </a:cubicBezTo>
                        <a:cubicBezTo>
                          <a:pt x="402" y="147"/>
                          <a:pt x="402" y="147"/>
                          <a:pt x="402" y="147"/>
                        </a:cubicBezTo>
                        <a:cubicBezTo>
                          <a:pt x="401" y="147"/>
                          <a:pt x="401" y="147"/>
                          <a:pt x="401" y="147"/>
                        </a:cubicBezTo>
                        <a:cubicBezTo>
                          <a:pt x="401" y="147"/>
                          <a:pt x="401" y="147"/>
                          <a:pt x="401" y="147"/>
                        </a:cubicBezTo>
                        <a:cubicBezTo>
                          <a:pt x="401" y="147"/>
                          <a:pt x="401" y="147"/>
                          <a:pt x="401" y="147"/>
                        </a:cubicBezTo>
                        <a:cubicBezTo>
                          <a:pt x="401" y="147"/>
                          <a:pt x="401" y="147"/>
                          <a:pt x="401" y="147"/>
                        </a:cubicBezTo>
                        <a:cubicBezTo>
                          <a:pt x="401" y="148"/>
                          <a:pt x="401" y="148"/>
                          <a:pt x="401" y="148"/>
                        </a:cubicBezTo>
                        <a:cubicBezTo>
                          <a:pt x="401" y="148"/>
                          <a:pt x="401" y="148"/>
                          <a:pt x="401" y="148"/>
                        </a:cubicBezTo>
                        <a:cubicBezTo>
                          <a:pt x="401" y="148"/>
                          <a:pt x="401" y="148"/>
                          <a:pt x="401" y="148"/>
                        </a:cubicBezTo>
                        <a:cubicBezTo>
                          <a:pt x="401" y="148"/>
                          <a:pt x="401" y="148"/>
                          <a:pt x="401" y="148"/>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1" y="149"/>
                          <a:pt x="401" y="149"/>
                          <a:pt x="401" y="149"/>
                        </a:cubicBezTo>
                        <a:cubicBezTo>
                          <a:pt x="400" y="149"/>
                          <a:pt x="400" y="149"/>
                          <a:pt x="400" y="149"/>
                        </a:cubicBezTo>
                        <a:cubicBezTo>
                          <a:pt x="400" y="149"/>
                          <a:pt x="400" y="149"/>
                          <a:pt x="400" y="149"/>
                        </a:cubicBezTo>
                        <a:cubicBezTo>
                          <a:pt x="400" y="149"/>
                          <a:pt x="400" y="149"/>
                          <a:pt x="400" y="149"/>
                        </a:cubicBezTo>
                        <a:cubicBezTo>
                          <a:pt x="400" y="150"/>
                          <a:pt x="400" y="150"/>
                          <a:pt x="400" y="150"/>
                        </a:cubicBezTo>
                        <a:cubicBezTo>
                          <a:pt x="400" y="150"/>
                          <a:pt x="400" y="150"/>
                          <a:pt x="400" y="150"/>
                        </a:cubicBezTo>
                        <a:cubicBezTo>
                          <a:pt x="400" y="150"/>
                          <a:pt x="400" y="150"/>
                          <a:pt x="400" y="150"/>
                        </a:cubicBezTo>
                        <a:cubicBezTo>
                          <a:pt x="399" y="150"/>
                          <a:pt x="399" y="150"/>
                          <a:pt x="399" y="150"/>
                        </a:cubicBezTo>
                        <a:cubicBezTo>
                          <a:pt x="399" y="150"/>
                          <a:pt x="399" y="150"/>
                          <a:pt x="399" y="150"/>
                        </a:cubicBezTo>
                        <a:cubicBezTo>
                          <a:pt x="399" y="150"/>
                          <a:pt x="399" y="150"/>
                          <a:pt x="399" y="150"/>
                        </a:cubicBezTo>
                        <a:cubicBezTo>
                          <a:pt x="399" y="150"/>
                          <a:pt x="399" y="150"/>
                          <a:pt x="399" y="150"/>
                        </a:cubicBezTo>
                        <a:cubicBezTo>
                          <a:pt x="398" y="150"/>
                          <a:pt x="398" y="150"/>
                          <a:pt x="398" y="150"/>
                        </a:cubicBezTo>
                        <a:cubicBezTo>
                          <a:pt x="398" y="151"/>
                          <a:pt x="398" y="151"/>
                          <a:pt x="398" y="151"/>
                        </a:cubicBezTo>
                        <a:cubicBezTo>
                          <a:pt x="398" y="151"/>
                          <a:pt x="398" y="151"/>
                          <a:pt x="398" y="151"/>
                        </a:cubicBezTo>
                        <a:cubicBezTo>
                          <a:pt x="398" y="151"/>
                          <a:pt x="398" y="151"/>
                          <a:pt x="398" y="151"/>
                        </a:cubicBezTo>
                        <a:cubicBezTo>
                          <a:pt x="398" y="151"/>
                          <a:pt x="398" y="151"/>
                          <a:pt x="398" y="151"/>
                        </a:cubicBezTo>
                        <a:cubicBezTo>
                          <a:pt x="398" y="151"/>
                          <a:pt x="398" y="151"/>
                          <a:pt x="398" y="151"/>
                        </a:cubicBezTo>
                        <a:cubicBezTo>
                          <a:pt x="398" y="151"/>
                          <a:pt x="398" y="151"/>
                          <a:pt x="398" y="151"/>
                        </a:cubicBezTo>
                        <a:cubicBezTo>
                          <a:pt x="398" y="151"/>
                          <a:pt x="398" y="151"/>
                          <a:pt x="398" y="151"/>
                        </a:cubicBezTo>
                        <a:cubicBezTo>
                          <a:pt x="397" y="151"/>
                          <a:pt x="397" y="151"/>
                          <a:pt x="397" y="151"/>
                        </a:cubicBezTo>
                        <a:cubicBezTo>
                          <a:pt x="397" y="151"/>
                          <a:pt x="397" y="151"/>
                          <a:pt x="397" y="151"/>
                        </a:cubicBezTo>
                        <a:cubicBezTo>
                          <a:pt x="397" y="151"/>
                          <a:pt x="397" y="151"/>
                          <a:pt x="397" y="151"/>
                        </a:cubicBezTo>
                        <a:cubicBezTo>
                          <a:pt x="397" y="152"/>
                          <a:pt x="397" y="152"/>
                          <a:pt x="397" y="152"/>
                        </a:cubicBezTo>
                        <a:cubicBezTo>
                          <a:pt x="397" y="152"/>
                          <a:pt x="397" y="152"/>
                          <a:pt x="397" y="152"/>
                        </a:cubicBezTo>
                        <a:cubicBezTo>
                          <a:pt x="397" y="152"/>
                          <a:pt x="397" y="152"/>
                          <a:pt x="397" y="152"/>
                        </a:cubicBezTo>
                        <a:cubicBezTo>
                          <a:pt x="397" y="152"/>
                          <a:pt x="397" y="152"/>
                          <a:pt x="397" y="152"/>
                        </a:cubicBezTo>
                        <a:cubicBezTo>
                          <a:pt x="397" y="152"/>
                          <a:pt x="397" y="152"/>
                          <a:pt x="397" y="152"/>
                        </a:cubicBezTo>
                        <a:cubicBezTo>
                          <a:pt x="397" y="152"/>
                          <a:pt x="397" y="152"/>
                          <a:pt x="397" y="152"/>
                        </a:cubicBezTo>
                        <a:cubicBezTo>
                          <a:pt x="397" y="152"/>
                          <a:pt x="397" y="152"/>
                          <a:pt x="397" y="152"/>
                        </a:cubicBezTo>
                        <a:cubicBezTo>
                          <a:pt x="396" y="152"/>
                          <a:pt x="396" y="152"/>
                          <a:pt x="396" y="152"/>
                        </a:cubicBezTo>
                        <a:cubicBezTo>
                          <a:pt x="396" y="152"/>
                          <a:pt x="396" y="152"/>
                          <a:pt x="396" y="152"/>
                        </a:cubicBezTo>
                        <a:cubicBezTo>
                          <a:pt x="396" y="152"/>
                          <a:pt x="396" y="152"/>
                          <a:pt x="396" y="152"/>
                        </a:cubicBezTo>
                        <a:cubicBezTo>
                          <a:pt x="396" y="152"/>
                          <a:pt x="396" y="152"/>
                          <a:pt x="396" y="152"/>
                        </a:cubicBezTo>
                        <a:cubicBezTo>
                          <a:pt x="396" y="152"/>
                          <a:pt x="396" y="152"/>
                          <a:pt x="396" y="152"/>
                        </a:cubicBezTo>
                        <a:cubicBezTo>
                          <a:pt x="396" y="152"/>
                          <a:pt x="396" y="152"/>
                          <a:pt x="396" y="152"/>
                        </a:cubicBezTo>
                        <a:cubicBezTo>
                          <a:pt x="396" y="152"/>
                          <a:pt x="396" y="152"/>
                          <a:pt x="396" y="152"/>
                        </a:cubicBezTo>
                        <a:cubicBezTo>
                          <a:pt x="395" y="152"/>
                          <a:pt x="395" y="152"/>
                          <a:pt x="395" y="152"/>
                        </a:cubicBezTo>
                        <a:cubicBezTo>
                          <a:pt x="395" y="152"/>
                          <a:pt x="395" y="152"/>
                          <a:pt x="395" y="152"/>
                        </a:cubicBezTo>
                        <a:cubicBezTo>
                          <a:pt x="395" y="152"/>
                          <a:pt x="395" y="152"/>
                          <a:pt x="395" y="152"/>
                        </a:cubicBezTo>
                        <a:cubicBezTo>
                          <a:pt x="395" y="153"/>
                          <a:pt x="395" y="153"/>
                          <a:pt x="395" y="153"/>
                        </a:cubicBezTo>
                        <a:cubicBezTo>
                          <a:pt x="395" y="153"/>
                          <a:pt x="395" y="153"/>
                          <a:pt x="395" y="153"/>
                        </a:cubicBezTo>
                        <a:cubicBezTo>
                          <a:pt x="396" y="153"/>
                          <a:pt x="396" y="153"/>
                          <a:pt x="396" y="153"/>
                        </a:cubicBezTo>
                        <a:cubicBezTo>
                          <a:pt x="396" y="153"/>
                          <a:pt x="396" y="153"/>
                          <a:pt x="396" y="153"/>
                        </a:cubicBezTo>
                        <a:cubicBezTo>
                          <a:pt x="396" y="153"/>
                          <a:pt x="396" y="153"/>
                          <a:pt x="396" y="153"/>
                        </a:cubicBezTo>
                        <a:cubicBezTo>
                          <a:pt x="396" y="153"/>
                          <a:pt x="396" y="153"/>
                          <a:pt x="396" y="153"/>
                        </a:cubicBezTo>
                        <a:cubicBezTo>
                          <a:pt x="396" y="153"/>
                          <a:pt x="396" y="153"/>
                          <a:pt x="396" y="153"/>
                        </a:cubicBezTo>
                        <a:cubicBezTo>
                          <a:pt x="396" y="153"/>
                          <a:pt x="396" y="153"/>
                          <a:pt x="396" y="153"/>
                        </a:cubicBezTo>
                        <a:cubicBezTo>
                          <a:pt x="396" y="153"/>
                          <a:pt x="396" y="153"/>
                          <a:pt x="396" y="153"/>
                        </a:cubicBezTo>
                        <a:cubicBezTo>
                          <a:pt x="396" y="153"/>
                          <a:pt x="396" y="153"/>
                          <a:pt x="396" y="153"/>
                        </a:cubicBezTo>
                        <a:cubicBezTo>
                          <a:pt x="396" y="154"/>
                          <a:pt x="396" y="154"/>
                          <a:pt x="396" y="154"/>
                        </a:cubicBezTo>
                        <a:cubicBezTo>
                          <a:pt x="396" y="154"/>
                          <a:pt x="396" y="154"/>
                          <a:pt x="396" y="154"/>
                        </a:cubicBezTo>
                        <a:cubicBezTo>
                          <a:pt x="396" y="154"/>
                          <a:pt x="396" y="154"/>
                          <a:pt x="396" y="154"/>
                        </a:cubicBezTo>
                        <a:cubicBezTo>
                          <a:pt x="396" y="154"/>
                          <a:pt x="396" y="154"/>
                          <a:pt x="396" y="154"/>
                        </a:cubicBezTo>
                        <a:cubicBezTo>
                          <a:pt x="396" y="154"/>
                          <a:pt x="396" y="154"/>
                          <a:pt x="396" y="154"/>
                        </a:cubicBezTo>
                        <a:cubicBezTo>
                          <a:pt x="396" y="154"/>
                          <a:pt x="396" y="154"/>
                          <a:pt x="396" y="154"/>
                        </a:cubicBezTo>
                        <a:cubicBezTo>
                          <a:pt x="396" y="154"/>
                          <a:pt x="396" y="154"/>
                          <a:pt x="396" y="154"/>
                        </a:cubicBezTo>
                        <a:cubicBezTo>
                          <a:pt x="396" y="154"/>
                          <a:pt x="396" y="154"/>
                          <a:pt x="396" y="154"/>
                        </a:cubicBezTo>
                        <a:cubicBezTo>
                          <a:pt x="396" y="155"/>
                          <a:pt x="396" y="155"/>
                          <a:pt x="396" y="155"/>
                        </a:cubicBezTo>
                        <a:cubicBezTo>
                          <a:pt x="396" y="155"/>
                          <a:pt x="396" y="155"/>
                          <a:pt x="396" y="155"/>
                        </a:cubicBezTo>
                        <a:cubicBezTo>
                          <a:pt x="396" y="155"/>
                          <a:pt x="396" y="155"/>
                          <a:pt x="396" y="155"/>
                        </a:cubicBezTo>
                        <a:cubicBezTo>
                          <a:pt x="396" y="155"/>
                          <a:pt x="396" y="155"/>
                          <a:pt x="396" y="155"/>
                        </a:cubicBezTo>
                        <a:cubicBezTo>
                          <a:pt x="396" y="155"/>
                          <a:pt x="396" y="155"/>
                          <a:pt x="396" y="155"/>
                        </a:cubicBezTo>
                        <a:cubicBezTo>
                          <a:pt x="396" y="155"/>
                          <a:pt x="396" y="155"/>
                          <a:pt x="396" y="155"/>
                        </a:cubicBezTo>
                        <a:cubicBezTo>
                          <a:pt x="397" y="155"/>
                          <a:pt x="397" y="155"/>
                          <a:pt x="397" y="155"/>
                        </a:cubicBezTo>
                        <a:cubicBezTo>
                          <a:pt x="397" y="155"/>
                          <a:pt x="397" y="155"/>
                          <a:pt x="397" y="155"/>
                        </a:cubicBezTo>
                        <a:cubicBezTo>
                          <a:pt x="397" y="154"/>
                          <a:pt x="397" y="154"/>
                          <a:pt x="397" y="154"/>
                        </a:cubicBezTo>
                        <a:cubicBezTo>
                          <a:pt x="397" y="154"/>
                          <a:pt x="397" y="154"/>
                          <a:pt x="397" y="154"/>
                        </a:cubicBezTo>
                        <a:cubicBezTo>
                          <a:pt x="397" y="154"/>
                          <a:pt x="397" y="154"/>
                          <a:pt x="397" y="154"/>
                        </a:cubicBezTo>
                        <a:cubicBezTo>
                          <a:pt x="397" y="154"/>
                          <a:pt x="397" y="154"/>
                          <a:pt x="397" y="154"/>
                        </a:cubicBezTo>
                        <a:cubicBezTo>
                          <a:pt x="397" y="154"/>
                          <a:pt x="397" y="154"/>
                          <a:pt x="397" y="154"/>
                        </a:cubicBezTo>
                        <a:cubicBezTo>
                          <a:pt x="397" y="154"/>
                          <a:pt x="397" y="154"/>
                          <a:pt x="397" y="154"/>
                        </a:cubicBezTo>
                        <a:cubicBezTo>
                          <a:pt x="397" y="154"/>
                          <a:pt x="397" y="154"/>
                          <a:pt x="397" y="154"/>
                        </a:cubicBezTo>
                        <a:cubicBezTo>
                          <a:pt x="398" y="155"/>
                          <a:pt x="398" y="155"/>
                          <a:pt x="398" y="155"/>
                        </a:cubicBezTo>
                        <a:cubicBezTo>
                          <a:pt x="398" y="154"/>
                          <a:pt x="398" y="154"/>
                          <a:pt x="398" y="154"/>
                        </a:cubicBezTo>
                        <a:cubicBezTo>
                          <a:pt x="398" y="154"/>
                          <a:pt x="398" y="154"/>
                          <a:pt x="398" y="154"/>
                        </a:cubicBezTo>
                        <a:cubicBezTo>
                          <a:pt x="398" y="154"/>
                          <a:pt x="398" y="154"/>
                          <a:pt x="398" y="154"/>
                        </a:cubicBezTo>
                        <a:cubicBezTo>
                          <a:pt x="398" y="154"/>
                          <a:pt x="398" y="154"/>
                          <a:pt x="398" y="154"/>
                        </a:cubicBezTo>
                        <a:cubicBezTo>
                          <a:pt x="398" y="154"/>
                          <a:pt x="398" y="154"/>
                          <a:pt x="398" y="154"/>
                        </a:cubicBezTo>
                        <a:cubicBezTo>
                          <a:pt x="398" y="154"/>
                          <a:pt x="398" y="154"/>
                          <a:pt x="398" y="154"/>
                        </a:cubicBezTo>
                        <a:cubicBezTo>
                          <a:pt x="398" y="155"/>
                          <a:pt x="398" y="155"/>
                          <a:pt x="398" y="155"/>
                        </a:cubicBezTo>
                        <a:cubicBezTo>
                          <a:pt x="398" y="155"/>
                          <a:pt x="398" y="155"/>
                          <a:pt x="398" y="155"/>
                        </a:cubicBezTo>
                        <a:cubicBezTo>
                          <a:pt x="398" y="155"/>
                          <a:pt x="398" y="155"/>
                          <a:pt x="398"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399" y="155"/>
                          <a:pt x="399" y="155"/>
                          <a:pt x="399" y="155"/>
                        </a:cubicBezTo>
                        <a:cubicBezTo>
                          <a:pt x="400" y="155"/>
                          <a:pt x="400" y="155"/>
                          <a:pt x="400" y="155"/>
                        </a:cubicBezTo>
                        <a:cubicBezTo>
                          <a:pt x="400" y="155"/>
                          <a:pt x="400" y="155"/>
                          <a:pt x="400" y="155"/>
                        </a:cubicBezTo>
                        <a:cubicBezTo>
                          <a:pt x="400" y="156"/>
                          <a:pt x="400" y="156"/>
                          <a:pt x="400" y="156"/>
                        </a:cubicBezTo>
                        <a:cubicBezTo>
                          <a:pt x="399" y="156"/>
                          <a:pt x="399" y="156"/>
                          <a:pt x="399" y="156"/>
                        </a:cubicBezTo>
                        <a:cubicBezTo>
                          <a:pt x="399" y="156"/>
                          <a:pt x="399" y="156"/>
                          <a:pt x="399" y="156"/>
                        </a:cubicBezTo>
                        <a:cubicBezTo>
                          <a:pt x="399" y="156"/>
                          <a:pt x="399" y="156"/>
                          <a:pt x="399" y="156"/>
                        </a:cubicBezTo>
                        <a:cubicBezTo>
                          <a:pt x="399" y="156"/>
                          <a:pt x="399" y="156"/>
                          <a:pt x="399" y="156"/>
                        </a:cubicBezTo>
                        <a:cubicBezTo>
                          <a:pt x="400" y="156"/>
                          <a:pt x="400" y="156"/>
                          <a:pt x="400" y="156"/>
                        </a:cubicBezTo>
                        <a:cubicBezTo>
                          <a:pt x="400" y="156"/>
                          <a:pt x="400" y="156"/>
                          <a:pt x="400" y="156"/>
                        </a:cubicBezTo>
                        <a:cubicBezTo>
                          <a:pt x="400" y="156"/>
                          <a:pt x="400" y="156"/>
                          <a:pt x="400" y="156"/>
                        </a:cubicBezTo>
                        <a:cubicBezTo>
                          <a:pt x="400" y="157"/>
                          <a:pt x="400" y="157"/>
                          <a:pt x="400" y="157"/>
                        </a:cubicBezTo>
                        <a:cubicBezTo>
                          <a:pt x="400" y="157"/>
                          <a:pt x="400" y="157"/>
                          <a:pt x="400" y="157"/>
                        </a:cubicBezTo>
                        <a:cubicBezTo>
                          <a:pt x="400" y="157"/>
                          <a:pt x="400" y="157"/>
                          <a:pt x="400" y="157"/>
                        </a:cubicBezTo>
                        <a:cubicBezTo>
                          <a:pt x="400" y="157"/>
                          <a:pt x="400" y="157"/>
                          <a:pt x="400" y="157"/>
                        </a:cubicBezTo>
                        <a:cubicBezTo>
                          <a:pt x="400" y="156"/>
                          <a:pt x="400" y="156"/>
                          <a:pt x="400" y="156"/>
                        </a:cubicBezTo>
                        <a:cubicBezTo>
                          <a:pt x="401" y="156"/>
                          <a:pt x="401" y="156"/>
                          <a:pt x="401" y="156"/>
                        </a:cubicBezTo>
                        <a:cubicBezTo>
                          <a:pt x="401" y="156"/>
                          <a:pt x="401" y="156"/>
                          <a:pt x="401" y="156"/>
                        </a:cubicBezTo>
                        <a:cubicBezTo>
                          <a:pt x="401" y="157"/>
                          <a:pt x="401" y="157"/>
                          <a:pt x="401" y="157"/>
                        </a:cubicBezTo>
                        <a:cubicBezTo>
                          <a:pt x="401" y="157"/>
                          <a:pt x="401" y="157"/>
                          <a:pt x="401" y="157"/>
                        </a:cubicBezTo>
                        <a:cubicBezTo>
                          <a:pt x="401" y="157"/>
                          <a:pt x="401" y="157"/>
                          <a:pt x="401" y="157"/>
                        </a:cubicBezTo>
                        <a:cubicBezTo>
                          <a:pt x="401" y="157"/>
                          <a:pt x="401" y="157"/>
                          <a:pt x="401" y="157"/>
                        </a:cubicBezTo>
                        <a:cubicBezTo>
                          <a:pt x="401" y="157"/>
                          <a:pt x="401" y="157"/>
                          <a:pt x="401" y="157"/>
                        </a:cubicBezTo>
                        <a:cubicBezTo>
                          <a:pt x="401" y="157"/>
                          <a:pt x="401" y="157"/>
                          <a:pt x="401" y="157"/>
                        </a:cubicBezTo>
                        <a:cubicBezTo>
                          <a:pt x="401" y="157"/>
                          <a:pt x="401" y="157"/>
                          <a:pt x="401" y="157"/>
                        </a:cubicBezTo>
                        <a:cubicBezTo>
                          <a:pt x="402" y="158"/>
                          <a:pt x="402" y="158"/>
                          <a:pt x="402" y="158"/>
                        </a:cubicBezTo>
                        <a:cubicBezTo>
                          <a:pt x="402" y="158"/>
                          <a:pt x="402" y="158"/>
                          <a:pt x="402" y="158"/>
                        </a:cubicBezTo>
                        <a:cubicBezTo>
                          <a:pt x="402" y="158"/>
                          <a:pt x="402" y="158"/>
                          <a:pt x="402" y="158"/>
                        </a:cubicBezTo>
                        <a:cubicBezTo>
                          <a:pt x="402" y="158"/>
                          <a:pt x="402" y="158"/>
                          <a:pt x="402" y="158"/>
                        </a:cubicBezTo>
                        <a:cubicBezTo>
                          <a:pt x="402" y="159"/>
                          <a:pt x="402" y="159"/>
                          <a:pt x="402" y="159"/>
                        </a:cubicBezTo>
                        <a:cubicBezTo>
                          <a:pt x="402" y="159"/>
                          <a:pt x="402" y="159"/>
                          <a:pt x="402" y="159"/>
                        </a:cubicBezTo>
                        <a:cubicBezTo>
                          <a:pt x="402" y="159"/>
                          <a:pt x="402" y="159"/>
                          <a:pt x="402" y="159"/>
                        </a:cubicBezTo>
                        <a:cubicBezTo>
                          <a:pt x="402" y="159"/>
                          <a:pt x="402" y="159"/>
                          <a:pt x="402" y="159"/>
                        </a:cubicBezTo>
                        <a:cubicBezTo>
                          <a:pt x="402" y="159"/>
                          <a:pt x="402" y="159"/>
                          <a:pt x="402" y="159"/>
                        </a:cubicBezTo>
                        <a:cubicBezTo>
                          <a:pt x="403" y="159"/>
                          <a:pt x="403" y="159"/>
                          <a:pt x="403" y="159"/>
                        </a:cubicBezTo>
                        <a:cubicBezTo>
                          <a:pt x="403" y="160"/>
                          <a:pt x="403" y="160"/>
                          <a:pt x="403" y="160"/>
                        </a:cubicBezTo>
                        <a:cubicBezTo>
                          <a:pt x="403" y="160"/>
                          <a:pt x="403" y="160"/>
                          <a:pt x="403" y="160"/>
                        </a:cubicBezTo>
                        <a:cubicBezTo>
                          <a:pt x="403" y="160"/>
                          <a:pt x="403" y="160"/>
                          <a:pt x="403" y="160"/>
                        </a:cubicBezTo>
                        <a:cubicBezTo>
                          <a:pt x="404" y="160"/>
                          <a:pt x="404" y="160"/>
                          <a:pt x="404" y="160"/>
                        </a:cubicBezTo>
                        <a:cubicBezTo>
                          <a:pt x="404" y="160"/>
                          <a:pt x="404" y="160"/>
                          <a:pt x="404" y="160"/>
                        </a:cubicBezTo>
                        <a:cubicBezTo>
                          <a:pt x="404" y="160"/>
                          <a:pt x="404" y="160"/>
                          <a:pt x="404" y="160"/>
                        </a:cubicBezTo>
                        <a:cubicBezTo>
                          <a:pt x="404" y="160"/>
                          <a:pt x="404" y="160"/>
                          <a:pt x="404" y="160"/>
                        </a:cubicBezTo>
                        <a:cubicBezTo>
                          <a:pt x="404" y="160"/>
                          <a:pt x="404" y="160"/>
                          <a:pt x="404" y="160"/>
                        </a:cubicBezTo>
                        <a:cubicBezTo>
                          <a:pt x="404" y="160"/>
                          <a:pt x="404" y="160"/>
                          <a:pt x="404" y="160"/>
                        </a:cubicBezTo>
                        <a:cubicBezTo>
                          <a:pt x="404" y="161"/>
                          <a:pt x="404" y="161"/>
                          <a:pt x="404" y="161"/>
                        </a:cubicBezTo>
                        <a:cubicBezTo>
                          <a:pt x="404" y="161"/>
                          <a:pt x="404" y="161"/>
                          <a:pt x="404" y="161"/>
                        </a:cubicBezTo>
                        <a:cubicBezTo>
                          <a:pt x="404" y="161"/>
                          <a:pt x="404" y="161"/>
                          <a:pt x="404" y="161"/>
                        </a:cubicBezTo>
                        <a:cubicBezTo>
                          <a:pt x="404" y="161"/>
                          <a:pt x="404" y="161"/>
                          <a:pt x="404" y="161"/>
                        </a:cubicBezTo>
                        <a:cubicBezTo>
                          <a:pt x="405" y="161"/>
                          <a:pt x="405" y="161"/>
                          <a:pt x="405" y="161"/>
                        </a:cubicBezTo>
                        <a:cubicBezTo>
                          <a:pt x="405" y="161"/>
                          <a:pt x="405" y="161"/>
                          <a:pt x="405" y="161"/>
                        </a:cubicBezTo>
                        <a:cubicBezTo>
                          <a:pt x="405" y="161"/>
                          <a:pt x="405" y="161"/>
                          <a:pt x="405" y="161"/>
                        </a:cubicBezTo>
                        <a:cubicBezTo>
                          <a:pt x="405" y="161"/>
                          <a:pt x="405" y="161"/>
                          <a:pt x="405" y="161"/>
                        </a:cubicBezTo>
                        <a:cubicBezTo>
                          <a:pt x="405" y="161"/>
                          <a:pt x="405" y="161"/>
                          <a:pt x="405" y="161"/>
                        </a:cubicBezTo>
                        <a:cubicBezTo>
                          <a:pt x="405" y="161"/>
                          <a:pt x="405" y="161"/>
                          <a:pt x="405" y="161"/>
                        </a:cubicBezTo>
                        <a:cubicBezTo>
                          <a:pt x="405" y="161"/>
                          <a:pt x="405" y="161"/>
                          <a:pt x="405" y="161"/>
                        </a:cubicBezTo>
                        <a:cubicBezTo>
                          <a:pt x="406" y="161"/>
                          <a:pt x="406" y="161"/>
                          <a:pt x="406" y="161"/>
                        </a:cubicBezTo>
                        <a:cubicBezTo>
                          <a:pt x="406" y="161"/>
                          <a:pt x="406" y="161"/>
                          <a:pt x="406" y="161"/>
                        </a:cubicBezTo>
                        <a:cubicBezTo>
                          <a:pt x="406" y="161"/>
                          <a:pt x="406" y="161"/>
                          <a:pt x="406" y="161"/>
                        </a:cubicBezTo>
                        <a:cubicBezTo>
                          <a:pt x="406" y="161"/>
                          <a:pt x="406" y="161"/>
                          <a:pt x="406" y="161"/>
                        </a:cubicBezTo>
                        <a:cubicBezTo>
                          <a:pt x="406" y="161"/>
                          <a:pt x="406" y="161"/>
                          <a:pt x="406" y="161"/>
                        </a:cubicBezTo>
                        <a:cubicBezTo>
                          <a:pt x="406" y="161"/>
                          <a:pt x="406" y="161"/>
                          <a:pt x="406" y="161"/>
                        </a:cubicBezTo>
                        <a:cubicBezTo>
                          <a:pt x="406" y="161"/>
                          <a:pt x="406" y="161"/>
                          <a:pt x="406" y="161"/>
                        </a:cubicBezTo>
                        <a:cubicBezTo>
                          <a:pt x="406" y="162"/>
                          <a:pt x="406" y="162"/>
                          <a:pt x="406" y="162"/>
                        </a:cubicBezTo>
                        <a:cubicBezTo>
                          <a:pt x="406" y="162"/>
                          <a:pt x="406" y="162"/>
                          <a:pt x="406" y="162"/>
                        </a:cubicBezTo>
                        <a:cubicBezTo>
                          <a:pt x="407" y="162"/>
                          <a:pt x="407" y="162"/>
                          <a:pt x="407" y="162"/>
                        </a:cubicBezTo>
                        <a:cubicBezTo>
                          <a:pt x="407" y="162"/>
                          <a:pt x="407" y="162"/>
                          <a:pt x="407" y="162"/>
                        </a:cubicBezTo>
                        <a:cubicBezTo>
                          <a:pt x="407" y="162"/>
                          <a:pt x="407" y="162"/>
                          <a:pt x="407" y="162"/>
                        </a:cubicBezTo>
                        <a:cubicBezTo>
                          <a:pt x="407" y="162"/>
                          <a:pt x="407" y="162"/>
                          <a:pt x="407" y="162"/>
                        </a:cubicBezTo>
                        <a:cubicBezTo>
                          <a:pt x="407" y="162"/>
                          <a:pt x="407" y="162"/>
                          <a:pt x="407" y="162"/>
                        </a:cubicBezTo>
                        <a:cubicBezTo>
                          <a:pt x="407" y="162"/>
                          <a:pt x="407" y="162"/>
                          <a:pt x="407" y="162"/>
                        </a:cubicBezTo>
                        <a:cubicBezTo>
                          <a:pt x="408" y="162"/>
                          <a:pt x="408" y="162"/>
                          <a:pt x="408" y="162"/>
                        </a:cubicBezTo>
                        <a:cubicBezTo>
                          <a:pt x="408" y="162"/>
                          <a:pt x="408" y="162"/>
                          <a:pt x="408" y="162"/>
                        </a:cubicBezTo>
                        <a:cubicBezTo>
                          <a:pt x="408" y="162"/>
                          <a:pt x="408" y="162"/>
                          <a:pt x="408" y="162"/>
                        </a:cubicBezTo>
                        <a:cubicBezTo>
                          <a:pt x="408" y="162"/>
                          <a:pt x="408" y="162"/>
                          <a:pt x="408"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09" y="162"/>
                          <a:pt x="409" y="162"/>
                        </a:cubicBezTo>
                        <a:cubicBezTo>
                          <a:pt x="409" y="162"/>
                          <a:pt x="410" y="162"/>
                          <a:pt x="410" y="162"/>
                        </a:cubicBezTo>
                        <a:cubicBezTo>
                          <a:pt x="410" y="162"/>
                          <a:pt x="410" y="162"/>
                          <a:pt x="410" y="162"/>
                        </a:cubicBezTo>
                        <a:cubicBezTo>
                          <a:pt x="410" y="162"/>
                          <a:pt x="410" y="162"/>
                          <a:pt x="410" y="162"/>
                        </a:cubicBezTo>
                        <a:cubicBezTo>
                          <a:pt x="410" y="162"/>
                          <a:pt x="410" y="162"/>
                          <a:pt x="410" y="162"/>
                        </a:cubicBezTo>
                        <a:cubicBezTo>
                          <a:pt x="410" y="163"/>
                          <a:pt x="410" y="163"/>
                          <a:pt x="410" y="163"/>
                        </a:cubicBezTo>
                        <a:cubicBezTo>
                          <a:pt x="411" y="163"/>
                          <a:pt x="411" y="163"/>
                          <a:pt x="411" y="163"/>
                        </a:cubicBezTo>
                        <a:cubicBezTo>
                          <a:pt x="411" y="163"/>
                          <a:pt x="411" y="163"/>
                          <a:pt x="411" y="163"/>
                        </a:cubicBezTo>
                        <a:cubicBezTo>
                          <a:pt x="411" y="163"/>
                          <a:pt x="411" y="163"/>
                          <a:pt x="411" y="163"/>
                        </a:cubicBezTo>
                        <a:cubicBezTo>
                          <a:pt x="411" y="163"/>
                          <a:pt x="411" y="163"/>
                          <a:pt x="411" y="163"/>
                        </a:cubicBezTo>
                        <a:cubicBezTo>
                          <a:pt x="411" y="163"/>
                          <a:pt x="411" y="163"/>
                          <a:pt x="411" y="163"/>
                        </a:cubicBezTo>
                        <a:cubicBezTo>
                          <a:pt x="411" y="163"/>
                          <a:pt x="411" y="163"/>
                          <a:pt x="411" y="163"/>
                        </a:cubicBezTo>
                        <a:cubicBezTo>
                          <a:pt x="411" y="164"/>
                          <a:pt x="411" y="164"/>
                          <a:pt x="411" y="164"/>
                        </a:cubicBezTo>
                        <a:cubicBezTo>
                          <a:pt x="411" y="164"/>
                          <a:pt x="411" y="164"/>
                          <a:pt x="411" y="164"/>
                        </a:cubicBezTo>
                        <a:cubicBezTo>
                          <a:pt x="411" y="164"/>
                          <a:pt x="411" y="164"/>
                          <a:pt x="411" y="164"/>
                        </a:cubicBezTo>
                        <a:cubicBezTo>
                          <a:pt x="411" y="164"/>
                          <a:pt x="411" y="164"/>
                          <a:pt x="411" y="164"/>
                        </a:cubicBezTo>
                        <a:cubicBezTo>
                          <a:pt x="411" y="164"/>
                          <a:pt x="411" y="164"/>
                          <a:pt x="411" y="164"/>
                        </a:cubicBezTo>
                        <a:cubicBezTo>
                          <a:pt x="411" y="165"/>
                          <a:pt x="411" y="165"/>
                          <a:pt x="411" y="165"/>
                        </a:cubicBezTo>
                        <a:cubicBezTo>
                          <a:pt x="411" y="165"/>
                          <a:pt x="411" y="165"/>
                          <a:pt x="411" y="165"/>
                        </a:cubicBezTo>
                        <a:cubicBezTo>
                          <a:pt x="411" y="165"/>
                          <a:pt x="411" y="165"/>
                          <a:pt x="411" y="165"/>
                        </a:cubicBezTo>
                        <a:cubicBezTo>
                          <a:pt x="411" y="165"/>
                          <a:pt x="411" y="165"/>
                          <a:pt x="411" y="165"/>
                        </a:cubicBezTo>
                        <a:cubicBezTo>
                          <a:pt x="411" y="165"/>
                          <a:pt x="411" y="165"/>
                          <a:pt x="411" y="165"/>
                        </a:cubicBezTo>
                        <a:cubicBezTo>
                          <a:pt x="411" y="165"/>
                          <a:pt x="411" y="165"/>
                          <a:pt x="411" y="165"/>
                        </a:cubicBezTo>
                        <a:cubicBezTo>
                          <a:pt x="412" y="165"/>
                          <a:pt x="412" y="165"/>
                          <a:pt x="412" y="165"/>
                        </a:cubicBezTo>
                        <a:cubicBezTo>
                          <a:pt x="412" y="165"/>
                          <a:pt x="412" y="165"/>
                          <a:pt x="412" y="165"/>
                        </a:cubicBezTo>
                        <a:cubicBezTo>
                          <a:pt x="412" y="165"/>
                          <a:pt x="412" y="165"/>
                          <a:pt x="412" y="165"/>
                        </a:cubicBezTo>
                        <a:cubicBezTo>
                          <a:pt x="412" y="166"/>
                          <a:pt x="412" y="166"/>
                          <a:pt x="412" y="166"/>
                        </a:cubicBezTo>
                        <a:cubicBezTo>
                          <a:pt x="412" y="166"/>
                          <a:pt x="412" y="166"/>
                          <a:pt x="412" y="166"/>
                        </a:cubicBezTo>
                        <a:cubicBezTo>
                          <a:pt x="412" y="166"/>
                          <a:pt x="412" y="166"/>
                          <a:pt x="412" y="166"/>
                        </a:cubicBezTo>
                        <a:cubicBezTo>
                          <a:pt x="412" y="166"/>
                          <a:pt x="412" y="166"/>
                          <a:pt x="412" y="166"/>
                        </a:cubicBezTo>
                        <a:cubicBezTo>
                          <a:pt x="412" y="166"/>
                          <a:pt x="412" y="166"/>
                          <a:pt x="412" y="166"/>
                        </a:cubicBezTo>
                        <a:cubicBezTo>
                          <a:pt x="412" y="166"/>
                          <a:pt x="412" y="166"/>
                          <a:pt x="412" y="166"/>
                        </a:cubicBezTo>
                        <a:cubicBezTo>
                          <a:pt x="412" y="166"/>
                          <a:pt x="412" y="166"/>
                          <a:pt x="412" y="166"/>
                        </a:cubicBezTo>
                        <a:cubicBezTo>
                          <a:pt x="412" y="166"/>
                          <a:pt x="412" y="166"/>
                          <a:pt x="412" y="166"/>
                        </a:cubicBezTo>
                        <a:cubicBezTo>
                          <a:pt x="412" y="167"/>
                          <a:pt x="412" y="167"/>
                          <a:pt x="412" y="167"/>
                        </a:cubicBezTo>
                        <a:cubicBezTo>
                          <a:pt x="412" y="167"/>
                          <a:pt x="412" y="167"/>
                          <a:pt x="412" y="167"/>
                        </a:cubicBezTo>
                        <a:cubicBezTo>
                          <a:pt x="412" y="167"/>
                          <a:pt x="412" y="167"/>
                          <a:pt x="412" y="167"/>
                        </a:cubicBezTo>
                        <a:cubicBezTo>
                          <a:pt x="412" y="167"/>
                          <a:pt x="412" y="167"/>
                          <a:pt x="412" y="167"/>
                        </a:cubicBezTo>
                        <a:cubicBezTo>
                          <a:pt x="412" y="167"/>
                          <a:pt x="412" y="167"/>
                          <a:pt x="412" y="167"/>
                        </a:cubicBezTo>
                        <a:cubicBezTo>
                          <a:pt x="412" y="167"/>
                          <a:pt x="412" y="167"/>
                          <a:pt x="412" y="167"/>
                        </a:cubicBezTo>
                        <a:cubicBezTo>
                          <a:pt x="412" y="167"/>
                          <a:pt x="412" y="167"/>
                          <a:pt x="412" y="167"/>
                        </a:cubicBezTo>
                        <a:cubicBezTo>
                          <a:pt x="412" y="168"/>
                          <a:pt x="412" y="168"/>
                          <a:pt x="412" y="168"/>
                        </a:cubicBezTo>
                        <a:cubicBezTo>
                          <a:pt x="413" y="168"/>
                          <a:pt x="413" y="168"/>
                          <a:pt x="413" y="168"/>
                        </a:cubicBezTo>
                        <a:cubicBezTo>
                          <a:pt x="413" y="168"/>
                          <a:pt x="413" y="168"/>
                          <a:pt x="413" y="168"/>
                        </a:cubicBezTo>
                        <a:cubicBezTo>
                          <a:pt x="413" y="168"/>
                          <a:pt x="413" y="168"/>
                          <a:pt x="413" y="168"/>
                        </a:cubicBezTo>
                        <a:cubicBezTo>
                          <a:pt x="413" y="168"/>
                          <a:pt x="413" y="168"/>
                          <a:pt x="413" y="168"/>
                        </a:cubicBezTo>
                        <a:cubicBezTo>
                          <a:pt x="413" y="168"/>
                          <a:pt x="413" y="168"/>
                          <a:pt x="413" y="168"/>
                        </a:cubicBezTo>
                        <a:cubicBezTo>
                          <a:pt x="413" y="168"/>
                          <a:pt x="413" y="168"/>
                          <a:pt x="413" y="168"/>
                        </a:cubicBezTo>
                        <a:cubicBezTo>
                          <a:pt x="412" y="168"/>
                          <a:pt x="412" y="168"/>
                          <a:pt x="412" y="168"/>
                        </a:cubicBezTo>
                        <a:cubicBezTo>
                          <a:pt x="412" y="168"/>
                          <a:pt x="412" y="168"/>
                          <a:pt x="412" y="168"/>
                        </a:cubicBezTo>
                        <a:cubicBezTo>
                          <a:pt x="412" y="169"/>
                          <a:pt x="412" y="169"/>
                          <a:pt x="412" y="169"/>
                        </a:cubicBezTo>
                        <a:cubicBezTo>
                          <a:pt x="412" y="169"/>
                          <a:pt x="412" y="169"/>
                          <a:pt x="412" y="169"/>
                        </a:cubicBezTo>
                        <a:cubicBezTo>
                          <a:pt x="412" y="169"/>
                          <a:pt x="412" y="169"/>
                          <a:pt x="412" y="169"/>
                        </a:cubicBezTo>
                        <a:cubicBezTo>
                          <a:pt x="412" y="169"/>
                          <a:pt x="412" y="169"/>
                          <a:pt x="412" y="169"/>
                        </a:cubicBezTo>
                        <a:cubicBezTo>
                          <a:pt x="412" y="169"/>
                          <a:pt x="412" y="169"/>
                          <a:pt x="412" y="169"/>
                        </a:cubicBezTo>
                        <a:cubicBezTo>
                          <a:pt x="412" y="169"/>
                          <a:pt x="412" y="169"/>
                          <a:pt x="412" y="169"/>
                        </a:cubicBezTo>
                        <a:cubicBezTo>
                          <a:pt x="412" y="169"/>
                          <a:pt x="412" y="169"/>
                          <a:pt x="412" y="169"/>
                        </a:cubicBezTo>
                        <a:cubicBezTo>
                          <a:pt x="411" y="169"/>
                          <a:pt x="411" y="169"/>
                          <a:pt x="411" y="169"/>
                        </a:cubicBezTo>
                        <a:cubicBezTo>
                          <a:pt x="411" y="169"/>
                          <a:pt x="411" y="169"/>
                          <a:pt x="411" y="169"/>
                        </a:cubicBezTo>
                        <a:cubicBezTo>
                          <a:pt x="411" y="169"/>
                          <a:pt x="411" y="169"/>
                          <a:pt x="411" y="169"/>
                        </a:cubicBezTo>
                        <a:cubicBezTo>
                          <a:pt x="411" y="169"/>
                          <a:pt x="411" y="169"/>
                          <a:pt x="411" y="169"/>
                        </a:cubicBezTo>
                        <a:cubicBezTo>
                          <a:pt x="411" y="169"/>
                          <a:pt x="411" y="169"/>
                          <a:pt x="411" y="169"/>
                        </a:cubicBezTo>
                        <a:cubicBezTo>
                          <a:pt x="412" y="169"/>
                          <a:pt x="412" y="169"/>
                          <a:pt x="412" y="169"/>
                        </a:cubicBezTo>
                        <a:cubicBezTo>
                          <a:pt x="412" y="169"/>
                          <a:pt x="412" y="169"/>
                          <a:pt x="412" y="169"/>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0"/>
                          <a:pt x="412" y="170"/>
                          <a:pt x="412" y="170"/>
                        </a:cubicBezTo>
                        <a:cubicBezTo>
                          <a:pt x="412" y="171"/>
                          <a:pt x="412" y="171"/>
                          <a:pt x="412" y="171"/>
                        </a:cubicBezTo>
                        <a:cubicBezTo>
                          <a:pt x="412" y="171"/>
                          <a:pt x="412" y="171"/>
                          <a:pt x="412" y="171"/>
                        </a:cubicBezTo>
                        <a:cubicBezTo>
                          <a:pt x="412" y="171"/>
                          <a:pt x="412" y="171"/>
                          <a:pt x="412" y="171"/>
                        </a:cubicBezTo>
                        <a:cubicBezTo>
                          <a:pt x="413" y="171"/>
                          <a:pt x="413" y="171"/>
                          <a:pt x="413" y="171"/>
                        </a:cubicBezTo>
                        <a:cubicBezTo>
                          <a:pt x="413" y="171"/>
                          <a:pt x="413" y="171"/>
                          <a:pt x="413" y="171"/>
                        </a:cubicBezTo>
                        <a:cubicBezTo>
                          <a:pt x="413" y="171"/>
                          <a:pt x="413" y="171"/>
                          <a:pt x="413" y="171"/>
                        </a:cubicBezTo>
                        <a:cubicBezTo>
                          <a:pt x="413" y="172"/>
                          <a:pt x="413" y="172"/>
                          <a:pt x="413" y="172"/>
                        </a:cubicBezTo>
                        <a:cubicBezTo>
                          <a:pt x="413" y="172"/>
                          <a:pt x="413" y="172"/>
                          <a:pt x="413" y="172"/>
                        </a:cubicBezTo>
                        <a:cubicBezTo>
                          <a:pt x="413" y="172"/>
                          <a:pt x="413" y="172"/>
                          <a:pt x="413" y="172"/>
                        </a:cubicBezTo>
                        <a:cubicBezTo>
                          <a:pt x="413" y="172"/>
                          <a:pt x="413" y="172"/>
                          <a:pt x="413" y="172"/>
                        </a:cubicBezTo>
                        <a:cubicBezTo>
                          <a:pt x="413" y="172"/>
                          <a:pt x="413" y="172"/>
                          <a:pt x="413" y="172"/>
                        </a:cubicBezTo>
                        <a:cubicBezTo>
                          <a:pt x="413" y="172"/>
                          <a:pt x="413" y="172"/>
                          <a:pt x="413" y="172"/>
                        </a:cubicBezTo>
                        <a:cubicBezTo>
                          <a:pt x="413" y="173"/>
                          <a:pt x="413" y="173"/>
                          <a:pt x="413" y="173"/>
                        </a:cubicBezTo>
                        <a:cubicBezTo>
                          <a:pt x="414" y="173"/>
                          <a:pt x="414" y="173"/>
                          <a:pt x="414" y="173"/>
                        </a:cubicBezTo>
                        <a:cubicBezTo>
                          <a:pt x="414" y="173"/>
                          <a:pt x="414" y="173"/>
                          <a:pt x="414" y="173"/>
                        </a:cubicBezTo>
                        <a:cubicBezTo>
                          <a:pt x="414" y="173"/>
                          <a:pt x="414" y="173"/>
                          <a:pt x="414" y="173"/>
                        </a:cubicBezTo>
                        <a:cubicBezTo>
                          <a:pt x="414" y="173"/>
                          <a:pt x="414" y="173"/>
                          <a:pt x="414" y="173"/>
                        </a:cubicBezTo>
                        <a:cubicBezTo>
                          <a:pt x="414" y="174"/>
                          <a:pt x="414" y="174"/>
                          <a:pt x="414" y="174"/>
                        </a:cubicBezTo>
                        <a:cubicBezTo>
                          <a:pt x="414" y="174"/>
                          <a:pt x="414" y="174"/>
                          <a:pt x="414" y="174"/>
                        </a:cubicBezTo>
                        <a:cubicBezTo>
                          <a:pt x="414" y="174"/>
                          <a:pt x="414" y="174"/>
                          <a:pt x="414" y="174"/>
                        </a:cubicBezTo>
                        <a:cubicBezTo>
                          <a:pt x="414" y="174"/>
                          <a:pt x="414" y="174"/>
                          <a:pt x="414" y="174"/>
                        </a:cubicBezTo>
                        <a:cubicBezTo>
                          <a:pt x="414" y="175"/>
                          <a:pt x="414" y="175"/>
                          <a:pt x="414" y="175"/>
                        </a:cubicBezTo>
                        <a:cubicBezTo>
                          <a:pt x="414" y="175"/>
                          <a:pt x="414" y="175"/>
                          <a:pt x="414" y="175"/>
                        </a:cubicBezTo>
                        <a:cubicBezTo>
                          <a:pt x="415" y="176"/>
                          <a:pt x="415" y="176"/>
                          <a:pt x="415" y="176"/>
                        </a:cubicBezTo>
                        <a:cubicBezTo>
                          <a:pt x="415" y="176"/>
                          <a:pt x="415" y="176"/>
                          <a:pt x="415" y="176"/>
                        </a:cubicBezTo>
                        <a:cubicBezTo>
                          <a:pt x="415" y="176"/>
                          <a:pt x="415" y="176"/>
                          <a:pt x="415" y="176"/>
                        </a:cubicBezTo>
                        <a:cubicBezTo>
                          <a:pt x="415" y="176"/>
                          <a:pt x="415" y="176"/>
                          <a:pt x="415" y="176"/>
                        </a:cubicBezTo>
                        <a:cubicBezTo>
                          <a:pt x="415" y="176"/>
                          <a:pt x="415" y="176"/>
                          <a:pt x="415" y="176"/>
                        </a:cubicBezTo>
                        <a:cubicBezTo>
                          <a:pt x="415" y="177"/>
                          <a:pt x="415" y="177"/>
                          <a:pt x="415" y="177"/>
                        </a:cubicBezTo>
                        <a:cubicBezTo>
                          <a:pt x="416" y="177"/>
                          <a:pt x="416" y="177"/>
                          <a:pt x="416" y="177"/>
                        </a:cubicBezTo>
                        <a:cubicBezTo>
                          <a:pt x="416" y="177"/>
                          <a:pt x="416" y="177"/>
                          <a:pt x="416" y="177"/>
                        </a:cubicBezTo>
                        <a:cubicBezTo>
                          <a:pt x="416" y="178"/>
                          <a:pt x="416" y="178"/>
                          <a:pt x="416" y="178"/>
                        </a:cubicBezTo>
                        <a:cubicBezTo>
                          <a:pt x="416" y="178"/>
                          <a:pt x="416" y="178"/>
                          <a:pt x="416" y="178"/>
                        </a:cubicBezTo>
                        <a:cubicBezTo>
                          <a:pt x="416" y="178"/>
                          <a:pt x="416" y="178"/>
                          <a:pt x="416" y="178"/>
                        </a:cubicBezTo>
                        <a:cubicBezTo>
                          <a:pt x="416" y="178"/>
                          <a:pt x="416" y="178"/>
                          <a:pt x="416" y="178"/>
                        </a:cubicBezTo>
                        <a:cubicBezTo>
                          <a:pt x="417" y="179"/>
                          <a:pt x="417" y="179"/>
                          <a:pt x="417" y="179"/>
                        </a:cubicBezTo>
                        <a:cubicBezTo>
                          <a:pt x="417" y="179"/>
                          <a:pt x="417" y="179"/>
                          <a:pt x="417" y="179"/>
                        </a:cubicBezTo>
                        <a:cubicBezTo>
                          <a:pt x="417" y="179"/>
                          <a:pt x="417" y="179"/>
                          <a:pt x="417" y="179"/>
                        </a:cubicBezTo>
                        <a:cubicBezTo>
                          <a:pt x="417" y="179"/>
                          <a:pt x="417" y="179"/>
                          <a:pt x="417" y="179"/>
                        </a:cubicBezTo>
                        <a:cubicBezTo>
                          <a:pt x="417" y="179"/>
                          <a:pt x="417" y="179"/>
                          <a:pt x="417" y="179"/>
                        </a:cubicBezTo>
                        <a:cubicBezTo>
                          <a:pt x="417" y="179"/>
                          <a:pt x="417" y="179"/>
                          <a:pt x="417" y="179"/>
                        </a:cubicBezTo>
                        <a:cubicBezTo>
                          <a:pt x="417" y="179"/>
                          <a:pt x="417" y="179"/>
                          <a:pt x="417" y="179"/>
                        </a:cubicBezTo>
                        <a:cubicBezTo>
                          <a:pt x="417" y="179"/>
                          <a:pt x="417" y="179"/>
                          <a:pt x="417" y="179"/>
                        </a:cubicBezTo>
                        <a:cubicBezTo>
                          <a:pt x="418" y="179"/>
                          <a:pt x="418" y="179"/>
                          <a:pt x="418" y="179"/>
                        </a:cubicBezTo>
                        <a:cubicBezTo>
                          <a:pt x="418" y="178"/>
                          <a:pt x="418" y="178"/>
                          <a:pt x="418" y="178"/>
                        </a:cubicBezTo>
                        <a:cubicBezTo>
                          <a:pt x="418" y="178"/>
                          <a:pt x="418" y="178"/>
                          <a:pt x="418" y="178"/>
                        </a:cubicBezTo>
                        <a:cubicBezTo>
                          <a:pt x="418" y="178"/>
                          <a:pt x="418" y="178"/>
                          <a:pt x="418" y="178"/>
                        </a:cubicBezTo>
                        <a:cubicBezTo>
                          <a:pt x="418" y="178"/>
                          <a:pt x="418" y="178"/>
                          <a:pt x="418" y="178"/>
                        </a:cubicBezTo>
                        <a:cubicBezTo>
                          <a:pt x="418" y="178"/>
                          <a:pt x="418" y="178"/>
                          <a:pt x="418" y="178"/>
                        </a:cubicBezTo>
                        <a:cubicBezTo>
                          <a:pt x="418" y="178"/>
                          <a:pt x="418" y="178"/>
                          <a:pt x="418" y="178"/>
                        </a:cubicBezTo>
                        <a:cubicBezTo>
                          <a:pt x="418" y="178"/>
                          <a:pt x="418" y="178"/>
                          <a:pt x="418" y="178"/>
                        </a:cubicBezTo>
                        <a:cubicBezTo>
                          <a:pt x="418" y="178"/>
                          <a:pt x="418" y="178"/>
                          <a:pt x="418" y="178"/>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19" y="179"/>
                          <a:pt x="419" y="179"/>
                          <a:pt x="419" y="179"/>
                        </a:cubicBezTo>
                        <a:cubicBezTo>
                          <a:pt x="420" y="180"/>
                          <a:pt x="420" y="180"/>
                          <a:pt x="420" y="180"/>
                        </a:cubicBezTo>
                        <a:cubicBezTo>
                          <a:pt x="420" y="180"/>
                          <a:pt x="420" y="180"/>
                          <a:pt x="420" y="180"/>
                        </a:cubicBezTo>
                        <a:cubicBezTo>
                          <a:pt x="420" y="180"/>
                          <a:pt x="420" y="180"/>
                          <a:pt x="420" y="180"/>
                        </a:cubicBezTo>
                        <a:cubicBezTo>
                          <a:pt x="421" y="180"/>
                          <a:pt x="421" y="180"/>
                          <a:pt x="421" y="180"/>
                        </a:cubicBezTo>
                        <a:cubicBezTo>
                          <a:pt x="421" y="180"/>
                          <a:pt x="421" y="180"/>
                          <a:pt x="421" y="180"/>
                        </a:cubicBezTo>
                        <a:cubicBezTo>
                          <a:pt x="421" y="180"/>
                          <a:pt x="421" y="180"/>
                          <a:pt x="421" y="180"/>
                        </a:cubicBezTo>
                        <a:cubicBezTo>
                          <a:pt x="421" y="180"/>
                          <a:pt x="421" y="180"/>
                          <a:pt x="421" y="180"/>
                        </a:cubicBezTo>
                        <a:cubicBezTo>
                          <a:pt x="421" y="180"/>
                          <a:pt x="421" y="180"/>
                          <a:pt x="421" y="180"/>
                        </a:cubicBezTo>
                        <a:cubicBezTo>
                          <a:pt x="421" y="180"/>
                          <a:pt x="421" y="180"/>
                          <a:pt x="421" y="180"/>
                        </a:cubicBezTo>
                        <a:cubicBezTo>
                          <a:pt x="421" y="180"/>
                          <a:pt x="421" y="180"/>
                          <a:pt x="421"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2" y="180"/>
                          <a:pt x="422" y="180"/>
                          <a:pt x="422" y="180"/>
                        </a:cubicBezTo>
                        <a:cubicBezTo>
                          <a:pt x="423" y="180"/>
                          <a:pt x="423" y="180"/>
                          <a:pt x="423" y="180"/>
                        </a:cubicBezTo>
                        <a:cubicBezTo>
                          <a:pt x="423" y="180"/>
                          <a:pt x="423" y="180"/>
                          <a:pt x="423" y="180"/>
                        </a:cubicBezTo>
                        <a:cubicBezTo>
                          <a:pt x="423" y="180"/>
                          <a:pt x="423" y="180"/>
                          <a:pt x="423" y="180"/>
                        </a:cubicBezTo>
                        <a:cubicBezTo>
                          <a:pt x="423" y="180"/>
                          <a:pt x="423" y="180"/>
                          <a:pt x="423" y="180"/>
                        </a:cubicBezTo>
                        <a:cubicBezTo>
                          <a:pt x="423" y="181"/>
                          <a:pt x="423" y="181"/>
                          <a:pt x="423" y="181"/>
                        </a:cubicBezTo>
                        <a:cubicBezTo>
                          <a:pt x="423" y="181"/>
                          <a:pt x="423" y="181"/>
                          <a:pt x="423" y="181"/>
                        </a:cubicBezTo>
                        <a:cubicBezTo>
                          <a:pt x="423" y="181"/>
                          <a:pt x="423" y="181"/>
                          <a:pt x="423" y="181"/>
                        </a:cubicBezTo>
                        <a:cubicBezTo>
                          <a:pt x="423" y="181"/>
                          <a:pt x="423" y="181"/>
                          <a:pt x="423" y="181"/>
                        </a:cubicBezTo>
                        <a:cubicBezTo>
                          <a:pt x="423" y="181"/>
                          <a:pt x="423" y="181"/>
                          <a:pt x="423" y="181"/>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3" y="182"/>
                          <a:pt x="423" y="182"/>
                          <a:pt x="423" y="182"/>
                        </a:cubicBezTo>
                        <a:cubicBezTo>
                          <a:pt x="422" y="183"/>
                          <a:pt x="422" y="183"/>
                          <a:pt x="422" y="183"/>
                        </a:cubicBezTo>
                        <a:cubicBezTo>
                          <a:pt x="422" y="183"/>
                          <a:pt x="422" y="183"/>
                          <a:pt x="422" y="183"/>
                        </a:cubicBezTo>
                        <a:cubicBezTo>
                          <a:pt x="422" y="183"/>
                          <a:pt x="422" y="183"/>
                          <a:pt x="422" y="183"/>
                        </a:cubicBezTo>
                        <a:cubicBezTo>
                          <a:pt x="422" y="183"/>
                          <a:pt x="422" y="183"/>
                          <a:pt x="422" y="183"/>
                        </a:cubicBezTo>
                        <a:cubicBezTo>
                          <a:pt x="422" y="183"/>
                          <a:pt x="422" y="183"/>
                          <a:pt x="422" y="183"/>
                        </a:cubicBezTo>
                        <a:cubicBezTo>
                          <a:pt x="422" y="183"/>
                          <a:pt x="422" y="183"/>
                          <a:pt x="422" y="183"/>
                        </a:cubicBezTo>
                        <a:cubicBezTo>
                          <a:pt x="421" y="183"/>
                          <a:pt x="421" y="183"/>
                          <a:pt x="421" y="183"/>
                        </a:cubicBezTo>
                        <a:cubicBezTo>
                          <a:pt x="421" y="184"/>
                          <a:pt x="421" y="184"/>
                          <a:pt x="421" y="184"/>
                        </a:cubicBezTo>
                        <a:cubicBezTo>
                          <a:pt x="422" y="184"/>
                          <a:pt x="422" y="184"/>
                          <a:pt x="422" y="184"/>
                        </a:cubicBezTo>
                        <a:cubicBezTo>
                          <a:pt x="422" y="184"/>
                          <a:pt x="422" y="184"/>
                          <a:pt x="422" y="184"/>
                        </a:cubicBezTo>
                        <a:cubicBezTo>
                          <a:pt x="422" y="184"/>
                          <a:pt x="422" y="184"/>
                          <a:pt x="422" y="184"/>
                        </a:cubicBezTo>
                        <a:cubicBezTo>
                          <a:pt x="422" y="184"/>
                          <a:pt x="422" y="184"/>
                          <a:pt x="422" y="184"/>
                        </a:cubicBezTo>
                        <a:cubicBezTo>
                          <a:pt x="421" y="185"/>
                          <a:pt x="421" y="185"/>
                          <a:pt x="421" y="185"/>
                        </a:cubicBezTo>
                        <a:cubicBezTo>
                          <a:pt x="421" y="185"/>
                          <a:pt x="421" y="185"/>
                          <a:pt x="421" y="185"/>
                        </a:cubicBezTo>
                        <a:cubicBezTo>
                          <a:pt x="421" y="185"/>
                          <a:pt x="421" y="185"/>
                          <a:pt x="421" y="185"/>
                        </a:cubicBezTo>
                        <a:cubicBezTo>
                          <a:pt x="421" y="185"/>
                          <a:pt x="421" y="185"/>
                          <a:pt x="421" y="185"/>
                        </a:cubicBezTo>
                        <a:cubicBezTo>
                          <a:pt x="421" y="185"/>
                          <a:pt x="421" y="185"/>
                          <a:pt x="421" y="185"/>
                        </a:cubicBezTo>
                        <a:cubicBezTo>
                          <a:pt x="421" y="186"/>
                          <a:pt x="421" y="186"/>
                          <a:pt x="421" y="186"/>
                        </a:cubicBezTo>
                        <a:cubicBezTo>
                          <a:pt x="421" y="186"/>
                          <a:pt x="421" y="186"/>
                          <a:pt x="421" y="186"/>
                        </a:cubicBezTo>
                        <a:cubicBezTo>
                          <a:pt x="421" y="186"/>
                          <a:pt x="421" y="186"/>
                          <a:pt x="421" y="186"/>
                        </a:cubicBezTo>
                        <a:cubicBezTo>
                          <a:pt x="421" y="186"/>
                          <a:pt x="421" y="186"/>
                          <a:pt x="421" y="186"/>
                        </a:cubicBezTo>
                        <a:cubicBezTo>
                          <a:pt x="421" y="186"/>
                          <a:pt x="421" y="186"/>
                          <a:pt x="421" y="186"/>
                        </a:cubicBezTo>
                        <a:cubicBezTo>
                          <a:pt x="421" y="186"/>
                          <a:pt x="421" y="186"/>
                          <a:pt x="421" y="186"/>
                        </a:cubicBezTo>
                        <a:cubicBezTo>
                          <a:pt x="421" y="186"/>
                          <a:pt x="421" y="186"/>
                          <a:pt x="421" y="186"/>
                        </a:cubicBezTo>
                        <a:cubicBezTo>
                          <a:pt x="421" y="187"/>
                          <a:pt x="421" y="187"/>
                          <a:pt x="421" y="187"/>
                        </a:cubicBezTo>
                        <a:cubicBezTo>
                          <a:pt x="421" y="187"/>
                          <a:pt x="421" y="187"/>
                          <a:pt x="421" y="187"/>
                        </a:cubicBezTo>
                        <a:cubicBezTo>
                          <a:pt x="421" y="187"/>
                          <a:pt x="421" y="187"/>
                          <a:pt x="421" y="187"/>
                        </a:cubicBezTo>
                        <a:cubicBezTo>
                          <a:pt x="421" y="187"/>
                          <a:pt x="421" y="187"/>
                          <a:pt x="421" y="187"/>
                        </a:cubicBezTo>
                        <a:cubicBezTo>
                          <a:pt x="421" y="187"/>
                          <a:pt x="421" y="187"/>
                          <a:pt x="421" y="187"/>
                        </a:cubicBezTo>
                        <a:cubicBezTo>
                          <a:pt x="420" y="187"/>
                          <a:pt x="420" y="187"/>
                          <a:pt x="420" y="187"/>
                        </a:cubicBezTo>
                        <a:cubicBezTo>
                          <a:pt x="420" y="187"/>
                          <a:pt x="420" y="187"/>
                          <a:pt x="420" y="187"/>
                        </a:cubicBezTo>
                        <a:cubicBezTo>
                          <a:pt x="420" y="187"/>
                          <a:pt x="420" y="187"/>
                          <a:pt x="420" y="187"/>
                        </a:cubicBezTo>
                        <a:cubicBezTo>
                          <a:pt x="420" y="188"/>
                          <a:pt x="420" y="188"/>
                          <a:pt x="420" y="188"/>
                        </a:cubicBezTo>
                        <a:cubicBezTo>
                          <a:pt x="420" y="189"/>
                          <a:pt x="420" y="189"/>
                          <a:pt x="420" y="189"/>
                        </a:cubicBezTo>
                        <a:cubicBezTo>
                          <a:pt x="420" y="189"/>
                          <a:pt x="420" y="189"/>
                          <a:pt x="420" y="189"/>
                        </a:cubicBezTo>
                        <a:cubicBezTo>
                          <a:pt x="420" y="189"/>
                          <a:pt x="420" y="189"/>
                          <a:pt x="420" y="189"/>
                        </a:cubicBezTo>
                        <a:cubicBezTo>
                          <a:pt x="420" y="189"/>
                          <a:pt x="420" y="189"/>
                          <a:pt x="420" y="189"/>
                        </a:cubicBezTo>
                        <a:cubicBezTo>
                          <a:pt x="420" y="189"/>
                          <a:pt x="420" y="189"/>
                          <a:pt x="420" y="189"/>
                        </a:cubicBezTo>
                        <a:cubicBezTo>
                          <a:pt x="420" y="190"/>
                          <a:pt x="420" y="190"/>
                          <a:pt x="420" y="190"/>
                        </a:cubicBezTo>
                        <a:cubicBezTo>
                          <a:pt x="420" y="190"/>
                          <a:pt x="420" y="190"/>
                          <a:pt x="420" y="190"/>
                        </a:cubicBezTo>
                        <a:cubicBezTo>
                          <a:pt x="420" y="190"/>
                          <a:pt x="420" y="190"/>
                          <a:pt x="420" y="190"/>
                        </a:cubicBezTo>
                        <a:cubicBezTo>
                          <a:pt x="420" y="190"/>
                          <a:pt x="420" y="190"/>
                          <a:pt x="420" y="190"/>
                        </a:cubicBezTo>
                        <a:cubicBezTo>
                          <a:pt x="421" y="190"/>
                          <a:pt x="421" y="190"/>
                          <a:pt x="421" y="190"/>
                        </a:cubicBezTo>
                        <a:cubicBezTo>
                          <a:pt x="421" y="190"/>
                          <a:pt x="421" y="190"/>
                          <a:pt x="421" y="190"/>
                        </a:cubicBezTo>
                        <a:cubicBezTo>
                          <a:pt x="421" y="190"/>
                          <a:pt x="421" y="190"/>
                          <a:pt x="421" y="190"/>
                        </a:cubicBezTo>
                        <a:cubicBezTo>
                          <a:pt x="420" y="191"/>
                          <a:pt x="420" y="191"/>
                          <a:pt x="420" y="191"/>
                        </a:cubicBezTo>
                        <a:cubicBezTo>
                          <a:pt x="420" y="191"/>
                          <a:pt x="420" y="191"/>
                          <a:pt x="420" y="191"/>
                        </a:cubicBezTo>
                        <a:cubicBezTo>
                          <a:pt x="420" y="191"/>
                          <a:pt x="420" y="191"/>
                          <a:pt x="420" y="191"/>
                        </a:cubicBezTo>
                        <a:cubicBezTo>
                          <a:pt x="420" y="191"/>
                          <a:pt x="420" y="191"/>
                          <a:pt x="420" y="191"/>
                        </a:cubicBezTo>
                        <a:cubicBezTo>
                          <a:pt x="420" y="191"/>
                          <a:pt x="420" y="191"/>
                          <a:pt x="420" y="191"/>
                        </a:cubicBezTo>
                        <a:cubicBezTo>
                          <a:pt x="420" y="191"/>
                          <a:pt x="420" y="191"/>
                          <a:pt x="420" y="191"/>
                        </a:cubicBezTo>
                        <a:cubicBezTo>
                          <a:pt x="419" y="191"/>
                          <a:pt x="419" y="191"/>
                          <a:pt x="419" y="191"/>
                        </a:cubicBezTo>
                        <a:cubicBezTo>
                          <a:pt x="419" y="191"/>
                          <a:pt x="419" y="191"/>
                          <a:pt x="419" y="191"/>
                        </a:cubicBezTo>
                        <a:cubicBezTo>
                          <a:pt x="419" y="191"/>
                          <a:pt x="419" y="191"/>
                          <a:pt x="419" y="191"/>
                        </a:cubicBezTo>
                        <a:cubicBezTo>
                          <a:pt x="419" y="191"/>
                          <a:pt x="419" y="191"/>
                          <a:pt x="419" y="191"/>
                        </a:cubicBezTo>
                        <a:cubicBezTo>
                          <a:pt x="419" y="191"/>
                          <a:pt x="419" y="191"/>
                          <a:pt x="419" y="191"/>
                        </a:cubicBezTo>
                        <a:cubicBezTo>
                          <a:pt x="419" y="191"/>
                          <a:pt x="419" y="191"/>
                          <a:pt x="419" y="191"/>
                        </a:cubicBezTo>
                        <a:cubicBezTo>
                          <a:pt x="419" y="192"/>
                          <a:pt x="419" y="192"/>
                          <a:pt x="419" y="192"/>
                        </a:cubicBezTo>
                        <a:cubicBezTo>
                          <a:pt x="419" y="192"/>
                          <a:pt x="419" y="192"/>
                          <a:pt x="419" y="192"/>
                        </a:cubicBezTo>
                        <a:cubicBezTo>
                          <a:pt x="419" y="192"/>
                          <a:pt x="419" y="192"/>
                          <a:pt x="419" y="192"/>
                        </a:cubicBezTo>
                        <a:cubicBezTo>
                          <a:pt x="418" y="192"/>
                          <a:pt x="418" y="192"/>
                          <a:pt x="418" y="192"/>
                        </a:cubicBezTo>
                        <a:cubicBezTo>
                          <a:pt x="418" y="192"/>
                          <a:pt x="418" y="192"/>
                          <a:pt x="418" y="192"/>
                        </a:cubicBezTo>
                        <a:cubicBezTo>
                          <a:pt x="418" y="193"/>
                          <a:pt x="418" y="193"/>
                          <a:pt x="418" y="193"/>
                        </a:cubicBezTo>
                        <a:cubicBezTo>
                          <a:pt x="418" y="193"/>
                          <a:pt x="418" y="193"/>
                          <a:pt x="418" y="193"/>
                        </a:cubicBezTo>
                        <a:cubicBezTo>
                          <a:pt x="418" y="193"/>
                          <a:pt x="418" y="193"/>
                          <a:pt x="418" y="193"/>
                        </a:cubicBezTo>
                        <a:cubicBezTo>
                          <a:pt x="418" y="193"/>
                          <a:pt x="418" y="193"/>
                          <a:pt x="418" y="193"/>
                        </a:cubicBezTo>
                        <a:cubicBezTo>
                          <a:pt x="418" y="194"/>
                          <a:pt x="418" y="194"/>
                          <a:pt x="418" y="194"/>
                        </a:cubicBezTo>
                        <a:cubicBezTo>
                          <a:pt x="418" y="194"/>
                          <a:pt x="418" y="194"/>
                          <a:pt x="418" y="194"/>
                        </a:cubicBezTo>
                        <a:cubicBezTo>
                          <a:pt x="418" y="194"/>
                          <a:pt x="418" y="194"/>
                          <a:pt x="418" y="194"/>
                        </a:cubicBezTo>
                        <a:cubicBezTo>
                          <a:pt x="418" y="194"/>
                          <a:pt x="418" y="194"/>
                          <a:pt x="418" y="194"/>
                        </a:cubicBezTo>
                        <a:cubicBezTo>
                          <a:pt x="418" y="194"/>
                          <a:pt x="418" y="194"/>
                          <a:pt x="418" y="194"/>
                        </a:cubicBezTo>
                        <a:cubicBezTo>
                          <a:pt x="418" y="194"/>
                          <a:pt x="418" y="194"/>
                          <a:pt x="418" y="194"/>
                        </a:cubicBezTo>
                        <a:cubicBezTo>
                          <a:pt x="418" y="195"/>
                          <a:pt x="418" y="195"/>
                          <a:pt x="418" y="195"/>
                        </a:cubicBezTo>
                        <a:cubicBezTo>
                          <a:pt x="418" y="195"/>
                          <a:pt x="418" y="195"/>
                          <a:pt x="418" y="195"/>
                        </a:cubicBezTo>
                        <a:cubicBezTo>
                          <a:pt x="418" y="195"/>
                          <a:pt x="418" y="195"/>
                          <a:pt x="418" y="195"/>
                        </a:cubicBezTo>
                        <a:cubicBezTo>
                          <a:pt x="418" y="195"/>
                          <a:pt x="418" y="195"/>
                          <a:pt x="418" y="195"/>
                        </a:cubicBezTo>
                        <a:cubicBezTo>
                          <a:pt x="417" y="195"/>
                          <a:pt x="417" y="195"/>
                          <a:pt x="417" y="195"/>
                        </a:cubicBezTo>
                        <a:cubicBezTo>
                          <a:pt x="417" y="195"/>
                          <a:pt x="417" y="195"/>
                          <a:pt x="417" y="195"/>
                        </a:cubicBezTo>
                        <a:cubicBezTo>
                          <a:pt x="417" y="195"/>
                          <a:pt x="417" y="195"/>
                          <a:pt x="417" y="195"/>
                        </a:cubicBezTo>
                        <a:cubicBezTo>
                          <a:pt x="417" y="195"/>
                          <a:pt x="417" y="195"/>
                          <a:pt x="417" y="195"/>
                        </a:cubicBezTo>
                        <a:cubicBezTo>
                          <a:pt x="417" y="196"/>
                          <a:pt x="417" y="196"/>
                          <a:pt x="417" y="196"/>
                        </a:cubicBezTo>
                        <a:cubicBezTo>
                          <a:pt x="417" y="196"/>
                          <a:pt x="417" y="196"/>
                          <a:pt x="417" y="196"/>
                        </a:cubicBezTo>
                        <a:cubicBezTo>
                          <a:pt x="417" y="196"/>
                          <a:pt x="417" y="196"/>
                          <a:pt x="417" y="196"/>
                        </a:cubicBezTo>
                        <a:cubicBezTo>
                          <a:pt x="417" y="196"/>
                          <a:pt x="417" y="196"/>
                          <a:pt x="417" y="196"/>
                        </a:cubicBezTo>
                        <a:cubicBezTo>
                          <a:pt x="417" y="196"/>
                          <a:pt x="417" y="196"/>
                          <a:pt x="417" y="196"/>
                        </a:cubicBezTo>
                        <a:cubicBezTo>
                          <a:pt x="417" y="196"/>
                          <a:pt x="417" y="196"/>
                          <a:pt x="417" y="196"/>
                        </a:cubicBezTo>
                        <a:cubicBezTo>
                          <a:pt x="417" y="197"/>
                          <a:pt x="417" y="197"/>
                          <a:pt x="417" y="197"/>
                        </a:cubicBezTo>
                        <a:cubicBezTo>
                          <a:pt x="417" y="197"/>
                          <a:pt x="417" y="197"/>
                          <a:pt x="417" y="197"/>
                        </a:cubicBezTo>
                        <a:cubicBezTo>
                          <a:pt x="417" y="197"/>
                          <a:pt x="417" y="197"/>
                          <a:pt x="417" y="197"/>
                        </a:cubicBezTo>
                        <a:cubicBezTo>
                          <a:pt x="417" y="197"/>
                          <a:pt x="417" y="197"/>
                          <a:pt x="417" y="197"/>
                        </a:cubicBezTo>
                        <a:cubicBezTo>
                          <a:pt x="417" y="197"/>
                          <a:pt x="417" y="197"/>
                          <a:pt x="417" y="197"/>
                        </a:cubicBezTo>
                        <a:cubicBezTo>
                          <a:pt x="418" y="197"/>
                          <a:pt x="418" y="197"/>
                          <a:pt x="418" y="197"/>
                        </a:cubicBezTo>
                        <a:cubicBezTo>
                          <a:pt x="418" y="198"/>
                          <a:pt x="418" y="198"/>
                          <a:pt x="418" y="198"/>
                        </a:cubicBezTo>
                        <a:cubicBezTo>
                          <a:pt x="418" y="198"/>
                          <a:pt x="418" y="198"/>
                          <a:pt x="418" y="198"/>
                        </a:cubicBezTo>
                        <a:cubicBezTo>
                          <a:pt x="418" y="198"/>
                          <a:pt x="418" y="198"/>
                          <a:pt x="418" y="198"/>
                        </a:cubicBezTo>
                        <a:cubicBezTo>
                          <a:pt x="418" y="198"/>
                          <a:pt x="418" y="198"/>
                          <a:pt x="418" y="198"/>
                        </a:cubicBezTo>
                        <a:cubicBezTo>
                          <a:pt x="418" y="198"/>
                          <a:pt x="418" y="198"/>
                          <a:pt x="418" y="198"/>
                        </a:cubicBezTo>
                        <a:cubicBezTo>
                          <a:pt x="418" y="199"/>
                          <a:pt x="418" y="199"/>
                          <a:pt x="418" y="199"/>
                        </a:cubicBezTo>
                        <a:cubicBezTo>
                          <a:pt x="419" y="199"/>
                          <a:pt x="419" y="199"/>
                          <a:pt x="419" y="199"/>
                        </a:cubicBezTo>
                        <a:cubicBezTo>
                          <a:pt x="419" y="199"/>
                          <a:pt x="419" y="199"/>
                          <a:pt x="419" y="199"/>
                        </a:cubicBezTo>
                        <a:cubicBezTo>
                          <a:pt x="419" y="199"/>
                          <a:pt x="419" y="199"/>
                          <a:pt x="419" y="199"/>
                        </a:cubicBezTo>
                        <a:cubicBezTo>
                          <a:pt x="419" y="199"/>
                          <a:pt x="419" y="199"/>
                          <a:pt x="419" y="199"/>
                        </a:cubicBezTo>
                        <a:cubicBezTo>
                          <a:pt x="419" y="199"/>
                          <a:pt x="419" y="199"/>
                          <a:pt x="419" y="199"/>
                        </a:cubicBezTo>
                        <a:cubicBezTo>
                          <a:pt x="419" y="199"/>
                          <a:pt x="419" y="199"/>
                          <a:pt x="419" y="199"/>
                        </a:cubicBezTo>
                        <a:cubicBezTo>
                          <a:pt x="419" y="199"/>
                          <a:pt x="419" y="199"/>
                          <a:pt x="419" y="199"/>
                        </a:cubicBezTo>
                        <a:cubicBezTo>
                          <a:pt x="419" y="199"/>
                          <a:pt x="419" y="199"/>
                          <a:pt x="419" y="199"/>
                        </a:cubicBezTo>
                        <a:cubicBezTo>
                          <a:pt x="420" y="199"/>
                          <a:pt x="420" y="199"/>
                          <a:pt x="420" y="199"/>
                        </a:cubicBezTo>
                        <a:cubicBezTo>
                          <a:pt x="420" y="199"/>
                          <a:pt x="420" y="199"/>
                          <a:pt x="420" y="199"/>
                        </a:cubicBezTo>
                        <a:cubicBezTo>
                          <a:pt x="420" y="199"/>
                          <a:pt x="420" y="199"/>
                          <a:pt x="420" y="199"/>
                        </a:cubicBezTo>
                        <a:cubicBezTo>
                          <a:pt x="420" y="200"/>
                          <a:pt x="420" y="200"/>
                          <a:pt x="420" y="200"/>
                        </a:cubicBezTo>
                        <a:cubicBezTo>
                          <a:pt x="420" y="200"/>
                          <a:pt x="420" y="200"/>
                          <a:pt x="420" y="200"/>
                        </a:cubicBezTo>
                        <a:cubicBezTo>
                          <a:pt x="420" y="200"/>
                          <a:pt x="420" y="200"/>
                          <a:pt x="420" y="200"/>
                        </a:cubicBezTo>
                        <a:cubicBezTo>
                          <a:pt x="420" y="200"/>
                          <a:pt x="420" y="200"/>
                          <a:pt x="420" y="200"/>
                        </a:cubicBezTo>
                        <a:cubicBezTo>
                          <a:pt x="420" y="200"/>
                          <a:pt x="420" y="200"/>
                          <a:pt x="420" y="200"/>
                        </a:cubicBezTo>
                        <a:cubicBezTo>
                          <a:pt x="420" y="200"/>
                          <a:pt x="420" y="200"/>
                          <a:pt x="420" y="200"/>
                        </a:cubicBezTo>
                        <a:cubicBezTo>
                          <a:pt x="420" y="201"/>
                          <a:pt x="420" y="201"/>
                          <a:pt x="420" y="201"/>
                        </a:cubicBezTo>
                        <a:cubicBezTo>
                          <a:pt x="421" y="201"/>
                          <a:pt x="421" y="201"/>
                          <a:pt x="421" y="201"/>
                        </a:cubicBezTo>
                        <a:cubicBezTo>
                          <a:pt x="421" y="201"/>
                          <a:pt x="421" y="201"/>
                          <a:pt x="421" y="201"/>
                        </a:cubicBezTo>
                        <a:cubicBezTo>
                          <a:pt x="421" y="201"/>
                          <a:pt x="421" y="201"/>
                          <a:pt x="421" y="201"/>
                        </a:cubicBezTo>
                        <a:cubicBezTo>
                          <a:pt x="421" y="201"/>
                          <a:pt x="421" y="201"/>
                          <a:pt x="421" y="201"/>
                        </a:cubicBezTo>
                        <a:cubicBezTo>
                          <a:pt x="421" y="201"/>
                          <a:pt x="421" y="201"/>
                          <a:pt x="421" y="201"/>
                        </a:cubicBezTo>
                        <a:cubicBezTo>
                          <a:pt x="422" y="201"/>
                          <a:pt x="422" y="201"/>
                          <a:pt x="422" y="201"/>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2" y="202"/>
                          <a:pt x="422" y="202"/>
                          <a:pt x="422" y="202"/>
                        </a:cubicBezTo>
                        <a:cubicBezTo>
                          <a:pt x="423" y="203"/>
                          <a:pt x="423" y="203"/>
                          <a:pt x="423" y="203"/>
                        </a:cubicBezTo>
                        <a:cubicBezTo>
                          <a:pt x="423" y="203"/>
                          <a:pt x="423" y="203"/>
                          <a:pt x="423" y="203"/>
                        </a:cubicBezTo>
                        <a:cubicBezTo>
                          <a:pt x="423" y="203"/>
                          <a:pt x="423" y="203"/>
                          <a:pt x="423" y="203"/>
                        </a:cubicBezTo>
                        <a:cubicBezTo>
                          <a:pt x="423" y="203"/>
                          <a:pt x="423" y="203"/>
                          <a:pt x="423" y="203"/>
                        </a:cubicBezTo>
                        <a:cubicBezTo>
                          <a:pt x="423" y="203"/>
                          <a:pt x="423" y="203"/>
                          <a:pt x="423" y="203"/>
                        </a:cubicBezTo>
                        <a:cubicBezTo>
                          <a:pt x="422" y="203"/>
                          <a:pt x="422" y="203"/>
                          <a:pt x="422" y="203"/>
                        </a:cubicBezTo>
                        <a:cubicBezTo>
                          <a:pt x="422" y="204"/>
                          <a:pt x="422" y="204"/>
                          <a:pt x="422" y="204"/>
                        </a:cubicBezTo>
                        <a:cubicBezTo>
                          <a:pt x="422" y="204"/>
                          <a:pt x="422" y="204"/>
                          <a:pt x="422" y="204"/>
                        </a:cubicBezTo>
                        <a:cubicBezTo>
                          <a:pt x="422" y="204"/>
                          <a:pt x="422" y="204"/>
                          <a:pt x="422" y="204"/>
                        </a:cubicBezTo>
                        <a:cubicBezTo>
                          <a:pt x="422" y="205"/>
                          <a:pt x="422" y="205"/>
                          <a:pt x="422" y="205"/>
                        </a:cubicBezTo>
                        <a:cubicBezTo>
                          <a:pt x="422" y="205"/>
                          <a:pt x="422" y="205"/>
                          <a:pt x="422" y="205"/>
                        </a:cubicBezTo>
                        <a:cubicBezTo>
                          <a:pt x="421" y="205"/>
                          <a:pt x="421" y="205"/>
                          <a:pt x="421" y="205"/>
                        </a:cubicBezTo>
                        <a:cubicBezTo>
                          <a:pt x="421" y="206"/>
                          <a:pt x="421" y="206"/>
                          <a:pt x="421" y="206"/>
                        </a:cubicBezTo>
                        <a:cubicBezTo>
                          <a:pt x="421" y="206"/>
                          <a:pt x="421" y="206"/>
                          <a:pt x="421" y="206"/>
                        </a:cubicBezTo>
                        <a:cubicBezTo>
                          <a:pt x="421" y="207"/>
                          <a:pt x="421" y="207"/>
                          <a:pt x="421" y="207"/>
                        </a:cubicBezTo>
                        <a:cubicBezTo>
                          <a:pt x="421" y="207"/>
                          <a:pt x="421" y="207"/>
                          <a:pt x="421" y="207"/>
                        </a:cubicBezTo>
                        <a:cubicBezTo>
                          <a:pt x="421" y="207"/>
                          <a:pt x="421" y="207"/>
                          <a:pt x="421" y="207"/>
                        </a:cubicBezTo>
                        <a:cubicBezTo>
                          <a:pt x="421" y="207"/>
                          <a:pt x="421" y="207"/>
                          <a:pt x="421" y="207"/>
                        </a:cubicBezTo>
                        <a:cubicBezTo>
                          <a:pt x="421" y="207"/>
                          <a:pt x="421" y="207"/>
                          <a:pt x="421" y="207"/>
                        </a:cubicBezTo>
                        <a:cubicBezTo>
                          <a:pt x="421" y="207"/>
                          <a:pt x="421" y="207"/>
                          <a:pt x="421" y="207"/>
                        </a:cubicBezTo>
                        <a:cubicBezTo>
                          <a:pt x="421" y="207"/>
                          <a:pt x="421" y="207"/>
                          <a:pt x="421" y="207"/>
                        </a:cubicBezTo>
                        <a:cubicBezTo>
                          <a:pt x="421" y="207"/>
                          <a:pt x="421" y="207"/>
                          <a:pt x="421" y="207"/>
                        </a:cubicBezTo>
                        <a:cubicBezTo>
                          <a:pt x="422" y="208"/>
                          <a:pt x="422" y="208"/>
                          <a:pt x="422" y="208"/>
                        </a:cubicBezTo>
                        <a:cubicBezTo>
                          <a:pt x="422" y="208"/>
                          <a:pt x="422" y="208"/>
                          <a:pt x="422" y="208"/>
                        </a:cubicBezTo>
                        <a:cubicBezTo>
                          <a:pt x="422" y="208"/>
                          <a:pt x="422" y="208"/>
                          <a:pt x="422" y="208"/>
                        </a:cubicBezTo>
                        <a:cubicBezTo>
                          <a:pt x="422" y="208"/>
                          <a:pt x="422" y="208"/>
                          <a:pt x="422" y="208"/>
                        </a:cubicBezTo>
                        <a:cubicBezTo>
                          <a:pt x="422" y="208"/>
                          <a:pt x="422" y="208"/>
                          <a:pt x="422" y="208"/>
                        </a:cubicBezTo>
                        <a:cubicBezTo>
                          <a:pt x="423" y="208"/>
                          <a:pt x="423" y="208"/>
                          <a:pt x="423" y="208"/>
                        </a:cubicBezTo>
                        <a:cubicBezTo>
                          <a:pt x="423" y="209"/>
                          <a:pt x="423" y="209"/>
                          <a:pt x="423" y="209"/>
                        </a:cubicBezTo>
                        <a:cubicBezTo>
                          <a:pt x="423" y="209"/>
                          <a:pt x="423" y="209"/>
                          <a:pt x="423" y="209"/>
                        </a:cubicBezTo>
                        <a:cubicBezTo>
                          <a:pt x="423" y="209"/>
                          <a:pt x="423" y="209"/>
                          <a:pt x="423" y="209"/>
                        </a:cubicBezTo>
                        <a:cubicBezTo>
                          <a:pt x="423" y="209"/>
                          <a:pt x="423" y="209"/>
                          <a:pt x="423" y="209"/>
                        </a:cubicBezTo>
                        <a:cubicBezTo>
                          <a:pt x="424" y="209"/>
                          <a:pt x="424" y="209"/>
                          <a:pt x="424" y="209"/>
                        </a:cubicBezTo>
                        <a:cubicBezTo>
                          <a:pt x="424" y="209"/>
                          <a:pt x="424" y="209"/>
                          <a:pt x="424" y="209"/>
                        </a:cubicBezTo>
                        <a:cubicBezTo>
                          <a:pt x="424" y="209"/>
                          <a:pt x="424" y="209"/>
                          <a:pt x="424" y="209"/>
                        </a:cubicBezTo>
                        <a:cubicBezTo>
                          <a:pt x="424" y="208"/>
                          <a:pt x="424" y="208"/>
                          <a:pt x="424" y="208"/>
                        </a:cubicBezTo>
                        <a:cubicBezTo>
                          <a:pt x="425" y="208"/>
                          <a:pt x="425" y="208"/>
                          <a:pt x="425" y="208"/>
                        </a:cubicBezTo>
                        <a:cubicBezTo>
                          <a:pt x="425" y="208"/>
                          <a:pt x="425" y="208"/>
                          <a:pt x="425" y="208"/>
                        </a:cubicBezTo>
                        <a:cubicBezTo>
                          <a:pt x="425" y="208"/>
                          <a:pt x="425" y="208"/>
                          <a:pt x="425" y="208"/>
                        </a:cubicBezTo>
                        <a:cubicBezTo>
                          <a:pt x="425" y="208"/>
                          <a:pt x="425" y="208"/>
                          <a:pt x="425" y="208"/>
                        </a:cubicBezTo>
                        <a:cubicBezTo>
                          <a:pt x="426" y="208"/>
                          <a:pt x="426" y="208"/>
                          <a:pt x="426" y="208"/>
                        </a:cubicBezTo>
                        <a:cubicBezTo>
                          <a:pt x="427" y="207"/>
                          <a:pt x="427" y="207"/>
                          <a:pt x="427" y="207"/>
                        </a:cubicBezTo>
                        <a:cubicBezTo>
                          <a:pt x="427" y="207"/>
                          <a:pt x="427" y="207"/>
                          <a:pt x="427" y="207"/>
                        </a:cubicBezTo>
                        <a:cubicBezTo>
                          <a:pt x="427" y="207"/>
                          <a:pt x="427" y="207"/>
                          <a:pt x="427" y="207"/>
                        </a:cubicBezTo>
                        <a:cubicBezTo>
                          <a:pt x="427" y="207"/>
                          <a:pt x="427" y="207"/>
                          <a:pt x="427" y="207"/>
                        </a:cubicBezTo>
                        <a:cubicBezTo>
                          <a:pt x="427" y="207"/>
                          <a:pt x="427" y="207"/>
                          <a:pt x="427" y="207"/>
                        </a:cubicBezTo>
                        <a:cubicBezTo>
                          <a:pt x="427" y="207"/>
                          <a:pt x="427" y="207"/>
                          <a:pt x="427" y="207"/>
                        </a:cubicBezTo>
                        <a:cubicBezTo>
                          <a:pt x="428" y="207"/>
                          <a:pt x="428" y="207"/>
                          <a:pt x="428" y="207"/>
                        </a:cubicBezTo>
                        <a:cubicBezTo>
                          <a:pt x="428" y="207"/>
                          <a:pt x="428" y="207"/>
                          <a:pt x="428" y="207"/>
                        </a:cubicBezTo>
                        <a:cubicBezTo>
                          <a:pt x="428" y="207"/>
                          <a:pt x="428" y="207"/>
                          <a:pt x="428" y="207"/>
                        </a:cubicBezTo>
                        <a:cubicBezTo>
                          <a:pt x="428" y="207"/>
                          <a:pt x="428" y="207"/>
                          <a:pt x="428" y="207"/>
                        </a:cubicBezTo>
                        <a:cubicBezTo>
                          <a:pt x="428" y="207"/>
                          <a:pt x="428" y="207"/>
                          <a:pt x="428" y="207"/>
                        </a:cubicBezTo>
                        <a:cubicBezTo>
                          <a:pt x="429" y="207"/>
                          <a:pt x="429" y="207"/>
                          <a:pt x="429" y="207"/>
                        </a:cubicBezTo>
                        <a:cubicBezTo>
                          <a:pt x="429" y="207"/>
                          <a:pt x="429" y="207"/>
                          <a:pt x="429" y="207"/>
                        </a:cubicBezTo>
                        <a:cubicBezTo>
                          <a:pt x="429" y="207"/>
                          <a:pt x="429" y="207"/>
                          <a:pt x="429" y="207"/>
                        </a:cubicBezTo>
                        <a:cubicBezTo>
                          <a:pt x="429" y="207"/>
                          <a:pt x="429" y="207"/>
                          <a:pt x="429" y="207"/>
                        </a:cubicBezTo>
                        <a:cubicBezTo>
                          <a:pt x="429" y="207"/>
                          <a:pt x="429" y="207"/>
                          <a:pt x="429" y="207"/>
                        </a:cubicBezTo>
                        <a:cubicBezTo>
                          <a:pt x="429" y="207"/>
                          <a:pt x="429" y="207"/>
                          <a:pt x="429" y="207"/>
                        </a:cubicBezTo>
                        <a:cubicBezTo>
                          <a:pt x="430" y="207"/>
                          <a:pt x="430" y="207"/>
                          <a:pt x="430" y="207"/>
                        </a:cubicBezTo>
                        <a:cubicBezTo>
                          <a:pt x="430" y="207"/>
                          <a:pt x="430" y="207"/>
                          <a:pt x="430" y="207"/>
                        </a:cubicBezTo>
                        <a:cubicBezTo>
                          <a:pt x="430" y="207"/>
                          <a:pt x="430" y="207"/>
                          <a:pt x="430" y="207"/>
                        </a:cubicBezTo>
                        <a:cubicBezTo>
                          <a:pt x="430" y="207"/>
                          <a:pt x="430" y="207"/>
                          <a:pt x="430" y="207"/>
                        </a:cubicBezTo>
                        <a:cubicBezTo>
                          <a:pt x="430" y="207"/>
                          <a:pt x="430" y="207"/>
                          <a:pt x="430" y="207"/>
                        </a:cubicBezTo>
                        <a:cubicBezTo>
                          <a:pt x="431" y="207"/>
                          <a:pt x="431" y="207"/>
                          <a:pt x="431" y="207"/>
                        </a:cubicBezTo>
                        <a:cubicBezTo>
                          <a:pt x="431" y="207"/>
                          <a:pt x="431" y="207"/>
                          <a:pt x="431" y="207"/>
                        </a:cubicBezTo>
                        <a:cubicBezTo>
                          <a:pt x="431" y="207"/>
                          <a:pt x="431" y="207"/>
                          <a:pt x="431" y="207"/>
                        </a:cubicBezTo>
                        <a:cubicBezTo>
                          <a:pt x="431" y="207"/>
                          <a:pt x="431" y="207"/>
                          <a:pt x="431" y="207"/>
                        </a:cubicBezTo>
                        <a:cubicBezTo>
                          <a:pt x="431" y="207"/>
                          <a:pt x="431" y="207"/>
                          <a:pt x="431" y="207"/>
                        </a:cubicBezTo>
                        <a:cubicBezTo>
                          <a:pt x="431" y="207"/>
                          <a:pt x="431" y="207"/>
                          <a:pt x="431" y="207"/>
                        </a:cubicBezTo>
                        <a:cubicBezTo>
                          <a:pt x="432" y="207"/>
                          <a:pt x="432" y="207"/>
                          <a:pt x="432" y="207"/>
                        </a:cubicBezTo>
                        <a:cubicBezTo>
                          <a:pt x="432" y="207"/>
                          <a:pt x="432" y="207"/>
                          <a:pt x="432" y="207"/>
                        </a:cubicBezTo>
                        <a:cubicBezTo>
                          <a:pt x="432" y="208"/>
                          <a:pt x="432" y="208"/>
                          <a:pt x="432" y="208"/>
                        </a:cubicBezTo>
                        <a:cubicBezTo>
                          <a:pt x="432" y="208"/>
                          <a:pt x="432" y="208"/>
                          <a:pt x="432" y="208"/>
                        </a:cubicBezTo>
                        <a:cubicBezTo>
                          <a:pt x="432" y="208"/>
                          <a:pt x="432" y="208"/>
                          <a:pt x="432" y="208"/>
                        </a:cubicBezTo>
                        <a:cubicBezTo>
                          <a:pt x="432" y="208"/>
                          <a:pt x="432" y="208"/>
                          <a:pt x="432" y="208"/>
                        </a:cubicBezTo>
                        <a:cubicBezTo>
                          <a:pt x="432" y="208"/>
                          <a:pt x="432" y="208"/>
                          <a:pt x="432" y="208"/>
                        </a:cubicBezTo>
                        <a:cubicBezTo>
                          <a:pt x="433" y="208"/>
                          <a:pt x="433" y="208"/>
                          <a:pt x="433" y="208"/>
                        </a:cubicBezTo>
                        <a:cubicBezTo>
                          <a:pt x="433" y="208"/>
                          <a:pt x="433" y="208"/>
                          <a:pt x="433" y="208"/>
                        </a:cubicBezTo>
                        <a:cubicBezTo>
                          <a:pt x="433" y="208"/>
                          <a:pt x="433" y="208"/>
                          <a:pt x="433" y="208"/>
                        </a:cubicBezTo>
                        <a:cubicBezTo>
                          <a:pt x="433" y="208"/>
                          <a:pt x="433" y="208"/>
                          <a:pt x="433" y="208"/>
                        </a:cubicBezTo>
                        <a:cubicBezTo>
                          <a:pt x="433" y="208"/>
                          <a:pt x="433" y="208"/>
                          <a:pt x="433" y="208"/>
                        </a:cubicBezTo>
                        <a:cubicBezTo>
                          <a:pt x="433" y="208"/>
                          <a:pt x="433" y="208"/>
                          <a:pt x="433" y="208"/>
                        </a:cubicBezTo>
                        <a:cubicBezTo>
                          <a:pt x="434" y="208"/>
                          <a:pt x="434" y="208"/>
                          <a:pt x="434" y="208"/>
                        </a:cubicBezTo>
                        <a:cubicBezTo>
                          <a:pt x="434" y="208"/>
                          <a:pt x="434" y="208"/>
                          <a:pt x="434" y="208"/>
                        </a:cubicBezTo>
                        <a:cubicBezTo>
                          <a:pt x="434" y="207"/>
                          <a:pt x="434" y="207"/>
                          <a:pt x="434" y="207"/>
                        </a:cubicBezTo>
                        <a:cubicBezTo>
                          <a:pt x="435" y="207"/>
                          <a:pt x="435" y="207"/>
                          <a:pt x="435" y="207"/>
                        </a:cubicBezTo>
                        <a:cubicBezTo>
                          <a:pt x="435" y="207"/>
                          <a:pt x="435" y="207"/>
                          <a:pt x="435" y="207"/>
                        </a:cubicBezTo>
                        <a:cubicBezTo>
                          <a:pt x="435" y="207"/>
                          <a:pt x="435" y="207"/>
                          <a:pt x="435" y="207"/>
                        </a:cubicBezTo>
                        <a:cubicBezTo>
                          <a:pt x="435" y="208"/>
                          <a:pt x="435" y="208"/>
                          <a:pt x="435" y="208"/>
                        </a:cubicBezTo>
                        <a:cubicBezTo>
                          <a:pt x="435" y="208"/>
                          <a:pt x="435" y="208"/>
                          <a:pt x="435" y="208"/>
                        </a:cubicBezTo>
                        <a:cubicBezTo>
                          <a:pt x="435" y="208"/>
                          <a:pt x="435" y="208"/>
                          <a:pt x="435" y="208"/>
                        </a:cubicBezTo>
                        <a:cubicBezTo>
                          <a:pt x="435" y="208"/>
                          <a:pt x="435" y="208"/>
                          <a:pt x="435" y="208"/>
                        </a:cubicBezTo>
                        <a:cubicBezTo>
                          <a:pt x="436" y="208"/>
                          <a:pt x="436" y="208"/>
                          <a:pt x="436" y="208"/>
                        </a:cubicBezTo>
                        <a:cubicBezTo>
                          <a:pt x="436" y="209"/>
                          <a:pt x="436" y="209"/>
                          <a:pt x="436" y="209"/>
                        </a:cubicBezTo>
                        <a:cubicBezTo>
                          <a:pt x="436" y="209"/>
                          <a:pt x="436" y="209"/>
                          <a:pt x="436" y="209"/>
                        </a:cubicBezTo>
                        <a:cubicBezTo>
                          <a:pt x="436" y="209"/>
                          <a:pt x="436" y="209"/>
                          <a:pt x="436" y="209"/>
                        </a:cubicBezTo>
                        <a:cubicBezTo>
                          <a:pt x="436" y="209"/>
                          <a:pt x="436" y="209"/>
                          <a:pt x="436" y="209"/>
                        </a:cubicBezTo>
                        <a:cubicBezTo>
                          <a:pt x="437" y="209"/>
                          <a:pt x="437" y="209"/>
                          <a:pt x="437" y="209"/>
                        </a:cubicBezTo>
                        <a:cubicBezTo>
                          <a:pt x="437" y="209"/>
                          <a:pt x="437" y="209"/>
                          <a:pt x="437" y="209"/>
                        </a:cubicBezTo>
                        <a:cubicBezTo>
                          <a:pt x="437" y="209"/>
                          <a:pt x="437" y="209"/>
                          <a:pt x="437" y="209"/>
                        </a:cubicBezTo>
                        <a:cubicBezTo>
                          <a:pt x="437" y="209"/>
                          <a:pt x="437" y="209"/>
                          <a:pt x="437" y="209"/>
                        </a:cubicBezTo>
                        <a:cubicBezTo>
                          <a:pt x="438" y="208"/>
                          <a:pt x="438" y="208"/>
                          <a:pt x="438" y="208"/>
                        </a:cubicBezTo>
                        <a:cubicBezTo>
                          <a:pt x="438" y="208"/>
                          <a:pt x="438" y="208"/>
                          <a:pt x="438" y="208"/>
                        </a:cubicBezTo>
                        <a:cubicBezTo>
                          <a:pt x="438" y="208"/>
                          <a:pt x="438" y="208"/>
                          <a:pt x="438" y="208"/>
                        </a:cubicBezTo>
                        <a:cubicBezTo>
                          <a:pt x="439" y="208"/>
                          <a:pt x="439" y="208"/>
                          <a:pt x="439" y="208"/>
                        </a:cubicBezTo>
                        <a:cubicBezTo>
                          <a:pt x="439" y="207"/>
                          <a:pt x="439" y="207"/>
                          <a:pt x="439" y="207"/>
                        </a:cubicBezTo>
                        <a:cubicBezTo>
                          <a:pt x="439" y="207"/>
                          <a:pt x="439" y="207"/>
                          <a:pt x="439" y="207"/>
                        </a:cubicBezTo>
                        <a:cubicBezTo>
                          <a:pt x="439" y="207"/>
                          <a:pt x="439" y="207"/>
                          <a:pt x="439" y="207"/>
                        </a:cubicBezTo>
                        <a:cubicBezTo>
                          <a:pt x="439" y="207"/>
                          <a:pt x="439" y="207"/>
                          <a:pt x="439" y="207"/>
                        </a:cubicBezTo>
                        <a:cubicBezTo>
                          <a:pt x="440" y="206"/>
                          <a:pt x="440" y="206"/>
                          <a:pt x="440" y="206"/>
                        </a:cubicBezTo>
                        <a:cubicBezTo>
                          <a:pt x="440" y="206"/>
                          <a:pt x="440" y="206"/>
                          <a:pt x="440" y="206"/>
                        </a:cubicBezTo>
                        <a:cubicBezTo>
                          <a:pt x="440" y="206"/>
                          <a:pt x="440" y="206"/>
                          <a:pt x="440" y="206"/>
                        </a:cubicBezTo>
                        <a:cubicBezTo>
                          <a:pt x="440" y="206"/>
                          <a:pt x="440" y="206"/>
                          <a:pt x="440" y="206"/>
                        </a:cubicBezTo>
                        <a:cubicBezTo>
                          <a:pt x="441" y="206"/>
                          <a:pt x="441" y="206"/>
                          <a:pt x="441" y="206"/>
                        </a:cubicBezTo>
                        <a:cubicBezTo>
                          <a:pt x="441" y="206"/>
                          <a:pt x="441" y="206"/>
                          <a:pt x="441" y="206"/>
                        </a:cubicBezTo>
                        <a:cubicBezTo>
                          <a:pt x="441" y="206"/>
                          <a:pt x="441" y="206"/>
                          <a:pt x="441" y="206"/>
                        </a:cubicBezTo>
                        <a:cubicBezTo>
                          <a:pt x="441" y="206"/>
                          <a:pt x="441" y="206"/>
                          <a:pt x="441" y="206"/>
                        </a:cubicBezTo>
                        <a:cubicBezTo>
                          <a:pt x="441" y="206"/>
                          <a:pt x="441" y="206"/>
                          <a:pt x="441" y="206"/>
                        </a:cubicBezTo>
                        <a:cubicBezTo>
                          <a:pt x="442" y="206"/>
                          <a:pt x="442" y="206"/>
                          <a:pt x="442" y="206"/>
                        </a:cubicBezTo>
                        <a:cubicBezTo>
                          <a:pt x="442" y="206"/>
                          <a:pt x="442" y="206"/>
                          <a:pt x="442" y="206"/>
                        </a:cubicBezTo>
                        <a:cubicBezTo>
                          <a:pt x="442" y="206"/>
                          <a:pt x="442" y="206"/>
                          <a:pt x="442" y="206"/>
                        </a:cubicBezTo>
                        <a:cubicBezTo>
                          <a:pt x="442" y="206"/>
                          <a:pt x="442" y="206"/>
                          <a:pt x="442" y="206"/>
                        </a:cubicBezTo>
                        <a:cubicBezTo>
                          <a:pt x="442" y="206"/>
                          <a:pt x="442" y="206"/>
                          <a:pt x="442" y="206"/>
                        </a:cubicBezTo>
                        <a:cubicBezTo>
                          <a:pt x="442" y="206"/>
                          <a:pt x="442" y="206"/>
                          <a:pt x="442" y="206"/>
                        </a:cubicBezTo>
                        <a:cubicBezTo>
                          <a:pt x="443" y="206"/>
                          <a:pt x="443" y="206"/>
                          <a:pt x="443" y="206"/>
                        </a:cubicBezTo>
                        <a:cubicBezTo>
                          <a:pt x="443" y="206"/>
                          <a:pt x="443" y="206"/>
                          <a:pt x="443" y="206"/>
                        </a:cubicBezTo>
                        <a:cubicBezTo>
                          <a:pt x="443" y="206"/>
                          <a:pt x="443" y="206"/>
                          <a:pt x="443" y="206"/>
                        </a:cubicBezTo>
                        <a:cubicBezTo>
                          <a:pt x="443" y="206"/>
                          <a:pt x="443" y="206"/>
                          <a:pt x="443" y="206"/>
                        </a:cubicBezTo>
                        <a:cubicBezTo>
                          <a:pt x="443" y="206"/>
                          <a:pt x="443" y="206"/>
                          <a:pt x="443"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6"/>
                          <a:pt x="444" y="206"/>
                          <a:pt x="444" y="206"/>
                        </a:cubicBezTo>
                        <a:cubicBezTo>
                          <a:pt x="444" y="205"/>
                          <a:pt x="444" y="205"/>
                          <a:pt x="444" y="205"/>
                        </a:cubicBezTo>
                        <a:cubicBezTo>
                          <a:pt x="445" y="204"/>
                          <a:pt x="445" y="204"/>
                          <a:pt x="445" y="204"/>
                        </a:cubicBezTo>
                        <a:cubicBezTo>
                          <a:pt x="445" y="204"/>
                          <a:pt x="445" y="204"/>
                          <a:pt x="445" y="204"/>
                        </a:cubicBezTo>
                        <a:cubicBezTo>
                          <a:pt x="445" y="203"/>
                          <a:pt x="445" y="203"/>
                          <a:pt x="445" y="203"/>
                        </a:cubicBezTo>
                        <a:cubicBezTo>
                          <a:pt x="445" y="203"/>
                          <a:pt x="445" y="203"/>
                          <a:pt x="445" y="203"/>
                        </a:cubicBezTo>
                        <a:cubicBezTo>
                          <a:pt x="445" y="203"/>
                          <a:pt x="445" y="203"/>
                          <a:pt x="445" y="203"/>
                        </a:cubicBezTo>
                        <a:cubicBezTo>
                          <a:pt x="445" y="203"/>
                          <a:pt x="445" y="203"/>
                          <a:pt x="445" y="203"/>
                        </a:cubicBezTo>
                        <a:cubicBezTo>
                          <a:pt x="445" y="203"/>
                          <a:pt x="445" y="203"/>
                          <a:pt x="445" y="203"/>
                        </a:cubicBezTo>
                        <a:cubicBezTo>
                          <a:pt x="445" y="203"/>
                          <a:pt x="445" y="203"/>
                          <a:pt x="445" y="203"/>
                        </a:cubicBezTo>
                        <a:cubicBezTo>
                          <a:pt x="446" y="202"/>
                          <a:pt x="446" y="202"/>
                          <a:pt x="446" y="202"/>
                        </a:cubicBezTo>
                        <a:cubicBezTo>
                          <a:pt x="446" y="202"/>
                          <a:pt x="446" y="202"/>
                          <a:pt x="446" y="202"/>
                        </a:cubicBezTo>
                        <a:cubicBezTo>
                          <a:pt x="446" y="202"/>
                          <a:pt x="446" y="202"/>
                          <a:pt x="446" y="202"/>
                        </a:cubicBezTo>
                        <a:cubicBezTo>
                          <a:pt x="446" y="202"/>
                          <a:pt x="446" y="202"/>
                          <a:pt x="446" y="202"/>
                        </a:cubicBezTo>
                        <a:cubicBezTo>
                          <a:pt x="446" y="202"/>
                          <a:pt x="446" y="202"/>
                          <a:pt x="446" y="202"/>
                        </a:cubicBezTo>
                        <a:cubicBezTo>
                          <a:pt x="447" y="201"/>
                          <a:pt x="447" y="201"/>
                          <a:pt x="447" y="201"/>
                        </a:cubicBezTo>
                        <a:cubicBezTo>
                          <a:pt x="447" y="201"/>
                          <a:pt x="447" y="201"/>
                          <a:pt x="447" y="201"/>
                        </a:cubicBezTo>
                        <a:cubicBezTo>
                          <a:pt x="447" y="201"/>
                          <a:pt x="447" y="201"/>
                          <a:pt x="447" y="201"/>
                        </a:cubicBezTo>
                        <a:cubicBezTo>
                          <a:pt x="447" y="200"/>
                          <a:pt x="447" y="200"/>
                          <a:pt x="447" y="200"/>
                        </a:cubicBezTo>
                        <a:cubicBezTo>
                          <a:pt x="447" y="200"/>
                          <a:pt x="447" y="200"/>
                          <a:pt x="447" y="200"/>
                        </a:cubicBezTo>
                        <a:cubicBezTo>
                          <a:pt x="447" y="200"/>
                          <a:pt x="447" y="200"/>
                          <a:pt x="447" y="200"/>
                        </a:cubicBezTo>
                        <a:cubicBezTo>
                          <a:pt x="448" y="200"/>
                          <a:pt x="448" y="200"/>
                          <a:pt x="448" y="200"/>
                        </a:cubicBezTo>
                        <a:cubicBezTo>
                          <a:pt x="448" y="200"/>
                          <a:pt x="448" y="200"/>
                          <a:pt x="448" y="200"/>
                        </a:cubicBezTo>
                        <a:cubicBezTo>
                          <a:pt x="448" y="200"/>
                          <a:pt x="448" y="200"/>
                          <a:pt x="448" y="200"/>
                        </a:cubicBezTo>
                        <a:cubicBezTo>
                          <a:pt x="448" y="200"/>
                          <a:pt x="448" y="200"/>
                          <a:pt x="448" y="200"/>
                        </a:cubicBezTo>
                        <a:cubicBezTo>
                          <a:pt x="448" y="200"/>
                          <a:pt x="448" y="200"/>
                          <a:pt x="448" y="200"/>
                        </a:cubicBezTo>
                        <a:cubicBezTo>
                          <a:pt x="449" y="200"/>
                          <a:pt x="449" y="200"/>
                          <a:pt x="449" y="200"/>
                        </a:cubicBezTo>
                        <a:cubicBezTo>
                          <a:pt x="449" y="199"/>
                          <a:pt x="449" y="199"/>
                          <a:pt x="449" y="199"/>
                        </a:cubicBezTo>
                        <a:cubicBezTo>
                          <a:pt x="450" y="199"/>
                          <a:pt x="450" y="199"/>
                          <a:pt x="450" y="199"/>
                        </a:cubicBezTo>
                        <a:cubicBezTo>
                          <a:pt x="451" y="199"/>
                          <a:pt x="451" y="199"/>
                          <a:pt x="451" y="199"/>
                        </a:cubicBezTo>
                        <a:cubicBezTo>
                          <a:pt x="451" y="200"/>
                          <a:pt x="451" y="200"/>
                          <a:pt x="451" y="200"/>
                        </a:cubicBezTo>
                        <a:cubicBezTo>
                          <a:pt x="451" y="200"/>
                          <a:pt x="451" y="200"/>
                          <a:pt x="451" y="200"/>
                        </a:cubicBezTo>
                        <a:cubicBezTo>
                          <a:pt x="451" y="200"/>
                          <a:pt x="451" y="200"/>
                          <a:pt x="451" y="200"/>
                        </a:cubicBezTo>
                        <a:cubicBezTo>
                          <a:pt x="451" y="200"/>
                          <a:pt x="451" y="200"/>
                          <a:pt x="451" y="200"/>
                        </a:cubicBezTo>
                        <a:cubicBezTo>
                          <a:pt x="451" y="200"/>
                          <a:pt x="451" y="200"/>
                          <a:pt x="451" y="200"/>
                        </a:cubicBezTo>
                        <a:cubicBezTo>
                          <a:pt x="452" y="200"/>
                          <a:pt x="452" y="200"/>
                          <a:pt x="452" y="200"/>
                        </a:cubicBezTo>
                        <a:cubicBezTo>
                          <a:pt x="452" y="200"/>
                          <a:pt x="452" y="200"/>
                          <a:pt x="452" y="200"/>
                        </a:cubicBezTo>
                        <a:cubicBezTo>
                          <a:pt x="452" y="200"/>
                          <a:pt x="452" y="200"/>
                          <a:pt x="452" y="200"/>
                        </a:cubicBezTo>
                        <a:cubicBezTo>
                          <a:pt x="452" y="200"/>
                          <a:pt x="452" y="200"/>
                          <a:pt x="452" y="200"/>
                        </a:cubicBezTo>
                        <a:cubicBezTo>
                          <a:pt x="452" y="200"/>
                          <a:pt x="452" y="200"/>
                          <a:pt x="452" y="200"/>
                        </a:cubicBezTo>
                        <a:cubicBezTo>
                          <a:pt x="452" y="200"/>
                          <a:pt x="452" y="200"/>
                          <a:pt x="452" y="200"/>
                        </a:cubicBezTo>
                        <a:cubicBezTo>
                          <a:pt x="452" y="200"/>
                          <a:pt x="452" y="200"/>
                          <a:pt x="452" y="200"/>
                        </a:cubicBezTo>
                        <a:cubicBezTo>
                          <a:pt x="453" y="200"/>
                          <a:pt x="453" y="200"/>
                          <a:pt x="453" y="200"/>
                        </a:cubicBezTo>
                        <a:cubicBezTo>
                          <a:pt x="453" y="200"/>
                          <a:pt x="453" y="200"/>
                          <a:pt x="453" y="200"/>
                        </a:cubicBezTo>
                        <a:cubicBezTo>
                          <a:pt x="453" y="200"/>
                          <a:pt x="453" y="200"/>
                          <a:pt x="453" y="200"/>
                        </a:cubicBezTo>
                        <a:cubicBezTo>
                          <a:pt x="453" y="200"/>
                          <a:pt x="453" y="200"/>
                          <a:pt x="453" y="200"/>
                        </a:cubicBezTo>
                        <a:cubicBezTo>
                          <a:pt x="454" y="200"/>
                          <a:pt x="454" y="200"/>
                          <a:pt x="454" y="200"/>
                        </a:cubicBezTo>
                        <a:cubicBezTo>
                          <a:pt x="454" y="200"/>
                          <a:pt x="454" y="200"/>
                          <a:pt x="454" y="200"/>
                        </a:cubicBezTo>
                        <a:cubicBezTo>
                          <a:pt x="454" y="200"/>
                          <a:pt x="454" y="200"/>
                          <a:pt x="454" y="200"/>
                        </a:cubicBezTo>
                        <a:cubicBezTo>
                          <a:pt x="454" y="200"/>
                          <a:pt x="454" y="200"/>
                          <a:pt x="454" y="200"/>
                        </a:cubicBezTo>
                        <a:cubicBezTo>
                          <a:pt x="454" y="200"/>
                          <a:pt x="454" y="200"/>
                          <a:pt x="454" y="200"/>
                        </a:cubicBezTo>
                        <a:cubicBezTo>
                          <a:pt x="454" y="200"/>
                          <a:pt x="454" y="200"/>
                          <a:pt x="454" y="200"/>
                        </a:cubicBezTo>
                        <a:cubicBezTo>
                          <a:pt x="454" y="200"/>
                          <a:pt x="454" y="200"/>
                          <a:pt x="454" y="200"/>
                        </a:cubicBezTo>
                        <a:cubicBezTo>
                          <a:pt x="455" y="200"/>
                          <a:pt x="455" y="200"/>
                          <a:pt x="455" y="200"/>
                        </a:cubicBezTo>
                        <a:cubicBezTo>
                          <a:pt x="455" y="200"/>
                          <a:pt x="455" y="200"/>
                          <a:pt x="455" y="200"/>
                        </a:cubicBezTo>
                        <a:cubicBezTo>
                          <a:pt x="456" y="200"/>
                          <a:pt x="456" y="200"/>
                          <a:pt x="456" y="200"/>
                        </a:cubicBezTo>
                        <a:cubicBezTo>
                          <a:pt x="456" y="201"/>
                          <a:pt x="456" y="201"/>
                          <a:pt x="456" y="201"/>
                        </a:cubicBezTo>
                        <a:cubicBezTo>
                          <a:pt x="456" y="201"/>
                          <a:pt x="456" y="201"/>
                          <a:pt x="456" y="201"/>
                        </a:cubicBezTo>
                        <a:cubicBezTo>
                          <a:pt x="457" y="201"/>
                          <a:pt x="457" y="201"/>
                          <a:pt x="457" y="201"/>
                        </a:cubicBezTo>
                        <a:cubicBezTo>
                          <a:pt x="457" y="201"/>
                          <a:pt x="457" y="201"/>
                          <a:pt x="457" y="201"/>
                        </a:cubicBezTo>
                        <a:cubicBezTo>
                          <a:pt x="457" y="201"/>
                          <a:pt x="457" y="201"/>
                          <a:pt x="457" y="201"/>
                        </a:cubicBezTo>
                        <a:cubicBezTo>
                          <a:pt x="458" y="201"/>
                          <a:pt x="458" y="201"/>
                          <a:pt x="458" y="201"/>
                        </a:cubicBezTo>
                        <a:cubicBezTo>
                          <a:pt x="458" y="201"/>
                          <a:pt x="458" y="201"/>
                          <a:pt x="458" y="201"/>
                        </a:cubicBezTo>
                        <a:cubicBezTo>
                          <a:pt x="458" y="201"/>
                          <a:pt x="458" y="201"/>
                          <a:pt x="458" y="201"/>
                        </a:cubicBezTo>
                        <a:cubicBezTo>
                          <a:pt x="458" y="202"/>
                          <a:pt x="458" y="202"/>
                          <a:pt x="458" y="202"/>
                        </a:cubicBezTo>
                        <a:cubicBezTo>
                          <a:pt x="459" y="202"/>
                          <a:pt x="459" y="202"/>
                          <a:pt x="459" y="202"/>
                        </a:cubicBezTo>
                        <a:cubicBezTo>
                          <a:pt x="459" y="201"/>
                          <a:pt x="459" y="201"/>
                          <a:pt x="459" y="201"/>
                        </a:cubicBezTo>
                        <a:cubicBezTo>
                          <a:pt x="459" y="201"/>
                          <a:pt x="459" y="201"/>
                          <a:pt x="459" y="201"/>
                        </a:cubicBezTo>
                        <a:cubicBezTo>
                          <a:pt x="460" y="201"/>
                          <a:pt x="460" y="201"/>
                          <a:pt x="460" y="201"/>
                        </a:cubicBezTo>
                        <a:cubicBezTo>
                          <a:pt x="460" y="201"/>
                          <a:pt x="460" y="201"/>
                          <a:pt x="460" y="201"/>
                        </a:cubicBezTo>
                        <a:cubicBezTo>
                          <a:pt x="460" y="201"/>
                          <a:pt x="460" y="201"/>
                          <a:pt x="460" y="201"/>
                        </a:cubicBezTo>
                        <a:cubicBezTo>
                          <a:pt x="460" y="201"/>
                          <a:pt x="460" y="201"/>
                          <a:pt x="460" y="201"/>
                        </a:cubicBezTo>
                        <a:cubicBezTo>
                          <a:pt x="460" y="201"/>
                          <a:pt x="460" y="201"/>
                          <a:pt x="460" y="201"/>
                        </a:cubicBezTo>
                        <a:cubicBezTo>
                          <a:pt x="461" y="201"/>
                          <a:pt x="461" y="201"/>
                          <a:pt x="461" y="201"/>
                        </a:cubicBezTo>
                        <a:cubicBezTo>
                          <a:pt x="461" y="201"/>
                          <a:pt x="461" y="201"/>
                          <a:pt x="461" y="201"/>
                        </a:cubicBezTo>
                        <a:cubicBezTo>
                          <a:pt x="461" y="201"/>
                          <a:pt x="461" y="201"/>
                          <a:pt x="461" y="201"/>
                        </a:cubicBezTo>
                        <a:cubicBezTo>
                          <a:pt x="461" y="201"/>
                          <a:pt x="461" y="201"/>
                          <a:pt x="461" y="201"/>
                        </a:cubicBezTo>
                        <a:cubicBezTo>
                          <a:pt x="461" y="201"/>
                          <a:pt x="461" y="201"/>
                          <a:pt x="461" y="201"/>
                        </a:cubicBezTo>
                        <a:cubicBezTo>
                          <a:pt x="461" y="201"/>
                          <a:pt x="461" y="201"/>
                          <a:pt x="461" y="201"/>
                        </a:cubicBezTo>
                        <a:cubicBezTo>
                          <a:pt x="461" y="202"/>
                          <a:pt x="461" y="202"/>
                          <a:pt x="461" y="202"/>
                        </a:cubicBezTo>
                        <a:cubicBezTo>
                          <a:pt x="462" y="202"/>
                          <a:pt x="462" y="202"/>
                          <a:pt x="462" y="202"/>
                        </a:cubicBezTo>
                        <a:cubicBezTo>
                          <a:pt x="462" y="202"/>
                          <a:pt x="462" y="202"/>
                          <a:pt x="462" y="202"/>
                        </a:cubicBezTo>
                        <a:cubicBezTo>
                          <a:pt x="462" y="202"/>
                          <a:pt x="462" y="202"/>
                          <a:pt x="462" y="202"/>
                        </a:cubicBezTo>
                        <a:cubicBezTo>
                          <a:pt x="462" y="202"/>
                          <a:pt x="462" y="202"/>
                          <a:pt x="462" y="202"/>
                        </a:cubicBezTo>
                        <a:cubicBezTo>
                          <a:pt x="463" y="203"/>
                          <a:pt x="463" y="203"/>
                          <a:pt x="463" y="203"/>
                        </a:cubicBezTo>
                        <a:cubicBezTo>
                          <a:pt x="463" y="203"/>
                          <a:pt x="463" y="203"/>
                          <a:pt x="463" y="203"/>
                        </a:cubicBezTo>
                        <a:cubicBezTo>
                          <a:pt x="463" y="203"/>
                          <a:pt x="463" y="203"/>
                          <a:pt x="463" y="203"/>
                        </a:cubicBezTo>
                        <a:cubicBezTo>
                          <a:pt x="463" y="203"/>
                          <a:pt x="463" y="203"/>
                          <a:pt x="463" y="203"/>
                        </a:cubicBezTo>
                        <a:cubicBezTo>
                          <a:pt x="464" y="203"/>
                          <a:pt x="464" y="203"/>
                          <a:pt x="464" y="203"/>
                        </a:cubicBezTo>
                        <a:cubicBezTo>
                          <a:pt x="464" y="203"/>
                          <a:pt x="464" y="203"/>
                          <a:pt x="464" y="203"/>
                        </a:cubicBezTo>
                        <a:cubicBezTo>
                          <a:pt x="464" y="203"/>
                          <a:pt x="464" y="203"/>
                          <a:pt x="464" y="203"/>
                        </a:cubicBezTo>
                        <a:cubicBezTo>
                          <a:pt x="464" y="203"/>
                          <a:pt x="464" y="203"/>
                          <a:pt x="464" y="203"/>
                        </a:cubicBezTo>
                        <a:cubicBezTo>
                          <a:pt x="464" y="203"/>
                          <a:pt x="464" y="203"/>
                          <a:pt x="464" y="203"/>
                        </a:cubicBezTo>
                        <a:cubicBezTo>
                          <a:pt x="465" y="203"/>
                          <a:pt x="465" y="203"/>
                          <a:pt x="465" y="203"/>
                        </a:cubicBezTo>
                        <a:cubicBezTo>
                          <a:pt x="465" y="203"/>
                          <a:pt x="465" y="203"/>
                          <a:pt x="465" y="203"/>
                        </a:cubicBezTo>
                        <a:cubicBezTo>
                          <a:pt x="465" y="203"/>
                          <a:pt x="465" y="203"/>
                          <a:pt x="465" y="203"/>
                        </a:cubicBezTo>
                        <a:cubicBezTo>
                          <a:pt x="465" y="203"/>
                          <a:pt x="465" y="203"/>
                          <a:pt x="465" y="203"/>
                        </a:cubicBezTo>
                        <a:cubicBezTo>
                          <a:pt x="465" y="203"/>
                          <a:pt x="465" y="203"/>
                          <a:pt x="465" y="203"/>
                        </a:cubicBezTo>
                        <a:cubicBezTo>
                          <a:pt x="465" y="203"/>
                          <a:pt x="465" y="203"/>
                          <a:pt x="465" y="203"/>
                        </a:cubicBezTo>
                        <a:cubicBezTo>
                          <a:pt x="466" y="203"/>
                          <a:pt x="466" y="203"/>
                          <a:pt x="466" y="203"/>
                        </a:cubicBezTo>
                        <a:cubicBezTo>
                          <a:pt x="466" y="203"/>
                          <a:pt x="466" y="203"/>
                          <a:pt x="466" y="203"/>
                        </a:cubicBezTo>
                        <a:cubicBezTo>
                          <a:pt x="466" y="203"/>
                          <a:pt x="466" y="203"/>
                          <a:pt x="466" y="203"/>
                        </a:cubicBezTo>
                        <a:cubicBezTo>
                          <a:pt x="467" y="203"/>
                          <a:pt x="467" y="203"/>
                          <a:pt x="467" y="203"/>
                        </a:cubicBezTo>
                        <a:cubicBezTo>
                          <a:pt x="467" y="203"/>
                          <a:pt x="467" y="203"/>
                          <a:pt x="467" y="203"/>
                        </a:cubicBezTo>
                        <a:cubicBezTo>
                          <a:pt x="467" y="203"/>
                          <a:pt x="467" y="203"/>
                          <a:pt x="467" y="203"/>
                        </a:cubicBezTo>
                        <a:cubicBezTo>
                          <a:pt x="467" y="203"/>
                          <a:pt x="467" y="203"/>
                          <a:pt x="467" y="203"/>
                        </a:cubicBezTo>
                        <a:cubicBezTo>
                          <a:pt x="467" y="203"/>
                          <a:pt x="467" y="203"/>
                          <a:pt x="467" y="203"/>
                        </a:cubicBezTo>
                        <a:cubicBezTo>
                          <a:pt x="468" y="203"/>
                          <a:pt x="468" y="203"/>
                          <a:pt x="468" y="203"/>
                        </a:cubicBezTo>
                        <a:cubicBezTo>
                          <a:pt x="468" y="203"/>
                          <a:pt x="468" y="203"/>
                          <a:pt x="468" y="203"/>
                        </a:cubicBezTo>
                        <a:cubicBezTo>
                          <a:pt x="468" y="203"/>
                          <a:pt x="468" y="203"/>
                          <a:pt x="468" y="203"/>
                        </a:cubicBezTo>
                        <a:cubicBezTo>
                          <a:pt x="468" y="203"/>
                          <a:pt x="468" y="203"/>
                          <a:pt x="468" y="203"/>
                        </a:cubicBezTo>
                        <a:cubicBezTo>
                          <a:pt x="468" y="203"/>
                          <a:pt x="468" y="203"/>
                          <a:pt x="468" y="203"/>
                        </a:cubicBezTo>
                        <a:cubicBezTo>
                          <a:pt x="469" y="203"/>
                          <a:pt x="469" y="203"/>
                          <a:pt x="469" y="203"/>
                        </a:cubicBezTo>
                        <a:cubicBezTo>
                          <a:pt x="469" y="203"/>
                          <a:pt x="469" y="203"/>
                          <a:pt x="469" y="203"/>
                        </a:cubicBezTo>
                        <a:cubicBezTo>
                          <a:pt x="469" y="203"/>
                          <a:pt x="469" y="203"/>
                          <a:pt x="469" y="203"/>
                        </a:cubicBezTo>
                        <a:cubicBezTo>
                          <a:pt x="469" y="202"/>
                          <a:pt x="469" y="202"/>
                          <a:pt x="469" y="202"/>
                        </a:cubicBezTo>
                        <a:cubicBezTo>
                          <a:pt x="469" y="202"/>
                          <a:pt x="469" y="202"/>
                          <a:pt x="469" y="202"/>
                        </a:cubicBezTo>
                        <a:cubicBezTo>
                          <a:pt x="469" y="202"/>
                          <a:pt x="469" y="202"/>
                          <a:pt x="469" y="202"/>
                        </a:cubicBezTo>
                        <a:cubicBezTo>
                          <a:pt x="470" y="202"/>
                          <a:pt x="470" y="202"/>
                          <a:pt x="470" y="202"/>
                        </a:cubicBezTo>
                        <a:cubicBezTo>
                          <a:pt x="470" y="202"/>
                          <a:pt x="470" y="202"/>
                          <a:pt x="470" y="202"/>
                        </a:cubicBezTo>
                        <a:cubicBezTo>
                          <a:pt x="470" y="202"/>
                          <a:pt x="470" y="202"/>
                          <a:pt x="470" y="202"/>
                        </a:cubicBezTo>
                        <a:cubicBezTo>
                          <a:pt x="470" y="202"/>
                          <a:pt x="470" y="202"/>
                          <a:pt x="470" y="202"/>
                        </a:cubicBezTo>
                        <a:cubicBezTo>
                          <a:pt x="471" y="202"/>
                          <a:pt x="471" y="202"/>
                          <a:pt x="471" y="202"/>
                        </a:cubicBezTo>
                        <a:cubicBezTo>
                          <a:pt x="471" y="202"/>
                          <a:pt x="471" y="202"/>
                          <a:pt x="471" y="202"/>
                        </a:cubicBezTo>
                        <a:cubicBezTo>
                          <a:pt x="471" y="202"/>
                          <a:pt x="471" y="202"/>
                          <a:pt x="471" y="202"/>
                        </a:cubicBezTo>
                        <a:cubicBezTo>
                          <a:pt x="471" y="202"/>
                          <a:pt x="471" y="202"/>
                          <a:pt x="471" y="202"/>
                        </a:cubicBezTo>
                        <a:cubicBezTo>
                          <a:pt x="471" y="202"/>
                          <a:pt x="471" y="202"/>
                          <a:pt x="471" y="202"/>
                        </a:cubicBezTo>
                        <a:cubicBezTo>
                          <a:pt x="471" y="202"/>
                          <a:pt x="471" y="202"/>
                          <a:pt x="471" y="202"/>
                        </a:cubicBezTo>
                        <a:cubicBezTo>
                          <a:pt x="472" y="202"/>
                          <a:pt x="472" y="202"/>
                          <a:pt x="472" y="202"/>
                        </a:cubicBezTo>
                        <a:cubicBezTo>
                          <a:pt x="472" y="202"/>
                          <a:pt x="472" y="202"/>
                          <a:pt x="472" y="202"/>
                        </a:cubicBezTo>
                        <a:cubicBezTo>
                          <a:pt x="472" y="202"/>
                          <a:pt x="472" y="202"/>
                          <a:pt x="472" y="202"/>
                        </a:cubicBezTo>
                        <a:cubicBezTo>
                          <a:pt x="472" y="202"/>
                          <a:pt x="472" y="202"/>
                          <a:pt x="472" y="202"/>
                        </a:cubicBezTo>
                        <a:cubicBezTo>
                          <a:pt x="472" y="202"/>
                          <a:pt x="472" y="202"/>
                          <a:pt x="472" y="202"/>
                        </a:cubicBezTo>
                        <a:cubicBezTo>
                          <a:pt x="472" y="202"/>
                          <a:pt x="472" y="202"/>
                          <a:pt x="472" y="202"/>
                        </a:cubicBezTo>
                        <a:cubicBezTo>
                          <a:pt x="473" y="203"/>
                          <a:pt x="473" y="203"/>
                          <a:pt x="473" y="203"/>
                        </a:cubicBezTo>
                        <a:cubicBezTo>
                          <a:pt x="473" y="203"/>
                          <a:pt x="473" y="203"/>
                          <a:pt x="473" y="203"/>
                        </a:cubicBezTo>
                        <a:cubicBezTo>
                          <a:pt x="473" y="203"/>
                          <a:pt x="473" y="203"/>
                          <a:pt x="473" y="203"/>
                        </a:cubicBezTo>
                        <a:cubicBezTo>
                          <a:pt x="473" y="203"/>
                          <a:pt x="473" y="203"/>
                          <a:pt x="473" y="203"/>
                        </a:cubicBezTo>
                        <a:cubicBezTo>
                          <a:pt x="474" y="203"/>
                          <a:pt x="474" y="203"/>
                          <a:pt x="474" y="203"/>
                        </a:cubicBezTo>
                        <a:cubicBezTo>
                          <a:pt x="474" y="203"/>
                          <a:pt x="474" y="203"/>
                          <a:pt x="474" y="203"/>
                        </a:cubicBezTo>
                        <a:cubicBezTo>
                          <a:pt x="474" y="203"/>
                          <a:pt x="474" y="203"/>
                          <a:pt x="474" y="203"/>
                        </a:cubicBezTo>
                        <a:cubicBezTo>
                          <a:pt x="475" y="203"/>
                          <a:pt x="475" y="203"/>
                          <a:pt x="475" y="203"/>
                        </a:cubicBezTo>
                        <a:cubicBezTo>
                          <a:pt x="475" y="203"/>
                          <a:pt x="475" y="203"/>
                          <a:pt x="475" y="203"/>
                        </a:cubicBezTo>
                        <a:cubicBezTo>
                          <a:pt x="475" y="204"/>
                          <a:pt x="475" y="204"/>
                          <a:pt x="475" y="204"/>
                        </a:cubicBezTo>
                        <a:cubicBezTo>
                          <a:pt x="475" y="204"/>
                          <a:pt x="475" y="204"/>
                          <a:pt x="475" y="204"/>
                        </a:cubicBezTo>
                        <a:cubicBezTo>
                          <a:pt x="476" y="204"/>
                          <a:pt x="476" y="204"/>
                          <a:pt x="476" y="204"/>
                        </a:cubicBezTo>
                        <a:cubicBezTo>
                          <a:pt x="476" y="204"/>
                          <a:pt x="476" y="204"/>
                          <a:pt x="476" y="204"/>
                        </a:cubicBezTo>
                        <a:cubicBezTo>
                          <a:pt x="476" y="204"/>
                          <a:pt x="476" y="204"/>
                          <a:pt x="476" y="204"/>
                        </a:cubicBezTo>
                        <a:cubicBezTo>
                          <a:pt x="476" y="204"/>
                          <a:pt x="476" y="204"/>
                          <a:pt x="476" y="204"/>
                        </a:cubicBezTo>
                        <a:cubicBezTo>
                          <a:pt x="476" y="204"/>
                          <a:pt x="476" y="204"/>
                          <a:pt x="476" y="204"/>
                        </a:cubicBezTo>
                        <a:cubicBezTo>
                          <a:pt x="477" y="204"/>
                          <a:pt x="477" y="204"/>
                          <a:pt x="477" y="204"/>
                        </a:cubicBezTo>
                        <a:cubicBezTo>
                          <a:pt x="477" y="204"/>
                          <a:pt x="477" y="204"/>
                          <a:pt x="477" y="204"/>
                        </a:cubicBezTo>
                        <a:cubicBezTo>
                          <a:pt x="477" y="204"/>
                          <a:pt x="477" y="204"/>
                          <a:pt x="477" y="204"/>
                        </a:cubicBezTo>
                        <a:cubicBezTo>
                          <a:pt x="477" y="204"/>
                          <a:pt x="477" y="204"/>
                          <a:pt x="477" y="204"/>
                        </a:cubicBezTo>
                        <a:cubicBezTo>
                          <a:pt x="477" y="204"/>
                          <a:pt x="477" y="204"/>
                          <a:pt x="477" y="204"/>
                        </a:cubicBezTo>
                        <a:cubicBezTo>
                          <a:pt x="478" y="204"/>
                          <a:pt x="478" y="204"/>
                          <a:pt x="478" y="204"/>
                        </a:cubicBezTo>
                        <a:cubicBezTo>
                          <a:pt x="478" y="205"/>
                          <a:pt x="478" y="205"/>
                          <a:pt x="478" y="205"/>
                        </a:cubicBezTo>
                        <a:cubicBezTo>
                          <a:pt x="479" y="205"/>
                          <a:pt x="479" y="205"/>
                          <a:pt x="479" y="205"/>
                        </a:cubicBezTo>
                        <a:cubicBezTo>
                          <a:pt x="479" y="205"/>
                          <a:pt x="479" y="205"/>
                          <a:pt x="479" y="205"/>
                        </a:cubicBezTo>
                        <a:cubicBezTo>
                          <a:pt x="479" y="205"/>
                          <a:pt x="479" y="205"/>
                          <a:pt x="479" y="205"/>
                        </a:cubicBezTo>
                        <a:cubicBezTo>
                          <a:pt x="479" y="205"/>
                          <a:pt x="479" y="205"/>
                          <a:pt x="479" y="205"/>
                        </a:cubicBezTo>
                        <a:cubicBezTo>
                          <a:pt x="479" y="205"/>
                          <a:pt x="479" y="205"/>
                          <a:pt x="479" y="205"/>
                        </a:cubicBezTo>
                        <a:cubicBezTo>
                          <a:pt x="480" y="205"/>
                          <a:pt x="480" y="205"/>
                          <a:pt x="480" y="205"/>
                        </a:cubicBezTo>
                        <a:cubicBezTo>
                          <a:pt x="480" y="205"/>
                          <a:pt x="480" y="205"/>
                          <a:pt x="480" y="205"/>
                        </a:cubicBezTo>
                        <a:cubicBezTo>
                          <a:pt x="480" y="205"/>
                          <a:pt x="480" y="205"/>
                          <a:pt x="480" y="205"/>
                        </a:cubicBezTo>
                        <a:cubicBezTo>
                          <a:pt x="480" y="205"/>
                          <a:pt x="480" y="205"/>
                          <a:pt x="480" y="205"/>
                        </a:cubicBezTo>
                        <a:cubicBezTo>
                          <a:pt x="481" y="205"/>
                          <a:pt x="481" y="205"/>
                          <a:pt x="481" y="205"/>
                        </a:cubicBezTo>
                        <a:cubicBezTo>
                          <a:pt x="481" y="205"/>
                          <a:pt x="481" y="205"/>
                          <a:pt x="481" y="205"/>
                        </a:cubicBezTo>
                        <a:cubicBezTo>
                          <a:pt x="481" y="205"/>
                          <a:pt x="481" y="205"/>
                          <a:pt x="481" y="205"/>
                        </a:cubicBezTo>
                        <a:cubicBezTo>
                          <a:pt x="482" y="206"/>
                          <a:pt x="482" y="206"/>
                          <a:pt x="482" y="206"/>
                        </a:cubicBezTo>
                        <a:cubicBezTo>
                          <a:pt x="482" y="206"/>
                          <a:pt x="482" y="206"/>
                          <a:pt x="482" y="206"/>
                        </a:cubicBezTo>
                        <a:cubicBezTo>
                          <a:pt x="482" y="206"/>
                          <a:pt x="482" y="206"/>
                          <a:pt x="482" y="206"/>
                        </a:cubicBezTo>
                        <a:cubicBezTo>
                          <a:pt x="482" y="206"/>
                          <a:pt x="482" y="206"/>
                          <a:pt x="482" y="206"/>
                        </a:cubicBezTo>
                        <a:cubicBezTo>
                          <a:pt x="482" y="206"/>
                          <a:pt x="482" y="206"/>
                          <a:pt x="482" y="206"/>
                        </a:cubicBezTo>
                        <a:cubicBezTo>
                          <a:pt x="483" y="206"/>
                          <a:pt x="483" y="206"/>
                          <a:pt x="483" y="206"/>
                        </a:cubicBezTo>
                        <a:cubicBezTo>
                          <a:pt x="483" y="206"/>
                          <a:pt x="483" y="206"/>
                          <a:pt x="483" y="206"/>
                        </a:cubicBezTo>
                        <a:cubicBezTo>
                          <a:pt x="483" y="206"/>
                          <a:pt x="483" y="206"/>
                          <a:pt x="483" y="206"/>
                        </a:cubicBezTo>
                        <a:cubicBezTo>
                          <a:pt x="484" y="206"/>
                          <a:pt x="484" y="206"/>
                          <a:pt x="484" y="206"/>
                        </a:cubicBezTo>
                        <a:cubicBezTo>
                          <a:pt x="484" y="206"/>
                          <a:pt x="484" y="206"/>
                          <a:pt x="484" y="206"/>
                        </a:cubicBezTo>
                        <a:cubicBezTo>
                          <a:pt x="484" y="206"/>
                          <a:pt x="484" y="206"/>
                          <a:pt x="484" y="206"/>
                        </a:cubicBezTo>
                        <a:cubicBezTo>
                          <a:pt x="484" y="206"/>
                          <a:pt x="484" y="206"/>
                          <a:pt x="484" y="206"/>
                        </a:cubicBezTo>
                        <a:cubicBezTo>
                          <a:pt x="484" y="206"/>
                          <a:pt x="484" y="206"/>
                          <a:pt x="484" y="206"/>
                        </a:cubicBezTo>
                        <a:cubicBezTo>
                          <a:pt x="484" y="206"/>
                          <a:pt x="484" y="206"/>
                          <a:pt x="484" y="206"/>
                        </a:cubicBezTo>
                        <a:cubicBezTo>
                          <a:pt x="485" y="206"/>
                          <a:pt x="485" y="206"/>
                          <a:pt x="485" y="206"/>
                        </a:cubicBezTo>
                        <a:cubicBezTo>
                          <a:pt x="485" y="206"/>
                          <a:pt x="485" y="206"/>
                          <a:pt x="485" y="206"/>
                        </a:cubicBezTo>
                        <a:cubicBezTo>
                          <a:pt x="485" y="206"/>
                          <a:pt x="485" y="206"/>
                          <a:pt x="485" y="206"/>
                        </a:cubicBezTo>
                        <a:cubicBezTo>
                          <a:pt x="486" y="206"/>
                          <a:pt x="486" y="206"/>
                          <a:pt x="486" y="206"/>
                        </a:cubicBezTo>
                        <a:cubicBezTo>
                          <a:pt x="486" y="206"/>
                          <a:pt x="486" y="206"/>
                          <a:pt x="486" y="206"/>
                        </a:cubicBezTo>
                        <a:cubicBezTo>
                          <a:pt x="486" y="206"/>
                          <a:pt x="486" y="206"/>
                          <a:pt x="486" y="206"/>
                        </a:cubicBezTo>
                        <a:cubicBezTo>
                          <a:pt x="486" y="206"/>
                          <a:pt x="486" y="206"/>
                          <a:pt x="486" y="206"/>
                        </a:cubicBezTo>
                        <a:cubicBezTo>
                          <a:pt x="486" y="206"/>
                          <a:pt x="486" y="206"/>
                          <a:pt x="486" y="206"/>
                        </a:cubicBezTo>
                        <a:cubicBezTo>
                          <a:pt x="486" y="206"/>
                          <a:pt x="486" y="206"/>
                          <a:pt x="486" y="206"/>
                        </a:cubicBezTo>
                        <a:cubicBezTo>
                          <a:pt x="487" y="207"/>
                          <a:pt x="487" y="207"/>
                          <a:pt x="487" y="207"/>
                        </a:cubicBezTo>
                        <a:cubicBezTo>
                          <a:pt x="488" y="207"/>
                          <a:pt x="488" y="207"/>
                          <a:pt x="488" y="207"/>
                        </a:cubicBezTo>
                        <a:cubicBezTo>
                          <a:pt x="488" y="207"/>
                          <a:pt x="488" y="207"/>
                          <a:pt x="488" y="207"/>
                        </a:cubicBezTo>
                        <a:cubicBezTo>
                          <a:pt x="488" y="207"/>
                          <a:pt x="488" y="207"/>
                          <a:pt x="488" y="207"/>
                        </a:cubicBezTo>
                        <a:cubicBezTo>
                          <a:pt x="488" y="208"/>
                          <a:pt x="488" y="208"/>
                          <a:pt x="488" y="208"/>
                        </a:cubicBezTo>
                        <a:cubicBezTo>
                          <a:pt x="488" y="208"/>
                          <a:pt x="488" y="208"/>
                          <a:pt x="488" y="208"/>
                        </a:cubicBezTo>
                        <a:cubicBezTo>
                          <a:pt x="489" y="208"/>
                          <a:pt x="489" y="208"/>
                          <a:pt x="489" y="208"/>
                        </a:cubicBezTo>
                        <a:cubicBezTo>
                          <a:pt x="489" y="208"/>
                          <a:pt x="489" y="208"/>
                          <a:pt x="489" y="208"/>
                        </a:cubicBezTo>
                        <a:cubicBezTo>
                          <a:pt x="489" y="208"/>
                          <a:pt x="489" y="208"/>
                          <a:pt x="489" y="208"/>
                        </a:cubicBezTo>
                        <a:cubicBezTo>
                          <a:pt x="489" y="209"/>
                          <a:pt x="489" y="209"/>
                          <a:pt x="489" y="209"/>
                        </a:cubicBezTo>
                        <a:cubicBezTo>
                          <a:pt x="489" y="209"/>
                          <a:pt x="489" y="209"/>
                          <a:pt x="489" y="209"/>
                        </a:cubicBezTo>
                        <a:cubicBezTo>
                          <a:pt x="489" y="209"/>
                          <a:pt x="489" y="209"/>
                          <a:pt x="489" y="209"/>
                        </a:cubicBezTo>
                        <a:cubicBezTo>
                          <a:pt x="489" y="209"/>
                          <a:pt x="489" y="209"/>
                          <a:pt x="489" y="209"/>
                        </a:cubicBezTo>
                        <a:cubicBezTo>
                          <a:pt x="489" y="209"/>
                          <a:pt x="489" y="209"/>
                          <a:pt x="489" y="209"/>
                        </a:cubicBezTo>
                        <a:cubicBezTo>
                          <a:pt x="489" y="209"/>
                          <a:pt x="489" y="209"/>
                          <a:pt x="489" y="209"/>
                        </a:cubicBezTo>
                        <a:cubicBezTo>
                          <a:pt x="489" y="209"/>
                          <a:pt x="489" y="209"/>
                          <a:pt x="489" y="209"/>
                        </a:cubicBezTo>
                        <a:cubicBezTo>
                          <a:pt x="489" y="210"/>
                          <a:pt x="489" y="210"/>
                          <a:pt x="489" y="210"/>
                        </a:cubicBezTo>
                        <a:cubicBezTo>
                          <a:pt x="489" y="210"/>
                          <a:pt x="489" y="210"/>
                          <a:pt x="489" y="210"/>
                        </a:cubicBezTo>
                        <a:cubicBezTo>
                          <a:pt x="489" y="210"/>
                          <a:pt x="489" y="210"/>
                          <a:pt x="489" y="210"/>
                        </a:cubicBezTo>
                        <a:cubicBezTo>
                          <a:pt x="489" y="210"/>
                          <a:pt x="489" y="210"/>
                          <a:pt x="489" y="210"/>
                        </a:cubicBezTo>
                        <a:cubicBezTo>
                          <a:pt x="490" y="210"/>
                          <a:pt x="490" y="210"/>
                          <a:pt x="490" y="210"/>
                        </a:cubicBezTo>
                        <a:cubicBezTo>
                          <a:pt x="490" y="210"/>
                          <a:pt x="490" y="210"/>
                          <a:pt x="490" y="210"/>
                        </a:cubicBezTo>
                        <a:cubicBezTo>
                          <a:pt x="490" y="211"/>
                          <a:pt x="490" y="211"/>
                          <a:pt x="490" y="211"/>
                        </a:cubicBezTo>
                        <a:cubicBezTo>
                          <a:pt x="490" y="211"/>
                          <a:pt x="490" y="211"/>
                          <a:pt x="490" y="211"/>
                        </a:cubicBezTo>
                        <a:cubicBezTo>
                          <a:pt x="490" y="211"/>
                          <a:pt x="490" y="211"/>
                          <a:pt x="490" y="211"/>
                        </a:cubicBezTo>
                        <a:cubicBezTo>
                          <a:pt x="490" y="211"/>
                          <a:pt x="490" y="211"/>
                          <a:pt x="490" y="211"/>
                        </a:cubicBezTo>
                        <a:cubicBezTo>
                          <a:pt x="490" y="211"/>
                          <a:pt x="490" y="211"/>
                          <a:pt x="490" y="211"/>
                        </a:cubicBezTo>
                        <a:cubicBezTo>
                          <a:pt x="490" y="212"/>
                          <a:pt x="490" y="212"/>
                          <a:pt x="490" y="212"/>
                        </a:cubicBezTo>
                        <a:cubicBezTo>
                          <a:pt x="490" y="212"/>
                          <a:pt x="490" y="212"/>
                          <a:pt x="490" y="212"/>
                        </a:cubicBezTo>
                        <a:cubicBezTo>
                          <a:pt x="491" y="212"/>
                          <a:pt x="491" y="212"/>
                          <a:pt x="491" y="212"/>
                        </a:cubicBezTo>
                        <a:cubicBezTo>
                          <a:pt x="491" y="212"/>
                          <a:pt x="491" y="212"/>
                          <a:pt x="491" y="212"/>
                        </a:cubicBezTo>
                        <a:cubicBezTo>
                          <a:pt x="491" y="212"/>
                          <a:pt x="491" y="212"/>
                          <a:pt x="491" y="212"/>
                        </a:cubicBezTo>
                        <a:cubicBezTo>
                          <a:pt x="491" y="213"/>
                          <a:pt x="491" y="213"/>
                          <a:pt x="491" y="213"/>
                        </a:cubicBezTo>
                        <a:cubicBezTo>
                          <a:pt x="491" y="213"/>
                          <a:pt x="491" y="213"/>
                          <a:pt x="491" y="213"/>
                        </a:cubicBezTo>
                        <a:cubicBezTo>
                          <a:pt x="491" y="213"/>
                          <a:pt x="491" y="213"/>
                          <a:pt x="491" y="213"/>
                        </a:cubicBezTo>
                        <a:cubicBezTo>
                          <a:pt x="491" y="213"/>
                          <a:pt x="491" y="213"/>
                          <a:pt x="491" y="213"/>
                        </a:cubicBezTo>
                        <a:cubicBezTo>
                          <a:pt x="492" y="213"/>
                          <a:pt x="492" y="213"/>
                          <a:pt x="492" y="213"/>
                        </a:cubicBezTo>
                        <a:cubicBezTo>
                          <a:pt x="492" y="213"/>
                          <a:pt x="492" y="213"/>
                          <a:pt x="492" y="213"/>
                        </a:cubicBezTo>
                        <a:cubicBezTo>
                          <a:pt x="492" y="213"/>
                          <a:pt x="492" y="213"/>
                          <a:pt x="492" y="213"/>
                        </a:cubicBezTo>
                        <a:cubicBezTo>
                          <a:pt x="492" y="213"/>
                          <a:pt x="492" y="213"/>
                          <a:pt x="492" y="213"/>
                        </a:cubicBezTo>
                        <a:cubicBezTo>
                          <a:pt x="492" y="213"/>
                          <a:pt x="492" y="213"/>
                          <a:pt x="492" y="213"/>
                        </a:cubicBezTo>
                        <a:cubicBezTo>
                          <a:pt x="492" y="213"/>
                          <a:pt x="492" y="213"/>
                          <a:pt x="492" y="213"/>
                        </a:cubicBezTo>
                        <a:cubicBezTo>
                          <a:pt x="493" y="214"/>
                          <a:pt x="493" y="214"/>
                          <a:pt x="493" y="214"/>
                        </a:cubicBezTo>
                        <a:cubicBezTo>
                          <a:pt x="493" y="214"/>
                          <a:pt x="493" y="214"/>
                          <a:pt x="493" y="214"/>
                        </a:cubicBezTo>
                        <a:cubicBezTo>
                          <a:pt x="493" y="214"/>
                          <a:pt x="493" y="214"/>
                          <a:pt x="493" y="214"/>
                        </a:cubicBezTo>
                        <a:cubicBezTo>
                          <a:pt x="493" y="214"/>
                          <a:pt x="493" y="214"/>
                          <a:pt x="493" y="214"/>
                        </a:cubicBezTo>
                        <a:cubicBezTo>
                          <a:pt x="493" y="214"/>
                          <a:pt x="493" y="214"/>
                          <a:pt x="493" y="214"/>
                        </a:cubicBezTo>
                        <a:cubicBezTo>
                          <a:pt x="493" y="215"/>
                          <a:pt x="493" y="215"/>
                          <a:pt x="493" y="215"/>
                        </a:cubicBezTo>
                        <a:cubicBezTo>
                          <a:pt x="493" y="215"/>
                          <a:pt x="493" y="215"/>
                          <a:pt x="493" y="215"/>
                        </a:cubicBezTo>
                        <a:cubicBezTo>
                          <a:pt x="493" y="216"/>
                          <a:pt x="493" y="216"/>
                          <a:pt x="493" y="216"/>
                        </a:cubicBezTo>
                        <a:cubicBezTo>
                          <a:pt x="493" y="216"/>
                          <a:pt x="493" y="216"/>
                          <a:pt x="493" y="216"/>
                        </a:cubicBezTo>
                        <a:cubicBezTo>
                          <a:pt x="493" y="216"/>
                          <a:pt x="493" y="216"/>
                          <a:pt x="493" y="216"/>
                        </a:cubicBezTo>
                        <a:cubicBezTo>
                          <a:pt x="493" y="216"/>
                          <a:pt x="493" y="216"/>
                          <a:pt x="493" y="216"/>
                        </a:cubicBezTo>
                        <a:cubicBezTo>
                          <a:pt x="493" y="216"/>
                          <a:pt x="493" y="216"/>
                          <a:pt x="493" y="216"/>
                        </a:cubicBezTo>
                        <a:cubicBezTo>
                          <a:pt x="494" y="217"/>
                          <a:pt x="494" y="217"/>
                          <a:pt x="494" y="217"/>
                        </a:cubicBezTo>
                        <a:cubicBezTo>
                          <a:pt x="494" y="217"/>
                          <a:pt x="494" y="217"/>
                          <a:pt x="494" y="217"/>
                        </a:cubicBezTo>
                        <a:cubicBezTo>
                          <a:pt x="494" y="217"/>
                          <a:pt x="494" y="217"/>
                          <a:pt x="494" y="217"/>
                        </a:cubicBezTo>
                        <a:cubicBezTo>
                          <a:pt x="494" y="217"/>
                          <a:pt x="494" y="217"/>
                          <a:pt x="494" y="217"/>
                        </a:cubicBezTo>
                        <a:cubicBezTo>
                          <a:pt x="494" y="217"/>
                          <a:pt x="494" y="217"/>
                          <a:pt x="494" y="217"/>
                        </a:cubicBezTo>
                        <a:cubicBezTo>
                          <a:pt x="494" y="217"/>
                          <a:pt x="494" y="217"/>
                          <a:pt x="494" y="217"/>
                        </a:cubicBezTo>
                        <a:cubicBezTo>
                          <a:pt x="494" y="218"/>
                          <a:pt x="494" y="218"/>
                          <a:pt x="494" y="218"/>
                        </a:cubicBezTo>
                        <a:cubicBezTo>
                          <a:pt x="494" y="218"/>
                          <a:pt x="494" y="218"/>
                          <a:pt x="494" y="218"/>
                        </a:cubicBezTo>
                        <a:cubicBezTo>
                          <a:pt x="494" y="218"/>
                          <a:pt x="494" y="218"/>
                          <a:pt x="494" y="218"/>
                        </a:cubicBezTo>
                        <a:cubicBezTo>
                          <a:pt x="494" y="218"/>
                          <a:pt x="494" y="218"/>
                          <a:pt x="494" y="218"/>
                        </a:cubicBezTo>
                        <a:cubicBezTo>
                          <a:pt x="494" y="218"/>
                          <a:pt x="494" y="218"/>
                          <a:pt x="494" y="218"/>
                        </a:cubicBezTo>
                        <a:cubicBezTo>
                          <a:pt x="494" y="218"/>
                          <a:pt x="494" y="218"/>
                          <a:pt x="494" y="218"/>
                        </a:cubicBezTo>
                        <a:cubicBezTo>
                          <a:pt x="494" y="218"/>
                          <a:pt x="494" y="218"/>
                          <a:pt x="494" y="218"/>
                        </a:cubicBezTo>
                        <a:cubicBezTo>
                          <a:pt x="494" y="219"/>
                          <a:pt x="494" y="219"/>
                          <a:pt x="494" y="219"/>
                        </a:cubicBezTo>
                        <a:cubicBezTo>
                          <a:pt x="494" y="219"/>
                          <a:pt x="494" y="219"/>
                          <a:pt x="494" y="219"/>
                        </a:cubicBezTo>
                        <a:cubicBezTo>
                          <a:pt x="494" y="219"/>
                          <a:pt x="494" y="219"/>
                          <a:pt x="494" y="219"/>
                        </a:cubicBezTo>
                        <a:cubicBezTo>
                          <a:pt x="495" y="219"/>
                          <a:pt x="495" y="219"/>
                          <a:pt x="495" y="219"/>
                        </a:cubicBezTo>
                        <a:cubicBezTo>
                          <a:pt x="495" y="219"/>
                          <a:pt x="495" y="219"/>
                          <a:pt x="495" y="219"/>
                        </a:cubicBezTo>
                        <a:cubicBezTo>
                          <a:pt x="495" y="219"/>
                          <a:pt x="495" y="219"/>
                          <a:pt x="495" y="219"/>
                        </a:cubicBezTo>
                        <a:cubicBezTo>
                          <a:pt x="495" y="219"/>
                          <a:pt x="495" y="219"/>
                          <a:pt x="495" y="219"/>
                        </a:cubicBezTo>
                        <a:cubicBezTo>
                          <a:pt x="495" y="219"/>
                          <a:pt x="495" y="219"/>
                          <a:pt x="495" y="219"/>
                        </a:cubicBezTo>
                        <a:cubicBezTo>
                          <a:pt x="495" y="219"/>
                          <a:pt x="495" y="219"/>
                          <a:pt x="495" y="219"/>
                        </a:cubicBezTo>
                        <a:cubicBezTo>
                          <a:pt x="496" y="219"/>
                          <a:pt x="496" y="219"/>
                          <a:pt x="496" y="219"/>
                        </a:cubicBezTo>
                        <a:cubicBezTo>
                          <a:pt x="496" y="220"/>
                          <a:pt x="496" y="220"/>
                          <a:pt x="496" y="220"/>
                        </a:cubicBezTo>
                        <a:cubicBezTo>
                          <a:pt x="496" y="220"/>
                          <a:pt x="496" y="220"/>
                          <a:pt x="496" y="220"/>
                        </a:cubicBezTo>
                        <a:cubicBezTo>
                          <a:pt x="496" y="220"/>
                          <a:pt x="496" y="220"/>
                          <a:pt x="496" y="220"/>
                        </a:cubicBezTo>
                        <a:cubicBezTo>
                          <a:pt x="497" y="220"/>
                          <a:pt x="497" y="220"/>
                          <a:pt x="497" y="220"/>
                        </a:cubicBezTo>
                        <a:cubicBezTo>
                          <a:pt x="497" y="220"/>
                          <a:pt x="497" y="220"/>
                          <a:pt x="497" y="220"/>
                        </a:cubicBezTo>
                        <a:cubicBezTo>
                          <a:pt x="497" y="220"/>
                          <a:pt x="497" y="220"/>
                          <a:pt x="497" y="220"/>
                        </a:cubicBezTo>
                        <a:cubicBezTo>
                          <a:pt x="497" y="220"/>
                          <a:pt x="497" y="220"/>
                          <a:pt x="497" y="220"/>
                        </a:cubicBezTo>
                        <a:cubicBezTo>
                          <a:pt x="497" y="220"/>
                          <a:pt x="497" y="220"/>
                          <a:pt x="497" y="220"/>
                        </a:cubicBezTo>
                        <a:cubicBezTo>
                          <a:pt x="497" y="220"/>
                          <a:pt x="497" y="220"/>
                          <a:pt x="497" y="220"/>
                        </a:cubicBezTo>
                        <a:cubicBezTo>
                          <a:pt x="497" y="220"/>
                          <a:pt x="497" y="220"/>
                          <a:pt x="497" y="220"/>
                        </a:cubicBezTo>
                        <a:cubicBezTo>
                          <a:pt x="498" y="220"/>
                          <a:pt x="498" y="220"/>
                          <a:pt x="498" y="220"/>
                        </a:cubicBezTo>
                        <a:cubicBezTo>
                          <a:pt x="498" y="220"/>
                          <a:pt x="498" y="220"/>
                          <a:pt x="498" y="220"/>
                        </a:cubicBezTo>
                        <a:cubicBezTo>
                          <a:pt x="498" y="221"/>
                          <a:pt x="498" y="221"/>
                          <a:pt x="498" y="221"/>
                        </a:cubicBezTo>
                        <a:cubicBezTo>
                          <a:pt x="498" y="221"/>
                          <a:pt x="498" y="221"/>
                          <a:pt x="498" y="221"/>
                        </a:cubicBezTo>
                        <a:cubicBezTo>
                          <a:pt x="498" y="221"/>
                          <a:pt x="498" y="221"/>
                          <a:pt x="498" y="221"/>
                        </a:cubicBezTo>
                        <a:cubicBezTo>
                          <a:pt x="499" y="221"/>
                          <a:pt x="499" y="221"/>
                          <a:pt x="499" y="221"/>
                        </a:cubicBezTo>
                        <a:cubicBezTo>
                          <a:pt x="499" y="221"/>
                          <a:pt x="499" y="221"/>
                          <a:pt x="499" y="221"/>
                        </a:cubicBezTo>
                        <a:cubicBezTo>
                          <a:pt x="499" y="221"/>
                          <a:pt x="499" y="221"/>
                          <a:pt x="499" y="221"/>
                        </a:cubicBezTo>
                        <a:cubicBezTo>
                          <a:pt x="499" y="222"/>
                          <a:pt x="499" y="222"/>
                          <a:pt x="499" y="222"/>
                        </a:cubicBezTo>
                        <a:cubicBezTo>
                          <a:pt x="499" y="222"/>
                          <a:pt x="499" y="222"/>
                          <a:pt x="499" y="222"/>
                        </a:cubicBezTo>
                        <a:cubicBezTo>
                          <a:pt x="499" y="222"/>
                          <a:pt x="499" y="222"/>
                          <a:pt x="499" y="222"/>
                        </a:cubicBezTo>
                        <a:cubicBezTo>
                          <a:pt x="499" y="222"/>
                          <a:pt x="499" y="222"/>
                          <a:pt x="499" y="222"/>
                        </a:cubicBezTo>
                        <a:cubicBezTo>
                          <a:pt x="499" y="222"/>
                          <a:pt x="499" y="222"/>
                          <a:pt x="499" y="222"/>
                        </a:cubicBezTo>
                        <a:cubicBezTo>
                          <a:pt x="499" y="222"/>
                          <a:pt x="499" y="222"/>
                          <a:pt x="499" y="222"/>
                        </a:cubicBezTo>
                        <a:cubicBezTo>
                          <a:pt x="499" y="222"/>
                          <a:pt x="499" y="222"/>
                          <a:pt x="499" y="222"/>
                        </a:cubicBezTo>
                        <a:cubicBezTo>
                          <a:pt x="500" y="222"/>
                          <a:pt x="500" y="222"/>
                          <a:pt x="500" y="222"/>
                        </a:cubicBezTo>
                        <a:cubicBezTo>
                          <a:pt x="500" y="222"/>
                          <a:pt x="500" y="222"/>
                          <a:pt x="500" y="222"/>
                        </a:cubicBezTo>
                        <a:cubicBezTo>
                          <a:pt x="500" y="223"/>
                          <a:pt x="500" y="223"/>
                          <a:pt x="500" y="223"/>
                        </a:cubicBezTo>
                        <a:cubicBezTo>
                          <a:pt x="500" y="223"/>
                          <a:pt x="500" y="223"/>
                          <a:pt x="500" y="223"/>
                        </a:cubicBezTo>
                        <a:cubicBezTo>
                          <a:pt x="500" y="223"/>
                          <a:pt x="500" y="223"/>
                          <a:pt x="500" y="223"/>
                        </a:cubicBezTo>
                        <a:cubicBezTo>
                          <a:pt x="500" y="223"/>
                          <a:pt x="500" y="223"/>
                          <a:pt x="500" y="223"/>
                        </a:cubicBezTo>
                        <a:cubicBezTo>
                          <a:pt x="500" y="223"/>
                          <a:pt x="500" y="223"/>
                          <a:pt x="500" y="223"/>
                        </a:cubicBezTo>
                        <a:cubicBezTo>
                          <a:pt x="501" y="223"/>
                          <a:pt x="501" y="223"/>
                          <a:pt x="501" y="223"/>
                        </a:cubicBezTo>
                        <a:cubicBezTo>
                          <a:pt x="501" y="223"/>
                          <a:pt x="501" y="223"/>
                          <a:pt x="501" y="223"/>
                        </a:cubicBezTo>
                        <a:cubicBezTo>
                          <a:pt x="501" y="223"/>
                          <a:pt x="501" y="223"/>
                          <a:pt x="501" y="223"/>
                        </a:cubicBezTo>
                        <a:cubicBezTo>
                          <a:pt x="501" y="223"/>
                          <a:pt x="501" y="223"/>
                          <a:pt x="501" y="223"/>
                        </a:cubicBezTo>
                        <a:cubicBezTo>
                          <a:pt x="501" y="223"/>
                          <a:pt x="501" y="223"/>
                          <a:pt x="501" y="223"/>
                        </a:cubicBezTo>
                        <a:cubicBezTo>
                          <a:pt x="501" y="223"/>
                          <a:pt x="501" y="223"/>
                          <a:pt x="501" y="223"/>
                        </a:cubicBezTo>
                        <a:cubicBezTo>
                          <a:pt x="502" y="223"/>
                          <a:pt x="502" y="223"/>
                          <a:pt x="502" y="223"/>
                        </a:cubicBezTo>
                        <a:cubicBezTo>
                          <a:pt x="502" y="223"/>
                          <a:pt x="502" y="223"/>
                          <a:pt x="502" y="223"/>
                        </a:cubicBezTo>
                        <a:cubicBezTo>
                          <a:pt x="502" y="223"/>
                          <a:pt x="502" y="223"/>
                          <a:pt x="502" y="223"/>
                        </a:cubicBezTo>
                        <a:cubicBezTo>
                          <a:pt x="502" y="223"/>
                          <a:pt x="502" y="223"/>
                          <a:pt x="502" y="223"/>
                        </a:cubicBezTo>
                        <a:cubicBezTo>
                          <a:pt x="502" y="223"/>
                          <a:pt x="502" y="223"/>
                          <a:pt x="502" y="223"/>
                        </a:cubicBezTo>
                        <a:cubicBezTo>
                          <a:pt x="502" y="223"/>
                          <a:pt x="502" y="223"/>
                          <a:pt x="502"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3" y="223"/>
                          <a:pt x="503" y="223"/>
                          <a:pt x="503" y="223"/>
                        </a:cubicBezTo>
                        <a:cubicBezTo>
                          <a:pt x="504" y="223"/>
                          <a:pt x="504" y="223"/>
                          <a:pt x="504" y="223"/>
                        </a:cubicBezTo>
                        <a:cubicBezTo>
                          <a:pt x="504" y="223"/>
                          <a:pt x="504" y="223"/>
                          <a:pt x="504" y="223"/>
                        </a:cubicBezTo>
                        <a:cubicBezTo>
                          <a:pt x="504" y="223"/>
                          <a:pt x="504" y="223"/>
                          <a:pt x="504" y="223"/>
                        </a:cubicBezTo>
                        <a:cubicBezTo>
                          <a:pt x="504" y="223"/>
                          <a:pt x="504" y="223"/>
                          <a:pt x="504" y="223"/>
                        </a:cubicBezTo>
                        <a:cubicBezTo>
                          <a:pt x="504" y="223"/>
                          <a:pt x="504" y="223"/>
                          <a:pt x="504" y="223"/>
                        </a:cubicBezTo>
                        <a:cubicBezTo>
                          <a:pt x="504" y="223"/>
                          <a:pt x="504" y="223"/>
                          <a:pt x="504" y="223"/>
                        </a:cubicBezTo>
                        <a:cubicBezTo>
                          <a:pt x="505" y="224"/>
                          <a:pt x="505" y="224"/>
                          <a:pt x="505" y="224"/>
                        </a:cubicBezTo>
                        <a:cubicBezTo>
                          <a:pt x="505" y="224"/>
                          <a:pt x="505" y="224"/>
                          <a:pt x="505" y="224"/>
                        </a:cubicBezTo>
                        <a:cubicBezTo>
                          <a:pt x="505" y="224"/>
                          <a:pt x="505" y="224"/>
                          <a:pt x="505" y="224"/>
                        </a:cubicBezTo>
                        <a:cubicBezTo>
                          <a:pt x="505" y="224"/>
                          <a:pt x="505" y="224"/>
                          <a:pt x="505" y="224"/>
                        </a:cubicBezTo>
                        <a:cubicBezTo>
                          <a:pt x="505" y="224"/>
                          <a:pt x="505" y="224"/>
                          <a:pt x="505" y="224"/>
                        </a:cubicBezTo>
                        <a:cubicBezTo>
                          <a:pt x="505" y="225"/>
                          <a:pt x="505" y="225"/>
                          <a:pt x="505" y="225"/>
                        </a:cubicBezTo>
                        <a:cubicBezTo>
                          <a:pt x="506" y="225"/>
                          <a:pt x="506" y="225"/>
                          <a:pt x="506" y="225"/>
                        </a:cubicBezTo>
                        <a:cubicBezTo>
                          <a:pt x="506" y="225"/>
                          <a:pt x="506" y="225"/>
                          <a:pt x="506" y="225"/>
                        </a:cubicBezTo>
                        <a:cubicBezTo>
                          <a:pt x="506" y="225"/>
                          <a:pt x="506" y="225"/>
                          <a:pt x="506" y="225"/>
                        </a:cubicBezTo>
                        <a:cubicBezTo>
                          <a:pt x="506" y="225"/>
                          <a:pt x="506" y="225"/>
                          <a:pt x="506" y="225"/>
                        </a:cubicBezTo>
                        <a:cubicBezTo>
                          <a:pt x="506" y="225"/>
                          <a:pt x="506" y="225"/>
                          <a:pt x="506" y="225"/>
                        </a:cubicBezTo>
                        <a:cubicBezTo>
                          <a:pt x="506" y="226"/>
                          <a:pt x="506" y="226"/>
                          <a:pt x="506" y="226"/>
                        </a:cubicBezTo>
                        <a:cubicBezTo>
                          <a:pt x="506" y="226"/>
                          <a:pt x="506" y="226"/>
                          <a:pt x="506" y="226"/>
                        </a:cubicBezTo>
                        <a:cubicBezTo>
                          <a:pt x="506" y="226"/>
                          <a:pt x="506" y="226"/>
                          <a:pt x="506" y="226"/>
                        </a:cubicBezTo>
                        <a:cubicBezTo>
                          <a:pt x="506" y="226"/>
                          <a:pt x="506" y="226"/>
                          <a:pt x="506" y="226"/>
                        </a:cubicBezTo>
                        <a:cubicBezTo>
                          <a:pt x="506" y="226"/>
                          <a:pt x="506" y="226"/>
                          <a:pt x="506" y="226"/>
                        </a:cubicBezTo>
                        <a:cubicBezTo>
                          <a:pt x="506" y="226"/>
                          <a:pt x="506" y="226"/>
                          <a:pt x="506" y="226"/>
                        </a:cubicBezTo>
                        <a:cubicBezTo>
                          <a:pt x="507" y="226"/>
                          <a:pt x="507" y="226"/>
                          <a:pt x="507" y="226"/>
                        </a:cubicBezTo>
                        <a:cubicBezTo>
                          <a:pt x="507" y="226"/>
                          <a:pt x="507" y="226"/>
                          <a:pt x="507" y="226"/>
                        </a:cubicBezTo>
                        <a:cubicBezTo>
                          <a:pt x="507" y="226"/>
                          <a:pt x="507" y="226"/>
                          <a:pt x="507" y="226"/>
                        </a:cubicBezTo>
                        <a:cubicBezTo>
                          <a:pt x="507" y="226"/>
                          <a:pt x="507" y="226"/>
                          <a:pt x="507" y="226"/>
                        </a:cubicBezTo>
                        <a:cubicBezTo>
                          <a:pt x="507" y="226"/>
                          <a:pt x="507" y="226"/>
                          <a:pt x="507" y="226"/>
                        </a:cubicBezTo>
                        <a:cubicBezTo>
                          <a:pt x="507" y="227"/>
                          <a:pt x="507" y="227"/>
                          <a:pt x="507" y="227"/>
                        </a:cubicBezTo>
                        <a:cubicBezTo>
                          <a:pt x="507" y="227"/>
                          <a:pt x="507" y="227"/>
                          <a:pt x="507" y="227"/>
                        </a:cubicBezTo>
                        <a:cubicBezTo>
                          <a:pt x="507" y="227"/>
                          <a:pt x="507" y="227"/>
                          <a:pt x="507" y="227"/>
                        </a:cubicBezTo>
                        <a:cubicBezTo>
                          <a:pt x="508" y="227"/>
                          <a:pt x="508" y="227"/>
                          <a:pt x="508" y="227"/>
                        </a:cubicBezTo>
                        <a:cubicBezTo>
                          <a:pt x="508" y="228"/>
                          <a:pt x="508" y="228"/>
                          <a:pt x="508" y="228"/>
                        </a:cubicBezTo>
                        <a:cubicBezTo>
                          <a:pt x="508" y="228"/>
                          <a:pt x="508" y="228"/>
                          <a:pt x="508" y="228"/>
                        </a:cubicBezTo>
                        <a:cubicBezTo>
                          <a:pt x="508" y="228"/>
                          <a:pt x="508" y="228"/>
                          <a:pt x="508" y="228"/>
                        </a:cubicBezTo>
                        <a:cubicBezTo>
                          <a:pt x="508" y="228"/>
                          <a:pt x="508" y="228"/>
                          <a:pt x="508" y="228"/>
                        </a:cubicBezTo>
                        <a:cubicBezTo>
                          <a:pt x="508" y="228"/>
                          <a:pt x="508" y="228"/>
                          <a:pt x="508" y="228"/>
                        </a:cubicBezTo>
                        <a:cubicBezTo>
                          <a:pt x="508" y="229"/>
                          <a:pt x="508" y="229"/>
                          <a:pt x="508" y="229"/>
                        </a:cubicBezTo>
                        <a:cubicBezTo>
                          <a:pt x="508" y="229"/>
                          <a:pt x="508" y="229"/>
                          <a:pt x="508" y="229"/>
                        </a:cubicBezTo>
                        <a:cubicBezTo>
                          <a:pt x="508" y="229"/>
                          <a:pt x="508" y="229"/>
                          <a:pt x="508" y="229"/>
                        </a:cubicBezTo>
                        <a:cubicBezTo>
                          <a:pt x="508" y="229"/>
                          <a:pt x="508" y="229"/>
                          <a:pt x="508" y="229"/>
                        </a:cubicBezTo>
                        <a:cubicBezTo>
                          <a:pt x="508" y="229"/>
                          <a:pt x="508" y="229"/>
                          <a:pt x="508" y="229"/>
                        </a:cubicBezTo>
                        <a:cubicBezTo>
                          <a:pt x="508" y="229"/>
                          <a:pt x="508" y="229"/>
                          <a:pt x="508" y="229"/>
                        </a:cubicBezTo>
                        <a:cubicBezTo>
                          <a:pt x="508" y="229"/>
                          <a:pt x="508" y="229"/>
                          <a:pt x="508" y="229"/>
                        </a:cubicBezTo>
                        <a:cubicBezTo>
                          <a:pt x="508" y="230"/>
                          <a:pt x="508" y="230"/>
                          <a:pt x="508" y="230"/>
                        </a:cubicBezTo>
                        <a:cubicBezTo>
                          <a:pt x="508" y="230"/>
                          <a:pt x="508" y="230"/>
                          <a:pt x="508" y="230"/>
                        </a:cubicBezTo>
                        <a:cubicBezTo>
                          <a:pt x="508" y="230"/>
                          <a:pt x="508" y="230"/>
                          <a:pt x="508" y="230"/>
                        </a:cubicBezTo>
                        <a:cubicBezTo>
                          <a:pt x="508" y="230"/>
                          <a:pt x="508" y="230"/>
                          <a:pt x="508" y="230"/>
                        </a:cubicBezTo>
                        <a:cubicBezTo>
                          <a:pt x="508" y="230"/>
                          <a:pt x="508" y="230"/>
                          <a:pt x="508" y="230"/>
                        </a:cubicBezTo>
                        <a:cubicBezTo>
                          <a:pt x="508" y="230"/>
                          <a:pt x="508" y="230"/>
                          <a:pt x="508" y="230"/>
                        </a:cubicBezTo>
                        <a:cubicBezTo>
                          <a:pt x="508" y="230"/>
                          <a:pt x="508" y="230"/>
                          <a:pt x="508" y="230"/>
                        </a:cubicBezTo>
                        <a:cubicBezTo>
                          <a:pt x="508" y="231"/>
                          <a:pt x="508" y="231"/>
                          <a:pt x="508" y="231"/>
                        </a:cubicBezTo>
                        <a:cubicBezTo>
                          <a:pt x="508" y="231"/>
                          <a:pt x="508" y="231"/>
                          <a:pt x="508" y="231"/>
                        </a:cubicBezTo>
                        <a:cubicBezTo>
                          <a:pt x="508" y="231"/>
                          <a:pt x="508" y="231"/>
                          <a:pt x="508" y="231"/>
                        </a:cubicBezTo>
                        <a:cubicBezTo>
                          <a:pt x="508" y="231"/>
                          <a:pt x="508" y="231"/>
                          <a:pt x="508" y="231"/>
                        </a:cubicBezTo>
                        <a:cubicBezTo>
                          <a:pt x="507" y="231"/>
                          <a:pt x="507" y="231"/>
                          <a:pt x="507" y="231"/>
                        </a:cubicBezTo>
                        <a:cubicBezTo>
                          <a:pt x="507" y="231"/>
                          <a:pt x="507" y="231"/>
                          <a:pt x="507" y="231"/>
                        </a:cubicBezTo>
                        <a:cubicBezTo>
                          <a:pt x="507" y="231"/>
                          <a:pt x="507" y="231"/>
                          <a:pt x="507" y="231"/>
                        </a:cubicBezTo>
                        <a:cubicBezTo>
                          <a:pt x="507" y="232"/>
                          <a:pt x="507" y="232"/>
                          <a:pt x="507" y="232"/>
                        </a:cubicBezTo>
                        <a:cubicBezTo>
                          <a:pt x="507" y="232"/>
                          <a:pt x="507" y="232"/>
                          <a:pt x="507" y="232"/>
                        </a:cubicBezTo>
                        <a:cubicBezTo>
                          <a:pt x="507" y="232"/>
                          <a:pt x="507" y="232"/>
                          <a:pt x="507" y="232"/>
                        </a:cubicBezTo>
                        <a:cubicBezTo>
                          <a:pt x="507" y="232"/>
                          <a:pt x="507" y="232"/>
                          <a:pt x="507" y="232"/>
                        </a:cubicBezTo>
                        <a:cubicBezTo>
                          <a:pt x="507" y="232"/>
                          <a:pt x="507" y="232"/>
                          <a:pt x="507" y="232"/>
                        </a:cubicBezTo>
                        <a:cubicBezTo>
                          <a:pt x="507" y="232"/>
                          <a:pt x="507" y="232"/>
                          <a:pt x="507" y="232"/>
                        </a:cubicBezTo>
                        <a:cubicBezTo>
                          <a:pt x="507" y="232"/>
                          <a:pt x="507" y="232"/>
                          <a:pt x="507" y="232"/>
                        </a:cubicBezTo>
                        <a:cubicBezTo>
                          <a:pt x="507" y="233"/>
                          <a:pt x="507" y="233"/>
                          <a:pt x="507" y="233"/>
                        </a:cubicBezTo>
                        <a:cubicBezTo>
                          <a:pt x="507" y="233"/>
                          <a:pt x="507" y="233"/>
                          <a:pt x="507" y="233"/>
                        </a:cubicBezTo>
                        <a:cubicBezTo>
                          <a:pt x="507" y="233"/>
                          <a:pt x="507" y="233"/>
                          <a:pt x="507" y="233"/>
                        </a:cubicBezTo>
                        <a:cubicBezTo>
                          <a:pt x="507" y="234"/>
                          <a:pt x="507" y="234"/>
                          <a:pt x="507" y="234"/>
                        </a:cubicBezTo>
                        <a:cubicBezTo>
                          <a:pt x="506" y="234"/>
                          <a:pt x="506" y="234"/>
                          <a:pt x="506" y="234"/>
                        </a:cubicBezTo>
                        <a:cubicBezTo>
                          <a:pt x="506" y="234"/>
                          <a:pt x="506" y="234"/>
                          <a:pt x="506" y="234"/>
                        </a:cubicBezTo>
                        <a:cubicBezTo>
                          <a:pt x="506" y="234"/>
                          <a:pt x="506" y="234"/>
                          <a:pt x="506" y="234"/>
                        </a:cubicBezTo>
                        <a:cubicBezTo>
                          <a:pt x="506" y="234"/>
                          <a:pt x="506" y="234"/>
                          <a:pt x="506" y="234"/>
                        </a:cubicBezTo>
                        <a:cubicBezTo>
                          <a:pt x="506" y="234"/>
                          <a:pt x="506" y="234"/>
                          <a:pt x="506" y="234"/>
                        </a:cubicBezTo>
                        <a:cubicBezTo>
                          <a:pt x="506" y="234"/>
                          <a:pt x="506" y="234"/>
                          <a:pt x="506" y="234"/>
                        </a:cubicBezTo>
                        <a:cubicBezTo>
                          <a:pt x="506" y="234"/>
                          <a:pt x="506" y="234"/>
                          <a:pt x="506" y="234"/>
                        </a:cubicBezTo>
                        <a:cubicBezTo>
                          <a:pt x="506" y="235"/>
                          <a:pt x="506" y="235"/>
                          <a:pt x="506" y="235"/>
                        </a:cubicBezTo>
                        <a:cubicBezTo>
                          <a:pt x="506" y="235"/>
                          <a:pt x="506" y="235"/>
                          <a:pt x="506" y="235"/>
                        </a:cubicBezTo>
                        <a:cubicBezTo>
                          <a:pt x="506" y="235"/>
                          <a:pt x="506" y="235"/>
                          <a:pt x="506" y="235"/>
                        </a:cubicBezTo>
                        <a:cubicBezTo>
                          <a:pt x="506" y="235"/>
                          <a:pt x="506" y="235"/>
                          <a:pt x="506" y="235"/>
                        </a:cubicBezTo>
                        <a:cubicBezTo>
                          <a:pt x="506" y="235"/>
                          <a:pt x="506" y="235"/>
                          <a:pt x="506" y="235"/>
                        </a:cubicBezTo>
                        <a:cubicBezTo>
                          <a:pt x="505" y="236"/>
                          <a:pt x="505" y="236"/>
                          <a:pt x="505" y="236"/>
                        </a:cubicBezTo>
                        <a:cubicBezTo>
                          <a:pt x="505" y="236"/>
                          <a:pt x="505" y="236"/>
                          <a:pt x="505" y="236"/>
                        </a:cubicBezTo>
                        <a:cubicBezTo>
                          <a:pt x="505" y="236"/>
                          <a:pt x="505" y="236"/>
                          <a:pt x="505" y="236"/>
                        </a:cubicBezTo>
                        <a:cubicBezTo>
                          <a:pt x="505" y="237"/>
                          <a:pt x="505" y="237"/>
                          <a:pt x="505" y="237"/>
                        </a:cubicBezTo>
                        <a:cubicBezTo>
                          <a:pt x="505" y="237"/>
                          <a:pt x="505" y="237"/>
                          <a:pt x="505" y="237"/>
                        </a:cubicBezTo>
                        <a:cubicBezTo>
                          <a:pt x="505" y="237"/>
                          <a:pt x="505" y="237"/>
                          <a:pt x="505" y="237"/>
                        </a:cubicBezTo>
                        <a:cubicBezTo>
                          <a:pt x="505" y="237"/>
                          <a:pt x="505" y="237"/>
                          <a:pt x="505" y="237"/>
                        </a:cubicBezTo>
                        <a:cubicBezTo>
                          <a:pt x="505" y="238"/>
                          <a:pt x="505" y="238"/>
                          <a:pt x="505" y="238"/>
                        </a:cubicBezTo>
                        <a:cubicBezTo>
                          <a:pt x="505" y="238"/>
                          <a:pt x="505" y="238"/>
                          <a:pt x="505" y="238"/>
                        </a:cubicBezTo>
                        <a:cubicBezTo>
                          <a:pt x="505" y="238"/>
                          <a:pt x="505" y="238"/>
                          <a:pt x="505" y="238"/>
                        </a:cubicBezTo>
                        <a:cubicBezTo>
                          <a:pt x="505" y="239"/>
                          <a:pt x="505" y="239"/>
                          <a:pt x="505" y="239"/>
                        </a:cubicBezTo>
                        <a:cubicBezTo>
                          <a:pt x="506" y="239"/>
                          <a:pt x="506" y="239"/>
                          <a:pt x="506" y="239"/>
                        </a:cubicBezTo>
                        <a:cubicBezTo>
                          <a:pt x="506" y="239"/>
                          <a:pt x="506" y="239"/>
                          <a:pt x="506" y="239"/>
                        </a:cubicBezTo>
                        <a:cubicBezTo>
                          <a:pt x="506" y="240"/>
                          <a:pt x="506" y="240"/>
                          <a:pt x="506" y="240"/>
                        </a:cubicBezTo>
                        <a:cubicBezTo>
                          <a:pt x="506" y="240"/>
                          <a:pt x="506" y="240"/>
                          <a:pt x="506" y="240"/>
                        </a:cubicBezTo>
                        <a:cubicBezTo>
                          <a:pt x="507" y="241"/>
                          <a:pt x="507" y="241"/>
                          <a:pt x="507" y="241"/>
                        </a:cubicBezTo>
                        <a:cubicBezTo>
                          <a:pt x="507" y="241"/>
                          <a:pt x="507" y="241"/>
                          <a:pt x="507" y="241"/>
                        </a:cubicBezTo>
                        <a:cubicBezTo>
                          <a:pt x="507" y="242"/>
                          <a:pt x="507" y="242"/>
                          <a:pt x="507" y="242"/>
                        </a:cubicBezTo>
                        <a:cubicBezTo>
                          <a:pt x="507" y="242"/>
                          <a:pt x="507" y="242"/>
                          <a:pt x="507" y="242"/>
                        </a:cubicBezTo>
                        <a:cubicBezTo>
                          <a:pt x="507" y="242"/>
                          <a:pt x="507" y="242"/>
                          <a:pt x="507" y="242"/>
                        </a:cubicBezTo>
                        <a:cubicBezTo>
                          <a:pt x="507" y="242"/>
                          <a:pt x="507" y="242"/>
                          <a:pt x="507" y="242"/>
                        </a:cubicBezTo>
                        <a:cubicBezTo>
                          <a:pt x="507" y="242"/>
                          <a:pt x="507" y="242"/>
                          <a:pt x="507" y="242"/>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3"/>
                          <a:pt x="507" y="243"/>
                          <a:pt x="507" y="243"/>
                        </a:cubicBezTo>
                        <a:cubicBezTo>
                          <a:pt x="507" y="244"/>
                          <a:pt x="507" y="244"/>
                          <a:pt x="507" y="244"/>
                        </a:cubicBezTo>
                        <a:cubicBezTo>
                          <a:pt x="507" y="244"/>
                          <a:pt x="507" y="244"/>
                          <a:pt x="507" y="244"/>
                        </a:cubicBezTo>
                        <a:cubicBezTo>
                          <a:pt x="507" y="244"/>
                          <a:pt x="507" y="244"/>
                          <a:pt x="507" y="244"/>
                        </a:cubicBezTo>
                        <a:cubicBezTo>
                          <a:pt x="507" y="244"/>
                          <a:pt x="507" y="244"/>
                          <a:pt x="507" y="244"/>
                        </a:cubicBezTo>
                        <a:cubicBezTo>
                          <a:pt x="508" y="244"/>
                          <a:pt x="508" y="244"/>
                          <a:pt x="508" y="244"/>
                        </a:cubicBezTo>
                        <a:cubicBezTo>
                          <a:pt x="508" y="244"/>
                          <a:pt x="508" y="244"/>
                          <a:pt x="508" y="244"/>
                        </a:cubicBezTo>
                        <a:cubicBezTo>
                          <a:pt x="508" y="244"/>
                          <a:pt x="508" y="244"/>
                          <a:pt x="508" y="244"/>
                        </a:cubicBezTo>
                        <a:cubicBezTo>
                          <a:pt x="508" y="245"/>
                          <a:pt x="508" y="245"/>
                          <a:pt x="508" y="245"/>
                        </a:cubicBezTo>
                        <a:cubicBezTo>
                          <a:pt x="508" y="245"/>
                          <a:pt x="508" y="245"/>
                          <a:pt x="508" y="245"/>
                        </a:cubicBezTo>
                        <a:cubicBezTo>
                          <a:pt x="508" y="245"/>
                          <a:pt x="508" y="245"/>
                          <a:pt x="508" y="245"/>
                        </a:cubicBezTo>
                        <a:cubicBezTo>
                          <a:pt x="508" y="245"/>
                          <a:pt x="508" y="245"/>
                          <a:pt x="508" y="245"/>
                        </a:cubicBezTo>
                        <a:cubicBezTo>
                          <a:pt x="508" y="245"/>
                          <a:pt x="508" y="245"/>
                          <a:pt x="508" y="245"/>
                        </a:cubicBezTo>
                        <a:cubicBezTo>
                          <a:pt x="508" y="245"/>
                          <a:pt x="508" y="245"/>
                          <a:pt x="508" y="245"/>
                        </a:cubicBezTo>
                        <a:cubicBezTo>
                          <a:pt x="508" y="245"/>
                          <a:pt x="508" y="245"/>
                          <a:pt x="508" y="245"/>
                        </a:cubicBezTo>
                        <a:cubicBezTo>
                          <a:pt x="508" y="245"/>
                          <a:pt x="508" y="245"/>
                          <a:pt x="508" y="245"/>
                        </a:cubicBezTo>
                        <a:cubicBezTo>
                          <a:pt x="508" y="246"/>
                          <a:pt x="508" y="246"/>
                          <a:pt x="508" y="246"/>
                        </a:cubicBezTo>
                        <a:cubicBezTo>
                          <a:pt x="508" y="246"/>
                          <a:pt x="508" y="246"/>
                          <a:pt x="508" y="246"/>
                        </a:cubicBezTo>
                        <a:cubicBezTo>
                          <a:pt x="508" y="246"/>
                          <a:pt x="508" y="246"/>
                          <a:pt x="508" y="246"/>
                        </a:cubicBezTo>
                        <a:cubicBezTo>
                          <a:pt x="508" y="246"/>
                          <a:pt x="508" y="246"/>
                          <a:pt x="508" y="246"/>
                        </a:cubicBezTo>
                        <a:cubicBezTo>
                          <a:pt x="508" y="247"/>
                          <a:pt x="508" y="247"/>
                          <a:pt x="508" y="247"/>
                        </a:cubicBezTo>
                        <a:cubicBezTo>
                          <a:pt x="509" y="247"/>
                          <a:pt x="509" y="247"/>
                          <a:pt x="509" y="247"/>
                        </a:cubicBezTo>
                        <a:cubicBezTo>
                          <a:pt x="509" y="247"/>
                          <a:pt x="509" y="247"/>
                          <a:pt x="509" y="247"/>
                        </a:cubicBezTo>
                        <a:cubicBezTo>
                          <a:pt x="509" y="247"/>
                          <a:pt x="509" y="247"/>
                          <a:pt x="509" y="247"/>
                        </a:cubicBezTo>
                        <a:cubicBezTo>
                          <a:pt x="509" y="247"/>
                          <a:pt x="509" y="247"/>
                          <a:pt x="509" y="247"/>
                        </a:cubicBezTo>
                        <a:cubicBezTo>
                          <a:pt x="509" y="247"/>
                          <a:pt x="509" y="247"/>
                          <a:pt x="509" y="247"/>
                        </a:cubicBezTo>
                        <a:cubicBezTo>
                          <a:pt x="509" y="247"/>
                          <a:pt x="509" y="247"/>
                          <a:pt x="509" y="247"/>
                        </a:cubicBezTo>
                        <a:cubicBezTo>
                          <a:pt x="509" y="248"/>
                          <a:pt x="509" y="248"/>
                          <a:pt x="509" y="248"/>
                        </a:cubicBezTo>
                        <a:cubicBezTo>
                          <a:pt x="509" y="248"/>
                          <a:pt x="509" y="248"/>
                          <a:pt x="509" y="248"/>
                        </a:cubicBezTo>
                        <a:cubicBezTo>
                          <a:pt x="509" y="248"/>
                          <a:pt x="509" y="248"/>
                          <a:pt x="509" y="248"/>
                        </a:cubicBezTo>
                        <a:cubicBezTo>
                          <a:pt x="509" y="249"/>
                          <a:pt x="509" y="249"/>
                          <a:pt x="509" y="249"/>
                        </a:cubicBezTo>
                        <a:cubicBezTo>
                          <a:pt x="509" y="249"/>
                          <a:pt x="509" y="249"/>
                          <a:pt x="509" y="249"/>
                        </a:cubicBezTo>
                        <a:cubicBezTo>
                          <a:pt x="509" y="249"/>
                          <a:pt x="509" y="249"/>
                          <a:pt x="509" y="249"/>
                        </a:cubicBezTo>
                        <a:cubicBezTo>
                          <a:pt x="509" y="249"/>
                          <a:pt x="509" y="249"/>
                          <a:pt x="509" y="249"/>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9" y="250"/>
                          <a:pt x="509" y="250"/>
                          <a:pt x="509" y="250"/>
                        </a:cubicBezTo>
                        <a:cubicBezTo>
                          <a:pt x="508" y="250"/>
                          <a:pt x="508" y="250"/>
                          <a:pt x="508" y="250"/>
                        </a:cubicBezTo>
                        <a:cubicBezTo>
                          <a:pt x="508" y="250"/>
                          <a:pt x="508" y="250"/>
                          <a:pt x="508" y="250"/>
                        </a:cubicBezTo>
                        <a:cubicBezTo>
                          <a:pt x="508" y="250"/>
                          <a:pt x="508" y="250"/>
                          <a:pt x="508" y="250"/>
                        </a:cubicBezTo>
                        <a:cubicBezTo>
                          <a:pt x="508" y="251"/>
                          <a:pt x="508" y="251"/>
                          <a:pt x="508" y="251"/>
                        </a:cubicBezTo>
                        <a:cubicBezTo>
                          <a:pt x="508" y="251"/>
                          <a:pt x="508" y="251"/>
                          <a:pt x="508" y="251"/>
                        </a:cubicBezTo>
                        <a:cubicBezTo>
                          <a:pt x="508" y="251"/>
                          <a:pt x="508" y="251"/>
                          <a:pt x="508" y="251"/>
                        </a:cubicBezTo>
                        <a:cubicBezTo>
                          <a:pt x="508" y="251"/>
                          <a:pt x="508" y="251"/>
                          <a:pt x="508" y="251"/>
                        </a:cubicBezTo>
                        <a:cubicBezTo>
                          <a:pt x="508" y="251"/>
                          <a:pt x="508" y="251"/>
                          <a:pt x="508" y="251"/>
                        </a:cubicBezTo>
                        <a:cubicBezTo>
                          <a:pt x="508" y="252"/>
                          <a:pt x="508" y="252"/>
                          <a:pt x="508" y="252"/>
                        </a:cubicBezTo>
                        <a:cubicBezTo>
                          <a:pt x="508" y="252"/>
                          <a:pt x="508" y="252"/>
                          <a:pt x="508" y="252"/>
                        </a:cubicBezTo>
                        <a:cubicBezTo>
                          <a:pt x="508" y="252"/>
                          <a:pt x="508" y="252"/>
                          <a:pt x="508" y="252"/>
                        </a:cubicBezTo>
                        <a:cubicBezTo>
                          <a:pt x="507" y="252"/>
                          <a:pt x="508" y="252"/>
                          <a:pt x="508" y="252"/>
                        </a:cubicBezTo>
                        <a:cubicBezTo>
                          <a:pt x="508" y="252"/>
                          <a:pt x="508" y="252"/>
                          <a:pt x="508" y="252"/>
                        </a:cubicBezTo>
                        <a:cubicBezTo>
                          <a:pt x="508" y="252"/>
                          <a:pt x="508" y="252"/>
                          <a:pt x="508" y="252"/>
                        </a:cubicBezTo>
                        <a:cubicBezTo>
                          <a:pt x="508" y="253"/>
                          <a:pt x="508" y="253"/>
                          <a:pt x="508" y="253"/>
                        </a:cubicBezTo>
                        <a:cubicBezTo>
                          <a:pt x="508" y="253"/>
                          <a:pt x="508" y="253"/>
                          <a:pt x="508" y="253"/>
                        </a:cubicBezTo>
                        <a:cubicBezTo>
                          <a:pt x="508" y="253"/>
                          <a:pt x="508" y="253"/>
                          <a:pt x="508" y="253"/>
                        </a:cubicBezTo>
                        <a:cubicBezTo>
                          <a:pt x="508" y="254"/>
                          <a:pt x="508" y="254"/>
                          <a:pt x="508" y="254"/>
                        </a:cubicBezTo>
                        <a:cubicBezTo>
                          <a:pt x="508" y="254"/>
                          <a:pt x="508" y="254"/>
                          <a:pt x="508" y="254"/>
                        </a:cubicBezTo>
                        <a:cubicBezTo>
                          <a:pt x="508" y="254"/>
                          <a:pt x="508" y="254"/>
                          <a:pt x="508" y="254"/>
                        </a:cubicBezTo>
                        <a:cubicBezTo>
                          <a:pt x="508" y="255"/>
                          <a:pt x="508" y="255"/>
                          <a:pt x="508"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5"/>
                          <a:pt x="507" y="255"/>
                          <a:pt x="507" y="255"/>
                        </a:cubicBezTo>
                        <a:cubicBezTo>
                          <a:pt x="507" y="256"/>
                          <a:pt x="507" y="256"/>
                          <a:pt x="507" y="256"/>
                        </a:cubicBezTo>
                        <a:cubicBezTo>
                          <a:pt x="507" y="256"/>
                          <a:pt x="507" y="256"/>
                          <a:pt x="507" y="256"/>
                        </a:cubicBezTo>
                        <a:cubicBezTo>
                          <a:pt x="507" y="256"/>
                          <a:pt x="507" y="256"/>
                          <a:pt x="507" y="256"/>
                        </a:cubicBezTo>
                        <a:cubicBezTo>
                          <a:pt x="507" y="256"/>
                          <a:pt x="507" y="256"/>
                          <a:pt x="507" y="256"/>
                        </a:cubicBezTo>
                        <a:cubicBezTo>
                          <a:pt x="507" y="256"/>
                          <a:pt x="507" y="256"/>
                          <a:pt x="507" y="256"/>
                        </a:cubicBezTo>
                        <a:cubicBezTo>
                          <a:pt x="507" y="257"/>
                          <a:pt x="507" y="257"/>
                          <a:pt x="507" y="257"/>
                        </a:cubicBezTo>
                        <a:cubicBezTo>
                          <a:pt x="507" y="257"/>
                          <a:pt x="507" y="257"/>
                          <a:pt x="507" y="257"/>
                        </a:cubicBezTo>
                        <a:cubicBezTo>
                          <a:pt x="507" y="257"/>
                          <a:pt x="507" y="257"/>
                          <a:pt x="507" y="257"/>
                        </a:cubicBezTo>
                        <a:cubicBezTo>
                          <a:pt x="507" y="257"/>
                          <a:pt x="507" y="257"/>
                          <a:pt x="507" y="257"/>
                        </a:cubicBezTo>
                        <a:cubicBezTo>
                          <a:pt x="507" y="257"/>
                          <a:pt x="507" y="257"/>
                          <a:pt x="507" y="257"/>
                        </a:cubicBezTo>
                        <a:cubicBezTo>
                          <a:pt x="507" y="257"/>
                          <a:pt x="507" y="257"/>
                          <a:pt x="507" y="257"/>
                        </a:cubicBezTo>
                        <a:cubicBezTo>
                          <a:pt x="507" y="258"/>
                          <a:pt x="507" y="258"/>
                          <a:pt x="507" y="258"/>
                        </a:cubicBezTo>
                        <a:cubicBezTo>
                          <a:pt x="507" y="258"/>
                          <a:pt x="507" y="258"/>
                          <a:pt x="507" y="258"/>
                        </a:cubicBezTo>
                        <a:cubicBezTo>
                          <a:pt x="506" y="258"/>
                          <a:pt x="506" y="258"/>
                          <a:pt x="506" y="258"/>
                        </a:cubicBezTo>
                        <a:cubicBezTo>
                          <a:pt x="506" y="258"/>
                          <a:pt x="506" y="258"/>
                          <a:pt x="506" y="258"/>
                        </a:cubicBezTo>
                        <a:cubicBezTo>
                          <a:pt x="506" y="258"/>
                          <a:pt x="506" y="258"/>
                          <a:pt x="506" y="258"/>
                        </a:cubicBezTo>
                        <a:cubicBezTo>
                          <a:pt x="506" y="258"/>
                          <a:pt x="506" y="258"/>
                          <a:pt x="506" y="258"/>
                        </a:cubicBezTo>
                        <a:cubicBezTo>
                          <a:pt x="506" y="258"/>
                          <a:pt x="506" y="258"/>
                          <a:pt x="506" y="258"/>
                        </a:cubicBezTo>
                        <a:cubicBezTo>
                          <a:pt x="506" y="258"/>
                          <a:pt x="506" y="258"/>
                          <a:pt x="506" y="258"/>
                        </a:cubicBezTo>
                        <a:cubicBezTo>
                          <a:pt x="506" y="259"/>
                          <a:pt x="506" y="259"/>
                          <a:pt x="506" y="259"/>
                        </a:cubicBezTo>
                        <a:cubicBezTo>
                          <a:pt x="506" y="259"/>
                          <a:pt x="506" y="259"/>
                          <a:pt x="506" y="259"/>
                        </a:cubicBezTo>
                        <a:cubicBezTo>
                          <a:pt x="506" y="259"/>
                          <a:pt x="506" y="259"/>
                          <a:pt x="506" y="259"/>
                        </a:cubicBezTo>
                        <a:cubicBezTo>
                          <a:pt x="505" y="259"/>
                          <a:pt x="505" y="259"/>
                          <a:pt x="505" y="259"/>
                        </a:cubicBezTo>
                        <a:cubicBezTo>
                          <a:pt x="505" y="259"/>
                          <a:pt x="505" y="259"/>
                          <a:pt x="505" y="259"/>
                        </a:cubicBezTo>
                        <a:cubicBezTo>
                          <a:pt x="505" y="259"/>
                          <a:pt x="505" y="259"/>
                          <a:pt x="505" y="259"/>
                        </a:cubicBezTo>
                        <a:cubicBezTo>
                          <a:pt x="505" y="259"/>
                          <a:pt x="505" y="259"/>
                          <a:pt x="505" y="259"/>
                        </a:cubicBezTo>
                        <a:cubicBezTo>
                          <a:pt x="505" y="260"/>
                          <a:pt x="505" y="260"/>
                          <a:pt x="505" y="260"/>
                        </a:cubicBezTo>
                        <a:cubicBezTo>
                          <a:pt x="505" y="260"/>
                          <a:pt x="505" y="260"/>
                          <a:pt x="505" y="260"/>
                        </a:cubicBezTo>
                        <a:cubicBezTo>
                          <a:pt x="505" y="260"/>
                          <a:pt x="505" y="260"/>
                          <a:pt x="505" y="260"/>
                        </a:cubicBezTo>
                        <a:cubicBezTo>
                          <a:pt x="505" y="260"/>
                          <a:pt x="505" y="260"/>
                          <a:pt x="505" y="260"/>
                        </a:cubicBezTo>
                        <a:cubicBezTo>
                          <a:pt x="504" y="260"/>
                          <a:pt x="504" y="260"/>
                          <a:pt x="504" y="260"/>
                        </a:cubicBezTo>
                        <a:cubicBezTo>
                          <a:pt x="504" y="260"/>
                          <a:pt x="504" y="260"/>
                          <a:pt x="504" y="260"/>
                        </a:cubicBezTo>
                        <a:cubicBezTo>
                          <a:pt x="504" y="260"/>
                          <a:pt x="504" y="260"/>
                          <a:pt x="504" y="260"/>
                        </a:cubicBezTo>
                        <a:cubicBezTo>
                          <a:pt x="504" y="260"/>
                          <a:pt x="504" y="260"/>
                          <a:pt x="504" y="260"/>
                        </a:cubicBezTo>
                        <a:cubicBezTo>
                          <a:pt x="504" y="260"/>
                          <a:pt x="504" y="260"/>
                          <a:pt x="504" y="260"/>
                        </a:cubicBezTo>
                        <a:cubicBezTo>
                          <a:pt x="504" y="260"/>
                          <a:pt x="504" y="260"/>
                          <a:pt x="504" y="260"/>
                        </a:cubicBezTo>
                        <a:cubicBezTo>
                          <a:pt x="504" y="260"/>
                          <a:pt x="504" y="260"/>
                          <a:pt x="504" y="260"/>
                        </a:cubicBezTo>
                        <a:cubicBezTo>
                          <a:pt x="503" y="261"/>
                          <a:pt x="503" y="261"/>
                          <a:pt x="503" y="261"/>
                        </a:cubicBezTo>
                        <a:cubicBezTo>
                          <a:pt x="503" y="261"/>
                          <a:pt x="503" y="261"/>
                          <a:pt x="503" y="261"/>
                        </a:cubicBezTo>
                        <a:cubicBezTo>
                          <a:pt x="503" y="261"/>
                          <a:pt x="503" y="261"/>
                          <a:pt x="503" y="261"/>
                        </a:cubicBezTo>
                        <a:cubicBezTo>
                          <a:pt x="503" y="261"/>
                          <a:pt x="503" y="261"/>
                          <a:pt x="503" y="261"/>
                        </a:cubicBezTo>
                        <a:cubicBezTo>
                          <a:pt x="503" y="261"/>
                          <a:pt x="503" y="261"/>
                          <a:pt x="503" y="261"/>
                        </a:cubicBezTo>
                        <a:cubicBezTo>
                          <a:pt x="504" y="261"/>
                          <a:pt x="504" y="261"/>
                          <a:pt x="504" y="261"/>
                        </a:cubicBezTo>
                        <a:cubicBezTo>
                          <a:pt x="504" y="261"/>
                          <a:pt x="504" y="261"/>
                          <a:pt x="504" y="261"/>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2"/>
                          <a:pt x="504" y="262"/>
                          <a:pt x="504" y="262"/>
                        </a:cubicBezTo>
                        <a:cubicBezTo>
                          <a:pt x="504" y="263"/>
                          <a:pt x="504" y="263"/>
                          <a:pt x="504" y="263"/>
                        </a:cubicBezTo>
                        <a:cubicBezTo>
                          <a:pt x="504" y="263"/>
                          <a:pt x="504" y="263"/>
                          <a:pt x="504" y="263"/>
                        </a:cubicBezTo>
                        <a:cubicBezTo>
                          <a:pt x="504" y="263"/>
                          <a:pt x="504" y="263"/>
                          <a:pt x="504" y="263"/>
                        </a:cubicBezTo>
                        <a:cubicBezTo>
                          <a:pt x="504" y="263"/>
                          <a:pt x="504" y="263"/>
                          <a:pt x="504" y="263"/>
                        </a:cubicBezTo>
                        <a:cubicBezTo>
                          <a:pt x="504" y="263"/>
                          <a:pt x="504" y="263"/>
                          <a:pt x="504" y="263"/>
                        </a:cubicBezTo>
                        <a:cubicBezTo>
                          <a:pt x="504" y="263"/>
                          <a:pt x="504" y="264"/>
                          <a:pt x="504" y="264"/>
                        </a:cubicBezTo>
                        <a:cubicBezTo>
                          <a:pt x="504" y="264"/>
                          <a:pt x="504" y="264"/>
                          <a:pt x="504" y="264"/>
                        </a:cubicBezTo>
                        <a:cubicBezTo>
                          <a:pt x="504" y="264"/>
                          <a:pt x="504" y="264"/>
                          <a:pt x="504" y="264"/>
                        </a:cubicBezTo>
                        <a:cubicBezTo>
                          <a:pt x="504" y="264"/>
                          <a:pt x="504" y="264"/>
                          <a:pt x="504" y="264"/>
                        </a:cubicBezTo>
                        <a:cubicBezTo>
                          <a:pt x="504" y="264"/>
                          <a:pt x="504" y="264"/>
                          <a:pt x="504" y="264"/>
                        </a:cubicBezTo>
                        <a:cubicBezTo>
                          <a:pt x="504" y="264"/>
                          <a:pt x="504" y="264"/>
                          <a:pt x="504" y="264"/>
                        </a:cubicBezTo>
                        <a:cubicBezTo>
                          <a:pt x="503" y="264"/>
                          <a:pt x="503" y="264"/>
                          <a:pt x="503" y="264"/>
                        </a:cubicBezTo>
                        <a:cubicBezTo>
                          <a:pt x="503" y="264"/>
                          <a:pt x="503" y="264"/>
                          <a:pt x="503" y="264"/>
                        </a:cubicBezTo>
                        <a:cubicBezTo>
                          <a:pt x="503" y="264"/>
                          <a:pt x="503" y="264"/>
                          <a:pt x="503" y="264"/>
                        </a:cubicBezTo>
                        <a:cubicBezTo>
                          <a:pt x="503" y="264"/>
                          <a:pt x="503" y="264"/>
                          <a:pt x="503" y="264"/>
                        </a:cubicBezTo>
                        <a:cubicBezTo>
                          <a:pt x="503" y="264"/>
                          <a:pt x="503" y="264"/>
                          <a:pt x="503"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2" y="264"/>
                          <a:pt x="502" y="264"/>
                          <a:pt x="502" y="264"/>
                        </a:cubicBezTo>
                        <a:cubicBezTo>
                          <a:pt x="501" y="264"/>
                          <a:pt x="501" y="264"/>
                          <a:pt x="501" y="264"/>
                        </a:cubicBezTo>
                        <a:cubicBezTo>
                          <a:pt x="501" y="264"/>
                          <a:pt x="501" y="264"/>
                          <a:pt x="501" y="264"/>
                        </a:cubicBezTo>
                        <a:cubicBezTo>
                          <a:pt x="501" y="265"/>
                          <a:pt x="501" y="265"/>
                          <a:pt x="501" y="265"/>
                        </a:cubicBezTo>
                        <a:cubicBezTo>
                          <a:pt x="501" y="265"/>
                          <a:pt x="501" y="265"/>
                          <a:pt x="501" y="265"/>
                        </a:cubicBezTo>
                        <a:cubicBezTo>
                          <a:pt x="501" y="265"/>
                          <a:pt x="501" y="265"/>
                          <a:pt x="501" y="265"/>
                        </a:cubicBezTo>
                        <a:cubicBezTo>
                          <a:pt x="501" y="265"/>
                          <a:pt x="501" y="265"/>
                          <a:pt x="501" y="265"/>
                        </a:cubicBezTo>
                        <a:cubicBezTo>
                          <a:pt x="501" y="266"/>
                          <a:pt x="501" y="266"/>
                          <a:pt x="501" y="266"/>
                        </a:cubicBezTo>
                        <a:cubicBezTo>
                          <a:pt x="501" y="266"/>
                          <a:pt x="501" y="266"/>
                          <a:pt x="501" y="266"/>
                        </a:cubicBezTo>
                        <a:cubicBezTo>
                          <a:pt x="500" y="266"/>
                          <a:pt x="500" y="266"/>
                          <a:pt x="500" y="266"/>
                        </a:cubicBezTo>
                        <a:cubicBezTo>
                          <a:pt x="500" y="266"/>
                          <a:pt x="500" y="266"/>
                          <a:pt x="500" y="266"/>
                        </a:cubicBezTo>
                        <a:cubicBezTo>
                          <a:pt x="500" y="266"/>
                          <a:pt x="500" y="266"/>
                          <a:pt x="500" y="266"/>
                        </a:cubicBezTo>
                        <a:cubicBezTo>
                          <a:pt x="500" y="266"/>
                          <a:pt x="500" y="266"/>
                          <a:pt x="500" y="266"/>
                        </a:cubicBezTo>
                        <a:cubicBezTo>
                          <a:pt x="500" y="267"/>
                          <a:pt x="500" y="267"/>
                          <a:pt x="500" y="267"/>
                        </a:cubicBezTo>
                        <a:cubicBezTo>
                          <a:pt x="500" y="267"/>
                          <a:pt x="500" y="267"/>
                          <a:pt x="500" y="267"/>
                        </a:cubicBezTo>
                        <a:cubicBezTo>
                          <a:pt x="500" y="267"/>
                          <a:pt x="500" y="267"/>
                          <a:pt x="500" y="267"/>
                        </a:cubicBezTo>
                        <a:cubicBezTo>
                          <a:pt x="499" y="266"/>
                          <a:pt x="499" y="266"/>
                          <a:pt x="499" y="266"/>
                        </a:cubicBezTo>
                        <a:cubicBezTo>
                          <a:pt x="499" y="266"/>
                          <a:pt x="499" y="266"/>
                          <a:pt x="499" y="266"/>
                        </a:cubicBezTo>
                        <a:cubicBezTo>
                          <a:pt x="499" y="266"/>
                          <a:pt x="499" y="266"/>
                          <a:pt x="499" y="266"/>
                        </a:cubicBezTo>
                        <a:cubicBezTo>
                          <a:pt x="499" y="266"/>
                          <a:pt x="499" y="266"/>
                          <a:pt x="499" y="266"/>
                        </a:cubicBezTo>
                        <a:cubicBezTo>
                          <a:pt x="499" y="266"/>
                          <a:pt x="499" y="266"/>
                          <a:pt x="499" y="266"/>
                        </a:cubicBezTo>
                        <a:cubicBezTo>
                          <a:pt x="499" y="266"/>
                          <a:pt x="499" y="266"/>
                          <a:pt x="499" y="266"/>
                        </a:cubicBezTo>
                        <a:cubicBezTo>
                          <a:pt x="499" y="266"/>
                          <a:pt x="499" y="266"/>
                          <a:pt x="499" y="266"/>
                        </a:cubicBezTo>
                        <a:cubicBezTo>
                          <a:pt x="499" y="266"/>
                          <a:pt x="499" y="266"/>
                          <a:pt x="499" y="266"/>
                        </a:cubicBezTo>
                        <a:cubicBezTo>
                          <a:pt x="498" y="266"/>
                          <a:pt x="498" y="266"/>
                          <a:pt x="498" y="266"/>
                        </a:cubicBezTo>
                        <a:cubicBezTo>
                          <a:pt x="498" y="266"/>
                          <a:pt x="498" y="266"/>
                          <a:pt x="498" y="266"/>
                        </a:cubicBezTo>
                        <a:cubicBezTo>
                          <a:pt x="498" y="266"/>
                          <a:pt x="498" y="266"/>
                          <a:pt x="498" y="266"/>
                        </a:cubicBezTo>
                        <a:cubicBezTo>
                          <a:pt x="498" y="266"/>
                          <a:pt x="498" y="266"/>
                          <a:pt x="498" y="266"/>
                        </a:cubicBezTo>
                        <a:cubicBezTo>
                          <a:pt x="498" y="266"/>
                          <a:pt x="498" y="266"/>
                          <a:pt x="498" y="266"/>
                        </a:cubicBezTo>
                        <a:cubicBezTo>
                          <a:pt x="498" y="266"/>
                          <a:pt x="498" y="266"/>
                          <a:pt x="498" y="266"/>
                        </a:cubicBezTo>
                        <a:cubicBezTo>
                          <a:pt x="497" y="265"/>
                          <a:pt x="497" y="265"/>
                          <a:pt x="497" y="265"/>
                        </a:cubicBezTo>
                        <a:cubicBezTo>
                          <a:pt x="497" y="265"/>
                          <a:pt x="497" y="265"/>
                          <a:pt x="497" y="265"/>
                        </a:cubicBezTo>
                        <a:cubicBezTo>
                          <a:pt x="497" y="265"/>
                          <a:pt x="497" y="265"/>
                          <a:pt x="497" y="265"/>
                        </a:cubicBezTo>
                        <a:cubicBezTo>
                          <a:pt x="497" y="265"/>
                          <a:pt x="497" y="265"/>
                          <a:pt x="497" y="265"/>
                        </a:cubicBezTo>
                        <a:cubicBezTo>
                          <a:pt x="497" y="266"/>
                          <a:pt x="497" y="266"/>
                          <a:pt x="497" y="266"/>
                        </a:cubicBezTo>
                        <a:cubicBezTo>
                          <a:pt x="497" y="266"/>
                          <a:pt x="497" y="266"/>
                          <a:pt x="497" y="266"/>
                        </a:cubicBezTo>
                        <a:cubicBezTo>
                          <a:pt x="497" y="266"/>
                          <a:pt x="497" y="266"/>
                          <a:pt x="497" y="266"/>
                        </a:cubicBezTo>
                        <a:cubicBezTo>
                          <a:pt x="496" y="266"/>
                          <a:pt x="496" y="266"/>
                          <a:pt x="496" y="266"/>
                        </a:cubicBezTo>
                        <a:cubicBezTo>
                          <a:pt x="496" y="266"/>
                          <a:pt x="496" y="266"/>
                          <a:pt x="496" y="266"/>
                        </a:cubicBezTo>
                        <a:cubicBezTo>
                          <a:pt x="496" y="267"/>
                          <a:pt x="496" y="267"/>
                          <a:pt x="496" y="267"/>
                        </a:cubicBezTo>
                        <a:cubicBezTo>
                          <a:pt x="496" y="267"/>
                          <a:pt x="496" y="267"/>
                          <a:pt x="496" y="267"/>
                        </a:cubicBezTo>
                        <a:cubicBezTo>
                          <a:pt x="496" y="267"/>
                          <a:pt x="496" y="267"/>
                          <a:pt x="496" y="267"/>
                        </a:cubicBezTo>
                        <a:cubicBezTo>
                          <a:pt x="496" y="267"/>
                          <a:pt x="496" y="267"/>
                          <a:pt x="496" y="267"/>
                        </a:cubicBezTo>
                        <a:cubicBezTo>
                          <a:pt x="496" y="267"/>
                          <a:pt x="496" y="267"/>
                          <a:pt x="496" y="267"/>
                        </a:cubicBezTo>
                        <a:cubicBezTo>
                          <a:pt x="496" y="267"/>
                          <a:pt x="496" y="267"/>
                          <a:pt x="496" y="267"/>
                        </a:cubicBezTo>
                        <a:cubicBezTo>
                          <a:pt x="496" y="268"/>
                          <a:pt x="496" y="268"/>
                          <a:pt x="496" y="268"/>
                        </a:cubicBezTo>
                        <a:cubicBezTo>
                          <a:pt x="496" y="268"/>
                          <a:pt x="496" y="268"/>
                          <a:pt x="496" y="268"/>
                        </a:cubicBezTo>
                        <a:cubicBezTo>
                          <a:pt x="496" y="268"/>
                          <a:pt x="496" y="268"/>
                          <a:pt x="496" y="268"/>
                        </a:cubicBezTo>
                        <a:cubicBezTo>
                          <a:pt x="496" y="268"/>
                          <a:pt x="496" y="268"/>
                          <a:pt x="496" y="268"/>
                        </a:cubicBezTo>
                        <a:cubicBezTo>
                          <a:pt x="496" y="269"/>
                          <a:pt x="496" y="269"/>
                          <a:pt x="496" y="269"/>
                        </a:cubicBezTo>
                        <a:cubicBezTo>
                          <a:pt x="496" y="269"/>
                          <a:pt x="496" y="269"/>
                          <a:pt x="496" y="269"/>
                        </a:cubicBezTo>
                        <a:cubicBezTo>
                          <a:pt x="496" y="269"/>
                          <a:pt x="496" y="269"/>
                          <a:pt x="496" y="269"/>
                        </a:cubicBezTo>
                        <a:cubicBezTo>
                          <a:pt x="496" y="269"/>
                          <a:pt x="496" y="269"/>
                          <a:pt x="496" y="269"/>
                        </a:cubicBezTo>
                        <a:cubicBezTo>
                          <a:pt x="496" y="269"/>
                          <a:pt x="496" y="269"/>
                          <a:pt x="496" y="269"/>
                        </a:cubicBezTo>
                        <a:cubicBezTo>
                          <a:pt x="496" y="270"/>
                          <a:pt x="496" y="270"/>
                          <a:pt x="496" y="270"/>
                        </a:cubicBezTo>
                        <a:cubicBezTo>
                          <a:pt x="496" y="270"/>
                          <a:pt x="496" y="270"/>
                          <a:pt x="496" y="270"/>
                        </a:cubicBezTo>
                        <a:cubicBezTo>
                          <a:pt x="496" y="270"/>
                          <a:pt x="496" y="270"/>
                          <a:pt x="496" y="270"/>
                        </a:cubicBezTo>
                        <a:cubicBezTo>
                          <a:pt x="495" y="270"/>
                          <a:pt x="495" y="270"/>
                          <a:pt x="495" y="270"/>
                        </a:cubicBezTo>
                        <a:cubicBezTo>
                          <a:pt x="495" y="270"/>
                          <a:pt x="495" y="270"/>
                          <a:pt x="495" y="270"/>
                        </a:cubicBezTo>
                        <a:cubicBezTo>
                          <a:pt x="495" y="270"/>
                          <a:pt x="495" y="270"/>
                          <a:pt x="495" y="270"/>
                        </a:cubicBezTo>
                        <a:cubicBezTo>
                          <a:pt x="495" y="270"/>
                          <a:pt x="495" y="270"/>
                          <a:pt x="495" y="270"/>
                        </a:cubicBezTo>
                        <a:cubicBezTo>
                          <a:pt x="495" y="270"/>
                          <a:pt x="495" y="270"/>
                          <a:pt x="495" y="270"/>
                        </a:cubicBezTo>
                        <a:cubicBezTo>
                          <a:pt x="495" y="270"/>
                          <a:pt x="495" y="270"/>
                          <a:pt x="495" y="270"/>
                        </a:cubicBezTo>
                        <a:cubicBezTo>
                          <a:pt x="495" y="270"/>
                          <a:pt x="495" y="270"/>
                          <a:pt x="495" y="270"/>
                        </a:cubicBezTo>
                        <a:cubicBezTo>
                          <a:pt x="495" y="270"/>
                          <a:pt x="495" y="270"/>
                          <a:pt x="495"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4" y="270"/>
                          <a:pt x="494" y="270"/>
                          <a:pt x="494" y="270"/>
                        </a:cubicBezTo>
                        <a:cubicBezTo>
                          <a:pt x="493" y="270"/>
                          <a:pt x="493" y="270"/>
                          <a:pt x="493" y="270"/>
                        </a:cubicBezTo>
                        <a:cubicBezTo>
                          <a:pt x="493" y="270"/>
                          <a:pt x="493" y="270"/>
                          <a:pt x="493" y="270"/>
                        </a:cubicBezTo>
                        <a:cubicBezTo>
                          <a:pt x="493" y="270"/>
                          <a:pt x="493" y="270"/>
                          <a:pt x="493"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70"/>
                          <a:pt x="492" y="270"/>
                          <a:pt x="492" y="270"/>
                        </a:cubicBezTo>
                        <a:cubicBezTo>
                          <a:pt x="492" y="269"/>
                          <a:pt x="492" y="269"/>
                          <a:pt x="492" y="269"/>
                        </a:cubicBezTo>
                        <a:cubicBezTo>
                          <a:pt x="492" y="269"/>
                          <a:pt x="492" y="269"/>
                          <a:pt x="492" y="269"/>
                        </a:cubicBezTo>
                        <a:cubicBezTo>
                          <a:pt x="492" y="269"/>
                          <a:pt x="492" y="269"/>
                          <a:pt x="492" y="269"/>
                        </a:cubicBezTo>
                        <a:cubicBezTo>
                          <a:pt x="492" y="269"/>
                          <a:pt x="492" y="269"/>
                          <a:pt x="492" y="269"/>
                        </a:cubicBezTo>
                        <a:cubicBezTo>
                          <a:pt x="492" y="269"/>
                          <a:pt x="492" y="269"/>
                          <a:pt x="492" y="269"/>
                        </a:cubicBezTo>
                        <a:cubicBezTo>
                          <a:pt x="492" y="269"/>
                          <a:pt x="492" y="269"/>
                          <a:pt x="492" y="269"/>
                        </a:cubicBezTo>
                        <a:cubicBezTo>
                          <a:pt x="492" y="269"/>
                          <a:pt x="492" y="269"/>
                          <a:pt x="492" y="269"/>
                        </a:cubicBezTo>
                        <a:cubicBezTo>
                          <a:pt x="492" y="269"/>
                          <a:pt x="492" y="269"/>
                          <a:pt x="492" y="269"/>
                        </a:cubicBezTo>
                        <a:cubicBezTo>
                          <a:pt x="491" y="268"/>
                          <a:pt x="491" y="268"/>
                          <a:pt x="491" y="268"/>
                        </a:cubicBezTo>
                        <a:cubicBezTo>
                          <a:pt x="491" y="268"/>
                          <a:pt x="491" y="268"/>
                          <a:pt x="491" y="268"/>
                        </a:cubicBezTo>
                        <a:cubicBezTo>
                          <a:pt x="491" y="268"/>
                          <a:pt x="491" y="268"/>
                          <a:pt x="491" y="268"/>
                        </a:cubicBezTo>
                        <a:cubicBezTo>
                          <a:pt x="491" y="268"/>
                          <a:pt x="491" y="268"/>
                          <a:pt x="491" y="268"/>
                        </a:cubicBezTo>
                        <a:cubicBezTo>
                          <a:pt x="491" y="268"/>
                          <a:pt x="491" y="268"/>
                          <a:pt x="491" y="268"/>
                        </a:cubicBezTo>
                        <a:cubicBezTo>
                          <a:pt x="491" y="268"/>
                          <a:pt x="491" y="268"/>
                          <a:pt x="491" y="268"/>
                        </a:cubicBezTo>
                        <a:cubicBezTo>
                          <a:pt x="491" y="268"/>
                          <a:pt x="491" y="268"/>
                          <a:pt x="491" y="268"/>
                        </a:cubicBezTo>
                        <a:cubicBezTo>
                          <a:pt x="490" y="268"/>
                          <a:pt x="490" y="268"/>
                          <a:pt x="490" y="268"/>
                        </a:cubicBezTo>
                        <a:cubicBezTo>
                          <a:pt x="490" y="268"/>
                          <a:pt x="490" y="268"/>
                          <a:pt x="490" y="268"/>
                        </a:cubicBezTo>
                        <a:cubicBezTo>
                          <a:pt x="490" y="268"/>
                          <a:pt x="490" y="268"/>
                          <a:pt x="490" y="268"/>
                        </a:cubicBezTo>
                        <a:cubicBezTo>
                          <a:pt x="490" y="268"/>
                          <a:pt x="490" y="268"/>
                          <a:pt x="490" y="268"/>
                        </a:cubicBezTo>
                        <a:cubicBezTo>
                          <a:pt x="490" y="268"/>
                          <a:pt x="490" y="268"/>
                          <a:pt x="490" y="268"/>
                        </a:cubicBezTo>
                        <a:cubicBezTo>
                          <a:pt x="490" y="269"/>
                          <a:pt x="490" y="269"/>
                          <a:pt x="490" y="269"/>
                        </a:cubicBezTo>
                        <a:cubicBezTo>
                          <a:pt x="489" y="269"/>
                          <a:pt x="489" y="269"/>
                          <a:pt x="489" y="269"/>
                        </a:cubicBezTo>
                        <a:cubicBezTo>
                          <a:pt x="489" y="269"/>
                          <a:pt x="489" y="269"/>
                          <a:pt x="489" y="269"/>
                        </a:cubicBezTo>
                        <a:cubicBezTo>
                          <a:pt x="488" y="269"/>
                          <a:pt x="488" y="269"/>
                          <a:pt x="488" y="269"/>
                        </a:cubicBezTo>
                        <a:cubicBezTo>
                          <a:pt x="488" y="270"/>
                          <a:pt x="488" y="270"/>
                          <a:pt x="488" y="270"/>
                        </a:cubicBezTo>
                        <a:cubicBezTo>
                          <a:pt x="487" y="270"/>
                          <a:pt x="487" y="270"/>
                          <a:pt x="487" y="270"/>
                        </a:cubicBezTo>
                        <a:cubicBezTo>
                          <a:pt x="487" y="270"/>
                          <a:pt x="487" y="270"/>
                          <a:pt x="487" y="270"/>
                        </a:cubicBezTo>
                        <a:cubicBezTo>
                          <a:pt x="486" y="271"/>
                          <a:pt x="486" y="271"/>
                          <a:pt x="486" y="271"/>
                        </a:cubicBezTo>
                        <a:cubicBezTo>
                          <a:pt x="486" y="271"/>
                          <a:pt x="486" y="271"/>
                          <a:pt x="486" y="271"/>
                        </a:cubicBezTo>
                        <a:cubicBezTo>
                          <a:pt x="485" y="271"/>
                          <a:pt x="485" y="271"/>
                          <a:pt x="485" y="271"/>
                        </a:cubicBezTo>
                        <a:cubicBezTo>
                          <a:pt x="485" y="271"/>
                          <a:pt x="485" y="271"/>
                          <a:pt x="485" y="271"/>
                        </a:cubicBezTo>
                        <a:cubicBezTo>
                          <a:pt x="485" y="272"/>
                          <a:pt x="485" y="272"/>
                          <a:pt x="485" y="272"/>
                        </a:cubicBezTo>
                        <a:cubicBezTo>
                          <a:pt x="485" y="272"/>
                          <a:pt x="485" y="272"/>
                          <a:pt x="485" y="272"/>
                        </a:cubicBezTo>
                        <a:cubicBezTo>
                          <a:pt x="485" y="272"/>
                          <a:pt x="485" y="272"/>
                          <a:pt x="485" y="272"/>
                        </a:cubicBezTo>
                        <a:cubicBezTo>
                          <a:pt x="484" y="272"/>
                          <a:pt x="484" y="272"/>
                          <a:pt x="484" y="272"/>
                        </a:cubicBezTo>
                        <a:cubicBezTo>
                          <a:pt x="484" y="272"/>
                          <a:pt x="484" y="272"/>
                          <a:pt x="484" y="272"/>
                        </a:cubicBezTo>
                        <a:cubicBezTo>
                          <a:pt x="484" y="272"/>
                          <a:pt x="484" y="272"/>
                          <a:pt x="484" y="272"/>
                        </a:cubicBezTo>
                        <a:cubicBezTo>
                          <a:pt x="484" y="272"/>
                          <a:pt x="484" y="272"/>
                          <a:pt x="484" y="272"/>
                        </a:cubicBezTo>
                        <a:cubicBezTo>
                          <a:pt x="484" y="272"/>
                          <a:pt x="484" y="272"/>
                          <a:pt x="484" y="272"/>
                        </a:cubicBezTo>
                        <a:cubicBezTo>
                          <a:pt x="483" y="272"/>
                          <a:pt x="483" y="272"/>
                          <a:pt x="483" y="272"/>
                        </a:cubicBezTo>
                        <a:cubicBezTo>
                          <a:pt x="483" y="272"/>
                          <a:pt x="483" y="272"/>
                          <a:pt x="483" y="272"/>
                        </a:cubicBezTo>
                        <a:cubicBezTo>
                          <a:pt x="483" y="272"/>
                          <a:pt x="483" y="272"/>
                          <a:pt x="483" y="272"/>
                        </a:cubicBezTo>
                        <a:cubicBezTo>
                          <a:pt x="483" y="272"/>
                          <a:pt x="483" y="272"/>
                          <a:pt x="483" y="272"/>
                        </a:cubicBezTo>
                        <a:cubicBezTo>
                          <a:pt x="483" y="272"/>
                          <a:pt x="483" y="272"/>
                          <a:pt x="483" y="272"/>
                        </a:cubicBezTo>
                        <a:cubicBezTo>
                          <a:pt x="482" y="272"/>
                          <a:pt x="482" y="272"/>
                          <a:pt x="482" y="272"/>
                        </a:cubicBezTo>
                        <a:cubicBezTo>
                          <a:pt x="482" y="272"/>
                          <a:pt x="482" y="272"/>
                          <a:pt x="482" y="272"/>
                        </a:cubicBezTo>
                        <a:cubicBezTo>
                          <a:pt x="482" y="272"/>
                          <a:pt x="482" y="272"/>
                          <a:pt x="482" y="272"/>
                        </a:cubicBezTo>
                        <a:cubicBezTo>
                          <a:pt x="482" y="272"/>
                          <a:pt x="482" y="272"/>
                          <a:pt x="482" y="272"/>
                        </a:cubicBezTo>
                        <a:cubicBezTo>
                          <a:pt x="482" y="272"/>
                          <a:pt x="482" y="272"/>
                          <a:pt x="482" y="272"/>
                        </a:cubicBezTo>
                        <a:cubicBezTo>
                          <a:pt x="482" y="271"/>
                          <a:pt x="482" y="271"/>
                          <a:pt x="482" y="271"/>
                        </a:cubicBezTo>
                        <a:cubicBezTo>
                          <a:pt x="482" y="271"/>
                          <a:pt x="482" y="271"/>
                          <a:pt x="482" y="271"/>
                        </a:cubicBezTo>
                        <a:cubicBezTo>
                          <a:pt x="481" y="271"/>
                          <a:pt x="481" y="271"/>
                          <a:pt x="481" y="271"/>
                        </a:cubicBezTo>
                        <a:cubicBezTo>
                          <a:pt x="481" y="271"/>
                          <a:pt x="481" y="271"/>
                          <a:pt x="481" y="271"/>
                        </a:cubicBezTo>
                        <a:cubicBezTo>
                          <a:pt x="481" y="271"/>
                          <a:pt x="481" y="271"/>
                          <a:pt x="481" y="271"/>
                        </a:cubicBezTo>
                        <a:cubicBezTo>
                          <a:pt x="481" y="271"/>
                          <a:pt x="481" y="271"/>
                          <a:pt x="481" y="271"/>
                        </a:cubicBezTo>
                        <a:cubicBezTo>
                          <a:pt x="480" y="271"/>
                          <a:pt x="480" y="271"/>
                          <a:pt x="480" y="271"/>
                        </a:cubicBezTo>
                        <a:cubicBezTo>
                          <a:pt x="480" y="271"/>
                          <a:pt x="480" y="271"/>
                          <a:pt x="480" y="271"/>
                        </a:cubicBezTo>
                        <a:cubicBezTo>
                          <a:pt x="480" y="271"/>
                          <a:pt x="480" y="271"/>
                          <a:pt x="480" y="271"/>
                        </a:cubicBezTo>
                        <a:cubicBezTo>
                          <a:pt x="480" y="271"/>
                          <a:pt x="480" y="271"/>
                          <a:pt x="480" y="271"/>
                        </a:cubicBezTo>
                        <a:cubicBezTo>
                          <a:pt x="479" y="270"/>
                          <a:pt x="479" y="270"/>
                          <a:pt x="479" y="270"/>
                        </a:cubicBezTo>
                        <a:cubicBezTo>
                          <a:pt x="479" y="270"/>
                          <a:pt x="479" y="270"/>
                          <a:pt x="479" y="270"/>
                        </a:cubicBezTo>
                        <a:cubicBezTo>
                          <a:pt x="479" y="270"/>
                          <a:pt x="479" y="270"/>
                          <a:pt x="479" y="270"/>
                        </a:cubicBezTo>
                        <a:cubicBezTo>
                          <a:pt x="479" y="270"/>
                          <a:pt x="479" y="270"/>
                          <a:pt x="479" y="270"/>
                        </a:cubicBezTo>
                        <a:cubicBezTo>
                          <a:pt x="479" y="270"/>
                          <a:pt x="479" y="270"/>
                          <a:pt x="479" y="270"/>
                        </a:cubicBezTo>
                        <a:cubicBezTo>
                          <a:pt x="479" y="270"/>
                          <a:pt x="479" y="270"/>
                          <a:pt x="479" y="270"/>
                        </a:cubicBezTo>
                        <a:cubicBezTo>
                          <a:pt x="478" y="270"/>
                          <a:pt x="478" y="270"/>
                          <a:pt x="478" y="270"/>
                        </a:cubicBezTo>
                        <a:cubicBezTo>
                          <a:pt x="478" y="271"/>
                          <a:pt x="478" y="271"/>
                          <a:pt x="478" y="271"/>
                        </a:cubicBezTo>
                        <a:cubicBezTo>
                          <a:pt x="478" y="271"/>
                          <a:pt x="478" y="271"/>
                          <a:pt x="478" y="271"/>
                        </a:cubicBezTo>
                        <a:cubicBezTo>
                          <a:pt x="478" y="271"/>
                          <a:pt x="478" y="271"/>
                          <a:pt x="478" y="271"/>
                        </a:cubicBezTo>
                        <a:cubicBezTo>
                          <a:pt x="478" y="271"/>
                          <a:pt x="478" y="271"/>
                          <a:pt x="478" y="271"/>
                        </a:cubicBezTo>
                        <a:cubicBezTo>
                          <a:pt x="478" y="272"/>
                          <a:pt x="478" y="272"/>
                          <a:pt x="478" y="272"/>
                        </a:cubicBezTo>
                        <a:cubicBezTo>
                          <a:pt x="477" y="272"/>
                          <a:pt x="477" y="272"/>
                          <a:pt x="477" y="272"/>
                        </a:cubicBezTo>
                        <a:cubicBezTo>
                          <a:pt x="477" y="272"/>
                          <a:pt x="477" y="272"/>
                          <a:pt x="477" y="272"/>
                        </a:cubicBezTo>
                        <a:cubicBezTo>
                          <a:pt x="477" y="272"/>
                          <a:pt x="477" y="272"/>
                          <a:pt x="477" y="272"/>
                        </a:cubicBezTo>
                        <a:cubicBezTo>
                          <a:pt x="477" y="272"/>
                          <a:pt x="477" y="272"/>
                          <a:pt x="477" y="272"/>
                        </a:cubicBezTo>
                        <a:cubicBezTo>
                          <a:pt x="476" y="272"/>
                          <a:pt x="476" y="272"/>
                          <a:pt x="476" y="272"/>
                        </a:cubicBezTo>
                        <a:cubicBezTo>
                          <a:pt x="476" y="272"/>
                          <a:pt x="476" y="272"/>
                          <a:pt x="476" y="272"/>
                        </a:cubicBezTo>
                        <a:cubicBezTo>
                          <a:pt x="476" y="272"/>
                          <a:pt x="476" y="272"/>
                          <a:pt x="476" y="272"/>
                        </a:cubicBezTo>
                        <a:cubicBezTo>
                          <a:pt x="476" y="272"/>
                          <a:pt x="476" y="272"/>
                          <a:pt x="476" y="272"/>
                        </a:cubicBezTo>
                        <a:cubicBezTo>
                          <a:pt x="476" y="272"/>
                          <a:pt x="476" y="272"/>
                          <a:pt x="476" y="272"/>
                        </a:cubicBezTo>
                        <a:cubicBezTo>
                          <a:pt x="476" y="272"/>
                          <a:pt x="476" y="272"/>
                          <a:pt x="476" y="272"/>
                        </a:cubicBezTo>
                        <a:cubicBezTo>
                          <a:pt x="476" y="272"/>
                          <a:pt x="476" y="272"/>
                          <a:pt x="476" y="272"/>
                        </a:cubicBezTo>
                        <a:cubicBezTo>
                          <a:pt x="475" y="272"/>
                          <a:pt x="475" y="272"/>
                          <a:pt x="475" y="272"/>
                        </a:cubicBezTo>
                        <a:cubicBezTo>
                          <a:pt x="475" y="272"/>
                          <a:pt x="475" y="272"/>
                          <a:pt x="475" y="272"/>
                        </a:cubicBezTo>
                        <a:cubicBezTo>
                          <a:pt x="475" y="272"/>
                          <a:pt x="475" y="272"/>
                          <a:pt x="475" y="272"/>
                        </a:cubicBezTo>
                        <a:cubicBezTo>
                          <a:pt x="475" y="273"/>
                          <a:pt x="475" y="273"/>
                          <a:pt x="475" y="273"/>
                        </a:cubicBezTo>
                        <a:cubicBezTo>
                          <a:pt x="475" y="273"/>
                          <a:pt x="475" y="273"/>
                          <a:pt x="475" y="273"/>
                        </a:cubicBezTo>
                        <a:cubicBezTo>
                          <a:pt x="475" y="274"/>
                          <a:pt x="475" y="274"/>
                          <a:pt x="475" y="274"/>
                        </a:cubicBezTo>
                        <a:cubicBezTo>
                          <a:pt x="475" y="274"/>
                          <a:pt x="475" y="274"/>
                          <a:pt x="475" y="274"/>
                        </a:cubicBezTo>
                        <a:cubicBezTo>
                          <a:pt x="475" y="274"/>
                          <a:pt x="475" y="274"/>
                          <a:pt x="475" y="274"/>
                        </a:cubicBezTo>
                        <a:cubicBezTo>
                          <a:pt x="474" y="275"/>
                          <a:pt x="474" y="275"/>
                          <a:pt x="474" y="275"/>
                        </a:cubicBezTo>
                        <a:cubicBezTo>
                          <a:pt x="474" y="275"/>
                          <a:pt x="474" y="275"/>
                          <a:pt x="474" y="275"/>
                        </a:cubicBezTo>
                        <a:cubicBezTo>
                          <a:pt x="474" y="275"/>
                          <a:pt x="474" y="275"/>
                          <a:pt x="474" y="275"/>
                        </a:cubicBezTo>
                        <a:cubicBezTo>
                          <a:pt x="474" y="275"/>
                          <a:pt x="474" y="275"/>
                          <a:pt x="474" y="275"/>
                        </a:cubicBezTo>
                        <a:cubicBezTo>
                          <a:pt x="474" y="275"/>
                          <a:pt x="474" y="275"/>
                          <a:pt x="474" y="275"/>
                        </a:cubicBezTo>
                        <a:cubicBezTo>
                          <a:pt x="474" y="276"/>
                          <a:pt x="474" y="276"/>
                          <a:pt x="474" y="276"/>
                        </a:cubicBezTo>
                        <a:cubicBezTo>
                          <a:pt x="474" y="276"/>
                          <a:pt x="474" y="276"/>
                          <a:pt x="474" y="276"/>
                        </a:cubicBezTo>
                        <a:cubicBezTo>
                          <a:pt x="473" y="276"/>
                          <a:pt x="473" y="276"/>
                          <a:pt x="473" y="276"/>
                        </a:cubicBezTo>
                        <a:cubicBezTo>
                          <a:pt x="473" y="276"/>
                          <a:pt x="473" y="276"/>
                          <a:pt x="473" y="276"/>
                        </a:cubicBezTo>
                        <a:cubicBezTo>
                          <a:pt x="473" y="276"/>
                          <a:pt x="473" y="276"/>
                          <a:pt x="473" y="276"/>
                        </a:cubicBezTo>
                        <a:cubicBezTo>
                          <a:pt x="474" y="276"/>
                          <a:pt x="474" y="276"/>
                          <a:pt x="474" y="276"/>
                        </a:cubicBezTo>
                        <a:cubicBezTo>
                          <a:pt x="474" y="276"/>
                          <a:pt x="474" y="276"/>
                          <a:pt x="474" y="276"/>
                        </a:cubicBezTo>
                        <a:cubicBezTo>
                          <a:pt x="474" y="276"/>
                          <a:pt x="474" y="276"/>
                          <a:pt x="474" y="276"/>
                        </a:cubicBezTo>
                        <a:cubicBezTo>
                          <a:pt x="474" y="277"/>
                          <a:pt x="474" y="277"/>
                          <a:pt x="474" y="277"/>
                        </a:cubicBezTo>
                        <a:cubicBezTo>
                          <a:pt x="474" y="277"/>
                          <a:pt x="474" y="277"/>
                          <a:pt x="474" y="277"/>
                        </a:cubicBezTo>
                        <a:cubicBezTo>
                          <a:pt x="474" y="277"/>
                          <a:pt x="474" y="277"/>
                          <a:pt x="474" y="277"/>
                        </a:cubicBezTo>
                        <a:cubicBezTo>
                          <a:pt x="473" y="277"/>
                          <a:pt x="473" y="277"/>
                          <a:pt x="473" y="277"/>
                        </a:cubicBezTo>
                        <a:cubicBezTo>
                          <a:pt x="473" y="277"/>
                          <a:pt x="473" y="277"/>
                          <a:pt x="473" y="277"/>
                        </a:cubicBezTo>
                        <a:cubicBezTo>
                          <a:pt x="473" y="277"/>
                          <a:pt x="473" y="277"/>
                          <a:pt x="473" y="277"/>
                        </a:cubicBezTo>
                        <a:cubicBezTo>
                          <a:pt x="473" y="277"/>
                          <a:pt x="473" y="277"/>
                          <a:pt x="473" y="277"/>
                        </a:cubicBezTo>
                        <a:cubicBezTo>
                          <a:pt x="473" y="277"/>
                          <a:pt x="473" y="277"/>
                          <a:pt x="473" y="277"/>
                        </a:cubicBezTo>
                        <a:cubicBezTo>
                          <a:pt x="473" y="278"/>
                          <a:pt x="473" y="278"/>
                          <a:pt x="473" y="278"/>
                        </a:cubicBezTo>
                        <a:cubicBezTo>
                          <a:pt x="473" y="278"/>
                          <a:pt x="473" y="278"/>
                          <a:pt x="473" y="278"/>
                        </a:cubicBezTo>
                        <a:cubicBezTo>
                          <a:pt x="473" y="278"/>
                          <a:pt x="473" y="278"/>
                          <a:pt x="473" y="278"/>
                        </a:cubicBezTo>
                        <a:cubicBezTo>
                          <a:pt x="472" y="278"/>
                          <a:pt x="472" y="278"/>
                          <a:pt x="472" y="278"/>
                        </a:cubicBezTo>
                        <a:cubicBezTo>
                          <a:pt x="472" y="278"/>
                          <a:pt x="472" y="278"/>
                          <a:pt x="472" y="278"/>
                        </a:cubicBezTo>
                        <a:cubicBezTo>
                          <a:pt x="472" y="278"/>
                          <a:pt x="472" y="278"/>
                          <a:pt x="472" y="278"/>
                        </a:cubicBezTo>
                        <a:cubicBezTo>
                          <a:pt x="472" y="278"/>
                          <a:pt x="472" y="278"/>
                          <a:pt x="472" y="278"/>
                        </a:cubicBezTo>
                        <a:cubicBezTo>
                          <a:pt x="472" y="278"/>
                          <a:pt x="472" y="278"/>
                          <a:pt x="472" y="278"/>
                        </a:cubicBezTo>
                        <a:cubicBezTo>
                          <a:pt x="472" y="278"/>
                          <a:pt x="472" y="278"/>
                          <a:pt x="472" y="278"/>
                        </a:cubicBezTo>
                        <a:cubicBezTo>
                          <a:pt x="472" y="278"/>
                          <a:pt x="472" y="278"/>
                          <a:pt x="472" y="278"/>
                        </a:cubicBezTo>
                        <a:cubicBezTo>
                          <a:pt x="472" y="279"/>
                          <a:pt x="472" y="279"/>
                          <a:pt x="472" y="279"/>
                        </a:cubicBezTo>
                        <a:cubicBezTo>
                          <a:pt x="472" y="279"/>
                          <a:pt x="472" y="279"/>
                          <a:pt x="472" y="279"/>
                        </a:cubicBezTo>
                        <a:cubicBezTo>
                          <a:pt x="472" y="279"/>
                          <a:pt x="472" y="279"/>
                          <a:pt x="472" y="279"/>
                        </a:cubicBezTo>
                        <a:cubicBezTo>
                          <a:pt x="472" y="279"/>
                          <a:pt x="472" y="279"/>
                          <a:pt x="472" y="279"/>
                        </a:cubicBezTo>
                        <a:cubicBezTo>
                          <a:pt x="472" y="279"/>
                          <a:pt x="472" y="279"/>
                          <a:pt x="472" y="279"/>
                        </a:cubicBezTo>
                        <a:cubicBezTo>
                          <a:pt x="472" y="279"/>
                          <a:pt x="472" y="279"/>
                          <a:pt x="472" y="279"/>
                        </a:cubicBezTo>
                        <a:cubicBezTo>
                          <a:pt x="471" y="279"/>
                          <a:pt x="471" y="279"/>
                          <a:pt x="471" y="279"/>
                        </a:cubicBezTo>
                        <a:cubicBezTo>
                          <a:pt x="471" y="279"/>
                          <a:pt x="471" y="279"/>
                          <a:pt x="471" y="279"/>
                        </a:cubicBezTo>
                        <a:cubicBezTo>
                          <a:pt x="471" y="279"/>
                          <a:pt x="471" y="279"/>
                          <a:pt x="471" y="279"/>
                        </a:cubicBezTo>
                        <a:cubicBezTo>
                          <a:pt x="471" y="279"/>
                          <a:pt x="471" y="279"/>
                          <a:pt x="471" y="279"/>
                        </a:cubicBezTo>
                        <a:cubicBezTo>
                          <a:pt x="471" y="279"/>
                          <a:pt x="471" y="279"/>
                          <a:pt x="471" y="279"/>
                        </a:cubicBezTo>
                        <a:cubicBezTo>
                          <a:pt x="471" y="279"/>
                          <a:pt x="471" y="279"/>
                          <a:pt x="471" y="279"/>
                        </a:cubicBezTo>
                        <a:cubicBezTo>
                          <a:pt x="470" y="279"/>
                          <a:pt x="470" y="279"/>
                          <a:pt x="470" y="279"/>
                        </a:cubicBezTo>
                        <a:cubicBezTo>
                          <a:pt x="470" y="279"/>
                          <a:pt x="470" y="279"/>
                          <a:pt x="470" y="279"/>
                        </a:cubicBezTo>
                        <a:cubicBezTo>
                          <a:pt x="470" y="279"/>
                          <a:pt x="470" y="279"/>
                          <a:pt x="470" y="279"/>
                        </a:cubicBezTo>
                        <a:cubicBezTo>
                          <a:pt x="470" y="280"/>
                          <a:pt x="470" y="280"/>
                          <a:pt x="470" y="280"/>
                        </a:cubicBezTo>
                        <a:cubicBezTo>
                          <a:pt x="469" y="280"/>
                          <a:pt x="469" y="280"/>
                          <a:pt x="469" y="280"/>
                        </a:cubicBezTo>
                        <a:cubicBezTo>
                          <a:pt x="469" y="280"/>
                          <a:pt x="469" y="280"/>
                          <a:pt x="469" y="280"/>
                        </a:cubicBezTo>
                        <a:cubicBezTo>
                          <a:pt x="469" y="280"/>
                          <a:pt x="469" y="280"/>
                          <a:pt x="469" y="280"/>
                        </a:cubicBezTo>
                        <a:cubicBezTo>
                          <a:pt x="468" y="279"/>
                          <a:pt x="468" y="279"/>
                          <a:pt x="468" y="279"/>
                        </a:cubicBezTo>
                        <a:cubicBezTo>
                          <a:pt x="468" y="279"/>
                          <a:pt x="468" y="279"/>
                          <a:pt x="468" y="279"/>
                        </a:cubicBezTo>
                        <a:cubicBezTo>
                          <a:pt x="468" y="279"/>
                          <a:pt x="468" y="279"/>
                          <a:pt x="468" y="279"/>
                        </a:cubicBezTo>
                        <a:cubicBezTo>
                          <a:pt x="468" y="279"/>
                          <a:pt x="468" y="279"/>
                          <a:pt x="468" y="279"/>
                        </a:cubicBezTo>
                        <a:cubicBezTo>
                          <a:pt x="468" y="279"/>
                          <a:pt x="468" y="279"/>
                          <a:pt x="468" y="279"/>
                        </a:cubicBezTo>
                        <a:cubicBezTo>
                          <a:pt x="468" y="279"/>
                          <a:pt x="468" y="279"/>
                          <a:pt x="468" y="279"/>
                        </a:cubicBezTo>
                        <a:cubicBezTo>
                          <a:pt x="468" y="279"/>
                          <a:pt x="468" y="279"/>
                          <a:pt x="468" y="279"/>
                        </a:cubicBezTo>
                        <a:cubicBezTo>
                          <a:pt x="467" y="279"/>
                          <a:pt x="467" y="279"/>
                          <a:pt x="467" y="279"/>
                        </a:cubicBezTo>
                        <a:cubicBezTo>
                          <a:pt x="467" y="279"/>
                          <a:pt x="467" y="279"/>
                          <a:pt x="467" y="279"/>
                        </a:cubicBezTo>
                        <a:cubicBezTo>
                          <a:pt x="467" y="279"/>
                          <a:pt x="467" y="279"/>
                          <a:pt x="467" y="279"/>
                        </a:cubicBezTo>
                        <a:cubicBezTo>
                          <a:pt x="467" y="279"/>
                          <a:pt x="467" y="279"/>
                          <a:pt x="467" y="279"/>
                        </a:cubicBezTo>
                        <a:cubicBezTo>
                          <a:pt x="467" y="279"/>
                          <a:pt x="467" y="279"/>
                          <a:pt x="467" y="279"/>
                        </a:cubicBezTo>
                        <a:cubicBezTo>
                          <a:pt x="467" y="279"/>
                          <a:pt x="467" y="279"/>
                          <a:pt x="467" y="279"/>
                        </a:cubicBezTo>
                        <a:cubicBezTo>
                          <a:pt x="467" y="279"/>
                          <a:pt x="467" y="279"/>
                          <a:pt x="467" y="279"/>
                        </a:cubicBezTo>
                        <a:cubicBezTo>
                          <a:pt x="467" y="279"/>
                          <a:pt x="467" y="279"/>
                          <a:pt x="467" y="279"/>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8"/>
                          <a:pt x="466" y="278"/>
                          <a:pt x="466" y="278"/>
                        </a:cubicBezTo>
                        <a:cubicBezTo>
                          <a:pt x="466" y="279"/>
                          <a:pt x="466" y="279"/>
                          <a:pt x="466" y="279"/>
                        </a:cubicBezTo>
                        <a:cubicBezTo>
                          <a:pt x="466" y="279"/>
                          <a:pt x="466" y="279"/>
                          <a:pt x="466" y="279"/>
                        </a:cubicBezTo>
                        <a:cubicBezTo>
                          <a:pt x="465" y="279"/>
                          <a:pt x="465" y="279"/>
                          <a:pt x="465" y="279"/>
                        </a:cubicBezTo>
                        <a:cubicBezTo>
                          <a:pt x="465" y="279"/>
                          <a:pt x="465" y="279"/>
                          <a:pt x="465" y="279"/>
                        </a:cubicBezTo>
                        <a:cubicBezTo>
                          <a:pt x="465" y="279"/>
                          <a:pt x="465" y="279"/>
                          <a:pt x="465" y="279"/>
                        </a:cubicBezTo>
                        <a:cubicBezTo>
                          <a:pt x="465" y="279"/>
                          <a:pt x="465" y="279"/>
                          <a:pt x="465" y="279"/>
                        </a:cubicBezTo>
                        <a:cubicBezTo>
                          <a:pt x="465" y="280"/>
                          <a:pt x="465" y="280"/>
                          <a:pt x="465" y="280"/>
                        </a:cubicBezTo>
                        <a:cubicBezTo>
                          <a:pt x="465" y="280"/>
                          <a:pt x="465" y="280"/>
                          <a:pt x="465" y="280"/>
                        </a:cubicBezTo>
                        <a:cubicBezTo>
                          <a:pt x="465" y="280"/>
                          <a:pt x="465" y="280"/>
                          <a:pt x="465" y="280"/>
                        </a:cubicBezTo>
                        <a:cubicBezTo>
                          <a:pt x="465" y="280"/>
                          <a:pt x="465" y="280"/>
                          <a:pt x="465" y="280"/>
                        </a:cubicBezTo>
                        <a:cubicBezTo>
                          <a:pt x="465" y="280"/>
                          <a:pt x="465" y="280"/>
                          <a:pt x="465" y="280"/>
                        </a:cubicBezTo>
                        <a:cubicBezTo>
                          <a:pt x="464" y="280"/>
                          <a:pt x="464" y="280"/>
                          <a:pt x="464" y="280"/>
                        </a:cubicBezTo>
                        <a:cubicBezTo>
                          <a:pt x="464" y="280"/>
                          <a:pt x="464" y="280"/>
                          <a:pt x="464" y="280"/>
                        </a:cubicBezTo>
                        <a:cubicBezTo>
                          <a:pt x="464" y="280"/>
                          <a:pt x="464" y="280"/>
                          <a:pt x="464" y="280"/>
                        </a:cubicBezTo>
                        <a:cubicBezTo>
                          <a:pt x="464" y="281"/>
                          <a:pt x="464" y="281"/>
                          <a:pt x="464" y="281"/>
                        </a:cubicBezTo>
                        <a:cubicBezTo>
                          <a:pt x="464" y="281"/>
                          <a:pt x="464" y="281"/>
                          <a:pt x="464" y="281"/>
                        </a:cubicBezTo>
                        <a:cubicBezTo>
                          <a:pt x="464" y="281"/>
                          <a:pt x="464" y="281"/>
                          <a:pt x="464" y="281"/>
                        </a:cubicBezTo>
                        <a:cubicBezTo>
                          <a:pt x="464" y="281"/>
                          <a:pt x="464" y="281"/>
                          <a:pt x="464" y="281"/>
                        </a:cubicBezTo>
                        <a:cubicBezTo>
                          <a:pt x="464" y="281"/>
                          <a:pt x="464" y="281"/>
                          <a:pt x="464" y="281"/>
                        </a:cubicBezTo>
                        <a:cubicBezTo>
                          <a:pt x="464" y="281"/>
                          <a:pt x="464" y="281"/>
                          <a:pt x="464" y="281"/>
                        </a:cubicBezTo>
                        <a:cubicBezTo>
                          <a:pt x="464" y="281"/>
                          <a:pt x="464" y="281"/>
                          <a:pt x="464" y="281"/>
                        </a:cubicBezTo>
                        <a:cubicBezTo>
                          <a:pt x="463" y="281"/>
                          <a:pt x="463" y="281"/>
                          <a:pt x="463" y="281"/>
                        </a:cubicBezTo>
                        <a:cubicBezTo>
                          <a:pt x="463" y="281"/>
                          <a:pt x="463" y="281"/>
                          <a:pt x="463" y="281"/>
                        </a:cubicBezTo>
                        <a:cubicBezTo>
                          <a:pt x="463" y="281"/>
                          <a:pt x="463" y="281"/>
                          <a:pt x="463" y="281"/>
                        </a:cubicBezTo>
                        <a:cubicBezTo>
                          <a:pt x="463" y="281"/>
                          <a:pt x="463" y="281"/>
                          <a:pt x="463" y="281"/>
                        </a:cubicBezTo>
                        <a:cubicBezTo>
                          <a:pt x="463" y="281"/>
                          <a:pt x="463" y="281"/>
                          <a:pt x="463" y="281"/>
                        </a:cubicBezTo>
                        <a:cubicBezTo>
                          <a:pt x="463" y="281"/>
                          <a:pt x="463" y="281"/>
                          <a:pt x="463" y="281"/>
                        </a:cubicBezTo>
                        <a:cubicBezTo>
                          <a:pt x="463" y="281"/>
                          <a:pt x="463" y="281"/>
                          <a:pt x="463" y="281"/>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2" y="282"/>
                          <a:pt x="462" y="282"/>
                          <a:pt x="462" y="282"/>
                        </a:cubicBezTo>
                        <a:cubicBezTo>
                          <a:pt x="461" y="282"/>
                          <a:pt x="461" y="282"/>
                          <a:pt x="461" y="282"/>
                        </a:cubicBezTo>
                        <a:cubicBezTo>
                          <a:pt x="461" y="282"/>
                          <a:pt x="461" y="282"/>
                          <a:pt x="461" y="282"/>
                        </a:cubicBezTo>
                        <a:cubicBezTo>
                          <a:pt x="461" y="282"/>
                          <a:pt x="461" y="282"/>
                          <a:pt x="461" y="282"/>
                        </a:cubicBezTo>
                        <a:cubicBezTo>
                          <a:pt x="461" y="283"/>
                          <a:pt x="461" y="283"/>
                          <a:pt x="461" y="283"/>
                        </a:cubicBezTo>
                        <a:cubicBezTo>
                          <a:pt x="461" y="283"/>
                          <a:pt x="461" y="283"/>
                          <a:pt x="461" y="283"/>
                        </a:cubicBezTo>
                        <a:cubicBezTo>
                          <a:pt x="461" y="283"/>
                          <a:pt x="461" y="283"/>
                          <a:pt x="461"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60" y="283"/>
                          <a:pt x="460" y="283"/>
                          <a:pt x="460" y="283"/>
                        </a:cubicBezTo>
                        <a:cubicBezTo>
                          <a:pt x="459" y="284"/>
                          <a:pt x="459" y="284"/>
                          <a:pt x="459" y="284"/>
                        </a:cubicBezTo>
                        <a:cubicBezTo>
                          <a:pt x="459" y="284"/>
                          <a:pt x="459" y="284"/>
                          <a:pt x="459" y="284"/>
                        </a:cubicBezTo>
                        <a:cubicBezTo>
                          <a:pt x="459" y="284"/>
                          <a:pt x="459" y="284"/>
                          <a:pt x="459" y="284"/>
                        </a:cubicBezTo>
                        <a:cubicBezTo>
                          <a:pt x="459" y="284"/>
                          <a:pt x="459" y="284"/>
                          <a:pt x="459" y="284"/>
                        </a:cubicBezTo>
                        <a:cubicBezTo>
                          <a:pt x="459" y="284"/>
                          <a:pt x="459" y="284"/>
                          <a:pt x="459" y="284"/>
                        </a:cubicBezTo>
                        <a:cubicBezTo>
                          <a:pt x="458" y="284"/>
                          <a:pt x="458" y="284"/>
                          <a:pt x="458" y="284"/>
                        </a:cubicBezTo>
                        <a:cubicBezTo>
                          <a:pt x="458" y="284"/>
                          <a:pt x="458" y="284"/>
                          <a:pt x="458" y="284"/>
                        </a:cubicBezTo>
                        <a:cubicBezTo>
                          <a:pt x="458" y="284"/>
                          <a:pt x="458" y="284"/>
                          <a:pt x="458" y="284"/>
                        </a:cubicBezTo>
                        <a:cubicBezTo>
                          <a:pt x="458" y="285"/>
                          <a:pt x="458" y="285"/>
                          <a:pt x="458"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7" y="285"/>
                          <a:pt x="457" y="285"/>
                          <a:pt x="457" y="285"/>
                        </a:cubicBezTo>
                        <a:cubicBezTo>
                          <a:pt x="456" y="285"/>
                          <a:pt x="456" y="285"/>
                          <a:pt x="456" y="285"/>
                        </a:cubicBezTo>
                        <a:cubicBezTo>
                          <a:pt x="456" y="285"/>
                          <a:pt x="456" y="285"/>
                          <a:pt x="456" y="285"/>
                        </a:cubicBezTo>
                        <a:cubicBezTo>
                          <a:pt x="456" y="285"/>
                          <a:pt x="456" y="285"/>
                          <a:pt x="456" y="285"/>
                        </a:cubicBezTo>
                        <a:cubicBezTo>
                          <a:pt x="455" y="285"/>
                          <a:pt x="455" y="285"/>
                          <a:pt x="455" y="285"/>
                        </a:cubicBezTo>
                        <a:cubicBezTo>
                          <a:pt x="455" y="285"/>
                          <a:pt x="455" y="285"/>
                          <a:pt x="455" y="285"/>
                        </a:cubicBezTo>
                        <a:cubicBezTo>
                          <a:pt x="455" y="285"/>
                          <a:pt x="455" y="285"/>
                          <a:pt x="455" y="285"/>
                        </a:cubicBezTo>
                        <a:cubicBezTo>
                          <a:pt x="455" y="285"/>
                          <a:pt x="455" y="285"/>
                          <a:pt x="455" y="285"/>
                        </a:cubicBezTo>
                        <a:cubicBezTo>
                          <a:pt x="455" y="286"/>
                          <a:pt x="455" y="286"/>
                          <a:pt x="455" y="286"/>
                        </a:cubicBezTo>
                        <a:cubicBezTo>
                          <a:pt x="455" y="286"/>
                          <a:pt x="455" y="286"/>
                          <a:pt x="455" y="286"/>
                        </a:cubicBezTo>
                        <a:cubicBezTo>
                          <a:pt x="455" y="286"/>
                          <a:pt x="455" y="286"/>
                          <a:pt x="455" y="286"/>
                        </a:cubicBezTo>
                        <a:cubicBezTo>
                          <a:pt x="455" y="286"/>
                          <a:pt x="455" y="286"/>
                          <a:pt x="455" y="286"/>
                        </a:cubicBezTo>
                        <a:cubicBezTo>
                          <a:pt x="455" y="286"/>
                          <a:pt x="455" y="286"/>
                          <a:pt x="455" y="286"/>
                        </a:cubicBezTo>
                        <a:cubicBezTo>
                          <a:pt x="455" y="286"/>
                          <a:pt x="455" y="286"/>
                          <a:pt x="455" y="286"/>
                        </a:cubicBezTo>
                        <a:cubicBezTo>
                          <a:pt x="454" y="286"/>
                          <a:pt x="454" y="286"/>
                          <a:pt x="454" y="286"/>
                        </a:cubicBezTo>
                        <a:cubicBezTo>
                          <a:pt x="454" y="286"/>
                          <a:pt x="454" y="286"/>
                          <a:pt x="454" y="286"/>
                        </a:cubicBezTo>
                        <a:cubicBezTo>
                          <a:pt x="454" y="286"/>
                          <a:pt x="454" y="286"/>
                          <a:pt x="454" y="286"/>
                        </a:cubicBezTo>
                        <a:cubicBezTo>
                          <a:pt x="454" y="286"/>
                          <a:pt x="454" y="286"/>
                          <a:pt x="454" y="286"/>
                        </a:cubicBezTo>
                        <a:cubicBezTo>
                          <a:pt x="454" y="286"/>
                          <a:pt x="454" y="286"/>
                          <a:pt x="454" y="286"/>
                        </a:cubicBezTo>
                        <a:cubicBezTo>
                          <a:pt x="453" y="286"/>
                          <a:pt x="453" y="286"/>
                          <a:pt x="453" y="286"/>
                        </a:cubicBezTo>
                        <a:cubicBezTo>
                          <a:pt x="453" y="286"/>
                          <a:pt x="453" y="286"/>
                          <a:pt x="453" y="286"/>
                        </a:cubicBezTo>
                        <a:cubicBezTo>
                          <a:pt x="453" y="286"/>
                          <a:pt x="453" y="286"/>
                          <a:pt x="453" y="286"/>
                        </a:cubicBezTo>
                        <a:cubicBezTo>
                          <a:pt x="453" y="286"/>
                          <a:pt x="453" y="286"/>
                          <a:pt x="453" y="286"/>
                        </a:cubicBezTo>
                        <a:cubicBezTo>
                          <a:pt x="452" y="286"/>
                          <a:pt x="452" y="286"/>
                          <a:pt x="452" y="286"/>
                        </a:cubicBezTo>
                        <a:cubicBezTo>
                          <a:pt x="452" y="286"/>
                          <a:pt x="452" y="286"/>
                          <a:pt x="452" y="286"/>
                        </a:cubicBezTo>
                        <a:cubicBezTo>
                          <a:pt x="452" y="286"/>
                          <a:pt x="452" y="286"/>
                          <a:pt x="452" y="286"/>
                        </a:cubicBezTo>
                        <a:cubicBezTo>
                          <a:pt x="452" y="286"/>
                          <a:pt x="452" y="286"/>
                          <a:pt x="452" y="286"/>
                        </a:cubicBezTo>
                        <a:cubicBezTo>
                          <a:pt x="452" y="286"/>
                          <a:pt x="452" y="286"/>
                          <a:pt x="452" y="286"/>
                        </a:cubicBezTo>
                        <a:cubicBezTo>
                          <a:pt x="452" y="286"/>
                          <a:pt x="452" y="286"/>
                          <a:pt x="452" y="286"/>
                        </a:cubicBezTo>
                        <a:cubicBezTo>
                          <a:pt x="451" y="286"/>
                          <a:pt x="451" y="286"/>
                          <a:pt x="451" y="286"/>
                        </a:cubicBezTo>
                        <a:cubicBezTo>
                          <a:pt x="451" y="286"/>
                          <a:pt x="451" y="286"/>
                          <a:pt x="451" y="286"/>
                        </a:cubicBezTo>
                        <a:cubicBezTo>
                          <a:pt x="451" y="286"/>
                          <a:pt x="451" y="286"/>
                          <a:pt x="451" y="286"/>
                        </a:cubicBezTo>
                        <a:cubicBezTo>
                          <a:pt x="451" y="286"/>
                          <a:pt x="451" y="286"/>
                          <a:pt x="451" y="286"/>
                        </a:cubicBezTo>
                        <a:cubicBezTo>
                          <a:pt x="451" y="286"/>
                          <a:pt x="451" y="286"/>
                          <a:pt x="451" y="286"/>
                        </a:cubicBezTo>
                        <a:cubicBezTo>
                          <a:pt x="450" y="285"/>
                          <a:pt x="450" y="285"/>
                          <a:pt x="450" y="285"/>
                        </a:cubicBezTo>
                        <a:cubicBezTo>
                          <a:pt x="450" y="285"/>
                          <a:pt x="450" y="285"/>
                          <a:pt x="450" y="285"/>
                        </a:cubicBezTo>
                        <a:cubicBezTo>
                          <a:pt x="450" y="285"/>
                          <a:pt x="450" y="285"/>
                          <a:pt x="450" y="285"/>
                        </a:cubicBezTo>
                        <a:cubicBezTo>
                          <a:pt x="450" y="285"/>
                          <a:pt x="450" y="285"/>
                          <a:pt x="450" y="285"/>
                        </a:cubicBezTo>
                        <a:cubicBezTo>
                          <a:pt x="450" y="285"/>
                          <a:pt x="450" y="285"/>
                          <a:pt x="450" y="285"/>
                        </a:cubicBezTo>
                        <a:cubicBezTo>
                          <a:pt x="450" y="285"/>
                          <a:pt x="450" y="285"/>
                          <a:pt x="450" y="285"/>
                        </a:cubicBezTo>
                        <a:cubicBezTo>
                          <a:pt x="450" y="285"/>
                          <a:pt x="450" y="285"/>
                          <a:pt x="450" y="285"/>
                        </a:cubicBezTo>
                        <a:cubicBezTo>
                          <a:pt x="449" y="285"/>
                          <a:pt x="449" y="285"/>
                          <a:pt x="449" y="285"/>
                        </a:cubicBezTo>
                        <a:cubicBezTo>
                          <a:pt x="449" y="285"/>
                          <a:pt x="449" y="285"/>
                          <a:pt x="449" y="285"/>
                        </a:cubicBezTo>
                        <a:cubicBezTo>
                          <a:pt x="449" y="285"/>
                          <a:pt x="449" y="285"/>
                          <a:pt x="449" y="285"/>
                        </a:cubicBezTo>
                        <a:cubicBezTo>
                          <a:pt x="449" y="285"/>
                          <a:pt x="449" y="285"/>
                          <a:pt x="449" y="285"/>
                        </a:cubicBezTo>
                        <a:cubicBezTo>
                          <a:pt x="449" y="285"/>
                          <a:pt x="449" y="285"/>
                          <a:pt x="449" y="285"/>
                        </a:cubicBezTo>
                        <a:cubicBezTo>
                          <a:pt x="449" y="285"/>
                          <a:pt x="449" y="285"/>
                          <a:pt x="449" y="285"/>
                        </a:cubicBezTo>
                        <a:cubicBezTo>
                          <a:pt x="449" y="285"/>
                          <a:pt x="449" y="285"/>
                          <a:pt x="449" y="285"/>
                        </a:cubicBezTo>
                        <a:cubicBezTo>
                          <a:pt x="448" y="285"/>
                          <a:pt x="448" y="285"/>
                          <a:pt x="448" y="285"/>
                        </a:cubicBezTo>
                        <a:cubicBezTo>
                          <a:pt x="448" y="285"/>
                          <a:pt x="448" y="285"/>
                          <a:pt x="448" y="285"/>
                        </a:cubicBezTo>
                        <a:cubicBezTo>
                          <a:pt x="448" y="285"/>
                          <a:pt x="448" y="285"/>
                          <a:pt x="448" y="285"/>
                        </a:cubicBezTo>
                        <a:cubicBezTo>
                          <a:pt x="448" y="285"/>
                          <a:pt x="448" y="285"/>
                          <a:pt x="448" y="285"/>
                        </a:cubicBezTo>
                        <a:cubicBezTo>
                          <a:pt x="448" y="285"/>
                          <a:pt x="448" y="285"/>
                          <a:pt x="448" y="285"/>
                        </a:cubicBezTo>
                        <a:cubicBezTo>
                          <a:pt x="447" y="285"/>
                          <a:pt x="447" y="285"/>
                          <a:pt x="447" y="285"/>
                        </a:cubicBezTo>
                        <a:cubicBezTo>
                          <a:pt x="447" y="285"/>
                          <a:pt x="447" y="285"/>
                          <a:pt x="447" y="285"/>
                        </a:cubicBezTo>
                        <a:cubicBezTo>
                          <a:pt x="447" y="285"/>
                          <a:pt x="447" y="285"/>
                          <a:pt x="447" y="285"/>
                        </a:cubicBezTo>
                        <a:cubicBezTo>
                          <a:pt x="447" y="285"/>
                          <a:pt x="447" y="285"/>
                          <a:pt x="447" y="285"/>
                        </a:cubicBezTo>
                        <a:cubicBezTo>
                          <a:pt x="447" y="284"/>
                          <a:pt x="447" y="284"/>
                          <a:pt x="447" y="284"/>
                        </a:cubicBezTo>
                        <a:cubicBezTo>
                          <a:pt x="447" y="284"/>
                          <a:pt x="447" y="284"/>
                          <a:pt x="447" y="284"/>
                        </a:cubicBezTo>
                        <a:cubicBezTo>
                          <a:pt x="447" y="284"/>
                          <a:pt x="446" y="284"/>
                          <a:pt x="446" y="284"/>
                        </a:cubicBezTo>
                        <a:cubicBezTo>
                          <a:pt x="446" y="284"/>
                          <a:pt x="446" y="284"/>
                          <a:pt x="446" y="284"/>
                        </a:cubicBezTo>
                        <a:cubicBezTo>
                          <a:pt x="446" y="284"/>
                          <a:pt x="446" y="284"/>
                          <a:pt x="446" y="284"/>
                        </a:cubicBezTo>
                        <a:cubicBezTo>
                          <a:pt x="446" y="284"/>
                          <a:pt x="446" y="284"/>
                          <a:pt x="446" y="284"/>
                        </a:cubicBezTo>
                        <a:cubicBezTo>
                          <a:pt x="446" y="284"/>
                          <a:pt x="446" y="284"/>
                          <a:pt x="446" y="284"/>
                        </a:cubicBezTo>
                        <a:cubicBezTo>
                          <a:pt x="446" y="284"/>
                          <a:pt x="446" y="284"/>
                          <a:pt x="446" y="284"/>
                        </a:cubicBezTo>
                        <a:cubicBezTo>
                          <a:pt x="446" y="284"/>
                          <a:pt x="446" y="284"/>
                          <a:pt x="446" y="284"/>
                        </a:cubicBezTo>
                        <a:cubicBezTo>
                          <a:pt x="445" y="284"/>
                          <a:pt x="445" y="284"/>
                          <a:pt x="445" y="284"/>
                        </a:cubicBezTo>
                        <a:cubicBezTo>
                          <a:pt x="445" y="284"/>
                          <a:pt x="445" y="284"/>
                          <a:pt x="445" y="284"/>
                        </a:cubicBezTo>
                        <a:cubicBezTo>
                          <a:pt x="445" y="284"/>
                          <a:pt x="445" y="284"/>
                          <a:pt x="445" y="284"/>
                        </a:cubicBezTo>
                        <a:cubicBezTo>
                          <a:pt x="445" y="284"/>
                          <a:pt x="445" y="284"/>
                          <a:pt x="445" y="284"/>
                        </a:cubicBezTo>
                        <a:cubicBezTo>
                          <a:pt x="444" y="284"/>
                          <a:pt x="444" y="284"/>
                          <a:pt x="444" y="284"/>
                        </a:cubicBezTo>
                        <a:cubicBezTo>
                          <a:pt x="444" y="284"/>
                          <a:pt x="444" y="284"/>
                          <a:pt x="444" y="284"/>
                        </a:cubicBezTo>
                        <a:cubicBezTo>
                          <a:pt x="444" y="284"/>
                          <a:pt x="444" y="284"/>
                          <a:pt x="444" y="284"/>
                        </a:cubicBezTo>
                        <a:cubicBezTo>
                          <a:pt x="444" y="284"/>
                          <a:pt x="444" y="284"/>
                          <a:pt x="444" y="284"/>
                        </a:cubicBezTo>
                        <a:cubicBezTo>
                          <a:pt x="444" y="284"/>
                          <a:pt x="444" y="284"/>
                          <a:pt x="444" y="284"/>
                        </a:cubicBezTo>
                        <a:cubicBezTo>
                          <a:pt x="444" y="284"/>
                          <a:pt x="444" y="284"/>
                          <a:pt x="444" y="284"/>
                        </a:cubicBezTo>
                        <a:cubicBezTo>
                          <a:pt x="444" y="284"/>
                          <a:pt x="444" y="284"/>
                          <a:pt x="444" y="284"/>
                        </a:cubicBezTo>
                        <a:cubicBezTo>
                          <a:pt x="443" y="284"/>
                          <a:pt x="443" y="284"/>
                          <a:pt x="443" y="284"/>
                        </a:cubicBezTo>
                        <a:cubicBezTo>
                          <a:pt x="443" y="283"/>
                          <a:pt x="443" y="283"/>
                          <a:pt x="443" y="283"/>
                        </a:cubicBezTo>
                        <a:cubicBezTo>
                          <a:pt x="443" y="283"/>
                          <a:pt x="443" y="283"/>
                          <a:pt x="443" y="283"/>
                        </a:cubicBezTo>
                        <a:cubicBezTo>
                          <a:pt x="443" y="283"/>
                          <a:pt x="443" y="283"/>
                          <a:pt x="443" y="283"/>
                        </a:cubicBezTo>
                        <a:cubicBezTo>
                          <a:pt x="443" y="283"/>
                          <a:pt x="443" y="283"/>
                          <a:pt x="443" y="283"/>
                        </a:cubicBezTo>
                        <a:cubicBezTo>
                          <a:pt x="443" y="283"/>
                          <a:pt x="443" y="283"/>
                          <a:pt x="443" y="283"/>
                        </a:cubicBezTo>
                        <a:cubicBezTo>
                          <a:pt x="443" y="283"/>
                          <a:pt x="443" y="283"/>
                          <a:pt x="443" y="283"/>
                        </a:cubicBezTo>
                        <a:cubicBezTo>
                          <a:pt x="443" y="283"/>
                          <a:pt x="443" y="283"/>
                          <a:pt x="443" y="283"/>
                        </a:cubicBezTo>
                        <a:cubicBezTo>
                          <a:pt x="442" y="283"/>
                          <a:pt x="442" y="283"/>
                          <a:pt x="442" y="283"/>
                        </a:cubicBezTo>
                        <a:cubicBezTo>
                          <a:pt x="442" y="283"/>
                          <a:pt x="442" y="283"/>
                          <a:pt x="442" y="283"/>
                        </a:cubicBezTo>
                        <a:cubicBezTo>
                          <a:pt x="442" y="283"/>
                          <a:pt x="442" y="283"/>
                          <a:pt x="442" y="283"/>
                        </a:cubicBezTo>
                        <a:cubicBezTo>
                          <a:pt x="442" y="283"/>
                          <a:pt x="442" y="283"/>
                          <a:pt x="442" y="283"/>
                        </a:cubicBezTo>
                        <a:cubicBezTo>
                          <a:pt x="442" y="284"/>
                          <a:pt x="442" y="284"/>
                          <a:pt x="442" y="284"/>
                        </a:cubicBezTo>
                        <a:cubicBezTo>
                          <a:pt x="442" y="284"/>
                          <a:pt x="442" y="284"/>
                          <a:pt x="442" y="284"/>
                        </a:cubicBezTo>
                        <a:cubicBezTo>
                          <a:pt x="442" y="284"/>
                          <a:pt x="442" y="284"/>
                          <a:pt x="442" y="284"/>
                        </a:cubicBezTo>
                        <a:cubicBezTo>
                          <a:pt x="442" y="284"/>
                          <a:pt x="442" y="284"/>
                          <a:pt x="442" y="284"/>
                        </a:cubicBezTo>
                        <a:cubicBezTo>
                          <a:pt x="442" y="284"/>
                          <a:pt x="442" y="284"/>
                          <a:pt x="442" y="284"/>
                        </a:cubicBezTo>
                        <a:cubicBezTo>
                          <a:pt x="441" y="284"/>
                          <a:pt x="441" y="284"/>
                          <a:pt x="441" y="284"/>
                        </a:cubicBezTo>
                        <a:cubicBezTo>
                          <a:pt x="441" y="284"/>
                          <a:pt x="441" y="284"/>
                          <a:pt x="441" y="284"/>
                        </a:cubicBezTo>
                        <a:cubicBezTo>
                          <a:pt x="441" y="284"/>
                          <a:pt x="441" y="284"/>
                          <a:pt x="441" y="284"/>
                        </a:cubicBezTo>
                        <a:cubicBezTo>
                          <a:pt x="441" y="284"/>
                          <a:pt x="441" y="284"/>
                          <a:pt x="441" y="284"/>
                        </a:cubicBezTo>
                        <a:cubicBezTo>
                          <a:pt x="441" y="284"/>
                          <a:pt x="441" y="284"/>
                          <a:pt x="441" y="284"/>
                        </a:cubicBezTo>
                        <a:cubicBezTo>
                          <a:pt x="441" y="284"/>
                          <a:pt x="441" y="284"/>
                          <a:pt x="441" y="284"/>
                        </a:cubicBezTo>
                        <a:cubicBezTo>
                          <a:pt x="441" y="285"/>
                          <a:pt x="441" y="285"/>
                          <a:pt x="441" y="285"/>
                        </a:cubicBezTo>
                        <a:cubicBezTo>
                          <a:pt x="441" y="285"/>
                          <a:pt x="441" y="285"/>
                          <a:pt x="441" y="285"/>
                        </a:cubicBezTo>
                        <a:cubicBezTo>
                          <a:pt x="441" y="285"/>
                          <a:pt x="441" y="285"/>
                          <a:pt x="441" y="285"/>
                        </a:cubicBezTo>
                        <a:cubicBezTo>
                          <a:pt x="441" y="286"/>
                          <a:pt x="441" y="286"/>
                          <a:pt x="441" y="286"/>
                        </a:cubicBezTo>
                        <a:cubicBezTo>
                          <a:pt x="441" y="286"/>
                          <a:pt x="441" y="286"/>
                          <a:pt x="441" y="286"/>
                        </a:cubicBezTo>
                        <a:cubicBezTo>
                          <a:pt x="441" y="286"/>
                          <a:pt x="441" y="286"/>
                          <a:pt x="441" y="286"/>
                        </a:cubicBezTo>
                        <a:cubicBezTo>
                          <a:pt x="440" y="286"/>
                          <a:pt x="440" y="286"/>
                          <a:pt x="440" y="286"/>
                        </a:cubicBezTo>
                        <a:cubicBezTo>
                          <a:pt x="440" y="286"/>
                          <a:pt x="440" y="286"/>
                          <a:pt x="440" y="286"/>
                        </a:cubicBezTo>
                        <a:cubicBezTo>
                          <a:pt x="440" y="286"/>
                          <a:pt x="440" y="286"/>
                          <a:pt x="440" y="286"/>
                        </a:cubicBezTo>
                        <a:cubicBezTo>
                          <a:pt x="440" y="287"/>
                          <a:pt x="440" y="287"/>
                          <a:pt x="440" y="287"/>
                        </a:cubicBezTo>
                        <a:cubicBezTo>
                          <a:pt x="440" y="287"/>
                          <a:pt x="440" y="287"/>
                          <a:pt x="440" y="287"/>
                        </a:cubicBezTo>
                        <a:cubicBezTo>
                          <a:pt x="440" y="287"/>
                          <a:pt x="440" y="287"/>
                          <a:pt x="440" y="287"/>
                        </a:cubicBezTo>
                        <a:cubicBezTo>
                          <a:pt x="440" y="288"/>
                          <a:pt x="440" y="288"/>
                          <a:pt x="440" y="288"/>
                        </a:cubicBezTo>
                        <a:cubicBezTo>
                          <a:pt x="440" y="288"/>
                          <a:pt x="440" y="288"/>
                          <a:pt x="440" y="288"/>
                        </a:cubicBezTo>
                        <a:cubicBezTo>
                          <a:pt x="440" y="288"/>
                          <a:pt x="440" y="288"/>
                          <a:pt x="440" y="288"/>
                        </a:cubicBezTo>
                        <a:cubicBezTo>
                          <a:pt x="440" y="288"/>
                          <a:pt x="440" y="288"/>
                          <a:pt x="440" y="288"/>
                        </a:cubicBezTo>
                        <a:cubicBezTo>
                          <a:pt x="440" y="288"/>
                          <a:pt x="440" y="288"/>
                          <a:pt x="440" y="288"/>
                        </a:cubicBezTo>
                        <a:cubicBezTo>
                          <a:pt x="440" y="288"/>
                          <a:pt x="440" y="288"/>
                          <a:pt x="440" y="288"/>
                        </a:cubicBezTo>
                        <a:cubicBezTo>
                          <a:pt x="439" y="289"/>
                          <a:pt x="439" y="289"/>
                          <a:pt x="439" y="289"/>
                        </a:cubicBezTo>
                        <a:cubicBezTo>
                          <a:pt x="439" y="289"/>
                          <a:pt x="439" y="289"/>
                          <a:pt x="439" y="289"/>
                        </a:cubicBezTo>
                        <a:cubicBezTo>
                          <a:pt x="439" y="289"/>
                          <a:pt x="439" y="289"/>
                          <a:pt x="439" y="289"/>
                        </a:cubicBezTo>
                        <a:cubicBezTo>
                          <a:pt x="439" y="289"/>
                          <a:pt x="439" y="289"/>
                          <a:pt x="439" y="289"/>
                        </a:cubicBezTo>
                        <a:cubicBezTo>
                          <a:pt x="439" y="289"/>
                          <a:pt x="439" y="289"/>
                          <a:pt x="439" y="289"/>
                        </a:cubicBezTo>
                        <a:cubicBezTo>
                          <a:pt x="439" y="290"/>
                          <a:pt x="439" y="290"/>
                          <a:pt x="439" y="290"/>
                        </a:cubicBezTo>
                        <a:cubicBezTo>
                          <a:pt x="439" y="290"/>
                          <a:pt x="439" y="290"/>
                          <a:pt x="439" y="290"/>
                        </a:cubicBezTo>
                        <a:cubicBezTo>
                          <a:pt x="439" y="290"/>
                          <a:pt x="439" y="290"/>
                          <a:pt x="439" y="290"/>
                        </a:cubicBezTo>
                        <a:cubicBezTo>
                          <a:pt x="439" y="290"/>
                          <a:pt x="439" y="290"/>
                          <a:pt x="439" y="290"/>
                        </a:cubicBezTo>
                        <a:cubicBezTo>
                          <a:pt x="439" y="290"/>
                          <a:pt x="439" y="290"/>
                          <a:pt x="439" y="290"/>
                        </a:cubicBezTo>
                        <a:cubicBezTo>
                          <a:pt x="439" y="290"/>
                          <a:pt x="439" y="290"/>
                          <a:pt x="439" y="290"/>
                        </a:cubicBezTo>
                        <a:cubicBezTo>
                          <a:pt x="438" y="290"/>
                          <a:pt x="438" y="290"/>
                          <a:pt x="438" y="290"/>
                        </a:cubicBezTo>
                        <a:cubicBezTo>
                          <a:pt x="438" y="290"/>
                          <a:pt x="438" y="290"/>
                          <a:pt x="438" y="290"/>
                        </a:cubicBezTo>
                        <a:cubicBezTo>
                          <a:pt x="438" y="290"/>
                          <a:pt x="438" y="290"/>
                          <a:pt x="438" y="290"/>
                        </a:cubicBezTo>
                        <a:cubicBezTo>
                          <a:pt x="438" y="290"/>
                          <a:pt x="438" y="290"/>
                          <a:pt x="438" y="290"/>
                        </a:cubicBezTo>
                        <a:cubicBezTo>
                          <a:pt x="438" y="291"/>
                          <a:pt x="438" y="291"/>
                          <a:pt x="438" y="291"/>
                        </a:cubicBezTo>
                        <a:cubicBezTo>
                          <a:pt x="438" y="291"/>
                          <a:pt x="438" y="291"/>
                          <a:pt x="438" y="291"/>
                        </a:cubicBezTo>
                        <a:cubicBezTo>
                          <a:pt x="438" y="291"/>
                          <a:pt x="438" y="291"/>
                          <a:pt x="438" y="291"/>
                        </a:cubicBezTo>
                        <a:cubicBezTo>
                          <a:pt x="438" y="291"/>
                          <a:pt x="438" y="291"/>
                          <a:pt x="438" y="291"/>
                        </a:cubicBezTo>
                        <a:cubicBezTo>
                          <a:pt x="438" y="291"/>
                          <a:pt x="438" y="291"/>
                          <a:pt x="438" y="291"/>
                        </a:cubicBezTo>
                        <a:cubicBezTo>
                          <a:pt x="438" y="291"/>
                          <a:pt x="438" y="291"/>
                          <a:pt x="438" y="291"/>
                        </a:cubicBezTo>
                        <a:cubicBezTo>
                          <a:pt x="437" y="291"/>
                          <a:pt x="437" y="291"/>
                          <a:pt x="437" y="291"/>
                        </a:cubicBezTo>
                        <a:cubicBezTo>
                          <a:pt x="437" y="292"/>
                          <a:pt x="437" y="292"/>
                          <a:pt x="437" y="292"/>
                        </a:cubicBezTo>
                        <a:cubicBezTo>
                          <a:pt x="437" y="292"/>
                          <a:pt x="437" y="292"/>
                          <a:pt x="437" y="292"/>
                        </a:cubicBezTo>
                        <a:cubicBezTo>
                          <a:pt x="437" y="292"/>
                          <a:pt x="437" y="292"/>
                          <a:pt x="437" y="292"/>
                        </a:cubicBezTo>
                        <a:cubicBezTo>
                          <a:pt x="437" y="292"/>
                          <a:pt x="437" y="292"/>
                          <a:pt x="437" y="292"/>
                        </a:cubicBezTo>
                        <a:cubicBezTo>
                          <a:pt x="437" y="292"/>
                          <a:pt x="437" y="292"/>
                          <a:pt x="437" y="292"/>
                        </a:cubicBezTo>
                        <a:cubicBezTo>
                          <a:pt x="437" y="292"/>
                          <a:pt x="437" y="292"/>
                          <a:pt x="437" y="292"/>
                        </a:cubicBezTo>
                        <a:cubicBezTo>
                          <a:pt x="437" y="292"/>
                          <a:pt x="437" y="292"/>
                          <a:pt x="437" y="292"/>
                        </a:cubicBezTo>
                        <a:cubicBezTo>
                          <a:pt x="437" y="292"/>
                          <a:pt x="437" y="292"/>
                          <a:pt x="437" y="292"/>
                        </a:cubicBezTo>
                        <a:cubicBezTo>
                          <a:pt x="436" y="292"/>
                          <a:pt x="436" y="292"/>
                          <a:pt x="436" y="292"/>
                        </a:cubicBezTo>
                        <a:cubicBezTo>
                          <a:pt x="436" y="292"/>
                          <a:pt x="436" y="292"/>
                          <a:pt x="436" y="292"/>
                        </a:cubicBezTo>
                        <a:cubicBezTo>
                          <a:pt x="436" y="292"/>
                          <a:pt x="436" y="292"/>
                          <a:pt x="436" y="292"/>
                        </a:cubicBezTo>
                        <a:cubicBezTo>
                          <a:pt x="436" y="292"/>
                          <a:pt x="436" y="292"/>
                          <a:pt x="436" y="292"/>
                        </a:cubicBezTo>
                        <a:cubicBezTo>
                          <a:pt x="436" y="292"/>
                          <a:pt x="436" y="292"/>
                          <a:pt x="436" y="292"/>
                        </a:cubicBezTo>
                        <a:cubicBezTo>
                          <a:pt x="436" y="293"/>
                          <a:pt x="436" y="293"/>
                          <a:pt x="436" y="293"/>
                        </a:cubicBezTo>
                        <a:cubicBezTo>
                          <a:pt x="436" y="293"/>
                          <a:pt x="436" y="293"/>
                          <a:pt x="436" y="293"/>
                        </a:cubicBezTo>
                        <a:cubicBezTo>
                          <a:pt x="436" y="293"/>
                          <a:pt x="436" y="293"/>
                          <a:pt x="436"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5" y="293"/>
                          <a:pt x="435" y="293"/>
                          <a:pt x="435" y="293"/>
                        </a:cubicBezTo>
                        <a:cubicBezTo>
                          <a:pt x="434" y="293"/>
                          <a:pt x="434" y="293"/>
                          <a:pt x="434" y="293"/>
                        </a:cubicBezTo>
                        <a:cubicBezTo>
                          <a:pt x="434" y="293"/>
                          <a:pt x="434" y="293"/>
                          <a:pt x="434" y="293"/>
                        </a:cubicBezTo>
                        <a:cubicBezTo>
                          <a:pt x="434" y="293"/>
                          <a:pt x="434" y="293"/>
                          <a:pt x="434" y="293"/>
                        </a:cubicBezTo>
                        <a:cubicBezTo>
                          <a:pt x="434" y="293"/>
                          <a:pt x="434" y="293"/>
                          <a:pt x="434" y="293"/>
                        </a:cubicBezTo>
                        <a:cubicBezTo>
                          <a:pt x="434" y="293"/>
                          <a:pt x="434" y="293"/>
                          <a:pt x="434" y="293"/>
                        </a:cubicBezTo>
                        <a:cubicBezTo>
                          <a:pt x="434" y="293"/>
                          <a:pt x="434" y="293"/>
                          <a:pt x="434" y="293"/>
                        </a:cubicBezTo>
                        <a:cubicBezTo>
                          <a:pt x="433" y="293"/>
                          <a:pt x="433" y="293"/>
                          <a:pt x="433" y="293"/>
                        </a:cubicBezTo>
                        <a:cubicBezTo>
                          <a:pt x="433" y="293"/>
                          <a:pt x="433" y="293"/>
                          <a:pt x="433" y="293"/>
                        </a:cubicBezTo>
                        <a:cubicBezTo>
                          <a:pt x="433" y="293"/>
                          <a:pt x="433" y="293"/>
                          <a:pt x="433" y="293"/>
                        </a:cubicBezTo>
                        <a:cubicBezTo>
                          <a:pt x="433" y="293"/>
                          <a:pt x="433" y="293"/>
                          <a:pt x="433" y="293"/>
                        </a:cubicBezTo>
                        <a:cubicBezTo>
                          <a:pt x="433" y="294"/>
                          <a:pt x="433" y="294"/>
                          <a:pt x="433" y="294"/>
                        </a:cubicBezTo>
                        <a:cubicBezTo>
                          <a:pt x="433" y="294"/>
                          <a:pt x="433" y="294"/>
                          <a:pt x="433" y="294"/>
                        </a:cubicBezTo>
                        <a:cubicBezTo>
                          <a:pt x="433" y="294"/>
                          <a:pt x="433" y="294"/>
                          <a:pt x="433" y="294"/>
                        </a:cubicBezTo>
                        <a:cubicBezTo>
                          <a:pt x="433" y="294"/>
                          <a:pt x="433" y="294"/>
                          <a:pt x="433" y="294"/>
                        </a:cubicBezTo>
                        <a:cubicBezTo>
                          <a:pt x="433" y="294"/>
                          <a:pt x="433" y="294"/>
                          <a:pt x="433" y="294"/>
                        </a:cubicBezTo>
                        <a:cubicBezTo>
                          <a:pt x="433" y="294"/>
                          <a:pt x="433" y="294"/>
                          <a:pt x="433" y="294"/>
                        </a:cubicBezTo>
                        <a:cubicBezTo>
                          <a:pt x="433" y="294"/>
                          <a:pt x="433" y="294"/>
                          <a:pt x="433" y="294"/>
                        </a:cubicBezTo>
                        <a:cubicBezTo>
                          <a:pt x="432" y="294"/>
                          <a:pt x="432" y="294"/>
                          <a:pt x="432" y="294"/>
                        </a:cubicBezTo>
                        <a:cubicBezTo>
                          <a:pt x="432" y="294"/>
                          <a:pt x="432" y="294"/>
                          <a:pt x="432" y="294"/>
                        </a:cubicBezTo>
                        <a:cubicBezTo>
                          <a:pt x="432" y="294"/>
                          <a:pt x="432" y="294"/>
                          <a:pt x="432" y="294"/>
                        </a:cubicBezTo>
                        <a:cubicBezTo>
                          <a:pt x="432" y="294"/>
                          <a:pt x="432" y="294"/>
                          <a:pt x="432" y="294"/>
                        </a:cubicBezTo>
                        <a:cubicBezTo>
                          <a:pt x="432" y="294"/>
                          <a:pt x="432" y="294"/>
                          <a:pt x="432" y="294"/>
                        </a:cubicBezTo>
                        <a:cubicBezTo>
                          <a:pt x="432" y="294"/>
                          <a:pt x="432" y="294"/>
                          <a:pt x="432" y="294"/>
                        </a:cubicBezTo>
                        <a:cubicBezTo>
                          <a:pt x="432" y="294"/>
                          <a:pt x="432" y="294"/>
                          <a:pt x="432"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1" y="294"/>
                          <a:pt x="431" y="294"/>
                          <a:pt x="431" y="294"/>
                        </a:cubicBezTo>
                        <a:cubicBezTo>
                          <a:pt x="430" y="294"/>
                          <a:pt x="430" y="294"/>
                          <a:pt x="430" y="294"/>
                        </a:cubicBezTo>
                        <a:cubicBezTo>
                          <a:pt x="430" y="295"/>
                          <a:pt x="430" y="295"/>
                          <a:pt x="430" y="295"/>
                        </a:cubicBezTo>
                        <a:cubicBezTo>
                          <a:pt x="430" y="295"/>
                          <a:pt x="430" y="295"/>
                          <a:pt x="430" y="295"/>
                        </a:cubicBezTo>
                        <a:cubicBezTo>
                          <a:pt x="430" y="295"/>
                          <a:pt x="430" y="295"/>
                          <a:pt x="430" y="295"/>
                        </a:cubicBezTo>
                        <a:cubicBezTo>
                          <a:pt x="430" y="295"/>
                          <a:pt x="430" y="295"/>
                          <a:pt x="430" y="295"/>
                        </a:cubicBezTo>
                        <a:cubicBezTo>
                          <a:pt x="429" y="295"/>
                          <a:pt x="429" y="295"/>
                          <a:pt x="429" y="295"/>
                        </a:cubicBezTo>
                        <a:cubicBezTo>
                          <a:pt x="429" y="295"/>
                          <a:pt x="429" y="295"/>
                          <a:pt x="429" y="295"/>
                        </a:cubicBezTo>
                        <a:cubicBezTo>
                          <a:pt x="429" y="295"/>
                          <a:pt x="429" y="295"/>
                          <a:pt x="429" y="295"/>
                        </a:cubicBezTo>
                        <a:cubicBezTo>
                          <a:pt x="429" y="295"/>
                          <a:pt x="429" y="295"/>
                          <a:pt x="429" y="295"/>
                        </a:cubicBezTo>
                        <a:cubicBezTo>
                          <a:pt x="429" y="295"/>
                          <a:pt x="429" y="295"/>
                          <a:pt x="429" y="295"/>
                        </a:cubicBezTo>
                        <a:cubicBezTo>
                          <a:pt x="429" y="294"/>
                          <a:pt x="429" y="294"/>
                          <a:pt x="429" y="294"/>
                        </a:cubicBezTo>
                        <a:cubicBezTo>
                          <a:pt x="429" y="294"/>
                          <a:pt x="429" y="294"/>
                          <a:pt x="429" y="294"/>
                        </a:cubicBezTo>
                        <a:cubicBezTo>
                          <a:pt x="429" y="294"/>
                          <a:pt x="429" y="294"/>
                          <a:pt x="429" y="294"/>
                        </a:cubicBezTo>
                        <a:cubicBezTo>
                          <a:pt x="429" y="294"/>
                          <a:pt x="429" y="294"/>
                          <a:pt x="429" y="294"/>
                        </a:cubicBezTo>
                        <a:cubicBezTo>
                          <a:pt x="428" y="294"/>
                          <a:pt x="428" y="294"/>
                          <a:pt x="428" y="294"/>
                        </a:cubicBezTo>
                        <a:cubicBezTo>
                          <a:pt x="428" y="294"/>
                          <a:pt x="428" y="294"/>
                          <a:pt x="428" y="294"/>
                        </a:cubicBezTo>
                        <a:cubicBezTo>
                          <a:pt x="428" y="294"/>
                          <a:pt x="428" y="294"/>
                          <a:pt x="428" y="294"/>
                        </a:cubicBezTo>
                        <a:cubicBezTo>
                          <a:pt x="428" y="294"/>
                          <a:pt x="428" y="294"/>
                          <a:pt x="428" y="294"/>
                        </a:cubicBezTo>
                        <a:cubicBezTo>
                          <a:pt x="428" y="294"/>
                          <a:pt x="428" y="294"/>
                          <a:pt x="428" y="294"/>
                        </a:cubicBezTo>
                        <a:cubicBezTo>
                          <a:pt x="428" y="293"/>
                          <a:pt x="428" y="293"/>
                          <a:pt x="428" y="293"/>
                        </a:cubicBezTo>
                        <a:cubicBezTo>
                          <a:pt x="428" y="293"/>
                          <a:pt x="428" y="293"/>
                          <a:pt x="428" y="293"/>
                        </a:cubicBezTo>
                        <a:cubicBezTo>
                          <a:pt x="428" y="293"/>
                          <a:pt x="428" y="293"/>
                          <a:pt x="428" y="293"/>
                        </a:cubicBezTo>
                        <a:cubicBezTo>
                          <a:pt x="428" y="293"/>
                          <a:pt x="428" y="293"/>
                          <a:pt x="428" y="293"/>
                        </a:cubicBezTo>
                        <a:cubicBezTo>
                          <a:pt x="428" y="293"/>
                          <a:pt x="428" y="293"/>
                          <a:pt x="428" y="293"/>
                        </a:cubicBezTo>
                        <a:cubicBezTo>
                          <a:pt x="428" y="293"/>
                          <a:pt x="428" y="293"/>
                          <a:pt x="428" y="293"/>
                        </a:cubicBezTo>
                        <a:cubicBezTo>
                          <a:pt x="427" y="293"/>
                          <a:pt x="427" y="293"/>
                          <a:pt x="427" y="293"/>
                        </a:cubicBezTo>
                        <a:cubicBezTo>
                          <a:pt x="427" y="293"/>
                          <a:pt x="427" y="293"/>
                          <a:pt x="427" y="293"/>
                        </a:cubicBezTo>
                        <a:cubicBezTo>
                          <a:pt x="427" y="293"/>
                          <a:pt x="427" y="293"/>
                          <a:pt x="427" y="293"/>
                        </a:cubicBezTo>
                        <a:cubicBezTo>
                          <a:pt x="427" y="293"/>
                          <a:pt x="427" y="293"/>
                          <a:pt x="427" y="293"/>
                        </a:cubicBezTo>
                        <a:cubicBezTo>
                          <a:pt x="427" y="293"/>
                          <a:pt x="427" y="293"/>
                          <a:pt x="427" y="293"/>
                        </a:cubicBezTo>
                        <a:cubicBezTo>
                          <a:pt x="427" y="293"/>
                          <a:pt x="427" y="293"/>
                          <a:pt x="427" y="293"/>
                        </a:cubicBezTo>
                        <a:cubicBezTo>
                          <a:pt x="427" y="292"/>
                          <a:pt x="427" y="292"/>
                          <a:pt x="427" y="292"/>
                        </a:cubicBezTo>
                        <a:cubicBezTo>
                          <a:pt x="427" y="292"/>
                          <a:pt x="427" y="292"/>
                          <a:pt x="427" y="292"/>
                        </a:cubicBezTo>
                        <a:cubicBezTo>
                          <a:pt x="427" y="292"/>
                          <a:pt x="427" y="292"/>
                          <a:pt x="427" y="292"/>
                        </a:cubicBezTo>
                        <a:cubicBezTo>
                          <a:pt x="427" y="292"/>
                          <a:pt x="427" y="292"/>
                          <a:pt x="427" y="292"/>
                        </a:cubicBezTo>
                        <a:cubicBezTo>
                          <a:pt x="427" y="292"/>
                          <a:pt x="427" y="292"/>
                          <a:pt x="427" y="292"/>
                        </a:cubicBezTo>
                        <a:cubicBezTo>
                          <a:pt x="426" y="292"/>
                          <a:pt x="426" y="292"/>
                          <a:pt x="426" y="292"/>
                        </a:cubicBezTo>
                        <a:cubicBezTo>
                          <a:pt x="426" y="292"/>
                          <a:pt x="426" y="292"/>
                          <a:pt x="426" y="292"/>
                        </a:cubicBezTo>
                        <a:cubicBezTo>
                          <a:pt x="426" y="292"/>
                          <a:pt x="426" y="292"/>
                          <a:pt x="426" y="292"/>
                        </a:cubicBezTo>
                        <a:cubicBezTo>
                          <a:pt x="426" y="292"/>
                          <a:pt x="426" y="292"/>
                          <a:pt x="426" y="292"/>
                        </a:cubicBezTo>
                        <a:cubicBezTo>
                          <a:pt x="426" y="292"/>
                          <a:pt x="426" y="292"/>
                          <a:pt x="426" y="292"/>
                        </a:cubicBezTo>
                        <a:cubicBezTo>
                          <a:pt x="426" y="291"/>
                          <a:pt x="426" y="291"/>
                          <a:pt x="426" y="291"/>
                        </a:cubicBezTo>
                        <a:cubicBezTo>
                          <a:pt x="426" y="291"/>
                          <a:pt x="426" y="291"/>
                          <a:pt x="426" y="291"/>
                        </a:cubicBezTo>
                        <a:cubicBezTo>
                          <a:pt x="426" y="291"/>
                          <a:pt x="426" y="291"/>
                          <a:pt x="426" y="291"/>
                        </a:cubicBezTo>
                        <a:cubicBezTo>
                          <a:pt x="425" y="291"/>
                          <a:pt x="425" y="291"/>
                          <a:pt x="425" y="291"/>
                        </a:cubicBezTo>
                        <a:cubicBezTo>
                          <a:pt x="425" y="291"/>
                          <a:pt x="425" y="291"/>
                          <a:pt x="425" y="291"/>
                        </a:cubicBezTo>
                        <a:cubicBezTo>
                          <a:pt x="425" y="291"/>
                          <a:pt x="425" y="291"/>
                          <a:pt x="425" y="291"/>
                        </a:cubicBezTo>
                        <a:cubicBezTo>
                          <a:pt x="425" y="291"/>
                          <a:pt x="425" y="291"/>
                          <a:pt x="425" y="291"/>
                        </a:cubicBezTo>
                        <a:cubicBezTo>
                          <a:pt x="425" y="291"/>
                          <a:pt x="425" y="291"/>
                          <a:pt x="425" y="291"/>
                        </a:cubicBezTo>
                        <a:cubicBezTo>
                          <a:pt x="424" y="291"/>
                          <a:pt x="424" y="291"/>
                          <a:pt x="424" y="291"/>
                        </a:cubicBezTo>
                        <a:cubicBezTo>
                          <a:pt x="424" y="291"/>
                          <a:pt x="424" y="291"/>
                          <a:pt x="424" y="291"/>
                        </a:cubicBezTo>
                        <a:cubicBezTo>
                          <a:pt x="424" y="291"/>
                          <a:pt x="424" y="291"/>
                          <a:pt x="424" y="291"/>
                        </a:cubicBezTo>
                        <a:cubicBezTo>
                          <a:pt x="424" y="291"/>
                          <a:pt x="424" y="291"/>
                          <a:pt x="424" y="291"/>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90"/>
                          <a:pt x="424" y="290"/>
                          <a:pt x="424" y="290"/>
                        </a:cubicBezTo>
                        <a:cubicBezTo>
                          <a:pt x="424" y="289"/>
                          <a:pt x="424" y="289"/>
                          <a:pt x="424" y="289"/>
                        </a:cubicBezTo>
                        <a:cubicBezTo>
                          <a:pt x="424" y="289"/>
                          <a:pt x="424" y="289"/>
                          <a:pt x="424" y="289"/>
                        </a:cubicBezTo>
                        <a:cubicBezTo>
                          <a:pt x="424" y="289"/>
                          <a:pt x="424" y="289"/>
                          <a:pt x="424" y="289"/>
                        </a:cubicBezTo>
                        <a:cubicBezTo>
                          <a:pt x="423" y="289"/>
                          <a:pt x="423" y="289"/>
                          <a:pt x="423" y="289"/>
                        </a:cubicBezTo>
                        <a:cubicBezTo>
                          <a:pt x="423" y="289"/>
                          <a:pt x="423" y="289"/>
                          <a:pt x="423" y="289"/>
                        </a:cubicBezTo>
                        <a:cubicBezTo>
                          <a:pt x="423" y="289"/>
                          <a:pt x="423" y="289"/>
                          <a:pt x="423" y="289"/>
                        </a:cubicBezTo>
                        <a:cubicBezTo>
                          <a:pt x="423" y="289"/>
                          <a:pt x="423" y="289"/>
                          <a:pt x="423" y="289"/>
                        </a:cubicBezTo>
                        <a:cubicBezTo>
                          <a:pt x="423" y="289"/>
                          <a:pt x="423" y="289"/>
                          <a:pt x="423" y="289"/>
                        </a:cubicBezTo>
                        <a:cubicBezTo>
                          <a:pt x="423" y="288"/>
                          <a:pt x="423" y="288"/>
                          <a:pt x="423" y="288"/>
                        </a:cubicBezTo>
                        <a:cubicBezTo>
                          <a:pt x="422" y="288"/>
                          <a:pt x="422" y="288"/>
                          <a:pt x="422" y="288"/>
                        </a:cubicBezTo>
                        <a:cubicBezTo>
                          <a:pt x="422" y="288"/>
                          <a:pt x="422" y="288"/>
                          <a:pt x="422" y="288"/>
                        </a:cubicBezTo>
                        <a:cubicBezTo>
                          <a:pt x="422" y="288"/>
                          <a:pt x="422" y="288"/>
                          <a:pt x="422" y="288"/>
                        </a:cubicBezTo>
                        <a:cubicBezTo>
                          <a:pt x="422" y="288"/>
                          <a:pt x="422" y="288"/>
                          <a:pt x="422" y="288"/>
                        </a:cubicBezTo>
                        <a:cubicBezTo>
                          <a:pt x="421" y="288"/>
                          <a:pt x="421" y="288"/>
                          <a:pt x="421" y="288"/>
                        </a:cubicBezTo>
                        <a:cubicBezTo>
                          <a:pt x="421" y="288"/>
                          <a:pt x="421" y="288"/>
                          <a:pt x="421" y="288"/>
                        </a:cubicBezTo>
                        <a:cubicBezTo>
                          <a:pt x="421" y="288"/>
                          <a:pt x="421" y="288"/>
                          <a:pt x="421" y="288"/>
                        </a:cubicBezTo>
                        <a:cubicBezTo>
                          <a:pt x="421" y="288"/>
                          <a:pt x="421" y="288"/>
                          <a:pt x="421" y="288"/>
                        </a:cubicBezTo>
                        <a:cubicBezTo>
                          <a:pt x="421" y="288"/>
                          <a:pt x="421" y="288"/>
                          <a:pt x="421" y="288"/>
                        </a:cubicBezTo>
                        <a:cubicBezTo>
                          <a:pt x="421" y="288"/>
                          <a:pt x="421" y="288"/>
                          <a:pt x="421" y="288"/>
                        </a:cubicBezTo>
                        <a:cubicBezTo>
                          <a:pt x="420" y="288"/>
                          <a:pt x="420" y="288"/>
                          <a:pt x="420" y="288"/>
                        </a:cubicBezTo>
                        <a:cubicBezTo>
                          <a:pt x="420" y="288"/>
                          <a:pt x="420" y="288"/>
                          <a:pt x="420" y="288"/>
                        </a:cubicBezTo>
                        <a:cubicBezTo>
                          <a:pt x="420" y="288"/>
                          <a:pt x="420" y="288"/>
                          <a:pt x="420" y="288"/>
                        </a:cubicBezTo>
                        <a:cubicBezTo>
                          <a:pt x="420" y="288"/>
                          <a:pt x="420" y="288"/>
                          <a:pt x="420" y="288"/>
                        </a:cubicBezTo>
                        <a:cubicBezTo>
                          <a:pt x="419" y="287"/>
                          <a:pt x="419" y="287"/>
                          <a:pt x="419" y="287"/>
                        </a:cubicBezTo>
                        <a:cubicBezTo>
                          <a:pt x="419" y="287"/>
                          <a:pt x="419" y="287"/>
                          <a:pt x="419" y="287"/>
                        </a:cubicBezTo>
                        <a:cubicBezTo>
                          <a:pt x="419" y="287"/>
                          <a:pt x="419" y="287"/>
                          <a:pt x="419" y="287"/>
                        </a:cubicBezTo>
                        <a:cubicBezTo>
                          <a:pt x="419" y="287"/>
                          <a:pt x="419" y="287"/>
                          <a:pt x="419" y="287"/>
                        </a:cubicBezTo>
                        <a:cubicBezTo>
                          <a:pt x="419" y="287"/>
                          <a:pt x="419" y="287"/>
                          <a:pt x="419" y="287"/>
                        </a:cubicBezTo>
                        <a:cubicBezTo>
                          <a:pt x="419" y="287"/>
                          <a:pt x="419" y="287"/>
                          <a:pt x="419" y="287"/>
                        </a:cubicBezTo>
                        <a:cubicBezTo>
                          <a:pt x="419" y="287"/>
                          <a:pt x="419" y="287"/>
                          <a:pt x="419" y="287"/>
                        </a:cubicBezTo>
                        <a:cubicBezTo>
                          <a:pt x="419" y="287"/>
                          <a:pt x="419" y="287"/>
                          <a:pt x="419" y="287"/>
                        </a:cubicBezTo>
                        <a:cubicBezTo>
                          <a:pt x="418" y="286"/>
                          <a:pt x="418" y="286"/>
                          <a:pt x="418" y="286"/>
                        </a:cubicBezTo>
                        <a:cubicBezTo>
                          <a:pt x="418" y="286"/>
                          <a:pt x="418" y="286"/>
                          <a:pt x="418" y="286"/>
                        </a:cubicBezTo>
                        <a:cubicBezTo>
                          <a:pt x="418" y="286"/>
                          <a:pt x="418" y="286"/>
                          <a:pt x="418" y="286"/>
                        </a:cubicBezTo>
                        <a:cubicBezTo>
                          <a:pt x="418" y="286"/>
                          <a:pt x="418" y="286"/>
                          <a:pt x="418" y="286"/>
                        </a:cubicBezTo>
                        <a:cubicBezTo>
                          <a:pt x="418" y="286"/>
                          <a:pt x="418" y="286"/>
                          <a:pt x="418" y="286"/>
                        </a:cubicBezTo>
                        <a:cubicBezTo>
                          <a:pt x="417" y="286"/>
                          <a:pt x="417" y="286"/>
                          <a:pt x="417" y="286"/>
                        </a:cubicBezTo>
                        <a:cubicBezTo>
                          <a:pt x="417" y="285"/>
                          <a:pt x="417" y="285"/>
                          <a:pt x="417" y="285"/>
                        </a:cubicBezTo>
                        <a:cubicBezTo>
                          <a:pt x="417" y="285"/>
                          <a:pt x="417" y="285"/>
                          <a:pt x="417" y="285"/>
                        </a:cubicBezTo>
                        <a:cubicBezTo>
                          <a:pt x="417" y="285"/>
                          <a:pt x="417" y="285"/>
                          <a:pt x="417" y="285"/>
                        </a:cubicBezTo>
                        <a:cubicBezTo>
                          <a:pt x="417" y="284"/>
                          <a:pt x="417" y="284"/>
                          <a:pt x="417" y="284"/>
                        </a:cubicBezTo>
                        <a:cubicBezTo>
                          <a:pt x="417" y="284"/>
                          <a:pt x="417" y="284"/>
                          <a:pt x="417" y="284"/>
                        </a:cubicBezTo>
                        <a:cubicBezTo>
                          <a:pt x="417" y="284"/>
                          <a:pt x="417" y="284"/>
                          <a:pt x="417" y="284"/>
                        </a:cubicBezTo>
                        <a:cubicBezTo>
                          <a:pt x="417" y="283"/>
                          <a:pt x="417" y="283"/>
                          <a:pt x="417" y="283"/>
                        </a:cubicBezTo>
                        <a:cubicBezTo>
                          <a:pt x="417" y="283"/>
                          <a:pt x="417" y="283"/>
                          <a:pt x="417" y="283"/>
                        </a:cubicBezTo>
                        <a:cubicBezTo>
                          <a:pt x="417" y="283"/>
                          <a:pt x="417" y="283"/>
                          <a:pt x="417" y="283"/>
                        </a:cubicBezTo>
                        <a:cubicBezTo>
                          <a:pt x="417" y="283"/>
                          <a:pt x="417" y="283"/>
                          <a:pt x="417" y="283"/>
                        </a:cubicBezTo>
                        <a:cubicBezTo>
                          <a:pt x="417" y="283"/>
                          <a:pt x="417" y="283"/>
                          <a:pt x="417" y="283"/>
                        </a:cubicBezTo>
                        <a:cubicBezTo>
                          <a:pt x="417" y="283"/>
                          <a:pt x="417" y="283"/>
                          <a:pt x="417" y="283"/>
                        </a:cubicBezTo>
                        <a:cubicBezTo>
                          <a:pt x="418" y="282"/>
                          <a:pt x="418" y="282"/>
                          <a:pt x="418" y="282"/>
                        </a:cubicBezTo>
                        <a:cubicBezTo>
                          <a:pt x="418" y="282"/>
                          <a:pt x="418" y="282"/>
                          <a:pt x="418" y="282"/>
                        </a:cubicBezTo>
                        <a:cubicBezTo>
                          <a:pt x="418" y="282"/>
                          <a:pt x="418" y="282"/>
                          <a:pt x="418" y="282"/>
                        </a:cubicBezTo>
                        <a:cubicBezTo>
                          <a:pt x="418" y="282"/>
                          <a:pt x="418" y="282"/>
                          <a:pt x="418" y="282"/>
                        </a:cubicBezTo>
                        <a:cubicBezTo>
                          <a:pt x="418" y="282"/>
                          <a:pt x="418" y="282"/>
                          <a:pt x="418" y="282"/>
                        </a:cubicBezTo>
                        <a:cubicBezTo>
                          <a:pt x="418" y="282"/>
                          <a:pt x="418" y="282"/>
                          <a:pt x="418" y="282"/>
                        </a:cubicBezTo>
                        <a:cubicBezTo>
                          <a:pt x="418" y="281"/>
                          <a:pt x="418" y="281"/>
                          <a:pt x="418" y="281"/>
                        </a:cubicBezTo>
                        <a:cubicBezTo>
                          <a:pt x="418" y="281"/>
                          <a:pt x="418" y="281"/>
                          <a:pt x="418" y="281"/>
                        </a:cubicBezTo>
                        <a:cubicBezTo>
                          <a:pt x="418" y="281"/>
                          <a:pt x="418" y="281"/>
                          <a:pt x="418" y="281"/>
                        </a:cubicBezTo>
                        <a:cubicBezTo>
                          <a:pt x="418" y="281"/>
                          <a:pt x="418" y="281"/>
                          <a:pt x="418" y="281"/>
                        </a:cubicBezTo>
                        <a:cubicBezTo>
                          <a:pt x="417" y="281"/>
                          <a:pt x="417" y="281"/>
                          <a:pt x="417" y="281"/>
                        </a:cubicBezTo>
                        <a:cubicBezTo>
                          <a:pt x="417" y="281"/>
                          <a:pt x="417" y="281"/>
                          <a:pt x="417" y="281"/>
                        </a:cubicBezTo>
                        <a:cubicBezTo>
                          <a:pt x="417" y="281"/>
                          <a:pt x="417" y="281"/>
                          <a:pt x="417" y="281"/>
                        </a:cubicBezTo>
                        <a:cubicBezTo>
                          <a:pt x="417" y="281"/>
                          <a:pt x="417" y="281"/>
                          <a:pt x="417" y="281"/>
                        </a:cubicBezTo>
                        <a:cubicBezTo>
                          <a:pt x="417" y="280"/>
                          <a:pt x="417" y="280"/>
                          <a:pt x="417" y="280"/>
                        </a:cubicBezTo>
                        <a:cubicBezTo>
                          <a:pt x="417" y="280"/>
                          <a:pt x="417" y="280"/>
                          <a:pt x="417" y="280"/>
                        </a:cubicBezTo>
                        <a:cubicBezTo>
                          <a:pt x="417" y="280"/>
                          <a:pt x="417" y="280"/>
                          <a:pt x="417" y="280"/>
                        </a:cubicBezTo>
                        <a:cubicBezTo>
                          <a:pt x="417" y="280"/>
                          <a:pt x="417" y="280"/>
                          <a:pt x="417" y="280"/>
                        </a:cubicBezTo>
                        <a:cubicBezTo>
                          <a:pt x="417" y="280"/>
                          <a:pt x="417" y="280"/>
                          <a:pt x="417" y="280"/>
                        </a:cubicBezTo>
                        <a:cubicBezTo>
                          <a:pt x="417" y="280"/>
                          <a:pt x="417" y="280"/>
                          <a:pt x="417" y="280"/>
                        </a:cubicBezTo>
                        <a:cubicBezTo>
                          <a:pt x="417" y="279"/>
                          <a:pt x="417" y="279"/>
                          <a:pt x="417" y="279"/>
                        </a:cubicBezTo>
                        <a:cubicBezTo>
                          <a:pt x="417" y="279"/>
                          <a:pt x="417" y="279"/>
                          <a:pt x="417" y="279"/>
                        </a:cubicBezTo>
                        <a:cubicBezTo>
                          <a:pt x="417" y="279"/>
                          <a:pt x="417" y="279"/>
                          <a:pt x="417" y="279"/>
                        </a:cubicBezTo>
                        <a:cubicBezTo>
                          <a:pt x="417" y="279"/>
                          <a:pt x="417" y="279"/>
                          <a:pt x="417" y="279"/>
                        </a:cubicBezTo>
                        <a:cubicBezTo>
                          <a:pt x="417" y="279"/>
                          <a:pt x="417" y="279"/>
                          <a:pt x="417" y="279"/>
                        </a:cubicBezTo>
                        <a:cubicBezTo>
                          <a:pt x="417" y="278"/>
                          <a:pt x="417" y="278"/>
                          <a:pt x="417" y="278"/>
                        </a:cubicBezTo>
                        <a:cubicBezTo>
                          <a:pt x="417" y="278"/>
                          <a:pt x="417" y="278"/>
                          <a:pt x="417" y="278"/>
                        </a:cubicBezTo>
                        <a:cubicBezTo>
                          <a:pt x="417" y="278"/>
                          <a:pt x="417" y="278"/>
                          <a:pt x="417" y="278"/>
                        </a:cubicBezTo>
                        <a:cubicBezTo>
                          <a:pt x="416" y="278"/>
                          <a:pt x="416" y="278"/>
                          <a:pt x="416" y="278"/>
                        </a:cubicBezTo>
                        <a:cubicBezTo>
                          <a:pt x="416" y="278"/>
                          <a:pt x="416" y="278"/>
                          <a:pt x="416" y="278"/>
                        </a:cubicBezTo>
                        <a:cubicBezTo>
                          <a:pt x="416" y="278"/>
                          <a:pt x="416" y="278"/>
                          <a:pt x="416" y="278"/>
                        </a:cubicBezTo>
                        <a:cubicBezTo>
                          <a:pt x="416" y="278"/>
                          <a:pt x="416" y="278"/>
                          <a:pt x="416" y="278"/>
                        </a:cubicBezTo>
                        <a:cubicBezTo>
                          <a:pt x="416" y="278"/>
                          <a:pt x="416" y="278"/>
                          <a:pt x="416" y="278"/>
                        </a:cubicBezTo>
                        <a:cubicBezTo>
                          <a:pt x="416" y="278"/>
                          <a:pt x="416" y="278"/>
                          <a:pt x="416" y="278"/>
                        </a:cubicBezTo>
                        <a:cubicBezTo>
                          <a:pt x="416" y="278"/>
                          <a:pt x="416" y="278"/>
                          <a:pt x="416" y="278"/>
                        </a:cubicBezTo>
                        <a:cubicBezTo>
                          <a:pt x="415" y="278"/>
                          <a:pt x="415" y="278"/>
                          <a:pt x="415" y="278"/>
                        </a:cubicBezTo>
                        <a:cubicBezTo>
                          <a:pt x="415" y="278"/>
                          <a:pt x="415" y="278"/>
                          <a:pt x="415" y="278"/>
                        </a:cubicBezTo>
                        <a:cubicBezTo>
                          <a:pt x="415" y="278"/>
                          <a:pt x="415" y="278"/>
                          <a:pt x="415" y="278"/>
                        </a:cubicBezTo>
                        <a:cubicBezTo>
                          <a:pt x="414" y="278"/>
                          <a:pt x="414" y="278"/>
                          <a:pt x="414" y="278"/>
                        </a:cubicBezTo>
                        <a:cubicBezTo>
                          <a:pt x="414" y="278"/>
                          <a:pt x="414" y="278"/>
                          <a:pt x="414" y="278"/>
                        </a:cubicBezTo>
                        <a:cubicBezTo>
                          <a:pt x="414" y="277"/>
                          <a:pt x="414" y="277"/>
                          <a:pt x="414" y="277"/>
                        </a:cubicBezTo>
                        <a:cubicBezTo>
                          <a:pt x="414" y="277"/>
                          <a:pt x="414" y="277"/>
                          <a:pt x="414" y="277"/>
                        </a:cubicBezTo>
                        <a:cubicBezTo>
                          <a:pt x="414" y="277"/>
                          <a:pt x="414" y="277"/>
                          <a:pt x="414" y="277"/>
                        </a:cubicBezTo>
                        <a:cubicBezTo>
                          <a:pt x="413" y="277"/>
                          <a:pt x="413" y="277"/>
                          <a:pt x="413" y="277"/>
                        </a:cubicBezTo>
                        <a:cubicBezTo>
                          <a:pt x="413" y="277"/>
                          <a:pt x="413" y="277"/>
                          <a:pt x="413" y="277"/>
                        </a:cubicBezTo>
                        <a:cubicBezTo>
                          <a:pt x="413" y="276"/>
                          <a:pt x="413" y="276"/>
                          <a:pt x="413" y="276"/>
                        </a:cubicBezTo>
                        <a:cubicBezTo>
                          <a:pt x="413" y="276"/>
                          <a:pt x="413" y="276"/>
                          <a:pt x="413" y="276"/>
                        </a:cubicBezTo>
                        <a:cubicBezTo>
                          <a:pt x="413" y="276"/>
                          <a:pt x="413" y="276"/>
                          <a:pt x="413" y="276"/>
                        </a:cubicBezTo>
                        <a:cubicBezTo>
                          <a:pt x="412" y="276"/>
                          <a:pt x="412" y="276"/>
                          <a:pt x="412" y="276"/>
                        </a:cubicBezTo>
                        <a:cubicBezTo>
                          <a:pt x="412" y="276"/>
                          <a:pt x="412" y="276"/>
                          <a:pt x="412" y="276"/>
                        </a:cubicBezTo>
                        <a:cubicBezTo>
                          <a:pt x="412" y="276"/>
                          <a:pt x="412" y="276"/>
                          <a:pt x="412" y="276"/>
                        </a:cubicBezTo>
                        <a:cubicBezTo>
                          <a:pt x="412" y="276"/>
                          <a:pt x="412" y="276"/>
                          <a:pt x="412" y="276"/>
                        </a:cubicBezTo>
                        <a:cubicBezTo>
                          <a:pt x="412" y="276"/>
                          <a:pt x="412" y="276"/>
                          <a:pt x="412" y="276"/>
                        </a:cubicBezTo>
                        <a:cubicBezTo>
                          <a:pt x="412" y="275"/>
                          <a:pt x="412" y="275"/>
                          <a:pt x="412" y="275"/>
                        </a:cubicBezTo>
                        <a:cubicBezTo>
                          <a:pt x="411" y="275"/>
                          <a:pt x="411" y="275"/>
                          <a:pt x="411" y="275"/>
                        </a:cubicBezTo>
                        <a:cubicBezTo>
                          <a:pt x="411" y="275"/>
                          <a:pt x="411" y="275"/>
                          <a:pt x="411" y="275"/>
                        </a:cubicBezTo>
                        <a:cubicBezTo>
                          <a:pt x="411" y="275"/>
                          <a:pt x="411" y="275"/>
                          <a:pt x="411" y="275"/>
                        </a:cubicBezTo>
                        <a:cubicBezTo>
                          <a:pt x="411" y="275"/>
                          <a:pt x="411" y="275"/>
                          <a:pt x="411" y="275"/>
                        </a:cubicBezTo>
                        <a:cubicBezTo>
                          <a:pt x="411" y="274"/>
                          <a:pt x="411" y="274"/>
                          <a:pt x="411" y="274"/>
                        </a:cubicBezTo>
                        <a:cubicBezTo>
                          <a:pt x="410" y="274"/>
                          <a:pt x="410" y="274"/>
                          <a:pt x="410" y="274"/>
                        </a:cubicBezTo>
                        <a:cubicBezTo>
                          <a:pt x="410" y="274"/>
                          <a:pt x="410" y="274"/>
                          <a:pt x="410" y="274"/>
                        </a:cubicBezTo>
                        <a:cubicBezTo>
                          <a:pt x="410" y="274"/>
                          <a:pt x="410" y="274"/>
                          <a:pt x="410" y="274"/>
                        </a:cubicBezTo>
                        <a:cubicBezTo>
                          <a:pt x="410" y="274"/>
                          <a:pt x="410" y="274"/>
                          <a:pt x="410" y="274"/>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3"/>
                          <a:pt x="411" y="273"/>
                          <a:pt x="411" y="273"/>
                        </a:cubicBezTo>
                        <a:cubicBezTo>
                          <a:pt x="411" y="272"/>
                          <a:pt x="411" y="272"/>
                          <a:pt x="411" y="272"/>
                        </a:cubicBezTo>
                        <a:cubicBezTo>
                          <a:pt x="411" y="271"/>
                          <a:pt x="411" y="271"/>
                          <a:pt x="411" y="271"/>
                        </a:cubicBezTo>
                        <a:cubicBezTo>
                          <a:pt x="411" y="271"/>
                          <a:pt x="411" y="271"/>
                          <a:pt x="411" y="271"/>
                        </a:cubicBezTo>
                        <a:cubicBezTo>
                          <a:pt x="411" y="270"/>
                          <a:pt x="411" y="270"/>
                          <a:pt x="411" y="270"/>
                        </a:cubicBezTo>
                        <a:cubicBezTo>
                          <a:pt x="411" y="270"/>
                          <a:pt x="411" y="270"/>
                          <a:pt x="411" y="270"/>
                        </a:cubicBezTo>
                        <a:cubicBezTo>
                          <a:pt x="411" y="270"/>
                          <a:pt x="411" y="270"/>
                          <a:pt x="411" y="270"/>
                        </a:cubicBezTo>
                        <a:cubicBezTo>
                          <a:pt x="410" y="270"/>
                          <a:pt x="410" y="270"/>
                          <a:pt x="410" y="270"/>
                        </a:cubicBezTo>
                        <a:cubicBezTo>
                          <a:pt x="410" y="270"/>
                          <a:pt x="410" y="270"/>
                          <a:pt x="410" y="270"/>
                        </a:cubicBezTo>
                        <a:cubicBezTo>
                          <a:pt x="410" y="269"/>
                          <a:pt x="410" y="269"/>
                          <a:pt x="410" y="269"/>
                        </a:cubicBezTo>
                        <a:cubicBezTo>
                          <a:pt x="410" y="268"/>
                          <a:pt x="410" y="268"/>
                          <a:pt x="410" y="268"/>
                        </a:cubicBezTo>
                        <a:cubicBezTo>
                          <a:pt x="409" y="268"/>
                          <a:pt x="409" y="268"/>
                          <a:pt x="409" y="268"/>
                        </a:cubicBezTo>
                        <a:cubicBezTo>
                          <a:pt x="409" y="268"/>
                          <a:pt x="409" y="268"/>
                          <a:pt x="409" y="268"/>
                        </a:cubicBezTo>
                        <a:cubicBezTo>
                          <a:pt x="409" y="268"/>
                          <a:pt x="409" y="268"/>
                          <a:pt x="409" y="268"/>
                        </a:cubicBezTo>
                        <a:cubicBezTo>
                          <a:pt x="409" y="268"/>
                          <a:pt x="409" y="268"/>
                          <a:pt x="409" y="268"/>
                        </a:cubicBezTo>
                        <a:cubicBezTo>
                          <a:pt x="409" y="268"/>
                          <a:pt x="409" y="268"/>
                          <a:pt x="409" y="268"/>
                        </a:cubicBezTo>
                        <a:cubicBezTo>
                          <a:pt x="409" y="267"/>
                          <a:pt x="409" y="267"/>
                          <a:pt x="409" y="267"/>
                        </a:cubicBezTo>
                        <a:cubicBezTo>
                          <a:pt x="409" y="267"/>
                          <a:pt x="409" y="267"/>
                          <a:pt x="409" y="267"/>
                        </a:cubicBezTo>
                        <a:cubicBezTo>
                          <a:pt x="409" y="267"/>
                          <a:pt x="409" y="267"/>
                          <a:pt x="409" y="267"/>
                        </a:cubicBezTo>
                        <a:cubicBezTo>
                          <a:pt x="409" y="267"/>
                          <a:pt x="409" y="267"/>
                          <a:pt x="409" y="267"/>
                        </a:cubicBezTo>
                        <a:cubicBezTo>
                          <a:pt x="409" y="267"/>
                          <a:pt x="409" y="267"/>
                          <a:pt x="409" y="267"/>
                        </a:cubicBezTo>
                        <a:cubicBezTo>
                          <a:pt x="409" y="267"/>
                          <a:pt x="409" y="267"/>
                          <a:pt x="409" y="267"/>
                        </a:cubicBezTo>
                        <a:cubicBezTo>
                          <a:pt x="409" y="267"/>
                          <a:pt x="409" y="267"/>
                          <a:pt x="409" y="267"/>
                        </a:cubicBezTo>
                        <a:cubicBezTo>
                          <a:pt x="409" y="267"/>
                          <a:pt x="409" y="267"/>
                          <a:pt x="409" y="267"/>
                        </a:cubicBezTo>
                        <a:cubicBezTo>
                          <a:pt x="409" y="266"/>
                          <a:pt x="409" y="266"/>
                          <a:pt x="409" y="266"/>
                        </a:cubicBezTo>
                        <a:cubicBezTo>
                          <a:pt x="409" y="266"/>
                          <a:pt x="409" y="266"/>
                          <a:pt x="409" y="266"/>
                        </a:cubicBezTo>
                        <a:cubicBezTo>
                          <a:pt x="409" y="266"/>
                          <a:pt x="409" y="266"/>
                          <a:pt x="409" y="266"/>
                        </a:cubicBezTo>
                        <a:cubicBezTo>
                          <a:pt x="408" y="266"/>
                          <a:pt x="408" y="266"/>
                          <a:pt x="408" y="266"/>
                        </a:cubicBezTo>
                        <a:cubicBezTo>
                          <a:pt x="408" y="266"/>
                          <a:pt x="408" y="266"/>
                          <a:pt x="408" y="266"/>
                        </a:cubicBezTo>
                        <a:cubicBezTo>
                          <a:pt x="408" y="266"/>
                          <a:pt x="408" y="266"/>
                          <a:pt x="408" y="266"/>
                        </a:cubicBezTo>
                        <a:cubicBezTo>
                          <a:pt x="408" y="266"/>
                          <a:pt x="408" y="266"/>
                          <a:pt x="408" y="266"/>
                        </a:cubicBezTo>
                        <a:cubicBezTo>
                          <a:pt x="409" y="265"/>
                          <a:pt x="409" y="265"/>
                          <a:pt x="409" y="265"/>
                        </a:cubicBezTo>
                        <a:cubicBezTo>
                          <a:pt x="409" y="265"/>
                          <a:pt x="409" y="265"/>
                          <a:pt x="409" y="265"/>
                        </a:cubicBezTo>
                        <a:cubicBezTo>
                          <a:pt x="409" y="265"/>
                          <a:pt x="409" y="265"/>
                          <a:pt x="409" y="265"/>
                        </a:cubicBezTo>
                        <a:cubicBezTo>
                          <a:pt x="409" y="265"/>
                          <a:pt x="409" y="265"/>
                          <a:pt x="409" y="265"/>
                        </a:cubicBezTo>
                        <a:cubicBezTo>
                          <a:pt x="409" y="265"/>
                          <a:pt x="409" y="265"/>
                          <a:pt x="409" y="265"/>
                        </a:cubicBezTo>
                        <a:cubicBezTo>
                          <a:pt x="409" y="264"/>
                          <a:pt x="409" y="264"/>
                          <a:pt x="409" y="264"/>
                        </a:cubicBezTo>
                        <a:cubicBezTo>
                          <a:pt x="409" y="264"/>
                          <a:pt x="409" y="264"/>
                          <a:pt x="409" y="264"/>
                        </a:cubicBezTo>
                        <a:cubicBezTo>
                          <a:pt x="409" y="264"/>
                          <a:pt x="409" y="264"/>
                          <a:pt x="409" y="264"/>
                        </a:cubicBezTo>
                        <a:cubicBezTo>
                          <a:pt x="409" y="264"/>
                          <a:pt x="409" y="264"/>
                          <a:pt x="409" y="264"/>
                        </a:cubicBezTo>
                        <a:cubicBezTo>
                          <a:pt x="409" y="264"/>
                          <a:pt x="409" y="264"/>
                          <a:pt x="409" y="264"/>
                        </a:cubicBezTo>
                        <a:cubicBezTo>
                          <a:pt x="408" y="264"/>
                          <a:pt x="408" y="264"/>
                          <a:pt x="408" y="264"/>
                        </a:cubicBezTo>
                        <a:cubicBezTo>
                          <a:pt x="408" y="263"/>
                          <a:pt x="408" y="263"/>
                          <a:pt x="408" y="263"/>
                        </a:cubicBezTo>
                        <a:cubicBezTo>
                          <a:pt x="408" y="263"/>
                          <a:pt x="408" y="263"/>
                          <a:pt x="408" y="263"/>
                        </a:cubicBezTo>
                        <a:cubicBezTo>
                          <a:pt x="408" y="263"/>
                          <a:pt x="408" y="263"/>
                          <a:pt x="408" y="263"/>
                        </a:cubicBezTo>
                        <a:cubicBezTo>
                          <a:pt x="408" y="263"/>
                          <a:pt x="408" y="263"/>
                          <a:pt x="408" y="263"/>
                        </a:cubicBezTo>
                        <a:cubicBezTo>
                          <a:pt x="408" y="263"/>
                          <a:pt x="408" y="263"/>
                          <a:pt x="408" y="263"/>
                        </a:cubicBezTo>
                        <a:cubicBezTo>
                          <a:pt x="408" y="262"/>
                          <a:pt x="408" y="262"/>
                          <a:pt x="408" y="262"/>
                        </a:cubicBezTo>
                        <a:cubicBezTo>
                          <a:pt x="408" y="262"/>
                          <a:pt x="408" y="262"/>
                          <a:pt x="408" y="262"/>
                        </a:cubicBezTo>
                        <a:cubicBezTo>
                          <a:pt x="408" y="262"/>
                          <a:pt x="408" y="262"/>
                          <a:pt x="408" y="262"/>
                        </a:cubicBezTo>
                        <a:cubicBezTo>
                          <a:pt x="408" y="262"/>
                          <a:pt x="408" y="262"/>
                          <a:pt x="408" y="262"/>
                        </a:cubicBezTo>
                        <a:cubicBezTo>
                          <a:pt x="408" y="262"/>
                          <a:pt x="408" y="262"/>
                          <a:pt x="408" y="262"/>
                        </a:cubicBezTo>
                        <a:cubicBezTo>
                          <a:pt x="407" y="262"/>
                          <a:pt x="407" y="262"/>
                          <a:pt x="407" y="262"/>
                        </a:cubicBezTo>
                        <a:cubicBezTo>
                          <a:pt x="407" y="262"/>
                          <a:pt x="407" y="262"/>
                          <a:pt x="407" y="262"/>
                        </a:cubicBezTo>
                        <a:cubicBezTo>
                          <a:pt x="407" y="262"/>
                          <a:pt x="407" y="262"/>
                          <a:pt x="407" y="262"/>
                        </a:cubicBezTo>
                        <a:cubicBezTo>
                          <a:pt x="407" y="262"/>
                          <a:pt x="407" y="262"/>
                          <a:pt x="407" y="262"/>
                        </a:cubicBezTo>
                        <a:cubicBezTo>
                          <a:pt x="407" y="262"/>
                          <a:pt x="407" y="262"/>
                          <a:pt x="407" y="262"/>
                        </a:cubicBezTo>
                        <a:cubicBezTo>
                          <a:pt x="407" y="262"/>
                          <a:pt x="407" y="262"/>
                          <a:pt x="407" y="262"/>
                        </a:cubicBezTo>
                        <a:cubicBezTo>
                          <a:pt x="407" y="262"/>
                          <a:pt x="407" y="262"/>
                          <a:pt x="407" y="262"/>
                        </a:cubicBezTo>
                        <a:cubicBezTo>
                          <a:pt x="407" y="262"/>
                          <a:pt x="407" y="262"/>
                          <a:pt x="407" y="262"/>
                        </a:cubicBezTo>
                        <a:cubicBezTo>
                          <a:pt x="407" y="261"/>
                          <a:pt x="407" y="261"/>
                          <a:pt x="407" y="261"/>
                        </a:cubicBezTo>
                        <a:cubicBezTo>
                          <a:pt x="407" y="261"/>
                          <a:pt x="407" y="261"/>
                          <a:pt x="407" y="261"/>
                        </a:cubicBezTo>
                        <a:cubicBezTo>
                          <a:pt x="407" y="261"/>
                          <a:pt x="407" y="261"/>
                          <a:pt x="407" y="261"/>
                        </a:cubicBezTo>
                        <a:cubicBezTo>
                          <a:pt x="407" y="261"/>
                          <a:pt x="407" y="261"/>
                          <a:pt x="407" y="261"/>
                        </a:cubicBezTo>
                        <a:cubicBezTo>
                          <a:pt x="407" y="261"/>
                          <a:pt x="407" y="261"/>
                          <a:pt x="407" y="261"/>
                        </a:cubicBezTo>
                        <a:cubicBezTo>
                          <a:pt x="407" y="260"/>
                          <a:pt x="407" y="260"/>
                          <a:pt x="407" y="260"/>
                        </a:cubicBezTo>
                        <a:cubicBezTo>
                          <a:pt x="407" y="260"/>
                          <a:pt x="407" y="260"/>
                          <a:pt x="407" y="260"/>
                        </a:cubicBezTo>
                        <a:cubicBezTo>
                          <a:pt x="407" y="260"/>
                          <a:pt x="407" y="260"/>
                          <a:pt x="407" y="260"/>
                        </a:cubicBezTo>
                        <a:cubicBezTo>
                          <a:pt x="407" y="259"/>
                          <a:pt x="407" y="259"/>
                          <a:pt x="407" y="259"/>
                        </a:cubicBezTo>
                        <a:cubicBezTo>
                          <a:pt x="407" y="258"/>
                          <a:pt x="407" y="258"/>
                          <a:pt x="407" y="258"/>
                        </a:cubicBezTo>
                        <a:cubicBezTo>
                          <a:pt x="407" y="258"/>
                          <a:pt x="407" y="258"/>
                          <a:pt x="407" y="258"/>
                        </a:cubicBezTo>
                        <a:cubicBezTo>
                          <a:pt x="407" y="258"/>
                          <a:pt x="407" y="258"/>
                          <a:pt x="407" y="258"/>
                        </a:cubicBezTo>
                        <a:cubicBezTo>
                          <a:pt x="406" y="258"/>
                          <a:pt x="406" y="258"/>
                          <a:pt x="406" y="258"/>
                        </a:cubicBezTo>
                        <a:cubicBezTo>
                          <a:pt x="406" y="258"/>
                          <a:pt x="406" y="258"/>
                          <a:pt x="406" y="258"/>
                        </a:cubicBezTo>
                        <a:cubicBezTo>
                          <a:pt x="406" y="258"/>
                          <a:pt x="406" y="258"/>
                          <a:pt x="406" y="258"/>
                        </a:cubicBezTo>
                        <a:cubicBezTo>
                          <a:pt x="406" y="258"/>
                          <a:pt x="406" y="258"/>
                          <a:pt x="406" y="258"/>
                        </a:cubicBezTo>
                        <a:cubicBezTo>
                          <a:pt x="406" y="258"/>
                          <a:pt x="406" y="258"/>
                          <a:pt x="406" y="258"/>
                        </a:cubicBezTo>
                        <a:cubicBezTo>
                          <a:pt x="405" y="258"/>
                          <a:pt x="405" y="258"/>
                          <a:pt x="405" y="258"/>
                        </a:cubicBezTo>
                        <a:cubicBezTo>
                          <a:pt x="405" y="258"/>
                          <a:pt x="405" y="258"/>
                          <a:pt x="405" y="258"/>
                        </a:cubicBezTo>
                        <a:cubicBezTo>
                          <a:pt x="405" y="258"/>
                          <a:pt x="405" y="258"/>
                          <a:pt x="405" y="258"/>
                        </a:cubicBezTo>
                        <a:cubicBezTo>
                          <a:pt x="405" y="258"/>
                          <a:pt x="405" y="258"/>
                          <a:pt x="405" y="258"/>
                        </a:cubicBezTo>
                        <a:cubicBezTo>
                          <a:pt x="405" y="258"/>
                          <a:pt x="405" y="258"/>
                          <a:pt x="405" y="258"/>
                        </a:cubicBezTo>
                        <a:cubicBezTo>
                          <a:pt x="405" y="258"/>
                          <a:pt x="405" y="258"/>
                          <a:pt x="405" y="258"/>
                        </a:cubicBezTo>
                        <a:cubicBezTo>
                          <a:pt x="404" y="258"/>
                          <a:pt x="404" y="258"/>
                          <a:pt x="404" y="258"/>
                        </a:cubicBezTo>
                        <a:cubicBezTo>
                          <a:pt x="404" y="257"/>
                          <a:pt x="404" y="257"/>
                          <a:pt x="404" y="257"/>
                        </a:cubicBezTo>
                        <a:cubicBezTo>
                          <a:pt x="404" y="257"/>
                          <a:pt x="404" y="257"/>
                          <a:pt x="404" y="257"/>
                        </a:cubicBezTo>
                        <a:cubicBezTo>
                          <a:pt x="404" y="257"/>
                          <a:pt x="404" y="257"/>
                          <a:pt x="404" y="257"/>
                        </a:cubicBezTo>
                        <a:cubicBezTo>
                          <a:pt x="403" y="257"/>
                          <a:pt x="403" y="257"/>
                          <a:pt x="403" y="257"/>
                        </a:cubicBezTo>
                        <a:cubicBezTo>
                          <a:pt x="403" y="257"/>
                          <a:pt x="403" y="257"/>
                          <a:pt x="403" y="257"/>
                        </a:cubicBezTo>
                        <a:cubicBezTo>
                          <a:pt x="403" y="257"/>
                          <a:pt x="403" y="257"/>
                          <a:pt x="403" y="257"/>
                        </a:cubicBezTo>
                        <a:cubicBezTo>
                          <a:pt x="403" y="256"/>
                          <a:pt x="403" y="256"/>
                          <a:pt x="403" y="256"/>
                        </a:cubicBezTo>
                        <a:cubicBezTo>
                          <a:pt x="403" y="256"/>
                          <a:pt x="403" y="256"/>
                          <a:pt x="403"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6"/>
                          <a:pt x="404" y="256"/>
                          <a:pt x="404" y="256"/>
                        </a:cubicBezTo>
                        <a:cubicBezTo>
                          <a:pt x="404" y="255"/>
                          <a:pt x="404" y="255"/>
                          <a:pt x="404" y="255"/>
                        </a:cubicBezTo>
                        <a:cubicBezTo>
                          <a:pt x="404" y="255"/>
                          <a:pt x="404" y="255"/>
                          <a:pt x="404" y="255"/>
                        </a:cubicBezTo>
                        <a:cubicBezTo>
                          <a:pt x="404" y="255"/>
                          <a:pt x="404" y="255"/>
                          <a:pt x="404" y="255"/>
                        </a:cubicBezTo>
                        <a:cubicBezTo>
                          <a:pt x="404" y="255"/>
                          <a:pt x="404" y="255"/>
                          <a:pt x="404" y="255"/>
                        </a:cubicBezTo>
                        <a:cubicBezTo>
                          <a:pt x="404" y="255"/>
                          <a:pt x="404" y="255"/>
                          <a:pt x="404" y="255"/>
                        </a:cubicBezTo>
                        <a:cubicBezTo>
                          <a:pt x="403" y="255"/>
                          <a:pt x="403" y="255"/>
                          <a:pt x="403" y="255"/>
                        </a:cubicBezTo>
                        <a:cubicBezTo>
                          <a:pt x="403" y="255"/>
                          <a:pt x="403" y="255"/>
                          <a:pt x="403" y="255"/>
                        </a:cubicBezTo>
                        <a:cubicBezTo>
                          <a:pt x="403" y="255"/>
                          <a:pt x="403" y="255"/>
                          <a:pt x="403" y="255"/>
                        </a:cubicBezTo>
                        <a:cubicBezTo>
                          <a:pt x="403" y="255"/>
                          <a:pt x="403" y="255"/>
                          <a:pt x="403" y="255"/>
                        </a:cubicBezTo>
                        <a:cubicBezTo>
                          <a:pt x="403" y="255"/>
                          <a:pt x="403" y="255"/>
                          <a:pt x="403" y="255"/>
                        </a:cubicBezTo>
                        <a:cubicBezTo>
                          <a:pt x="403" y="254"/>
                          <a:pt x="403" y="254"/>
                          <a:pt x="403" y="254"/>
                        </a:cubicBezTo>
                        <a:cubicBezTo>
                          <a:pt x="403" y="254"/>
                          <a:pt x="403" y="254"/>
                          <a:pt x="403" y="254"/>
                        </a:cubicBezTo>
                        <a:cubicBezTo>
                          <a:pt x="403" y="254"/>
                          <a:pt x="403" y="254"/>
                          <a:pt x="403" y="254"/>
                        </a:cubicBezTo>
                        <a:cubicBezTo>
                          <a:pt x="403" y="254"/>
                          <a:pt x="403" y="254"/>
                          <a:pt x="403" y="254"/>
                        </a:cubicBezTo>
                        <a:cubicBezTo>
                          <a:pt x="403" y="254"/>
                          <a:pt x="403" y="254"/>
                          <a:pt x="403" y="254"/>
                        </a:cubicBezTo>
                        <a:cubicBezTo>
                          <a:pt x="402" y="253"/>
                          <a:pt x="402" y="253"/>
                          <a:pt x="402" y="253"/>
                        </a:cubicBezTo>
                        <a:cubicBezTo>
                          <a:pt x="402" y="253"/>
                          <a:pt x="402" y="253"/>
                          <a:pt x="402" y="253"/>
                        </a:cubicBezTo>
                        <a:cubicBezTo>
                          <a:pt x="402" y="253"/>
                          <a:pt x="402" y="253"/>
                          <a:pt x="402" y="253"/>
                        </a:cubicBezTo>
                        <a:cubicBezTo>
                          <a:pt x="402" y="253"/>
                          <a:pt x="402" y="253"/>
                          <a:pt x="402" y="253"/>
                        </a:cubicBezTo>
                        <a:cubicBezTo>
                          <a:pt x="402" y="253"/>
                          <a:pt x="402" y="253"/>
                          <a:pt x="402" y="253"/>
                        </a:cubicBezTo>
                        <a:cubicBezTo>
                          <a:pt x="402" y="253"/>
                          <a:pt x="402" y="253"/>
                          <a:pt x="402" y="253"/>
                        </a:cubicBezTo>
                        <a:cubicBezTo>
                          <a:pt x="402" y="252"/>
                          <a:pt x="402" y="252"/>
                          <a:pt x="402" y="252"/>
                        </a:cubicBezTo>
                        <a:cubicBezTo>
                          <a:pt x="402" y="252"/>
                          <a:pt x="402" y="252"/>
                          <a:pt x="402" y="252"/>
                        </a:cubicBezTo>
                        <a:cubicBezTo>
                          <a:pt x="402" y="252"/>
                          <a:pt x="402" y="252"/>
                          <a:pt x="402" y="252"/>
                        </a:cubicBezTo>
                        <a:cubicBezTo>
                          <a:pt x="402" y="252"/>
                          <a:pt x="402" y="252"/>
                          <a:pt x="402" y="252"/>
                        </a:cubicBezTo>
                        <a:cubicBezTo>
                          <a:pt x="402" y="252"/>
                          <a:pt x="402" y="252"/>
                          <a:pt x="402" y="252"/>
                        </a:cubicBezTo>
                        <a:cubicBezTo>
                          <a:pt x="402" y="252"/>
                          <a:pt x="402" y="252"/>
                          <a:pt x="402" y="252"/>
                        </a:cubicBezTo>
                        <a:cubicBezTo>
                          <a:pt x="402" y="251"/>
                          <a:pt x="402" y="251"/>
                          <a:pt x="402" y="251"/>
                        </a:cubicBezTo>
                        <a:cubicBezTo>
                          <a:pt x="402" y="251"/>
                          <a:pt x="402" y="251"/>
                          <a:pt x="402" y="251"/>
                        </a:cubicBezTo>
                        <a:cubicBezTo>
                          <a:pt x="402" y="251"/>
                          <a:pt x="402" y="251"/>
                          <a:pt x="402" y="251"/>
                        </a:cubicBezTo>
                        <a:cubicBezTo>
                          <a:pt x="402" y="251"/>
                          <a:pt x="402" y="251"/>
                          <a:pt x="402" y="251"/>
                        </a:cubicBezTo>
                        <a:cubicBezTo>
                          <a:pt x="402" y="251"/>
                          <a:pt x="402" y="251"/>
                          <a:pt x="402" y="251"/>
                        </a:cubicBezTo>
                        <a:cubicBezTo>
                          <a:pt x="402" y="251"/>
                          <a:pt x="402" y="251"/>
                          <a:pt x="402" y="251"/>
                        </a:cubicBezTo>
                        <a:cubicBezTo>
                          <a:pt x="401" y="250"/>
                          <a:pt x="401" y="250"/>
                          <a:pt x="401" y="250"/>
                        </a:cubicBezTo>
                        <a:cubicBezTo>
                          <a:pt x="401" y="250"/>
                          <a:pt x="401" y="250"/>
                          <a:pt x="401" y="250"/>
                        </a:cubicBezTo>
                        <a:cubicBezTo>
                          <a:pt x="401" y="250"/>
                          <a:pt x="401" y="250"/>
                          <a:pt x="401" y="250"/>
                        </a:cubicBezTo>
                        <a:cubicBezTo>
                          <a:pt x="401" y="250"/>
                          <a:pt x="401" y="250"/>
                          <a:pt x="401" y="250"/>
                        </a:cubicBezTo>
                        <a:cubicBezTo>
                          <a:pt x="401" y="250"/>
                          <a:pt x="401" y="250"/>
                          <a:pt x="401" y="250"/>
                        </a:cubicBezTo>
                        <a:cubicBezTo>
                          <a:pt x="401" y="249"/>
                          <a:pt x="401" y="249"/>
                          <a:pt x="401" y="249"/>
                        </a:cubicBezTo>
                        <a:cubicBezTo>
                          <a:pt x="401" y="249"/>
                          <a:pt x="401" y="249"/>
                          <a:pt x="401" y="249"/>
                        </a:cubicBezTo>
                        <a:cubicBezTo>
                          <a:pt x="401" y="249"/>
                          <a:pt x="401" y="249"/>
                          <a:pt x="401" y="249"/>
                        </a:cubicBezTo>
                        <a:cubicBezTo>
                          <a:pt x="401" y="248"/>
                          <a:pt x="401" y="248"/>
                          <a:pt x="401" y="248"/>
                        </a:cubicBezTo>
                        <a:cubicBezTo>
                          <a:pt x="401" y="248"/>
                          <a:pt x="401" y="248"/>
                          <a:pt x="401" y="248"/>
                        </a:cubicBezTo>
                        <a:cubicBezTo>
                          <a:pt x="401" y="248"/>
                          <a:pt x="401" y="248"/>
                          <a:pt x="401" y="248"/>
                        </a:cubicBezTo>
                        <a:cubicBezTo>
                          <a:pt x="400" y="248"/>
                          <a:pt x="400" y="248"/>
                          <a:pt x="400" y="248"/>
                        </a:cubicBezTo>
                        <a:cubicBezTo>
                          <a:pt x="400" y="248"/>
                          <a:pt x="400" y="248"/>
                          <a:pt x="400" y="248"/>
                        </a:cubicBezTo>
                        <a:cubicBezTo>
                          <a:pt x="400" y="248"/>
                          <a:pt x="400" y="248"/>
                          <a:pt x="400" y="248"/>
                        </a:cubicBezTo>
                        <a:cubicBezTo>
                          <a:pt x="400" y="248"/>
                          <a:pt x="400" y="248"/>
                          <a:pt x="400" y="248"/>
                        </a:cubicBezTo>
                        <a:cubicBezTo>
                          <a:pt x="399" y="248"/>
                          <a:pt x="399" y="248"/>
                          <a:pt x="399" y="248"/>
                        </a:cubicBezTo>
                        <a:cubicBezTo>
                          <a:pt x="399" y="248"/>
                          <a:pt x="399" y="248"/>
                          <a:pt x="399" y="248"/>
                        </a:cubicBezTo>
                        <a:cubicBezTo>
                          <a:pt x="399" y="248"/>
                          <a:pt x="399" y="248"/>
                          <a:pt x="399" y="248"/>
                        </a:cubicBezTo>
                        <a:cubicBezTo>
                          <a:pt x="399" y="248"/>
                          <a:pt x="399" y="248"/>
                          <a:pt x="399" y="248"/>
                        </a:cubicBezTo>
                        <a:cubicBezTo>
                          <a:pt x="399" y="247"/>
                          <a:pt x="399" y="247"/>
                          <a:pt x="399" y="247"/>
                        </a:cubicBezTo>
                        <a:cubicBezTo>
                          <a:pt x="399" y="247"/>
                          <a:pt x="399" y="247"/>
                          <a:pt x="399" y="247"/>
                        </a:cubicBezTo>
                        <a:cubicBezTo>
                          <a:pt x="398" y="247"/>
                          <a:pt x="398" y="247"/>
                          <a:pt x="398" y="247"/>
                        </a:cubicBezTo>
                        <a:cubicBezTo>
                          <a:pt x="398" y="247"/>
                          <a:pt x="398" y="247"/>
                          <a:pt x="398" y="247"/>
                        </a:cubicBezTo>
                        <a:cubicBezTo>
                          <a:pt x="397" y="247"/>
                          <a:pt x="397" y="247"/>
                          <a:pt x="397" y="247"/>
                        </a:cubicBezTo>
                        <a:cubicBezTo>
                          <a:pt x="396" y="247"/>
                          <a:pt x="396" y="247"/>
                          <a:pt x="396" y="247"/>
                        </a:cubicBezTo>
                        <a:cubicBezTo>
                          <a:pt x="396" y="247"/>
                          <a:pt x="396" y="247"/>
                          <a:pt x="396" y="247"/>
                        </a:cubicBezTo>
                        <a:cubicBezTo>
                          <a:pt x="395" y="246"/>
                          <a:pt x="395" y="246"/>
                          <a:pt x="395" y="246"/>
                        </a:cubicBezTo>
                        <a:cubicBezTo>
                          <a:pt x="395" y="246"/>
                          <a:pt x="395" y="246"/>
                          <a:pt x="395" y="246"/>
                        </a:cubicBezTo>
                        <a:cubicBezTo>
                          <a:pt x="395" y="246"/>
                          <a:pt x="395" y="246"/>
                          <a:pt x="395" y="246"/>
                        </a:cubicBezTo>
                        <a:cubicBezTo>
                          <a:pt x="394" y="246"/>
                          <a:pt x="394" y="246"/>
                          <a:pt x="394" y="246"/>
                        </a:cubicBezTo>
                        <a:cubicBezTo>
                          <a:pt x="394" y="245"/>
                          <a:pt x="394" y="245"/>
                          <a:pt x="394" y="245"/>
                        </a:cubicBezTo>
                        <a:cubicBezTo>
                          <a:pt x="394" y="245"/>
                          <a:pt x="394" y="245"/>
                          <a:pt x="394" y="245"/>
                        </a:cubicBezTo>
                        <a:cubicBezTo>
                          <a:pt x="394" y="245"/>
                          <a:pt x="394" y="245"/>
                          <a:pt x="394" y="245"/>
                        </a:cubicBezTo>
                        <a:cubicBezTo>
                          <a:pt x="394" y="245"/>
                          <a:pt x="394" y="245"/>
                          <a:pt x="394" y="245"/>
                        </a:cubicBezTo>
                        <a:cubicBezTo>
                          <a:pt x="394" y="244"/>
                          <a:pt x="394" y="244"/>
                          <a:pt x="394" y="244"/>
                        </a:cubicBezTo>
                        <a:cubicBezTo>
                          <a:pt x="395" y="244"/>
                          <a:pt x="395" y="244"/>
                          <a:pt x="395" y="244"/>
                        </a:cubicBezTo>
                        <a:cubicBezTo>
                          <a:pt x="395" y="243"/>
                          <a:pt x="395" y="243"/>
                          <a:pt x="395" y="243"/>
                        </a:cubicBezTo>
                        <a:cubicBezTo>
                          <a:pt x="395" y="243"/>
                          <a:pt x="395" y="243"/>
                          <a:pt x="395" y="243"/>
                        </a:cubicBezTo>
                        <a:cubicBezTo>
                          <a:pt x="394" y="242"/>
                          <a:pt x="394" y="242"/>
                          <a:pt x="394" y="242"/>
                        </a:cubicBezTo>
                        <a:cubicBezTo>
                          <a:pt x="394" y="241"/>
                          <a:pt x="394" y="241"/>
                          <a:pt x="394" y="241"/>
                        </a:cubicBezTo>
                        <a:cubicBezTo>
                          <a:pt x="393" y="241"/>
                          <a:pt x="393" y="241"/>
                          <a:pt x="393" y="241"/>
                        </a:cubicBezTo>
                        <a:cubicBezTo>
                          <a:pt x="393" y="241"/>
                          <a:pt x="393" y="241"/>
                          <a:pt x="393" y="241"/>
                        </a:cubicBezTo>
                        <a:cubicBezTo>
                          <a:pt x="392" y="241"/>
                          <a:pt x="392" y="241"/>
                          <a:pt x="392" y="241"/>
                        </a:cubicBezTo>
                        <a:cubicBezTo>
                          <a:pt x="391" y="240"/>
                          <a:pt x="391" y="240"/>
                          <a:pt x="391" y="240"/>
                        </a:cubicBezTo>
                        <a:cubicBezTo>
                          <a:pt x="390" y="240"/>
                          <a:pt x="390" y="240"/>
                          <a:pt x="390" y="240"/>
                        </a:cubicBezTo>
                        <a:cubicBezTo>
                          <a:pt x="390" y="240"/>
                          <a:pt x="390" y="240"/>
                          <a:pt x="390" y="240"/>
                        </a:cubicBezTo>
                        <a:cubicBezTo>
                          <a:pt x="390" y="240"/>
                          <a:pt x="390" y="240"/>
                          <a:pt x="390" y="240"/>
                        </a:cubicBezTo>
                        <a:cubicBezTo>
                          <a:pt x="389" y="240"/>
                          <a:pt x="389" y="240"/>
                          <a:pt x="389" y="240"/>
                        </a:cubicBezTo>
                        <a:cubicBezTo>
                          <a:pt x="389" y="240"/>
                          <a:pt x="389" y="240"/>
                          <a:pt x="389" y="240"/>
                        </a:cubicBezTo>
                        <a:cubicBezTo>
                          <a:pt x="388" y="240"/>
                          <a:pt x="388" y="240"/>
                          <a:pt x="388" y="240"/>
                        </a:cubicBezTo>
                        <a:cubicBezTo>
                          <a:pt x="388" y="240"/>
                          <a:pt x="388" y="240"/>
                          <a:pt x="388" y="240"/>
                        </a:cubicBezTo>
                        <a:cubicBezTo>
                          <a:pt x="387" y="240"/>
                          <a:pt x="387" y="240"/>
                          <a:pt x="387" y="240"/>
                        </a:cubicBezTo>
                        <a:cubicBezTo>
                          <a:pt x="387" y="240"/>
                          <a:pt x="387" y="240"/>
                          <a:pt x="387" y="240"/>
                        </a:cubicBezTo>
                        <a:cubicBezTo>
                          <a:pt x="387" y="240"/>
                          <a:pt x="387" y="240"/>
                          <a:pt x="387" y="240"/>
                        </a:cubicBezTo>
                        <a:cubicBezTo>
                          <a:pt x="387" y="240"/>
                          <a:pt x="387" y="240"/>
                          <a:pt x="387" y="240"/>
                        </a:cubicBezTo>
                        <a:cubicBezTo>
                          <a:pt x="386" y="240"/>
                          <a:pt x="386" y="240"/>
                          <a:pt x="386" y="240"/>
                        </a:cubicBezTo>
                        <a:cubicBezTo>
                          <a:pt x="386" y="239"/>
                          <a:pt x="386" y="239"/>
                          <a:pt x="386" y="239"/>
                        </a:cubicBezTo>
                        <a:cubicBezTo>
                          <a:pt x="386" y="239"/>
                          <a:pt x="386" y="239"/>
                          <a:pt x="386" y="239"/>
                        </a:cubicBezTo>
                        <a:cubicBezTo>
                          <a:pt x="386" y="238"/>
                          <a:pt x="386" y="238"/>
                          <a:pt x="386" y="238"/>
                        </a:cubicBezTo>
                        <a:cubicBezTo>
                          <a:pt x="386" y="238"/>
                          <a:pt x="386" y="238"/>
                          <a:pt x="386" y="238"/>
                        </a:cubicBezTo>
                        <a:cubicBezTo>
                          <a:pt x="386" y="237"/>
                          <a:pt x="386" y="237"/>
                          <a:pt x="386" y="237"/>
                        </a:cubicBezTo>
                        <a:cubicBezTo>
                          <a:pt x="386" y="237"/>
                          <a:pt x="386" y="237"/>
                          <a:pt x="386" y="237"/>
                        </a:cubicBezTo>
                        <a:cubicBezTo>
                          <a:pt x="386" y="236"/>
                          <a:pt x="386" y="236"/>
                          <a:pt x="386" y="236"/>
                        </a:cubicBezTo>
                        <a:cubicBezTo>
                          <a:pt x="386" y="236"/>
                          <a:pt x="386" y="236"/>
                          <a:pt x="386" y="236"/>
                        </a:cubicBezTo>
                        <a:cubicBezTo>
                          <a:pt x="386" y="235"/>
                          <a:pt x="386" y="235"/>
                          <a:pt x="386" y="235"/>
                        </a:cubicBezTo>
                        <a:cubicBezTo>
                          <a:pt x="387" y="235"/>
                          <a:pt x="387" y="235"/>
                          <a:pt x="387" y="235"/>
                        </a:cubicBezTo>
                        <a:cubicBezTo>
                          <a:pt x="387" y="234"/>
                          <a:pt x="387" y="234"/>
                          <a:pt x="387" y="234"/>
                        </a:cubicBezTo>
                        <a:cubicBezTo>
                          <a:pt x="387" y="234"/>
                          <a:pt x="387" y="234"/>
                          <a:pt x="387" y="234"/>
                        </a:cubicBezTo>
                        <a:cubicBezTo>
                          <a:pt x="388" y="234"/>
                          <a:pt x="388" y="234"/>
                          <a:pt x="388" y="234"/>
                        </a:cubicBezTo>
                        <a:cubicBezTo>
                          <a:pt x="388" y="233"/>
                          <a:pt x="388" y="233"/>
                          <a:pt x="388" y="233"/>
                        </a:cubicBezTo>
                        <a:cubicBezTo>
                          <a:pt x="388" y="233"/>
                          <a:pt x="388" y="233"/>
                          <a:pt x="388" y="233"/>
                        </a:cubicBezTo>
                        <a:cubicBezTo>
                          <a:pt x="389" y="233"/>
                          <a:pt x="389" y="233"/>
                          <a:pt x="389" y="233"/>
                        </a:cubicBezTo>
                        <a:cubicBezTo>
                          <a:pt x="389" y="233"/>
                          <a:pt x="389" y="233"/>
                          <a:pt x="389" y="233"/>
                        </a:cubicBezTo>
                        <a:cubicBezTo>
                          <a:pt x="389" y="232"/>
                          <a:pt x="389" y="232"/>
                          <a:pt x="389" y="232"/>
                        </a:cubicBezTo>
                        <a:cubicBezTo>
                          <a:pt x="389" y="232"/>
                          <a:pt x="389" y="232"/>
                          <a:pt x="389" y="232"/>
                        </a:cubicBezTo>
                        <a:cubicBezTo>
                          <a:pt x="389" y="232"/>
                          <a:pt x="389" y="232"/>
                          <a:pt x="389" y="232"/>
                        </a:cubicBezTo>
                        <a:cubicBezTo>
                          <a:pt x="388" y="232"/>
                          <a:pt x="388" y="232"/>
                          <a:pt x="388" y="232"/>
                        </a:cubicBezTo>
                        <a:cubicBezTo>
                          <a:pt x="388" y="231"/>
                          <a:pt x="388" y="231"/>
                          <a:pt x="388" y="231"/>
                        </a:cubicBezTo>
                        <a:cubicBezTo>
                          <a:pt x="387" y="230"/>
                          <a:pt x="387" y="230"/>
                          <a:pt x="387" y="230"/>
                        </a:cubicBezTo>
                        <a:cubicBezTo>
                          <a:pt x="387" y="229"/>
                          <a:pt x="387" y="229"/>
                          <a:pt x="387" y="229"/>
                        </a:cubicBezTo>
                        <a:cubicBezTo>
                          <a:pt x="386" y="228"/>
                          <a:pt x="386" y="228"/>
                          <a:pt x="386" y="228"/>
                        </a:cubicBezTo>
                        <a:cubicBezTo>
                          <a:pt x="386" y="228"/>
                          <a:pt x="386" y="228"/>
                          <a:pt x="386" y="228"/>
                        </a:cubicBezTo>
                        <a:cubicBezTo>
                          <a:pt x="385" y="227"/>
                          <a:pt x="385" y="227"/>
                          <a:pt x="385" y="227"/>
                        </a:cubicBezTo>
                        <a:cubicBezTo>
                          <a:pt x="385" y="227"/>
                          <a:pt x="385" y="227"/>
                          <a:pt x="385" y="227"/>
                        </a:cubicBezTo>
                        <a:cubicBezTo>
                          <a:pt x="384" y="227"/>
                          <a:pt x="384" y="227"/>
                          <a:pt x="384" y="227"/>
                        </a:cubicBezTo>
                        <a:cubicBezTo>
                          <a:pt x="382" y="227"/>
                          <a:pt x="382" y="227"/>
                          <a:pt x="382" y="227"/>
                        </a:cubicBezTo>
                        <a:cubicBezTo>
                          <a:pt x="382" y="226"/>
                          <a:pt x="382" y="226"/>
                          <a:pt x="382" y="226"/>
                        </a:cubicBezTo>
                        <a:cubicBezTo>
                          <a:pt x="381" y="226"/>
                          <a:pt x="381" y="226"/>
                          <a:pt x="381" y="226"/>
                        </a:cubicBezTo>
                        <a:cubicBezTo>
                          <a:pt x="381" y="226"/>
                          <a:pt x="381" y="226"/>
                          <a:pt x="381" y="226"/>
                        </a:cubicBezTo>
                        <a:cubicBezTo>
                          <a:pt x="380" y="225"/>
                          <a:pt x="380" y="225"/>
                          <a:pt x="380" y="225"/>
                        </a:cubicBezTo>
                        <a:cubicBezTo>
                          <a:pt x="380" y="225"/>
                          <a:pt x="380" y="225"/>
                          <a:pt x="380" y="225"/>
                        </a:cubicBezTo>
                        <a:cubicBezTo>
                          <a:pt x="380" y="224"/>
                          <a:pt x="380" y="224"/>
                          <a:pt x="380" y="224"/>
                        </a:cubicBezTo>
                        <a:cubicBezTo>
                          <a:pt x="380" y="224"/>
                          <a:pt x="380" y="224"/>
                          <a:pt x="380" y="224"/>
                        </a:cubicBezTo>
                        <a:cubicBezTo>
                          <a:pt x="380" y="223"/>
                          <a:pt x="380" y="223"/>
                          <a:pt x="380" y="223"/>
                        </a:cubicBezTo>
                        <a:cubicBezTo>
                          <a:pt x="381" y="223"/>
                          <a:pt x="381" y="223"/>
                          <a:pt x="381" y="223"/>
                        </a:cubicBezTo>
                        <a:cubicBezTo>
                          <a:pt x="381" y="222"/>
                          <a:pt x="381" y="222"/>
                          <a:pt x="381" y="222"/>
                        </a:cubicBezTo>
                        <a:cubicBezTo>
                          <a:pt x="381" y="222"/>
                          <a:pt x="381" y="222"/>
                          <a:pt x="381" y="222"/>
                        </a:cubicBezTo>
                        <a:cubicBezTo>
                          <a:pt x="381" y="222"/>
                          <a:pt x="381" y="222"/>
                          <a:pt x="381" y="222"/>
                        </a:cubicBezTo>
                        <a:cubicBezTo>
                          <a:pt x="381" y="222"/>
                          <a:pt x="381" y="222"/>
                          <a:pt x="381" y="222"/>
                        </a:cubicBezTo>
                        <a:cubicBezTo>
                          <a:pt x="380" y="221"/>
                          <a:pt x="380" y="221"/>
                          <a:pt x="380" y="221"/>
                        </a:cubicBezTo>
                        <a:cubicBezTo>
                          <a:pt x="380" y="221"/>
                          <a:pt x="380" y="221"/>
                          <a:pt x="380" y="221"/>
                        </a:cubicBezTo>
                        <a:cubicBezTo>
                          <a:pt x="380" y="221"/>
                          <a:pt x="380" y="221"/>
                          <a:pt x="380" y="221"/>
                        </a:cubicBezTo>
                        <a:cubicBezTo>
                          <a:pt x="379" y="221"/>
                          <a:pt x="379" y="221"/>
                          <a:pt x="379" y="221"/>
                        </a:cubicBezTo>
                        <a:cubicBezTo>
                          <a:pt x="379" y="221"/>
                          <a:pt x="379" y="221"/>
                          <a:pt x="379" y="221"/>
                        </a:cubicBezTo>
                        <a:cubicBezTo>
                          <a:pt x="378" y="221"/>
                          <a:pt x="378" y="221"/>
                          <a:pt x="378" y="221"/>
                        </a:cubicBezTo>
                        <a:cubicBezTo>
                          <a:pt x="378" y="220"/>
                          <a:pt x="378" y="220"/>
                          <a:pt x="378" y="220"/>
                        </a:cubicBezTo>
                        <a:cubicBezTo>
                          <a:pt x="377" y="219"/>
                          <a:pt x="377" y="219"/>
                          <a:pt x="377" y="219"/>
                        </a:cubicBezTo>
                        <a:cubicBezTo>
                          <a:pt x="377" y="219"/>
                          <a:pt x="377" y="219"/>
                          <a:pt x="377" y="219"/>
                        </a:cubicBezTo>
                        <a:cubicBezTo>
                          <a:pt x="377" y="218"/>
                          <a:pt x="377" y="218"/>
                          <a:pt x="377" y="218"/>
                        </a:cubicBezTo>
                        <a:cubicBezTo>
                          <a:pt x="376" y="218"/>
                          <a:pt x="376" y="218"/>
                          <a:pt x="376" y="218"/>
                        </a:cubicBezTo>
                        <a:cubicBezTo>
                          <a:pt x="376" y="218"/>
                          <a:pt x="376" y="218"/>
                          <a:pt x="376" y="218"/>
                        </a:cubicBezTo>
                        <a:cubicBezTo>
                          <a:pt x="376" y="218"/>
                          <a:pt x="376" y="218"/>
                          <a:pt x="376" y="218"/>
                        </a:cubicBezTo>
                        <a:cubicBezTo>
                          <a:pt x="375" y="217"/>
                          <a:pt x="375" y="217"/>
                          <a:pt x="375" y="217"/>
                        </a:cubicBezTo>
                        <a:cubicBezTo>
                          <a:pt x="375" y="217"/>
                          <a:pt x="375" y="217"/>
                          <a:pt x="375" y="217"/>
                        </a:cubicBezTo>
                        <a:cubicBezTo>
                          <a:pt x="375" y="217"/>
                          <a:pt x="375" y="217"/>
                          <a:pt x="375" y="217"/>
                        </a:cubicBezTo>
                        <a:cubicBezTo>
                          <a:pt x="375" y="216"/>
                          <a:pt x="375" y="216"/>
                          <a:pt x="375" y="216"/>
                        </a:cubicBezTo>
                        <a:cubicBezTo>
                          <a:pt x="375" y="216"/>
                          <a:pt x="375" y="216"/>
                          <a:pt x="375" y="216"/>
                        </a:cubicBezTo>
                        <a:cubicBezTo>
                          <a:pt x="375" y="215"/>
                          <a:pt x="375" y="215"/>
                          <a:pt x="375" y="215"/>
                        </a:cubicBezTo>
                        <a:cubicBezTo>
                          <a:pt x="376" y="215"/>
                          <a:pt x="376" y="215"/>
                          <a:pt x="376" y="215"/>
                        </a:cubicBezTo>
                        <a:cubicBezTo>
                          <a:pt x="377" y="214"/>
                          <a:pt x="377" y="214"/>
                          <a:pt x="377" y="214"/>
                        </a:cubicBezTo>
                        <a:cubicBezTo>
                          <a:pt x="377" y="213"/>
                          <a:pt x="377" y="213"/>
                          <a:pt x="377" y="213"/>
                        </a:cubicBezTo>
                        <a:cubicBezTo>
                          <a:pt x="377" y="213"/>
                          <a:pt x="377" y="213"/>
                          <a:pt x="377" y="213"/>
                        </a:cubicBezTo>
                        <a:cubicBezTo>
                          <a:pt x="378" y="212"/>
                          <a:pt x="378" y="212"/>
                          <a:pt x="378" y="212"/>
                        </a:cubicBezTo>
                        <a:cubicBezTo>
                          <a:pt x="378" y="211"/>
                          <a:pt x="378" y="211"/>
                          <a:pt x="378" y="211"/>
                        </a:cubicBezTo>
                        <a:cubicBezTo>
                          <a:pt x="378" y="211"/>
                          <a:pt x="378" y="211"/>
                          <a:pt x="378" y="211"/>
                        </a:cubicBezTo>
                        <a:cubicBezTo>
                          <a:pt x="377" y="210"/>
                          <a:pt x="377" y="210"/>
                          <a:pt x="377" y="210"/>
                        </a:cubicBezTo>
                        <a:cubicBezTo>
                          <a:pt x="377" y="210"/>
                          <a:pt x="377" y="210"/>
                          <a:pt x="377" y="210"/>
                        </a:cubicBezTo>
                        <a:cubicBezTo>
                          <a:pt x="376" y="210"/>
                          <a:pt x="376" y="210"/>
                          <a:pt x="376" y="210"/>
                        </a:cubicBezTo>
                        <a:cubicBezTo>
                          <a:pt x="376" y="209"/>
                          <a:pt x="376" y="209"/>
                          <a:pt x="376" y="209"/>
                        </a:cubicBezTo>
                        <a:cubicBezTo>
                          <a:pt x="373" y="209"/>
                          <a:pt x="373" y="209"/>
                          <a:pt x="373" y="209"/>
                        </a:cubicBezTo>
                        <a:cubicBezTo>
                          <a:pt x="373" y="208"/>
                          <a:pt x="373" y="208"/>
                          <a:pt x="373" y="208"/>
                        </a:cubicBezTo>
                        <a:cubicBezTo>
                          <a:pt x="373" y="208"/>
                          <a:pt x="373" y="208"/>
                          <a:pt x="373" y="208"/>
                        </a:cubicBezTo>
                        <a:cubicBezTo>
                          <a:pt x="373" y="207"/>
                          <a:pt x="373" y="207"/>
                          <a:pt x="373" y="207"/>
                        </a:cubicBezTo>
                        <a:cubicBezTo>
                          <a:pt x="373" y="206"/>
                          <a:pt x="373" y="206"/>
                          <a:pt x="373" y="206"/>
                        </a:cubicBezTo>
                        <a:cubicBezTo>
                          <a:pt x="373" y="206"/>
                          <a:pt x="373" y="206"/>
                          <a:pt x="373" y="206"/>
                        </a:cubicBezTo>
                        <a:cubicBezTo>
                          <a:pt x="373" y="206"/>
                          <a:pt x="373" y="206"/>
                          <a:pt x="373" y="206"/>
                        </a:cubicBezTo>
                        <a:cubicBezTo>
                          <a:pt x="372" y="206"/>
                          <a:pt x="372" y="206"/>
                          <a:pt x="372" y="206"/>
                        </a:cubicBezTo>
                        <a:cubicBezTo>
                          <a:pt x="372" y="206"/>
                          <a:pt x="372" y="206"/>
                          <a:pt x="372" y="206"/>
                        </a:cubicBezTo>
                        <a:cubicBezTo>
                          <a:pt x="372" y="206"/>
                          <a:pt x="372" y="206"/>
                          <a:pt x="372" y="206"/>
                        </a:cubicBezTo>
                        <a:cubicBezTo>
                          <a:pt x="372" y="206"/>
                          <a:pt x="372" y="206"/>
                          <a:pt x="372" y="206"/>
                        </a:cubicBezTo>
                        <a:cubicBezTo>
                          <a:pt x="372" y="206"/>
                          <a:pt x="372" y="206"/>
                          <a:pt x="372" y="206"/>
                        </a:cubicBezTo>
                        <a:cubicBezTo>
                          <a:pt x="371" y="206"/>
                          <a:pt x="371" y="206"/>
                          <a:pt x="371" y="206"/>
                        </a:cubicBezTo>
                        <a:cubicBezTo>
                          <a:pt x="371" y="207"/>
                          <a:pt x="371" y="207"/>
                          <a:pt x="371" y="207"/>
                        </a:cubicBezTo>
                        <a:cubicBezTo>
                          <a:pt x="371" y="207"/>
                          <a:pt x="371" y="207"/>
                          <a:pt x="371" y="207"/>
                        </a:cubicBezTo>
                        <a:cubicBezTo>
                          <a:pt x="370" y="207"/>
                          <a:pt x="370" y="207"/>
                          <a:pt x="370" y="207"/>
                        </a:cubicBezTo>
                        <a:cubicBezTo>
                          <a:pt x="370" y="207"/>
                          <a:pt x="370" y="207"/>
                          <a:pt x="370" y="207"/>
                        </a:cubicBezTo>
                        <a:cubicBezTo>
                          <a:pt x="370" y="207"/>
                          <a:pt x="370" y="207"/>
                          <a:pt x="370" y="207"/>
                        </a:cubicBezTo>
                        <a:cubicBezTo>
                          <a:pt x="369" y="207"/>
                          <a:pt x="369" y="207"/>
                          <a:pt x="369" y="207"/>
                        </a:cubicBezTo>
                        <a:cubicBezTo>
                          <a:pt x="369" y="207"/>
                          <a:pt x="369" y="207"/>
                          <a:pt x="369" y="207"/>
                        </a:cubicBezTo>
                        <a:cubicBezTo>
                          <a:pt x="369" y="208"/>
                          <a:pt x="369" y="208"/>
                          <a:pt x="369" y="208"/>
                        </a:cubicBezTo>
                        <a:cubicBezTo>
                          <a:pt x="368" y="208"/>
                          <a:pt x="368" y="208"/>
                          <a:pt x="368" y="208"/>
                        </a:cubicBezTo>
                        <a:cubicBezTo>
                          <a:pt x="368" y="208"/>
                          <a:pt x="368" y="208"/>
                          <a:pt x="368" y="208"/>
                        </a:cubicBezTo>
                        <a:cubicBezTo>
                          <a:pt x="368" y="208"/>
                          <a:pt x="368" y="208"/>
                          <a:pt x="368" y="208"/>
                        </a:cubicBezTo>
                        <a:cubicBezTo>
                          <a:pt x="367" y="208"/>
                          <a:pt x="367" y="208"/>
                          <a:pt x="367" y="208"/>
                        </a:cubicBezTo>
                        <a:cubicBezTo>
                          <a:pt x="366" y="208"/>
                          <a:pt x="366" y="208"/>
                          <a:pt x="366" y="208"/>
                        </a:cubicBezTo>
                        <a:cubicBezTo>
                          <a:pt x="366" y="208"/>
                          <a:pt x="366" y="208"/>
                          <a:pt x="366" y="208"/>
                        </a:cubicBezTo>
                        <a:cubicBezTo>
                          <a:pt x="365" y="208"/>
                          <a:pt x="365" y="208"/>
                          <a:pt x="365" y="208"/>
                        </a:cubicBezTo>
                        <a:cubicBezTo>
                          <a:pt x="365" y="208"/>
                          <a:pt x="365" y="208"/>
                          <a:pt x="365" y="208"/>
                        </a:cubicBezTo>
                        <a:cubicBezTo>
                          <a:pt x="365" y="208"/>
                          <a:pt x="365" y="208"/>
                          <a:pt x="365" y="208"/>
                        </a:cubicBezTo>
                        <a:cubicBezTo>
                          <a:pt x="364" y="208"/>
                          <a:pt x="364" y="208"/>
                          <a:pt x="364" y="208"/>
                        </a:cubicBezTo>
                        <a:cubicBezTo>
                          <a:pt x="364" y="208"/>
                          <a:pt x="364" y="208"/>
                          <a:pt x="364" y="208"/>
                        </a:cubicBezTo>
                        <a:cubicBezTo>
                          <a:pt x="364" y="208"/>
                          <a:pt x="364" y="208"/>
                          <a:pt x="364" y="208"/>
                        </a:cubicBezTo>
                        <a:cubicBezTo>
                          <a:pt x="363" y="209"/>
                          <a:pt x="363" y="209"/>
                          <a:pt x="363" y="209"/>
                        </a:cubicBezTo>
                        <a:cubicBezTo>
                          <a:pt x="363" y="209"/>
                          <a:pt x="363" y="209"/>
                          <a:pt x="363" y="209"/>
                        </a:cubicBezTo>
                        <a:cubicBezTo>
                          <a:pt x="362" y="209"/>
                          <a:pt x="362" y="209"/>
                          <a:pt x="362" y="209"/>
                        </a:cubicBezTo>
                        <a:cubicBezTo>
                          <a:pt x="361" y="209"/>
                          <a:pt x="361" y="209"/>
                          <a:pt x="361" y="209"/>
                        </a:cubicBezTo>
                        <a:cubicBezTo>
                          <a:pt x="361" y="209"/>
                          <a:pt x="361" y="209"/>
                          <a:pt x="361" y="209"/>
                        </a:cubicBezTo>
                        <a:cubicBezTo>
                          <a:pt x="360" y="210"/>
                          <a:pt x="360" y="210"/>
                          <a:pt x="360" y="210"/>
                        </a:cubicBezTo>
                        <a:cubicBezTo>
                          <a:pt x="360" y="210"/>
                          <a:pt x="360" y="210"/>
                          <a:pt x="360" y="210"/>
                        </a:cubicBezTo>
                        <a:cubicBezTo>
                          <a:pt x="360" y="210"/>
                          <a:pt x="360" y="210"/>
                          <a:pt x="360" y="210"/>
                        </a:cubicBezTo>
                        <a:cubicBezTo>
                          <a:pt x="359" y="210"/>
                          <a:pt x="359" y="210"/>
                          <a:pt x="359" y="210"/>
                        </a:cubicBezTo>
                        <a:cubicBezTo>
                          <a:pt x="358" y="210"/>
                          <a:pt x="358" y="210"/>
                          <a:pt x="358" y="210"/>
                        </a:cubicBezTo>
                        <a:cubicBezTo>
                          <a:pt x="358" y="210"/>
                          <a:pt x="358" y="210"/>
                          <a:pt x="358" y="210"/>
                        </a:cubicBezTo>
                        <a:cubicBezTo>
                          <a:pt x="357" y="210"/>
                          <a:pt x="357" y="210"/>
                          <a:pt x="357" y="210"/>
                        </a:cubicBezTo>
                        <a:cubicBezTo>
                          <a:pt x="357" y="210"/>
                          <a:pt x="357" y="210"/>
                          <a:pt x="357" y="210"/>
                        </a:cubicBezTo>
                        <a:cubicBezTo>
                          <a:pt x="356" y="210"/>
                          <a:pt x="356" y="210"/>
                          <a:pt x="356" y="210"/>
                        </a:cubicBezTo>
                        <a:cubicBezTo>
                          <a:pt x="356" y="209"/>
                          <a:pt x="356" y="209"/>
                          <a:pt x="356" y="209"/>
                        </a:cubicBezTo>
                        <a:cubicBezTo>
                          <a:pt x="356" y="209"/>
                          <a:pt x="356" y="209"/>
                          <a:pt x="356" y="209"/>
                        </a:cubicBezTo>
                        <a:cubicBezTo>
                          <a:pt x="355" y="209"/>
                          <a:pt x="355" y="209"/>
                          <a:pt x="355" y="209"/>
                        </a:cubicBezTo>
                        <a:cubicBezTo>
                          <a:pt x="355" y="210"/>
                          <a:pt x="355" y="210"/>
                          <a:pt x="355" y="210"/>
                        </a:cubicBezTo>
                        <a:cubicBezTo>
                          <a:pt x="355" y="210"/>
                          <a:pt x="355" y="210"/>
                          <a:pt x="355" y="210"/>
                        </a:cubicBezTo>
                        <a:cubicBezTo>
                          <a:pt x="355" y="211"/>
                          <a:pt x="355" y="211"/>
                          <a:pt x="355" y="211"/>
                        </a:cubicBezTo>
                        <a:cubicBezTo>
                          <a:pt x="355" y="211"/>
                          <a:pt x="355" y="211"/>
                          <a:pt x="355" y="211"/>
                        </a:cubicBezTo>
                        <a:cubicBezTo>
                          <a:pt x="354" y="211"/>
                          <a:pt x="354" y="211"/>
                          <a:pt x="354" y="211"/>
                        </a:cubicBezTo>
                        <a:cubicBezTo>
                          <a:pt x="354" y="211"/>
                          <a:pt x="354" y="211"/>
                          <a:pt x="354" y="211"/>
                        </a:cubicBezTo>
                        <a:cubicBezTo>
                          <a:pt x="354" y="211"/>
                          <a:pt x="354" y="211"/>
                          <a:pt x="354" y="211"/>
                        </a:cubicBezTo>
                        <a:cubicBezTo>
                          <a:pt x="354" y="211"/>
                          <a:pt x="354" y="211"/>
                          <a:pt x="354" y="211"/>
                        </a:cubicBezTo>
                        <a:cubicBezTo>
                          <a:pt x="353" y="211"/>
                          <a:pt x="353" y="211"/>
                          <a:pt x="353" y="211"/>
                        </a:cubicBezTo>
                        <a:cubicBezTo>
                          <a:pt x="352" y="210"/>
                          <a:pt x="352" y="210"/>
                          <a:pt x="352" y="210"/>
                        </a:cubicBezTo>
                        <a:cubicBezTo>
                          <a:pt x="352" y="210"/>
                          <a:pt x="352" y="210"/>
                          <a:pt x="352" y="210"/>
                        </a:cubicBezTo>
                        <a:cubicBezTo>
                          <a:pt x="352" y="210"/>
                          <a:pt x="352" y="210"/>
                          <a:pt x="352" y="210"/>
                        </a:cubicBezTo>
                        <a:cubicBezTo>
                          <a:pt x="351" y="211"/>
                          <a:pt x="351" y="211"/>
                          <a:pt x="351" y="211"/>
                        </a:cubicBezTo>
                        <a:cubicBezTo>
                          <a:pt x="351" y="211"/>
                          <a:pt x="351" y="211"/>
                          <a:pt x="351" y="211"/>
                        </a:cubicBezTo>
                        <a:cubicBezTo>
                          <a:pt x="351" y="211"/>
                          <a:pt x="351" y="211"/>
                          <a:pt x="351" y="211"/>
                        </a:cubicBezTo>
                        <a:cubicBezTo>
                          <a:pt x="350" y="211"/>
                          <a:pt x="350" y="211"/>
                          <a:pt x="350" y="211"/>
                        </a:cubicBezTo>
                        <a:cubicBezTo>
                          <a:pt x="349" y="211"/>
                          <a:pt x="349" y="211"/>
                          <a:pt x="349" y="211"/>
                        </a:cubicBezTo>
                        <a:cubicBezTo>
                          <a:pt x="348" y="211"/>
                          <a:pt x="348" y="211"/>
                          <a:pt x="348" y="211"/>
                        </a:cubicBezTo>
                        <a:cubicBezTo>
                          <a:pt x="347" y="211"/>
                          <a:pt x="347" y="211"/>
                          <a:pt x="347" y="211"/>
                        </a:cubicBezTo>
                        <a:cubicBezTo>
                          <a:pt x="347" y="211"/>
                          <a:pt x="347" y="211"/>
                          <a:pt x="347" y="211"/>
                        </a:cubicBezTo>
                        <a:cubicBezTo>
                          <a:pt x="347" y="211"/>
                          <a:pt x="347" y="211"/>
                          <a:pt x="347" y="211"/>
                        </a:cubicBezTo>
                        <a:cubicBezTo>
                          <a:pt x="346" y="211"/>
                          <a:pt x="346" y="211"/>
                          <a:pt x="346" y="211"/>
                        </a:cubicBezTo>
                        <a:cubicBezTo>
                          <a:pt x="346" y="210"/>
                          <a:pt x="346" y="210"/>
                          <a:pt x="346" y="210"/>
                        </a:cubicBezTo>
                        <a:cubicBezTo>
                          <a:pt x="346" y="209"/>
                          <a:pt x="346" y="209"/>
                          <a:pt x="346" y="209"/>
                        </a:cubicBezTo>
                        <a:cubicBezTo>
                          <a:pt x="346" y="209"/>
                          <a:pt x="346" y="209"/>
                          <a:pt x="346" y="209"/>
                        </a:cubicBezTo>
                        <a:cubicBezTo>
                          <a:pt x="346" y="209"/>
                          <a:pt x="346" y="209"/>
                          <a:pt x="346" y="209"/>
                        </a:cubicBezTo>
                        <a:cubicBezTo>
                          <a:pt x="345" y="209"/>
                          <a:pt x="345" y="209"/>
                          <a:pt x="345" y="209"/>
                        </a:cubicBezTo>
                        <a:cubicBezTo>
                          <a:pt x="344" y="209"/>
                          <a:pt x="344" y="209"/>
                          <a:pt x="344" y="209"/>
                        </a:cubicBezTo>
                        <a:cubicBezTo>
                          <a:pt x="344" y="209"/>
                          <a:pt x="344" y="209"/>
                          <a:pt x="344" y="209"/>
                        </a:cubicBezTo>
                        <a:cubicBezTo>
                          <a:pt x="344" y="209"/>
                          <a:pt x="344" y="209"/>
                          <a:pt x="344" y="209"/>
                        </a:cubicBezTo>
                        <a:cubicBezTo>
                          <a:pt x="343" y="209"/>
                          <a:pt x="343" y="209"/>
                          <a:pt x="343" y="209"/>
                        </a:cubicBezTo>
                        <a:cubicBezTo>
                          <a:pt x="343" y="208"/>
                          <a:pt x="343" y="208"/>
                          <a:pt x="343" y="208"/>
                        </a:cubicBezTo>
                        <a:cubicBezTo>
                          <a:pt x="343" y="208"/>
                          <a:pt x="343" y="208"/>
                          <a:pt x="343" y="208"/>
                        </a:cubicBezTo>
                        <a:cubicBezTo>
                          <a:pt x="343" y="209"/>
                          <a:pt x="343" y="209"/>
                          <a:pt x="343" y="209"/>
                        </a:cubicBezTo>
                        <a:cubicBezTo>
                          <a:pt x="342" y="209"/>
                          <a:pt x="342" y="209"/>
                          <a:pt x="342" y="209"/>
                        </a:cubicBezTo>
                        <a:cubicBezTo>
                          <a:pt x="341" y="211"/>
                          <a:pt x="341" y="211"/>
                          <a:pt x="341" y="211"/>
                        </a:cubicBezTo>
                        <a:cubicBezTo>
                          <a:pt x="340" y="211"/>
                          <a:pt x="340" y="211"/>
                          <a:pt x="340" y="211"/>
                        </a:cubicBezTo>
                        <a:cubicBezTo>
                          <a:pt x="339" y="212"/>
                          <a:pt x="339" y="212"/>
                          <a:pt x="339" y="212"/>
                        </a:cubicBezTo>
                        <a:cubicBezTo>
                          <a:pt x="339" y="212"/>
                          <a:pt x="339" y="212"/>
                          <a:pt x="339" y="212"/>
                        </a:cubicBezTo>
                        <a:cubicBezTo>
                          <a:pt x="339" y="212"/>
                          <a:pt x="339" y="212"/>
                          <a:pt x="339" y="212"/>
                        </a:cubicBezTo>
                        <a:cubicBezTo>
                          <a:pt x="339" y="211"/>
                          <a:pt x="339" y="211"/>
                          <a:pt x="339" y="211"/>
                        </a:cubicBezTo>
                        <a:cubicBezTo>
                          <a:pt x="339" y="210"/>
                          <a:pt x="339" y="210"/>
                          <a:pt x="339" y="210"/>
                        </a:cubicBezTo>
                        <a:cubicBezTo>
                          <a:pt x="338" y="210"/>
                          <a:pt x="338" y="210"/>
                          <a:pt x="338" y="210"/>
                        </a:cubicBezTo>
                        <a:cubicBezTo>
                          <a:pt x="338" y="210"/>
                          <a:pt x="338" y="210"/>
                          <a:pt x="338" y="210"/>
                        </a:cubicBezTo>
                        <a:cubicBezTo>
                          <a:pt x="337" y="210"/>
                          <a:pt x="337" y="210"/>
                          <a:pt x="337" y="210"/>
                        </a:cubicBezTo>
                        <a:cubicBezTo>
                          <a:pt x="337" y="210"/>
                          <a:pt x="337" y="210"/>
                          <a:pt x="337" y="210"/>
                        </a:cubicBezTo>
                        <a:cubicBezTo>
                          <a:pt x="337" y="210"/>
                          <a:pt x="337" y="210"/>
                          <a:pt x="337" y="210"/>
                        </a:cubicBezTo>
                        <a:cubicBezTo>
                          <a:pt x="337" y="210"/>
                          <a:pt x="337" y="210"/>
                          <a:pt x="337" y="210"/>
                        </a:cubicBezTo>
                        <a:cubicBezTo>
                          <a:pt x="337" y="210"/>
                          <a:pt x="337" y="210"/>
                          <a:pt x="337" y="210"/>
                        </a:cubicBezTo>
                        <a:cubicBezTo>
                          <a:pt x="337" y="211"/>
                          <a:pt x="337" y="211"/>
                          <a:pt x="337" y="211"/>
                        </a:cubicBezTo>
                        <a:cubicBezTo>
                          <a:pt x="337" y="211"/>
                          <a:pt x="337" y="211"/>
                          <a:pt x="337" y="211"/>
                        </a:cubicBezTo>
                        <a:cubicBezTo>
                          <a:pt x="336" y="211"/>
                          <a:pt x="336" y="211"/>
                          <a:pt x="336" y="211"/>
                        </a:cubicBezTo>
                        <a:cubicBezTo>
                          <a:pt x="336" y="211"/>
                          <a:pt x="336" y="211"/>
                          <a:pt x="336" y="211"/>
                        </a:cubicBezTo>
                        <a:cubicBezTo>
                          <a:pt x="335" y="210"/>
                          <a:pt x="335" y="210"/>
                          <a:pt x="335" y="210"/>
                        </a:cubicBezTo>
                        <a:cubicBezTo>
                          <a:pt x="335" y="210"/>
                          <a:pt x="335" y="210"/>
                          <a:pt x="335" y="210"/>
                        </a:cubicBezTo>
                        <a:cubicBezTo>
                          <a:pt x="335" y="210"/>
                          <a:pt x="335" y="210"/>
                          <a:pt x="335" y="210"/>
                        </a:cubicBezTo>
                        <a:cubicBezTo>
                          <a:pt x="335" y="210"/>
                          <a:pt x="335" y="210"/>
                          <a:pt x="335" y="210"/>
                        </a:cubicBezTo>
                        <a:cubicBezTo>
                          <a:pt x="334" y="209"/>
                          <a:pt x="334" y="209"/>
                          <a:pt x="334" y="209"/>
                        </a:cubicBezTo>
                        <a:cubicBezTo>
                          <a:pt x="334" y="208"/>
                          <a:pt x="334" y="208"/>
                          <a:pt x="334" y="208"/>
                        </a:cubicBezTo>
                        <a:cubicBezTo>
                          <a:pt x="334" y="208"/>
                          <a:pt x="334" y="208"/>
                          <a:pt x="334" y="208"/>
                        </a:cubicBezTo>
                        <a:cubicBezTo>
                          <a:pt x="333" y="207"/>
                          <a:pt x="333" y="207"/>
                          <a:pt x="333" y="207"/>
                        </a:cubicBezTo>
                        <a:cubicBezTo>
                          <a:pt x="333" y="207"/>
                          <a:pt x="333" y="207"/>
                          <a:pt x="333" y="207"/>
                        </a:cubicBezTo>
                        <a:cubicBezTo>
                          <a:pt x="333" y="207"/>
                          <a:pt x="333" y="207"/>
                          <a:pt x="333" y="207"/>
                        </a:cubicBezTo>
                        <a:cubicBezTo>
                          <a:pt x="333" y="206"/>
                          <a:pt x="333" y="206"/>
                          <a:pt x="333" y="206"/>
                        </a:cubicBezTo>
                        <a:cubicBezTo>
                          <a:pt x="332" y="207"/>
                          <a:pt x="332" y="207"/>
                          <a:pt x="332" y="207"/>
                        </a:cubicBezTo>
                        <a:cubicBezTo>
                          <a:pt x="332" y="207"/>
                          <a:pt x="332" y="207"/>
                          <a:pt x="332" y="207"/>
                        </a:cubicBezTo>
                        <a:cubicBezTo>
                          <a:pt x="331" y="207"/>
                          <a:pt x="331" y="207"/>
                          <a:pt x="331" y="207"/>
                        </a:cubicBezTo>
                        <a:cubicBezTo>
                          <a:pt x="331" y="207"/>
                          <a:pt x="331" y="207"/>
                          <a:pt x="331" y="207"/>
                        </a:cubicBezTo>
                        <a:cubicBezTo>
                          <a:pt x="331" y="207"/>
                          <a:pt x="331" y="207"/>
                          <a:pt x="331" y="207"/>
                        </a:cubicBezTo>
                        <a:cubicBezTo>
                          <a:pt x="330" y="207"/>
                          <a:pt x="330" y="207"/>
                          <a:pt x="330" y="207"/>
                        </a:cubicBezTo>
                        <a:cubicBezTo>
                          <a:pt x="330" y="208"/>
                          <a:pt x="330" y="208"/>
                          <a:pt x="330" y="208"/>
                        </a:cubicBezTo>
                        <a:cubicBezTo>
                          <a:pt x="330" y="208"/>
                          <a:pt x="330" y="208"/>
                          <a:pt x="330" y="208"/>
                        </a:cubicBezTo>
                        <a:cubicBezTo>
                          <a:pt x="330" y="208"/>
                          <a:pt x="330" y="208"/>
                          <a:pt x="330" y="208"/>
                        </a:cubicBezTo>
                        <a:cubicBezTo>
                          <a:pt x="329" y="208"/>
                          <a:pt x="329" y="208"/>
                          <a:pt x="329" y="208"/>
                        </a:cubicBezTo>
                        <a:cubicBezTo>
                          <a:pt x="329" y="208"/>
                          <a:pt x="329" y="208"/>
                          <a:pt x="329" y="208"/>
                        </a:cubicBezTo>
                        <a:cubicBezTo>
                          <a:pt x="328" y="207"/>
                          <a:pt x="328" y="207"/>
                          <a:pt x="328" y="207"/>
                        </a:cubicBezTo>
                        <a:cubicBezTo>
                          <a:pt x="328" y="207"/>
                          <a:pt x="328" y="207"/>
                          <a:pt x="328" y="207"/>
                        </a:cubicBezTo>
                        <a:cubicBezTo>
                          <a:pt x="327" y="207"/>
                          <a:pt x="327" y="207"/>
                          <a:pt x="327" y="207"/>
                        </a:cubicBezTo>
                        <a:cubicBezTo>
                          <a:pt x="327" y="207"/>
                          <a:pt x="327" y="207"/>
                          <a:pt x="327" y="207"/>
                        </a:cubicBezTo>
                        <a:cubicBezTo>
                          <a:pt x="327" y="208"/>
                          <a:pt x="327" y="208"/>
                          <a:pt x="327" y="208"/>
                        </a:cubicBezTo>
                        <a:cubicBezTo>
                          <a:pt x="327" y="208"/>
                          <a:pt x="327" y="208"/>
                          <a:pt x="327" y="208"/>
                        </a:cubicBezTo>
                        <a:cubicBezTo>
                          <a:pt x="327" y="209"/>
                          <a:pt x="327" y="209"/>
                          <a:pt x="327" y="209"/>
                        </a:cubicBezTo>
                        <a:cubicBezTo>
                          <a:pt x="327" y="210"/>
                          <a:pt x="327" y="210"/>
                          <a:pt x="327" y="210"/>
                        </a:cubicBezTo>
                        <a:cubicBezTo>
                          <a:pt x="327" y="210"/>
                          <a:pt x="327" y="210"/>
                          <a:pt x="327" y="210"/>
                        </a:cubicBezTo>
                        <a:cubicBezTo>
                          <a:pt x="327" y="210"/>
                          <a:pt x="327" y="210"/>
                          <a:pt x="327" y="210"/>
                        </a:cubicBezTo>
                        <a:cubicBezTo>
                          <a:pt x="327" y="211"/>
                          <a:pt x="327" y="211"/>
                          <a:pt x="327" y="211"/>
                        </a:cubicBezTo>
                        <a:cubicBezTo>
                          <a:pt x="327" y="211"/>
                          <a:pt x="327" y="211"/>
                          <a:pt x="327" y="211"/>
                        </a:cubicBezTo>
                        <a:cubicBezTo>
                          <a:pt x="326" y="211"/>
                          <a:pt x="326" y="211"/>
                          <a:pt x="326" y="211"/>
                        </a:cubicBezTo>
                        <a:cubicBezTo>
                          <a:pt x="326" y="211"/>
                          <a:pt x="326" y="211"/>
                          <a:pt x="326" y="211"/>
                        </a:cubicBezTo>
                        <a:cubicBezTo>
                          <a:pt x="326" y="212"/>
                          <a:pt x="326" y="212"/>
                          <a:pt x="326" y="212"/>
                        </a:cubicBezTo>
                        <a:cubicBezTo>
                          <a:pt x="326" y="213"/>
                          <a:pt x="326" y="213"/>
                          <a:pt x="326" y="213"/>
                        </a:cubicBezTo>
                        <a:cubicBezTo>
                          <a:pt x="326" y="214"/>
                          <a:pt x="326" y="214"/>
                          <a:pt x="326" y="214"/>
                        </a:cubicBezTo>
                        <a:cubicBezTo>
                          <a:pt x="325" y="214"/>
                          <a:pt x="325" y="214"/>
                          <a:pt x="325" y="214"/>
                        </a:cubicBezTo>
                        <a:cubicBezTo>
                          <a:pt x="325" y="215"/>
                          <a:pt x="325" y="215"/>
                          <a:pt x="325" y="215"/>
                        </a:cubicBezTo>
                        <a:cubicBezTo>
                          <a:pt x="326" y="215"/>
                          <a:pt x="326" y="215"/>
                          <a:pt x="326" y="215"/>
                        </a:cubicBezTo>
                        <a:cubicBezTo>
                          <a:pt x="326" y="215"/>
                          <a:pt x="326" y="215"/>
                          <a:pt x="326" y="215"/>
                        </a:cubicBezTo>
                        <a:cubicBezTo>
                          <a:pt x="326" y="215"/>
                          <a:pt x="326" y="215"/>
                          <a:pt x="326" y="215"/>
                        </a:cubicBezTo>
                        <a:cubicBezTo>
                          <a:pt x="325" y="216"/>
                          <a:pt x="325" y="216"/>
                          <a:pt x="325" y="216"/>
                        </a:cubicBezTo>
                        <a:cubicBezTo>
                          <a:pt x="325" y="216"/>
                          <a:pt x="325" y="216"/>
                          <a:pt x="325" y="216"/>
                        </a:cubicBezTo>
                        <a:cubicBezTo>
                          <a:pt x="325" y="216"/>
                          <a:pt x="325" y="216"/>
                          <a:pt x="325" y="216"/>
                        </a:cubicBezTo>
                        <a:cubicBezTo>
                          <a:pt x="325" y="216"/>
                          <a:pt x="325" y="216"/>
                          <a:pt x="325" y="216"/>
                        </a:cubicBezTo>
                        <a:cubicBezTo>
                          <a:pt x="325" y="216"/>
                          <a:pt x="325" y="216"/>
                          <a:pt x="325" y="216"/>
                        </a:cubicBezTo>
                        <a:cubicBezTo>
                          <a:pt x="325" y="217"/>
                          <a:pt x="325" y="217"/>
                          <a:pt x="325" y="217"/>
                        </a:cubicBezTo>
                        <a:cubicBezTo>
                          <a:pt x="325" y="217"/>
                          <a:pt x="325" y="217"/>
                          <a:pt x="325" y="217"/>
                        </a:cubicBezTo>
                        <a:cubicBezTo>
                          <a:pt x="325" y="218"/>
                          <a:pt x="325" y="218"/>
                          <a:pt x="325" y="218"/>
                        </a:cubicBezTo>
                        <a:cubicBezTo>
                          <a:pt x="324" y="218"/>
                          <a:pt x="324" y="218"/>
                          <a:pt x="324" y="218"/>
                        </a:cubicBezTo>
                        <a:cubicBezTo>
                          <a:pt x="324" y="218"/>
                          <a:pt x="324" y="218"/>
                          <a:pt x="324" y="218"/>
                        </a:cubicBezTo>
                        <a:cubicBezTo>
                          <a:pt x="324" y="218"/>
                          <a:pt x="324" y="218"/>
                          <a:pt x="324" y="218"/>
                        </a:cubicBezTo>
                        <a:cubicBezTo>
                          <a:pt x="324" y="218"/>
                          <a:pt x="324" y="218"/>
                          <a:pt x="324" y="218"/>
                        </a:cubicBezTo>
                        <a:cubicBezTo>
                          <a:pt x="324" y="219"/>
                          <a:pt x="324" y="219"/>
                          <a:pt x="324" y="219"/>
                        </a:cubicBezTo>
                        <a:cubicBezTo>
                          <a:pt x="324" y="219"/>
                          <a:pt x="324" y="219"/>
                          <a:pt x="324" y="219"/>
                        </a:cubicBezTo>
                        <a:cubicBezTo>
                          <a:pt x="324" y="219"/>
                          <a:pt x="324" y="219"/>
                          <a:pt x="324" y="219"/>
                        </a:cubicBezTo>
                        <a:cubicBezTo>
                          <a:pt x="323" y="220"/>
                          <a:pt x="323" y="220"/>
                          <a:pt x="323" y="220"/>
                        </a:cubicBezTo>
                        <a:cubicBezTo>
                          <a:pt x="323" y="220"/>
                          <a:pt x="323" y="220"/>
                          <a:pt x="323" y="220"/>
                        </a:cubicBezTo>
                        <a:cubicBezTo>
                          <a:pt x="323" y="220"/>
                          <a:pt x="323" y="220"/>
                          <a:pt x="323" y="220"/>
                        </a:cubicBezTo>
                        <a:cubicBezTo>
                          <a:pt x="323" y="220"/>
                          <a:pt x="323" y="220"/>
                          <a:pt x="323" y="220"/>
                        </a:cubicBezTo>
                        <a:cubicBezTo>
                          <a:pt x="323" y="221"/>
                          <a:pt x="323" y="221"/>
                          <a:pt x="323" y="221"/>
                        </a:cubicBezTo>
                        <a:cubicBezTo>
                          <a:pt x="323" y="221"/>
                          <a:pt x="323" y="221"/>
                          <a:pt x="323" y="221"/>
                        </a:cubicBezTo>
                        <a:cubicBezTo>
                          <a:pt x="323" y="221"/>
                          <a:pt x="323" y="221"/>
                          <a:pt x="323" y="221"/>
                        </a:cubicBezTo>
                        <a:cubicBezTo>
                          <a:pt x="323" y="221"/>
                          <a:pt x="323" y="221"/>
                          <a:pt x="323" y="221"/>
                        </a:cubicBezTo>
                        <a:cubicBezTo>
                          <a:pt x="323" y="222"/>
                          <a:pt x="323" y="222"/>
                          <a:pt x="323" y="222"/>
                        </a:cubicBezTo>
                        <a:cubicBezTo>
                          <a:pt x="323" y="222"/>
                          <a:pt x="323" y="222"/>
                          <a:pt x="323" y="222"/>
                        </a:cubicBezTo>
                        <a:cubicBezTo>
                          <a:pt x="323" y="223"/>
                          <a:pt x="323" y="223"/>
                          <a:pt x="323" y="223"/>
                        </a:cubicBezTo>
                        <a:cubicBezTo>
                          <a:pt x="323" y="223"/>
                          <a:pt x="323" y="223"/>
                          <a:pt x="323" y="223"/>
                        </a:cubicBezTo>
                        <a:cubicBezTo>
                          <a:pt x="323" y="223"/>
                          <a:pt x="323" y="223"/>
                          <a:pt x="323" y="223"/>
                        </a:cubicBezTo>
                        <a:cubicBezTo>
                          <a:pt x="322" y="224"/>
                          <a:pt x="322" y="224"/>
                          <a:pt x="322" y="224"/>
                        </a:cubicBezTo>
                        <a:cubicBezTo>
                          <a:pt x="322" y="225"/>
                          <a:pt x="322" y="225"/>
                          <a:pt x="322" y="225"/>
                        </a:cubicBezTo>
                        <a:cubicBezTo>
                          <a:pt x="322" y="225"/>
                          <a:pt x="322" y="225"/>
                          <a:pt x="322" y="225"/>
                        </a:cubicBezTo>
                        <a:cubicBezTo>
                          <a:pt x="322" y="225"/>
                          <a:pt x="322" y="225"/>
                          <a:pt x="322" y="225"/>
                        </a:cubicBezTo>
                        <a:cubicBezTo>
                          <a:pt x="321" y="226"/>
                          <a:pt x="321" y="226"/>
                          <a:pt x="321" y="226"/>
                        </a:cubicBezTo>
                        <a:cubicBezTo>
                          <a:pt x="321" y="226"/>
                          <a:pt x="321" y="226"/>
                          <a:pt x="321" y="226"/>
                        </a:cubicBezTo>
                        <a:cubicBezTo>
                          <a:pt x="321" y="227"/>
                          <a:pt x="321" y="227"/>
                          <a:pt x="321" y="227"/>
                        </a:cubicBezTo>
                        <a:cubicBezTo>
                          <a:pt x="321" y="227"/>
                          <a:pt x="321" y="227"/>
                          <a:pt x="321" y="227"/>
                        </a:cubicBezTo>
                        <a:cubicBezTo>
                          <a:pt x="321" y="228"/>
                          <a:pt x="321" y="228"/>
                          <a:pt x="321" y="228"/>
                        </a:cubicBezTo>
                        <a:cubicBezTo>
                          <a:pt x="321" y="229"/>
                          <a:pt x="321" y="229"/>
                          <a:pt x="321" y="229"/>
                        </a:cubicBezTo>
                        <a:cubicBezTo>
                          <a:pt x="321" y="229"/>
                          <a:pt x="321" y="229"/>
                          <a:pt x="321" y="229"/>
                        </a:cubicBezTo>
                        <a:cubicBezTo>
                          <a:pt x="321" y="230"/>
                          <a:pt x="321" y="230"/>
                          <a:pt x="321" y="230"/>
                        </a:cubicBezTo>
                        <a:cubicBezTo>
                          <a:pt x="320" y="230"/>
                          <a:pt x="320" y="230"/>
                          <a:pt x="320" y="230"/>
                        </a:cubicBezTo>
                        <a:cubicBezTo>
                          <a:pt x="320" y="231"/>
                          <a:pt x="320" y="231"/>
                          <a:pt x="320" y="231"/>
                        </a:cubicBezTo>
                        <a:cubicBezTo>
                          <a:pt x="320" y="231"/>
                          <a:pt x="320" y="231"/>
                          <a:pt x="320" y="231"/>
                        </a:cubicBezTo>
                        <a:cubicBezTo>
                          <a:pt x="320" y="231"/>
                          <a:pt x="320" y="231"/>
                          <a:pt x="320" y="231"/>
                        </a:cubicBezTo>
                        <a:cubicBezTo>
                          <a:pt x="320" y="232"/>
                          <a:pt x="320" y="232"/>
                          <a:pt x="320" y="232"/>
                        </a:cubicBezTo>
                        <a:cubicBezTo>
                          <a:pt x="320" y="232"/>
                          <a:pt x="320" y="232"/>
                          <a:pt x="320" y="232"/>
                        </a:cubicBezTo>
                        <a:cubicBezTo>
                          <a:pt x="320" y="233"/>
                          <a:pt x="320" y="233"/>
                          <a:pt x="320" y="233"/>
                        </a:cubicBezTo>
                        <a:cubicBezTo>
                          <a:pt x="319" y="233"/>
                          <a:pt x="319" y="233"/>
                          <a:pt x="319" y="233"/>
                        </a:cubicBezTo>
                        <a:cubicBezTo>
                          <a:pt x="319" y="233"/>
                          <a:pt x="319" y="233"/>
                          <a:pt x="319" y="233"/>
                        </a:cubicBezTo>
                        <a:cubicBezTo>
                          <a:pt x="319" y="233"/>
                          <a:pt x="319" y="233"/>
                          <a:pt x="319" y="233"/>
                        </a:cubicBezTo>
                        <a:cubicBezTo>
                          <a:pt x="319" y="233"/>
                          <a:pt x="319" y="233"/>
                          <a:pt x="319" y="233"/>
                        </a:cubicBezTo>
                        <a:cubicBezTo>
                          <a:pt x="319" y="233"/>
                          <a:pt x="319" y="233"/>
                          <a:pt x="319" y="233"/>
                        </a:cubicBezTo>
                        <a:cubicBezTo>
                          <a:pt x="318" y="233"/>
                          <a:pt x="318" y="233"/>
                          <a:pt x="318" y="233"/>
                        </a:cubicBezTo>
                        <a:cubicBezTo>
                          <a:pt x="318" y="233"/>
                          <a:pt x="318" y="233"/>
                          <a:pt x="318" y="233"/>
                        </a:cubicBezTo>
                        <a:cubicBezTo>
                          <a:pt x="318" y="233"/>
                          <a:pt x="318" y="233"/>
                          <a:pt x="318" y="233"/>
                        </a:cubicBezTo>
                        <a:cubicBezTo>
                          <a:pt x="318" y="233"/>
                          <a:pt x="318" y="233"/>
                          <a:pt x="318" y="233"/>
                        </a:cubicBezTo>
                        <a:cubicBezTo>
                          <a:pt x="318" y="233"/>
                          <a:pt x="318" y="233"/>
                          <a:pt x="318" y="233"/>
                        </a:cubicBezTo>
                        <a:cubicBezTo>
                          <a:pt x="317" y="234"/>
                          <a:pt x="317" y="234"/>
                          <a:pt x="317" y="234"/>
                        </a:cubicBezTo>
                        <a:cubicBezTo>
                          <a:pt x="317" y="234"/>
                          <a:pt x="317" y="234"/>
                          <a:pt x="317" y="234"/>
                        </a:cubicBezTo>
                        <a:cubicBezTo>
                          <a:pt x="317" y="234"/>
                          <a:pt x="317" y="234"/>
                          <a:pt x="317" y="234"/>
                        </a:cubicBezTo>
                        <a:cubicBezTo>
                          <a:pt x="317" y="234"/>
                          <a:pt x="317" y="234"/>
                          <a:pt x="317" y="234"/>
                        </a:cubicBezTo>
                        <a:cubicBezTo>
                          <a:pt x="317" y="234"/>
                          <a:pt x="317" y="234"/>
                          <a:pt x="317" y="234"/>
                        </a:cubicBezTo>
                        <a:cubicBezTo>
                          <a:pt x="317" y="234"/>
                          <a:pt x="317" y="234"/>
                          <a:pt x="317" y="234"/>
                        </a:cubicBezTo>
                        <a:cubicBezTo>
                          <a:pt x="316" y="234"/>
                          <a:pt x="316" y="234"/>
                          <a:pt x="316" y="234"/>
                        </a:cubicBezTo>
                        <a:cubicBezTo>
                          <a:pt x="316" y="234"/>
                          <a:pt x="316" y="234"/>
                          <a:pt x="316" y="234"/>
                        </a:cubicBezTo>
                        <a:cubicBezTo>
                          <a:pt x="316" y="234"/>
                          <a:pt x="316" y="234"/>
                          <a:pt x="316" y="234"/>
                        </a:cubicBezTo>
                        <a:cubicBezTo>
                          <a:pt x="315" y="234"/>
                          <a:pt x="315" y="234"/>
                          <a:pt x="315" y="234"/>
                        </a:cubicBezTo>
                        <a:cubicBezTo>
                          <a:pt x="315" y="234"/>
                          <a:pt x="315" y="234"/>
                          <a:pt x="315" y="234"/>
                        </a:cubicBezTo>
                        <a:cubicBezTo>
                          <a:pt x="315" y="234"/>
                          <a:pt x="315" y="234"/>
                          <a:pt x="315" y="234"/>
                        </a:cubicBezTo>
                        <a:cubicBezTo>
                          <a:pt x="315" y="234"/>
                          <a:pt x="315" y="234"/>
                          <a:pt x="315" y="234"/>
                        </a:cubicBezTo>
                        <a:cubicBezTo>
                          <a:pt x="314" y="234"/>
                          <a:pt x="314" y="234"/>
                          <a:pt x="314" y="234"/>
                        </a:cubicBezTo>
                        <a:cubicBezTo>
                          <a:pt x="314" y="234"/>
                          <a:pt x="314" y="234"/>
                          <a:pt x="314" y="234"/>
                        </a:cubicBezTo>
                        <a:cubicBezTo>
                          <a:pt x="314" y="234"/>
                          <a:pt x="314" y="234"/>
                          <a:pt x="314" y="234"/>
                        </a:cubicBezTo>
                        <a:cubicBezTo>
                          <a:pt x="314" y="234"/>
                          <a:pt x="313" y="234"/>
                          <a:pt x="313" y="234"/>
                        </a:cubicBezTo>
                        <a:cubicBezTo>
                          <a:pt x="313" y="234"/>
                          <a:pt x="313" y="234"/>
                          <a:pt x="313" y="234"/>
                        </a:cubicBezTo>
                        <a:cubicBezTo>
                          <a:pt x="313" y="234"/>
                          <a:pt x="313" y="234"/>
                          <a:pt x="313" y="234"/>
                        </a:cubicBezTo>
                        <a:cubicBezTo>
                          <a:pt x="313" y="234"/>
                          <a:pt x="313" y="234"/>
                          <a:pt x="313" y="234"/>
                        </a:cubicBezTo>
                        <a:cubicBezTo>
                          <a:pt x="313" y="235"/>
                          <a:pt x="313" y="235"/>
                          <a:pt x="313" y="235"/>
                        </a:cubicBezTo>
                        <a:cubicBezTo>
                          <a:pt x="313" y="235"/>
                          <a:pt x="313" y="235"/>
                          <a:pt x="313" y="235"/>
                        </a:cubicBezTo>
                        <a:cubicBezTo>
                          <a:pt x="312" y="235"/>
                          <a:pt x="312" y="235"/>
                          <a:pt x="312" y="235"/>
                        </a:cubicBezTo>
                        <a:cubicBezTo>
                          <a:pt x="312" y="235"/>
                          <a:pt x="312" y="235"/>
                          <a:pt x="312" y="235"/>
                        </a:cubicBezTo>
                        <a:cubicBezTo>
                          <a:pt x="312" y="235"/>
                          <a:pt x="312" y="235"/>
                          <a:pt x="312" y="235"/>
                        </a:cubicBezTo>
                        <a:cubicBezTo>
                          <a:pt x="312" y="235"/>
                          <a:pt x="312" y="235"/>
                          <a:pt x="312" y="235"/>
                        </a:cubicBezTo>
                        <a:cubicBezTo>
                          <a:pt x="312" y="235"/>
                          <a:pt x="312" y="235"/>
                          <a:pt x="312" y="235"/>
                        </a:cubicBezTo>
                        <a:cubicBezTo>
                          <a:pt x="312" y="235"/>
                          <a:pt x="312" y="235"/>
                          <a:pt x="312" y="235"/>
                        </a:cubicBezTo>
                        <a:cubicBezTo>
                          <a:pt x="311" y="235"/>
                          <a:pt x="311" y="235"/>
                          <a:pt x="311" y="235"/>
                        </a:cubicBezTo>
                        <a:cubicBezTo>
                          <a:pt x="311" y="235"/>
                          <a:pt x="311" y="235"/>
                          <a:pt x="311" y="235"/>
                        </a:cubicBezTo>
                        <a:cubicBezTo>
                          <a:pt x="311" y="236"/>
                          <a:pt x="311" y="236"/>
                          <a:pt x="311" y="236"/>
                        </a:cubicBezTo>
                        <a:cubicBezTo>
                          <a:pt x="310" y="236"/>
                          <a:pt x="310" y="236"/>
                          <a:pt x="310" y="236"/>
                        </a:cubicBezTo>
                        <a:cubicBezTo>
                          <a:pt x="310" y="236"/>
                          <a:pt x="310" y="236"/>
                          <a:pt x="310" y="236"/>
                        </a:cubicBezTo>
                        <a:cubicBezTo>
                          <a:pt x="310" y="236"/>
                          <a:pt x="310" y="236"/>
                          <a:pt x="310" y="236"/>
                        </a:cubicBezTo>
                        <a:cubicBezTo>
                          <a:pt x="310" y="236"/>
                          <a:pt x="310" y="236"/>
                          <a:pt x="310" y="236"/>
                        </a:cubicBezTo>
                        <a:cubicBezTo>
                          <a:pt x="309" y="236"/>
                          <a:pt x="309" y="236"/>
                          <a:pt x="309" y="236"/>
                        </a:cubicBezTo>
                        <a:cubicBezTo>
                          <a:pt x="309" y="236"/>
                          <a:pt x="309" y="236"/>
                          <a:pt x="309" y="236"/>
                        </a:cubicBezTo>
                        <a:cubicBezTo>
                          <a:pt x="309" y="236"/>
                          <a:pt x="309" y="236"/>
                          <a:pt x="309" y="236"/>
                        </a:cubicBezTo>
                        <a:cubicBezTo>
                          <a:pt x="309" y="236"/>
                          <a:pt x="309" y="236"/>
                          <a:pt x="309" y="236"/>
                        </a:cubicBezTo>
                        <a:cubicBezTo>
                          <a:pt x="308" y="236"/>
                          <a:pt x="308" y="236"/>
                          <a:pt x="308" y="236"/>
                        </a:cubicBezTo>
                        <a:cubicBezTo>
                          <a:pt x="308" y="236"/>
                          <a:pt x="308" y="236"/>
                          <a:pt x="308" y="236"/>
                        </a:cubicBezTo>
                        <a:cubicBezTo>
                          <a:pt x="308" y="237"/>
                          <a:pt x="308" y="237"/>
                          <a:pt x="308" y="237"/>
                        </a:cubicBezTo>
                        <a:cubicBezTo>
                          <a:pt x="308" y="237"/>
                          <a:pt x="308" y="237"/>
                          <a:pt x="308" y="237"/>
                        </a:cubicBezTo>
                        <a:cubicBezTo>
                          <a:pt x="307" y="237"/>
                          <a:pt x="307" y="237"/>
                          <a:pt x="307" y="237"/>
                        </a:cubicBezTo>
                        <a:cubicBezTo>
                          <a:pt x="307" y="237"/>
                          <a:pt x="307" y="237"/>
                          <a:pt x="307" y="237"/>
                        </a:cubicBezTo>
                        <a:cubicBezTo>
                          <a:pt x="307" y="237"/>
                          <a:pt x="307" y="237"/>
                          <a:pt x="307" y="237"/>
                        </a:cubicBezTo>
                        <a:cubicBezTo>
                          <a:pt x="307" y="237"/>
                          <a:pt x="307" y="237"/>
                          <a:pt x="307" y="237"/>
                        </a:cubicBezTo>
                        <a:cubicBezTo>
                          <a:pt x="307" y="237"/>
                          <a:pt x="307" y="237"/>
                          <a:pt x="307" y="237"/>
                        </a:cubicBezTo>
                        <a:cubicBezTo>
                          <a:pt x="307" y="237"/>
                          <a:pt x="307" y="237"/>
                          <a:pt x="307" y="237"/>
                        </a:cubicBezTo>
                        <a:cubicBezTo>
                          <a:pt x="306" y="237"/>
                          <a:pt x="306" y="237"/>
                          <a:pt x="306" y="237"/>
                        </a:cubicBezTo>
                        <a:cubicBezTo>
                          <a:pt x="306" y="237"/>
                          <a:pt x="306" y="237"/>
                          <a:pt x="306" y="237"/>
                        </a:cubicBezTo>
                        <a:cubicBezTo>
                          <a:pt x="306" y="237"/>
                          <a:pt x="306" y="237"/>
                          <a:pt x="306" y="237"/>
                        </a:cubicBezTo>
                        <a:cubicBezTo>
                          <a:pt x="306" y="237"/>
                          <a:pt x="306" y="237"/>
                          <a:pt x="306" y="237"/>
                        </a:cubicBezTo>
                        <a:cubicBezTo>
                          <a:pt x="306" y="237"/>
                          <a:pt x="306" y="237"/>
                          <a:pt x="306" y="237"/>
                        </a:cubicBezTo>
                        <a:cubicBezTo>
                          <a:pt x="305" y="237"/>
                          <a:pt x="305" y="237"/>
                          <a:pt x="305" y="237"/>
                        </a:cubicBezTo>
                        <a:cubicBezTo>
                          <a:pt x="305" y="237"/>
                          <a:pt x="305" y="237"/>
                          <a:pt x="305" y="237"/>
                        </a:cubicBezTo>
                        <a:cubicBezTo>
                          <a:pt x="305" y="237"/>
                          <a:pt x="305" y="237"/>
                          <a:pt x="305" y="237"/>
                        </a:cubicBezTo>
                        <a:cubicBezTo>
                          <a:pt x="305" y="237"/>
                          <a:pt x="305" y="237"/>
                          <a:pt x="305" y="237"/>
                        </a:cubicBezTo>
                        <a:cubicBezTo>
                          <a:pt x="305" y="237"/>
                          <a:pt x="305" y="237"/>
                          <a:pt x="305" y="237"/>
                        </a:cubicBezTo>
                        <a:cubicBezTo>
                          <a:pt x="305" y="237"/>
                          <a:pt x="305" y="237"/>
                          <a:pt x="305" y="237"/>
                        </a:cubicBezTo>
                        <a:cubicBezTo>
                          <a:pt x="305" y="237"/>
                          <a:pt x="305" y="237"/>
                          <a:pt x="305" y="237"/>
                        </a:cubicBezTo>
                        <a:cubicBezTo>
                          <a:pt x="304" y="237"/>
                          <a:pt x="304" y="237"/>
                          <a:pt x="304" y="237"/>
                        </a:cubicBezTo>
                        <a:cubicBezTo>
                          <a:pt x="304" y="238"/>
                          <a:pt x="304" y="238"/>
                          <a:pt x="304" y="238"/>
                        </a:cubicBezTo>
                        <a:cubicBezTo>
                          <a:pt x="304" y="238"/>
                          <a:pt x="304" y="238"/>
                          <a:pt x="304" y="238"/>
                        </a:cubicBezTo>
                        <a:cubicBezTo>
                          <a:pt x="304" y="238"/>
                          <a:pt x="304" y="238"/>
                          <a:pt x="304" y="238"/>
                        </a:cubicBezTo>
                        <a:cubicBezTo>
                          <a:pt x="304" y="238"/>
                          <a:pt x="304" y="238"/>
                          <a:pt x="304" y="238"/>
                        </a:cubicBezTo>
                        <a:cubicBezTo>
                          <a:pt x="304" y="238"/>
                          <a:pt x="304" y="238"/>
                          <a:pt x="304" y="238"/>
                        </a:cubicBezTo>
                        <a:cubicBezTo>
                          <a:pt x="304" y="238"/>
                          <a:pt x="304" y="238"/>
                          <a:pt x="304" y="238"/>
                        </a:cubicBezTo>
                        <a:cubicBezTo>
                          <a:pt x="304" y="238"/>
                          <a:pt x="304" y="238"/>
                          <a:pt x="304" y="238"/>
                        </a:cubicBezTo>
                        <a:cubicBezTo>
                          <a:pt x="303" y="238"/>
                          <a:pt x="303" y="238"/>
                          <a:pt x="303" y="238"/>
                        </a:cubicBezTo>
                        <a:cubicBezTo>
                          <a:pt x="303" y="239"/>
                          <a:pt x="303" y="239"/>
                          <a:pt x="303" y="239"/>
                        </a:cubicBezTo>
                        <a:cubicBezTo>
                          <a:pt x="303" y="239"/>
                          <a:pt x="303" y="239"/>
                          <a:pt x="303" y="239"/>
                        </a:cubicBezTo>
                        <a:cubicBezTo>
                          <a:pt x="303" y="239"/>
                          <a:pt x="303" y="239"/>
                          <a:pt x="303" y="239"/>
                        </a:cubicBezTo>
                        <a:cubicBezTo>
                          <a:pt x="303" y="239"/>
                          <a:pt x="303" y="239"/>
                          <a:pt x="303" y="239"/>
                        </a:cubicBezTo>
                        <a:cubicBezTo>
                          <a:pt x="303" y="239"/>
                          <a:pt x="303" y="239"/>
                          <a:pt x="303" y="239"/>
                        </a:cubicBezTo>
                        <a:cubicBezTo>
                          <a:pt x="303" y="239"/>
                          <a:pt x="303" y="239"/>
                          <a:pt x="303" y="239"/>
                        </a:cubicBezTo>
                        <a:cubicBezTo>
                          <a:pt x="303" y="240"/>
                          <a:pt x="303" y="240"/>
                          <a:pt x="303" y="240"/>
                        </a:cubicBezTo>
                        <a:cubicBezTo>
                          <a:pt x="303" y="240"/>
                          <a:pt x="303" y="240"/>
                          <a:pt x="303" y="240"/>
                        </a:cubicBezTo>
                        <a:cubicBezTo>
                          <a:pt x="303" y="240"/>
                          <a:pt x="303" y="240"/>
                          <a:pt x="303" y="240"/>
                        </a:cubicBezTo>
                        <a:cubicBezTo>
                          <a:pt x="302" y="240"/>
                          <a:pt x="302" y="240"/>
                          <a:pt x="302" y="240"/>
                        </a:cubicBezTo>
                        <a:cubicBezTo>
                          <a:pt x="302" y="240"/>
                          <a:pt x="302" y="240"/>
                          <a:pt x="302" y="240"/>
                        </a:cubicBezTo>
                        <a:cubicBezTo>
                          <a:pt x="302" y="240"/>
                          <a:pt x="302" y="240"/>
                          <a:pt x="302" y="240"/>
                        </a:cubicBezTo>
                        <a:cubicBezTo>
                          <a:pt x="302" y="240"/>
                          <a:pt x="302" y="240"/>
                          <a:pt x="302" y="240"/>
                        </a:cubicBezTo>
                        <a:cubicBezTo>
                          <a:pt x="302" y="241"/>
                          <a:pt x="302" y="241"/>
                          <a:pt x="302" y="241"/>
                        </a:cubicBezTo>
                        <a:cubicBezTo>
                          <a:pt x="302" y="241"/>
                          <a:pt x="302" y="241"/>
                          <a:pt x="302" y="241"/>
                        </a:cubicBezTo>
                        <a:cubicBezTo>
                          <a:pt x="302" y="241"/>
                          <a:pt x="302" y="241"/>
                          <a:pt x="302" y="241"/>
                        </a:cubicBezTo>
                        <a:cubicBezTo>
                          <a:pt x="301" y="241"/>
                          <a:pt x="301" y="241"/>
                          <a:pt x="301" y="241"/>
                        </a:cubicBezTo>
                        <a:cubicBezTo>
                          <a:pt x="301" y="241"/>
                          <a:pt x="301" y="241"/>
                          <a:pt x="301" y="241"/>
                        </a:cubicBezTo>
                        <a:cubicBezTo>
                          <a:pt x="301" y="241"/>
                          <a:pt x="301" y="241"/>
                          <a:pt x="301" y="241"/>
                        </a:cubicBezTo>
                        <a:cubicBezTo>
                          <a:pt x="301" y="241"/>
                          <a:pt x="301" y="241"/>
                          <a:pt x="301" y="241"/>
                        </a:cubicBezTo>
                        <a:cubicBezTo>
                          <a:pt x="301" y="242"/>
                          <a:pt x="301" y="242"/>
                          <a:pt x="301" y="242"/>
                        </a:cubicBezTo>
                        <a:cubicBezTo>
                          <a:pt x="301" y="242"/>
                          <a:pt x="301" y="242"/>
                          <a:pt x="301" y="242"/>
                        </a:cubicBezTo>
                        <a:cubicBezTo>
                          <a:pt x="301" y="242"/>
                          <a:pt x="301" y="242"/>
                          <a:pt x="301" y="242"/>
                        </a:cubicBezTo>
                        <a:cubicBezTo>
                          <a:pt x="301" y="242"/>
                          <a:pt x="301" y="242"/>
                          <a:pt x="301" y="242"/>
                        </a:cubicBezTo>
                        <a:cubicBezTo>
                          <a:pt x="301" y="242"/>
                          <a:pt x="301" y="242"/>
                          <a:pt x="301" y="242"/>
                        </a:cubicBezTo>
                        <a:cubicBezTo>
                          <a:pt x="302" y="242"/>
                          <a:pt x="302" y="242"/>
                          <a:pt x="302" y="242"/>
                        </a:cubicBezTo>
                        <a:cubicBezTo>
                          <a:pt x="302" y="242"/>
                          <a:pt x="302" y="242"/>
                          <a:pt x="302" y="242"/>
                        </a:cubicBezTo>
                        <a:cubicBezTo>
                          <a:pt x="302" y="242"/>
                          <a:pt x="302" y="242"/>
                          <a:pt x="302" y="242"/>
                        </a:cubicBezTo>
                        <a:cubicBezTo>
                          <a:pt x="302" y="242"/>
                          <a:pt x="302" y="242"/>
                          <a:pt x="302" y="242"/>
                        </a:cubicBezTo>
                        <a:cubicBezTo>
                          <a:pt x="301" y="242"/>
                          <a:pt x="301" y="242"/>
                          <a:pt x="301" y="242"/>
                        </a:cubicBezTo>
                        <a:cubicBezTo>
                          <a:pt x="301" y="243"/>
                          <a:pt x="301" y="243"/>
                          <a:pt x="301" y="243"/>
                        </a:cubicBezTo>
                        <a:cubicBezTo>
                          <a:pt x="301" y="243"/>
                          <a:pt x="301" y="243"/>
                          <a:pt x="301" y="243"/>
                        </a:cubicBezTo>
                        <a:cubicBezTo>
                          <a:pt x="301" y="243"/>
                          <a:pt x="301" y="243"/>
                          <a:pt x="301" y="243"/>
                        </a:cubicBezTo>
                        <a:cubicBezTo>
                          <a:pt x="301" y="243"/>
                          <a:pt x="301" y="243"/>
                          <a:pt x="301" y="243"/>
                        </a:cubicBezTo>
                        <a:cubicBezTo>
                          <a:pt x="301" y="243"/>
                          <a:pt x="301" y="243"/>
                          <a:pt x="301" y="243"/>
                        </a:cubicBezTo>
                        <a:cubicBezTo>
                          <a:pt x="301" y="243"/>
                          <a:pt x="301" y="243"/>
                          <a:pt x="301" y="243"/>
                        </a:cubicBezTo>
                        <a:cubicBezTo>
                          <a:pt x="301" y="243"/>
                          <a:pt x="301" y="243"/>
                          <a:pt x="301" y="243"/>
                        </a:cubicBezTo>
                        <a:cubicBezTo>
                          <a:pt x="301" y="243"/>
                          <a:pt x="301" y="243"/>
                          <a:pt x="301" y="243"/>
                        </a:cubicBezTo>
                        <a:cubicBezTo>
                          <a:pt x="300" y="243"/>
                          <a:pt x="300" y="243"/>
                          <a:pt x="300" y="243"/>
                        </a:cubicBezTo>
                        <a:cubicBezTo>
                          <a:pt x="300" y="243"/>
                          <a:pt x="300" y="243"/>
                          <a:pt x="300" y="243"/>
                        </a:cubicBezTo>
                        <a:cubicBezTo>
                          <a:pt x="300" y="243"/>
                          <a:pt x="300" y="243"/>
                          <a:pt x="300" y="243"/>
                        </a:cubicBezTo>
                        <a:cubicBezTo>
                          <a:pt x="300" y="243"/>
                          <a:pt x="300" y="243"/>
                          <a:pt x="300" y="243"/>
                        </a:cubicBezTo>
                        <a:cubicBezTo>
                          <a:pt x="300" y="243"/>
                          <a:pt x="300" y="243"/>
                          <a:pt x="300" y="243"/>
                        </a:cubicBezTo>
                        <a:cubicBezTo>
                          <a:pt x="300" y="243"/>
                          <a:pt x="300" y="243"/>
                          <a:pt x="300" y="243"/>
                        </a:cubicBezTo>
                        <a:cubicBezTo>
                          <a:pt x="300" y="243"/>
                          <a:pt x="300" y="243"/>
                          <a:pt x="300" y="243"/>
                        </a:cubicBezTo>
                        <a:cubicBezTo>
                          <a:pt x="300" y="243"/>
                          <a:pt x="300" y="243"/>
                          <a:pt x="300" y="243"/>
                        </a:cubicBezTo>
                        <a:cubicBezTo>
                          <a:pt x="299" y="244"/>
                          <a:pt x="299" y="244"/>
                          <a:pt x="299" y="244"/>
                        </a:cubicBezTo>
                        <a:cubicBezTo>
                          <a:pt x="298" y="244"/>
                          <a:pt x="298" y="244"/>
                          <a:pt x="298" y="244"/>
                        </a:cubicBezTo>
                        <a:cubicBezTo>
                          <a:pt x="298" y="244"/>
                          <a:pt x="298" y="244"/>
                          <a:pt x="298" y="244"/>
                        </a:cubicBezTo>
                        <a:cubicBezTo>
                          <a:pt x="298" y="245"/>
                          <a:pt x="298" y="245"/>
                          <a:pt x="298" y="245"/>
                        </a:cubicBezTo>
                        <a:cubicBezTo>
                          <a:pt x="298" y="245"/>
                          <a:pt x="298" y="245"/>
                          <a:pt x="298" y="245"/>
                        </a:cubicBezTo>
                        <a:cubicBezTo>
                          <a:pt x="297" y="245"/>
                          <a:pt x="297" y="245"/>
                          <a:pt x="297" y="245"/>
                        </a:cubicBezTo>
                        <a:cubicBezTo>
                          <a:pt x="297" y="245"/>
                          <a:pt x="297" y="245"/>
                          <a:pt x="297" y="245"/>
                        </a:cubicBezTo>
                        <a:cubicBezTo>
                          <a:pt x="297" y="245"/>
                          <a:pt x="296" y="245"/>
                          <a:pt x="296" y="245"/>
                        </a:cubicBezTo>
                        <a:cubicBezTo>
                          <a:pt x="296" y="245"/>
                          <a:pt x="296" y="245"/>
                          <a:pt x="296" y="245"/>
                        </a:cubicBezTo>
                        <a:cubicBezTo>
                          <a:pt x="296" y="245"/>
                          <a:pt x="296" y="245"/>
                          <a:pt x="296" y="245"/>
                        </a:cubicBezTo>
                        <a:cubicBezTo>
                          <a:pt x="296" y="246"/>
                          <a:pt x="296" y="246"/>
                          <a:pt x="296" y="246"/>
                        </a:cubicBezTo>
                        <a:cubicBezTo>
                          <a:pt x="296" y="246"/>
                          <a:pt x="296" y="246"/>
                          <a:pt x="296" y="246"/>
                        </a:cubicBezTo>
                        <a:cubicBezTo>
                          <a:pt x="296" y="246"/>
                          <a:pt x="296" y="246"/>
                          <a:pt x="296" y="246"/>
                        </a:cubicBezTo>
                        <a:cubicBezTo>
                          <a:pt x="296" y="246"/>
                          <a:pt x="296" y="246"/>
                          <a:pt x="296" y="246"/>
                        </a:cubicBezTo>
                        <a:cubicBezTo>
                          <a:pt x="296" y="247"/>
                          <a:pt x="296" y="247"/>
                          <a:pt x="296" y="247"/>
                        </a:cubicBezTo>
                        <a:cubicBezTo>
                          <a:pt x="295" y="247"/>
                          <a:pt x="295" y="247"/>
                          <a:pt x="295" y="247"/>
                        </a:cubicBezTo>
                        <a:cubicBezTo>
                          <a:pt x="295" y="247"/>
                          <a:pt x="295" y="247"/>
                          <a:pt x="295" y="247"/>
                        </a:cubicBezTo>
                        <a:cubicBezTo>
                          <a:pt x="295" y="247"/>
                          <a:pt x="295" y="247"/>
                          <a:pt x="295" y="247"/>
                        </a:cubicBezTo>
                        <a:cubicBezTo>
                          <a:pt x="295" y="247"/>
                          <a:pt x="295" y="247"/>
                          <a:pt x="295" y="247"/>
                        </a:cubicBezTo>
                        <a:cubicBezTo>
                          <a:pt x="295" y="247"/>
                          <a:pt x="295" y="247"/>
                          <a:pt x="295" y="247"/>
                        </a:cubicBezTo>
                        <a:cubicBezTo>
                          <a:pt x="295" y="247"/>
                          <a:pt x="295" y="247"/>
                          <a:pt x="295" y="247"/>
                        </a:cubicBezTo>
                        <a:cubicBezTo>
                          <a:pt x="294" y="247"/>
                          <a:pt x="294" y="247"/>
                          <a:pt x="294" y="247"/>
                        </a:cubicBezTo>
                        <a:cubicBezTo>
                          <a:pt x="294" y="247"/>
                          <a:pt x="294" y="247"/>
                          <a:pt x="294" y="247"/>
                        </a:cubicBezTo>
                        <a:cubicBezTo>
                          <a:pt x="294" y="247"/>
                          <a:pt x="294" y="247"/>
                          <a:pt x="294" y="247"/>
                        </a:cubicBezTo>
                        <a:cubicBezTo>
                          <a:pt x="294" y="247"/>
                          <a:pt x="294" y="247"/>
                          <a:pt x="294" y="247"/>
                        </a:cubicBezTo>
                        <a:cubicBezTo>
                          <a:pt x="293" y="247"/>
                          <a:pt x="293" y="247"/>
                          <a:pt x="293" y="247"/>
                        </a:cubicBezTo>
                        <a:cubicBezTo>
                          <a:pt x="293" y="247"/>
                          <a:pt x="293" y="247"/>
                          <a:pt x="293" y="247"/>
                        </a:cubicBezTo>
                        <a:cubicBezTo>
                          <a:pt x="293" y="247"/>
                          <a:pt x="293" y="247"/>
                          <a:pt x="293" y="247"/>
                        </a:cubicBezTo>
                        <a:cubicBezTo>
                          <a:pt x="293" y="247"/>
                          <a:pt x="293" y="247"/>
                          <a:pt x="293" y="247"/>
                        </a:cubicBezTo>
                        <a:cubicBezTo>
                          <a:pt x="293" y="248"/>
                          <a:pt x="293" y="248"/>
                          <a:pt x="293" y="248"/>
                        </a:cubicBezTo>
                        <a:cubicBezTo>
                          <a:pt x="292" y="248"/>
                          <a:pt x="292" y="248"/>
                          <a:pt x="292" y="248"/>
                        </a:cubicBezTo>
                        <a:cubicBezTo>
                          <a:pt x="292" y="248"/>
                          <a:pt x="292" y="248"/>
                          <a:pt x="292" y="248"/>
                        </a:cubicBezTo>
                        <a:cubicBezTo>
                          <a:pt x="292" y="248"/>
                          <a:pt x="292" y="248"/>
                          <a:pt x="292" y="248"/>
                        </a:cubicBezTo>
                        <a:cubicBezTo>
                          <a:pt x="292" y="248"/>
                          <a:pt x="292" y="248"/>
                          <a:pt x="292" y="248"/>
                        </a:cubicBezTo>
                        <a:cubicBezTo>
                          <a:pt x="292" y="248"/>
                          <a:pt x="292" y="248"/>
                          <a:pt x="292" y="248"/>
                        </a:cubicBezTo>
                        <a:cubicBezTo>
                          <a:pt x="292" y="248"/>
                          <a:pt x="292" y="248"/>
                          <a:pt x="292" y="248"/>
                        </a:cubicBezTo>
                        <a:cubicBezTo>
                          <a:pt x="292" y="249"/>
                          <a:pt x="292" y="249"/>
                          <a:pt x="292" y="249"/>
                        </a:cubicBezTo>
                        <a:cubicBezTo>
                          <a:pt x="292" y="249"/>
                          <a:pt x="292" y="249"/>
                          <a:pt x="292" y="249"/>
                        </a:cubicBezTo>
                        <a:cubicBezTo>
                          <a:pt x="292" y="249"/>
                          <a:pt x="292" y="249"/>
                          <a:pt x="292" y="249"/>
                        </a:cubicBezTo>
                        <a:cubicBezTo>
                          <a:pt x="292" y="249"/>
                          <a:pt x="292" y="249"/>
                          <a:pt x="292" y="249"/>
                        </a:cubicBezTo>
                        <a:cubicBezTo>
                          <a:pt x="292" y="249"/>
                          <a:pt x="292" y="249"/>
                          <a:pt x="292" y="249"/>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1" y="250"/>
                          <a:pt x="291" y="250"/>
                          <a:pt x="291"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0"/>
                          <a:pt x="290" y="250"/>
                        </a:cubicBezTo>
                        <a:cubicBezTo>
                          <a:pt x="290" y="250"/>
                          <a:pt x="290" y="251"/>
                          <a:pt x="290" y="251"/>
                        </a:cubicBezTo>
                        <a:cubicBezTo>
                          <a:pt x="290" y="251"/>
                          <a:pt x="290" y="251"/>
                          <a:pt x="290" y="251"/>
                        </a:cubicBezTo>
                        <a:cubicBezTo>
                          <a:pt x="290" y="251"/>
                          <a:pt x="290" y="251"/>
                          <a:pt x="290" y="251"/>
                        </a:cubicBezTo>
                        <a:cubicBezTo>
                          <a:pt x="290" y="251"/>
                          <a:pt x="290" y="251"/>
                          <a:pt x="290" y="251"/>
                        </a:cubicBezTo>
                        <a:cubicBezTo>
                          <a:pt x="290" y="251"/>
                          <a:pt x="290" y="251"/>
                          <a:pt x="290" y="251"/>
                        </a:cubicBezTo>
                        <a:cubicBezTo>
                          <a:pt x="289" y="251"/>
                          <a:pt x="289" y="251"/>
                          <a:pt x="289" y="251"/>
                        </a:cubicBezTo>
                        <a:cubicBezTo>
                          <a:pt x="289" y="251"/>
                          <a:pt x="289" y="251"/>
                          <a:pt x="289" y="251"/>
                        </a:cubicBezTo>
                        <a:cubicBezTo>
                          <a:pt x="289" y="251"/>
                          <a:pt x="289" y="251"/>
                          <a:pt x="289" y="251"/>
                        </a:cubicBezTo>
                        <a:cubicBezTo>
                          <a:pt x="289" y="252"/>
                          <a:pt x="289" y="252"/>
                          <a:pt x="289" y="252"/>
                        </a:cubicBezTo>
                        <a:cubicBezTo>
                          <a:pt x="289" y="252"/>
                          <a:pt x="289" y="252"/>
                          <a:pt x="289" y="252"/>
                        </a:cubicBezTo>
                        <a:cubicBezTo>
                          <a:pt x="289" y="252"/>
                          <a:pt x="289" y="252"/>
                          <a:pt x="289" y="252"/>
                        </a:cubicBezTo>
                        <a:cubicBezTo>
                          <a:pt x="289" y="252"/>
                          <a:pt x="289" y="252"/>
                          <a:pt x="289" y="252"/>
                        </a:cubicBezTo>
                        <a:cubicBezTo>
                          <a:pt x="289" y="252"/>
                          <a:pt x="289" y="252"/>
                          <a:pt x="289" y="252"/>
                        </a:cubicBezTo>
                        <a:cubicBezTo>
                          <a:pt x="288" y="252"/>
                          <a:pt x="288" y="252"/>
                          <a:pt x="288" y="252"/>
                        </a:cubicBezTo>
                        <a:cubicBezTo>
                          <a:pt x="288" y="252"/>
                          <a:pt x="288" y="252"/>
                          <a:pt x="288" y="252"/>
                        </a:cubicBezTo>
                        <a:cubicBezTo>
                          <a:pt x="288" y="252"/>
                          <a:pt x="288" y="252"/>
                          <a:pt x="288" y="252"/>
                        </a:cubicBezTo>
                        <a:cubicBezTo>
                          <a:pt x="288" y="252"/>
                          <a:pt x="288" y="252"/>
                          <a:pt x="288" y="252"/>
                        </a:cubicBezTo>
                        <a:cubicBezTo>
                          <a:pt x="288" y="252"/>
                          <a:pt x="288" y="252"/>
                          <a:pt x="288" y="252"/>
                        </a:cubicBezTo>
                        <a:cubicBezTo>
                          <a:pt x="288" y="252"/>
                          <a:pt x="288" y="252"/>
                          <a:pt x="288" y="252"/>
                        </a:cubicBezTo>
                        <a:cubicBezTo>
                          <a:pt x="288" y="252"/>
                          <a:pt x="288" y="252"/>
                          <a:pt x="288" y="252"/>
                        </a:cubicBezTo>
                        <a:cubicBezTo>
                          <a:pt x="288" y="252"/>
                          <a:pt x="288" y="252"/>
                          <a:pt x="288" y="252"/>
                        </a:cubicBezTo>
                        <a:cubicBezTo>
                          <a:pt x="287" y="252"/>
                          <a:pt x="287" y="252"/>
                          <a:pt x="287" y="252"/>
                        </a:cubicBezTo>
                        <a:cubicBezTo>
                          <a:pt x="287" y="252"/>
                          <a:pt x="287" y="252"/>
                          <a:pt x="287" y="252"/>
                        </a:cubicBezTo>
                        <a:cubicBezTo>
                          <a:pt x="287" y="252"/>
                          <a:pt x="287" y="252"/>
                          <a:pt x="287" y="252"/>
                        </a:cubicBezTo>
                        <a:cubicBezTo>
                          <a:pt x="287" y="252"/>
                          <a:pt x="287" y="252"/>
                          <a:pt x="287" y="252"/>
                        </a:cubicBezTo>
                        <a:cubicBezTo>
                          <a:pt x="287" y="252"/>
                          <a:pt x="287" y="252"/>
                          <a:pt x="287" y="252"/>
                        </a:cubicBezTo>
                        <a:cubicBezTo>
                          <a:pt x="287" y="252"/>
                          <a:pt x="287" y="252"/>
                          <a:pt x="287" y="252"/>
                        </a:cubicBezTo>
                        <a:cubicBezTo>
                          <a:pt x="287" y="253"/>
                          <a:pt x="287" y="253"/>
                          <a:pt x="287"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3"/>
                          <a:pt x="286" y="253"/>
                          <a:pt x="286" y="253"/>
                        </a:cubicBezTo>
                        <a:cubicBezTo>
                          <a:pt x="286" y="254"/>
                          <a:pt x="286" y="254"/>
                          <a:pt x="286" y="254"/>
                        </a:cubicBezTo>
                        <a:cubicBezTo>
                          <a:pt x="285" y="254"/>
                          <a:pt x="285" y="254"/>
                          <a:pt x="285" y="254"/>
                        </a:cubicBezTo>
                        <a:cubicBezTo>
                          <a:pt x="285" y="254"/>
                          <a:pt x="285" y="254"/>
                          <a:pt x="285" y="254"/>
                        </a:cubicBezTo>
                        <a:cubicBezTo>
                          <a:pt x="285" y="254"/>
                          <a:pt x="285" y="254"/>
                          <a:pt x="285" y="254"/>
                        </a:cubicBezTo>
                        <a:cubicBezTo>
                          <a:pt x="285" y="254"/>
                          <a:pt x="285" y="254"/>
                          <a:pt x="285" y="254"/>
                        </a:cubicBezTo>
                        <a:cubicBezTo>
                          <a:pt x="286" y="254"/>
                          <a:pt x="286" y="254"/>
                          <a:pt x="286" y="254"/>
                        </a:cubicBezTo>
                        <a:cubicBezTo>
                          <a:pt x="286" y="255"/>
                          <a:pt x="286" y="255"/>
                          <a:pt x="286" y="255"/>
                        </a:cubicBezTo>
                        <a:cubicBezTo>
                          <a:pt x="286" y="255"/>
                          <a:pt x="286" y="255"/>
                          <a:pt x="286" y="255"/>
                        </a:cubicBezTo>
                        <a:cubicBezTo>
                          <a:pt x="286" y="255"/>
                          <a:pt x="287" y="255"/>
                          <a:pt x="287" y="255"/>
                        </a:cubicBezTo>
                        <a:cubicBezTo>
                          <a:pt x="287" y="255"/>
                          <a:pt x="287" y="255"/>
                          <a:pt x="287" y="255"/>
                        </a:cubicBezTo>
                        <a:cubicBezTo>
                          <a:pt x="287" y="255"/>
                          <a:pt x="287" y="255"/>
                          <a:pt x="287" y="255"/>
                        </a:cubicBezTo>
                        <a:cubicBezTo>
                          <a:pt x="287" y="255"/>
                          <a:pt x="287" y="255"/>
                          <a:pt x="287" y="255"/>
                        </a:cubicBezTo>
                        <a:cubicBezTo>
                          <a:pt x="287" y="255"/>
                          <a:pt x="287" y="255"/>
                          <a:pt x="287" y="255"/>
                        </a:cubicBezTo>
                        <a:cubicBezTo>
                          <a:pt x="287" y="255"/>
                          <a:pt x="287" y="255"/>
                          <a:pt x="287" y="255"/>
                        </a:cubicBezTo>
                        <a:cubicBezTo>
                          <a:pt x="287" y="256"/>
                          <a:pt x="287" y="256"/>
                          <a:pt x="287" y="256"/>
                        </a:cubicBezTo>
                        <a:cubicBezTo>
                          <a:pt x="287" y="256"/>
                          <a:pt x="287" y="256"/>
                          <a:pt x="287" y="256"/>
                        </a:cubicBezTo>
                        <a:cubicBezTo>
                          <a:pt x="287" y="256"/>
                          <a:pt x="287" y="256"/>
                          <a:pt x="287" y="256"/>
                        </a:cubicBezTo>
                        <a:cubicBezTo>
                          <a:pt x="287" y="256"/>
                          <a:pt x="287" y="256"/>
                          <a:pt x="287" y="256"/>
                        </a:cubicBezTo>
                        <a:cubicBezTo>
                          <a:pt x="287" y="256"/>
                          <a:pt x="287" y="256"/>
                          <a:pt x="287" y="256"/>
                        </a:cubicBezTo>
                        <a:cubicBezTo>
                          <a:pt x="287" y="257"/>
                          <a:pt x="287" y="257"/>
                          <a:pt x="287" y="257"/>
                        </a:cubicBezTo>
                        <a:cubicBezTo>
                          <a:pt x="287" y="257"/>
                          <a:pt x="287" y="257"/>
                          <a:pt x="287" y="257"/>
                        </a:cubicBezTo>
                        <a:cubicBezTo>
                          <a:pt x="288" y="257"/>
                          <a:pt x="288" y="257"/>
                          <a:pt x="288" y="257"/>
                        </a:cubicBezTo>
                        <a:cubicBezTo>
                          <a:pt x="288" y="257"/>
                          <a:pt x="288" y="257"/>
                          <a:pt x="288" y="257"/>
                        </a:cubicBezTo>
                        <a:cubicBezTo>
                          <a:pt x="288" y="257"/>
                          <a:pt x="288" y="257"/>
                          <a:pt x="288" y="257"/>
                        </a:cubicBezTo>
                        <a:cubicBezTo>
                          <a:pt x="288" y="257"/>
                          <a:pt x="288" y="257"/>
                          <a:pt x="288" y="257"/>
                        </a:cubicBezTo>
                        <a:cubicBezTo>
                          <a:pt x="288" y="258"/>
                          <a:pt x="288" y="258"/>
                          <a:pt x="288" y="258"/>
                        </a:cubicBezTo>
                        <a:cubicBezTo>
                          <a:pt x="288" y="258"/>
                          <a:pt x="288" y="258"/>
                          <a:pt x="288" y="258"/>
                        </a:cubicBezTo>
                        <a:cubicBezTo>
                          <a:pt x="288" y="258"/>
                          <a:pt x="288" y="258"/>
                          <a:pt x="288" y="258"/>
                        </a:cubicBezTo>
                        <a:cubicBezTo>
                          <a:pt x="288" y="258"/>
                          <a:pt x="288" y="258"/>
                          <a:pt x="288" y="258"/>
                        </a:cubicBezTo>
                        <a:cubicBezTo>
                          <a:pt x="287" y="258"/>
                          <a:pt x="287" y="258"/>
                          <a:pt x="287" y="258"/>
                        </a:cubicBezTo>
                        <a:cubicBezTo>
                          <a:pt x="287" y="258"/>
                          <a:pt x="287" y="258"/>
                          <a:pt x="287" y="258"/>
                        </a:cubicBezTo>
                        <a:cubicBezTo>
                          <a:pt x="287" y="258"/>
                          <a:pt x="287" y="258"/>
                          <a:pt x="287" y="258"/>
                        </a:cubicBezTo>
                        <a:cubicBezTo>
                          <a:pt x="287" y="258"/>
                          <a:pt x="287" y="258"/>
                          <a:pt x="287" y="258"/>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7" y="259"/>
                          <a:pt x="287" y="259"/>
                          <a:pt x="287" y="259"/>
                        </a:cubicBezTo>
                        <a:cubicBezTo>
                          <a:pt x="286" y="259"/>
                          <a:pt x="286" y="259"/>
                          <a:pt x="286" y="259"/>
                        </a:cubicBezTo>
                        <a:cubicBezTo>
                          <a:pt x="286" y="260"/>
                          <a:pt x="286" y="260"/>
                          <a:pt x="286" y="260"/>
                        </a:cubicBezTo>
                        <a:cubicBezTo>
                          <a:pt x="286" y="260"/>
                          <a:pt x="286" y="260"/>
                          <a:pt x="286" y="260"/>
                        </a:cubicBezTo>
                        <a:cubicBezTo>
                          <a:pt x="287" y="260"/>
                          <a:pt x="287" y="260"/>
                          <a:pt x="287" y="260"/>
                        </a:cubicBezTo>
                        <a:cubicBezTo>
                          <a:pt x="287" y="260"/>
                          <a:pt x="287" y="260"/>
                          <a:pt x="287" y="260"/>
                        </a:cubicBezTo>
                        <a:cubicBezTo>
                          <a:pt x="287" y="260"/>
                          <a:pt x="287" y="260"/>
                          <a:pt x="287" y="260"/>
                        </a:cubicBezTo>
                        <a:cubicBezTo>
                          <a:pt x="286" y="260"/>
                          <a:pt x="286" y="260"/>
                          <a:pt x="286" y="260"/>
                        </a:cubicBezTo>
                        <a:cubicBezTo>
                          <a:pt x="286" y="260"/>
                          <a:pt x="286" y="260"/>
                          <a:pt x="286" y="260"/>
                        </a:cubicBezTo>
                        <a:cubicBezTo>
                          <a:pt x="286" y="261"/>
                          <a:pt x="286" y="261"/>
                          <a:pt x="286" y="261"/>
                        </a:cubicBezTo>
                        <a:cubicBezTo>
                          <a:pt x="286" y="261"/>
                          <a:pt x="286" y="261"/>
                          <a:pt x="286" y="261"/>
                        </a:cubicBezTo>
                        <a:cubicBezTo>
                          <a:pt x="286" y="261"/>
                          <a:pt x="286" y="261"/>
                          <a:pt x="286" y="261"/>
                        </a:cubicBezTo>
                        <a:cubicBezTo>
                          <a:pt x="286" y="261"/>
                          <a:pt x="286" y="261"/>
                          <a:pt x="286" y="261"/>
                        </a:cubicBezTo>
                        <a:cubicBezTo>
                          <a:pt x="286" y="261"/>
                          <a:pt x="286" y="261"/>
                          <a:pt x="286" y="261"/>
                        </a:cubicBezTo>
                        <a:cubicBezTo>
                          <a:pt x="286" y="261"/>
                          <a:pt x="286" y="261"/>
                          <a:pt x="286" y="261"/>
                        </a:cubicBezTo>
                        <a:cubicBezTo>
                          <a:pt x="285" y="261"/>
                          <a:pt x="285" y="261"/>
                          <a:pt x="285" y="261"/>
                        </a:cubicBezTo>
                        <a:cubicBezTo>
                          <a:pt x="285" y="261"/>
                          <a:pt x="285" y="261"/>
                          <a:pt x="285" y="261"/>
                        </a:cubicBezTo>
                        <a:cubicBezTo>
                          <a:pt x="285" y="262"/>
                          <a:pt x="285" y="262"/>
                          <a:pt x="285" y="262"/>
                        </a:cubicBezTo>
                        <a:cubicBezTo>
                          <a:pt x="285" y="262"/>
                          <a:pt x="285" y="262"/>
                          <a:pt x="285" y="262"/>
                        </a:cubicBezTo>
                        <a:cubicBezTo>
                          <a:pt x="285" y="262"/>
                          <a:pt x="285" y="262"/>
                          <a:pt x="285" y="262"/>
                        </a:cubicBezTo>
                        <a:cubicBezTo>
                          <a:pt x="285" y="262"/>
                          <a:pt x="285" y="262"/>
                          <a:pt x="285" y="262"/>
                        </a:cubicBezTo>
                        <a:cubicBezTo>
                          <a:pt x="285" y="262"/>
                          <a:pt x="285" y="262"/>
                          <a:pt x="285" y="262"/>
                        </a:cubicBezTo>
                        <a:cubicBezTo>
                          <a:pt x="285" y="262"/>
                          <a:pt x="285" y="262"/>
                          <a:pt x="285" y="262"/>
                        </a:cubicBezTo>
                        <a:cubicBezTo>
                          <a:pt x="285" y="262"/>
                          <a:pt x="285" y="262"/>
                          <a:pt x="285"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4" y="262"/>
                          <a:pt x="284" y="262"/>
                          <a:pt x="284" y="262"/>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3" y="263"/>
                          <a:pt x="283" y="263"/>
                          <a:pt x="283" y="263"/>
                        </a:cubicBezTo>
                        <a:cubicBezTo>
                          <a:pt x="282" y="263"/>
                          <a:pt x="282" y="263"/>
                          <a:pt x="282" y="263"/>
                        </a:cubicBezTo>
                        <a:cubicBezTo>
                          <a:pt x="282" y="263"/>
                          <a:pt x="282" y="263"/>
                          <a:pt x="282" y="263"/>
                        </a:cubicBezTo>
                        <a:cubicBezTo>
                          <a:pt x="282" y="263"/>
                          <a:pt x="282" y="263"/>
                          <a:pt x="282" y="263"/>
                        </a:cubicBezTo>
                        <a:cubicBezTo>
                          <a:pt x="282" y="264"/>
                          <a:pt x="282" y="264"/>
                          <a:pt x="282" y="264"/>
                        </a:cubicBezTo>
                        <a:cubicBezTo>
                          <a:pt x="282" y="264"/>
                          <a:pt x="282" y="264"/>
                          <a:pt x="282" y="264"/>
                        </a:cubicBezTo>
                        <a:cubicBezTo>
                          <a:pt x="282" y="264"/>
                          <a:pt x="282" y="264"/>
                          <a:pt x="282" y="264"/>
                        </a:cubicBezTo>
                        <a:cubicBezTo>
                          <a:pt x="282" y="264"/>
                          <a:pt x="282" y="264"/>
                          <a:pt x="282" y="264"/>
                        </a:cubicBezTo>
                        <a:cubicBezTo>
                          <a:pt x="282" y="264"/>
                          <a:pt x="282" y="264"/>
                          <a:pt x="282" y="264"/>
                        </a:cubicBezTo>
                        <a:cubicBezTo>
                          <a:pt x="282" y="264"/>
                          <a:pt x="282" y="264"/>
                          <a:pt x="282" y="264"/>
                        </a:cubicBezTo>
                        <a:cubicBezTo>
                          <a:pt x="282" y="264"/>
                          <a:pt x="282" y="264"/>
                          <a:pt x="282" y="264"/>
                        </a:cubicBezTo>
                        <a:cubicBezTo>
                          <a:pt x="282" y="265"/>
                          <a:pt x="282" y="265"/>
                          <a:pt x="282" y="265"/>
                        </a:cubicBezTo>
                        <a:cubicBezTo>
                          <a:pt x="282" y="265"/>
                          <a:pt x="282" y="265"/>
                          <a:pt x="282" y="265"/>
                        </a:cubicBezTo>
                        <a:cubicBezTo>
                          <a:pt x="282" y="265"/>
                          <a:pt x="282" y="265"/>
                          <a:pt x="282" y="265"/>
                        </a:cubicBezTo>
                        <a:cubicBezTo>
                          <a:pt x="282" y="265"/>
                          <a:pt x="282" y="265"/>
                          <a:pt x="282" y="265"/>
                        </a:cubicBezTo>
                        <a:cubicBezTo>
                          <a:pt x="282" y="265"/>
                          <a:pt x="282" y="265"/>
                          <a:pt x="282" y="265"/>
                        </a:cubicBezTo>
                        <a:cubicBezTo>
                          <a:pt x="282" y="265"/>
                          <a:pt x="282" y="265"/>
                          <a:pt x="282" y="265"/>
                        </a:cubicBezTo>
                        <a:cubicBezTo>
                          <a:pt x="282" y="265"/>
                          <a:pt x="282" y="265"/>
                          <a:pt x="282" y="265"/>
                        </a:cubicBezTo>
                        <a:cubicBezTo>
                          <a:pt x="282" y="266"/>
                          <a:pt x="282" y="266"/>
                          <a:pt x="282" y="266"/>
                        </a:cubicBezTo>
                        <a:cubicBezTo>
                          <a:pt x="282" y="266"/>
                          <a:pt x="282" y="266"/>
                          <a:pt x="282" y="266"/>
                        </a:cubicBezTo>
                        <a:cubicBezTo>
                          <a:pt x="282" y="266"/>
                          <a:pt x="282" y="266"/>
                          <a:pt x="282" y="266"/>
                        </a:cubicBezTo>
                        <a:cubicBezTo>
                          <a:pt x="282" y="266"/>
                          <a:pt x="282" y="266"/>
                          <a:pt x="282" y="266"/>
                        </a:cubicBezTo>
                        <a:cubicBezTo>
                          <a:pt x="282" y="266"/>
                          <a:pt x="282" y="266"/>
                          <a:pt x="282" y="266"/>
                        </a:cubicBezTo>
                        <a:cubicBezTo>
                          <a:pt x="282" y="266"/>
                          <a:pt x="282" y="266"/>
                          <a:pt x="282" y="266"/>
                        </a:cubicBezTo>
                        <a:cubicBezTo>
                          <a:pt x="282" y="266"/>
                          <a:pt x="282" y="266"/>
                          <a:pt x="282" y="266"/>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2" y="267"/>
                          <a:pt x="282" y="267"/>
                        </a:cubicBezTo>
                        <a:cubicBezTo>
                          <a:pt x="282" y="267"/>
                          <a:pt x="283" y="268"/>
                          <a:pt x="283" y="268"/>
                        </a:cubicBezTo>
                        <a:cubicBezTo>
                          <a:pt x="283" y="268"/>
                          <a:pt x="283" y="268"/>
                          <a:pt x="283" y="268"/>
                        </a:cubicBezTo>
                        <a:cubicBezTo>
                          <a:pt x="283" y="268"/>
                          <a:pt x="283" y="268"/>
                          <a:pt x="283" y="268"/>
                        </a:cubicBezTo>
                        <a:cubicBezTo>
                          <a:pt x="283" y="268"/>
                          <a:pt x="283" y="268"/>
                          <a:pt x="283" y="268"/>
                        </a:cubicBezTo>
                        <a:cubicBezTo>
                          <a:pt x="283" y="268"/>
                          <a:pt x="283" y="268"/>
                          <a:pt x="283" y="268"/>
                        </a:cubicBezTo>
                        <a:cubicBezTo>
                          <a:pt x="283" y="268"/>
                          <a:pt x="283" y="268"/>
                          <a:pt x="283" y="268"/>
                        </a:cubicBezTo>
                        <a:cubicBezTo>
                          <a:pt x="283" y="268"/>
                          <a:pt x="283" y="268"/>
                          <a:pt x="283" y="268"/>
                        </a:cubicBezTo>
                        <a:cubicBezTo>
                          <a:pt x="283" y="268"/>
                          <a:pt x="283" y="268"/>
                          <a:pt x="283" y="268"/>
                        </a:cubicBezTo>
                        <a:cubicBezTo>
                          <a:pt x="283" y="268"/>
                          <a:pt x="283" y="268"/>
                          <a:pt x="283" y="268"/>
                        </a:cubicBezTo>
                        <a:cubicBezTo>
                          <a:pt x="282" y="269"/>
                          <a:pt x="282" y="269"/>
                          <a:pt x="282" y="269"/>
                        </a:cubicBezTo>
                        <a:cubicBezTo>
                          <a:pt x="282" y="269"/>
                          <a:pt x="282" y="269"/>
                          <a:pt x="282" y="269"/>
                        </a:cubicBezTo>
                        <a:cubicBezTo>
                          <a:pt x="282" y="269"/>
                          <a:pt x="282" y="269"/>
                          <a:pt x="282" y="269"/>
                        </a:cubicBezTo>
                        <a:cubicBezTo>
                          <a:pt x="282" y="269"/>
                          <a:pt x="282" y="269"/>
                          <a:pt x="282" y="269"/>
                        </a:cubicBezTo>
                        <a:cubicBezTo>
                          <a:pt x="282" y="269"/>
                          <a:pt x="282" y="269"/>
                          <a:pt x="282" y="269"/>
                        </a:cubicBezTo>
                        <a:cubicBezTo>
                          <a:pt x="282" y="269"/>
                          <a:pt x="282" y="269"/>
                          <a:pt x="282" y="269"/>
                        </a:cubicBezTo>
                        <a:cubicBezTo>
                          <a:pt x="282" y="270"/>
                          <a:pt x="282" y="270"/>
                          <a:pt x="282" y="270"/>
                        </a:cubicBezTo>
                        <a:cubicBezTo>
                          <a:pt x="282" y="270"/>
                          <a:pt x="282" y="270"/>
                          <a:pt x="282" y="270"/>
                        </a:cubicBezTo>
                        <a:cubicBezTo>
                          <a:pt x="282" y="270"/>
                          <a:pt x="282" y="270"/>
                          <a:pt x="282" y="270"/>
                        </a:cubicBezTo>
                        <a:cubicBezTo>
                          <a:pt x="282" y="270"/>
                          <a:pt x="282" y="270"/>
                          <a:pt x="282" y="270"/>
                        </a:cubicBezTo>
                        <a:cubicBezTo>
                          <a:pt x="282" y="270"/>
                          <a:pt x="282" y="270"/>
                          <a:pt x="282" y="270"/>
                        </a:cubicBezTo>
                        <a:cubicBezTo>
                          <a:pt x="282" y="270"/>
                          <a:pt x="282" y="270"/>
                          <a:pt x="282" y="270"/>
                        </a:cubicBezTo>
                        <a:cubicBezTo>
                          <a:pt x="282" y="271"/>
                          <a:pt x="282" y="271"/>
                          <a:pt x="282" y="271"/>
                        </a:cubicBezTo>
                        <a:cubicBezTo>
                          <a:pt x="282" y="271"/>
                          <a:pt x="282" y="271"/>
                          <a:pt x="282" y="271"/>
                        </a:cubicBezTo>
                        <a:cubicBezTo>
                          <a:pt x="282" y="271"/>
                          <a:pt x="282" y="271"/>
                          <a:pt x="282" y="271"/>
                        </a:cubicBezTo>
                        <a:cubicBezTo>
                          <a:pt x="282" y="271"/>
                          <a:pt x="282" y="271"/>
                          <a:pt x="282" y="271"/>
                        </a:cubicBezTo>
                        <a:cubicBezTo>
                          <a:pt x="282" y="271"/>
                          <a:pt x="282" y="271"/>
                          <a:pt x="282" y="271"/>
                        </a:cubicBezTo>
                        <a:cubicBezTo>
                          <a:pt x="282" y="271"/>
                          <a:pt x="282" y="271"/>
                          <a:pt x="282" y="271"/>
                        </a:cubicBezTo>
                        <a:cubicBezTo>
                          <a:pt x="282" y="271"/>
                          <a:pt x="282" y="271"/>
                          <a:pt x="282" y="271"/>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2"/>
                          <a:pt x="282" y="272"/>
                          <a:pt x="282" y="272"/>
                        </a:cubicBezTo>
                        <a:cubicBezTo>
                          <a:pt x="282" y="273"/>
                          <a:pt x="282" y="273"/>
                          <a:pt x="282" y="273"/>
                        </a:cubicBezTo>
                        <a:cubicBezTo>
                          <a:pt x="282" y="273"/>
                          <a:pt x="282" y="273"/>
                          <a:pt x="282" y="273"/>
                        </a:cubicBezTo>
                        <a:cubicBezTo>
                          <a:pt x="282" y="273"/>
                          <a:pt x="282" y="273"/>
                          <a:pt x="282" y="273"/>
                        </a:cubicBezTo>
                        <a:cubicBezTo>
                          <a:pt x="282" y="273"/>
                          <a:pt x="282" y="273"/>
                          <a:pt x="282" y="273"/>
                        </a:cubicBezTo>
                        <a:cubicBezTo>
                          <a:pt x="282" y="273"/>
                          <a:pt x="282" y="273"/>
                          <a:pt x="282" y="273"/>
                        </a:cubicBezTo>
                        <a:cubicBezTo>
                          <a:pt x="282" y="273"/>
                          <a:pt x="282" y="273"/>
                          <a:pt x="282" y="273"/>
                        </a:cubicBezTo>
                        <a:cubicBezTo>
                          <a:pt x="282" y="273"/>
                          <a:pt x="282" y="273"/>
                          <a:pt x="282" y="273"/>
                        </a:cubicBezTo>
                        <a:cubicBezTo>
                          <a:pt x="282" y="274"/>
                          <a:pt x="282" y="274"/>
                          <a:pt x="282" y="274"/>
                        </a:cubicBezTo>
                        <a:cubicBezTo>
                          <a:pt x="282" y="274"/>
                          <a:pt x="282" y="274"/>
                          <a:pt x="282" y="274"/>
                        </a:cubicBezTo>
                        <a:cubicBezTo>
                          <a:pt x="282" y="274"/>
                          <a:pt x="282" y="274"/>
                          <a:pt x="282" y="274"/>
                        </a:cubicBezTo>
                        <a:cubicBezTo>
                          <a:pt x="282" y="274"/>
                          <a:pt x="282" y="274"/>
                          <a:pt x="282" y="274"/>
                        </a:cubicBezTo>
                        <a:cubicBezTo>
                          <a:pt x="282" y="274"/>
                          <a:pt x="282" y="274"/>
                          <a:pt x="282" y="274"/>
                        </a:cubicBezTo>
                        <a:cubicBezTo>
                          <a:pt x="282" y="275"/>
                          <a:pt x="282" y="275"/>
                          <a:pt x="282" y="275"/>
                        </a:cubicBezTo>
                        <a:cubicBezTo>
                          <a:pt x="282" y="275"/>
                          <a:pt x="282" y="275"/>
                          <a:pt x="282" y="275"/>
                        </a:cubicBezTo>
                        <a:cubicBezTo>
                          <a:pt x="282" y="275"/>
                          <a:pt x="282" y="275"/>
                          <a:pt x="282" y="275"/>
                        </a:cubicBezTo>
                        <a:cubicBezTo>
                          <a:pt x="281" y="275"/>
                          <a:pt x="281" y="275"/>
                          <a:pt x="281" y="275"/>
                        </a:cubicBezTo>
                        <a:cubicBezTo>
                          <a:pt x="281" y="275"/>
                          <a:pt x="281" y="275"/>
                          <a:pt x="281" y="275"/>
                        </a:cubicBezTo>
                        <a:cubicBezTo>
                          <a:pt x="281" y="275"/>
                          <a:pt x="281" y="275"/>
                          <a:pt x="281" y="275"/>
                        </a:cubicBezTo>
                        <a:cubicBezTo>
                          <a:pt x="281" y="275"/>
                          <a:pt x="281" y="275"/>
                          <a:pt x="281" y="275"/>
                        </a:cubicBezTo>
                        <a:cubicBezTo>
                          <a:pt x="281" y="275"/>
                          <a:pt x="281" y="275"/>
                          <a:pt x="281" y="275"/>
                        </a:cubicBezTo>
                        <a:cubicBezTo>
                          <a:pt x="281" y="276"/>
                          <a:pt x="281" y="276"/>
                          <a:pt x="281" y="276"/>
                        </a:cubicBezTo>
                        <a:cubicBezTo>
                          <a:pt x="281" y="276"/>
                          <a:pt x="281" y="276"/>
                          <a:pt x="281" y="276"/>
                        </a:cubicBezTo>
                        <a:cubicBezTo>
                          <a:pt x="281" y="276"/>
                          <a:pt x="281" y="276"/>
                          <a:pt x="281" y="276"/>
                        </a:cubicBezTo>
                        <a:cubicBezTo>
                          <a:pt x="281" y="276"/>
                          <a:pt x="281" y="276"/>
                          <a:pt x="281" y="276"/>
                        </a:cubicBezTo>
                        <a:cubicBezTo>
                          <a:pt x="281" y="276"/>
                          <a:pt x="281" y="276"/>
                          <a:pt x="281" y="276"/>
                        </a:cubicBezTo>
                        <a:cubicBezTo>
                          <a:pt x="281" y="276"/>
                          <a:pt x="281" y="276"/>
                          <a:pt x="281" y="276"/>
                        </a:cubicBezTo>
                        <a:cubicBezTo>
                          <a:pt x="281" y="276"/>
                          <a:pt x="281" y="276"/>
                          <a:pt x="281" y="276"/>
                        </a:cubicBezTo>
                        <a:cubicBezTo>
                          <a:pt x="281" y="276"/>
                          <a:pt x="281" y="276"/>
                          <a:pt x="281" y="276"/>
                        </a:cubicBezTo>
                        <a:cubicBezTo>
                          <a:pt x="281" y="277"/>
                          <a:pt x="281" y="277"/>
                          <a:pt x="281" y="277"/>
                        </a:cubicBezTo>
                        <a:cubicBezTo>
                          <a:pt x="281" y="277"/>
                          <a:pt x="281" y="277"/>
                          <a:pt x="281" y="277"/>
                        </a:cubicBezTo>
                        <a:cubicBezTo>
                          <a:pt x="281" y="277"/>
                          <a:pt x="281" y="277"/>
                          <a:pt x="281" y="277"/>
                        </a:cubicBezTo>
                        <a:cubicBezTo>
                          <a:pt x="281" y="277"/>
                          <a:pt x="281" y="277"/>
                          <a:pt x="281" y="277"/>
                        </a:cubicBezTo>
                        <a:cubicBezTo>
                          <a:pt x="281" y="277"/>
                          <a:pt x="280" y="277"/>
                          <a:pt x="280" y="277"/>
                        </a:cubicBezTo>
                        <a:cubicBezTo>
                          <a:pt x="280" y="277"/>
                          <a:pt x="280" y="277"/>
                          <a:pt x="280" y="277"/>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8"/>
                          <a:pt x="280" y="278"/>
                          <a:pt x="280" y="278"/>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79"/>
                          <a:pt x="280" y="279"/>
                          <a:pt x="280" y="279"/>
                        </a:cubicBezTo>
                        <a:cubicBezTo>
                          <a:pt x="280" y="280"/>
                          <a:pt x="280" y="280"/>
                          <a:pt x="280" y="280"/>
                        </a:cubicBezTo>
                        <a:cubicBezTo>
                          <a:pt x="280" y="280"/>
                          <a:pt x="280" y="280"/>
                          <a:pt x="280" y="280"/>
                        </a:cubicBezTo>
                        <a:cubicBezTo>
                          <a:pt x="280" y="280"/>
                          <a:pt x="280" y="280"/>
                          <a:pt x="280" y="280"/>
                        </a:cubicBezTo>
                        <a:cubicBezTo>
                          <a:pt x="280" y="280"/>
                          <a:pt x="280" y="280"/>
                          <a:pt x="280" y="280"/>
                        </a:cubicBezTo>
                        <a:cubicBezTo>
                          <a:pt x="280" y="280"/>
                          <a:pt x="280" y="280"/>
                          <a:pt x="280" y="280"/>
                        </a:cubicBezTo>
                        <a:cubicBezTo>
                          <a:pt x="279" y="280"/>
                          <a:pt x="279" y="280"/>
                          <a:pt x="279" y="280"/>
                        </a:cubicBezTo>
                        <a:cubicBezTo>
                          <a:pt x="279" y="280"/>
                          <a:pt x="279" y="280"/>
                          <a:pt x="279" y="280"/>
                        </a:cubicBezTo>
                        <a:cubicBezTo>
                          <a:pt x="279" y="280"/>
                          <a:pt x="279" y="280"/>
                          <a:pt x="279" y="280"/>
                        </a:cubicBezTo>
                        <a:cubicBezTo>
                          <a:pt x="279" y="280"/>
                          <a:pt x="279" y="280"/>
                          <a:pt x="279" y="280"/>
                        </a:cubicBezTo>
                        <a:cubicBezTo>
                          <a:pt x="279" y="280"/>
                          <a:pt x="279" y="280"/>
                          <a:pt x="279" y="280"/>
                        </a:cubicBezTo>
                        <a:cubicBezTo>
                          <a:pt x="279" y="280"/>
                          <a:pt x="279" y="280"/>
                          <a:pt x="279" y="280"/>
                        </a:cubicBezTo>
                        <a:cubicBezTo>
                          <a:pt x="279" y="281"/>
                          <a:pt x="279" y="281"/>
                          <a:pt x="279" y="281"/>
                        </a:cubicBezTo>
                        <a:cubicBezTo>
                          <a:pt x="279" y="281"/>
                          <a:pt x="279" y="281"/>
                          <a:pt x="279" y="281"/>
                        </a:cubicBezTo>
                        <a:cubicBezTo>
                          <a:pt x="279" y="282"/>
                          <a:pt x="279" y="282"/>
                          <a:pt x="279" y="282"/>
                        </a:cubicBezTo>
                        <a:cubicBezTo>
                          <a:pt x="279" y="282"/>
                          <a:pt x="279" y="282"/>
                          <a:pt x="279" y="282"/>
                        </a:cubicBezTo>
                        <a:cubicBezTo>
                          <a:pt x="279" y="282"/>
                          <a:pt x="279" y="282"/>
                          <a:pt x="279" y="282"/>
                        </a:cubicBezTo>
                        <a:cubicBezTo>
                          <a:pt x="279" y="282"/>
                          <a:pt x="279" y="282"/>
                          <a:pt x="279" y="282"/>
                        </a:cubicBezTo>
                        <a:cubicBezTo>
                          <a:pt x="279" y="282"/>
                          <a:pt x="279" y="282"/>
                          <a:pt x="279" y="282"/>
                        </a:cubicBezTo>
                        <a:cubicBezTo>
                          <a:pt x="279" y="282"/>
                          <a:pt x="279" y="282"/>
                          <a:pt x="279" y="282"/>
                        </a:cubicBezTo>
                        <a:cubicBezTo>
                          <a:pt x="279" y="283"/>
                          <a:pt x="279" y="283"/>
                          <a:pt x="279" y="283"/>
                        </a:cubicBezTo>
                        <a:cubicBezTo>
                          <a:pt x="279" y="283"/>
                          <a:pt x="279" y="283"/>
                          <a:pt x="279" y="283"/>
                        </a:cubicBezTo>
                        <a:cubicBezTo>
                          <a:pt x="279" y="283"/>
                          <a:pt x="279" y="283"/>
                          <a:pt x="279" y="283"/>
                        </a:cubicBezTo>
                        <a:cubicBezTo>
                          <a:pt x="279" y="283"/>
                          <a:pt x="279" y="283"/>
                          <a:pt x="279" y="283"/>
                        </a:cubicBezTo>
                        <a:cubicBezTo>
                          <a:pt x="279" y="283"/>
                          <a:pt x="279" y="283"/>
                          <a:pt x="279" y="283"/>
                        </a:cubicBezTo>
                        <a:cubicBezTo>
                          <a:pt x="279" y="283"/>
                          <a:pt x="279" y="283"/>
                          <a:pt x="279" y="283"/>
                        </a:cubicBezTo>
                        <a:cubicBezTo>
                          <a:pt x="279" y="283"/>
                          <a:pt x="279" y="283"/>
                          <a:pt x="279" y="283"/>
                        </a:cubicBezTo>
                        <a:cubicBezTo>
                          <a:pt x="279" y="284"/>
                          <a:pt x="279" y="284"/>
                          <a:pt x="279" y="284"/>
                        </a:cubicBezTo>
                        <a:cubicBezTo>
                          <a:pt x="279" y="284"/>
                          <a:pt x="279" y="284"/>
                          <a:pt x="279"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4"/>
                          <a:pt x="278" y="284"/>
                          <a:pt x="278" y="284"/>
                        </a:cubicBezTo>
                        <a:cubicBezTo>
                          <a:pt x="278" y="285"/>
                          <a:pt x="278" y="285"/>
                          <a:pt x="278" y="285"/>
                        </a:cubicBezTo>
                        <a:cubicBezTo>
                          <a:pt x="278" y="285"/>
                          <a:pt x="278" y="285"/>
                          <a:pt x="278" y="285"/>
                        </a:cubicBezTo>
                        <a:cubicBezTo>
                          <a:pt x="277" y="285"/>
                          <a:pt x="277" y="285"/>
                          <a:pt x="277" y="285"/>
                        </a:cubicBezTo>
                        <a:cubicBezTo>
                          <a:pt x="277" y="285"/>
                          <a:pt x="277" y="285"/>
                          <a:pt x="277" y="285"/>
                        </a:cubicBezTo>
                        <a:cubicBezTo>
                          <a:pt x="277" y="285"/>
                          <a:pt x="277" y="285"/>
                          <a:pt x="277" y="285"/>
                        </a:cubicBezTo>
                        <a:cubicBezTo>
                          <a:pt x="277" y="285"/>
                          <a:pt x="277" y="285"/>
                          <a:pt x="277" y="285"/>
                        </a:cubicBezTo>
                        <a:cubicBezTo>
                          <a:pt x="277" y="285"/>
                          <a:pt x="277" y="285"/>
                          <a:pt x="277" y="285"/>
                        </a:cubicBezTo>
                        <a:cubicBezTo>
                          <a:pt x="277" y="285"/>
                          <a:pt x="277" y="285"/>
                          <a:pt x="277" y="285"/>
                        </a:cubicBezTo>
                        <a:cubicBezTo>
                          <a:pt x="277" y="285"/>
                          <a:pt x="277" y="285"/>
                          <a:pt x="277" y="285"/>
                        </a:cubicBezTo>
                        <a:cubicBezTo>
                          <a:pt x="277" y="285"/>
                          <a:pt x="277" y="285"/>
                          <a:pt x="277" y="285"/>
                        </a:cubicBezTo>
                        <a:cubicBezTo>
                          <a:pt x="276" y="285"/>
                          <a:pt x="276" y="285"/>
                          <a:pt x="276" y="285"/>
                        </a:cubicBezTo>
                        <a:cubicBezTo>
                          <a:pt x="276" y="285"/>
                          <a:pt x="276" y="285"/>
                          <a:pt x="276" y="285"/>
                        </a:cubicBezTo>
                        <a:cubicBezTo>
                          <a:pt x="276" y="286"/>
                          <a:pt x="276" y="286"/>
                          <a:pt x="276" y="286"/>
                        </a:cubicBezTo>
                        <a:cubicBezTo>
                          <a:pt x="276" y="286"/>
                          <a:pt x="276" y="286"/>
                          <a:pt x="276" y="286"/>
                        </a:cubicBezTo>
                        <a:cubicBezTo>
                          <a:pt x="276" y="286"/>
                          <a:pt x="276" y="286"/>
                          <a:pt x="276" y="286"/>
                        </a:cubicBezTo>
                        <a:cubicBezTo>
                          <a:pt x="276" y="286"/>
                          <a:pt x="276" y="286"/>
                          <a:pt x="276" y="286"/>
                        </a:cubicBezTo>
                        <a:cubicBezTo>
                          <a:pt x="276" y="286"/>
                          <a:pt x="276" y="286"/>
                          <a:pt x="276" y="286"/>
                        </a:cubicBezTo>
                        <a:cubicBezTo>
                          <a:pt x="276" y="286"/>
                          <a:pt x="276" y="286"/>
                          <a:pt x="276" y="286"/>
                        </a:cubicBezTo>
                        <a:cubicBezTo>
                          <a:pt x="276" y="286"/>
                          <a:pt x="276" y="286"/>
                          <a:pt x="276" y="286"/>
                        </a:cubicBezTo>
                        <a:cubicBezTo>
                          <a:pt x="276" y="286"/>
                          <a:pt x="276" y="286"/>
                          <a:pt x="276" y="286"/>
                        </a:cubicBezTo>
                        <a:cubicBezTo>
                          <a:pt x="276" y="287"/>
                          <a:pt x="276" y="287"/>
                          <a:pt x="276" y="287"/>
                        </a:cubicBezTo>
                        <a:cubicBezTo>
                          <a:pt x="276" y="287"/>
                          <a:pt x="276" y="287"/>
                          <a:pt x="276" y="287"/>
                        </a:cubicBezTo>
                        <a:cubicBezTo>
                          <a:pt x="276" y="287"/>
                          <a:pt x="276" y="287"/>
                          <a:pt x="276" y="287"/>
                        </a:cubicBezTo>
                        <a:cubicBezTo>
                          <a:pt x="276" y="287"/>
                          <a:pt x="276" y="287"/>
                          <a:pt x="276" y="287"/>
                        </a:cubicBezTo>
                        <a:cubicBezTo>
                          <a:pt x="276" y="287"/>
                          <a:pt x="276" y="287"/>
                          <a:pt x="276" y="287"/>
                        </a:cubicBezTo>
                        <a:cubicBezTo>
                          <a:pt x="276" y="287"/>
                          <a:pt x="276" y="287"/>
                          <a:pt x="276" y="287"/>
                        </a:cubicBezTo>
                        <a:cubicBezTo>
                          <a:pt x="276" y="287"/>
                          <a:pt x="276" y="287"/>
                          <a:pt x="276" y="287"/>
                        </a:cubicBezTo>
                        <a:cubicBezTo>
                          <a:pt x="276" y="288"/>
                          <a:pt x="276" y="288"/>
                          <a:pt x="276" y="288"/>
                        </a:cubicBezTo>
                        <a:cubicBezTo>
                          <a:pt x="276" y="288"/>
                          <a:pt x="276" y="288"/>
                          <a:pt x="276" y="288"/>
                        </a:cubicBezTo>
                        <a:cubicBezTo>
                          <a:pt x="276" y="288"/>
                          <a:pt x="276" y="288"/>
                          <a:pt x="276" y="288"/>
                        </a:cubicBezTo>
                        <a:cubicBezTo>
                          <a:pt x="275" y="288"/>
                          <a:pt x="275" y="288"/>
                          <a:pt x="275" y="288"/>
                        </a:cubicBezTo>
                        <a:cubicBezTo>
                          <a:pt x="275" y="289"/>
                          <a:pt x="275" y="289"/>
                          <a:pt x="275" y="289"/>
                        </a:cubicBezTo>
                        <a:cubicBezTo>
                          <a:pt x="275" y="289"/>
                          <a:pt x="275" y="289"/>
                          <a:pt x="275" y="289"/>
                        </a:cubicBezTo>
                        <a:cubicBezTo>
                          <a:pt x="275" y="289"/>
                          <a:pt x="275" y="289"/>
                          <a:pt x="275" y="289"/>
                        </a:cubicBezTo>
                        <a:cubicBezTo>
                          <a:pt x="275" y="289"/>
                          <a:pt x="275" y="289"/>
                          <a:pt x="275" y="289"/>
                        </a:cubicBezTo>
                        <a:cubicBezTo>
                          <a:pt x="275" y="289"/>
                          <a:pt x="275" y="289"/>
                          <a:pt x="275"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4" y="289"/>
                          <a:pt x="274" y="289"/>
                          <a:pt x="274"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89"/>
                          <a:pt x="273" y="289"/>
                          <a:pt x="273" y="289"/>
                        </a:cubicBezTo>
                        <a:cubicBezTo>
                          <a:pt x="273" y="290"/>
                          <a:pt x="273" y="290"/>
                          <a:pt x="273" y="290"/>
                        </a:cubicBezTo>
                        <a:cubicBezTo>
                          <a:pt x="273" y="290"/>
                          <a:pt x="273" y="290"/>
                          <a:pt x="273" y="290"/>
                        </a:cubicBezTo>
                        <a:cubicBezTo>
                          <a:pt x="273" y="290"/>
                          <a:pt x="273" y="290"/>
                          <a:pt x="273" y="290"/>
                        </a:cubicBezTo>
                        <a:cubicBezTo>
                          <a:pt x="273" y="290"/>
                          <a:pt x="273" y="290"/>
                          <a:pt x="273" y="290"/>
                        </a:cubicBezTo>
                        <a:cubicBezTo>
                          <a:pt x="273" y="290"/>
                          <a:pt x="273" y="290"/>
                          <a:pt x="273" y="290"/>
                        </a:cubicBezTo>
                        <a:cubicBezTo>
                          <a:pt x="273" y="290"/>
                          <a:pt x="273" y="290"/>
                          <a:pt x="273"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0"/>
                          <a:pt x="272" y="290"/>
                          <a:pt x="272" y="290"/>
                        </a:cubicBezTo>
                        <a:cubicBezTo>
                          <a:pt x="272" y="291"/>
                          <a:pt x="272" y="291"/>
                          <a:pt x="272" y="291"/>
                        </a:cubicBezTo>
                        <a:cubicBezTo>
                          <a:pt x="272" y="291"/>
                          <a:pt x="272" y="291"/>
                          <a:pt x="272" y="291"/>
                        </a:cubicBezTo>
                        <a:cubicBezTo>
                          <a:pt x="272" y="291"/>
                          <a:pt x="272" y="291"/>
                          <a:pt x="272" y="291"/>
                        </a:cubicBezTo>
                        <a:cubicBezTo>
                          <a:pt x="272" y="291"/>
                          <a:pt x="272" y="291"/>
                          <a:pt x="272" y="291"/>
                        </a:cubicBezTo>
                        <a:cubicBezTo>
                          <a:pt x="272" y="291"/>
                          <a:pt x="272" y="291"/>
                          <a:pt x="272" y="291"/>
                        </a:cubicBezTo>
                        <a:cubicBezTo>
                          <a:pt x="272" y="291"/>
                          <a:pt x="272" y="291"/>
                          <a:pt x="272" y="291"/>
                        </a:cubicBezTo>
                        <a:cubicBezTo>
                          <a:pt x="272" y="291"/>
                          <a:pt x="272" y="291"/>
                          <a:pt x="272" y="291"/>
                        </a:cubicBezTo>
                        <a:cubicBezTo>
                          <a:pt x="272" y="291"/>
                          <a:pt x="272" y="291"/>
                          <a:pt x="272" y="291"/>
                        </a:cubicBezTo>
                        <a:cubicBezTo>
                          <a:pt x="272" y="291"/>
                          <a:pt x="271" y="291"/>
                          <a:pt x="271" y="291"/>
                        </a:cubicBezTo>
                        <a:cubicBezTo>
                          <a:pt x="271" y="291"/>
                          <a:pt x="271" y="291"/>
                          <a:pt x="271" y="291"/>
                        </a:cubicBezTo>
                        <a:cubicBezTo>
                          <a:pt x="271" y="291"/>
                          <a:pt x="271" y="291"/>
                          <a:pt x="271" y="291"/>
                        </a:cubicBezTo>
                        <a:cubicBezTo>
                          <a:pt x="271" y="291"/>
                          <a:pt x="271" y="291"/>
                          <a:pt x="271" y="291"/>
                        </a:cubicBezTo>
                        <a:cubicBezTo>
                          <a:pt x="271" y="291"/>
                          <a:pt x="271" y="291"/>
                          <a:pt x="271" y="291"/>
                        </a:cubicBezTo>
                        <a:cubicBezTo>
                          <a:pt x="271" y="291"/>
                          <a:pt x="271" y="291"/>
                          <a:pt x="271" y="291"/>
                        </a:cubicBezTo>
                        <a:cubicBezTo>
                          <a:pt x="271" y="292"/>
                          <a:pt x="271" y="292"/>
                          <a:pt x="271" y="292"/>
                        </a:cubicBezTo>
                        <a:cubicBezTo>
                          <a:pt x="271" y="292"/>
                          <a:pt x="271" y="292"/>
                          <a:pt x="271" y="292"/>
                        </a:cubicBezTo>
                        <a:cubicBezTo>
                          <a:pt x="271" y="292"/>
                          <a:pt x="271" y="292"/>
                          <a:pt x="271" y="292"/>
                        </a:cubicBezTo>
                        <a:cubicBezTo>
                          <a:pt x="271" y="292"/>
                          <a:pt x="271" y="292"/>
                          <a:pt x="271" y="292"/>
                        </a:cubicBezTo>
                        <a:cubicBezTo>
                          <a:pt x="271" y="292"/>
                          <a:pt x="271" y="292"/>
                          <a:pt x="271" y="292"/>
                        </a:cubicBezTo>
                        <a:cubicBezTo>
                          <a:pt x="271" y="292"/>
                          <a:pt x="271" y="292"/>
                          <a:pt x="271" y="292"/>
                        </a:cubicBezTo>
                        <a:cubicBezTo>
                          <a:pt x="271" y="292"/>
                          <a:pt x="271" y="292"/>
                          <a:pt x="271" y="292"/>
                        </a:cubicBezTo>
                        <a:cubicBezTo>
                          <a:pt x="270" y="292"/>
                          <a:pt x="270" y="292"/>
                          <a:pt x="270" y="292"/>
                        </a:cubicBezTo>
                        <a:cubicBezTo>
                          <a:pt x="270" y="292"/>
                          <a:pt x="270" y="292"/>
                          <a:pt x="270" y="292"/>
                        </a:cubicBezTo>
                        <a:cubicBezTo>
                          <a:pt x="270" y="292"/>
                          <a:pt x="270" y="292"/>
                          <a:pt x="270" y="292"/>
                        </a:cubicBezTo>
                        <a:cubicBezTo>
                          <a:pt x="270" y="292"/>
                          <a:pt x="270" y="292"/>
                          <a:pt x="270" y="292"/>
                        </a:cubicBezTo>
                        <a:cubicBezTo>
                          <a:pt x="270" y="292"/>
                          <a:pt x="270" y="292"/>
                          <a:pt x="270" y="292"/>
                        </a:cubicBezTo>
                        <a:cubicBezTo>
                          <a:pt x="270" y="292"/>
                          <a:pt x="270" y="292"/>
                          <a:pt x="270" y="292"/>
                        </a:cubicBezTo>
                        <a:cubicBezTo>
                          <a:pt x="270" y="292"/>
                          <a:pt x="270" y="292"/>
                          <a:pt x="270" y="292"/>
                        </a:cubicBezTo>
                        <a:cubicBezTo>
                          <a:pt x="270" y="292"/>
                          <a:pt x="270" y="292"/>
                          <a:pt x="270" y="292"/>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3"/>
                          <a:pt x="270" y="293"/>
                          <a:pt x="270" y="293"/>
                        </a:cubicBezTo>
                        <a:cubicBezTo>
                          <a:pt x="270" y="294"/>
                          <a:pt x="270" y="294"/>
                          <a:pt x="270" y="294"/>
                        </a:cubicBezTo>
                        <a:cubicBezTo>
                          <a:pt x="270" y="294"/>
                          <a:pt x="270" y="294"/>
                          <a:pt x="270" y="294"/>
                        </a:cubicBezTo>
                        <a:cubicBezTo>
                          <a:pt x="270" y="294"/>
                          <a:pt x="270" y="294"/>
                          <a:pt x="270" y="294"/>
                        </a:cubicBezTo>
                        <a:cubicBezTo>
                          <a:pt x="270" y="294"/>
                          <a:pt x="270" y="294"/>
                          <a:pt x="270" y="294"/>
                        </a:cubicBezTo>
                        <a:cubicBezTo>
                          <a:pt x="270" y="294"/>
                          <a:pt x="270" y="294"/>
                          <a:pt x="270" y="294"/>
                        </a:cubicBezTo>
                        <a:cubicBezTo>
                          <a:pt x="270" y="294"/>
                          <a:pt x="270" y="294"/>
                          <a:pt x="270" y="294"/>
                        </a:cubicBezTo>
                        <a:cubicBezTo>
                          <a:pt x="270" y="294"/>
                          <a:pt x="270" y="294"/>
                          <a:pt x="270" y="294"/>
                        </a:cubicBezTo>
                        <a:cubicBezTo>
                          <a:pt x="270" y="294"/>
                          <a:pt x="270" y="294"/>
                          <a:pt x="270"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4"/>
                          <a:pt x="269" y="294"/>
                          <a:pt x="269" y="294"/>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5"/>
                          <a:pt x="269" y="295"/>
                          <a:pt x="269" y="295"/>
                        </a:cubicBezTo>
                        <a:cubicBezTo>
                          <a:pt x="269" y="296"/>
                          <a:pt x="269" y="296"/>
                          <a:pt x="269" y="296"/>
                        </a:cubicBezTo>
                        <a:cubicBezTo>
                          <a:pt x="269" y="296"/>
                          <a:pt x="269" y="296"/>
                          <a:pt x="269" y="296"/>
                        </a:cubicBezTo>
                        <a:cubicBezTo>
                          <a:pt x="269" y="296"/>
                          <a:pt x="269" y="296"/>
                          <a:pt x="269" y="296"/>
                        </a:cubicBezTo>
                        <a:cubicBezTo>
                          <a:pt x="269" y="296"/>
                          <a:pt x="269" y="296"/>
                          <a:pt x="269" y="296"/>
                        </a:cubicBezTo>
                        <a:cubicBezTo>
                          <a:pt x="269" y="296"/>
                          <a:pt x="269" y="296"/>
                          <a:pt x="269" y="296"/>
                        </a:cubicBezTo>
                        <a:cubicBezTo>
                          <a:pt x="269" y="296"/>
                          <a:pt x="268" y="296"/>
                          <a:pt x="268" y="296"/>
                        </a:cubicBezTo>
                        <a:cubicBezTo>
                          <a:pt x="268" y="296"/>
                          <a:pt x="268" y="296"/>
                          <a:pt x="268" y="296"/>
                        </a:cubicBezTo>
                        <a:cubicBezTo>
                          <a:pt x="268" y="296"/>
                          <a:pt x="268" y="296"/>
                          <a:pt x="268" y="296"/>
                        </a:cubicBezTo>
                        <a:cubicBezTo>
                          <a:pt x="268" y="296"/>
                          <a:pt x="268" y="296"/>
                          <a:pt x="268" y="296"/>
                        </a:cubicBezTo>
                        <a:cubicBezTo>
                          <a:pt x="268" y="296"/>
                          <a:pt x="268" y="296"/>
                          <a:pt x="268" y="296"/>
                        </a:cubicBezTo>
                        <a:cubicBezTo>
                          <a:pt x="268" y="296"/>
                          <a:pt x="268" y="296"/>
                          <a:pt x="268" y="296"/>
                        </a:cubicBezTo>
                        <a:cubicBezTo>
                          <a:pt x="268" y="296"/>
                          <a:pt x="268" y="296"/>
                          <a:pt x="268" y="296"/>
                        </a:cubicBezTo>
                        <a:cubicBezTo>
                          <a:pt x="268" y="296"/>
                          <a:pt x="268" y="296"/>
                          <a:pt x="268" y="296"/>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7"/>
                          <a:pt x="268" y="297"/>
                          <a:pt x="268" y="297"/>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8"/>
                          <a:pt x="268" y="298"/>
                          <a:pt x="268" y="298"/>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299"/>
                          <a:pt x="268" y="299"/>
                          <a:pt x="268" y="299"/>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8" y="300"/>
                          <a:pt x="268" y="300"/>
                          <a:pt x="268" y="300"/>
                        </a:cubicBezTo>
                        <a:cubicBezTo>
                          <a:pt x="269" y="300"/>
                          <a:pt x="269" y="300"/>
                          <a:pt x="269" y="300"/>
                        </a:cubicBezTo>
                        <a:cubicBezTo>
                          <a:pt x="269" y="300"/>
                          <a:pt x="269" y="300"/>
                          <a:pt x="269" y="300"/>
                        </a:cubicBezTo>
                        <a:cubicBezTo>
                          <a:pt x="269" y="300"/>
                          <a:pt x="269" y="300"/>
                          <a:pt x="269" y="300"/>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299"/>
                          <a:pt x="269" y="299"/>
                          <a:pt x="269" y="299"/>
                        </a:cubicBezTo>
                        <a:cubicBezTo>
                          <a:pt x="269" y="300"/>
                          <a:pt x="269" y="300"/>
                          <a:pt x="269" y="300"/>
                        </a:cubicBezTo>
                        <a:cubicBezTo>
                          <a:pt x="269" y="300"/>
                          <a:pt x="269" y="300"/>
                          <a:pt x="269" y="300"/>
                        </a:cubicBezTo>
                        <a:cubicBezTo>
                          <a:pt x="269" y="300"/>
                          <a:pt x="269" y="300"/>
                          <a:pt x="269" y="300"/>
                        </a:cubicBezTo>
                        <a:cubicBezTo>
                          <a:pt x="269" y="300"/>
                          <a:pt x="269" y="300"/>
                          <a:pt x="269" y="300"/>
                        </a:cubicBezTo>
                        <a:cubicBezTo>
                          <a:pt x="269" y="300"/>
                          <a:pt x="269" y="300"/>
                          <a:pt x="269" y="300"/>
                        </a:cubicBezTo>
                        <a:cubicBezTo>
                          <a:pt x="269" y="300"/>
                          <a:pt x="269" y="300"/>
                          <a:pt x="269" y="300"/>
                        </a:cubicBezTo>
                        <a:cubicBezTo>
                          <a:pt x="269" y="300"/>
                          <a:pt x="269" y="300"/>
                          <a:pt x="269" y="300"/>
                        </a:cubicBezTo>
                        <a:cubicBezTo>
                          <a:pt x="269" y="300"/>
                          <a:pt x="269" y="300"/>
                          <a:pt x="269"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0"/>
                          <a:pt x="270" y="300"/>
                          <a:pt x="270" y="300"/>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1"/>
                          <a:pt x="270" y="301"/>
                          <a:pt x="270" y="301"/>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2"/>
                          <a:pt x="270" y="302"/>
                          <a:pt x="270" y="302"/>
                        </a:cubicBezTo>
                        <a:cubicBezTo>
                          <a:pt x="270" y="303"/>
                          <a:pt x="270" y="303"/>
                          <a:pt x="270" y="303"/>
                        </a:cubicBezTo>
                        <a:cubicBezTo>
                          <a:pt x="270" y="303"/>
                          <a:pt x="270" y="303"/>
                          <a:pt x="270" y="303"/>
                        </a:cubicBezTo>
                        <a:cubicBezTo>
                          <a:pt x="270" y="303"/>
                          <a:pt x="270" y="303"/>
                          <a:pt x="270" y="303"/>
                        </a:cubicBezTo>
                        <a:cubicBezTo>
                          <a:pt x="270" y="303"/>
                          <a:pt x="270" y="303"/>
                          <a:pt x="270" y="303"/>
                        </a:cubicBezTo>
                        <a:cubicBezTo>
                          <a:pt x="270" y="303"/>
                          <a:pt x="270" y="303"/>
                          <a:pt x="270"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3"/>
                          <a:pt x="271" y="303"/>
                          <a:pt x="271" y="303"/>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4"/>
                          <a:pt x="271" y="304"/>
                          <a:pt x="271" y="304"/>
                        </a:cubicBezTo>
                        <a:cubicBezTo>
                          <a:pt x="271" y="305"/>
                          <a:pt x="271" y="305"/>
                          <a:pt x="271" y="305"/>
                        </a:cubicBezTo>
                        <a:cubicBezTo>
                          <a:pt x="271" y="305"/>
                          <a:pt x="271" y="305"/>
                          <a:pt x="271" y="305"/>
                        </a:cubicBezTo>
                        <a:cubicBezTo>
                          <a:pt x="271" y="305"/>
                          <a:pt x="272" y="305"/>
                          <a:pt x="272" y="305"/>
                        </a:cubicBezTo>
                        <a:cubicBezTo>
                          <a:pt x="272" y="305"/>
                          <a:pt x="272" y="305"/>
                          <a:pt x="272" y="305"/>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6"/>
                          <a:pt x="272" y="306"/>
                          <a:pt x="272" y="306"/>
                        </a:cubicBezTo>
                        <a:cubicBezTo>
                          <a:pt x="272" y="307"/>
                          <a:pt x="272" y="307"/>
                          <a:pt x="272" y="307"/>
                        </a:cubicBezTo>
                        <a:cubicBezTo>
                          <a:pt x="272" y="307"/>
                          <a:pt x="272" y="307"/>
                          <a:pt x="272"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7"/>
                          <a:pt x="271" y="307"/>
                          <a:pt x="271" y="307"/>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1" y="308"/>
                          <a:pt x="271" y="308"/>
                          <a:pt x="271"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8"/>
                          <a:pt x="270" y="308"/>
                          <a:pt x="270" y="308"/>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09"/>
                          <a:pt x="270" y="309"/>
                          <a:pt x="270" y="309"/>
                        </a:cubicBezTo>
                        <a:cubicBezTo>
                          <a:pt x="270" y="310"/>
                          <a:pt x="270" y="310"/>
                          <a:pt x="270" y="310"/>
                        </a:cubicBezTo>
                        <a:cubicBezTo>
                          <a:pt x="270" y="310"/>
                          <a:pt x="270" y="310"/>
                          <a:pt x="270" y="310"/>
                        </a:cubicBezTo>
                        <a:cubicBezTo>
                          <a:pt x="271" y="310"/>
                          <a:pt x="271" y="310"/>
                          <a:pt x="271" y="310"/>
                        </a:cubicBezTo>
                        <a:cubicBezTo>
                          <a:pt x="271" y="310"/>
                          <a:pt x="270" y="310"/>
                          <a:pt x="270" y="310"/>
                        </a:cubicBezTo>
                        <a:cubicBezTo>
                          <a:pt x="270" y="310"/>
                          <a:pt x="270" y="310"/>
                          <a:pt x="270" y="310"/>
                        </a:cubicBezTo>
                        <a:cubicBezTo>
                          <a:pt x="270" y="310"/>
                          <a:pt x="270" y="310"/>
                          <a:pt x="270" y="310"/>
                        </a:cubicBezTo>
                        <a:cubicBezTo>
                          <a:pt x="270" y="310"/>
                          <a:pt x="270" y="310"/>
                          <a:pt x="270" y="310"/>
                        </a:cubicBezTo>
                        <a:cubicBezTo>
                          <a:pt x="270" y="310"/>
                          <a:pt x="270" y="310"/>
                          <a:pt x="270" y="310"/>
                        </a:cubicBezTo>
                        <a:cubicBezTo>
                          <a:pt x="270" y="310"/>
                          <a:pt x="270" y="310"/>
                          <a:pt x="270" y="310"/>
                        </a:cubicBezTo>
                        <a:cubicBezTo>
                          <a:pt x="270" y="310"/>
                          <a:pt x="270" y="310"/>
                          <a:pt x="270" y="310"/>
                        </a:cubicBezTo>
                        <a:cubicBezTo>
                          <a:pt x="270" y="311"/>
                          <a:pt x="270" y="311"/>
                          <a:pt x="270" y="311"/>
                        </a:cubicBezTo>
                        <a:cubicBezTo>
                          <a:pt x="270" y="311"/>
                          <a:pt x="270" y="311"/>
                          <a:pt x="270" y="311"/>
                        </a:cubicBezTo>
                        <a:cubicBezTo>
                          <a:pt x="270" y="311"/>
                          <a:pt x="270" y="311"/>
                          <a:pt x="270" y="311"/>
                        </a:cubicBezTo>
                        <a:cubicBezTo>
                          <a:pt x="270" y="311"/>
                          <a:pt x="270" y="311"/>
                          <a:pt x="270" y="311"/>
                        </a:cubicBezTo>
                        <a:cubicBezTo>
                          <a:pt x="270" y="311"/>
                          <a:pt x="270" y="311"/>
                          <a:pt x="270" y="311"/>
                        </a:cubicBezTo>
                        <a:cubicBezTo>
                          <a:pt x="270" y="311"/>
                          <a:pt x="270" y="311"/>
                          <a:pt x="270" y="311"/>
                        </a:cubicBezTo>
                        <a:cubicBezTo>
                          <a:pt x="269" y="311"/>
                          <a:pt x="269" y="311"/>
                          <a:pt x="269" y="311"/>
                        </a:cubicBezTo>
                        <a:cubicBezTo>
                          <a:pt x="269" y="312"/>
                          <a:pt x="269" y="312"/>
                          <a:pt x="269" y="312"/>
                        </a:cubicBezTo>
                        <a:cubicBezTo>
                          <a:pt x="269" y="312"/>
                          <a:pt x="269" y="312"/>
                          <a:pt x="269" y="312"/>
                        </a:cubicBezTo>
                        <a:cubicBezTo>
                          <a:pt x="269" y="312"/>
                          <a:pt x="269" y="312"/>
                          <a:pt x="269" y="312"/>
                        </a:cubicBezTo>
                        <a:cubicBezTo>
                          <a:pt x="269" y="312"/>
                          <a:pt x="269" y="312"/>
                          <a:pt x="269" y="312"/>
                        </a:cubicBezTo>
                        <a:cubicBezTo>
                          <a:pt x="269" y="312"/>
                          <a:pt x="269" y="312"/>
                          <a:pt x="269" y="312"/>
                        </a:cubicBezTo>
                        <a:cubicBezTo>
                          <a:pt x="268" y="312"/>
                          <a:pt x="268" y="312"/>
                          <a:pt x="268" y="312"/>
                        </a:cubicBezTo>
                        <a:cubicBezTo>
                          <a:pt x="268" y="312"/>
                          <a:pt x="268" y="312"/>
                          <a:pt x="268" y="312"/>
                        </a:cubicBezTo>
                        <a:cubicBezTo>
                          <a:pt x="268" y="312"/>
                          <a:pt x="268" y="312"/>
                          <a:pt x="268" y="312"/>
                        </a:cubicBezTo>
                        <a:cubicBezTo>
                          <a:pt x="268" y="312"/>
                          <a:pt x="268" y="312"/>
                          <a:pt x="268" y="312"/>
                        </a:cubicBezTo>
                        <a:cubicBezTo>
                          <a:pt x="267" y="313"/>
                          <a:pt x="267" y="313"/>
                          <a:pt x="267" y="313"/>
                        </a:cubicBezTo>
                        <a:cubicBezTo>
                          <a:pt x="266" y="314"/>
                          <a:pt x="266" y="314"/>
                          <a:pt x="266"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4"/>
                          <a:pt x="265" y="314"/>
                          <a:pt x="265" y="314"/>
                        </a:cubicBezTo>
                        <a:cubicBezTo>
                          <a:pt x="265" y="315"/>
                          <a:pt x="265" y="315"/>
                          <a:pt x="265"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4" y="315"/>
                          <a:pt x="264" y="315"/>
                          <a:pt x="264" y="315"/>
                        </a:cubicBezTo>
                        <a:cubicBezTo>
                          <a:pt x="263" y="315"/>
                          <a:pt x="263" y="315"/>
                          <a:pt x="263" y="315"/>
                        </a:cubicBezTo>
                        <a:cubicBezTo>
                          <a:pt x="263" y="315"/>
                          <a:pt x="263" y="315"/>
                          <a:pt x="263" y="315"/>
                        </a:cubicBezTo>
                        <a:cubicBezTo>
                          <a:pt x="263" y="315"/>
                          <a:pt x="263" y="315"/>
                          <a:pt x="263" y="315"/>
                        </a:cubicBezTo>
                        <a:cubicBezTo>
                          <a:pt x="263" y="315"/>
                          <a:pt x="263" y="315"/>
                          <a:pt x="263" y="315"/>
                        </a:cubicBezTo>
                        <a:cubicBezTo>
                          <a:pt x="263" y="316"/>
                          <a:pt x="263" y="316"/>
                          <a:pt x="263" y="316"/>
                        </a:cubicBezTo>
                        <a:cubicBezTo>
                          <a:pt x="263" y="316"/>
                          <a:pt x="263" y="316"/>
                          <a:pt x="263" y="316"/>
                        </a:cubicBezTo>
                        <a:cubicBezTo>
                          <a:pt x="263" y="316"/>
                          <a:pt x="263" y="316"/>
                          <a:pt x="263" y="316"/>
                        </a:cubicBezTo>
                        <a:cubicBezTo>
                          <a:pt x="263" y="316"/>
                          <a:pt x="263" y="316"/>
                          <a:pt x="263" y="316"/>
                        </a:cubicBezTo>
                        <a:cubicBezTo>
                          <a:pt x="263" y="316"/>
                          <a:pt x="263" y="316"/>
                          <a:pt x="263" y="316"/>
                        </a:cubicBezTo>
                        <a:cubicBezTo>
                          <a:pt x="263" y="316"/>
                          <a:pt x="263" y="316"/>
                          <a:pt x="263" y="316"/>
                        </a:cubicBezTo>
                        <a:cubicBezTo>
                          <a:pt x="263" y="316"/>
                          <a:pt x="263" y="316"/>
                          <a:pt x="263"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2" y="316"/>
                          <a:pt x="262" y="316"/>
                          <a:pt x="262" y="316"/>
                        </a:cubicBezTo>
                        <a:cubicBezTo>
                          <a:pt x="261" y="316"/>
                          <a:pt x="261" y="316"/>
                          <a:pt x="261" y="316"/>
                        </a:cubicBezTo>
                        <a:cubicBezTo>
                          <a:pt x="261" y="316"/>
                          <a:pt x="261" y="316"/>
                          <a:pt x="261" y="316"/>
                        </a:cubicBezTo>
                        <a:cubicBezTo>
                          <a:pt x="261" y="316"/>
                          <a:pt x="261" y="316"/>
                          <a:pt x="261" y="316"/>
                        </a:cubicBezTo>
                        <a:cubicBezTo>
                          <a:pt x="261" y="316"/>
                          <a:pt x="261" y="316"/>
                          <a:pt x="261" y="316"/>
                        </a:cubicBezTo>
                        <a:cubicBezTo>
                          <a:pt x="261" y="316"/>
                          <a:pt x="261" y="316"/>
                          <a:pt x="261" y="316"/>
                        </a:cubicBezTo>
                        <a:cubicBezTo>
                          <a:pt x="261" y="316"/>
                          <a:pt x="261" y="316"/>
                          <a:pt x="261" y="316"/>
                        </a:cubicBezTo>
                        <a:cubicBezTo>
                          <a:pt x="260" y="316"/>
                          <a:pt x="260" y="316"/>
                          <a:pt x="260" y="316"/>
                        </a:cubicBezTo>
                        <a:cubicBezTo>
                          <a:pt x="260" y="316"/>
                          <a:pt x="260" y="316"/>
                          <a:pt x="260" y="316"/>
                        </a:cubicBezTo>
                        <a:cubicBezTo>
                          <a:pt x="260" y="316"/>
                          <a:pt x="260" y="316"/>
                          <a:pt x="260" y="316"/>
                        </a:cubicBezTo>
                        <a:cubicBezTo>
                          <a:pt x="260" y="316"/>
                          <a:pt x="260" y="316"/>
                          <a:pt x="260" y="316"/>
                        </a:cubicBezTo>
                        <a:cubicBezTo>
                          <a:pt x="260" y="316"/>
                          <a:pt x="260" y="316"/>
                          <a:pt x="260" y="316"/>
                        </a:cubicBezTo>
                        <a:cubicBezTo>
                          <a:pt x="260" y="316"/>
                          <a:pt x="260" y="316"/>
                          <a:pt x="260" y="316"/>
                        </a:cubicBezTo>
                        <a:cubicBezTo>
                          <a:pt x="260" y="316"/>
                          <a:pt x="260" y="316"/>
                          <a:pt x="260" y="316"/>
                        </a:cubicBezTo>
                        <a:cubicBezTo>
                          <a:pt x="259" y="316"/>
                          <a:pt x="259" y="316"/>
                          <a:pt x="259" y="316"/>
                        </a:cubicBezTo>
                        <a:cubicBezTo>
                          <a:pt x="259" y="316"/>
                          <a:pt x="259" y="316"/>
                          <a:pt x="259" y="316"/>
                        </a:cubicBezTo>
                        <a:cubicBezTo>
                          <a:pt x="259" y="316"/>
                          <a:pt x="259" y="316"/>
                          <a:pt x="259" y="316"/>
                        </a:cubicBezTo>
                        <a:cubicBezTo>
                          <a:pt x="259" y="316"/>
                          <a:pt x="259" y="316"/>
                          <a:pt x="259" y="316"/>
                        </a:cubicBezTo>
                        <a:cubicBezTo>
                          <a:pt x="259" y="316"/>
                          <a:pt x="259" y="316"/>
                          <a:pt x="259" y="316"/>
                        </a:cubicBezTo>
                        <a:cubicBezTo>
                          <a:pt x="258" y="316"/>
                          <a:pt x="258" y="316"/>
                          <a:pt x="258" y="316"/>
                        </a:cubicBezTo>
                        <a:cubicBezTo>
                          <a:pt x="258" y="316"/>
                          <a:pt x="258" y="316"/>
                          <a:pt x="258" y="316"/>
                        </a:cubicBezTo>
                        <a:cubicBezTo>
                          <a:pt x="258" y="316"/>
                          <a:pt x="258" y="316"/>
                          <a:pt x="258" y="316"/>
                        </a:cubicBezTo>
                        <a:cubicBezTo>
                          <a:pt x="258" y="316"/>
                          <a:pt x="258" y="316"/>
                          <a:pt x="258" y="316"/>
                        </a:cubicBezTo>
                        <a:cubicBezTo>
                          <a:pt x="258" y="316"/>
                          <a:pt x="258" y="316"/>
                          <a:pt x="258" y="316"/>
                        </a:cubicBezTo>
                        <a:cubicBezTo>
                          <a:pt x="257" y="316"/>
                          <a:pt x="257" y="316"/>
                          <a:pt x="257" y="316"/>
                        </a:cubicBezTo>
                        <a:cubicBezTo>
                          <a:pt x="257" y="316"/>
                          <a:pt x="257" y="316"/>
                          <a:pt x="257" y="316"/>
                        </a:cubicBezTo>
                        <a:cubicBezTo>
                          <a:pt x="257" y="316"/>
                          <a:pt x="257" y="316"/>
                          <a:pt x="257" y="316"/>
                        </a:cubicBezTo>
                        <a:cubicBezTo>
                          <a:pt x="257" y="316"/>
                          <a:pt x="257" y="316"/>
                          <a:pt x="257" y="316"/>
                        </a:cubicBezTo>
                        <a:cubicBezTo>
                          <a:pt x="257" y="316"/>
                          <a:pt x="257" y="316"/>
                          <a:pt x="257" y="316"/>
                        </a:cubicBezTo>
                        <a:cubicBezTo>
                          <a:pt x="257" y="316"/>
                          <a:pt x="257" y="316"/>
                          <a:pt x="257" y="316"/>
                        </a:cubicBezTo>
                        <a:cubicBezTo>
                          <a:pt x="256" y="316"/>
                          <a:pt x="256" y="316"/>
                          <a:pt x="256" y="316"/>
                        </a:cubicBezTo>
                        <a:cubicBezTo>
                          <a:pt x="256" y="316"/>
                          <a:pt x="256" y="316"/>
                          <a:pt x="256" y="316"/>
                        </a:cubicBezTo>
                        <a:cubicBezTo>
                          <a:pt x="256" y="316"/>
                          <a:pt x="256" y="316"/>
                          <a:pt x="256" y="316"/>
                        </a:cubicBezTo>
                        <a:cubicBezTo>
                          <a:pt x="256" y="316"/>
                          <a:pt x="256" y="316"/>
                          <a:pt x="256" y="316"/>
                        </a:cubicBezTo>
                        <a:cubicBezTo>
                          <a:pt x="256" y="316"/>
                          <a:pt x="256" y="316"/>
                          <a:pt x="256" y="316"/>
                        </a:cubicBezTo>
                        <a:cubicBezTo>
                          <a:pt x="256" y="316"/>
                          <a:pt x="256" y="316"/>
                          <a:pt x="256" y="316"/>
                        </a:cubicBezTo>
                        <a:cubicBezTo>
                          <a:pt x="256" y="316"/>
                          <a:pt x="256" y="316"/>
                          <a:pt x="256" y="316"/>
                        </a:cubicBezTo>
                        <a:cubicBezTo>
                          <a:pt x="255" y="316"/>
                          <a:pt x="255" y="316"/>
                          <a:pt x="255" y="316"/>
                        </a:cubicBezTo>
                        <a:cubicBezTo>
                          <a:pt x="255" y="316"/>
                          <a:pt x="255" y="316"/>
                          <a:pt x="255" y="316"/>
                        </a:cubicBezTo>
                        <a:cubicBezTo>
                          <a:pt x="255" y="317"/>
                          <a:pt x="255" y="317"/>
                          <a:pt x="255" y="317"/>
                        </a:cubicBezTo>
                        <a:cubicBezTo>
                          <a:pt x="255" y="317"/>
                          <a:pt x="255" y="317"/>
                          <a:pt x="255" y="317"/>
                        </a:cubicBezTo>
                        <a:cubicBezTo>
                          <a:pt x="255" y="317"/>
                          <a:pt x="255" y="317"/>
                          <a:pt x="255" y="317"/>
                        </a:cubicBezTo>
                        <a:cubicBezTo>
                          <a:pt x="255" y="317"/>
                          <a:pt x="255" y="317"/>
                          <a:pt x="255" y="317"/>
                        </a:cubicBezTo>
                        <a:cubicBezTo>
                          <a:pt x="254" y="317"/>
                          <a:pt x="254" y="317"/>
                          <a:pt x="254" y="317"/>
                        </a:cubicBezTo>
                        <a:cubicBezTo>
                          <a:pt x="254" y="317"/>
                          <a:pt x="254" y="317"/>
                          <a:pt x="254" y="317"/>
                        </a:cubicBezTo>
                        <a:cubicBezTo>
                          <a:pt x="254" y="317"/>
                          <a:pt x="254" y="317"/>
                          <a:pt x="254" y="317"/>
                        </a:cubicBezTo>
                        <a:cubicBezTo>
                          <a:pt x="254" y="317"/>
                          <a:pt x="254" y="317"/>
                          <a:pt x="254" y="317"/>
                        </a:cubicBezTo>
                        <a:cubicBezTo>
                          <a:pt x="254" y="317"/>
                          <a:pt x="254" y="317"/>
                          <a:pt x="254" y="317"/>
                        </a:cubicBezTo>
                        <a:cubicBezTo>
                          <a:pt x="254" y="317"/>
                          <a:pt x="254" y="317"/>
                          <a:pt x="254" y="317"/>
                        </a:cubicBezTo>
                        <a:cubicBezTo>
                          <a:pt x="254" y="317"/>
                          <a:pt x="254" y="317"/>
                          <a:pt x="254" y="317"/>
                        </a:cubicBezTo>
                        <a:cubicBezTo>
                          <a:pt x="254" y="317"/>
                          <a:pt x="254" y="317"/>
                          <a:pt x="254" y="317"/>
                        </a:cubicBezTo>
                        <a:cubicBezTo>
                          <a:pt x="253" y="316"/>
                          <a:pt x="253" y="316"/>
                          <a:pt x="253" y="316"/>
                        </a:cubicBezTo>
                        <a:cubicBezTo>
                          <a:pt x="253" y="316"/>
                          <a:pt x="253" y="316"/>
                          <a:pt x="253" y="316"/>
                        </a:cubicBezTo>
                        <a:cubicBezTo>
                          <a:pt x="253" y="316"/>
                          <a:pt x="253" y="316"/>
                          <a:pt x="253" y="316"/>
                        </a:cubicBezTo>
                        <a:cubicBezTo>
                          <a:pt x="253" y="316"/>
                          <a:pt x="253" y="316"/>
                          <a:pt x="253" y="316"/>
                        </a:cubicBezTo>
                        <a:cubicBezTo>
                          <a:pt x="253" y="316"/>
                          <a:pt x="253" y="316"/>
                          <a:pt x="253" y="316"/>
                        </a:cubicBezTo>
                        <a:cubicBezTo>
                          <a:pt x="253" y="316"/>
                          <a:pt x="253" y="316"/>
                          <a:pt x="253" y="316"/>
                        </a:cubicBezTo>
                        <a:cubicBezTo>
                          <a:pt x="252" y="317"/>
                          <a:pt x="252" y="317"/>
                          <a:pt x="252" y="317"/>
                        </a:cubicBezTo>
                        <a:cubicBezTo>
                          <a:pt x="252" y="317"/>
                          <a:pt x="252" y="317"/>
                          <a:pt x="252" y="317"/>
                        </a:cubicBezTo>
                        <a:cubicBezTo>
                          <a:pt x="252" y="317"/>
                          <a:pt x="252" y="317"/>
                          <a:pt x="252" y="317"/>
                        </a:cubicBezTo>
                        <a:cubicBezTo>
                          <a:pt x="252" y="317"/>
                          <a:pt x="252" y="317"/>
                          <a:pt x="252" y="317"/>
                        </a:cubicBezTo>
                        <a:cubicBezTo>
                          <a:pt x="252" y="317"/>
                          <a:pt x="252" y="317"/>
                          <a:pt x="252" y="317"/>
                        </a:cubicBezTo>
                        <a:cubicBezTo>
                          <a:pt x="252" y="317"/>
                          <a:pt x="252" y="317"/>
                          <a:pt x="252" y="317"/>
                        </a:cubicBezTo>
                        <a:cubicBezTo>
                          <a:pt x="252" y="317"/>
                          <a:pt x="252" y="317"/>
                          <a:pt x="252" y="317"/>
                        </a:cubicBezTo>
                        <a:cubicBezTo>
                          <a:pt x="252" y="317"/>
                          <a:pt x="252" y="317"/>
                          <a:pt x="252" y="317"/>
                        </a:cubicBezTo>
                        <a:cubicBezTo>
                          <a:pt x="251" y="317"/>
                          <a:pt x="251" y="317"/>
                          <a:pt x="251" y="317"/>
                        </a:cubicBezTo>
                        <a:cubicBezTo>
                          <a:pt x="251" y="317"/>
                          <a:pt x="251" y="317"/>
                          <a:pt x="251" y="317"/>
                        </a:cubicBezTo>
                        <a:cubicBezTo>
                          <a:pt x="251" y="317"/>
                          <a:pt x="251" y="317"/>
                          <a:pt x="251" y="317"/>
                        </a:cubicBezTo>
                        <a:cubicBezTo>
                          <a:pt x="251" y="317"/>
                          <a:pt x="251" y="317"/>
                          <a:pt x="251" y="317"/>
                        </a:cubicBezTo>
                        <a:cubicBezTo>
                          <a:pt x="251" y="318"/>
                          <a:pt x="251" y="318"/>
                          <a:pt x="251" y="318"/>
                        </a:cubicBezTo>
                        <a:cubicBezTo>
                          <a:pt x="251" y="318"/>
                          <a:pt x="251" y="318"/>
                          <a:pt x="251" y="318"/>
                        </a:cubicBezTo>
                        <a:cubicBezTo>
                          <a:pt x="250" y="318"/>
                          <a:pt x="250" y="318"/>
                          <a:pt x="250" y="318"/>
                        </a:cubicBezTo>
                        <a:cubicBezTo>
                          <a:pt x="250" y="318"/>
                          <a:pt x="250" y="318"/>
                          <a:pt x="250" y="318"/>
                        </a:cubicBezTo>
                        <a:cubicBezTo>
                          <a:pt x="250" y="318"/>
                          <a:pt x="250" y="318"/>
                          <a:pt x="250" y="318"/>
                        </a:cubicBezTo>
                        <a:cubicBezTo>
                          <a:pt x="250" y="318"/>
                          <a:pt x="250" y="318"/>
                          <a:pt x="250" y="318"/>
                        </a:cubicBezTo>
                        <a:cubicBezTo>
                          <a:pt x="250" y="318"/>
                          <a:pt x="250" y="318"/>
                          <a:pt x="250" y="318"/>
                        </a:cubicBezTo>
                        <a:cubicBezTo>
                          <a:pt x="250" y="318"/>
                          <a:pt x="250" y="318"/>
                          <a:pt x="250" y="318"/>
                        </a:cubicBezTo>
                        <a:cubicBezTo>
                          <a:pt x="249" y="317"/>
                          <a:pt x="249" y="317"/>
                          <a:pt x="249" y="317"/>
                        </a:cubicBezTo>
                        <a:cubicBezTo>
                          <a:pt x="249" y="317"/>
                          <a:pt x="249" y="317"/>
                          <a:pt x="249" y="317"/>
                        </a:cubicBezTo>
                        <a:cubicBezTo>
                          <a:pt x="249" y="317"/>
                          <a:pt x="249" y="317"/>
                          <a:pt x="249" y="317"/>
                        </a:cubicBezTo>
                        <a:cubicBezTo>
                          <a:pt x="249" y="318"/>
                          <a:pt x="249" y="318"/>
                          <a:pt x="249" y="318"/>
                        </a:cubicBezTo>
                        <a:cubicBezTo>
                          <a:pt x="249" y="318"/>
                          <a:pt x="249" y="318"/>
                          <a:pt x="249" y="318"/>
                        </a:cubicBezTo>
                        <a:cubicBezTo>
                          <a:pt x="248" y="318"/>
                          <a:pt x="248" y="318"/>
                          <a:pt x="248" y="318"/>
                        </a:cubicBezTo>
                        <a:cubicBezTo>
                          <a:pt x="248" y="318"/>
                          <a:pt x="248" y="318"/>
                          <a:pt x="248" y="318"/>
                        </a:cubicBezTo>
                        <a:cubicBezTo>
                          <a:pt x="248" y="318"/>
                          <a:pt x="248" y="318"/>
                          <a:pt x="248" y="318"/>
                        </a:cubicBezTo>
                        <a:cubicBezTo>
                          <a:pt x="248" y="318"/>
                          <a:pt x="248" y="318"/>
                          <a:pt x="248" y="318"/>
                        </a:cubicBezTo>
                        <a:cubicBezTo>
                          <a:pt x="248" y="317"/>
                          <a:pt x="248" y="317"/>
                          <a:pt x="248" y="317"/>
                        </a:cubicBezTo>
                        <a:cubicBezTo>
                          <a:pt x="248" y="317"/>
                          <a:pt x="248" y="317"/>
                          <a:pt x="248" y="317"/>
                        </a:cubicBezTo>
                        <a:cubicBezTo>
                          <a:pt x="248" y="317"/>
                          <a:pt x="248" y="317"/>
                          <a:pt x="248" y="317"/>
                        </a:cubicBezTo>
                        <a:cubicBezTo>
                          <a:pt x="247" y="317"/>
                          <a:pt x="247" y="317"/>
                          <a:pt x="247" y="317"/>
                        </a:cubicBezTo>
                        <a:cubicBezTo>
                          <a:pt x="247" y="317"/>
                          <a:pt x="247" y="317"/>
                          <a:pt x="247" y="317"/>
                        </a:cubicBezTo>
                        <a:cubicBezTo>
                          <a:pt x="247" y="318"/>
                          <a:pt x="247" y="318"/>
                          <a:pt x="247" y="318"/>
                        </a:cubicBezTo>
                        <a:cubicBezTo>
                          <a:pt x="247" y="318"/>
                          <a:pt x="247" y="318"/>
                          <a:pt x="247" y="318"/>
                        </a:cubicBezTo>
                        <a:cubicBezTo>
                          <a:pt x="247" y="318"/>
                          <a:pt x="247" y="318"/>
                          <a:pt x="247" y="318"/>
                        </a:cubicBezTo>
                        <a:cubicBezTo>
                          <a:pt x="247" y="318"/>
                          <a:pt x="247" y="318"/>
                          <a:pt x="247" y="318"/>
                        </a:cubicBezTo>
                        <a:cubicBezTo>
                          <a:pt x="247" y="318"/>
                          <a:pt x="247" y="318"/>
                          <a:pt x="247"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6" y="318"/>
                          <a:pt x="246" y="318"/>
                          <a:pt x="246" y="318"/>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5" y="319"/>
                          <a:pt x="245" y="319"/>
                          <a:pt x="245"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4" y="319"/>
                          <a:pt x="244" y="319"/>
                          <a:pt x="244"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3" y="319"/>
                          <a:pt x="243" y="319"/>
                          <a:pt x="243"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2" y="319"/>
                          <a:pt x="242" y="319"/>
                          <a:pt x="242" y="319"/>
                        </a:cubicBezTo>
                        <a:cubicBezTo>
                          <a:pt x="241" y="320"/>
                          <a:pt x="241" y="320"/>
                          <a:pt x="241" y="320"/>
                        </a:cubicBezTo>
                        <a:cubicBezTo>
                          <a:pt x="241" y="320"/>
                          <a:pt x="241" y="320"/>
                          <a:pt x="241" y="320"/>
                        </a:cubicBezTo>
                        <a:cubicBezTo>
                          <a:pt x="240" y="320"/>
                          <a:pt x="240" y="320"/>
                          <a:pt x="240" y="320"/>
                        </a:cubicBezTo>
                        <a:cubicBezTo>
                          <a:pt x="240" y="321"/>
                          <a:pt x="240" y="321"/>
                          <a:pt x="240" y="321"/>
                        </a:cubicBezTo>
                        <a:cubicBezTo>
                          <a:pt x="240" y="321"/>
                          <a:pt x="240" y="321"/>
                          <a:pt x="240" y="321"/>
                        </a:cubicBezTo>
                        <a:cubicBezTo>
                          <a:pt x="240" y="321"/>
                          <a:pt x="240" y="321"/>
                          <a:pt x="240" y="321"/>
                        </a:cubicBezTo>
                        <a:cubicBezTo>
                          <a:pt x="239" y="321"/>
                          <a:pt x="239" y="321"/>
                          <a:pt x="239" y="321"/>
                        </a:cubicBezTo>
                        <a:cubicBezTo>
                          <a:pt x="239" y="321"/>
                          <a:pt x="239" y="321"/>
                          <a:pt x="239" y="321"/>
                        </a:cubicBezTo>
                        <a:cubicBezTo>
                          <a:pt x="239" y="321"/>
                          <a:pt x="239" y="321"/>
                          <a:pt x="239" y="321"/>
                        </a:cubicBezTo>
                        <a:cubicBezTo>
                          <a:pt x="239" y="321"/>
                          <a:pt x="239" y="321"/>
                          <a:pt x="239" y="321"/>
                        </a:cubicBezTo>
                        <a:cubicBezTo>
                          <a:pt x="239" y="321"/>
                          <a:pt x="239" y="321"/>
                          <a:pt x="239" y="321"/>
                        </a:cubicBezTo>
                        <a:cubicBezTo>
                          <a:pt x="239" y="321"/>
                          <a:pt x="239" y="321"/>
                          <a:pt x="239" y="321"/>
                        </a:cubicBezTo>
                        <a:cubicBezTo>
                          <a:pt x="239" y="322"/>
                          <a:pt x="239" y="322"/>
                          <a:pt x="239" y="322"/>
                        </a:cubicBezTo>
                        <a:cubicBezTo>
                          <a:pt x="239" y="322"/>
                          <a:pt x="239" y="322"/>
                          <a:pt x="239" y="322"/>
                        </a:cubicBezTo>
                        <a:cubicBezTo>
                          <a:pt x="239" y="322"/>
                          <a:pt x="239" y="322"/>
                          <a:pt x="239" y="322"/>
                        </a:cubicBezTo>
                        <a:cubicBezTo>
                          <a:pt x="238" y="322"/>
                          <a:pt x="238" y="322"/>
                          <a:pt x="238" y="322"/>
                        </a:cubicBezTo>
                        <a:cubicBezTo>
                          <a:pt x="238" y="322"/>
                          <a:pt x="238" y="322"/>
                          <a:pt x="238" y="322"/>
                        </a:cubicBezTo>
                        <a:cubicBezTo>
                          <a:pt x="238" y="323"/>
                          <a:pt x="238" y="323"/>
                          <a:pt x="238" y="323"/>
                        </a:cubicBezTo>
                        <a:cubicBezTo>
                          <a:pt x="238" y="323"/>
                          <a:pt x="238" y="323"/>
                          <a:pt x="238" y="323"/>
                        </a:cubicBezTo>
                        <a:cubicBezTo>
                          <a:pt x="238" y="323"/>
                          <a:pt x="238" y="323"/>
                          <a:pt x="238" y="323"/>
                        </a:cubicBezTo>
                        <a:cubicBezTo>
                          <a:pt x="237" y="323"/>
                          <a:pt x="237" y="323"/>
                          <a:pt x="237" y="323"/>
                        </a:cubicBezTo>
                        <a:cubicBezTo>
                          <a:pt x="237" y="323"/>
                          <a:pt x="237" y="323"/>
                          <a:pt x="237" y="323"/>
                        </a:cubicBezTo>
                        <a:cubicBezTo>
                          <a:pt x="237" y="323"/>
                          <a:pt x="237" y="323"/>
                          <a:pt x="237" y="323"/>
                        </a:cubicBezTo>
                        <a:cubicBezTo>
                          <a:pt x="237" y="323"/>
                          <a:pt x="237" y="323"/>
                          <a:pt x="237" y="323"/>
                        </a:cubicBezTo>
                        <a:cubicBezTo>
                          <a:pt x="236" y="323"/>
                          <a:pt x="236" y="323"/>
                          <a:pt x="236" y="323"/>
                        </a:cubicBezTo>
                        <a:cubicBezTo>
                          <a:pt x="236" y="323"/>
                          <a:pt x="236" y="323"/>
                          <a:pt x="236" y="323"/>
                        </a:cubicBezTo>
                        <a:cubicBezTo>
                          <a:pt x="236" y="324"/>
                          <a:pt x="236" y="324"/>
                          <a:pt x="236" y="324"/>
                        </a:cubicBezTo>
                        <a:cubicBezTo>
                          <a:pt x="236" y="324"/>
                          <a:pt x="236" y="324"/>
                          <a:pt x="236" y="324"/>
                        </a:cubicBezTo>
                        <a:cubicBezTo>
                          <a:pt x="236" y="324"/>
                          <a:pt x="236" y="324"/>
                          <a:pt x="236" y="324"/>
                        </a:cubicBezTo>
                        <a:cubicBezTo>
                          <a:pt x="236" y="324"/>
                          <a:pt x="235" y="324"/>
                          <a:pt x="235" y="324"/>
                        </a:cubicBezTo>
                        <a:cubicBezTo>
                          <a:pt x="235" y="324"/>
                          <a:pt x="235" y="324"/>
                          <a:pt x="235" y="324"/>
                        </a:cubicBezTo>
                        <a:cubicBezTo>
                          <a:pt x="235" y="324"/>
                          <a:pt x="235" y="324"/>
                          <a:pt x="235" y="324"/>
                        </a:cubicBezTo>
                        <a:cubicBezTo>
                          <a:pt x="234" y="324"/>
                          <a:pt x="234" y="324"/>
                          <a:pt x="234" y="324"/>
                        </a:cubicBezTo>
                        <a:cubicBezTo>
                          <a:pt x="234" y="324"/>
                          <a:pt x="234" y="324"/>
                          <a:pt x="234" y="324"/>
                        </a:cubicBezTo>
                        <a:cubicBezTo>
                          <a:pt x="234" y="324"/>
                          <a:pt x="234" y="324"/>
                          <a:pt x="234" y="324"/>
                        </a:cubicBezTo>
                        <a:cubicBezTo>
                          <a:pt x="234" y="325"/>
                          <a:pt x="234" y="325"/>
                          <a:pt x="234" y="325"/>
                        </a:cubicBezTo>
                        <a:cubicBezTo>
                          <a:pt x="233" y="325"/>
                          <a:pt x="233" y="325"/>
                          <a:pt x="233" y="325"/>
                        </a:cubicBezTo>
                        <a:cubicBezTo>
                          <a:pt x="233" y="325"/>
                          <a:pt x="233" y="325"/>
                          <a:pt x="233" y="325"/>
                        </a:cubicBezTo>
                        <a:cubicBezTo>
                          <a:pt x="233" y="325"/>
                          <a:pt x="233" y="325"/>
                          <a:pt x="233" y="325"/>
                        </a:cubicBezTo>
                        <a:cubicBezTo>
                          <a:pt x="232" y="325"/>
                          <a:pt x="232" y="325"/>
                          <a:pt x="232" y="325"/>
                        </a:cubicBezTo>
                        <a:cubicBezTo>
                          <a:pt x="232" y="325"/>
                          <a:pt x="232" y="325"/>
                          <a:pt x="232" y="325"/>
                        </a:cubicBezTo>
                        <a:cubicBezTo>
                          <a:pt x="232" y="325"/>
                          <a:pt x="232" y="325"/>
                          <a:pt x="232" y="325"/>
                        </a:cubicBezTo>
                        <a:cubicBezTo>
                          <a:pt x="232" y="326"/>
                          <a:pt x="232" y="326"/>
                          <a:pt x="232" y="326"/>
                        </a:cubicBezTo>
                        <a:cubicBezTo>
                          <a:pt x="232" y="326"/>
                          <a:pt x="232" y="326"/>
                          <a:pt x="232" y="326"/>
                        </a:cubicBezTo>
                        <a:cubicBezTo>
                          <a:pt x="231" y="326"/>
                          <a:pt x="231" y="326"/>
                          <a:pt x="231" y="326"/>
                        </a:cubicBezTo>
                        <a:cubicBezTo>
                          <a:pt x="231" y="326"/>
                          <a:pt x="231" y="326"/>
                          <a:pt x="231" y="326"/>
                        </a:cubicBezTo>
                        <a:cubicBezTo>
                          <a:pt x="231" y="326"/>
                          <a:pt x="231" y="326"/>
                          <a:pt x="231" y="326"/>
                        </a:cubicBezTo>
                        <a:cubicBezTo>
                          <a:pt x="231" y="326"/>
                          <a:pt x="231" y="326"/>
                          <a:pt x="231" y="326"/>
                        </a:cubicBezTo>
                        <a:cubicBezTo>
                          <a:pt x="231" y="327"/>
                          <a:pt x="231" y="327"/>
                          <a:pt x="231" y="327"/>
                        </a:cubicBezTo>
                        <a:cubicBezTo>
                          <a:pt x="230" y="327"/>
                          <a:pt x="230" y="327"/>
                          <a:pt x="230" y="327"/>
                        </a:cubicBezTo>
                        <a:cubicBezTo>
                          <a:pt x="230" y="327"/>
                          <a:pt x="230" y="327"/>
                          <a:pt x="230" y="327"/>
                        </a:cubicBezTo>
                        <a:cubicBezTo>
                          <a:pt x="230" y="327"/>
                          <a:pt x="230" y="327"/>
                          <a:pt x="230" y="327"/>
                        </a:cubicBezTo>
                        <a:cubicBezTo>
                          <a:pt x="230" y="327"/>
                          <a:pt x="230" y="327"/>
                          <a:pt x="230" y="327"/>
                        </a:cubicBezTo>
                        <a:cubicBezTo>
                          <a:pt x="230" y="327"/>
                          <a:pt x="230" y="327"/>
                          <a:pt x="230" y="327"/>
                        </a:cubicBezTo>
                        <a:cubicBezTo>
                          <a:pt x="230" y="327"/>
                          <a:pt x="230" y="327"/>
                          <a:pt x="230" y="327"/>
                        </a:cubicBezTo>
                        <a:cubicBezTo>
                          <a:pt x="230" y="327"/>
                          <a:pt x="230" y="327"/>
                          <a:pt x="230" y="327"/>
                        </a:cubicBezTo>
                        <a:cubicBezTo>
                          <a:pt x="229" y="328"/>
                          <a:pt x="229" y="328"/>
                          <a:pt x="229" y="328"/>
                        </a:cubicBezTo>
                        <a:cubicBezTo>
                          <a:pt x="229" y="328"/>
                          <a:pt x="229" y="328"/>
                          <a:pt x="229" y="328"/>
                        </a:cubicBezTo>
                        <a:cubicBezTo>
                          <a:pt x="229" y="328"/>
                          <a:pt x="229" y="328"/>
                          <a:pt x="229" y="328"/>
                        </a:cubicBezTo>
                        <a:cubicBezTo>
                          <a:pt x="229" y="328"/>
                          <a:pt x="229" y="328"/>
                          <a:pt x="229" y="328"/>
                        </a:cubicBezTo>
                        <a:cubicBezTo>
                          <a:pt x="229" y="328"/>
                          <a:pt x="229" y="328"/>
                          <a:pt x="229" y="328"/>
                        </a:cubicBezTo>
                        <a:cubicBezTo>
                          <a:pt x="229" y="328"/>
                          <a:pt x="229" y="328"/>
                          <a:pt x="229" y="328"/>
                        </a:cubicBezTo>
                        <a:cubicBezTo>
                          <a:pt x="228" y="328"/>
                          <a:pt x="228" y="328"/>
                          <a:pt x="228" y="328"/>
                        </a:cubicBezTo>
                        <a:cubicBezTo>
                          <a:pt x="228" y="328"/>
                          <a:pt x="228" y="328"/>
                          <a:pt x="228" y="328"/>
                        </a:cubicBezTo>
                        <a:cubicBezTo>
                          <a:pt x="228" y="329"/>
                          <a:pt x="228" y="329"/>
                          <a:pt x="228" y="329"/>
                        </a:cubicBezTo>
                        <a:cubicBezTo>
                          <a:pt x="228" y="329"/>
                          <a:pt x="228" y="329"/>
                          <a:pt x="228" y="329"/>
                        </a:cubicBezTo>
                        <a:cubicBezTo>
                          <a:pt x="228" y="329"/>
                          <a:pt x="228" y="329"/>
                          <a:pt x="228" y="329"/>
                        </a:cubicBezTo>
                        <a:cubicBezTo>
                          <a:pt x="228" y="329"/>
                          <a:pt x="228" y="329"/>
                          <a:pt x="228" y="329"/>
                        </a:cubicBezTo>
                        <a:cubicBezTo>
                          <a:pt x="227" y="329"/>
                          <a:pt x="227" y="329"/>
                          <a:pt x="227" y="329"/>
                        </a:cubicBezTo>
                        <a:cubicBezTo>
                          <a:pt x="227" y="329"/>
                          <a:pt x="227" y="329"/>
                          <a:pt x="227" y="329"/>
                        </a:cubicBezTo>
                        <a:cubicBezTo>
                          <a:pt x="227" y="329"/>
                          <a:pt x="227" y="329"/>
                          <a:pt x="227" y="329"/>
                        </a:cubicBezTo>
                        <a:cubicBezTo>
                          <a:pt x="227" y="329"/>
                          <a:pt x="227" y="329"/>
                          <a:pt x="227" y="329"/>
                        </a:cubicBezTo>
                        <a:cubicBezTo>
                          <a:pt x="226" y="330"/>
                          <a:pt x="226" y="330"/>
                          <a:pt x="226" y="330"/>
                        </a:cubicBezTo>
                        <a:cubicBezTo>
                          <a:pt x="226" y="330"/>
                          <a:pt x="226" y="330"/>
                          <a:pt x="226" y="330"/>
                        </a:cubicBezTo>
                        <a:cubicBezTo>
                          <a:pt x="226" y="330"/>
                          <a:pt x="226" y="330"/>
                          <a:pt x="226" y="330"/>
                        </a:cubicBezTo>
                        <a:cubicBezTo>
                          <a:pt x="226" y="330"/>
                          <a:pt x="226" y="330"/>
                          <a:pt x="226"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5" y="330"/>
                          <a:pt x="225" y="330"/>
                          <a:pt x="225" y="330"/>
                        </a:cubicBezTo>
                        <a:cubicBezTo>
                          <a:pt x="224" y="330"/>
                          <a:pt x="224" y="330"/>
                          <a:pt x="224" y="330"/>
                        </a:cubicBezTo>
                        <a:cubicBezTo>
                          <a:pt x="224" y="331"/>
                          <a:pt x="224" y="331"/>
                          <a:pt x="224" y="331"/>
                        </a:cubicBezTo>
                        <a:cubicBezTo>
                          <a:pt x="224" y="331"/>
                          <a:pt x="224" y="331"/>
                          <a:pt x="224" y="331"/>
                        </a:cubicBezTo>
                        <a:cubicBezTo>
                          <a:pt x="224" y="331"/>
                          <a:pt x="224" y="331"/>
                          <a:pt x="224" y="331"/>
                        </a:cubicBezTo>
                        <a:cubicBezTo>
                          <a:pt x="223" y="331"/>
                          <a:pt x="223" y="331"/>
                          <a:pt x="223" y="331"/>
                        </a:cubicBezTo>
                        <a:cubicBezTo>
                          <a:pt x="223" y="331"/>
                          <a:pt x="223" y="331"/>
                          <a:pt x="223" y="331"/>
                        </a:cubicBezTo>
                        <a:cubicBezTo>
                          <a:pt x="223" y="331"/>
                          <a:pt x="223" y="331"/>
                          <a:pt x="223" y="331"/>
                        </a:cubicBezTo>
                        <a:cubicBezTo>
                          <a:pt x="223" y="331"/>
                          <a:pt x="223" y="331"/>
                          <a:pt x="223" y="331"/>
                        </a:cubicBezTo>
                        <a:cubicBezTo>
                          <a:pt x="222" y="331"/>
                          <a:pt x="222" y="331"/>
                          <a:pt x="222" y="331"/>
                        </a:cubicBezTo>
                        <a:cubicBezTo>
                          <a:pt x="222" y="331"/>
                          <a:pt x="222" y="331"/>
                          <a:pt x="222" y="331"/>
                        </a:cubicBezTo>
                        <a:cubicBezTo>
                          <a:pt x="222" y="331"/>
                          <a:pt x="222" y="331"/>
                          <a:pt x="222" y="331"/>
                        </a:cubicBezTo>
                        <a:cubicBezTo>
                          <a:pt x="221" y="332"/>
                          <a:pt x="221" y="332"/>
                          <a:pt x="221" y="332"/>
                        </a:cubicBezTo>
                        <a:cubicBezTo>
                          <a:pt x="221" y="332"/>
                          <a:pt x="221" y="332"/>
                          <a:pt x="221" y="332"/>
                        </a:cubicBezTo>
                        <a:cubicBezTo>
                          <a:pt x="220" y="332"/>
                          <a:pt x="220" y="332"/>
                          <a:pt x="220" y="332"/>
                        </a:cubicBezTo>
                        <a:cubicBezTo>
                          <a:pt x="220" y="332"/>
                          <a:pt x="220" y="332"/>
                          <a:pt x="220" y="332"/>
                        </a:cubicBezTo>
                        <a:cubicBezTo>
                          <a:pt x="220" y="332"/>
                          <a:pt x="220" y="332"/>
                          <a:pt x="220" y="332"/>
                        </a:cubicBezTo>
                        <a:cubicBezTo>
                          <a:pt x="220" y="332"/>
                          <a:pt x="220" y="332"/>
                          <a:pt x="220" y="332"/>
                        </a:cubicBezTo>
                        <a:cubicBezTo>
                          <a:pt x="220" y="332"/>
                          <a:pt x="220" y="332"/>
                          <a:pt x="220" y="332"/>
                        </a:cubicBezTo>
                        <a:cubicBezTo>
                          <a:pt x="219" y="332"/>
                          <a:pt x="219" y="332"/>
                          <a:pt x="219" y="332"/>
                        </a:cubicBezTo>
                        <a:cubicBezTo>
                          <a:pt x="219" y="332"/>
                          <a:pt x="219" y="332"/>
                          <a:pt x="219" y="332"/>
                        </a:cubicBezTo>
                        <a:cubicBezTo>
                          <a:pt x="219" y="332"/>
                          <a:pt x="219" y="332"/>
                          <a:pt x="219" y="332"/>
                        </a:cubicBezTo>
                        <a:cubicBezTo>
                          <a:pt x="219" y="333"/>
                          <a:pt x="219" y="333"/>
                          <a:pt x="219" y="333"/>
                        </a:cubicBezTo>
                        <a:cubicBezTo>
                          <a:pt x="219" y="333"/>
                          <a:pt x="219" y="333"/>
                          <a:pt x="219" y="333"/>
                        </a:cubicBezTo>
                        <a:cubicBezTo>
                          <a:pt x="219" y="333"/>
                          <a:pt x="219" y="333"/>
                          <a:pt x="219" y="333"/>
                        </a:cubicBezTo>
                        <a:cubicBezTo>
                          <a:pt x="219" y="333"/>
                          <a:pt x="218" y="333"/>
                          <a:pt x="218" y="333"/>
                        </a:cubicBezTo>
                        <a:cubicBezTo>
                          <a:pt x="218" y="333"/>
                          <a:pt x="218" y="333"/>
                          <a:pt x="218" y="333"/>
                        </a:cubicBezTo>
                        <a:cubicBezTo>
                          <a:pt x="218" y="333"/>
                          <a:pt x="218" y="333"/>
                          <a:pt x="218" y="333"/>
                        </a:cubicBezTo>
                        <a:cubicBezTo>
                          <a:pt x="218" y="333"/>
                          <a:pt x="218" y="333"/>
                          <a:pt x="218" y="333"/>
                        </a:cubicBezTo>
                        <a:cubicBezTo>
                          <a:pt x="217" y="333"/>
                          <a:pt x="217" y="333"/>
                          <a:pt x="217" y="333"/>
                        </a:cubicBezTo>
                        <a:cubicBezTo>
                          <a:pt x="217" y="333"/>
                          <a:pt x="217" y="333"/>
                          <a:pt x="217" y="333"/>
                        </a:cubicBezTo>
                        <a:cubicBezTo>
                          <a:pt x="217" y="333"/>
                          <a:pt x="217" y="333"/>
                          <a:pt x="217" y="333"/>
                        </a:cubicBezTo>
                        <a:cubicBezTo>
                          <a:pt x="217" y="333"/>
                          <a:pt x="217" y="333"/>
                          <a:pt x="217" y="333"/>
                        </a:cubicBezTo>
                        <a:cubicBezTo>
                          <a:pt x="217" y="333"/>
                          <a:pt x="217" y="333"/>
                          <a:pt x="217" y="333"/>
                        </a:cubicBezTo>
                        <a:cubicBezTo>
                          <a:pt x="216" y="333"/>
                          <a:pt x="216" y="333"/>
                          <a:pt x="216" y="333"/>
                        </a:cubicBezTo>
                        <a:cubicBezTo>
                          <a:pt x="216" y="333"/>
                          <a:pt x="216" y="333"/>
                          <a:pt x="216" y="333"/>
                        </a:cubicBezTo>
                        <a:cubicBezTo>
                          <a:pt x="216" y="333"/>
                          <a:pt x="216" y="333"/>
                          <a:pt x="216" y="333"/>
                        </a:cubicBezTo>
                        <a:cubicBezTo>
                          <a:pt x="216" y="333"/>
                          <a:pt x="216" y="333"/>
                          <a:pt x="216" y="333"/>
                        </a:cubicBezTo>
                        <a:cubicBezTo>
                          <a:pt x="216" y="333"/>
                          <a:pt x="216" y="333"/>
                          <a:pt x="216" y="333"/>
                        </a:cubicBezTo>
                        <a:cubicBezTo>
                          <a:pt x="216" y="333"/>
                          <a:pt x="216" y="333"/>
                          <a:pt x="216" y="333"/>
                        </a:cubicBezTo>
                        <a:cubicBezTo>
                          <a:pt x="215" y="333"/>
                          <a:pt x="215" y="333"/>
                          <a:pt x="215" y="333"/>
                        </a:cubicBezTo>
                        <a:cubicBezTo>
                          <a:pt x="215" y="333"/>
                          <a:pt x="215" y="333"/>
                          <a:pt x="215" y="333"/>
                        </a:cubicBezTo>
                        <a:cubicBezTo>
                          <a:pt x="215" y="333"/>
                          <a:pt x="215" y="333"/>
                          <a:pt x="215" y="333"/>
                        </a:cubicBezTo>
                        <a:cubicBezTo>
                          <a:pt x="213" y="333"/>
                          <a:pt x="213" y="333"/>
                          <a:pt x="213" y="333"/>
                        </a:cubicBezTo>
                        <a:cubicBezTo>
                          <a:pt x="213" y="333"/>
                          <a:pt x="213" y="333"/>
                          <a:pt x="213" y="333"/>
                        </a:cubicBezTo>
                        <a:cubicBezTo>
                          <a:pt x="213" y="333"/>
                          <a:pt x="213" y="333"/>
                          <a:pt x="213" y="333"/>
                        </a:cubicBezTo>
                        <a:cubicBezTo>
                          <a:pt x="213" y="333"/>
                          <a:pt x="213" y="333"/>
                          <a:pt x="213" y="333"/>
                        </a:cubicBezTo>
                        <a:cubicBezTo>
                          <a:pt x="212" y="333"/>
                          <a:pt x="212" y="333"/>
                          <a:pt x="212" y="333"/>
                        </a:cubicBezTo>
                        <a:cubicBezTo>
                          <a:pt x="212" y="333"/>
                          <a:pt x="212" y="333"/>
                          <a:pt x="212" y="333"/>
                        </a:cubicBezTo>
                        <a:cubicBezTo>
                          <a:pt x="212" y="333"/>
                          <a:pt x="212" y="333"/>
                          <a:pt x="212" y="333"/>
                        </a:cubicBezTo>
                        <a:cubicBezTo>
                          <a:pt x="211" y="333"/>
                          <a:pt x="211" y="333"/>
                          <a:pt x="211" y="333"/>
                        </a:cubicBezTo>
                        <a:cubicBezTo>
                          <a:pt x="211" y="334"/>
                          <a:pt x="211" y="334"/>
                          <a:pt x="211" y="334"/>
                        </a:cubicBezTo>
                        <a:cubicBezTo>
                          <a:pt x="211" y="334"/>
                          <a:pt x="211" y="334"/>
                          <a:pt x="211" y="334"/>
                        </a:cubicBezTo>
                        <a:cubicBezTo>
                          <a:pt x="211" y="334"/>
                          <a:pt x="211" y="334"/>
                          <a:pt x="211" y="334"/>
                        </a:cubicBezTo>
                        <a:cubicBezTo>
                          <a:pt x="210" y="334"/>
                          <a:pt x="210" y="334"/>
                          <a:pt x="210" y="334"/>
                        </a:cubicBezTo>
                        <a:cubicBezTo>
                          <a:pt x="210" y="335"/>
                          <a:pt x="210" y="335"/>
                          <a:pt x="210" y="335"/>
                        </a:cubicBezTo>
                        <a:cubicBezTo>
                          <a:pt x="210" y="335"/>
                          <a:pt x="210" y="335"/>
                          <a:pt x="210" y="335"/>
                        </a:cubicBezTo>
                        <a:cubicBezTo>
                          <a:pt x="210" y="335"/>
                          <a:pt x="210" y="335"/>
                          <a:pt x="210" y="335"/>
                        </a:cubicBezTo>
                        <a:cubicBezTo>
                          <a:pt x="209" y="335"/>
                          <a:pt x="209" y="335"/>
                          <a:pt x="209" y="335"/>
                        </a:cubicBezTo>
                        <a:cubicBezTo>
                          <a:pt x="208" y="336"/>
                          <a:pt x="208" y="336"/>
                          <a:pt x="208" y="336"/>
                        </a:cubicBezTo>
                        <a:cubicBezTo>
                          <a:pt x="208" y="336"/>
                          <a:pt x="208" y="336"/>
                          <a:pt x="208" y="336"/>
                        </a:cubicBezTo>
                        <a:cubicBezTo>
                          <a:pt x="207" y="336"/>
                          <a:pt x="207" y="336"/>
                          <a:pt x="207" y="336"/>
                        </a:cubicBezTo>
                        <a:cubicBezTo>
                          <a:pt x="206" y="337"/>
                          <a:pt x="206" y="337"/>
                          <a:pt x="206" y="337"/>
                        </a:cubicBezTo>
                        <a:cubicBezTo>
                          <a:pt x="206" y="337"/>
                          <a:pt x="206" y="337"/>
                          <a:pt x="206" y="337"/>
                        </a:cubicBezTo>
                        <a:cubicBezTo>
                          <a:pt x="206" y="337"/>
                          <a:pt x="206" y="337"/>
                          <a:pt x="206" y="337"/>
                        </a:cubicBezTo>
                        <a:cubicBezTo>
                          <a:pt x="205" y="338"/>
                          <a:pt x="205" y="338"/>
                          <a:pt x="205" y="338"/>
                        </a:cubicBezTo>
                        <a:cubicBezTo>
                          <a:pt x="205" y="339"/>
                          <a:pt x="205" y="339"/>
                          <a:pt x="205" y="339"/>
                        </a:cubicBezTo>
                        <a:cubicBezTo>
                          <a:pt x="204" y="340"/>
                          <a:pt x="204" y="340"/>
                          <a:pt x="204" y="340"/>
                        </a:cubicBezTo>
                        <a:cubicBezTo>
                          <a:pt x="203" y="340"/>
                          <a:pt x="203" y="340"/>
                          <a:pt x="203" y="340"/>
                        </a:cubicBezTo>
                        <a:cubicBezTo>
                          <a:pt x="203" y="341"/>
                          <a:pt x="203" y="341"/>
                          <a:pt x="203" y="341"/>
                        </a:cubicBezTo>
                        <a:cubicBezTo>
                          <a:pt x="203" y="341"/>
                          <a:pt x="203" y="341"/>
                          <a:pt x="203" y="341"/>
                        </a:cubicBezTo>
                        <a:cubicBezTo>
                          <a:pt x="203" y="342"/>
                          <a:pt x="203" y="342"/>
                          <a:pt x="203" y="342"/>
                        </a:cubicBezTo>
                        <a:cubicBezTo>
                          <a:pt x="202" y="344"/>
                          <a:pt x="202" y="344"/>
                          <a:pt x="202" y="344"/>
                        </a:cubicBezTo>
                        <a:cubicBezTo>
                          <a:pt x="202" y="344"/>
                          <a:pt x="202" y="344"/>
                          <a:pt x="202" y="344"/>
                        </a:cubicBezTo>
                        <a:cubicBezTo>
                          <a:pt x="202" y="344"/>
                          <a:pt x="202" y="344"/>
                          <a:pt x="202" y="344"/>
                        </a:cubicBezTo>
                        <a:cubicBezTo>
                          <a:pt x="202" y="345"/>
                          <a:pt x="202" y="345"/>
                          <a:pt x="202" y="345"/>
                        </a:cubicBezTo>
                        <a:cubicBezTo>
                          <a:pt x="201" y="345"/>
                          <a:pt x="201" y="345"/>
                          <a:pt x="201" y="345"/>
                        </a:cubicBezTo>
                        <a:cubicBezTo>
                          <a:pt x="201" y="346"/>
                          <a:pt x="201" y="346"/>
                          <a:pt x="201" y="346"/>
                        </a:cubicBezTo>
                        <a:cubicBezTo>
                          <a:pt x="201" y="348"/>
                          <a:pt x="201" y="348"/>
                          <a:pt x="201" y="348"/>
                        </a:cubicBezTo>
                        <a:cubicBezTo>
                          <a:pt x="200" y="348"/>
                          <a:pt x="200" y="348"/>
                          <a:pt x="200" y="348"/>
                        </a:cubicBezTo>
                        <a:cubicBezTo>
                          <a:pt x="200" y="349"/>
                          <a:pt x="200" y="349"/>
                          <a:pt x="200" y="349"/>
                        </a:cubicBezTo>
                        <a:cubicBezTo>
                          <a:pt x="200" y="350"/>
                          <a:pt x="200" y="350"/>
                          <a:pt x="200" y="350"/>
                        </a:cubicBezTo>
                        <a:cubicBezTo>
                          <a:pt x="200" y="350"/>
                          <a:pt x="200" y="350"/>
                          <a:pt x="200" y="350"/>
                        </a:cubicBezTo>
                        <a:cubicBezTo>
                          <a:pt x="200" y="350"/>
                          <a:pt x="200" y="350"/>
                          <a:pt x="200" y="350"/>
                        </a:cubicBezTo>
                        <a:cubicBezTo>
                          <a:pt x="200" y="351"/>
                          <a:pt x="200" y="351"/>
                          <a:pt x="200" y="351"/>
                        </a:cubicBezTo>
                        <a:cubicBezTo>
                          <a:pt x="200" y="351"/>
                          <a:pt x="200" y="351"/>
                          <a:pt x="200" y="351"/>
                        </a:cubicBezTo>
                        <a:cubicBezTo>
                          <a:pt x="199" y="352"/>
                          <a:pt x="199" y="352"/>
                          <a:pt x="199" y="352"/>
                        </a:cubicBezTo>
                        <a:cubicBezTo>
                          <a:pt x="199" y="352"/>
                          <a:pt x="199" y="352"/>
                          <a:pt x="199" y="352"/>
                        </a:cubicBezTo>
                        <a:cubicBezTo>
                          <a:pt x="199" y="352"/>
                          <a:pt x="199" y="352"/>
                          <a:pt x="199" y="352"/>
                        </a:cubicBezTo>
                        <a:cubicBezTo>
                          <a:pt x="199" y="353"/>
                          <a:pt x="199" y="353"/>
                          <a:pt x="199" y="353"/>
                        </a:cubicBezTo>
                        <a:cubicBezTo>
                          <a:pt x="199" y="353"/>
                          <a:pt x="199" y="353"/>
                          <a:pt x="199" y="353"/>
                        </a:cubicBezTo>
                        <a:cubicBezTo>
                          <a:pt x="200" y="353"/>
                          <a:pt x="200" y="353"/>
                          <a:pt x="200" y="353"/>
                        </a:cubicBezTo>
                        <a:cubicBezTo>
                          <a:pt x="200" y="353"/>
                          <a:pt x="200" y="353"/>
                          <a:pt x="200" y="353"/>
                        </a:cubicBezTo>
                        <a:cubicBezTo>
                          <a:pt x="200" y="354"/>
                          <a:pt x="200" y="354"/>
                          <a:pt x="200" y="354"/>
                        </a:cubicBezTo>
                        <a:cubicBezTo>
                          <a:pt x="200" y="355"/>
                          <a:pt x="200" y="355"/>
                          <a:pt x="200" y="355"/>
                        </a:cubicBezTo>
                        <a:cubicBezTo>
                          <a:pt x="200" y="355"/>
                          <a:pt x="200" y="355"/>
                          <a:pt x="200" y="355"/>
                        </a:cubicBezTo>
                        <a:cubicBezTo>
                          <a:pt x="201" y="356"/>
                          <a:pt x="201" y="356"/>
                          <a:pt x="201" y="356"/>
                        </a:cubicBezTo>
                        <a:cubicBezTo>
                          <a:pt x="201" y="357"/>
                          <a:pt x="201" y="357"/>
                          <a:pt x="201" y="357"/>
                        </a:cubicBezTo>
                        <a:cubicBezTo>
                          <a:pt x="201" y="358"/>
                          <a:pt x="201" y="358"/>
                          <a:pt x="201" y="358"/>
                        </a:cubicBezTo>
                        <a:cubicBezTo>
                          <a:pt x="201" y="358"/>
                          <a:pt x="201" y="358"/>
                          <a:pt x="201" y="358"/>
                        </a:cubicBezTo>
                        <a:cubicBezTo>
                          <a:pt x="201" y="359"/>
                          <a:pt x="201" y="359"/>
                          <a:pt x="201" y="359"/>
                        </a:cubicBezTo>
                        <a:cubicBezTo>
                          <a:pt x="201" y="360"/>
                          <a:pt x="201" y="360"/>
                          <a:pt x="201" y="360"/>
                        </a:cubicBezTo>
                        <a:cubicBezTo>
                          <a:pt x="201" y="360"/>
                          <a:pt x="201" y="360"/>
                          <a:pt x="201" y="360"/>
                        </a:cubicBezTo>
                        <a:cubicBezTo>
                          <a:pt x="201" y="360"/>
                          <a:pt x="201" y="360"/>
                          <a:pt x="201" y="360"/>
                        </a:cubicBezTo>
                        <a:cubicBezTo>
                          <a:pt x="201" y="361"/>
                          <a:pt x="201" y="361"/>
                          <a:pt x="201" y="361"/>
                        </a:cubicBezTo>
                        <a:cubicBezTo>
                          <a:pt x="200" y="361"/>
                          <a:pt x="200" y="361"/>
                          <a:pt x="200" y="361"/>
                        </a:cubicBezTo>
                        <a:cubicBezTo>
                          <a:pt x="200" y="361"/>
                          <a:pt x="200" y="361"/>
                          <a:pt x="200" y="361"/>
                        </a:cubicBezTo>
                        <a:cubicBezTo>
                          <a:pt x="200" y="361"/>
                          <a:pt x="200" y="361"/>
                          <a:pt x="200" y="361"/>
                        </a:cubicBezTo>
                        <a:cubicBezTo>
                          <a:pt x="200" y="362"/>
                          <a:pt x="200" y="362"/>
                          <a:pt x="200" y="362"/>
                        </a:cubicBezTo>
                        <a:cubicBezTo>
                          <a:pt x="199" y="364"/>
                          <a:pt x="199" y="364"/>
                          <a:pt x="199" y="364"/>
                        </a:cubicBezTo>
                        <a:cubicBezTo>
                          <a:pt x="199" y="364"/>
                          <a:pt x="199" y="364"/>
                          <a:pt x="199" y="364"/>
                        </a:cubicBezTo>
                        <a:cubicBezTo>
                          <a:pt x="199" y="364"/>
                          <a:pt x="199" y="364"/>
                          <a:pt x="199" y="364"/>
                        </a:cubicBezTo>
                        <a:cubicBezTo>
                          <a:pt x="199" y="365"/>
                          <a:pt x="199" y="365"/>
                          <a:pt x="199" y="365"/>
                        </a:cubicBezTo>
                        <a:cubicBezTo>
                          <a:pt x="199" y="365"/>
                          <a:pt x="199" y="365"/>
                          <a:pt x="199" y="365"/>
                        </a:cubicBezTo>
                        <a:cubicBezTo>
                          <a:pt x="199" y="366"/>
                          <a:pt x="199" y="366"/>
                          <a:pt x="199" y="366"/>
                        </a:cubicBezTo>
                        <a:cubicBezTo>
                          <a:pt x="199" y="367"/>
                          <a:pt x="199" y="367"/>
                          <a:pt x="199" y="367"/>
                        </a:cubicBezTo>
                        <a:cubicBezTo>
                          <a:pt x="198" y="367"/>
                          <a:pt x="198" y="367"/>
                          <a:pt x="198" y="367"/>
                        </a:cubicBezTo>
                        <a:cubicBezTo>
                          <a:pt x="198" y="368"/>
                          <a:pt x="198" y="368"/>
                          <a:pt x="198" y="368"/>
                        </a:cubicBezTo>
                        <a:cubicBezTo>
                          <a:pt x="198" y="368"/>
                          <a:pt x="198" y="368"/>
                          <a:pt x="198" y="368"/>
                        </a:cubicBezTo>
                        <a:cubicBezTo>
                          <a:pt x="198" y="369"/>
                          <a:pt x="198" y="369"/>
                          <a:pt x="198" y="369"/>
                        </a:cubicBezTo>
                        <a:cubicBezTo>
                          <a:pt x="197" y="370"/>
                          <a:pt x="197" y="370"/>
                          <a:pt x="197" y="370"/>
                        </a:cubicBezTo>
                        <a:cubicBezTo>
                          <a:pt x="196" y="370"/>
                          <a:pt x="196" y="370"/>
                          <a:pt x="196" y="370"/>
                        </a:cubicBezTo>
                        <a:cubicBezTo>
                          <a:pt x="196" y="370"/>
                          <a:pt x="196" y="370"/>
                          <a:pt x="196" y="370"/>
                        </a:cubicBezTo>
                        <a:cubicBezTo>
                          <a:pt x="196" y="370"/>
                          <a:pt x="196" y="370"/>
                          <a:pt x="196" y="370"/>
                        </a:cubicBezTo>
                        <a:cubicBezTo>
                          <a:pt x="195" y="371"/>
                          <a:pt x="195" y="371"/>
                          <a:pt x="195" y="371"/>
                        </a:cubicBezTo>
                        <a:cubicBezTo>
                          <a:pt x="194" y="371"/>
                          <a:pt x="194" y="371"/>
                          <a:pt x="194" y="371"/>
                        </a:cubicBezTo>
                        <a:cubicBezTo>
                          <a:pt x="193" y="372"/>
                          <a:pt x="193" y="372"/>
                          <a:pt x="193" y="372"/>
                        </a:cubicBezTo>
                        <a:cubicBezTo>
                          <a:pt x="192" y="372"/>
                          <a:pt x="192" y="372"/>
                          <a:pt x="192" y="372"/>
                        </a:cubicBezTo>
                        <a:cubicBezTo>
                          <a:pt x="192" y="372"/>
                          <a:pt x="192" y="372"/>
                          <a:pt x="192" y="372"/>
                        </a:cubicBezTo>
                        <a:cubicBezTo>
                          <a:pt x="191" y="372"/>
                          <a:pt x="191" y="372"/>
                          <a:pt x="191" y="372"/>
                        </a:cubicBezTo>
                        <a:cubicBezTo>
                          <a:pt x="191" y="373"/>
                          <a:pt x="191" y="373"/>
                          <a:pt x="191" y="373"/>
                        </a:cubicBezTo>
                        <a:cubicBezTo>
                          <a:pt x="189" y="373"/>
                          <a:pt x="189" y="373"/>
                          <a:pt x="189" y="373"/>
                        </a:cubicBezTo>
                        <a:cubicBezTo>
                          <a:pt x="188" y="373"/>
                          <a:pt x="188" y="373"/>
                          <a:pt x="188" y="373"/>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2"/>
                          <a:pt x="188" y="372"/>
                          <a:pt x="188" y="372"/>
                        </a:cubicBezTo>
                        <a:cubicBezTo>
                          <a:pt x="188" y="371"/>
                          <a:pt x="188" y="371"/>
                          <a:pt x="188" y="371"/>
                        </a:cubicBezTo>
                        <a:cubicBezTo>
                          <a:pt x="188" y="371"/>
                          <a:pt x="188" y="371"/>
                          <a:pt x="188" y="371"/>
                        </a:cubicBezTo>
                        <a:cubicBezTo>
                          <a:pt x="189" y="371"/>
                          <a:pt x="189" y="371"/>
                          <a:pt x="189" y="371"/>
                        </a:cubicBezTo>
                        <a:cubicBezTo>
                          <a:pt x="189" y="371"/>
                          <a:pt x="189" y="371"/>
                          <a:pt x="189" y="371"/>
                        </a:cubicBezTo>
                        <a:cubicBezTo>
                          <a:pt x="189" y="371"/>
                          <a:pt x="189" y="371"/>
                          <a:pt x="189" y="371"/>
                        </a:cubicBezTo>
                        <a:cubicBezTo>
                          <a:pt x="189" y="371"/>
                          <a:pt x="189" y="371"/>
                          <a:pt x="189" y="371"/>
                        </a:cubicBezTo>
                        <a:cubicBezTo>
                          <a:pt x="189" y="371"/>
                          <a:pt x="189" y="371"/>
                          <a:pt x="189" y="371"/>
                        </a:cubicBezTo>
                        <a:cubicBezTo>
                          <a:pt x="189" y="370"/>
                          <a:pt x="189" y="370"/>
                          <a:pt x="189" y="370"/>
                        </a:cubicBezTo>
                        <a:cubicBezTo>
                          <a:pt x="189" y="370"/>
                          <a:pt x="189" y="370"/>
                          <a:pt x="189" y="370"/>
                        </a:cubicBezTo>
                        <a:cubicBezTo>
                          <a:pt x="189" y="370"/>
                          <a:pt x="189" y="370"/>
                          <a:pt x="189" y="370"/>
                        </a:cubicBezTo>
                        <a:cubicBezTo>
                          <a:pt x="189" y="370"/>
                          <a:pt x="189" y="370"/>
                          <a:pt x="189" y="370"/>
                        </a:cubicBezTo>
                        <a:cubicBezTo>
                          <a:pt x="189" y="370"/>
                          <a:pt x="189" y="370"/>
                          <a:pt x="189" y="370"/>
                        </a:cubicBezTo>
                        <a:cubicBezTo>
                          <a:pt x="189" y="370"/>
                          <a:pt x="189" y="370"/>
                          <a:pt x="189" y="370"/>
                        </a:cubicBezTo>
                        <a:cubicBezTo>
                          <a:pt x="189" y="369"/>
                          <a:pt x="189" y="369"/>
                          <a:pt x="189" y="369"/>
                        </a:cubicBezTo>
                        <a:cubicBezTo>
                          <a:pt x="189" y="369"/>
                          <a:pt x="189" y="369"/>
                          <a:pt x="189" y="369"/>
                        </a:cubicBezTo>
                        <a:cubicBezTo>
                          <a:pt x="189" y="369"/>
                          <a:pt x="189" y="369"/>
                          <a:pt x="189" y="369"/>
                        </a:cubicBezTo>
                        <a:cubicBezTo>
                          <a:pt x="189" y="369"/>
                          <a:pt x="189" y="369"/>
                          <a:pt x="189" y="369"/>
                        </a:cubicBezTo>
                        <a:cubicBezTo>
                          <a:pt x="189" y="369"/>
                          <a:pt x="189" y="369"/>
                          <a:pt x="189" y="369"/>
                        </a:cubicBezTo>
                        <a:cubicBezTo>
                          <a:pt x="189" y="368"/>
                          <a:pt x="189" y="368"/>
                          <a:pt x="189" y="368"/>
                        </a:cubicBezTo>
                        <a:cubicBezTo>
                          <a:pt x="189" y="368"/>
                          <a:pt x="189" y="368"/>
                          <a:pt x="189" y="368"/>
                        </a:cubicBezTo>
                        <a:cubicBezTo>
                          <a:pt x="189" y="368"/>
                          <a:pt x="189" y="368"/>
                          <a:pt x="189" y="368"/>
                        </a:cubicBezTo>
                        <a:cubicBezTo>
                          <a:pt x="189" y="368"/>
                          <a:pt x="189" y="368"/>
                          <a:pt x="189" y="368"/>
                        </a:cubicBezTo>
                        <a:cubicBezTo>
                          <a:pt x="188" y="368"/>
                          <a:pt x="188" y="368"/>
                          <a:pt x="188" y="368"/>
                        </a:cubicBezTo>
                        <a:cubicBezTo>
                          <a:pt x="189" y="368"/>
                          <a:pt x="189" y="368"/>
                          <a:pt x="189" y="368"/>
                        </a:cubicBezTo>
                        <a:cubicBezTo>
                          <a:pt x="189" y="367"/>
                          <a:pt x="189" y="367"/>
                          <a:pt x="189" y="367"/>
                        </a:cubicBezTo>
                        <a:cubicBezTo>
                          <a:pt x="189" y="367"/>
                          <a:pt x="189" y="367"/>
                          <a:pt x="189" y="367"/>
                        </a:cubicBezTo>
                        <a:cubicBezTo>
                          <a:pt x="189" y="367"/>
                          <a:pt x="189" y="367"/>
                          <a:pt x="189" y="367"/>
                        </a:cubicBezTo>
                        <a:cubicBezTo>
                          <a:pt x="189" y="367"/>
                          <a:pt x="189" y="367"/>
                          <a:pt x="189" y="367"/>
                        </a:cubicBezTo>
                        <a:cubicBezTo>
                          <a:pt x="189" y="367"/>
                          <a:pt x="189" y="367"/>
                          <a:pt x="189" y="367"/>
                        </a:cubicBezTo>
                        <a:cubicBezTo>
                          <a:pt x="189" y="367"/>
                          <a:pt x="189" y="367"/>
                          <a:pt x="189" y="367"/>
                        </a:cubicBezTo>
                        <a:cubicBezTo>
                          <a:pt x="189" y="366"/>
                          <a:pt x="189" y="366"/>
                          <a:pt x="189" y="366"/>
                        </a:cubicBezTo>
                        <a:cubicBezTo>
                          <a:pt x="189" y="366"/>
                          <a:pt x="189" y="366"/>
                          <a:pt x="189" y="366"/>
                        </a:cubicBezTo>
                        <a:cubicBezTo>
                          <a:pt x="189" y="366"/>
                          <a:pt x="189" y="366"/>
                          <a:pt x="189" y="366"/>
                        </a:cubicBezTo>
                        <a:cubicBezTo>
                          <a:pt x="189" y="366"/>
                          <a:pt x="189" y="366"/>
                          <a:pt x="189" y="366"/>
                        </a:cubicBezTo>
                        <a:cubicBezTo>
                          <a:pt x="189" y="366"/>
                          <a:pt x="189" y="366"/>
                          <a:pt x="189" y="366"/>
                        </a:cubicBezTo>
                        <a:cubicBezTo>
                          <a:pt x="189" y="365"/>
                          <a:pt x="189" y="365"/>
                          <a:pt x="189" y="365"/>
                        </a:cubicBezTo>
                        <a:cubicBezTo>
                          <a:pt x="188" y="365"/>
                          <a:pt x="188" y="365"/>
                          <a:pt x="188" y="365"/>
                        </a:cubicBezTo>
                        <a:cubicBezTo>
                          <a:pt x="188" y="365"/>
                          <a:pt x="188" y="365"/>
                          <a:pt x="188" y="365"/>
                        </a:cubicBezTo>
                        <a:cubicBezTo>
                          <a:pt x="188" y="365"/>
                          <a:pt x="188" y="365"/>
                          <a:pt x="188" y="365"/>
                        </a:cubicBezTo>
                        <a:cubicBezTo>
                          <a:pt x="188" y="365"/>
                          <a:pt x="188" y="365"/>
                          <a:pt x="188" y="365"/>
                        </a:cubicBezTo>
                        <a:cubicBezTo>
                          <a:pt x="188" y="364"/>
                          <a:pt x="188" y="364"/>
                          <a:pt x="188" y="364"/>
                        </a:cubicBezTo>
                        <a:cubicBezTo>
                          <a:pt x="188" y="364"/>
                          <a:pt x="188" y="364"/>
                          <a:pt x="188" y="364"/>
                        </a:cubicBezTo>
                        <a:cubicBezTo>
                          <a:pt x="188" y="364"/>
                          <a:pt x="188" y="364"/>
                          <a:pt x="188" y="364"/>
                        </a:cubicBezTo>
                        <a:cubicBezTo>
                          <a:pt x="188" y="364"/>
                          <a:pt x="188" y="364"/>
                          <a:pt x="188" y="364"/>
                        </a:cubicBezTo>
                        <a:cubicBezTo>
                          <a:pt x="188" y="364"/>
                          <a:pt x="188" y="364"/>
                          <a:pt x="188" y="364"/>
                        </a:cubicBezTo>
                        <a:cubicBezTo>
                          <a:pt x="188" y="363"/>
                          <a:pt x="188" y="363"/>
                          <a:pt x="188" y="363"/>
                        </a:cubicBezTo>
                        <a:cubicBezTo>
                          <a:pt x="187" y="363"/>
                          <a:pt x="187" y="363"/>
                          <a:pt x="187" y="363"/>
                        </a:cubicBezTo>
                        <a:cubicBezTo>
                          <a:pt x="187" y="363"/>
                          <a:pt x="187" y="363"/>
                          <a:pt x="187" y="363"/>
                        </a:cubicBezTo>
                        <a:cubicBezTo>
                          <a:pt x="187" y="362"/>
                          <a:pt x="187" y="362"/>
                          <a:pt x="187" y="362"/>
                        </a:cubicBezTo>
                        <a:cubicBezTo>
                          <a:pt x="187" y="362"/>
                          <a:pt x="187" y="362"/>
                          <a:pt x="187" y="362"/>
                        </a:cubicBezTo>
                        <a:cubicBezTo>
                          <a:pt x="187" y="362"/>
                          <a:pt x="187" y="362"/>
                          <a:pt x="187" y="362"/>
                        </a:cubicBezTo>
                        <a:cubicBezTo>
                          <a:pt x="187" y="362"/>
                          <a:pt x="187" y="362"/>
                          <a:pt x="187" y="362"/>
                        </a:cubicBezTo>
                        <a:cubicBezTo>
                          <a:pt x="187" y="361"/>
                          <a:pt x="187" y="361"/>
                          <a:pt x="187" y="361"/>
                        </a:cubicBezTo>
                        <a:cubicBezTo>
                          <a:pt x="186" y="361"/>
                          <a:pt x="186" y="361"/>
                          <a:pt x="186" y="361"/>
                        </a:cubicBezTo>
                        <a:cubicBezTo>
                          <a:pt x="186" y="361"/>
                          <a:pt x="186" y="361"/>
                          <a:pt x="186" y="361"/>
                        </a:cubicBezTo>
                        <a:cubicBezTo>
                          <a:pt x="186" y="361"/>
                          <a:pt x="186" y="361"/>
                          <a:pt x="186" y="361"/>
                        </a:cubicBezTo>
                        <a:cubicBezTo>
                          <a:pt x="186" y="360"/>
                          <a:pt x="186" y="360"/>
                          <a:pt x="186" y="360"/>
                        </a:cubicBezTo>
                        <a:cubicBezTo>
                          <a:pt x="186" y="360"/>
                          <a:pt x="186" y="360"/>
                          <a:pt x="186" y="360"/>
                        </a:cubicBezTo>
                        <a:cubicBezTo>
                          <a:pt x="186" y="360"/>
                          <a:pt x="186" y="360"/>
                          <a:pt x="186" y="360"/>
                        </a:cubicBezTo>
                        <a:cubicBezTo>
                          <a:pt x="185" y="360"/>
                          <a:pt x="185" y="360"/>
                          <a:pt x="185" y="360"/>
                        </a:cubicBezTo>
                        <a:cubicBezTo>
                          <a:pt x="185" y="359"/>
                          <a:pt x="185" y="359"/>
                          <a:pt x="185" y="359"/>
                        </a:cubicBezTo>
                        <a:cubicBezTo>
                          <a:pt x="185" y="359"/>
                          <a:pt x="185" y="359"/>
                          <a:pt x="185" y="359"/>
                        </a:cubicBezTo>
                        <a:cubicBezTo>
                          <a:pt x="185" y="359"/>
                          <a:pt x="185" y="359"/>
                          <a:pt x="185" y="359"/>
                        </a:cubicBezTo>
                        <a:cubicBezTo>
                          <a:pt x="185" y="359"/>
                          <a:pt x="185" y="359"/>
                          <a:pt x="185" y="359"/>
                        </a:cubicBezTo>
                        <a:cubicBezTo>
                          <a:pt x="185" y="359"/>
                          <a:pt x="185" y="359"/>
                          <a:pt x="185" y="359"/>
                        </a:cubicBezTo>
                        <a:cubicBezTo>
                          <a:pt x="185" y="359"/>
                          <a:pt x="185" y="359"/>
                          <a:pt x="185" y="359"/>
                        </a:cubicBezTo>
                        <a:cubicBezTo>
                          <a:pt x="184" y="358"/>
                          <a:pt x="184" y="358"/>
                          <a:pt x="184" y="358"/>
                        </a:cubicBezTo>
                        <a:cubicBezTo>
                          <a:pt x="184" y="358"/>
                          <a:pt x="184" y="358"/>
                          <a:pt x="184" y="358"/>
                        </a:cubicBezTo>
                        <a:cubicBezTo>
                          <a:pt x="184" y="358"/>
                          <a:pt x="184" y="358"/>
                          <a:pt x="184" y="358"/>
                        </a:cubicBezTo>
                        <a:cubicBezTo>
                          <a:pt x="184" y="358"/>
                          <a:pt x="184" y="358"/>
                          <a:pt x="184" y="358"/>
                        </a:cubicBezTo>
                        <a:cubicBezTo>
                          <a:pt x="184" y="357"/>
                          <a:pt x="184" y="357"/>
                          <a:pt x="184" y="357"/>
                        </a:cubicBezTo>
                        <a:cubicBezTo>
                          <a:pt x="184" y="357"/>
                          <a:pt x="184" y="357"/>
                          <a:pt x="184" y="357"/>
                        </a:cubicBezTo>
                        <a:cubicBezTo>
                          <a:pt x="184" y="357"/>
                          <a:pt x="184" y="357"/>
                          <a:pt x="184" y="357"/>
                        </a:cubicBezTo>
                        <a:cubicBezTo>
                          <a:pt x="183" y="357"/>
                          <a:pt x="183" y="357"/>
                          <a:pt x="183" y="357"/>
                        </a:cubicBezTo>
                        <a:cubicBezTo>
                          <a:pt x="183" y="356"/>
                          <a:pt x="183" y="356"/>
                          <a:pt x="183" y="356"/>
                        </a:cubicBezTo>
                        <a:cubicBezTo>
                          <a:pt x="183" y="356"/>
                          <a:pt x="183" y="356"/>
                          <a:pt x="183" y="356"/>
                        </a:cubicBezTo>
                        <a:cubicBezTo>
                          <a:pt x="183" y="356"/>
                          <a:pt x="183" y="356"/>
                          <a:pt x="183" y="356"/>
                        </a:cubicBezTo>
                        <a:cubicBezTo>
                          <a:pt x="182" y="356"/>
                          <a:pt x="182" y="356"/>
                          <a:pt x="182" y="356"/>
                        </a:cubicBezTo>
                        <a:cubicBezTo>
                          <a:pt x="182" y="355"/>
                          <a:pt x="182" y="355"/>
                          <a:pt x="182" y="355"/>
                        </a:cubicBezTo>
                        <a:cubicBezTo>
                          <a:pt x="182" y="355"/>
                          <a:pt x="182" y="355"/>
                          <a:pt x="182" y="355"/>
                        </a:cubicBezTo>
                        <a:cubicBezTo>
                          <a:pt x="182" y="355"/>
                          <a:pt x="182" y="355"/>
                          <a:pt x="182" y="355"/>
                        </a:cubicBezTo>
                        <a:cubicBezTo>
                          <a:pt x="182" y="355"/>
                          <a:pt x="182" y="355"/>
                          <a:pt x="182" y="355"/>
                        </a:cubicBezTo>
                        <a:cubicBezTo>
                          <a:pt x="181" y="355"/>
                          <a:pt x="181" y="355"/>
                          <a:pt x="181" y="355"/>
                        </a:cubicBezTo>
                        <a:cubicBezTo>
                          <a:pt x="181" y="354"/>
                          <a:pt x="181" y="354"/>
                          <a:pt x="181" y="354"/>
                        </a:cubicBezTo>
                        <a:cubicBezTo>
                          <a:pt x="181" y="354"/>
                          <a:pt x="181" y="354"/>
                          <a:pt x="181" y="354"/>
                        </a:cubicBezTo>
                        <a:cubicBezTo>
                          <a:pt x="181" y="354"/>
                          <a:pt x="181" y="354"/>
                          <a:pt x="181" y="354"/>
                        </a:cubicBezTo>
                        <a:cubicBezTo>
                          <a:pt x="180" y="354"/>
                          <a:pt x="180" y="354"/>
                          <a:pt x="180" y="354"/>
                        </a:cubicBezTo>
                        <a:cubicBezTo>
                          <a:pt x="180" y="353"/>
                          <a:pt x="180" y="353"/>
                          <a:pt x="180" y="353"/>
                        </a:cubicBezTo>
                        <a:cubicBezTo>
                          <a:pt x="180" y="353"/>
                          <a:pt x="180" y="353"/>
                          <a:pt x="180" y="353"/>
                        </a:cubicBezTo>
                        <a:cubicBezTo>
                          <a:pt x="180" y="353"/>
                          <a:pt x="180" y="353"/>
                          <a:pt x="180" y="353"/>
                        </a:cubicBezTo>
                        <a:cubicBezTo>
                          <a:pt x="180" y="353"/>
                          <a:pt x="180" y="353"/>
                          <a:pt x="180" y="353"/>
                        </a:cubicBezTo>
                        <a:cubicBezTo>
                          <a:pt x="180" y="353"/>
                          <a:pt x="180" y="353"/>
                          <a:pt x="180" y="353"/>
                        </a:cubicBezTo>
                        <a:cubicBezTo>
                          <a:pt x="179" y="352"/>
                          <a:pt x="179" y="352"/>
                          <a:pt x="179" y="352"/>
                        </a:cubicBezTo>
                        <a:cubicBezTo>
                          <a:pt x="179" y="352"/>
                          <a:pt x="179" y="352"/>
                          <a:pt x="179" y="352"/>
                        </a:cubicBezTo>
                        <a:cubicBezTo>
                          <a:pt x="179" y="352"/>
                          <a:pt x="179" y="352"/>
                          <a:pt x="179" y="352"/>
                        </a:cubicBezTo>
                        <a:cubicBezTo>
                          <a:pt x="179" y="352"/>
                          <a:pt x="179" y="352"/>
                          <a:pt x="179" y="352"/>
                        </a:cubicBezTo>
                        <a:cubicBezTo>
                          <a:pt x="179" y="352"/>
                          <a:pt x="179" y="352"/>
                          <a:pt x="179" y="352"/>
                        </a:cubicBezTo>
                        <a:cubicBezTo>
                          <a:pt x="179" y="352"/>
                          <a:pt x="179" y="352"/>
                          <a:pt x="179" y="352"/>
                        </a:cubicBezTo>
                        <a:cubicBezTo>
                          <a:pt x="179" y="352"/>
                          <a:pt x="179" y="352"/>
                          <a:pt x="179" y="352"/>
                        </a:cubicBezTo>
                        <a:cubicBezTo>
                          <a:pt x="179" y="351"/>
                          <a:pt x="179" y="351"/>
                          <a:pt x="179" y="351"/>
                        </a:cubicBezTo>
                        <a:cubicBezTo>
                          <a:pt x="179" y="351"/>
                          <a:pt x="179" y="351"/>
                          <a:pt x="179" y="351"/>
                        </a:cubicBezTo>
                        <a:cubicBezTo>
                          <a:pt x="178" y="351"/>
                          <a:pt x="178" y="351"/>
                          <a:pt x="178" y="351"/>
                        </a:cubicBezTo>
                        <a:cubicBezTo>
                          <a:pt x="178" y="351"/>
                          <a:pt x="178" y="351"/>
                          <a:pt x="178" y="351"/>
                        </a:cubicBezTo>
                        <a:cubicBezTo>
                          <a:pt x="178" y="351"/>
                          <a:pt x="178" y="351"/>
                          <a:pt x="178" y="351"/>
                        </a:cubicBezTo>
                        <a:cubicBezTo>
                          <a:pt x="178" y="350"/>
                          <a:pt x="178" y="350"/>
                          <a:pt x="178" y="350"/>
                        </a:cubicBezTo>
                        <a:cubicBezTo>
                          <a:pt x="178" y="350"/>
                          <a:pt x="178" y="350"/>
                          <a:pt x="178" y="350"/>
                        </a:cubicBezTo>
                        <a:cubicBezTo>
                          <a:pt x="178" y="350"/>
                          <a:pt x="178" y="350"/>
                          <a:pt x="178" y="350"/>
                        </a:cubicBezTo>
                        <a:cubicBezTo>
                          <a:pt x="177" y="350"/>
                          <a:pt x="177" y="350"/>
                          <a:pt x="177" y="350"/>
                        </a:cubicBezTo>
                        <a:cubicBezTo>
                          <a:pt x="177" y="349"/>
                          <a:pt x="177" y="349"/>
                          <a:pt x="177" y="349"/>
                        </a:cubicBezTo>
                        <a:cubicBezTo>
                          <a:pt x="177" y="349"/>
                          <a:pt x="177" y="349"/>
                          <a:pt x="177" y="349"/>
                        </a:cubicBezTo>
                        <a:cubicBezTo>
                          <a:pt x="176" y="349"/>
                          <a:pt x="176" y="349"/>
                          <a:pt x="176" y="349"/>
                        </a:cubicBezTo>
                        <a:cubicBezTo>
                          <a:pt x="176" y="348"/>
                          <a:pt x="176" y="348"/>
                          <a:pt x="176" y="348"/>
                        </a:cubicBezTo>
                        <a:cubicBezTo>
                          <a:pt x="176" y="348"/>
                          <a:pt x="176" y="348"/>
                          <a:pt x="176" y="348"/>
                        </a:cubicBezTo>
                        <a:cubicBezTo>
                          <a:pt x="176" y="348"/>
                          <a:pt x="176" y="348"/>
                          <a:pt x="176" y="348"/>
                        </a:cubicBezTo>
                        <a:cubicBezTo>
                          <a:pt x="176" y="348"/>
                          <a:pt x="176" y="348"/>
                          <a:pt x="176" y="348"/>
                        </a:cubicBezTo>
                        <a:cubicBezTo>
                          <a:pt x="176" y="348"/>
                          <a:pt x="176" y="348"/>
                          <a:pt x="176" y="348"/>
                        </a:cubicBezTo>
                        <a:cubicBezTo>
                          <a:pt x="176" y="347"/>
                          <a:pt x="176" y="347"/>
                          <a:pt x="176" y="347"/>
                        </a:cubicBezTo>
                        <a:cubicBezTo>
                          <a:pt x="176" y="347"/>
                          <a:pt x="176" y="347"/>
                          <a:pt x="176" y="347"/>
                        </a:cubicBezTo>
                        <a:cubicBezTo>
                          <a:pt x="175" y="347"/>
                          <a:pt x="175" y="347"/>
                          <a:pt x="175" y="347"/>
                        </a:cubicBezTo>
                        <a:cubicBezTo>
                          <a:pt x="175" y="347"/>
                          <a:pt x="175" y="347"/>
                          <a:pt x="175" y="347"/>
                        </a:cubicBezTo>
                        <a:cubicBezTo>
                          <a:pt x="175" y="346"/>
                          <a:pt x="175" y="346"/>
                          <a:pt x="175" y="346"/>
                        </a:cubicBezTo>
                        <a:cubicBezTo>
                          <a:pt x="175" y="346"/>
                          <a:pt x="175" y="346"/>
                          <a:pt x="175" y="346"/>
                        </a:cubicBezTo>
                        <a:cubicBezTo>
                          <a:pt x="174" y="346"/>
                          <a:pt x="174" y="346"/>
                          <a:pt x="174" y="346"/>
                        </a:cubicBezTo>
                        <a:cubicBezTo>
                          <a:pt x="174" y="346"/>
                          <a:pt x="174" y="346"/>
                          <a:pt x="174" y="346"/>
                        </a:cubicBezTo>
                        <a:cubicBezTo>
                          <a:pt x="174" y="346"/>
                          <a:pt x="174" y="346"/>
                          <a:pt x="174" y="346"/>
                        </a:cubicBezTo>
                        <a:cubicBezTo>
                          <a:pt x="174" y="345"/>
                          <a:pt x="174" y="345"/>
                          <a:pt x="174" y="345"/>
                        </a:cubicBezTo>
                        <a:cubicBezTo>
                          <a:pt x="174" y="345"/>
                          <a:pt x="174" y="345"/>
                          <a:pt x="174" y="345"/>
                        </a:cubicBezTo>
                        <a:cubicBezTo>
                          <a:pt x="174" y="345"/>
                          <a:pt x="174" y="345"/>
                          <a:pt x="174" y="345"/>
                        </a:cubicBezTo>
                        <a:cubicBezTo>
                          <a:pt x="174" y="345"/>
                          <a:pt x="174" y="345"/>
                          <a:pt x="174" y="345"/>
                        </a:cubicBezTo>
                        <a:cubicBezTo>
                          <a:pt x="174" y="345"/>
                          <a:pt x="174" y="345"/>
                          <a:pt x="174" y="345"/>
                        </a:cubicBezTo>
                        <a:cubicBezTo>
                          <a:pt x="173" y="344"/>
                          <a:pt x="173" y="344"/>
                          <a:pt x="173" y="344"/>
                        </a:cubicBezTo>
                        <a:cubicBezTo>
                          <a:pt x="173" y="344"/>
                          <a:pt x="173" y="344"/>
                          <a:pt x="173" y="344"/>
                        </a:cubicBezTo>
                        <a:cubicBezTo>
                          <a:pt x="173" y="344"/>
                          <a:pt x="173" y="344"/>
                          <a:pt x="173" y="344"/>
                        </a:cubicBezTo>
                        <a:cubicBezTo>
                          <a:pt x="173" y="344"/>
                          <a:pt x="173" y="344"/>
                          <a:pt x="173" y="344"/>
                        </a:cubicBezTo>
                        <a:cubicBezTo>
                          <a:pt x="173" y="344"/>
                          <a:pt x="173" y="344"/>
                          <a:pt x="173" y="344"/>
                        </a:cubicBezTo>
                        <a:cubicBezTo>
                          <a:pt x="173" y="343"/>
                          <a:pt x="173" y="343"/>
                          <a:pt x="173" y="343"/>
                        </a:cubicBezTo>
                        <a:cubicBezTo>
                          <a:pt x="172" y="343"/>
                          <a:pt x="172" y="343"/>
                          <a:pt x="172" y="343"/>
                        </a:cubicBezTo>
                        <a:cubicBezTo>
                          <a:pt x="172" y="343"/>
                          <a:pt x="172" y="343"/>
                          <a:pt x="172" y="343"/>
                        </a:cubicBezTo>
                        <a:cubicBezTo>
                          <a:pt x="172" y="343"/>
                          <a:pt x="172" y="343"/>
                          <a:pt x="172" y="343"/>
                        </a:cubicBezTo>
                        <a:cubicBezTo>
                          <a:pt x="172" y="342"/>
                          <a:pt x="172" y="342"/>
                          <a:pt x="172" y="342"/>
                        </a:cubicBezTo>
                        <a:cubicBezTo>
                          <a:pt x="171" y="342"/>
                          <a:pt x="171" y="342"/>
                          <a:pt x="171" y="342"/>
                        </a:cubicBezTo>
                        <a:cubicBezTo>
                          <a:pt x="171" y="341"/>
                          <a:pt x="171" y="341"/>
                          <a:pt x="171" y="341"/>
                        </a:cubicBezTo>
                        <a:cubicBezTo>
                          <a:pt x="171" y="341"/>
                          <a:pt x="171" y="341"/>
                          <a:pt x="171" y="341"/>
                        </a:cubicBezTo>
                        <a:cubicBezTo>
                          <a:pt x="171" y="341"/>
                          <a:pt x="171" y="341"/>
                          <a:pt x="171" y="341"/>
                        </a:cubicBezTo>
                        <a:cubicBezTo>
                          <a:pt x="170" y="340"/>
                          <a:pt x="170" y="340"/>
                          <a:pt x="170" y="340"/>
                        </a:cubicBezTo>
                        <a:cubicBezTo>
                          <a:pt x="170" y="340"/>
                          <a:pt x="170" y="340"/>
                          <a:pt x="170" y="340"/>
                        </a:cubicBezTo>
                        <a:cubicBezTo>
                          <a:pt x="170" y="340"/>
                          <a:pt x="170" y="340"/>
                          <a:pt x="170" y="340"/>
                        </a:cubicBezTo>
                        <a:cubicBezTo>
                          <a:pt x="170" y="340"/>
                          <a:pt x="170" y="340"/>
                          <a:pt x="170" y="340"/>
                        </a:cubicBezTo>
                        <a:cubicBezTo>
                          <a:pt x="170" y="340"/>
                          <a:pt x="170" y="340"/>
                          <a:pt x="170" y="340"/>
                        </a:cubicBezTo>
                        <a:cubicBezTo>
                          <a:pt x="170" y="339"/>
                          <a:pt x="170" y="339"/>
                          <a:pt x="170" y="339"/>
                        </a:cubicBezTo>
                        <a:cubicBezTo>
                          <a:pt x="170" y="339"/>
                          <a:pt x="170" y="339"/>
                          <a:pt x="170" y="339"/>
                        </a:cubicBezTo>
                        <a:cubicBezTo>
                          <a:pt x="169" y="339"/>
                          <a:pt x="169" y="339"/>
                          <a:pt x="169" y="339"/>
                        </a:cubicBezTo>
                        <a:cubicBezTo>
                          <a:pt x="169" y="339"/>
                          <a:pt x="169" y="339"/>
                          <a:pt x="169" y="339"/>
                        </a:cubicBezTo>
                        <a:cubicBezTo>
                          <a:pt x="169" y="339"/>
                          <a:pt x="169" y="339"/>
                          <a:pt x="169" y="339"/>
                        </a:cubicBezTo>
                        <a:cubicBezTo>
                          <a:pt x="169" y="338"/>
                          <a:pt x="169" y="338"/>
                          <a:pt x="169" y="338"/>
                        </a:cubicBezTo>
                        <a:cubicBezTo>
                          <a:pt x="169" y="338"/>
                          <a:pt x="169" y="338"/>
                          <a:pt x="169" y="338"/>
                        </a:cubicBezTo>
                        <a:cubicBezTo>
                          <a:pt x="168" y="338"/>
                          <a:pt x="168" y="338"/>
                          <a:pt x="168" y="338"/>
                        </a:cubicBezTo>
                        <a:cubicBezTo>
                          <a:pt x="168" y="338"/>
                          <a:pt x="168" y="338"/>
                          <a:pt x="168" y="338"/>
                        </a:cubicBezTo>
                        <a:cubicBezTo>
                          <a:pt x="168" y="337"/>
                          <a:pt x="168" y="337"/>
                          <a:pt x="168" y="337"/>
                        </a:cubicBezTo>
                        <a:cubicBezTo>
                          <a:pt x="168" y="337"/>
                          <a:pt x="168" y="337"/>
                          <a:pt x="168" y="337"/>
                        </a:cubicBezTo>
                        <a:cubicBezTo>
                          <a:pt x="168" y="337"/>
                          <a:pt x="168" y="337"/>
                          <a:pt x="168" y="337"/>
                        </a:cubicBezTo>
                        <a:cubicBezTo>
                          <a:pt x="168" y="337"/>
                          <a:pt x="168" y="337"/>
                          <a:pt x="168" y="337"/>
                        </a:cubicBezTo>
                        <a:cubicBezTo>
                          <a:pt x="168" y="337"/>
                          <a:pt x="168" y="337"/>
                          <a:pt x="168" y="337"/>
                        </a:cubicBezTo>
                        <a:cubicBezTo>
                          <a:pt x="168" y="337"/>
                          <a:pt x="168" y="337"/>
                          <a:pt x="168" y="337"/>
                        </a:cubicBezTo>
                        <a:cubicBezTo>
                          <a:pt x="167" y="336"/>
                          <a:pt x="167" y="336"/>
                          <a:pt x="167" y="336"/>
                        </a:cubicBezTo>
                        <a:cubicBezTo>
                          <a:pt x="167" y="336"/>
                          <a:pt x="167" y="336"/>
                          <a:pt x="167" y="336"/>
                        </a:cubicBezTo>
                        <a:cubicBezTo>
                          <a:pt x="167" y="336"/>
                          <a:pt x="167" y="336"/>
                          <a:pt x="167"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6"/>
                          <a:pt x="168" y="336"/>
                          <a:pt x="168" y="336"/>
                        </a:cubicBezTo>
                        <a:cubicBezTo>
                          <a:pt x="168" y="335"/>
                          <a:pt x="168" y="335"/>
                          <a:pt x="168" y="335"/>
                        </a:cubicBezTo>
                        <a:cubicBezTo>
                          <a:pt x="168" y="335"/>
                          <a:pt x="168" y="335"/>
                          <a:pt x="168" y="335"/>
                        </a:cubicBezTo>
                        <a:cubicBezTo>
                          <a:pt x="168" y="335"/>
                          <a:pt x="168" y="335"/>
                          <a:pt x="168" y="335"/>
                        </a:cubicBezTo>
                        <a:cubicBezTo>
                          <a:pt x="168" y="335"/>
                          <a:pt x="168" y="335"/>
                          <a:pt x="168" y="335"/>
                        </a:cubicBezTo>
                        <a:cubicBezTo>
                          <a:pt x="168" y="335"/>
                          <a:pt x="168" y="335"/>
                          <a:pt x="168" y="335"/>
                        </a:cubicBezTo>
                        <a:cubicBezTo>
                          <a:pt x="168" y="335"/>
                          <a:pt x="168" y="335"/>
                          <a:pt x="168" y="335"/>
                        </a:cubicBezTo>
                        <a:cubicBezTo>
                          <a:pt x="168" y="335"/>
                          <a:pt x="168" y="335"/>
                          <a:pt x="168" y="335"/>
                        </a:cubicBezTo>
                        <a:cubicBezTo>
                          <a:pt x="168" y="335"/>
                          <a:pt x="168" y="335"/>
                          <a:pt x="168" y="335"/>
                        </a:cubicBezTo>
                        <a:cubicBezTo>
                          <a:pt x="168" y="334"/>
                          <a:pt x="168" y="334"/>
                          <a:pt x="168" y="334"/>
                        </a:cubicBezTo>
                        <a:cubicBezTo>
                          <a:pt x="168" y="334"/>
                          <a:pt x="168" y="334"/>
                          <a:pt x="168" y="334"/>
                        </a:cubicBezTo>
                        <a:cubicBezTo>
                          <a:pt x="168" y="334"/>
                          <a:pt x="168" y="334"/>
                          <a:pt x="168" y="334"/>
                        </a:cubicBezTo>
                        <a:cubicBezTo>
                          <a:pt x="168" y="334"/>
                          <a:pt x="168" y="334"/>
                          <a:pt x="168" y="334"/>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8" y="333"/>
                          <a:pt x="168" y="333"/>
                          <a:pt x="168" y="333"/>
                        </a:cubicBezTo>
                        <a:cubicBezTo>
                          <a:pt x="169" y="332"/>
                          <a:pt x="169" y="332"/>
                          <a:pt x="169" y="332"/>
                        </a:cubicBezTo>
                        <a:cubicBezTo>
                          <a:pt x="169" y="332"/>
                          <a:pt x="169" y="332"/>
                          <a:pt x="169" y="332"/>
                        </a:cubicBezTo>
                        <a:cubicBezTo>
                          <a:pt x="169" y="332"/>
                          <a:pt x="169" y="332"/>
                          <a:pt x="169" y="332"/>
                        </a:cubicBezTo>
                        <a:cubicBezTo>
                          <a:pt x="169" y="332"/>
                          <a:pt x="169" y="332"/>
                          <a:pt x="169" y="332"/>
                        </a:cubicBezTo>
                        <a:cubicBezTo>
                          <a:pt x="169" y="332"/>
                          <a:pt x="169" y="332"/>
                          <a:pt x="169" y="332"/>
                        </a:cubicBezTo>
                        <a:cubicBezTo>
                          <a:pt x="169" y="332"/>
                          <a:pt x="169" y="332"/>
                          <a:pt x="169" y="332"/>
                        </a:cubicBezTo>
                        <a:cubicBezTo>
                          <a:pt x="170" y="332"/>
                          <a:pt x="170" y="332"/>
                          <a:pt x="170" y="332"/>
                        </a:cubicBezTo>
                        <a:cubicBezTo>
                          <a:pt x="170" y="331"/>
                          <a:pt x="170" y="331"/>
                          <a:pt x="170" y="331"/>
                        </a:cubicBezTo>
                        <a:cubicBezTo>
                          <a:pt x="170" y="331"/>
                          <a:pt x="170" y="331"/>
                          <a:pt x="170" y="331"/>
                        </a:cubicBezTo>
                        <a:cubicBezTo>
                          <a:pt x="170" y="331"/>
                          <a:pt x="170" y="331"/>
                          <a:pt x="170" y="331"/>
                        </a:cubicBezTo>
                        <a:cubicBezTo>
                          <a:pt x="170" y="331"/>
                          <a:pt x="170" y="331"/>
                          <a:pt x="170" y="331"/>
                        </a:cubicBezTo>
                        <a:cubicBezTo>
                          <a:pt x="170" y="331"/>
                          <a:pt x="170" y="331"/>
                          <a:pt x="170" y="331"/>
                        </a:cubicBezTo>
                        <a:cubicBezTo>
                          <a:pt x="171" y="331"/>
                          <a:pt x="171" y="331"/>
                          <a:pt x="171" y="331"/>
                        </a:cubicBezTo>
                        <a:cubicBezTo>
                          <a:pt x="171" y="331"/>
                          <a:pt x="171" y="331"/>
                          <a:pt x="171" y="331"/>
                        </a:cubicBezTo>
                        <a:cubicBezTo>
                          <a:pt x="171" y="331"/>
                          <a:pt x="171" y="331"/>
                          <a:pt x="171" y="331"/>
                        </a:cubicBezTo>
                        <a:cubicBezTo>
                          <a:pt x="171" y="330"/>
                          <a:pt x="171" y="330"/>
                          <a:pt x="171" y="330"/>
                        </a:cubicBezTo>
                        <a:cubicBezTo>
                          <a:pt x="171" y="330"/>
                          <a:pt x="171" y="330"/>
                          <a:pt x="171" y="330"/>
                        </a:cubicBezTo>
                        <a:cubicBezTo>
                          <a:pt x="171" y="330"/>
                          <a:pt x="171" y="330"/>
                          <a:pt x="171" y="330"/>
                        </a:cubicBezTo>
                        <a:cubicBezTo>
                          <a:pt x="171" y="330"/>
                          <a:pt x="171" y="330"/>
                          <a:pt x="171" y="330"/>
                        </a:cubicBezTo>
                        <a:cubicBezTo>
                          <a:pt x="171" y="329"/>
                          <a:pt x="171" y="329"/>
                          <a:pt x="171" y="329"/>
                        </a:cubicBezTo>
                        <a:cubicBezTo>
                          <a:pt x="171" y="329"/>
                          <a:pt x="171" y="329"/>
                          <a:pt x="171" y="329"/>
                        </a:cubicBezTo>
                        <a:cubicBezTo>
                          <a:pt x="171" y="329"/>
                          <a:pt x="171" y="329"/>
                          <a:pt x="171" y="329"/>
                        </a:cubicBezTo>
                        <a:cubicBezTo>
                          <a:pt x="171" y="329"/>
                          <a:pt x="171" y="329"/>
                          <a:pt x="171" y="329"/>
                        </a:cubicBezTo>
                        <a:cubicBezTo>
                          <a:pt x="171" y="329"/>
                          <a:pt x="171" y="329"/>
                          <a:pt x="171" y="329"/>
                        </a:cubicBezTo>
                        <a:cubicBezTo>
                          <a:pt x="171" y="328"/>
                          <a:pt x="171" y="328"/>
                          <a:pt x="171" y="328"/>
                        </a:cubicBezTo>
                        <a:cubicBezTo>
                          <a:pt x="171" y="328"/>
                          <a:pt x="171" y="328"/>
                          <a:pt x="171" y="328"/>
                        </a:cubicBezTo>
                        <a:cubicBezTo>
                          <a:pt x="171" y="328"/>
                          <a:pt x="171" y="328"/>
                          <a:pt x="171" y="328"/>
                        </a:cubicBezTo>
                        <a:cubicBezTo>
                          <a:pt x="171" y="328"/>
                          <a:pt x="171" y="328"/>
                          <a:pt x="171" y="328"/>
                        </a:cubicBezTo>
                        <a:cubicBezTo>
                          <a:pt x="171" y="328"/>
                          <a:pt x="171" y="328"/>
                          <a:pt x="171" y="328"/>
                        </a:cubicBezTo>
                        <a:cubicBezTo>
                          <a:pt x="171" y="328"/>
                          <a:pt x="171" y="328"/>
                          <a:pt x="171" y="328"/>
                        </a:cubicBezTo>
                        <a:cubicBezTo>
                          <a:pt x="171" y="328"/>
                          <a:pt x="171" y="328"/>
                          <a:pt x="171" y="328"/>
                        </a:cubicBezTo>
                        <a:cubicBezTo>
                          <a:pt x="171" y="327"/>
                          <a:pt x="171" y="327"/>
                          <a:pt x="171" y="327"/>
                        </a:cubicBezTo>
                        <a:cubicBezTo>
                          <a:pt x="171" y="327"/>
                          <a:pt x="171" y="327"/>
                          <a:pt x="171" y="327"/>
                        </a:cubicBezTo>
                        <a:cubicBezTo>
                          <a:pt x="171" y="327"/>
                          <a:pt x="171" y="327"/>
                          <a:pt x="171" y="327"/>
                        </a:cubicBezTo>
                        <a:cubicBezTo>
                          <a:pt x="171" y="327"/>
                          <a:pt x="171" y="327"/>
                          <a:pt x="171" y="327"/>
                        </a:cubicBezTo>
                        <a:cubicBezTo>
                          <a:pt x="172" y="327"/>
                          <a:pt x="172" y="327"/>
                          <a:pt x="172" y="327"/>
                        </a:cubicBezTo>
                        <a:cubicBezTo>
                          <a:pt x="172" y="326"/>
                          <a:pt x="172" y="326"/>
                          <a:pt x="172" y="326"/>
                        </a:cubicBezTo>
                        <a:cubicBezTo>
                          <a:pt x="172" y="326"/>
                          <a:pt x="172" y="326"/>
                          <a:pt x="172" y="326"/>
                        </a:cubicBezTo>
                        <a:cubicBezTo>
                          <a:pt x="172" y="326"/>
                          <a:pt x="172" y="326"/>
                          <a:pt x="172" y="326"/>
                        </a:cubicBezTo>
                        <a:cubicBezTo>
                          <a:pt x="172" y="326"/>
                          <a:pt x="172" y="326"/>
                          <a:pt x="172" y="326"/>
                        </a:cubicBezTo>
                        <a:cubicBezTo>
                          <a:pt x="172" y="326"/>
                          <a:pt x="172" y="326"/>
                          <a:pt x="172" y="326"/>
                        </a:cubicBezTo>
                        <a:cubicBezTo>
                          <a:pt x="172" y="325"/>
                          <a:pt x="172" y="325"/>
                          <a:pt x="172" y="325"/>
                        </a:cubicBezTo>
                        <a:cubicBezTo>
                          <a:pt x="172" y="325"/>
                          <a:pt x="172" y="325"/>
                          <a:pt x="172" y="325"/>
                        </a:cubicBezTo>
                        <a:cubicBezTo>
                          <a:pt x="172" y="325"/>
                          <a:pt x="172" y="325"/>
                          <a:pt x="172" y="325"/>
                        </a:cubicBezTo>
                        <a:cubicBezTo>
                          <a:pt x="172" y="325"/>
                          <a:pt x="172" y="325"/>
                          <a:pt x="172" y="325"/>
                        </a:cubicBezTo>
                        <a:cubicBezTo>
                          <a:pt x="172" y="325"/>
                          <a:pt x="172" y="325"/>
                          <a:pt x="172" y="325"/>
                        </a:cubicBezTo>
                        <a:cubicBezTo>
                          <a:pt x="172" y="324"/>
                          <a:pt x="172" y="324"/>
                          <a:pt x="172" y="324"/>
                        </a:cubicBezTo>
                        <a:cubicBezTo>
                          <a:pt x="172" y="324"/>
                          <a:pt x="172" y="324"/>
                          <a:pt x="172" y="324"/>
                        </a:cubicBezTo>
                        <a:cubicBezTo>
                          <a:pt x="172" y="324"/>
                          <a:pt x="172" y="324"/>
                          <a:pt x="172" y="324"/>
                        </a:cubicBezTo>
                        <a:cubicBezTo>
                          <a:pt x="172" y="324"/>
                          <a:pt x="172" y="324"/>
                          <a:pt x="172" y="324"/>
                        </a:cubicBezTo>
                        <a:cubicBezTo>
                          <a:pt x="172" y="323"/>
                          <a:pt x="172" y="323"/>
                          <a:pt x="172" y="323"/>
                        </a:cubicBezTo>
                        <a:cubicBezTo>
                          <a:pt x="172" y="323"/>
                          <a:pt x="172" y="323"/>
                          <a:pt x="172" y="323"/>
                        </a:cubicBezTo>
                        <a:cubicBezTo>
                          <a:pt x="171" y="323"/>
                          <a:pt x="171" y="323"/>
                          <a:pt x="171" y="323"/>
                        </a:cubicBezTo>
                        <a:cubicBezTo>
                          <a:pt x="171" y="323"/>
                          <a:pt x="171" y="323"/>
                          <a:pt x="171" y="323"/>
                        </a:cubicBezTo>
                        <a:cubicBezTo>
                          <a:pt x="171" y="323"/>
                          <a:pt x="171" y="323"/>
                          <a:pt x="171" y="323"/>
                        </a:cubicBezTo>
                        <a:cubicBezTo>
                          <a:pt x="171" y="322"/>
                          <a:pt x="171" y="322"/>
                          <a:pt x="171" y="322"/>
                        </a:cubicBezTo>
                        <a:cubicBezTo>
                          <a:pt x="171" y="322"/>
                          <a:pt x="171" y="322"/>
                          <a:pt x="171" y="322"/>
                        </a:cubicBezTo>
                        <a:cubicBezTo>
                          <a:pt x="171" y="322"/>
                          <a:pt x="171" y="322"/>
                          <a:pt x="171" y="322"/>
                        </a:cubicBezTo>
                        <a:cubicBezTo>
                          <a:pt x="171" y="321"/>
                          <a:pt x="171" y="321"/>
                          <a:pt x="171" y="321"/>
                        </a:cubicBezTo>
                        <a:cubicBezTo>
                          <a:pt x="171" y="321"/>
                          <a:pt x="171" y="321"/>
                          <a:pt x="171" y="321"/>
                        </a:cubicBezTo>
                        <a:cubicBezTo>
                          <a:pt x="171" y="321"/>
                          <a:pt x="171" y="321"/>
                          <a:pt x="171" y="321"/>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20"/>
                          <a:pt x="170" y="320"/>
                          <a:pt x="170" y="320"/>
                        </a:cubicBezTo>
                        <a:cubicBezTo>
                          <a:pt x="170" y="319"/>
                          <a:pt x="170" y="319"/>
                          <a:pt x="170" y="319"/>
                        </a:cubicBezTo>
                        <a:cubicBezTo>
                          <a:pt x="170" y="319"/>
                          <a:pt x="170" y="319"/>
                          <a:pt x="170" y="319"/>
                        </a:cubicBezTo>
                        <a:cubicBezTo>
                          <a:pt x="171" y="319"/>
                          <a:pt x="171" y="319"/>
                          <a:pt x="171" y="319"/>
                        </a:cubicBezTo>
                        <a:cubicBezTo>
                          <a:pt x="171" y="319"/>
                          <a:pt x="171" y="319"/>
                          <a:pt x="171" y="319"/>
                        </a:cubicBezTo>
                        <a:cubicBezTo>
                          <a:pt x="171" y="319"/>
                          <a:pt x="171" y="319"/>
                          <a:pt x="171" y="319"/>
                        </a:cubicBezTo>
                        <a:cubicBezTo>
                          <a:pt x="171" y="319"/>
                          <a:pt x="171" y="319"/>
                          <a:pt x="171" y="319"/>
                        </a:cubicBezTo>
                        <a:cubicBezTo>
                          <a:pt x="171" y="319"/>
                          <a:pt x="171" y="319"/>
                          <a:pt x="171" y="319"/>
                        </a:cubicBezTo>
                        <a:cubicBezTo>
                          <a:pt x="171" y="319"/>
                          <a:pt x="171" y="319"/>
                          <a:pt x="171" y="319"/>
                        </a:cubicBezTo>
                        <a:cubicBezTo>
                          <a:pt x="171" y="319"/>
                          <a:pt x="171" y="319"/>
                          <a:pt x="171" y="319"/>
                        </a:cubicBezTo>
                        <a:cubicBezTo>
                          <a:pt x="171" y="319"/>
                          <a:pt x="171" y="319"/>
                          <a:pt x="171" y="319"/>
                        </a:cubicBezTo>
                        <a:cubicBezTo>
                          <a:pt x="171" y="318"/>
                          <a:pt x="171" y="318"/>
                          <a:pt x="171" y="318"/>
                        </a:cubicBezTo>
                        <a:cubicBezTo>
                          <a:pt x="171" y="318"/>
                          <a:pt x="171" y="318"/>
                          <a:pt x="171" y="318"/>
                        </a:cubicBezTo>
                        <a:cubicBezTo>
                          <a:pt x="171" y="318"/>
                          <a:pt x="171" y="318"/>
                          <a:pt x="171" y="318"/>
                        </a:cubicBezTo>
                        <a:cubicBezTo>
                          <a:pt x="171" y="318"/>
                          <a:pt x="171" y="318"/>
                          <a:pt x="171" y="318"/>
                        </a:cubicBezTo>
                        <a:cubicBezTo>
                          <a:pt x="172" y="318"/>
                          <a:pt x="172" y="318"/>
                          <a:pt x="172" y="318"/>
                        </a:cubicBezTo>
                        <a:cubicBezTo>
                          <a:pt x="172" y="318"/>
                          <a:pt x="172" y="318"/>
                          <a:pt x="172" y="318"/>
                        </a:cubicBezTo>
                        <a:cubicBezTo>
                          <a:pt x="172" y="318"/>
                          <a:pt x="172" y="318"/>
                          <a:pt x="172" y="318"/>
                        </a:cubicBezTo>
                        <a:cubicBezTo>
                          <a:pt x="172" y="318"/>
                          <a:pt x="172" y="318"/>
                          <a:pt x="172" y="318"/>
                        </a:cubicBezTo>
                        <a:cubicBezTo>
                          <a:pt x="172" y="318"/>
                          <a:pt x="172" y="318"/>
                          <a:pt x="172" y="318"/>
                        </a:cubicBezTo>
                        <a:cubicBezTo>
                          <a:pt x="172" y="317"/>
                          <a:pt x="172" y="317"/>
                          <a:pt x="172" y="317"/>
                        </a:cubicBezTo>
                        <a:cubicBezTo>
                          <a:pt x="172" y="317"/>
                          <a:pt x="172" y="317"/>
                          <a:pt x="172" y="317"/>
                        </a:cubicBezTo>
                        <a:cubicBezTo>
                          <a:pt x="172" y="317"/>
                          <a:pt x="172" y="317"/>
                          <a:pt x="172" y="317"/>
                        </a:cubicBezTo>
                        <a:cubicBezTo>
                          <a:pt x="172" y="317"/>
                          <a:pt x="172" y="317"/>
                          <a:pt x="172" y="317"/>
                        </a:cubicBezTo>
                        <a:cubicBezTo>
                          <a:pt x="172" y="316"/>
                          <a:pt x="172" y="316"/>
                          <a:pt x="172" y="316"/>
                        </a:cubicBezTo>
                        <a:cubicBezTo>
                          <a:pt x="172" y="316"/>
                          <a:pt x="172" y="316"/>
                          <a:pt x="172" y="316"/>
                        </a:cubicBezTo>
                        <a:cubicBezTo>
                          <a:pt x="172" y="316"/>
                          <a:pt x="172" y="316"/>
                          <a:pt x="172" y="316"/>
                        </a:cubicBezTo>
                        <a:cubicBezTo>
                          <a:pt x="172" y="316"/>
                          <a:pt x="172" y="316"/>
                          <a:pt x="172" y="316"/>
                        </a:cubicBezTo>
                        <a:cubicBezTo>
                          <a:pt x="172" y="316"/>
                          <a:pt x="172" y="316"/>
                          <a:pt x="172" y="316"/>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5"/>
                          <a:pt x="172" y="315"/>
                          <a:pt x="172" y="315"/>
                        </a:cubicBezTo>
                        <a:cubicBezTo>
                          <a:pt x="172" y="314"/>
                          <a:pt x="172" y="314"/>
                          <a:pt x="172" y="314"/>
                        </a:cubicBezTo>
                        <a:cubicBezTo>
                          <a:pt x="172" y="314"/>
                          <a:pt x="172" y="314"/>
                          <a:pt x="172" y="314"/>
                        </a:cubicBezTo>
                        <a:cubicBezTo>
                          <a:pt x="172" y="314"/>
                          <a:pt x="172" y="314"/>
                          <a:pt x="172" y="314"/>
                        </a:cubicBezTo>
                        <a:cubicBezTo>
                          <a:pt x="172" y="314"/>
                          <a:pt x="172" y="314"/>
                          <a:pt x="172" y="314"/>
                        </a:cubicBezTo>
                        <a:cubicBezTo>
                          <a:pt x="172" y="314"/>
                          <a:pt x="172" y="314"/>
                          <a:pt x="172" y="314"/>
                        </a:cubicBezTo>
                        <a:cubicBezTo>
                          <a:pt x="172" y="313"/>
                          <a:pt x="172" y="313"/>
                          <a:pt x="172" y="313"/>
                        </a:cubicBezTo>
                        <a:cubicBezTo>
                          <a:pt x="171" y="313"/>
                          <a:pt x="171" y="313"/>
                          <a:pt x="171" y="313"/>
                        </a:cubicBezTo>
                        <a:cubicBezTo>
                          <a:pt x="171" y="313"/>
                          <a:pt x="171" y="313"/>
                          <a:pt x="171" y="313"/>
                        </a:cubicBezTo>
                        <a:cubicBezTo>
                          <a:pt x="171" y="313"/>
                          <a:pt x="171" y="313"/>
                          <a:pt x="171" y="313"/>
                        </a:cubicBezTo>
                        <a:cubicBezTo>
                          <a:pt x="171" y="313"/>
                          <a:pt x="171" y="313"/>
                          <a:pt x="171" y="313"/>
                        </a:cubicBezTo>
                        <a:cubicBezTo>
                          <a:pt x="171" y="313"/>
                          <a:pt x="171" y="313"/>
                          <a:pt x="171" y="313"/>
                        </a:cubicBezTo>
                        <a:cubicBezTo>
                          <a:pt x="171" y="312"/>
                          <a:pt x="171" y="312"/>
                          <a:pt x="171" y="312"/>
                        </a:cubicBezTo>
                        <a:cubicBezTo>
                          <a:pt x="171" y="312"/>
                          <a:pt x="171" y="312"/>
                          <a:pt x="171" y="312"/>
                        </a:cubicBezTo>
                        <a:cubicBezTo>
                          <a:pt x="171" y="312"/>
                          <a:pt x="171" y="312"/>
                          <a:pt x="171" y="312"/>
                        </a:cubicBezTo>
                        <a:cubicBezTo>
                          <a:pt x="171" y="311"/>
                          <a:pt x="171" y="311"/>
                          <a:pt x="171" y="311"/>
                        </a:cubicBezTo>
                        <a:cubicBezTo>
                          <a:pt x="171" y="311"/>
                          <a:pt x="171" y="311"/>
                          <a:pt x="171" y="311"/>
                        </a:cubicBezTo>
                        <a:cubicBezTo>
                          <a:pt x="171" y="311"/>
                          <a:pt x="171" y="311"/>
                          <a:pt x="171" y="311"/>
                        </a:cubicBezTo>
                        <a:cubicBezTo>
                          <a:pt x="171" y="311"/>
                          <a:pt x="171" y="311"/>
                          <a:pt x="171" y="311"/>
                        </a:cubicBezTo>
                        <a:cubicBezTo>
                          <a:pt x="171" y="311"/>
                          <a:pt x="171" y="311"/>
                          <a:pt x="171" y="311"/>
                        </a:cubicBezTo>
                        <a:cubicBezTo>
                          <a:pt x="171" y="310"/>
                          <a:pt x="171" y="310"/>
                          <a:pt x="171" y="310"/>
                        </a:cubicBezTo>
                        <a:cubicBezTo>
                          <a:pt x="171" y="310"/>
                          <a:pt x="171" y="310"/>
                          <a:pt x="171" y="310"/>
                        </a:cubicBezTo>
                        <a:cubicBezTo>
                          <a:pt x="171" y="310"/>
                          <a:pt x="171" y="310"/>
                          <a:pt x="171" y="310"/>
                        </a:cubicBezTo>
                        <a:cubicBezTo>
                          <a:pt x="170" y="310"/>
                          <a:pt x="170" y="310"/>
                          <a:pt x="170" y="310"/>
                        </a:cubicBezTo>
                        <a:cubicBezTo>
                          <a:pt x="170" y="309"/>
                          <a:pt x="170" y="309"/>
                          <a:pt x="170" y="309"/>
                        </a:cubicBezTo>
                        <a:cubicBezTo>
                          <a:pt x="170" y="309"/>
                          <a:pt x="170" y="309"/>
                          <a:pt x="170" y="309"/>
                        </a:cubicBezTo>
                        <a:cubicBezTo>
                          <a:pt x="170" y="309"/>
                          <a:pt x="170" y="309"/>
                          <a:pt x="170" y="309"/>
                        </a:cubicBezTo>
                        <a:cubicBezTo>
                          <a:pt x="170" y="309"/>
                          <a:pt x="170" y="309"/>
                          <a:pt x="170" y="309"/>
                        </a:cubicBezTo>
                        <a:cubicBezTo>
                          <a:pt x="170" y="309"/>
                          <a:pt x="170" y="309"/>
                          <a:pt x="170" y="309"/>
                        </a:cubicBezTo>
                        <a:cubicBezTo>
                          <a:pt x="170" y="308"/>
                          <a:pt x="170" y="308"/>
                          <a:pt x="170" y="308"/>
                        </a:cubicBezTo>
                        <a:cubicBezTo>
                          <a:pt x="170" y="308"/>
                          <a:pt x="170" y="308"/>
                          <a:pt x="170" y="308"/>
                        </a:cubicBezTo>
                        <a:cubicBezTo>
                          <a:pt x="170" y="308"/>
                          <a:pt x="170" y="308"/>
                          <a:pt x="170" y="308"/>
                        </a:cubicBezTo>
                        <a:cubicBezTo>
                          <a:pt x="170" y="308"/>
                          <a:pt x="170" y="308"/>
                          <a:pt x="170" y="308"/>
                        </a:cubicBezTo>
                        <a:cubicBezTo>
                          <a:pt x="169" y="307"/>
                          <a:pt x="169" y="307"/>
                          <a:pt x="169" y="307"/>
                        </a:cubicBezTo>
                        <a:cubicBezTo>
                          <a:pt x="169" y="307"/>
                          <a:pt x="169" y="307"/>
                          <a:pt x="169" y="307"/>
                        </a:cubicBezTo>
                        <a:cubicBezTo>
                          <a:pt x="169" y="307"/>
                          <a:pt x="169" y="307"/>
                          <a:pt x="169" y="307"/>
                        </a:cubicBezTo>
                        <a:cubicBezTo>
                          <a:pt x="169" y="307"/>
                          <a:pt x="169" y="307"/>
                          <a:pt x="169" y="307"/>
                        </a:cubicBezTo>
                        <a:cubicBezTo>
                          <a:pt x="169" y="307"/>
                          <a:pt x="169" y="307"/>
                          <a:pt x="169" y="307"/>
                        </a:cubicBezTo>
                        <a:cubicBezTo>
                          <a:pt x="169" y="306"/>
                          <a:pt x="169" y="306"/>
                          <a:pt x="169" y="306"/>
                        </a:cubicBezTo>
                        <a:cubicBezTo>
                          <a:pt x="169" y="306"/>
                          <a:pt x="169" y="306"/>
                          <a:pt x="169" y="306"/>
                        </a:cubicBezTo>
                        <a:cubicBezTo>
                          <a:pt x="169" y="306"/>
                          <a:pt x="169" y="306"/>
                          <a:pt x="169" y="306"/>
                        </a:cubicBezTo>
                        <a:cubicBezTo>
                          <a:pt x="169" y="306"/>
                          <a:pt x="169" y="306"/>
                          <a:pt x="169" y="306"/>
                        </a:cubicBezTo>
                        <a:cubicBezTo>
                          <a:pt x="169" y="306"/>
                          <a:pt x="169" y="306"/>
                          <a:pt x="169" y="306"/>
                        </a:cubicBezTo>
                        <a:cubicBezTo>
                          <a:pt x="169" y="306"/>
                          <a:pt x="169" y="306"/>
                          <a:pt x="169" y="306"/>
                        </a:cubicBezTo>
                        <a:cubicBezTo>
                          <a:pt x="169" y="306"/>
                          <a:pt x="169" y="306"/>
                          <a:pt x="169" y="306"/>
                        </a:cubicBezTo>
                        <a:cubicBezTo>
                          <a:pt x="169" y="305"/>
                          <a:pt x="169" y="305"/>
                          <a:pt x="169" y="305"/>
                        </a:cubicBezTo>
                        <a:cubicBezTo>
                          <a:pt x="168" y="305"/>
                          <a:pt x="168" y="305"/>
                          <a:pt x="168" y="305"/>
                        </a:cubicBezTo>
                        <a:cubicBezTo>
                          <a:pt x="168" y="305"/>
                          <a:pt x="168" y="305"/>
                          <a:pt x="168" y="305"/>
                        </a:cubicBezTo>
                        <a:cubicBezTo>
                          <a:pt x="168" y="305"/>
                          <a:pt x="168" y="305"/>
                          <a:pt x="168" y="305"/>
                        </a:cubicBezTo>
                        <a:cubicBezTo>
                          <a:pt x="168" y="305"/>
                          <a:pt x="168" y="305"/>
                          <a:pt x="168" y="305"/>
                        </a:cubicBezTo>
                        <a:cubicBezTo>
                          <a:pt x="168" y="304"/>
                          <a:pt x="168" y="304"/>
                          <a:pt x="168" y="304"/>
                        </a:cubicBezTo>
                        <a:cubicBezTo>
                          <a:pt x="168" y="304"/>
                          <a:pt x="168" y="304"/>
                          <a:pt x="168" y="304"/>
                        </a:cubicBezTo>
                        <a:cubicBezTo>
                          <a:pt x="168" y="304"/>
                          <a:pt x="168" y="304"/>
                          <a:pt x="168" y="304"/>
                        </a:cubicBezTo>
                        <a:cubicBezTo>
                          <a:pt x="168" y="303"/>
                          <a:pt x="168" y="303"/>
                          <a:pt x="168" y="303"/>
                        </a:cubicBezTo>
                        <a:cubicBezTo>
                          <a:pt x="168" y="303"/>
                          <a:pt x="168" y="303"/>
                          <a:pt x="168" y="303"/>
                        </a:cubicBezTo>
                        <a:cubicBezTo>
                          <a:pt x="167" y="303"/>
                          <a:pt x="167" y="303"/>
                          <a:pt x="167" y="303"/>
                        </a:cubicBezTo>
                        <a:cubicBezTo>
                          <a:pt x="167" y="303"/>
                          <a:pt x="167" y="303"/>
                          <a:pt x="167" y="303"/>
                        </a:cubicBezTo>
                        <a:cubicBezTo>
                          <a:pt x="167" y="303"/>
                          <a:pt x="167" y="303"/>
                          <a:pt x="167" y="303"/>
                        </a:cubicBezTo>
                        <a:cubicBezTo>
                          <a:pt x="167" y="303"/>
                          <a:pt x="167" y="303"/>
                          <a:pt x="167" y="303"/>
                        </a:cubicBezTo>
                        <a:cubicBezTo>
                          <a:pt x="167" y="302"/>
                          <a:pt x="167" y="302"/>
                          <a:pt x="167" y="302"/>
                        </a:cubicBezTo>
                        <a:cubicBezTo>
                          <a:pt x="167" y="302"/>
                          <a:pt x="167" y="302"/>
                          <a:pt x="167" y="302"/>
                        </a:cubicBezTo>
                        <a:cubicBezTo>
                          <a:pt x="167" y="302"/>
                          <a:pt x="167" y="302"/>
                          <a:pt x="167" y="302"/>
                        </a:cubicBezTo>
                        <a:cubicBezTo>
                          <a:pt x="167" y="302"/>
                          <a:pt x="167" y="302"/>
                          <a:pt x="167" y="302"/>
                        </a:cubicBezTo>
                        <a:cubicBezTo>
                          <a:pt x="166" y="302"/>
                          <a:pt x="166" y="302"/>
                          <a:pt x="166" y="302"/>
                        </a:cubicBezTo>
                        <a:cubicBezTo>
                          <a:pt x="166" y="301"/>
                          <a:pt x="166" y="301"/>
                          <a:pt x="166" y="301"/>
                        </a:cubicBezTo>
                        <a:cubicBezTo>
                          <a:pt x="166" y="301"/>
                          <a:pt x="166" y="301"/>
                          <a:pt x="166" y="301"/>
                        </a:cubicBezTo>
                        <a:cubicBezTo>
                          <a:pt x="166" y="301"/>
                          <a:pt x="166" y="301"/>
                          <a:pt x="166" y="301"/>
                        </a:cubicBezTo>
                        <a:cubicBezTo>
                          <a:pt x="166" y="301"/>
                          <a:pt x="166" y="301"/>
                          <a:pt x="166" y="301"/>
                        </a:cubicBezTo>
                        <a:cubicBezTo>
                          <a:pt x="166" y="300"/>
                          <a:pt x="166" y="300"/>
                          <a:pt x="166" y="300"/>
                        </a:cubicBezTo>
                        <a:cubicBezTo>
                          <a:pt x="165" y="300"/>
                          <a:pt x="165" y="300"/>
                          <a:pt x="165" y="300"/>
                        </a:cubicBezTo>
                        <a:cubicBezTo>
                          <a:pt x="165" y="300"/>
                          <a:pt x="165" y="300"/>
                          <a:pt x="165" y="300"/>
                        </a:cubicBezTo>
                        <a:cubicBezTo>
                          <a:pt x="165" y="300"/>
                          <a:pt x="165" y="300"/>
                          <a:pt x="165" y="300"/>
                        </a:cubicBezTo>
                        <a:cubicBezTo>
                          <a:pt x="165" y="299"/>
                          <a:pt x="165" y="299"/>
                          <a:pt x="165" y="299"/>
                        </a:cubicBezTo>
                        <a:cubicBezTo>
                          <a:pt x="165" y="299"/>
                          <a:pt x="165" y="299"/>
                          <a:pt x="165" y="299"/>
                        </a:cubicBezTo>
                        <a:cubicBezTo>
                          <a:pt x="165" y="299"/>
                          <a:pt x="165" y="299"/>
                          <a:pt x="165" y="299"/>
                        </a:cubicBezTo>
                        <a:cubicBezTo>
                          <a:pt x="165" y="299"/>
                          <a:pt x="165" y="299"/>
                          <a:pt x="165" y="299"/>
                        </a:cubicBezTo>
                        <a:cubicBezTo>
                          <a:pt x="165" y="299"/>
                          <a:pt x="165" y="299"/>
                          <a:pt x="165" y="299"/>
                        </a:cubicBezTo>
                        <a:cubicBezTo>
                          <a:pt x="164" y="299"/>
                          <a:pt x="164" y="299"/>
                          <a:pt x="164" y="299"/>
                        </a:cubicBezTo>
                        <a:cubicBezTo>
                          <a:pt x="164" y="298"/>
                          <a:pt x="164" y="298"/>
                          <a:pt x="164" y="298"/>
                        </a:cubicBezTo>
                        <a:cubicBezTo>
                          <a:pt x="164" y="298"/>
                          <a:pt x="164" y="298"/>
                          <a:pt x="164" y="298"/>
                        </a:cubicBezTo>
                        <a:cubicBezTo>
                          <a:pt x="163" y="297"/>
                          <a:pt x="163" y="297"/>
                          <a:pt x="163" y="297"/>
                        </a:cubicBezTo>
                        <a:cubicBezTo>
                          <a:pt x="163" y="297"/>
                          <a:pt x="163" y="297"/>
                          <a:pt x="163" y="297"/>
                        </a:cubicBezTo>
                        <a:cubicBezTo>
                          <a:pt x="163" y="297"/>
                          <a:pt x="163" y="297"/>
                          <a:pt x="163" y="297"/>
                        </a:cubicBezTo>
                        <a:cubicBezTo>
                          <a:pt x="163" y="297"/>
                          <a:pt x="163" y="297"/>
                          <a:pt x="163" y="297"/>
                        </a:cubicBezTo>
                        <a:cubicBezTo>
                          <a:pt x="163" y="296"/>
                          <a:pt x="163" y="296"/>
                          <a:pt x="163" y="296"/>
                        </a:cubicBezTo>
                        <a:cubicBezTo>
                          <a:pt x="162" y="296"/>
                          <a:pt x="162" y="296"/>
                          <a:pt x="162" y="296"/>
                        </a:cubicBezTo>
                        <a:cubicBezTo>
                          <a:pt x="162" y="296"/>
                          <a:pt x="162" y="296"/>
                          <a:pt x="162" y="296"/>
                        </a:cubicBezTo>
                        <a:cubicBezTo>
                          <a:pt x="162" y="296"/>
                          <a:pt x="162" y="296"/>
                          <a:pt x="162" y="296"/>
                        </a:cubicBezTo>
                        <a:cubicBezTo>
                          <a:pt x="162" y="295"/>
                          <a:pt x="162" y="295"/>
                          <a:pt x="162" y="295"/>
                        </a:cubicBezTo>
                        <a:cubicBezTo>
                          <a:pt x="162" y="295"/>
                          <a:pt x="162" y="295"/>
                          <a:pt x="162" y="295"/>
                        </a:cubicBezTo>
                        <a:cubicBezTo>
                          <a:pt x="161" y="295"/>
                          <a:pt x="161" y="295"/>
                          <a:pt x="161" y="295"/>
                        </a:cubicBezTo>
                        <a:cubicBezTo>
                          <a:pt x="161" y="295"/>
                          <a:pt x="161" y="295"/>
                          <a:pt x="161" y="295"/>
                        </a:cubicBezTo>
                        <a:cubicBezTo>
                          <a:pt x="161" y="295"/>
                          <a:pt x="161" y="295"/>
                          <a:pt x="161" y="295"/>
                        </a:cubicBezTo>
                        <a:cubicBezTo>
                          <a:pt x="161" y="295"/>
                          <a:pt x="161" y="295"/>
                          <a:pt x="161" y="295"/>
                        </a:cubicBezTo>
                        <a:cubicBezTo>
                          <a:pt x="160" y="294"/>
                          <a:pt x="160" y="294"/>
                          <a:pt x="160" y="294"/>
                        </a:cubicBezTo>
                        <a:cubicBezTo>
                          <a:pt x="160" y="294"/>
                          <a:pt x="160" y="294"/>
                          <a:pt x="160" y="294"/>
                        </a:cubicBezTo>
                        <a:cubicBezTo>
                          <a:pt x="160" y="294"/>
                          <a:pt x="160" y="294"/>
                          <a:pt x="160" y="294"/>
                        </a:cubicBezTo>
                        <a:cubicBezTo>
                          <a:pt x="160" y="294"/>
                          <a:pt x="160" y="294"/>
                          <a:pt x="160" y="294"/>
                        </a:cubicBezTo>
                        <a:cubicBezTo>
                          <a:pt x="159" y="293"/>
                          <a:pt x="159" y="293"/>
                          <a:pt x="159" y="293"/>
                        </a:cubicBezTo>
                        <a:cubicBezTo>
                          <a:pt x="159" y="293"/>
                          <a:pt x="159" y="293"/>
                          <a:pt x="159" y="293"/>
                        </a:cubicBezTo>
                        <a:cubicBezTo>
                          <a:pt x="159" y="293"/>
                          <a:pt x="159" y="293"/>
                          <a:pt x="159" y="293"/>
                        </a:cubicBezTo>
                        <a:cubicBezTo>
                          <a:pt x="159" y="293"/>
                          <a:pt x="159" y="293"/>
                          <a:pt x="159" y="293"/>
                        </a:cubicBezTo>
                        <a:cubicBezTo>
                          <a:pt x="158" y="292"/>
                          <a:pt x="158" y="292"/>
                          <a:pt x="158" y="292"/>
                        </a:cubicBezTo>
                        <a:cubicBezTo>
                          <a:pt x="158" y="292"/>
                          <a:pt x="158" y="292"/>
                          <a:pt x="158" y="292"/>
                        </a:cubicBezTo>
                        <a:cubicBezTo>
                          <a:pt x="158" y="292"/>
                          <a:pt x="158" y="292"/>
                          <a:pt x="158" y="292"/>
                        </a:cubicBezTo>
                        <a:cubicBezTo>
                          <a:pt x="158" y="292"/>
                          <a:pt x="158" y="292"/>
                          <a:pt x="158" y="292"/>
                        </a:cubicBezTo>
                        <a:cubicBezTo>
                          <a:pt x="157" y="291"/>
                          <a:pt x="157" y="291"/>
                          <a:pt x="157" y="291"/>
                        </a:cubicBezTo>
                        <a:cubicBezTo>
                          <a:pt x="157" y="291"/>
                          <a:pt x="157" y="291"/>
                          <a:pt x="157" y="291"/>
                        </a:cubicBezTo>
                        <a:cubicBezTo>
                          <a:pt x="157" y="291"/>
                          <a:pt x="157" y="291"/>
                          <a:pt x="157" y="291"/>
                        </a:cubicBezTo>
                        <a:cubicBezTo>
                          <a:pt x="157" y="291"/>
                          <a:pt x="157" y="291"/>
                          <a:pt x="157" y="291"/>
                        </a:cubicBezTo>
                        <a:cubicBezTo>
                          <a:pt x="156" y="291"/>
                          <a:pt x="156" y="291"/>
                          <a:pt x="156" y="291"/>
                        </a:cubicBezTo>
                        <a:cubicBezTo>
                          <a:pt x="156" y="290"/>
                          <a:pt x="156" y="290"/>
                          <a:pt x="156" y="290"/>
                        </a:cubicBezTo>
                        <a:cubicBezTo>
                          <a:pt x="156" y="290"/>
                          <a:pt x="156" y="290"/>
                          <a:pt x="156" y="290"/>
                        </a:cubicBezTo>
                        <a:cubicBezTo>
                          <a:pt x="155" y="290"/>
                          <a:pt x="155" y="290"/>
                          <a:pt x="155" y="290"/>
                        </a:cubicBezTo>
                        <a:cubicBezTo>
                          <a:pt x="155" y="290"/>
                          <a:pt x="155" y="290"/>
                          <a:pt x="155" y="290"/>
                        </a:cubicBezTo>
                        <a:cubicBezTo>
                          <a:pt x="155" y="289"/>
                          <a:pt x="155" y="289"/>
                          <a:pt x="155" y="289"/>
                        </a:cubicBezTo>
                        <a:cubicBezTo>
                          <a:pt x="154" y="289"/>
                          <a:pt x="154" y="289"/>
                          <a:pt x="154" y="289"/>
                        </a:cubicBezTo>
                        <a:cubicBezTo>
                          <a:pt x="154" y="288"/>
                          <a:pt x="154" y="288"/>
                          <a:pt x="154" y="288"/>
                        </a:cubicBezTo>
                        <a:cubicBezTo>
                          <a:pt x="153" y="288"/>
                          <a:pt x="153" y="288"/>
                          <a:pt x="153" y="288"/>
                        </a:cubicBezTo>
                        <a:cubicBezTo>
                          <a:pt x="153" y="288"/>
                          <a:pt x="153" y="288"/>
                          <a:pt x="153" y="288"/>
                        </a:cubicBezTo>
                        <a:cubicBezTo>
                          <a:pt x="153" y="288"/>
                          <a:pt x="153" y="288"/>
                          <a:pt x="153" y="288"/>
                        </a:cubicBezTo>
                        <a:cubicBezTo>
                          <a:pt x="153" y="288"/>
                          <a:pt x="153" y="288"/>
                          <a:pt x="153" y="288"/>
                        </a:cubicBezTo>
                        <a:cubicBezTo>
                          <a:pt x="152" y="287"/>
                          <a:pt x="152" y="287"/>
                          <a:pt x="152" y="287"/>
                        </a:cubicBezTo>
                        <a:cubicBezTo>
                          <a:pt x="152" y="287"/>
                          <a:pt x="152" y="287"/>
                          <a:pt x="152" y="287"/>
                        </a:cubicBezTo>
                        <a:cubicBezTo>
                          <a:pt x="151" y="287"/>
                          <a:pt x="151" y="287"/>
                          <a:pt x="151" y="287"/>
                        </a:cubicBezTo>
                        <a:cubicBezTo>
                          <a:pt x="151" y="286"/>
                          <a:pt x="151" y="286"/>
                          <a:pt x="151" y="286"/>
                        </a:cubicBezTo>
                        <a:cubicBezTo>
                          <a:pt x="151" y="286"/>
                          <a:pt x="151" y="286"/>
                          <a:pt x="151" y="286"/>
                        </a:cubicBezTo>
                        <a:cubicBezTo>
                          <a:pt x="151" y="286"/>
                          <a:pt x="151" y="286"/>
                          <a:pt x="151" y="286"/>
                        </a:cubicBezTo>
                        <a:cubicBezTo>
                          <a:pt x="151" y="286"/>
                          <a:pt x="151" y="286"/>
                          <a:pt x="151" y="286"/>
                        </a:cubicBezTo>
                        <a:cubicBezTo>
                          <a:pt x="150" y="286"/>
                          <a:pt x="150" y="286"/>
                          <a:pt x="150" y="286"/>
                        </a:cubicBezTo>
                        <a:cubicBezTo>
                          <a:pt x="150" y="286"/>
                          <a:pt x="150" y="286"/>
                          <a:pt x="150" y="286"/>
                        </a:cubicBezTo>
                        <a:cubicBezTo>
                          <a:pt x="150" y="285"/>
                          <a:pt x="150" y="285"/>
                          <a:pt x="150" y="285"/>
                        </a:cubicBezTo>
                        <a:cubicBezTo>
                          <a:pt x="149" y="285"/>
                          <a:pt x="149" y="285"/>
                          <a:pt x="149" y="285"/>
                        </a:cubicBezTo>
                        <a:cubicBezTo>
                          <a:pt x="149" y="285"/>
                          <a:pt x="149" y="285"/>
                          <a:pt x="149" y="285"/>
                        </a:cubicBezTo>
                        <a:cubicBezTo>
                          <a:pt x="149" y="285"/>
                          <a:pt x="149" y="285"/>
                          <a:pt x="149" y="285"/>
                        </a:cubicBezTo>
                        <a:cubicBezTo>
                          <a:pt x="149" y="284"/>
                          <a:pt x="149" y="284"/>
                          <a:pt x="149" y="284"/>
                        </a:cubicBezTo>
                        <a:cubicBezTo>
                          <a:pt x="148" y="284"/>
                          <a:pt x="148" y="284"/>
                          <a:pt x="148" y="284"/>
                        </a:cubicBezTo>
                        <a:cubicBezTo>
                          <a:pt x="148" y="284"/>
                          <a:pt x="148" y="284"/>
                          <a:pt x="148" y="284"/>
                        </a:cubicBezTo>
                        <a:cubicBezTo>
                          <a:pt x="148" y="284"/>
                          <a:pt x="148" y="284"/>
                          <a:pt x="148" y="284"/>
                        </a:cubicBezTo>
                        <a:cubicBezTo>
                          <a:pt x="148" y="284"/>
                          <a:pt x="148" y="284"/>
                          <a:pt x="148" y="284"/>
                        </a:cubicBezTo>
                        <a:cubicBezTo>
                          <a:pt x="148" y="284"/>
                          <a:pt x="148" y="284"/>
                          <a:pt x="148" y="284"/>
                        </a:cubicBezTo>
                        <a:cubicBezTo>
                          <a:pt x="147" y="284"/>
                          <a:pt x="147" y="284"/>
                          <a:pt x="147" y="284"/>
                        </a:cubicBezTo>
                        <a:cubicBezTo>
                          <a:pt x="147" y="284"/>
                          <a:pt x="147" y="284"/>
                          <a:pt x="147" y="284"/>
                        </a:cubicBezTo>
                        <a:cubicBezTo>
                          <a:pt x="147" y="283"/>
                          <a:pt x="147" y="283"/>
                          <a:pt x="147" y="283"/>
                        </a:cubicBezTo>
                        <a:cubicBezTo>
                          <a:pt x="147" y="283"/>
                          <a:pt x="147" y="283"/>
                          <a:pt x="147" y="283"/>
                        </a:cubicBezTo>
                        <a:cubicBezTo>
                          <a:pt x="146" y="283"/>
                          <a:pt x="146" y="283"/>
                          <a:pt x="146" y="283"/>
                        </a:cubicBezTo>
                        <a:cubicBezTo>
                          <a:pt x="146" y="283"/>
                          <a:pt x="146" y="283"/>
                          <a:pt x="146" y="283"/>
                        </a:cubicBezTo>
                        <a:cubicBezTo>
                          <a:pt x="146" y="283"/>
                          <a:pt x="146" y="283"/>
                          <a:pt x="146" y="283"/>
                        </a:cubicBezTo>
                        <a:cubicBezTo>
                          <a:pt x="146" y="282"/>
                          <a:pt x="146" y="282"/>
                          <a:pt x="146" y="282"/>
                        </a:cubicBezTo>
                        <a:cubicBezTo>
                          <a:pt x="146" y="282"/>
                          <a:pt x="146" y="282"/>
                          <a:pt x="146" y="282"/>
                        </a:cubicBezTo>
                        <a:cubicBezTo>
                          <a:pt x="145" y="282"/>
                          <a:pt x="145" y="282"/>
                          <a:pt x="145" y="282"/>
                        </a:cubicBezTo>
                        <a:cubicBezTo>
                          <a:pt x="145" y="282"/>
                          <a:pt x="145" y="282"/>
                          <a:pt x="145" y="282"/>
                        </a:cubicBezTo>
                        <a:cubicBezTo>
                          <a:pt x="145" y="282"/>
                          <a:pt x="145" y="282"/>
                          <a:pt x="145" y="282"/>
                        </a:cubicBezTo>
                        <a:cubicBezTo>
                          <a:pt x="144" y="282"/>
                          <a:pt x="144" y="282"/>
                          <a:pt x="144" y="282"/>
                        </a:cubicBezTo>
                        <a:cubicBezTo>
                          <a:pt x="144" y="282"/>
                          <a:pt x="144" y="282"/>
                          <a:pt x="144" y="282"/>
                        </a:cubicBezTo>
                        <a:cubicBezTo>
                          <a:pt x="143" y="281"/>
                          <a:pt x="143" y="281"/>
                          <a:pt x="143" y="281"/>
                        </a:cubicBezTo>
                        <a:cubicBezTo>
                          <a:pt x="143" y="281"/>
                          <a:pt x="143" y="281"/>
                          <a:pt x="143" y="281"/>
                        </a:cubicBezTo>
                        <a:cubicBezTo>
                          <a:pt x="142" y="280"/>
                          <a:pt x="142" y="280"/>
                          <a:pt x="142" y="280"/>
                        </a:cubicBezTo>
                        <a:cubicBezTo>
                          <a:pt x="142" y="280"/>
                          <a:pt x="142" y="280"/>
                          <a:pt x="142" y="280"/>
                        </a:cubicBezTo>
                        <a:cubicBezTo>
                          <a:pt x="142" y="280"/>
                          <a:pt x="142" y="280"/>
                          <a:pt x="142" y="280"/>
                        </a:cubicBezTo>
                        <a:cubicBezTo>
                          <a:pt x="141" y="280"/>
                          <a:pt x="141" y="280"/>
                          <a:pt x="141" y="280"/>
                        </a:cubicBezTo>
                        <a:cubicBezTo>
                          <a:pt x="141" y="280"/>
                          <a:pt x="141" y="280"/>
                          <a:pt x="141" y="280"/>
                        </a:cubicBezTo>
                        <a:cubicBezTo>
                          <a:pt x="141" y="280"/>
                          <a:pt x="141" y="280"/>
                          <a:pt x="141" y="280"/>
                        </a:cubicBezTo>
                        <a:cubicBezTo>
                          <a:pt x="141" y="279"/>
                          <a:pt x="141" y="279"/>
                          <a:pt x="141" y="279"/>
                        </a:cubicBezTo>
                        <a:cubicBezTo>
                          <a:pt x="140" y="279"/>
                          <a:pt x="140" y="279"/>
                          <a:pt x="140" y="279"/>
                        </a:cubicBezTo>
                        <a:cubicBezTo>
                          <a:pt x="140" y="279"/>
                          <a:pt x="140" y="279"/>
                          <a:pt x="140" y="279"/>
                        </a:cubicBezTo>
                        <a:cubicBezTo>
                          <a:pt x="139" y="278"/>
                          <a:pt x="139" y="278"/>
                          <a:pt x="139" y="278"/>
                        </a:cubicBezTo>
                        <a:cubicBezTo>
                          <a:pt x="139" y="278"/>
                          <a:pt x="139" y="278"/>
                          <a:pt x="139" y="278"/>
                        </a:cubicBezTo>
                        <a:cubicBezTo>
                          <a:pt x="139" y="278"/>
                          <a:pt x="139" y="278"/>
                          <a:pt x="139" y="278"/>
                        </a:cubicBezTo>
                        <a:cubicBezTo>
                          <a:pt x="139" y="277"/>
                          <a:pt x="139" y="277"/>
                          <a:pt x="139" y="277"/>
                        </a:cubicBezTo>
                        <a:cubicBezTo>
                          <a:pt x="138" y="277"/>
                          <a:pt x="138" y="277"/>
                          <a:pt x="138" y="277"/>
                        </a:cubicBezTo>
                        <a:cubicBezTo>
                          <a:pt x="138" y="277"/>
                          <a:pt x="138" y="277"/>
                          <a:pt x="138" y="277"/>
                        </a:cubicBezTo>
                        <a:cubicBezTo>
                          <a:pt x="138" y="277"/>
                          <a:pt x="138" y="277"/>
                          <a:pt x="138" y="277"/>
                        </a:cubicBezTo>
                        <a:cubicBezTo>
                          <a:pt x="138" y="276"/>
                          <a:pt x="138" y="276"/>
                          <a:pt x="138" y="276"/>
                        </a:cubicBezTo>
                        <a:cubicBezTo>
                          <a:pt x="138" y="276"/>
                          <a:pt x="138" y="276"/>
                          <a:pt x="138" y="276"/>
                        </a:cubicBezTo>
                        <a:cubicBezTo>
                          <a:pt x="137" y="276"/>
                          <a:pt x="137" y="276"/>
                          <a:pt x="137" y="276"/>
                        </a:cubicBezTo>
                        <a:cubicBezTo>
                          <a:pt x="137" y="276"/>
                          <a:pt x="137" y="276"/>
                          <a:pt x="137" y="276"/>
                        </a:cubicBezTo>
                        <a:cubicBezTo>
                          <a:pt x="137" y="276"/>
                          <a:pt x="137" y="276"/>
                          <a:pt x="137" y="276"/>
                        </a:cubicBezTo>
                        <a:cubicBezTo>
                          <a:pt x="137" y="276"/>
                          <a:pt x="137" y="276"/>
                          <a:pt x="137" y="276"/>
                        </a:cubicBezTo>
                        <a:cubicBezTo>
                          <a:pt x="137" y="276"/>
                          <a:pt x="137" y="276"/>
                          <a:pt x="137" y="276"/>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7" y="275"/>
                          <a:pt x="137" y="275"/>
                          <a:pt x="137" y="275"/>
                        </a:cubicBezTo>
                        <a:cubicBezTo>
                          <a:pt x="136" y="275"/>
                          <a:pt x="136" y="275"/>
                          <a:pt x="136" y="275"/>
                        </a:cubicBezTo>
                        <a:cubicBezTo>
                          <a:pt x="136" y="274"/>
                          <a:pt x="136" y="274"/>
                          <a:pt x="136" y="274"/>
                        </a:cubicBezTo>
                        <a:cubicBezTo>
                          <a:pt x="136" y="274"/>
                          <a:pt x="136" y="274"/>
                          <a:pt x="136" y="274"/>
                        </a:cubicBezTo>
                        <a:cubicBezTo>
                          <a:pt x="136" y="274"/>
                          <a:pt x="136" y="274"/>
                          <a:pt x="136" y="274"/>
                        </a:cubicBezTo>
                        <a:cubicBezTo>
                          <a:pt x="136" y="274"/>
                          <a:pt x="136" y="274"/>
                          <a:pt x="136" y="274"/>
                        </a:cubicBezTo>
                        <a:cubicBezTo>
                          <a:pt x="136" y="274"/>
                          <a:pt x="136" y="274"/>
                          <a:pt x="136" y="274"/>
                        </a:cubicBezTo>
                        <a:cubicBezTo>
                          <a:pt x="136" y="274"/>
                          <a:pt x="136" y="274"/>
                          <a:pt x="136" y="274"/>
                        </a:cubicBezTo>
                        <a:cubicBezTo>
                          <a:pt x="136" y="274"/>
                          <a:pt x="136" y="274"/>
                          <a:pt x="136" y="274"/>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6" y="273"/>
                          <a:pt x="136" y="273"/>
                          <a:pt x="136"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7" y="273"/>
                          <a:pt x="137" y="273"/>
                          <a:pt x="137" y="273"/>
                        </a:cubicBezTo>
                        <a:cubicBezTo>
                          <a:pt x="138" y="273"/>
                          <a:pt x="138" y="273"/>
                          <a:pt x="138" y="273"/>
                        </a:cubicBezTo>
                        <a:cubicBezTo>
                          <a:pt x="138" y="273"/>
                          <a:pt x="138" y="273"/>
                          <a:pt x="138" y="273"/>
                        </a:cubicBezTo>
                        <a:cubicBezTo>
                          <a:pt x="138" y="273"/>
                          <a:pt x="138" y="273"/>
                          <a:pt x="138" y="273"/>
                        </a:cubicBezTo>
                        <a:cubicBezTo>
                          <a:pt x="138" y="273"/>
                          <a:pt x="138" y="273"/>
                          <a:pt x="138" y="273"/>
                        </a:cubicBezTo>
                        <a:cubicBezTo>
                          <a:pt x="138" y="273"/>
                          <a:pt x="138" y="273"/>
                          <a:pt x="138" y="273"/>
                        </a:cubicBezTo>
                        <a:cubicBezTo>
                          <a:pt x="139" y="273"/>
                          <a:pt x="139" y="273"/>
                          <a:pt x="139" y="273"/>
                        </a:cubicBezTo>
                        <a:cubicBezTo>
                          <a:pt x="139" y="273"/>
                          <a:pt x="139" y="273"/>
                          <a:pt x="139" y="273"/>
                        </a:cubicBezTo>
                        <a:cubicBezTo>
                          <a:pt x="139" y="273"/>
                          <a:pt x="139" y="273"/>
                          <a:pt x="139" y="273"/>
                        </a:cubicBezTo>
                        <a:cubicBezTo>
                          <a:pt x="140" y="273"/>
                          <a:pt x="140" y="273"/>
                          <a:pt x="140" y="273"/>
                        </a:cubicBezTo>
                        <a:cubicBezTo>
                          <a:pt x="140" y="273"/>
                          <a:pt x="140" y="273"/>
                          <a:pt x="140" y="273"/>
                        </a:cubicBezTo>
                        <a:cubicBezTo>
                          <a:pt x="140" y="273"/>
                          <a:pt x="140" y="273"/>
                          <a:pt x="140" y="273"/>
                        </a:cubicBezTo>
                        <a:cubicBezTo>
                          <a:pt x="140" y="273"/>
                          <a:pt x="140" y="273"/>
                          <a:pt x="140" y="273"/>
                        </a:cubicBezTo>
                        <a:cubicBezTo>
                          <a:pt x="141" y="273"/>
                          <a:pt x="141" y="273"/>
                          <a:pt x="141" y="273"/>
                        </a:cubicBezTo>
                        <a:cubicBezTo>
                          <a:pt x="141" y="273"/>
                          <a:pt x="141" y="273"/>
                          <a:pt x="141" y="273"/>
                        </a:cubicBezTo>
                        <a:cubicBezTo>
                          <a:pt x="141" y="272"/>
                          <a:pt x="141" y="272"/>
                          <a:pt x="141" y="272"/>
                        </a:cubicBezTo>
                        <a:cubicBezTo>
                          <a:pt x="142" y="272"/>
                          <a:pt x="142" y="272"/>
                          <a:pt x="142" y="272"/>
                        </a:cubicBezTo>
                        <a:cubicBezTo>
                          <a:pt x="142" y="271"/>
                          <a:pt x="142" y="271"/>
                          <a:pt x="142" y="271"/>
                        </a:cubicBezTo>
                        <a:cubicBezTo>
                          <a:pt x="143" y="270"/>
                          <a:pt x="143" y="270"/>
                          <a:pt x="143" y="270"/>
                        </a:cubicBezTo>
                        <a:cubicBezTo>
                          <a:pt x="143" y="270"/>
                          <a:pt x="143" y="270"/>
                          <a:pt x="143" y="270"/>
                        </a:cubicBezTo>
                        <a:cubicBezTo>
                          <a:pt x="143" y="270"/>
                          <a:pt x="143" y="270"/>
                          <a:pt x="143" y="270"/>
                        </a:cubicBezTo>
                        <a:cubicBezTo>
                          <a:pt x="143" y="269"/>
                          <a:pt x="143" y="269"/>
                          <a:pt x="143" y="269"/>
                        </a:cubicBezTo>
                        <a:cubicBezTo>
                          <a:pt x="143" y="268"/>
                          <a:pt x="143" y="268"/>
                          <a:pt x="143" y="268"/>
                        </a:cubicBezTo>
                        <a:cubicBezTo>
                          <a:pt x="143" y="268"/>
                          <a:pt x="143" y="268"/>
                          <a:pt x="143" y="268"/>
                        </a:cubicBezTo>
                        <a:cubicBezTo>
                          <a:pt x="143" y="268"/>
                          <a:pt x="143" y="268"/>
                          <a:pt x="143" y="268"/>
                        </a:cubicBezTo>
                        <a:cubicBezTo>
                          <a:pt x="144" y="267"/>
                          <a:pt x="144" y="267"/>
                          <a:pt x="144" y="267"/>
                        </a:cubicBezTo>
                        <a:cubicBezTo>
                          <a:pt x="144" y="267"/>
                          <a:pt x="144" y="267"/>
                          <a:pt x="144" y="267"/>
                        </a:cubicBezTo>
                        <a:cubicBezTo>
                          <a:pt x="144" y="267"/>
                          <a:pt x="144" y="267"/>
                          <a:pt x="144" y="267"/>
                        </a:cubicBezTo>
                        <a:cubicBezTo>
                          <a:pt x="144" y="266"/>
                          <a:pt x="144" y="266"/>
                          <a:pt x="144" y="266"/>
                        </a:cubicBezTo>
                        <a:cubicBezTo>
                          <a:pt x="144" y="265"/>
                          <a:pt x="144" y="265"/>
                          <a:pt x="144" y="265"/>
                        </a:cubicBezTo>
                        <a:cubicBezTo>
                          <a:pt x="144" y="265"/>
                          <a:pt x="144" y="265"/>
                          <a:pt x="144" y="265"/>
                        </a:cubicBezTo>
                        <a:cubicBezTo>
                          <a:pt x="144" y="265"/>
                          <a:pt x="144" y="265"/>
                          <a:pt x="144" y="265"/>
                        </a:cubicBezTo>
                        <a:cubicBezTo>
                          <a:pt x="144" y="265"/>
                          <a:pt x="144" y="265"/>
                          <a:pt x="144" y="265"/>
                        </a:cubicBezTo>
                        <a:cubicBezTo>
                          <a:pt x="143" y="264"/>
                          <a:pt x="143" y="264"/>
                          <a:pt x="143" y="264"/>
                        </a:cubicBezTo>
                        <a:cubicBezTo>
                          <a:pt x="143" y="264"/>
                          <a:pt x="143" y="264"/>
                          <a:pt x="143" y="264"/>
                        </a:cubicBezTo>
                        <a:cubicBezTo>
                          <a:pt x="143" y="264"/>
                          <a:pt x="143" y="264"/>
                          <a:pt x="143" y="264"/>
                        </a:cubicBezTo>
                        <a:cubicBezTo>
                          <a:pt x="143" y="264"/>
                          <a:pt x="143" y="264"/>
                          <a:pt x="143" y="264"/>
                        </a:cubicBezTo>
                        <a:cubicBezTo>
                          <a:pt x="143" y="263"/>
                          <a:pt x="143" y="263"/>
                          <a:pt x="143" y="263"/>
                        </a:cubicBezTo>
                        <a:cubicBezTo>
                          <a:pt x="143" y="263"/>
                          <a:pt x="143" y="263"/>
                          <a:pt x="143" y="263"/>
                        </a:cubicBezTo>
                        <a:cubicBezTo>
                          <a:pt x="143" y="263"/>
                          <a:pt x="143" y="263"/>
                          <a:pt x="143" y="263"/>
                        </a:cubicBezTo>
                        <a:cubicBezTo>
                          <a:pt x="143" y="263"/>
                          <a:pt x="143" y="263"/>
                          <a:pt x="143" y="263"/>
                        </a:cubicBezTo>
                        <a:cubicBezTo>
                          <a:pt x="142" y="262"/>
                          <a:pt x="142" y="262"/>
                          <a:pt x="142" y="262"/>
                        </a:cubicBezTo>
                        <a:cubicBezTo>
                          <a:pt x="142" y="262"/>
                          <a:pt x="142" y="262"/>
                          <a:pt x="142" y="262"/>
                        </a:cubicBezTo>
                        <a:cubicBezTo>
                          <a:pt x="142" y="262"/>
                          <a:pt x="142" y="262"/>
                          <a:pt x="142" y="262"/>
                        </a:cubicBezTo>
                        <a:cubicBezTo>
                          <a:pt x="142" y="261"/>
                          <a:pt x="142" y="261"/>
                          <a:pt x="142" y="261"/>
                        </a:cubicBezTo>
                        <a:cubicBezTo>
                          <a:pt x="142" y="261"/>
                          <a:pt x="142" y="261"/>
                          <a:pt x="142" y="261"/>
                        </a:cubicBezTo>
                        <a:cubicBezTo>
                          <a:pt x="142" y="261"/>
                          <a:pt x="142" y="261"/>
                          <a:pt x="142" y="261"/>
                        </a:cubicBezTo>
                        <a:cubicBezTo>
                          <a:pt x="141" y="261"/>
                          <a:pt x="141" y="261"/>
                          <a:pt x="141" y="261"/>
                        </a:cubicBezTo>
                        <a:cubicBezTo>
                          <a:pt x="141" y="261"/>
                          <a:pt x="141" y="261"/>
                          <a:pt x="141" y="261"/>
                        </a:cubicBezTo>
                        <a:cubicBezTo>
                          <a:pt x="141" y="260"/>
                          <a:pt x="141" y="260"/>
                          <a:pt x="141" y="260"/>
                        </a:cubicBezTo>
                        <a:cubicBezTo>
                          <a:pt x="141" y="260"/>
                          <a:pt x="141" y="260"/>
                          <a:pt x="141" y="260"/>
                        </a:cubicBezTo>
                        <a:cubicBezTo>
                          <a:pt x="140" y="259"/>
                          <a:pt x="140" y="259"/>
                          <a:pt x="140" y="259"/>
                        </a:cubicBezTo>
                        <a:cubicBezTo>
                          <a:pt x="139" y="258"/>
                          <a:pt x="139" y="258"/>
                          <a:pt x="139" y="258"/>
                        </a:cubicBezTo>
                        <a:cubicBezTo>
                          <a:pt x="139" y="258"/>
                          <a:pt x="139" y="258"/>
                          <a:pt x="139" y="258"/>
                        </a:cubicBezTo>
                        <a:cubicBezTo>
                          <a:pt x="138" y="257"/>
                          <a:pt x="138" y="257"/>
                          <a:pt x="138" y="257"/>
                        </a:cubicBezTo>
                        <a:cubicBezTo>
                          <a:pt x="138" y="257"/>
                          <a:pt x="138" y="257"/>
                          <a:pt x="138" y="257"/>
                        </a:cubicBezTo>
                        <a:cubicBezTo>
                          <a:pt x="138" y="256"/>
                          <a:pt x="138" y="256"/>
                          <a:pt x="138" y="256"/>
                        </a:cubicBezTo>
                        <a:cubicBezTo>
                          <a:pt x="137" y="255"/>
                          <a:pt x="137" y="255"/>
                          <a:pt x="137" y="255"/>
                        </a:cubicBezTo>
                        <a:cubicBezTo>
                          <a:pt x="137" y="255"/>
                          <a:pt x="137" y="255"/>
                          <a:pt x="137" y="255"/>
                        </a:cubicBezTo>
                        <a:cubicBezTo>
                          <a:pt x="136" y="254"/>
                          <a:pt x="136" y="254"/>
                          <a:pt x="136" y="254"/>
                        </a:cubicBezTo>
                        <a:cubicBezTo>
                          <a:pt x="136" y="254"/>
                          <a:pt x="136" y="254"/>
                          <a:pt x="136" y="254"/>
                        </a:cubicBezTo>
                        <a:cubicBezTo>
                          <a:pt x="136" y="253"/>
                          <a:pt x="136" y="253"/>
                          <a:pt x="136" y="253"/>
                        </a:cubicBezTo>
                        <a:cubicBezTo>
                          <a:pt x="135" y="253"/>
                          <a:pt x="135" y="253"/>
                          <a:pt x="135" y="253"/>
                        </a:cubicBezTo>
                        <a:cubicBezTo>
                          <a:pt x="135" y="253"/>
                          <a:pt x="135" y="253"/>
                          <a:pt x="135" y="253"/>
                        </a:cubicBezTo>
                        <a:cubicBezTo>
                          <a:pt x="135" y="252"/>
                          <a:pt x="135" y="252"/>
                          <a:pt x="135" y="252"/>
                        </a:cubicBezTo>
                        <a:cubicBezTo>
                          <a:pt x="135" y="252"/>
                          <a:pt x="135" y="252"/>
                          <a:pt x="135" y="252"/>
                        </a:cubicBezTo>
                        <a:cubicBezTo>
                          <a:pt x="135" y="252"/>
                          <a:pt x="135" y="252"/>
                          <a:pt x="135" y="252"/>
                        </a:cubicBezTo>
                        <a:cubicBezTo>
                          <a:pt x="134" y="251"/>
                          <a:pt x="134" y="251"/>
                          <a:pt x="134" y="251"/>
                        </a:cubicBezTo>
                        <a:cubicBezTo>
                          <a:pt x="134" y="251"/>
                          <a:pt x="134" y="251"/>
                          <a:pt x="134" y="251"/>
                        </a:cubicBezTo>
                        <a:cubicBezTo>
                          <a:pt x="134" y="251"/>
                          <a:pt x="134" y="251"/>
                          <a:pt x="134" y="251"/>
                        </a:cubicBezTo>
                        <a:cubicBezTo>
                          <a:pt x="134" y="251"/>
                          <a:pt x="134" y="251"/>
                          <a:pt x="134" y="251"/>
                        </a:cubicBezTo>
                        <a:cubicBezTo>
                          <a:pt x="134" y="250"/>
                          <a:pt x="134" y="250"/>
                          <a:pt x="134" y="250"/>
                        </a:cubicBezTo>
                        <a:cubicBezTo>
                          <a:pt x="134" y="250"/>
                          <a:pt x="134" y="250"/>
                          <a:pt x="134" y="250"/>
                        </a:cubicBezTo>
                        <a:cubicBezTo>
                          <a:pt x="134" y="250"/>
                          <a:pt x="134" y="250"/>
                          <a:pt x="134" y="250"/>
                        </a:cubicBezTo>
                        <a:cubicBezTo>
                          <a:pt x="133" y="249"/>
                          <a:pt x="133" y="249"/>
                          <a:pt x="133" y="249"/>
                        </a:cubicBezTo>
                        <a:cubicBezTo>
                          <a:pt x="133" y="249"/>
                          <a:pt x="133" y="249"/>
                          <a:pt x="133" y="249"/>
                        </a:cubicBezTo>
                        <a:cubicBezTo>
                          <a:pt x="132" y="248"/>
                          <a:pt x="132" y="248"/>
                          <a:pt x="132" y="248"/>
                        </a:cubicBezTo>
                        <a:cubicBezTo>
                          <a:pt x="132" y="248"/>
                          <a:pt x="132" y="248"/>
                          <a:pt x="132" y="248"/>
                        </a:cubicBezTo>
                        <a:cubicBezTo>
                          <a:pt x="132" y="248"/>
                          <a:pt x="132" y="248"/>
                          <a:pt x="132" y="248"/>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7"/>
                          <a:pt x="132" y="247"/>
                          <a:pt x="132" y="247"/>
                        </a:cubicBezTo>
                        <a:cubicBezTo>
                          <a:pt x="132" y="246"/>
                          <a:pt x="132" y="246"/>
                          <a:pt x="132" y="246"/>
                        </a:cubicBezTo>
                        <a:cubicBezTo>
                          <a:pt x="132" y="246"/>
                          <a:pt x="132" y="246"/>
                          <a:pt x="132" y="246"/>
                        </a:cubicBezTo>
                        <a:cubicBezTo>
                          <a:pt x="132" y="246"/>
                          <a:pt x="132" y="246"/>
                          <a:pt x="132" y="246"/>
                        </a:cubicBezTo>
                        <a:cubicBezTo>
                          <a:pt x="132" y="246"/>
                          <a:pt x="132" y="246"/>
                          <a:pt x="132" y="246"/>
                        </a:cubicBezTo>
                        <a:cubicBezTo>
                          <a:pt x="132" y="245"/>
                          <a:pt x="132" y="245"/>
                          <a:pt x="132" y="245"/>
                        </a:cubicBezTo>
                        <a:cubicBezTo>
                          <a:pt x="132" y="245"/>
                          <a:pt x="132" y="245"/>
                          <a:pt x="132" y="245"/>
                        </a:cubicBezTo>
                        <a:cubicBezTo>
                          <a:pt x="132" y="245"/>
                          <a:pt x="132" y="245"/>
                          <a:pt x="132" y="245"/>
                        </a:cubicBezTo>
                        <a:cubicBezTo>
                          <a:pt x="132" y="245"/>
                          <a:pt x="132" y="245"/>
                          <a:pt x="132" y="245"/>
                        </a:cubicBezTo>
                        <a:cubicBezTo>
                          <a:pt x="132" y="245"/>
                          <a:pt x="132" y="245"/>
                          <a:pt x="132" y="245"/>
                        </a:cubicBezTo>
                        <a:cubicBezTo>
                          <a:pt x="132" y="244"/>
                          <a:pt x="132" y="244"/>
                          <a:pt x="132" y="244"/>
                        </a:cubicBezTo>
                        <a:cubicBezTo>
                          <a:pt x="132" y="244"/>
                          <a:pt x="132" y="244"/>
                          <a:pt x="132" y="244"/>
                        </a:cubicBezTo>
                        <a:cubicBezTo>
                          <a:pt x="132" y="244"/>
                          <a:pt x="132" y="244"/>
                          <a:pt x="132" y="244"/>
                        </a:cubicBezTo>
                        <a:cubicBezTo>
                          <a:pt x="132" y="244"/>
                          <a:pt x="132" y="244"/>
                          <a:pt x="132" y="244"/>
                        </a:cubicBezTo>
                        <a:cubicBezTo>
                          <a:pt x="132" y="244"/>
                          <a:pt x="132" y="244"/>
                          <a:pt x="132" y="244"/>
                        </a:cubicBezTo>
                        <a:cubicBezTo>
                          <a:pt x="132" y="244"/>
                          <a:pt x="132" y="244"/>
                          <a:pt x="132" y="244"/>
                        </a:cubicBezTo>
                        <a:cubicBezTo>
                          <a:pt x="132" y="244"/>
                          <a:pt x="132" y="244"/>
                          <a:pt x="132" y="244"/>
                        </a:cubicBezTo>
                        <a:cubicBezTo>
                          <a:pt x="132" y="243"/>
                          <a:pt x="132" y="243"/>
                          <a:pt x="132" y="243"/>
                        </a:cubicBezTo>
                        <a:cubicBezTo>
                          <a:pt x="132" y="243"/>
                          <a:pt x="132" y="243"/>
                          <a:pt x="132" y="243"/>
                        </a:cubicBezTo>
                        <a:cubicBezTo>
                          <a:pt x="132" y="243"/>
                          <a:pt x="132" y="243"/>
                          <a:pt x="132" y="243"/>
                        </a:cubicBezTo>
                        <a:cubicBezTo>
                          <a:pt x="132" y="243"/>
                          <a:pt x="132" y="243"/>
                          <a:pt x="132" y="243"/>
                        </a:cubicBezTo>
                        <a:cubicBezTo>
                          <a:pt x="132" y="243"/>
                          <a:pt x="132" y="243"/>
                          <a:pt x="132" y="243"/>
                        </a:cubicBezTo>
                        <a:cubicBezTo>
                          <a:pt x="132" y="243"/>
                          <a:pt x="132" y="243"/>
                          <a:pt x="132" y="243"/>
                        </a:cubicBezTo>
                        <a:cubicBezTo>
                          <a:pt x="132" y="242"/>
                          <a:pt x="132" y="242"/>
                          <a:pt x="132" y="242"/>
                        </a:cubicBezTo>
                        <a:cubicBezTo>
                          <a:pt x="132" y="242"/>
                          <a:pt x="132" y="242"/>
                          <a:pt x="132" y="242"/>
                        </a:cubicBezTo>
                        <a:cubicBezTo>
                          <a:pt x="132" y="242"/>
                          <a:pt x="132" y="242"/>
                          <a:pt x="132" y="242"/>
                        </a:cubicBezTo>
                        <a:cubicBezTo>
                          <a:pt x="132" y="241"/>
                          <a:pt x="132" y="241"/>
                          <a:pt x="132" y="241"/>
                        </a:cubicBezTo>
                        <a:cubicBezTo>
                          <a:pt x="132" y="241"/>
                          <a:pt x="132" y="241"/>
                          <a:pt x="132" y="241"/>
                        </a:cubicBezTo>
                        <a:cubicBezTo>
                          <a:pt x="132" y="241"/>
                          <a:pt x="132" y="241"/>
                          <a:pt x="132" y="241"/>
                        </a:cubicBezTo>
                        <a:cubicBezTo>
                          <a:pt x="132" y="241"/>
                          <a:pt x="132" y="241"/>
                          <a:pt x="132" y="241"/>
                        </a:cubicBezTo>
                        <a:cubicBezTo>
                          <a:pt x="132" y="241"/>
                          <a:pt x="132" y="241"/>
                          <a:pt x="132" y="241"/>
                        </a:cubicBezTo>
                        <a:cubicBezTo>
                          <a:pt x="131" y="241"/>
                          <a:pt x="131" y="241"/>
                          <a:pt x="131" y="241"/>
                        </a:cubicBezTo>
                        <a:cubicBezTo>
                          <a:pt x="131" y="240"/>
                          <a:pt x="131" y="240"/>
                          <a:pt x="131" y="240"/>
                        </a:cubicBezTo>
                        <a:cubicBezTo>
                          <a:pt x="131" y="240"/>
                          <a:pt x="131" y="240"/>
                          <a:pt x="131" y="240"/>
                        </a:cubicBezTo>
                        <a:cubicBezTo>
                          <a:pt x="131" y="240"/>
                          <a:pt x="131" y="240"/>
                          <a:pt x="131" y="240"/>
                        </a:cubicBezTo>
                        <a:cubicBezTo>
                          <a:pt x="131" y="240"/>
                          <a:pt x="131" y="240"/>
                          <a:pt x="131" y="240"/>
                        </a:cubicBezTo>
                        <a:cubicBezTo>
                          <a:pt x="131" y="240"/>
                          <a:pt x="131" y="240"/>
                          <a:pt x="131" y="240"/>
                        </a:cubicBezTo>
                        <a:cubicBezTo>
                          <a:pt x="131" y="240"/>
                          <a:pt x="131" y="240"/>
                          <a:pt x="131" y="240"/>
                        </a:cubicBezTo>
                        <a:cubicBezTo>
                          <a:pt x="131" y="239"/>
                          <a:pt x="131" y="239"/>
                          <a:pt x="131" y="239"/>
                        </a:cubicBezTo>
                        <a:cubicBezTo>
                          <a:pt x="130" y="239"/>
                          <a:pt x="130" y="239"/>
                          <a:pt x="130" y="239"/>
                        </a:cubicBezTo>
                        <a:cubicBezTo>
                          <a:pt x="130" y="239"/>
                          <a:pt x="130" y="239"/>
                          <a:pt x="130" y="239"/>
                        </a:cubicBezTo>
                        <a:cubicBezTo>
                          <a:pt x="130" y="238"/>
                          <a:pt x="130" y="238"/>
                          <a:pt x="130" y="238"/>
                        </a:cubicBezTo>
                        <a:cubicBezTo>
                          <a:pt x="129" y="238"/>
                          <a:pt x="129" y="238"/>
                          <a:pt x="129" y="238"/>
                        </a:cubicBezTo>
                        <a:cubicBezTo>
                          <a:pt x="129" y="238"/>
                          <a:pt x="129" y="238"/>
                          <a:pt x="129" y="238"/>
                        </a:cubicBezTo>
                        <a:cubicBezTo>
                          <a:pt x="129" y="237"/>
                          <a:pt x="129" y="237"/>
                          <a:pt x="129" y="237"/>
                        </a:cubicBezTo>
                        <a:cubicBezTo>
                          <a:pt x="129" y="237"/>
                          <a:pt x="129" y="237"/>
                          <a:pt x="129" y="237"/>
                        </a:cubicBezTo>
                        <a:cubicBezTo>
                          <a:pt x="128" y="237"/>
                          <a:pt x="128" y="237"/>
                          <a:pt x="128" y="237"/>
                        </a:cubicBezTo>
                        <a:cubicBezTo>
                          <a:pt x="128" y="237"/>
                          <a:pt x="128" y="237"/>
                          <a:pt x="128" y="237"/>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6"/>
                          <a:pt x="128" y="236"/>
                          <a:pt x="128" y="236"/>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5"/>
                          <a:pt x="128" y="235"/>
                          <a:pt x="128" y="235"/>
                        </a:cubicBezTo>
                        <a:cubicBezTo>
                          <a:pt x="128" y="234"/>
                          <a:pt x="128" y="234"/>
                          <a:pt x="128" y="234"/>
                        </a:cubicBezTo>
                        <a:cubicBezTo>
                          <a:pt x="128" y="234"/>
                          <a:pt x="128" y="234"/>
                          <a:pt x="128" y="234"/>
                        </a:cubicBezTo>
                        <a:cubicBezTo>
                          <a:pt x="128" y="234"/>
                          <a:pt x="128" y="234"/>
                          <a:pt x="128" y="234"/>
                        </a:cubicBezTo>
                        <a:cubicBezTo>
                          <a:pt x="128" y="234"/>
                          <a:pt x="128" y="234"/>
                          <a:pt x="128" y="234"/>
                        </a:cubicBezTo>
                        <a:cubicBezTo>
                          <a:pt x="128" y="234"/>
                          <a:pt x="128" y="234"/>
                          <a:pt x="128" y="234"/>
                        </a:cubicBezTo>
                        <a:cubicBezTo>
                          <a:pt x="128" y="234"/>
                          <a:pt x="128" y="234"/>
                          <a:pt x="128" y="234"/>
                        </a:cubicBezTo>
                        <a:cubicBezTo>
                          <a:pt x="127" y="234"/>
                          <a:pt x="127" y="234"/>
                          <a:pt x="127" y="234"/>
                        </a:cubicBezTo>
                        <a:cubicBezTo>
                          <a:pt x="127" y="234"/>
                          <a:pt x="127" y="234"/>
                          <a:pt x="127" y="234"/>
                        </a:cubicBezTo>
                        <a:cubicBezTo>
                          <a:pt x="127" y="233"/>
                          <a:pt x="127" y="233"/>
                          <a:pt x="127" y="233"/>
                        </a:cubicBezTo>
                        <a:cubicBezTo>
                          <a:pt x="127" y="233"/>
                          <a:pt x="127" y="233"/>
                          <a:pt x="127" y="233"/>
                        </a:cubicBezTo>
                        <a:cubicBezTo>
                          <a:pt x="127" y="233"/>
                          <a:pt x="127" y="233"/>
                          <a:pt x="127" y="233"/>
                        </a:cubicBezTo>
                        <a:cubicBezTo>
                          <a:pt x="127" y="233"/>
                          <a:pt x="127" y="233"/>
                          <a:pt x="127" y="233"/>
                        </a:cubicBezTo>
                        <a:cubicBezTo>
                          <a:pt x="126" y="232"/>
                          <a:pt x="126" y="232"/>
                          <a:pt x="126" y="232"/>
                        </a:cubicBezTo>
                        <a:cubicBezTo>
                          <a:pt x="126" y="232"/>
                          <a:pt x="126" y="232"/>
                          <a:pt x="126" y="232"/>
                        </a:cubicBezTo>
                        <a:cubicBezTo>
                          <a:pt x="126" y="232"/>
                          <a:pt x="126" y="232"/>
                          <a:pt x="126" y="232"/>
                        </a:cubicBezTo>
                        <a:cubicBezTo>
                          <a:pt x="125" y="231"/>
                          <a:pt x="125" y="231"/>
                          <a:pt x="125" y="231"/>
                        </a:cubicBezTo>
                        <a:cubicBezTo>
                          <a:pt x="125" y="231"/>
                          <a:pt x="125" y="231"/>
                          <a:pt x="125" y="231"/>
                        </a:cubicBezTo>
                        <a:cubicBezTo>
                          <a:pt x="125" y="231"/>
                          <a:pt x="125" y="231"/>
                          <a:pt x="125" y="231"/>
                        </a:cubicBezTo>
                        <a:cubicBezTo>
                          <a:pt x="125" y="231"/>
                          <a:pt x="125" y="231"/>
                          <a:pt x="125" y="231"/>
                        </a:cubicBezTo>
                        <a:cubicBezTo>
                          <a:pt x="125" y="231"/>
                          <a:pt x="125" y="231"/>
                          <a:pt x="125" y="231"/>
                        </a:cubicBezTo>
                        <a:cubicBezTo>
                          <a:pt x="125" y="230"/>
                          <a:pt x="125" y="230"/>
                          <a:pt x="125" y="230"/>
                        </a:cubicBezTo>
                        <a:cubicBezTo>
                          <a:pt x="124" y="230"/>
                          <a:pt x="124" y="230"/>
                          <a:pt x="124" y="230"/>
                        </a:cubicBezTo>
                        <a:cubicBezTo>
                          <a:pt x="124" y="230"/>
                          <a:pt x="124" y="230"/>
                          <a:pt x="124" y="230"/>
                        </a:cubicBezTo>
                        <a:cubicBezTo>
                          <a:pt x="124" y="230"/>
                          <a:pt x="124" y="230"/>
                          <a:pt x="124" y="230"/>
                        </a:cubicBezTo>
                        <a:cubicBezTo>
                          <a:pt x="124" y="230"/>
                          <a:pt x="124" y="230"/>
                          <a:pt x="124" y="230"/>
                        </a:cubicBezTo>
                        <a:cubicBezTo>
                          <a:pt x="124" y="230"/>
                          <a:pt x="124" y="230"/>
                          <a:pt x="124" y="230"/>
                        </a:cubicBezTo>
                        <a:cubicBezTo>
                          <a:pt x="124" y="230"/>
                          <a:pt x="124" y="230"/>
                          <a:pt x="124" y="230"/>
                        </a:cubicBezTo>
                        <a:cubicBezTo>
                          <a:pt x="124" y="229"/>
                          <a:pt x="124" y="229"/>
                          <a:pt x="124" y="229"/>
                        </a:cubicBezTo>
                        <a:cubicBezTo>
                          <a:pt x="124" y="229"/>
                          <a:pt x="124" y="229"/>
                          <a:pt x="124" y="229"/>
                        </a:cubicBezTo>
                        <a:cubicBezTo>
                          <a:pt x="124" y="229"/>
                          <a:pt x="124" y="229"/>
                          <a:pt x="124" y="229"/>
                        </a:cubicBezTo>
                        <a:cubicBezTo>
                          <a:pt x="124" y="229"/>
                          <a:pt x="124" y="229"/>
                          <a:pt x="124"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3" y="229"/>
                          <a:pt x="123" y="229"/>
                          <a:pt x="123" y="229"/>
                        </a:cubicBezTo>
                        <a:cubicBezTo>
                          <a:pt x="122" y="228"/>
                          <a:pt x="122" y="228"/>
                          <a:pt x="122" y="228"/>
                        </a:cubicBezTo>
                        <a:cubicBezTo>
                          <a:pt x="122" y="228"/>
                          <a:pt x="122" y="228"/>
                          <a:pt x="122" y="228"/>
                        </a:cubicBezTo>
                        <a:cubicBezTo>
                          <a:pt x="122" y="228"/>
                          <a:pt x="122" y="228"/>
                          <a:pt x="122" y="228"/>
                        </a:cubicBezTo>
                        <a:cubicBezTo>
                          <a:pt x="121" y="227"/>
                          <a:pt x="121" y="227"/>
                          <a:pt x="121" y="227"/>
                        </a:cubicBezTo>
                        <a:cubicBezTo>
                          <a:pt x="121" y="227"/>
                          <a:pt x="121" y="227"/>
                          <a:pt x="121" y="227"/>
                        </a:cubicBezTo>
                        <a:cubicBezTo>
                          <a:pt x="121" y="227"/>
                          <a:pt x="121" y="227"/>
                          <a:pt x="121" y="227"/>
                        </a:cubicBezTo>
                        <a:cubicBezTo>
                          <a:pt x="121" y="226"/>
                          <a:pt x="121" y="226"/>
                          <a:pt x="121" y="226"/>
                        </a:cubicBezTo>
                        <a:cubicBezTo>
                          <a:pt x="120" y="226"/>
                          <a:pt x="120" y="226"/>
                          <a:pt x="120" y="226"/>
                        </a:cubicBezTo>
                        <a:cubicBezTo>
                          <a:pt x="120" y="226"/>
                          <a:pt x="120" y="226"/>
                          <a:pt x="120" y="226"/>
                        </a:cubicBezTo>
                        <a:cubicBezTo>
                          <a:pt x="120" y="226"/>
                          <a:pt x="120" y="226"/>
                          <a:pt x="120" y="226"/>
                        </a:cubicBezTo>
                        <a:cubicBezTo>
                          <a:pt x="119" y="225"/>
                          <a:pt x="119" y="225"/>
                          <a:pt x="119" y="225"/>
                        </a:cubicBezTo>
                        <a:cubicBezTo>
                          <a:pt x="119" y="225"/>
                          <a:pt x="119" y="225"/>
                          <a:pt x="119" y="225"/>
                        </a:cubicBezTo>
                        <a:cubicBezTo>
                          <a:pt x="119" y="225"/>
                          <a:pt x="119" y="225"/>
                          <a:pt x="119" y="225"/>
                        </a:cubicBezTo>
                        <a:cubicBezTo>
                          <a:pt x="119" y="224"/>
                          <a:pt x="119" y="224"/>
                          <a:pt x="119" y="224"/>
                        </a:cubicBezTo>
                        <a:cubicBezTo>
                          <a:pt x="118" y="224"/>
                          <a:pt x="118" y="224"/>
                          <a:pt x="118" y="224"/>
                        </a:cubicBezTo>
                        <a:cubicBezTo>
                          <a:pt x="118" y="224"/>
                          <a:pt x="118" y="224"/>
                          <a:pt x="118" y="224"/>
                        </a:cubicBezTo>
                        <a:cubicBezTo>
                          <a:pt x="118" y="224"/>
                          <a:pt x="118" y="224"/>
                          <a:pt x="118" y="224"/>
                        </a:cubicBezTo>
                        <a:cubicBezTo>
                          <a:pt x="117" y="223"/>
                          <a:pt x="117" y="223"/>
                          <a:pt x="117" y="223"/>
                        </a:cubicBezTo>
                        <a:cubicBezTo>
                          <a:pt x="117" y="223"/>
                          <a:pt x="117" y="223"/>
                          <a:pt x="117" y="223"/>
                        </a:cubicBezTo>
                        <a:cubicBezTo>
                          <a:pt x="117" y="223"/>
                          <a:pt x="117" y="223"/>
                          <a:pt x="117" y="223"/>
                        </a:cubicBezTo>
                        <a:cubicBezTo>
                          <a:pt x="117" y="223"/>
                          <a:pt x="117" y="223"/>
                          <a:pt x="117" y="223"/>
                        </a:cubicBezTo>
                        <a:cubicBezTo>
                          <a:pt x="117" y="223"/>
                          <a:pt x="117" y="223"/>
                          <a:pt x="117" y="223"/>
                        </a:cubicBezTo>
                        <a:cubicBezTo>
                          <a:pt x="116" y="222"/>
                          <a:pt x="116" y="222"/>
                          <a:pt x="116" y="222"/>
                        </a:cubicBezTo>
                        <a:cubicBezTo>
                          <a:pt x="116" y="222"/>
                          <a:pt x="116" y="222"/>
                          <a:pt x="116" y="222"/>
                        </a:cubicBezTo>
                        <a:cubicBezTo>
                          <a:pt x="116" y="222"/>
                          <a:pt x="116" y="222"/>
                          <a:pt x="116" y="222"/>
                        </a:cubicBezTo>
                        <a:cubicBezTo>
                          <a:pt x="115" y="222"/>
                          <a:pt x="115" y="222"/>
                          <a:pt x="115" y="222"/>
                        </a:cubicBezTo>
                        <a:cubicBezTo>
                          <a:pt x="115" y="221"/>
                          <a:pt x="115" y="221"/>
                          <a:pt x="115" y="221"/>
                        </a:cubicBezTo>
                        <a:cubicBezTo>
                          <a:pt x="115" y="221"/>
                          <a:pt x="115" y="221"/>
                          <a:pt x="115" y="221"/>
                        </a:cubicBezTo>
                        <a:cubicBezTo>
                          <a:pt x="115" y="221"/>
                          <a:pt x="115" y="221"/>
                          <a:pt x="115" y="221"/>
                        </a:cubicBezTo>
                        <a:cubicBezTo>
                          <a:pt x="114" y="221"/>
                          <a:pt x="114" y="221"/>
                          <a:pt x="114" y="221"/>
                        </a:cubicBezTo>
                        <a:cubicBezTo>
                          <a:pt x="114" y="221"/>
                          <a:pt x="114" y="221"/>
                          <a:pt x="114" y="221"/>
                        </a:cubicBezTo>
                        <a:cubicBezTo>
                          <a:pt x="114" y="220"/>
                          <a:pt x="114" y="220"/>
                          <a:pt x="114" y="220"/>
                        </a:cubicBezTo>
                        <a:cubicBezTo>
                          <a:pt x="113" y="219"/>
                          <a:pt x="113" y="219"/>
                          <a:pt x="113" y="219"/>
                        </a:cubicBezTo>
                        <a:cubicBezTo>
                          <a:pt x="112" y="219"/>
                          <a:pt x="112" y="219"/>
                          <a:pt x="112" y="219"/>
                        </a:cubicBezTo>
                        <a:cubicBezTo>
                          <a:pt x="112" y="219"/>
                          <a:pt x="112" y="219"/>
                          <a:pt x="112" y="219"/>
                        </a:cubicBezTo>
                        <a:cubicBezTo>
                          <a:pt x="112" y="218"/>
                          <a:pt x="112" y="218"/>
                          <a:pt x="112" y="218"/>
                        </a:cubicBezTo>
                        <a:cubicBezTo>
                          <a:pt x="111" y="218"/>
                          <a:pt x="111" y="218"/>
                          <a:pt x="111" y="218"/>
                        </a:cubicBezTo>
                        <a:cubicBezTo>
                          <a:pt x="110" y="217"/>
                          <a:pt x="110" y="217"/>
                          <a:pt x="110" y="217"/>
                        </a:cubicBezTo>
                        <a:cubicBezTo>
                          <a:pt x="109" y="216"/>
                          <a:pt x="109" y="216"/>
                          <a:pt x="109" y="216"/>
                        </a:cubicBezTo>
                        <a:cubicBezTo>
                          <a:pt x="109" y="216"/>
                          <a:pt x="109" y="216"/>
                          <a:pt x="109" y="216"/>
                        </a:cubicBezTo>
                        <a:cubicBezTo>
                          <a:pt x="109" y="216"/>
                          <a:pt x="109" y="216"/>
                          <a:pt x="109" y="216"/>
                        </a:cubicBezTo>
                        <a:cubicBezTo>
                          <a:pt x="108" y="215"/>
                          <a:pt x="108" y="215"/>
                          <a:pt x="108" y="215"/>
                        </a:cubicBezTo>
                        <a:cubicBezTo>
                          <a:pt x="107" y="215"/>
                          <a:pt x="107" y="215"/>
                          <a:pt x="107" y="215"/>
                        </a:cubicBezTo>
                        <a:cubicBezTo>
                          <a:pt x="107" y="214"/>
                          <a:pt x="107" y="214"/>
                          <a:pt x="107" y="214"/>
                        </a:cubicBezTo>
                        <a:cubicBezTo>
                          <a:pt x="106" y="213"/>
                          <a:pt x="106" y="213"/>
                          <a:pt x="106" y="213"/>
                        </a:cubicBezTo>
                        <a:cubicBezTo>
                          <a:pt x="106" y="213"/>
                          <a:pt x="106" y="213"/>
                          <a:pt x="106" y="213"/>
                        </a:cubicBezTo>
                        <a:cubicBezTo>
                          <a:pt x="106" y="213"/>
                          <a:pt x="106" y="213"/>
                          <a:pt x="106" y="213"/>
                        </a:cubicBezTo>
                        <a:cubicBezTo>
                          <a:pt x="105" y="213"/>
                          <a:pt x="105" y="213"/>
                          <a:pt x="105" y="213"/>
                        </a:cubicBezTo>
                        <a:cubicBezTo>
                          <a:pt x="105" y="213"/>
                          <a:pt x="105" y="213"/>
                          <a:pt x="105" y="213"/>
                        </a:cubicBezTo>
                        <a:cubicBezTo>
                          <a:pt x="105" y="213"/>
                          <a:pt x="105" y="213"/>
                          <a:pt x="105" y="213"/>
                        </a:cubicBezTo>
                        <a:cubicBezTo>
                          <a:pt x="104" y="212"/>
                          <a:pt x="104" y="212"/>
                          <a:pt x="104" y="212"/>
                        </a:cubicBezTo>
                        <a:cubicBezTo>
                          <a:pt x="104" y="212"/>
                          <a:pt x="104" y="212"/>
                          <a:pt x="104" y="212"/>
                        </a:cubicBezTo>
                        <a:cubicBezTo>
                          <a:pt x="104" y="212"/>
                          <a:pt x="104" y="212"/>
                          <a:pt x="104" y="212"/>
                        </a:cubicBezTo>
                        <a:cubicBezTo>
                          <a:pt x="104" y="212"/>
                          <a:pt x="104" y="212"/>
                          <a:pt x="104" y="212"/>
                        </a:cubicBezTo>
                        <a:cubicBezTo>
                          <a:pt x="104" y="212"/>
                          <a:pt x="104" y="212"/>
                          <a:pt x="104" y="212"/>
                        </a:cubicBezTo>
                        <a:cubicBezTo>
                          <a:pt x="104" y="212"/>
                          <a:pt x="104" y="212"/>
                          <a:pt x="104" y="212"/>
                        </a:cubicBezTo>
                        <a:cubicBezTo>
                          <a:pt x="103" y="211"/>
                          <a:pt x="103" y="211"/>
                          <a:pt x="103" y="211"/>
                        </a:cubicBezTo>
                        <a:cubicBezTo>
                          <a:pt x="103" y="211"/>
                          <a:pt x="103" y="211"/>
                          <a:pt x="103" y="211"/>
                        </a:cubicBezTo>
                        <a:cubicBezTo>
                          <a:pt x="103" y="211"/>
                          <a:pt x="103" y="211"/>
                          <a:pt x="103" y="211"/>
                        </a:cubicBezTo>
                        <a:cubicBezTo>
                          <a:pt x="103" y="210"/>
                          <a:pt x="103" y="210"/>
                          <a:pt x="103" y="210"/>
                        </a:cubicBezTo>
                        <a:cubicBezTo>
                          <a:pt x="103" y="210"/>
                          <a:pt x="103" y="210"/>
                          <a:pt x="103" y="210"/>
                        </a:cubicBezTo>
                        <a:cubicBezTo>
                          <a:pt x="102" y="210"/>
                          <a:pt x="102" y="210"/>
                          <a:pt x="102" y="210"/>
                        </a:cubicBezTo>
                        <a:cubicBezTo>
                          <a:pt x="102" y="209"/>
                          <a:pt x="102" y="209"/>
                          <a:pt x="102" y="209"/>
                        </a:cubicBezTo>
                        <a:cubicBezTo>
                          <a:pt x="102" y="209"/>
                          <a:pt x="102" y="209"/>
                          <a:pt x="102" y="209"/>
                        </a:cubicBezTo>
                        <a:cubicBezTo>
                          <a:pt x="102" y="209"/>
                          <a:pt x="102" y="209"/>
                          <a:pt x="102" y="209"/>
                        </a:cubicBezTo>
                        <a:cubicBezTo>
                          <a:pt x="103" y="209"/>
                          <a:pt x="103" y="209"/>
                          <a:pt x="103" y="209"/>
                        </a:cubicBezTo>
                        <a:cubicBezTo>
                          <a:pt x="103" y="208"/>
                          <a:pt x="103" y="208"/>
                          <a:pt x="103" y="208"/>
                        </a:cubicBezTo>
                        <a:cubicBezTo>
                          <a:pt x="103" y="208"/>
                          <a:pt x="103" y="208"/>
                          <a:pt x="103" y="208"/>
                        </a:cubicBezTo>
                        <a:cubicBezTo>
                          <a:pt x="103" y="208"/>
                          <a:pt x="103" y="208"/>
                          <a:pt x="103" y="208"/>
                        </a:cubicBezTo>
                        <a:cubicBezTo>
                          <a:pt x="103" y="208"/>
                          <a:pt x="103" y="208"/>
                          <a:pt x="103" y="208"/>
                        </a:cubicBezTo>
                        <a:cubicBezTo>
                          <a:pt x="103" y="208"/>
                          <a:pt x="103" y="208"/>
                          <a:pt x="103" y="208"/>
                        </a:cubicBezTo>
                        <a:cubicBezTo>
                          <a:pt x="103" y="207"/>
                          <a:pt x="103" y="207"/>
                          <a:pt x="103" y="207"/>
                        </a:cubicBezTo>
                        <a:cubicBezTo>
                          <a:pt x="103" y="207"/>
                          <a:pt x="103" y="207"/>
                          <a:pt x="103" y="207"/>
                        </a:cubicBezTo>
                        <a:cubicBezTo>
                          <a:pt x="103" y="207"/>
                          <a:pt x="103" y="207"/>
                          <a:pt x="103" y="207"/>
                        </a:cubicBezTo>
                        <a:cubicBezTo>
                          <a:pt x="102" y="207"/>
                          <a:pt x="102" y="207"/>
                          <a:pt x="102" y="207"/>
                        </a:cubicBezTo>
                        <a:cubicBezTo>
                          <a:pt x="102" y="206"/>
                          <a:pt x="102" y="206"/>
                          <a:pt x="102" y="206"/>
                        </a:cubicBezTo>
                        <a:cubicBezTo>
                          <a:pt x="101" y="205"/>
                          <a:pt x="101" y="205"/>
                          <a:pt x="101" y="205"/>
                        </a:cubicBezTo>
                        <a:cubicBezTo>
                          <a:pt x="100" y="204"/>
                          <a:pt x="100" y="204"/>
                          <a:pt x="100" y="204"/>
                        </a:cubicBezTo>
                        <a:cubicBezTo>
                          <a:pt x="100" y="204"/>
                          <a:pt x="100" y="204"/>
                          <a:pt x="100" y="204"/>
                        </a:cubicBezTo>
                        <a:cubicBezTo>
                          <a:pt x="99" y="204"/>
                          <a:pt x="99" y="204"/>
                          <a:pt x="99" y="204"/>
                        </a:cubicBezTo>
                        <a:cubicBezTo>
                          <a:pt x="99" y="203"/>
                          <a:pt x="99" y="203"/>
                          <a:pt x="99" y="203"/>
                        </a:cubicBezTo>
                        <a:cubicBezTo>
                          <a:pt x="99" y="203"/>
                          <a:pt x="99" y="203"/>
                          <a:pt x="99" y="203"/>
                        </a:cubicBezTo>
                        <a:cubicBezTo>
                          <a:pt x="98" y="203"/>
                          <a:pt x="98" y="203"/>
                          <a:pt x="98" y="203"/>
                        </a:cubicBezTo>
                        <a:cubicBezTo>
                          <a:pt x="98" y="203"/>
                          <a:pt x="98" y="203"/>
                          <a:pt x="98" y="203"/>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8" y="202"/>
                          <a:pt x="98" y="202"/>
                          <a:pt x="98"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2"/>
                          <a:pt x="97" y="202"/>
                          <a:pt x="97" y="202"/>
                        </a:cubicBezTo>
                        <a:cubicBezTo>
                          <a:pt x="97" y="201"/>
                          <a:pt x="97" y="201"/>
                          <a:pt x="97" y="201"/>
                        </a:cubicBezTo>
                        <a:cubicBezTo>
                          <a:pt x="97" y="201"/>
                          <a:pt x="97" y="201"/>
                          <a:pt x="97" y="201"/>
                        </a:cubicBezTo>
                        <a:cubicBezTo>
                          <a:pt x="97" y="201"/>
                          <a:pt x="97" y="201"/>
                          <a:pt x="97" y="201"/>
                        </a:cubicBezTo>
                        <a:cubicBezTo>
                          <a:pt x="97" y="201"/>
                          <a:pt x="97" y="201"/>
                          <a:pt x="97" y="201"/>
                        </a:cubicBezTo>
                        <a:cubicBezTo>
                          <a:pt x="97" y="201"/>
                          <a:pt x="97" y="201"/>
                          <a:pt x="97"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6" y="201"/>
                          <a:pt x="96" y="201"/>
                          <a:pt x="96" y="201"/>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5" y="200"/>
                          <a:pt x="95" y="200"/>
                          <a:pt x="95" y="200"/>
                        </a:cubicBezTo>
                        <a:cubicBezTo>
                          <a:pt x="94" y="200"/>
                          <a:pt x="94" y="200"/>
                          <a:pt x="94" y="200"/>
                        </a:cubicBezTo>
                        <a:cubicBezTo>
                          <a:pt x="94" y="200"/>
                          <a:pt x="94" y="200"/>
                          <a:pt x="94" y="200"/>
                        </a:cubicBezTo>
                        <a:cubicBezTo>
                          <a:pt x="94" y="200"/>
                          <a:pt x="94" y="200"/>
                          <a:pt x="94" y="200"/>
                        </a:cubicBezTo>
                        <a:cubicBezTo>
                          <a:pt x="94" y="200"/>
                          <a:pt x="94" y="200"/>
                          <a:pt x="94" y="200"/>
                        </a:cubicBezTo>
                        <a:cubicBezTo>
                          <a:pt x="94" y="200"/>
                          <a:pt x="94" y="200"/>
                          <a:pt x="94" y="200"/>
                        </a:cubicBezTo>
                        <a:cubicBezTo>
                          <a:pt x="94" y="200"/>
                          <a:pt x="94" y="200"/>
                          <a:pt x="94" y="200"/>
                        </a:cubicBezTo>
                        <a:cubicBezTo>
                          <a:pt x="94" y="200"/>
                          <a:pt x="94" y="200"/>
                          <a:pt x="94" y="200"/>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4" y="199"/>
                          <a:pt x="94" y="199"/>
                          <a:pt x="94"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9"/>
                          <a:pt x="93" y="199"/>
                          <a:pt x="93" y="199"/>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3" y="198"/>
                          <a:pt x="93" y="198"/>
                          <a:pt x="93"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8"/>
                          <a:pt x="92" y="198"/>
                          <a:pt x="92" y="198"/>
                        </a:cubicBezTo>
                        <a:cubicBezTo>
                          <a:pt x="92" y="197"/>
                          <a:pt x="92" y="197"/>
                          <a:pt x="92" y="197"/>
                        </a:cubicBezTo>
                        <a:cubicBezTo>
                          <a:pt x="92" y="197"/>
                          <a:pt x="92" y="197"/>
                          <a:pt x="92" y="197"/>
                        </a:cubicBezTo>
                        <a:cubicBezTo>
                          <a:pt x="92" y="197"/>
                          <a:pt x="92" y="197"/>
                          <a:pt x="92" y="197"/>
                        </a:cubicBezTo>
                        <a:cubicBezTo>
                          <a:pt x="92" y="197"/>
                          <a:pt x="92" y="197"/>
                          <a:pt x="92" y="197"/>
                        </a:cubicBezTo>
                        <a:cubicBezTo>
                          <a:pt x="92" y="197"/>
                          <a:pt x="92" y="197"/>
                          <a:pt x="92" y="197"/>
                        </a:cubicBezTo>
                        <a:cubicBezTo>
                          <a:pt x="92" y="197"/>
                          <a:pt x="92" y="197"/>
                          <a:pt x="92" y="197"/>
                        </a:cubicBezTo>
                        <a:cubicBezTo>
                          <a:pt x="91" y="197"/>
                          <a:pt x="91" y="197"/>
                          <a:pt x="91" y="197"/>
                        </a:cubicBezTo>
                        <a:cubicBezTo>
                          <a:pt x="91" y="197"/>
                          <a:pt x="91" y="197"/>
                          <a:pt x="91" y="197"/>
                        </a:cubicBezTo>
                        <a:cubicBezTo>
                          <a:pt x="91" y="197"/>
                          <a:pt x="91" y="197"/>
                          <a:pt x="91" y="197"/>
                        </a:cubicBezTo>
                        <a:cubicBezTo>
                          <a:pt x="91" y="197"/>
                          <a:pt x="91" y="197"/>
                          <a:pt x="91" y="197"/>
                        </a:cubicBezTo>
                        <a:cubicBezTo>
                          <a:pt x="91" y="197"/>
                          <a:pt x="91" y="197"/>
                          <a:pt x="91" y="197"/>
                        </a:cubicBezTo>
                        <a:cubicBezTo>
                          <a:pt x="91" y="197"/>
                          <a:pt x="91" y="197"/>
                          <a:pt x="91" y="197"/>
                        </a:cubicBezTo>
                        <a:cubicBezTo>
                          <a:pt x="91" y="197"/>
                          <a:pt x="91" y="197"/>
                          <a:pt x="91" y="197"/>
                        </a:cubicBezTo>
                        <a:cubicBezTo>
                          <a:pt x="90" y="196"/>
                          <a:pt x="90" y="196"/>
                          <a:pt x="90" y="196"/>
                        </a:cubicBezTo>
                        <a:cubicBezTo>
                          <a:pt x="89" y="195"/>
                          <a:pt x="89" y="195"/>
                          <a:pt x="89"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5"/>
                          <a:pt x="88" y="195"/>
                          <a:pt x="88" y="195"/>
                        </a:cubicBezTo>
                        <a:cubicBezTo>
                          <a:pt x="88" y="194"/>
                          <a:pt x="88" y="194"/>
                          <a:pt x="88" y="194"/>
                        </a:cubicBezTo>
                        <a:cubicBezTo>
                          <a:pt x="88" y="194"/>
                          <a:pt x="88" y="194"/>
                          <a:pt x="88"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7" y="194"/>
                          <a:pt x="87" y="194"/>
                          <a:pt x="87" y="194"/>
                        </a:cubicBezTo>
                        <a:cubicBezTo>
                          <a:pt x="86" y="193"/>
                          <a:pt x="86" y="193"/>
                          <a:pt x="86" y="193"/>
                        </a:cubicBezTo>
                        <a:cubicBezTo>
                          <a:pt x="86" y="193"/>
                          <a:pt x="86" y="193"/>
                          <a:pt x="86" y="193"/>
                        </a:cubicBezTo>
                        <a:cubicBezTo>
                          <a:pt x="86" y="193"/>
                          <a:pt x="86" y="193"/>
                          <a:pt x="86" y="193"/>
                        </a:cubicBezTo>
                        <a:cubicBezTo>
                          <a:pt x="86" y="193"/>
                          <a:pt x="86" y="193"/>
                          <a:pt x="86" y="193"/>
                        </a:cubicBezTo>
                        <a:cubicBezTo>
                          <a:pt x="85" y="193"/>
                          <a:pt x="85" y="193"/>
                          <a:pt x="85" y="193"/>
                        </a:cubicBezTo>
                        <a:cubicBezTo>
                          <a:pt x="85" y="192"/>
                          <a:pt x="85" y="192"/>
                          <a:pt x="85" y="192"/>
                        </a:cubicBezTo>
                        <a:cubicBezTo>
                          <a:pt x="85" y="192"/>
                          <a:pt x="85" y="192"/>
                          <a:pt x="85" y="192"/>
                        </a:cubicBezTo>
                        <a:cubicBezTo>
                          <a:pt x="85" y="192"/>
                          <a:pt x="85" y="192"/>
                          <a:pt x="85" y="192"/>
                        </a:cubicBezTo>
                        <a:cubicBezTo>
                          <a:pt x="85" y="192"/>
                          <a:pt x="85" y="192"/>
                          <a:pt x="85" y="192"/>
                        </a:cubicBezTo>
                        <a:cubicBezTo>
                          <a:pt x="84" y="192"/>
                          <a:pt x="84" y="192"/>
                          <a:pt x="84" y="192"/>
                        </a:cubicBezTo>
                        <a:cubicBezTo>
                          <a:pt x="84" y="192"/>
                          <a:pt x="84" y="192"/>
                          <a:pt x="84" y="192"/>
                        </a:cubicBezTo>
                        <a:cubicBezTo>
                          <a:pt x="84" y="191"/>
                          <a:pt x="84" y="191"/>
                          <a:pt x="84" y="191"/>
                        </a:cubicBezTo>
                        <a:cubicBezTo>
                          <a:pt x="84" y="191"/>
                          <a:pt x="84" y="191"/>
                          <a:pt x="84" y="191"/>
                        </a:cubicBezTo>
                        <a:cubicBezTo>
                          <a:pt x="83" y="191"/>
                          <a:pt x="83" y="191"/>
                          <a:pt x="83" y="191"/>
                        </a:cubicBezTo>
                        <a:cubicBezTo>
                          <a:pt x="83" y="191"/>
                          <a:pt x="83" y="191"/>
                          <a:pt x="83" y="191"/>
                        </a:cubicBezTo>
                        <a:cubicBezTo>
                          <a:pt x="83" y="191"/>
                          <a:pt x="83" y="191"/>
                          <a:pt x="83" y="191"/>
                        </a:cubicBezTo>
                        <a:cubicBezTo>
                          <a:pt x="83" y="191"/>
                          <a:pt x="83" y="191"/>
                          <a:pt x="83" y="191"/>
                        </a:cubicBezTo>
                        <a:cubicBezTo>
                          <a:pt x="83" y="190"/>
                          <a:pt x="83" y="190"/>
                          <a:pt x="83" y="190"/>
                        </a:cubicBezTo>
                        <a:cubicBezTo>
                          <a:pt x="82" y="190"/>
                          <a:pt x="82" y="190"/>
                          <a:pt x="82" y="190"/>
                        </a:cubicBezTo>
                        <a:cubicBezTo>
                          <a:pt x="82" y="190"/>
                          <a:pt x="82" y="190"/>
                          <a:pt x="82" y="190"/>
                        </a:cubicBezTo>
                        <a:cubicBezTo>
                          <a:pt x="82" y="190"/>
                          <a:pt x="82" y="190"/>
                          <a:pt x="82" y="190"/>
                        </a:cubicBezTo>
                        <a:cubicBezTo>
                          <a:pt x="81" y="190"/>
                          <a:pt x="81" y="190"/>
                          <a:pt x="81" y="190"/>
                        </a:cubicBezTo>
                        <a:cubicBezTo>
                          <a:pt x="81" y="189"/>
                          <a:pt x="81" y="189"/>
                          <a:pt x="81" y="189"/>
                        </a:cubicBezTo>
                        <a:cubicBezTo>
                          <a:pt x="81" y="189"/>
                          <a:pt x="81" y="189"/>
                          <a:pt x="81" y="189"/>
                        </a:cubicBezTo>
                        <a:cubicBezTo>
                          <a:pt x="81" y="189"/>
                          <a:pt x="81" y="189"/>
                          <a:pt x="81" y="189"/>
                        </a:cubicBezTo>
                        <a:cubicBezTo>
                          <a:pt x="80" y="189"/>
                          <a:pt x="80" y="189"/>
                          <a:pt x="80" y="189"/>
                        </a:cubicBezTo>
                        <a:cubicBezTo>
                          <a:pt x="80" y="189"/>
                          <a:pt x="80" y="189"/>
                          <a:pt x="80" y="189"/>
                        </a:cubicBezTo>
                        <a:cubicBezTo>
                          <a:pt x="80" y="188"/>
                          <a:pt x="80" y="188"/>
                          <a:pt x="80" y="188"/>
                        </a:cubicBezTo>
                        <a:cubicBezTo>
                          <a:pt x="79" y="188"/>
                          <a:pt x="79" y="188"/>
                          <a:pt x="79" y="188"/>
                        </a:cubicBezTo>
                        <a:cubicBezTo>
                          <a:pt x="79" y="188"/>
                          <a:pt x="79" y="188"/>
                          <a:pt x="79" y="188"/>
                        </a:cubicBezTo>
                        <a:cubicBezTo>
                          <a:pt x="79" y="188"/>
                          <a:pt x="79" y="188"/>
                          <a:pt x="79" y="188"/>
                        </a:cubicBezTo>
                        <a:cubicBezTo>
                          <a:pt x="78" y="187"/>
                          <a:pt x="78" y="187"/>
                          <a:pt x="78" y="187"/>
                        </a:cubicBezTo>
                        <a:cubicBezTo>
                          <a:pt x="78" y="187"/>
                          <a:pt x="78" y="187"/>
                          <a:pt x="78" y="187"/>
                        </a:cubicBezTo>
                        <a:cubicBezTo>
                          <a:pt x="78" y="187"/>
                          <a:pt x="78" y="187"/>
                          <a:pt x="78" y="187"/>
                        </a:cubicBezTo>
                        <a:cubicBezTo>
                          <a:pt x="78" y="187"/>
                          <a:pt x="78" y="187"/>
                          <a:pt x="78" y="187"/>
                        </a:cubicBezTo>
                        <a:cubicBezTo>
                          <a:pt x="78" y="187"/>
                          <a:pt x="78" y="187"/>
                          <a:pt x="78" y="187"/>
                        </a:cubicBezTo>
                        <a:cubicBezTo>
                          <a:pt x="77" y="186"/>
                          <a:pt x="77" y="186"/>
                          <a:pt x="77" y="186"/>
                        </a:cubicBezTo>
                        <a:cubicBezTo>
                          <a:pt x="77" y="186"/>
                          <a:pt x="77" y="186"/>
                          <a:pt x="77" y="186"/>
                        </a:cubicBezTo>
                        <a:cubicBezTo>
                          <a:pt x="77" y="186"/>
                          <a:pt x="77" y="186"/>
                          <a:pt x="77" y="186"/>
                        </a:cubicBezTo>
                        <a:cubicBezTo>
                          <a:pt x="76" y="186"/>
                          <a:pt x="76" y="186"/>
                          <a:pt x="76" y="186"/>
                        </a:cubicBezTo>
                        <a:cubicBezTo>
                          <a:pt x="76" y="186"/>
                          <a:pt x="76" y="186"/>
                          <a:pt x="76" y="186"/>
                        </a:cubicBezTo>
                        <a:cubicBezTo>
                          <a:pt x="75" y="185"/>
                          <a:pt x="75" y="185"/>
                          <a:pt x="75" y="185"/>
                        </a:cubicBezTo>
                        <a:cubicBezTo>
                          <a:pt x="75" y="185"/>
                          <a:pt x="75" y="185"/>
                          <a:pt x="75" y="185"/>
                        </a:cubicBezTo>
                        <a:cubicBezTo>
                          <a:pt x="74" y="185"/>
                          <a:pt x="74" y="185"/>
                          <a:pt x="74" y="185"/>
                        </a:cubicBezTo>
                        <a:cubicBezTo>
                          <a:pt x="74" y="184"/>
                          <a:pt x="74" y="184"/>
                          <a:pt x="74" y="184"/>
                        </a:cubicBezTo>
                        <a:cubicBezTo>
                          <a:pt x="74" y="184"/>
                          <a:pt x="74" y="184"/>
                          <a:pt x="74" y="184"/>
                        </a:cubicBezTo>
                        <a:cubicBezTo>
                          <a:pt x="73" y="184"/>
                          <a:pt x="73" y="184"/>
                          <a:pt x="73" y="184"/>
                        </a:cubicBezTo>
                        <a:cubicBezTo>
                          <a:pt x="73" y="184"/>
                          <a:pt x="73" y="184"/>
                          <a:pt x="73" y="184"/>
                        </a:cubicBezTo>
                        <a:cubicBezTo>
                          <a:pt x="73" y="183"/>
                          <a:pt x="73" y="183"/>
                          <a:pt x="73" y="183"/>
                        </a:cubicBezTo>
                        <a:cubicBezTo>
                          <a:pt x="73" y="183"/>
                          <a:pt x="73" y="183"/>
                          <a:pt x="73" y="183"/>
                        </a:cubicBezTo>
                        <a:cubicBezTo>
                          <a:pt x="73" y="183"/>
                          <a:pt x="73" y="183"/>
                          <a:pt x="73" y="183"/>
                        </a:cubicBezTo>
                        <a:cubicBezTo>
                          <a:pt x="72" y="183"/>
                          <a:pt x="72" y="183"/>
                          <a:pt x="72" y="183"/>
                        </a:cubicBezTo>
                        <a:cubicBezTo>
                          <a:pt x="72" y="182"/>
                          <a:pt x="72" y="182"/>
                          <a:pt x="72" y="182"/>
                        </a:cubicBezTo>
                        <a:cubicBezTo>
                          <a:pt x="71" y="182"/>
                          <a:pt x="71" y="182"/>
                          <a:pt x="71" y="182"/>
                        </a:cubicBezTo>
                        <a:cubicBezTo>
                          <a:pt x="71" y="182"/>
                          <a:pt x="71" y="182"/>
                          <a:pt x="71" y="182"/>
                        </a:cubicBezTo>
                        <a:cubicBezTo>
                          <a:pt x="71" y="181"/>
                          <a:pt x="71" y="181"/>
                          <a:pt x="71" y="181"/>
                        </a:cubicBezTo>
                        <a:cubicBezTo>
                          <a:pt x="70" y="181"/>
                          <a:pt x="70" y="181"/>
                          <a:pt x="70" y="181"/>
                        </a:cubicBezTo>
                        <a:cubicBezTo>
                          <a:pt x="70" y="181"/>
                          <a:pt x="70" y="181"/>
                          <a:pt x="70" y="181"/>
                        </a:cubicBezTo>
                        <a:cubicBezTo>
                          <a:pt x="70" y="181"/>
                          <a:pt x="70" y="181"/>
                          <a:pt x="70" y="181"/>
                        </a:cubicBezTo>
                        <a:cubicBezTo>
                          <a:pt x="69" y="180"/>
                          <a:pt x="69" y="180"/>
                          <a:pt x="69" y="180"/>
                        </a:cubicBezTo>
                        <a:cubicBezTo>
                          <a:pt x="69" y="180"/>
                          <a:pt x="69" y="180"/>
                          <a:pt x="69" y="180"/>
                        </a:cubicBezTo>
                        <a:cubicBezTo>
                          <a:pt x="69" y="180"/>
                          <a:pt x="69" y="180"/>
                          <a:pt x="69" y="180"/>
                        </a:cubicBezTo>
                        <a:cubicBezTo>
                          <a:pt x="69" y="180"/>
                          <a:pt x="69" y="180"/>
                          <a:pt x="69" y="180"/>
                        </a:cubicBezTo>
                        <a:cubicBezTo>
                          <a:pt x="69" y="180"/>
                          <a:pt x="69" y="180"/>
                          <a:pt x="69" y="180"/>
                        </a:cubicBezTo>
                        <a:cubicBezTo>
                          <a:pt x="69" y="180"/>
                          <a:pt x="69" y="180"/>
                          <a:pt x="69" y="180"/>
                        </a:cubicBezTo>
                        <a:cubicBezTo>
                          <a:pt x="69" y="179"/>
                          <a:pt x="69" y="179"/>
                          <a:pt x="69" y="179"/>
                        </a:cubicBezTo>
                        <a:cubicBezTo>
                          <a:pt x="69" y="179"/>
                          <a:pt x="69" y="179"/>
                          <a:pt x="69" y="179"/>
                        </a:cubicBezTo>
                        <a:cubicBezTo>
                          <a:pt x="69" y="179"/>
                          <a:pt x="69" y="179"/>
                          <a:pt x="69" y="179"/>
                        </a:cubicBezTo>
                        <a:cubicBezTo>
                          <a:pt x="69" y="179"/>
                          <a:pt x="69" y="179"/>
                          <a:pt x="69" y="179"/>
                        </a:cubicBezTo>
                        <a:cubicBezTo>
                          <a:pt x="69" y="178"/>
                          <a:pt x="69" y="178"/>
                          <a:pt x="69" y="178"/>
                        </a:cubicBezTo>
                        <a:cubicBezTo>
                          <a:pt x="68" y="178"/>
                          <a:pt x="68" y="178"/>
                          <a:pt x="68" y="178"/>
                        </a:cubicBezTo>
                        <a:cubicBezTo>
                          <a:pt x="68" y="178"/>
                          <a:pt x="68" y="178"/>
                          <a:pt x="68" y="178"/>
                        </a:cubicBezTo>
                        <a:cubicBezTo>
                          <a:pt x="68" y="178"/>
                          <a:pt x="68" y="178"/>
                          <a:pt x="68" y="178"/>
                        </a:cubicBezTo>
                        <a:cubicBezTo>
                          <a:pt x="68" y="177"/>
                          <a:pt x="68" y="177"/>
                          <a:pt x="68" y="177"/>
                        </a:cubicBezTo>
                        <a:cubicBezTo>
                          <a:pt x="68" y="177"/>
                          <a:pt x="68" y="177"/>
                          <a:pt x="68" y="177"/>
                        </a:cubicBezTo>
                        <a:cubicBezTo>
                          <a:pt x="68" y="177"/>
                          <a:pt x="68" y="177"/>
                          <a:pt x="68" y="177"/>
                        </a:cubicBezTo>
                        <a:cubicBezTo>
                          <a:pt x="68" y="177"/>
                          <a:pt x="68" y="177"/>
                          <a:pt x="68" y="177"/>
                        </a:cubicBezTo>
                        <a:cubicBezTo>
                          <a:pt x="67" y="177"/>
                          <a:pt x="67" y="177"/>
                          <a:pt x="67" y="177"/>
                        </a:cubicBezTo>
                        <a:cubicBezTo>
                          <a:pt x="67" y="176"/>
                          <a:pt x="67" y="176"/>
                          <a:pt x="67" y="176"/>
                        </a:cubicBezTo>
                        <a:cubicBezTo>
                          <a:pt x="67" y="176"/>
                          <a:pt x="67" y="176"/>
                          <a:pt x="67" y="176"/>
                        </a:cubicBezTo>
                        <a:cubicBezTo>
                          <a:pt x="67" y="176"/>
                          <a:pt x="67" y="176"/>
                          <a:pt x="67" y="176"/>
                        </a:cubicBezTo>
                        <a:cubicBezTo>
                          <a:pt x="66" y="176"/>
                          <a:pt x="66" y="176"/>
                          <a:pt x="66" y="176"/>
                        </a:cubicBezTo>
                        <a:cubicBezTo>
                          <a:pt x="66" y="176"/>
                          <a:pt x="66" y="176"/>
                          <a:pt x="66" y="176"/>
                        </a:cubicBezTo>
                        <a:cubicBezTo>
                          <a:pt x="65" y="175"/>
                          <a:pt x="65" y="175"/>
                          <a:pt x="65" y="175"/>
                        </a:cubicBezTo>
                        <a:cubicBezTo>
                          <a:pt x="65" y="175"/>
                          <a:pt x="65" y="175"/>
                          <a:pt x="65" y="175"/>
                        </a:cubicBezTo>
                        <a:cubicBezTo>
                          <a:pt x="65" y="175"/>
                          <a:pt x="65" y="175"/>
                          <a:pt x="65" y="175"/>
                        </a:cubicBezTo>
                        <a:cubicBezTo>
                          <a:pt x="65" y="174"/>
                          <a:pt x="65" y="174"/>
                          <a:pt x="65" y="174"/>
                        </a:cubicBezTo>
                        <a:cubicBezTo>
                          <a:pt x="65" y="174"/>
                          <a:pt x="65" y="174"/>
                          <a:pt x="65" y="174"/>
                        </a:cubicBezTo>
                        <a:cubicBezTo>
                          <a:pt x="64" y="174"/>
                          <a:pt x="64" y="174"/>
                          <a:pt x="64" y="174"/>
                        </a:cubicBezTo>
                        <a:cubicBezTo>
                          <a:pt x="64" y="174"/>
                          <a:pt x="64" y="174"/>
                          <a:pt x="64" y="174"/>
                        </a:cubicBezTo>
                        <a:cubicBezTo>
                          <a:pt x="64" y="173"/>
                          <a:pt x="64" y="173"/>
                          <a:pt x="64" y="173"/>
                        </a:cubicBezTo>
                        <a:cubicBezTo>
                          <a:pt x="64" y="173"/>
                          <a:pt x="64" y="173"/>
                          <a:pt x="64" y="173"/>
                        </a:cubicBezTo>
                        <a:cubicBezTo>
                          <a:pt x="63" y="173"/>
                          <a:pt x="63" y="173"/>
                          <a:pt x="63" y="173"/>
                        </a:cubicBezTo>
                        <a:cubicBezTo>
                          <a:pt x="63" y="173"/>
                          <a:pt x="63" y="173"/>
                          <a:pt x="63" y="173"/>
                        </a:cubicBezTo>
                        <a:cubicBezTo>
                          <a:pt x="63" y="173"/>
                          <a:pt x="63" y="173"/>
                          <a:pt x="63" y="173"/>
                        </a:cubicBezTo>
                        <a:cubicBezTo>
                          <a:pt x="63" y="172"/>
                          <a:pt x="63" y="172"/>
                          <a:pt x="63" y="172"/>
                        </a:cubicBezTo>
                        <a:cubicBezTo>
                          <a:pt x="62" y="172"/>
                          <a:pt x="62" y="172"/>
                          <a:pt x="62" y="172"/>
                        </a:cubicBezTo>
                        <a:cubicBezTo>
                          <a:pt x="62" y="172"/>
                          <a:pt x="62" y="172"/>
                          <a:pt x="62" y="172"/>
                        </a:cubicBezTo>
                        <a:cubicBezTo>
                          <a:pt x="62" y="171"/>
                          <a:pt x="62" y="171"/>
                          <a:pt x="62" y="171"/>
                        </a:cubicBezTo>
                        <a:cubicBezTo>
                          <a:pt x="62" y="171"/>
                          <a:pt x="62" y="171"/>
                          <a:pt x="62" y="171"/>
                        </a:cubicBezTo>
                        <a:cubicBezTo>
                          <a:pt x="62" y="171"/>
                          <a:pt x="62" y="171"/>
                          <a:pt x="62" y="171"/>
                        </a:cubicBezTo>
                        <a:cubicBezTo>
                          <a:pt x="61" y="171"/>
                          <a:pt x="61" y="171"/>
                          <a:pt x="61" y="171"/>
                        </a:cubicBezTo>
                        <a:cubicBezTo>
                          <a:pt x="61" y="171"/>
                          <a:pt x="61" y="171"/>
                          <a:pt x="61" y="171"/>
                        </a:cubicBezTo>
                        <a:cubicBezTo>
                          <a:pt x="61" y="171"/>
                          <a:pt x="61" y="171"/>
                          <a:pt x="61" y="171"/>
                        </a:cubicBezTo>
                        <a:cubicBezTo>
                          <a:pt x="61" y="170"/>
                          <a:pt x="61" y="170"/>
                          <a:pt x="61" y="170"/>
                        </a:cubicBezTo>
                        <a:cubicBezTo>
                          <a:pt x="61" y="170"/>
                          <a:pt x="61" y="170"/>
                          <a:pt x="61" y="170"/>
                        </a:cubicBezTo>
                        <a:cubicBezTo>
                          <a:pt x="61" y="170"/>
                          <a:pt x="61" y="170"/>
                          <a:pt x="61" y="170"/>
                        </a:cubicBezTo>
                        <a:cubicBezTo>
                          <a:pt x="60" y="170"/>
                          <a:pt x="60" y="170"/>
                          <a:pt x="60" y="170"/>
                        </a:cubicBezTo>
                        <a:cubicBezTo>
                          <a:pt x="60" y="170"/>
                          <a:pt x="60" y="170"/>
                          <a:pt x="60" y="170"/>
                        </a:cubicBezTo>
                        <a:cubicBezTo>
                          <a:pt x="60" y="170"/>
                          <a:pt x="60" y="170"/>
                          <a:pt x="60" y="170"/>
                        </a:cubicBezTo>
                        <a:cubicBezTo>
                          <a:pt x="60" y="169"/>
                          <a:pt x="60" y="169"/>
                          <a:pt x="60" y="169"/>
                        </a:cubicBezTo>
                        <a:cubicBezTo>
                          <a:pt x="60" y="169"/>
                          <a:pt x="60" y="169"/>
                          <a:pt x="60" y="169"/>
                        </a:cubicBezTo>
                        <a:cubicBezTo>
                          <a:pt x="60" y="169"/>
                          <a:pt x="60" y="169"/>
                          <a:pt x="60" y="169"/>
                        </a:cubicBezTo>
                        <a:cubicBezTo>
                          <a:pt x="60" y="169"/>
                          <a:pt x="60" y="169"/>
                          <a:pt x="60" y="169"/>
                        </a:cubicBezTo>
                        <a:cubicBezTo>
                          <a:pt x="60" y="169"/>
                          <a:pt x="60" y="169"/>
                          <a:pt x="60" y="169"/>
                        </a:cubicBezTo>
                        <a:cubicBezTo>
                          <a:pt x="60" y="169"/>
                          <a:pt x="60" y="169"/>
                          <a:pt x="60" y="169"/>
                        </a:cubicBezTo>
                        <a:cubicBezTo>
                          <a:pt x="60" y="169"/>
                          <a:pt x="60" y="169"/>
                          <a:pt x="60" y="169"/>
                        </a:cubicBezTo>
                        <a:cubicBezTo>
                          <a:pt x="59" y="169"/>
                          <a:pt x="59" y="169"/>
                          <a:pt x="59" y="169"/>
                        </a:cubicBezTo>
                        <a:cubicBezTo>
                          <a:pt x="59" y="169"/>
                          <a:pt x="59" y="169"/>
                          <a:pt x="59" y="169"/>
                        </a:cubicBezTo>
                        <a:cubicBezTo>
                          <a:pt x="59" y="168"/>
                          <a:pt x="59" y="168"/>
                          <a:pt x="59" y="168"/>
                        </a:cubicBezTo>
                        <a:cubicBezTo>
                          <a:pt x="59" y="168"/>
                          <a:pt x="59" y="168"/>
                          <a:pt x="59" y="168"/>
                        </a:cubicBezTo>
                        <a:cubicBezTo>
                          <a:pt x="59" y="168"/>
                          <a:pt x="59" y="168"/>
                          <a:pt x="59" y="168"/>
                        </a:cubicBezTo>
                        <a:cubicBezTo>
                          <a:pt x="58" y="168"/>
                          <a:pt x="58" y="168"/>
                          <a:pt x="58" y="168"/>
                        </a:cubicBezTo>
                        <a:cubicBezTo>
                          <a:pt x="58" y="168"/>
                          <a:pt x="58" y="168"/>
                          <a:pt x="58" y="168"/>
                        </a:cubicBezTo>
                        <a:cubicBezTo>
                          <a:pt x="58" y="167"/>
                          <a:pt x="58" y="167"/>
                          <a:pt x="58" y="167"/>
                        </a:cubicBezTo>
                        <a:cubicBezTo>
                          <a:pt x="58" y="167"/>
                          <a:pt x="58" y="167"/>
                          <a:pt x="58" y="167"/>
                        </a:cubicBezTo>
                        <a:cubicBezTo>
                          <a:pt x="58" y="167"/>
                          <a:pt x="58" y="167"/>
                          <a:pt x="58" y="167"/>
                        </a:cubicBezTo>
                        <a:cubicBezTo>
                          <a:pt x="57" y="166"/>
                          <a:pt x="57" y="166"/>
                          <a:pt x="57" y="166"/>
                        </a:cubicBezTo>
                        <a:cubicBezTo>
                          <a:pt x="57" y="166"/>
                          <a:pt x="57" y="166"/>
                          <a:pt x="57" y="166"/>
                        </a:cubicBezTo>
                        <a:cubicBezTo>
                          <a:pt x="57" y="165"/>
                          <a:pt x="57" y="165"/>
                          <a:pt x="57" y="165"/>
                        </a:cubicBezTo>
                        <a:cubicBezTo>
                          <a:pt x="57" y="165"/>
                          <a:pt x="57" y="165"/>
                          <a:pt x="57" y="165"/>
                        </a:cubicBezTo>
                        <a:cubicBezTo>
                          <a:pt x="56" y="165"/>
                          <a:pt x="56" y="165"/>
                          <a:pt x="56" y="165"/>
                        </a:cubicBezTo>
                        <a:cubicBezTo>
                          <a:pt x="56" y="164"/>
                          <a:pt x="56" y="164"/>
                          <a:pt x="56" y="164"/>
                        </a:cubicBezTo>
                        <a:cubicBezTo>
                          <a:pt x="56" y="164"/>
                          <a:pt x="56" y="164"/>
                          <a:pt x="56" y="164"/>
                        </a:cubicBezTo>
                        <a:cubicBezTo>
                          <a:pt x="56" y="164"/>
                          <a:pt x="56" y="164"/>
                          <a:pt x="56" y="164"/>
                        </a:cubicBezTo>
                        <a:cubicBezTo>
                          <a:pt x="56" y="164"/>
                          <a:pt x="56" y="164"/>
                          <a:pt x="56" y="164"/>
                        </a:cubicBezTo>
                        <a:cubicBezTo>
                          <a:pt x="56" y="163"/>
                          <a:pt x="56" y="163"/>
                          <a:pt x="56" y="163"/>
                        </a:cubicBezTo>
                        <a:cubicBezTo>
                          <a:pt x="56" y="163"/>
                          <a:pt x="56" y="163"/>
                          <a:pt x="56" y="163"/>
                        </a:cubicBezTo>
                        <a:cubicBezTo>
                          <a:pt x="56" y="163"/>
                          <a:pt x="56" y="163"/>
                          <a:pt x="56" y="163"/>
                        </a:cubicBezTo>
                        <a:cubicBezTo>
                          <a:pt x="56" y="163"/>
                          <a:pt x="56" y="163"/>
                          <a:pt x="56" y="163"/>
                        </a:cubicBezTo>
                        <a:cubicBezTo>
                          <a:pt x="56" y="163"/>
                          <a:pt x="56" y="163"/>
                          <a:pt x="56" y="163"/>
                        </a:cubicBezTo>
                        <a:cubicBezTo>
                          <a:pt x="56" y="163"/>
                          <a:pt x="56" y="163"/>
                          <a:pt x="56" y="163"/>
                        </a:cubicBezTo>
                        <a:cubicBezTo>
                          <a:pt x="56" y="162"/>
                          <a:pt x="56" y="162"/>
                          <a:pt x="56" y="162"/>
                        </a:cubicBezTo>
                        <a:cubicBezTo>
                          <a:pt x="56" y="162"/>
                          <a:pt x="56" y="162"/>
                          <a:pt x="56" y="162"/>
                        </a:cubicBezTo>
                        <a:cubicBezTo>
                          <a:pt x="56" y="162"/>
                          <a:pt x="56" y="162"/>
                          <a:pt x="56" y="162"/>
                        </a:cubicBezTo>
                        <a:cubicBezTo>
                          <a:pt x="56" y="162"/>
                          <a:pt x="56" y="162"/>
                          <a:pt x="56" y="162"/>
                        </a:cubicBezTo>
                        <a:cubicBezTo>
                          <a:pt x="55" y="162"/>
                          <a:pt x="55" y="162"/>
                          <a:pt x="55" y="162"/>
                        </a:cubicBezTo>
                        <a:cubicBezTo>
                          <a:pt x="55" y="162"/>
                          <a:pt x="55" y="162"/>
                          <a:pt x="55" y="162"/>
                        </a:cubicBezTo>
                        <a:cubicBezTo>
                          <a:pt x="55" y="161"/>
                          <a:pt x="55" y="161"/>
                          <a:pt x="55" y="161"/>
                        </a:cubicBezTo>
                        <a:cubicBezTo>
                          <a:pt x="55" y="161"/>
                          <a:pt x="55" y="161"/>
                          <a:pt x="55" y="161"/>
                        </a:cubicBezTo>
                        <a:cubicBezTo>
                          <a:pt x="55" y="161"/>
                          <a:pt x="55" y="161"/>
                          <a:pt x="55" y="161"/>
                        </a:cubicBezTo>
                        <a:cubicBezTo>
                          <a:pt x="55" y="160"/>
                          <a:pt x="55" y="160"/>
                          <a:pt x="55" y="160"/>
                        </a:cubicBezTo>
                        <a:cubicBezTo>
                          <a:pt x="55" y="160"/>
                          <a:pt x="55" y="160"/>
                          <a:pt x="55" y="160"/>
                        </a:cubicBezTo>
                        <a:cubicBezTo>
                          <a:pt x="55" y="160"/>
                          <a:pt x="55" y="160"/>
                          <a:pt x="55" y="160"/>
                        </a:cubicBezTo>
                        <a:cubicBezTo>
                          <a:pt x="55" y="160"/>
                          <a:pt x="55" y="160"/>
                          <a:pt x="55" y="160"/>
                        </a:cubicBezTo>
                        <a:cubicBezTo>
                          <a:pt x="55" y="159"/>
                          <a:pt x="55" y="159"/>
                          <a:pt x="55" y="159"/>
                        </a:cubicBezTo>
                        <a:cubicBezTo>
                          <a:pt x="55" y="159"/>
                          <a:pt x="55" y="159"/>
                          <a:pt x="55" y="159"/>
                        </a:cubicBezTo>
                        <a:cubicBezTo>
                          <a:pt x="55" y="159"/>
                          <a:pt x="55" y="159"/>
                          <a:pt x="55" y="159"/>
                        </a:cubicBezTo>
                        <a:cubicBezTo>
                          <a:pt x="55" y="159"/>
                          <a:pt x="55" y="159"/>
                          <a:pt x="55" y="159"/>
                        </a:cubicBezTo>
                        <a:cubicBezTo>
                          <a:pt x="55" y="159"/>
                          <a:pt x="55" y="159"/>
                          <a:pt x="55" y="159"/>
                        </a:cubicBezTo>
                        <a:cubicBezTo>
                          <a:pt x="55" y="159"/>
                          <a:pt x="55" y="159"/>
                          <a:pt x="55" y="159"/>
                        </a:cubicBezTo>
                        <a:cubicBezTo>
                          <a:pt x="54" y="159"/>
                          <a:pt x="54" y="159"/>
                          <a:pt x="54" y="159"/>
                        </a:cubicBezTo>
                        <a:cubicBezTo>
                          <a:pt x="54" y="159"/>
                          <a:pt x="54" y="159"/>
                          <a:pt x="54" y="159"/>
                        </a:cubicBezTo>
                        <a:cubicBezTo>
                          <a:pt x="54" y="158"/>
                          <a:pt x="54" y="158"/>
                          <a:pt x="54" y="158"/>
                        </a:cubicBezTo>
                        <a:cubicBezTo>
                          <a:pt x="54" y="158"/>
                          <a:pt x="54" y="158"/>
                          <a:pt x="54" y="158"/>
                        </a:cubicBezTo>
                        <a:cubicBezTo>
                          <a:pt x="54" y="158"/>
                          <a:pt x="54" y="158"/>
                          <a:pt x="54" y="158"/>
                        </a:cubicBezTo>
                        <a:cubicBezTo>
                          <a:pt x="54" y="158"/>
                          <a:pt x="54" y="158"/>
                          <a:pt x="54" y="158"/>
                        </a:cubicBezTo>
                        <a:cubicBezTo>
                          <a:pt x="55" y="158"/>
                          <a:pt x="55" y="158"/>
                          <a:pt x="55" y="158"/>
                        </a:cubicBezTo>
                        <a:cubicBezTo>
                          <a:pt x="55" y="158"/>
                          <a:pt x="55" y="158"/>
                          <a:pt x="55" y="158"/>
                        </a:cubicBezTo>
                        <a:cubicBezTo>
                          <a:pt x="55" y="157"/>
                          <a:pt x="55" y="157"/>
                          <a:pt x="55" y="157"/>
                        </a:cubicBezTo>
                        <a:cubicBezTo>
                          <a:pt x="55" y="157"/>
                          <a:pt x="55" y="157"/>
                          <a:pt x="55" y="157"/>
                        </a:cubicBezTo>
                        <a:cubicBezTo>
                          <a:pt x="55" y="157"/>
                          <a:pt x="55" y="157"/>
                          <a:pt x="55" y="157"/>
                        </a:cubicBezTo>
                        <a:cubicBezTo>
                          <a:pt x="55" y="157"/>
                          <a:pt x="55" y="157"/>
                          <a:pt x="55" y="157"/>
                        </a:cubicBezTo>
                        <a:cubicBezTo>
                          <a:pt x="55" y="157"/>
                          <a:pt x="55" y="157"/>
                          <a:pt x="55" y="157"/>
                        </a:cubicBezTo>
                        <a:cubicBezTo>
                          <a:pt x="55" y="156"/>
                          <a:pt x="55" y="156"/>
                          <a:pt x="55" y="156"/>
                        </a:cubicBezTo>
                        <a:cubicBezTo>
                          <a:pt x="55" y="156"/>
                          <a:pt x="55" y="156"/>
                          <a:pt x="55" y="156"/>
                        </a:cubicBezTo>
                        <a:cubicBezTo>
                          <a:pt x="54" y="156"/>
                          <a:pt x="54" y="156"/>
                          <a:pt x="54" y="156"/>
                        </a:cubicBezTo>
                        <a:cubicBezTo>
                          <a:pt x="54" y="155"/>
                          <a:pt x="54" y="155"/>
                          <a:pt x="54" y="155"/>
                        </a:cubicBezTo>
                        <a:cubicBezTo>
                          <a:pt x="54" y="155"/>
                          <a:pt x="54" y="155"/>
                          <a:pt x="54" y="155"/>
                        </a:cubicBezTo>
                        <a:cubicBezTo>
                          <a:pt x="53" y="155"/>
                          <a:pt x="53" y="155"/>
                          <a:pt x="53" y="155"/>
                        </a:cubicBezTo>
                        <a:cubicBezTo>
                          <a:pt x="53" y="154"/>
                          <a:pt x="53" y="154"/>
                          <a:pt x="53" y="154"/>
                        </a:cubicBezTo>
                        <a:cubicBezTo>
                          <a:pt x="53" y="154"/>
                          <a:pt x="53" y="154"/>
                          <a:pt x="53" y="154"/>
                        </a:cubicBezTo>
                        <a:cubicBezTo>
                          <a:pt x="53" y="154"/>
                          <a:pt x="53" y="154"/>
                          <a:pt x="53" y="154"/>
                        </a:cubicBezTo>
                        <a:cubicBezTo>
                          <a:pt x="53" y="154"/>
                          <a:pt x="53" y="154"/>
                          <a:pt x="53" y="154"/>
                        </a:cubicBezTo>
                        <a:cubicBezTo>
                          <a:pt x="52" y="154"/>
                          <a:pt x="52" y="154"/>
                          <a:pt x="52" y="154"/>
                        </a:cubicBezTo>
                        <a:cubicBezTo>
                          <a:pt x="52" y="153"/>
                          <a:pt x="52" y="153"/>
                          <a:pt x="52" y="153"/>
                        </a:cubicBezTo>
                        <a:cubicBezTo>
                          <a:pt x="52" y="153"/>
                          <a:pt x="52" y="153"/>
                          <a:pt x="52" y="153"/>
                        </a:cubicBezTo>
                        <a:cubicBezTo>
                          <a:pt x="52" y="153"/>
                          <a:pt x="52" y="153"/>
                          <a:pt x="52" y="153"/>
                        </a:cubicBezTo>
                        <a:cubicBezTo>
                          <a:pt x="51" y="152"/>
                          <a:pt x="51" y="152"/>
                          <a:pt x="51" y="152"/>
                        </a:cubicBezTo>
                        <a:cubicBezTo>
                          <a:pt x="51" y="152"/>
                          <a:pt x="51" y="152"/>
                          <a:pt x="51" y="152"/>
                        </a:cubicBezTo>
                        <a:cubicBezTo>
                          <a:pt x="51" y="152"/>
                          <a:pt x="51" y="152"/>
                          <a:pt x="51" y="152"/>
                        </a:cubicBezTo>
                        <a:cubicBezTo>
                          <a:pt x="50" y="152"/>
                          <a:pt x="50" y="152"/>
                          <a:pt x="50" y="152"/>
                        </a:cubicBezTo>
                        <a:cubicBezTo>
                          <a:pt x="50" y="151"/>
                          <a:pt x="50" y="151"/>
                          <a:pt x="50" y="151"/>
                        </a:cubicBezTo>
                        <a:cubicBezTo>
                          <a:pt x="50" y="151"/>
                          <a:pt x="50" y="151"/>
                          <a:pt x="50" y="151"/>
                        </a:cubicBezTo>
                        <a:cubicBezTo>
                          <a:pt x="50" y="151"/>
                          <a:pt x="50" y="151"/>
                          <a:pt x="50" y="151"/>
                        </a:cubicBezTo>
                        <a:cubicBezTo>
                          <a:pt x="50" y="151"/>
                          <a:pt x="50" y="151"/>
                          <a:pt x="50" y="151"/>
                        </a:cubicBezTo>
                        <a:cubicBezTo>
                          <a:pt x="49" y="151"/>
                          <a:pt x="49" y="151"/>
                          <a:pt x="49" y="151"/>
                        </a:cubicBezTo>
                        <a:cubicBezTo>
                          <a:pt x="49" y="150"/>
                          <a:pt x="49" y="150"/>
                          <a:pt x="49" y="150"/>
                        </a:cubicBezTo>
                        <a:cubicBezTo>
                          <a:pt x="49" y="150"/>
                          <a:pt x="49" y="150"/>
                          <a:pt x="49" y="150"/>
                        </a:cubicBezTo>
                        <a:cubicBezTo>
                          <a:pt x="48" y="150"/>
                          <a:pt x="48" y="150"/>
                          <a:pt x="48" y="150"/>
                        </a:cubicBezTo>
                        <a:cubicBezTo>
                          <a:pt x="48" y="149"/>
                          <a:pt x="48" y="149"/>
                          <a:pt x="48" y="149"/>
                        </a:cubicBezTo>
                        <a:cubicBezTo>
                          <a:pt x="47" y="149"/>
                          <a:pt x="47" y="149"/>
                          <a:pt x="47" y="149"/>
                        </a:cubicBezTo>
                        <a:cubicBezTo>
                          <a:pt x="47" y="149"/>
                          <a:pt x="47" y="149"/>
                          <a:pt x="47" y="149"/>
                        </a:cubicBezTo>
                        <a:cubicBezTo>
                          <a:pt x="47" y="148"/>
                          <a:pt x="47" y="148"/>
                          <a:pt x="47" y="148"/>
                        </a:cubicBezTo>
                        <a:cubicBezTo>
                          <a:pt x="47" y="148"/>
                          <a:pt x="47" y="148"/>
                          <a:pt x="47" y="148"/>
                        </a:cubicBezTo>
                        <a:cubicBezTo>
                          <a:pt x="46" y="148"/>
                          <a:pt x="46" y="148"/>
                          <a:pt x="46" y="148"/>
                        </a:cubicBezTo>
                        <a:cubicBezTo>
                          <a:pt x="46" y="147"/>
                          <a:pt x="46" y="147"/>
                          <a:pt x="46" y="147"/>
                        </a:cubicBezTo>
                        <a:cubicBezTo>
                          <a:pt x="46" y="147"/>
                          <a:pt x="46" y="147"/>
                          <a:pt x="46" y="147"/>
                        </a:cubicBezTo>
                        <a:cubicBezTo>
                          <a:pt x="45" y="147"/>
                          <a:pt x="45" y="147"/>
                          <a:pt x="45" y="147"/>
                        </a:cubicBezTo>
                        <a:cubicBezTo>
                          <a:pt x="45" y="146"/>
                          <a:pt x="45" y="146"/>
                          <a:pt x="45" y="146"/>
                        </a:cubicBezTo>
                        <a:cubicBezTo>
                          <a:pt x="45" y="146"/>
                          <a:pt x="45" y="146"/>
                          <a:pt x="45" y="146"/>
                        </a:cubicBezTo>
                        <a:cubicBezTo>
                          <a:pt x="44" y="146"/>
                          <a:pt x="44" y="146"/>
                          <a:pt x="44" y="146"/>
                        </a:cubicBezTo>
                        <a:cubicBezTo>
                          <a:pt x="44" y="146"/>
                          <a:pt x="44" y="146"/>
                          <a:pt x="44" y="146"/>
                        </a:cubicBezTo>
                        <a:cubicBezTo>
                          <a:pt x="44" y="145"/>
                          <a:pt x="44" y="145"/>
                          <a:pt x="44" y="145"/>
                        </a:cubicBezTo>
                        <a:cubicBezTo>
                          <a:pt x="43" y="145"/>
                          <a:pt x="43" y="145"/>
                          <a:pt x="43" y="145"/>
                        </a:cubicBezTo>
                        <a:cubicBezTo>
                          <a:pt x="43" y="145"/>
                          <a:pt x="43" y="145"/>
                          <a:pt x="43" y="145"/>
                        </a:cubicBezTo>
                        <a:cubicBezTo>
                          <a:pt x="43" y="145"/>
                          <a:pt x="43" y="145"/>
                          <a:pt x="43" y="145"/>
                        </a:cubicBezTo>
                        <a:cubicBezTo>
                          <a:pt x="43" y="145"/>
                          <a:pt x="43" y="145"/>
                          <a:pt x="43" y="145"/>
                        </a:cubicBezTo>
                        <a:cubicBezTo>
                          <a:pt x="43" y="144"/>
                          <a:pt x="43" y="144"/>
                          <a:pt x="43" y="144"/>
                        </a:cubicBezTo>
                        <a:cubicBezTo>
                          <a:pt x="42" y="144"/>
                          <a:pt x="42" y="144"/>
                          <a:pt x="42" y="144"/>
                        </a:cubicBezTo>
                        <a:cubicBezTo>
                          <a:pt x="42" y="143"/>
                          <a:pt x="42" y="143"/>
                          <a:pt x="42" y="143"/>
                        </a:cubicBezTo>
                        <a:cubicBezTo>
                          <a:pt x="41" y="143"/>
                          <a:pt x="41" y="143"/>
                          <a:pt x="41" y="143"/>
                        </a:cubicBezTo>
                        <a:cubicBezTo>
                          <a:pt x="41" y="143"/>
                          <a:pt x="41" y="143"/>
                          <a:pt x="41" y="143"/>
                        </a:cubicBezTo>
                        <a:cubicBezTo>
                          <a:pt x="41" y="142"/>
                          <a:pt x="41" y="142"/>
                          <a:pt x="41" y="142"/>
                        </a:cubicBezTo>
                        <a:cubicBezTo>
                          <a:pt x="41" y="142"/>
                          <a:pt x="41" y="142"/>
                          <a:pt x="41" y="142"/>
                        </a:cubicBezTo>
                        <a:cubicBezTo>
                          <a:pt x="41" y="142"/>
                          <a:pt x="41" y="142"/>
                          <a:pt x="41" y="142"/>
                        </a:cubicBezTo>
                        <a:cubicBezTo>
                          <a:pt x="41" y="142"/>
                          <a:pt x="41" y="142"/>
                          <a:pt x="41" y="142"/>
                        </a:cubicBezTo>
                        <a:cubicBezTo>
                          <a:pt x="41" y="142"/>
                          <a:pt x="41" y="142"/>
                          <a:pt x="41" y="142"/>
                        </a:cubicBezTo>
                        <a:cubicBezTo>
                          <a:pt x="41" y="142"/>
                          <a:pt x="41" y="142"/>
                          <a:pt x="41" y="142"/>
                        </a:cubicBezTo>
                        <a:cubicBezTo>
                          <a:pt x="40" y="142"/>
                          <a:pt x="40" y="142"/>
                          <a:pt x="40" y="142"/>
                        </a:cubicBezTo>
                        <a:cubicBezTo>
                          <a:pt x="40" y="142"/>
                          <a:pt x="40" y="142"/>
                          <a:pt x="40" y="142"/>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0" y="141"/>
                          <a:pt x="40" y="141"/>
                          <a:pt x="40" y="141"/>
                        </a:cubicBezTo>
                        <a:cubicBezTo>
                          <a:pt x="41" y="141"/>
                          <a:pt x="41" y="141"/>
                          <a:pt x="41" y="141"/>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1" y="140"/>
                          <a:pt x="41" y="140"/>
                          <a:pt x="41"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2" y="140"/>
                          <a:pt x="42" y="140"/>
                          <a:pt x="42" y="140"/>
                        </a:cubicBezTo>
                        <a:cubicBezTo>
                          <a:pt x="43" y="140"/>
                          <a:pt x="43" y="140"/>
                          <a:pt x="43" y="140"/>
                        </a:cubicBezTo>
                        <a:cubicBezTo>
                          <a:pt x="43" y="140"/>
                          <a:pt x="43" y="140"/>
                          <a:pt x="43" y="140"/>
                        </a:cubicBezTo>
                        <a:cubicBezTo>
                          <a:pt x="43" y="140"/>
                          <a:pt x="43" y="140"/>
                          <a:pt x="43" y="140"/>
                        </a:cubicBezTo>
                        <a:cubicBezTo>
                          <a:pt x="43" y="140"/>
                          <a:pt x="43" y="140"/>
                          <a:pt x="43" y="140"/>
                        </a:cubicBezTo>
                        <a:cubicBezTo>
                          <a:pt x="43" y="140"/>
                          <a:pt x="43" y="140"/>
                          <a:pt x="43" y="140"/>
                        </a:cubicBezTo>
                        <a:cubicBezTo>
                          <a:pt x="43" y="140"/>
                          <a:pt x="43" y="140"/>
                          <a:pt x="43" y="140"/>
                        </a:cubicBezTo>
                        <a:cubicBezTo>
                          <a:pt x="43" y="139"/>
                          <a:pt x="43" y="139"/>
                          <a:pt x="43" y="139"/>
                        </a:cubicBezTo>
                        <a:cubicBezTo>
                          <a:pt x="44" y="139"/>
                          <a:pt x="44" y="139"/>
                          <a:pt x="44" y="139"/>
                        </a:cubicBezTo>
                        <a:cubicBezTo>
                          <a:pt x="44" y="139"/>
                          <a:pt x="44" y="139"/>
                          <a:pt x="44" y="139"/>
                        </a:cubicBezTo>
                        <a:cubicBezTo>
                          <a:pt x="44" y="139"/>
                          <a:pt x="44" y="139"/>
                          <a:pt x="44" y="139"/>
                        </a:cubicBezTo>
                        <a:cubicBezTo>
                          <a:pt x="45" y="139"/>
                          <a:pt x="45" y="139"/>
                          <a:pt x="45" y="139"/>
                        </a:cubicBezTo>
                        <a:cubicBezTo>
                          <a:pt x="45" y="139"/>
                          <a:pt x="45" y="139"/>
                          <a:pt x="45" y="139"/>
                        </a:cubicBezTo>
                        <a:cubicBezTo>
                          <a:pt x="45" y="138"/>
                          <a:pt x="45" y="138"/>
                          <a:pt x="45" y="138"/>
                        </a:cubicBezTo>
                        <a:cubicBezTo>
                          <a:pt x="45" y="138"/>
                          <a:pt x="45" y="138"/>
                          <a:pt x="45" y="138"/>
                        </a:cubicBezTo>
                        <a:cubicBezTo>
                          <a:pt x="45" y="138"/>
                          <a:pt x="45" y="138"/>
                          <a:pt x="45" y="138"/>
                        </a:cubicBezTo>
                        <a:cubicBezTo>
                          <a:pt x="45" y="138"/>
                          <a:pt x="45" y="138"/>
                          <a:pt x="45" y="138"/>
                        </a:cubicBezTo>
                        <a:cubicBezTo>
                          <a:pt x="45" y="138"/>
                          <a:pt x="45" y="138"/>
                          <a:pt x="45" y="138"/>
                        </a:cubicBezTo>
                        <a:cubicBezTo>
                          <a:pt x="46" y="138"/>
                          <a:pt x="46" y="138"/>
                          <a:pt x="46" y="138"/>
                        </a:cubicBezTo>
                        <a:cubicBezTo>
                          <a:pt x="46" y="137"/>
                          <a:pt x="46" y="137"/>
                          <a:pt x="46" y="137"/>
                        </a:cubicBezTo>
                        <a:cubicBezTo>
                          <a:pt x="46" y="137"/>
                          <a:pt x="46" y="137"/>
                          <a:pt x="46" y="137"/>
                        </a:cubicBezTo>
                        <a:cubicBezTo>
                          <a:pt x="46" y="137"/>
                          <a:pt x="46" y="137"/>
                          <a:pt x="46" y="137"/>
                        </a:cubicBezTo>
                        <a:cubicBezTo>
                          <a:pt x="46" y="137"/>
                          <a:pt x="46" y="137"/>
                          <a:pt x="46" y="137"/>
                        </a:cubicBezTo>
                        <a:cubicBezTo>
                          <a:pt x="46" y="137"/>
                          <a:pt x="46" y="137"/>
                          <a:pt x="46" y="137"/>
                        </a:cubicBezTo>
                        <a:cubicBezTo>
                          <a:pt x="46" y="136"/>
                          <a:pt x="46" y="136"/>
                          <a:pt x="46" y="136"/>
                        </a:cubicBezTo>
                        <a:cubicBezTo>
                          <a:pt x="46" y="136"/>
                          <a:pt x="46" y="136"/>
                          <a:pt x="46" y="136"/>
                        </a:cubicBezTo>
                        <a:cubicBezTo>
                          <a:pt x="46" y="135"/>
                          <a:pt x="46" y="135"/>
                          <a:pt x="46" y="135"/>
                        </a:cubicBezTo>
                        <a:cubicBezTo>
                          <a:pt x="46" y="135"/>
                          <a:pt x="46" y="135"/>
                          <a:pt x="46" y="135"/>
                        </a:cubicBezTo>
                        <a:cubicBezTo>
                          <a:pt x="46" y="134"/>
                          <a:pt x="46" y="134"/>
                          <a:pt x="46" y="134"/>
                        </a:cubicBezTo>
                        <a:cubicBezTo>
                          <a:pt x="46" y="134"/>
                          <a:pt x="46" y="134"/>
                          <a:pt x="46" y="134"/>
                        </a:cubicBezTo>
                        <a:cubicBezTo>
                          <a:pt x="46" y="134"/>
                          <a:pt x="46" y="134"/>
                          <a:pt x="46" y="134"/>
                        </a:cubicBezTo>
                        <a:cubicBezTo>
                          <a:pt x="45" y="133"/>
                          <a:pt x="45" y="133"/>
                          <a:pt x="45" y="133"/>
                        </a:cubicBezTo>
                        <a:cubicBezTo>
                          <a:pt x="44" y="131"/>
                          <a:pt x="44" y="131"/>
                          <a:pt x="44" y="131"/>
                        </a:cubicBezTo>
                        <a:cubicBezTo>
                          <a:pt x="43" y="129"/>
                          <a:pt x="43" y="129"/>
                          <a:pt x="43" y="129"/>
                        </a:cubicBezTo>
                        <a:cubicBezTo>
                          <a:pt x="43" y="129"/>
                          <a:pt x="43" y="129"/>
                          <a:pt x="43" y="129"/>
                        </a:cubicBezTo>
                        <a:cubicBezTo>
                          <a:pt x="43" y="128"/>
                          <a:pt x="43" y="128"/>
                          <a:pt x="43" y="128"/>
                        </a:cubicBezTo>
                        <a:cubicBezTo>
                          <a:pt x="43" y="128"/>
                          <a:pt x="43" y="128"/>
                          <a:pt x="43" y="128"/>
                        </a:cubicBezTo>
                        <a:cubicBezTo>
                          <a:pt x="42" y="127"/>
                          <a:pt x="42" y="127"/>
                          <a:pt x="42" y="127"/>
                        </a:cubicBezTo>
                        <a:cubicBezTo>
                          <a:pt x="42" y="127"/>
                          <a:pt x="42" y="127"/>
                          <a:pt x="42" y="127"/>
                        </a:cubicBezTo>
                        <a:cubicBezTo>
                          <a:pt x="42" y="126"/>
                          <a:pt x="42" y="126"/>
                          <a:pt x="42" y="126"/>
                        </a:cubicBezTo>
                        <a:cubicBezTo>
                          <a:pt x="42" y="126"/>
                          <a:pt x="42" y="126"/>
                          <a:pt x="42" y="126"/>
                        </a:cubicBezTo>
                        <a:cubicBezTo>
                          <a:pt x="42" y="126"/>
                          <a:pt x="42" y="126"/>
                          <a:pt x="42" y="126"/>
                        </a:cubicBezTo>
                        <a:cubicBezTo>
                          <a:pt x="41" y="126"/>
                          <a:pt x="41" y="126"/>
                          <a:pt x="41" y="126"/>
                        </a:cubicBezTo>
                        <a:cubicBezTo>
                          <a:pt x="41" y="125"/>
                          <a:pt x="41" y="125"/>
                          <a:pt x="41" y="125"/>
                        </a:cubicBezTo>
                        <a:cubicBezTo>
                          <a:pt x="40" y="124"/>
                          <a:pt x="40" y="124"/>
                          <a:pt x="40" y="124"/>
                        </a:cubicBezTo>
                        <a:cubicBezTo>
                          <a:pt x="40" y="124"/>
                          <a:pt x="40" y="124"/>
                          <a:pt x="40" y="124"/>
                        </a:cubicBezTo>
                        <a:cubicBezTo>
                          <a:pt x="40" y="124"/>
                          <a:pt x="40" y="124"/>
                          <a:pt x="40" y="124"/>
                        </a:cubicBezTo>
                        <a:cubicBezTo>
                          <a:pt x="40" y="123"/>
                          <a:pt x="40" y="123"/>
                          <a:pt x="40" y="123"/>
                        </a:cubicBezTo>
                        <a:cubicBezTo>
                          <a:pt x="40" y="123"/>
                          <a:pt x="40" y="123"/>
                          <a:pt x="40" y="123"/>
                        </a:cubicBezTo>
                        <a:cubicBezTo>
                          <a:pt x="39" y="123"/>
                          <a:pt x="39" y="123"/>
                          <a:pt x="39" y="123"/>
                        </a:cubicBezTo>
                        <a:cubicBezTo>
                          <a:pt x="39" y="122"/>
                          <a:pt x="39" y="122"/>
                          <a:pt x="39" y="122"/>
                        </a:cubicBezTo>
                        <a:cubicBezTo>
                          <a:pt x="39" y="122"/>
                          <a:pt x="39" y="122"/>
                          <a:pt x="39" y="122"/>
                        </a:cubicBezTo>
                        <a:cubicBezTo>
                          <a:pt x="39" y="122"/>
                          <a:pt x="39" y="122"/>
                          <a:pt x="39" y="122"/>
                        </a:cubicBezTo>
                        <a:cubicBezTo>
                          <a:pt x="39" y="121"/>
                          <a:pt x="39" y="121"/>
                          <a:pt x="39" y="121"/>
                        </a:cubicBezTo>
                        <a:cubicBezTo>
                          <a:pt x="38" y="121"/>
                          <a:pt x="38" y="121"/>
                          <a:pt x="38" y="121"/>
                        </a:cubicBezTo>
                        <a:cubicBezTo>
                          <a:pt x="38" y="121"/>
                          <a:pt x="38" y="121"/>
                          <a:pt x="38" y="121"/>
                        </a:cubicBezTo>
                        <a:cubicBezTo>
                          <a:pt x="38" y="121"/>
                          <a:pt x="38" y="121"/>
                          <a:pt x="38" y="121"/>
                        </a:cubicBezTo>
                        <a:cubicBezTo>
                          <a:pt x="37" y="120"/>
                          <a:pt x="37" y="120"/>
                          <a:pt x="37" y="120"/>
                        </a:cubicBezTo>
                        <a:cubicBezTo>
                          <a:pt x="37" y="119"/>
                          <a:pt x="37" y="119"/>
                          <a:pt x="37" y="119"/>
                        </a:cubicBezTo>
                        <a:cubicBezTo>
                          <a:pt x="37" y="119"/>
                          <a:pt x="37" y="119"/>
                          <a:pt x="37" y="119"/>
                        </a:cubicBezTo>
                        <a:cubicBezTo>
                          <a:pt x="36" y="118"/>
                          <a:pt x="36" y="118"/>
                          <a:pt x="36" y="118"/>
                        </a:cubicBezTo>
                        <a:cubicBezTo>
                          <a:pt x="36" y="118"/>
                          <a:pt x="36" y="118"/>
                          <a:pt x="36" y="118"/>
                        </a:cubicBezTo>
                        <a:cubicBezTo>
                          <a:pt x="36" y="118"/>
                          <a:pt x="36" y="118"/>
                          <a:pt x="36" y="118"/>
                        </a:cubicBezTo>
                        <a:cubicBezTo>
                          <a:pt x="36" y="118"/>
                          <a:pt x="36" y="118"/>
                          <a:pt x="36" y="118"/>
                        </a:cubicBezTo>
                        <a:cubicBezTo>
                          <a:pt x="36" y="117"/>
                          <a:pt x="36" y="117"/>
                          <a:pt x="36" y="117"/>
                        </a:cubicBezTo>
                        <a:cubicBezTo>
                          <a:pt x="35" y="117"/>
                          <a:pt x="35" y="117"/>
                          <a:pt x="35" y="117"/>
                        </a:cubicBezTo>
                        <a:cubicBezTo>
                          <a:pt x="35" y="117"/>
                          <a:pt x="35" y="117"/>
                          <a:pt x="35" y="117"/>
                        </a:cubicBezTo>
                        <a:cubicBezTo>
                          <a:pt x="35" y="116"/>
                          <a:pt x="35" y="116"/>
                          <a:pt x="35" y="116"/>
                        </a:cubicBezTo>
                        <a:cubicBezTo>
                          <a:pt x="35" y="116"/>
                          <a:pt x="35" y="116"/>
                          <a:pt x="35" y="116"/>
                        </a:cubicBezTo>
                        <a:cubicBezTo>
                          <a:pt x="35" y="116"/>
                          <a:pt x="35" y="116"/>
                          <a:pt x="35" y="116"/>
                        </a:cubicBezTo>
                        <a:cubicBezTo>
                          <a:pt x="35" y="116"/>
                          <a:pt x="35" y="116"/>
                          <a:pt x="35" y="116"/>
                        </a:cubicBezTo>
                        <a:cubicBezTo>
                          <a:pt x="35" y="116"/>
                          <a:pt x="35" y="116"/>
                          <a:pt x="35" y="116"/>
                        </a:cubicBezTo>
                        <a:cubicBezTo>
                          <a:pt x="35" y="115"/>
                          <a:pt x="35" y="115"/>
                          <a:pt x="35" y="115"/>
                        </a:cubicBezTo>
                        <a:cubicBezTo>
                          <a:pt x="35" y="115"/>
                          <a:pt x="35" y="115"/>
                          <a:pt x="35" y="115"/>
                        </a:cubicBezTo>
                        <a:cubicBezTo>
                          <a:pt x="34" y="115"/>
                          <a:pt x="34" y="115"/>
                          <a:pt x="34" y="115"/>
                        </a:cubicBezTo>
                        <a:cubicBezTo>
                          <a:pt x="34" y="114"/>
                          <a:pt x="34" y="114"/>
                          <a:pt x="34" y="114"/>
                        </a:cubicBezTo>
                        <a:cubicBezTo>
                          <a:pt x="34" y="114"/>
                          <a:pt x="34" y="114"/>
                          <a:pt x="34" y="114"/>
                        </a:cubicBezTo>
                        <a:cubicBezTo>
                          <a:pt x="34" y="114"/>
                          <a:pt x="34" y="114"/>
                          <a:pt x="34" y="114"/>
                        </a:cubicBezTo>
                        <a:cubicBezTo>
                          <a:pt x="34" y="114"/>
                          <a:pt x="34" y="114"/>
                          <a:pt x="34" y="114"/>
                        </a:cubicBezTo>
                        <a:cubicBezTo>
                          <a:pt x="33" y="114"/>
                          <a:pt x="33" y="114"/>
                          <a:pt x="33" y="114"/>
                        </a:cubicBezTo>
                        <a:cubicBezTo>
                          <a:pt x="33" y="113"/>
                          <a:pt x="33" y="113"/>
                          <a:pt x="33" y="113"/>
                        </a:cubicBezTo>
                        <a:cubicBezTo>
                          <a:pt x="33" y="113"/>
                          <a:pt x="33" y="113"/>
                          <a:pt x="33" y="113"/>
                        </a:cubicBezTo>
                        <a:cubicBezTo>
                          <a:pt x="33" y="113"/>
                          <a:pt x="33" y="113"/>
                          <a:pt x="33" y="113"/>
                        </a:cubicBezTo>
                        <a:cubicBezTo>
                          <a:pt x="33" y="113"/>
                          <a:pt x="33" y="113"/>
                          <a:pt x="33" y="113"/>
                        </a:cubicBezTo>
                        <a:cubicBezTo>
                          <a:pt x="32" y="112"/>
                          <a:pt x="32" y="112"/>
                          <a:pt x="32" y="112"/>
                        </a:cubicBezTo>
                        <a:cubicBezTo>
                          <a:pt x="32" y="112"/>
                          <a:pt x="32" y="112"/>
                          <a:pt x="32" y="112"/>
                        </a:cubicBezTo>
                        <a:cubicBezTo>
                          <a:pt x="31" y="111"/>
                          <a:pt x="31" y="111"/>
                          <a:pt x="31" y="111"/>
                        </a:cubicBezTo>
                        <a:cubicBezTo>
                          <a:pt x="31" y="110"/>
                          <a:pt x="31" y="110"/>
                          <a:pt x="31" y="110"/>
                        </a:cubicBezTo>
                        <a:cubicBezTo>
                          <a:pt x="30" y="109"/>
                          <a:pt x="30" y="109"/>
                          <a:pt x="30" y="109"/>
                        </a:cubicBezTo>
                        <a:cubicBezTo>
                          <a:pt x="29" y="109"/>
                          <a:pt x="29" y="109"/>
                          <a:pt x="29" y="109"/>
                        </a:cubicBezTo>
                        <a:cubicBezTo>
                          <a:pt x="29" y="108"/>
                          <a:pt x="29" y="108"/>
                          <a:pt x="29" y="108"/>
                        </a:cubicBezTo>
                        <a:cubicBezTo>
                          <a:pt x="29" y="108"/>
                          <a:pt x="29" y="108"/>
                          <a:pt x="29" y="108"/>
                        </a:cubicBezTo>
                        <a:cubicBezTo>
                          <a:pt x="29" y="108"/>
                          <a:pt x="29" y="108"/>
                          <a:pt x="29" y="108"/>
                        </a:cubicBezTo>
                        <a:cubicBezTo>
                          <a:pt x="28" y="108"/>
                          <a:pt x="28" y="108"/>
                          <a:pt x="28" y="108"/>
                        </a:cubicBezTo>
                        <a:cubicBezTo>
                          <a:pt x="28" y="107"/>
                          <a:pt x="28" y="107"/>
                          <a:pt x="28" y="107"/>
                        </a:cubicBezTo>
                        <a:cubicBezTo>
                          <a:pt x="28" y="107"/>
                          <a:pt x="28" y="107"/>
                          <a:pt x="28" y="107"/>
                        </a:cubicBezTo>
                        <a:cubicBezTo>
                          <a:pt x="28" y="107"/>
                          <a:pt x="28" y="107"/>
                          <a:pt x="28" y="107"/>
                        </a:cubicBezTo>
                        <a:cubicBezTo>
                          <a:pt x="28" y="107"/>
                          <a:pt x="28" y="107"/>
                          <a:pt x="28" y="107"/>
                        </a:cubicBezTo>
                        <a:cubicBezTo>
                          <a:pt x="27" y="106"/>
                          <a:pt x="27" y="106"/>
                          <a:pt x="27" y="106"/>
                        </a:cubicBezTo>
                        <a:cubicBezTo>
                          <a:pt x="27" y="106"/>
                          <a:pt x="27" y="106"/>
                          <a:pt x="27" y="106"/>
                        </a:cubicBezTo>
                        <a:cubicBezTo>
                          <a:pt x="27" y="106"/>
                          <a:pt x="27" y="106"/>
                          <a:pt x="27" y="106"/>
                        </a:cubicBezTo>
                        <a:cubicBezTo>
                          <a:pt x="27" y="105"/>
                          <a:pt x="27" y="105"/>
                          <a:pt x="27" y="105"/>
                        </a:cubicBezTo>
                        <a:cubicBezTo>
                          <a:pt x="27" y="105"/>
                          <a:pt x="27" y="105"/>
                          <a:pt x="27" y="105"/>
                        </a:cubicBezTo>
                        <a:cubicBezTo>
                          <a:pt x="27" y="105"/>
                          <a:pt x="27" y="105"/>
                          <a:pt x="27" y="105"/>
                        </a:cubicBezTo>
                        <a:cubicBezTo>
                          <a:pt x="27" y="105"/>
                          <a:pt x="27" y="105"/>
                          <a:pt x="27" y="105"/>
                        </a:cubicBezTo>
                        <a:cubicBezTo>
                          <a:pt x="27" y="105"/>
                          <a:pt x="27" y="105"/>
                          <a:pt x="27" y="105"/>
                        </a:cubicBezTo>
                        <a:cubicBezTo>
                          <a:pt x="27" y="105"/>
                          <a:pt x="27" y="105"/>
                          <a:pt x="27" y="105"/>
                        </a:cubicBezTo>
                        <a:cubicBezTo>
                          <a:pt x="27" y="104"/>
                          <a:pt x="27" y="104"/>
                          <a:pt x="27" y="104"/>
                        </a:cubicBezTo>
                        <a:cubicBezTo>
                          <a:pt x="27" y="104"/>
                          <a:pt x="27" y="104"/>
                          <a:pt x="27" y="104"/>
                        </a:cubicBezTo>
                        <a:cubicBezTo>
                          <a:pt x="27" y="104"/>
                          <a:pt x="27" y="104"/>
                          <a:pt x="27" y="104"/>
                        </a:cubicBezTo>
                        <a:cubicBezTo>
                          <a:pt x="27" y="104"/>
                          <a:pt x="27" y="104"/>
                          <a:pt x="27" y="104"/>
                        </a:cubicBezTo>
                        <a:cubicBezTo>
                          <a:pt x="27" y="104"/>
                          <a:pt x="27" y="104"/>
                          <a:pt x="27" y="104"/>
                        </a:cubicBezTo>
                        <a:cubicBezTo>
                          <a:pt x="27" y="104"/>
                          <a:pt x="27" y="104"/>
                          <a:pt x="27" y="104"/>
                        </a:cubicBezTo>
                        <a:cubicBezTo>
                          <a:pt x="27" y="103"/>
                          <a:pt x="27" y="103"/>
                          <a:pt x="27" y="103"/>
                        </a:cubicBezTo>
                        <a:cubicBezTo>
                          <a:pt x="26" y="103"/>
                          <a:pt x="26" y="103"/>
                          <a:pt x="26" y="103"/>
                        </a:cubicBezTo>
                        <a:cubicBezTo>
                          <a:pt x="26" y="103"/>
                          <a:pt x="26" y="103"/>
                          <a:pt x="26" y="103"/>
                        </a:cubicBezTo>
                        <a:cubicBezTo>
                          <a:pt x="26" y="103"/>
                          <a:pt x="26" y="103"/>
                          <a:pt x="26" y="103"/>
                        </a:cubicBezTo>
                        <a:cubicBezTo>
                          <a:pt x="26" y="103"/>
                          <a:pt x="26" y="103"/>
                          <a:pt x="26" y="103"/>
                        </a:cubicBezTo>
                        <a:cubicBezTo>
                          <a:pt x="26" y="103"/>
                          <a:pt x="26" y="103"/>
                          <a:pt x="26" y="103"/>
                        </a:cubicBezTo>
                        <a:cubicBezTo>
                          <a:pt x="26" y="103"/>
                          <a:pt x="26" y="103"/>
                          <a:pt x="26" y="103"/>
                        </a:cubicBezTo>
                        <a:cubicBezTo>
                          <a:pt x="26" y="102"/>
                          <a:pt x="26" y="102"/>
                          <a:pt x="26" y="102"/>
                        </a:cubicBezTo>
                        <a:cubicBezTo>
                          <a:pt x="26" y="102"/>
                          <a:pt x="26" y="102"/>
                          <a:pt x="26" y="102"/>
                        </a:cubicBezTo>
                        <a:cubicBezTo>
                          <a:pt x="26" y="102"/>
                          <a:pt x="26" y="102"/>
                          <a:pt x="26" y="102"/>
                        </a:cubicBezTo>
                        <a:cubicBezTo>
                          <a:pt x="26" y="102"/>
                          <a:pt x="26" y="102"/>
                          <a:pt x="26" y="102"/>
                        </a:cubicBezTo>
                        <a:cubicBezTo>
                          <a:pt x="25" y="102"/>
                          <a:pt x="25" y="102"/>
                          <a:pt x="25" y="102"/>
                        </a:cubicBezTo>
                        <a:cubicBezTo>
                          <a:pt x="25" y="102"/>
                          <a:pt x="25" y="102"/>
                          <a:pt x="25" y="102"/>
                        </a:cubicBezTo>
                        <a:cubicBezTo>
                          <a:pt x="25" y="101"/>
                          <a:pt x="25" y="101"/>
                          <a:pt x="25" y="101"/>
                        </a:cubicBezTo>
                        <a:cubicBezTo>
                          <a:pt x="25" y="101"/>
                          <a:pt x="25" y="101"/>
                          <a:pt x="25" y="101"/>
                        </a:cubicBezTo>
                        <a:cubicBezTo>
                          <a:pt x="25" y="101"/>
                          <a:pt x="25" y="101"/>
                          <a:pt x="25" y="101"/>
                        </a:cubicBezTo>
                        <a:cubicBezTo>
                          <a:pt x="25" y="101"/>
                          <a:pt x="25" y="101"/>
                          <a:pt x="25" y="101"/>
                        </a:cubicBezTo>
                        <a:cubicBezTo>
                          <a:pt x="25" y="101"/>
                          <a:pt x="25" y="101"/>
                          <a:pt x="25" y="101"/>
                        </a:cubicBezTo>
                        <a:cubicBezTo>
                          <a:pt x="25" y="101"/>
                          <a:pt x="25" y="101"/>
                          <a:pt x="25" y="101"/>
                        </a:cubicBezTo>
                        <a:cubicBezTo>
                          <a:pt x="25" y="101"/>
                          <a:pt x="25" y="101"/>
                          <a:pt x="25" y="101"/>
                        </a:cubicBezTo>
                        <a:cubicBezTo>
                          <a:pt x="25" y="100"/>
                          <a:pt x="25" y="100"/>
                          <a:pt x="25" y="100"/>
                        </a:cubicBezTo>
                        <a:cubicBezTo>
                          <a:pt x="25" y="100"/>
                          <a:pt x="25" y="100"/>
                          <a:pt x="25" y="100"/>
                        </a:cubicBezTo>
                        <a:cubicBezTo>
                          <a:pt x="25" y="100"/>
                          <a:pt x="25" y="100"/>
                          <a:pt x="25" y="100"/>
                        </a:cubicBezTo>
                        <a:cubicBezTo>
                          <a:pt x="25" y="100"/>
                          <a:pt x="25" y="100"/>
                          <a:pt x="25" y="100"/>
                        </a:cubicBezTo>
                        <a:cubicBezTo>
                          <a:pt x="24" y="100"/>
                          <a:pt x="24" y="100"/>
                          <a:pt x="24" y="100"/>
                        </a:cubicBezTo>
                        <a:cubicBezTo>
                          <a:pt x="24" y="99"/>
                          <a:pt x="24" y="99"/>
                          <a:pt x="24" y="99"/>
                        </a:cubicBezTo>
                        <a:cubicBezTo>
                          <a:pt x="24" y="99"/>
                          <a:pt x="24" y="99"/>
                          <a:pt x="24" y="99"/>
                        </a:cubicBezTo>
                        <a:cubicBezTo>
                          <a:pt x="24" y="99"/>
                          <a:pt x="24" y="99"/>
                          <a:pt x="24" y="99"/>
                        </a:cubicBezTo>
                        <a:cubicBezTo>
                          <a:pt x="24" y="99"/>
                          <a:pt x="24" y="99"/>
                          <a:pt x="24" y="99"/>
                        </a:cubicBezTo>
                        <a:cubicBezTo>
                          <a:pt x="24" y="99"/>
                          <a:pt x="24" y="99"/>
                          <a:pt x="24" y="99"/>
                        </a:cubicBezTo>
                        <a:cubicBezTo>
                          <a:pt x="23" y="99"/>
                          <a:pt x="23" y="99"/>
                          <a:pt x="23" y="99"/>
                        </a:cubicBezTo>
                        <a:cubicBezTo>
                          <a:pt x="23" y="98"/>
                          <a:pt x="23" y="98"/>
                          <a:pt x="23" y="98"/>
                        </a:cubicBezTo>
                        <a:cubicBezTo>
                          <a:pt x="23" y="98"/>
                          <a:pt x="23" y="98"/>
                          <a:pt x="23" y="98"/>
                        </a:cubicBezTo>
                        <a:cubicBezTo>
                          <a:pt x="23" y="98"/>
                          <a:pt x="23" y="98"/>
                          <a:pt x="23" y="98"/>
                        </a:cubicBezTo>
                        <a:cubicBezTo>
                          <a:pt x="23" y="98"/>
                          <a:pt x="23" y="98"/>
                          <a:pt x="23" y="98"/>
                        </a:cubicBezTo>
                        <a:cubicBezTo>
                          <a:pt x="23" y="98"/>
                          <a:pt x="23" y="98"/>
                          <a:pt x="23" y="98"/>
                        </a:cubicBezTo>
                        <a:cubicBezTo>
                          <a:pt x="23" y="98"/>
                          <a:pt x="23" y="98"/>
                          <a:pt x="23" y="98"/>
                        </a:cubicBezTo>
                        <a:cubicBezTo>
                          <a:pt x="22" y="97"/>
                          <a:pt x="22" y="97"/>
                          <a:pt x="22" y="97"/>
                        </a:cubicBezTo>
                        <a:cubicBezTo>
                          <a:pt x="22" y="97"/>
                          <a:pt x="22" y="97"/>
                          <a:pt x="22" y="97"/>
                        </a:cubicBezTo>
                        <a:cubicBezTo>
                          <a:pt x="22" y="97"/>
                          <a:pt x="22" y="97"/>
                          <a:pt x="22" y="97"/>
                        </a:cubicBezTo>
                        <a:cubicBezTo>
                          <a:pt x="22" y="97"/>
                          <a:pt x="22" y="97"/>
                          <a:pt x="22" y="97"/>
                        </a:cubicBezTo>
                        <a:cubicBezTo>
                          <a:pt x="22" y="97"/>
                          <a:pt x="22" y="97"/>
                          <a:pt x="22" y="97"/>
                        </a:cubicBezTo>
                        <a:cubicBezTo>
                          <a:pt x="22" y="97"/>
                          <a:pt x="22" y="97"/>
                          <a:pt x="22" y="97"/>
                        </a:cubicBezTo>
                        <a:cubicBezTo>
                          <a:pt x="22" y="96"/>
                          <a:pt x="22" y="96"/>
                          <a:pt x="22" y="96"/>
                        </a:cubicBezTo>
                        <a:cubicBezTo>
                          <a:pt x="21" y="96"/>
                          <a:pt x="21" y="96"/>
                          <a:pt x="21" y="96"/>
                        </a:cubicBezTo>
                        <a:cubicBezTo>
                          <a:pt x="21" y="96"/>
                          <a:pt x="21" y="96"/>
                          <a:pt x="21" y="96"/>
                        </a:cubicBezTo>
                        <a:cubicBezTo>
                          <a:pt x="21" y="96"/>
                          <a:pt x="21" y="96"/>
                          <a:pt x="21" y="96"/>
                        </a:cubicBezTo>
                        <a:cubicBezTo>
                          <a:pt x="21" y="96"/>
                          <a:pt x="21" y="96"/>
                          <a:pt x="21" y="96"/>
                        </a:cubicBezTo>
                        <a:cubicBezTo>
                          <a:pt x="21" y="96"/>
                          <a:pt x="21" y="96"/>
                          <a:pt x="21" y="96"/>
                        </a:cubicBezTo>
                        <a:cubicBezTo>
                          <a:pt x="21" y="95"/>
                          <a:pt x="21" y="95"/>
                          <a:pt x="21" y="95"/>
                        </a:cubicBezTo>
                        <a:cubicBezTo>
                          <a:pt x="21" y="95"/>
                          <a:pt x="21" y="95"/>
                          <a:pt x="21" y="95"/>
                        </a:cubicBezTo>
                        <a:cubicBezTo>
                          <a:pt x="21" y="95"/>
                          <a:pt x="21" y="95"/>
                          <a:pt x="21" y="95"/>
                        </a:cubicBezTo>
                        <a:cubicBezTo>
                          <a:pt x="20" y="95"/>
                          <a:pt x="20" y="95"/>
                          <a:pt x="20" y="95"/>
                        </a:cubicBezTo>
                        <a:cubicBezTo>
                          <a:pt x="20" y="95"/>
                          <a:pt x="20" y="95"/>
                          <a:pt x="20" y="95"/>
                        </a:cubicBezTo>
                        <a:cubicBezTo>
                          <a:pt x="20" y="95"/>
                          <a:pt x="20" y="95"/>
                          <a:pt x="20" y="95"/>
                        </a:cubicBezTo>
                        <a:cubicBezTo>
                          <a:pt x="20" y="94"/>
                          <a:pt x="20" y="94"/>
                          <a:pt x="20" y="94"/>
                        </a:cubicBezTo>
                        <a:cubicBezTo>
                          <a:pt x="20" y="94"/>
                          <a:pt x="20" y="94"/>
                          <a:pt x="20" y="94"/>
                        </a:cubicBezTo>
                        <a:cubicBezTo>
                          <a:pt x="20" y="94"/>
                          <a:pt x="20" y="94"/>
                          <a:pt x="20" y="94"/>
                        </a:cubicBezTo>
                        <a:cubicBezTo>
                          <a:pt x="20" y="94"/>
                          <a:pt x="20" y="94"/>
                          <a:pt x="20" y="94"/>
                        </a:cubicBezTo>
                        <a:cubicBezTo>
                          <a:pt x="20" y="94"/>
                          <a:pt x="20" y="94"/>
                          <a:pt x="20" y="94"/>
                        </a:cubicBezTo>
                        <a:cubicBezTo>
                          <a:pt x="20" y="93"/>
                          <a:pt x="20" y="93"/>
                          <a:pt x="20" y="93"/>
                        </a:cubicBezTo>
                        <a:cubicBezTo>
                          <a:pt x="20" y="93"/>
                          <a:pt x="20" y="93"/>
                          <a:pt x="20" y="93"/>
                        </a:cubicBezTo>
                        <a:cubicBezTo>
                          <a:pt x="20" y="93"/>
                          <a:pt x="20" y="93"/>
                          <a:pt x="20" y="93"/>
                        </a:cubicBezTo>
                        <a:cubicBezTo>
                          <a:pt x="20" y="93"/>
                          <a:pt x="20" y="93"/>
                          <a:pt x="20" y="93"/>
                        </a:cubicBezTo>
                        <a:cubicBezTo>
                          <a:pt x="20" y="92"/>
                          <a:pt x="20" y="92"/>
                          <a:pt x="20" y="92"/>
                        </a:cubicBezTo>
                        <a:cubicBezTo>
                          <a:pt x="20" y="92"/>
                          <a:pt x="20" y="92"/>
                          <a:pt x="20" y="92"/>
                        </a:cubicBezTo>
                        <a:cubicBezTo>
                          <a:pt x="20" y="92"/>
                          <a:pt x="20" y="92"/>
                          <a:pt x="20" y="92"/>
                        </a:cubicBezTo>
                        <a:cubicBezTo>
                          <a:pt x="20" y="92"/>
                          <a:pt x="20" y="92"/>
                          <a:pt x="20" y="92"/>
                        </a:cubicBezTo>
                        <a:cubicBezTo>
                          <a:pt x="20" y="92"/>
                          <a:pt x="20" y="92"/>
                          <a:pt x="20" y="92"/>
                        </a:cubicBezTo>
                        <a:cubicBezTo>
                          <a:pt x="20" y="92"/>
                          <a:pt x="20" y="92"/>
                          <a:pt x="20" y="92"/>
                        </a:cubicBezTo>
                        <a:cubicBezTo>
                          <a:pt x="20" y="92"/>
                          <a:pt x="20" y="92"/>
                          <a:pt x="20" y="92"/>
                        </a:cubicBezTo>
                        <a:cubicBezTo>
                          <a:pt x="20" y="91"/>
                          <a:pt x="20" y="91"/>
                          <a:pt x="20" y="91"/>
                        </a:cubicBezTo>
                        <a:cubicBezTo>
                          <a:pt x="20" y="91"/>
                          <a:pt x="20" y="91"/>
                          <a:pt x="20" y="91"/>
                        </a:cubicBezTo>
                        <a:cubicBezTo>
                          <a:pt x="20" y="91"/>
                          <a:pt x="20" y="91"/>
                          <a:pt x="20" y="91"/>
                        </a:cubicBezTo>
                        <a:cubicBezTo>
                          <a:pt x="20" y="91"/>
                          <a:pt x="20" y="91"/>
                          <a:pt x="20" y="91"/>
                        </a:cubicBezTo>
                        <a:cubicBezTo>
                          <a:pt x="20" y="91"/>
                          <a:pt x="20" y="91"/>
                          <a:pt x="20" y="91"/>
                        </a:cubicBezTo>
                        <a:cubicBezTo>
                          <a:pt x="20" y="90"/>
                          <a:pt x="20" y="90"/>
                          <a:pt x="20" y="90"/>
                        </a:cubicBezTo>
                        <a:cubicBezTo>
                          <a:pt x="19" y="90"/>
                          <a:pt x="19" y="90"/>
                          <a:pt x="19" y="90"/>
                        </a:cubicBezTo>
                        <a:cubicBezTo>
                          <a:pt x="19" y="90"/>
                          <a:pt x="19" y="90"/>
                          <a:pt x="19" y="90"/>
                        </a:cubicBezTo>
                        <a:cubicBezTo>
                          <a:pt x="19" y="90"/>
                          <a:pt x="19" y="90"/>
                          <a:pt x="19" y="90"/>
                        </a:cubicBezTo>
                        <a:cubicBezTo>
                          <a:pt x="19" y="90"/>
                          <a:pt x="19" y="90"/>
                          <a:pt x="19" y="90"/>
                        </a:cubicBezTo>
                        <a:cubicBezTo>
                          <a:pt x="19" y="89"/>
                          <a:pt x="19" y="89"/>
                          <a:pt x="19" y="89"/>
                        </a:cubicBezTo>
                        <a:cubicBezTo>
                          <a:pt x="19" y="89"/>
                          <a:pt x="19" y="89"/>
                          <a:pt x="19" y="89"/>
                        </a:cubicBezTo>
                        <a:cubicBezTo>
                          <a:pt x="19" y="89"/>
                          <a:pt x="19" y="89"/>
                          <a:pt x="19" y="89"/>
                        </a:cubicBezTo>
                        <a:cubicBezTo>
                          <a:pt x="19" y="89"/>
                          <a:pt x="19" y="89"/>
                          <a:pt x="19" y="89"/>
                        </a:cubicBezTo>
                        <a:cubicBezTo>
                          <a:pt x="19" y="88"/>
                          <a:pt x="19" y="88"/>
                          <a:pt x="19" y="88"/>
                        </a:cubicBezTo>
                        <a:cubicBezTo>
                          <a:pt x="18" y="88"/>
                          <a:pt x="18" y="88"/>
                          <a:pt x="18" y="88"/>
                        </a:cubicBezTo>
                        <a:cubicBezTo>
                          <a:pt x="18" y="88"/>
                          <a:pt x="18" y="88"/>
                          <a:pt x="18" y="88"/>
                        </a:cubicBezTo>
                        <a:cubicBezTo>
                          <a:pt x="18" y="88"/>
                          <a:pt x="18" y="88"/>
                          <a:pt x="18" y="88"/>
                        </a:cubicBezTo>
                        <a:cubicBezTo>
                          <a:pt x="18" y="88"/>
                          <a:pt x="18" y="88"/>
                          <a:pt x="18" y="88"/>
                        </a:cubicBezTo>
                        <a:cubicBezTo>
                          <a:pt x="18" y="88"/>
                          <a:pt x="18" y="88"/>
                          <a:pt x="18" y="88"/>
                        </a:cubicBezTo>
                        <a:cubicBezTo>
                          <a:pt x="18" y="87"/>
                          <a:pt x="18" y="87"/>
                          <a:pt x="18" y="87"/>
                        </a:cubicBezTo>
                        <a:cubicBezTo>
                          <a:pt x="18" y="87"/>
                          <a:pt x="18" y="87"/>
                          <a:pt x="18" y="87"/>
                        </a:cubicBezTo>
                        <a:cubicBezTo>
                          <a:pt x="18" y="87"/>
                          <a:pt x="18" y="87"/>
                          <a:pt x="18" y="87"/>
                        </a:cubicBezTo>
                        <a:cubicBezTo>
                          <a:pt x="18" y="87"/>
                          <a:pt x="18" y="87"/>
                          <a:pt x="18" y="87"/>
                        </a:cubicBezTo>
                        <a:cubicBezTo>
                          <a:pt x="18" y="87"/>
                          <a:pt x="18" y="87"/>
                          <a:pt x="18" y="87"/>
                        </a:cubicBezTo>
                        <a:cubicBezTo>
                          <a:pt x="18" y="86"/>
                          <a:pt x="18" y="86"/>
                          <a:pt x="18" y="86"/>
                        </a:cubicBezTo>
                        <a:cubicBezTo>
                          <a:pt x="18" y="86"/>
                          <a:pt x="18" y="86"/>
                          <a:pt x="18" y="86"/>
                        </a:cubicBezTo>
                        <a:cubicBezTo>
                          <a:pt x="18" y="86"/>
                          <a:pt x="18" y="86"/>
                          <a:pt x="18" y="86"/>
                        </a:cubicBezTo>
                        <a:cubicBezTo>
                          <a:pt x="18" y="86"/>
                          <a:pt x="18" y="86"/>
                          <a:pt x="18" y="86"/>
                        </a:cubicBezTo>
                        <a:cubicBezTo>
                          <a:pt x="18" y="86"/>
                          <a:pt x="18" y="86"/>
                          <a:pt x="18" y="86"/>
                        </a:cubicBezTo>
                        <a:cubicBezTo>
                          <a:pt x="18" y="86"/>
                          <a:pt x="18" y="86"/>
                          <a:pt x="18" y="86"/>
                        </a:cubicBezTo>
                        <a:cubicBezTo>
                          <a:pt x="18" y="86"/>
                          <a:pt x="18" y="86"/>
                          <a:pt x="18" y="86"/>
                        </a:cubicBezTo>
                        <a:cubicBezTo>
                          <a:pt x="19" y="86"/>
                          <a:pt x="19" y="86"/>
                          <a:pt x="19" y="86"/>
                        </a:cubicBezTo>
                        <a:cubicBezTo>
                          <a:pt x="19" y="86"/>
                          <a:pt x="19" y="86"/>
                          <a:pt x="19" y="86"/>
                        </a:cubicBezTo>
                        <a:cubicBezTo>
                          <a:pt x="19" y="86"/>
                          <a:pt x="19" y="86"/>
                          <a:pt x="19" y="86"/>
                        </a:cubicBezTo>
                        <a:cubicBezTo>
                          <a:pt x="19" y="86"/>
                          <a:pt x="19" y="86"/>
                          <a:pt x="19" y="86"/>
                        </a:cubicBezTo>
                        <a:cubicBezTo>
                          <a:pt x="19" y="86"/>
                          <a:pt x="19" y="86"/>
                          <a:pt x="19" y="86"/>
                        </a:cubicBezTo>
                        <a:cubicBezTo>
                          <a:pt x="19" y="85"/>
                          <a:pt x="19" y="85"/>
                          <a:pt x="19" y="85"/>
                        </a:cubicBezTo>
                        <a:cubicBezTo>
                          <a:pt x="19" y="85"/>
                          <a:pt x="19" y="85"/>
                          <a:pt x="19" y="85"/>
                        </a:cubicBezTo>
                        <a:cubicBezTo>
                          <a:pt x="20" y="85"/>
                          <a:pt x="20" y="85"/>
                          <a:pt x="20" y="85"/>
                        </a:cubicBezTo>
                        <a:cubicBezTo>
                          <a:pt x="20" y="85"/>
                          <a:pt x="20" y="85"/>
                          <a:pt x="20" y="85"/>
                        </a:cubicBezTo>
                        <a:cubicBezTo>
                          <a:pt x="20" y="85"/>
                          <a:pt x="20" y="85"/>
                          <a:pt x="20" y="85"/>
                        </a:cubicBezTo>
                        <a:cubicBezTo>
                          <a:pt x="20" y="85"/>
                          <a:pt x="20" y="85"/>
                          <a:pt x="20" y="85"/>
                        </a:cubicBezTo>
                        <a:cubicBezTo>
                          <a:pt x="20" y="85"/>
                          <a:pt x="20" y="85"/>
                          <a:pt x="20" y="85"/>
                        </a:cubicBezTo>
                        <a:cubicBezTo>
                          <a:pt x="20" y="85"/>
                          <a:pt x="20" y="85"/>
                          <a:pt x="20" y="85"/>
                        </a:cubicBezTo>
                        <a:cubicBezTo>
                          <a:pt x="20" y="85"/>
                          <a:pt x="20" y="85"/>
                          <a:pt x="20" y="85"/>
                        </a:cubicBezTo>
                        <a:cubicBezTo>
                          <a:pt x="20" y="84"/>
                          <a:pt x="20" y="84"/>
                          <a:pt x="20" y="84"/>
                        </a:cubicBezTo>
                        <a:cubicBezTo>
                          <a:pt x="20" y="84"/>
                          <a:pt x="20" y="84"/>
                          <a:pt x="20" y="84"/>
                        </a:cubicBezTo>
                        <a:cubicBezTo>
                          <a:pt x="20" y="84"/>
                          <a:pt x="20" y="84"/>
                          <a:pt x="20" y="84"/>
                        </a:cubicBezTo>
                        <a:cubicBezTo>
                          <a:pt x="20" y="84"/>
                          <a:pt x="20" y="84"/>
                          <a:pt x="20" y="84"/>
                        </a:cubicBezTo>
                        <a:cubicBezTo>
                          <a:pt x="20" y="84"/>
                          <a:pt x="20" y="84"/>
                          <a:pt x="20" y="84"/>
                        </a:cubicBezTo>
                        <a:cubicBezTo>
                          <a:pt x="21" y="84"/>
                          <a:pt x="21" y="84"/>
                          <a:pt x="21" y="84"/>
                        </a:cubicBezTo>
                        <a:cubicBezTo>
                          <a:pt x="21" y="84"/>
                          <a:pt x="21" y="84"/>
                          <a:pt x="21" y="84"/>
                        </a:cubicBezTo>
                        <a:cubicBezTo>
                          <a:pt x="21" y="84"/>
                          <a:pt x="21" y="84"/>
                          <a:pt x="21" y="84"/>
                        </a:cubicBezTo>
                        <a:cubicBezTo>
                          <a:pt x="21" y="83"/>
                          <a:pt x="21" y="83"/>
                          <a:pt x="21" y="83"/>
                        </a:cubicBezTo>
                        <a:cubicBezTo>
                          <a:pt x="21" y="83"/>
                          <a:pt x="21" y="83"/>
                          <a:pt x="21" y="83"/>
                        </a:cubicBezTo>
                        <a:cubicBezTo>
                          <a:pt x="21" y="83"/>
                          <a:pt x="21" y="83"/>
                          <a:pt x="21" y="83"/>
                        </a:cubicBezTo>
                        <a:cubicBezTo>
                          <a:pt x="21" y="83"/>
                          <a:pt x="21" y="83"/>
                          <a:pt x="21" y="83"/>
                        </a:cubicBezTo>
                        <a:cubicBezTo>
                          <a:pt x="21" y="83"/>
                          <a:pt x="21" y="83"/>
                          <a:pt x="21" y="83"/>
                        </a:cubicBezTo>
                        <a:cubicBezTo>
                          <a:pt x="21" y="83"/>
                          <a:pt x="21" y="83"/>
                          <a:pt x="21" y="83"/>
                        </a:cubicBezTo>
                        <a:cubicBezTo>
                          <a:pt x="22" y="83"/>
                          <a:pt x="22" y="83"/>
                          <a:pt x="22" y="83"/>
                        </a:cubicBezTo>
                        <a:cubicBezTo>
                          <a:pt x="22" y="82"/>
                          <a:pt x="22" y="82"/>
                          <a:pt x="22" y="82"/>
                        </a:cubicBezTo>
                        <a:cubicBezTo>
                          <a:pt x="22" y="82"/>
                          <a:pt x="22" y="82"/>
                          <a:pt x="22" y="82"/>
                        </a:cubicBezTo>
                        <a:cubicBezTo>
                          <a:pt x="22" y="82"/>
                          <a:pt x="22" y="82"/>
                          <a:pt x="22" y="82"/>
                        </a:cubicBezTo>
                        <a:cubicBezTo>
                          <a:pt x="22" y="82"/>
                          <a:pt x="22" y="82"/>
                          <a:pt x="22" y="82"/>
                        </a:cubicBezTo>
                        <a:cubicBezTo>
                          <a:pt x="22" y="81"/>
                          <a:pt x="22" y="81"/>
                          <a:pt x="22" y="81"/>
                        </a:cubicBezTo>
                        <a:cubicBezTo>
                          <a:pt x="22" y="81"/>
                          <a:pt x="22" y="81"/>
                          <a:pt x="22" y="81"/>
                        </a:cubicBezTo>
                        <a:cubicBezTo>
                          <a:pt x="22" y="81"/>
                          <a:pt x="22" y="81"/>
                          <a:pt x="22" y="81"/>
                        </a:cubicBezTo>
                        <a:cubicBezTo>
                          <a:pt x="22" y="81"/>
                          <a:pt x="22" y="81"/>
                          <a:pt x="22" y="81"/>
                        </a:cubicBezTo>
                        <a:cubicBezTo>
                          <a:pt x="22" y="81"/>
                          <a:pt x="22" y="81"/>
                          <a:pt x="22" y="81"/>
                        </a:cubicBezTo>
                        <a:cubicBezTo>
                          <a:pt x="21" y="80"/>
                          <a:pt x="21" y="80"/>
                          <a:pt x="21" y="80"/>
                        </a:cubicBezTo>
                        <a:cubicBezTo>
                          <a:pt x="21" y="80"/>
                          <a:pt x="21" y="80"/>
                          <a:pt x="21" y="80"/>
                        </a:cubicBezTo>
                        <a:cubicBezTo>
                          <a:pt x="21" y="80"/>
                          <a:pt x="21" y="80"/>
                          <a:pt x="21" y="80"/>
                        </a:cubicBezTo>
                        <a:cubicBezTo>
                          <a:pt x="21" y="80"/>
                          <a:pt x="21" y="80"/>
                          <a:pt x="21" y="80"/>
                        </a:cubicBezTo>
                        <a:cubicBezTo>
                          <a:pt x="21" y="80"/>
                          <a:pt x="21" y="80"/>
                          <a:pt x="21" y="80"/>
                        </a:cubicBezTo>
                        <a:cubicBezTo>
                          <a:pt x="21" y="80"/>
                          <a:pt x="21" y="80"/>
                          <a:pt x="21" y="80"/>
                        </a:cubicBezTo>
                        <a:cubicBezTo>
                          <a:pt x="21" y="80"/>
                          <a:pt x="21" y="80"/>
                          <a:pt x="21" y="80"/>
                        </a:cubicBezTo>
                        <a:cubicBezTo>
                          <a:pt x="21" y="80"/>
                          <a:pt x="21" y="80"/>
                          <a:pt x="21" y="80"/>
                        </a:cubicBezTo>
                        <a:cubicBezTo>
                          <a:pt x="21" y="80"/>
                          <a:pt x="21" y="80"/>
                          <a:pt x="21" y="80"/>
                        </a:cubicBezTo>
                        <a:cubicBezTo>
                          <a:pt x="21" y="79"/>
                          <a:pt x="21" y="79"/>
                          <a:pt x="21" y="79"/>
                        </a:cubicBezTo>
                        <a:cubicBezTo>
                          <a:pt x="21" y="79"/>
                          <a:pt x="21" y="79"/>
                          <a:pt x="21" y="79"/>
                        </a:cubicBezTo>
                        <a:cubicBezTo>
                          <a:pt x="21" y="79"/>
                          <a:pt x="21" y="79"/>
                          <a:pt x="21" y="79"/>
                        </a:cubicBezTo>
                        <a:cubicBezTo>
                          <a:pt x="21" y="79"/>
                          <a:pt x="21" y="79"/>
                          <a:pt x="21" y="79"/>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0" y="78"/>
                          <a:pt x="20" y="78"/>
                          <a:pt x="20" y="78"/>
                        </a:cubicBezTo>
                        <a:cubicBezTo>
                          <a:pt x="20" y="78"/>
                          <a:pt x="20" y="78"/>
                          <a:pt x="20" y="78"/>
                        </a:cubicBezTo>
                        <a:cubicBezTo>
                          <a:pt x="20" y="78"/>
                          <a:pt x="20" y="78"/>
                          <a:pt x="20" y="78"/>
                        </a:cubicBezTo>
                        <a:cubicBezTo>
                          <a:pt x="20" y="78"/>
                          <a:pt x="20" y="78"/>
                          <a:pt x="20" y="78"/>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6"/>
                          <a:pt x="20" y="76"/>
                          <a:pt x="20" y="76"/>
                        </a:cubicBezTo>
                        <a:cubicBezTo>
                          <a:pt x="20" y="76"/>
                          <a:pt x="20" y="76"/>
                          <a:pt x="20" y="76"/>
                        </a:cubicBezTo>
                        <a:cubicBezTo>
                          <a:pt x="20" y="76"/>
                          <a:pt x="20" y="76"/>
                          <a:pt x="20" y="76"/>
                        </a:cubicBezTo>
                        <a:cubicBezTo>
                          <a:pt x="19" y="76"/>
                          <a:pt x="19" y="76"/>
                          <a:pt x="19" y="76"/>
                        </a:cubicBezTo>
                        <a:cubicBezTo>
                          <a:pt x="19" y="76"/>
                          <a:pt x="19" y="76"/>
                          <a:pt x="19" y="76"/>
                        </a:cubicBezTo>
                        <a:cubicBezTo>
                          <a:pt x="19" y="76"/>
                          <a:pt x="19" y="76"/>
                          <a:pt x="19" y="76"/>
                        </a:cubicBezTo>
                        <a:cubicBezTo>
                          <a:pt x="19" y="76"/>
                          <a:pt x="19" y="76"/>
                          <a:pt x="19" y="76"/>
                        </a:cubicBezTo>
                        <a:cubicBezTo>
                          <a:pt x="19" y="75"/>
                          <a:pt x="19" y="75"/>
                          <a:pt x="19" y="75"/>
                        </a:cubicBezTo>
                        <a:cubicBezTo>
                          <a:pt x="19" y="75"/>
                          <a:pt x="19" y="75"/>
                          <a:pt x="19" y="75"/>
                        </a:cubicBezTo>
                        <a:cubicBezTo>
                          <a:pt x="19" y="75"/>
                          <a:pt x="19" y="75"/>
                          <a:pt x="19" y="75"/>
                        </a:cubicBezTo>
                        <a:cubicBezTo>
                          <a:pt x="19" y="75"/>
                          <a:pt x="19" y="75"/>
                          <a:pt x="19" y="75"/>
                        </a:cubicBezTo>
                        <a:cubicBezTo>
                          <a:pt x="19" y="75"/>
                          <a:pt x="19" y="75"/>
                          <a:pt x="19" y="75"/>
                        </a:cubicBezTo>
                        <a:cubicBezTo>
                          <a:pt x="19" y="75"/>
                          <a:pt x="19" y="75"/>
                          <a:pt x="19" y="75"/>
                        </a:cubicBezTo>
                        <a:cubicBezTo>
                          <a:pt x="19" y="75"/>
                          <a:pt x="19" y="75"/>
                          <a:pt x="19" y="75"/>
                        </a:cubicBezTo>
                        <a:cubicBezTo>
                          <a:pt x="18" y="74"/>
                          <a:pt x="18" y="74"/>
                          <a:pt x="18" y="74"/>
                        </a:cubicBezTo>
                        <a:cubicBezTo>
                          <a:pt x="18" y="74"/>
                          <a:pt x="18" y="74"/>
                          <a:pt x="18" y="74"/>
                        </a:cubicBezTo>
                        <a:cubicBezTo>
                          <a:pt x="18" y="74"/>
                          <a:pt x="18" y="74"/>
                          <a:pt x="18" y="74"/>
                        </a:cubicBezTo>
                        <a:cubicBezTo>
                          <a:pt x="18" y="74"/>
                          <a:pt x="18" y="74"/>
                          <a:pt x="18" y="74"/>
                        </a:cubicBezTo>
                        <a:cubicBezTo>
                          <a:pt x="18" y="74"/>
                          <a:pt x="18" y="74"/>
                          <a:pt x="18" y="74"/>
                        </a:cubicBezTo>
                        <a:cubicBezTo>
                          <a:pt x="18" y="74"/>
                          <a:pt x="18" y="74"/>
                          <a:pt x="18" y="74"/>
                        </a:cubicBezTo>
                        <a:cubicBezTo>
                          <a:pt x="18" y="73"/>
                          <a:pt x="18" y="73"/>
                          <a:pt x="18" y="73"/>
                        </a:cubicBezTo>
                        <a:cubicBezTo>
                          <a:pt x="18" y="73"/>
                          <a:pt x="18" y="73"/>
                          <a:pt x="18" y="73"/>
                        </a:cubicBezTo>
                        <a:cubicBezTo>
                          <a:pt x="18" y="73"/>
                          <a:pt x="18" y="73"/>
                          <a:pt x="18" y="73"/>
                        </a:cubicBezTo>
                        <a:cubicBezTo>
                          <a:pt x="18" y="72"/>
                          <a:pt x="18" y="72"/>
                          <a:pt x="18" y="72"/>
                        </a:cubicBezTo>
                        <a:cubicBezTo>
                          <a:pt x="18" y="72"/>
                          <a:pt x="18" y="72"/>
                          <a:pt x="18" y="72"/>
                        </a:cubicBezTo>
                        <a:cubicBezTo>
                          <a:pt x="18" y="72"/>
                          <a:pt x="18" y="72"/>
                          <a:pt x="18" y="72"/>
                        </a:cubicBezTo>
                        <a:cubicBezTo>
                          <a:pt x="18" y="72"/>
                          <a:pt x="18" y="72"/>
                          <a:pt x="18" y="72"/>
                        </a:cubicBezTo>
                        <a:cubicBezTo>
                          <a:pt x="18" y="72"/>
                          <a:pt x="18" y="72"/>
                          <a:pt x="18" y="72"/>
                        </a:cubicBezTo>
                        <a:cubicBezTo>
                          <a:pt x="18" y="72"/>
                          <a:pt x="18" y="72"/>
                          <a:pt x="18" y="72"/>
                        </a:cubicBezTo>
                        <a:cubicBezTo>
                          <a:pt x="18" y="71"/>
                          <a:pt x="18" y="71"/>
                          <a:pt x="18" y="71"/>
                        </a:cubicBezTo>
                        <a:cubicBezTo>
                          <a:pt x="18" y="71"/>
                          <a:pt x="18" y="71"/>
                          <a:pt x="18" y="71"/>
                        </a:cubicBezTo>
                        <a:cubicBezTo>
                          <a:pt x="18" y="71"/>
                          <a:pt x="18" y="71"/>
                          <a:pt x="18" y="71"/>
                        </a:cubicBezTo>
                        <a:cubicBezTo>
                          <a:pt x="18" y="71"/>
                          <a:pt x="18" y="71"/>
                          <a:pt x="18" y="71"/>
                        </a:cubicBezTo>
                        <a:cubicBezTo>
                          <a:pt x="18" y="71"/>
                          <a:pt x="18" y="71"/>
                          <a:pt x="18" y="71"/>
                        </a:cubicBezTo>
                        <a:cubicBezTo>
                          <a:pt x="18" y="71"/>
                          <a:pt x="18" y="71"/>
                          <a:pt x="18" y="71"/>
                        </a:cubicBezTo>
                        <a:cubicBezTo>
                          <a:pt x="18" y="70"/>
                          <a:pt x="18" y="70"/>
                          <a:pt x="18" y="70"/>
                        </a:cubicBezTo>
                        <a:cubicBezTo>
                          <a:pt x="18" y="70"/>
                          <a:pt x="18" y="70"/>
                          <a:pt x="18" y="70"/>
                        </a:cubicBezTo>
                        <a:cubicBezTo>
                          <a:pt x="18" y="70"/>
                          <a:pt x="18" y="70"/>
                          <a:pt x="18" y="70"/>
                        </a:cubicBezTo>
                        <a:cubicBezTo>
                          <a:pt x="18" y="70"/>
                          <a:pt x="18" y="70"/>
                          <a:pt x="18" y="70"/>
                        </a:cubicBezTo>
                        <a:cubicBezTo>
                          <a:pt x="18" y="70"/>
                          <a:pt x="18" y="70"/>
                          <a:pt x="18" y="70"/>
                        </a:cubicBezTo>
                        <a:cubicBezTo>
                          <a:pt x="18" y="70"/>
                          <a:pt x="18" y="70"/>
                          <a:pt x="18" y="70"/>
                        </a:cubicBezTo>
                        <a:cubicBezTo>
                          <a:pt x="18" y="69"/>
                          <a:pt x="18" y="69"/>
                          <a:pt x="18" y="69"/>
                        </a:cubicBezTo>
                        <a:cubicBezTo>
                          <a:pt x="18" y="69"/>
                          <a:pt x="18" y="69"/>
                          <a:pt x="18" y="69"/>
                        </a:cubicBezTo>
                        <a:cubicBezTo>
                          <a:pt x="19" y="69"/>
                          <a:pt x="19" y="69"/>
                          <a:pt x="19" y="69"/>
                        </a:cubicBezTo>
                        <a:cubicBezTo>
                          <a:pt x="19" y="69"/>
                          <a:pt x="19" y="69"/>
                          <a:pt x="19" y="69"/>
                        </a:cubicBezTo>
                        <a:cubicBezTo>
                          <a:pt x="19" y="69"/>
                          <a:pt x="19" y="69"/>
                          <a:pt x="19" y="69"/>
                        </a:cubicBezTo>
                        <a:cubicBezTo>
                          <a:pt x="19" y="69"/>
                          <a:pt x="19" y="69"/>
                          <a:pt x="19" y="69"/>
                        </a:cubicBezTo>
                        <a:cubicBezTo>
                          <a:pt x="19" y="68"/>
                          <a:pt x="19" y="68"/>
                          <a:pt x="19" y="68"/>
                        </a:cubicBezTo>
                        <a:cubicBezTo>
                          <a:pt x="18" y="68"/>
                          <a:pt x="18" y="68"/>
                          <a:pt x="18" y="68"/>
                        </a:cubicBezTo>
                        <a:cubicBezTo>
                          <a:pt x="18" y="68"/>
                          <a:pt x="18" y="68"/>
                          <a:pt x="18" y="68"/>
                        </a:cubicBezTo>
                        <a:cubicBezTo>
                          <a:pt x="18" y="68"/>
                          <a:pt x="18" y="68"/>
                          <a:pt x="18" y="68"/>
                        </a:cubicBezTo>
                        <a:cubicBezTo>
                          <a:pt x="18" y="68"/>
                          <a:pt x="18" y="68"/>
                          <a:pt x="18" y="68"/>
                        </a:cubicBezTo>
                        <a:cubicBezTo>
                          <a:pt x="18" y="67"/>
                          <a:pt x="18" y="67"/>
                          <a:pt x="18" y="67"/>
                        </a:cubicBezTo>
                        <a:cubicBezTo>
                          <a:pt x="18" y="67"/>
                          <a:pt x="18" y="67"/>
                          <a:pt x="18" y="67"/>
                        </a:cubicBezTo>
                        <a:cubicBezTo>
                          <a:pt x="18" y="67"/>
                          <a:pt x="18" y="67"/>
                          <a:pt x="18" y="67"/>
                        </a:cubicBezTo>
                        <a:cubicBezTo>
                          <a:pt x="18" y="67"/>
                          <a:pt x="18" y="67"/>
                          <a:pt x="18" y="67"/>
                        </a:cubicBezTo>
                        <a:cubicBezTo>
                          <a:pt x="18" y="67"/>
                          <a:pt x="18" y="67"/>
                          <a:pt x="18" y="67"/>
                        </a:cubicBezTo>
                        <a:cubicBezTo>
                          <a:pt x="18" y="66"/>
                          <a:pt x="18" y="66"/>
                          <a:pt x="18" y="66"/>
                        </a:cubicBezTo>
                        <a:cubicBezTo>
                          <a:pt x="18" y="66"/>
                          <a:pt x="18" y="66"/>
                          <a:pt x="18" y="66"/>
                        </a:cubicBezTo>
                        <a:cubicBezTo>
                          <a:pt x="18" y="66"/>
                          <a:pt x="18" y="66"/>
                          <a:pt x="18" y="66"/>
                        </a:cubicBezTo>
                        <a:cubicBezTo>
                          <a:pt x="18" y="66"/>
                          <a:pt x="18" y="66"/>
                          <a:pt x="18" y="66"/>
                        </a:cubicBezTo>
                        <a:cubicBezTo>
                          <a:pt x="18" y="66"/>
                          <a:pt x="18" y="66"/>
                          <a:pt x="18" y="66"/>
                        </a:cubicBezTo>
                        <a:cubicBezTo>
                          <a:pt x="18" y="65"/>
                          <a:pt x="18" y="65"/>
                          <a:pt x="18" y="65"/>
                        </a:cubicBezTo>
                        <a:cubicBezTo>
                          <a:pt x="18" y="65"/>
                          <a:pt x="18" y="65"/>
                          <a:pt x="18" y="65"/>
                        </a:cubicBezTo>
                        <a:cubicBezTo>
                          <a:pt x="18" y="65"/>
                          <a:pt x="18" y="65"/>
                          <a:pt x="18" y="65"/>
                        </a:cubicBezTo>
                        <a:cubicBezTo>
                          <a:pt x="17" y="65"/>
                          <a:pt x="17" y="65"/>
                          <a:pt x="17" y="65"/>
                        </a:cubicBezTo>
                        <a:cubicBezTo>
                          <a:pt x="17" y="65"/>
                          <a:pt x="17" y="65"/>
                          <a:pt x="17" y="65"/>
                        </a:cubicBezTo>
                        <a:cubicBezTo>
                          <a:pt x="17" y="65"/>
                          <a:pt x="17" y="65"/>
                          <a:pt x="17" y="65"/>
                        </a:cubicBezTo>
                        <a:cubicBezTo>
                          <a:pt x="17" y="65"/>
                          <a:pt x="17" y="65"/>
                          <a:pt x="17" y="65"/>
                        </a:cubicBezTo>
                        <a:cubicBezTo>
                          <a:pt x="17" y="64"/>
                          <a:pt x="17" y="64"/>
                          <a:pt x="17" y="64"/>
                        </a:cubicBezTo>
                        <a:cubicBezTo>
                          <a:pt x="17" y="64"/>
                          <a:pt x="17" y="64"/>
                          <a:pt x="17" y="64"/>
                        </a:cubicBezTo>
                        <a:cubicBezTo>
                          <a:pt x="17" y="64"/>
                          <a:pt x="17" y="64"/>
                          <a:pt x="17" y="64"/>
                        </a:cubicBezTo>
                        <a:cubicBezTo>
                          <a:pt x="17" y="64"/>
                          <a:pt x="17" y="64"/>
                          <a:pt x="17" y="64"/>
                        </a:cubicBezTo>
                        <a:cubicBezTo>
                          <a:pt x="17" y="64"/>
                          <a:pt x="17" y="64"/>
                          <a:pt x="17" y="64"/>
                        </a:cubicBezTo>
                        <a:cubicBezTo>
                          <a:pt x="17" y="64"/>
                          <a:pt x="17" y="64"/>
                          <a:pt x="17" y="64"/>
                        </a:cubicBezTo>
                        <a:cubicBezTo>
                          <a:pt x="17" y="64"/>
                          <a:pt x="17" y="64"/>
                          <a:pt x="17" y="64"/>
                        </a:cubicBezTo>
                        <a:cubicBezTo>
                          <a:pt x="17" y="64"/>
                          <a:pt x="17" y="64"/>
                          <a:pt x="17" y="64"/>
                        </a:cubicBezTo>
                        <a:cubicBezTo>
                          <a:pt x="17" y="63"/>
                          <a:pt x="17" y="63"/>
                          <a:pt x="17" y="63"/>
                        </a:cubicBezTo>
                        <a:cubicBezTo>
                          <a:pt x="17" y="63"/>
                          <a:pt x="17" y="63"/>
                          <a:pt x="17" y="63"/>
                        </a:cubicBezTo>
                        <a:cubicBezTo>
                          <a:pt x="17" y="63"/>
                          <a:pt x="17" y="63"/>
                          <a:pt x="17" y="63"/>
                        </a:cubicBezTo>
                        <a:cubicBezTo>
                          <a:pt x="17" y="63"/>
                          <a:pt x="17" y="63"/>
                          <a:pt x="17" y="63"/>
                        </a:cubicBezTo>
                        <a:cubicBezTo>
                          <a:pt x="17" y="63"/>
                          <a:pt x="17" y="63"/>
                          <a:pt x="17" y="63"/>
                        </a:cubicBezTo>
                        <a:cubicBezTo>
                          <a:pt x="17" y="63"/>
                          <a:pt x="17" y="63"/>
                          <a:pt x="17" y="63"/>
                        </a:cubicBezTo>
                        <a:cubicBezTo>
                          <a:pt x="17" y="63"/>
                          <a:pt x="17" y="63"/>
                          <a:pt x="17" y="63"/>
                        </a:cubicBezTo>
                        <a:cubicBezTo>
                          <a:pt x="16" y="63"/>
                          <a:pt x="16" y="63"/>
                          <a:pt x="16" y="63"/>
                        </a:cubicBezTo>
                        <a:cubicBezTo>
                          <a:pt x="16" y="62"/>
                          <a:pt x="16" y="62"/>
                          <a:pt x="16" y="62"/>
                        </a:cubicBezTo>
                        <a:cubicBezTo>
                          <a:pt x="16" y="62"/>
                          <a:pt x="16" y="62"/>
                          <a:pt x="16" y="62"/>
                        </a:cubicBezTo>
                        <a:close/>
                      </a:path>
                    </a:pathLst>
                  </a:custGeom>
                  <a:solidFill>
                    <a:srgbClr val="FFFFCC"/>
                  </a:solidFill>
                  <a:ln w="3175" cap="rnd">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s-ES" sz="900"/>
                  </a:p>
                </p:txBody>
              </p:sp>
            </p:grpSp>
            <p:pic>
              <p:nvPicPr>
                <p:cNvPr id="33"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r="86720" b="3418"/>
                <a:stretch/>
              </p:blipFill>
              <p:spPr bwMode="auto">
                <a:xfrm>
                  <a:off x="3705902" y="4979932"/>
                  <a:ext cx="238986" cy="1145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4" name="Ciudades puntos"/>
                <p:cNvGrpSpPr/>
                <p:nvPr/>
              </p:nvGrpSpPr>
              <p:grpSpPr>
                <a:xfrm>
                  <a:off x="707160" y="1938459"/>
                  <a:ext cx="2900934" cy="3121409"/>
                  <a:chOff x="1361353" y="3175692"/>
                  <a:chExt cx="1561660" cy="1784428"/>
                </a:xfrm>
              </p:grpSpPr>
              <p:sp>
                <p:nvSpPr>
                  <p:cNvPr id="77" name="351 Elipse"/>
                  <p:cNvSpPr/>
                  <p:nvPr/>
                </p:nvSpPr>
                <p:spPr>
                  <a:xfrm>
                    <a:off x="2656916" y="4924538"/>
                    <a:ext cx="32845" cy="35582"/>
                  </a:xfrm>
                  <a:prstGeom prst="ellipse">
                    <a:avLst/>
                  </a:prstGeom>
                  <a:solidFill>
                    <a:srgbClr val="9FAAAF">
                      <a:lumMod val="50000"/>
                    </a:srgbClr>
                  </a:solid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Arial"/>
                      <a:ea typeface="+mn-ea"/>
                      <a:cs typeface="+mn-cs"/>
                    </a:endParaRPr>
                  </a:p>
                </p:txBody>
              </p:sp>
              <p:sp>
                <p:nvSpPr>
                  <p:cNvPr id="78" name="77 Elipse"/>
                  <p:cNvSpPr/>
                  <p:nvPr/>
                </p:nvSpPr>
                <p:spPr>
                  <a:xfrm>
                    <a:off x="1361353" y="3175692"/>
                    <a:ext cx="32188" cy="34870"/>
                  </a:xfrm>
                  <a:prstGeom prst="ellipse">
                    <a:avLst/>
                  </a:prstGeom>
                  <a:solidFill>
                    <a:srgbClr val="9FAAAF">
                      <a:lumMod val="50000"/>
                    </a:srgbClr>
                  </a:solid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Arial"/>
                      <a:ea typeface="+mn-ea"/>
                      <a:cs typeface="+mn-cs"/>
                    </a:endParaRPr>
                  </a:p>
                </p:txBody>
              </p:sp>
              <p:sp>
                <p:nvSpPr>
                  <p:cNvPr id="79" name="78 Elipse"/>
                  <p:cNvSpPr/>
                  <p:nvPr/>
                </p:nvSpPr>
                <p:spPr>
                  <a:xfrm>
                    <a:off x="2288014" y="4757508"/>
                    <a:ext cx="33199" cy="35081"/>
                  </a:xfrm>
                  <a:prstGeom prst="ellipse">
                    <a:avLst/>
                  </a:prstGeom>
                  <a:solidFill>
                    <a:srgbClr val="9FAAAF">
                      <a:lumMod val="50000"/>
                    </a:srgbClr>
                  </a:solid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Arial"/>
                      <a:ea typeface="+mn-ea"/>
                      <a:cs typeface="+mn-cs"/>
                    </a:endParaRPr>
                  </a:p>
                </p:txBody>
              </p:sp>
              <p:sp>
                <p:nvSpPr>
                  <p:cNvPr id="80" name="346 Elipse"/>
                  <p:cNvSpPr/>
                  <p:nvPr/>
                </p:nvSpPr>
                <p:spPr>
                  <a:xfrm>
                    <a:off x="1805038" y="3827856"/>
                    <a:ext cx="33199" cy="34605"/>
                  </a:xfrm>
                  <a:prstGeom prst="ellipse">
                    <a:avLst/>
                  </a:prstGeom>
                  <a:solidFill>
                    <a:srgbClr val="9FAAAF">
                      <a:lumMod val="50000"/>
                    </a:srgbClr>
                  </a:solid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Arial"/>
                      <a:ea typeface="+mn-ea"/>
                      <a:cs typeface="+mn-cs"/>
                    </a:endParaRPr>
                  </a:p>
                </p:txBody>
              </p:sp>
              <p:sp>
                <p:nvSpPr>
                  <p:cNvPr id="81" name="343 Elipse"/>
                  <p:cNvSpPr/>
                  <p:nvPr/>
                </p:nvSpPr>
                <p:spPr>
                  <a:xfrm>
                    <a:off x="2317473" y="4008969"/>
                    <a:ext cx="34023" cy="35081"/>
                  </a:xfrm>
                  <a:prstGeom prst="ellipse">
                    <a:avLst/>
                  </a:prstGeom>
                  <a:solidFill>
                    <a:srgbClr val="9FAAAF">
                      <a:lumMod val="50000"/>
                    </a:srgbClr>
                  </a:solid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Arial"/>
                      <a:ea typeface="+mn-ea"/>
                      <a:cs typeface="+mn-cs"/>
                    </a:endParaRPr>
                  </a:p>
                </p:txBody>
              </p:sp>
              <p:sp>
                <p:nvSpPr>
                  <p:cNvPr id="82" name="307 Elipse"/>
                  <p:cNvSpPr/>
                  <p:nvPr/>
                </p:nvSpPr>
                <p:spPr>
                  <a:xfrm>
                    <a:off x="2889814" y="3562668"/>
                    <a:ext cx="33199" cy="34045"/>
                  </a:xfrm>
                  <a:prstGeom prst="ellipse">
                    <a:avLst/>
                  </a:prstGeom>
                  <a:solidFill>
                    <a:srgbClr val="9FAAAF">
                      <a:lumMod val="50000"/>
                    </a:srgbClr>
                  </a:solid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Arial"/>
                      <a:ea typeface="+mn-ea"/>
                      <a:cs typeface="+mn-cs"/>
                    </a:endParaRPr>
                  </a:p>
                </p:txBody>
              </p:sp>
              <p:sp>
                <p:nvSpPr>
                  <p:cNvPr id="83" name="345 Elipse"/>
                  <p:cNvSpPr/>
                  <p:nvPr/>
                </p:nvSpPr>
                <p:spPr>
                  <a:xfrm>
                    <a:off x="2141166" y="4411565"/>
                    <a:ext cx="33199" cy="35081"/>
                  </a:xfrm>
                  <a:prstGeom prst="ellipse">
                    <a:avLst/>
                  </a:prstGeom>
                  <a:solidFill>
                    <a:srgbClr val="9FAAAF">
                      <a:lumMod val="50000"/>
                    </a:srgbClr>
                  </a:solid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Arial"/>
                      <a:ea typeface="+mn-ea"/>
                      <a:cs typeface="+mn-cs"/>
                    </a:endParaRPr>
                  </a:p>
                </p:txBody>
              </p:sp>
            </p:grpSp>
            <p:grpSp>
              <p:nvGrpSpPr>
                <p:cNvPr id="35" name="34 Grupo"/>
                <p:cNvGrpSpPr/>
                <p:nvPr/>
              </p:nvGrpSpPr>
              <p:grpSpPr>
                <a:xfrm>
                  <a:off x="694676" y="1915487"/>
                  <a:ext cx="2565199" cy="3813853"/>
                  <a:chOff x="694676" y="1915487"/>
                  <a:chExt cx="2565199" cy="3813853"/>
                </a:xfrm>
              </p:grpSpPr>
              <p:sp>
                <p:nvSpPr>
                  <p:cNvPr id="55" name="54 Rectángulo redondeado"/>
                  <p:cNvSpPr/>
                  <p:nvPr/>
                </p:nvSpPr>
                <p:spPr>
                  <a:xfrm rot="10800000">
                    <a:off x="2376086" y="4633406"/>
                    <a:ext cx="71837" cy="76970"/>
                  </a:xfrm>
                  <a:prstGeom prst="roundRect">
                    <a:avLst/>
                  </a:prstGeom>
                  <a:solidFill>
                    <a:srgbClr val="1D4371"/>
                  </a:solidFill>
                  <a:ln w="25400" cap="flat" cmpd="sng" algn="ctr">
                    <a:solidFill>
                      <a:srgbClr val="1D437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sp>
                <p:nvSpPr>
                  <p:cNvPr id="56" name="55 Forma libre"/>
                  <p:cNvSpPr/>
                  <p:nvPr/>
                </p:nvSpPr>
                <p:spPr>
                  <a:xfrm>
                    <a:off x="2390275" y="4663466"/>
                    <a:ext cx="43458" cy="27705"/>
                  </a:xfrm>
                  <a:custGeom>
                    <a:avLst/>
                    <a:gdLst>
                      <a:gd name="connsiteX0" fmla="*/ 109959 w 4743691"/>
                      <a:gd name="connsiteY0" fmla="*/ 1126602 h 2816506"/>
                      <a:gd name="connsiteX1" fmla="*/ 52086 w 4743691"/>
                      <a:gd name="connsiteY1" fmla="*/ 1531716 h 2816506"/>
                      <a:gd name="connsiteX2" fmla="*/ 144683 w 4743691"/>
                      <a:gd name="connsiteY2" fmla="*/ 2041002 h 2816506"/>
                      <a:gd name="connsiteX3" fmla="*/ 445625 w 4743691"/>
                      <a:gd name="connsiteY3" fmla="*/ 2573438 h 2816506"/>
                      <a:gd name="connsiteX4" fmla="*/ 897038 w 4743691"/>
                      <a:gd name="connsiteY4" fmla="*/ 2770207 h 2816506"/>
                      <a:gd name="connsiteX5" fmla="*/ 1718840 w 4743691"/>
                      <a:gd name="connsiteY5" fmla="*/ 2816506 h 2816506"/>
                      <a:gd name="connsiteX6" fmla="*/ 3431894 w 4743691"/>
                      <a:gd name="connsiteY6" fmla="*/ 2804931 h 2816506"/>
                      <a:gd name="connsiteX7" fmla="*/ 4612511 w 4743691"/>
                      <a:gd name="connsiteY7" fmla="*/ 2781782 h 2816506"/>
                      <a:gd name="connsiteX8" fmla="*/ 4658810 w 4743691"/>
                      <a:gd name="connsiteY8" fmla="*/ 2608162 h 2816506"/>
                      <a:gd name="connsiteX9" fmla="*/ 4647235 w 4743691"/>
                      <a:gd name="connsiteY9" fmla="*/ 2353519 h 2816506"/>
                      <a:gd name="connsiteX10" fmla="*/ 4369443 w 4743691"/>
                      <a:gd name="connsiteY10" fmla="*/ 2052577 h 2816506"/>
                      <a:gd name="connsiteX11" fmla="*/ 4103225 w 4743691"/>
                      <a:gd name="connsiteY11" fmla="*/ 1971554 h 2816506"/>
                      <a:gd name="connsiteX12" fmla="*/ 4056926 w 4743691"/>
                      <a:gd name="connsiteY12" fmla="*/ 1821083 h 2816506"/>
                      <a:gd name="connsiteX13" fmla="*/ 4230547 w 4743691"/>
                      <a:gd name="connsiteY13" fmla="*/ 1439119 h 2816506"/>
                      <a:gd name="connsiteX14" fmla="*/ 4693534 w 4743691"/>
                      <a:gd name="connsiteY14" fmla="*/ 605741 h 2816506"/>
                      <a:gd name="connsiteX15" fmla="*/ 4531488 w 4743691"/>
                      <a:gd name="connsiteY15" fmla="*/ 119605 h 2816506"/>
                      <a:gd name="connsiteX16" fmla="*/ 3802283 w 4743691"/>
                      <a:gd name="connsiteY16" fmla="*/ 50157 h 2816506"/>
                      <a:gd name="connsiteX17" fmla="*/ 2818435 w 4743691"/>
                      <a:gd name="connsiteY17" fmla="*/ 420547 h 2816506"/>
                      <a:gd name="connsiteX18" fmla="*/ 1522071 w 4743691"/>
                      <a:gd name="connsiteY18" fmla="*/ 964557 h 2816506"/>
                      <a:gd name="connsiteX19" fmla="*/ 711843 w 4743691"/>
                      <a:gd name="connsiteY19" fmla="*/ 1172901 h 2816506"/>
                      <a:gd name="connsiteX20" fmla="*/ 109959 w 4743691"/>
                      <a:gd name="connsiteY20" fmla="*/ 1126602 h 2816506"/>
                      <a:gd name="connsiteX0" fmla="*/ 109959 w 4733531"/>
                      <a:gd name="connsiteY0" fmla="*/ 1177402 h 2816506"/>
                      <a:gd name="connsiteX1" fmla="*/ 41926 w 4733531"/>
                      <a:gd name="connsiteY1" fmla="*/ 1531716 h 2816506"/>
                      <a:gd name="connsiteX2" fmla="*/ 134523 w 4733531"/>
                      <a:gd name="connsiteY2" fmla="*/ 2041002 h 2816506"/>
                      <a:gd name="connsiteX3" fmla="*/ 435465 w 4733531"/>
                      <a:gd name="connsiteY3" fmla="*/ 2573438 h 2816506"/>
                      <a:gd name="connsiteX4" fmla="*/ 886878 w 4733531"/>
                      <a:gd name="connsiteY4" fmla="*/ 2770207 h 2816506"/>
                      <a:gd name="connsiteX5" fmla="*/ 1708680 w 4733531"/>
                      <a:gd name="connsiteY5" fmla="*/ 2816506 h 2816506"/>
                      <a:gd name="connsiteX6" fmla="*/ 3421734 w 4733531"/>
                      <a:gd name="connsiteY6" fmla="*/ 2804931 h 2816506"/>
                      <a:gd name="connsiteX7" fmla="*/ 4602351 w 4733531"/>
                      <a:gd name="connsiteY7" fmla="*/ 2781782 h 2816506"/>
                      <a:gd name="connsiteX8" fmla="*/ 4648650 w 4733531"/>
                      <a:gd name="connsiteY8" fmla="*/ 2608162 h 2816506"/>
                      <a:gd name="connsiteX9" fmla="*/ 4637075 w 4733531"/>
                      <a:gd name="connsiteY9" fmla="*/ 2353519 h 2816506"/>
                      <a:gd name="connsiteX10" fmla="*/ 4359283 w 4733531"/>
                      <a:gd name="connsiteY10" fmla="*/ 2052577 h 2816506"/>
                      <a:gd name="connsiteX11" fmla="*/ 4093065 w 4733531"/>
                      <a:gd name="connsiteY11" fmla="*/ 1971554 h 2816506"/>
                      <a:gd name="connsiteX12" fmla="*/ 4046766 w 4733531"/>
                      <a:gd name="connsiteY12" fmla="*/ 1821083 h 2816506"/>
                      <a:gd name="connsiteX13" fmla="*/ 4220387 w 4733531"/>
                      <a:gd name="connsiteY13" fmla="*/ 1439119 h 2816506"/>
                      <a:gd name="connsiteX14" fmla="*/ 4683374 w 4733531"/>
                      <a:gd name="connsiteY14" fmla="*/ 605741 h 2816506"/>
                      <a:gd name="connsiteX15" fmla="*/ 4521328 w 4733531"/>
                      <a:gd name="connsiteY15" fmla="*/ 119605 h 2816506"/>
                      <a:gd name="connsiteX16" fmla="*/ 3792123 w 4733531"/>
                      <a:gd name="connsiteY16" fmla="*/ 50157 h 2816506"/>
                      <a:gd name="connsiteX17" fmla="*/ 2808275 w 4733531"/>
                      <a:gd name="connsiteY17" fmla="*/ 420547 h 2816506"/>
                      <a:gd name="connsiteX18" fmla="*/ 1511911 w 4733531"/>
                      <a:gd name="connsiteY18" fmla="*/ 964557 h 2816506"/>
                      <a:gd name="connsiteX19" fmla="*/ 701683 w 4733531"/>
                      <a:gd name="connsiteY19" fmla="*/ 1172901 h 2816506"/>
                      <a:gd name="connsiteX20" fmla="*/ 109959 w 4733531"/>
                      <a:gd name="connsiteY20" fmla="*/ 1177402 h 281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33531" h="2816506">
                        <a:moveTo>
                          <a:pt x="109959" y="1177402"/>
                        </a:moveTo>
                        <a:cubicBezTo>
                          <a:pt x="0" y="1237204"/>
                          <a:pt x="37832" y="1387783"/>
                          <a:pt x="41926" y="1531716"/>
                        </a:cubicBezTo>
                        <a:cubicBezTo>
                          <a:pt x="46020" y="1675649"/>
                          <a:pt x="68933" y="1867382"/>
                          <a:pt x="134523" y="2041002"/>
                        </a:cubicBezTo>
                        <a:cubicBezTo>
                          <a:pt x="200113" y="2214622"/>
                          <a:pt x="310073" y="2451904"/>
                          <a:pt x="435465" y="2573438"/>
                        </a:cubicBezTo>
                        <a:cubicBezTo>
                          <a:pt x="560858" y="2694972"/>
                          <a:pt x="674676" y="2729696"/>
                          <a:pt x="886878" y="2770207"/>
                        </a:cubicBezTo>
                        <a:cubicBezTo>
                          <a:pt x="1099080" y="2810718"/>
                          <a:pt x="1708680" y="2816506"/>
                          <a:pt x="1708680" y="2816506"/>
                        </a:cubicBezTo>
                        <a:lnTo>
                          <a:pt x="3421734" y="2804931"/>
                        </a:lnTo>
                        <a:lnTo>
                          <a:pt x="4602351" y="2781782"/>
                        </a:lnTo>
                        <a:cubicBezTo>
                          <a:pt x="4617784" y="2723909"/>
                          <a:pt x="4642863" y="2679539"/>
                          <a:pt x="4648650" y="2608162"/>
                        </a:cubicBezTo>
                        <a:cubicBezTo>
                          <a:pt x="4654437" y="2536785"/>
                          <a:pt x="4685303" y="2446117"/>
                          <a:pt x="4637075" y="2353519"/>
                        </a:cubicBezTo>
                        <a:cubicBezTo>
                          <a:pt x="4588847" y="2260921"/>
                          <a:pt x="4449951" y="2116238"/>
                          <a:pt x="4359283" y="2052577"/>
                        </a:cubicBezTo>
                        <a:cubicBezTo>
                          <a:pt x="4268615" y="1988916"/>
                          <a:pt x="4145151" y="2010136"/>
                          <a:pt x="4093065" y="1971554"/>
                        </a:cubicBezTo>
                        <a:cubicBezTo>
                          <a:pt x="4040979" y="1932972"/>
                          <a:pt x="4025546" y="1909822"/>
                          <a:pt x="4046766" y="1821083"/>
                        </a:cubicBezTo>
                        <a:cubicBezTo>
                          <a:pt x="4067986" y="1732344"/>
                          <a:pt x="4114286" y="1641676"/>
                          <a:pt x="4220387" y="1439119"/>
                        </a:cubicBezTo>
                        <a:cubicBezTo>
                          <a:pt x="4326488" y="1236562"/>
                          <a:pt x="4633217" y="825660"/>
                          <a:pt x="4683374" y="605741"/>
                        </a:cubicBezTo>
                        <a:cubicBezTo>
                          <a:pt x="4733531" y="385822"/>
                          <a:pt x="4669870" y="212202"/>
                          <a:pt x="4521328" y="119605"/>
                        </a:cubicBezTo>
                        <a:cubicBezTo>
                          <a:pt x="4372786" y="27008"/>
                          <a:pt x="4077632" y="0"/>
                          <a:pt x="3792123" y="50157"/>
                        </a:cubicBezTo>
                        <a:cubicBezTo>
                          <a:pt x="3506614" y="100314"/>
                          <a:pt x="3188310" y="268147"/>
                          <a:pt x="2808275" y="420547"/>
                        </a:cubicBezTo>
                        <a:cubicBezTo>
                          <a:pt x="2428240" y="572947"/>
                          <a:pt x="1863009" y="839165"/>
                          <a:pt x="1511911" y="964557"/>
                        </a:cubicBezTo>
                        <a:cubicBezTo>
                          <a:pt x="1160813" y="1089949"/>
                          <a:pt x="935342" y="1137427"/>
                          <a:pt x="701683" y="1172901"/>
                        </a:cubicBezTo>
                        <a:cubicBezTo>
                          <a:pt x="468024" y="1208375"/>
                          <a:pt x="219918" y="1117600"/>
                          <a:pt x="109959" y="1177402"/>
                        </a:cubicBezTo>
                        <a:close/>
                      </a:path>
                    </a:pathLst>
                  </a:custGeom>
                  <a:solidFill>
                    <a:sysClr val="window" lastClr="FFFFFF"/>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sp>
                <p:nvSpPr>
                  <p:cNvPr id="57" name="56 Forma libre"/>
                  <p:cNvSpPr/>
                  <p:nvPr/>
                </p:nvSpPr>
                <p:spPr>
                  <a:xfrm>
                    <a:off x="2390504" y="4651644"/>
                    <a:ext cx="21752" cy="19828"/>
                  </a:xfrm>
                  <a:custGeom>
                    <a:avLst/>
                    <a:gdLst>
                      <a:gd name="connsiteX0" fmla="*/ 530507 w 2392102"/>
                      <a:gd name="connsiteY0" fmla="*/ 2050648 h 2152891"/>
                      <a:gd name="connsiteX1" fmla="*/ 1005069 w 2392102"/>
                      <a:gd name="connsiteY1" fmla="*/ 1911752 h 2152891"/>
                      <a:gd name="connsiteX2" fmla="*/ 1792148 w 2392102"/>
                      <a:gd name="connsiteY2" fmla="*/ 1633959 h 2152891"/>
                      <a:gd name="connsiteX3" fmla="*/ 1838446 w 2392102"/>
                      <a:gd name="connsiteY3" fmla="*/ 1356167 h 2152891"/>
                      <a:gd name="connsiteX4" fmla="*/ 1838446 w 2392102"/>
                      <a:gd name="connsiteY4" fmla="*/ 1055225 h 2152891"/>
                      <a:gd name="connsiteX5" fmla="*/ 2289859 w 2392102"/>
                      <a:gd name="connsiteY5" fmla="*/ 1055225 h 2152891"/>
                      <a:gd name="connsiteX6" fmla="*/ 2370882 w 2392102"/>
                      <a:gd name="connsiteY6" fmla="*/ 615387 h 2152891"/>
                      <a:gd name="connsiteX7" fmla="*/ 2162537 w 2392102"/>
                      <a:gd name="connsiteY7" fmla="*/ 476491 h 2152891"/>
                      <a:gd name="connsiteX8" fmla="*/ 1919469 w 2392102"/>
                      <a:gd name="connsiteY8" fmla="*/ 464916 h 2152891"/>
                      <a:gd name="connsiteX9" fmla="*/ 1873170 w 2392102"/>
                      <a:gd name="connsiteY9" fmla="*/ 221848 h 2152891"/>
                      <a:gd name="connsiteX10" fmla="*/ 1780573 w 2392102"/>
                      <a:gd name="connsiteY10" fmla="*/ 36653 h 2152891"/>
                      <a:gd name="connsiteX11" fmla="*/ 1294436 w 2392102"/>
                      <a:gd name="connsiteY11" fmla="*/ 1929 h 2152891"/>
                      <a:gd name="connsiteX12" fmla="*/ 773575 w 2392102"/>
                      <a:gd name="connsiteY12" fmla="*/ 13504 h 2152891"/>
                      <a:gd name="connsiteX13" fmla="*/ 530507 w 2392102"/>
                      <a:gd name="connsiteY13" fmla="*/ 117676 h 2152891"/>
                      <a:gd name="connsiteX14" fmla="*/ 507358 w 2392102"/>
                      <a:gd name="connsiteY14" fmla="*/ 395468 h 2152891"/>
                      <a:gd name="connsiteX15" fmla="*/ 299013 w 2392102"/>
                      <a:gd name="connsiteY15" fmla="*/ 418617 h 2152891"/>
                      <a:gd name="connsiteX16" fmla="*/ 79094 w 2392102"/>
                      <a:gd name="connsiteY16" fmla="*/ 476491 h 2152891"/>
                      <a:gd name="connsiteX17" fmla="*/ 9646 w 2392102"/>
                      <a:gd name="connsiteY17" fmla="*/ 812157 h 2152891"/>
                      <a:gd name="connsiteX18" fmla="*/ 136968 w 2392102"/>
                      <a:gd name="connsiteY18" fmla="*/ 1032076 h 2152891"/>
                      <a:gd name="connsiteX19" fmla="*/ 495783 w 2392102"/>
                      <a:gd name="connsiteY19" fmla="*/ 1066800 h 2152891"/>
                      <a:gd name="connsiteX20" fmla="*/ 518932 w 2392102"/>
                      <a:gd name="connsiteY20" fmla="*/ 1298293 h 2152891"/>
                      <a:gd name="connsiteX21" fmla="*/ 530507 w 2392102"/>
                      <a:gd name="connsiteY21" fmla="*/ 2050648 h 2152891"/>
                      <a:gd name="connsiteX0" fmla="*/ 545747 w 2392102"/>
                      <a:gd name="connsiteY0" fmla="*/ 1913488 h 2015731"/>
                      <a:gd name="connsiteX1" fmla="*/ 1005069 w 2392102"/>
                      <a:gd name="connsiteY1" fmla="*/ 1911752 h 2015731"/>
                      <a:gd name="connsiteX2" fmla="*/ 1792148 w 2392102"/>
                      <a:gd name="connsiteY2" fmla="*/ 1633959 h 2015731"/>
                      <a:gd name="connsiteX3" fmla="*/ 1838446 w 2392102"/>
                      <a:gd name="connsiteY3" fmla="*/ 1356167 h 2015731"/>
                      <a:gd name="connsiteX4" fmla="*/ 1838446 w 2392102"/>
                      <a:gd name="connsiteY4" fmla="*/ 1055225 h 2015731"/>
                      <a:gd name="connsiteX5" fmla="*/ 2289859 w 2392102"/>
                      <a:gd name="connsiteY5" fmla="*/ 105522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30507 w 2392102"/>
                      <a:gd name="connsiteY13" fmla="*/ 11767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792148 w 2392102"/>
                      <a:gd name="connsiteY2" fmla="*/ 163395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30507 w 2392102"/>
                      <a:gd name="connsiteY13" fmla="*/ 11767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30507 w 2392102"/>
                      <a:gd name="connsiteY13" fmla="*/ 11767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60987 w 2392102"/>
                      <a:gd name="connsiteY13" fmla="*/ 10243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04229 w 2392102"/>
                      <a:gd name="connsiteY8" fmla="*/ 45475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60987 w 2392102"/>
                      <a:gd name="connsiteY13" fmla="*/ 10243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66331 h 2015731"/>
                      <a:gd name="connsiteX8" fmla="*/ 1904229 w 2392102"/>
                      <a:gd name="connsiteY8" fmla="*/ 45475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60987 w 2392102"/>
                      <a:gd name="connsiteY13" fmla="*/ 10243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73518"/>
                      <a:gd name="connsiteY0" fmla="*/ 1913488 h 2015731"/>
                      <a:gd name="connsiteX1" fmla="*/ 1005069 w 2373518"/>
                      <a:gd name="connsiteY1" fmla="*/ 1911752 h 2015731"/>
                      <a:gd name="connsiteX2" fmla="*/ 1837868 w 2373518"/>
                      <a:gd name="connsiteY2" fmla="*/ 1613639 h 2015731"/>
                      <a:gd name="connsiteX3" fmla="*/ 1838446 w 2373518"/>
                      <a:gd name="connsiteY3" fmla="*/ 1356167 h 2015731"/>
                      <a:gd name="connsiteX4" fmla="*/ 1838446 w 2373518"/>
                      <a:gd name="connsiteY4" fmla="*/ 1055225 h 2015731"/>
                      <a:gd name="connsiteX5" fmla="*/ 2289859 w 2373518"/>
                      <a:gd name="connsiteY5" fmla="*/ 1014585 h 2015731"/>
                      <a:gd name="connsiteX6" fmla="*/ 2340402 w 2373518"/>
                      <a:gd name="connsiteY6" fmla="*/ 574747 h 2015731"/>
                      <a:gd name="connsiteX7" fmla="*/ 2162537 w 2373518"/>
                      <a:gd name="connsiteY7" fmla="*/ 466331 h 2015731"/>
                      <a:gd name="connsiteX8" fmla="*/ 1904229 w 2373518"/>
                      <a:gd name="connsiteY8" fmla="*/ 454756 h 2015731"/>
                      <a:gd name="connsiteX9" fmla="*/ 1873170 w 2373518"/>
                      <a:gd name="connsiteY9" fmla="*/ 221848 h 2015731"/>
                      <a:gd name="connsiteX10" fmla="*/ 1780573 w 2373518"/>
                      <a:gd name="connsiteY10" fmla="*/ 36653 h 2015731"/>
                      <a:gd name="connsiteX11" fmla="*/ 1294436 w 2373518"/>
                      <a:gd name="connsiteY11" fmla="*/ 1929 h 2015731"/>
                      <a:gd name="connsiteX12" fmla="*/ 773575 w 2373518"/>
                      <a:gd name="connsiteY12" fmla="*/ 13504 h 2015731"/>
                      <a:gd name="connsiteX13" fmla="*/ 560987 w 2373518"/>
                      <a:gd name="connsiteY13" fmla="*/ 102436 h 2015731"/>
                      <a:gd name="connsiteX14" fmla="*/ 507358 w 2373518"/>
                      <a:gd name="connsiteY14" fmla="*/ 395468 h 2015731"/>
                      <a:gd name="connsiteX15" fmla="*/ 299013 w 2373518"/>
                      <a:gd name="connsiteY15" fmla="*/ 418617 h 2015731"/>
                      <a:gd name="connsiteX16" fmla="*/ 79094 w 2373518"/>
                      <a:gd name="connsiteY16" fmla="*/ 476491 h 2015731"/>
                      <a:gd name="connsiteX17" fmla="*/ 9646 w 2373518"/>
                      <a:gd name="connsiteY17" fmla="*/ 812157 h 2015731"/>
                      <a:gd name="connsiteX18" fmla="*/ 136968 w 2373518"/>
                      <a:gd name="connsiteY18" fmla="*/ 1032076 h 2015731"/>
                      <a:gd name="connsiteX19" fmla="*/ 495783 w 2373518"/>
                      <a:gd name="connsiteY19" fmla="*/ 1066800 h 2015731"/>
                      <a:gd name="connsiteX20" fmla="*/ 518932 w 2373518"/>
                      <a:gd name="connsiteY20" fmla="*/ 1298293 h 2015731"/>
                      <a:gd name="connsiteX21" fmla="*/ 545747 w 2373518"/>
                      <a:gd name="connsiteY21" fmla="*/ 1913488 h 2015731"/>
                      <a:gd name="connsiteX0" fmla="*/ 546593 w 2374364"/>
                      <a:gd name="connsiteY0" fmla="*/ 1913488 h 2015731"/>
                      <a:gd name="connsiteX1" fmla="*/ 1005915 w 2374364"/>
                      <a:gd name="connsiteY1" fmla="*/ 1911752 h 2015731"/>
                      <a:gd name="connsiteX2" fmla="*/ 1838714 w 2374364"/>
                      <a:gd name="connsiteY2" fmla="*/ 1613639 h 2015731"/>
                      <a:gd name="connsiteX3" fmla="*/ 1839292 w 2374364"/>
                      <a:gd name="connsiteY3" fmla="*/ 1356167 h 2015731"/>
                      <a:gd name="connsiteX4" fmla="*/ 1839292 w 2374364"/>
                      <a:gd name="connsiteY4" fmla="*/ 1055225 h 2015731"/>
                      <a:gd name="connsiteX5" fmla="*/ 2290705 w 2374364"/>
                      <a:gd name="connsiteY5" fmla="*/ 1014585 h 2015731"/>
                      <a:gd name="connsiteX6" fmla="*/ 2341248 w 2374364"/>
                      <a:gd name="connsiteY6" fmla="*/ 574747 h 2015731"/>
                      <a:gd name="connsiteX7" fmla="*/ 2163383 w 2374364"/>
                      <a:gd name="connsiteY7" fmla="*/ 466331 h 2015731"/>
                      <a:gd name="connsiteX8" fmla="*/ 1905075 w 2374364"/>
                      <a:gd name="connsiteY8" fmla="*/ 454756 h 2015731"/>
                      <a:gd name="connsiteX9" fmla="*/ 1874016 w 2374364"/>
                      <a:gd name="connsiteY9" fmla="*/ 221848 h 2015731"/>
                      <a:gd name="connsiteX10" fmla="*/ 1781419 w 2374364"/>
                      <a:gd name="connsiteY10" fmla="*/ 36653 h 2015731"/>
                      <a:gd name="connsiteX11" fmla="*/ 1295282 w 2374364"/>
                      <a:gd name="connsiteY11" fmla="*/ 1929 h 2015731"/>
                      <a:gd name="connsiteX12" fmla="*/ 774421 w 2374364"/>
                      <a:gd name="connsiteY12" fmla="*/ 13504 h 2015731"/>
                      <a:gd name="connsiteX13" fmla="*/ 561833 w 2374364"/>
                      <a:gd name="connsiteY13" fmla="*/ 102436 h 2015731"/>
                      <a:gd name="connsiteX14" fmla="*/ 508204 w 2374364"/>
                      <a:gd name="connsiteY14" fmla="*/ 395468 h 2015731"/>
                      <a:gd name="connsiteX15" fmla="*/ 299859 w 2374364"/>
                      <a:gd name="connsiteY15" fmla="*/ 418617 h 2015731"/>
                      <a:gd name="connsiteX16" fmla="*/ 74860 w 2374364"/>
                      <a:gd name="connsiteY16" fmla="*/ 496811 h 2015731"/>
                      <a:gd name="connsiteX17" fmla="*/ 10492 w 2374364"/>
                      <a:gd name="connsiteY17" fmla="*/ 812157 h 2015731"/>
                      <a:gd name="connsiteX18" fmla="*/ 137814 w 2374364"/>
                      <a:gd name="connsiteY18" fmla="*/ 1032076 h 2015731"/>
                      <a:gd name="connsiteX19" fmla="*/ 496629 w 2374364"/>
                      <a:gd name="connsiteY19" fmla="*/ 1066800 h 2015731"/>
                      <a:gd name="connsiteX20" fmla="*/ 519778 w 2374364"/>
                      <a:gd name="connsiteY20" fmla="*/ 1298293 h 2015731"/>
                      <a:gd name="connsiteX21" fmla="*/ 546593 w 2374364"/>
                      <a:gd name="connsiteY21" fmla="*/ 1913488 h 2015731"/>
                      <a:gd name="connsiteX0" fmla="*/ 541513 w 2369284"/>
                      <a:gd name="connsiteY0" fmla="*/ 1913488 h 2015731"/>
                      <a:gd name="connsiteX1" fmla="*/ 1000835 w 2369284"/>
                      <a:gd name="connsiteY1" fmla="*/ 1911752 h 2015731"/>
                      <a:gd name="connsiteX2" fmla="*/ 1833634 w 2369284"/>
                      <a:gd name="connsiteY2" fmla="*/ 1613639 h 2015731"/>
                      <a:gd name="connsiteX3" fmla="*/ 1834212 w 2369284"/>
                      <a:gd name="connsiteY3" fmla="*/ 1356167 h 2015731"/>
                      <a:gd name="connsiteX4" fmla="*/ 1834212 w 2369284"/>
                      <a:gd name="connsiteY4" fmla="*/ 1055225 h 2015731"/>
                      <a:gd name="connsiteX5" fmla="*/ 2285625 w 2369284"/>
                      <a:gd name="connsiteY5" fmla="*/ 1014585 h 2015731"/>
                      <a:gd name="connsiteX6" fmla="*/ 2336168 w 2369284"/>
                      <a:gd name="connsiteY6" fmla="*/ 574747 h 2015731"/>
                      <a:gd name="connsiteX7" fmla="*/ 2158303 w 2369284"/>
                      <a:gd name="connsiteY7" fmla="*/ 466331 h 2015731"/>
                      <a:gd name="connsiteX8" fmla="*/ 1899995 w 2369284"/>
                      <a:gd name="connsiteY8" fmla="*/ 454756 h 2015731"/>
                      <a:gd name="connsiteX9" fmla="*/ 1868936 w 2369284"/>
                      <a:gd name="connsiteY9" fmla="*/ 221848 h 2015731"/>
                      <a:gd name="connsiteX10" fmla="*/ 1776339 w 2369284"/>
                      <a:gd name="connsiteY10" fmla="*/ 36653 h 2015731"/>
                      <a:gd name="connsiteX11" fmla="*/ 1290202 w 2369284"/>
                      <a:gd name="connsiteY11" fmla="*/ 1929 h 2015731"/>
                      <a:gd name="connsiteX12" fmla="*/ 769341 w 2369284"/>
                      <a:gd name="connsiteY12" fmla="*/ 13504 h 2015731"/>
                      <a:gd name="connsiteX13" fmla="*/ 556753 w 2369284"/>
                      <a:gd name="connsiteY13" fmla="*/ 102436 h 2015731"/>
                      <a:gd name="connsiteX14" fmla="*/ 503124 w 2369284"/>
                      <a:gd name="connsiteY14" fmla="*/ 395468 h 2015731"/>
                      <a:gd name="connsiteX15" fmla="*/ 294779 w 2369284"/>
                      <a:gd name="connsiteY15" fmla="*/ 418617 h 2015731"/>
                      <a:gd name="connsiteX16" fmla="*/ 69780 w 2369284"/>
                      <a:gd name="connsiteY16" fmla="*/ 496811 h 2015731"/>
                      <a:gd name="connsiteX17" fmla="*/ 10492 w 2369284"/>
                      <a:gd name="connsiteY17" fmla="*/ 786757 h 2015731"/>
                      <a:gd name="connsiteX18" fmla="*/ 132734 w 2369284"/>
                      <a:gd name="connsiteY18" fmla="*/ 1032076 h 2015731"/>
                      <a:gd name="connsiteX19" fmla="*/ 491549 w 2369284"/>
                      <a:gd name="connsiteY19" fmla="*/ 1066800 h 2015731"/>
                      <a:gd name="connsiteX20" fmla="*/ 514698 w 2369284"/>
                      <a:gd name="connsiteY20" fmla="*/ 1298293 h 2015731"/>
                      <a:gd name="connsiteX21" fmla="*/ 541513 w 2369284"/>
                      <a:gd name="connsiteY21" fmla="*/ 1913488 h 2015731"/>
                      <a:gd name="connsiteX0" fmla="*/ 541513 w 2369284"/>
                      <a:gd name="connsiteY0" fmla="*/ 1913488 h 2015731"/>
                      <a:gd name="connsiteX1" fmla="*/ 1000835 w 2369284"/>
                      <a:gd name="connsiteY1" fmla="*/ 1911752 h 2015731"/>
                      <a:gd name="connsiteX2" fmla="*/ 1833634 w 2369284"/>
                      <a:gd name="connsiteY2" fmla="*/ 1613639 h 2015731"/>
                      <a:gd name="connsiteX3" fmla="*/ 1834212 w 2369284"/>
                      <a:gd name="connsiteY3" fmla="*/ 1356167 h 2015731"/>
                      <a:gd name="connsiteX4" fmla="*/ 1834212 w 2369284"/>
                      <a:gd name="connsiteY4" fmla="*/ 1055225 h 2015731"/>
                      <a:gd name="connsiteX5" fmla="*/ 2285625 w 2369284"/>
                      <a:gd name="connsiteY5" fmla="*/ 1014585 h 2015731"/>
                      <a:gd name="connsiteX6" fmla="*/ 2336168 w 2369284"/>
                      <a:gd name="connsiteY6" fmla="*/ 574747 h 2015731"/>
                      <a:gd name="connsiteX7" fmla="*/ 2158303 w 2369284"/>
                      <a:gd name="connsiteY7" fmla="*/ 466331 h 2015731"/>
                      <a:gd name="connsiteX8" fmla="*/ 1899995 w 2369284"/>
                      <a:gd name="connsiteY8" fmla="*/ 454756 h 2015731"/>
                      <a:gd name="connsiteX9" fmla="*/ 1868936 w 2369284"/>
                      <a:gd name="connsiteY9" fmla="*/ 221848 h 2015731"/>
                      <a:gd name="connsiteX10" fmla="*/ 1776339 w 2369284"/>
                      <a:gd name="connsiteY10" fmla="*/ 36653 h 2015731"/>
                      <a:gd name="connsiteX11" fmla="*/ 1290202 w 2369284"/>
                      <a:gd name="connsiteY11" fmla="*/ 1929 h 2015731"/>
                      <a:gd name="connsiteX12" fmla="*/ 769341 w 2369284"/>
                      <a:gd name="connsiteY12" fmla="*/ 13504 h 2015731"/>
                      <a:gd name="connsiteX13" fmla="*/ 556753 w 2369284"/>
                      <a:gd name="connsiteY13" fmla="*/ 102436 h 2015731"/>
                      <a:gd name="connsiteX14" fmla="*/ 503124 w 2369284"/>
                      <a:gd name="connsiteY14" fmla="*/ 395468 h 2015731"/>
                      <a:gd name="connsiteX15" fmla="*/ 294779 w 2369284"/>
                      <a:gd name="connsiteY15" fmla="*/ 449097 h 2015731"/>
                      <a:gd name="connsiteX16" fmla="*/ 69780 w 2369284"/>
                      <a:gd name="connsiteY16" fmla="*/ 496811 h 2015731"/>
                      <a:gd name="connsiteX17" fmla="*/ 10492 w 2369284"/>
                      <a:gd name="connsiteY17" fmla="*/ 786757 h 2015731"/>
                      <a:gd name="connsiteX18" fmla="*/ 132734 w 2369284"/>
                      <a:gd name="connsiteY18" fmla="*/ 1032076 h 2015731"/>
                      <a:gd name="connsiteX19" fmla="*/ 491549 w 2369284"/>
                      <a:gd name="connsiteY19" fmla="*/ 1066800 h 2015731"/>
                      <a:gd name="connsiteX20" fmla="*/ 514698 w 2369284"/>
                      <a:gd name="connsiteY20" fmla="*/ 1298293 h 2015731"/>
                      <a:gd name="connsiteX21" fmla="*/ 541513 w 2369284"/>
                      <a:gd name="connsiteY21" fmla="*/ 1913488 h 201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69284" h="2015731">
                        <a:moveTo>
                          <a:pt x="541513" y="1913488"/>
                        </a:moveTo>
                        <a:cubicBezTo>
                          <a:pt x="622536" y="2015731"/>
                          <a:pt x="785482" y="1961727"/>
                          <a:pt x="1000835" y="1911752"/>
                        </a:cubicBezTo>
                        <a:cubicBezTo>
                          <a:pt x="1216188" y="1861777"/>
                          <a:pt x="1694738" y="1685016"/>
                          <a:pt x="1833634" y="1613639"/>
                        </a:cubicBezTo>
                        <a:cubicBezTo>
                          <a:pt x="1833827" y="1527815"/>
                          <a:pt x="1834019" y="1441991"/>
                          <a:pt x="1834212" y="1356167"/>
                        </a:cubicBezTo>
                        <a:lnTo>
                          <a:pt x="1834212" y="1055225"/>
                        </a:lnTo>
                        <a:cubicBezTo>
                          <a:pt x="1984683" y="1055225"/>
                          <a:pt x="2201966" y="1094665"/>
                          <a:pt x="2285625" y="1014585"/>
                        </a:cubicBezTo>
                        <a:cubicBezTo>
                          <a:pt x="2369284" y="934505"/>
                          <a:pt x="2357388" y="666123"/>
                          <a:pt x="2336168" y="574747"/>
                        </a:cubicBezTo>
                        <a:cubicBezTo>
                          <a:pt x="2314948" y="483371"/>
                          <a:pt x="2233539" y="491410"/>
                          <a:pt x="2158303" y="466331"/>
                        </a:cubicBezTo>
                        <a:cubicBezTo>
                          <a:pt x="2083068" y="441253"/>
                          <a:pt x="1948223" y="495503"/>
                          <a:pt x="1899995" y="454756"/>
                        </a:cubicBezTo>
                        <a:cubicBezTo>
                          <a:pt x="1851767" y="414009"/>
                          <a:pt x="1889545" y="291532"/>
                          <a:pt x="1868936" y="221848"/>
                        </a:cubicBezTo>
                        <a:cubicBezTo>
                          <a:pt x="1848327" y="152164"/>
                          <a:pt x="1872795" y="73306"/>
                          <a:pt x="1776339" y="36653"/>
                        </a:cubicBezTo>
                        <a:cubicBezTo>
                          <a:pt x="1679883" y="0"/>
                          <a:pt x="1458035" y="5787"/>
                          <a:pt x="1290202" y="1929"/>
                        </a:cubicBezTo>
                        <a:lnTo>
                          <a:pt x="769341" y="13504"/>
                        </a:lnTo>
                        <a:cubicBezTo>
                          <a:pt x="642020" y="32795"/>
                          <a:pt x="601122" y="38775"/>
                          <a:pt x="556753" y="102436"/>
                        </a:cubicBezTo>
                        <a:cubicBezTo>
                          <a:pt x="512384" y="166097"/>
                          <a:pt x="546786" y="337691"/>
                          <a:pt x="503124" y="395468"/>
                        </a:cubicBezTo>
                        <a:cubicBezTo>
                          <a:pt x="459462" y="453245"/>
                          <a:pt x="367003" y="432207"/>
                          <a:pt x="294779" y="449097"/>
                        </a:cubicBezTo>
                        <a:cubicBezTo>
                          <a:pt x="222555" y="465988"/>
                          <a:pt x="117161" y="440534"/>
                          <a:pt x="69780" y="496811"/>
                        </a:cubicBezTo>
                        <a:cubicBezTo>
                          <a:pt x="22399" y="553088"/>
                          <a:pt x="0" y="697546"/>
                          <a:pt x="10492" y="786757"/>
                        </a:cubicBezTo>
                        <a:cubicBezTo>
                          <a:pt x="20984" y="875968"/>
                          <a:pt x="52558" y="985402"/>
                          <a:pt x="132734" y="1032076"/>
                        </a:cubicBezTo>
                        <a:cubicBezTo>
                          <a:pt x="212910" y="1078750"/>
                          <a:pt x="427888" y="1022431"/>
                          <a:pt x="491549" y="1066800"/>
                        </a:cubicBezTo>
                        <a:cubicBezTo>
                          <a:pt x="555210" y="1111169"/>
                          <a:pt x="506371" y="1157178"/>
                          <a:pt x="514698" y="1298293"/>
                        </a:cubicBezTo>
                        <a:cubicBezTo>
                          <a:pt x="523025" y="1439408"/>
                          <a:pt x="460490" y="1811245"/>
                          <a:pt x="541513" y="1913488"/>
                        </a:cubicBezTo>
                        <a:close/>
                      </a:path>
                    </a:pathLst>
                  </a:custGeom>
                  <a:solidFill>
                    <a:sysClr val="window" lastClr="FFFFFF"/>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sp>
                <p:nvSpPr>
                  <p:cNvPr id="58" name="57 Rectángulo redondeado"/>
                  <p:cNvSpPr/>
                  <p:nvPr/>
                </p:nvSpPr>
                <p:spPr>
                  <a:xfrm rot="10800000">
                    <a:off x="2124669" y="4110588"/>
                    <a:ext cx="71837" cy="76970"/>
                  </a:xfrm>
                  <a:prstGeom prst="roundRect">
                    <a:avLst/>
                  </a:prstGeom>
                  <a:solidFill>
                    <a:srgbClr val="1D4371"/>
                  </a:solidFill>
                  <a:ln w="25400" cap="flat" cmpd="sng" algn="ctr">
                    <a:solidFill>
                      <a:srgbClr val="1D437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sp>
                <p:nvSpPr>
                  <p:cNvPr id="59" name="58 Forma libre"/>
                  <p:cNvSpPr/>
                  <p:nvPr/>
                </p:nvSpPr>
                <p:spPr>
                  <a:xfrm>
                    <a:off x="2410298" y="4721041"/>
                    <a:ext cx="21752" cy="19828"/>
                  </a:xfrm>
                  <a:custGeom>
                    <a:avLst/>
                    <a:gdLst>
                      <a:gd name="connsiteX0" fmla="*/ 530507 w 2392102"/>
                      <a:gd name="connsiteY0" fmla="*/ 2050648 h 2152891"/>
                      <a:gd name="connsiteX1" fmla="*/ 1005069 w 2392102"/>
                      <a:gd name="connsiteY1" fmla="*/ 1911752 h 2152891"/>
                      <a:gd name="connsiteX2" fmla="*/ 1792148 w 2392102"/>
                      <a:gd name="connsiteY2" fmla="*/ 1633959 h 2152891"/>
                      <a:gd name="connsiteX3" fmla="*/ 1838446 w 2392102"/>
                      <a:gd name="connsiteY3" fmla="*/ 1356167 h 2152891"/>
                      <a:gd name="connsiteX4" fmla="*/ 1838446 w 2392102"/>
                      <a:gd name="connsiteY4" fmla="*/ 1055225 h 2152891"/>
                      <a:gd name="connsiteX5" fmla="*/ 2289859 w 2392102"/>
                      <a:gd name="connsiteY5" fmla="*/ 1055225 h 2152891"/>
                      <a:gd name="connsiteX6" fmla="*/ 2370882 w 2392102"/>
                      <a:gd name="connsiteY6" fmla="*/ 615387 h 2152891"/>
                      <a:gd name="connsiteX7" fmla="*/ 2162537 w 2392102"/>
                      <a:gd name="connsiteY7" fmla="*/ 476491 h 2152891"/>
                      <a:gd name="connsiteX8" fmla="*/ 1919469 w 2392102"/>
                      <a:gd name="connsiteY8" fmla="*/ 464916 h 2152891"/>
                      <a:gd name="connsiteX9" fmla="*/ 1873170 w 2392102"/>
                      <a:gd name="connsiteY9" fmla="*/ 221848 h 2152891"/>
                      <a:gd name="connsiteX10" fmla="*/ 1780573 w 2392102"/>
                      <a:gd name="connsiteY10" fmla="*/ 36653 h 2152891"/>
                      <a:gd name="connsiteX11" fmla="*/ 1294436 w 2392102"/>
                      <a:gd name="connsiteY11" fmla="*/ 1929 h 2152891"/>
                      <a:gd name="connsiteX12" fmla="*/ 773575 w 2392102"/>
                      <a:gd name="connsiteY12" fmla="*/ 13504 h 2152891"/>
                      <a:gd name="connsiteX13" fmla="*/ 530507 w 2392102"/>
                      <a:gd name="connsiteY13" fmla="*/ 117676 h 2152891"/>
                      <a:gd name="connsiteX14" fmla="*/ 507358 w 2392102"/>
                      <a:gd name="connsiteY14" fmla="*/ 395468 h 2152891"/>
                      <a:gd name="connsiteX15" fmla="*/ 299013 w 2392102"/>
                      <a:gd name="connsiteY15" fmla="*/ 418617 h 2152891"/>
                      <a:gd name="connsiteX16" fmla="*/ 79094 w 2392102"/>
                      <a:gd name="connsiteY16" fmla="*/ 476491 h 2152891"/>
                      <a:gd name="connsiteX17" fmla="*/ 9646 w 2392102"/>
                      <a:gd name="connsiteY17" fmla="*/ 812157 h 2152891"/>
                      <a:gd name="connsiteX18" fmla="*/ 136968 w 2392102"/>
                      <a:gd name="connsiteY18" fmla="*/ 1032076 h 2152891"/>
                      <a:gd name="connsiteX19" fmla="*/ 495783 w 2392102"/>
                      <a:gd name="connsiteY19" fmla="*/ 1066800 h 2152891"/>
                      <a:gd name="connsiteX20" fmla="*/ 518932 w 2392102"/>
                      <a:gd name="connsiteY20" fmla="*/ 1298293 h 2152891"/>
                      <a:gd name="connsiteX21" fmla="*/ 530507 w 2392102"/>
                      <a:gd name="connsiteY21" fmla="*/ 2050648 h 2152891"/>
                      <a:gd name="connsiteX0" fmla="*/ 545747 w 2392102"/>
                      <a:gd name="connsiteY0" fmla="*/ 1913488 h 2015731"/>
                      <a:gd name="connsiteX1" fmla="*/ 1005069 w 2392102"/>
                      <a:gd name="connsiteY1" fmla="*/ 1911752 h 2015731"/>
                      <a:gd name="connsiteX2" fmla="*/ 1792148 w 2392102"/>
                      <a:gd name="connsiteY2" fmla="*/ 1633959 h 2015731"/>
                      <a:gd name="connsiteX3" fmla="*/ 1838446 w 2392102"/>
                      <a:gd name="connsiteY3" fmla="*/ 1356167 h 2015731"/>
                      <a:gd name="connsiteX4" fmla="*/ 1838446 w 2392102"/>
                      <a:gd name="connsiteY4" fmla="*/ 1055225 h 2015731"/>
                      <a:gd name="connsiteX5" fmla="*/ 2289859 w 2392102"/>
                      <a:gd name="connsiteY5" fmla="*/ 105522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30507 w 2392102"/>
                      <a:gd name="connsiteY13" fmla="*/ 11767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792148 w 2392102"/>
                      <a:gd name="connsiteY2" fmla="*/ 163395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30507 w 2392102"/>
                      <a:gd name="connsiteY13" fmla="*/ 11767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30507 w 2392102"/>
                      <a:gd name="connsiteY13" fmla="*/ 11767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60987 w 2392102"/>
                      <a:gd name="connsiteY13" fmla="*/ 10243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04229 w 2392102"/>
                      <a:gd name="connsiteY8" fmla="*/ 45475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60987 w 2392102"/>
                      <a:gd name="connsiteY13" fmla="*/ 10243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66331 h 2015731"/>
                      <a:gd name="connsiteX8" fmla="*/ 1904229 w 2392102"/>
                      <a:gd name="connsiteY8" fmla="*/ 45475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60987 w 2392102"/>
                      <a:gd name="connsiteY13" fmla="*/ 10243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73518"/>
                      <a:gd name="connsiteY0" fmla="*/ 1913488 h 2015731"/>
                      <a:gd name="connsiteX1" fmla="*/ 1005069 w 2373518"/>
                      <a:gd name="connsiteY1" fmla="*/ 1911752 h 2015731"/>
                      <a:gd name="connsiteX2" fmla="*/ 1837868 w 2373518"/>
                      <a:gd name="connsiteY2" fmla="*/ 1613639 h 2015731"/>
                      <a:gd name="connsiteX3" fmla="*/ 1838446 w 2373518"/>
                      <a:gd name="connsiteY3" fmla="*/ 1356167 h 2015731"/>
                      <a:gd name="connsiteX4" fmla="*/ 1838446 w 2373518"/>
                      <a:gd name="connsiteY4" fmla="*/ 1055225 h 2015731"/>
                      <a:gd name="connsiteX5" fmla="*/ 2289859 w 2373518"/>
                      <a:gd name="connsiteY5" fmla="*/ 1014585 h 2015731"/>
                      <a:gd name="connsiteX6" fmla="*/ 2340402 w 2373518"/>
                      <a:gd name="connsiteY6" fmla="*/ 574747 h 2015731"/>
                      <a:gd name="connsiteX7" fmla="*/ 2162537 w 2373518"/>
                      <a:gd name="connsiteY7" fmla="*/ 466331 h 2015731"/>
                      <a:gd name="connsiteX8" fmla="*/ 1904229 w 2373518"/>
                      <a:gd name="connsiteY8" fmla="*/ 454756 h 2015731"/>
                      <a:gd name="connsiteX9" fmla="*/ 1873170 w 2373518"/>
                      <a:gd name="connsiteY9" fmla="*/ 221848 h 2015731"/>
                      <a:gd name="connsiteX10" fmla="*/ 1780573 w 2373518"/>
                      <a:gd name="connsiteY10" fmla="*/ 36653 h 2015731"/>
                      <a:gd name="connsiteX11" fmla="*/ 1294436 w 2373518"/>
                      <a:gd name="connsiteY11" fmla="*/ 1929 h 2015731"/>
                      <a:gd name="connsiteX12" fmla="*/ 773575 w 2373518"/>
                      <a:gd name="connsiteY12" fmla="*/ 13504 h 2015731"/>
                      <a:gd name="connsiteX13" fmla="*/ 560987 w 2373518"/>
                      <a:gd name="connsiteY13" fmla="*/ 102436 h 2015731"/>
                      <a:gd name="connsiteX14" fmla="*/ 507358 w 2373518"/>
                      <a:gd name="connsiteY14" fmla="*/ 395468 h 2015731"/>
                      <a:gd name="connsiteX15" fmla="*/ 299013 w 2373518"/>
                      <a:gd name="connsiteY15" fmla="*/ 418617 h 2015731"/>
                      <a:gd name="connsiteX16" fmla="*/ 79094 w 2373518"/>
                      <a:gd name="connsiteY16" fmla="*/ 476491 h 2015731"/>
                      <a:gd name="connsiteX17" fmla="*/ 9646 w 2373518"/>
                      <a:gd name="connsiteY17" fmla="*/ 812157 h 2015731"/>
                      <a:gd name="connsiteX18" fmla="*/ 136968 w 2373518"/>
                      <a:gd name="connsiteY18" fmla="*/ 1032076 h 2015731"/>
                      <a:gd name="connsiteX19" fmla="*/ 495783 w 2373518"/>
                      <a:gd name="connsiteY19" fmla="*/ 1066800 h 2015731"/>
                      <a:gd name="connsiteX20" fmla="*/ 518932 w 2373518"/>
                      <a:gd name="connsiteY20" fmla="*/ 1298293 h 2015731"/>
                      <a:gd name="connsiteX21" fmla="*/ 545747 w 2373518"/>
                      <a:gd name="connsiteY21" fmla="*/ 1913488 h 2015731"/>
                      <a:gd name="connsiteX0" fmla="*/ 546593 w 2374364"/>
                      <a:gd name="connsiteY0" fmla="*/ 1913488 h 2015731"/>
                      <a:gd name="connsiteX1" fmla="*/ 1005915 w 2374364"/>
                      <a:gd name="connsiteY1" fmla="*/ 1911752 h 2015731"/>
                      <a:gd name="connsiteX2" fmla="*/ 1838714 w 2374364"/>
                      <a:gd name="connsiteY2" fmla="*/ 1613639 h 2015731"/>
                      <a:gd name="connsiteX3" fmla="*/ 1839292 w 2374364"/>
                      <a:gd name="connsiteY3" fmla="*/ 1356167 h 2015731"/>
                      <a:gd name="connsiteX4" fmla="*/ 1839292 w 2374364"/>
                      <a:gd name="connsiteY4" fmla="*/ 1055225 h 2015731"/>
                      <a:gd name="connsiteX5" fmla="*/ 2290705 w 2374364"/>
                      <a:gd name="connsiteY5" fmla="*/ 1014585 h 2015731"/>
                      <a:gd name="connsiteX6" fmla="*/ 2341248 w 2374364"/>
                      <a:gd name="connsiteY6" fmla="*/ 574747 h 2015731"/>
                      <a:gd name="connsiteX7" fmla="*/ 2163383 w 2374364"/>
                      <a:gd name="connsiteY7" fmla="*/ 466331 h 2015731"/>
                      <a:gd name="connsiteX8" fmla="*/ 1905075 w 2374364"/>
                      <a:gd name="connsiteY8" fmla="*/ 454756 h 2015731"/>
                      <a:gd name="connsiteX9" fmla="*/ 1874016 w 2374364"/>
                      <a:gd name="connsiteY9" fmla="*/ 221848 h 2015731"/>
                      <a:gd name="connsiteX10" fmla="*/ 1781419 w 2374364"/>
                      <a:gd name="connsiteY10" fmla="*/ 36653 h 2015731"/>
                      <a:gd name="connsiteX11" fmla="*/ 1295282 w 2374364"/>
                      <a:gd name="connsiteY11" fmla="*/ 1929 h 2015731"/>
                      <a:gd name="connsiteX12" fmla="*/ 774421 w 2374364"/>
                      <a:gd name="connsiteY12" fmla="*/ 13504 h 2015731"/>
                      <a:gd name="connsiteX13" fmla="*/ 561833 w 2374364"/>
                      <a:gd name="connsiteY13" fmla="*/ 102436 h 2015731"/>
                      <a:gd name="connsiteX14" fmla="*/ 508204 w 2374364"/>
                      <a:gd name="connsiteY14" fmla="*/ 395468 h 2015731"/>
                      <a:gd name="connsiteX15" fmla="*/ 299859 w 2374364"/>
                      <a:gd name="connsiteY15" fmla="*/ 418617 h 2015731"/>
                      <a:gd name="connsiteX16" fmla="*/ 74860 w 2374364"/>
                      <a:gd name="connsiteY16" fmla="*/ 496811 h 2015731"/>
                      <a:gd name="connsiteX17" fmla="*/ 10492 w 2374364"/>
                      <a:gd name="connsiteY17" fmla="*/ 812157 h 2015731"/>
                      <a:gd name="connsiteX18" fmla="*/ 137814 w 2374364"/>
                      <a:gd name="connsiteY18" fmla="*/ 1032076 h 2015731"/>
                      <a:gd name="connsiteX19" fmla="*/ 496629 w 2374364"/>
                      <a:gd name="connsiteY19" fmla="*/ 1066800 h 2015731"/>
                      <a:gd name="connsiteX20" fmla="*/ 519778 w 2374364"/>
                      <a:gd name="connsiteY20" fmla="*/ 1298293 h 2015731"/>
                      <a:gd name="connsiteX21" fmla="*/ 546593 w 2374364"/>
                      <a:gd name="connsiteY21" fmla="*/ 1913488 h 2015731"/>
                      <a:gd name="connsiteX0" fmla="*/ 541513 w 2369284"/>
                      <a:gd name="connsiteY0" fmla="*/ 1913488 h 2015731"/>
                      <a:gd name="connsiteX1" fmla="*/ 1000835 w 2369284"/>
                      <a:gd name="connsiteY1" fmla="*/ 1911752 h 2015731"/>
                      <a:gd name="connsiteX2" fmla="*/ 1833634 w 2369284"/>
                      <a:gd name="connsiteY2" fmla="*/ 1613639 h 2015731"/>
                      <a:gd name="connsiteX3" fmla="*/ 1834212 w 2369284"/>
                      <a:gd name="connsiteY3" fmla="*/ 1356167 h 2015731"/>
                      <a:gd name="connsiteX4" fmla="*/ 1834212 w 2369284"/>
                      <a:gd name="connsiteY4" fmla="*/ 1055225 h 2015731"/>
                      <a:gd name="connsiteX5" fmla="*/ 2285625 w 2369284"/>
                      <a:gd name="connsiteY5" fmla="*/ 1014585 h 2015731"/>
                      <a:gd name="connsiteX6" fmla="*/ 2336168 w 2369284"/>
                      <a:gd name="connsiteY6" fmla="*/ 574747 h 2015731"/>
                      <a:gd name="connsiteX7" fmla="*/ 2158303 w 2369284"/>
                      <a:gd name="connsiteY7" fmla="*/ 466331 h 2015731"/>
                      <a:gd name="connsiteX8" fmla="*/ 1899995 w 2369284"/>
                      <a:gd name="connsiteY8" fmla="*/ 454756 h 2015731"/>
                      <a:gd name="connsiteX9" fmla="*/ 1868936 w 2369284"/>
                      <a:gd name="connsiteY9" fmla="*/ 221848 h 2015731"/>
                      <a:gd name="connsiteX10" fmla="*/ 1776339 w 2369284"/>
                      <a:gd name="connsiteY10" fmla="*/ 36653 h 2015731"/>
                      <a:gd name="connsiteX11" fmla="*/ 1290202 w 2369284"/>
                      <a:gd name="connsiteY11" fmla="*/ 1929 h 2015731"/>
                      <a:gd name="connsiteX12" fmla="*/ 769341 w 2369284"/>
                      <a:gd name="connsiteY12" fmla="*/ 13504 h 2015731"/>
                      <a:gd name="connsiteX13" fmla="*/ 556753 w 2369284"/>
                      <a:gd name="connsiteY13" fmla="*/ 102436 h 2015731"/>
                      <a:gd name="connsiteX14" fmla="*/ 503124 w 2369284"/>
                      <a:gd name="connsiteY14" fmla="*/ 395468 h 2015731"/>
                      <a:gd name="connsiteX15" fmla="*/ 294779 w 2369284"/>
                      <a:gd name="connsiteY15" fmla="*/ 418617 h 2015731"/>
                      <a:gd name="connsiteX16" fmla="*/ 69780 w 2369284"/>
                      <a:gd name="connsiteY16" fmla="*/ 496811 h 2015731"/>
                      <a:gd name="connsiteX17" fmla="*/ 10492 w 2369284"/>
                      <a:gd name="connsiteY17" fmla="*/ 786757 h 2015731"/>
                      <a:gd name="connsiteX18" fmla="*/ 132734 w 2369284"/>
                      <a:gd name="connsiteY18" fmla="*/ 1032076 h 2015731"/>
                      <a:gd name="connsiteX19" fmla="*/ 491549 w 2369284"/>
                      <a:gd name="connsiteY19" fmla="*/ 1066800 h 2015731"/>
                      <a:gd name="connsiteX20" fmla="*/ 514698 w 2369284"/>
                      <a:gd name="connsiteY20" fmla="*/ 1298293 h 2015731"/>
                      <a:gd name="connsiteX21" fmla="*/ 541513 w 2369284"/>
                      <a:gd name="connsiteY21" fmla="*/ 1913488 h 2015731"/>
                      <a:gd name="connsiteX0" fmla="*/ 541513 w 2369284"/>
                      <a:gd name="connsiteY0" fmla="*/ 1913488 h 2015731"/>
                      <a:gd name="connsiteX1" fmla="*/ 1000835 w 2369284"/>
                      <a:gd name="connsiteY1" fmla="*/ 1911752 h 2015731"/>
                      <a:gd name="connsiteX2" fmla="*/ 1833634 w 2369284"/>
                      <a:gd name="connsiteY2" fmla="*/ 1613639 h 2015731"/>
                      <a:gd name="connsiteX3" fmla="*/ 1834212 w 2369284"/>
                      <a:gd name="connsiteY3" fmla="*/ 1356167 h 2015731"/>
                      <a:gd name="connsiteX4" fmla="*/ 1834212 w 2369284"/>
                      <a:gd name="connsiteY4" fmla="*/ 1055225 h 2015731"/>
                      <a:gd name="connsiteX5" fmla="*/ 2285625 w 2369284"/>
                      <a:gd name="connsiteY5" fmla="*/ 1014585 h 2015731"/>
                      <a:gd name="connsiteX6" fmla="*/ 2336168 w 2369284"/>
                      <a:gd name="connsiteY6" fmla="*/ 574747 h 2015731"/>
                      <a:gd name="connsiteX7" fmla="*/ 2158303 w 2369284"/>
                      <a:gd name="connsiteY7" fmla="*/ 466331 h 2015731"/>
                      <a:gd name="connsiteX8" fmla="*/ 1899995 w 2369284"/>
                      <a:gd name="connsiteY8" fmla="*/ 454756 h 2015731"/>
                      <a:gd name="connsiteX9" fmla="*/ 1868936 w 2369284"/>
                      <a:gd name="connsiteY9" fmla="*/ 221848 h 2015731"/>
                      <a:gd name="connsiteX10" fmla="*/ 1776339 w 2369284"/>
                      <a:gd name="connsiteY10" fmla="*/ 36653 h 2015731"/>
                      <a:gd name="connsiteX11" fmla="*/ 1290202 w 2369284"/>
                      <a:gd name="connsiteY11" fmla="*/ 1929 h 2015731"/>
                      <a:gd name="connsiteX12" fmla="*/ 769341 w 2369284"/>
                      <a:gd name="connsiteY12" fmla="*/ 13504 h 2015731"/>
                      <a:gd name="connsiteX13" fmla="*/ 556753 w 2369284"/>
                      <a:gd name="connsiteY13" fmla="*/ 102436 h 2015731"/>
                      <a:gd name="connsiteX14" fmla="*/ 503124 w 2369284"/>
                      <a:gd name="connsiteY14" fmla="*/ 395468 h 2015731"/>
                      <a:gd name="connsiteX15" fmla="*/ 294779 w 2369284"/>
                      <a:gd name="connsiteY15" fmla="*/ 449097 h 2015731"/>
                      <a:gd name="connsiteX16" fmla="*/ 69780 w 2369284"/>
                      <a:gd name="connsiteY16" fmla="*/ 496811 h 2015731"/>
                      <a:gd name="connsiteX17" fmla="*/ 10492 w 2369284"/>
                      <a:gd name="connsiteY17" fmla="*/ 786757 h 2015731"/>
                      <a:gd name="connsiteX18" fmla="*/ 132734 w 2369284"/>
                      <a:gd name="connsiteY18" fmla="*/ 1032076 h 2015731"/>
                      <a:gd name="connsiteX19" fmla="*/ 491549 w 2369284"/>
                      <a:gd name="connsiteY19" fmla="*/ 1066800 h 2015731"/>
                      <a:gd name="connsiteX20" fmla="*/ 514698 w 2369284"/>
                      <a:gd name="connsiteY20" fmla="*/ 1298293 h 2015731"/>
                      <a:gd name="connsiteX21" fmla="*/ 541513 w 2369284"/>
                      <a:gd name="connsiteY21" fmla="*/ 1913488 h 201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69284" h="2015731">
                        <a:moveTo>
                          <a:pt x="541513" y="1913488"/>
                        </a:moveTo>
                        <a:cubicBezTo>
                          <a:pt x="622536" y="2015731"/>
                          <a:pt x="785482" y="1961727"/>
                          <a:pt x="1000835" y="1911752"/>
                        </a:cubicBezTo>
                        <a:cubicBezTo>
                          <a:pt x="1216188" y="1861777"/>
                          <a:pt x="1694738" y="1685016"/>
                          <a:pt x="1833634" y="1613639"/>
                        </a:cubicBezTo>
                        <a:cubicBezTo>
                          <a:pt x="1833827" y="1527815"/>
                          <a:pt x="1834019" y="1441991"/>
                          <a:pt x="1834212" y="1356167"/>
                        </a:cubicBezTo>
                        <a:lnTo>
                          <a:pt x="1834212" y="1055225"/>
                        </a:lnTo>
                        <a:cubicBezTo>
                          <a:pt x="1984683" y="1055225"/>
                          <a:pt x="2201966" y="1094665"/>
                          <a:pt x="2285625" y="1014585"/>
                        </a:cubicBezTo>
                        <a:cubicBezTo>
                          <a:pt x="2369284" y="934505"/>
                          <a:pt x="2357388" y="666123"/>
                          <a:pt x="2336168" y="574747"/>
                        </a:cubicBezTo>
                        <a:cubicBezTo>
                          <a:pt x="2314948" y="483371"/>
                          <a:pt x="2233539" y="491410"/>
                          <a:pt x="2158303" y="466331"/>
                        </a:cubicBezTo>
                        <a:cubicBezTo>
                          <a:pt x="2083068" y="441253"/>
                          <a:pt x="1948223" y="495503"/>
                          <a:pt x="1899995" y="454756"/>
                        </a:cubicBezTo>
                        <a:cubicBezTo>
                          <a:pt x="1851767" y="414009"/>
                          <a:pt x="1889545" y="291532"/>
                          <a:pt x="1868936" y="221848"/>
                        </a:cubicBezTo>
                        <a:cubicBezTo>
                          <a:pt x="1848327" y="152164"/>
                          <a:pt x="1872795" y="73306"/>
                          <a:pt x="1776339" y="36653"/>
                        </a:cubicBezTo>
                        <a:cubicBezTo>
                          <a:pt x="1679883" y="0"/>
                          <a:pt x="1458035" y="5787"/>
                          <a:pt x="1290202" y="1929"/>
                        </a:cubicBezTo>
                        <a:lnTo>
                          <a:pt x="769341" y="13504"/>
                        </a:lnTo>
                        <a:cubicBezTo>
                          <a:pt x="642020" y="32795"/>
                          <a:pt x="601122" y="38775"/>
                          <a:pt x="556753" y="102436"/>
                        </a:cubicBezTo>
                        <a:cubicBezTo>
                          <a:pt x="512384" y="166097"/>
                          <a:pt x="546786" y="337691"/>
                          <a:pt x="503124" y="395468"/>
                        </a:cubicBezTo>
                        <a:cubicBezTo>
                          <a:pt x="459462" y="453245"/>
                          <a:pt x="367003" y="432207"/>
                          <a:pt x="294779" y="449097"/>
                        </a:cubicBezTo>
                        <a:cubicBezTo>
                          <a:pt x="222555" y="465988"/>
                          <a:pt x="117161" y="440534"/>
                          <a:pt x="69780" y="496811"/>
                        </a:cubicBezTo>
                        <a:cubicBezTo>
                          <a:pt x="22399" y="553088"/>
                          <a:pt x="0" y="697546"/>
                          <a:pt x="10492" y="786757"/>
                        </a:cubicBezTo>
                        <a:cubicBezTo>
                          <a:pt x="20984" y="875968"/>
                          <a:pt x="52558" y="985402"/>
                          <a:pt x="132734" y="1032076"/>
                        </a:cubicBezTo>
                        <a:cubicBezTo>
                          <a:pt x="212910" y="1078750"/>
                          <a:pt x="427888" y="1022431"/>
                          <a:pt x="491549" y="1066800"/>
                        </a:cubicBezTo>
                        <a:cubicBezTo>
                          <a:pt x="555210" y="1111169"/>
                          <a:pt x="506371" y="1157178"/>
                          <a:pt x="514698" y="1298293"/>
                        </a:cubicBezTo>
                        <a:cubicBezTo>
                          <a:pt x="523025" y="1439408"/>
                          <a:pt x="460490" y="1811245"/>
                          <a:pt x="541513" y="1913488"/>
                        </a:cubicBezTo>
                        <a:close/>
                      </a:path>
                    </a:pathLst>
                  </a:custGeom>
                  <a:solidFill>
                    <a:sysClr val="window" lastClr="FFFFFF"/>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grpSp>
                <p:nvGrpSpPr>
                  <p:cNvPr id="60" name="59 Grupo"/>
                  <p:cNvGrpSpPr/>
                  <p:nvPr/>
                </p:nvGrpSpPr>
                <p:grpSpPr>
                  <a:xfrm>
                    <a:off x="694676" y="1915487"/>
                    <a:ext cx="873948" cy="1334422"/>
                    <a:chOff x="1273391" y="2180669"/>
                    <a:chExt cx="1158176" cy="1723185"/>
                  </a:xfrm>
                </p:grpSpPr>
                <p:sp>
                  <p:nvSpPr>
                    <p:cNvPr id="75" name="74 Rectángulo redondeado"/>
                    <p:cNvSpPr/>
                    <p:nvPr/>
                  </p:nvSpPr>
                  <p:spPr>
                    <a:xfrm rot="10800000">
                      <a:off x="2336367" y="3804460"/>
                      <a:ext cx="95200" cy="99394"/>
                    </a:xfrm>
                    <a:prstGeom prst="roundRect">
                      <a:avLst/>
                    </a:prstGeom>
                    <a:solidFill>
                      <a:srgbClr val="1D4371"/>
                    </a:solidFill>
                    <a:ln w="25400" cap="flat" cmpd="sng" algn="ctr">
                      <a:solidFill>
                        <a:srgbClr val="1D437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sp>
                  <p:nvSpPr>
                    <p:cNvPr id="76" name="75 Rectángulo redondeado"/>
                    <p:cNvSpPr/>
                    <p:nvPr/>
                  </p:nvSpPr>
                  <p:spPr>
                    <a:xfrm rot="10800000">
                      <a:off x="1273391" y="2180669"/>
                      <a:ext cx="95200" cy="99394"/>
                    </a:xfrm>
                    <a:prstGeom prst="roundRect">
                      <a:avLst/>
                    </a:prstGeom>
                    <a:solidFill>
                      <a:srgbClr val="1D4371"/>
                    </a:solidFill>
                    <a:ln w="25400" cap="flat" cmpd="sng" algn="ctr">
                      <a:solidFill>
                        <a:srgbClr val="1D437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grpSp>
              <p:grpSp>
                <p:nvGrpSpPr>
                  <p:cNvPr id="62" name="61 Grupo"/>
                  <p:cNvGrpSpPr/>
                  <p:nvPr/>
                </p:nvGrpSpPr>
                <p:grpSpPr>
                  <a:xfrm>
                    <a:off x="2797770" y="5664548"/>
                    <a:ext cx="61816" cy="64792"/>
                    <a:chOff x="2234628" y="3689116"/>
                    <a:chExt cx="95200" cy="99394"/>
                  </a:xfrm>
                </p:grpSpPr>
                <p:sp>
                  <p:nvSpPr>
                    <p:cNvPr id="72" name="71 Rectángulo redondeado"/>
                    <p:cNvSpPr/>
                    <p:nvPr/>
                  </p:nvSpPr>
                  <p:spPr>
                    <a:xfrm rot="10800000">
                      <a:off x="2234628" y="3689116"/>
                      <a:ext cx="95200" cy="99394"/>
                    </a:xfrm>
                    <a:prstGeom prst="roundRect">
                      <a:avLst/>
                    </a:prstGeom>
                    <a:solidFill>
                      <a:srgbClr val="FFC000"/>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sp>
                  <p:nvSpPr>
                    <p:cNvPr id="73" name="72 Forma libre"/>
                    <p:cNvSpPr/>
                    <p:nvPr/>
                  </p:nvSpPr>
                  <p:spPr>
                    <a:xfrm>
                      <a:off x="2253432" y="3727943"/>
                      <a:ext cx="57591" cy="35777"/>
                    </a:xfrm>
                    <a:custGeom>
                      <a:avLst/>
                      <a:gdLst>
                        <a:gd name="connsiteX0" fmla="*/ 109959 w 4743691"/>
                        <a:gd name="connsiteY0" fmla="*/ 1126602 h 2816506"/>
                        <a:gd name="connsiteX1" fmla="*/ 52086 w 4743691"/>
                        <a:gd name="connsiteY1" fmla="*/ 1531716 h 2816506"/>
                        <a:gd name="connsiteX2" fmla="*/ 144683 w 4743691"/>
                        <a:gd name="connsiteY2" fmla="*/ 2041002 h 2816506"/>
                        <a:gd name="connsiteX3" fmla="*/ 445625 w 4743691"/>
                        <a:gd name="connsiteY3" fmla="*/ 2573438 h 2816506"/>
                        <a:gd name="connsiteX4" fmla="*/ 897038 w 4743691"/>
                        <a:gd name="connsiteY4" fmla="*/ 2770207 h 2816506"/>
                        <a:gd name="connsiteX5" fmla="*/ 1718840 w 4743691"/>
                        <a:gd name="connsiteY5" fmla="*/ 2816506 h 2816506"/>
                        <a:gd name="connsiteX6" fmla="*/ 3431894 w 4743691"/>
                        <a:gd name="connsiteY6" fmla="*/ 2804931 h 2816506"/>
                        <a:gd name="connsiteX7" fmla="*/ 4612511 w 4743691"/>
                        <a:gd name="connsiteY7" fmla="*/ 2781782 h 2816506"/>
                        <a:gd name="connsiteX8" fmla="*/ 4658810 w 4743691"/>
                        <a:gd name="connsiteY8" fmla="*/ 2608162 h 2816506"/>
                        <a:gd name="connsiteX9" fmla="*/ 4647235 w 4743691"/>
                        <a:gd name="connsiteY9" fmla="*/ 2353519 h 2816506"/>
                        <a:gd name="connsiteX10" fmla="*/ 4369443 w 4743691"/>
                        <a:gd name="connsiteY10" fmla="*/ 2052577 h 2816506"/>
                        <a:gd name="connsiteX11" fmla="*/ 4103225 w 4743691"/>
                        <a:gd name="connsiteY11" fmla="*/ 1971554 h 2816506"/>
                        <a:gd name="connsiteX12" fmla="*/ 4056926 w 4743691"/>
                        <a:gd name="connsiteY12" fmla="*/ 1821083 h 2816506"/>
                        <a:gd name="connsiteX13" fmla="*/ 4230547 w 4743691"/>
                        <a:gd name="connsiteY13" fmla="*/ 1439119 h 2816506"/>
                        <a:gd name="connsiteX14" fmla="*/ 4693534 w 4743691"/>
                        <a:gd name="connsiteY14" fmla="*/ 605741 h 2816506"/>
                        <a:gd name="connsiteX15" fmla="*/ 4531488 w 4743691"/>
                        <a:gd name="connsiteY15" fmla="*/ 119605 h 2816506"/>
                        <a:gd name="connsiteX16" fmla="*/ 3802283 w 4743691"/>
                        <a:gd name="connsiteY16" fmla="*/ 50157 h 2816506"/>
                        <a:gd name="connsiteX17" fmla="*/ 2818435 w 4743691"/>
                        <a:gd name="connsiteY17" fmla="*/ 420547 h 2816506"/>
                        <a:gd name="connsiteX18" fmla="*/ 1522071 w 4743691"/>
                        <a:gd name="connsiteY18" fmla="*/ 964557 h 2816506"/>
                        <a:gd name="connsiteX19" fmla="*/ 711843 w 4743691"/>
                        <a:gd name="connsiteY19" fmla="*/ 1172901 h 2816506"/>
                        <a:gd name="connsiteX20" fmla="*/ 109959 w 4743691"/>
                        <a:gd name="connsiteY20" fmla="*/ 1126602 h 2816506"/>
                        <a:gd name="connsiteX0" fmla="*/ 109959 w 4733531"/>
                        <a:gd name="connsiteY0" fmla="*/ 1177402 h 2816506"/>
                        <a:gd name="connsiteX1" fmla="*/ 41926 w 4733531"/>
                        <a:gd name="connsiteY1" fmla="*/ 1531716 h 2816506"/>
                        <a:gd name="connsiteX2" fmla="*/ 134523 w 4733531"/>
                        <a:gd name="connsiteY2" fmla="*/ 2041002 h 2816506"/>
                        <a:gd name="connsiteX3" fmla="*/ 435465 w 4733531"/>
                        <a:gd name="connsiteY3" fmla="*/ 2573438 h 2816506"/>
                        <a:gd name="connsiteX4" fmla="*/ 886878 w 4733531"/>
                        <a:gd name="connsiteY4" fmla="*/ 2770207 h 2816506"/>
                        <a:gd name="connsiteX5" fmla="*/ 1708680 w 4733531"/>
                        <a:gd name="connsiteY5" fmla="*/ 2816506 h 2816506"/>
                        <a:gd name="connsiteX6" fmla="*/ 3421734 w 4733531"/>
                        <a:gd name="connsiteY6" fmla="*/ 2804931 h 2816506"/>
                        <a:gd name="connsiteX7" fmla="*/ 4602351 w 4733531"/>
                        <a:gd name="connsiteY7" fmla="*/ 2781782 h 2816506"/>
                        <a:gd name="connsiteX8" fmla="*/ 4648650 w 4733531"/>
                        <a:gd name="connsiteY8" fmla="*/ 2608162 h 2816506"/>
                        <a:gd name="connsiteX9" fmla="*/ 4637075 w 4733531"/>
                        <a:gd name="connsiteY9" fmla="*/ 2353519 h 2816506"/>
                        <a:gd name="connsiteX10" fmla="*/ 4359283 w 4733531"/>
                        <a:gd name="connsiteY10" fmla="*/ 2052577 h 2816506"/>
                        <a:gd name="connsiteX11" fmla="*/ 4093065 w 4733531"/>
                        <a:gd name="connsiteY11" fmla="*/ 1971554 h 2816506"/>
                        <a:gd name="connsiteX12" fmla="*/ 4046766 w 4733531"/>
                        <a:gd name="connsiteY12" fmla="*/ 1821083 h 2816506"/>
                        <a:gd name="connsiteX13" fmla="*/ 4220387 w 4733531"/>
                        <a:gd name="connsiteY13" fmla="*/ 1439119 h 2816506"/>
                        <a:gd name="connsiteX14" fmla="*/ 4683374 w 4733531"/>
                        <a:gd name="connsiteY14" fmla="*/ 605741 h 2816506"/>
                        <a:gd name="connsiteX15" fmla="*/ 4521328 w 4733531"/>
                        <a:gd name="connsiteY15" fmla="*/ 119605 h 2816506"/>
                        <a:gd name="connsiteX16" fmla="*/ 3792123 w 4733531"/>
                        <a:gd name="connsiteY16" fmla="*/ 50157 h 2816506"/>
                        <a:gd name="connsiteX17" fmla="*/ 2808275 w 4733531"/>
                        <a:gd name="connsiteY17" fmla="*/ 420547 h 2816506"/>
                        <a:gd name="connsiteX18" fmla="*/ 1511911 w 4733531"/>
                        <a:gd name="connsiteY18" fmla="*/ 964557 h 2816506"/>
                        <a:gd name="connsiteX19" fmla="*/ 701683 w 4733531"/>
                        <a:gd name="connsiteY19" fmla="*/ 1172901 h 2816506"/>
                        <a:gd name="connsiteX20" fmla="*/ 109959 w 4733531"/>
                        <a:gd name="connsiteY20" fmla="*/ 1177402 h 281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33531" h="2816506">
                          <a:moveTo>
                            <a:pt x="109959" y="1177402"/>
                          </a:moveTo>
                          <a:cubicBezTo>
                            <a:pt x="0" y="1237204"/>
                            <a:pt x="37832" y="1387783"/>
                            <a:pt x="41926" y="1531716"/>
                          </a:cubicBezTo>
                          <a:cubicBezTo>
                            <a:pt x="46020" y="1675649"/>
                            <a:pt x="68933" y="1867382"/>
                            <a:pt x="134523" y="2041002"/>
                          </a:cubicBezTo>
                          <a:cubicBezTo>
                            <a:pt x="200113" y="2214622"/>
                            <a:pt x="310073" y="2451904"/>
                            <a:pt x="435465" y="2573438"/>
                          </a:cubicBezTo>
                          <a:cubicBezTo>
                            <a:pt x="560858" y="2694972"/>
                            <a:pt x="674676" y="2729696"/>
                            <a:pt x="886878" y="2770207"/>
                          </a:cubicBezTo>
                          <a:cubicBezTo>
                            <a:pt x="1099080" y="2810718"/>
                            <a:pt x="1708680" y="2816506"/>
                            <a:pt x="1708680" y="2816506"/>
                          </a:cubicBezTo>
                          <a:lnTo>
                            <a:pt x="3421734" y="2804931"/>
                          </a:lnTo>
                          <a:lnTo>
                            <a:pt x="4602351" y="2781782"/>
                          </a:lnTo>
                          <a:cubicBezTo>
                            <a:pt x="4617784" y="2723909"/>
                            <a:pt x="4642863" y="2679539"/>
                            <a:pt x="4648650" y="2608162"/>
                          </a:cubicBezTo>
                          <a:cubicBezTo>
                            <a:pt x="4654437" y="2536785"/>
                            <a:pt x="4685303" y="2446117"/>
                            <a:pt x="4637075" y="2353519"/>
                          </a:cubicBezTo>
                          <a:cubicBezTo>
                            <a:pt x="4588847" y="2260921"/>
                            <a:pt x="4449951" y="2116238"/>
                            <a:pt x="4359283" y="2052577"/>
                          </a:cubicBezTo>
                          <a:cubicBezTo>
                            <a:pt x="4268615" y="1988916"/>
                            <a:pt x="4145151" y="2010136"/>
                            <a:pt x="4093065" y="1971554"/>
                          </a:cubicBezTo>
                          <a:cubicBezTo>
                            <a:pt x="4040979" y="1932972"/>
                            <a:pt x="4025546" y="1909822"/>
                            <a:pt x="4046766" y="1821083"/>
                          </a:cubicBezTo>
                          <a:cubicBezTo>
                            <a:pt x="4067986" y="1732344"/>
                            <a:pt x="4114286" y="1641676"/>
                            <a:pt x="4220387" y="1439119"/>
                          </a:cubicBezTo>
                          <a:cubicBezTo>
                            <a:pt x="4326488" y="1236562"/>
                            <a:pt x="4633217" y="825660"/>
                            <a:pt x="4683374" y="605741"/>
                          </a:cubicBezTo>
                          <a:cubicBezTo>
                            <a:pt x="4733531" y="385822"/>
                            <a:pt x="4669870" y="212202"/>
                            <a:pt x="4521328" y="119605"/>
                          </a:cubicBezTo>
                          <a:cubicBezTo>
                            <a:pt x="4372786" y="27008"/>
                            <a:pt x="4077632" y="0"/>
                            <a:pt x="3792123" y="50157"/>
                          </a:cubicBezTo>
                          <a:cubicBezTo>
                            <a:pt x="3506614" y="100314"/>
                            <a:pt x="3188310" y="268147"/>
                            <a:pt x="2808275" y="420547"/>
                          </a:cubicBezTo>
                          <a:cubicBezTo>
                            <a:pt x="2428240" y="572947"/>
                            <a:pt x="1863009" y="839165"/>
                            <a:pt x="1511911" y="964557"/>
                          </a:cubicBezTo>
                          <a:cubicBezTo>
                            <a:pt x="1160813" y="1089949"/>
                            <a:pt x="935342" y="1137427"/>
                            <a:pt x="701683" y="1172901"/>
                          </a:cubicBezTo>
                          <a:cubicBezTo>
                            <a:pt x="468024" y="1208375"/>
                            <a:pt x="219918" y="1117600"/>
                            <a:pt x="109959" y="1177402"/>
                          </a:cubicBezTo>
                          <a:close/>
                        </a:path>
                      </a:pathLst>
                    </a:custGeom>
                    <a:solidFill>
                      <a:sysClr val="window" lastClr="FFFFFF"/>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sp>
                  <p:nvSpPr>
                    <p:cNvPr id="74" name="73 Forma libre"/>
                    <p:cNvSpPr/>
                    <p:nvPr/>
                  </p:nvSpPr>
                  <p:spPr>
                    <a:xfrm>
                      <a:off x="2253735" y="3712677"/>
                      <a:ext cx="28826" cy="25605"/>
                    </a:xfrm>
                    <a:custGeom>
                      <a:avLst/>
                      <a:gdLst>
                        <a:gd name="connsiteX0" fmla="*/ 530507 w 2392102"/>
                        <a:gd name="connsiteY0" fmla="*/ 2050648 h 2152891"/>
                        <a:gd name="connsiteX1" fmla="*/ 1005069 w 2392102"/>
                        <a:gd name="connsiteY1" fmla="*/ 1911752 h 2152891"/>
                        <a:gd name="connsiteX2" fmla="*/ 1792148 w 2392102"/>
                        <a:gd name="connsiteY2" fmla="*/ 1633959 h 2152891"/>
                        <a:gd name="connsiteX3" fmla="*/ 1838446 w 2392102"/>
                        <a:gd name="connsiteY3" fmla="*/ 1356167 h 2152891"/>
                        <a:gd name="connsiteX4" fmla="*/ 1838446 w 2392102"/>
                        <a:gd name="connsiteY4" fmla="*/ 1055225 h 2152891"/>
                        <a:gd name="connsiteX5" fmla="*/ 2289859 w 2392102"/>
                        <a:gd name="connsiteY5" fmla="*/ 1055225 h 2152891"/>
                        <a:gd name="connsiteX6" fmla="*/ 2370882 w 2392102"/>
                        <a:gd name="connsiteY6" fmla="*/ 615387 h 2152891"/>
                        <a:gd name="connsiteX7" fmla="*/ 2162537 w 2392102"/>
                        <a:gd name="connsiteY7" fmla="*/ 476491 h 2152891"/>
                        <a:gd name="connsiteX8" fmla="*/ 1919469 w 2392102"/>
                        <a:gd name="connsiteY8" fmla="*/ 464916 h 2152891"/>
                        <a:gd name="connsiteX9" fmla="*/ 1873170 w 2392102"/>
                        <a:gd name="connsiteY9" fmla="*/ 221848 h 2152891"/>
                        <a:gd name="connsiteX10" fmla="*/ 1780573 w 2392102"/>
                        <a:gd name="connsiteY10" fmla="*/ 36653 h 2152891"/>
                        <a:gd name="connsiteX11" fmla="*/ 1294436 w 2392102"/>
                        <a:gd name="connsiteY11" fmla="*/ 1929 h 2152891"/>
                        <a:gd name="connsiteX12" fmla="*/ 773575 w 2392102"/>
                        <a:gd name="connsiteY12" fmla="*/ 13504 h 2152891"/>
                        <a:gd name="connsiteX13" fmla="*/ 530507 w 2392102"/>
                        <a:gd name="connsiteY13" fmla="*/ 117676 h 2152891"/>
                        <a:gd name="connsiteX14" fmla="*/ 507358 w 2392102"/>
                        <a:gd name="connsiteY14" fmla="*/ 395468 h 2152891"/>
                        <a:gd name="connsiteX15" fmla="*/ 299013 w 2392102"/>
                        <a:gd name="connsiteY15" fmla="*/ 418617 h 2152891"/>
                        <a:gd name="connsiteX16" fmla="*/ 79094 w 2392102"/>
                        <a:gd name="connsiteY16" fmla="*/ 476491 h 2152891"/>
                        <a:gd name="connsiteX17" fmla="*/ 9646 w 2392102"/>
                        <a:gd name="connsiteY17" fmla="*/ 812157 h 2152891"/>
                        <a:gd name="connsiteX18" fmla="*/ 136968 w 2392102"/>
                        <a:gd name="connsiteY18" fmla="*/ 1032076 h 2152891"/>
                        <a:gd name="connsiteX19" fmla="*/ 495783 w 2392102"/>
                        <a:gd name="connsiteY19" fmla="*/ 1066800 h 2152891"/>
                        <a:gd name="connsiteX20" fmla="*/ 518932 w 2392102"/>
                        <a:gd name="connsiteY20" fmla="*/ 1298293 h 2152891"/>
                        <a:gd name="connsiteX21" fmla="*/ 530507 w 2392102"/>
                        <a:gd name="connsiteY21" fmla="*/ 2050648 h 2152891"/>
                        <a:gd name="connsiteX0" fmla="*/ 545747 w 2392102"/>
                        <a:gd name="connsiteY0" fmla="*/ 1913488 h 2015731"/>
                        <a:gd name="connsiteX1" fmla="*/ 1005069 w 2392102"/>
                        <a:gd name="connsiteY1" fmla="*/ 1911752 h 2015731"/>
                        <a:gd name="connsiteX2" fmla="*/ 1792148 w 2392102"/>
                        <a:gd name="connsiteY2" fmla="*/ 1633959 h 2015731"/>
                        <a:gd name="connsiteX3" fmla="*/ 1838446 w 2392102"/>
                        <a:gd name="connsiteY3" fmla="*/ 1356167 h 2015731"/>
                        <a:gd name="connsiteX4" fmla="*/ 1838446 w 2392102"/>
                        <a:gd name="connsiteY4" fmla="*/ 1055225 h 2015731"/>
                        <a:gd name="connsiteX5" fmla="*/ 2289859 w 2392102"/>
                        <a:gd name="connsiteY5" fmla="*/ 105522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30507 w 2392102"/>
                        <a:gd name="connsiteY13" fmla="*/ 11767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792148 w 2392102"/>
                        <a:gd name="connsiteY2" fmla="*/ 163395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30507 w 2392102"/>
                        <a:gd name="connsiteY13" fmla="*/ 11767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30507 w 2392102"/>
                        <a:gd name="connsiteY13" fmla="*/ 11767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19469 w 2392102"/>
                        <a:gd name="connsiteY8" fmla="*/ 46491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60987 w 2392102"/>
                        <a:gd name="connsiteY13" fmla="*/ 10243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76491 h 2015731"/>
                        <a:gd name="connsiteX8" fmla="*/ 1904229 w 2392102"/>
                        <a:gd name="connsiteY8" fmla="*/ 45475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60987 w 2392102"/>
                        <a:gd name="connsiteY13" fmla="*/ 10243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92102"/>
                        <a:gd name="connsiteY0" fmla="*/ 1913488 h 2015731"/>
                        <a:gd name="connsiteX1" fmla="*/ 1005069 w 2392102"/>
                        <a:gd name="connsiteY1" fmla="*/ 1911752 h 2015731"/>
                        <a:gd name="connsiteX2" fmla="*/ 1837868 w 2392102"/>
                        <a:gd name="connsiteY2" fmla="*/ 1613639 h 2015731"/>
                        <a:gd name="connsiteX3" fmla="*/ 1838446 w 2392102"/>
                        <a:gd name="connsiteY3" fmla="*/ 1356167 h 2015731"/>
                        <a:gd name="connsiteX4" fmla="*/ 1838446 w 2392102"/>
                        <a:gd name="connsiteY4" fmla="*/ 1055225 h 2015731"/>
                        <a:gd name="connsiteX5" fmla="*/ 2289859 w 2392102"/>
                        <a:gd name="connsiteY5" fmla="*/ 1014585 h 2015731"/>
                        <a:gd name="connsiteX6" fmla="*/ 2370882 w 2392102"/>
                        <a:gd name="connsiteY6" fmla="*/ 615387 h 2015731"/>
                        <a:gd name="connsiteX7" fmla="*/ 2162537 w 2392102"/>
                        <a:gd name="connsiteY7" fmla="*/ 466331 h 2015731"/>
                        <a:gd name="connsiteX8" fmla="*/ 1904229 w 2392102"/>
                        <a:gd name="connsiteY8" fmla="*/ 454756 h 2015731"/>
                        <a:gd name="connsiteX9" fmla="*/ 1873170 w 2392102"/>
                        <a:gd name="connsiteY9" fmla="*/ 221848 h 2015731"/>
                        <a:gd name="connsiteX10" fmla="*/ 1780573 w 2392102"/>
                        <a:gd name="connsiteY10" fmla="*/ 36653 h 2015731"/>
                        <a:gd name="connsiteX11" fmla="*/ 1294436 w 2392102"/>
                        <a:gd name="connsiteY11" fmla="*/ 1929 h 2015731"/>
                        <a:gd name="connsiteX12" fmla="*/ 773575 w 2392102"/>
                        <a:gd name="connsiteY12" fmla="*/ 13504 h 2015731"/>
                        <a:gd name="connsiteX13" fmla="*/ 560987 w 2392102"/>
                        <a:gd name="connsiteY13" fmla="*/ 102436 h 2015731"/>
                        <a:gd name="connsiteX14" fmla="*/ 507358 w 2392102"/>
                        <a:gd name="connsiteY14" fmla="*/ 395468 h 2015731"/>
                        <a:gd name="connsiteX15" fmla="*/ 299013 w 2392102"/>
                        <a:gd name="connsiteY15" fmla="*/ 418617 h 2015731"/>
                        <a:gd name="connsiteX16" fmla="*/ 79094 w 2392102"/>
                        <a:gd name="connsiteY16" fmla="*/ 476491 h 2015731"/>
                        <a:gd name="connsiteX17" fmla="*/ 9646 w 2392102"/>
                        <a:gd name="connsiteY17" fmla="*/ 812157 h 2015731"/>
                        <a:gd name="connsiteX18" fmla="*/ 136968 w 2392102"/>
                        <a:gd name="connsiteY18" fmla="*/ 1032076 h 2015731"/>
                        <a:gd name="connsiteX19" fmla="*/ 495783 w 2392102"/>
                        <a:gd name="connsiteY19" fmla="*/ 1066800 h 2015731"/>
                        <a:gd name="connsiteX20" fmla="*/ 518932 w 2392102"/>
                        <a:gd name="connsiteY20" fmla="*/ 1298293 h 2015731"/>
                        <a:gd name="connsiteX21" fmla="*/ 545747 w 2392102"/>
                        <a:gd name="connsiteY21" fmla="*/ 1913488 h 2015731"/>
                        <a:gd name="connsiteX0" fmla="*/ 545747 w 2373518"/>
                        <a:gd name="connsiteY0" fmla="*/ 1913488 h 2015731"/>
                        <a:gd name="connsiteX1" fmla="*/ 1005069 w 2373518"/>
                        <a:gd name="connsiteY1" fmla="*/ 1911752 h 2015731"/>
                        <a:gd name="connsiteX2" fmla="*/ 1837868 w 2373518"/>
                        <a:gd name="connsiteY2" fmla="*/ 1613639 h 2015731"/>
                        <a:gd name="connsiteX3" fmla="*/ 1838446 w 2373518"/>
                        <a:gd name="connsiteY3" fmla="*/ 1356167 h 2015731"/>
                        <a:gd name="connsiteX4" fmla="*/ 1838446 w 2373518"/>
                        <a:gd name="connsiteY4" fmla="*/ 1055225 h 2015731"/>
                        <a:gd name="connsiteX5" fmla="*/ 2289859 w 2373518"/>
                        <a:gd name="connsiteY5" fmla="*/ 1014585 h 2015731"/>
                        <a:gd name="connsiteX6" fmla="*/ 2340402 w 2373518"/>
                        <a:gd name="connsiteY6" fmla="*/ 574747 h 2015731"/>
                        <a:gd name="connsiteX7" fmla="*/ 2162537 w 2373518"/>
                        <a:gd name="connsiteY7" fmla="*/ 466331 h 2015731"/>
                        <a:gd name="connsiteX8" fmla="*/ 1904229 w 2373518"/>
                        <a:gd name="connsiteY8" fmla="*/ 454756 h 2015731"/>
                        <a:gd name="connsiteX9" fmla="*/ 1873170 w 2373518"/>
                        <a:gd name="connsiteY9" fmla="*/ 221848 h 2015731"/>
                        <a:gd name="connsiteX10" fmla="*/ 1780573 w 2373518"/>
                        <a:gd name="connsiteY10" fmla="*/ 36653 h 2015731"/>
                        <a:gd name="connsiteX11" fmla="*/ 1294436 w 2373518"/>
                        <a:gd name="connsiteY11" fmla="*/ 1929 h 2015731"/>
                        <a:gd name="connsiteX12" fmla="*/ 773575 w 2373518"/>
                        <a:gd name="connsiteY12" fmla="*/ 13504 h 2015731"/>
                        <a:gd name="connsiteX13" fmla="*/ 560987 w 2373518"/>
                        <a:gd name="connsiteY13" fmla="*/ 102436 h 2015731"/>
                        <a:gd name="connsiteX14" fmla="*/ 507358 w 2373518"/>
                        <a:gd name="connsiteY14" fmla="*/ 395468 h 2015731"/>
                        <a:gd name="connsiteX15" fmla="*/ 299013 w 2373518"/>
                        <a:gd name="connsiteY15" fmla="*/ 418617 h 2015731"/>
                        <a:gd name="connsiteX16" fmla="*/ 79094 w 2373518"/>
                        <a:gd name="connsiteY16" fmla="*/ 476491 h 2015731"/>
                        <a:gd name="connsiteX17" fmla="*/ 9646 w 2373518"/>
                        <a:gd name="connsiteY17" fmla="*/ 812157 h 2015731"/>
                        <a:gd name="connsiteX18" fmla="*/ 136968 w 2373518"/>
                        <a:gd name="connsiteY18" fmla="*/ 1032076 h 2015731"/>
                        <a:gd name="connsiteX19" fmla="*/ 495783 w 2373518"/>
                        <a:gd name="connsiteY19" fmla="*/ 1066800 h 2015731"/>
                        <a:gd name="connsiteX20" fmla="*/ 518932 w 2373518"/>
                        <a:gd name="connsiteY20" fmla="*/ 1298293 h 2015731"/>
                        <a:gd name="connsiteX21" fmla="*/ 545747 w 2373518"/>
                        <a:gd name="connsiteY21" fmla="*/ 1913488 h 2015731"/>
                        <a:gd name="connsiteX0" fmla="*/ 546593 w 2374364"/>
                        <a:gd name="connsiteY0" fmla="*/ 1913488 h 2015731"/>
                        <a:gd name="connsiteX1" fmla="*/ 1005915 w 2374364"/>
                        <a:gd name="connsiteY1" fmla="*/ 1911752 h 2015731"/>
                        <a:gd name="connsiteX2" fmla="*/ 1838714 w 2374364"/>
                        <a:gd name="connsiteY2" fmla="*/ 1613639 h 2015731"/>
                        <a:gd name="connsiteX3" fmla="*/ 1839292 w 2374364"/>
                        <a:gd name="connsiteY3" fmla="*/ 1356167 h 2015731"/>
                        <a:gd name="connsiteX4" fmla="*/ 1839292 w 2374364"/>
                        <a:gd name="connsiteY4" fmla="*/ 1055225 h 2015731"/>
                        <a:gd name="connsiteX5" fmla="*/ 2290705 w 2374364"/>
                        <a:gd name="connsiteY5" fmla="*/ 1014585 h 2015731"/>
                        <a:gd name="connsiteX6" fmla="*/ 2341248 w 2374364"/>
                        <a:gd name="connsiteY6" fmla="*/ 574747 h 2015731"/>
                        <a:gd name="connsiteX7" fmla="*/ 2163383 w 2374364"/>
                        <a:gd name="connsiteY7" fmla="*/ 466331 h 2015731"/>
                        <a:gd name="connsiteX8" fmla="*/ 1905075 w 2374364"/>
                        <a:gd name="connsiteY8" fmla="*/ 454756 h 2015731"/>
                        <a:gd name="connsiteX9" fmla="*/ 1874016 w 2374364"/>
                        <a:gd name="connsiteY9" fmla="*/ 221848 h 2015731"/>
                        <a:gd name="connsiteX10" fmla="*/ 1781419 w 2374364"/>
                        <a:gd name="connsiteY10" fmla="*/ 36653 h 2015731"/>
                        <a:gd name="connsiteX11" fmla="*/ 1295282 w 2374364"/>
                        <a:gd name="connsiteY11" fmla="*/ 1929 h 2015731"/>
                        <a:gd name="connsiteX12" fmla="*/ 774421 w 2374364"/>
                        <a:gd name="connsiteY12" fmla="*/ 13504 h 2015731"/>
                        <a:gd name="connsiteX13" fmla="*/ 561833 w 2374364"/>
                        <a:gd name="connsiteY13" fmla="*/ 102436 h 2015731"/>
                        <a:gd name="connsiteX14" fmla="*/ 508204 w 2374364"/>
                        <a:gd name="connsiteY14" fmla="*/ 395468 h 2015731"/>
                        <a:gd name="connsiteX15" fmla="*/ 299859 w 2374364"/>
                        <a:gd name="connsiteY15" fmla="*/ 418617 h 2015731"/>
                        <a:gd name="connsiteX16" fmla="*/ 74860 w 2374364"/>
                        <a:gd name="connsiteY16" fmla="*/ 496811 h 2015731"/>
                        <a:gd name="connsiteX17" fmla="*/ 10492 w 2374364"/>
                        <a:gd name="connsiteY17" fmla="*/ 812157 h 2015731"/>
                        <a:gd name="connsiteX18" fmla="*/ 137814 w 2374364"/>
                        <a:gd name="connsiteY18" fmla="*/ 1032076 h 2015731"/>
                        <a:gd name="connsiteX19" fmla="*/ 496629 w 2374364"/>
                        <a:gd name="connsiteY19" fmla="*/ 1066800 h 2015731"/>
                        <a:gd name="connsiteX20" fmla="*/ 519778 w 2374364"/>
                        <a:gd name="connsiteY20" fmla="*/ 1298293 h 2015731"/>
                        <a:gd name="connsiteX21" fmla="*/ 546593 w 2374364"/>
                        <a:gd name="connsiteY21" fmla="*/ 1913488 h 2015731"/>
                        <a:gd name="connsiteX0" fmla="*/ 541513 w 2369284"/>
                        <a:gd name="connsiteY0" fmla="*/ 1913488 h 2015731"/>
                        <a:gd name="connsiteX1" fmla="*/ 1000835 w 2369284"/>
                        <a:gd name="connsiteY1" fmla="*/ 1911752 h 2015731"/>
                        <a:gd name="connsiteX2" fmla="*/ 1833634 w 2369284"/>
                        <a:gd name="connsiteY2" fmla="*/ 1613639 h 2015731"/>
                        <a:gd name="connsiteX3" fmla="*/ 1834212 w 2369284"/>
                        <a:gd name="connsiteY3" fmla="*/ 1356167 h 2015731"/>
                        <a:gd name="connsiteX4" fmla="*/ 1834212 w 2369284"/>
                        <a:gd name="connsiteY4" fmla="*/ 1055225 h 2015731"/>
                        <a:gd name="connsiteX5" fmla="*/ 2285625 w 2369284"/>
                        <a:gd name="connsiteY5" fmla="*/ 1014585 h 2015731"/>
                        <a:gd name="connsiteX6" fmla="*/ 2336168 w 2369284"/>
                        <a:gd name="connsiteY6" fmla="*/ 574747 h 2015731"/>
                        <a:gd name="connsiteX7" fmla="*/ 2158303 w 2369284"/>
                        <a:gd name="connsiteY7" fmla="*/ 466331 h 2015731"/>
                        <a:gd name="connsiteX8" fmla="*/ 1899995 w 2369284"/>
                        <a:gd name="connsiteY8" fmla="*/ 454756 h 2015731"/>
                        <a:gd name="connsiteX9" fmla="*/ 1868936 w 2369284"/>
                        <a:gd name="connsiteY9" fmla="*/ 221848 h 2015731"/>
                        <a:gd name="connsiteX10" fmla="*/ 1776339 w 2369284"/>
                        <a:gd name="connsiteY10" fmla="*/ 36653 h 2015731"/>
                        <a:gd name="connsiteX11" fmla="*/ 1290202 w 2369284"/>
                        <a:gd name="connsiteY11" fmla="*/ 1929 h 2015731"/>
                        <a:gd name="connsiteX12" fmla="*/ 769341 w 2369284"/>
                        <a:gd name="connsiteY12" fmla="*/ 13504 h 2015731"/>
                        <a:gd name="connsiteX13" fmla="*/ 556753 w 2369284"/>
                        <a:gd name="connsiteY13" fmla="*/ 102436 h 2015731"/>
                        <a:gd name="connsiteX14" fmla="*/ 503124 w 2369284"/>
                        <a:gd name="connsiteY14" fmla="*/ 395468 h 2015731"/>
                        <a:gd name="connsiteX15" fmla="*/ 294779 w 2369284"/>
                        <a:gd name="connsiteY15" fmla="*/ 418617 h 2015731"/>
                        <a:gd name="connsiteX16" fmla="*/ 69780 w 2369284"/>
                        <a:gd name="connsiteY16" fmla="*/ 496811 h 2015731"/>
                        <a:gd name="connsiteX17" fmla="*/ 10492 w 2369284"/>
                        <a:gd name="connsiteY17" fmla="*/ 786757 h 2015731"/>
                        <a:gd name="connsiteX18" fmla="*/ 132734 w 2369284"/>
                        <a:gd name="connsiteY18" fmla="*/ 1032076 h 2015731"/>
                        <a:gd name="connsiteX19" fmla="*/ 491549 w 2369284"/>
                        <a:gd name="connsiteY19" fmla="*/ 1066800 h 2015731"/>
                        <a:gd name="connsiteX20" fmla="*/ 514698 w 2369284"/>
                        <a:gd name="connsiteY20" fmla="*/ 1298293 h 2015731"/>
                        <a:gd name="connsiteX21" fmla="*/ 541513 w 2369284"/>
                        <a:gd name="connsiteY21" fmla="*/ 1913488 h 2015731"/>
                        <a:gd name="connsiteX0" fmla="*/ 541513 w 2369284"/>
                        <a:gd name="connsiteY0" fmla="*/ 1913488 h 2015731"/>
                        <a:gd name="connsiteX1" fmla="*/ 1000835 w 2369284"/>
                        <a:gd name="connsiteY1" fmla="*/ 1911752 h 2015731"/>
                        <a:gd name="connsiteX2" fmla="*/ 1833634 w 2369284"/>
                        <a:gd name="connsiteY2" fmla="*/ 1613639 h 2015731"/>
                        <a:gd name="connsiteX3" fmla="*/ 1834212 w 2369284"/>
                        <a:gd name="connsiteY3" fmla="*/ 1356167 h 2015731"/>
                        <a:gd name="connsiteX4" fmla="*/ 1834212 w 2369284"/>
                        <a:gd name="connsiteY4" fmla="*/ 1055225 h 2015731"/>
                        <a:gd name="connsiteX5" fmla="*/ 2285625 w 2369284"/>
                        <a:gd name="connsiteY5" fmla="*/ 1014585 h 2015731"/>
                        <a:gd name="connsiteX6" fmla="*/ 2336168 w 2369284"/>
                        <a:gd name="connsiteY6" fmla="*/ 574747 h 2015731"/>
                        <a:gd name="connsiteX7" fmla="*/ 2158303 w 2369284"/>
                        <a:gd name="connsiteY7" fmla="*/ 466331 h 2015731"/>
                        <a:gd name="connsiteX8" fmla="*/ 1899995 w 2369284"/>
                        <a:gd name="connsiteY8" fmla="*/ 454756 h 2015731"/>
                        <a:gd name="connsiteX9" fmla="*/ 1868936 w 2369284"/>
                        <a:gd name="connsiteY9" fmla="*/ 221848 h 2015731"/>
                        <a:gd name="connsiteX10" fmla="*/ 1776339 w 2369284"/>
                        <a:gd name="connsiteY10" fmla="*/ 36653 h 2015731"/>
                        <a:gd name="connsiteX11" fmla="*/ 1290202 w 2369284"/>
                        <a:gd name="connsiteY11" fmla="*/ 1929 h 2015731"/>
                        <a:gd name="connsiteX12" fmla="*/ 769341 w 2369284"/>
                        <a:gd name="connsiteY12" fmla="*/ 13504 h 2015731"/>
                        <a:gd name="connsiteX13" fmla="*/ 556753 w 2369284"/>
                        <a:gd name="connsiteY13" fmla="*/ 102436 h 2015731"/>
                        <a:gd name="connsiteX14" fmla="*/ 503124 w 2369284"/>
                        <a:gd name="connsiteY14" fmla="*/ 395468 h 2015731"/>
                        <a:gd name="connsiteX15" fmla="*/ 294779 w 2369284"/>
                        <a:gd name="connsiteY15" fmla="*/ 449097 h 2015731"/>
                        <a:gd name="connsiteX16" fmla="*/ 69780 w 2369284"/>
                        <a:gd name="connsiteY16" fmla="*/ 496811 h 2015731"/>
                        <a:gd name="connsiteX17" fmla="*/ 10492 w 2369284"/>
                        <a:gd name="connsiteY17" fmla="*/ 786757 h 2015731"/>
                        <a:gd name="connsiteX18" fmla="*/ 132734 w 2369284"/>
                        <a:gd name="connsiteY18" fmla="*/ 1032076 h 2015731"/>
                        <a:gd name="connsiteX19" fmla="*/ 491549 w 2369284"/>
                        <a:gd name="connsiteY19" fmla="*/ 1066800 h 2015731"/>
                        <a:gd name="connsiteX20" fmla="*/ 514698 w 2369284"/>
                        <a:gd name="connsiteY20" fmla="*/ 1298293 h 2015731"/>
                        <a:gd name="connsiteX21" fmla="*/ 541513 w 2369284"/>
                        <a:gd name="connsiteY21" fmla="*/ 1913488 h 201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69284" h="2015731">
                          <a:moveTo>
                            <a:pt x="541513" y="1913488"/>
                          </a:moveTo>
                          <a:cubicBezTo>
                            <a:pt x="622536" y="2015731"/>
                            <a:pt x="785482" y="1961727"/>
                            <a:pt x="1000835" y="1911752"/>
                          </a:cubicBezTo>
                          <a:cubicBezTo>
                            <a:pt x="1216188" y="1861777"/>
                            <a:pt x="1694738" y="1685016"/>
                            <a:pt x="1833634" y="1613639"/>
                          </a:cubicBezTo>
                          <a:cubicBezTo>
                            <a:pt x="1833827" y="1527815"/>
                            <a:pt x="1834019" y="1441991"/>
                            <a:pt x="1834212" y="1356167"/>
                          </a:cubicBezTo>
                          <a:lnTo>
                            <a:pt x="1834212" y="1055225"/>
                          </a:lnTo>
                          <a:cubicBezTo>
                            <a:pt x="1984683" y="1055225"/>
                            <a:pt x="2201966" y="1094665"/>
                            <a:pt x="2285625" y="1014585"/>
                          </a:cubicBezTo>
                          <a:cubicBezTo>
                            <a:pt x="2369284" y="934505"/>
                            <a:pt x="2357388" y="666123"/>
                            <a:pt x="2336168" y="574747"/>
                          </a:cubicBezTo>
                          <a:cubicBezTo>
                            <a:pt x="2314948" y="483371"/>
                            <a:pt x="2233539" y="491410"/>
                            <a:pt x="2158303" y="466331"/>
                          </a:cubicBezTo>
                          <a:cubicBezTo>
                            <a:pt x="2083068" y="441253"/>
                            <a:pt x="1948223" y="495503"/>
                            <a:pt x="1899995" y="454756"/>
                          </a:cubicBezTo>
                          <a:cubicBezTo>
                            <a:pt x="1851767" y="414009"/>
                            <a:pt x="1889545" y="291532"/>
                            <a:pt x="1868936" y="221848"/>
                          </a:cubicBezTo>
                          <a:cubicBezTo>
                            <a:pt x="1848327" y="152164"/>
                            <a:pt x="1872795" y="73306"/>
                            <a:pt x="1776339" y="36653"/>
                          </a:cubicBezTo>
                          <a:cubicBezTo>
                            <a:pt x="1679883" y="0"/>
                            <a:pt x="1458035" y="5787"/>
                            <a:pt x="1290202" y="1929"/>
                          </a:cubicBezTo>
                          <a:lnTo>
                            <a:pt x="769341" y="13504"/>
                          </a:lnTo>
                          <a:cubicBezTo>
                            <a:pt x="642020" y="32795"/>
                            <a:pt x="601122" y="38775"/>
                            <a:pt x="556753" y="102436"/>
                          </a:cubicBezTo>
                          <a:cubicBezTo>
                            <a:pt x="512384" y="166097"/>
                            <a:pt x="546786" y="337691"/>
                            <a:pt x="503124" y="395468"/>
                          </a:cubicBezTo>
                          <a:cubicBezTo>
                            <a:pt x="459462" y="453245"/>
                            <a:pt x="367003" y="432207"/>
                            <a:pt x="294779" y="449097"/>
                          </a:cubicBezTo>
                          <a:cubicBezTo>
                            <a:pt x="222555" y="465988"/>
                            <a:pt x="117161" y="440534"/>
                            <a:pt x="69780" y="496811"/>
                          </a:cubicBezTo>
                          <a:cubicBezTo>
                            <a:pt x="22399" y="553088"/>
                            <a:pt x="0" y="697546"/>
                            <a:pt x="10492" y="786757"/>
                          </a:cubicBezTo>
                          <a:cubicBezTo>
                            <a:pt x="20984" y="875968"/>
                            <a:pt x="52558" y="985402"/>
                            <a:pt x="132734" y="1032076"/>
                          </a:cubicBezTo>
                          <a:cubicBezTo>
                            <a:pt x="212910" y="1078750"/>
                            <a:pt x="427888" y="1022431"/>
                            <a:pt x="491549" y="1066800"/>
                          </a:cubicBezTo>
                          <a:cubicBezTo>
                            <a:pt x="555210" y="1111169"/>
                            <a:pt x="506371" y="1157178"/>
                            <a:pt x="514698" y="1298293"/>
                          </a:cubicBezTo>
                          <a:cubicBezTo>
                            <a:pt x="523025" y="1439408"/>
                            <a:pt x="460490" y="1811245"/>
                            <a:pt x="541513" y="1913488"/>
                          </a:cubicBezTo>
                          <a:close/>
                        </a:path>
                      </a:pathLst>
                    </a:custGeom>
                    <a:solidFill>
                      <a:sysClr val="window" lastClr="FFFFFF"/>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grpSp>
              <p:sp>
                <p:nvSpPr>
                  <p:cNvPr id="63" name="62 Forma libre"/>
                  <p:cNvSpPr/>
                  <p:nvPr/>
                </p:nvSpPr>
                <p:spPr>
                  <a:xfrm rot="18881288">
                    <a:off x="2488346" y="2346040"/>
                    <a:ext cx="532252" cy="1010807"/>
                  </a:xfrm>
                  <a:custGeom>
                    <a:avLst/>
                    <a:gdLst>
                      <a:gd name="connsiteX0" fmla="*/ 233362 w 690562"/>
                      <a:gd name="connsiteY0" fmla="*/ 657225 h 1181100"/>
                      <a:gd name="connsiteX1" fmla="*/ 204787 w 690562"/>
                      <a:gd name="connsiteY1" fmla="*/ 547688 h 1181100"/>
                      <a:gd name="connsiteX2" fmla="*/ 147637 w 690562"/>
                      <a:gd name="connsiteY2" fmla="*/ 471488 h 1181100"/>
                      <a:gd name="connsiteX3" fmla="*/ 119062 w 690562"/>
                      <a:gd name="connsiteY3" fmla="*/ 438150 h 1181100"/>
                      <a:gd name="connsiteX4" fmla="*/ 61912 w 690562"/>
                      <a:gd name="connsiteY4" fmla="*/ 390525 h 1181100"/>
                      <a:gd name="connsiteX5" fmla="*/ 19050 w 690562"/>
                      <a:gd name="connsiteY5" fmla="*/ 338138 h 1181100"/>
                      <a:gd name="connsiteX6" fmla="*/ 4762 w 690562"/>
                      <a:gd name="connsiteY6" fmla="*/ 271463 h 1181100"/>
                      <a:gd name="connsiteX7" fmla="*/ 0 w 690562"/>
                      <a:gd name="connsiteY7" fmla="*/ 223838 h 1181100"/>
                      <a:gd name="connsiteX8" fmla="*/ 4762 w 690562"/>
                      <a:gd name="connsiteY8" fmla="*/ 142875 h 1181100"/>
                      <a:gd name="connsiteX9" fmla="*/ 4762 w 690562"/>
                      <a:gd name="connsiteY9" fmla="*/ 109538 h 1181100"/>
                      <a:gd name="connsiteX10" fmla="*/ 14287 w 690562"/>
                      <a:gd name="connsiteY10" fmla="*/ 80963 h 1181100"/>
                      <a:gd name="connsiteX11" fmla="*/ 71437 w 690562"/>
                      <a:gd name="connsiteY11" fmla="*/ 9525 h 1181100"/>
                      <a:gd name="connsiteX12" fmla="*/ 119062 w 690562"/>
                      <a:gd name="connsiteY12" fmla="*/ 0 h 1181100"/>
                      <a:gd name="connsiteX13" fmla="*/ 180975 w 690562"/>
                      <a:gd name="connsiteY13" fmla="*/ 0 h 1181100"/>
                      <a:gd name="connsiteX14" fmla="*/ 247650 w 690562"/>
                      <a:gd name="connsiteY14" fmla="*/ 0 h 1181100"/>
                      <a:gd name="connsiteX15" fmla="*/ 266700 w 690562"/>
                      <a:gd name="connsiteY15" fmla="*/ 33338 h 1181100"/>
                      <a:gd name="connsiteX16" fmla="*/ 309562 w 690562"/>
                      <a:gd name="connsiteY16" fmla="*/ 100013 h 1181100"/>
                      <a:gd name="connsiteX17" fmla="*/ 342900 w 690562"/>
                      <a:gd name="connsiteY17" fmla="*/ 161925 h 1181100"/>
                      <a:gd name="connsiteX18" fmla="*/ 371475 w 690562"/>
                      <a:gd name="connsiteY18" fmla="*/ 219075 h 1181100"/>
                      <a:gd name="connsiteX19" fmla="*/ 400050 w 690562"/>
                      <a:gd name="connsiteY19" fmla="*/ 266700 h 1181100"/>
                      <a:gd name="connsiteX20" fmla="*/ 433387 w 690562"/>
                      <a:gd name="connsiteY20" fmla="*/ 290513 h 1181100"/>
                      <a:gd name="connsiteX21" fmla="*/ 466725 w 690562"/>
                      <a:gd name="connsiteY21" fmla="*/ 328613 h 1181100"/>
                      <a:gd name="connsiteX22" fmla="*/ 500062 w 690562"/>
                      <a:gd name="connsiteY22" fmla="*/ 395288 h 1181100"/>
                      <a:gd name="connsiteX23" fmla="*/ 514350 w 690562"/>
                      <a:gd name="connsiteY23" fmla="*/ 423863 h 1181100"/>
                      <a:gd name="connsiteX24" fmla="*/ 533400 w 690562"/>
                      <a:gd name="connsiteY24" fmla="*/ 457200 h 1181100"/>
                      <a:gd name="connsiteX25" fmla="*/ 533400 w 690562"/>
                      <a:gd name="connsiteY25" fmla="*/ 457200 h 1181100"/>
                      <a:gd name="connsiteX26" fmla="*/ 576262 w 690562"/>
                      <a:gd name="connsiteY26" fmla="*/ 523875 h 1181100"/>
                      <a:gd name="connsiteX27" fmla="*/ 585787 w 690562"/>
                      <a:gd name="connsiteY27" fmla="*/ 542925 h 1181100"/>
                      <a:gd name="connsiteX28" fmla="*/ 604837 w 690562"/>
                      <a:gd name="connsiteY28" fmla="*/ 590550 h 1181100"/>
                      <a:gd name="connsiteX29" fmla="*/ 609600 w 690562"/>
                      <a:gd name="connsiteY29" fmla="*/ 638175 h 1181100"/>
                      <a:gd name="connsiteX30" fmla="*/ 628650 w 690562"/>
                      <a:gd name="connsiteY30" fmla="*/ 685800 h 1181100"/>
                      <a:gd name="connsiteX31" fmla="*/ 642937 w 690562"/>
                      <a:gd name="connsiteY31" fmla="*/ 714375 h 1181100"/>
                      <a:gd name="connsiteX32" fmla="*/ 657225 w 690562"/>
                      <a:gd name="connsiteY32" fmla="*/ 752475 h 1181100"/>
                      <a:gd name="connsiteX33" fmla="*/ 666750 w 690562"/>
                      <a:gd name="connsiteY33" fmla="*/ 790575 h 1181100"/>
                      <a:gd name="connsiteX34" fmla="*/ 666750 w 690562"/>
                      <a:gd name="connsiteY34" fmla="*/ 790575 h 1181100"/>
                      <a:gd name="connsiteX35" fmla="*/ 671512 w 690562"/>
                      <a:gd name="connsiteY35" fmla="*/ 842963 h 1181100"/>
                      <a:gd name="connsiteX36" fmla="*/ 681037 w 690562"/>
                      <a:gd name="connsiteY36" fmla="*/ 895350 h 1181100"/>
                      <a:gd name="connsiteX37" fmla="*/ 685800 w 690562"/>
                      <a:gd name="connsiteY37" fmla="*/ 933450 h 1181100"/>
                      <a:gd name="connsiteX38" fmla="*/ 690562 w 690562"/>
                      <a:gd name="connsiteY38" fmla="*/ 1038225 h 1181100"/>
                      <a:gd name="connsiteX39" fmla="*/ 685800 w 690562"/>
                      <a:gd name="connsiteY39" fmla="*/ 1095375 h 1181100"/>
                      <a:gd name="connsiteX40" fmla="*/ 666750 w 690562"/>
                      <a:gd name="connsiteY40" fmla="*/ 1123950 h 1181100"/>
                      <a:gd name="connsiteX41" fmla="*/ 623887 w 690562"/>
                      <a:gd name="connsiteY41" fmla="*/ 1152525 h 1181100"/>
                      <a:gd name="connsiteX42" fmla="*/ 561975 w 690562"/>
                      <a:gd name="connsiteY42" fmla="*/ 1181100 h 1181100"/>
                      <a:gd name="connsiteX43" fmla="*/ 561975 w 690562"/>
                      <a:gd name="connsiteY43" fmla="*/ 1181100 h 1181100"/>
                      <a:gd name="connsiteX44" fmla="*/ 514350 w 690562"/>
                      <a:gd name="connsiteY44" fmla="*/ 1181100 h 1181100"/>
                      <a:gd name="connsiteX45" fmla="*/ 452437 w 690562"/>
                      <a:gd name="connsiteY45" fmla="*/ 1162050 h 1181100"/>
                      <a:gd name="connsiteX46" fmla="*/ 419100 w 690562"/>
                      <a:gd name="connsiteY46" fmla="*/ 1143000 h 1181100"/>
                      <a:gd name="connsiteX47" fmla="*/ 371475 w 690562"/>
                      <a:gd name="connsiteY47" fmla="*/ 1109663 h 1181100"/>
                      <a:gd name="connsiteX48" fmla="*/ 342900 w 690562"/>
                      <a:gd name="connsiteY48" fmla="*/ 1071563 h 1181100"/>
                      <a:gd name="connsiteX49" fmla="*/ 328612 w 690562"/>
                      <a:gd name="connsiteY49" fmla="*/ 1023938 h 1181100"/>
                      <a:gd name="connsiteX50" fmla="*/ 323850 w 690562"/>
                      <a:gd name="connsiteY50" fmla="*/ 947738 h 1181100"/>
                      <a:gd name="connsiteX51" fmla="*/ 323850 w 690562"/>
                      <a:gd name="connsiteY51" fmla="*/ 885825 h 1181100"/>
                      <a:gd name="connsiteX52" fmla="*/ 309562 w 690562"/>
                      <a:gd name="connsiteY52" fmla="*/ 838200 h 1181100"/>
                      <a:gd name="connsiteX53" fmla="*/ 276225 w 690562"/>
                      <a:gd name="connsiteY53" fmla="*/ 781050 h 1181100"/>
                      <a:gd name="connsiteX54" fmla="*/ 252412 w 690562"/>
                      <a:gd name="connsiteY54" fmla="*/ 747713 h 1181100"/>
                      <a:gd name="connsiteX55" fmla="*/ 233362 w 690562"/>
                      <a:gd name="connsiteY55" fmla="*/ 657225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90562" h="1181100">
                        <a:moveTo>
                          <a:pt x="233362" y="657225"/>
                        </a:moveTo>
                        <a:lnTo>
                          <a:pt x="204787" y="547688"/>
                        </a:lnTo>
                        <a:lnTo>
                          <a:pt x="147637" y="471488"/>
                        </a:lnTo>
                        <a:lnTo>
                          <a:pt x="119062" y="438150"/>
                        </a:lnTo>
                        <a:lnTo>
                          <a:pt x="61912" y="390525"/>
                        </a:lnTo>
                        <a:lnTo>
                          <a:pt x="19050" y="338138"/>
                        </a:lnTo>
                        <a:lnTo>
                          <a:pt x="4762" y="271463"/>
                        </a:lnTo>
                        <a:lnTo>
                          <a:pt x="0" y="223838"/>
                        </a:lnTo>
                        <a:lnTo>
                          <a:pt x="4762" y="142875"/>
                        </a:lnTo>
                        <a:lnTo>
                          <a:pt x="4762" y="109538"/>
                        </a:lnTo>
                        <a:lnTo>
                          <a:pt x="14287" y="80963"/>
                        </a:lnTo>
                        <a:lnTo>
                          <a:pt x="71437" y="9525"/>
                        </a:lnTo>
                        <a:lnTo>
                          <a:pt x="119062" y="0"/>
                        </a:lnTo>
                        <a:lnTo>
                          <a:pt x="180975" y="0"/>
                        </a:lnTo>
                        <a:lnTo>
                          <a:pt x="247650" y="0"/>
                        </a:lnTo>
                        <a:lnTo>
                          <a:pt x="266700" y="33338"/>
                        </a:lnTo>
                        <a:lnTo>
                          <a:pt x="309562" y="100013"/>
                        </a:lnTo>
                        <a:lnTo>
                          <a:pt x="342900" y="161925"/>
                        </a:lnTo>
                        <a:lnTo>
                          <a:pt x="371475" y="219075"/>
                        </a:lnTo>
                        <a:lnTo>
                          <a:pt x="400050" y="266700"/>
                        </a:lnTo>
                        <a:lnTo>
                          <a:pt x="433387" y="290513"/>
                        </a:lnTo>
                        <a:lnTo>
                          <a:pt x="466725" y="328613"/>
                        </a:lnTo>
                        <a:lnTo>
                          <a:pt x="500062" y="395288"/>
                        </a:lnTo>
                        <a:lnTo>
                          <a:pt x="514350" y="423863"/>
                        </a:lnTo>
                        <a:lnTo>
                          <a:pt x="533400" y="457200"/>
                        </a:lnTo>
                        <a:lnTo>
                          <a:pt x="533400" y="457200"/>
                        </a:lnTo>
                        <a:lnTo>
                          <a:pt x="576262" y="523875"/>
                        </a:lnTo>
                        <a:lnTo>
                          <a:pt x="585787" y="542925"/>
                        </a:lnTo>
                        <a:lnTo>
                          <a:pt x="604837" y="590550"/>
                        </a:lnTo>
                        <a:lnTo>
                          <a:pt x="609600" y="638175"/>
                        </a:lnTo>
                        <a:lnTo>
                          <a:pt x="628650" y="685800"/>
                        </a:lnTo>
                        <a:lnTo>
                          <a:pt x="642937" y="714375"/>
                        </a:lnTo>
                        <a:lnTo>
                          <a:pt x="657225" y="752475"/>
                        </a:lnTo>
                        <a:lnTo>
                          <a:pt x="666750" y="790575"/>
                        </a:lnTo>
                        <a:lnTo>
                          <a:pt x="666750" y="790575"/>
                        </a:lnTo>
                        <a:lnTo>
                          <a:pt x="671512" y="842963"/>
                        </a:lnTo>
                        <a:lnTo>
                          <a:pt x="681037" y="895350"/>
                        </a:lnTo>
                        <a:lnTo>
                          <a:pt x="685800" y="933450"/>
                        </a:lnTo>
                        <a:lnTo>
                          <a:pt x="690562" y="1038225"/>
                        </a:lnTo>
                        <a:lnTo>
                          <a:pt x="685800" y="1095375"/>
                        </a:lnTo>
                        <a:lnTo>
                          <a:pt x="666750" y="1123950"/>
                        </a:lnTo>
                        <a:lnTo>
                          <a:pt x="623887" y="1152525"/>
                        </a:lnTo>
                        <a:lnTo>
                          <a:pt x="561975" y="1181100"/>
                        </a:lnTo>
                        <a:lnTo>
                          <a:pt x="561975" y="1181100"/>
                        </a:lnTo>
                        <a:lnTo>
                          <a:pt x="514350" y="1181100"/>
                        </a:lnTo>
                        <a:lnTo>
                          <a:pt x="452437" y="1162050"/>
                        </a:lnTo>
                        <a:lnTo>
                          <a:pt x="419100" y="1143000"/>
                        </a:lnTo>
                        <a:lnTo>
                          <a:pt x="371475" y="1109663"/>
                        </a:lnTo>
                        <a:lnTo>
                          <a:pt x="342900" y="1071563"/>
                        </a:lnTo>
                        <a:lnTo>
                          <a:pt x="328612" y="1023938"/>
                        </a:lnTo>
                        <a:lnTo>
                          <a:pt x="323850" y="947738"/>
                        </a:lnTo>
                        <a:lnTo>
                          <a:pt x="323850" y="885825"/>
                        </a:lnTo>
                        <a:lnTo>
                          <a:pt x="309562" y="838200"/>
                        </a:lnTo>
                        <a:lnTo>
                          <a:pt x="276225" y="781050"/>
                        </a:lnTo>
                        <a:lnTo>
                          <a:pt x="252412" y="747713"/>
                        </a:lnTo>
                        <a:lnTo>
                          <a:pt x="233362" y="657225"/>
                        </a:lnTo>
                        <a:close/>
                      </a:path>
                    </a:pathLst>
                  </a:custGeom>
                  <a:solidFill>
                    <a:srgbClr val="DED900">
                      <a:alpha val="49804"/>
                    </a:srgbClr>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7" name="66 Forma libre"/>
                  <p:cNvSpPr/>
                  <p:nvPr/>
                </p:nvSpPr>
                <p:spPr>
                  <a:xfrm>
                    <a:off x="941989" y="2454056"/>
                    <a:ext cx="675190" cy="584114"/>
                  </a:xfrm>
                  <a:custGeom>
                    <a:avLst/>
                    <a:gdLst>
                      <a:gd name="connsiteX0" fmla="*/ 0 w 523875"/>
                      <a:gd name="connsiteY0" fmla="*/ 76200 h 385763"/>
                      <a:gd name="connsiteX1" fmla="*/ 0 w 523875"/>
                      <a:gd name="connsiteY1" fmla="*/ 161925 h 385763"/>
                      <a:gd name="connsiteX2" fmla="*/ 19050 w 523875"/>
                      <a:gd name="connsiteY2" fmla="*/ 176213 h 385763"/>
                      <a:gd name="connsiteX3" fmla="*/ 42862 w 523875"/>
                      <a:gd name="connsiteY3" fmla="*/ 219075 h 385763"/>
                      <a:gd name="connsiteX4" fmla="*/ 100012 w 523875"/>
                      <a:gd name="connsiteY4" fmla="*/ 261938 h 385763"/>
                      <a:gd name="connsiteX5" fmla="*/ 100012 w 523875"/>
                      <a:gd name="connsiteY5" fmla="*/ 261938 h 385763"/>
                      <a:gd name="connsiteX6" fmla="*/ 171450 w 523875"/>
                      <a:gd name="connsiteY6" fmla="*/ 290513 h 385763"/>
                      <a:gd name="connsiteX7" fmla="*/ 223837 w 523875"/>
                      <a:gd name="connsiteY7" fmla="*/ 323850 h 385763"/>
                      <a:gd name="connsiteX8" fmla="*/ 290512 w 523875"/>
                      <a:gd name="connsiteY8" fmla="*/ 347663 h 385763"/>
                      <a:gd name="connsiteX9" fmla="*/ 342900 w 523875"/>
                      <a:gd name="connsiteY9" fmla="*/ 361950 h 385763"/>
                      <a:gd name="connsiteX10" fmla="*/ 404812 w 523875"/>
                      <a:gd name="connsiteY10" fmla="*/ 381000 h 385763"/>
                      <a:gd name="connsiteX11" fmla="*/ 442912 w 523875"/>
                      <a:gd name="connsiteY11" fmla="*/ 385763 h 385763"/>
                      <a:gd name="connsiteX12" fmla="*/ 495300 w 523875"/>
                      <a:gd name="connsiteY12" fmla="*/ 376238 h 385763"/>
                      <a:gd name="connsiteX13" fmla="*/ 495300 w 523875"/>
                      <a:gd name="connsiteY13" fmla="*/ 376238 h 385763"/>
                      <a:gd name="connsiteX14" fmla="*/ 523875 w 523875"/>
                      <a:gd name="connsiteY14" fmla="*/ 309563 h 385763"/>
                      <a:gd name="connsiteX15" fmla="*/ 523875 w 523875"/>
                      <a:gd name="connsiteY15" fmla="*/ 309563 h 385763"/>
                      <a:gd name="connsiteX16" fmla="*/ 519112 w 523875"/>
                      <a:gd name="connsiteY16" fmla="*/ 242888 h 385763"/>
                      <a:gd name="connsiteX17" fmla="*/ 519112 w 523875"/>
                      <a:gd name="connsiteY17" fmla="*/ 242888 h 385763"/>
                      <a:gd name="connsiteX18" fmla="*/ 495300 w 523875"/>
                      <a:gd name="connsiteY18" fmla="*/ 195263 h 385763"/>
                      <a:gd name="connsiteX19" fmla="*/ 481012 w 523875"/>
                      <a:gd name="connsiteY19" fmla="*/ 180975 h 385763"/>
                      <a:gd name="connsiteX20" fmla="*/ 481012 w 523875"/>
                      <a:gd name="connsiteY20" fmla="*/ 180975 h 385763"/>
                      <a:gd name="connsiteX21" fmla="*/ 404812 w 523875"/>
                      <a:gd name="connsiteY21" fmla="*/ 128588 h 385763"/>
                      <a:gd name="connsiteX22" fmla="*/ 404812 w 523875"/>
                      <a:gd name="connsiteY22" fmla="*/ 128588 h 385763"/>
                      <a:gd name="connsiteX23" fmla="*/ 342900 w 523875"/>
                      <a:gd name="connsiteY23" fmla="*/ 71438 h 385763"/>
                      <a:gd name="connsiteX24" fmla="*/ 295275 w 523875"/>
                      <a:gd name="connsiteY24" fmla="*/ 52388 h 385763"/>
                      <a:gd name="connsiteX25" fmla="*/ 185737 w 523875"/>
                      <a:gd name="connsiteY25" fmla="*/ 19050 h 385763"/>
                      <a:gd name="connsiteX26" fmla="*/ 185737 w 523875"/>
                      <a:gd name="connsiteY26" fmla="*/ 19050 h 385763"/>
                      <a:gd name="connsiteX27" fmla="*/ 109537 w 523875"/>
                      <a:gd name="connsiteY27" fmla="*/ 0 h 385763"/>
                      <a:gd name="connsiteX28" fmla="*/ 38100 w 523875"/>
                      <a:gd name="connsiteY28" fmla="*/ 9525 h 385763"/>
                      <a:gd name="connsiteX29" fmla="*/ 0 w 523875"/>
                      <a:gd name="connsiteY29" fmla="*/ 76200 h 385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3875" h="385763">
                        <a:moveTo>
                          <a:pt x="0" y="76200"/>
                        </a:moveTo>
                        <a:lnTo>
                          <a:pt x="0" y="161925"/>
                        </a:lnTo>
                        <a:lnTo>
                          <a:pt x="19050" y="176213"/>
                        </a:lnTo>
                        <a:lnTo>
                          <a:pt x="42862" y="219075"/>
                        </a:lnTo>
                        <a:lnTo>
                          <a:pt x="100012" y="261938"/>
                        </a:lnTo>
                        <a:lnTo>
                          <a:pt x="100012" y="261938"/>
                        </a:lnTo>
                        <a:lnTo>
                          <a:pt x="171450" y="290513"/>
                        </a:lnTo>
                        <a:lnTo>
                          <a:pt x="223837" y="323850"/>
                        </a:lnTo>
                        <a:lnTo>
                          <a:pt x="290512" y="347663"/>
                        </a:lnTo>
                        <a:lnTo>
                          <a:pt x="342900" y="361950"/>
                        </a:lnTo>
                        <a:lnTo>
                          <a:pt x="404812" y="381000"/>
                        </a:lnTo>
                        <a:lnTo>
                          <a:pt x="442912" y="385763"/>
                        </a:lnTo>
                        <a:lnTo>
                          <a:pt x="495300" y="376238"/>
                        </a:lnTo>
                        <a:lnTo>
                          <a:pt x="495300" y="376238"/>
                        </a:lnTo>
                        <a:lnTo>
                          <a:pt x="523875" y="309563"/>
                        </a:lnTo>
                        <a:lnTo>
                          <a:pt x="523875" y="309563"/>
                        </a:lnTo>
                        <a:lnTo>
                          <a:pt x="519112" y="242888"/>
                        </a:lnTo>
                        <a:lnTo>
                          <a:pt x="519112" y="242888"/>
                        </a:lnTo>
                        <a:lnTo>
                          <a:pt x="495300" y="195263"/>
                        </a:lnTo>
                        <a:lnTo>
                          <a:pt x="481012" y="180975"/>
                        </a:lnTo>
                        <a:lnTo>
                          <a:pt x="481012" y="180975"/>
                        </a:lnTo>
                        <a:lnTo>
                          <a:pt x="404812" y="128588"/>
                        </a:lnTo>
                        <a:lnTo>
                          <a:pt x="404812" y="128588"/>
                        </a:lnTo>
                        <a:lnTo>
                          <a:pt x="342900" y="71438"/>
                        </a:lnTo>
                        <a:lnTo>
                          <a:pt x="295275" y="52388"/>
                        </a:lnTo>
                        <a:lnTo>
                          <a:pt x="185737" y="19050"/>
                        </a:lnTo>
                        <a:lnTo>
                          <a:pt x="185737" y="19050"/>
                        </a:lnTo>
                        <a:lnTo>
                          <a:pt x="109537" y="0"/>
                        </a:lnTo>
                        <a:lnTo>
                          <a:pt x="38100" y="9525"/>
                        </a:lnTo>
                        <a:lnTo>
                          <a:pt x="0" y="76200"/>
                        </a:lnTo>
                        <a:close/>
                      </a:path>
                    </a:pathLst>
                  </a:custGeom>
                  <a:solidFill>
                    <a:srgbClr val="F79646">
                      <a:lumMod val="60000"/>
                      <a:lumOff val="40000"/>
                      <a:alpha val="50196"/>
                    </a:srgbClr>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8" name="67 Forma libre"/>
                  <p:cNvSpPr/>
                  <p:nvPr/>
                </p:nvSpPr>
                <p:spPr>
                  <a:xfrm>
                    <a:off x="2403445" y="4078465"/>
                    <a:ext cx="425450" cy="742950"/>
                  </a:xfrm>
                  <a:custGeom>
                    <a:avLst/>
                    <a:gdLst>
                      <a:gd name="connsiteX0" fmla="*/ 57150 w 425450"/>
                      <a:gd name="connsiteY0" fmla="*/ 0 h 742950"/>
                      <a:gd name="connsiteX1" fmla="*/ 25400 w 425450"/>
                      <a:gd name="connsiteY1" fmla="*/ 107950 h 742950"/>
                      <a:gd name="connsiteX2" fmla="*/ 0 w 425450"/>
                      <a:gd name="connsiteY2" fmla="*/ 133350 h 742950"/>
                      <a:gd name="connsiteX3" fmla="*/ 0 w 425450"/>
                      <a:gd name="connsiteY3" fmla="*/ 247650 h 742950"/>
                      <a:gd name="connsiteX4" fmla="*/ 38100 w 425450"/>
                      <a:gd name="connsiteY4" fmla="*/ 311150 h 742950"/>
                      <a:gd name="connsiteX5" fmla="*/ 44450 w 425450"/>
                      <a:gd name="connsiteY5" fmla="*/ 387350 h 742950"/>
                      <a:gd name="connsiteX6" fmla="*/ 44450 w 425450"/>
                      <a:gd name="connsiteY6" fmla="*/ 463550 h 742950"/>
                      <a:gd name="connsiteX7" fmla="*/ 31750 w 425450"/>
                      <a:gd name="connsiteY7" fmla="*/ 514350 h 742950"/>
                      <a:gd name="connsiteX8" fmla="*/ 12700 w 425450"/>
                      <a:gd name="connsiteY8" fmla="*/ 558800 h 742950"/>
                      <a:gd name="connsiteX9" fmla="*/ 12700 w 425450"/>
                      <a:gd name="connsiteY9" fmla="*/ 635000 h 742950"/>
                      <a:gd name="connsiteX10" fmla="*/ 50800 w 425450"/>
                      <a:gd name="connsiteY10" fmla="*/ 717550 h 742950"/>
                      <a:gd name="connsiteX11" fmla="*/ 120650 w 425450"/>
                      <a:gd name="connsiteY11" fmla="*/ 742950 h 742950"/>
                      <a:gd name="connsiteX12" fmla="*/ 203200 w 425450"/>
                      <a:gd name="connsiteY12" fmla="*/ 742950 h 742950"/>
                      <a:gd name="connsiteX13" fmla="*/ 203200 w 425450"/>
                      <a:gd name="connsiteY13" fmla="*/ 742950 h 742950"/>
                      <a:gd name="connsiteX14" fmla="*/ 273050 w 425450"/>
                      <a:gd name="connsiteY14" fmla="*/ 641350 h 742950"/>
                      <a:gd name="connsiteX15" fmla="*/ 361950 w 425450"/>
                      <a:gd name="connsiteY15" fmla="*/ 609600 h 742950"/>
                      <a:gd name="connsiteX16" fmla="*/ 406400 w 425450"/>
                      <a:gd name="connsiteY16" fmla="*/ 596900 h 742950"/>
                      <a:gd name="connsiteX17" fmla="*/ 419100 w 425450"/>
                      <a:gd name="connsiteY17" fmla="*/ 533400 h 742950"/>
                      <a:gd name="connsiteX18" fmla="*/ 425450 w 425450"/>
                      <a:gd name="connsiteY18" fmla="*/ 463550 h 742950"/>
                      <a:gd name="connsiteX19" fmla="*/ 412750 w 425450"/>
                      <a:gd name="connsiteY19" fmla="*/ 400050 h 742950"/>
                      <a:gd name="connsiteX20" fmla="*/ 393700 w 425450"/>
                      <a:gd name="connsiteY20" fmla="*/ 349250 h 742950"/>
                      <a:gd name="connsiteX21" fmla="*/ 381000 w 425450"/>
                      <a:gd name="connsiteY21" fmla="*/ 304800 h 742950"/>
                      <a:gd name="connsiteX22" fmla="*/ 323850 w 425450"/>
                      <a:gd name="connsiteY22" fmla="*/ 215900 h 742950"/>
                      <a:gd name="connsiteX23" fmla="*/ 317500 w 425450"/>
                      <a:gd name="connsiteY23" fmla="*/ 95250 h 742950"/>
                      <a:gd name="connsiteX24" fmla="*/ 273050 w 425450"/>
                      <a:gd name="connsiteY24" fmla="*/ 63500 h 742950"/>
                      <a:gd name="connsiteX25" fmla="*/ 184150 w 425450"/>
                      <a:gd name="connsiteY25" fmla="*/ 38100 h 742950"/>
                      <a:gd name="connsiteX26" fmla="*/ 114300 w 425450"/>
                      <a:gd name="connsiteY26" fmla="*/ 6350 h 742950"/>
                      <a:gd name="connsiteX27" fmla="*/ 57150 w 425450"/>
                      <a:gd name="connsiteY27" fmla="*/ 0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25450" h="742950">
                        <a:moveTo>
                          <a:pt x="57150" y="0"/>
                        </a:moveTo>
                        <a:lnTo>
                          <a:pt x="25400" y="107950"/>
                        </a:lnTo>
                        <a:lnTo>
                          <a:pt x="0" y="133350"/>
                        </a:lnTo>
                        <a:lnTo>
                          <a:pt x="0" y="247650"/>
                        </a:lnTo>
                        <a:lnTo>
                          <a:pt x="38100" y="311150"/>
                        </a:lnTo>
                        <a:lnTo>
                          <a:pt x="44450" y="387350"/>
                        </a:lnTo>
                        <a:lnTo>
                          <a:pt x="44450" y="463550"/>
                        </a:lnTo>
                        <a:lnTo>
                          <a:pt x="31750" y="514350"/>
                        </a:lnTo>
                        <a:lnTo>
                          <a:pt x="12700" y="558800"/>
                        </a:lnTo>
                        <a:lnTo>
                          <a:pt x="12700" y="635000"/>
                        </a:lnTo>
                        <a:lnTo>
                          <a:pt x="50800" y="717550"/>
                        </a:lnTo>
                        <a:lnTo>
                          <a:pt x="120650" y="742950"/>
                        </a:lnTo>
                        <a:lnTo>
                          <a:pt x="203200" y="742950"/>
                        </a:lnTo>
                        <a:lnTo>
                          <a:pt x="203200" y="742950"/>
                        </a:lnTo>
                        <a:lnTo>
                          <a:pt x="273050" y="641350"/>
                        </a:lnTo>
                        <a:lnTo>
                          <a:pt x="361950" y="609600"/>
                        </a:lnTo>
                        <a:lnTo>
                          <a:pt x="406400" y="596900"/>
                        </a:lnTo>
                        <a:lnTo>
                          <a:pt x="419100" y="533400"/>
                        </a:lnTo>
                        <a:lnTo>
                          <a:pt x="425450" y="463550"/>
                        </a:lnTo>
                        <a:lnTo>
                          <a:pt x="412750" y="400050"/>
                        </a:lnTo>
                        <a:lnTo>
                          <a:pt x="393700" y="349250"/>
                        </a:lnTo>
                        <a:lnTo>
                          <a:pt x="381000" y="304800"/>
                        </a:lnTo>
                        <a:lnTo>
                          <a:pt x="323850" y="215900"/>
                        </a:lnTo>
                        <a:lnTo>
                          <a:pt x="317500" y="95250"/>
                        </a:lnTo>
                        <a:lnTo>
                          <a:pt x="273050" y="63500"/>
                        </a:lnTo>
                        <a:lnTo>
                          <a:pt x="184150" y="38100"/>
                        </a:lnTo>
                        <a:lnTo>
                          <a:pt x="114300" y="6350"/>
                        </a:lnTo>
                        <a:lnTo>
                          <a:pt x="57150" y="0"/>
                        </a:lnTo>
                        <a:close/>
                      </a:path>
                    </a:pathLst>
                  </a:custGeom>
                  <a:solidFill>
                    <a:srgbClr val="9BBB59">
                      <a:lumMod val="75000"/>
                      <a:alpha val="50196"/>
                    </a:srgbClr>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grpSp>
            <p:grpSp>
              <p:nvGrpSpPr>
                <p:cNvPr id="36" name="Nombres ciudades"/>
                <p:cNvGrpSpPr/>
                <p:nvPr/>
              </p:nvGrpSpPr>
              <p:grpSpPr>
                <a:xfrm>
                  <a:off x="402988" y="2008772"/>
                  <a:ext cx="3491665" cy="3180321"/>
                  <a:chOff x="330321" y="2787370"/>
                  <a:chExt cx="3465062" cy="3171789"/>
                </a:xfrm>
              </p:grpSpPr>
              <p:sp>
                <p:nvSpPr>
                  <p:cNvPr id="37" name="Rectangle 8"/>
                  <p:cNvSpPr>
                    <a:spLocks noChangeArrowheads="1"/>
                  </p:cNvSpPr>
                  <p:nvPr/>
                </p:nvSpPr>
                <p:spPr bwMode="auto">
                  <a:xfrm>
                    <a:off x="2452020" y="4224626"/>
                    <a:ext cx="553595" cy="13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900" b="0" i="0" u="none" strike="noStrike" cap="none" normalizeH="0" baseline="0" dirty="0" smtClean="0">
                        <a:ln>
                          <a:noFill/>
                        </a:ln>
                        <a:solidFill>
                          <a:srgbClr val="000000"/>
                        </a:solidFill>
                        <a:effectLst/>
                        <a:latin typeface="Arial" pitchFamily="34" charset="0"/>
                        <a:cs typeface="Arial" pitchFamily="34" charset="0"/>
                      </a:rPr>
                      <a:t>Cajamarca</a:t>
                    </a:r>
                    <a:endParaRPr kumimoji="0" lang="es-ES" altLang="es-ES" sz="900" b="0" i="0" u="none" strike="noStrike" cap="none" normalizeH="0" baseline="0" dirty="0" smtClean="0">
                      <a:ln>
                        <a:noFill/>
                      </a:ln>
                      <a:solidFill>
                        <a:schemeClr val="tx1"/>
                      </a:solidFill>
                      <a:effectLst/>
                      <a:latin typeface="Arial" pitchFamily="34" charset="0"/>
                      <a:cs typeface="Arial" pitchFamily="34" charset="0"/>
                    </a:endParaRPr>
                  </a:p>
                </p:txBody>
              </p:sp>
              <p:sp>
                <p:nvSpPr>
                  <p:cNvPr id="40" name="Rectangle 11"/>
                  <p:cNvSpPr>
                    <a:spLocks noChangeArrowheads="1"/>
                  </p:cNvSpPr>
                  <p:nvPr/>
                </p:nvSpPr>
                <p:spPr bwMode="auto">
                  <a:xfrm>
                    <a:off x="2874936" y="5821032"/>
                    <a:ext cx="369064" cy="13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900" b="0" i="0" u="none" strike="noStrike" cap="none" normalizeH="0" baseline="0" dirty="0" smtClean="0">
                        <a:ln>
                          <a:noFill/>
                        </a:ln>
                        <a:solidFill>
                          <a:srgbClr val="000000"/>
                        </a:solidFill>
                        <a:effectLst/>
                        <a:latin typeface="Arial" pitchFamily="34" charset="0"/>
                        <a:cs typeface="Arial" pitchFamily="34" charset="0"/>
                      </a:rPr>
                      <a:t>Huaraz</a:t>
                    </a:r>
                    <a:endParaRPr kumimoji="0" lang="es-ES" altLang="es-ES" sz="900" b="0" i="0" u="none" strike="noStrike" cap="none" normalizeH="0" baseline="0" dirty="0" smtClean="0">
                      <a:ln>
                        <a:noFill/>
                      </a:ln>
                      <a:solidFill>
                        <a:schemeClr val="tx1"/>
                      </a:solidFill>
                      <a:effectLst/>
                      <a:latin typeface="Arial" pitchFamily="34" charset="0"/>
                      <a:cs typeface="Arial" pitchFamily="34" charset="0"/>
                    </a:endParaRPr>
                  </a:p>
                </p:txBody>
              </p:sp>
              <p:sp>
                <p:nvSpPr>
                  <p:cNvPr id="41" name="Rectangle 29"/>
                  <p:cNvSpPr>
                    <a:spLocks noChangeArrowheads="1"/>
                  </p:cNvSpPr>
                  <p:nvPr/>
                </p:nvSpPr>
                <p:spPr bwMode="auto">
                  <a:xfrm>
                    <a:off x="2491088" y="3627781"/>
                    <a:ext cx="699947" cy="13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900" b="0" i="0" u="none" strike="noStrike" cap="none" normalizeH="0" baseline="0" dirty="0" smtClean="0">
                        <a:ln>
                          <a:noFill/>
                        </a:ln>
                        <a:solidFill>
                          <a:srgbClr val="000000"/>
                        </a:solidFill>
                        <a:effectLst/>
                        <a:latin typeface="Arial" pitchFamily="34" charset="0"/>
                        <a:cs typeface="Arial" pitchFamily="34" charset="0"/>
                      </a:rPr>
                      <a:t>Chachapoyas</a:t>
                    </a:r>
                    <a:endParaRPr kumimoji="0" lang="es-ES" altLang="es-ES" sz="900" b="0" i="0" u="none" strike="noStrike" cap="none" normalizeH="0" baseline="0" dirty="0" smtClean="0">
                      <a:ln>
                        <a:noFill/>
                      </a:ln>
                      <a:solidFill>
                        <a:schemeClr val="tx1"/>
                      </a:solidFill>
                      <a:effectLst/>
                      <a:latin typeface="Arial" pitchFamily="34" charset="0"/>
                      <a:cs typeface="Arial" pitchFamily="34" charset="0"/>
                    </a:endParaRPr>
                  </a:p>
                </p:txBody>
              </p:sp>
              <p:sp>
                <p:nvSpPr>
                  <p:cNvPr id="44" name="Rectangle 30"/>
                  <p:cNvSpPr>
                    <a:spLocks noChangeArrowheads="1"/>
                  </p:cNvSpPr>
                  <p:nvPr/>
                </p:nvSpPr>
                <p:spPr bwMode="auto">
                  <a:xfrm>
                    <a:off x="3165430" y="3477632"/>
                    <a:ext cx="629953" cy="13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900" b="0" i="0" u="none" strike="noStrike" cap="none" normalizeH="0" baseline="0" dirty="0" smtClean="0">
                        <a:ln>
                          <a:noFill/>
                        </a:ln>
                        <a:solidFill>
                          <a:srgbClr val="000000"/>
                        </a:solidFill>
                        <a:effectLst/>
                        <a:latin typeface="Arial" pitchFamily="34" charset="0"/>
                        <a:cs typeface="Arial" pitchFamily="34" charset="0"/>
                      </a:rPr>
                      <a:t>Moyobamba</a:t>
                    </a:r>
                    <a:endParaRPr kumimoji="0" lang="es-ES" altLang="es-ES" sz="900" b="0" i="0" u="none" strike="noStrike" cap="none" normalizeH="0" baseline="0" dirty="0" smtClean="0">
                      <a:ln>
                        <a:noFill/>
                      </a:ln>
                      <a:solidFill>
                        <a:schemeClr val="tx1"/>
                      </a:solidFill>
                      <a:effectLst/>
                      <a:latin typeface="Arial" pitchFamily="34" charset="0"/>
                      <a:cs typeface="Arial" pitchFamily="34" charset="0"/>
                    </a:endParaRPr>
                  </a:p>
                </p:txBody>
              </p:sp>
              <p:sp>
                <p:nvSpPr>
                  <p:cNvPr id="49" name="Rectangle 39"/>
                  <p:cNvSpPr>
                    <a:spLocks noChangeArrowheads="1"/>
                  </p:cNvSpPr>
                  <p:nvPr/>
                </p:nvSpPr>
                <p:spPr bwMode="auto">
                  <a:xfrm>
                    <a:off x="1614667" y="5303050"/>
                    <a:ext cx="587002"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1" u="none" strike="noStrike" cap="none" normalizeH="0" baseline="0" dirty="0" smtClean="0">
                        <a:ln>
                          <a:noFill/>
                        </a:ln>
                        <a:solidFill>
                          <a:schemeClr val="accent1"/>
                        </a:solidFill>
                        <a:effectLst/>
                        <a:latin typeface="Arial" pitchFamily="34" charset="0"/>
                        <a:cs typeface="Arial" pitchFamily="34" charset="0"/>
                      </a:rPr>
                      <a:t>Chimbote</a:t>
                    </a:r>
                  </a:p>
                </p:txBody>
              </p:sp>
              <p:sp>
                <p:nvSpPr>
                  <p:cNvPr id="50" name="Rectangle 41"/>
                  <p:cNvSpPr>
                    <a:spLocks noChangeArrowheads="1"/>
                  </p:cNvSpPr>
                  <p:nvPr/>
                </p:nvSpPr>
                <p:spPr bwMode="auto">
                  <a:xfrm>
                    <a:off x="330321" y="2787370"/>
                    <a:ext cx="302250"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400" fontAlgn="base">
                      <a:spcBef>
                        <a:spcPct val="0"/>
                      </a:spcBef>
                      <a:spcAft>
                        <a:spcPct val="0"/>
                      </a:spcAft>
                    </a:pPr>
                    <a:r>
                      <a:rPr lang="es-ES" altLang="es-ES" sz="1000" b="1" i="1" dirty="0">
                        <a:solidFill>
                          <a:schemeClr val="accent1"/>
                        </a:solidFill>
                        <a:latin typeface="Arial" pitchFamily="34" charset="0"/>
                        <a:cs typeface="Arial" pitchFamily="34" charset="0"/>
                      </a:rPr>
                      <a:t>Paita</a:t>
                    </a:r>
                  </a:p>
                </p:txBody>
              </p:sp>
              <p:sp>
                <p:nvSpPr>
                  <p:cNvPr id="51" name="Rectangle 10"/>
                  <p:cNvSpPr>
                    <a:spLocks noChangeArrowheads="1"/>
                  </p:cNvSpPr>
                  <p:nvPr/>
                </p:nvSpPr>
                <p:spPr bwMode="auto">
                  <a:xfrm>
                    <a:off x="1776676" y="5015791"/>
                    <a:ext cx="567913"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1" u="none" strike="noStrike" cap="none" normalizeH="0" baseline="0" dirty="0" smtClean="0">
                        <a:ln>
                          <a:noFill/>
                        </a:ln>
                        <a:solidFill>
                          <a:schemeClr val="accent1"/>
                        </a:solidFill>
                        <a:effectLst/>
                        <a:latin typeface="Arial" pitchFamily="34" charset="0"/>
                        <a:cs typeface="Arial" pitchFamily="34" charset="0"/>
                      </a:rPr>
                      <a:t>Salaverry</a:t>
                    </a:r>
                  </a:p>
                </p:txBody>
              </p:sp>
              <p:sp>
                <p:nvSpPr>
                  <p:cNvPr id="52" name="Rectangle 7"/>
                  <p:cNvSpPr>
                    <a:spLocks noChangeArrowheads="1"/>
                  </p:cNvSpPr>
                  <p:nvPr/>
                </p:nvSpPr>
                <p:spPr bwMode="auto">
                  <a:xfrm>
                    <a:off x="701023" y="4020229"/>
                    <a:ext cx="712673" cy="15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1" u="none" strike="noStrike" cap="none" normalizeH="0" baseline="0" dirty="0" smtClean="0">
                        <a:ln>
                          <a:noFill/>
                        </a:ln>
                        <a:solidFill>
                          <a:schemeClr val="accent1"/>
                        </a:solidFill>
                        <a:effectLst/>
                        <a:latin typeface="Arial" pitchFamily="34" charset="0"/>
                        <a:cs typeface="Arial" pitchFamily="34" charset="0"/>
                      </a:rPr>
                      <a:t>Puerto </a:t>
                    </a:r>
                    <a:r>
                      <a:rPr kumimoji="0" lang="es-ES" altLang="es-ES" sz="1000" b="1" i="1" u="none" strike="noStrike" cap="none" normalizeH="0" baseline="0" dirty="0" err="1" smtClean="0">
                        <a:ln>
                          <a:noFill/>
                        </a:ln>
                        <a:solidFill>
                          <a:schemeClr val="accent1"/>
                        </a:solidFill>
                        <a:effectLst/>
                        <a:latin typeface="Arial" pitchFamily="34" charset="0"/>
                        <a:cs typeface="Arial" pitchFamily="34" charset="0"/>
                      </a:rPr>
                      <a:t>Etén</a:t>
                    </a:r>
                    <a:endParaRPr kumimoji="0" lang="es-ES" altLang="es-ES" sz="1000" b="1" i="1" u="none" strike="noStrike" cap="none" normalizeH="0" baseline="0" dirty="0" smtClean="0">
                      <a:ln>
                        <a:noFill/>
                      </a:ln>
                      <a:solidFill>
                        <a:schemeClr val="accent1"/>
                      </a:solidFill>
                      <a:effectLst/>
                      <a:latin typeface="Arial" pitchFamily="34" charset="0"/>
                      <a:cs typeface="Arial" pitchFamily="34" charset="0"/>
                    </a:endParaRPr>
                  </a:p>
                </p:txBody>
              </p:sp>
              <p:sp>
                <p:nvSpPr>
                  <p:cNvPr id="53" name="Rectangle 7"/>
                  <p:cNvSpPr>
                    <a:spLocks noChangeArrowheads="1"/>
                  </p:cNvSpPr>
                  <p:nvPr/>
                </p:nvSpPr>
                <p:spPr bwMode="auto">
                  <a:xfrm>
                    <a:off x="976559" y="3829988"/>
                    <a:ext cx="439058" cy="13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900" b="0" i="0" u="none" strike="noStrike" cap="none" normalizeH="0" baseline="0" dirty="0" smtClean="0">
                        <a:ln>
                          <a:noFill/>
                        </a:ln>
                        <a:solidFill>
                          <a:srgbClr val="000000"/>
                        </a:solidFill>
                        <a:effectLst/>
                        <a:latin typeface="Arial" pitchFamily="34" charset="0"/>
                        <a:cs typeface="Arial" pitchFamily="34" charset="0"/>
                      </a:rPr>
                      <a:t>Chiclayo</a:t>
                    </a:r>
                    <a:endParaRPr kumimoji="0" lang="es-ES" altLang="es-ES" sz="900" b="0" i="0" u="none" strike="noStrike" cap="none" normalizeH="0" baseline="0" dirty="0" smtClean="0">
                      <a:ln>
                        <a:noFill/>
                      </a:ln>
                      <a:solidFill>
                        <a:schemeClr val="tx1"/>
                      </a:solidFill>
                      <a:effectLst/>
                      <a:latin typeface="Arial" pitchFamily="34" charset="0"/>
                      <a:cs typeface="Arial" pitchFamily="34" charset="0"/>
                    </a:endParaRPr>
                  </a:p>
                </p:txBody>
              </p:sp>
              <p:sp>
                <p:nvSpPr>
                  <p:cNvPr id="224" name="Rectangle 8"/>
                  <p:cNvSpPr>
                    <a:spLocks noChangeArrowheads="1"/>
                  </p:cNvSpPr>
                  <p:nvPr/>
                </p:nvSpPr>
                <p:spPr bwMode="auto">
                  <a:xfrm>
                    <a:off x="1138819" y="4498792"/>
                    <a:ext cx="451784" cy="13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900" b="0" i="0" u="none" strike="noStrike" cap="none" normalizeH="0" baseline="0" dirty="0" err="1" smtClean="0">
                        <a:ln>
                          <a:noFill/>
                        </a:ln>
                        <a:solidFill>
                          <a:srgbClr val="000000"/>
                        </a:solidFill>
                        <a:effectLst/>
                        <a:latin typeface="Arial" pitchFamily="34" charset="0"/>
                        <a:cs typeface="Arial" pitchFamily="34" charset="0"/>
                      </a:rPr>
                      <a:t>Chicama</a:t>
                    </a:r>
                    <a:endParaRPr kumimoji="0" lang="es-ES" altLang="es-ES" sz="900" b="0" i="0" u="none" strike="noStrike" cap="none" normalizeH="0" baseline="0" dirty="0" smtClean="0">
                      <a:ln>
                        <a:noFill/>
                      </a:ln>
                      <a:solidFill>
                        <a:schemeClr val="tx1"/>
                      </a:solidFill>
                      <a:effectLst/>
                      <a:latin typeface="Arial" pitchFamily="34" charset="0"/>
                      <a:cs typeface="Arial" pitchFamily="34" charset="0"/>
                    </a:endParaRPr>
                  </a:p>
                </p:txBody>
              </p:sp>
            </p:grpSp>
          </p:grpSp>
          <p:sp>
            <p:nvSpPr>
              <p:cNvPr id="90" name="89 Forma libre"/>
              <p:cNvSpPr/>
              <p:nvPr/>
            </p:nvSpPr>
            <p:spPr>
              <a:xfrm>
                <a:off x="1666151" y="3272110"/>
                <a:ext cx="525041" cy="777082"/>
              </a:xfrm>
              <a:custGeom>
                <a:avLst/>
                <a:gdLst>
                  <a:gd name="connsiteX0" fmla="*/ 166687 w 328612"/>
                  <a:gd name="connsiteY0" fmla="*/ 538163 h 538163"/>
                  <a:gd name="connsiteX1" fmla="*/ 128587 w 328612"/>
                  <a:gd name="connsiteY1" fmla="*/ 476250 h 538163"/>
                  <a:gd name="connsiteX2" fmla="*/ 109537 w 328612"/>
                  <a:gd name="connsiteY2" fmla="*/ 442913 h 538163"/>
                  <a:gd name="connsiteX3" fmla="*/ 109537 w 328612"/>
                  <a:gd name="connsiteY3" fmla="*/ 442913 h 538163"/>
                  <a:gd name="connsiteX4" fmla="*/ 100012 w 328612"/>
                  <a:gd name="connsiteY4" fmla="*/ 400050 h 538163"/>
                  <a:gd name="connsiteX5" fmla="*/ 100012 w 328612"/>
                  <a:gd name="connsiteY5" fmla="*/ 357188 h 538163"/>
                  <a:gd name="connsiteX6" fmla="*/ 95250 w 328612"/>
                  <a:gd name="connsiteY6" fmla="*/ 319088 h 538163"/>
                  <a:gd name="connsiteX7" fmla="*/ 76200 w 328612"/>
                  <a:gd name="connsiteY7" fmla="*/ 271463 h 538163"/>
                  <a:gd name="connsiteX8" fmla="*/ 52387 w 328612"/>
                  <a:gd name="connsiteY8" fmla="*/ 247650 h 538163"/>
                  <a:gd name="connsiteX9" fmla="*/ 52387 w 328612"/>
                  <a:gd name="connsiteY9" fmla="*/ 247650 h 538163"/>
                  <a:gd name="connsiteX10" fmla="*/ 23812 w 328612"/>
                  <a:gd name="connsiteY10" fmla="*/ 185738 h 538163"/>
                  <a:gd name="connsiteX11" fmla="*/ 14287 w 328612"/>
                  <a:gd name="connsiteY11" fmla="*/ 142875 h 538163"/>
                  <a:gd name="connsiteX12" fmla="*/ 4762 w 328612"/>
                  <a:gd name="connsiteY12" fmla="*/ 95250 h 538163"/>
                  <a:gd name="connsiteX13" fmla="*/ 0 w 328612"/>
                  <a:gd name="connsiteY13" fmla="*/ 52388 h 538163"/>
                  <a:gd name="connsiteX14" fmla="*/ 0 w 328612"/>
                  <a:gd name="connsiteY14" fmla="*/ 14288 h 538163"/>
                  <a:gd name="connsiteX15" fmla="*/ 14287 w 328612"/>
                  <a:gd name="connsiteY15" fmla="*/ 0 h 538163"/>
                  <a:gd name="connsiteX16" fmla="*/ 33337 w 328612"/>
                  <a:gd name="connsiteY16" fmla="*/ 0 h 538163"/>
                  <a:gd name="connsiteX17" fmla="*/ 61912 w 328612"/>
                  <a:gd name="connsiteY17" fmla="*/ 14288 h 538163"/>
                  <a:gd name="connsiteX18" fmla="*/ 90487 w 328612"/>
                  <a:gd name="connsiteY18" fmla="*/ 47625 h 538163"/>
                  <a:gd name="connsiteX19" fmla="*/ 104775 w 328612"/>
                  <a:gd name="connsiteY19" fmla="*/ 80963 h 538163"/>
                  <a:gd name="connsiteX20" fmla="*/ 123825 w 328612"/>
                  <a:gd name="connsiteY20" fmla="*/ 123825 h 538163"/>
                  <a:gd name="connsiteX21" fmla="*/ 123825 w 328612"/>
                  <a:gd name="connsiteY21" fmla="*/ 123825 h 538163"/>
                  <a:gd name="connsiteX22" fmla="*/ 133350 w 328612"/>
                  <a:gd name="connsiteY22" fmla="*/ 185738 h 538163"/>
                  <a:gd name="connsiteX23" fmla="*/ 171450 w 328612"/>
                  <a:gd name="connsiteY23" fmla="*/ 242888 h 538163"/>
                  <a:gd name="connsiteX24" fmla="*/ 171450 w 328612"/>
                  <a:gd name="connsiteY24" fmla="*/ 242888 h 538163"/>
                  <a:gd name="connsiteX25" fmla="*/ 233362 w 328612"/>
                  <a:gd name="connsiteY25" fmla="*/ 309563 h 538163"/>
                  <a:gd name="connsiteX26" fmla="*/ 261937 w 328612"/>
                  <a:gd name="connsiteY26" fmla="*/ 328613 h 538163"/>
                  <a:gd name="connsiteX27" fmla="*/ 295275 w 328612"/>
                  <a:gd name="connsiteY27" fmla="*/ 366713 h 538163"/>
                  <a:gd name="connsiteX28" fmla="*/ 319087 w 328612"/>
                  <a:gd name="connsiteY28" fmla="*/ 428625 h 538163"/>
                  <a:gd name="connsiteX29" fmla="*/ 328612 w 328612"/>
                  <a:gd name="connsiteY29" fmla="*/ 461963 h 538163"/>
                  <a:gd name="connsiteX30" fmla="*/ 323850 w 328612"/>
                  <a:gd name="connsiteY30" fmla="*/ 500063 h 538163"/>
                  <a:gd name="connsiteX31" fmla="*/ 276225 w 328612"/>
                  <a:gd name="connsiteY31" fmla="*/ 528638 h 538163"/>
                  <a:gd name="connsiteX32" fmla="*/ 166687 w 328612"/>
                  <a:gd name="connsiteY32" fmla="*/ 538163 h 538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28612" h="538163">
                    <a:moveTo>
                      <a:pt x="166687" y="538163"/>
                    </a:moveTo>
                    <a:lnTo>
                      <a:pt x="128587" y="476250"/>
                    </a:lnTo>
                    <a:lnTo>
                      <a:pt x="109537" y="442913"/>
                    </a:lnTo>
                    <a:lnTo>
                      <a:pt x="109537" y="442913"/>
                    </a:lnTo>
                    <a:lnTo>
                      <a:pt x="100012" y="400050"/>
                    </a:lnTo>
                    <a:lnTo>
                      <a:pt x="100012" y="357188"/>
                    </a:lnTo>
                    <a:lnTo>
                      <a:pt x="95250" y="319088"/>
                    </a:lnTo>
                    <a:lnTo>
                      <a:pt x="76200" y="271463"/>
                    </a:lnTo>
                    <a:lnTo>
                      <a:pt x="52387" y="247650"/>
                    </a:lnTo>
                    <a:lnTo>
                      <a:pt x="52387" y="247650"/>
                    </a:lnTo>
                    <a:lnTo>
                      <a:pt x="23812" y="185738"/>
                    </a:lnTo>
                    <a:lnTo>
                      <a:pt x="14287" y="142875"/>
                    </a:lnTo>
                    <a:lnTo>
                      <a:pt x="4762" y="95250"/>
                    </a:lnTo>
                    <a:lnTo>
                      <a:pt x="0" y="52388"/>
                    </a:lnTo>
                    <a:lnTo>
                      <a:pt x="0" y="14288"/>
                    </a:lnTo>
                    <a:lnTo>
                      <a:pt x="14287" y="0"/>
                    </a:lnTo>
                    <a:lnTo>
                      <a:pt x="33337" y="0"/>
                    </a:lnTo>
                    <a:lnTo>
                      <a:pt x="61912" y="14288"/>
                    </a:lnTo>
                    <a:lnTo>
                      <a:pt x="90487" y="47625"/>
                    </a:lnTo>
                    <a:lnTo>
                      <a:pt x="104775" y="80963"/>
                    </a:lnTo>
                    <a:lnTo>
                      <a:pt x="123825" y="123825"/>
                    </a:lnTo>
                    <a:lnTo>
                      <a:pt x="123825" y="123825"/>
                    </a:lnTo>
                    <a:lnTo>
                      <a:pt x="133350" y="185738"/>
                    </a:lnTo>
                    <a:lnTo>
                      <a:pt x="171450" y="242888"/>
                    </a:lnTo>
                    <a:lnTo>
                      <a:pt x="171450" y="242888"/>
                    </a:lnTo>
                    <a:lnTo>
                      <a:pt x="233362" y="309563"/>
                    </a:lnTo>
                    <a:lnTo>
                      <a:pt x="261937" y="328613"/>
                    </a:lnTo>
                    <a:lnTo>
                      <a:pt x="295275" y="366713"/>
                    </a:lnTo>
                    <a:lnTo>
                      <a:pt x="319087" y="428625"/>
                    </a:lnTo>
                    <a:lnTo>
                      <a:pt x="328612" y="461963"/>
                    </a:lnTo>
                    <a:lnTo>
                      <a:pt x="323850" y="500063"/>
                    </a:lnTo>
                    <a:lnTo>
                      <a:pt x="276225" y="528638"/>
                    </a:lnTo>
                    <a:lnTo>
                      <a:pt x="166687" y="538163"/>
                    </a:lnTo>
                    <a:close/>
                  </a:path>
                </a:pathLst>
              </a:custGeom>
              <a:solidFill>
                <a:srgbClr val="FFC000">
                  <a:alpha val="50196"/>
                </a:srgbClr>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00" name="99 Forma libre"/>
              <p:cNvSpPr/>
              <p:nvPr/>
            </p:nvSpPr>
            <p:spPr>
              <a:xfrm>
                <a:off x="1928671" y="3743598"/>
                <a:ext cx="742950" cy="738187"/>
              </a:xfrm>
              <a:custGeom>
                <a:avLst/>
                <a:gdLst>
                  <a:gd name="connsiteX0" fmla="*/ 166688 w 742950"/>
                  <a:gd name="connsiteY0" fmla="*/ 409575 h 738187"/>
                  <a:gd name="connsiteX1" fmla="*/ 119063 w 742950"/>
                  <a:gd name="connsiteY1" fmla="*/ 347662 h 738187"/>
                  <a:gd name="connsiteX2" fmla="*/ 109538 w 742950"/>
                  <a:gd name="connsiteY2" fmla="*/ 295275 h 738187"/>
                  <a:gd name="connsiteX3" fmla="*/ 66675 w 742950"/>
                  <a:gd name="connsiteY3" fmla="*/ 233362 h 738187"/>
                  <a:gd name="connsiteX4" fmla="*/ 28575 w 742950"/>
                  <a:gd name="connsiteY4" fmla="*/ 180975 h 738187"/>
                  <a:gd name="connsiteX5" fmla="*/ 0 w 742950"/>
                  <a:gd name="connsiteY5" fmla="*/ 128587 h 738187"/>
                  <a:gd name="connsiteX6" fmla="*/ 0 w 742950"/>
                  <a:gd name="connsiteY6" fmla="*/ 76200 h 738187"/>
                  <a:gd name="connsiteX7" fmla="*/ 19050 w 742950"/>
                  <a:gd name="connsiteY7" fmla="*/ 28575 h 738187"/>
                  <a:gd name="connsiteX8" fmla="*/ 123825 w 742950"/>
                  <a:gd name="connsiteY8" fmla="*/ 4762 h 738187"/>
                  <a:gd name="connsiteX9" fmla="*/ 171450 w 742950"/>
                  <a:gd name="connsiteY9" fmla="*/ 0 h 738187"/>
                  <a:gd name="connsiteX10" fmla="*/ 223838 w 742950"/>
                  <a:gd name="connsiteY10" fmla="*/ 38100 h 738187"/>
                  <a:gd name="connsiteX11" fmla="*/ 266700 w 742950"/>
                  <a:gd name="connsiteY11" fmla="*/ 76200 h 738187"/>
                  <a:gd name="connsiteX12" fmla="*/ 309563 w 742950"/>
                  <a:gd name="connsiteY12" fmla="*/ 109537 h 738187"/>
                  <a:gd name="connsiteX13" fmla="*/ 414338 w 742950"/>
                  <a:gd name="connsiteY13" fmla="*/ 171450 h 738187"/>
                  <a:gd name="connsiteX14" fmla="*/ 500063 w 742950"/>
                  <a:gd name="connsiteY14" fmla="*/ 180975 h 738187"/>
                  <a:gd name="connsiteX15" fmla="*/ 576263 w 742950"/>
                  <a:gd name="connsiteY15" fmla="*/ 214312 h 738187"/>
                  <a:gd name="connsiteX16" fmla="*/ 628650 w 742950"/>
                  <a:gd name="connsiteY16" fmla="*/ 261937 h 738187"/>
                  <a:gd name="connsiteX17" fmla="*/ 681038 w 742950"/>
                  <a:gd name="connsiteY17" fmla="*/ 333375 h 738187"/>
                  <a:gd name="connsiteX18" fmla="*/ 723900 w 742950"/>
                  <a:gd name="connsiteY18" fmla="*/ 381000 h 738187"/>
                  <a:gd name="connsiteX19" fmla="*/ 728663 w 742950"/>
                  <a:gd name="connsiteY19" fmla="*/ 414337 h 738187"/>
                  <a:gd name="connsiteX20" fmla="*/ 738188 w 742950"/>
                  <a:gd name="connsiteY20" fmla="*/ 457200 h 738187"/>
                  <a:gd name="connsiteX21" fmla="*/ 742950 w 742950"/>
                  <a:gd name="connsiteY21" fmla="*/ 552450 h 738187"/>
                  <a:gd name="connsiteX22" fmla="*/ 738188 w 742950"/>
                  <a:gd name="connsiteY22" fmla="*/ 642937 h 738187"/>
                  <a:gd name="connsiteX23" fmla="*/ 700088 w 742950"/>
                  <a:gd name="connsiteY23" fmla="*/ 695325 h 738187"/>
                  <a:gd name="connsiteX24" fmla="*/ 604838 w 742950"/>
                  <a:gd name="connsiteY24" fmla="*/ 738187 h 738187"/>
                  <a:gd name="connsiteX25" fmla="*/ 542925 w 742950"/>
                  <a:gd name="connsiteY25" fmla="*/ 733425 h 738187"/>
                  <a:gd name="connsiteX26" fmla="*/ 495300 w 742950"/>
                  <a:gd name="connsiteY26" fmla="*/ 695325 h 738187"/>
                  <a:gd name="connsiteX27" fmla="*/ 466725 w 742950"/>
                  <a:gd name="connsiteY27" fmla="*/ 661987 h 738187"/>
                  <a:gd name="connsiteX28" fmla="*/ 452438 w 742950"/>
                  <a:gd name="connsiteY28" fmla="*/ 628650 h 738187"/>
                  <a:gd name="connsiteX29" fmla="*/ 419100 w 742950"/>
                  <a:gd name="connsiteY29" fmla="*/ 585787 h 738187"/>
                  <a:gd name="connsiteX30" fmla="*/ 361950 w 742950"/>
                  <a:gd name="connsiteY30" fmla="*/ 552450 h 738187"/>
                  <a:gd name="connsiteX31" fmla="*/ 319088 w 742950"/>
                  <a:gd name="connsiteY31" fmla="*/ 523875 h 738187"/>
                  <a:gd name="connsiteX32" fmla="*/ 271463 w 742950"/>
                  <a:gd name="connsiteY32" fmla="*/ 490537 h 738187"/>
                  <a:gd name="connsiteX33" fmla="*/ 233363 w 742950"/>
                  <a:gd name="connsiteY33" fmla="*/ 481012 h 738187"/>
                  <a:gd name="connsiteX34" fmla="*/ 166688 w 742950"/>
                  <a:gd name="connsiteY34" fmla="*/ 409575 h 73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42950" h="738187">
                    <a:moveTo>
                      <a:pt x="166688" y="409575"/>
                    </a:moveTo>
                    <a:lnTo>
                      <a:pt x="119063" y="347662"/>
                    </a:lnTo>
                    <a:lnTo>
                      <a:pt x="109538" y="295275"/>
                    </a:lnTo>
                    <a:lnTo>
                      <a:pt x="66675" y="233362"/>
                    </a:lnTo>
                    <a:lnTo>
                      <a:pt x="28575" y="180975"/>
                    </a:lnTo>
                    <a:lnTo>
                      <a:pt x="0" y="128587"/>
                    </a:lnTo>
                    <a:lnTo>
                      <a:pt x="0" y="76200"/>
                    </a:lnTo>
                    <a:lnTo>
                      <a:pt x="19050" y="28575"/>
                    </a:lnTo>
                    <a:lnTo>
                      <a:pt x="123825" y="4762"/>
                    </a:lnTo>
                    <a:lnTo>
                      <a:pt x="171450" y="0"/>
                    </a:lnTo>
                    <a:lnTo>
                      <a:pt x="223838" y="38100"/>
                    </a:lnTo>
                    <a:lnTo>
                      <a:pt x="266700" y="76200"/>
                    </a:lnTo>
                    <a:lnTo>
                      <a:pt x="309563" y="109537"/>
                    </a:lnTo>
                    <a:lnTo>
                      <a:pt x="414338" y="171450"/>
                    </a:lnTo>
                    <a:lnTo>
                      <a:pt x="500063" y="180975"/>
                    </a:lnTo>
                    <a:lnTo>
                      <a:pt x="576263" y="214312"/>
                    </a:lnTo>
                    <a:lnTo>
                      <a:pt x="628650" y="261937"/>
                    </a:lnTo>
                    <a:lnTo>
                      <a:pt x="681038" y="333375"/>
                    </a:lnTo>
                    <a:lnTo>
                      <a:pt x="723900" y="381000"/>
                    </a:lnTo>
                    <a:lnTo>
                      <a:pt x="728663" y="414337"/>
                    </a:lnTo>
                    <a:lnTo>
                      <a:pt x="738188" y="457200"/>
                    </a:lnTo>
                    <a:lnTo>
                      <a:pt x="742950" y="552450"/>
                    </a:lnTo>
                    <a:lnTo>
                      <a:pt x="738188" y="642937"/>
                    </a:lnTo>
                    <a:lnTo>
                      <a:pt x="700088" y="695325"/>
                    </a:lnTo>
                    <a:lnTo>
                      <a:pt x="604838" y="738187"/>
                    </a:lnTo>
                    <a:lnTo>
                      <a:pt x="542925" y="733425"/>
                    </a:lnTo>
                    <a:lnTo>
                      <a:pt x="495300" y="695325"/>
                    </a:lnTo>
                    <a:lnTo>
                      <a:pt x="466725" y="661987"/>
                    </a:lnTo>
                    <a:lnTo>
                      <a:pt x="452438" y="628650"/>
                    </a:lnTo>
                    <a:lnTo>
                      <a:pt x="419100" y="585787"/>
                    </a:lnTo>
                    <a:lnTo>
                      <a:pt x="361950" y="552450"/>
                    </a:lnTo>
                    <a:lnTo>
                      <a:pt x="319088" y="523875"/>
                    </a:lnTo>
                    <a:lnTo>
                      <a:pt x="271463" y="490537"/>
                    </a:lnTo>
                    <a:lnTo>
                      <a:pt x="233363" y="481012"/>
                    </a:lnTo>
                    <a:lnTo>
                      <a:pt x="166688" y="409575"/>
                    </a:lnTo>
                    <a:close/>
                  </a:path>
                </a:pathLst>
              </a:custGeom>
              <a:solidFill>
                <a:srgbClr val="33CC33">
                  <a:alpha val="50196"/>
                </a:srgbClr>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01" name="345 Elipse"/>
              <p:cNvSpPr/>
              <p:nvPr/>
            </p:nvSpPr>
            <p:spPr>
              <a:xfrm>
                <a:off x="2107996" y="4110307"/>
                <a:ext cx="61670" cy="61365"/>
              </a:xfrm>
              <a:prstGeom prst="ellipse">
                <a:avLst/>
              </a:prstGeom>
              <a:solidFill>
                <a:srgbClr val="9FAAAF">
                  <a:lumMod val="50000"/>
                </a:srgbClr>
              </a:solid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Arial"/>
                  <a:ea typeface="+mn-ea"/>
                  <a:cs typeface="+mn-cs"/>
                </a:endParaRPr>
              </a:p>
            </p:txBody>
          </p:sp>
          <p:sp>
            <p:nvSpPr>
              <p:cNvPr id="102" name="307 Elipse"/>
              <p:cNvSpPr/>
              <p:nvPr/>
            </p:nvSpPr>
            <p:spPr>
              <a:xfrm flipV="1">
                <a:off x="2903643" y="2874057"/>
                <a:ext cx="58724" cy="59907"/>
              </a:xfrm>
              <a:prstGeom prst="ellipse">
                <a:avLst/>
              </a:prstGeom>
              <a:solidFill>
                <a:srgbClr val="9FAAAF">
                  <a:lumMod val="50000"/>
                </a:srgbClr>
              </a:solid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Arial"/>
                  <a:ea typeface="+mn-ea"/>
                  <a:cs typeface="+mn-cs"/>
                </a:endParaRPr>
              </a:p>
            </p:txBody>
          </p:sp>
          <p:sp>
            <p:nvSpPr>
              <p:cNvPr id="110" name="109 Rectángulo"/>
              <p:cNvSpPr/>
              <p:nvPr/>
            </p:nvSpPr>
            <p:spPr>
              <a:xfrm>
                <a:off x="332776" y="1574874"/>
                <a:ext cx="3612111" cy="4662438"/>
              </a:xfrm>
              <a:prstGeom prst="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US" sz="1100" dirty="0">
                  <a:solidFill>
                    <a:schemeClr val="tx1"/>
                  </a:solidFill>
                </a:endParaRPr>
              </a:p>
            </p:txBody>
          </p:sp>
        </p:grpSp>
        <p:sp>
          <p:nvSpPr>
            <p:cNvPr id="222" name="221 Rectángulo redondeado"/>
            <p:cNvSpPr/>
            <p:nvPr/>
          </p:nvSpPr>
          <p:spPr>
            <a:xfrm rot="5400000">
              <a:off x="2795525" y="51360"/>
              <a:ext cx="314300" cy="3469182"/>
            </a:xfrm>
            <a:prstGeom prst="roundRect">
              <a:avLst/>
            </a:prstGeom>
            <a:solidFill>
              <a:schemeClr val="accent1">
                <a:lumMod val="75000"/>
              </a:schemeClr>
            </a:solidFill>
            <a:ln w="952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rIns="36000" rtlCol="0" anchor="ctr"/>
            <a:lstStyle/>
            <a:p>
              <a:pPr algn="ctr">
                <a:spcBef>
                  <a:spcPts val="300"/>
                </a:spcBef>
              </a:pPr>
              <a:r>
                <a:rPr lang="es-ES" sz="1100" b="1" dirty="0">
                  <a:solidFill>
                    <a:schemeClr val="bg1"/>
                  </a:solidFill>
                </a:rPr>
                <a:t>Producción agrícola y proyectos </a:t>
              </a:r>
              <a:r>
                <a:rPr lang="es-ES" sz="1100" b="1" dirty="0" smtClean="0">
                  <a:solidFill>
                    <a:schemeClr val="bg1"/>
                  </a:solidFill>
                </a:rPr>
                <a:t>de </a:t>
              </a:r>
              <a:r>
                <a:rPr lang="es-ES" sz="1100" b="1" dirty="0">
                  <a:solidFill>
                    <a:schemeClr val="bg1"/>
                  </a:solidFill>
                </a:rPr>
                <a:t>irrigación</a:t>
              </a:r>
            </a:p>
          </p:txBody>
        </p:sp>
      </p:grpSp>
      <p:sp>
        <p:nvSpPr>
          <p:cNvPr id="225" name="224 Rectángulo"/>
          <p:cNvSpPr/>
          <p:nvPr/>
        </p:nvSpPr>
        <p:spPr>
          <a:xfrm>
            <a:off x="5241032" y="5060575"/>
            <a:ext cx="2000053" cy="1320753"/>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ES" sz="900" b="1" dirty="0" smtClean="0">
                <a:solidFill>
                  <a:schemeClr val="accent1"/>
                </a:solidFill>
              </a:rPr>
              <a:t>Producción</a:t>
            </a:r>
            <a:endParaRPr lang="es-ES" sz="900" b="1" dirty="0">
              <a:solidFill>
                <a:schemeClr val="accent1"/>
              </a:solidFill>
            </a:endParaRPr>
          </a:p>
        </p:txBody>
      </p:sp>
      <p:sp>
        <p:nvSpPr>
          <p:cNvPr id="226" name="225 CuadroTexto"/>
          <p:cNvSpPr txBox="1"/>
          <p:nvPr/>
        </p:nvSpPr>
        <p:spPr>
          <a:xfrm>
            <a:off x="5521731" y="5301087"/>
            <a:ext cx="1801595" cy="1053616"/>
          </a:xfrm>
          <a:prstGeom prst="rect">
            <a:avLst/>
          </a:prstGeom>
          <a:noFill/>
        </p:spPr>
        <p:txBody>
          <a:bodyPr wrap="square" lIns="0" tIns="0" rIns="0" bIns="0" rtlCol="0" anchor="ctr">
            <a:noAutofit/>
          </a:bodyPr>
          <a:lstStyle/>
          <a:p>
            <a:pPr marL="0" marR="0" lvl="0" indent="0" defTabSz="914400" eaLnBrk="1" fontAlgn="auto" latinLnBrk="0" hangingPunct="1">
              <a:lnSpc>
                <a:spcPct val="100000"/>
              </a:lnSpc>
              <a:spcBef>
                <a:spcPts val="300"/>
              </a:spcBef>
              <a:spcAft>
                <a:spcPts val="0"/>
              </a:spcAft>
              <a:buClrTx/>
              <a:buSzTx/>
              <a:buFontTx/>
              <a:buNone/>
              <a:tabLst/>
              <a:defRPr/>
            </a:pPr>
            <a:r>
              <a:rPr kumimoji="0" lang="es-ES" sz="9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Aguacate, Frijol, Pimiento y Uva</a:t>
            </a:r>
          </a:p>
          <a:p>
            <a:pPr marL="0" marR="0" lvl="0" indent="0" defTabSz="914400" eaLnBrk="1" fontAlgn="auto" latinLnBrk="0" hangingPunct="1">
              <a:lnSpc>
                <a:spcPct val="100000"/>
              </a:lnSpc>
              <a:spcBef>
                <a:spcPts val="300"/>
              </a:spcBef>
              <a:spcAft>
                <a:spcPts val="0"/>
              </a:spcAft>
              <a:buClrTx/>
              <a:buSzTx/>
              <a:buFontTx/>
              <a:buNone/>
              <a:tabLst/>
              <a:defRPr/>
            </a:pPr>
            <a:r>
              <a:rPr kumimoji="0" lang="es-ES" sz="9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Espárrago, Mango y Alcachofa</a:t>
            </a:r>
          </a:p>
          <a:p>
            <a:pPr marL="0" marR="0" lvl="0" indent="0" defTabSz="914400" eaLnBrk="1" fontAlgn="auto" latinLnBrk="0" hangingPunct="1">
              <a:lnSpc>
                <a:spcPct val="100000"/>
              </a:lnSpc>
              <a:spcBef>
                <a:spcPts val="300"/>
              </a:spcBef>
              <a:spcAft>
                <a:spcPts val="0"/>
              </a:spcAft>
              <a:buClrTx/>
              <a:buSzTx/>
              <a:buFontTx/>
              <a:buNone/>
              <a:tabLst/>
              <a:defRPr/>
            </a:pPr>
            <a:r>
              <a:rPr kumimoji="0" lang="es-ES" sz="9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Bananos, Café y Cereal</a:t>
            </a:r>
          </a:p>
          <a:p>
            <a:pPr marL="0" marR="0" lvl="0" indent="0" defTabSz="914400" eaLnBrk="1" fontAlgn="auto" latinLnBrk="0" hangingPunct="1">
              <a:lnSpc>
                <a:spcPct val="100000"/>
              </a:lnSpc>
              <a:spcBef>
                <a:spcPts val="300"/>
              </a:spcBef>
              <a:spcAft>
                <a:spcPts val="0"/>
              </a:spcAft>
              <a:buClrTx/>
              <a:buSzTx/>
              <a:buFontTx/>
              <a:buNone/>
              <a:tabLst/>
              <a:defRPr/>
            </a:pPr>
            <a:r>
              <a:rPr kumimoji="0" lang="es-ES" sz="9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Cítricos y Mango </a:t>
            </a:r>
          </a:p>
          <a:p>
            <a:pPr marL="0" marR="0" lvl="0" indent="0" defTabSz="914400" eaLnBrk="1" fontAlgn="auto" latinLnBrk="0" hangingPunct="1">
              <a:lnSpc>
                <a:spcPct val="100000"/>
              </a:lnSpc>
              <a:spcBef>
                <a:spcPts val="300"/>
              </a:spcBef>
              <a:spcAft>
                <a:spcPts val="0"/>
              </a:spcAft>
              <a:buClrTx/>
              <a:buSzTx/>
              <a:buFontTx/>
              <a:buNone/>
              <a:tabLst/>
              <a:defRPr/>
            </a:pPr>
            <a:r>
              <a:rPr kumimoji="0" lang="es-ES" sz="9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Cereal (arroz)</a:t>
            </a:r>
          </a:p>
          <a:p>
            <a:pPr marL="0" marR="0" lvl="0" indent="0" defTabSz="914400" eaLnBrk="1" fontAlgn="auto" latinLnBrk="0" hangingPunct="1">
              <a:lnSpc>
                <a:spcPct val="100000"/>
              </a:lnSpc>
              <a:spcBef>
                <a:spcPts val="300"/>
              </a:spcBef>
              <a:spcAft>
                <a:spcPts val="0"/>
              </a:spcAft>
              <a:buClrTx/>
              <a:buSzTx/>
              <a:buFontTx/>
              <a:buNone/>
              <a:tabLst/>
              <a:defRPr/>
            </a:pPr>
            <a:r>
              <a:rPr kumimoji="0" lang="es-ES" sz="9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Azúcar </a:t>
            </a:r>
          </a:p>
        </p:txBody>
      </p:sp>
      <p:sp>
        <p:nvSpPr>
          <p:cNvPr id="227" name="226 Forma libre"/>
          <p:cNvSpPr/>
          <p:nvPr/>
        </p:nvSpPr>
        <p:spPr>
          <a:xfrm>
            <a:off x="5334810" y="5359975"/>
            <a:ext cx="153984" cy="65273"/>
          </a:xfrm>
          <a:custGeom>
            <a:avLst/>
            <a:gdLst>
              <a:gd name="connsiteX0" fmla="*/ 184150 w 247650"/>
              <a:gd name="connsiteY0" fmla="*/ 0 h 209550"/>
              <a:gd name="connsiteX1" fmla="*/ 114300 w 247650"/>
              <a:gd name="connsiteY1" fmla="*/ 0 h 209550"/>
              <a:gd name="connsiteX2" fmla="*/ 82550 w 247650"/>
              <a:gd name="connsiteY2" fmla="*/ 44450 h 209550"/>
              <a:gd name="connsiteX3" fmla="*/ 63500 w 247650"/>
              <a:gd name="connsiteY3" fmla="*/ 101600 h 209550"/>
              <a:gd name="connsiteX4" fmla="*/ 6350 w 247650"/>
              <a:gd name="connsiteY4" fmla="*/ 120650 h 209550"/>
              <a:gd name="connsiteX5" fmla="*/ 0 w 247650"/>
              <a:gd name="connsiteY5" fmla="*/ 184150 h 209550"/>
              <a:gd name="connsiteX6" fmla="*/ 57150 w 247650"/>
              <a:gd name="connsiteY6" fmla="*/ 209550 h 209550"/>
              <a:gd name="connsiteX7" fmla="*/ 57150 w 247650"/>
              <a:gd name="connsiteY7" fmla="*/ 209550 h 209550"/>
              <a:gd name="connsiteX8" fmla="*/ 146050 w 247650"/>
              <a:gd name="connsiteY8" fmla="*/ 209550 h 209550"/>
              <a:gd name="connsiteX9" fmla="*/ 215900 w 247650"/>
              <a:gd name="connsiteY9" fmla="*/ 203200 h 209550"/>
              <a:gd name="connsiteX10" fmla="*/ 247650 w 247650"/>
              <a:gd name="connsiteY10" fmla="*/ 152400 h 209550"/>
              <a:gd name="connsiteX11" fmla="*/ 247650 w 247650"/>
              <a:gd name="connsiteY11" fmla="*/ 101600 h 209550"/>
              <a:gd name="connsiteX12" fmla="*/ 228600 w 247650"/>
              <a:gd name="connsiteY12" fmla="*/ 57150 h 209550"/>
              <a:gd name="connsiteX13" fmla="*/ 184150 w 247650"/>
              <a:gd name="connsiteY1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209550">
                <a:moveTo>
                  <a:pt x="184150" y="0"/>
                </a:moveTo>
                <a:lnTo>
                  <a:pt x="114300" y="0"/>
                </a:lnTo>
                <a:lnTo>
                  <a:pt x="82550" y="44450"/>
                </a:lnTo>
                <a:lnTo>
                  <a:pt x="63500" y="101600"/>
                </a:lnTo>
                <a:lnTo>
                  <a:pt x="6350" y="120650"/>
                </a:lnTo>
                <a:lnTo>
                  <a:pt x="0" y="184150"/>
                </a:lnTo>
                <a:lnTo>
                  <a:pt x="57150" y="209550"/>
                </a:lnTo>
                <a:lnTo>
                  <a:pt x="57150" y="209550"/>
                </a:lnTo>
                <a:lnTo>
                  <a:pt x="146050" y="209550"/>
                </a:lnTo>
                <a:lnTo>
                  <a:pt x="215900" y="203200"/>
                </a:lnTo>
                <a:lnTo>
                  <a:pt x="247650" y="152400"/>
                </a:lnTo>
                <a:lnTo>
                  <a:pt x="247650" y="101600"/>
                </a:lnTo>
                <a:lnTo>
                  <a:pt x="228600" y="57150"/>
                </a:lnTo>
                <a:lnTo>
                  <a:pt x="184150" y="0"/>
                </a:lnTo>
                <a:close/>
              </a:path>
            </a:pathLst>
          </a:custGeom>
          <a:solidFill>
            <a:srgbClr val="33CC33">
              <a:alpha val="50196"/>
            </a:srgbClr>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28" name="227 Forma libre"/>
          <p:cNvSpPr/>
          <p:nvPr/>
        </p:nvSpPr>
        <p:spPr>
          <a:xfrm>
            <a:off x="5334810" y="5534495"/>
            <a:ext cx="153984" cy="65273"/>
          </a:xfrm>
          <a:custGeom>
            <a:avLst/>
            <a:gdLst>
              <a:gd name="connsiteX0" fmla="*/ 184150 w 247650"/>
              <a:gd name="connsiteY0" fmla="*/ 0 h 209550"/>
              <a:gd name="connsiteX1" fmla="*/ 114300 w 247650"/>
              <a:gd name="connsiteY1" fmla="*/ 0 h 209550"/>
              <a:gd name="connsiteX2" fmla="*/ 82550 w 247650"/>
              <a:gd name="connsiteY2" fmla="*/ 44450 h 209550"/>
              <a:gd name="connsiteX3" fmla="*/ 63500 w 247650"/>
              <a:gd name="connsiteY3" fmla="*/ 101600 h 209550"/>
              <a:gd name="connsiteX4" fmla="*/ 6350 w 247650"/>
              <a:gd name="connsiteY4" fmla="*/ 120650 h 209550"/>
              <a:gd name="connsiteX5" fmla="*/ 0 w 247650"/>
              <a:gd name="connsiteY5" fmla="*/ 184150 h 209550"/>
              <a:gd name="connsiteX6" fmla="*/ 57150 w 247650"/>
              <a:gd name="connsiteY6" fmla="*/ 209550 h 209550"/>
              <a:gd name="connsiteX7" fmla="*/ 57150 w 247650"/>
              <a:gd name="connsiteY7" fmla="*/ 209550 h 209550"/>
              <a:gd name="connsiteX8" fmla="*/ 146050 w 247650"/>
              <a:gd name="connsiteY8" fmla="*/ 209550 h 209550"/>
              <a:gd name="connsiteX9" fmla="*/ 215900 w 247650"/>
              <a:gd name="connsiteY9" fmla="*/ 203200 h 209550"/>
              <a:gd name="connsiteX10" fmla="*/ 247650 w 247650"/>
              <a:gd name="connsiteY10" fmla="*/ 152400 h 209550"/>
              <a:gd name="connsiteX11" fmla="*/ 247650 w 247650"/>
              <a:gd name="connsiteY11" fmla="*/ 101600 h 209550"/>
              <a:gd name="connsiteX12" fmla="*/ 228600 w 247650"/>
              <a:gd name="connsiteY12" fmla="*/ 57150 h 209550"/>
              <a:gd name="connsiteX13" fmla="*/ 184150 w 247650"/>
              <a:gd name="connsiteY1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209550">
                <a:moveTo>
                  <a:pt x="184150" y="0"/>
                </a:moveTo>
                <a:lnTo>
                  <a:pt x="114300" y="0"/>
                </a:lnTo>
                <a:lnTo>
                  <a:pt x="82550" y="44450"/>
                </a:lnTo>
                <a:lnTo>
                  <a:pt x="63500" y="101600"/>
                </a:lnTo>
                <a:lnTo>
                  <a:pt x="6350" y="120650"/>
                </a:lnTo>
                <a:lnTo>
                  <a:pt x="0" y="184150"/>
                </a:lnTo>
                <a:lnTo>
                  <a:pt x="57150" y="209550"/>
                </a:lnTo>
                <a:lnTo>
                  <a:pt x="57150" y="209550"/>
                </a:lnTo>
                <a:lnTo>
                  <a:pt x="146050" y="209550"/>
                </a:lnTo>
                <a:lnTo>
                  <a:pt x="215900" y="203200"/>
                </a:lnTo>
                <a:lnTo>
                  <a:pt x="247650" y="152400"/>
                </a:lnTo>
                <a:lnTo>
                  <a:pt x="247650" y="101600"/>
                </a:lnTo>
                <a:lnTo>
                  <a:pt x="228600" y="57150"/>
                </a:lnTo>
                <a:lnTo>
                  <a:pt x="184150" y="0"/>
                </a:lnTo>
                <a:close/>
              </a:path>
            </a:pathLst>
          </a:custGeom>
          <a:solidFill>
            <a:srgbClr val="9BBB59">
              <a:lumMod val="75000"/>
              <a:alpha val="50196"/>
            </a:srgbClr>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29" name="228 Forma libre"/>
          <p:cNvSpPr/>
          <p:nvPr/>
        </p:nvSpPr>
        <p:spPr>
          <a:xfrm>
            <a:off x="5334810" y="5709015"/>
            <a:ext cx="153984" cy="65273"/>
          </a:xfrm>
          <a:custGeom>
            <a:avLst/>
            <a:gdLst>
              <a:gd name="connsiteX0" fmla="*/ 184150 w 247650"/>
              <a:gd name="connsiteY0" fmla="*/ 0 h 209550"/>
              <a:gd name="connsiteX1" fmla="*/ 114300 w 247650"/>
              <a:gd name="connsiteY1" fmla="*/ 0 h 209550"/>
              <a:gd name="connsiteX2" fmla="*/ 82550 w 247650"/>
              <a:gd name="connsiteY2" fmla="*/ 44450 h 209550"/>
              <a:gd name="connsiteX3" fmla="*/ 63500 w 247650"/>
              <a:gd name="connsiteY3" fmla="*/ 101600 h 209550"/>
              <a:gd name="connsiteX4" fmla="*/ 6350 w 247650"/>
              <a:gd name="connsiteY4" fmla="*/ 120650 h 209550"/>
              <a:gd name="connsiteX5" fmla="*/ 0 w 247650"/>
              <a:gd name="connsiteY5" fmla="*/ 184150 h 209550"/>
              <a:gd name="connsiteX6" fmla="*/ 57150 w 247650"/>
              <a:gd name="connsiteY6" fmla="*/ 209550 h 209550"/>
              <a:gd name="connsiteX7" fmla="*/ 57150 w 247650"/>
              <a:gd name="connsiteY7" fmla="*/ 209550 h 209550"/>
              <a:gd name="connsiteX8" fmla="*/ 146050 w 247650"/>
              <a:gd name="connsiteY8" fmla="*/ 209550 h 209550"/>
              <a:gd name="connsiteX9" fmla="*/ 215900 w 247650"/>
              <a:gd name="connsiteY9" fmla="*/ 203200 h 209550"/>
              <a:gd name="connsiteX10" fmla="*/ 247650 w 247650"/>
              <a:gd name="connsiteY10" fmla="*/ 152400 h 209550"/>
              <a:gd name="connsiteX11" fmla="*/ 247650 w 247650"/>
              <a:gd name="connsiteY11" fmla="*/ 101600 h 209550"/>
              <a:gd name="connsiteX12" fmla="*/ 228600 w 247650"/>
              <a:gd name="connsiteY12" fmla="*/ 57150 h 209550"/>
              <a:gd name="connsiteX13" fmla="*/ 184150 w 247650"/>
              <a:gd name="connsiteY1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209550">
                <a:moveTo>
                  <a:pt x="184150" y="0"/>
                </a:moveTo>
                <a:lnTo>
                  <a:pt x="114300" y="0"/>
                </a:lnTo>
                <a:lnTo>
                  <a:pt x="82550" y="44450"/>
                </a:lnTo>
                <a:lnTo>
                  <a:pt x="63500" y="101600"/>
                </a:lnTo>
                <a:lnTo>
                  <a:pt x="6350" y="120650"/>
                </a:lnTo>
                <a:lnTo>
                  <a:pt x="0" y="184150"/>
                </a:lnTo>
                <a:lnTo>
                  <a:pt x="57150" y="209550"/>
                </a:lnTo>
                <a:lnTo>
                  <a:pt x="57150" y="209550"/>
                </a:lnTo>
                <a:lnTo>
                  <a:pt x="146050" y="209550"/>
                </a:lnTo>
                <a:lnTo>
                  <a:pt x="215900" y="203200"/>
                </a:lnTo>
                <a:lnTo>
                  <a:pt x="247650" y="152400"/>
                </a:lnTo>
                <a:lnTo>
                  <a:pt x="247650" y="101600"/>
                </a:lnTo>
                <a:lnTo>
                  <a:pt x="228600" y="57150"/>
                </a:lnTo>
                <a:lnTo>
                  <a:pt x="184150" y="0"/>
                </a:lnTo>
                <a:close/>
              </a:path>
            </a:pathLst>
          </a:custGeom>
          <a:solidFill>
            <a:srgbClr val="DED900">
              <a:alpha val="49804"/>
            </a:srgbClr>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30" name="229 Forma libre"/>
          <p:cNvSpPr/>
          <p:nvPr/>
        </p:nvSpPr>
        <p:spPr>
          <a:xfrm>
            <a:off x="5336496" y="5883535"/>
            <a:ext cx="153984" cy="65273"/>
          </a:xfrm>
          <a:custGeom>
            <a:avLst/>
            <a:gdLst>
              <a:gd name="connsiteX0" fmla="*/ 184150 w 247650"/>
              <a:gd name="connsiteY0" fmla="*/ 0 h 209550"/>
              <a:gd name="connsiteX1" fmla="*/ 114300 w 247650"/>
              <a:gd name="connsiteY1" fmla="*/ 0 h 209550"/>
              <a:gd name="connsiteX2" fmla="*/ 82550 w 247650"/>
              <a:gd name="connsiteY2" fmla="*/ 44450 h 209550"/>
              <a:gd name="connsiteX3" fmla="*/ 63500 w 247650"/>
              <a:gd name="connsiteY3" fmla="*/ 101600 h 209550"/>
              <a:gd name="connsiteX4" fmla="*/ 6350 w 247650"/>
              <a:gd name="connsiteY4" fmla="*/ 120650 h 209550"/>
              <a:gd name="connsiteX5" fmla="*/ 0 w 247650"/>
              <a:gd name="connsiteY5" fmla="*/ 184150 h 209550"/>
              <a:gd name="connsiteX6" fmla="*/ 57150 w 247650"/>
              <a:gd name="connsiteY6" fmla="*/ 209550 h 209550"/>
              <a:gd name="connsiteX7" fmla="*/ 57150 w 247650"/>
              <a:gd name="connsiteY7" fmla="*/ 209550 h 209550"/>
              <a:gd name="connsiteX8" fmla="*/ 146050 w 247650"/>
              <a:gd name="connsiteY8" fmla="*/ 209550 h 209550"/>
              <a:gd name="connsiteX9" fmla="*/ 215900 w 247650"/>
              <a:gd name="connsiteY9" fmla="*/ 203200 h 209550"/>
              <a:gd name="connsiteX10" fmla="*/ 247650 w 247650"/>
              <a:gd name="connsiteY10" fmla="*/ 152400 h 209550"/>
              <a:gd name="connsiteX11" fmla="*/ 247650 w 247650"/>
              <a:gd name="connsiteY11" fmla="*/ 101600 h 209550"/>
              <a:gd name="connsiteX12" fmla="*/ 228600 w 247650"/>
              <a:gd name="connsiteY12" fmla="*/ 57150 h 209550"/>
              <a:gd name="connsiteX13" fmla="*/ 184150 w 247650"/>
              <a:gd name="connsiteY1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209550">
                <a:moveTo>
                  <a:pt x="184150" y="0"/>
                </a:moveTo>
                <a:lnTo>
                  <a:pt x="114300" y="0"/>
                </a:lnTo>
                <a:lnTo>
                  <a:pt x="82550" y="44450"/>
                </a:lnTo>
                <a:lnTo>
                  <a:pt x="63500" y="101600"/>
                </a:lnTo>
                <a:lnTo>
                  <a:pt x="6350" y="120650"/>
                </a:lnTo>
                <a:lnTo>
                  <a:pt x="0" y="184150"/>
                </a:lnTo>
                <a:lnTo>
                  <a:pt x="57150" y="209550"/>
                </a:lnTo>
                <a:lnTo>
                  <a:pt x="57150" y="209550"/>
                </a:lnTo>
                <a:lnTo>
                  <a:pt x="146050" y="209550"/>
                </a:lnTo>
                <a:lnTo>
                  <a:pt x="215900" y="203200"/>
                </a:lnTo>
                <a:lnTo>
                  <a:pt x="247650" y="152400"/>
                </a:lnTo>
                <a:lnTo>
                  <a:pt x="247650" y="101600"/>
                </a:lnTo>
                <a:lnTo>
                  <a:pt x="228600" y="57150"/>
                </a:lnTo>
                <a:lnTo>
                  <a:pt x="184150" y="0"/>
                </a:lnTo>
                <a:close/>
              </a:path>
            </a:pathLst>
          </a:custGeom>
          <a:solidFill>
            <a:srgbClr val="F79646">
              <a:lumMod val="60000"/>
              <a:lumOff val="40000"/>
              <a:alpha val="50196"/>
            </a:srgbClr>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31" name="230 Forma libre"/>
          <p:cNvSpPr/>
          <p:nvPr/>
        </p:nvSpPr>
        <p:spPr>
          <a:xfrm>
            <a:off x="5333022" y="6058055"/>
            <a:ext cx="153984" cy="65273"/>
          </a:xfrm>
          <a:custGeom>
            <a:avLst/>
            <a:gdLst>
              <a:gd name="connsiteX0" fmla="*/ 184150 w 247650"/>
              <a:gd name="connsiteY0" fmla="*/ 0 h 209550"/>
              <a:gd name="connsiteX1" fmla="*/ 114300 w 247650"/>
              <a:gd name="connsiteY1" fmla="*/ 0 h 209550"/>
              <a:gd name="connsiteX2" fmla="*/ 82550 w 247650"/>
              <a:gd name="connsiteY2" fmla="*/ 44450 h 209550"/>
              <a:gd name="connsiteX3" fmla="*/ 63500 w 247650"/>
              <a:gd name="connsiteY3" fmla="*/ 101600 h 209550"/>
              <a:gd name="connsiteX4" fmla="*/ 6350 w 247650"/>
              <a:gd name="connsiteY4" fmla="*/ 120650 h 209550"/>
              <a:gd name="connsiteX5" fmla="*/ 0 w 247650"/>
              <a:gd name="connsiteY5" fmla="*/ 184150 h 209550"/>
              <a:gd name="connsiteX6" fmla="*/ 57150 w 247650"/>
              <a:gd name="connsiteY6" fmla="*/ 209550 h 209550"/>
              <a:gd name="connsiteX7" fmla="*/ 57150 w 247650"/>
              <a:gd name="connsiteY7" fmla="*/ 209550 h 209550"/>
              <a:gd name="connsiteX8" fmla="*/ 146050 w 247650"/>
              <a:gd name="connsiteY8" fmla="*/ 209550 h 209550"/>
              <a:gd name="connsiteX9" fmla="*/ 215900 w 247650"/>
              <a:gd name="connsiteY9" fmla="*/ 203200 h 209550"/>
              <a:gd name="connsiteX10" fmla="*/ 247650 w 247650"/>
              <a:gd name="connsiteY10" fmla="*/ 152400 h 209550"/>
              <a:gd name="connsiteX11" fmla="*/ 247650 w 247650"/>
              <a:gd name="connsiteY11" fmla="*/ 101600 h 209550"/>
              <a:gd name="connsiteX12" fmla="*/ 228600 w 247650"/>
              <a:gd name="connsiteY12" fmla="*/ 57150 h 209550"/>
              <a:gd name="connsiteX13" fmla="*/ 184150 w 247650"/>
              <a:gd name="connsiteY1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209550">
                <a:moveTo>
                  <a:pt x="184150" y="0"/>
                </a:moveTo>
                <a:lnTo>
                  <a:pt x="114300" y="0"/>
                </a:lnTo>
                <a:lnTo>
                  <a:pt x="82550" y="44450"/>
                </a:lnTo>
                <a:lnTo>
                  <a:pt x="63500" y="101600"/>
                </a:lnTo>
                <a:lnTo>
                  <a:pt x="6350" y="120650"/>
                </a:lnTo>
                <a:lnTo>
                  <a:pt x="0" y="184150"/>
                </a:lnTo>
                <a:lnTo>
                  <a:pt x="57150" y="209550"/>
                </a:lnTo>
                <a:lnTo>
                  <a:pt x="57150" y="209550"/>
                </a:lnTo>
                <a:lnTo>
                  <a:pt x="146050" y="209550"/>
                </a:lnTo>
                <a:lnTo>
                  <a:pt x="215900" y="203200"/>
                </a:lnTo>
                <a:lnTo>
                  <a:pt x="247650" y="152400"/>
                </a:lnTo>
                <a:lnTo>
                  <a:pt x="247650" y="101600"/>
                </a:lnTo>
                <a:lnTo>
                  <a:pt x="228600" y="57150"/>
                </a:lnTo>
                <a:lnTo>
                  <a:pt x="184150" y="0"/>
                </a:lnTo>
                <a:close/>
              </a:path>
            </a:pathLst>
          </a:custGeom>
          <a:solidFill>
            <a:srgbClr val="FFC000">
              <a:alpha val="50196"/>
            </a:srgbClr>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32" name="231 Forma libre"/>
          <p:cNvSpPr/>
          <p:nvPr/>
        </p:nvSpPr>
        <p:spPr>
          <a:xfrm>
            <a:off x="5333022" y="6232574"/>
            <a:ext cx="153984" cy="65273"/>
          </a:xfrm>
          <a:custGeom>
            <a:avLst/>
            <a:gdLst>
              <a:gd name="connsiteX0" fmla="*/ 184150 w 247650"/>
              <a:gd name="connsiteY0" fmla="*/ 0 h 209550"/>
              <a:gd name="connsiteX1" fmla="*/ 114300 w 247650"/>
              <a:gd name="connsiteY1" fmla="*/ 0 h 209550"/>
              <a:gd name="connsiteX2" fmla="*/ 82550 w 247650"/>
              <a:gd name="connsiteY2" fmla="*/ 44450 h 209550"/>
              <a:gd name="connsiteX3" fmla="*/ 63500 w 247650"/>
              <a:gd name="connsiteY3" fmla="*/ 101600 h 209550"/>
              <a:gd name="connsiteX4" fmla="*/ 6350 w 247650"/>
              <a:gd name="connsiteY4" fmla="*/ 120650 h 209550"/>
              <a:gd name="connsiteX5" fmla="*/ 0 w 247650"/>
              <a:gd name="connsiteY5" fmla="*/ 184150 h 209550"/>
              <a:gd name="connsiteX6" fmla="*/ 57150 w 247650"/>
              <a:gd name="connsiteY6" fmla="*/ 209550 h 209550"/>
              <a:gd name="connsiteX7" fmla="*/ 57150 w 247650"/>
              <a:gd name="connsiteY7" fmla="*/ 209550 h 209550"/>
              <a:gd name="connsiteX8" fmla="*/ 146050 w 247650"/>
              <a:gd name="connsiteY8" fmla="*/ 209550 h 209550"/>
              <a:gd name="connsiteX9" fmla="*/ 215900 w 247650"/>
              <a:gd name="connsiteY9" fmla="*/ 203200 h 209550"/>
              <a:gd name="connsiteX10" fmla="*/ 247650 w 247650"/>
              <a:gd name="connsiteY10" fmla="*/ 152400 h 209550"/>
              <a:gd name="connsiteX11" fmla="*/ 247650 w 247650"/>
              <a:gd name="connsiteY11" fmla="*/ 101600 h 209550"/>
              <a:gd name="connsiteX12" fmla="*/ 228600 w 247650"/>
              <a:gd name="connsiteY12" fmla="*/ 57150 h 209550"/>
              <a:gd name="connsiteX13" fmla="*/ 184150 w 247650"/>
              <a:gd name="connsiteY1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209550">
                <a:moveTo>
                  <a:pt x="184150" y="0"/>
                </a:moveTo>
                <a:lnTo>
                  <a:pt x="114300" y="0"/>
                </a:lnTo>
                <a:lnTo>
                  <a:pt x="82550" y="44450"/>
                </a:lnTo>
                <a:lnTo>
                  <a:pt x="63500" y="101600"/>
                </a:lnTo>
                <a:lnTo>
                  <a:pt x="6350" y="120650"/>
                </a:lnTo>
                <a:lnTo>
                  <a:pt x="0" y="184150"/>
                </a:lnTo>
                <a:lnTo>
                  <a:pt x="57150" y="209550"/>
                </a:lnTo>
                <a:lnTo>
                  <a:pt x="57150" y="209550"/>
                </a:lnTo>
                <a:lnTo>
                  <a:pt x="146050" y="209550"/>
                </a:lnTo>
                <a:lnTo>
                  <a:pt x="215900" y="203200"/>
                </a:lnTo>
                <a:lnTo>
                  <a:pt x="247650" y="152400"/>
                </a:lnTo>
                <a:lnTo>
                  <a:pt x="247650" y="101600"/>
                </a:lnTo>
                <a:lnTo>
                  <a:pt x="228600" y="57150"/>
                </a:lnTo>
                <a:lnTo>
                  <a:pt x="184150" y="0"/>
                </a:lnTo>
                <a:close/>
              </a:path>
            </a:pathLst>
          </a:custGeom>
          <a:solidFill>
            <a:sysClr val="window" lastClr="FFFFFF">
              <a:lumMod val="65000"/>
              <a:alpha val="50196"/>
            </a:sys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33" name="232 Rectángulo"/>
          <p:cNvSpPr/>
          <p:nvPr/>
        </p:nvSpPr>
        <p:spPr>
          <a:xfrm>
            <a:off x="7401272" y="5525732"/>
            <a:ext cx="1435496" cy="855596"/>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ES" sz="900" b="1" dirty="0" smtClean="0">
                <a:solidFill>
                  <a:schemeClr val="accent1"/>
                </a:solidFill>
              </a:rPr>
              <a:t>Proyecto de irrigación</a:t>
            </a:r>
            <a:endParaRPr lang="es-ES" sz="900" b="1" dirty="0">
              <a:solidFill>
                <a:schemeClr val="accent1"/>
              </a:solidFill>
            </a:endParaRPr>
          </a:p>
        </p:txBody>
      </p:sp>
      <p:sp>
        <p:nvSpPr>
          <p:cNvPr id="234" name="233 CuadroTexto"/>
          <p:cNvSpPr txBox="1"/>
          <p:nvPr/>
        </p:nvSpPr>
        <p:spPr>
          <a:xfrm>
            <a:off x="7681970" y="5786321"/>
            <a:ext cx="866765" cy="521528"/>
          </a:xfrm>
          <a:prstGeom prst="rect">
            <a:avLst/>
          </a:prstGeom>
          <a:noFill/>
        </p:spPr>
        <p:txBody>
          <a:bodyPr wrap="square" lIns="0" tIns="0" rIns="0" bIns="0" rtlCol="0" anchor="t">
            <a:noAutofit/>
          </a:bodyPr>
          <a:lstStyle/>
          <a:p>
            <a:pPr lvl="0">
              <a:spcBef>
                <a:spcPts val="200"/>
              </a:spcBef>
              <a:defRPr/>
            </a:pPr>
            <a:r>
              <a:rPr lang="es-ES" sz="900" kern="0" dirty="0" err="1">
                <a:solidFill>
                  <a:sysClr val="windowText" lastClr="000000"/>
                </a:solidFill>
                <a:latin typeface="Arial" pitchFamily="34" charset="0"/>
                <a:cs typeface="Arial" pitchFamily="34" charset="0"/>
              </a:rPr>
              <a:t>Chavimochic</a:t>
            </a:r>
            <a:r>
              <a:rPr lang="es-ES" sz="900" kern="0" dirty="0">
                <a:solidFill>
                  <a:sysClr val="windowText" lastClr="000000"/>
                </a:solidFill>
                <a:latin typeface="Arial" pitchFamily="34" charset="0"/>
                <a:cs typeface="Arial" pitchFamily="34" charset="0"/>
              </a:rPr>
              <a:t> </a:t>
            </a:r>
          </a:p>
          <a:p>
            <a:pPr lvl="0">
              <a:spcBef>
                <a:spcPts val="200"/>
              </a:spcBef>
              <a:defRPr/>
            </a:pPr>
            <a:r>
              <a:rPr lang="es-ES" sz="900" kern="0" dirty="0">
                <a:solidFill>
                  <a:sysClr val="windowText" lastClr="000000"/>
                </a:solidFill>
                <a:latin typeface="Arial" pitchFamily="34" charset="0"/>
                <a:cs typeface="Arial" pitchFamily="34" charset="0"/>
              </a:rPr>
              <a:t>Olmos</a:t>
            </a:r>
          </a:p>
          <a:p>
            <a:pPr lvl="0">
              <a:spcBef>
                <a:spcPts val="200"/>
              </a:spcBef>
              <a:defRPr/>
            </a:pPr>
            <a:r>
              <a:rPr lang="es-ES" sz="900" kern="0" dirty="0" err="1">
                <a:solidFill>
                  <a:sysClr val="windowText" lastClr="000000"/>
                </a:solidFill>
                <a:latin typeface="Arial" pitchFamily="34" charset="0"/>
                <a:cs typeface="Arial" pitchFamily="34" charset="0"/>
              </a:rPr>
              <a:t>Chinecas</a:t>
            </a:r>
            <a:endParaRPr lang="es-ES" sz="900" kern="0" dirty="0">
              <a:solidFill>
                <a:sysClr val="windowText" lastClr="000000"/>
              </a:solidFill>
              <a:latin typeface="Arial" pitchFamily="34" charset="0"/>
              <a:cs typeface="Arial" pitchFamily="34" charset="0"/>
            </a:endParaRPr>
          </a:p>
        </p:txBody>
      </p:sp>
      <p:sp>
        <p:nvSpPr>
          <p:cNvPr id="235" name="234 Forma libre"/>
          <p:cNvSpPr/>
          <p:nvPr/>
        </p:nvSpPr>
        <p:spPr>
          <a:xfrm>
            <a:off x="7495049" y="5825131"/>
            <a:ext cx="153984" cy="65273"/>
          </a:xfrm>
          <a:custGeom>
            <a:avLst/>
            <a:gdLst>
              <a:gd name="connsiteX0" fmla="*/ 184150 w 247650"/>
              <a:gd name="connsiteY0" fmla="*/ 0 h 209550"/>
              <a:gd name="connsiteX1" fmla="*/ 114300 w 247650"/>
              <a:gd name="connsiteY1" fmla="*/ 0 h 209550"/>
              <a:gd name="connsiteX2" fmla="*/ 82550 w 247650"/>
              <a:gd name="connsiteY2" fmla="*/ 44450 h 209550"/>
              <a:gd name="connsiteX3" fmla="*/ 63500 w 247650"/>
              <a:gd name="connsiteY3" fmla="*/ 101600 h 209550"/>
              <a:gd name="connsiteX4" fmla="*/ 6350 w 247650"/>
              <a:gd name="connsiteY4" fmla="*/ 120650 h 209550"/>
              <a:gd name="connsiteX5" fmla="*/ 0 w 247650"/>
              <a:gd name="connsiteY5" fmla="*/ 184150 h 209550"/>
              <a:gd name="connsiteX6" fmla="*/ 57150 w 247650"/>
              <a:gd name="connsiteY6" fmla="*/ 209550 h 209550"/>
              <a:gd name="connsiteX7" fmla="*/ 57150 w 247650"/>
              <a:gd name="connsiteY7" fmla="*/ 209550 h 209550"/>
              <a:gd name="connsiteX8" fmla="*/ 146050 w 247650"/>
              <a:gd name="connsiteY8" fmla="*/ 209550 h 209550"/>
              <a:gd name="connsiteX9" fmla="*/ 215900 w 247650"/>
              <a:gd name="connsiteY9" fmla="*/ 203200 h 209550"/>
              <a:gd name="connsiteX10" fmla="*/ 247650 w 247650"/>
              <a:gd name="connsiteY10" fmla="*/ 152400 h 209550"/>
              <a:gd name="connsiteX11" fmla="*/ 247650 w 247650"/>
              <a:gd name="connsiteY11" fmla="*/ 101600 h 209550"/>
              <a:gd name="connsiteX12" fmla="*/ 228600 w 247650"/>
              <a:gd name="connsiteY12" fmla="*/ 57150 h 209550"/>
              <a:gd name="connsiteX13" fmla="*/ 184150 w 247650"/>
              <a:gd name="connsiteY1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209550">
                <a:moveTo>
                  <a:pt x="184150" y="0"/>
                </a:moveTo>
                <a:lnTo>
                  <a:pt x="114300" y="0"/>
                </a:lnTo>
                <a:lnTo>
                  <a:pt x="82550" y="44450"/>
                </a:lnTo>
                <a:lnTo>
                  <a:pt x="63500" y="101600"/>
                </a:lnTo>
                <a:lnTo>
                  <a:pt x="6350" y="120650"/>
                </a:lnTo>
                <a:lnTo>
                  <a:pt x="0" y="184150"/>
                </a:lnTo>
                <a:lnTo>
                  <a:pt x="57150" y="209550"/>
                </a:lnTo>
                <a:lnTo>
                  <a:pt x="57150" y="209550"/>
                </a:lnTo>
                <a:lnTo>
                  <a:pt x="146050" y="209550"/>
                </a:lnTo>
                <a:lnTo>
                  <a:pt x="215900" y="203200"/>
                </a:lnTo>
                <a:lnTo>
                  <a:pt x="247650" y="152400"/>
                </a:lnTo>
                <a:lnTo>
                  <a:pt x="247650" y="101600"/>
                </a:lnTo>
                <a:lnTo>
                  <a:pt x="228600" y="57150"/>
                </a:lnTo>
                <a:lnTo>
                  <a:pt x="184150" y="0"/>
                </a:lnTo>
                <a:close/>
              </a:path>
            </a:pathLst>
          </a:custGeom>
          <a:pattFill prst="ltDnDiag">
            <a:fgClr>
              <a:srgbClr val="77933C"/>
            </a:fgClr>
            <a:bgClr>
              <a:srgbClr val="9BBB59">
                <a:lumMod val="40000"/>
                <a:lumOff val="60000"/>
              </a:srgbClr>
            </a:bgClr>
          </a:pattFill>
          <a:ln w="6350" cap="flat" cmpd="sng" algn="ctr">
            <a:solidFill>
              <a:srgbClr val="9BBB59">
                <a:lumMod val="50000"/>
              </a:srgbClr>
            </a:solidFill>
            <a:prstDash val="solid"/>
          </a:ln>
          <a:effectLst/>
        </p:spPr>
        <p:txBody>
          <a:bodyPr rtlCol="0" anchor="ctr"/>
          <a:lstStyle/>
          <a:p>
            <a:pPr algn="ctr"/>
            <a:endParaRPr lang="es-ES" sz="900" kern="0">
              <a:solidFill>
                <a:sysClr val="window" lastClr="FFFFFF"/>
              </a:solidFill>
              <a:latin typeface="Calibri"/>
            </a:endParaRPr>
          </a:p>
        </p:txBody>
      </p:sp>
      <p:sp>
        <p:nvSpPr>
          <p:cNvPr id="236" name="235 Forma libre"/>
          <p:cNvSpPr/>
          <p:nvPr/>
        </p:nvSpPr>
        <p:spPr>
          <a:xfrm>
            <a:off x="7495049" y="5999651"/>
            <a:ext cx="153984" cy="65273"/>
          </a:xfrm>
          <a:custGeom>
            <a:avLst/>
            <a:gdLst>
              <a:gd name="connsiteX0" fmla="*/ 184150 w 247650"/>
              <a:gd name="connsiteY0" fmla="*/ 0 h 209550"/>
              <a:gd name="connsiteX1" fmla="*/ 114300 w 247650"/>
              <a:gd name="connsiteY1" fmla="*/ 0 h 209550"/>
              <a:gd name="connsiteX2" fmla="*/ 82550 w 247650"/>
              <a:gd name="connsiteY2" fmla="*/ 44450 h 209550"/>
              <a:gd name="connsiteX3" fmla="*/ 63500 w 247650"/>
              <a:gd name="connsiteY3" fmla="*/ 101600 h 209550"/>
              <a:gd name="connsiteX4" fmla="*/ 6350 w 247650"/>
              <a:gd name="connsiteY4" fmla="*/ 120650 h 209550"/>
              <a:gd name="connsiteX5" fmla="*/ 0 w 247650"/>
              <a:gd name="connsiteY5" fmla="*/ 184150 h 209550"/>
              <a:gd name="connsiteX6" fmla="*/ 57150 w 247650"/>
              <a:gd name="connsiteY6" fmla="*/ 209550 h 209550"/>
              <a:gd name="connsiteX7" fmla="*/ 57150 w 247650"/>
              <a:gd name="connsiteY7" fmla="*/ 209550 h 209550"/>
              <a:gd name="connsiteX8" fmla="*/ 146050 w 247650"/>
              <a:gd name="connsiteY8" fmla="*/ 209550 h 209550"/>
              <a:gd name="connsiteX9" fmla="*/ 215900 w 247650"/>
              <a:gd name="connsiteY9" fmla="*/ 203200 h 209550"/>
              <a:gd name="connsiteX10" fmla="*/ 247650 w 247650"/>
              <a:gd name="connsiteY10" fmla="*/ 152400 h 209550"/>
              <a:gd name="connsiteX11" fmla="*/ 247650 w 247650"/>
              <a:gd name="connsiteY11" fmla="*/ 101600 h 209550"/>
              <a:gd name="connsiteX12" fmla="*/ 228600 w 247650"/>
              <a:gd name="connsiteY12" fmla="*/ 57150 h 209550"/>
              <a:gd name="connsiteX13" fmla="*/ 184150 w 247650"/>
              <a:gd name="connsiteY1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209550">
                <a:moveTo>
                  <a:pt x="184150" y="0"/>
                </a:moveTo>
                <a:lnTo>
                  <a:pt x="114300" y="0"/>
                </a:lnTo>
                <a:lnTo>
                  <a:pt x="82550" y="44450"/>
                </a:lnTo>
                <a:lnTo>
                  <a:pt x="63500" y="101600"/>
                </a:lnTo>
                <a:lnTo>
                  <a:pt x="6350" y="120650"/>
                </a:lnTo>
                <a:lnTo>
                  <a:pt x="0" y="184150"/>
                </a:lnTo>
                <a:lnTo>
                  <a:pt x="57150" y="209550"/>
                </a:lnTo>
                <a:lnTo>
                  <a:pt x="57150" y="209550"/>
                </a:lnTo>
                <a:lnTo>
                  <a:pt x="146050" y="209550"/>
                </a:lnTo>
                <a:lnTo>
                  <a:pt x="215900" y="203200"/>
                </a:lnTo>
                <a:lnTo>
                  <a:pt x="247650" y="152400"/>
                </a:lnTo>
                <a:lnTo>
                  <a:pt x="247650" y="101600"/>
                </a:lnTo>
                <a:lnTo>
                  <a:pt x="228600" y="57150"/>
                </a:lnTo>
                <a:lnTo>
                  <a:pt x="184150" y="0"/>
                </a:lnTo>
                <a:close/>
              </a:path>
            </a:pathLst>
          </a:custGeom>
          <a:pattFill prst="ltDnDiag">
            <a:fgClr>
              <a:schemeClr val="accent3">
                <a:lumMod val="50000"/>
              </a:schemeClr>
            </a:fgClr>
            <a:bgClr>
              <a:schemeClr val="accent3">
                <a:lumMod val="60000"/>
                <a:lumOff val="40000"/>
              </a:schemeClr>
            </a:bgClr>
          </a:pattFill>
          <a:ln w="6350" cap="flat" cmpd="sng" algn="ctr">
            <a:solidFill>
              <a:srgbClr val="9BBB59">
                <a:lumMod val="50000"/>
              </a:srgbClr>
            </a:solidFill>
            <a:prstDash val="solid"/>
          </a:ln>
          <a:effectLst/>
        </p:spPr>
        <p:txBody>
          <a:bodyPr rtlCol="0" anchor="ctr"/>
          <a:lstStyle/>
          <a:p>
            <a:pPr algn="ctr"/>
            <a:endParaRPr lang="es-ES" sz="900" kern="0">
              <a:solidFill>
                <a:sysClr val="window" lastClr="FFFFFF"/>
              </a:solidFill>
              <a:latin typeface="Calibri"/>
            </a:endParaRPr>
          </a:p>
        </p:txBody>
      </p:sp>
      <p:sp>
        <p:nvSpPr>
          <p:cNvPr id="237" name="236 Forma libre"/>
          <p:cNvSpPr/>
          <p:nvPr/>
        </p:nvSpPr>
        <p:spPr>
          <a:xfrm>
            <a:off x="7495049" y="6174171"/>
            <a:ext cx="153984" cy="65273"/>
          </a:xfrm>
          <a:custGeom>
            <a:avLst/>
            <a:gdLst>
              <a:gd name="connsiteX0" fmla="*/ 184150 w 247650"/>
              <a:gd name="connsiteY0" fmla="*/ 0 h 209550"/>
              <a:gd name="connsiteX1" fmla="*/ 114300 w 247650"/>
              <a:gd name="connsiteY1" fmla="*/ 0 h 209550"/>
              <a:gd name="connsiteX2" fmla="*/ 82550 w 247650"/>
              <a:gd name="connsiteY2" fmla="*/ 44450 h 209550"/>
              <a:gd name="connsiteX3" fmla="*/ 63500 w 247650"/>
              <a:gd name="connsiteY3" fmla="*/ 101600 h 209550"/>
              <a:gd name="connsiteX4" fmla="*/ 6350 w 247650"/>
              <a:gd name="connsiteY4" fmla="*/ 120650 h 209550"/>
              <a:gd name="connsiteX5" fmla="*/ 0 w 247650"/>
              <a:gd name="connsiteY5" fmla="*/ 184150 h 209550"/>
              <a:gd name="connsiteX6" fmla="*/ 57150 w 247650"/>
              <a:gd name="connsiteY6" fmla="*/ 209550 h 209550"/>
              <a:gd name="connsiteX7" fmla="*/ 57150 w 247650"/>
              <a:gd name="connsiteY7" fmla="*/ 209550 h 209550"/>
              <a:gd name="connsiteX8" fmla="*/ 146050 w 247650"/>
              <a:gd name="connsiteY8" fmla="*/ 209550 h 209550"/>
              <a:gd name="connsiteX9" fmla="*/ 215900 w 247650"/>
              <a:gd name="connsiteY9" fmla="*/ 203200 h 209550"/>
              <a:gd name="connsiteX10" fmla="*/ 247650 w 247650"/>
              <a:gd name="connsiteY10" fmla="*/ 152400 h 209550"/>
              <a:gd name="connsiteX11" fmla="*/ 247650 w 247650"/>
              <a:gd name="connsiteY11" fmla="*/ 101600 h 209550"/>
              <a:gd name="connsiteX12" fmla="*/ 228600 w 247650"/>
              <a:gd name="connsiteY12" fmla="*/ 57150 h 209550"/>
              <a:gd name="connsiteX13" fmla="*/ 184150 w 247650"/>
              <a:gd name="connsiteY1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209550">
                <a:moveTo>
                  <a:pt x="184150" y="0"/>
                </a:moveTo>
                <a:lnTo>
                  <a:pt x="114300" y="0"/>
                </a:lnTo>
                <a:lnTo>
                  <a:pt x="82550" y="44450"/>
                </a:lnTo>
                <a:lnTo>
                  <a:pt x="63500" y="101600"/>
                </a:lnTo>
                <a:lnTo>
                  <a:pt x="6350" y="120650"/>
                </a:lnTo>
                <a:lnTo>
                  <a:pt x="0" y="184150"/>
                </a:lnTo>
                <a:lnTo>
                  <a:pt x="57150" y="209550"/>
                </a:lnTo>
                <a:lnTo>
                  <a:pt x="57150" y="209550"/>
                </a:lnTo>
                <a:lnTo>
                  <a:pt x="146050" y="209550"/>
                </a:lnTo>
                <a:lnTo>
                  <a:pt x="215900" y="203200"/>
                </a:lnTo>
                <a:lnTo>
                  <a:pt x="247650" y="152400"/>
                </a:lnTo>
                <a:lnTo>
                  <a:pt x="247650" y="101600"/>
                </a:lnTo>
                <a:lnTo>
                  <a:pt x="228600" y="57150"/>
                </a:lnTo>
                <a:lnTo>
                  <a:pt x="184150" y="0"/>
                </a:lnTo>
                <a:close/>
              </a:path>
            </a:pathLst>
          </a:custGeom>
          <a:pattFill prst="ltDnDiag">
            <a:fgClr>
              <a:srgbClr val="996600"/>
            </a:fgClr>
            <a:bgClr>
              <a:srgbClr val="FFCC66"/>
            </a:bgClr>
          </a:pattFill>
          <a:ln w="6350" cap="flat" cmpd="sng" algn="ctr">
            <a:solidFill>
              <a:srgbClr val="9BBB59">
                <a:lumMod val="50000"/>
              </a:srgbClr>
            </a:solidFill>
            <a:prstDash val="solid"/>
          </a:ln>
          <a:effectLst/>
        </p:spPr>
        <p:txBody>
          <a:bodyPr rtlCol="0" anchor="ctr"/>
          <a:lstStyle/>
          <a:p>
            <a:pPr algn="ctr"/>
            <a:endParaRPr lang="es-ES" sz="900" kern="0">
              <a:solidFill>
                <a:sysClr val="window" lastClr="FFFFFF"/>
              </a:solidFill>
              <a:latin typeface="Calibri"/>
            </a:endParaRPr>
          </a:p>
        </p:txBody>
      </p:sp>
      <p:sp>
        <p:nvSpPr>
          <p:cNvPr id="238" name="237 Forma libre"/>
          <p:cNvSpPr/>
          <p:nvPr/>
        </p:nvSpPr>
        <p:spPr>
          <a:xfrm>
            <a:off x="7289000" y="3741692"/>
            <a:ext cx="476250" cy="335757"/>
          </a:xfrm>
          <a:custGeom>
            <a:avLst/>
            <a:gdLst>
              <a:gd name="connsiteX0" fmla="*/ 147638 w 476250"/>
              <a:gd name="connsiteY0" fmla="*/ 311944 h 335757"/>
              <a:gd name="connsiteX1" fmla="*/ 200025 w 476250"/>
              <a:gd name="connsiteY1" fmla="*/ 335757 h 335757"/>
              <a:gd name="connsiteX2" fmla="*/ 223838 w 476250"/>
              <a:gd name="connsiteY2" fmla="*/ 335757 h 335757"/>
              <a:gd name="connsiteX3" fmla="*/ 240507 w 476250"/>
              <a:gd name="connsiteY3" fmla="*/ 326232 h 335757"/>
              <a:gd name="connsiteX4" fmla="*/ 247650 w 476250"/>
              <a:gd name="connsiteY4" fmla="*/ 307182 h 335757"/>
              <a:gd name="connsiteX5" fmla="*/ 247650 w 476250"/>
              <a:gd name="connsiteY5" fmla="*/ 288132 h 335757"/>
              <a:gd name="connsiteX6" fmla="*/ 247650 w 476250"/>
              <a:gd name="connsiteY6" fmla="*/ 264319 h 335757"/>
              <a:gd name="connsiteX7" fmla="*/ 271463 w 476250"/>
              <a:gd name="connsiteY7" fmla="*/ 257175 h 335757"/>
              <a:gd name="connsiteX8" fmla="*/ 283369 w 476250"/>
              <a:gd name="connsiteY8" fmla="*/ 252413 h 335757"/>
              <a:gd name="connsiteX9" fmla="*/ 290513 w 476250"/>
              <a:gd name="connsiteY9" fmla="*/ 240507 h 335757"/>
              <a:gd name="connsiteX10" fmla="*/ 290513 w 476250"/>
              <a:gd name="connsiteY10" fmla="*/ 240507 h 335757"/>
              <a:gd name="connsiteX11" fmla="*/ 295275 w 476250"/>
              <a:gd name="connsiteY11" fmla="*/ 214313 h 335757"/>
              <a:gd name="connsiteX12" fmla="*/ 297657 w 476250"/>
              <a:gd name="connsiteY12" fmla="*/ 195263 h 335757"/>
              <a:gd name="connsiteX13" fmla="*/ 304800 w 476250"/>
              <a:gd name="connsiteY13" fmla="*/ 169069 h 335757"/>
              <a:gd name="connsiteX14" fmla="*/ 321469 w 476250"/>
              <a:gd name="connsiteY14" fmla="*/ 142875 h 335757"/>
              <a:gd name="connsiteX15" fmla="*/ 330994 w 476250"/>
              <a:gd name="connsiteY15" fmla="*/ 130969 h 335757"/>
              <a:gd name="connsiteX16" fmla="*/ 345282 w 476250"/>
              <a:gd name="connsiteY16" fmla="*/ 100013 h 335757"/>
              <a:gd name="connsiteX17" fmla="*/ 350044 w 476250"/>
              <a:gd name="connsiteY17" fmla="*/ 88107 h 335757"/>
              <a:gd name="connsiteX18" fmla="*/ 361950 w 476250"/>
              <a:gd name="connsiteY18" fmla="*/ 69057 h 335757"/>
              <a:gd name="connsiteX19" fmla="*/ 385763 w 476250"/>
              <a:gd name="connsiteY19" fmla="*/ 54769 h 335757"/>
              <a:gd name="connsiteX20" fmla="*/ 407194 w 476250"/>
              <a:gd name="connsiteY20" fmla="*/ 45244 h 335757"/>
              <a:gd name="connsiteX21" fmla="*/ 433388 w 476250"/>
              <a:gd name="connsiteY21" fmla="*/ 40482 h 335757"/>
              <a:gd name="connsiteX22" fmla="*/ 471488 w 476250"/>
              <a:gd name="connsiteY22" fmla="*/ 35719 h 335757"/>
              <a:gd name="connsiteX23" fmla="*/ 471488 w 476250"/>
              <a:gd name="connsiteY23" fmla="*/ 35719 h 335757"/>
              <a:gd name="connsiteX24" fmla="*/ 476250 w 476250"/>
              <a:gd name="connsiteY24" fmla="*/ 16669 h 335757"/>
              <a:gd name="connsiteX25" fmla="*/ 473869 w 476250"/>
              <a:gd name="connsiteY25" fmla="*/ 7144 h 335757"/>
              <a:gd name="connsiteX26" fmla="*/ 457200 w 476250"/>
              <a:gd name="connsiteY26" fmla="*/ 0 h 335757"/>
              <a:gd name="connsiteX27" fmla="*/ 438150 w 476250"/>
              <a:gd name="connsiteY27" fmla="*/ 0 h 335757"/>
              <a:gd name="connsiteX28" fmla="*/ 404813 w 476250"/>
              <a:gd name="connsiteY28" fmla="*/ 0 h 335757"/>
              <a:gd name="connsiteX29" fmla="*/ 390525 w 476250"/>
              <a:gd name="connsiteY29" fmla="*/ 14288 h 335757"/>
              <a:gd name="connsiteX30" fmla="*/ 376238 w 476250"/>
              <a:gd name="connsiteY30" fmla="*/ 26194 h 335757"/>
              <a:gd name="connsiteX31" fmla="*/ 357188 w 476250"/>
              <a:gd name="connsiteY31" fmla="*/ 33338 h 335757"/>
              <a:gd name="connsiteX32" fmla="*/ 323850 w 476250"/>
              <a:gd name="connsiteY32" fmla="*/ 40482 h 335757"/>
              <a:gd name="connsiteX33" fmla="*/ 295275 w 476250"/>
              <a:gd name="connsiteY33" fmla="*/ 45244 h 335757"/>
              <a:gd name="connsiteX34" fmla="*/ 280988 w 476250"/>
              <a:gd name="connsiteY34" fmla="*/ 59532 h 335757"/>
              <a:gd name="connsiteX35" fmla="*/ 266700 w 476250"/>
              <a:gd name="connsiteY35" fmla="*/ 76200 h 335757"/>
              <a:gd name="connsiteX36" fmla="*/ 250032 w 476250"/>
              <a:gd name="connsiteY36" fmla="*/ 80963 h 335757"/>
              <a:gd name="connsiteX37" fmla="*/ 226219 w 476250"/>
              <a:gd name="connsiteY37" fmla="*/ 80963 h 335757"/>
              <a:gd name="connsiteX38" fmla="*/ 209550 w 476250"/>
              <a:gd name="connsiteY38" fmla="*/ 76200 h 335757"/>
              <a:gd name="connsiteX39" fmla="*/ 197644 w 476250"/>
              <a:gd name="connsiteY39" fmla="*/ 61913 h 335757"/>
              <a:gd name="connsiteX40" fmla="*/ 183357 w 476250"/>
              <a:gd name="connsiteY40" fmla="*/ 47625 h 335757"/>
              <a:gd name="connsiteX41" fmla="*/ 164307 w 476250"/>
              <a:gd name="connsiteY41" fmla="*/ 38100 h 335757"/>
              <a:gd name="connsiteX42" fmla="*/ 140494 w 476250"/>
              <a:gd name="connsiteY42" fmla="*/ 30957 h 335757"/>
              <a:gd name="connsiteX43" fmla="*/ 114300 w 476250"/>
              <a:gd name="connsiteY43" fmla="*/ 28575 h 335757"/>
              <a:gd name="connsiteX44" fmla="*/ 102394 w 476250"/>
              <a:gd name="connsiteY44" fmla="*/ 47625 h 335757"/>
              <a:gd name="connsiteX45" fmla="*/ 80963 w 476250"/>
              <a:gd name="connsiteY45" fmla="*/ 59532 h 335757"/>
              <a:gd name="connsiteX46" fmla="*/ 54769 w 476250"/>
              <a:gd name="connsiteY46" fmla="*/ 66675 h 335757"/>
              <a:gd name="connsiteX47" fmla="*/ 33338 w 476250"/>
              <a:gd name="connsiteY47" fmla="*/ 69057 h 335757"/>
              <a:gd name="connsiteX48" fmla="*/ 9525 w 476250"/>
              <a:gd name="connsiteY48" fmla="*/ 78582 h 335757"/>
              <a:gd name="connsiteX49" fmla="*/ 7144 w 476250"/>
              <a:gd name="connsiteY49" fmla="*/ 95250 h 335757"/>
              <a:gd name="connsiteX50" fmla="*/ 7144 w 476250"/>
              <a:gd name="connsiteY50" fmla="*/ 119063 h 335757"/>
              <a:gd name="connsiteX51" fmla="*/ 0 w 476250"/>
              <a:gd name="connsiteY51" fmla="*/ 145257 h 335757"/>
              <a:gd name="connsiteX52" fmla="*/ 14288 w 476250"/>
              <a:gd name="connsiteY52" fmla="*/ 166688 h 335757"/>
              <a:gd name="connsiteX53" fmla="*/ 28575 w 476250"/>
              <a:gd name="connsiteY53" fmla="*/ 180975 h 335757"/>
              <a:gd name="connsiteX54" fmla="*/ 47625 w 476250"/>
              <a:gd name="connsiteY54" fmla="*/ 197644 h 335757"/>
              <a:gd name="connsiteX55" fmla="*/ 50007 w 476250"/>
              <a:gd name="connsiteY55" fmla="*/ 214313 h 335757"/>
              <a:gd name="connsiteX56" fmla="*/ 57150 w 476250"/>
              <a:gd name="connsiteY56" fmla="*/ 235744 h 335757"/>
              <a:gd name="connsiteX57" fmla="*/ 69057 w 476250"/>
              <a:gd name="connsiteY57" fmla="*/ 252413 h 335757"/>
              <a:gd name="connsiteX58" fmla="*/ 90488 w 476250"/>
              <a:gd name="connsiteY58" fmla="*/ 269082 h 335757"/>
              <a:gd name="connsiteX59" fmla="*/ 147638 w 476250"/>
              <a:gd name="connsiteY59" fmla="*/ 311944 h 335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6250" h="335757">
                <a:moveTo>
                  <a:pt x="147638" y="311944"/>
                </a:moveTo>
                <a:lnTo>
                  <a:pt x="200025" y="335757"/>
                </a:lnTo>
                <a:lnTo>
                  <a:pt x="223838" y="335757"/>
                </a:lnTo>
                <a:lnTo>
                  <a:pt x="240507" y="326232"/>
                </a:lnTo>
                <a:lnTo>
                  <a:pt x="247650" y="307182"/>
                </a:lnTo>
                <a:lnTo>
                  <a:pt x="247650" y="288132"/>
                </a:lnTo>
                <a:lnTo>
                  <a:pt x="247650" y="264319"/>
                </a:lnTo>
                <a:lnTo>
                  <a:pt x="271463" y="257175"/>
                </a:lnTo>
                <a:lnTo>
                  <a:pt x="283369" y="252413"/>
                </a:lnTo>
                <a:lnTo>
                  <a:pt x="290513" y="240507"/>
                </a:lnTo>
                <a:lnTo>
                  <a:pt x="290513" y="240507"/>
                </a:lnTo>
                <a:lnTo>
                  <a:pt x="295275" y="214313"/>
                </a:lnTo>
                <a:lnTo>
                  <a:pt x="297657" y="195263"/>
                </a:lnTo>
                <a:lnTo>
                  <a:pt x="304800" y="169069"/>
                </a:lnTo>
                <a:lnTo>
                  <a:pt x="321469" y="142875"/>
                </a:lnTo>
                <a:lnTo>
                  <a:pt x="330994" y="130969"/>
                </a:lnTo>
                <a:lnTo>
                  <a:pt x="345282" y="100013"/>
                </a:lnTo>
                <a:lnTo>
                  <a:pt x="350044" y="88107"/>
                </a:lnTo>
                <a:lnTo>
                  <a:pt x="361950" y="69057"/>
                </a:lnTo>
                <a:lnTo>
                  <a:pt x="385763" y="54769"/>
                </a:lnTo>
                <a:lnTo>
                  <a:pt x="407194" y="45244"/>
                </a:lnTo>
                <a:lnTo>
                  <a:pt x="433388" y="40482"/>
                </a:lnTo>
                <a:lnTo>
                  <a:pt x="471488" y="35719"/>
                </a:lnTo>
                <a:lnTo>
                  <a:pt x="471488" y="35719"/>
                </a:lnTo>
                <a:lnTo>
                  <a:pt x="476250" y="16669"/>
                </a:lnTo>
                <a:lnTo>
                  <a:pt x="473869" y="7144"/>
                </a:lnTo>
                <a:lnTo>
                  <a:pt x="457200" y="0"/>
                </a:lnTo>
                <a:lnTo>
                  <a:pt x="438150" y="0"/>
                </a:lnTo>
                <a:lnTo>
                  <a:pt x="404813" y="0"/>
                </a:lnTo>
                <a:lnTo>
                  <a:pt x="390525" y="14288"/>
                </a:lnTo>
                <a:lnTo>
                  <a:pt x="376238" y="26194"/>
                </a:lnTo>
                <a:lnTo>
                  <a:pt x="357188" y="33338"/>
                </a:lnTo>
                <a:lnTo>
                  <a:pt x="323850" y="40482"/>
                </a:lnTo>
                <a:lnTo>
                  <a:pt x="295275" y="45244"/>
                </a:lnTo>
                <a:lnTo>
                  <a:pt x="280988" y="59532"/>
                </a:lnTo>
                <a:lnTo>
                  <a:pt x="266700" y="76200"/>
                </a:lnTo>
                <a:lnTo>
                  <a:pt x="250032" y="80963"/>
                </a:lnTo>
                <a:lnTo>
                  <a:pt x="226219" y="80963"/>
                </a:lnTo>
                <a:lnTo>
                  <a:pt x="209550" y="76200"/>
                </a:lnTo>
                <a:lnTo>
                  <a:pt x="197644" y="61913"/>
                </a:lnTo>
                <a:lnTo>
                  <a:pt x="183357" y="47625"/>
                </a:lnTo>
                <a:lnTo>
                  <a:pt x="164307" y="38100"/>
                </a:lnTo>
                <a:lnTo>
                  <a:pt x="140494" y="30957"/>
                </a:lnTo>
                <a:lnTo>
                  <a:pt x="114300" y="28575"/>
                </a:lnTo>
                <a:lnTo>
                  <a:pt x="102394" y="47625"/>
                </a:lnTo>
                <a:lnTo>
                  <a:pt x="80963" y="59532"/>
                </a:lnTo>
                <a:lnTo>
                  <a:pt x="54769" y="66675"/>
                </a:lnTo>
                <a:lnTo>
                  <a:pt x="33338" y="69057"/>
                </a:lnTo>
                <a:lnTo>
                  <a:pt x="9525" y="78582"/>
                </a:lnTo>
                <a:lnTo>
                  <a:pt x="7144" y="95250"/>
                </a:lnTo>
                <a:lnTo>
                  <a:pt x="7144" y="119063"/>
                </a:lnTo>
                <a:lnTo>
                  <a:pt x="0" y="145257"/>
                </a:lnTo>
                <a:lnTo>
                  <a:pt x="14288" y="166688"/>
                </a:lnTo>
                <a:lnTo>
                  <a:pt x="28575" y="180975"/>
                </a:lnTo>
                <a:lnTo>
                  <a:pt x="47625" y="197644"/>
                </a:lnTo>
                <a:lnTo>
                  <a:pt x="50007" y="214313"/>
                </a:lnTo>
                <a:lnTo>
                  <a:pt x="57150" y="235744"/>
                </a:lnTo>
                <a:lnTo>
                  <a:pt x="69057" y="252413"/>
                </a:lnTo>
                <a:lnTo>
                  <a:pt x="90488" y="269082"/>
                </a:lnTo>
                <a:lnTo>
                  <a:pt x="147638" y="311944"/>
                </a:lnTo>
                <a:close/>
              </a:path>
            </a:pathLst>
          </a:custGeom>
          <a:pattFill prst="ltDnDiag">
            <a:fgClr>
              <a:srgbClr val="77933C"/>
            </a:fgClr>
            <a:bgClr>
              <a:srgbClr val="9BBB59">
                <a:lumMod val="40000"/>
                <a:lumOff val="60000"/>
              </a:srgbClr>
            </a:bgClr>
          </a:pattFill>
          <a:ln w="6350" cap="flat" cmpd="sng" algn="ctr">
            <a:solidFill>
              <a:srgbClr val="9BBB59">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39" name="345 Elipse"/>
          <p:cNvSpPr/>
          <p:nvPr/>
        </p:nvSpPr>
        <p:spPr>
          <a:xfrm>
            <a:off x="7250735" y="3819779"/>
            <a:ext cx="61670" cy="61365"/>
          </a:xfrm>
          <a:prstGeom prst="ellipse">
            <a:avLst/>
          </a:prstGeom>
          <a:solidFill>
            <a:srgbClr val="9FAAAF">
              <a:lumMod val="50000"/>
            </a:srgbClr>
          </a:solid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Arial"/>
              <a:ea typeface="+mn-ea"/>
              <a:cs typeface="+mn-cs"/>
            </a:endParaRPr>
          </a:p>
        </p:txBody>
      </p:sp>
      <p:sp>
        <p:nvSpPr>
          <p:cNvPr id="240" name="239 Forma libre"/>
          <p:cNvSpPr/>
          <p:nvPr/>
        </p:nvSpPr>
        <p:spPr>
          <a:xfrm>
            <a:off x="7854434" y="4552426"/>
            <a:ext cx="155575" cy="336550"/>
          </a:xfrm>
          <a:custGeom>
            <a:avLst/>
            <a:gdLst>
              <a:gd name="connsiteX0" fmla="*/ 31750 w 155575"/>
              <a:gd name="connsiteY0" fmla="*/ 231775 h 336550"/>
              <a:gd name="connsiteX1" fmla="*/ 0 w 155575"/>
              <a:gd name="connsiteY1" fmla="*/ 171450 h 336550"/>
              <a:gd name="connsiteX2" fmla="*/ 0 w 155575"/>
              <a:gd name="connsiteY2" fmla="*/ 130175 h 336550"/>
              <a:gd name="connsiteX3" fmla="*/ 0 w 155575"/>
              <a:gd name="connsiteY3" fmla="*/ 98425 h 336550"/>
              <a:gd name="connsiteX4" fmla="*/ 12700 w 155575"/>
              <a:gd name="connsiteY4" fmla="*/ 66675 h 336550"/>
              <a:gd name="connsiteX5" fmla="*/ 12700 w 155575"/>
              <a:gd name="connsiteY5" fmla="*/ 66675 h 336550"/>
              <a:gd name="connsiteX6" fmla="*/ 19050 w 155575"/>
              <a:gd name="connsiteY6" fmla="*/ 22225 h 336550"/>
              <a:gd name="connsiteX7" fmla="*/ 38100 w 155575"/>
              <a:gd name="connsiteY7" fmla="*/ 0 h 336550"/>
              <a:gd name="connsiteX8" fmla="*/ 34925 w 155575"/>
              <a:gd name="connsiteY8" fmla="*/ 22225 h 336550"/>
              <a:gd name="connsiteX9" fmla="*/ 44450 w 155575"/>
              <a:gd name="connsiteY9" fmla="*/ 60325 h 336550"/>
              <a:gd name="connsiteX10" fmla="*/ 31750 w 155575"/>
              <a:gd name="connsiteY10" fmla="*/ 92075 h 336550"/>
              <a:gd name="connsiteX11" fmla="*/ 47625 w 155575"/>
              <a:gd name="connsiteY11" fmla="*/ 114300 h 336550"/>
              <a:gd name="connsiteX12" fmla="*/ 63500 w 155575"/>
              <a:gd name="connsiteY12" fmla="*/ 139700 h 336550"/>
              <a:gd name="connsiteX13" fmla="*/ 82550 w 155575"/>
              <a:gd name="connsiteY13" fmla="*/ 152400 h 336550"/>
              <a:gd name="connsiteX14" fmla="*/ 104775 w 155575"/>
              <a:gd name="connsiteY14" fmla="*/ 161925 h 336550"/>
              <a:gd name="connsiteX15" fmla="*/ 120650 w 155575"/>
              <a:gd name="connsiteY15" fmla="*/ 184150 h 336550"/>
              <a:gd name="connsiteX16" fmla="*/ 136525 w 155575"/>
              <a:gd name="connsiteY16" fmla="*/ 203200 h 336550"/>
              <a:gd name="connsiteX17" fmla="*/ 142875 w 155575"/>
              <a:gd name="connsiteY17" fmla="*/ 228600 h 336550"/>
              <a:gd name="connsiteX18" fmla="*/ 142875 w 155575"/>
              <a:gd name="connsiteY18" fmla="*/ 254000 h 336550"/>
              <a:gd name="connsiteX19" fmla="*/ 152400 w 155575"/>
              <a:gd name="connsiteY19" fmla="*/ 266700 h 336550"/>
              <a:gd name="connsiteX20" fmla="*/ 155575 w 155575"/>
              <a:gd name="connsiteY20" fmla="*/ 285750 h 336550"/>
              <a:gd name="connsiteX21" fmla="*/ 155575 w 155575"/>
              <a:gd name="connsiteY21" fmla="*/ 285750 h 336550"/>
              <a:gd name="connsiteX22" fmla="*/ 152400 w 155575"/>
              <a:gd name="connsiteY22" fmla="*/ 317500 h 336550"/>
              <a:gd name="connsiteX23" fmla="*/ 139700 w 155575"/>
              <a:gd name="connsiteY23" fmla="*/ 333375 h 336550"/>
              <a:gd name="connsiteX24" fmla="*/ 107950 w 155575"/>
              <a:gd name="connsiteY24" fmla="*/ 336550 h 336550"/>
              <a:gd name="connsiteX25" fmla="*/ 73025 w 155575"/>
              <a:gd name="connsiteY25" fmla="*/ 336550 h 336550"/>
              <a:gd name="connsiteX26" fmla="*/ 63500 w 155575"/>
              <a:gd name="connsiteY26" fmla="*/ 317500 h 336550"/>
              <a:gd name="connsiteX27" fmla="*/ 50800 w 155575"/>
              <a:gd name="connsiteY27" fmla="*/ 292100 h 336550"/>
              <a:gd name="connsiteX28" fmla="*/ 31750 w 155575"/>
              <a:gd name="connsiteY28" fmla="*/ 231775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5575" h="336550">
                <a:moveTo>
                  <a:pt x="31750" y="231775"/>
                </a:moveTo>
                <a:lnTo>
                  <a:pt x="0" y="171450"/>
                </a:lnTo>
                <a:lnTo>
                  <a:pt x="0" y="130175"/>
                </a:lnTo>
                <a:lnTo>
                  <a:pt x="0" y="98425"/>
                </a:lnTo>
                <a:lnTo>
                  <a:pt x="12700" y="66675"/>
                </a:lnTo>
                <a:lnTo>
                  <a:pt x="12700" y="66675"/>
                </a:lnTo>
                <a:lnTo>
                  <a:pt x="19050" y="22225"/>
                </a:lnTo>
                <a:lnTo>
                  <a:pt x="38100" y="0"/>
                </a:lnTo>
                <a:lnTo>
                  <a:pt x="34925" y="22225"/>
                </a:lnTo>
                <a:lnTo>
                  <a:pt x="44450" y="60325"/>
                </a:lnTo>
                <a:lnTo>
                  <a:pt x="31750" y="92075"/>
                </a:lnTo>
                <a:lnTo>
                  <a:pt x="47625" y="114300"/>
                </a:lnTo>
                <a:lnTo>
                  <a:pt x="63500" y="139700"/>
                </a:lnTo>
                <a:lnTo>
                  <a:pt x="82550" y="152400"/>
                </a:lnTo>
                <a:lnTo>
                  <a:pt x="104775" y="161925"/>
                </a:lnTo>
                <a:lnTo>
                  <a:pt x="120650" y="184150"/>
                </a:lnTo>
                <a:lnTo>
                  <a:pt x="136525" y="203200"/>
                </a:lnTo>
                <a:lnTo>
                  <a:pt x="142875" y="228600"/>
                </a:lnTo>
                <a:lnTo>
                  <a:pt x="142875" y="254000"/>
                </a:lnTo>
                <a:lnTo>
                  <a:pt x="152400" y="266700"/>
                </a:lnTo>
                <a:lnTo>
                  <a:pt x="155575" y="285750"/>
                </a:lnTo>
                <a:lnTo>
                  <a:pt x="155575" y="285750"/>
                </a:lnTo>
                <a:lnTo>
                  <a:pt x="152400" y="317500"/>
                </a:lnTo>
                <a:lnTo>
                  <a:pt x="139700" y="333375"/>
                </a:lnTo>
                <a:lnTo>
                  <a:pt x="107950" y="336550"/>
                </a:lnTo>
                <a:lnTo>
                  <a:pt x="73025" y="336550"/>
                </a:lnTo>
                <a:lnTo>
                  <a:pt x="63500" y="317500"/>
                </a:lnTo>
                <a:lnTo>
                  <a:pt x="50800" y="292100"/>
                </a:lnTo>
                <a:lnTo>
                  <a:pt x="31750" y="231775"/>
                </a:lnTo>
                <a:close/>
              </a:path>
            </a:pathLst>
          </a:custGeom>
          <a:pattFill prst="ltDnDiag">
            <a:fgClr>
              <a:srgbClr val="996600"/>
            </a:fgClr>
            <a:bgClr>
              <a:srgbClr val="FFCC66"/>
            </a:bgClr>
          </a:pattFill>
          <a:ln w="6350" cap="flat" cmpd="sng" algn="ctr">
            <a:solidFill>
              <a:srgbClr val="9BBB59">
                <a:lumMod val="50000"/>
              </a:srgbClr>
            </a:solidFill>
            <a:prstDash val="solid"/>
          </a:ln>
          <a:effectLst/>
        </p:spPr>
        <p:txBody>
          <a:bodyPr rtlCol="0" anchor="ctr"/>
          <a:lstStyle/>
          <a:p>
            <a:pPr algn="ctr"/>
            <a:endParaRPr lang="es-ES" sz="900" kern="0" dirty="0">
              <a:solidFill>
                <a:sysClr val="window" lastClr="FFFFFF"/>
              </a:solidFill>
              <a:latin typeface="Calibri"/>
            </a:endParaRPr>
          </a:p>
        </p:txBody>
      </p:sp>
      <p:sp>
        <p:nvSpPr>
          <p:cNvPr id="241" name="240 Forma libre"/>
          <p:cNvSpPr/>
          <p:nvPr/>
        </p:nvSpPr>
        <p:spPr>
          <a:xfrm>
            <a:off x="7863234" y="4740322"/>
            <a:ext cx="159544" cy="180975"/>
          </a:xfrm>
          <a:custGeom>
            <a:avLst/>
            <a:gdLst>
              <a:gd name="connsiteX0" fmla="*/ 76200 w 159544"/>
              <a:gd name="connsiteY0" fmla="*/ 145256 h 180975"/>
              <a:gd name="connsiteX1" fmla="*/ 107156 w 159544"/>
              <a:gd name="connsiteY1" fmla="*/ 171450 h 180975"/>
              <a:gd name="connsiteX2" fmla="*/ 123825 w 159544"/>
              <a:gd name="connsiteY2" fmla="*/ 176212 h 180975"/>
              <a:gd name="connsiteX3" fmla="*/ 142875 w 159544"/>
              <a:gd name="connsiteY3" fmla="*/ 180975 h 180975"/>
              <a:gd name="connsiteX4" fmla="*/ 152400 w 159544"/>
              <a:gd name="connsiteY4" fmla="*/ 169069 h 180975"/>
              <a:gd name="connsiteX5" fmla="*/ 159544 w 159544"/>
              <a:gd name="connsiteY5" fmla="*/ 126206 h 180975"/>
              <a:gd name="connsiteX6" fmla="*/ 159544 w 159544"/>
              <a:gd name="connsiteY6" fmla="*/ 88106 h 180975"/>
              <a:gd name="connsiteX7" fmla="*/ 157162 w 159544"/>
              <a:gd name="connsiteY7" fmla="*/ 47625 h 180975"/>
              <a:gd name="connsiteX8" fmla="*/ 128587 w 159544"/>
              <a:gd name="connsiteY8" fmla="*/ 16669 h 180975"/>
              <a:gd name="connsiteX9" fmla="*/ 97631 w 159544"/>
              <a:gd name="connsiteY9" fmla="*/ 9525 h 180975"/>
              <a:gd name="connsiteX10" fmla="*/ 76200 w 159544"/>
              <a:gd name="connsiteY10" fmla="*/ 9525 h 180975"/>
              <a:gd name="connsiteX11" fmla="*/ 69056 w 159544"/>
              <a:gd name="connsiteY11" fmla="*/ 7144 h 180975"/>
              <a:gd name="connsiteX12" fmla="*/ 45244 w 159544"/>
              <a:gd name="connsiteY12" fmla="*/ 0 h 180975"/>
              <a:gd name="connsiteX13" fmla="*/ 21431 w 159544"/>
              <a:gd name="connsiteY13" fmla="*/ 0 h 180975"/>
              <a:gd name="connsiteX14" fmla="*/ 0 w 159544"/>
              <a:gd name="connsiteY14" fmla="*/ 23812 h 180975"/>
              <a:gd name="connsiteX15" fmla="*/ 4762 w 159544"/>
              <a:gd name="connsiteY15" fmla="*/ 45244 h 180975"/>
              <a:gd name="connsiteX16" fmla="*/ 19050 w 159544"/>
              <a:gd name="connsiteY16" fmla="*/ 64294 h 180975"/>
              <a:gd name="connsiteX17" fmla="*/ 26194 w 159544"/>
              <a:gd name="connsiteY17" fmla="*/ 92869 h 180975"/>
              <a:gd name="connsiteX18" fmla="*/ 76200 w 159544"/>
              <a:gd name="connsiteY18" fmla="*/ 145256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9544" h="180975">
                <a:moveTo>
                  <a:pt x="76200" y="145256"/>
                </a:moveTo>
                <a:lnTo>
                  <a:pt x="107156" y="171450"/>
                </a:lnTo>
                <a:lnTo>
                  <a:pt x="123825" y="176212"/>
                </a:lnTo>
                <a:lnTo>
                  <a:pt x="142875" y="180975"/>
                </a:lnTo>
                <a:lnTo>
                  <a:pt x="152400" y="169069"/>
                </a:lnTo>
                <a:lnTo>
                  <a:pt x="159544" y="126206"/>
                </a:lnTo>
                <a:lnTo>
                  <a:pt x="159544" y="88106"/>
                </a:lnTo>
                <a:lnTo>
                  <a:pt x="157162" y="47625"/>
                </a:lnTo>
                <a:lnTo>
                  <a:pt x="128587" y="16669"/>
                </a:lnTo>
                <a:lnTo>
                  <a:pt x="97631" y="9525"/>
                </a:lnTo>
                <a:lnTo>
                  <a:pt x="76200" y="9525"/>
                </a:lnTo>
                <a:lnTo>
                  <a:pt x="69056" y="7144"/>
                </a:lnTo>
                <a:lnTo>
                  <a:pt x="45244" y="0"/>
                </a:lnTo>
                <a:lnTo>
                  <a:pt x="21431" y="0"/>
                </a:lnTo>
                <a:lnTo>
                  <a:pt x="0" y="23812"/>
                </a:lnTo>
                <a:lnTo>
                  <a:pt x="4762" y="45244"/>
                </a:lnTo>
                <a:lnTo>
                  <a:pt x="19050" y="64294"/>
                </a:lnTo>
                <a:lnTo>
                  <a:pt x="26194" y="92869"/>
                </a:lnTo>
                <a:lnTo>
                  <a:pt x="76200" y="145256"/>
                </a:lnTo>
                <a:close/>
              </a:path>
            </a:pathLst>
          </a:custGeom>
          <a:pattFill prst="ltDnDiag">
            <a:fgClr>
              <a:srgbClr val="996600"/>
            </a:fgClr>
            <a:bgClr>
              <a:srgbClr val="FFCC66"/>
            </a:bgClr>
          </a:pattFill>
          <a:ln w="6350" cap="flat" cmpd="sng" algn="ctr">
            <a:solidFill>
              <a:srgbClr val="9BBB59">
                <a:lumMod val="50000"/>
              </a:srgbClr>
            </a:solidFill>
            <a:prstDash val="solid"/>
          </a:ln>
          <a:effectLst/>
        </p:spPr>
        <p:txBody>
          <a:bodyPr rtlCol="0" anchor="ctr"/>
          <a:lstStyle/>
          <a:p>
            <a:pPr algn="ctr"/>
            <a:endParaRPr lang="es-ES" sz="900" kern="0">
              <a:solidFill>
                <a:sysClr val="window" lastClr="FFFFFF"/>
              </a:solidFill>
              <a:latin typeface="Calibri"/>
            </a:endParaRPr>
          </a:p>
        </p:txBody>
      </p:sp>
      <p:sp>
        <p:nvSpPr>
          <p:cNvPr id="242" name="241 Rectángulo redondeado"/>
          <p:cNvSpPr/>
          <p:nvPr/>
        </p:nvSpPr>
        <p:spPr>
          <a:xfrm rot="10800000">
            <a:off x="7832879" y="4748640"/>
            <a:ext cx="71837" cy="76970"/>
          </a:xfrm>
          <a:prstGeom prst="roundRect">
            <a:avLst/>
          </a:prstGeom>
          <a:solidFill>
            <a:srgbClr val="1D4371"/>
          </a:solidFill>
          <a:ln w="25400" cap="flat" cmpd="sng" algn="ctr">
            <a:solidFill>
              <a:srgbClr val="1D437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smtClean="0">
              <a:ln>
                <a:noFill/>
              </a:ln>
              <a:solidFill>
                <a:sysClr val="windowText" lastClr="000000"/>
              </a:solidFill>
              <a:effectLst/>
              <a:uLnTx/>
              <a:uFillTx/>
            </a:endParaRPr>
          </a:p>
        </p:txBody>
      </p:sp>
      <p:sp>
        <p:nvSpPr>
          <p:cNvPr id="243" name="242 Forma libre"/>
          <p:cNvSpPr/>
          <p:nvPr/>
        </p:nvSpPr>
        <p:spPr>
          <a:xfrm>
            <a:off x="6812585" y="2506935"/>
            <a:ext cx="247650" cy="209550"/>
          </a:xfrm>
          <a:custGeom>
            <a:avLst/>
            <a:gdLst>
              <a:gd name="connsiteX0" fmla="*/ 184150 w 247650"/>
              <a:gd name="connsiteY0" fmla="*/ 0 h 209550"/>
              <a:gd name="connsiteX1" fmla="*/ 114300 w 247650"/>
              <a:gd name="connsiteY1" fmla="*/ 0 h 209550"/>
              <a:gd name="connsiteX2" fmla="*/ 82550 w 247650"/>
              <a:gd name="connsiteY2" fmla="*/ 44450 h 209550"/>
              <a:gd name="connsiteX3" fmla="*/ 63500 w 247650"/>
              <a:gd name="connsiteY3" fmla="*/ 101600 h 209550"/>
              <a:gd name="connsiteX4" fmla="*/ 6350 w 247650"/>
              <a:gd name="connsiteY4" fmla="*/ 120650 h 209550"/>
              <a:gd name="connsiteX5" fmla="*/ 0 w 247650"/>
              <a:gd name="connsiteY5" fmla="*/ 184150 h 209550"/>
              <a:gd name="connsiteX6" fmla="*/ 57150 w 247650"/>
              <a:gd name="connsiteY6" fmla="*/ 209550 h 209550"/>
              <a:gd name="connsiteX7" fmla="*/ 57150 w 247650"/>
              <a:gd name="connsiteY7" fmla="*/ 209550 h 209550"/>
              <a:gd name="connsiteX8" fmla="*/ 146050 w 247650"/>
              <a:gd name="connsiteY8" fmla="*/ 209550 h 209550"/>
              <a:gd name="connsiteX9" fmla="*/ 215900 w 247650"/>
              <a:gd name="connsiteY9" fmla="*/ 203200 h 209550"/>
              <a:gd name="connsiteX10" fmla="*/ 247650 w 247650"/>
              <a:gd name="connsiteY10" fmla="*/ 152400 h 209550"/>
              <a:gd name="connsiteX11" fmla="*/ 247650 w 247650"/>
              <a:gd name="connsiteY11" fmla="*/ 101600 h 209550"/>
              <a:gd name="connsiteX12" fmla="*/ 228600 w 247650"/>
              <a:gd name="connsiteY12" fmla="*/ 57150 h 209550"/>
              <a:gd name="connsiteX13" fmla="*/ 184150 w 247650"/>
              <a:gd name="connsiteY1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209550">
                <a:moveTo>
                  <a:pt x="184150" y="0"/>
                </a:moveTo>
                <a:lnTo>
                  <a:pt x="114300" y="0"/>
                </a:lnTo>
                <a:lnTo>
                  <a:pt x="82550" y="44450"/>
                </a:lnTo>
                <a:lnTo>
                  <a:pt x="63500" y="101600"/>
                </a:lnTo>
                <a:lnTo>
                  <a:pt x="6350" y="120650"/>
                </a:lnTo>
                <a:lnTo>
                  <a:pt x="0" y="184150"/>
                </a:lnTo>
                <a:lnTo>
                  <a:pt x="57150" y="209550"/>
                </a:lnTo>
                <a:lnTo>
                  <a:pt x="57150" y="209550"/>
                </a:lnTo>
                <a:lnTo>
                  <a:pt x="146050" y="209550"/>
                </a:lnTo>
                <a:lnTo>
                  <a:pt x="215900" y="203200"/>
                </a:lnTo>
                <a:lnTo>
                  <a:pt x="247650" y="152400"/>
                </a:lnTo>
                <a:lnTo>
                  <a:pt x="247650" y="101600"/>
                </a:lnTo>
                <a:lnTo>
                  <a:pt x="228600" y="57150"/>
                </a:lnTo>
                <a:lnTo>
                  <a:pt x="184150" y="0"/>
                </a:lnTo>
                <a:close/>
              </a:path>
            </a:pathLst>
          </a:custGeom>
          <a:pattFill prst="ltDnDiag">
            <a:fgClr>
              <a:schemeClr val="accent3">
                <a:lumMod val="50000"/>
              </a:schemeClr>
            </a:fgClr>
            <a:bgClr>
              <a:schemeClr val="accent3">
                <a:lumMod val="60000"/>
                <a:lumOff val="40000"/>
              </a:schemeClr>
            </a:bgClr>
          </a:pattFill>
          <a:ln w="6350" cap="flat" cmpd="sng" algn="ctr">
            <a:solidFill>
              <a:srgbClr val="9BBB59">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44" name="243 Forma libre"/>
          <p:cNvSpPr/>
          <p:nvPr/>
        </p:nvSpPr>
        <p:spPr>
          <a:xfrm>
            <a:off x="6926885" y="2773635"/>
            <a:ext cx="323850" cy="355600"/>
          </a:xfrm>
          <a:custGeom>
            <a:avLst/>
            <a:gdLst>
              <a:gd name="connsiteX0" fmla="*/ 323850 w 323850"/>
              <a:gd name="connsiteY0" fmla="*/ 6350 h 355600"/>
              <a:gd name="connsiteX1" fmla="*/ 247650 w 323850"/>
              <a:gd name="connsiteY1" fmla="*/ 0 h 355600"/>
              <a:gd name="connsiteX2" fmla="*/ 247650 w 323850"/>
              <a:gd name="connsiteY2" fmla="*/ 0 h 355600"/>
              <a:gd name="connsiteX3" fmla="*/ 228600 w 323850"/>
              <a:gd name="connsiteY3" fmla="*/ 76200 h 355600"/>
              <a:gd name="connsiteX4" fmla="*/ 228600 w 323850"/>
              <a:gd name="connsiteY4" fmla="*/ 76200 h 355600"/>
              <a:gd name="connsiteX5" fmla="*/ 190500 w 323850"/>
              <a:gd name="connsiteY5" fmla="*/ 95250 h 355600"/>
              <a:gd name="connsiteX6" fmla="*/ 190500 w 323850"/>
              <a:gd name="connsiteY6" fmla="*/ 95250 h 355600"/>
              <a:gd name="connsiteX7" fmla="*/ 158750 w 323850"/>
              <a:gd name="connsiteY7" fmla="*/ 107950 h 355600"/>
              <a:gd name="connsiteX8" fmla="*/ 133350 w 323850"/>
              <a:gd name="connsiteY8" fmla="*/ 139700 h 355600"/>
              <a:gd name="connsiteX9" fmla="*/ 133350 w 323850"/>
              <a:gd name="connsiteY9" fmla="*/ 139700 h 355600"/>
              <a:gd name="connsiteX10" fmla="*/ 38100 w 323850"/>
              <a:gd name="connsiteY10" fmla="*/ 165100 h 355600"/>
              <a:gd name="connsiteX11" fmla="*/ 6350 w 323850"/>
              <a:gd name="connsiteY11" fmla="*/ 196850 h 355600"/>
              <a:gd name="connsiteX12" fmla="*/ 0 w 323850"/>
              <a:gd name="connsiteY12" fmla="*/ 292100 h 355600"/>
              <a:gd name="connsiteX13" fmla="*/ 6350 w 323850"/>
              <a:gd name="connsiteY13" fmla="*/ 317500 h 355600"/>
              <a:gd name="connsiteX14" fmla="*/ 6350 w 323850"/>
              <a:gd name="connsiteY14" fmla="*/ 317500 h 355600"/>
              <a:gd name="connsiteX15" fmla="*/ 88900 w 323850"/>
              <a:gd name="connsiteY15" fmla="*/ 355600 h 355600"/>
              <a:gd name="connsiteX16" fmla="*/ 171450 w 323850"/>
              <a:gd name="connsiteY16" fmla="*/ 355600 h 355600"/>
              <a:gd name="connsiteX17" fmla="*/ 171450 w 323850"/>
              <a:gd name="connsiteY17" fmla="*/ 355600 h 355600"/>
              <a:gd name="connsiteX18" fmla="*/ 222250 w 323850"/>
              <a:gd name="connsiteY18" fmla="*/ 304800 h 355600"/>
              <a:gd name="connsiteX19" fmla="*/ 222250 w 323850"/>
              <a:gd name="connsiteY19" fmla="*/ 304800 h 355600"/>
              <a:gd name="connsiteX20" fmla="*/ 247650 w 323850"/>
              <a:gd name="connsiteY20" fmla="*/ 203200 h 355600"/>
              <a:gd name="connsiteX21" fmla="*/ 254000 w 323850"/>
              <a:gd name="connsiteY21" fmla="*/ 146050 h 355600"/>
              <a:gd name="connsiteX22" fmla="*/ 285750 w 323850"/>
              <a:gd name="connsiteY22" fmla="*/ 95250 h 355600"/>
              <a:gd name="connsiteX23" fmla="*/ 285750 w 323850"/>
              <a:gd name="connsiteY23" fmla="*/ 95250 h 355600"/>
              <a:gd name="connsiteX24" fmla="*/ 323850 w 323850"/>
              <a:gd name="connsiteY24" fmla="*/ 635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3850" h="355600">
                <a:moveTo>
                  <a:pt x="323850" y="6350"/>
                </a:moveTo>
                <a:lnTo>
                  <a:pt x="247650" y="0"/>
                </a:lnTo>
                <a:lnTo>
                  <a:pt x="247650" y="0"/>
                </a:lnTo>
                <a:lnTo>
                  <a:pt x="228600" y="76200"/>
                </a:lnTo>
                <a:lnTo>
                  <a:pt x="228600" y="76200"/>
                </a:lnTo>
                <a:lnTo>
                  <a:pt x="190500" y="95250"/>
                </a:lnTo>
                <a:lnTo>
                  <a:pt x="190500" y="95250"/>
                </a:lnTo>
                <a:lnTo>
                  <a:pt x="158750" y="107950"/>
                </a:lnTo>
                <a:lnTo>
                  <a:pt x="133350" y="139700"/>
                </a:lnTo>
                <a:lnTo>
                  <a:pt x="133350" y="139700"/>
                </a:lnTo>
                <a:lnTo>
                  <a:pt x="38100" y="165100"/>
                </a:lnTo>
                <a:lnTo>
                  <a:pt x="6350" y="196850"/>
                </a:lnTo>
                <a:lnTo>
                  <a:pt x="0" y="292100"/>
                </a:lnTo>
                <a:lnTo>
                  <a:pt x="6350" y="317500"/>
                </a:lnTo>
                <a:lnTo>
                  <a:pt x="6350" y="317500"/>
                </a:lnTo>
                <a:lnTo>
                  <a:pt x="88900" y="355600"/>
                </a:lnTo>
                <a:lnTo>
                  <a:pt x="171450" y="355600"/>
                </a:lnTo>
                <a:lnTo>
                  <a:pt x="171450" y="355600"/>
                </a:lnTo>
                <a:lnTo>
                  <a:pt x="222250" y="304800"/>
                </a:lnTo>
                <a:lnTo>
                  <a:pt x="222250" y="304800"/>
                </a:lnTo>
                <a:lnTo>
                  <a:pt x="247650" y="203200"/>
                </a:lnTo>
                <a:lnTo>
                  <a:pt x="254000" y="146050"/>
                </a:lnTo>
                <a:lnTo>
                  <a:pt x="285750" y="95250"/>
                </a:lnTo>
                <a:lnTo>
                  <a:pt x="285750" y="95250"/>
                </a:lnTo>
                <a:lnTo>
                  <a:pt x="323850" y="6350"/>
                </a:lnTo>
                <a:close/>
              </a:path>
            </a:pathLst>
          </a:custGeom>
          <a:pattFill prst="ltDnDiag">
            <a:fgClr>
              <a:schemeClr val="accent3">
                <a:lumMod val="50000"/>
              </a:schemeClr>
            </a:fgClr>
            <a:bgClr>
              <a:schemeClr val="accent3">
                <a:lumMod val="60000"/>
                <a:lumOff val="40000"/>
              </a:schemeClr>
            </a:bgClr>
          </a:pattFill>
          <a:ln w="6350" cap="flat" cmpd="sng" algn="ctr">
            <a:solidFill>
              <a:srgbClr val="9BBB59">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50" name="249 Rectángulo"/>
          <p:cNvSpPr/>
          <p:nvPr/>
        </p:nvSpPr>
        <p:spPr>
          <a:xfrm>
            <a:off x="416496" y="5674187"/>
            <a:ext cx="1637795" cy="707141"/>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ES" sz="800" b="1" dirty="0" smtClean="0">
                <a:solidFill>
                  <a:schemeClr val="accent1"/>
                </a:solidFill>
              </a:rPr>
              <a:t>Yacimientos de cobre</a:t>
            </a:r>
            <a:endParaRPr lang="es-ES" sz="900" b="1" dirty="0">
              <a:solidFill>
                <a:schemeClr val="accent1"/>
              </a:solidFill>
            </a:endParaRPr>
          </a:p>
        </p:txBody>
      </p:sp>
      <p:sp>
        <p:nvSpPr>
          <p:cNvPr id="251" name="250 Elipse"/>
          <p:cNvSpPr/>
          <p:nvPr/>
        </p:nvSpPr>
        <p:spPr>
          <a:xfrm>
            <a:off x="505219" y="5930059"/>
            <a:ext cx="61200" cy="61200"/>
          </a:xfrm>
          <a:prstGeom prst="ellipse">
            <a:avLst/>
          </a:prstGeom>
          <a:solidFill>
            <a:srgbClr val="CC9B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252" name="251 Triángulo isósceles"/>
          <p:cNvSpPr/>
          <p:nvPr/>
        </p:nvSpPr>
        <p:spPr>
          <a:xfrm>
            <a:off x="498404" y="6072217"/>
            <a:ext cx="73234" cy="73230"/>
          </a:xfrm>
          <a:prstGeom prst="triangle">
            <a:avLst/>
          </a:prstGeom>
          <a:solidFill>
            <a:srgbClr val="CC9B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w="6350">
                <a:solidFill>
                  <a:schemeClr val="accent2">
                    <a:lumMod val="50000"/>
                  </a:schemeClr>
                </a:solidFill>
              </a:ln>
            </a:endParaRPr>
          </a:p>
        </p:txBody>
      </p:sp>
      <p:sp>
        <p:nvSpPr>
          <p:cNvPr id="253" name="252 Rectángulo"/>
          <p:cNvSpPr/>
          <p:nvPr/>
        </p:nvSpPr>
        <p:spPr>
          <a:xfrm>
            <a:off x="498334" y="6224309"/>
            <a:ext cx="73234" cy="73230"/>
          </a:xfrm>
          <a:prstGeom prst="rect">
            <a:avLst/>
          </a:prstGeom>
          <a:solidFill>
            <a:srgbClr val="CC9B00"/>
          </a:solidFill>
          <a:ln w="3175">
            <a:solidFill>
              <a:schemeClr val="tx1"/>
            </a:solidFill>
          </a:ln>
        </p:spPr>
        <p:style>
          <a:lnRef idx="2">
            <a:schemeClr val="accent1"/>
          </a:lnRef>
          <a:fillRef idx="1">
            <a:schemeClr val="lt1"/>
          </a:fillRef>
          <a:effectRef idx="0">
            <a:schemeClr val="accent1"/>
          </a:effectRef>
          <a:fontRef idx="minor">
            <a:schemeClr val="dk1"/>
          </a:fontRef>
        </p:style>
        <p:txBody>
          <a:bodyPr lIns="36000" rIns="36000" rtlCol="0" anchor="ctr"/>
          <a:lstStyle/>
          <a:p>
            <a:pPr algn="ctr">
              <a:spcBef>
                <a:spcPts val="300"/>
              </a:spcBef>
            </a:pPr>
            <a:endParaRPr lang="es-ES" sz="1100" dirty="0">
              <a:solidFill>
                <a:schemeClr val="tx1"/>
              </a:solidFill>
            </a:endParaRPr>
          </a:p>
        </p:txBody>
      </p:sp>
      <p:sp>
        <p:nvSpPr>
          <p:cNvPr id="254" name="253 CuadroTexto"/>
          <p:cNvSpPr txBox="1"/>
          <p:nvPr/>
        </p:nvSpPr>
        <p:spPr>
          <a:xfrm>
            <a:off x="566929" y="5855263"/>
            <a:ext cx="1595344" cy="512961"/>
          </a:xfrm>
          <a:prstGeom prst="rect">
            <a:avLst/>
          </a:prstGeom>
          <a:noFill/>
        </p:spPr>
        <p:txBody>
          <a:bodyPr wrap="square" rtlCol="0">
            <a:spAutoFit/>
          </a:bodyPr>
          <a:lstStyle/>
          <a:p>
            <a:pPr>
              <a:spcBef>
                <a:spcPts val="150"/>
              </a:spcBef>
            </a:pPr>
            <a:r>
              <a:rPr lang="es-ES" sz="800" dirty="0" smtClean="0"/>
              <a:t>Proyectos en explotación</a:t>
            </a:r>
          </a:p>
          <a:p>
            <a:pPr>
              <a:spcBef>
                <a:spcPts val="150"/>
              </a:spcBef>
            </a:pPr>
            <a:r>
              <a:rPr lang="es-ES" sz="800" dirty="0" smtClean="0"/>
              <a:t>Proyectos con EIA aprobado</a:t>
            </a:r>
          </a:p>
          <a:p>
            <a:pPr>
              <a:spcBef>
                <a:spcPts val="150"/>
              </a:spcBef>
            </a:pPr>
            <a:r>
              <a:rPr lang="es-ES" sz="800" dirty="0" smtClean="0"/>
              <a:t>Proyectos en exploración</a:t>
            </a:r>
            <a:endParaRPr lang="es-ES" sz="800" dirty="0"/>
          </a:p>
        </p:txBody>
      </p:sp>
      <p:sp>
        <p:nvSpPr>
          <p:cNvPr id="255" name="254 Forma libre"/>
          <p:cNvSpPr/>
          <p:nvPr/>
        </p:nvSpPr>
        <p:spPr>
          <a:xfrm>
            <a:off x="7531723" y="3957910"/>
            <a:ext cx="328612" cy="257175"/>
          </a:xfrm>
          <a:custGeom>
            <a:avLst/>
            <a:gdLst>
              <a:gd name="connsiteX0" fmla="*/ 114300 w 328612"/>
              <a:gd name="connsiteY0" fmla="*/ 33338 h 257175"/>
              <a:gd name="connsiteX1" fmla="*/ 219075 w 328612"/>
              <a:gd name="connsiteY1" fmla="*/ 57150 h 257175"/>
              <a:gd name="connsiteX2" fmla="*/ 319087 w 328612"/>
              <a:gd name="connsiteY2" fmla="*/ 109538 h 257175"/>
              <a:gd name="connsiteX3" fmla="*/ 328612 w 328612"/>
              <a:gd name="connsiteY3" fmla="*/ 171450 h 257175"/>
              <a:gd name="connsiteX4" fmla="*/ 328612 w 328612"/>
              <a:gd name="connsiteY4" fmla="*/ 233363 h 257175"/>
              <a:gd name="connsiteX5" fmla="*/ 271462 w 328612"/>
              <a:gd name="connsiteY5" fmla="*/ 247650 h 257175"/>
              <a:gd name="connsiteX6" fmla="*/ 228600 w 328612"/>
              <a:gd name="connsiteY6" fmla="*/ 257175 h 257175"/>
              <a:gd name="connsiteX7" fmla="*/ 228600 w 328612"/>
              <a:gd name="connsiteY7" fmla="*/ 257175 h 257175"/>
              <a:gd name="connsiteX8" fmla="*/ 185737 w 328612"/>
              <a:gd name="connsiteY8" fmla="*/ 219075 h 257175"/>
              <a:gd name="connsiteX9" fmla="*/ 152400 w 328612"/>
              <a:gd name="connsiteY9" fmla="*/ 171450 h 257175"/>
              <a:gd name="connsiteX10" fmla="*/ 85725 w 328612"/>
              <a:gd name="connsiteY10" fmla="*/ 142875 h 257175"/>
              <a:gd name="connsiteX11" fmla="*/ 0 w 328612"/>
              <a:gd name="connsiteY11" fmla="*/ 95250 h 257175"/>
              <a:gd name="connsiteX12" fmla="*/ 9525 w 328612"/>
              <a:gd name="connsiteY12" fmla="*/ 38100 h 257175"/>
              <a:gd name="connsiteX13" fmla="*/ 52387 w 328612"/>
              <a:gd name="connsiteY13" fmla="*/ 0 h 257175"/>
              <a:gd name="connsiteX14" fmla="*/ 114300 w 328612"/>
              <a:gd name="connsiteY14" fmla="*/ 33338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8612" h="257175">
                <a:moveTo>
                  <a:pt x="114300" y="33338"/>
                </a:moveTo>
                <a:lnTo>
                  <a:pt x="219075" y="57150"/>
                </a:lnTo>
                <a:lnTo>
                  <a:pt x="319087" y="109538"/>
                </a:lnTo>
                <a:lnTo>
                  <a:pt x="328612" y="171450"/>
                </a:lnTo>
                <a:lnTo>
                  <a:pt x="328612" y="233363"/>
                </a:lnTo>
                <a:lnTo>
                  <a:pt x="271462" y="247650"/>
                </a:lnTo>
                <a:lnTo>
                  <a:pt x="228600" y="257175"/>
                </a:lnTo>
                <a:lnTo>
                  <a:pt x="228600" y="257175"/>
                </a:lnTo>
                <a:lnTo>
                  <a:pt x="185737" y="219075"/>
                </a:lnTo>
                <a:lnTo>
                  <a:pt x="152400" y="171450"/>
                </a:lnTo>
                <a:lnTo>
                  <a:pt x="85725" y="142875"/>
                </a:lnTo>
                <a:lnTo>
                  <a:pt x="0" y="95250"/>
                </a:lnTo>
                <a:lnTo>
                  <a:pt x="9525" y="38100"/>
                </a:lnTo>
                <a:lnTo>
                  <a:pt x="52387" y="0"/>
                </a:lnTo>
                <a:lnTo>
                  <a:pt x="114300" y="33338"/>
                </a:lnTo>
                <a:close/>
              </a:path>
            </a:pathLst>
          </a:custGeom>
          <a:solidFill>
            <a:sysClr val="window" lastClr="FFFFFF">
              <a:lumMod val="65000"/>
              <a:alpha val="50196"/>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sysClr val="window" lastClr="FFFFFF"/>
              </a:solidFill>
              <a:effectLst/>
              <a:uLnTx/>
              <a:uFillTx/>
              <a:latin typeface="Calibri"/>
              <a:ea typeface="+mn-ea"/>
              <a:cs typeface="+mn-cs"/>
            </a:endParaRPr>
          </a:p>
        </p:txBody>
      </p:sp>
    </p:spTree>
    <p:extLst>
      <p:ext uri="{BB962C8B-B14F-4D97-AF65-F5344CB8AC3E}">
        <p14:creationId xmlns:p14="http://schemas.microsoft.com/office/powerpoint/2010/main" val="3387070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272479" y="274638"/>
            <a:ext cx="9633521" cy="633412"/>
          </a:xfrm>
        </p:spPr>
        <p:txBody>
          <a:bodyPr/>
          <a:lstStyle/>
          <a:p>
            <a:r>
              <a:rPr lang="es-ES" dirty="0"/>
              <a:t>El </a:t>
            </a:r>
            <a:r>
              <a:rPr lang="es-ES" dirty="0" smtClean="0"/>
              <a:t>proyecto tiene una </a:t>
            </a:r>
            <a:r>
              <a:rPr lang="es-ES" dirty="0"/>
              <a:t>inversión referencial </a:t>
            </a:r>
            <a:r>
              <a:rPr lang="es-ES" dirty="0" smtClean="0"/>
              <a:t>de </a:t>
            </a:r>
            <a:r>
              <a:rPr lang="es-ES" dirty="0" smtClean="0"/>
              <a:t>215.8 </a:t>
            </a:r>
            <a:r>
              <a:rPr lang="es-ES" dirty="0"/>
              <a:t>MUSD, de la cual </a:t>
            </a:r>
            <a:r>
              <a:rPr lang="es-ES" dirty="0" smtClean="0"/>
              <a:t>96.3 </a:t>
            </a:r>
            <a:r>
              <a:rPr lang="es-ES" dirty="0"/>
              <a:t>MUSD </a:t>
            </a:r>
            <a:r>
              <a:rPr lang="es-ES" dirty="0" smtClean="0"/>
              <a:t>corresponde a etapas obligatorias que no </a:t>
            </a:r>
            <a:r>
              <a:rPr lang="es-ES" dirty="0" smtClean="0"/>
              <a:t>dependen </a:t>
            </a:r>
            <a:r>
              <a:rPr lang="es-ES" dirty="0" smtClean="0"/>
              <a:t>de la demanda</a:t>
            </a:r>
            <a:endParaRPr lang="es-ES" dirty="0"/>
          </a:p>
        </p:txBody>
      </p:sp>
      <p:sp>
        <p:nvSpPr>
          <p:cNvPr id="5" name="4 Rectángulo"/>
          <p:cNvSpPr/>
          <p:nvPr/>
        </p:nvSpPr>
        <p:spPr>
          <a:xfrm>
            <a:off x="297852" y="1194643"/>
            <a:ext cx="4295107"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Etapas de inversión establecidas</a:t>
            </a:r>
          </a:p>
        </p:txBody>
      </p:sp>
      <p:cxnSp>
        <p:nvCxnSpPr>
          <p:cNvPr id="6" name="5 Conector recto"/>
          <p:cNvCxnSpPr/>
          <p:nvPr/>
        </p:nvCxnSpPr>
        <p:spPr>
          <a:xfrm>
            <a:off x="272480" y="1482675"/>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3" name="22 Rectángulo"/>
          <p:cNvSpPr/>
          <p:nvPr/>
        </p:nvSpPr>
        <p:spPr>
          <a:xfrm>
            <a:off x="7982884" y="2626157"/>
            <a:ext cx="1643608" cy="408781"/>
          </a:xfrm>
          <a:prstGeom prst="rect">
            <a:avLst/>
          </a:prstGeom>
          <a:solidFill>
            <a:schemeClr val="accent3">
              <a:lumMod val="20000"/>
              <a:lumOff val="80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050" dirty="0" smtClean="0">
                <a:solidFill>
                  <a:schemeClr val="tx1"/>
                </a:solidFill>
              </a:rPr>
              <a:t>US$ 32,947,275</a:t>
            </a:r>
            <a:endParaRPr lang="es-ES" sz="1050" dirty="0">
              <a:solidFill>
                <a:schemeClr val="tx1"/>
              </a:solidFill>
            </a:endParaRPr>
          </a:p>
        </p:txBody>
      </p:sp>
      <p:sp>
        <p:nvSpPr>
          <p:cNvPr id="24" name="23 Rectángulo"/>
          <p:cNvSpPr/>
          <p:nvPr/>
        </p:nvSpPr>
        <p:spPr>
          <a:xfrm>
            <a:off x="7982884" y="3154596"/>
            <a:ext cx="1643608" cy="408781"/>
          </a:xfrm>
          <a:prstGeom prst="rect">
            <a:avLst/>
          </a:prstGeom>
          <a:solidFill>
            <a:schemeClr val="accent3">
              <a:lumMod val="20000"/>
              <a:lumOff val="80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050" dirty="0" smtClean="0">
                <a:solidFill>
                  <a:schemeClr val="tx1"/>
                </a:solidFill>
              </a:rPr>
              <a:t>US$ 63,314,990</a:t>
            </a:r>
            <a:endParaRPr lang="es-ES" sz="1050" dirty="0">
              <a:solidFill>
                <a:schemeClr val="tx1"/>
              </a:solidFill>
            </a:endParaRPr>
          </a:p>
        </p:txBody>
      </p:sp>
      <p:sp>
        <p:nvSpPr>
          <p:cNvPr id="25" name="24 Rectángulo"/>
          <p:cNvSpPr/>
          <p:nvPr/>
        </p:nvSpPr>
        <p:spPr>
          <a:xfrm>
            <a:off x="7982884" y="3847068"/>
            <a:ext cx="1643608" cy="408781"/>
          </a:xfrm>
          <a:prstGeom prst="rect">
            <a:avLst/>
          </a:prstGeom>
          <a:solidFill>
            <a:schemeClr val="accent3">
              <a:lumMod val="20000"/>
              <a:lumOff val="80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050" dirty="0" smtClean="0">
                <a:solidFill>
                  <a:schemeClr val="tx1"/>
                </a:solidFill>
              </a:rPr>
              <a:t>US$ 18,035,000</a:t>
            </a:r>
            <a:endParaRPr lang="es-ES" sz="1050" dirty="0">
              <a:solidFill>
                <a:schemeClr val="tx1"/>
              </a:solidFill>
            </a:endParaRPr>
          </a:p>
        </p:txBody>
      </p:sp>
      <p:sp>
        <p:nvSpPr>
          <p:cNvPr id="26" name="25 Rectángulo"/>
          <p:cNvSpPr/>
          <p:nvPr/>
        </p:nvSpPr>
        <p:spPr>
          <a:xfrm>
            <a:off x="7982884" y="4376053"/>
            <a:ext cx="1643608" cy="408781"/>
          </a:xfrm>
          <a:prstGeom prst="rect">
            <a:avLst/>
          </a:prstGeom>
          <a:solidFill>
            <a:schemeClr val="accent3">
              <a:lumMod val="20000"/>
              <a:lumOff val="80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050" dirty="0" smtClean="0">
                <a:solidFill>
                  <a:schemeClr val="tx1"/>
                </a:solidFill>
              </a:rPr>
              <a:t>US$ 16,473,485</a:t>
            </a:r>
            <a:endParaRPr lang="es-ES" sz="1050" dirty="0">
              <a:solidFill>
                <a:schemeClr val="tx1"/>
              </a:solidFill>
            </a:endParaRPr>
          </a:p>
        </p:txBody>
      </p:sp>
      <p:sp>
        <p:nvSpPr>
          <p:cNvPr id="27" name="26 Rectángulo"/>
          <p:cNvSpPr/>
          <p:nvPr/>
        </p:nvSpPr>
        <p:spPr>
          <a:xfrm>
            <a:off x="7982884" y="4913471"/>
            <a:ext cx="1643608" cy="408781"/>
          </a:xfrm>
          <a:prstGeom prst="rect">
            <a:avLst/>
          </a:prstGeom>
          <a:solidFill>
            <a:schemeClr val="accent3">
              <a:lumMod val="20000"/>
              <a:lumOff val="80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050" dirty="0" smtClean="0">
                <a:solidFill>
                  <a:schemeClr val="tx1"/>
                </a:solidFill>
              </a:rPr>
              <a:t>US$ 27,561,000</a:t>
            </a:r>
            <a:endParaRPr lang="es-ES" sz="1050" dirty="0">
              <a:solidFill>
                <a:schemeClr val="tx1"/>
              </a:solidFill>
            </a:endParaRPr>
          </a:p>
        </p:txBody>
      </p:sp>
      <p:sp>
        <p:nvSpPr>
          <p:cNvPr id="38" name="37 Rectángulo"/>
          <p:cNvSpPr/>
          <p:nvPr/>
        </p:nvSpPr>
        <p:spPr>
          <a:xfrm>
            <a:off x="4520952" y="2141159"/>
            <a:ext cx="1637398" cy="408781"/>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accent1"/>
                </a:solidFill>
              </a:rPr>
              <a:t>Fase</a:t>
            </a:r>
            <a:endParaRPr lang="es-ES" sz="1100" b="1" dirty="0">
              <a:solidFill>
                <a:schemeClr val="accent1"/>
              </a:solidFill>
            </a:endParaRPr>
          </a:p>
        </p:txBody>
      </p:sp>
      <p:sp>
        <p:nvSpPr>
          <p:cNvPr id="39" name="38 Rectángulo"/>
          <p:cNvSpPr/>
          <p:nvPr/>
        </p:nvSpPr>
        <p:spPr>
          <a:xfrm>
            <a:off x="6348586" y="2141159"/>
            <a:ext cx="1471704" cy="408781"/>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accent1"/>
                </a:solidFill>
              </a:rPr>
              <a:t>Etapa</a:t>
            </a:r>
            <a:endParaRPr lang="es-ES" sz="1100" b="1" dirty="0">
              <a:solidFill>
                <a:schemeClr val="accent1"/>
              </a:solidFill>
            </a:endParaRPr>
          </a:p>
        </p:txBody>
      </p:sp>
      <p:sp>
        <p:nvSpPr>
          <p:cNvPr id="40" name="39 Rectángulo"/>
          <p:cNvSpPr/>
          <p:nvPr/>
        </p:nvSpPr>
        <p:spPr>
          <a:xfrm>
            <a:off x="7970308" y="2141158"/>
            <a:ext cx="1643608" cy="408781"/>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accent1"/>
                </a:solidFill>
              </a:rPr>
              <a:t>Inversión sin IGV</a:t>
            </a:r>
          </a:p>
          <a:p>
            <a:pPr algn="ctr">
              <a:spcBef>
                <a:spcPts val="300"/>
              </a:spcBef>
            </a:pPr>
            <a:r>
              <a:rPr lang="es-ES" sz="1050" i="1" dirty="0" smtClean="0">
                <a:solidFill>
                  <a:schemeClr val="accent1"/>
                </a:solidFill>
              </a:rPr>
              <a:t>(US$ constantes)</a:t>
            </a:r>
            <a:endParaRPr lang="es-ES" sz="1050" i="1" dirty="0">
              <a:solidFill>
                <a:schemeClr val="accent1"/>
              </a:solidFill>
            </a:endParaRPr>
          </a:p>
        </p:txBody>
      </p:sp>
      <p:sp>
        <p:nvSpPr>
          <p:cNvPr id="42" name="41 Rectángulo"/>
          <p:cNvSpPr/>
          <p:nvPr/>
        </p:nvSpPr>
        <p:spPr>
          <a:xfrm>
            <a:off x="4520952" y="2626157"/>
            <a:ext cx="1733739" cy="935112"/>
          </a:xfrm>
          <a:prstGeom prst="rect">
            <a:avLst/>
          </a:prstGeom>
          <a:solidFill>
            <a:schemeClr val="accent2">
              <a:lumMod val="5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200" b="1" dirty="0" smtClean="0">
                <a:solidFill>
                  <a:schemeClr val="bg1"/>
                </a:solidFill>
              </a:rPr>
              <a:t>Fase Obligatoria que no depende de la demanda</a:t>
            </a:r>
            <a:endParaRPr lang="es-ES" sz="1200" b="1" dirty="0">
              <a:solidFill>
                <a:schemeClr val="bg1"/>
              </a:solidFill>
            </a:endParaRPr>
          </a:p>
        </p:txBody>
      </p:sp>
      <p:sp>
        <p:nvSpPr>
          <p:cNvPr id="43" name="42 Rectángulo"/>
          <p:cNvSpPr/>
          <p:nvPr/>
        </p:nvSpPr>
        <p:spPr>
          <a:xfrm>
            <a:off x="4520953" y="3844961"/>
            <a:ext cx="1733738" cy="2012600"/>
          </a:xfrm>
          <a:prstGeom prst="rect">
            <a:avLst/>
          </a:prstGeom>
          <a:solidFill>
            <a:schemeClr val="accent2">
              <a:lumMod val="5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200" b="1" dirty="0" smtClean="0">
                <a:solidFill>
                  <a:schemeClr val="bg1"/>
                </a:solidFill>
              </a:rPr>
              <a:t>Fase Obligatoria que depende de la demanda</a:t>
            </a:r>
            <a:endParaRPr lang="es-ES" sz="1200" b="1" dirty="0">
              <a:solidFill>
                <a:schemeClr val="bg1"/>
              </a:solidFill>
            </a:endParaRPr>
          </a:p>
        </p:txBody>
      </p:sp>
      <p:sp>
        <p:nvSpPr>
          <p:cNvPr id="46" name="45 Rectángulo"/>
          <p:cNvSpPr/>
          <p:nvPr/>
        </p:nvSpPr>
        <p:spPr>
          <a:xfrm>
            <a:off x="6330009" y="2624049"/>
            <a:ext cx="1508859" cy="408780"/>
          </a:xfrm>
          <a:prstGeom prst="rect">
            <a:avLst/>
          </a:prstGeom>
          <a:solidFill>
            <a:schemeClr val="accent2">
              <a:lumMod val="75000"/>
            </a:schemeClr>
          </a:solid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bg1"/>
                </a:solidFill>
              </a:rPr>
              <a:t>Etapa 1</a:t>
            </a:r>
            <a:endParaRPr lang="es-ES" sz="1100" b="1" dirty="0">
              <a:solidFill>
                <a:schemeClr val="bg1"/>
              </a:solidFill>
            </a:endParaRPr>
          </a:p>
        </p:txBody>
      </p:sp>
      <p:sp>
        <p:nvSpPr>
          <p:cNvPr id="47" name="46 Rectángulo"/>
          <p:cNvSpPr/>
          <p:nvPr/>
        </p:nvSpPr>
        <p:spPr>
          <a:xfrm>
            <a:off x="6324862" y="3159086"/>
            <a:ext cx="1508859" cy="408780"/>
          </a:xfrm>
          <a:prstGeom prst="rect">
            <a:avLst/>
          </a:prstGeom>
          <a:solidFill>
            <a:schemeClr val="accent2">
              <a:lumMod val="75000"/>
            </a:schemeClr>
          </a:solid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bg1"/>
                </a:solidFill>
              </a:rPr>
              <a:t>Etapa 2</a:t>
            </a:r>
            <a:endParaRPr lang="es-ES" sz="1100" b="1" dirty="0">
              <a:solidFill>
                <a:schemeClr val="bg1"/>
              </a:solidFill>
            </a:endParaRPr>
          </a:p>
        </p:txBody>
      </p:sp>
      <p:sp>
        <p:nvSpPr>
          <p:cNvPr id="49" name="48 Rectángulo"/>
          <p:cNvSpPr/>
          <p:nvPr/>
        </p:nvSpPr>
        <p:spPr>
          <a:xfrm>
            <a:off x="6330009" y="3847068"/>
            <a:ext cx="1508859" cy="408780"/>
          </a:xfrm>
          <a:prstGeom prst="rect">
            <a:avLst/>
          </a:prstGeom>
          <a:solidFill>
            <a:schemeClr val="accent2">
              <a:lumMod val="75000"/>
            </a:schemeClr>
          </a:solid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bg1"/>
                </a:solidFill>
              </a:rPr>
              <a:t>Etapa 3</a:t>
            </a:r>
            <a:endParaRPr lang="es-ES" sz="1100" b="1" dirty="0">
              <a:solidFill>
                <a:schemeClr val="bg1"/>
              </a:solidFill>
            </a:endParaRPr>
          </a:p>
        </p:txBody>
      </p:sp>
      <p:sp>
        <p:nvSpPr>
          <p:cNvPr id="50" name="49 Rectángulo"/>
          <p:cNvSpPr/>
          <p:nvPr/>
        </p:nvSpPr>
        <p:spPr>
          <a:xfrm>
            <a:off x="6324861" y="4373945"/>
            <a:ext cx="1508859" cy="408780"/>
          </a:xfrm>
          <a:prstGeom prst="rect">
            <a:avLst/>
          </a:prstGeom>
          <a:solidFill>
            <a:schemeClr val="accent2">
              <a:lumMod val="75000"/>
            </a:schemeClr>
          </a:solid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bg1"/>
                </a:solidFill>
              </a:rPr>
              <a:t>Etapa 4</a:t>
            </a:r>
            <a:endParaRPr lang="es-ES" sz="1100" b="1" dirty="0">
              <a:solidFill>
                <a:schemeClr val="bg1"/>
              </a:solidFill>
            </a:endParaRPr>
          </a:p>
        </p:txBody>
      </p:sp>
      <p:sp>
        <p:nvSpPr>
          <p:cNvPr id="51" name="50 Rectángulo"/>
          <p:cNvSpPr/>
          <p:nvPr/>
        </p:nvSpPr>
        <p:spPr>
          <a:xfrm>
            <a:off x="6324860" y="4911363"/>
            <a:ext cx="1508859" cy="408780"/>
          </a:xfrm>
          <a:prstGeom prst="rect">
            <a:avLst/>
          </a:prstGeom>
          <a:solidFill>
            <a:schemeClr val="accent2">
              <a:lumMod val="75000"/>
            </a:schemeClr>
          </a:solid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bg1"/>
                </a:solidFill>
              </a:rPr>
              <a:t>Etapa 5</a:t>
            </a:r>
            <a:endParaRPr lang="es-ES" sz="1100" b="1" dirty="0">
              <a:solidFill>
                <a:schemeClr val="bg1"/>
              </a:solidFill>
            </a:endParaRPr>
          </a:p>
        </p:txBody>
      </p:sp>
      <p:sp>
        <p:nvSpPr>
          <p:cNvPr id="52" name="51 Rectángulo"/>
          <p:cNvSpPr/>
          <p:nvPr/>
        </p:nvSpPr>
        <p:spPr>
          <a:xfrm>
            <a:off x="4520952" y="3691759"/>
            <a:ext cx="5092963" cy="45719"/>
          </a:xfrm>
          <a:prstGeom prst="rect">
            <a:avLst/>
          </a:prstGeom>
          <a:solidFill>
            <a:schemeClr val="accent2">
              <a:lumMod val="50000"/>
            </a:schemeClr>
          </a:solidFill>
          <a:ln w="952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tx1"/>
              </a:solidFill>
            </a:endParaRPr>
          </a:p>
        </p:txBody>
      </p:sp>
      <p:cxnSp>
        <p:nvCxnSpPr>
          <p:cNvPr id="54" name="53 Conector recto"/>
          <p:cNvCxnSpPr/>
          <p:nvPr/>
        </p:nvCxnSpPr>
        <p:spPr>
          <a:xfrm>
            <a:off x="4354456" y="1883101"/>
            <a:ext cx="0" cy="4066179"/>
          </a:xfrm>
          <a:prstGeom prst="line">
            <a:avLst/>
          </a:prstGeom>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1368177" y="1554683"/>
            <a:ext cx="1803699" cy="276999"/>
          </a:xfrm>
          <a:prstGeom prst="rect">
            <a:avLst/>
          </a:prstGeom>
          <a:noFill/>
        </p:spPr>
        <p:txBody>
          <a:bodyPr wrap="none" rtlCol="0" anchor="t">
            <a:spAutoFit/>
          </a:bodyPr>
          <a:lstStyle/>
          <a:p>
            <a:pPr algn="ctr"/>
            <a:r>
              <a:rPr lang="es-ES" sz="1200" b="1" dirty="0" smtClean="0">
                <a:solidFill>
                  <a:schemeClr val="accent1"/>
                </a:solidFill>
              </a:rPr>
              <a:t>Distribución en planta</a:t>
            </a:r>
            <a:endParaRPr lang="es-ES" sz="1200" i="1" dirty="0">
              <a:solidFill>
                <a:schemeClr val="accent1"/>
              </a:solidFill>
            </a:endParaRPr>
          </a:p>
        </p:txBody>
      </p:sp>
      <p:sp>
        <p:nvSpPr>
          <p:cNvPr id="31" name="30 CuadroTexto"/>
          <p:cNvSpPr txBox="1"/>
          <p:nvPr/>
        </p:nvSpPr>
        <p:spPr>
          <a:xfrm>
            <a:off x="5683892" y="1554683"/>
            <a:ext cx="2767104" cy="276999"/>
          </a:xfrm>
          <a:prstGeom prst="rect">
            <a:avLst/>
          </a:prstGeom>
          <a:noFill/>
        </p:spPr>
        <p:txBody>
          <a:bodyPr wrap="none" rtlCol="0" anchor="t">
            <a:spAutoFit/>
          </a:bodyPr>
          <a:lstStyle/>
          <a:p>
            <a:pPr algn="ctr"/>
            <a:r>
              <a:rPr lang="es-ES" sz="1200" b="1" dirty="0" smtClean="0">
                <a:solidFill>
                  <a:schemeClr val="accent1"/>
                </a:solidFill>
              </a:rPr>
              <a:t>Descripción de etapas de inversión</a:t>
            </a:r>
            <a:endParaRPr lang="es-ES" sz="1200" i="1" dirty="0">
              <a:solidFill>
                <a:schemeClr val="accent1"/>
              </a:solidFill>
            </a:endParaRPr>
          </a:p>
        </p:txBody>
      </p:sp>
      <p:sp>
        <p:nvSpPr>
          <p:cNvPr id="30" name="29 Rectángulo"/>
          <p:cNvSpPr/>
          <p:nvPr/>
        </p:nvSpPr>
        <p:spPr>
          <a:xfrm>
            <a:off x="0" y="5949280"/>
            <a:ext cx="9906000" cy="432000"/>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s-ES" sz="1400" dirty="0" smtClean="0">
                <a:solidFill>
                  <a:schemeClr val="bg1"/>
                </a:solidFill>
              </a:rPr>
              <a:t>Además el Concesionario asumirá el  mantenimiento del dragado del puerto</a:t>
            </a:r>
            <a:endParaRPr lang="es-ES" sz="1400" dirty="0">
              <a:solidFill>
                <a:schemeClr val="bg1"/>
              </a:solidFill>
            </a:endParaRPr>
          </a:p>
        </p:txBody>
      </p:sp>
      <p:sp>
        <p:nvSpPr>
          <p:cNvPr id="33" name="3 Marcador de texto"/>
          <p:cNvSpPr>
            <a:spLocks noGrp="1"/>
          </p:cNvSpPr>
          <p:nvPr>
            <p:ph type="body" sz="quarter" idx="13"/>
          </p:nvPr>
        </p:nvSpPr>
        <p:spPr/>
        <p:txBody>
          <a:bodyPr/>
          <a:lstStyle/>
          <a:p>
            <a:r>
              <a:rPr lang="es-ES" dirty="0"/>
              <a:t>Presentación de promoción</a:t>
            </a:r>
          </a:p>
        </p:txBody>
      </p:sp>
      <p:sp>
        <p:nvSpPr>
          <p:cNvPr id="35" name="34 Rectángulo"/>
          <p:cNvSpPr/>
          <p:nvPr/>
        </p:nvSpPr>
        <p:spPr>
          <a:xfrm>
            <a:off x="6324860" y="5448781"/>
            <a:ext cx="1508859" cy="408780"/>
          </a:xfrm>
          <a:prstGeom prst="rect">
            <a:avLst/>
          </a:prstGeom>
          <a:solidFill>
            <a:schemeClr val="accent2">
              <a:lumMod val="75000"/>
            </a:schemeClr>
          </a:solid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100" b="1" dirty="0" smtClean="0">
                <a:solidFill>
                  <a:schemeClr val="bg1"/>
                </a:solidFill>
              </a:rPr>
              <a:t>Nueva dársena</a:t>
            </a:r>
            <a:endParaRPr lang="es-ES" sz="1100" b="1" dirty="0">
              <a:solidFill>
                <a:schemeClr val="bg1"/>
              </a:solidFill>
            </a:endParaRPr>
          </a:p>
        </p:txBody>
      </p:sp>
      <p:sp>
        <p:nvSpPr>
          <p:cNvPr id="36" name="35 Rectángulo"/>
          <p:cNvSpPr/>
          <p:nvPr/>
        </p:nvSpPr>
        <p:spPr>
          <a:xfrm>
            <a:off x="7982884" y="5448781"/>
            <a:ext cx="1643608" cy="408781"/>
          </a:xfrm>
          <a:prstGeom prst="rect">
            <a:avLst/>
          </a:prstGeom>
          <a:solidFill>
            <a:schemeClr val="accent3">
              <a:lumMod val="20000"/>
              <a:lumOff val="80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050" dirty="0">
                <a:solidFill>
                  <a:schemeClr val="tx1"/>
                </a:solidFill>
              </a:rPr>
              <a:t>US$ </a:t>
            </a:r>
            <a:r>
              <a:rPr lang="es-ES" sz="1050" dirty="0" smtClean="0">
                <a:solidFill>
                  <a:schemeClr val="tx1"/>
                </a:solidFill>
              </a:rPr>
              <a:t>57,433,500</a:t>
            </a:r>
          </a:p>
        </p:txBody>
      </p:sp>
      <p:pic>
        <p:nvPicPr>
          <p:cNvPr id="34"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6587"/>
                    </a14:imgEffect>
                    <a14:imgEffect>
                      <a14:saturation sat="200000"/>
                    </a14:imgEffect>
                  </a14:imgLayer>
                </a14:imgProps>
              </a:ext>
              <a:ext uri="{28A0092B-C50C-407E-A947-70E740481C1C}">
                <a14:useLocalDpi xmlns:a14="http://schemas.microsoft.com/office/drawing/2010/main" val="0"/>
              </a:ext>
            </a:extLst>
          </a:blip>
          <a:srcRect l="10949" r="22248" b="1587"/>
          <a:stretch/>
        </p:blipFill>
        <p:spPr bwMode="auto">
          <a:xfrm>
            <a:off x="190425" y="2072496"/>
            <a:ext cx="4043487" cy="3349062"/>
          </a:xfrm>
          <a:prstGeom prst="rect">
            <a:avLst/>
          </a:prstGeom>
          <a:noFill/>
          <a:ln w="3175">
            <a:solidFill>
              <a:schemeClr val="accent1"/>
            </a:solidFill>
            <a:miter lim="800000"/>
            <a:headEnd/>
            <a:tailEnd/>
          </a:ln>
          <a:effectLst>
            <a:glow>
              <a:schemeClr val="accent1">
                <a:alpha val="40000"/>
              </a:schemeClr>
            </a:glo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96707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272480" y="274638"/>
            <a:ext cx="9073008" cy="633412"/>
          </a:xfrm>
        </p:spPr>
        <p:txBody>
          <a:bodyPr/>
          <a:lstStyle/>
          <a:p>
            <a:r>
              <a:rPr lang="es-ES" dirty="0" smtClean="0"/>
              <a:t>Se han definido diferentes etapas de desarrollo del Terminal en función de la demanda, que se ejecutan bajo el cumplimiento de gatillos</a:t>
            </a:r>
            <a:endParaRPr lang="es-ES" dirty="0"/>
          </a:p>
        </p:txBody>
      </p:sp>
      <p:sp>
        <p:nvSpPr>
          <p:cNvPr id="5" name="4 Rectángulo"/>
          <p:cNvSpPr/>
          <p:nvPr/>
        </p:nvSpPr>
        <p:spPr>
          <a:xfrm>
            <a:off x="297852" y="1124744"/>
            <a:ext cx="6095308"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Gatillos para ejecución de inversiones sujetas a la demanda</a:t>
            </a:r>
          </a:p>
        </p:txBody>
      </p:sp>
      <p:sp>
        <p:nvSpPr>
          <p:cNvPr id="30" name="29 Rectángulo"/>
          <p:cNvSpPr/>
          <p:nvPr/>
        </p:nvSpPr>
        <p:spPr>
          <a:xfrm>
            <a:off x="0" y="5949280"/>
            <a:ext cx="9906000" cy="432000"/>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s-ES" sz="1400" dirty="0" smtClean="0">
                <a:solidFill>
                  <a:schemeClr val="bg1"/>
                </a:solidFill>
              </a:rPr>
              <a:t>La apertura de la nueva dársena podría ocurrir en cualquiera de las etapas operativas tras las obras obligatorias</a:t>
            </a:r>
            <a:endParaRPr lang="es-ES" sz="1400" dirty="0">
              <a:solidFill>
                <a:schemeClr val="bg1"/>
              </a:solidFill>
            </a:endParaRPr>
          </a:p>
        </p:txBody>
      </p:sp>
      <p:cxnSp>
        <p:nvCxnSpPr>
          <p:cNvPr id="65" name="64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7" name="3 Marcador de texto"/>
          <p:cNvSpPr>
            <a:spLocks noGrp="1"/>
          </p:cNvSpPr>
          <p:nvPr>
            <p:ph type="body" sz="quarter" idx="13"/>
          </p:nvPr>
        </p:nvSpPr>
        <p:spPr/>
        <p:txBody>
          <a:bodyPr/>
          <a:lstStyle/>
          <a:p>
            <a:r>
              <a:rPr lang="es-ES" dirty="0"/>
              <a:t>Presentación de promoción</a:t>
            </a:r>
          </a:p>
        </p:txBody>
      </p:sp>
      <p:grpSp>
        <p:nvGrpSpPr>
          <p:cNvPr id="8" name="7 Grupo"/>
          <p:cNvGrpSpPr/>
          <p:nvPr/>
        </p:nvGrpSpPr>
        <p:grpSpPr>
          <a:xfrm>
            <a:off x="831143" y="1484784"/>
            <a:ext cx="8243715" cy="4239308"/>
            <a:chOff x="309685" y="1556792"/>
            <a:chExt cx="8243715" cy="4239308"/>
          </a:xfrm>
        </p:grpSpPr>
        <p:sp>
          <p:nvSpPr>
            <p:cNvPr id="38" name="37 Rectángulo"/>
            <p:cNvSpPr/>
            <p:nvPr/>
          </p:nvSpPr>
          <p:spPr>
            <a:xfrm>
              <a:off x="369348" y="1556792"/>
              <a:ext cx="4223612" cy="408781"/>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200" b="1" dirty="0" smtClean="0">
                  <a:solidFill>
                    <a:schemeClr val="accent1"/>
                  </a:solidFill>
                </a:rPr>
                <a:t>Descripción de la etapa</a:t>
              </a:r>
              <a:endParaRPr lang="es-ES" sz="1200" b="1" dirty="0">
                <a:solidFill>
                  <a:schemeClr val="accent1"/>
                </a:solidFill>
              </a:endParaRPr>
            </a:p>
          </p:txBody>
        </p:sp>
        <p:sp>
          <p:nvSpPr>
            <p:cNvPr id="40" name="39 Rectángulo"/>
            <p:cNvSpPr/>
            <p:nvPr/>
          </p:nvSpPr>
          <p:spPr>
            <a:xfrm>
              <a:off x="4953000" y="1573522"/>
              <a:ext cx="3600400" cy="408781"/>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200" b="1" dirty="0" smtClean="0">
                  <a:solidFill>
                    <a:schemeClr val="accent1"/>
                  </a:solidFill>
                </a:rPr>
                <a:t>Gatillo</a:t>
              </a:r>
              <a:endParaRPr lang="es-ES" sz="1100" i="1" dirty="0">
                <a:solidFill>
                  <a:schemeClr val="accent1"/>
                </a:solidFill>
              </a:endParaRPr>
            </a:p>
          </p:txBody>
        </p:sp>
        <p:grpSp>
          <p:nvGrpSpPr>
            <p:cNvPr id="2" name="1 Grupo"/>
            <p:cNvGrpSpPr/>
            <p:nvPr/>
          </p:nvGrpSpPr>
          <p:grpSpPr>
            <a:xfrm>
              <a:off x="309685" y="2054313"/>
              <a:ext cx="4283275" cy="638908"/>
              <a:chOff x="309685" y="2276873"/>
              <a:chExt cx="4283275" cy="842811"/>
            </a:xfrm>
          </p:grpSpPr>
          <p:sp>
            <p:nvSpPr>
              <p:cNvPr id="42" name="41 Rectángulo"/>
              <p:cNvSpPr/>
              <p:nvPr/>
            </p:nvSpPr>
            <p:spPr>
              <a:xfrm>
                <a:off x="1856657" y="2276873"/>
                <a:ext cx="2736303" cy="842811"/>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100" dirty="0" smtClean="0">
                    <a:solidFill>
                      <a:schemeClr val="tx1"/>
                    </a:solidFill>
                  </a:rPr>
                  <a:t>Mecanización de la descarga de granel limpio</a:t>
                </a:r>
                <a:endParaRPr lang="es-ES" sz="1100" dirty="0">
                  <a:solidFill>
                    <a:schemeClr val="tx1"/>
                  </a:solidFill>
                </a:endParaRPr>
              </a:p>
            </p:txBody>
          </p:sp>
          <p:sp>
            <p:nvSpPr>
              <p:cNvPr id="28" name="27 Rectángulo"/>
              <p:cNvSpPr/>
              <p:nvPr/>
            </p:nvSpPr>
            <p:spPr>
              <a:xfrm>
                <a:off x="309685" y="2276873"/>
                <a:ext cx="1546972" cy="842811"/>
              </a:xfrm>
              <a:prstGeom prst="rect">
                <a:avLst/>
              </a:prstGeom>
              <a:solidFill>
                <a:schemeClr val="accent2">
                  <a:lumMod val="5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200" b="1" dirty="0" smtClean="0">
                    <a:solidFill>
                      <a:schemeClr val="bg1"/>
                    </a:solidFill>
                  </a:rPr>
                  <a:t>Etapa 3</a:t>
                </a:r>
                <a:endParaRPr lang="es-ES" sz="1200" b="1" dirty="0">
                  <a:solidFill>
                    <a:schemeClr val="bg1"/>
                  </a:solidFill>
                </a:endParaRPr>
              </a:p>
            </p:txBody>
          </p:sp>
        </p:grpSp>
        <p:sp>
          <p:nvSpPr>
            <p:cNvPr id="45" name="44 Rectángulo"/>
            <p:cNvSpPr/>
            <p:nvPr/>
          </p:nvSpPr>
          <p:spPr>
            <a:xfrm>
              <a:off x="4932260" y="2054312"/>
              <a:ext cx="3621140" cy="638910"/>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258763" indent="-171450">
                <a:spcBef>
                  <a:spcPts val="300"/>
                </a:spcBef>
                <a:buFont typeface="Arial" panose="020B0604020202020204" pitchFamily="34" charset="0"/>
                <a:buChar char="•"/>
              </a:pPr>
              <a:r>
                <a:rPr lang="es-ES" sz="1100" dirty="0" smtClean="0">
                  <a:solidFill>
                    <a:schemeClr val="tx1"/>
                  </a:solidFill>
                </a:rPr>
                <a:t>Granel limpio: 1,200,000 t</a:t>
              </a:r>
              <a:endParaRPr lang="es-ES" sz="1100" dirty="0">
                <a:solidFill>
                  <a:schemeClr val="tx1"/>
                </a:solidFill>
              </a:endParaRPr>
            </a:p>
          </p:txBody>
        </p:sp>
        <p:grpSp>
          <p:nvGrpSpPr>
            <p:cNvPr id="34" name="33 Grupo"/>
            <p:cNvGrpSpPr/>
            <p:nvPr/>
          </p:nvGrpSpPr>
          <p:grpSpPr>
            <a:xfrm>
              <a:off x="309685" y="2830033"/>
              <a:ext cx="4283275" cy="638908"/>
              <a:chOff x="309685" y="2276873"/>
              <a:chExt cx="4283275" cy="842811"/>
            </a:xfrm>
          </p:grpSpPr>
          <p:sp>
            <p:nvSpPr>
              <p:cNvPr id="39" name="38 Rectángulo"/>
              <p:cNvSpPr/>
              <p:nvPr/>
            </p:nvSpPr>
            <p:spPr>
              <a:xfrm>
                <a:off x="1856657" y="2276873"/>
                <a:ext cx="2736303" cy="842811"/>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100" dirty="0" smtClean="0">
                    <a:solidFill>
                      <a:schemeClr val="tx1"/>
                    </a:solidFill>
                  </a:rPr>
                  <a:t>Desarrollo de mayor capacidad de almacenamiento para concentrado</a:t>
                </a:r>
                <a:endParaRPr lang="es-ES" sz="1100" dirty="0">
                  <a:solidFill>
                    <a:schemeClr val="tx1"/>
                  </a:solidFill>
                </a:endParaRPr>
              </a:p>
            </p:txBody>
          </p:sp>
          <p:sp>
            <p:nvSpPr>
              <p:cNvPr id="41" name="40 Rectángulo"/>
              <p:cNvSpPr/>
              <p:nvPr/>
            </p:nvSpPr>
            <p:spPr>
              <a:xfrm>
                <a:off x="309685" y="2276873"/>
                <a:ext cx="1546972" cy="842811"/>
              </a:xfrm>
              <a:prstGeom prst="rect">
                <a:avLst/>
              </a:prstGeom>
              <a:solidFill>
                <a:schemeClr val="accent2">
                  <a:lumMod val="5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200" b="1" dirty="0" smtClean="0">
                    <a:solidFill>
                      <a:schemeClr val="bg1"/>
                    </a:solidFill>
                  </a:rPr>
                  <a:t>Etapa 4</a:t>
                </a:r>
              </a:p>
              <a:p>
                <a:pPr algn="ctr">
                  <a:spcBef>
                    <a:spcPts val="300"/>
                  </a:spcBef>
                </a:pPr>
                <a:r>
                  <a:rPr lang="es-ES" sz="1100" dirty="0" smtClean="0">
                    <a:solidFill>
                      <a:schemeClr val="bg1"/>
                    </a:solidFill>
                  </a:rPr>
                  <a:t>Concentrado</a:t>
                </a:r>
                <a:endParaRPr lang="es-ES" sz="1100" dirty="0">
                  <a:solidFill>
                    <a:schemeClr val="bg1"/>
                  </a:solidFill>
                </a:endParaRPr>
              </a:p>
            </p:txBody>
          </p:sp>
        </p:grpSp>
        <p:grpSp>
          <p:nvGrpSpPr>
            <p:cNvPr id="46" name="45 Grupo"/>
            <p:cNvGrpSpPr/>
            <p:nvPr/>
          </p:nvGrpSpPr>
          <p:grpSpPr>
            <a:xfrm>
              <a:off x="309685" y="3605753"/>
              <a:ext cx="4283275" cy="638908"/>
              <a:chOff x="309685" y="2276873"/>
              <a:chExt cx="4283275" cy="842811"/>
            </a:xfrm>
          </p:grpSpPr>
          <p:sp>
            <p:nvSpPr>
              <p:cNvPr id="47" name="46 Rectángulo"/>
              <p:cNvSpPr/>
              <p:nvPr/>
            </p:nvSpPr>
            <p:spPr>
              <a:xfrm>
                <a:off x="1856657" y="2276873"/>
                <a:ext cx="2736303" cy="842811"/>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100" dirty="0">
                    <a:solidFill>
                      <a:schemeClr val="tx1"/>
                    </a:solidFill>
                  </a:rPr>
                  <a:t>Desarrollo de mayor capacidad de almacenamiento para </a:t>
                </a:r>
                <a:r>
                  <a:rPr lang="es-ES" sz="1100" dirty="0" smtClean="0">
                    <a:solidFill>
                      <a:schemeClr val="tx1"/>
                    </a:solidFill>
                  </a:rPr>
                  <a:t>soya y fertilizante</a:t>
                </a:r>
                <a:endParaRPr lang="es-ES" sz="1100" dirty="0">
                  <a:solidFill>
                    <a:schemeClr val="tx1"/>
                  </a:solidFill>
                </a:endParaRPr>
              </a:p>
            </p:txBody>
          </p:sp>
          <p:sp>
            <p:nvSpPr>
              <p:cNvPr id="48" name="47 Rectángulo"/>
              <p:cNvSpPr/>
              <p:nvPr/>
            </p:nvSpPr>
            <p:spPr>
              <a:xfrm>
                <a:off x="309685" y="2276873"/>
                <a:ext cx="1546972" cy="842811"/>
              </a:xfrm>
              <a:prstGeom prst="rect">
                <a:avLst/>
              </a:prstGeom>
              <a:solidFill>
                <a:schemeClr val="accent2">
                  <a:lumMod val="5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200" b="1" dirty="0" smtClean="0">
                    <a:solidFill>
                      <a:schemeClr val="bg1"/>
                    </a:solidFill>
                  </a:rPr>
                  <a:t>Etapa 4</a:t>
                </a:r>
              </a:p>
              <a:p>
                <a:pPr algn="ctr">
                  <a:spcBef>
                    <a:spcPts val="300"/>
                  </a:spcBef>
                </a:pPr>
                <a:r>
                  <a:rPr lang="es-ES" sz="1100" dirty="0" smtClean="0">
                    <a:solidFill>
                      <a:schemeClr val="bg1"/>
                    </a:solidFill>
                  </a:rPr>
                  <a:t>Soya y fertilizante</a:t>
                </a:r>
                <a:endParaRPr lang="es-ES" sz="1200" dirty="0">
                  <a:solidFill>
                    <a:schemeClr val="bg1"/>
                  </a:solidFill>
                </a:endParaRPr>
              </a:p>
            </p:txBody>
          </p:sp>
        </p:grpSp>
        <p:grpSp>
          <p:nvGrpSpPr>
            <p:cNvPr id="49" name="48 Grupo"/>
            <p:cNvGrpSpPr/>
            <p:nvPr/>
          </p:nvGrpSpPr>
          <p:grpSpPr>
            <a:xfrm>
              <a:off x="309685" y="4379013"/>
              <a:ext cx="4283275" cy="638908"/>
              <a:chOff x="309685" y="2276873"/>
              <a:chExt cx="4283275" cy="842811"/>
            </a:xfrm>
          </p:grpSpPr>
          <p:sp>
            <p:nvSpPr>
              <p:cNvPr id="50" name="49 Rectángulo"/>
              <p:cNvSpPr/>
              <p:nvPr/>
            </p:nvSpPr>
            <p:spPr>
              <a:xfrm>
                <a:off x="1856657" y="2276873"/>
                <a:ext cx="2736303" cy="842811"/>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100" dirty="0">
                    <a:solidFill>
                      <a:schemeClr val="tx1"/>
                    </a:solidFill>
                  </a:rPr>
                  <a:t>Mecanización de la </a:t>
                </a:r>
                <a:r>
                  <a:rPr lang="es-ES" sz="1100" dirty="0" smtClean="0">
                    <a:solidFill>
                      <a:schemeClr val="tx1"/>
                    </a:solidFill>
                  </a:rPr>
                  <a:t>carga </a:t>
                </a:r>
                <a:r>
                  <a:rPr lang="es-ES" sz="1100" dirty="0">
                    <a:solidFill>
                      <a:schemeClr val="tx1"/>
                    </a:solidFill>
                  </a:rPr>
                  <a:t>de </a:t>
                </a:r>
                <a:r>
                  <a:rPr lang="es-ES" sz="1100" dirty="0" smtClean="0">
                    <a:solidFill>
                      <a:schemeClr val="tx1"/>
                    </a:solidFill>
                  </a:rPr>
                  <a:t>concentrado mineral</a:t>
                </a:r>
                <a:endParaRPr lang="es-ES" sz="1100" dirty="0">
                  <a:solidFill>
                    <a:schemeClr val="tx1"/>
                  </a:solidFill>
                </a:endParaRPr>
              </a:p>
            </p:txBody>
          </p:sp>
          <p:sp>
            <p:nvSpPr>
              <p:cNvPr id="51" name="50 Rectángulo"/>
              <p:cNvSpPr/>
              <p:nvPr/>
            </p:nvSpPr>
            <p:spPr>
              <a:xfrm>
                <a:off x="309685" y="2276873"/>
                <a:ext cx="1546972" cy="842811"/>
              </a:xfrm>
              <a:prstGeom prst="rect">
                <a:avLst/>
              </a:prstGeom>
              <a:solidFill>
                <a:schemeClr val="accent2">
                  <a:lumMod val="5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200" b="1" dirty="0" smtClean="0">
                    <a:solidFill>
                      <a:schemeClr val="bg1"/>
                    </a:solidFill>
                  </a:rPr>
                  <a:t>Etapa 5</a:t>
                </a:r>
              </a:p>
            </p:txBody>
          </p:sp>
        </p:grpSp>
        <p:grpSp>
          <p:nvGrpSpPr>
            <p:cNvPr id="52" name="51 Grupo"/>
            <p:cNvGrpSpPr/>
            <p:nvPr/>
          </p:nvGrpSpPr>
          <p:grpSpPr>
            <a:xfrm>
              <a:off x="309685" y="5157192"/>
              <a:ext cx="4283275" cy="638908"/>
              <a:chOff x="309685" y="2276873"/>
              <a:chExt cx="4283275" cy="842811"/>
            </a:xfrm>
          </p:grpSpPr>
          <p:sp>
            <p:nvSpPr>
              <p:cNvPr id="54" name="53 Rectángulo"/>
              <p:cNvSpPr/>
              <p:nvPr/>
            </p:nvSpPr>
            <p:spPr>
              <a:xfrm>
                <a:off x="1856657" y="2276873"/>
                <a:ext cx="2736303" cy="842811"/>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100" dirty="0" smtClean="0">
                    <a:solidFill>
                      <a:schemeClr val="tx1"/>
                    </a:solidFill>
                  </a:rPr>
                  <a:t>Apertura de la nueva dársena</a:t>
                </a:r>
              </a:p>
              <a:p>
                <a:pPr algn="ctr">
                  <a:spcBef>
                    <a:spcPts val="300"/>
                  </a:spcBef>
                </a:pPr>
                <a:r>
                  <a:rPr lang="es-ES" sz="1000" dirty="0" smtClean="0">
                    <a:solidFill>
                      <a:schemeClr val="tx1"/>
                    </a:solidFill>
                  </a:rPr>
                  <a:t>(en cualquier de las etapas tras la entrega de las obras obligatorias)</a:t>
                </a:r>
                <a:endParaRPr lang="es-ES" sz="1000" dirty="0">
                  <a:solidFill>
                    <a:schemeClr val="tx1"/>
                  </a:solidFill>
                </a:endParaRPr>
              </a:p>
            </p:txBody>
          </p:sp>
          <p:sp>
            <p:nvSpPr>
              <p:cNvPr id="57" name="56 Rectángulo"/>
              <p:cNvSpPr/>
              <p:nvPr/>
            </p:nvSpPr>
            <p:spPr>
              <a:xfrm>
                <a:off x="309685" y="2276873"/>
                <a:ext cx="1546972" cy="842811"/>
              </a:xfrm>
              <a:prstGeom prst="rect">
                <a:avLst/>
              </a:prstGeom>
              <a:solidFill>
                <a:schemeClr val="accent2">
                  <a:lumMod val="5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spcBef>
                    <a:spcPts val="300"/>
                  </a:spcBef>
                </a:pPr>
                <a:r>
                  <a:rPr lang="es-ES" sz="1200" b="1" dirty="0" smtClean="0">
                    <a:solidFill>
                      <a:schemeClr val="bg1"/>
                    </a:solidFill>
                  </a:rPr>
                  <a:t>En cualquiera de las etapas: Nueva dársena</a:t>
                </a:r>
                <a:endParaRPr lang="es-ES" sz="1200" dirty="0">
                  <a:solidFill>
                    <a:schemeClr val="bg1"/>
                  </a:solidFill>
                </a:endParaRPr>
              </a:p>
            </p:txBody>
          </p:sp>
        </p:grpSp>
        <p:sp>
          <p:nvSpPr>
            <p:cNvPr id="66" name="65 Rectángulo"/>
            <p:cNvSpPr/>
            <p:nvPr/>
          </p:nvSpPr>
          <p:spPr>
            <a:xfrm>
              <a:off x="4932260" y="2830031"/>
              <a:ext cx="3621140" cy="638910"/>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258763" indent="-171450">
                <a:spcBef>
                  <a:spcPts val="300"/>
                </a:spcBef>
                <a:buFont typeface="Arial" panose="020B0604020202020204" pitchFamily="34" charset="0"/>
                <a:buChar char="•"/>
              </a:pPr>
              <a:r>
                <a:rPr lang="es-ES" sz="1100" dirty="0" smtClean="0">
                  <a:solidFill>
                    <a:schemeClr val="tx1"/>
                  </a:solidFill>
                </a:rPr>
                <a:t>Concentrado : 800,000 t</a:t>
              </a:r>
              <a:endParaRPr lang="es-ES" sz="1100" dirty="0">
                <a:solidFill>
                  <a:schemeClr val="tx1"/>
                </a:solidFill>
              </a:endParaRPr>
            </a:p>
          </p:txBody>
        </p:sp>
        <p:sp>
          <p:nvSpPr>
            <p:cNvPr id="68" name="67 Rectángulo"/>
            <p:cNvSpPr/>
            <p:nvPr/>
          </p:nvSpPr>
          <p:spPr>
            <a:xfrm>
              <a:off x="4932260" y="3605753"/>
              <a:ext cx="3621140" cy="638910"/>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258763" indent="-171450">
                <a:spcBef>
                  <a:spcPts val="300"/>
                </a:spcBef>
                <a:buFont typeface="Arial" panose="020B0604020202020204" pitchFamily="34" charset="0"/>
                <a:buChar char="•"/>
              </a:pPr>
              <a:r>
                <a:rPr lang="es-ES" sz="1100" dirty="0" smtClean="0">
                  <a:solidFill>
                    <a:schemeClr val="tx1"/>
                  </a:solidFill>
                </a:rPr>
                <a:t>Soya y fertilizante: 1,800,000 t</a:t>
              </a:r>
              <a:endParaRPr lang="es-ES" sz="1100" dirty="0">
                <a:solidFill>
                  <a:schemeClr val="tx1"/>
                </a:solidFill>
              </a:endParaRPr>
            </a:p>
          </p:txBody>
        </p:sp>
        <p:sp>
          <p:nvSpPr>
            <p:cNvPr id="69" name="68 Rectángulo"/>
            <p:cNvSpPr/>
            <p:nvPr/>
          </p:nvSpPr>
          <p:spPr>
            <a:xfrm>
              <a:off x="4932260" y="4379012"/>
              <a:ext cx="3621140" cy="638910"/>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258763" indent="-171450">
                <a:spcBef>
                  <a:spcPts val="300"/>
                </a:spcBef>
                <a:buFont typeface="Arial" panose="020B0604020202020204" pitchFamily="34" charset="0"/>
                <a:buChar char="•"/>
              </a:pPr>
              <a:r>
                <a:rPr lang="es-ES" sz="1100" dirty="0" smtClean="0">
                  <a:solidFill>
                    <a:schemeClr val="tx1"/>
                  </a:solidFill>
                </a:rPr>
                <a:t>Concentrado: 1,200,000 t</a:t>
              </a:r>
              <a:endParaRPr lang="es-ES" sz="1100" dirty="0">
                <a:solidFill>
                  <a:schemeClr val="tx1"/>
                </a:solidFill>
              </a:endParaRPr>
            </a:p>
          </p:txBody>
        </p:sp>
        <p:sp>
          <p:nvSpPr>
            <p:cNvPr id="70" name="69 Rectángulo"/>
            <p:cNvSpPr/>
            <p:nvPr/>
          </p:nvSpPr>
          <p:spPr>
            <a:xfrm>
              <a:off x="4932260" y="5157190"/>
              <a:ext cx="3621140" cy="638910"/>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258763" indent="-171450">
                <a:spcBef>
                  <a:spcPts val="300"/>
                </a:spcBef>
                <a:buFont typeface="Arial" panose="020B0604020202020204" pitchFamily="34" charset="0"/>
                <a:buChar char="•"/>
              </a:pPr>
              <a:r>
                <a:rPr lang="es-ES" sz="1100" dirty="0" smtClean="0">
                  <a:solidFill>
                    <a:schemeClr val="tx1"/>
                  </a:solidFill>
                </a:rPr>
                <a:t>Factor de ocupación promedio de muelle: 65%  </a:t>
              </a:r>
              <a:r>
                <a:rPr lang="es-ES" sz="1100" dirty="0" smtClean="0">
                  <a:solidFill>
                    <a:schemeClr val="tx1"/>
                  </a:solidFill>
                </a:rPr>
                <a:t>o</a:t>
              </a:r>
              <a:endParaRPr lang="es-ES" sz="1100" dirty="0" smtClean="0">
                <a:solidFill>
                  <a:schemeClr val="tx1"/>
                </a:solidFill>
              </a:endParaRPr>
            </a:p>
            <a:p>
              <a:pPr marL="258763" indent="-171450">
                <a:spcBef>
                  <a:spcPts val="300"/>
                </a:spcBef>
                <a:buFont typeface="Arial" panose="020B0604020202020204" pitchFamily="34" charset="0"/>
                <a:buChar char="•"/>
              </a:pPr>
              <a:r>
                <a:rPr lang="es-ES" sz="1100" dirty="0">
                  <a:solidFill>
                    <a:schemeClr val="tx1"/>
                  </a:solidFill>
                </a:rPr>
                <a:t>Concentrado: </a:t>
              </a:r>
              <a:r>
                <a:rPr lang="es-ES" sz="1100" dirty="0" smtClean="0">
                  <a:solidFill>
                    <a:schemeClr val="tx1"/>
                  </a:solidFill>
                </a:rPr>
                <a:t>1,800,000 t    </a:t>
              </a:r>
              <a:r>
                <a:rPr lang="es-ES" sz="1100" dirty="0" smtClean="0">
                  <a:solidFill>
                    <a:schemeClr val="tx1"/>
                  </a:solidFill>
                </a:rPr>
                <a:t>o</a:t>
              </a:r>
              <a:endParaRPr lang="es-ES" sz="1100" dirty="0">
                <a:solidFill>
                  <a:schemeClr val="tx1"/>
                </a:solidFill>
              </a:endParaRPr>
            </a:p>
            <a:p>
              <a:pPr marL="258763" indent="-171450">
                <a:spcBef>
                  <a:spcPts val="300"/>
                </a:spcBef>
                <a:buFont typeface="Arial" panose="020B0604020202020204" pitchFamily="34" charset="0"/>
                <a:buChar char="•"/>
              </a:pPr>
              <a:r>
                <a:rPr lang="es-ES" sz="1100" dirty="0" smtClean="0">
                  <a:solidFill>
                    <a:schemeClr val="tx1"/>
                  </a:solidFill>
                </a:rPr>
                <a:t>Soya </a:t>
              </a:r>
              <a:r>
                <a:rPr lang="es-ES" sz="1100" dirty="0">
                  <a:solidFill>
                    <a:schemeClr val="tx1"/>
                  </a:solidFill>
                </a:rPr>
                <a:t>y fertilizante: 1,800,000 </a:t>
              </a:r>
              <a:r>
                <a:rPr lang="es-ES" sz="1100" dirty="0" smtClean="0">
                  <a:solidFill>
                    <a:schemeClr val="tx1"/>
                  </a:solidFill>
                </a:rPr>
                <a:t>t</a:t>
              </a:r>
            </a:p>
          </p:txBody>
        </p:sp>
        <p:sp>
          <p:nvSpPr>
            <p:cNvPr id="4" name="3 Flecha derecha"/>
            <p:cNvSpPr/>
            <p:nvPr/>
          </p:nvSpPr>
          <p:spPr>
            <a:xfrm>
              <a:off x="4673601" y="2054313"/>
              <a:ext cx="189990" cy="638909"/>
            </a:xfrm>
            <a:prstGeom prst="rightArrow">
              <a:avLst>
                <a:gd name="adj1" fmla="val 100000"/>
                <a:gd name="adj2" fmla="val 100000"/>
              </a:avLst>
            </a:prstGeom>
            <a:gradFill flip="none" rotWithShape="1">
              <a:gsLst>
                <a:gs pos="0">
                  <a:schemeClr val="accent1"/>
                </a:gs>
                <a:gs pos="100000">
                  <a:schemeClr val="bg1"/>
                </a:gs>
              </a:gsLst>
              <a:lin ang="10800000" scaled="1"/>
              <a:tileRect/>
            </a:gra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GB" sz="1100" dirty="0">
                <a:solidFill>
                  <a:schemeClr val="tx1"/>
                </a:solidFill>
              </a:endParaRPr>
            </a:p>
          </p:txBody>
        </p:sp>
        <p:sp>
          <p:nvSpPr>
            <p:cNvPr id="71" name="70 Flecha derecha"/>
            <p:cNvSpPr/>
            <p:nvPr/>
          </p:nvSpPr>
          <p:spPr>
            <a:xfrm>
              <a:off x="4673601" y="2830033"/>
              <a:ext cx="189990" cy="638909"/>
            </a:xfrm>
            <a:prstGeom prst="rightArrow">
              <a:avLst>
                <a:gd name="adj1" fmla="val 100000"/>
                <a:gd name="adj2" fmla="val 100000"/>
              </a:avLst>
            </a:prstGeom>
            <a:gradFill flip="none" rotWithShape="1">
              <a:gsLst>
                <a:gs pos="0">
                  <a:schemeClr val="accent1"/>
                </a:gs>
                <a:gs pos="100000">
                  <a:schemeClr val="bg1"/>
                </a:gs>
              </a:gsLst>
              <a:lin ang="10800000" scaled="1"/>
              <a:tileRect/>
            </a:gra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GB" sz="1100" dirty="0">
                <a:solidFill>
                  <a:schemeClr val="tx1"/>
                </a:solidFill>
              </a:endParaRPr>
            </a:p>
          </p:txBody>
        </p:sp>
        <p:sp>
          <p:nvSpPr>
            <p:cNvPr id="72" name="71 Flecha derecha"/>
            <p:cNvSpPr/>
            <p:nvPr/>
          </p:nvSpPr>
          <p:spPr>
            <a:xfrm>
              <a:off x="4673601" y="3605754"/>
              <a:ext cx="189990" cy="638909"/>
            </a:xfrm>
            <a:prstGeom prst="rightArrow">
              <a:avLst>
                <a:gd name="adj1" fmla="val 100000"/>
                <a:gd name="adj2" fmla="val 100000"/>
              </a:avLst>
            </a:prstGeom>
            <a:gradFill flip="none" rotWithShape="1">
              <a:gsLst>
                <a:gs pos="0">
                  <a:schemeClr val="accent1"/>
                </a:gs>
                <a:gs pos="100000">
                  <a:schemeClr val="bg1"/>
                </a:gs>
              </a:gsLst>
              <a:lin ang="10800000" scaled="1"/>
              <a:tileRect/>
            </a:gra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GB" sz="1100" dirty="0">
                <a:solidFill>
                  <a:schemeClr val="tx1"/>
                </a:solidFill>
              </a:endParaRPr>
            </a:p>
          </p:txBody>
        </p:sp>
        <p:sp>
          <p:nvSpPr>
            <p:cNvPr id="73" name="72 Flecha derecha"/>
            <p:cNvSpPr/>
            <p:nvPr/>
          </p:nvSpPr>
          <p:spPr>
            <a:xfrm>
              <a:off x="4673601" y="4379013"/>
              <a:ext cx="189990" cy="638909"/>
            </a:xfrm>
            <a:prstGeom prst="rightArrow">
              <a:avLst>
                <a:gd name="adj1" fmla="val 100000"/>
                <a:gd name="adj2" fmla="val 100000"/>
              </a:avLst>
            </a:prstGeom>
            <a:gradFill flip="none" rotWithShape="1">
              <a:gsLst>
                <a:gs pos="0">
                  <a:schemeClr val="accent1"/>
                </a:gs>
                <a:gs pos="100000">
                  <a:schemeClr val="bg1"/>
                </a:gs>
              </a:gsLst>
              <a:lin ang="10800000" scaled="1"/>
              <a:tileRect/>
            </a:gra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GB" sz="1100" dirty="0">
                <a:solidFill>
                  <a:schemeClr val="tx1"/>
                </a:solidFill>
              </a:endParaRPr>
            </a:p>
          </p:txBody>
        </p:sp>
        <p:sp>
          <p:nvSpPr>
            <p:cNvPr id="74" name="73 Flecha derecha"/>
            <p:cNvSpPr/>
            <p:nvPr/>
          </p:nvSpPr>
          <p:spPr>
            <a:xfrm>
              <a:off x="4673601" y="5157190"/>
              <a:ext cx="189990" cy="638909"/>
            </a:xfrm>
            <a:prstGeom prst="rightArrow">
              <a:avLst>
                <a:gd name="adj1" fmla="val 100000"/>
                <a:gd name="adj2" fmla="val 100000"/>
              </a:avLst>
            </a:prstGeom>
            <a:gradFill flip="none" rotWithShape="1">
              <a:gsLst>
                <a:gs pos="0">
                  <a:schemeClr val="accent1"/>
                </a:gs>
                <a:gs pos="100000">
                  <a:schemeClr val="bg1"/>
                </a:gs>
              </a:gsLst>
              <a:lin ang="10800000" scaled="1"/>
              <a:tileRect/>
            </a:gra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n-GB" sz="1100" dirty="0">
                <a:solidFill>
                  <a:schemeClr val="tx1"/>
                </a:solidFill>
              </a:endParaRPr>
            </a:p>
          </p:txBody>
        </p:sp>
        <p:grpSp>
          <p:nvGrpSpPr>
            <p:cNvPr id="6" name="5 Grupo"/>
            <p:cNvGrpSpPr/>
            <p:nvPr/>
          </p:nvGrpSpPr>
          <p:grpSpPr>
            <a:xfrm>
              <a:off x="309685" y="2761626"/>
              <a:ext cx="8243715" cy="2325930"/>
              <a:chOff x="309685" y="2761626"/>
              <a:chExt cx="9107811" cy="2325930"/>
            </a:xfrm>
          </p:grpSpPr>
          <p:cxnSp>
            <p:nvCxnSpPr>
              <p:cNvPr id="7" name="6 Conector recto"/>
              <p:cNvCxnSpPr/>
              <p:nvPr/>
            </p:nvCxnSpPr>
            <p:spPr>
              <a:xfrm>
                <a:off x="309685" y="5087556"/>
                <a:ext cx="9107811"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74 Conector recto"/>
              <p:cNvCxnSpPr/>
              <p:nvPr/>
            </p:nvCxnSpPr>
            <p:spPr>
              <a:xfrm>
                <a:off x="309685" y="4311837"/>
                <a:ext cx="9107811"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75 Conector recto"/>
              <p:cNvCxnSpPr/>
              <p:nvPr/>
            </p:nvCxnSpPr>
            <p:spPr>
              <a:xfrm>
                <a:off x="309685" y="3537347"/>
                <a:ext cx="9107811"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7" name="76 Conector recto"/>
              <p:cNvCxnSpPr/>
              <p:nvPr/>
            </p:nvCxnSpPr>
            <p:spPr>
              <a:xfrm>
                <a:off x="309685" y="2761626"/>
                <a:ext cx="9107811"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6493311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007" r="12592" b="3792"/>
          <a:stretch/>
        </p:blipFill>
        <p:spPr bwMode="auto">
          <a:xfrm>
            <a:off x="288331" y="1600601"/>
            <a:ext cx="5481154" cy="4152307"/>
          </a:xfrm>
          <a:prstGeom prst="rect">
            <a:avLst/>
          </a:prstGeom>
          <a:noFill/>
          <a:ln w="31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3" name="2 Título"/>
          <p:cNvSpPr>
            <a:spLocks noGrp="1"/>
          </p:cNvSpPr>
          <p:nvPr>
            <p:ph type="title"/>
          </p:nvPr>
        </p:nvSpPr>
        <p:spPr>
          <a:xfrm>
            <a:off x="272480" y="274638"/>
            <a:ext cx="8136904" cy="633412"/>
          </a:xfrm>
        </p:spPr>
        <p:txBody>
          <a:bodyPr/>
          <a:lstStyle/>
          <a:p>
            <a:r>
              <a:rPr lang="es-ES" dirty="0" smtClean="0"/>
              <a:t>En la Etapa 1 se construirán silos para cereales y se iniciará la reparación del muelle 2 (pilotes, plataforma, defensas, bitas…)</a:t>
            </a:r>
            <a:endParaRPr lang="en-US" dirty="0"/>
          </a:p>
        </p:txBody>
      </p:sp>
      <p:sp>
        <p:nvSpPr>
          <p:cNvPr id="4" name="3 Marcador de texto"/>
          <p:cNvSpPr>
            <a:spLocks noGrp="1"/>
          </p:cNvSpPr>
          <p:nvPr>
            <p:ph type="body" sz="quarter" idx="13"/>
          </p:nvPr>
        </p:nvSpPr>
        <p:spPr/>
        <p:txBody>
          <a:bodyPr/>
          <a:lstStyle/>
          <a:p>
            <a:r>
              <a:rPr lang="es-ES" dirty="0"/>
              <a:t>Presentación de promoción</a:t>
            </a:r>
          </a:p>
        </p:txBody>
      </p:sp>
      <p:sp>
        <p:nvSpPr>
          <p:cNvPr id="8" name="7 Rectángulo"/>
          <p:cNvSpPr/>
          <p:nvPr/>
        </p:nvSpPr>
        <p:spPr>
          <a:xfrm>
            <a:off x="297852" y="1124744"/>
            <a:ext cx="3863059"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Etapa 1: Layout y principales actuaciones</a:t>
            </a:r>
            <a:endParaRPr lang="es-ES" sz="1400" b="1" dirty="0">
              <a:solidFill>
                <a:schemeClr val="accent1"/>
              </a:solidFill>
            </a:endParaRPr>
          </a:p>
        </p:txBody>
      </p:sp>
      <p:cxnSp>
        <p:nvCxnSpPr>
          <p:cNvPr id="9" name="8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8" name="37 Llamada con línea 2 (barra de énfasis)"/>
          <p:cNvSpPr/>
          <p:nvPr/>
        </p:nvSpPr>
        <p:spPr>
          <a:xfrm>
            <a:off x="6914252" y="3861048"/>
            <a:ext cx="2376264" cy="504056"/>
          </a:xfrm>
          <a:prstGeom prst="accentCallout2">
            <a:avLst>
              <a:gd name="adj1" fmla="val 18750"/>
              <a:gd name="adj2" fmla="val -3042"/>
              <a:gd name="adj3" fmla="val 18750"/>
              <a:gd name="adj4" fmla="val -16667"/>
              <a:gd name="adj5" fmla="val -14829"/>
              <a:gd name="adj6" fmla="val -150403"/>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Silos para maíz y trigo</a:t>
            </a:r>
            <a:endParaRPr lang="es-ES" sz="1100" dirty="0">
              <a:solidFill>
                <a:schemeClr val="tx1"/>
              </a:solidFill>
            </a:endParaRPr>
          </a:p>
        </p:txBody>
      </p:sp>
      <p:sp>
        <p:nvSpPr>
          <p:cNvPr id="40" name="39 Llamada con línea 2 (barra de énfasis)"/>
          <p:cNvSpPr/>
          <p:nvPr/>
        </p:nvSpPr>
        <p:spPr>
          <a:xfrm>
            <a:off x="6914252" y="2420888"/>
            <a:ext cx="2376264" cy="504056"/>
          </a:xfrm>
          <a:prstGeom prst="accentCallout2">
            <a:avLst>
              <a:gd name="adj1" fmla="val 18750"/>
              <a:gd name="adj2" fmla="val -3042"/>
              <a:gd name="adj3" fmla="val 18750"/>
              <a:gd name="adj4" fmla="val -16667"/>
              <a:gd name="adj5" fmla="val 24404"/>
              <a:gd name="adj6" fmla="val -67183"/>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Remodelación de accesos al terminal</a:t>
            </a:r>
            <a:endParaRPr lang="es-ES" sz="1100" dirty="0">
              <a:solidFill>
                <a:schemeClr val="tx1"/>
              </a:solidFill>
            </a:endParaRPr>
          </a:p>
        </p:txBody>
      </p:sp>
      <p:sp>
        <p:nvSpPr>
          <p:cNvPr id="41" name="40 Llamada con línea 2 (barra de énfasis)"/>
          <p:cNvSpPr/>
          <p:nvPr/>
        </p:nvSpPr>
        <p:spPr>
          <a:xfrm>
            <a:off x="6914252" y="1815455"/>
            <a:ext cx="2376264" cy="504056"/>
          </a:xfrm>
          <a:prstGeom prst="accentCallout2">
            <a:avLst>
              <a:gd name="adj1" fmla="val 18750"/>
              <a:gd name="adj2" fmla="val -3042"/>
              <a:gd name="adj3" fmla="val 18750"/>
              <a:gd name="adj4" fmla="val -16667"/>
              <a:gd name="adj5" fmla="val 128337"/>
              <a:gd name="adj6" fmla="val -109939"/>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Remodelación de los edificios de talleres y seguridad</a:t>
            </a:r>
            <a:endParaRPr lang="es-ES" sz="1100" dirty="0">
              <a:solidFill>
                <a:schemeClr val="tx1"/>
              </a:solidFill>
            </a:endParaRPr>
          </a:p>
        </p:txBody>
      </p:sp>
      <p:sp>
        <p:nvSpPr>
          <p:cNvPr id="42" name="41 Llamada con línea 2 (barra de énfasis)"/>
          <p:cNvSpPr/>
          <p:nvPr/>
        </p:nvSpPr>
        <p:spPr>
          <a:xfrm>
            <a:off x="6914252" y="2996952"/>
            <a:ext cx="2376264" cy="288032"/>
          </a:xfrm>
          <a:prstGeom prst="accentCallout2">
            <a:avLst>
              <a:gd name="adj1" fmla="val 18750"/>
              <a:gd name="adj2" fmla="val -3042"/>
              <a:gd name="adj3" fmla="val 18750"/>
              <a:gd name="adj4" fmla="val -16667"/>
              <a:gd name="adj5" fmla="val 270601"/>
              <a:gd name="adj6" fmla="val -207323"/>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Reparación del muelle 2</a:t>
            </a:r>
            <a:endParaRPr lang="es-ES" sz="1100" dirty="0">
              <a:solidFill>
                <a:schemeClr val="tx1"/>
              </a:solidFill>
            </a:endParaRPr>
          </a:p>
        </p:txBody>
      </p:sp>
      <p:grpSp>
        <p:nvGrpSpPr>
          <p:cNvPr id="36" name="35 Grupo"/>
          <p:cNvGrpSpPr/>
          <p:nvPr/>
        </p:nvGrpSpPr>
        <p:grpSpPr>
          <a:xfrm>
            <a:off x="8613529" y="367675"/>
            <a:ext cx="1000763" cy="360902"/>
            <a:chOff x="609546" y="2132856"/>
            <a:chExt cx="8525927" cy="2694001"/>
          </a:xfrm>
          <a:solidFill>
            <a:schemeClr val="bg1">
              <a:lumMod val="85000"/>
            </a:schemeClr>
          </a:solidFill>
        </p:grpSpPr>
        <p:sp>
          <p:nvSpPr>
            <p:cNvPr id="43" name="58 Pentágono"/>
            <p:cNvSpPr/>
            <p:nvPr/>
          </p:nvSpPr>
          <p:spPr>
            <a:xfrm>
              <a:off x="609546" y="2134964"/>
              <a:ext cx="2111205" cy="93511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200" b="1" dirty="0">
                <a:solidFill>
                  <a:schemeClr val="bg1"/>
                </a:solidFill>
              </a:endParaRPr>
            </a:p>
          </p:txBody>
        </p:sp>
        <p:sp>
          <p:nvSpPr>
            <p:cNvPr id="44" name="59 Pentágono"/>
            <p:cNvSpPr/>
            <p:nvPr/>
          </p:nvSpPr>
          <p:spPr>
            <a:xfrm>
              <a:off x="609546" y="3353771"/>
              <a:ext cx="2111208" cy="1473086"/>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200" b="1" dirty="0">
                <a:solidFill>
                  <a:schemeClr val="bg1"/>
                </a:solidFill>
              </a:endParaRPr>
            </a:p>
          </p:txBody>
        </p:sp>
        <p:sp>
          <p:nvSpPr>
            <p:cNvPr id="45" name="60 Pentágono"/>
            <p:cNvSpPr/>
            <p:nvPr/>
          </p:nvSpPr>
          <p:spPr>
            <a:xfrm>
              <a:off x="2796058" y="2132856"/>
              <a:ext cx="5812439" cy="408780"/>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46" name="61 Pentágono"/>
            <p:cNvSpPr/>
            <p:nvPr/>
          </p:nvSpPr>
          <p:spPr>
            <a:xfrm>
              <a:off x="2796058" y="2667895"/>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48" name="63 Pentágono"/>
            <p:cNvSpPr/>
            <p:nvPr/>
          </p:nvSpPr>
          <p:spPr>
            <a:xfrm>
              <a:off x="2796058" y="3355872"/>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49" name="64 Pentágono"/>
            <p:cNvSpPr/>
            <p:nvPr/>
          </p:nvSpPr>
          <p:spPr>
            <a:xfrm>
              <a:off x="2796058" y="3886970"/>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50" name="65 Pentágono"/>
            <p:cNvSpPr/>
            <p:nvPr/>
          </p:nvSpPr>
          <p:spPr>
            <a:xfrm>
              <a:off x="2796058" y="4418068"/>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51" name="50 Rectángulo"/>
            <p:cNvSpPr/>
            <p:nvPr/>
          </p:nvSpPr>
          <p:spPr>
            <a:xfrm>
              <a:off x="609547" y="3200566"/>
              <a:ext cx="8525926" cy="45719"/>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tx1"/>
                </a:solidFill>
              </a:endParaRPr>
            </a:p>
          </p:txBody>
        </p:sp>
      </p:grpSp>
      <p:sp>
        <p:nvSpPr>
          <p:cNvPr id="52" name="51 Rectángulo"/>
          <p:cNvSpPr/>
          <p:nvPr/>
        </p:nvSpPr>
        <p:spPr>
          <a:xfrm>
            <a:off x="8794751" y="806515"/>
            <a:ext cx="638316" cy="246221"/>
          </a:xfrm>
          <a:prstGeom prst="rect">
            <a:avLst/>
          </a:prstGeom>
        </p:spPr>
        <p:txBody>
          <a:bodyPr wrap="none" anchor="ctr">
            <a:spAutoFit/>
          </a:bodyPr>
          <a:lstStyle/>
          <a:p>
            <a:pPr algn="ctr"/>
            <a:r>
              <a:rPr lang="es-ES" sz="1000" b="1" dirty="0" smtClean="0">
                <a:solidFill>
                  <a:schemeClr val="accent1"/>
                </a:solidFill>
              </a:rPr>
              <a:t>Etapa 1</a:t>
            </a:r>
            <a:endParaRPr lang="en-US" sz="1000" dirty="0">
              <a:solidFill>
                <a:schemeClr val="accent1"/>
              </a:solidFill>
            </a:endParaRPr>
          </a:p>
        </p:txBody>
      </p:sp>
      <p:sp>
        <p:nvSpPr>
          <p:cNvPr id="33" name="32 Rectángulo"/>
          <p:cNvSpPr/>
          <p:nvPr/>
        </p:nvSpPr>
        <p:spPr>
          <a:xfrm>
            <a:off x="6770236" y="1480380"/>
            <a:ext cx="2863284" cy="276999"/>
          </a:xfrm>
          <a:prstGeom prst="rect">
            <a:avLst/>
          </a:prstGeom>
        </p:spPr>
        <p:txBody>
          <a:bodyPr wrap="none">
            <a:spAutoFit/>
          </a:bodyPr>
          <a:lstStyle/>
          <a:p>
            <a:r>
              <a:rPr lang="es-ES" sz="1200" b="1" dirty="0" smtClean="0">
                <a:solidFill>
                  <a:schemeClr val="accent1"/>
                </a:solidFill>
              </a:rPr>
              <a:t>Etapa 1 - Modernización y desarrollo</a:t>
            </a:r>
            <a:endParaRPr lang="en-US" sz="1200" b="1" dirty="0">
              <a:solidFill>
                <a:schemeClr val="accent1"/>
              </a:solidFill>
            </a:endParaRPr>
          </a:p>
        </p:txBody>
      </p:sp>
      <p:sp>
        <p:nvSpPr>
          <p:cNvPr id="22" name="21 Rectángulo"/>
          <p:cNvSpPr/>
          <p:nvPr/>
        </p:nvSpPr>
        <p:spPr>
          <a:xfrm>
            <a:off x="0" y="5949280"/>
            <a:ext cx="9906000" cy="432000"/>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s-ES" sz="1400" dirty="0" smtClean="0">
                <a:solidFill>
                  <a:schemeClr val="bg1"/>
                </a:solidFill>
              </a:rPr>
              <a:t>La Etapa 1 es de desarrollo obligatorio no sujeta a demanda, e incluye el primer dragado de mantenimiento</a:t>
            </a:r>
            <a:endParaRPr lang="es-ES" sz="1400" dirty="0">
              <a:solidFill>
                <a:schemeClr val="bg1"/>
              </a:solidFill>
            </a:endParaRPr>
          </a:p>
        </p:txBody>
      </p:sp>
    </p:spTree>
    <p:extLst>
      <p:ext uri="{BB962C8B-B14F-4D97-AF65-F5344CB8AC3E}">
        <p14:creationId xmlns:p14="http://schemas.microsoft.com/office/powerpoint/2010/main" val="34606921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330" t="3572" r="20128" b="2202"/>
          <a:stretch/>
        </p:blipFill>
        <p:spPr bwMode="auto">
          <a:xfrm>
            <a:off x="272483" y="1595069"/>
            <a:ext cx="4033428" cy="4066764"/>
          </a:xfrm>
          <a:prstGeom prst="rect">
            <a:avLst/>
          </a:prstGeom>
          <a:noFill/>
          <a:ln w="31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3" name="2 Título"/>
          <p:cNvSpPr>
            <a:spLocks noGrp="1"/>
          </p:cNvSpPr>
          <p:nvPr>
            <p:ph type="title"/>
          </p:nvPr>
        </p:nvSpPr>
        <p:spPr>
          <a:xfrm>
            <a:off x="272480" y="274638"/>
            <a:ext cx="8208912" cy="633412"/>
          </a:xfrm>
        </p:spPr>
        <p:txBody>
          <a:bodyPr/>
          <a:lstStyle/>
          <a:p>
            <a:r>
              <a:rPr lang="es-ES" dirty="0" smtClean="0"/>
              <a:t>En la Etapa 2 se extenderá y reparará el muelle 1, y se desarrollarán las bodegas para fertilizante, soya y concentrado</a:t>
            </a:r>
            <a:endParaRPr lang="en-US" dirty="0"/>
          </a:p>
        </p:txBody>
      </p:sp>
      <p:sp>
        <p:nvSpPr>
          <p:cNvPr id="4" name="3 Marcador de texto"/>
          <p:cNvSpPr>
            <a:spLocks noGrp="1"/>
          </p:cNvSpPr>
          <p:nvPr>
            <p:ph type="body" sz="quarter" idx="13"/>
          </p:nvPr>
        </p:nvSpPr>
        <p:spPr/>
        <p:txBody>
          <a:bodyPr/>
          <a:lstStyle/>
          <a:p>
            <a:r>
              <a:rPr lang="es-ES" dirty="0"/>
              <a:t>Presentación de promoción</a:t>
            </a:r>
          </a:p>
        </p:txBody>
      </p:sp>
      <p:sp>
        <p:nvSpPr>
          <p:cNvPr id="8" name="7 Rectángulo"/>
          <p:cNvSpPr/>
          <p:nvPr/>
        </p:nvSpPr>
        <p:spPr>
          <a:xfrm>
            <a:off x="297852" y="1124744"/>
            <a:ext cx="3863059"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Etapa 2: </a:t>
            </a:r>
            <a:r>
              <a:rPr lang="es-ES" sz="1400" b="1" dirty="0" smtClean="0">
                <a:solidFill>
                  <a:schemeClr val="accent1"/>
                </a:solidFill>
              </a:rPr>
              <a:t>Layout</a:t>
            </a:r>
            <a:r>
              <a:rPr lang="en-US" sz="1400" b="1" dirty="0" smtClean="0">
                <a:solidFill>
                  <a:schemeClr val="accent1"/>
                </a:solidFill>
              </a:rPr>
              <a:t> </a:t>
            </a:r>
            <a:r>
              <a:rPr lang="en-US" sz="1400" b="1" dirty="0">
                <a:solidFill>
                  <a:schemeClr val="accent1"/>
                </a:solidFill>
              </a:rPr>
              <a:t>y </a:t>
            </a:r>
            <a:r>
              <a:rPr lang="es-ES" sz="1400" b="1" dirty="0" smtClean="0">
                <a:solidFill>
                  <a:schemeClr val="accent1"/>
                </a:solidFill>
              </a:rPr>
              <a:t>principales</a:t>
            </a:r>
            <a:r>
              <a:rPr lang="en-US" sz="1400" b="1" dirty="0" smtClean="0">
                <a:solidFill>
                  <a:schemeClr val="accent1"/>
                </a:solidFill>
              </a:rPr>
              <a:t> </a:t>
            </a:r>
            <a:r>
              <a:rPr lang="es-ES" sz="1400" b="1" dirty="0" smtClean="0">
                <a:solidFill>
                  <a:schemeClr val="accent1"/>
                </a:solidFill>
              </a:rPr>
              <a:t>actuaciones</a:t>
            </a:r>
            <a:endParaRPr lang="es-ES" sz="1400" b="1" dirty="0">
              <a:solidFill>
                <a:schemeClr val="accent1"/>
              </a:solidFill>
            </a:endParaRPr>
          </a:p>
        </p:txBody>
      </p:sp>
      <p:cxnSp>
        <p:nvCxnSpPr>
          <p:cNvPr id="9" name="8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5 Rectángulo"/>
          <p:cNvSpPr/>
          <p:nvPr/>
        </p:nvSpPr>
        <p:spPr>
          <a:xfrm>
            <a:off x="4370789" y="3987090"/>
            <a:ext cx="353611" cy="2307030"/>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tx1"/>
              </a:solidFill>
            </a:endParaRPr>
          </a:p>
        </p:txBody>
      </p:sp>
      <p:sp>
        <p:nvSpPr>
          <p:cNvPr id="68" name="67 Llamada con línea 2 (barra de énfasis)"/>
          <p:cNvSpPr/>
          <p:nvPr/>
        </p:nvSpPr>
        <p:spPr>
          <a:xfrm>
            <a:off x="6148164" y="2348880"/>
            <a:ext cx="3435077" cy="134053"/>
          </a:xfrm>
          <a:prstGeom prst="accentCallout2">
            <a:avLst>
              <a:gd name="adj1" fmla="val 18750"/>
              <a:gd name="adj2" fmla="val -3042"/>
              <a:gd name="adj3" fmla="val 18750"/>
              <a:gd name="adj4" fmla="val -16667"/>
              <a:gd name="adj5" fmla="val 1502809"/>
              <a:gd name="adj6" fmla="val -146017"/>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a:solidFill>
                  <a:schemeClr val="tx1"/>
                </a:solidFill>
              </a:rPr>
              <a:t>Reparación y ensanche del Muelle </a:t>
            </a:r>
            <a:r>
              <a:rPr lang="es-ES" sz="1100" dirty="0" smtClean="0">
                <a:solidFill>
                  <a:schemeClr val="tx1"/>
                </a:solidFill>
              </a:rPr>
              <a:t>1</a:t>
            </a:r>
          </a:p>
          <a:p>
            <a:pPr>
              <a:spcBef>
                <a:spcPts val="300"/>
              </a:spcBef>
            </a:pPr>
            <a:r>
              <a:rPr lang="es-ES" sz="1100" dirty="0" smtClean="0">
                <a:solidFill>
                  <a:schemeClr val="tx1"/>
                </a:solidFill>
              </a:rPr>
              <a:t>Adquisición de grúa de muelle</a:t>
            </a:r>
            <a:endParaRPr lang="es-ES" sz="1100" dirty="0">
              <a:solidFill>
                <a:schemeClr val="tx1"/>
              </a:solidFill>
            </a:endParaRPr>
          </a:p>
        </p:txBody>
      </p:sp>
      <p:sp>
        <p:nvSpPr>
          <p:cNvPr id="71" name="70 Llamada con línea 2 (barra de énfasis)"/>
          <p:cNvSpPr/>
          <p:nvPr/>
        </p:nvSpPr>
        <p:spPr>
          <a:xfrm>
            <a:off x="6126434" y="1854787"/>
            <a:ext cx="3435077" cy="134053"/>
          </a:xfrm>
          <a:prstGeom prst="accentCallout2">
            <a:avLst>
              <a:gd name="adj1" fmla="val 18750"/>
              <a:gd name="adj2" fmla="val -3042"/>
              <a:gd name="adj3" fmla="val 18750"/>
              <a:gd name="adj4" fmla="val -16667"/>
              <a:gd name="adj5" fmla="val 196769"/>
              <a:gd name="adj6" fmla="val -84064"/>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Antepuerto</a:t>
            </a:r>
            <a:endParaRPr lang="es-ES" sz="1100" dirty="0">
              <a:solidFill>
                <a:schemeClr val="tx1"/>
              </a:solidFill>
            </a:endParaRPr>
          </a:p>
        </p:txBody>
      </p:sp>
      <p:sp>
        <p:nvSpPr>
          <p:cNvPr id="72" name="71 Llamada con línea 2 (barra de énfasis)"/>
          <p:cNvSpPr/>
          <p:nvPr/>
        </p:nvSpPr>
        <p:spPr>
          <a:xfrm>
            <a:off x="6126433" y="4154060"/>
            <a:ext cx="3435077" cy="134053"/>
          </a:xfrm>
          <a:prstGeom prst="accentCallout2">
            <a:avLst>
              <a:gd name="adj1" fmla="val 18750"/>
              <a:gd name="adj2" fmla="val -3042"/>
              <a:gd name="adj3" fmla="val 18750"/>
              <a:gd name="adj4" fmla="val -16667"/>
              <a:gd name="adj5" fmla="val 428203"/>
              <a:gd name="adj6" fmla="val -92726"/>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a:solidFill>
                  <a:schemeClr val="tx1"/>
                </a:solidFill>
              </a:rPr>
              <a:t>Almacén de concentrado </a:t>
            </a:r>
            <a:r>
              <a:rPr lang="es-ES" sz="1100" dirty="0" smtClean="0">
                <a:solidFill>
                  <a:schemeClr val="tx1"/>
                </a:solidFill>
              </a:rPr>
              <a:t>mineral</a:t>
            </a:r>
          </a:p>
          <a:p>
            <a:pPr>
              <a:spcBef>
                <a:spcPts val="300"/>
              </a:spcBef>
            </a:pPr>
            <a:r>
              <a:rPr lang="es-ES" sz="1100" dirty="0">
                <a:solidFill>
                  <a:schemeClr val="tx1"/>
                </a:solidFill>
              </a:rPr>
              <a:t>Almacén de fertilizantes </a:t>
            </a:r>
          </a:p>
          <a:p>
            <a:pPr>
              <a:spcBef>
                <a:spcPts val="300"/>
              </a:spcBef>
            </a:pPr>
            <a:r>
              <a:rPr lang="es-ES" sz="1100" dirty="0">
                <a:solidFill>
                  <a:schemeClr val="tx1"/>
                </a:solidFill>
              </a:rPr>
              <a:t>Almacén de soya </a:t>
            </a:r>
          </a:p>
        </p:txBody>
      </p:sp>
      <p:sp>
        <p:nvSpPr>
          <p:cNvPr id="75" name="74 Llamada con línea 2 (barra de énfasis)"/>
          <p:cNvSpPr/>
          <p:nvPr/>
        </p:nvSpPr>
        <p:spPr>
          <a:xfrm>
            <a:off x="6131371" y="5156381"/>
            <a:ext cx="2934268" cy="267947"/>
          </a:xfrm>
          <a:prstGeom prst="accentCallout2">
            <a:avLst>
              <a:gd name="adj1" fmla="val 18750"/>
              <a:gd name="adj2" fmla="val -3042"/>
              <a:gd name="adj3" fmla="val 18750"/>
              <a:gd name="adj4" fmla="val -16667"/>
              <a:gd name="adj5" fmla="val 34341"/>
              <a:gd name="adj6" fmla="val -127398"/>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Losas para almacenamiento</a:t>
            </a:r>
            <a:endParaRPr lang="es-ES" sz="1100" dirty="0">
              <a:solidFill>
                <a:schemeClr val="tx1"/>
              </a:solidFill>
            </a:endParaRPr>
          </a:p>
        </p:txBody>
      </p:sp>
      <p:sp>
        <p:nvSpPr>
          <p:cNvPr id="76" name="75 Llamada con línea 2 (barra de énfasis)"/>
          <p:cNvSpPr/>
          <p:nvPr/>
        </p:nvSpPr>
        <p:spPr>
          <a:xfrm>
            <a:off x="6148164" y="2995373"/>
            <a:ext cx="3435077" cy="134053"/>
          </a:xfrm>
          <a:prstGeom prst="accentCallout2">
            <a:avLst>
              <a:gd name="adj1" fmla="val 18750"/>
              <a:gd name="adj2" fmla="val -3042"/>
              <a:gd name="adj3" fmla="val 18750"/>
              <a:gd name="adj4" fmla="val -16667"/>
              <a:gd name="adj5" fmla="val 1075132"/>
              <a:gd name="adj6" fmla="val -142518"/>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Extensión del sitio 1A</a:t>
            </a:r>
            <a:endParaRPr lang="es-ES" sz="1100" dirty="0">
              <a:solidFill>
                <a:schemeClr val="tx1"/>
              </a:solidFill>
            </a:endParaRPr>
          </a:p>
        </p:txBody>
      </p:sp>
      <p:grpSp>
        <p:nvGrpSpPr>
          <p:cNvPr id="77" name="76 Grupo"/>
          <p:cNvGrpSpPr/>
          <p:nvPr/>
        </p:nvGrpSpPr>
        <p:grpSpPr>
          <a:xfrm>
            <a:off x="8613529" y="367675"/>
            <a:ext cx="1000763" cy="360902"/>
            <a:chOff x="609546" y="2132856"/>
            <a:chExt cx="8525927" cy="2694001"/>
          </a:xfrm>
          <a:solidFill>
            <a:schemeClr val="bg1">
              <a:lumMod val="85000"/>
            </a:schemeClr>
          </a:solidFill>
        </p:grpSpPr>
        <p:sp>
          <p:nvSpPr>
            <p:cNvPr id="78" name="58 Pentágono"/>
            <p:cNvSpPr/>
            <p:nvPr/>
          </p:nvSpPr>
          <p:spPr>
            <a:xfrm>
              <a:off x="609546" y="2134964"/>
              <a:ext cx="2111205" cy="93511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200" b="1" dirty="0">
                <a:solidFill>
                  <a:schemeClr val="bg1"/>
                </a:solidFill>
              </a:endParaRPr>
            </a:p>
          </p:txBody>
        </p:sp>
        <p:sp>
          <p:nvSpPr>
            <p:cNvPr id="79" name="59 Pentágono"/>
            <p:cNvSpPr/>
            <p:nvPr/>
          </p:nvSpPr>
          <p:spPr>
            <a:xfrm>
              <a:off x="609546" y="3353771"/>
              <a:ext cx="2111208" cy="1473086"/>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200" b="1" dirty="0">
                <a:solidFill>
                  <a:schemeClr val="bg1"/>
                </a:solidFill>
              </a:endParaRPr>
            </a:p>
          </p:txBody>
        </p:sp>
        <p:sp>
          <p:nvSpPr>
            <p:cNvPr id="80" name="60 Pentágono"/>
            <p:cNvSpPr/>
            <p:nvPr/>
          </p:nvSpPr>
          <p:spPr>
            <a:xfrm>
              <a:off x="2796058" y="2132856"/>
              <a:ext cx="5812439" cy="40878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81" name="61 Pentágono"/>
            <p:cNvSpPr/>
            <p:nvPr/>
          </p:nvSpPr>
          <p:spPr>
            <a:xfrm>
              <a:off x="2796058" y="2667895"/>
              <a:ext cx="5812439" cy="408780"/>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83" name="63 Pentágono"/>
            <p:cNvSpPr/>
            <p:nvPr/>
          </p:nvSpPr>
          <p:spPr>
            <a:xfrm>
              <a:off x="2796058" y="3355872"/>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84" name="64 Pentágono"/>
            <p:cNvSpPr/>
            <p:nvPr/>
          </p:nvSpPr>
          <p:spPr>
            <a:xfrm>
              <a:off x="2796058" y="3886970"/>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85" name="65 Pentágono"/>
            <p:cNvSpPr/>
            <p:nvPr/>
          </p:nvSpPr>
          <p:spPr>
            <a:xfrm>
              <a:off x="2796058" y="4418068"/>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86" name="85 Rectángulo"/>
            <p:cNvSpPr/>
            <p:nvPr/>
          </p:nvSpPr>
          <p:spPr>
            <a:xfrm>
              <a:off x="609547" y="3200566"/>
              <a:ext cx="8525926" cy="45719"/>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tx1"/>
                </a:solidFill>
              </a:endParaRPr>
            </a:p>
          </p:txBody>
        </p:sp>
      </p:grpSp>
      <p:sp>
        <p:nvSpPr>
          <p:cNvPr id="87" name="86 Rectángulo"/>
          <p:cNvSpPr/>
          <p:nvPr/>
        </p:nvSpPr>
        <p:spPr>
          <a:xfrm>
            <a:off x="8794751" y="806515"/>
            <a:ext cx="638316" cy="246221"/>
          </a:xfrm>
          <a:prstGeom prst="rect">
            <a:avLst/>
          </a:prstGeom>
        </p:spPr>
        <p:txBody>
          <a:bodyPr wrap="none" anchor="ctr">
            <a:spAutoFit/>
          </a:bodyPr>
          <a:lstStyle/>
          <a:p>
            <a:pPr algn="ctr"/>
            <a:r>
              <a:rPr lang="es-ES" sz="1000" b="1" dirty="0" smtClean="0">
                <a:solidFill>
                  <a:schemeClr val="accent1"/>
                </a:solidFill>
              </a:rPr>
              <a:t>Etapa 2</a:t>
            </a:r>
            <a:endParaRPr lang="en-US" sz="1000" dirty="0">
              <a:solidFill>
                <a:schemeClr val="accent1"/>
              </a:solidFill>
            </a:endParaRPr>
          </a:p>
        </p:txBody>
      </p:sp>
      <p:sp>
        <p:nvSpPr>
          <p:cNvPr id="37" name="36 Rectángulo"/>
          <p:cNvSpPr/>
          <p:nvPr/>
        </p:nvSpPr>
        <p:spPr>
          <a:xfrm>
            <a:off x="6020829" y="1480380"/>
            <a:ext cx="2863284" cy="276999"/>
          </a:xfrm>
          <a:prstGeom prst="rect">
            <a:avLst/>
          </a:prstGeom>
        </p:spPr>
        <p:txBody>
          <a:bodyPr wrap="none">
            <a:spAutoFit/>
          </a:bodyPr>
          <a:lstStyle/>
          <a:p>
            <a:r>
              <a:rPr lang="es-ES" sz="1200" b="1" dirty="0" smtClean="0">
                <a:solidFill>
                  <a:schemeClr val="accent1"/>
                </a:solidFill>
              </a:rPr>
              <a:t>Etapa 2 - Modernización y desarrollo</a:t>
            </a:r>
            <a:endParaRPr lang="en-US" sz="1200" b="1" dirty="0">
              <a:solidFill>
                <a:schemeClr val="accent1"/>
              </a:solidFill>
            </a:endParaRPr>
          </a:p>
        </p:txBody>
      </p:sp>
      <p:sp>
        <p:nvSpPr>
          <p:cNvPr id="24" name="23 Rectángulo"/>
          <p:cNvSpPr/>
          <p:nvPr/>
        </p:nvSpPr>
        <p:spPr>
          <a:xfrm>
            <a:off x="0" y="5949280"/>
            <a:ext cx="9906000" cy="432000"/>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s-ES" sz="1400" dirty="0" smtClean="0">
                <a:solidFill>
                  <a:schemeClr val="bg1"/>
                </a:solidFill>
              </a:rPr>
              <a:t>La Etapa 2 es de desarrollo </a:t>
            </a:r>
            <a:r>
              <a:rPr lang="es-ES" sz="1400" dirty="0" smtClean="0">
                <a:solidFill>
                  <a:schemeClr val="bg1"/>
                </a:solidFill>
              </a:rPr>
              <a:t>obligatorio no sujeta a demanda</a:t>
            </a:r>
            <a:endParaRPr lang="es-ES" sz="1400" dirty="0">
              <a:solidFill>
                <a:schemeClr val="bg1"/>
              </a:solidFill>
            </a:endParaRPr>
          </a:p>
        </p:txBody>
      </p:sp>
    </p:spTree>
    <p:extLst>
      <p:ext uri="{BB962C8B-B14F-4D97-AF65-F5344CB8AC3E}">
        <p14:creationId xmlns:p14="http://schemas.microsoft.com/office/powerpoint/2010/main" val="37586482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096" t="1984" r="18009" b="2778"/>
          <a:stretch/>
        </p:blipFill>
        <p:spPr bwMode="auto">
          <a:xfrm>
            <a:off x="272481" y="1595070"/>
            <a:ext cx="4444355" cy="4110442"/>
          </a:xfrm>
          <a:prstGeom prst="rect">
            <a:avLst/>
          </a:prstGeom>
          <a:noFill/>
          <a:ln w="317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
        <p:nvSpPr>
          <p:cNvPr id="3" name="2 Título"/>
          <p:cNvSpPr>
            <a:spLocks noGrp="1"/>
          </p:cNvSpPr>
          <p:nvPr>
            <p:ph type="title"/>
          </p:nvPr>
        </p:nvSpPr>
        <p:spPr>
          <a:xfrm>
            <a:off x="272480" y="274638"/>
            <a:ext cx="8341049" cy="633412"/>
          </a:xfrm>
        </p:spPr>
        <p:txBody>
          <a:bodyPr/>
          <a:lstStyle/>
          <a:p>
            <a:r>
              <a:rPr lang="es-ES" dirty="0"/>
              <a:t>La Etapa 3 mecanizará la descarga del granel </a:t>
            </a:r>
            <a:r>
              <a:rPr lang="es-ES" dirty="0" smtClean="0"/>
              <a:t>limpio con torres absorbentes</a:t>
            </a:r>
            <a:endParaRPr lang="en-US" dirty="0"/>
          </a:p>
        </p:txBody>
      </p:sp>
      <p:sp>
        <p:nvSpPr>
          <p:cNvPr id="4" name="3 Marcador de texto"/>
          <p:cNvSpPr>
            <a:spLocks noGrp="1"/>
          </p:cNvSpPr>
          <p:nvPr>
            <p:ph type="body" sz="quarter" idx="13"/>
          </p:nvPr>
        </p:nvSpPr>
        <p:spPr/>
        <p:txBody>
          <a:bodyPr/>
          <a:lstStyle/>
          <a:p>
            <a:r>
              <a:rPr lang="es-ES" dirty="0"/>
              <a:t>Presentación de promoción</a:t>
            </a:r>
          </a:p>
        </p:txBody>
      </p:sp>
      <p:sp>
        <p:nvSpPr>
          <p:cNvPr id="8" name="7 Rectángulo"/>
          <p:cNvSpPr/>
          <p:nvPr/>
        </p:nvSpPr>
        <p:spPr>
          <a:xfrm>
            <a:off x="297852" y="1124744"/>
            <a:ext cx="3863059"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Etapa 3: Layout y principales actuaciones</a:t>
            </a:r>
            <a:endParaRPr lang="es-ES" sz="1400" b="1" dirty="0">
              <a:solidFill>
                <a:schemeClr val="accent1"/>
              </a:solidFill>
            </a:endParaRPr>
          </a:p>
        </p:txBody>
      </p:sp>
      <p:cxnSp>
        <p:nvCxnSpPr>
          <p:cNvPr id="9" name="8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2" name="31 Llamada con línea 2 (barra de énfasis)"/>
          <p:cNvSpPr/>
          <p:nvPr/>
        </p:nvSpPr>
        <p:spPr>
          <a:xfrm>
            <a:off x="6825208" y="2935481"/>
            <a:ext cx="2095822" cy="310788"/>
          </a:xfrm>
          <a:prstGeom prst="accentCallout2">
            <a:avLst>
              <a:gd name="adj1" fmla="val 18750"/>
              <a:gd name="adj2" fmla="val -3704"/>
              <a:gd name="adj3" fmla="val 18750"/>
              <a:gd name="adj4" fmla="val -16667"/>
              <a:gd name="adj5" fmla="val 238936"/>
              <a:gd name="adj6" fmla="val -243748"/>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Torres absorbentes</a:t>
            </a:r>
            <a:endParaRPr lang="es-ES" sz="1100" dirty="0">
              <a:solidFill>
                <a:schemeClr val="tx1"/>
              </a:solidFill>
            </a:endParaRPr>
          </a:p>
        </p:txBody>
      </p:sp>
      <p:sp>
        <p:nvSpPr>
          <p:cNvPr id="31" name="30 Llamada con línea 2 (barra de énfasis)"/>
          <p:cNvSpPr/>
          <p:nvPr/>
        </p:nvSpPr>
        <p:spPr>
          <a:xfrm>
            <a:off x="6825208" y="3708400"/>
            <a:ext cx="2667457" cy="310788"/>
          </a:xfrm>
          <a:prstGeom prst="accentCallout2">
            <a:avLst>
              <a:gd name="adj1" fmla="val 18750"/>
              <a:gd name="adj2" fmla="val -3057"/>
              <a:gd name="adj3" fmla="val 18750"/>
              <a:gd name="adj4" fmla="val -16667"/>
              <a:gd name="adj5" fmla="val 77692"/>
              <a:gd name="adj6" fmla="val -156388"/>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Faja transportadora entre muelle y silos</a:t>
            </a:r>
            <a:endParaRPr lang="es-ES" sz="1100" dirty="0">
              <a:solidFill>
                <a:schemeClr val="tx1"/>
              </a:solidFill>
            </a:endParaRPr>
          </a:p>
        </p:txBody>
      </p:sp>
      <p:sp>
        <p:nvSpPr>
          <p:cNvPr id="2" name="1 Llamada con línea 2 (barra de énfasis)"/>
          <p:cNvSpPr/>
          <p:nvPr/>
        </p:nvSpPr>
        <p:spPr>
          <a:xfrm>
            <a:off x="6825208" y="2168860"/>
            <a:ext cx="2808312" cy="310788"/>
          </a:xfrm>
          <a:prstGeom prst="accentCallout2">
            <a:avLst>
              <a:gd name="adj1" fmla="val 18750"/>
              <a:gd name="adj2" fmla="val -3042"/>
              <a:gd name="adj3" fmla="val 18750"/>
              <a:gd name="adj4" fmla="val -16667"/>
              <a:gd name="adj5" fmla="val 379598"/>
              <a:gd name="adj6" fmla="val -139311"/>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Ampliación de silos</a:t>
            </a:r>
            <a:endParaRPr lang="es-ES" sz="1100" dirty="0">
              <a:solidFill>
                <a:schemeClr val="tx1"/>
              </a:solidFill>
            </a:endParaRPr>
          </a:p>
        </p:txBody>
      </p:sp>
      <p:grpSp>
        <p:nvGrpSpPr>
          <p:cNvPr id="34" name="33 Grupo"/>
          <p:cNvGrpSpPr/>
          <p:nvPr/>
        </p:nvGrpSpPr>
        <p:grpSpPr>
          <a:xfrm>
            <a:off x="8613529" y="367675"/>
            <a:ext cx="1000763" cy="360902"/>
            <a:chOff x="609546" y="2132856"/>
            <a:chExt cx="8525927" cy="2694001"/>
          </a:xfrm>
          <a:solidFill>
            <a:schemeClr val="bg1">
              <a:lumMod val="85000"/>
            </a:schemeClr>
          </a:solidFill>
        </p:grpSpPr>
        <p:sp>
          <p:nvSpPr>
            <p:cNvPr id="35" name="58 Pentágono"/>
            <p:cNvSpPr/>
            <p:nvPr/>
          </p:nvSpPr>
          <p:spPr>
            <a:xfrm>
              <a:off x="609546" y="2134964"/>
              <a:ext cx="2111205" cy="935112"/>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200" b="1" dirty="0">
                <a:solidFill>
                  <a:schemeClr val="bg1"/>
                </a:solidFill>
              </a:endParaRPr>
            </a:p>
          </p:txBody>
        </p:sp>
        <p:sp>
          <p:nvSpPr>
            <p:cNvPr id="36" name="59 Pentágono"/>
            <p:cNvSpPr/>
            <p:nvPr/>
          </p:nvSpPr>
          <p:spPr>
            <a:xfrm>
              <a:off x="609546" y="3353771"/>
              <a:ext cx="2111208" cy="1473086"/>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200" b="1" dirty="0">
                <a:solidFill>
                  <a:schemeClr val="bg1"/>
                </a:solidFill>
              </a:endParaRPr>
            </a:p>
          </p:txBody>
        </p:sp>
        <p:sp>
          <p:nvSpPr>
            <p:cNvPr id="37" name="60 Pentágono"/>
            <p:cNvSpPr/>
            <p:nvPr/>
          </p:nvSpPr>
          <p:spPr>
            <a:xfrm>
              <a:off x="2796058" y="2132856"/>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38" name="61 Pentágono"/>
            <p:cNvSpPr/>
            <p:nvPr/>
          </p:nvSpPr>
          <p:spPr>
            <a:xfrm>
              <a:off x="2796058" y="2667895"/>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40" name="63 Pentágono"/>
            <p:cNvSpPr/>
            <p:nvPr/>
          </p:nvSpPr>
          <p:spPr>
            <a:xfrm>
              <a:off x="2796058" y="3355872"/>
              <a:ext cx="5812439" cy="408780"/>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41" name="64 Pentágono"/>
            <p:cNvSpPr/>
            <p:nvPr/>
          </p:nvSpPr>
          <p:spPr>
            <a:xfrm>
              <a:off x="2796058" y="3886970"/>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42" name="65 Pentágono"/>
            <p:cNvSpPr/>
            <p:nvPr/>
          </p:nvSpPr>
          <p:spPr>
            <a:xfrm>
              <a:off x="2796058" y="4418068"/>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43" name="42 Rectángulo"/>
            <p:cNvSpPr/>
            <p:nvPr/>
          </p:nvSpPr>
          <p:spPr>
            <a:xfrm>
              <a:off x="609547" y="3200566"/>
              <a:ext cx="8525926" cy="45719"/>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tx1"/>
                </a:solidFill>
              </a:endParaRPr>
            </a:p>
          </p:txBody>
        </p:sp>
      </p:grpSp>
      <p:sp>
        <p:nvSpPr>
          <p:cNvPr id="44" name="43 Rectángulo"/>
          <p:cNvSpPr/>
          <p:nvPr/>
        </p:nvSpPr>
        <p:spPr>
          <a:xfrm>
            <a:off x="8794751" y="806515"/>
            <a:ext cx="638316" cy="246221"/>
          </a:xfrm>
          <a:prstGeom prst="rect">
            <a:avLst/>
          </a:prstGeom>
        </p:spPr>
        <p:txBody>
          <a:bodyPr wrap="none" anchor="ctr">
            <a:spAutoFit/>
          </a:bodyPr>
          <a:lstStyle/>
          <a:p>
            <a:pPr algn="ctr"/>
            <a:r>
              <a:rPr lang="es-ES" sz="1000" b="1" dirty="0" smtClean="0">
                <a:solidFill>
                  <a:schemeClr val="accent1"/>
                </a:solidFill>
              </a:rPr>
              <a:t>Etapa 3</a:t>
            </a:r>
            <a:endParaRPr lang="en-US" sz="1000" dirty="0">
              <a:solidFill>
                <a:schemeClr val="accent1"/>
              </a:solidFill>
            </a:endParaRPr>
          </a:p>
        </p:txBody>
      </p:sp>
      <p:sp>
        <p:nvSpPr>
          <p:cNvPr id="25" name="24 Rectángulo"/>
          <p:cNvSpPr/>
          <p:nvPr/>
        </p:nvSpPr>
        <p:spPr>
          <a:xfrm>
            <a:off x="6740634" y="1480380"/>
            <a:ext cx="2698175" cy="276999"/>
          </a:xfrm>
          <a:prstGeom prst="rect">
            <a:avLst/>
          </a:prstGeom>
        </p:spPr>
        <p:txBody>
          <a:bodyPr wrap="none">
            <a:spAutoFit/>
          </a:bodyPr>
          <a:lstStyle/>
          <a:p>
            <a:r>
              <a:rPr lang="es-ES" sz="1200" b="1" dirty="0" smtClean="0">
                <a:solidFill>
                  <a:schemeClr val="accent1"/>
                </a:solidFill>
              </a:rPr>
              <a:t>Etapa 3 - Mecanización de Cereal</a:t>
            </a:r>
            <a:endParaRPr lang="en-US" sz="1200" b="1" dirty="0">
              <a:solidFill>
                <a:schemeClr val="accent1"/>
              </a:solidFill>
            </a:endParaRPr>
          </a:p>
        </p:txBody>
      </p:sp>
      <p:sp>
        <p:nvSpPr>
          <p:cNvPr id="21" name="20 Rectángulo"/>
          <p:cNvSpPr/>
          <p:nvPr/>
        </p:nvSpPr>
        <p:spPr>
          <a:xfrm>
            <a:off x="0" y="5949280"/>
            <a:ext cx="9906000" cy="432000"/>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s-ES" sz="1400" dirty="0" smtClean="0">
                <a:solidFill>
                  <a:schemeClr val="bg1"/>
                </a:solidFill>
              </a:rPr>
              <a:t>La Etapa 3 está sujeta al cumplimiento de un gatillo de demanda</a:t>
            </a:r>
            <a:r>
              <a:rPr lang="es-ES" sz="1400" dirty="0" smtClean="0"/>
              <a:t> de 1.2 Mt de granel limpio (trigo y maíz)</a:t>
            </a:r>
            <a:endParaRPr lang="es-ES" sz="1400" dirty="0">
              <a:solidFill>
                <a:schemeClr val="bg1"/>
              </a:solidFill>
            </a:endParaRPr>
          </a:p>
        </p:txBody>
      </p:sp>
    </p:spTree>
    <p:extLst>
      <p:ext uri="{BB962C8B-B14F-4D97-AF65-F5344CB8AC3E}">
        <p14:creationId xmlns:p14="http://schemas.microsoft.com/office/powerpoint/2010/main" val="27106309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044" t="1389" r="22640" b="2976"/>
          <a:stretch/>
        </p:blipFill>
        <p:spPr bwMode="auto">
          <a:xfrm>
            <a:off x="297852" y="1628799"/>
            <a:ext cx="5090800" cy="4127576"/>
          </a:xfrm>
          <a:prstGeom prst="rect">
            <a:avLst/>
          </a:prstGeom>
          <a:noFill/>
          <a:ln w="31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3" name="2 Título"/>
          <p:cNvSpPr>
            <a:spLocks noGrp="1"/>
          </p:cNvSpPr>
          <p:nvPr>
            <p:ph type="title"/>
          </p:nvPr>
        </p:nvSpPr>
        <p:spPr>
          <a:xfrm>
            <a:off x="272480" y="274638"/>
            <a:ext cx="8280920" cy="633412"/>
          </a:xfrm>
        </p:spPr>
        <p:txBody>
          <a:bodyPr/>
          <a:lstStyle/>
          <a:p>
            <a:r>
              <a:rPr lang="es-ES" dirty="0"/>
              <a:t>La Etapa 4 </a:t>
            </a:r>
            <a:r>
              <a:rPr lang="es-ES" dirty="0" smtClean="0"/>
              <a:t>aumentará la capacidad de almacenamiento…</a:t>
            </a:r>
            <a:endParaRPr lang="en-US" dirty="0"/>
          </a:p>
        </p:txBody>
      </p:sp>
      <p:sp>
        <p:nvSpPr>
          <p:cNvPr id="4" name="3 Marcador de texto"/>
          <p:cNvSpPr>
            <a:spLocks noGrp="1"/>
          </p:cNvSpPr>
          <p:nvPr>
            <p:ph type="body" sz="quarter" idx="13"/>
          </p:nvPr>
        </p:nvSpPr>
        <p:spPr/>
        <p:txBody>
          <a:bodyPr/>
          <a:lstStyle/>
          <a:p>
            <a:r>
              <a:rPr lang="es-ES" dirty="0"/>
              <a:t>Presentación de promoción</a:t>
            </a:r>
          </a:p>
        </p:txBody>
      </p:sp>
      <p:sp>
        <p:nvSpPr>
          <p:cNvPr id="8" name="7 Rectángulo"/>
          <p:cNvSpPr/>
          <p:nvPr/>
        </p:nvSpPr>
        <p:spPr>
          <a:xfrm>
            <a:off x="297852" y="1124744"/>
            <a:ext cx="6455348"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Etapa 4 y desarrollo de la nueva dársena: Layout y principales actuaciones</a:t>
            </a:r>
            <a:endParaRPr lang="es-ES" sz="1400" b="1" dirty="0">
              <a:solidFill>
                <a:schemeClr val="accent1"/>
              </a:solidFill>
            </a:endParaRPr>
          </a:p>
        </p:txBody>
      </p:sp>
      <p:cxnSp>
        <p:nvCxnSpPr>
          <p:cNvPr id="9" name="8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6" name="35 Llamada con línea 2 (barra de énfasis)"/>
          <p:cNvSpPr/>
          <p:nvPr/>
        </p:nvSpPr>
        <p:spPr>
          <a:xfrm>
            <a:off x="7238028" y="3284984"/>
            <a:ext cx="2376264" cy="1368152"/>
          </a:xfrm>
          <a:prstGeom prst="accentCallout2">
            <a:avLst>
              <a:gd name="adj1" fmla="val 18750"/>
              <a:gd name="adj2" fmla="val -3042"/>
              <a:gd name="adj3" fmla="val 18750"/>
              <a:gd name="adj4" fmla="val -16667"/>
              <a:gd name="adj5" fmla="val 115748"/>
              <a:gd name="adj6" fmla="val -103277"/>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Expansión del almacén de Soya</a:t>
            </a:r>
          </a:p>
          <a:p>
            <a:pPr>
              <a:spcBef>
                <a:spcPts val="300"/>
              </a:spcBef>
            </a:pPr>
            <a:r>
              <a:rPr lang="es-ES" sz="1100" dirty="0">
                <a:solidFill>
                  <a:schemeClr val="tx1"/>
                </a:solidFill>
              </a:rPr>
              <a:t>Expansión del almacén de </a:t>
            </a:r>
            <a:r>
              <a:rPr lang="es-ES" sz="1100" dirty="0" smtClean="0">
                <a:solidFill>
                  <a:schemeClr val="tx1"/>
                </a:solidFill>
              </a:rPr>
              <a:t>fertilizantes</a:t>
            </a:r>
          </a:p>
          <a:p>
            <a:pPr>
              <a:spcBef>
                <a:spcPts val="300"/>
              </a:spcBef>
            </a:pPr>
            <a:r>
              <a:rPr lang="es-ES" sz="1100" dirty="0">
                <a:solidFill>
                  <a:schemeClr val="tx1"/>
                </a:solidFill>
              </a:rPr>
              <a:t>Expansión del almacén de concentrado </a:t>
            </a:r>
            <a:r>
              <a:rPr lang="es-ES" sz="1100" dirty="0" smtClean="0">
                <a:solidFill>
                  <a:schemeClr val="tx1"/>
                </a:solidFill>
              </a:rPr>
              <a:t>mineral</a:t>
            </a:r>
          </a:p>
          <a:p>
            <a:pPr>
              <a:spcBef>
                <a:spcPts val="300"/>
              </a:spcBef>
            </a:pPr>
            <a:r>
              <a:rPr lang="es-ES" sz="1100" dirty="0" smtClean="0">
                <a:solidFill>
                  <a:schemeClr val="tx1"/>
                </a:solidFill>
              </a:rPr>
              <a:t>Ampliación de losas de almacenamiento</a:t>
            </a:r>
            <a:endParaRPr lang="es-ES" sz="1100" dirty="0">
              <a:solidFill>
                <a:schemeClr val="tx1"/>
              </a:solidFill>
            </a:endParaRPr>
          </a:p>
        </p:txBody>
      </p:sp>
      <p:sp>
        <p:nvSpPr>
          <p:cNvPr id="39" name="38 Llamada con línea 2 (barra de énfasis)"/>
          <p:cNvSpPr/>
          <p:nvPr/>
        </p:nvSpPr>
        <p:spPr>
          <a:xfrm>
            <a:off x="7238028" y="1772815"/>
            <a:ext cx="2376264" cy="504056"/>
          </a:xfrm>
          <a:prstGeom prst="accentCallout2">
            <a:avLst>
              <a:gd name="adj1" fmla="val 18750"/>
              <a:gd name="adj2" fmla="val -3042"/>
              <a:gd name="adj3" fmla="val 18750"/>
              <a:gd name="adj4" fmla="val -16667"/>
              <a:gd name="adj5" fmla="val 456419"/>
              <a:gd name="adj6" fmla="val -208698"/>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Nueva grúa portuaria para el sitio 1A</a:t>
            </a:r>
            <a:endParaRPr lang="es-ES" sz="1100" dirty="0">
              <a:solidFill>
                <a:schemeClr val="tx1"/>
              </a:solidFill>
            </a:endParaRPr>
          </a:p>
        </p:txBody>
      </p:sp>
      <p:grpSp>
        <p:nvGrpSpPr>
          <p:cNvPr id="50" name="49 Grupo"/>
          <p:cNvGrpSpPr/>
          <p:nvPr/>
        </p:nvGrpSpPr>
        <p:grpSpPr>
          <a:xfrm>
            <a:off x="8613529" y="367675"/>
            <a:ext cx="1000763" cy="360902"/>
            <a:chOff x="609546" y="2132856"/>
            <a:chExt cx="8525927" cy="2694001"/>
          </a:xfrm>
          <a:solidFill>
            <a:schemeClr val="bg1">
              <a:lumMod val="85000"/>
            </a:schemeClr>
          </a:solidFill>
        </p:grpSpPr>
        <p:sp>
          <p:nvSpPr>
            <p:cNvPr id="51" name="58 Pentágono"/>
            <p:cNvSpPr/>
            <p:nvPr/>
          </p:nvSpPr>
          <p:spPr>
            <a:xfrm>
              <a:off x="609546" y="2134964"/>
              <a:ext cx="2111205" cy="935112"/>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200" b="1" dirty="0">
                <a:solidFill>
                  <a:schemeClr val="bg1"/>
                </a:solidFill>
              </a:endParaRPr>
            </a:p>
          </p:txBody>
        </p:sp>
        <p:sp>
          <p:nvSpPr>
            <p:cNvPr id="52" name="59 Pentágono"/>
            <p:cNvSpPr/>
            <p:nvPr/>
          </p:nvSpPr>
          <p:spPr>
            <a:xfrm>
              <a:off x="609546" y="3353771"/>
              <a:ext cx="2111208" cy="1473086"/>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200" b="1" dirty="0">
                <a:solidFill>
                  <a:schemeClr val="bg1"/>
                </a:solidFill>
              </a:endParaRPr>
            </a:p>
          </p:txBody>
        </p:sp>
        <p:sp>
          <p:nvSpPr>
            <p:cNvPr id="53" name="60 Pentágono"/>
            <p:cNvSpPr/>
            <p:nvPr/>
          </p:nvSpPr>
          <p:spPr>
            <a:xfrm>
              <a:off x="2796058" y="2132856"/>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54" name="61 Pentágono"/>
            <p:cNvSpPr/>
            <p:nvPr/>
          </p:nvSpPr>
          <p:spPr>
            <a:xfrm>
              <a:off x="2796058" y="2667895"/>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56" name="63 Pentágono"/>
            <p:cNvSpPr/>
            <p:nvPr/>
          </p:nvSpPr>
          <p:spPr>
            <a:xfrm>
              <a:off x="2796058" y="3355872"/>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57" name="64 Pentágono"/>
            <p:cNvSpPr/>
            <p:nvPr/>
          </p:nvSpPr>
          <p:spPr>
            <a:xfrm>
              <a:off x="2796058" y="3886970"/>
              <a:ext cx="5812439" cy="408780"/>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58" name="65 Pentágono"/>
            <p:cNvSpPr/>
            <p:nvPr/>
          </p:nvSpPr>
          <p:spPr>
            <a:xfrm>
              <a:off x="2796058" y="4418068"/>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59" name="58 Rectángulo"/>
            <p:cNvSpPr/>
            <p:nvPr/>
          </p:nvSpPr>
          <p:spPr>
            <a:xfrm>
              <a:off x="609547" y="3200566"/>
              <a:ext cx="8525926" cy="45719"/>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tx1"/>
                </a:solidFill>
              </a:endParaRPr>
            </a:p>
          </p:txBody>
        </p:sp>
      </p:grpSp>
      <p:sp>
        <p:nvSpPr>
          <p:cNvPr id="60" name="59 Rectángulo"/>
          <p:cNvSpPr/>
          <p:nvPr/>
        </p:nvSpPr>
        <p:spPr>
          <a:xfrm>
            <a:off x="8794751" y="806515"/>
            <a:ext cx="638316" cy="246221"/>
          </a:xfrm>
          <a:prstGeom prst="rect">
            <a:avLst/>
          </a:prstGeom>
        </p:spPr>
        <p:txBody>
          <a:bodyPr wrap="none" anchor="ctr">
            <a:spAutoFit/>
          </a:bodyPr>
          <a:lstStyle/>
          <a:p>
            <a:pPr algn="ctr"/>
            <a:r>
              <a:rPr lang="es-ES" sz="1000" b="1" dirty="0" smtClean="0">
                <a:solidFill>
                  <a:schemeClr val="accent1"/>
                </a:solidFill>
              </a:rPr>
              <a:t>Etapa 4</a:t>
            </a:r>
            <a:endParaRPr lang="en-US" sz="1000" dirty="0">
              <a:solidFill>
                <a:schemeClr val="accent1"/>
              </a:solidFill>
            </a:endParaRPr>
          </a:p>
        </p:txBody>
      </p:sp>
      <p:sp>
        <p:nvSpPr>
          <p:cNvPr id="28" name="27 Rectángulo"/>
          <p:cNvSpPr/>
          <p:nvPr/>
        </p:nvSpPr>
        <p:spPr>
          <a:xfrm>
            <a:off x="0" y="5805328"/>
            <a:ext cx="9906000" cy="576000"/>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s-ES" sz="1400" dirty="0" smtClean="0">
                <a:solidFill>
                  <a:schemeClr val="bg1"/>
                </a:solidFill>
              </a:rPr>
              <a:t>…</a:t>
            </a:r>
            <a:r>
              <a:rPr lang="es-ES" sz="1400" dirty="0"/>
              <a:t> con diferentes gatillos para fertilizante y soya (1.8 Mt) o para concentrado (0.8 Mt)</a:t>
            </a:r>
            <a:endParaRPr lang="es-ES" sz="1400" dirty="0">
              <a:solidFill>
                <a:schemeClr val="bg1"/>
              </a:solidFill>
            </a:endParaRPr>
          </a:p>
        </p:txBody>
      </p:sp>
      <p:sp>
        <p:nvSpPr>
          <p:cNvPr id="29" name="28 Rectángulo"/>
          <p:cNvSpPr/>
          <p:nvPr/>
        </p:nvSpPr>
        <p:spPr>
          <a:xfrm>
            <a:off x="7140288" y="1480380"/>
            <a:ext cx="1536703" cy="276999"/>
          </a:xfrm>
          <a:prstGeom prst="rect">
            <a:avLst/>
          </a:prstGeom>
        </p:spPr>
        <p:txBody>
          <a:bodyPr wrap="none">
            <a:spAutoFit/>
          </a:bodyPr>
          <a:lstStyle/>
          <a:p>
            <a:r>
              <a:rPr lang="es-ES" sz="1200" b="1" dirty="0" smtClean="0">
                <a:solidFill>
                  <a:schemeClr val="accent1"/>
                </a:solidFill>
              </a:rPr>
              <a:t>Etapa 4 – Almacén</a:t>
            </a:r>
            <a:endParaRPr lang="en-US" sz="1200" b="1" dirty="0">
              <a:solidFill>
                <a:schemeClr val="accent1"/>
              </a:solidFill>
            </a:endParaRPr>
          </a:p>
        </p:txBody>
      </p:sp>
    </p:spTree>
    <p:extLst>
      <p:ext uri="{BB962C8B-B14F-4D97-AF65-F5344CB8AC3E}">
        <p14:creationId xmlns:p14="http://schemas.microsoft.com/office/powerpoint/2010/main" val="36963064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949" r="22248" b="1587"/>
          <a:stretch/>
        </p:blipFill>
        <p:spPr bwMode="auto">
          <a:xfrm>
            <a:off x="297854" y="1583064"/>
            <a:ext cx="5128185" cy="4247474"/>
          </a:xfrm>
          <a:prstGeom prst="rect">
            <a:avLst/>
          </a:prstGeom>
          <a:noFill/>
          <a:ln w="317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
        <p:nvSpPr>
          <p:cNvPr id="3" name="2 Título"/>
          <p:cNvSpPr>
            <a:spLocks noGrp="1"/>
          </p:cNvSpPr>
          <p:nvPr>
            <p:ph type="title"/>
          </p:nvPr>
        </p:nvSpPr>
        <p:spPr>
          <a:xfrm>
            <a:off x="272480" y="274638"/>
            <a:ext cx="8166380" cy="633412"/>
          </a:xfrm>
        </p:spPr>
        <p:txBody>
          <a:bodyPr/>
          <a:lstStyle/>
          <a:p>
            <a:r>
              <a:rPr lang="es-ES" dirty="0"/>
              <a:t>La </a:t>
            </a:r>
            <a:r>
              <a:rPr lang="es-ES" dirty="0" smtClean="0"/>
              <a:t>Etapa </a:t>
            </a:r>
            <a:r>
              <a:rPr lang="es-ES" dirty="0"/>
              <a:t>5 permitirá </a:t>
            </a:r>
            <a:r>
              <a:rPr lang="es-ES" dirty="0" smtClean="0"/>
              <a:t>especializar el atraque multipropósito </a:t>
            </a:r>
            <a:r>
              <a:rPr lang="es-ES" dirty="0"/>
              <a:t>para </a:t>
            </a:r>
            <a:r>
              <a:rPr lang="es-ES" dirty="0" smtClean="0"/>
              <a:t>carga de mineral</a:t>
            </a:r>
            <a:endParaRPr lang="en-US" dirty="0"/>
          </a:p>
        </p:txBody>
      </p:sp>
      <p:sp>
        <p:nvSpPr>
          <p:cNvPr id="4" name="3 Marcador de texto"/>
          <p:cNvSpPr>
            <a:spLocks noGrp="1"/>
          </p:cNvSpPr>
          <p:nvPr>
            <p:ph type="body" sz="quarter" idx="13"/>
          </p:nvPr>
        </p:nvSpPr>
        <p:spPr/>
        <p:txBody>
          <a:bodyPr/>
          <a:lstStyle/>
          <a:p>
            <a:r>
              <a:rPr lang="es-ES" dirty="0"/>
              <a:t>Presentación de promoción</a:t>
            </a:r>
          </a:p>
        </p:txBody>
      </p:sp>
      <p:sp>
        <p:nvSpPr>
          <p:cNvPr id="8" name="7 Rectángulo"/>
          <p:cNvSpPr/>
          <p:nvPr/>
        </p:nvSpPr>
        <p:spPr>
          <a:xfrm>
            <a:off x="297852" y="1124744"/>
            <a:ext cx="4799164"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Etapa 5: Layout y principales actuaciones</a:t>
            </a:r>
            <a:endParaRPr lang="es-ES" sz="1400" b="1" dirty="0">
              <a:solidFill>
                <a:schemeClr val="accent1"/>
              </a:solidFill>
            </a:endParaRPr>
          </a:p>
        </p:txBody>
      </p:sp>
      <p:cxnSp>
        <p:nvCxnSpPr>
          <p:cNvPr id="9" name="8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5" name="34 Llamada con línea 2 (barra de énfasis)"/>
          <p:cNvSpPr/>
          <p:nvPr/>
        </p:nvSpPr>
        <p:spPr>
          <a:xfrm>
            <a:off x="7238028" y="2375148"/>
            <a:ext cx="2376264" cy="504056"/>
          </a:xfrm>
          <a:prstGeom prst="accentCallout2">
            <a:avLst>
              <a:gd name="adj1" fmla="val 18750"/>
              <a:gd name="adj2" fmla="val -3042"/>
              <a:gd name="adj3" fmla="val 18750"/>
              <a:gd name="adj4" fmla="val -16667"/>
              <a:gd name="adj5" fmla="val 379279"/>
              <a:gd name="adj6" fmla="val -198860"/>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Mecanización del sistema de carga de concentrados </a:t>
            </a:r>
            <a:r>
              <a:rPr lang="es-ES" sz="1100" dirty="0">
                <a:solidFill>
                  <a:schemeClr val="tx1"/>
                </a:solidFill>
              </a:rPr>
              <a:t>minerales</a:t>
            </a:r>
          </a:p>
          <a:p>
            <a:pPr>
              <a:spcBef>
                <a:spcPts val="300"/>
              </a:spcBef>
            </a:pPr>
            <a:r>
              <a:rPr lang="es-ES" sz="1100" dirty="0" smtClean="0">
                <a:solidFill>
                  <a:schemeClr val="tx1"/>
                </a:solidFill>
              </a:rPr>
              <a:t>Sistema </a:t>
            </a:r>
            <a:r>
              <a:rPr lang="es-ES" sz="1100" i="1" dirty="0" err="1">
                <a:solidFill>
                  <a:schemeClr val="tx1"/>
                </a:solidFill>
              </a:rPr>
              <a:t>Shiploader</a:t>
            </a:r>
            <a:r>
              <a:rPr lang="es-ES" sz="1100" i="1" dirty="0">
                <a:solidFill>
                  <a:schemeClr val="tx1"/>
                </a:solidFill>
              </a:rPr>
              <a:t>  </a:t>
            </a:r>
            <a:endParaRPr lang="es-ES" sz="1100" dirty="0">
              <a:solidFill>
                <a:schemeClr val="tx1"/>
              </a:solidFill>
            </a:endParaRPr>
          </a:p>
        </p:txBody>
      </p:sp>
      <p:sp>
        <p:nvSpPr>
          <p:cNvPr id="38" name="37 Llamada con línea 2 (barra de énfasis)"/>
          <p:cNvSpPr/>
          <p:nvPr/>
        </p:nvSpPr>
        <p:spPr>
          <a:xfrm>
            <a:off x="7238028" y="3316064"/>
            <a:ext cx="2376264" cy="328960"/>
          </a:xfrm>
          <a:prstGeom prst="accentCallout2">
            <a:avLst>
              <a:gd name="adj1" fmla="val 18750"/>
              <a:gd name="adj2" fmla="val -3042"/>
              <a:gd name="adj3" fmla="val 18750"/>
              <a:gd name="adj4" fmla="val -16667"/>
              <a:gd name="adj5" fmla="val 502150"/>
              <a:gd name="adj6" fmla="val -148015"/>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Mecanización del almacén de concentrados minerales</a:t>
            </a:r>
          </a:p>
          <a:p>
            <a:pPr>
              <a:spcBef>
                <a:spcPts val="300"/>
              </a:spcBef>
            </a:pPr>
            <a:r>
              <a:rPr lang="es-ES" sz="1100" dirty="0">
                <a:solidFill>
                  <a:schemeClr val="tx1"/>
                </a:solidFill>
              </a:rPr>
              <a:t>Faja tubular </a:t>
            </a:r>
            <a:r>
              <a:rPr lang="es-ES" sz="1100" dirty="0" smtClean="0">
                <a:solidFill>
                  <a:schemeClr val="tx1"/>
                </a:solidFill>
              </a:rPr>
              <a:t>muelle-almacenes</a:t>
            </a:r>
            <a:endParaRPr lang="es-ES" sz="1100" dirty="0">
              <a:solidFill>
                <a:schemeClr val="tx1"/>
              </a:solidFill>
            </a:endParaRPr>
          </a:p>
        </p:txBody>
      </p:sp>
      <p:sp>
        <p:nvSpPr>
          <p:cNvPr id="54" name="53 Rectángulo"/>
          <p:cNvSpPr/>
          <p:nvPr/>
        </p:nvSpPr>
        <p:spPr>
          <a:xfrm>
            <a:off x="8794751" y="806515"/>
            <a:ext cx="638316" cy="246221"/>
          </a:xfrm>
          <a:prstGeom prst="rect">
            <a:avLst/>
          </a:prstGeom>
        </p:spPr>
        <p:txBody>
          <a:bodyPr wrap="none" anchor="ctr">
            <a:spAutoFit/>
          </a:bodyPr>
          <a:lstStyle/>
          <a:p>
            <a:pPr algn="ctr"/>
            <a:r>
              <a:rPr lang="es-ES" sz="1000" b="1" dirty="0" smtClean="0">
                <a:solidFill>
                  <a:schemeClr val="accent1"/>
                </a:solidFill>
              </a:rPr>
              <a:t>Etapa 5</a:t>
            </a:r>
            <a:endParaRPr lang="en-US" sz="1000" dirty="0">
              <a:solidFill>
                <a:schemeClr val="accent1"/>
              </a:solidFill>
            </a:endParaRPr>
          </a:p>
        </p:txBody>
      </p:sp>
      <p:grpSp>
        <p:nvGrpSpPr>
          <p:cNvPr id="65" name="64 Grupo"/>
          <p:cNvGrpSpPr/>
          <p:nvPr/>
        </p:nvGrpSpPr>
        <p:grpSpPr>
          <a:xfrm>
            <a:off x="8613529" y="367675"/>
            <a:ext cx="1000763" cy="360902"/>
            <a:chOff x="609546" y="2132856"/>
            <a:chExt cx="8525927" cy="2694001"/>
          </a:xfrm>
          <a:solidFill>
            <a:schemeClr val="bg1">
              <a:lumMod val="85000"/>
            </a:schemeClr>
          </a:solidFill>
        </p:grpSpPr>
        <p:sp>
          <p:nvSpPr>
            <p:cNvPr id="66" name="58 Pentágono"/>
            <p:cNvSpPr/>
            <p:nvPr/>
          </p:nvSpPr>
          <p:spPr>
            <a:xfrm>
              <a:off x="609546" y="2134964"/>
              <a:ext cx="2111205" cy="935112"/>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200" b="1" dirty="0">
                <a:solidFill>
                  <a:schemeClr val="bg1"/>
                </a:solidFill>
              </a:endParaRPr>
            </a:p>
          </p:txBody>
        </p:sp>
        <p:sp>
          <p:nvSpPr>
            <p:cNvPr id="67" name="59 Pentágono"/>
            <p:cNvSpPr/>
            <p:nvPr/>
          </p:nvSpPr>
          <p:spPr>
            <a:xfrm>
              <a:off x="609546" y="3353771"/>
              <a:ext cx="2111208" cy="1473086"/>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200" b="1" dirty="0">
                <a:solidFill>
                  <a:schemeClr val="bg1"/>
                </a:solidFill>
              </a:endParaRPr>
            </a:p>
          </p:txBody>
        </p:sp>
        <p:sp>
          <p:nvSpPr>
            <p:cNvPr id="68" name="60 Pentágono"/>
            <p:cNvSpPr/>
            <p:nvPr/>
          </p:nvSpPr>
          <p:spPr>
            <a:xfrm>
              <a:off x="2796058" y="2132856"/>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69" name="61 Pentágono"/>
            <p:cNvSpPr/>
            <p:nvPr/>
          </p:nvSpPr>
          <p:spPr>
            <a:xfrm>
              <a:off x="2796058" y="2667895"/>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71" name="63 Pentágono"/>
            <p:cNvSpPr/>
            <p:nvPr/>
          </p:nvSpPr>
          <p:spPr>
            <a:xfrm>
              <a:off x="2796058" y="3355872"/>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72" name="64 Pentágono"/>
            <p:cNvSpPr/>
            <p:nvPr/>
          </p:nvSpPr>
          <p:spPr>
            <a:xfrm>
              <a:off x="2796058" y="3886970"/>
              <a:ext cx="5812439" cy="4087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73" name="65 Pentágono"/>
            <p:cNvSpPr/>
            <p:nvPr/>
          </p:nvSpPr>
          <p:spPr>
            <a:xfrm>
              <a:off x="2796058" y="4418068"/>
              <a:ext cx="5812439" cy="408780"/>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bg1"/>
                </a:solidFill>
              </a:endParaRPr>
            </a:p>
          </p:txBody>
        </p:sp>
        <p:sp>
          <p:nvSpPr>
            <p:cNvPr id="74" name="73 Rectángulo"/>
            <p:cNvSpPr/>
            <p:nvPr/>
          </p:nvSpPr>
          <p:spPr>
            <a:xfrm>
              <a:off x="609547" y="3200566"/>
              <a:ext cx="8525926" cy="45719"/>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endParaRPr lang="es-ES" sz="1100" dirty="0">
                <a:solidFill>
                  <a:schemeClr val="tx1"/>
                </a:solidFill>
              </a:endParaRPr>
            </a:p>
          </p:txBody>
        </p:sp>
      </p:grpSp>
      <p:sp>
        <p:nvSpPr>
          <p:cNvPr id="2" name="1 Rectángulo"/>
          <p:cNvSpPr/>
          <p:nvPr/>
        </p:nvSpPr>
        <p:spPr>
          <a:xfrm>
            <a:off x="7140288" y="1480380"/>
            <a:ext cx="2682145" cy="276999"/>
          </a:xfrm>
          <a:prstGeom prst="rect">
            <a:avLst/>
          </a:prstGeom>
        </p:spPr>
        <p:txBody>
          <a:bodyPr wrap="none">
            <a:spAutoFit/>
          </a:bodyPr>
          <a:lstStyle/>
          <a:p>
            <a:r>
              <a:rPr lang="es-ES" sz="1200" b="1" dirty="0" smtClean="0">
                <a:solidFill>
                  <a:schemeClr val="accent1"/>
                </a:solidFill>
              </a:rPr>
              <a:t>Etapa 5 - Mecanización de mineral</a:t>
            </a:r>
            <a:endParaRPr lang="en-US" sz="1200" b="1" dirty="0">
              <a:solidFill>
                <a:schemeClr val="accent1"/>
              </a:solidFill>
            </a:endParaRPr>
          </a:p>
        </p:txBody>
      </p:sp>
      <p:sp>
        <p:nvSpPr>
          <p:cNvPr id="20" name="19 Rectángulo"/>
          <p:cNvSpPr/>
          <p:nvPr/>
        </p:nvSpPr>
        <p:spPr>
          <a:xfrm>
            <a:off x="0" y="5949280"/>
            <a:ext cx="9906000" cy="432000"/>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s-ES" sz="1400" dirty="0" smtClean="0">
                <a:solidFill>
                  <a:schemeClr val="bg1"/>
                </a:solidFill>
              </a:rPr>
              <a:t>La Etapa 5 está sujeta al cumplimiento de un gatillo de demanda</a:t>
            </a:r>
            <a:r>
              <a:rPr lang="es-ES" sz="1400" dirty="0" smtClean="0"/>
              <a:t> de 1.2 Mt de concentrado mineral</a:t>
            </a:r>
            <a:endParaRPr lang="es-ES" sz="1400" dirty="0">
              <a:solidFill>
                <a:schemeClr val="bg1"/>
              </a:solidFill>
            </a:endParaRPr>
          </a:p>
        </p:txBody>
      </p:sp>
    </p:spTree>
    <p:extLst>
      <p:ext uri="{BB962C8B-B14F-4D97-AF65-F5344CB8AC3E}">
        <p14:creationId xmlns:p14="http://schemas.microsoft.com/office/powerpoint/2010/main" val="9861227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044" t="1389" r="22640" b="2976"/>
          <a:stretch/>
        </p:blipFill>
        <p:spPr bwMode="auto">
          <a:xfrm>
            <a:off x="297852" y="1628799"/>
            <a:ext cx="5090800" cy="4127576"/>
          </a:xfrm>
          <a:prstGeom prst="rect">
            <a:avLst/>
          </a:prstGeom>
          <a:noFill/>
          <a:ln w="31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3" name="2 Título"/>
          <p:cNvSpPr>
            <a:spLocks noGrp="1"/>
          </p:cNvSpPr>
          <p:nvPr>
            <p:ph type="title"/>
          </p:nvPr>
        </p:nvSpPr>
        <p:spPr>
          <a:xfrm>
            <a:off x="272480" y="274638"/>
            <a:ext cx="9361040" cy="633412"/>
          </a:xfrm>
        </p:spPr>
        <p:txBody>
          <a:bodyPr/>
          <a:lstStyle/>
          <a:p>
            <a:r>
              <a:rPr lang="es-ES" dirty="0" smtClean="0"/>
              <a:t>La </a:t>
            </a:r>
            <a:r>
              <a:rPr lang="es-ES" dirty="0"/>
              <a:t>dársena se ejecutará si la ocupación promedio de muelle alcanza 65</a:t>
            </a:r>
            <a:r>
              <a:rPr lang="es-ES" dirty="0" smtClean="0"/>
              <a:t>% …</a:t>
            </a:r>
            <a:endParaRPr lang="en-US" dirty="0"/>
          </a:p>
        </p:txBody>
      </p:sp>
      <p:sp>
        <p:nvSpPr>
          <p:cNvPr id="4" name="3 Marcador de texto"/>
          <p:cNvSpPr>
            <a:spLocks noGrp="1"/>
          </p:cNvSpPr>
          <p:nvPr>
            <p:ph type="body" sz="quarter" idx="13"/>
          </p:nvPr>
        </p:nvSpPr>
        <p:spPr/>
        <p:txBody>
          <a:bodyPr/>
          <a:lstStyle/>
          <a:p>
            <a:r>
              <a:rPr lang="es-ES" dirty="0"/>
              <a:t>Presentación de promoción</a:t>
            </a:r>
          </a:p>
        </p:txBody>
      </p:sp>
      <p:sp>
        <p:nvSpPr>
          <p:cNvPr id="8" name="7 Rectángulo"/>
          <p:cNvSpPr/>
          <p:nvPr/>
        </p:nvSpPr>
        <p:spPr>
          <a:xfrm>
            <a:off x="297852" y="1124744"/>
            <a:ext cx="6455348"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Desarrollo de la nueva dársena: Layout y principales actuaciones</a:t>
            </a:r>
            <a:endParaRPr lang="es-ES" sz="1400" b="1" dirty="0">
              <a:solidFill>
                <a:schemeClr val="accent1"/>
              </a:solidFill>
            </a:endParaRPr>
          </a:p>
        </p:txBody>
      </p:sp>
      <p:cxnSp>
        <p:nvCxnSpPr>
          <p:cNvPr id="9" name="8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27 Rectángulo"/>
          <p:cNvSpPr/>
          <p:nvPr/>
        </p:nvSpPr>
        <p:spPr>
          <a:xfrm>
            <a:off x="0" y="5805328"/>
            <a:ext cx="9906000" cy="576000"/>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s-ES" sz="1400" dirty="0" smtClean="0">
                <a:solidFill>
                  <a:schemeClr val="bg1"/>
                </a:solidFill>
              </a:rPr>
              <a:t>… o si los niveles de tráfico de fertilizante y soya o concentrado superan unos </a:t>
            </a:r>
            <a:r>
              <a:rPr lang="es-ES" sz="1400" dirty="0">
                <a:solidFill>
                  <a:schemeClr val="bg1"/>
                </a:solidFill>
              </a:rPr>
              <a:t>niveles determinados </a:t>
            </a:r>
            <a:r>
              <a:rPr lang="es-ES" sz="1400" dirty="0" smtClean="0">
                <a:solidFill>
                  <a:schemeClr val="bg1"/>
                </a:solidFill>
              </a:rPr>
              <a:t>(soya y fertilizante: 1.8 Mt; o concentrado: 1.8 Mt)</a:t>
            </a:r>
            <a:endParaRPr lang="es-ES" sz="1400" dirty="0">
              <a:solidFill>
                <a:schemeClr val="bg1"/>
              </a:solidFill>
            </a:endParaRPr>
          </a:p>
        </p:txBody>
      </p:sp>
      <p:sp>
        <p:nvSpPr>
          <p:cNvPr id="30" name="29 Llamada con línea 2 (barra de énfasis)"/>
          <p:cNvSpPr/>
          <p:nvPr/>
        </p:nvSpPr>
        <p:spPr>
          <a:xfrm>
            <a:off x="7238028" y="2204864"/>
            <a:ext cx="2376264" cy="504056"/>
          </a:xfrm>
          <a:prstGeom prst="accentCallout2">
            <a:avLst>
              <a:gd name="adj1" fmla="val 18750"/>
              <a:gd name="adj2" fmla="val -3042"/>
              <a:gd name="adj3" fmla="val 18750"/>
              <a:gd name="adj4" fmla="val -16667"/>
              <a:gd name="adj5" fmla="val 550902"/>
              <a:gd name="adj6" fmla="val -200948"/>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Muelle </a:t>
            </a:r>
          </a:p>
          <a:p>
            <a:pPr>
              <a:spcBef>
                <a:spcPts val="300"/>
              </a:spcBef>
            </a:pPr>
            <a:r>
              <a:rPr lang="es-ES" sz="1100" dirty="0" smtClean="0">
                <a:solidFill>
                  <a:schemeClr val="tx1"/>
                </a:solidFill>
              </a:rPr>
              <a:t>Dragado de nueva dársena</a:t>
            </a:r>
            <a:endParaRPr lang="es-ES" sz="1100" dirty="0">
              <a:solidFill>
                <a:schemeClr val="tx1"/>
              </a:solidFill>
            </a:endParaRPr>
          </a:p>
        </p:txBody>
      </p:sp>
      <p:sp>
        <p:nvSpPr>
          <p:cNvPr id="23" name="22 Rectángulo"/>
          <p:cNvSpPr/>
          <p:nvPr/>
        </p:nvSpPr>
        <p:spPr>
          <a:xfrm>
            <a:off x="7140288" y="1772816"/>
            <a:ext cx="2165978" cy="276999"/>
          </a:xfrm>
          <a:prstGeom prst="rect">
            <a:avLst/>
          </a:prstGeom>
        </p:spPr>
        <p:txBody>
          <a:bodyPr wrap="none">
            <a:spAutoFit/>
          </a:bodyPr>
          <a:lstStyle/>
          <a:p>
            <a:r>
              <a:rPr lang="es-ES" sz="1200" b="1" dirty="0" smtClean="0">
                <a:solidFill>
                  <a:schemeClr val="accent1"/>
                </a:solidFill>
              </a:rPr>
              <a:t>Apertura de nueva dársena</a:t>
            </a:r>
            <a:endParaRPr lang="en-US" sz="1200" b="1" dirty="0">
              <a:solidFill>
                <a:schemeClr val="accent1"/>
              </a:solidFill>
            </a:endParaRPr>
          </a:p>
        </p:txBody>
      </p:sp>
      <p:sp>
        <p:nvSpPr>
          <p:cNvPr id="10" name="9 Llamada con línea 2 (barra de énfasis)"/>
          <p:cNvSpPr/>
          <p:nvPr/>
        </p:nvSpPr>
        <p:spPr>
          <a:xfrm>
            <a:off x="7238028" y="3429000"/>
            <a:ext cx="2376264" cy="504056"/>
          </a:xfrm>
          <a:prstGeom prst="accentCallout2">
            <a:avLst>
              <a:gd name="adj1" fmla="val 18750"/>
              <a:gd name="adj2" fmla="val -3042"/>
              <a:gd name="adj3" fmla="val 18750"/>
              <a:gd name="adj4" fmla="val -16667"/>
              <a:gd name="adj5" fmla="val 310284"/>
              <a:gd name="adj6" fmla="val -180504"/>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100" dirty="0" smtClean="0">
                <a:solidFill>
                  <a:schemeClr val="tx1"/>
                </a:solidFill>
              </a:rPr>
              <a:t>Atraque multipropósito para naves </a:t>
            </a:r>
            <a:r>
              <a:rPr lang="es-ES" sz="1100" dirty="0" err="1" smtClean="0">
                <a:solidFill>
                  <a:schemeClr val="tx1"/>
                </a:solidFill>
              </a:rPr>
              <a:t>Panamax</a:t>
            </a:r>
            <a:endParaRPr lang="es-ES" sz="1100" dirty="0">
              <a:solidFill>
                <a:schemeClr val="tx1"/>
              </a:solidFill>
            </a:endParaRPr>
          </a:p>
        </p:txBody>
      </p:sp>
    </p:spTree>
    <p:extLst>
      <p:ext uri="{BB962C8B-B14F-4D97-AF65-F5344CB8AC3E}">
        <p14:creationId xmlns:p14="http://schemas.microsoft.com/office/powerpoint/2010/main" val="33334394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272480" y="274638"/>
            <a:ext cx="9633520" cy="633412"/>
          </a:xfrm>
        </p:spPr>
        <p:txBody>
          <a:bodyPr/>
          <a:lstStyle/>
          <a:p>
            <a:r>
              <a:rPr lang="es-ES" dirty="0" smtClean="0"/>
              <a:t>Adicional a la estructura básica de tarifas, se ha incorporado una nueva tarifa asociada al Servicio de Acceso a los Buques para costear el dragado</a:t>
            </a:r>
            <a:endParaRPr lang="es-ES" dirty="0"/>
          </a:p>
        </p:txBody>
      </p:sp>
      <p:sp>
        <p:nvSpPr>
          <p:cNvPr id="5" name="4 Rectángulo"/>
          <p:cNvSpPr/>
          <p:nvPr/>
        </p:nvSpPr>
        <p:spPr>
          <a:xfrm>
            <a:off x="297852" y="1124744"/>
            <a:ext cx="7031412"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Esquema tarifario</a:t>
            </a:r>
            <a:endParaRPr lang="es-ES" sz="1400" b="1" dirty="0">
              <a:solidFill>
                <a:schemeClr val="accent1"/>
              </a:solidFill>
            </a:endParaRPr>
          </a:p>
        </p:txBody>
      </p:sp>
      <p:cxnSp>
        <p:nvCxnSpPr>
          <p:cNvPr id="6" name="5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3 Marcador de texto"/>
          <p:cNvSpPr>
            <a:spLocks noGrp="1"/>
          </p:cNvSpPr>
          <p:nvPr>
            <p:ph type="body" sz="quarter" idx="13"/>
          </p:nvPr>
        </p:nvSpPr>
        <p:spPr>
          <a:xfrm>
            <a:off x="272480" y="98630"/>
            <a:ext cx="9361040" cy="188640"/>
          </a:xfrm>
        </p:spPr>
        <p:txBody>
          <a:bodyPr/>
          <a:lstStyle/>
          <a:p>
            <a:r>
              <a:rPr lang="es-ES" dirty="0"/>
              <a:t>Presentación de promoción</a:t>
            </a:r>
          </a:p>
        </p:txBody>
      </p:sp>
      <p:sp>
        <p:nvSpPr>
          <p:cNvPr id="18" name="17 Rectángulo"/>
          <p:cNvSpPr/>
          <p:nvPr/>
        </p:nvSpPr>
        <p:spPr>
          <a:xfrm>
            <a:off x="344488" y="4149079"/>
            <a:ext cx="1296144" cy="1476164"/>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200" b="1" dirty="0" smtClean="0">
                <a:solidFill>
                  <a:schemeClr val="accent1"/>
                </a:solidFill>
              </a:rPr>
              <a:t>Servicios de Acceso a los Buques</a:t>
            </a:r>
            <a:endParaRPr lang="es-ES" sz="1200" b="1" dirty="0">
              <a:solidFill>
                <a:schemeClr val="accent1"/>
              </a:solidFill>
            </a:endParaRPr>
          </a:p>
        </p:txBody>
      </p:sp>
      <p:sp>
        <p:nvSpPr>
          <p:cNvPr id="19" name="18 Rectángulo"/>
          <p:cNvSpPr/>
          <p:nvPr/>
        </p:nvSpPr>
        <p:spPr>
          <a:xfrm>
            <a:off x="1712640" y="4149080"/>
            <a:ext cx="7920880" cy="1476164"/>
          </a:xfrm>
          <a:prstGeom prst="rect">
            <a:avLst/>
          </a:prstGeom>
        </p:spPr>
        <p:txBody>
          <a:bodyPr wrap="square" anchor="ctr">
            <a:noAutofit/>
          </a:bodyPr>
          <a:lstStyle/>
          <a:p>
            <a:pPr marL="171450" indent="-171450">
              <a:spcBef>
                <a:spcPts val="1200"/>
              </a:spcBef>
              <a:buFont typeface="Arial" panose="020B0604020202020204" pitchFamily="34" charset="0"/>
              <a:buChar char="•"/>
            </a:pPr>
            <a:r>
              <a:rPr lang="es-ES" sz="1100" dirty="0" smtClean="0"/>
              <a:t>Se ha incorporado una </a:t>
            </a:r>
            <a:r>
              <a:rPr lang="es-ES" sz="1100" b="1" dirty="0" smtClean="0"/>
              <a:t>nueva tarifa de Acceso a los Buques </a:t>
            </a:r>
            <a:r>
              <a:rPr lang="es-ES" sz="1100" dirty="0" smtClean="0"/>
              <a:t>en base a las Unidades de Arqueo Bruto (UAB) del </a:t>
            </a:r>
            <a:r>
              <a:rPr lang="es-ES" sz="1100" dirty="0"/>
              <a:t>buque</a:t>
            </a:r>
          </a:p>
          <a:p>
            <a:pPr marL="527050" indent="-196850" algn="just">
              <a:spcBef>
                <a:spcPts val="300"/>
              </a:spcBef>
              <a:buFont typeface="Arial" panose="020B0604020202020204" pitchFamily="34" charset="0"/>
              <a:buChar char="•"/>
            </a:pPr>
            <a:r>
              <a:rPr lang="es-ES" sz="1100" dirty="0"/>
              <a:t>Comprende el dragado de mantenimiento, las torres de enfilación, balizamiento y ayudas a la navegación que no sean de competencia de </a:t>
            </a:r>
            <a:r>
              <a:rPr lang="es-ES" sz="1100" dirty="0" smtClean="0"/>
              <a:t>DICAPI</a:t>
            </a:r>
          </a:p>
          <a:p>
            <a:pPr marL="527050" indent="-196850">
              <a:spcBef>
                <a:spcPts val="300"/>
              </a:spcBef>
              <a:buFont typeface="Arial" panose="020B0604020202020204" pitchFamily="34" charset="0"/>
              <a:buChar char="•"/>
            </a:pPr>
            <a:r>
              <a:rPr lang="es-ES" sz="1100" dirty="0" smtClean="0"/>
              <a:t>Existirá </a:t>
            </a:r>
            <a:r>
              <a:rPr lang="es-ES" sz="1100" dirty="0"/>
              <a:t>una exención durante el primer año, hasta que se ejecute el primer dragado</a:t>
            </a:r>
          </a:p>
          <a:p>
            <a:pPr marL="196850" indent="-196850">
              <a:spcBef>
                <a:spcPts val="900"/>
              </a:spcBef>
              <a:buFont typeface="Arial" panose="020B0604020202020204" pitchFamily="34" charset="0"/>
              <a:buChar char="•"/>
            </a:pPr>
            <a:r>
              <a:rPr lang="es-ES" sz="1100" dirty="0" smtClean="0"/>
              <a:t>El </a:t>
            </a:r>
            <a:r>
              <a:rPr lang="es-ES" sz="1100" dirty="0"/>
              <a:t>objetivo es </a:t>
            </a:r>
            <a:r>
              <a:rPr lang="es-ES" sz="1100" b="1" dirty="0"/>
              <a:t>cubrir los gastos del operador en el mantenimiento del dragado</a:t>
            </a:r>
            <a:r>
              <a:rPr lang="es-ES" sz="1100" dirty="0"/>
              <a:t>, que hasta ahora asumía el </a:t>
            </a:r>
            <a:r>
              <a:rPr lang="es-ES" sz="1100" dirty="0" smtClean="0"/>
              <a:t>Estado peruano; permitiendo </a:t>
            </a:r>
            <a:r>
              <a:rPr lang="es-ES" sz="1100" b="1" dirty="0" smtClean="0"/>
              <a:t>redistribuir </a:t>
            </a:r>
            <a:r>
              <a:rPr lang="es-ES" sz="1100" b="1" dirty="0"/>
              <a:t>los costes </a:t>
            </a:r>
            <a:r>
              <a:rPr lang="es-ES" sz="1100" dirty="0"/>
              <a:t>a los diferentes agentes portuarios y </a:t>
            </a:r>
            <a:r>
              <a:rPr lang="es-ES" sz="1100" dirty="0" smtClean="0"/>
              <a:t>marítimos</a:t>
            </a:r>
            <a:endParaRPr lang="es-ES" sz="1100" dirty="0"/>
          </a:p>
        </p:txBody>
      </p:sp>
      <p:cxnSp>
        <p:nvCxnSpPr>
          <p:cNvPr id="27" name="26 Conector recto"/>
          <p:cNvCxnSpPr/>
          <p:nvPr/>
        </p:nvCxnSpPr>
        <p:spPr>
          <a:xfrm>
            <a:off x="344488" y="4101073"/>
            <a:ext cx="9217024"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11 Rectángulo"/>
          <p:cNvSpPr/>
          <p:nvPr/>
        </p:nvSpPr>
        <p:spPr>
          <a:xfrm>
            <a:off x="344488" y="1916832"/>
            <a:ext cx="1296144" cy="648072"/>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200" b="1" dirty="0" smtClean="0">
                <a:solidFill>
                  <a:schemeClr val="bg1"/>
                </a:solidFill>
              </a:rPr>
              <a:t>Servicios a la Carga</a:t>
            </a:r>
            <a:endParaRPr lang="es-ES" sz="1200" b="1" dirty="0">
              <a:solidFill>
                <a:schemeClr val="bg1"/>
              </a:solidFill>
            </a:endParaRPr>
          </a:p>
        </p:txBody>
      </p:sp>
      <p:sp>
        <p:nvSpPr>
          <p:cNvPr id="13" name="12 Rectángulo"/>
          <p:cNvSpPr/>
          <p:nvPr/>
        </p:nvSpPr>
        <p:spPr>
          <a:xfrm>
            <a:off x="1712640" y="1916833"/>
            <a:ext cx="7920880" cy="648072"/>
          </a:xfrm>
          <a:prstGeom prst="rect">
            <a:avLst/>
          </a:prstGeom>
        </p:spPr>
        <p:txBody>
          <a:bodyPr wrap="square" anchor="ctr">
            <a:noAutofit/>
          </a:bodyPr>
          <a:lstStyle/>
          <a:p>
            <a:pPr marL="171450" indent="-171450" algn="just">
              <a:spcBef>
                <a:spcPts val="1200"/>
              </a:spcBef>
              <a:buFont typeface="Arial" panose="020B0604020202020204" pitchFamily="34" charset="0"/>
              <a:buChar char="•"/>
            </a:pPr>
            <a:r>
              <a:rPr lang="es-PE" sz="1100" dirty="0"/>
              <a:t>Comprende los servicios de descarga y/o embarque de la carga, así como la utilización de la infraestructura y equipamiento portuario requerido del </a:t>
            </a:r>
            <a:r>
              <a:rPr lang="es-PE" sz="1100" dirty="0" smtClean="0"/>
              <a:t>Terminal</a:t>
            </a:r>
          </a:p>
          <a:p>
            <a:pPr marL="527050" indent="-196850" algn="just">
              <a:spcBef>
                <a:spcPts val="300"/>
              </a:spcBef>
              <a:buFont typeface="Arial" panose="020B0604020202020204" pitchFamily="34" charset="0"/>
              <a:buChar char="•"/>
            </a:pPr>
            <a:r>
              <a:rPr lang="es-PE" sz="1100" dirty="0"/>
              <a:t>La tarifa </a:t>
            </a:r>
            <a:r>
              <a:rPr lang="es-PE" sz="1100" dirty="0" smtClean="0"/>
              <a:t>se </a:t>
            </a:r>
            <a:r>
              <a:rPr lang="es-PE" sz="1100" dirty="0"/>
              <a:t>aplica por </a:t>
            </a:r>
            <a:r>
              <a:rPr lang="es-PE" sz="1100" dirty="0" smtClean="0"/>
              <a:t>tonelada, con </a:t>
            </a:r>
            <a:r>
              <a:rPr lang="es-PE" sz="1100" dirty="0"/>
              <a:t>la excepción de la carga </a:t>
            </a:r>
            <a:r>
              <a:rPr lang="es-PE" sz="1100" dirty="0" err="1"/>
              <a:t>contenerizada</a:t>
            </a:r>
            <a:r>
              <a:rPr lang="es-PE" sz="1100" dirty="0"/>
              <a:t> que se aplica por </a:t>
            </a:r>
            <a:r>
              <a:rPr lang="es-PE" sz="1100" dirty="0" smtClean="0"/>
              <a:t>unidad</a:t>
            </a:r>
            <a:endParaRPr lang="es-ES" sz="1100" dirty="0"/>
          </a:p>
        </p:txBody>
      </p:sp>
      <p:sp>
        <p:nvSpPr>
          <p:cNvPr id="14" name="13 Rectángulo"/>
          <p:cNvSpPr/>
          <p:nvPr/>
        </p:nvSpPr>
        <p:spPr>
          <a:xfrm>
            <a:off x="344488" y="2660914"/>
            <a:ext cx="1296144" cy="648072"/>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200" b="1" dirty="0" smtClean="0">
                <a:solidFill>
                  <a:schemeClr val="bg1"/>
                </a:solidFill>
              </a:rPr>
              <a:t>Servicios a los Pasajeros</a:t>
            </a:r>
            <a:endParaRPr lang="es-ES" sz="1200" b="1" dirty="0">
              <a:solidFill>
                <a:schemeClr val="bg1"/>
              </a:solidFill>
            </a:endParaRPr>
          </a:p>
        </p:txBody>
      </p:sp>
      <p:sp>
        <p:nvSpPr>
          <p:cNvPr id="15" name="14 Rectángulo"/>
          <p:cNvSpPr/>
          <p:nvPr/>
        </p:nvSpPr>
        <p:spPr>
          <a:xfrm>
            <a:off x="1712640" y="2660915"/>
            <a:ext cx="7920880" cy="648072"/>
          </a:xfrm>
          <a:prstGeom prst="rect">
            <a:avLst/>
          </a:prstGeom>
        </p:spPr>
        <p:txBody>
          <a:bodyPr wrap="square" anchor="ctr">
            <a:noAutofit/>
          </a:bodyPr>
          <a:lstStyle/>
          <a:p>
            <a:pPr marL="171450" indent="-171450" algn="just">
              <a:spcBef>
                <a:spcPts val="1200"/>
              </a:spcBef>
              <a:buFont typeface="Arial" panose="020B0604020202020204" pitchFamily="34" charset="0"/>
              <a:buChar char="•"/>
            </a:pPr>
            <a:r>
              <a:rPr lang="es-PE" sz="1100" dirty="0" smtClean="0"/>
              <a:t>Incluye el </a:t>
            </a:r>
            <a:r>
              <a:rPr lang="es-PE" sz="1100" dirty="0"/>
              <a:t>servicio de embarque / desembarque de pasajeros garantizando en todo momento un acceso seguro desde la nave hasta la salida del Terminal y viceversa, así como las instalaciones y los recursos humanos necesarios para llevar a cabo el servicio de control de pasaporte y servicio de control de equipaje</a:t>
            </a:r>
            <a:endParaRPr lang="es-ES" sz="1100" dirty="0" smtClean="0"/>
          </a:p>
        </p:txBody>
      </p:sp>
      <p:sp>
        <p:nvSpPr>
          <p:cNvPr id="17" name="16 Rectángulo"/>
          <p:cNvSpPr/>
          <p:nvPr/>
        </p:nvSpPr>
        <p:spPr>
          <a:xfrm>
            <a:off x="344488" y="3404996"/>
            <a:ext cx="1296144" cy="648072"/>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spcBef>
                <a:spcPts val="300"/>
              </a:spcBef>
            </a:pPr>
            <a:r>
              <a:rPr lang="es-ES" sz="1200" b="1" dirty="0" smtClean="0">
                <a:solidFill>
                  <a:schemeClr val="bg1"/>
                </a:solidFill>
              </a:rPr>
              <a:t>Uso de amarradero</a:t>
            </a:r>
            <a:endParaRPr lang="es-ES" sz="1200" b="1" dirty="0">
              <a:solidFill>
                <a:schemeClr val="bg1"/>
              </a:solidFill>
            </a:endParaRPr>
          </a:p>
        </p:txBody>
      </p:sp>
      <p:sp>
        <p:nvSpPr>
          <p:cNvPr id="22" name="21 Rectángulo"/>
          <p:cNvSpPr/>
          <p:nvPr/>
        </p:nvSpPr>
        <p:spPr>
          <a:xfrm>
            <a:off x="1712640" y="3404997"/>
            <a:ext cx="7920880" cy="648072"/>
          </a:xfrm>
          <a:prstGeom prst="rect">
            <a:avLst/>
          </a:prstGeom>
        </p:spPr>
        <p:txBody>
          <a:bodyPr wrap="square" anchor="ctr">
            <a:noAutofit/>
          </a:bodyPr>
          <a:lstStyle/>
          <a:p>
            <a:pPr marL="171450" indent="-171450">
              <a:spcBef>
                <a:spcPts val="1200"/>
              </a:spcBef>
              <a:buFont typeface="Arial" panose="020B0604020202020204" pitchFamily="34" charset="0"/>
              <a:buChar char="•"/>
            </a:pPr>
            <a:r>
              <a:rPr lang="es-ES" sz="1100" dirty="0"/>
              <a:t>Esta tarifa incluye el servicio de amarre y desamarre de la nave</a:t>
            </a:r>
          </a:p>
          <a:p>
            <a:pPr marL="527050" indent="-196850">
              <a:spcBef>
                <a:spcPts val="300"/>
              </a:spcBef>
              <a:buFont typeface="Arial" panose="020B0604020202020204" pitchFamily="34" charset="0"/>
              <a:buChar char="•"/>
            </a:pPr>
            <a:r>
              <a:rPr lang="es-ES" sz="1100" dirty="0"/>
              <a:t>La tarifa se aplica por: (i) metro de eslora de la nave; y, (ii) hora o fracción de hora</a:t>
            </a:r>
          </a:p>
        </p:txBody>
      </p:sp>
      <p:cxnSp>
        <p:nvCxnSpPr>
          <p:cNvPr id="23" name="22 Conector recto"/>
          <p:cNvCxnSpPr/>
          <p:nvPr/>
        </p:nvCxnSpPr>
        <p:spPr>
          <a:xfrm>
            <a:off x="344488" y="3356991"/>
            <a:ext cx="9217024"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23 Conector recto"/>
          <p:cNvCxnSpPr/>
          <p:nvPr/>
        </p:nvCxnSpPr>
        <p:spPr>
          <a:xfrm>
            <a:off x="344488" y="2612909"/>
            <a:ext cx="9217024"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7513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272480" y="274638"/>
            <a:ext cx="9633520" cy="633412"/>
          </a:xfrm>
        </p:spPr>
        <p:txBody>
          <a:bodyPr/>
          <a:lstStyle/>
          <a:p>
            <a:r>
              <a:rPr lang="es-ES" dirty="0"/>
              <a:t>Se han definido tarifas </a:t>
            </a:r>
            <a:r>
              <a:rPr lang="es-ES" dirty="0" smtClean="0"/>
              <a:t>máximas integradas, incluyendo en ellas 10 días de almacenamiento libre de pago</a:t>
            </a:r>
            <a:endParaRPr lang="es-ES" dirty="0"/>
          </a:p>
        </p:txBody>
      </p:sp>
      <p:sp>
        <p:nvSpPr>
          <p:cNvPr id="5" name="4 Rectángulo"/>
          <p:cNvSpPr/>
          <p:nvPr/>
        </p:nvSpPr>
        <p:spPr>
          <a:xfrm>
            <a:off x="297852" y="1124744"/>
            <a:ext cx="7031412"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Tarifas máximas definidas</a:t>
            </a:r>
            <a:endParaRPr lang="es-ES" sz="1400" b="1" dirty="0">
              <a:solidFill>
                <a:schemeClr val="accent1"/>
              </a:solidFill>
            </a:endParaRPr>
          </a:p>
        </p:txBody>
      </p:sp>
      <p:cxnSp>
        <p:nvCxnSpPr>
          <p:cNvPr id="6" name="5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3 Marcador de texto"/>
          <p:cNvSpPr>
            <a:spLocks noGrp="1"/>
          </p:cNvSpPr>
          <p:nvPr>
            <p:ph type="body" sz="quarter" idx="13"/>
          </p:nvPr>
        </p:nvSpPr>
        <p:spPr>
          <a:xfrm>
            <a:off x="266387" y="36302"/>
            <a:ext cx="9361040" cy="188640"/>
          </a:xfrm>
        </p:spPr>
        <p:txBody>
          <a:bodyPr/>
          <a:lstStyle/>
          <a:p>
            <a:r>
              <a:rPr lang="es-ES" dirty="0"/>
              <a:t>Presentación de promoción</a:t>
            </a:r>
          </a:p>
        </p:txBody>
      </p:sp>
      <p:graphicFrame>
        <p:nvGraphicFramePr>
          <p:cNvPr id="23" name="22 Tabla"/>
          <p:cNvGraphicFramePr>
            <a:graphicFrameLocks noGrp="1"/>
          </p:cNvGraphicFramePr>
          <p:nvPr>
            <p:extLst>
              <p:ext uri="{D42A27DB-BD31-4B8C-83A1-F6EECF244321}">
                <p14:modId xmlns:p14="http://schemas.microsoft.com/office/powerpoint/2010/main" val="2989769545"/>
              </p:ext>
            </p:extLst>
          </p:nvPr>
        </p:nvGraphicFramePr>
        <p:xfrm>
          <a:off x="1944258" y="1478240"/>
          <a:ext cx="6017484" cy="4831080"/>
        </p:xfrm>
        <a:graphic>
          <a:graphicData uri="http://schemas.openxmlformats.org/drawingml/2006/table">
            <a:tbl>
              <a:tblPr firstRow="1" bandRow="1">
                <a:tableStyleId>{5C22544A-7EE6-4342-B048-85BDC9FD1C3A}</a:tableStyleId>
              </a:tblPr>
              <a:tblGrid>
                <a:gridCol w="4026460"/>
                <a:gridCol w="1991024"/>
              </a:tblGrid>
              <a:tr h="216024">
                <a:tc>
                  <a:txBody>
                    <a:bodyPr/>
                    <a:lstStyle/>
                    <a:p>
                      <a:pPr algn="ctr"/>
                      <a:r>
                        <a:rPr lang="en-US" sz="1100" dirty="0" err="1" smtClean="0"/>
                        <a:t>Servicios</a:t>
                      </a:r>
                      <a:r>
                        <a:rPr lang="en-US" sz="1100" dirty="0" smtClean="0"/>
                        <a:t> </a:t>
                      </a:r>
                      <a:r>
                        <a:rPr lang="en-US" sz="1100" dirty="0" err="1" smtClean="0"/>
                        <a:t>Estándar</a:t>
                      </a:r>
                      <a:endParaRPr lang="en-US" sz="1100" dirty="0"/>
                    </a:p>
                  </a:txBody>
                  <a:tcPr anchor="ctr"/>
                </a:tc>
                <a:tc>
                  <a:txBody>
                    <a:bodyPr/>
                    <a:lstStyle/>
                    <a:p>
                      <a:pPr algn="ctr"/>
                      <a:r>
                        <a:rPr lang="en-US" sz="1100" dirty="0" err="1" smtClean="0"/>
                        <a:t>Tarifas</a:t>
                      </a:r>
                      <a:r>
                        <a:rPr lang="en-US" sz="1100" dirty="0" smtClean="0"/>
                        <a:t> </a:t>
                      </a:r>
                      <a:r>
                        <a:rPr lang="en-US" sz="1100" dirty="0" err="1" smtClean="0"/>
                        <a:t>máximas</a:t>
                      </a:r>
                      <a:endParaRPr lang="en-US" sz="1100" dirty="0"/>
                    </a:p>
                  </a:txBody>
                  <a:tcPr anchor="ctr"/>
                </a:tc>
              </a:tr>
              <a:tr h="216024">
                <a:tc gridSpan="2">
                  <a:txBody>
                    <a:bodyPr/>
                    <a:lstStyle/>
                    <a:p>
                      <a:pPr algn="l"/>
                      <a:r>
                        <a:rPr lang="es-ES" sz="1100" b="1" noProof="0" dirty="0" smtClean="0"/>
                        <a:t>Servicio</a:t>
                      </a:r>
                      <a:r>
                        <a:rPr lang="es-ES" sz="1100" b="1" baseline="0" noProof="0" dirty="0" smtClean="0"/>
                        <a:t> a la Nave</a:t>
                      </a:r>
                      <a:endParaRPr lang="es-ES" sz="1100" b="1" noProof="0" dirty="0"/>
                    </a:p>
                  </a:txBody>
                  <a:tcPr anchor="c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dirty="0" smtClean="0"/>
                    </a:p>
                  </a:txBody>
                  <a:tcPr anchor="ctr"/>
                </a:tc>
              </a:tr>
              <a:tr h="216024">
                <a:tc>
                  <a:txBody>
                    <a:bodyPr/>
                    <a:lstStyle/>
                    <a:p>
                      <a:pPr algn="l"/>
                      <a:r>
                        <a:rPr lang="es-ES" sz="1100" noProof="0" dirty="0" smtClean="0"/>
                        <a:t>Uso de amarradero</a:t>
                      </a:r>
                      <a:r>
                        <a:rPr lang="es-ES" sz="1100" baseline="0" noProof="0" dirty="0" smtClean="0"/>
                        <a:t> (por metro/eslora/hora)</a:t>
                      </a:r>
                      <a:endParaRPr lang="es-ES" sz="11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dirty="0" smtClean="0"/>
                        <a:t>1.25 US$/m·h</a:t>
                      </a:r>
                    </a:p>
                  </a:txBody>
                  <a:tcPr anchor="ctr"/>
                </a:tc>
              </a:tr>
              <a:tr h="216024">
                <a:tc>
                  <a:txBody>
                    <a:bodyPr/>
                    <a:lstStyle/>
                    <a:p>
                      <a:pPr algn="l"/>
                      <a:r>
                        <a:rPr lang="es-ES" sz="1100" noProof="0" dirty="0" smtClean="0"/>
                        <a:t>Servicio de acceso</a:t>
                      </a:r>
                      <a:r>
                        <a:rPr lang="es-ES" sz="1100" baseline="0" noProof="0" dirty="0" smtClean="0"/>
                        <a:t> a los buques (por UAB)</a:t>
                      </a:r>
                      <a:endParaRPr lang="es-ES" sz="11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100" dirty="0" smtClean="0"/>
                        <a:t>1.75</a:t>
                      </a:r>
                      <a:r>
                        <a:rPr lang="es-ES" sz="1100" baseline="0" dirty="0" smtClean="0"/>
                        <a:t> US$/UAB</a:t>
                      </a:r>
                      <a:endParaRPr lang="en-US" sz="1100" dirty="0" smtClean="0"/>
                    </a:p>
                  </a:txBody>
                  <a:tcPr anchor="ctr"/>
                </a:tc>
              </a:tr>
              <a:tr h="216024">
                <a:tc gridSpan="2">
                  <a:txBody>
                    <a:bodyPr/>
                    <a:lstStyle/>
                    <a:p>
                      <a:pPr algn="l"/>
                      <a:r>
                        <a:rPr lang="es-ES" sz="1100" b="1" noProof="0" dirty="0" smtClean="0"/>
                        <a:t>Servicios</a:t>
                      </a:r>
                      <a:r>
                        <a:rPr lang="es-ES" sz="1100" b="1" baseline="0" noProof="0" dirty="0" smtClean="0"/>
                        <a:t> a la Carga (embarque/descarga internacional)</a:t>
                      </a:r>
                      <a:endParaRPr lang="es-ES" sz="1100" b="1" noProof="0" dirty="0"/>
                    </a:p>
                  </a:txBody>
                  <a:tcPr anchor="c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100" dirty="0" smtClean="0"/>
                    </a:p>
                  </a:txBody>
                  <a:tcPr anchor="ctr"/>
                </a:tc>
              </a:tr>
              <a:tr h="216024">
                <a:tc>
                  <a:txBody>
                    <a:bodyPr/>
                    <a:lstStyle/>
                    <a:p>
                      <a:pPr algn="l"/>
                      <a:r>
                        <a:rPr lang="es-ES" sz="1100" b="0" noProof="0" dirty="0" smtClean="0"/>
                        <a:t>Carga de cereal</a:t>
                      </a:r>
                      <a:r>
                        <a:rPr lang="es-ES" sz="1100" b="0" baseline="0" noProof="0" dirty="0" smtClean="0"/>
                        <a:t> a granel</a:t>
                      </a:r>
                      <a:endParaRPr lang="es-ES" sz="1100" b="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dirty="0" smtClean="0"/>
                        <a:t>10.11</a:t>
                      </a:r>
                      <a:r>
                        <a:rPr lang="en-US" sz="1100" b="0" baseline="0" dirty="0" smtClean="0"/>
                        <a:t> US$/t</a:t>
                      </a:r>
                      <a:endParaRPr lang="en-US" sz="1100" b="0" dirty="0" smtClean="0"/>
                    </a:p>
                  </a:txBody>
                  <a:tcPr anchor="ctr"/>
                </a:tc>
              </a:tr>
              <a:tr h="216024">
                <a:tc>
                  <a:txBody>
                    <a:bodyPr/>
                    <a:lstStyle/>
                    <a:p>
                      <a:pPr algn="l"/>
                      <a:r>
                        <a:rPr lang="es-ES" sz="1100" b="0" noProof="0" dirty="0" smtClean="0"/>
                        <a:t>Carga</a:t>
                      </a:r>
                      <a:r>
                        <a:rPr lang="es-ES" sz="1100" b="0" baseline="0" noProof="0" dirty="0" smtClean="0"/>
                        <a:t> de mineral a granel</a:t>
                      </a:r>
                      <a:endParaRPr lang="es-ES" sz="1100" b="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dirty="0" smtClean="0"/>
                        <a:t>15.00 </a:t>
                      </a:r>
                      <a:r>
                        <a:rPr lang="en-US" sz="1100" b="0" baseline="0" dirty="0" smtClean="0"/>
                        <a:t>US$/t</a:t>
                      </a:r>
                      <a:endParaRPr lang="en-US" sz="1100" b="0" dirty="0" smtClean="0"/>
                    </a:p>
                  </a:txBody>
                  <a:tcPr anchor="ctr"/>
                </a:tc>
              </a:tr>
              <a:tr h="216024">
                <a:tc>
                  <a:txBody>
                    <a:bodyPr/>
                    <a:lstStyle/>
                    <a:p>
                      <a:pPr algn="l"/>
                      <a:r>
                        <a:rPr lang="es-ES" sz="1100" noProof="0" dirty="0" smtClean="0"/>
                        <a:t>Otras cargas secas a granel</a:t>
                      </a:r>
                      <a:endParaRPr lang="es-ES" sz="11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dirty="0" smtClean="0"/>
                        <a:t>10.11</a:t>
                      </a:r>
                      <a:r>
                        <a:rPr lang="en-US" sz="1100" b="0" baseline="0" dirty="0" smtClean="0"/>
                        <a:t> US$/t</a:t>
                      </a:r>
                      <a:endParaRPr lang="en-US" sz="1100" b="0" dirty="0" smtClean="0"/>
                    </a:p>
                  </a:txBody>
                  <a:tcPr anchor="ctr"/>
                </a:tc>
              </a:tr>
              <a:tr h="216024">
                <a:tc>
                  <a:txBody>
                    <a:bodyPr/>
                    <a:lstStyle/>
                    <a:p>
                      <a:pPr algn="l"/>
                      <a:r>
                        <a:rPr lang="es-ES" sz="1100" noProof="0" dirty="0" smtClean="0"/>
                        <a:t>Carga fraccionada</a:t>
                      </a:r>
                      <a:endParaRPr lang="es-ES" sz="1100" noProof="0" dirty="0"/>
                    </a:p>
                  </a:txBody>
                  <a:tcPr anchor="ctr"/>
                </a:tc>
                <a:tc>
                  <a:txBody>
                    <a:bodyPr/>
                    <a:lstStyle/>
                    <a:p>
                      <a:pPr algn="ctr"/>
                      <a:r>
                        <a:rPr lang="en-US" sz="1100" dirty="0" smtClean="0"/>
                        <a:t>15.00 US$/t</a:t>
                      </a:r>
                      <a:endParaRPr lang="en-US" sz="1100" dirty="0"/>
                    </a:p>
                  </a:txBody>
                  <a:tcPr anchor="ctr"/>
                </a:tc>
              </a:tr>
              <a:tr h="216024">
                <a:tc>
                  <a:txBody>
                    <a:bodyPr/>
                    <a:lstStyle/>
                    <a:p>
                      <a:pPr algn="l"/>
                      <a:r>
                        <a:rPr lang="es-ES" sz="1100" noProof="0" dirty="0" smtClean="0"/>
                        <a:t>Granel líquido</a:t>
                      </a:r>
                      <a:endParaRPr lang="es-ES" sz="11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2.00 US$/t</a:t>
                      </a:r>
                    </a:p>
                  </a:txBody>
                  <a:tcPr anchor="ctr"/>
                </a:tc>
              </a:tr>
              <a:tr h="216024">
                <a:tc>
                  <a:txBody>
                    <a:bodyPr/>
                    <a:lstStyle/>
                    <a:p>
                      <a:pPr algn="l"/>
                      <a:r>
                        <a:rPr lang="es-ES" sz="1100" noProof="0" dirty="0" smtClean="0"/>
                        <a:t>Carga</a:t>
                      </a:r>
                      <a:r>
                        <a:rPr lang="es-ES" sz="1100" baseline="0" noProof="0" dirty="0" smtClean="0"/>
                        <a:t> rodante</a:t>
                      </a:r>
                      <a:endParaRPr lang="es-ES" sz="11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21.00 US$/t</a:t>
                      </a:r>
                    </a:p>
                  </a:txBody>
                  <a:tcPr anchor="ctr"/>
                </a:tc>
              </a:tr>
              <a:tr h="216024">
                <a:tc>
                  <a:txBody>
                    <a:bodyPr/>
                    <a:lstStyle/>
                    <a:p>
                      <a:pPr algn="l"/>
                      <a:r>
                        <a:rPr lang="es-ES" sz="1100" noProof="0" dirty="0" smtClean="0"/>
                        <a:t>Carga contenerizada – 20’ lleno</a:t>
                      </a:r>
                      <a:endParaRPr lang="es-ES" sz="11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120.0 US$/contenedor</a:t>
                      </a:r>
                    </a:p>
                  </a:txBody>
                  <a:tcPr anchor="ctr"/>
                </a:tc>
              </a:tr>
              <a:tr h="216024">
                <a:tc>
                  <a:txBody>
                    <a:bodyPr/>
                    <a:lstStyle/>
                    <a:p>
                      <a:pPr algn="l"/>
                      <a:r>
                        <a:rPr lang="es-ES" sz="1100" noProof="0" dirty="0" smtClean="0"/>
                        <a:t>Carga contenerizada – 20’ vacío</a:t>
                      </a:r>
                      <a:endParaRPr lang="es-ES" sz="11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120.0 US$/contenedor</a:t>
                      </a:r>
                    </a:p>
                  </a:txBody>
                  <a:tcPr anchor="ctr"/>
                </a:tc>
              </a:tr>
              <a:tr h="216024">
                <a:tc>
                  <a:txBody>
                    <a:bodyPr/>
                    <a:lstStyle/>
                    <a:p>
                      <a:pPr algn="l"/>
                      <a:r>
                        <a:rPr lang="es-ES" sz="1100" noProof="0" dirty="0" smtClean="0"/>
                        <a:t>Carga contenerizada – 40’ lleno</a:t>
                      </a:r>
                      <a:endParaRPr lang="es-ES" sz="11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150.0 US$/contenedor</a:t>
                      </a:r>
                    </a:p>
                  </a:txBody>
                  <a:tcPr anchor="ctr"/>
                </a:tc>
              </a:tr>
              <a:tr h="216024">
                <a:tc>
                  <a:txBody>
                    <a:bodyPr/>
                    <a:lstStyle/>
                    <a:p>
                      <a:pPr algn="l"/>
                      <a:r>
                        <a:rPr lang="es-ES" sz="1100" noProof="0" dirty="0" smtClean="0"/>
                        <a:t>Carga contenerizada – 40’ vacío</a:t>
                      </a:r>
                      <a:endParaRPr lang="es-ES" sz="11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150.0 US$/contenedor</a:t>
                      </a:r>
                    </a:p>
                  </a:txBody>
                  <a:tcPr anchor="ctr"/>
                </a:tc>
              </a:tr>
              <a:tr h="216024">
                <a:tc>
                  <a:txBody>
                    <a:bodyPr/>
                    <a:lstStyle/>
                    <a:p>
                      <a:pPr algn="l"/>
                      <a:r>
                        <a:rPr lang="es-ES" sz="1100" noProof="0" dirty="0" smtClean="0"/>
                        <a:t>Servicio</a:t>
                      </a:r>
                      <a:r>
                        <a:rPr lang="es-ES" sz="1100" baseline="0" noProof="0" dirty="0" smtClean="0"/>
                        <a:t> de embarque o carga de cabotaje</a:t>
                      </a:r>
                      <a:endParaRPr lang="es-ES" sz="11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PE" sz="1100" kern="1200" dirty="0" smtClean="0">
                          <a:solidFill>
                            <a:schemeClr val="dk1"/>
                          </a:solidFill>
                          <a:latin typeface="+mn-lt"/>
                          <a:ea typeface="+mn-ea"/>
                          <a:cs typeface="+mn-cs"/>
                        </a:rPr>
                        <a:t>0.7 x Tarifa de embarque o descarga internacional</a:t>
                      </a:r>
                      <a:endParaRPr lang="en-US" sz="1100" kern="1200" dirty="0" smtClean="0">
                        <a:solidFill>
                          <a:schemeClr val="dk1"/>
                        </a:solidFill>
                        <a:latin typeface="+mn-lt"/>
                        <a:ea typeface="+mn-ea"/>
                        <a:cs typeface="+mn-cs"/>
                      </a:endParaRPr>
                    </a:p>
                  </a:txBody>
                  <a:tcPr anchor="ctr"/>
                </a:tc>
              </a:tr>
              <a:tr h="216024">
                <a:tc gridSpan="2">
                  <a:txBody>
                    <a:bodyPr/>
                    <a:lstStyle/>
                    <a:p>
                      <a:pPr algn="l"/>
                      <a:r>
                        <a:rPr lang="es-ES" sz="1100" b="1" noProof="0" dirty="0" smtClean="0"/>
                        <a:t>Servicios</a:t>
                      </a:r>
                      <a:r>
                        <a:rPr lang="es-ES" sz="1100" b="1" baseline="0" noProof="0" dirty="0" smtClean="0"/>
                        <a:t> a los Pasajeros</a:t>
                      </a:r>
                      <a:endParaRPr lang="es-ES" sz="1100" b="1" noProof="0" dirty="0" smtClean="0"/>
                    </a:p>
                  </a:txBody>
                  <a:tcPr anchor="c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100" dirty="0" smtClean="0"/>
                    </a:p>
                  </a:txBody>
                  <a:tcPr anchor="ctr"/>
                </a:tc>
              </a:tr>
              <a:tr h="216024">
                <a:tc>
                  <a:txBody>
                    <a:bodyPr/>
                    <a:lstStyle/>
                    <a:p>
                      <a:pPr algn="l"/>
                      <a:r>
                        <a:rPr lang="es-ES" sz="1100" noProof="0" dirty="0" smtClean="0"/>
                        <a:t>Pasajero</a:t>
                      </a:r>
                      <a:endParaRPr lang="es-ES" sz="11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6.00 US$/pax</a:t>
                      </a:r>
                    </a:p>
                  </a:txBody>
                  <a:tcPr anchor="ctr"/>
                </a:tc>
              </a:tr>
            </a:tbl>
          </a:graphicData>
        </a:graphic>
      </p:graphicFrame>
      <p:graphicFrame>
        <p:nvGraphicFramePr>
          <p:cNvPr id="2" name="1 Tabla"/>
          <p:cNvGraphicFramePr>
            <a:graphicFrameLocks noGrp="1"/>
          </p:cNvGraphicFramePr>
          <p:nvPr>
            <p:extLst>
              <p:ext uri="{D42A27DB-BD31-4B8C-83A1-F6EECF244321}">
                <p14:modId xmlns:p14="http://schemas.microsoft.com/office/powerpoint/2010/main" val="1964490070"/>
              </p:ext>
            </p:extLst>
          </p:nvPr>
        </p:nvGraphicFramePr>
        <p:xfrm>
          <a:off x="1947206" y="6309320"/>
          <a:ext cx="6011589" cy="329179"/>
        </p:xfrm>
        <a:graphic>
          <a:graphicData uri="http://schemas.openxmlformats.org/drawingml/2006/table">
            <a:tbl>
              <a:tblPr firstRow="1" bandRow="1">
                <a:tableStyleId>{5C22544A-7EE6-4342-B048-85BDC9FD1C3A}</a:tableStyleId>
              </a:tblPr>
              <a:tblGrid>
                <a:gridCol w="4017618"/>
                <a:gridCol w="1993971"/>
              </a:tblGrid>
              <a:tr h="329179">
                <a:tc>
                  <a:txBody>
                    <a:bodyPr/>
                    <a:lstStyle/>
                    <a:p>
                      <a:pPr algn="l"/>
                      <a:r>
                        <a:rPr lang="es-ES" sz="1100" noProof="0" dirty="0" smtClean="0"/>
                        <a:t>Almacén</a:t>
                      </a:r>
                      <a:endParaRPr lang="es-ES" sz="1100" noProof="0" dirty="0"/>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100" noProof="0" dirty="0" smtClean="0"/>
                        <a:t>10 días libre de pago</a:t>
                      </a:r>
                      <a:endParaRPr lang="es-ES" sz="1100" noProof="0" dirty="0" smtClean="0"/>
                    </a:p>
                  </a:txBody>
                  <a:tcPr anchor="ctr">
                    <a:solidFill>
                      <a:schemeClr val="accent2"/>
                    </a:solidFill>
                  </a:tcPr>
                </a:tc>
              </a:tr>
            </a:tbl>
          </a:graphicData>
        </a:graphic>
      </p:graphicFrame>
    </p:spTree>
    <p:extLst>
      <p:ext uri="{BB962C8B-B14F-4D97-AF65-F5344CB8AC3E}">
        <p14:creationId xmlns:p14="http://schemas.microsoft.com/office/powerpoint/2010/main" val="2400838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136240" y="282639"/>
            <a:ext cx="9906000" cy="633412"/>
          </a:xfrm>
        </p:spPr>
        <p:txBody>
          <a:bodyPr/>
          <a:lstStyle/>
          <a:p>
            <a:r>
              <a:rPr lang="es-ES" dirty="0" smtClean="0"/>
              <a:t>Existirán descuentos a las tarifas máximas hasta que el Concesionario ejecute las inversiones obligatorias necesarias para ofrecer el Servicio Estándar</a:t>
            </a:r>
            <a:endParaRPr lang="es-ES" dirty="0"/>
          </a:p>
        </p:txBody>
      </p:sp>
      <p:sp>
        <p:nvSpPr>
          <p:cNvPr id="5" name="4 Rectángulo"/>
          <p:cNvSpPr/>
          <p:nvPr/>
        </p:nvSpPr>
        <p:spPr>
          <a:xfrm>
            <a:off x="297852" y="1124744"/>
            <a:ext cx="7031412"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Tarifas con descuento y plazo de aplicación</a:t>
            </a:r>
            <a:endParaRPr lang="es-ES" sz="1400" b="1" dirty="0">
              <a:solidFill>
                <a:schemeClr val="accent1"/>
              </a:solidFill>
            </a:endParaRPr>
          </a:p>
        </p:txBody>
      </p:sp>
      <p:cxnSp>
        <p:nvCxnSpPr>
          <p:cNvPr id="6" name="5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3 Marcador de texto"/>
          <p:cNvSpPr>
            <a:spLocks noGrp="1"/>
          </p:cNvSpPr>
          <p:nvPr>
            <p:ph type="body" sz="quarter" idx="13"/>
          </p:nvPr>
        </p:nvSpPr>
        <p:spPr>
          <a:xfrm>
            <a:off x="272480" y="98630"/>
            <a:ext cx="9361040" cy="188640"/>
          </a:xfrm>
        </p:spPr>
        <p:txBody>
          <a:bodyPr/>
          <a:lstStyle/>
          <a:p>
            <a:r>
              <a:rPr lang="es-ES" dirty="0"/>
              <a:t>Presentación de promoción</a:t>
            </a:r>
          </a:p>
        </p:txBody>
      </p:sp>
      <p:sp>
        <p:nvSpPr>
          <p:cNvPr id="8" name="7 Rectángulo"/>
          <p:cNvSpPr/>
          <p:nvPr/>
        </p:nvSpPr>
        <p:spPr>
          <a:xfrm>
            <a:off x="272480" y="5661248"/>
            <a:ext cx="9361040" cy="720032"/>
          </a:xfrm>
          <a:prstGeom prst="rect">
            <a:avLst/>
          </a:prstGeom>
          <a:solidFill>
            <a:schemeClr val="tx1">
              <a:lumMod val="50000"/>
              <a:lumOff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spcBef>
                <a:spcPts val="300"/>
              </a:spcBef>
            </a:pPr>
            <a:r>
              <a:rPr lang="es-PE" sz="1400" dirty="0"/>
              <a:t>Los plazos de vigencia de los descuentos </a:t>
            </a:r>
            <a:r>
              <a:rPr lang="es-PE" sz="1400" dirty="0" smtClean="0"/>
              <a:t>señalado en el cuadro anterior, únicamente culminarán si adicionalmente a la verificación del plazo, el Concesionario ha ejecutado las obras obligatorias que le permitan prestar el servicio de estándar en las condiciones previstas en el contrato</a:t>
            </a:r>
            <a:endParaRPr lang="en-US" sz="1400" dirty="0">
              <a:solidFill>
                <a:schemeClr val="bg1"/>
              </a:solidFill>
            </a:endParaRPr>
          </a:p>
        </p:txBody>
      </p:sp>
      <p:graphicFrame>
        <p:nvGraphicFramePr>
          <p:cNvPr id="2" name="Tabla 1"/>
          <p:cNvGraphicFramePr>
            <a:graphicFrameLocks noGrp="1"/>
          </p:cNvGraphicFramePr>
          <p:nvPr>
            <p:extLst>
              <p:ext uri="{D42A27DB-BD31-4B8C-83A1-F6EECF244321}">
                <p14:modId xmlns:p14="http://schemas.microsoft.com/office/powerpoint/2010/main" val="2722180234"/>
              </p:ext>
            </p:extLst>
          </p:nvPr>
        </p:nvGraphicFramePr>
        <p:xfrm>
          <a:off x="920551" y="2413076"/>
          <a:ext cx="7992888" cy="2830068"/>
        </p:xfrm>
        <a:graphic>
          <a:graphicData uri="http://schemas.openxmlformats.org/drawingml/2006/table">
            <a:tbl>
              <a:tblPr firstRow="1" bandRow="1">
                <a:tableStyleId>{5C22544A-7EE6-4342-B048-85BDC9FD1C3A}</a:tableStyleId>
              </a:tblPr>
              <a:tblGrid>
                <a:gridCol w="1152129"/>
                <a:gridCol w="1411363"/>
                <a:gridCol w="1251856"/>
                <a:gridCol w="1181528"/>
                <a:gridCol w="1687895"/>
                <a:gridCol w="1308117"/>
              </a:tblGrid>
              <a:tr h="1207003">
                <a:tc>
                  <a:txBody>
                    <a:bodyPr/>
                    <a:lstStyle/>
                    <a:p>
                      <a:pPr algn="ctr" rtl="0" fontAlgn="ctr"/>
                      <a:r>
                        <a:rPr lang="es-PE" sz="1100" u="none" strike="noStrike" dirty="0">
                          <a:effectLst/>
                        </a:rPr>
                        <a:t>Tipo de carga</a:t>
                      </a:r>
                      <a:endParaRPr lang="es-PE" sz="1100" b="1" i="0" u="none" strike="noStrike" dirty="0">
                        <a:solidFill>
                          <a:srgbClr val="FFFFFF"/>
                        </a:solidFill>
                        <a:effectLst/>
                        <a:latin typeface="Arial" panose="020B0604020202020204" pitchFamily="34" charset="0"/>
                      </a:endParaRPr>
                    </a:p>
                  </a:txBody>
                  <a:tcPr marL="5402" marR="5402" marT="5402" marB="0" anchor="ctr"/>
                </a:tc>
                <a:tc>
                  <a:txBody>
                    <a:bodyPr/>
                    <a:lstStyle/>
                    <a:p>
                      <a:pPr algn="ctr" rtl="0" fontAlgn="ctr"/>
                      <a:r>
                        <a:rPr lang="es-PE" sz="1100" u="none" strike="noStrike" dirty="0">
                          <a:effectLst/>
                        </a:rPr>
                        <a:t>Carga con descuento</a:t>
                      </a:r>
                      <a:endParaRPr lang="es-PE" sz="1100" b="1" i="0" u="none" strike="noStrike" dirty="0">
                        <a:solidFill>
                          <a:srgbClr val="FFFFFF"/>
                        </a:solidFill>
                        <a:effectLst/>
                        <a:latin typeface="Arial" panose="020B0604020202020204" pitchFamily="34" charset="0"/>
                      </a:endParaRPr>
                    </a:p>
                  </a:txBody>
                  <a:tcPr marL="5402" marR="5402" marT="5402" marB="0" anchor="ctr"/>
                </a:tc>
                <a:tc>
                  <a:txBody>
                    <a:bodyPr/>
                    <a:lstStyle/>
                    <a:p>
                      <a:pPr algn="ctr" rtl="0" fontAlgn="ctr"/>
                      <a:r>
                        <a:rPr lang="es-PE" sz="1100" u="none" strike="noStrike">
                          <a:effectLst/>
                        </a:rPr>
                        <a:t>Tarifas Máximas</a:t>
                      </a:r>
                      <a:endParaRPr lang="es-PE" sz="1100" b="1" i="0" u="none" strike="noStrike">
                        <a:solidFill>
                          <a:srgbClr val="FFFFFF"/>
                        </a:solidFill>
                        <a:effectLst/>
                        <a:latin typeface="Arial" panose="020B0604020202020204" pitchFamily="34" charset="0"/>
                      </a:endParaRPr>
                    </a:p>
                  </a:txBody>
                  <a:tcPr marL="5402" marR="5402" marT="5402" marB="0" anchor="ctr"/>
                </a:tc>
                <a:tc>
                  <a:txBody>
                    <a:bodyPr/>
                    <a:lstStyle/>
                    <a:p>
                      <a:pPr algn="ctr" rtl="0" fontAlgn="ctr"/>
                      <a:r>
                        <a:rPr lang="es-PE" sz="1100" u="none" strike="noStrike">
                          <a:effectLst/>
                        </a:rPr>
                        <a:t>Descuento mínimo sobre Tarifas Máximas</a:t>
                      </a:r>
                      <a:endParaRPr lang="es-PE" sz="1100" b="1" i="0" u="none" strike="noStrike">
                        <a:solidFill>
                          <a:srgbClr val="FFFFFF"/>
                        </a:solidFill>
                        <a:effectLst/>
                        <a:latin typeface="Arial" panose="020B0604020202020204" pitchFamily="34" charset="0"/>
                      </a:endParaRPr>
                    </a:p>
                  </a:txBody>
                  <a:tcPr marL="5402" marR="5402" marT="5402" marB="0" anchor="ctr"/>
                </a:tc>
                <a:tc>
                  <a:txBody>
                    <a:bodyPr/>
                    <a:lstStyle/>
                    <a:p>
                      <a:pPr algn="ctr" rtl="0" fontAlgn="ctr"/>
                      <a:r>
                        <a:rPr lang="es-PE" sz="1100" u="none" strike="noStrike">
                          <a:effectLst/>
                        </a:rPr>
                        <a:t>Tarifas con Descuento</a:t>
                      </a:r>
                      <a:endParaRPr lang="es-PE" sz="1100" b="1" i="0" u="none" strike="noStrike">
                        <a:solidFill>
                          <a:srgbClr val="FFFFFF"/>
                        </a:solidFill>
                        <a:effectLst/>
                        <a:latin typeface="Arial" panose="020B0604020202020204" pitchFamily="34" charset="0"/>
                      </a:endParaRPr>
                    </a:p>
                  </a:txBody>
                  <a:tcPr marL="5402" marR="5402" marT="5402" marB="0" anchor="ctr"/>
                </a:tc>
                <a:tc>
                  <a:txBody>
                    <a:bodyPr/>
                    <a:lstStyle/>
                    <a:p>
                      <a:pPr algn="ctr" rtl="0" fontAlgn="ctr"/>
                      <a:r>
                        <a:rPr lang="es-PE" sz="1100" u="none" strike="noStrike" dirty="0">
                          <a:effectLst/>
                        </a:rPr>
                        <a:t>Plazo de </a:t>
                      </a:r>
                      <a:r>
                        <a:rPr lang="es-PE" sz="1100" u="none" strike="noStrike" dirty="0" smtClean="0">
                          <a:effectLst/>
                        </a:rPr>
                        <a:t>mínimo de vigencia </a:t>
                      </a:r>
                      <a:r>
                        <a:rPr lang="es-PE" sz="1100" u="none" strike="noStrike" dirty="0">
                          <a:effectLst/>
                        </a:rPr>
                        <a:t>de los Descuentos</a:t>
                      </a:r>
                      <a:endParaRPr lang="es-PE" sz="1100" b="1" i="0" u="none" strike="noStrike" dirty="0">
                        <a:solidFill>
                          <a:srgbClr val="FFFFFF"/>
                        </a:solidFill>
                        <a:effectLst/>
                        <a:latin typeface="Arial" panose="020B0604020202020204" pitchFamily="34" charset="0"/>
                      </a:endParaRPr>
                    </a:p>
                  </a:txBody>
                  <a:tcPr marL="5402" marR="5402" marT="5402" marB="0" anchor="ctr"/>
                </a:tc>
              </a:tr>
              <a:tr h="50549">
                <a:tc gridSpan="6">
                  <a:txBody>
                    <a:bodyPr/>
                    <a:lstStyle/>
                    <a:p>
                      <a:pPr algn="l" rtl="0" fontAlgn="ctr"/>
                      <a:r>
                        <a:rPr lang="es-PE" sz="1100" u="none" strike="noStrike" dirty="0">
                          <a:effectLst/>
                        </a:rPr>
                        <a:t> </a:t>
                      </a:r>
                      <a:endParaRPr lang="es-PE" sz="1100" b="1" i="0" u="none" strike="noStrike" dirty="0">
                        <a:solidFill>
                          <a:srgbClr val="000000"/>
                        </a:solidFill>
                        <a:effectLst/>
                        <a:latin typeface="Arial" panose="020B0604020202020204" pitchFamily="34" charset="0"/>
                      </a:endParaRPr>
                    </a:p>
                  </a:txBody>
                  <a:tcPr marL="48618" marR="5402" marT="5402" marB="0" anchor="ct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r>
              <a:tr h="638244">
                <a:tc>
                  <a:txBody>
                    <a:bodyPr/>
                    <a:lstStyle/>
                    <a:p>
                      <a:pPr algn="l" rtl="0" fontAlgn="ctr"/>
                      <a:r>
                        <a:rPr lang="es-PE" sz="1100" u="none" strike="noStrike" dirty="0">
                          <a:effectLst/>
                        </a:rPr>
                        <a:t>Concentrado de mineral</a:t>
                      </a:r>
                      <a:endParaRPr lang="es-PE" sz="1100" b="0" i="0" u="none" strike="noStrike" dirty="0">
                        <a:solidFill>
                          <a:srgbClr val="000000"/>
                        </a:solidFill>
                        <a:effectLst/>
                        <a:latin typeface="Arial" panose="020B0604020202020204" pitchFamily="34" charset="0"/>
                      </a:endParaRPr>
                    </a:p>
                  </a:txBody>
                  <a:tcPr marL="48618" marR="5402" marT="5402" marB="0" anchor="ctr"/>
                </a:tc>
                <a:tc>
                  <a:txBody>
                    <a:bodyPr/>
                    <a:lstStyle/>
                    <a:p>
                      <a:pPr algn="l" rtl="0" fontAlgn="ctr"/>
                      <a:r>
                        <a:rPr lang="es-PE" sz="1100" u="none" strike="noStrike" dirty="0">
                          <a:effectLst/>
                        </a:rPr>
                        <a:t>Concentrado de mineral</a:t>
                      </a:r>
                      <a:endParaRPr lang="es-PE" sz="1100" b="0" i="0" u="none" strike="noStrike" dirty="0">
                        <a:solidFill>
                          <a:srgbClr val="000000"/>
                        </a:solidFill>
                        <a:effectLst/>
                        <a:latin typeface="Arial" panose="020B0604020202020204" pitchFamily="34" charset="0"/>
                      </a:endParaRPr>
                    </a:p>
                  </a:txBody>
                  <a:tcPr marL="48618" marR="5402" marT="5402" marB="0" anchor="ctr"/>
                </a:tc>
                <a:tc>
                  <a:txBody>
                    <a:bodyPr/>
                    <a:lstStyle/>
                    <a:p>
                      <a:pPr algn="ctr" rtl="0" fontAlgn="ctr"/>
                      <a:r>
                        <a:rPr lang="es-PE" sz="1100" u="none" strike="noStrike">
                          <a:effectLst/>
                        </a:rPr>
                        <a:t>US$ 15.00</a:t>
                      </a:r>
                      <a:br>
                        <a:rPr lang="es-PE" sz="1100" u="none" strike="noStrike">
                          <a:effectLst/>
                        </a:rPr>
                      </a:br>
                      <a:r>
                        <a:rPr lang="es-PE" sz="1100" u="none" strike="noStrike">
                          <a:effectLst/>
                        </a:rPr>
                        <a:t>TM</a:t>
                      </a:r>
                      <a:endParaRPr lang="es-PE" sz="1100" b="0" i="0" u="none" strike="noStrike">
                        <a:solidFill>
                          <a:srgbClr val="000000"/>
                        </a:solidFill>
                        <a:effectLst/>
                        <a:latin typeface="Arial" panose="020B0604020202020204" pitchFamily="34" charset="0"/>
                      </a:endParaRPr>
                    </a:p>
                  </a:txBody>
                  <a:tcPr marL="5402" marR="5402" marT="5402" marB="0" anchor="ctr"/>
                </a:tc>
                <a:tc>
                  <a:txBody>
                    <a:bodyPr/>
                    <a:lstStyle/>
                    <a:p>
                      <a:pPr algn="ctr" rtl="0" fontAlgn="ctr"/>
                      <a:r>
                        <a:rPr lang="es-PE" sz="1100" u="none" strike="noStrike">
                          <a:effectLst/>
                        </a:rPr>
                        <a:t>56.67%</a:t>
                      </a:r>
                      <a:endParaRPr lang="es-PE" sz="1100" b="0" i="0" u="none" strike="noStrike">
                        <a:solidFill>
                          <a:srgbClr val="000000"/>
                        </a:solidFill>
                        <a:effectLst/>
                        <a:latin typeface="Arial" panose="020B0604020202020204" pitchFamily="34" charset="0"/>
                      </a:endParaRPr>
                    </a:p>
                  </a:txBody>
                  <a:tcPr marL="5402" marR="5402" marT="5402" marB="0" anchor="ctr"/>
                </a:tc>
                <a:tc>
                  <a:txBody>
                    <a:bodyPr/>
                    <a:lstStyle/>
                    <a:p>
                      <a:pPr algn="ctr" rtl="0" fontAlgn="ctr"/>
                      <a:r>
                        <a:rPr lang="es-PE" sz="1100" u="none" strike="noStrike">
                          <a:effectLst/>
                        </a:rPr>
                        <a:t>6.5 US$ / TM</a:t>
                      </a:r>
                      <a:endParaRPr lang="es-PE" sz="1100" b="0" i="0" u="none" strike="noStrike">
                        <a:solidFill>
                          <a:srgbClr val="000000"/>
                        </a:solidFill>
                        <a:effectLst/>
                        <a:latin typeface="Arial" panose="020B0604020202020204" pitchFamily="34" charset="0"/>
                      </a:endParaRPr>
                    </a:p>
                  </a:txBody>
                  <a:tcPr marL="5402" marR="5402" marT="5402" marB="0" anchor="ctr"/>
                </a:tc>
                <a:tc>
                  <a:txBody>
                    <a:bodyPr/>
                    <a:lstStyle/>
                    <a:p>
                      <a:pPr algn="ctr" rtl="0" fontAlgn="ctr"/>
                      <a:r>
                        <a:rPr lang="es-PE" sz="1100" u="none" strike="noStrike" dirty="0">
                          <a:effectLst/>
                        </a:rPr>
                        <a:t>30 meses</a:t>
                      </a:r>
                      <a:endParaRPr lang="es-PE" sz="1100" b="0" i="0" u="none" strike="noStrike" dirty="0">
                        <a:solidFill>
                          <a:srgbClr val="000000"/>
                        </a:solidFill>
                        <a:effectLst/>
                        <a:latin typeface="Arial" panose="020B0604020202020204" pitchFamily="34" charset="0"/>
                      </a:endParaRPr>
                    </a:p>
                  </a:txBody>
                  <a:tcPr marL="5402" marR="5402" marT="5402" marB="0" anchor="ctr"/>
                </a:tc>
              </a:tr>
              <a:tr h="811779">
                <a:tc>
                  <a:txBody>
                    <a:bodyPr/>
                    <a:lstStyle/>
                    <a:p>
                      <a:pPr algn="l" rtl="0" fontAlgn="ctr"/>
                      <a:r>
                        <a:rPr lang="es-PE" sz="1100" u="none" strike="noStrike">
                          <a:effectLst/>
                        </a:rPr>
                        <a:t>Otros Graneles sólidos</a:t>
                      </a:r>
                      <a:endParaRPr lang="es-PE" sz="1100" b="0" i="0" u="none" strike="noStrike">
                        <a:solidFill>
                          <a:srgbClr val="000000"/>
                        </a:solidFill>
                        <a:effectLst/>
                        <a:latin typeface="Arial" panose="020B0604020202020204" pitchFamily="34" charset="0"/>
                      </a:endParaRPr>
                    </a:p>
                  </a:txBody>
                  <a:tcPr marL="48618" marR="5402" marT="5402" marB="0" anchor="ctr"/>
                </a:tc>
                <a:tc>
                  <a:txBody>
                    <a:bodyPr/>
                    <a:lstStyle/>
                    <a:p>
                      <a:pPr algn="l" rtl="0" fontAlgn="ctr"/>
                      <a:r>
                        <a:rPr lang="es-PE" sz="1100" u="none" strike="noStrike" dirty="0">
                          <a:effectLst/>
                        </a:rPr>
                        <a:t>Cereal a granel </a:t>
                      </a:r>
                      <a:r>
                        <a:rPr lang="es-PE" sz="1100" u="none" strike="noStrike" dirty="0" smtClean="0">
                          <a:effectLst/>
                        </a:rPr>
                        <a:t>//Otras </a:t>
                      </a:r>
                      <a:r>
                        <a:rPr lang="es-PE" sz="1100" u="none" strike="noStrike" dirty="0">
                          <a:effectLst/>
                        </a:rPr>
                        <a:t>cargas secas a granel</a:t>
                      </a:r>
                      <a:endParaRPr lang="es-PE" sz="1100" b="0" i="0" u="none" strike="noStrike" dirty="0">
                        <a:solidFill>
                          <a:srgbClr val="000000"/>
                        </a:solidFill>
                        <a:effectLst/>
                        <a:latin typeface="Arial" panose="020B0604020202020204" pitchFamily="34" charset="0"/>
                      </a:endParaRPr>
                    </a:p>
                  </a:txBody>
                  <a:tcPr marL="48618" marR="5402" marT="5402" marB="0" anchor="ctr"/>
                </a:tc>
                <a:tc>
                  <a:txBody>
                    <a:bodyPr/>
                    <a:lstStyle/>
                    <a:p>
                      <a:pPr algn="ctr" rtl="0" fontAlgn="ctr"/>
                      <a:r>
                        <a:rPr lang="es-PE" sz="1100" u="none" strike="noStrike">
                          <a:effectLst/>
                        </a:rPr>
                        <a:t>US$ 10.11</a:t>
                      </a:r>
                      <a:br>
                        <a:rPr lang="es-PE" sz="1100" u="none" strike="noStrike">
                          <a:effectLst/>
                        </a:rPr>
                      </a:br>
                      <a:r>
                        <a:rPr lang="es-PE" sz="1100" u="none" strike="noStrike">
                          <a:effectLst/>
                        </a:rPr>
                        <a:t>TM</a:t>
                      </a:r>
                      <a:endParaRPr lang="es-PE" sz="1100" b="0" i="0" u="none" strike="noStrike">
                        <a:solidFill>
                          <a:srgbClr val="000000"/>
                        </a:solidFill>
                        <a:effectLst/>
                        <a:latin typeface="Arial" panose="020B0604020202020204" pitchFamily="34" charset="0"/>
                      </a:endParaRPr>
                    </a:p>
                  </a:txBody>
                  <a:tcPr marL="5402" marR="5402" marT="5402" marB="0" anchor="ctr"/>
                </a:tc>
                <a:tc>
                  <a:txBody>
                    <a:bodyPr/>
                    <a:lstStyle/>
                    <a:p>
                      <a:pPr algn="ctr" rtl="0" fontAlgn="ctr"/>
                      <a:r>
                        <a:rPr lang="es-PE" sz="1100" u="none" strike="noStrike">
                          <a:effectLst/>
                        </a:rPr>
                        <a:t>50.54%</a:t>
                      </a:r>
                      <a:endParaRPr lang="es-PE" sz="1100" b="0" i="0" u="none" strike="noStrike">
                        <a:solidFill>
                          <a:srgbClr val="000000"/>
                        </a:solidFill>
                        <a:effectLst/>
                        <a:latin typeface="Arial" panose="020B0604020202020204" pitchFamily="34" charset="0"/>
                      </a:endParaRPr>
                    </a:p>
                  </a:txBody>
                  <a:tcPr marL="5402" marR="5402" marT="5402" marB="0" anchor="ctr"/>
                </a:tc>
                <a:tc>
                  <a:txBody>
                    <a:bodyPr/>
                    <a:lstStyle/>
                    <a:p>
                      <a:pPr algn="ctr" rtl="0" fontAlgn="ctr"/>
                      <a:r>
                        <a:rPr lang="es-PE" sz="1100" u="none" strike="noStrike">
                          <a:effectLst/>
                        </a:rPr>
                        <a:t>5.0 US$ / TM</a:t>
                      </a:r>
                      <a:endParaRPr lang="es-PE" sz="1100" b="0" i="0" u="none" strike="noStrike">
                        <a:solidFill>
                          <a:srgbClr val="000000"/>
                        </a:solidFill>
                        <a:effectLst/>
                        <a:latin typeface="Arial" panose="020B0604020202020204" pitchFamily="34" charset="0"/>
                      </a:endParaRPr>
                    </a:p>
                  </a:txBody>
                  <a:tcPr marL="5402" marR="5402" marT="5402" marB="0" anchor="ctr"/>
                </a:tc>
                <a:tc>
                  <a:txBody>
                    <a:bodyPr/>
                    <a:lstStyle/>
                    <a:p>
                      <a:pPr algn="ctr" rtl="0" fontAlgn="ctr"/>
                      <a:r>
                        <a:rPr lang="es-PE" sz="1100" u="none" strike="noStrike" dirty="0">
                          <a:effectLst/>
                        </a:rPr>
                        <a:t>24 meses</a:t>
                      </a:r>
                      <a:endParaRPr lang="es-PE" sz="1100" b="0" i="0" u="none" strike="noStrike" dirty="0">
                        <a:solidFill>
                          <a:srgbClr val="000000"/>
                        </a:solidFill>
                        <a:effectLst/>
                        <a:latin typeface="Arial" panose="020B0604020202020204" pitchFamily="34" charset="0"/>
                      </a:endParaRPr>
                    </a:p>
                  </a:txBody>
                  <a:tcPr marL="5402" marR="5402" marT="5402" marB="0" anchor="ctr"/>
                </a:tc>
              </a:tr>
            </a:tbl>
          </a:graphicData>
        </a:graphic>
      </p:graphicFrame>
      <p:sp>
        <p:nvSpPr>
          <p:cNvPr id="4" name="Rectángulo 3"/>
          <p:cNvSpPr/>
          <p:nvPr/>
        </p:nvSpPr>
        <p:spPr>
          <a:xfrm>
            <a:off x="416496" y="1540169"/>
            <a:ext cx="8856984" cy="523220"/>
          </a:xfrm>
          <a:prstGeom prst="rect">
            <a:avLst/>
          </a:prstGeom>
        </p:spPr>
        <p:txBody>
          <a:bodyPr wrap="square">
            <a:spAutoFit/>
          </a:bodyPr>
          <a:lstStyle/>
          <a:p>
            <a:pPr algn="just"/>
            <a:r>
              <a:rPr lang="es-PE" sz="1400" dirty="0">
                <a:latin typeface="Arial" panose="020B0604020202020204" pitchFamily="34" charset="0"/>
                <a:ea typeface="Times New Roman" panose="02020603050405020304" pitchFamily="18" charset="0"/>
              </a:rPr>
              <a:t>Desde la toma de posesión del </a:t>
            </a:r>
            <a:r>
              <a:rPr lang="es-PE" sz="1400" dirty="0" smtClean="0">
                <a:latin typeface="Arial" panose="020B0604020202020204" pitchFamily="34" charset="0"/>
                <a:ea typeface="Times New Roman" panose="02020603050405020304" pitchFamily="18" charset="0"/>
              </a:rPr>
              <a:t>Terminal, </a:t>
            </a:r>
            <a:r>
              <a:rPr lang="es-PE" sz="1400" dirty="0">
                <a:latin typeface="Arial" panose="020B0604020202020204" pitchFamily="34" charset="0"/>
                <a:ea typeface="Times New Roman" panose="02020603050405020304" pitchFamily="18" charset="0"/>
              </a:rPr>
              <a:t>el Concesionario aplicará descuentos </a:t>
            </a:r>
            <a:r>
              <a:rPr lang="es-PE" sz="1400" dirty="0" smtClean="0">
                <a:latin typeface="Arial" panose="020B0604020202020204" pitchFamily="34" charset="0"/>
                <a:ea typeface="Times New Roman" panose="02020603050405020304" pitchFamily="18" charset="0"/>
              </a:rPr>
              <a:t>superiores al 50% sobre </a:t>
            </a:r>
            <a:r>
              <a:rPr lang="es-PE" sz="1400" dirty="0">
                <a:latin typeface="Arial" panose="020B0604020202020204" pitchFamily="34" charset="0"/>
                <a:ea typeface="Times New Roman" panose="02020603050405020304" pitchFamily="18" charset="0"/>
              </a:rPr>
              <a:t>las tarifas máximas establecidas en el </a:t>
            </a:r>
            <a:r>
              <a:rPr lang="es-PE" sz="1400" dirty="0" smtClean="0">
                <a:latin typeface="Arial" panose="020B0604020202020204" pitchFamily="34" charset="0"/>
                <a:ea typeface="Times New Roman" panose="02020603050405020304" pitchFamily="18" charset="0"/>
              </a:rPr>
              <a:t>contrato, por un plazo no inferior a los 2 años.</a:t>
            </a:r>
            <a:endParaRPr lang="es-PE" sz="1400" dirty="0"/>
          </a:p>
        </p:txBody>
      </p:sp>
    </p:spTree>
    <p:extLst>
      <p:ext uri="{BB962C8B-B14F-4D97-AF65-F5344CB8AC3E}">
        <p14:creationId xmlns:p14="http://schemas.microsoft.com/office/powerpoint/2010/main" val="1930289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208248" y="330603"/>
            <a:ext cx="9633520" cy="633412"/>
          </a:xfrm>
        </p:spPr>
        <p:txBody>
          <a:bodyPr/>
          <a:lstStyle/>
          <a:p>
            <a:r>
              <a:rPr lang="es-ES" dirty="0" smtClean="0"/>
              <a:t>El contrato incluirá cláusulas de protección ambiental, así como la cláusula anticorrupción</a:t>
            </a:r>
            <a:endParaRPr lang="es-ES" dirty="0"/>
          </a:p>
        </p:txBody>
      </p:sp>
      <p:sp>
        <p:nvSpPr>
          <p:cNvPr id="4" name="3 Marcador de texto"/>
          <p:cNvSpPr>
            <a:spLocks noGrp="1"/>
          </p:cNvSpPr>
          <p:nvPr>
            <p:ph type="body" sz="quarter" idx="13"/>
          </p:nvPr>
        </p:nvSpPr>
        <p:spPr/>
        <p:txBody>
          <a:bodyPr/>
          <a:lstStyle/>
          <a:p>
            <a:r>
              <a:rPr lang="es-ES" dirty="0"/>
              <a:t>Presentación de promoción</a:t>
            </a:r>
          </a:p>
        </p:txBody>
      </p:sp>
      <p:cxnSp>
        <p:nvCxnSpPr>
          <p:cNvPr id="6" name="5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13 Rectángulo"/>
          <p:cNvSpPr/>
          <p:nvPr/>
        </p:nvSpPr>
        <p:spPr>
          <a:xfrm>
            <a:off x="1208584" y="1772816"/>
            <a:ext cx="7632848" cy="439248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285750" lvl="1" indent="-285750" algn="just">
              <a:spcBef>
                <a:spcPts val="1200"/>
              </a:spcBef>
              <a:buFont typeface="Arial" panose="020B0604020202020204" pitchFamily="34" charset="0"/>
              <a:buChar char="•"/>
            </a:pPr>
            <a:r>
              <a:rPr lang="es-ES" sz="1600" dirty="0" smtClean="0">
                <a:solidFill>
                  <a:schemeClr val="tx1"/>
                </a:solidFill>
              </a:rPr>
              <a:t>El </a:t>
            </a:r>
            <a:r>
              <a:rPr lang="es-ES" sz="1600" dirty="0">
                <a:solidFill>
                  <a:schemeClr val="tx1"/>
                </a:solidFill>
              </a:rPr>
              <a:t>contrato </a:t>
            </a:r>
            <a:r>
              <a:rPr lang="es-ES" sz="1600" dirty="0" smtClean="0">
                <a:solidFill>
                  <a:schemeClr val="tx1"/>
                </a:solidFill>
              </a:rPr>
              <a:t>incorporará cláusulas socio-ambientales con obligaciones definidas para el Concesionario y el Concedente.</a:t>
            </a:r>
          </a:p>
          <a:p>
            <a:pPr marL="285750" lvl="1" indent="-285750" algn="just">
              <a:spcBef>
                <a:spcPts val="1200"/>
              </a:spcBef>
              <a:buFont typeface="Arial" panose="020B0604020202020204" pitchFamily="34" charset="0"/>
              <a:buChar char="•"/>
            </a:pPr>
            <a:endParaRPr lang="es-ES" sz="1600" dirty="0" smtClean="0">
              <a:solidFill>
                <a:schemeClr val="tx1"/>
              </a:solidFill>
            </a:endParaRPr>
          </a:p>
          <a:p>
            <a:pPr marL="285750" lvl="1" indent="-285750" algn="just">
              <a:spcBef>
                <a:spcPts val="1200"/>
              </a:spcBef>
              <a:buFont typeface="Arial" panose="020B0604020202020204" pitchFamily="34" charset="0"/>
              <a:buChar char="•"/>
            </a:pPr>
            <a:r>
              <a:rPr lang="es-PE" sz="1600" dirty="0" smtClean="0">
                <a:solidFill>
                  <a:schemeClr val="tx1"/>
                </a:solidFill>
              </a:rPr>
              <a:t>De </a:t>
            </a:r>
            <a:r>
              <a:rPr lang="es-PE" sz="1600" dirty="0">
                <a:solidFill>
                  <a:schemeClr val="tx1"/>
                </a:solidFill>
              </a:rPr>
              <a:t>conformidad con lo dispuesto en el Decreto Supremo N° 410-2015-EF el </a:t>
            </a:r>
            <a:r>
              <a:rPr lang="es-PE" sz="1600" dirty="0" smtClean="0">
                <a:solidFill>
                  <a:schemeClr val="tx1"/>
                </a:solidFill>
              </a:rPr>
              <a:t>contrato de concesión incluirá la Cláusula Anticorrupción, según la </a:t>
            </a:r>
            <a:r>
              <a:rPr lang="es-PE" sz="1600" dirty="0">
                <a:solidFill>
                  <a:schemeClr val="tx1"/>
                </a:solidFill>
              </a:rPr>
              <a:t>cual en caso de actos de corrupción se declarará la caducidad de la Concesión. </a:t>
            </a:r>
            <a:endParaRPr lang="es-PE" sz="1600" dirty="0" smtClean="0">
              <a:solidFill>
                <a:schemeClr val="tx1"/>
              </a:solidFill>
            </a:endParaRPr>
          </a:p>
          <a:p>
            <a:pPr marL="285750" lvl="1" indent="-285750" algn="just">
              <a:spcBef>
                <a:spcPts val="1200"/>
              </a:spcBef>
              <a:buFont typeface="Arial" panose="020B0604020202020204" pitchFamily="34" charset="0"/>
              <a:buChar char="•"/>
            </a:pPr>
            <a:endParaRPr lang="es-ES" sz="1600" dirty="0" smtClean="0">
              <a:solidFill>
                <a:schemeClr val="tx1"/>
              </a:solidFill>
            </a:endParaRPr>
          </a:p>
        </p:txBody>
      </p:sp>
      <p:cxnSp>
        <p:nvCxnSpPr>
          <p:cNvPr id="15" name="14 Conector recto"/>
          <p:cNvCxnSpPr/>
          <p:nvPr/>
        </p:nvCxnSpPr>
        <p:spPr>
          <a:xfrm>
            <a:off x="992560" y="1772816"/>
            <a:ext cx="0" cy="4392488"/>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9537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272480" y="274638"/>
            <a:ext cx="9633520" cy="633412"/>
          </a:xfrm>
        </p:spPr>
        <p:txBody>
          <a:bodyPr/>
          <a:lstStyle/>
          <a:p>
            <a:r>
              <a:rPr lang="es-PE" dirty="0" smtClean="0"/>
              <a:t>Se han establecido requisitos </a:t>
            </a:r>
            <a:r>
              <a:rPr lang="es-PE" dirty="0"/>
              <a:t>de calificación para los terceros interesados en el </a:t>
            </a:r>
            <a:r>
              <a:rPr lang="es-PE" dirty="0" smtClean="0"/>
              <a:t>Proyecto o uno alternativo</a:t>
            </a:r>
            <a:endParaRPr lang="es-ES" dirty="0">
              <a:solidFill>
                <a:srgbClr val="000000"/>
              </a:solidFill>
            </a:endParaRPr>
          </a:p>
        </p:txBody>
      </p:sp>
      <p:sp>
        <p:nvSpPr>
          <p:cNvPr id="4" name="3 Marcador de texto"/>
          <p:cNvSpPr>
            <a:spLocks noGrp="1"/>
          </p:cNvSpPr>
          <p:nvPr>
            <p:ph type="body" sz="quarter" idx="13"/>
          </p:nvPr>
        </p:nvSpPr>
        <p:spPr/>
        <p:txBody>
          <a:bodyPr/>
          <a:lstStyle/>
          <a:p>
            <a:r>
              <a:rPr lang="es-ES" dirty="0"/>
              <a:t>Presentación de promoción</a:t>
            </a:r>
          </a:p>
        </p:txBody>
      </p:sp>
      <p:grpSp>
        <p:nvGrpSpPr>
          <p:cNvPr id="2" name="1 Grupo"/>
          <p:cNvGrpSpPr/>
          <p:nvPr/>
        </p:nvGrpSpPr>
        <p:grpSpPr>
          <a:xfrm>
            <a:off x="272480" y="1124744"/>
            <a:ext cx="9361040" cy="288032"/>
            <a:chOff x="272480" y="1124744"/>
            <a:chExt cx="9361040" cy="288032"/>
          </a:xfrm>
        </p:grpSpPr>
        <p:sp>
          <p:nvSpPr>
            <p:cNvPr id="21" name="20 Rectángulo"/>
            <p:cNvSpPr/>
            <p:nvPr/>
          </p:nvSpPr>
          <p:spPr>
            <a:xfrm>
              <a:off x="297852" y="1124744"/>
              <a:ext cx="9335668"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Requisitos </a:t>
              </a:r>
              <a:r>
                <a:rPr lang="es-ES" sz="1400" b="1" dirty="0">
                  <a:solidFill>
                    <a:schemeClr val="accent1"/>
                  </a:solidFill>
                </a:rPr>
                <a:t>de calificación </a:t>
              </a:r>
              <a:endParaRPr lang="en-US" sz="1400" b="1" dirty="0">
                <a:solidFill>
                  <a:schemeClr val="accent1"/>
                </a:solidFill>
              </a:endParaRPr>
            </a:p>
          </p:txBody>
        </p:sp>
        <p:cxnSp>
          <p:nvCxnSpPr>
            <p:cNvPr id="22" name="21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8" name="7 Rectángulo"/>
          <p:cNvSpPr/>
          <p:nvPr/>
        </p:nvSpPr>
        <p:spPr>
          <a:xfrm>
            <a:off x="416496" y="2684684"/>
            <a:ext cx="1734770" cy="1569660"/>
          </a:xfrm>
          <a:prstGeom prst="rect">
            <a:avLst/>
          </a:prstGeom>
          <a:solidFill>
            <a:schemeClr val="accent1"/>
          </a:solidFill>
          <a:effectLst>
            <a:outerShdw blurRad="50800" dist="38100" dir="2700000" algn="tl" rotWithShape="0">
              <a:prstClr val="black">
                <a:alpha val="40000"/>
              </a:prstClr>
            </a:outerShdw>
          </a:effectLst>
        </p:spPr>
        <p:txBody>
          <a:bodyPr wrap="square" anchor="ctr">
            <a:noAutofit/>
          </a:bodyPr>
          <a:lstStyle/>
          <a:p>
            <a:pPr algn="ctr"/>
            <a:r>
              <a:rPr lang="es-PE" sz="1400" b="1" dirty="0">
                <a:solidFill>
                  <a:schemeClr val="bg1"/>
                </a:solidFill>
              </a:rPr>
              <a:t>Requisitos Técnicos</a:t>
            </a:r>
            <a:endParaRPr lang="en-US" sz="1400" b="1" dirty="0">
              <a:solidFill>
                <a:schemeClr val="bg1"/>
              </a:solidFill>
            </a:endParaRPr>
          </a:p>
        </p:txBody>
      </p:sp>
      <p:sp>
        <p:nvSpPr>
          <p:cNvPr id="9" name="8 Rectángulo"/>
          <p:cNvSpPr/>
          <p:nvPr/>
        </p:nvSpPr>
        <p:spPr>
          <a:xfrm>
            <a:off x="2332484" y="2684684"/>
            <a:ext cx="7157020" cy="1569660"/>
          </a:xfrm>
          <a:prstGeom prst="rect">
            <a:avLst/>
          </a:prstGeom>
        </p:spPr>
        <p:txBody>
          <a:bodyPr wrap="square" anchor="ctr">
            <a:spAutoFit/>
          </a:bodyPr>
          <a:lstStyle/>
          <a:p>
            <a:pPr lvl="0"/>
            <a:r>
              <a:rPr lang="es-PE" sz="1200" dirty="0"/>
              <a:t>el Postor deberá acreditar experiencia en la operación de al menos 1’000,000 de toneladas en cada uno de los últimos tres (3) años calendario contados desde la publicación de la Declaratoria de Interés.</a:t>
            </a:r>
            <a:endParaRPr lang="en-GB" sz="1200" dirty="0"/>
          </a:p>
          <a:p>
            <a:r>
              <a:rPr lang="es-PE" sz="1200" dirty="0"/>
              <a:t> </a:t>
            </a:r>
            <a:endParaRPr lang="en-GB" sz="1200" dirty="0"/>
          </a:p>
          <a:p>
            <a:r>
              <a:rPr lang="es-PE" sz="1200" dirty="0"/>
              <a:t>La acreditación antes referida podrá realizarse por cualquiera de las situaciones siguientes: </a:t>
            </a:r>
            <a:endParaRPr lang="en-GB" sz="1200" dirty="0"/>
          </a:p>
          <a:p>
            <a:r>
              <a:rPr lang="es-PE" sz="1200" dirty="0"/>
              <a:t> </a:t>
            </a:r>
            <a:r>
              <a:rPr lang="es-PE" sz="1200" dirty="0" smtClean="0"/>
              <a:t>i</a:t>
            </a:r>
            <a:r>
              <a:rPr lang="es-PE" sz="1200" dirty="0"/>
              <a:t>. Como Administrador Portuario.</a:t>
            </a:r>
            <a:endParaRPr lang="en-GB" sz="1200" dirty="0"/>
          </a:p>
          <a:p>
            <a:r>
              <a:rPr lang="es-PE" sz="1200" dirty="0"/>
              <a:t>ii. Como Operador Portuario.</a:t>
            </a:r>
            <a:endParaRPr lang="en-GB" sz="1200" dirty="0"/>
          </a:p>
          <a:p>
            <a:r>
              <a:rPr lang="es-PE" sz="1200" dirty="0"/>
              <a:t>iii. Como Operador Logístico. </a:t>
            </a:r>
            <a:endParaRPr lang="en-GB" sz="1200" dirty="0"/>
          </a:p>
          <a:p>
            <a:r>
              <a:rPr lang="es-PE" sz="1200" dirty="0"/>
              <a:t>iv. Como Operador de Estiba. </a:t>
            </a:r>
            <a:endParaRPr lang="en-GB" sz="1200" dirty="0"/>
          </a:p>
        </p:txBody>
      </p:sp>
      <p:sp>
        <p:nvSpPr>
          <p:cNvPr id="10" name="9 Rectángulo"/>
          <p:cNvSpPr/>
          <p:nvPr/>
        </p:nvSpPr>
        <p:spPr>
          <a:xfrm>
            <a:off x="2332484" y="4960822"/>
            <a:ext cx="7157020" cy="461665"/>
          </a:xfrm>
          <a:prstGeom prst="rect">
            <a:avLst/>
          </a:prstGeom>
        </p:spPr>
        <p:txBody>
          <a:bodyPr wrap="square" anchor="ctr">
            <a:spAutoFit/>
          </a:bodyPr>
          <a:lstStyle/>
          <a:p>
            <a:pPr lvl="0"/>
            <a:r>
              <a:rPr lang="es-PE" sz="1200" dirty="0"/>
              <a:t>el Postor deberá acreditar un patrimonio neto mínimo de US$ </a:t>
            </a:r>
            <a:r>
              <a:rPr lang="es-PE" sz="1200" dirty="0" smtClean="0"/>
              <a:t>60’650,00.00. Además, deberá entregar una carta fianza bancaria de garantía de seriedad de su participación por US$ 1´500,000.00.</a:t>
            </a:r>
            <a:endParaRPr lang="en-GB" sz="1200" dirty="0"/>
          </a:p>
        </p:txBody>
      </p:sp>
      <p:sp>
        <p:nvSpPr>
          <p:cNvPr id="11" name="10 Rectángulo"/>
          <p:cNvSpPr/>
          <p:nvPr/>
        </p:nvSpPr>
        <p:spPr>
          <a:xfrm>
            <a:off x="416496" y="4578044"/>
            <a:ext cx="1734770" cy="1227220"/>
          </a:xfrm>
          <a:prstGeom prst="rect">
            <a:avLst/>
          </a:prstGeom>
          <a:solidFill>
            <a:schemeClr val="accent1"/>
          </a:solidFill>
          <a:effectLst>
            <a:outerShdw blurRad="50800" dist="38100" dir="2700000" algn="tl" rotWithShape="0">
              <a:prstClr val="black">
                <a:alpha val="40000"/>
              </a:prstClr>
            </a:outerShdw>
          </a:effectLst>
        </p:spPr>
        <p:txBody>
          <a:bodyPr wrap="square" anchor="ctr">
            <a:noAutofit/>
          </a:bodyPr>
          <a:lstStyle/>
          <a:p>
            <a:pPr algn="ctr"/>
            <a:r>
              <a:rPr lang="es-PE" sz="1400" b="1" dirty="0">
                <a:solidFill>
                  <a:schemeClr val="bg1"/>
                </a:solidFill>
              </a:rPr>
              <a:t>Requisitos </a:t>
            </a:r>
            <a:r>
              <a:rPr lang="es-PE" sz="1400" b="1" dirty="0" smtClean="0">
                <a:solidFill>
                  <a:schemeClr val="bg1"/>
                </a:solidFill>
              </a:rPr>
              <a:t>Financieros</a:t>
            </a:r>
            <a:endParaRPr lang="en-US" sz="1400" b="1" dirty="0">
              <a:solidFill>
                <a:schemeClr val="bg1"/>
              </a:solidFill>
            </a:endParaRPr>
          </a:p>
        </p:txBody>
      </p:sp>
      <p:sp>
        <p:nvSpPr>
          <p:cNvPr id="5" name="CuadroTexto 4"/>
          <p:cNvSpPr txBox="1"/>
          <p:nvPr/>
        </p:nvSpPr>
        <p:spPr>
          <a:xfrm>
            <a:off x="416496" y="1772816"/>
            <a:ext cx="9217024" cy="646331"/>
          </a:xfrm>
          <a:prstGeom prst="rect">
            <a:avLst/>
          </a:prstGeom>
          <a:noFill/>
        </p:spPr>
        <p:txBody>
          <a:bodyPr wrap="square" rtlCol="0">
            <a:spAutoFit/>
          </a:bodyPr>
          <a:lstStyle/>
          <a:p>
            <a:r>
              <a:rPr lang="es-ES" sz="1200" dirty="0" smtClean="0"/>
              <a:t>Dentro de los 90 días calendario contados desde el 5 de agosto de 2017, los terceros interesados deberán expresar interés en el proyecto, cumpliendo lo establecido en la declaratoria de interés publicada el 4 de agosto de 2017. A continuación, un resumen de los requisitos técnicos y financieros:</a:t>
            </a:r>
            <a:endParaRPr lang="es-ES" sz="1200" dirty="0"/>
          </a:p>
        </p:txBody>
      </p:sp>
    </p:spTree>
    <p:extLst>
      <p:ext uri="{BB962C8B-B14F-4D97-AF65-F5344CB8AC3E}">
        <p14:creationId xmlns:p14="http://schemas.microsoft.com/office/powerpoint/2010/main" val="16185880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Título"/>
          <p:cNvSpPr>
            <a:spLocks noGrp="1"/>
          </p:cNvSpPr>
          <p:nvPr>
            <p:ph type="title"/>
          </p:nvPr>
        </p:nvSpPr>
        <p:spPr>
          <a:xfrm>
            <a:off x="272480" y="274638"/>
            <a:ext cx="9633520" cy="633412"/>
          </a:xfrm>
        </p:spPr>
        <p:txBody>
          <a:bodyPr/>
          <a:lstStyle/>
          <a:p>
            <a:r>
              <a:rPr lang="es-PE" dirty="0"/>
              <a:t>A fin de garantizar </a:t>
            </a:r>
            <a:r>
              <a:rPr lang="es-PE" dirty="0" smtClean="0"/>
              <a:t>las </a:t>
            </a:r>
            <a:r>
              <a:rPr lang="es-PE" dirty="0"/>
              <a:t>obligaciones establecidas en el </a:t>
            </a:r>
            <a:r>
              <a:rPr lang="es-PE" dirty="0" smtClean="0"/>
              <a:t>Contrato, </a:t>
            </a:r>
            <a:r>
              <a:rPr lang="es-PE" dirty="0"/>
              <a:t>el Concesionario entregará al Concedente una garantía de fiel </a:t>
            </a:r>
            <a:r>
              <a:rPr lang="es-PE" dirty="0" smtClean="0"/>
              <a:t>cumplimiento</a:t>
            </a:r>
            <a:endParaRPr lang="es-ES" dirty="0">
              <a:solidFill>
                <a:srgbClr val="000000"/>
              </a:solidFill>
            </a:endParaRPr>
          </a:p>
        </p:txBody>
      </p:sp>
      <p:sp>
        <p:nvSpPr>
          <p:cNvPr id="4" name="3 Marcador de texto"/>
          <p:cNvSpPr>
            <a:spLocks noGrp="1"/>
          </p:cNvSpPr>
          <p:nvPr>
            <p:ph type="body" sz="quarter" idx="13"/>
          </p:nvPr>
        </p:nvSpPr>
        <p:spPr/>
        <p:txBody>
          <a:bodyPr/>
          <a:lstStyle/>
          <a:p>
            <a:r>
              <a:rPr lang="es-ES" dirty="0"/>
              <a:t>Presentación de promoción</a:t>
            </a:r>
          </a:p>
        </p:txBody>
      </p:sp>
      <p:grpSp>
        <p:nvGrpSpPr>
          <p:cNvPr id="2" name="1 Grupo"/>
          <p:cNvGrpSpPr/>
          <p:nvPr/>
        </p:nvGrpSpPr>
        <p:grpSpPr>
          <a:xfrm>
            <a:off x="272480" y="1124744"/>
            <a:ext cx="9361040" cy="288032"/>
            <a:chOff x="272480" y="1124744"/>
            <a:chExt cx="9361040" cy="288032"/>
          </a:xfrm>
        </p:grpSpPr>
        <p:sp>
          <p:nvSpPr>
            <p:cNvPr id="21" name="20 Rectángulo"/>
            <p:cNvSpPr/>
            <p:nvPr/>
          </p:nvSpPr>
          <p:spPr>
            <a:xfrm>
              <a:off x="297852" y="1124744"/>
              <a:ext cx="9335668"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spcBef>
                  <a:spcPts val="300"/>
                </a:spcBef>
              </a:pPr>
              <a:r>
                <a:rPr lang="es-ES" sz="1400" b="1" dirty="0" smtClean="0">
                  <a:solidFill>
                    <a:schemeClr val="accent1"/>
                  </a:solidFill>
                </a:rPr>
                <a:t>Garantía </a:t>
              </a:r>
              <a:r>
                <a:rPr lang="es-ES" sz="1400" b="1" dirty="0">
                  <a:solidFill>
                    <a:schemeClr val="accent1"/>
                  </a:solidFill>
                </a:rPr>
                <a:t>de fiel cumplimiento</a:t>
              </a:r>
              <a:endParaRPr lang="en-US" sz="1400" b="1" dirty="0">
                <a:solidFill>
                  <a:schemeClr val="accent1"/>
                </a:solidFill>
              </a:endParaRPr>
            </a:p>
          </p:txBody>
        </p:sp>
        <p:cxnSp>
          <p:nvCxnSpPr>
            <p:cNvPr id="22" name="21 Conector recto"/>
            <p:cNvCxnSpPr/>
            <p:nvPr/>
          </p:nvCxnSpPr>
          <p:spPr>
            <a:xfrm>
              <a:off x="272480" y="1412776"/>
              <a:ext cx="9361040" cy="0"/>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9" name="8 Rectángulo"/>
          <p:cNvSpPr/>
          <p:nvPr/>
        </p:nvSpPr>
        <p:spPr>
          <a:xfrm>
            <a:off x="920552" y="2153179"/>
            <a:ext cx="8496944" cy="3631763"/>
          </a:xfrm>
          <a:prstGeom prst="rect">
            <a:avLst/>
          </a:prstGeom>
        </p:spPr>
        <p:txBody>
          <a:bodyPr wrap="square" anchor="ctr">
            <a:spAutoFit/>
          </a:bodyPr>
          <a:lstStyle/>
          <a:p>
            <a:pPr marL="171450" indent="-171450">
              <a:spcBef>
                <a:spcPts val="1200"/>
              </a:spcBef>
              <a:buFont typeface="Arial" panose="020B0604020202020204" pitchFamily="34" charset="0"/>
              <a:buChar char="•"/>
            </a:pPr>
            <a:r>
              <a:rPr lang="es-PE" sz="1500" dirty="0"/>
              <a:t>A fin de garantizar todas y cada una de las obligaciones establecidas en el Contrato de Concesión, incluyendo las de diseño, financiamiento, construcción, conservación, explotación y transferencia de las obras, pago de penalidades, y ejecución de inversiones complementarias si las hubiere, el Concesionario entregará al Concedente una garantía de fiel cumplimiento del contrato de concesión, de acuerdo a lo siguiente:</a:t>
            </a:r>
            <a:endParaRPr lang="en-GB" sz="1500" dirty="0"/>
          </a:p>
          <a:p>
            <a:pPr marL="361950" indent="-171450">
              <a:spcBef>
                <a:spcPts val="1200"/>
              </a:spcBef>
              <a:buFont typeface="Arial" panose="020B0604020202020204" pitchFamily="34" charset="0"/>
              <a:buChar char="•"/>
            </a:pPr>
            <a:r>
              <a:rPr lang="es-PE" sz="1500" dirty="0" smtClean="0"/>
              <a:t>Desde </a:t>
            </a:r>
            <a:r>
              <a:rPr lang="es-PE" sz="1500" dirty="0"/>
              <a:t>la fecha de cierre, hasta doce (12) meses posteriores a la caducidad de la concesión: diez por ciento (10%) del monto de inversión referencial de las Obras Obligatorias en valores constantes.</a:t>
            </a:r>
            <a:endParaRPr lang="en-GB" sz="1500" dirty="0"/>
          </a:p>
          <a:p>
            <a:pPr marL="361950" indent="-171450">
              <a:spcBef>
                <a:spcPts val="1200"/>
              </a:spcBef>
              <a:buFont typeface="Arial" panose="020B0604020202020204" pitchFamily="34" charset="0"/>
              <a:buChar char="•"/>
            </a:pPr>
            <a:r>
              <a:rPr lang="es-PE" sz="1500" dirty="0" smtClean="0"/>
              <a:t>Adicionalmente</a:t>
            </a:r>
            <a:r>
              <a:rPr lang="es-PE" sz="1500" dirty="0"/>
              <a:t>, antes del inicio de ejecución de cada etapa de las </a:t>
            </a:r>
            <a:r>
              <a:rPr lang="es-PE" sz="1500" dirty="0" smtClean="0"/>
              <a:t>inversiones, </a:t>
            </a:r>
            <a:r>
              <a:rPr lang="es-PE" sz="1500" dirty="0"/>
              <a:t>el Concesionario deberá incrementar el monto de la garantía de fiel cumplimiento obligatoria señalada en el párrafo anterior, en diez por ciento (10%) del presupuesto estimado de obras establecido en el expediente técnico aprobado por la APN correspondiente a cada etapa y mantenerla vigente hasta seis (6) meses posteriores a la emisión del acta de recepción de las obras de la etapa respectiva</a:t>
            </a:r>
            <a:r>
              <a:rPr lang="es-PE" sz="1500" dirty="0" smtClean="0"/>
              <a:t>.</a:t>
            </a:r>
            <a:endParaRPr lang="en-GB" sz="1500" dirty="0"/>
          </a:p>
        </p:txBody>
      </p:sp>
      <p:cxnSp>
        <p:nvCxnSpPr>
          <p:cNvPr id="15" name="14 Conector recto"/>
          <p:cNvCxnSpPr/>
          <p:nvPr/>
        </p:nvCxnSpPr>
        <p:spPr>
          <a:xfrm>
            <a:off x="776536" y="2276872"/>
            <a:ext cx="0" cy="348005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26938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8504" y="2448183"/>
            <a:ext cx="8712968" cy="3447098"/>
          </a:xfrm>
          <a:prstGeom prst="rect">
            <a:avLst/>
          </a:prstGeom>
        </p:spPr>
        <p:txBody>
          <a:bodyPr wrap="square">
            <a:spAutoFit/>
          </a:bodyPr>
          <a:lstStyle/>
          <a:p>
            <a:pPr algn="just"/>
            <a:r>
              <a:rPr lang="es-ES" sz="1400" dirty="0" smtClean="0">
                <a:ea typeface="Calibri" panose="020F0502020204030204" pitchFamily="34" charset="0"/>
              </a:rPr>
              <a:t>La </a:t>
            </a:r>
            <a:r>
              <a:rPr lang="es-ES" sz="1400" dirty="0">
                <a:ea typeface="Calibri" panose="020F0502020204030204" pitchFamily="34" charset="0"/>
              </a:rPr>
              <a:t>Agencia de Promoción de la Inversión Privada del Perú, PROINVERSIÓN, </a:t>
            </a:r>
            <a:r>
              <a:rPr lang="es-ES" sz="1400" dirty="0" smtClean="0">
                <a:ea typeface="Calibri" panose="020F0502020204030204" pitchFamily="34" charset="0"/>
              </a:rPr>
              <a:t>con </a:t>
            </a:r>
            <a:r>
              <a:rPr lang="es-ES" sz="1400" dirty="0">
                <a:ea typeface="Calibri" panose="020F0502020204030204" pitchFamily="34" charset="0"/>
              </a:rPr>
              <a:t>fecha </a:t>
            </a:r>
            <a:r>
              <a:rPr lang="es-ES" sz="1400" dirty="0" smtClean="0">
                <a:ea typeface="Calibri" panose="020F0502020204030204" pitchFamily="34" charset="0"/>
              </a:rPr>
              <a:t>04.08.2017, publicó la </a:t>
            </a:r>
            <a:r>
              <a:rPr lang="es-ES" sz="1400" dirty="0">
                <a:ea typeface="Calibri" panose="020F0502020204030204" pitchFamily="34" charset="0"/>
              </a:rPr>
              <a:t>Declaratoria de Interés de la Iniciativa Privada Autofinanciada </a:t>
            </a:r>
            <a:r>
              <a:rPr lang="es-ES" sz="1400" i="1" dirty="0">
                <a:ea typeface="Calibri" panose="020F0502020204030204" pitchFamily="34" charset="0"/>
              </a:rPr>
              <a:t>“Modernización y Desarrollo del Terminal Portuario Multipropósito de Salaverry</a:t>
            </a:r>
            <a:r>
              <a:rPr lang="es-ES" sz="1400" i="1" dirty="0" smtClean="0">
                <a:ea typeface="Calibri" panose="020F0502020204030204" pitchFamily="34" charset="0"/>
              </a:rPr>
              <a:t>"</a:t>
            </a:r>
            <a:r>
              <a:rPr lang="es-ES" sz="1400" dirty="0" smtClean="0">
                <a:ea typeface="Calibri" panose="020F0502020204030204" pitchFamily="34" charset="0"/>
              </a:rPr>
              <a:t>, presentada por Consorcio Transportadora Salaverry, integrado por las empresas TRAMARSA y Naviera TRAMARSA. </a:t>
            </a:r>
            <a:r>
              <a:rPr lang="es-ES" sz="1400" dirty="0">
                <a:ea typeface="Calibri" panose="020F0502020204030204" pitchFamily="34" charset="0"/>
              </a:rPr>
              <a:t>Al respecto, de acuerdo </a:t>
            </a:r>
            <a:r>
              <a:rPr lang="es-ES" sz="1400" dirty="0" smtClean="0">
                <a:ea typeface="Calibri" panose="020F0502020204030204" pitchFamily="34" charset="0"/>
              </a:rPr>
              <a:t>con lo </a:t>
            </a:r>
            <a:r>
              <a:rPr lang="es-ES" sz="1400" dirty="0">
                <a:ea typeface="Calibri" panose="020F0502020204030204" pitchFamily="34" charset="0"/>
              </a:rPr>
              <a:t>establecido en el marco legal, los terceros interesados podrán presentar ante ProInversión sus expresiones de interés en </a:t>
            </a:r>
            <a:r>
              <a:rPr lang="es-ES" sz="1400" dirty="0" smtClean="0">
                <a:ea typeface="Calibri" panose="020F0502020204030204" pitchFamily="34" charset="0"/>
              </a:rPr>
              <a:t>relación con la </a:t>
            </a:r>
            <a:r>
              <a:rPr lang="es-ES" sz="1400" dirty="0">
                <a:ea typeface="Calibri" panose="020F0502020204030204" pitchFamily="34" charset="0"/>
              </a:rPr>
              <a:t>ejecución del mismo proyecto, u otro </a:t>
            </a:r>
            <a:r>
              <a:rPr lang="es-ES" sz="1400" dirty="0" smtClean="0">
                <a:ea typeface="Calibri" panose="020F0502020204030204" pitchFamily="34" charset="0"/>
              </a:rPr>
              <a:t>alternativo, </a:t>
            </a:r>
            <a:r>
              <a:rPr lang="es-ES" sz="1400" dirty="0">
                <a:ea typeface="Calibri" panose="020F0502020204030204" pitchFamily="34" charset="0"/>
              </a:rPr>
              <a:t>dentro del plazo de 90 días calendario, contados a partir del 5 de agosto de 2017. En esta perspectiva, se invita a los interesados a consultar la </a:t>
            </a:r>
            <a:r>
              <a:rPr lang="es-ES" sz="1400" dirty="0" smtClean="0">
                <a:ea typeface="Calibri" panose="020F0502020204030204" pitchFamily="34" charset="0"/>
              </a:rPr>
              <a:t>declaratoria de interés en </a:t>
            </a:r>
            <a:r>
              <a:rPr lang="es-ES" sz="1400" dirty="0">
                <a:ea typeface="Calibri" panose="020F0502020204030204" pitchFamily="34" charset="0"/>
              </a:rPr>
              <a:t>el enlace siguiente:</a:t>
            </a:r>
          </a:p>
          <a:p>
            <a:endParaRPr lang="es-ES" sz="1400" dirty="0" smtClean="0">
              <a:ea typeface="Calibri" panose="020F0502020204030204" pitchFamily="34" charset="0"/>
            </a:endParaRPr>
          </a:p>
          <a:p>
            <a:r>
              <a:rPr lang="es-ES" sz="1400" dirty="0">
                <a:ea typeface="Calibri" panose="020F0502020204030204" pitchFamily="34" charset="0"/>
                <a:hlinkClick r:id="rId2"/>
              </a:rPr>
              <a:t>http://</a:t>
            </a:r>
            <a:r>
              <a:rPr lang="es-ES" sz="1400" dirty="0" smtClean="0">
                <a:ea typeface="Calibri" panose="020F0502020204030204" pitchFamily="34" charset="0"/>
                <a:hlinkClick r:id="rId2"/>
              </a:rPr>
              <a:t>www.proyectosapp.pe/RepositorioAPS/0/2/JER/IP_006_2012/DI_El_Peruano.pdf</a:t>
            </a:r>
            <a:endParaRPr lang="es-ES" sz="1400" dirty="0" smtClean="0">
              <a:ea typeface="Calibri" panose="020F0502020204030204" pitchFamily="34" charset="0"/>
            </a:endParaRPr>
          </a:p>
          <a:p>
            <a:endParaRPr lang="es-ES" sz="1400" dirty="0" smtClean="0">
              <a:ea typeface="Calibri" panose="020F0502020204030204" pitchFamily="34" charset="0"/>
            </a:endParaRPr>
          </a:p>
          <a:p>
            <a:r>
              <a:rPr lang="es-ES" sz="1400" dirty="0" smtClean="0">
                <a:ea typeface="Calibri" panose="020F0502020204030204" pitchFamily="34" charset="0"/>
              </a:rPr>
              <a:t>Para </a:t>
            </a:r>
            <a:r>
              <a:rPr lang="es-ES" sz="1400" dirty="0">
                <a:ea typeface="Calibri" panose="020F0502020204030204" pitchFamily="34" charset="0"/>
              </a:rPr>
              <a:t>consultas </a:t>
            </a:r>
            <a:r>
              <a:rPr lang="es-ES" sz="1400" dirty="0" smtClean="0">
                <a:ea typeface="Calibri" panose="020F0502020204030204" pitchFamily="34" charset="0"/>
              </a:rPr>
              <a:t>complementarias podrá </a:t>
            </a:r>
            <a:r>
              <a:rPr lang="es-ES" sz="1400" dirty="0">
                <a:ea typeface="Calibri" panose="020F0502020204030204" pitchFamily="34" charset="0"/>
              </a:rPr>
              <a:t>dirigirse al Sr. Luis del Carpio, Director </a:t>
            </a:r>
            <a:r>
              <a:rPr lang="es-ES" sz="1400" dirty="0" smtClean="0">
                <a:ea typeface="Calibri" panose="020F0502020204030204" pitchFamily="34" charset="0"/>
              </a:rPr>
              <a:t>del Proyecto, </a:t>
            </a:r>
            <a:r>
              <a:rPr lang="es-ES" sz="1400" dirty="0">
                <a:ea typeface="Calibri" panose="020F0502020204030204" pitchFamily="34" charset="0"/>
              </a:rPr>
              <a:t>y enviar sus comunicaciones a los correos siguientes: </a:t>
            </a:r>
            <a:r>
              <a:rPr lang="es-ES" sz="1400" u="sng" dirty="0" smtClean="0">
                <a:solidFill>
                  <a:srgbClr val="1F497D"/>
                </a:solidFill>
                <a:ea typeface="Calibri" panose="020F0502020204030204" pitchFamily="34" charset="0"/>
                <a:hlinkClick r:id="rId3"/>
              </a:rPr>
              <a:t>ldelcarpioc@proinversion.gob.pe</a:t>
            </a:r>
            <a:r>
              <a:rPr lang="es-ES" sz="1400" dirty="0" smtClean="0">
                <a:ea typeface="Calibri" panose="020F0502020204030204" pitchFamily="34" charset="0"/>
              </a:rPr>
              <a:t>; </a:t>
            </a:r>
            <a:r>
              <a:rPr lang="es-ES" sz="1400" u="sng" dirty="0" smtClean="0">
                <a:solidFill>
                  <a:srgbClr val="0000FF"/>
                </a:solidFill>
                <a:ea typeface="Calibri" panose="020F0502020204030204" pitchFamily="34" charset="0"/>
                <a:hlinkClick r:id="rId4"/>
              </a:rPr>
              <a:t>contact@proinversion.gob.pe</a:t>
            </a:r>
            <a:r>
              <a:rPr lang="es-ES" sz="1400" u="sng" dirty="0" smtClean="0">
                <a:solidFill>
                  <a:srgbClr val="0000FF"/>
                </a:solidFill>
                <a:ea typeface="Calibri" panose="020F0502020204030204" pitchFamily="34" charset="0"/>
              </a:rPr>
              <a:t>.</a:t>
            </a:r>
          </a:p>
          <a:p>
            <a:endParaRPr lang="es-ES" sz="1400" u="sng" dirty="0">
              <a:solidFill>
                <a:srgbClr val="0000FF"/>
              </a:solidFill>
            </a:endParaRPr>
          </a:p>
          <a:p>
            <a:pPr algn="just"/>
            <a:r>
              <a:rPr lang="es-ES" sz="1100" dirty="0" smtClean="0">
                <a:ea typeface="Calibri" panose="020F0502020204030204" pitchFamily="34" charset="0"/>
              </a:rPr>
              <a:t>Nota: La </a:t>
            </a:r>
            <a:r>
              <a:rPr lang="es-ES" sz="1100" dirty="0">
                <a:ea typeface="Calibri" panose="020F0502020204030204" pitchFamily="34" charset="0"/>
              </a:rPr>
              <a:t>presente presentación ha sido elaborado con fines informativos y de promoción. El documento que contiene la descripción del proyecto, los aspectos sustanciales del contrato de concesión y los requisitos de participación </a:t>
            </a:r>
            <a:r>
              <a:rPr lang="es-ES" sz="1100" dirty="0" smtClean="0">
                <a:ea typeface="Calibri" panose="020F0502020204030204" pitchFamily="34" charset="0"/>
              </a:rPr>
              <a:t>es el señalado en el link indicado. </a:t>
            </a:r>
            <a:endParaRPr lang="es-ES" sz="1100" dirty="0">
              <a:ea typeface="Calibri" panose="020F0502020204030204" pitchFamily="34" charset="0"/>
            </a:endParaRPr>
          </a:p>
        </p:txBody>
      </p:sp>
      <p:sp>
        <p:nvSpPr>
          <p:cNvPr id="4" name="Rectángulo 3"/>
          <p:cNvSpPr/>
          <p:nvPr/>
        </p:nvSpPr>
        <p:spPr>
          <a:xfrm>
            <a:off x="513077" y="1484784"/>
            <a:ext cx="8784976" cy="830997"/>
          </a:xfrm>
          <a:prstGeom prst="rect">
            <a:avLst/>
          </a:prstGeom>
        </p:spPr>
        <p:txBody>
          <a:bodyPr wrap="square">
            <a:spAutoFit/>
          </a:bodyPr>
          <a:lstStyle/>
          <a:p>
            <a:pPr algn="ctr"/>
            <a:r>
              <a:rPr lang="es-ES" sz="1600" b="1" dirty="0">
                <a:latin typeface="Arial Rounded MT Bold" panose="020F0704030504030204" pitchFamily="34" charset="0"/>
                <a:ea typeface="Calibri" panose="020F0502020204030204" pitchFamily="34" charset="0"/>
              </a:rPr>
              <a:t>Declaratoria de Interés de la Iniciativa Privada Autofinanciada </a:t>
            </a:r>
            <a:r>
              <a:rPr lang="es-ES" sz="1600" b="1" dirty="0" smtClean="0">
                <a:latin typeface="Arial Rounded MT Bold" panose="020F0704030504030204" pitchFamily="34" charset="0"/>
                <a:ea typeface="Calibri" panose="020F0502020204030204" pitchFamily="34" charset="0"/>
              </a:rPr>
              <a:t>denominada </a:t>
            </a:r>
            <a:r>
              <a:rPr lang="es-ES" sz="1600" b="1" i="1" dirty="0" smtClean="0">
                <a:latin typeface="Arial Rounded MT Bold" panose="020F0704030504030204" pitchFamily="34" charset="0"/>
                <a:ea typeface="Calibri" panose="020F0502020204030204" pitchFamily="34" charset="0"/>
              </a:rPr>
              <a:t>"</a:t>
            </a:r>
            <a:r>
              <a:rPr lang="es-ES" sz="1600" b="1" i="1" dirty="0">
                <a:latin typeface="Arial Rounded MT Bold" panose="020F0704030504030204" pitchFamily="34" charset="0"/>
                <a:ea typeface="Calibri" panose="020F0502020204030204" pitchFamily="34" charset="0"/>
              </a:rPr>
              <a:t>Modernización y Desarrollo del Terminal Portuario Multipropósito de Salaverry"</a:t>
            </a:r>
            <a:r>
              <a:rPr lang="es-ES" sz="1600" b="1" dirty="0">
                <a:latin typeface="Arial Rounded MT Bold" panose="020F0704030504030204" pitchFamily="34" charset="0"/>
                <a:ea typeface="Calibri" panose="020F0502020204030204" pitchFamily="34" charset="0"/>
              </a:rPr>
              <a:t>, </a:t>
            </a:r>
            <a:r>
              <a:rPr lang="es-ES" sz="1600" b="1" dirty="0" smtClean="0">
                <a:latin typeface="Arial Rounded MT Bold" panose="020F0704030504030204" pitchFamily="34" charset="0"/>
                <a:ea typeface="Calibri" panose="020F0502020204030204" pitchFamily="34" charset="0"/>
              </a:rPr>
              <a:t>presentada </a:t>
            </a:r>
            <a:r>
              <a:rPr lang="es-ES" sz="1600" b="1" dirty="0">
                <a:latin typeface="Arial Rounded MT Bold" panose="020F0704030504030204" pitchFamily="34" charset="0"/>
                <a:ea typeface="Calibri" panose="020F0502020204030204" pitchFamily="34" charset="0"/>
              </a:rPr>
              <a:t>por </a:t>
            </a:r>
            <a:r>
              <a:rPr lang="es-ES" sz="1600" b="1" dirty="0" smtClean="0">
                <a:latin typeface="Arial Rounded MT Bold" panose="020F0704030504030204" pitchFamily="34" charset="0"/>
                <a:ea typeface="Calibri" panose="020F0502020204030204" pitchFamily="34" charset="0"/>
              </a:rPr>
              <a:t>el Consorcio </a:t>
            </a:r>
            <a:r>
              <a:rPr lang="es-ES" sz="1600" b="1" dirty="0">
                <a:latin typeface="Arial Rounded MT Bold" panose="020F0704030504030204" pitchFamily="34" charset="0"/>
                <a:ea typeface="Calibri" panose="020F0502020204030204" pitchFamily="34" charset="0"/>
              </a:rPr>
              <a:t>Transportadora Salaverry</a:t>
            </a:r>
            <a:endParaRPr lang="es-ES" sz="1600" dirty="0">
              <a:latin typeface="Arial Rounded MT Bold" panose="020F0704030504030204" pitchFamily="34" charset="0"/>
              <a:ea typeface="Calibri" panose="020F0502020204030204" pitchFamily="34" charset="0"/>
            </a:endParaRPr>
          </a:p>
        </p:txBody>
      </p:sp>
    </p:spTree>
    <p:extLst>
      <p:ext uri="{BB962C8B-B14F-4D97-AF65-F5344CB8AC3E}">
        <p14:creationId xmlns:p14="http://schemas.microsoft.com/office/powerpoint/2010/main" val="1882995897"/>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Hidrovias">
  <a:themeElements>
    <a:clrScheme name="ALG 2 2014">
      <a:dk1>
        <a:sysClr val="windowText" lastClr="000000"/>
      </a:dk1>
      <a:lt1>
        <a:sysClr val="window" lastClr="FFFFFF"/>
      </a:lt1>
      <a:dk2>
        <a:srgbClr val="9FAAAF"/>
      </a:dk2>
      <a:lt2>
        <a:srgbClr val="E6EAEA"/>
      </a:lt2>
      <a:accent1>
        <a:srgbClr val="0E507A"/>
      </a:accent1>
      <a:accent2>
        <a:srgbClr val="4891D4"/>
      </a:accent2>
      <a:accent3>
        <a:srgbClr val="A7CCEB"/>
      </a:accent3>
      <a:accent4>
        <a:srgbClr val="718188"/>
      </a:accent4>
      <a:accent5>
        <a:srgbClr val="9FAAAF"/>
      </a:accent5>
      <a:accent6>
        <a:srgbClr val="BFC9C9"/>
      </a:accent6>
      <a:hlink>
        <a:srgbClr val="008CDA"/>
      </a:hlink>
      <a:folHlink>
        <a:srgbClr val="008CDA"/>
      </a:folHlink>
    </a:clrScheme>
    <a:fontScheme name="Nuevo formato">
      <a:majorFont>
        <a:latin typeface="Arial Rounded MT Bol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9525">
          <a:solidFill>
            <a:schemeClr val="tx2"/>
          </a:solidFill>
        </a:ln>
      </a:spPr>
      <a:bodyPr lIns="36000" rIns="36000" rtlCol="0" anchor="ctr"/>
      <a:lstStyle>
        <a:defPPr algn="ctr">
          <a:spcBef>
            <a:spcPts val="300"/>
          </a:spcBef>
          <a:defRPr sz="11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MODELO">
  <a:themeElements>
    <a:clrScheme name="1_MODEL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MODEL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DEL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MODEL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MODEL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MODEL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MODEL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MODEL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MODEL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MODEL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MODEL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MODEL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MODEL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MODEL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7CB449C2D01A44A9CD668F7395BAC15" ma:contentTypeVersion="1" ma:contentTypeDescription="Crear nuevo documento." ma:contentTypeScope="" ma:versionID="6d052dc4d0dce1db51c21f3c3c8261aa">
  <xsd:schema xmlns:xsd="http://www.w3.org/2001/XMLSchema" xmlns:xs="http://www.w3.org/2001/XMLSchema" xmlns:p="http://schemas.microsoft.com/office/2006/metadata/properties" xmlns:ns1="http://schemas.microsoft.com/sharepoint/v3" targetNamespace="http://schemas.microsoft.com/office/2006/metadata/properties" ma:root="true" ma:fieldsID="2e692fcda86d0aac84306616a95015b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internalName="PublishingStartDate">
      <xsd:simpleType>
        <xsd:restriction base="dms:Unknown"/>
      </xsd:simpleType>
    </xsd:element>
    <xsd:element name="PublishingExpirationDate" ma:index="9" nillable="true" ma:displayName="Fecha de finalización programada"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2EAAFE80-6246-43A1-A963-8BF64FF51793}"/>
</file>

<file path=customXml/itemProps2.xml><?xml version="1.0" encoding="utf-8"?>
<ds:datastoreItem xmlns:ds="http://schemas.openxmlformats.org/officeDocument/2006/customXml" ds:itemID="{DA7929D5-808F-4C9E-8664-C8243859AF23}"/>
</file>

<file path=customXml/itemProps3.xml><?xml version="1.0" encoding="utf-8"?>
<ds:datastoreItem xmlns:ds="http://schemas.openxmlformats.org/officeDocument/2006/customXml" ds:itemID="{92CC6626-3640-46FD-8D97-67B03E43C366}"/>
</file>

<file path=docProps/app.xml><?xml version="1.0" encoding="utf-8"?>
<Properties xmlns="http://schemas.openxmlformats.org/officeDocument/2006/extended-properties" xmlns:vt="http://schemas.openxmlformats.org/officeDocument/2006/docPropsVTypes">
  <Template>Hidrovias</Template>
  <TotalTime>15654</TotalTime>
  <Words>2687</Words>
  <Application>Microsoft Office PowerPoint</Application>
  <PresentationFormat>A4 (210 x 297 mm)</PresentationFormat>
  <Paragraphs>363</Paragraphs>
  <Slides>21</Slides>
  <Notes>7</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21</vt:i4>
      </vt:variant>
    </vt:vector>
  </HeadingPairs>
  <TitlesOfParts>
    <vt:vector size="28" baseType="lpstr">
      <vt:lpstr>ＭＳ Ｐゴシック</vt:lpstr>
      <vt:lpstr>Arial</vt:lpstr>
      <vt:lpstr>Arial Rounded MT Bold</vt:lpstr>
      <vt:lpstr>Calibri</vt:lpstr>
      <vt:lpstr>Times New Roman</vt:lpstr>
      <vt:lpstr>Hidrovias</vt:lpstr>
      <vt:lpstr>1_MODELO</vt:lpstr>
      <vt:lpstr>Presentación de PowerPoint</vt:lpstr>
      <vt:lpstr>PROINVERSIÓN, con fecha 4 de agosto de 2017, publicó la Declaratoria de Interés de la Iniciativa Privada del Consorcio Transportadora Salaverry*</vt:lpstr>
      <vt:lpstr>La ejecución del proyecto ofrece una solución clara a la operatividad y la capacidad de crecimiento del tráfico…</vt:lpstr>
      <vt:lpstr>El Terminal de Salaverry se encuentra ubicado en el departamento de la Libertad a pocos kilómetros de Trujillo</vt:lpstr>
      <vt:lpstr>El Terminal Portuario de Salaverry manipuló 2.15 Mt en 2016, experimentando un incremento superior al 7% CAGR en la última década</vt:lpstr>
      <vt:lpstr>La modernización permitirá operar nuevas cargas que la región desarrollará en los próximos años, principalmente minera y agrícola</vt:lpstr>
      <vt:lpstr>El proyecto tiene una inversión referencial de 215.8 MUSD, de la cual 96.3 MUSD corresponde a etapas obligatorias que no dependen de la demanda</vt:lpstr>
      <vt:lpstr>Se han definido diferentes etapas de desarrollo del Terminal en función de la demanda, que se ejecutan bajo el cumplimiento de gatillos</vt:lpstr>
      <vt:lpstr>En la Etapa 1 se construirán silos para cereales y se iniciará la reparación del muelle 2 (pilotes, plataforma, defensas, bitas…)</vt:lpstr>
      <vt:lpstr>En la Etapa 2 se extenderá y reparará el muelle 1, y se desarrollarán las bodegas para fertilizante, soya y concentrado</vt:lpstr>
      <vt:lpstr>La Etapa 3 mecanizará la descarga del granel limpio con torres absorbentes</vt:lpstr>
      <vt:lpstr>La Etapa 4 aumentará la capacidad de almacenamiento…</vt:lpstr>
      <vt:lpstr>La Etapa 5 permitirá especializar el atraque multipropósito para carga de mineral</vt:lpstr>
      <vt:lpstr>La dársena se ejecutará si la ocupación promedio de muelle alcanza 65% …</vt:lpstr>
      <vt:lpstr>Adicional a la estructura básica de tarifas, se ha incorporado una nueva tarifa asociada al Servicio de Acceso a los Buques para costear el dragado</vt:lpstr>
      <vt:lpstr>Se han definido tarifas máximas integradas, incluyendo en ellas 10 días de almacenamiento libre de pago</vt:lpstr>
      <vt:lpstr>Existirán descuentos a las tarifas máximas hasta que el Concesionario ejecute las inversiones obligatorias necesarias para ofrecer el Servicio Estándar</vt:lpstr>
      <vt:lpstr>El contrato incluirá cláusulas de protección ambiental, así como la cláusula anticorrupción</vt:lpstr>
      <vt:lpstr>Se han establecido requisitos de calificación para los terceros interesados en el Proyecto o uno alternativo</vt:lpstr>
      <vt:lpstr>A fin de garantizar las obligaciones establecidas en el Contrato, el Concesionario entregará al Concedente una garantía de fiel cumplimiento</vt:lpstr>
      <vt:lpstr>Presentación de PowerPoint</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Soporte IP Salaverry</dc:title>
  <dc:creator>Corralo Llorente, Pablo</dc:creator>
  <cp:lastModifiedBy>Luis Natal Del Carpio Castro</cp:lastModifiedBy>
  <cp:revision>561</cp:revision>
  <cp:lastPrinted>2016-07-12T17:58:48Z</cp:lastPrinted>
  <dcterms:created xsi:type="dcterms:W3CDTF">2015-09-07T11:10:53Z</dcterms:created>
  <dcterms:modified xsi:type="dcterms:W3CDTF">2017-08-08T14:14:03Z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0x01010077CB449C2D01A44A9CD668F7395BAC15</vt:lpwstr>
  </property>
</Properties>
</file>